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6" r:id="rId1"/>
  </p:sldMasterIdLst>
  <p:sldIdLst>
    <p:sldId id="256" r:id="rId2"/>
    <p:sldId id="276" r:id="rId3"/>
    <p:sldId id="277" r:id="rId4"/>
    <p:sldId id="257" r:id="rId5"/>
    <p:sldId id="291" r:id="rId6"/>
    <p:sldId id="290" r:id="rId7"/>
    <p:sldId id="278" r:id="rId8"/>
    <p:sldId id="259" r:id="rId9"/>
    <p:sldId id="279" r:id="rId10"/>
    <p:sldId id="280" r:id="rId11"/>
    <p:sldId id="262" r:id="rId12"/>
    <p:sldId id="281" r:id="rId13"/>
    <p:sldId id="282" r:id="rId14"/>
    <p:sldId id="264" r:id="rId15"/>
    <p:sldId id="288" r:id="rId16"/>
    <p:sldId id="283" r:id="rId17"/>
    <p:sldId id="284" r:id="rId18"/>
    <p:sldId id="286" r:id="rId19"/>
    <p:sldId id="287" r:id="rId20"/>
    <p:sldId id="263" r:id="rId21"/>
    <p:sldId id="285" r:id="rId22"/>
    <p:sldId id="260" r:id="rId23"/>
    <p:sldId id="272" r:id="rId24"/>
    <p:sldId id="289" r:id="rId25"/>
    <p:sldId id="275" r:id="rId26"/>
  </p:sldIdLst>
  <p:sldSz cx="12192000" cy="6858000"/>
  <p:notesSz cx="6858000" cy="9144000"/>
  <p:embeddedFontLst>
    <p:embeddedFont>
      <p:font typeface="Century Gothic" panose="020B0502020202020204" pitchFamily="34" charset="0"/>
      <p:regular r:id="rId27"/>
      <p:bold r:id="rId28"/>
      <p:italic r:id="rId29"/>
      <p:boldItalic r:id="rId30"/>
    </p:embeddedFont>
    <p:embeddedFont>
      <p:font typeface="Lato" panose="020F0502020204030203" pitchFamily="34" charset="0"/>
      <p:regular r:id="rId31"/>
      <p:bold r:id="rId32"/>
      <p:italic r:id="rId33"/>
      <p:boldItalic r:id="rId34"/>
    </p:embeddedFont>
    <p:embeddedFont>
      <p:font typeface="Roboto" panose="02000000000000000000" pitchFamily="2" charset="0"/>
      <p:regular r:id="rId35"/>
      <p:bold r:id="rId36"/>
      <p:italic r:id="rId37"/>
      <p:boldItalic r:id="rId38"/>
    </p:embeddedFont>
    <p:embeddedFont>
      <p:font typeface="Roboto Condensed" panose="02000000000000000000" pitchFamily="2" charset="0"/>
      <p:regular r:id="rId39"/>
      <p:bold r:id="rId40"/>
      <p:italic r:id="rId41"/>
      <p:boldItalic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B3B6"/>
    <a:srgbClr val="000F2E"/>
    <a:srgbClr val="220050"/>
    <a:srgbClr val="310073"/>
    <a:srgbClr val="E73493"/>
    <a:srgbClr val="BF176F"/>
    <a:srgbClr val="D81A7E"/>
    <a:srgbClr val="DF0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83" autoAdjust="0"/>
    <p:restoredTop sz="94660"/>
  </p:normalViewPr>
  <p:slideViewPr>
    <p:cSldViewPr snapToGrid="0">
      <p:cViewPr varScale="1">
        <p:scale>
          <a:sx n="111" d="100"/>
          <a:sy n="111" d="100"/>
        </p:scale>
        <p:origin x="276" y="78"/>
      </p:cViewPr>
      <p:guideLst/>
    </p:cSldViewPr>
  </p:slideViewPr>
  <p:notesTextViewPr>
    <p:cViewPr>
      <p:scale>
        <a:sx n="1" d="1"/>
        <a:sy n="1" d="1"/>
      </p:scale>
      <p:origin x="0" y="0"/>
    </p:cViewPr>
  </p:notesTextViewPr>
  <p:sorterViewPr>
    <p:cViewPr>
      <p:scale>
        <a:sx n="1" d="1"/>
        <a:sy n="1" d="1"/>
      </p:scale>
      <p:origin x="0" y="-13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DB57EE-DD4A-4F79-9AAC-EFAB0BBDF637}" type="datetimeFigureOut">
              <a:rPr lang="en-US" smtClean="0"/>
              <a:pPr/>
              <a:t>8/19/2024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8DF467-7755-4A4D-8133-7A876782A69D}" type="slidenum">
              <a:rPr lang="en-US" smtClean="0"/>
              <a:pPr/>
              <a:t>‹#›</a:t>
            </a:fld>
            <a:endParaRPr lang="en-US" dirty="0"/>
          </a:p>
        </p:txBody>
      </p:sp>
    </p:spTree>
    <p:extLst>
      <p:ext uri="{BB962C8B-B14F-4D97-AF65-F5344CB8AC3E}">
        <p14:creationId xmlns:p14="http://schemas.microsoft.com/office/powerpoint/2010/main" val="1362296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DB57EE-DD4A-4F79-9AAC-EFAB0BBDF637}" type="datetimeFigureOut">
              <a:rPr lang="en-US" smtClean="0"/>
              <a:pPr/>
              <a:t>8/19/2024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18DF467-7755-4A4D-8133-7A876782A69D}" type="slidenum">
              <a:rPr lang="en-US" smtClean="0"/>
              <a:pPr/>
              <a:t>‹#›</a:t>
            </a:fld>
            <a:endParaRPr lang="en-US" dirty="0"/>
          </a:p>
        </p:txBody>
      </p:sp>
    </p:spTree>
    <p:extLst>
      <p:ext uri="{BB962C8B-B14F-4D97-AF65-F5344CB8AC3E}">
        <p14:creationId xmlns:p14="http://schemas.microsoft.com/office/powerpoint/2010/main" val="199267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DB57EE-DD4A-4F79-9AAC-EFAB0BBDF637}" type="datetimeFigureOut">
              <a:rPr lang="en-US" smtClean="0"/>
              <a:pPr/>
              <a:t>8/19/2024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8DF467-7755-4A4D-8133-7A876782A69D}" type="slidenum">
              <a:rPr lang="en-US" smtClean="0"/>
              <a:pPr/>
              <a:t>‹#›</a:t>
            </a:fld>
            <a:endParaRPr lang="en-US" dirty="0"/>
          </a:p>
        </p:txBody>
      </p:sp>
    </p:spTree>
    <p:extLst>
      <p:ext uri="{BB962C8B-B14F-4D97-AF65-F5344CB8AC3E}">
        <p14:creationId xmlns:p14="http://schemas.microsoft.com/office/powerpoint/2010/main" val="2927270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6DB57EE-DD4A-4F79-9AAC-EFAB0BBDF637}" type="datetimeFigureOut">
              <a:rPr lang="en-US" smtClean="0"/>
              <a:pPr/>
              <a:t>8/19/2024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8DF467-7755-4A4D-8133-7A876782A69D}" type="slidenum">
              <a:rPr lang="en-US" smtClean="0"/>
              <a:pPr/>
              <a:t>‹#›</a:t>
            </a:fld>
            <a:endParaRPr lang="en-US" dirty="0"/>
          </a:p>
        </p:txBody>
      </p:sp>
    </p:spTree>
    <p:extLst>
      <p:ext uri="{BB962C8B-B14F-4D97-AF65-F5344CB8AC3E}">
        <p14:creationId xmlns:p14="http://schemas.microsoft.com/office/powerpoint/2010/main" val="8519078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6DB57EE-DD4A-4F79-9AAC-EFAB0BBDF637}" type="datetimeFigureOut">
              <a:rPr lang="en-US" smtClean="0"/>
              <a:pPr/>
              <a:t>8/19/2024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8DF467-7755-4A4D-8133-7A876782A69D}" type="slidenum">
              <a:rPr lang="en-US" smtClean="0"/>
              <a:pPr/>
              <a:t>‹#›</a:t>
            </a:fld>
            <a:endParaRPr lang="en-US" dirty="0"/>
          </a:p>
        </p:txBody>
      </p:sp>
    </p:spTree>
    <p:extLst>
      <p:ext uri="{BB962C8B-B14F-4D97-AF65-F5344CB8AC3E}">
        <p14:creationId xmlns:p14="http://schemas.microsoft.com/office/powerpoint/2010/main" val="1598161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DB57EE-DD4A-4F79-9AAC-EFAB0BBDF637}" type="datetimeFigureOut">
              <a:rPr lang="en-US" smtClean="0"/>
              <a:pPr/>
              <a:t>8/19/2024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8DF467-7755-4A4D-8133-7A876782A69D}" type="slidenum">
              <a:rPr lang="en-US" smtClean="0"/>
              <a:pPr/>
              <a:t>‹#›</a:t>
            </a:fld>
            <a:endParaRPr lang="en-US" dirty="0"/>
          </a:p>
        </p:txBody>
      </p:sp>
    </p:spTree>
    <p:extLst>
      <p:ext uri="{BB962C8B-B14F-4D97-AF65-F5344CB8AC3E}">
        <p14:creationId xmlns:p14="http://schemas.microsoft.com/office/powerpoint/2010/main" val="3520559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DB57EE-DD4A-4F79-9AAC-EFAB0BBDF637}" type="datetimeFigureOut">
              <a:rPr lang="en-US" smtClean="0"/>
              <a:pPr/>
              <a:t>8/19/2024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8DF467-7755-4A4D-8133-7A876782A69D}" type="slidenum">
              <a:rPr lang="en-US" smtClean="0"/>
              <a:pPr/>
              <a:t>‹#›</a:t>
            </a:fld>
            <a:endParaRPr lang="en-US" dirty="0"/>
          </a:p>
        </p:txBody>
      </p:sp>
    </p:spTree>
    <p:extLst>
      <p:ext uri="{BB962C8B-B14F-4D97-AF65-F5344CB8AC3E}">
        <p14:creationId xmlns:p14="http://schemas.microsoft.com/office/powerpoint/2010/main" val="1185326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B57EE-DD4A-4F79-9AAC-EFAB0BBDF637}" type="datetimeFigureOut">
              <a:rPr lang="en-US" smtClean="0"/>
              <a:pPr/>
              <a:t>8/19/2024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8DF467-7755-4A4D-8133-7A876782A69D}" type="slidenum">
              <a:rPr lang="en-US" smtClean="0"/>
              <a:pPr/>
              <a:t>‹#›</a:t>
            </a:fld>
            <a:endParaRPr lang="en-US" dirty="0"/>
          </a:p>
        </p:txBody>
      </p:sp>
    </p:spTree>
    <p:extLst>
      <p:ext uri="{BB962C8B-B14F-4D97-AF65-F5344CB8AC3E}">
        <p14:creationId xmlns:p14="http://schemas.microsoft.com/office/powerpoint/2010/main" val="1583684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B57EE-DD4A-4F79-9AAC-EFAB0BBDF637}" type="datetimeFigureOut">
              <a:rPr lang="en-US" smtClean="0"/>
              <a:pPr/>
              <a:t>8/19/2024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8DF467-7755-4A4D-8133-7A876782A69D}" type="slidenum">
              <a:rPr lang="en-US" smtClean="0"/>
              <a:pPr/>
              <a:t>‹#›</a:t>
            </a:fld>
            <a:endParaRPr lang="en-US" dirty="0"/>
          </a:p>
        </p:txBody>
      </p:sp>
    </p:spTree>
    <p:extLst>
      <p:ext uri="{BB962C8B-B14F-4D97-AF65-F5344CB8AC3E}">
        <p14:creationId xmlns:p14="http://schemas.microsoft.com/office/powerpoint/2010/main" val="2057762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Element-Slide">
    <p:bg>
      <p:bgPr>
        <a:solidFill>
          <a:srgbClr val="22005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72A0982-8436-FD99-2504-2BE1914EE44A}"/>
              </a:ext>
            </a:extLst>
          </p:cNvPr>
          <p:cNvGrpSpPr/>
          <p:nvPr userDrawn="1"/>
        </p:nvGrpSpPr>
        <p:grpSpPr>
          <a:xfrm>
            <a:off x="0" y="1"/>
            <a:ext cx="12192000" cy="676841"/>
            <a:chOff x="0" y="1"/>
            <a:chExt cx="9143999" cy="507631"/>
          </a:xfrm>
        </p:grpSpPr>
        <p:grpSp>
          <p:nvGrpSpPr>
            <p:cNvPr id="3" name="Group 2">
              <a:extLst>
                <a:ext uri="{FF2B5EF4-FFF2-40B4-BE49-F238E27FC236}">
                  <a16:creationId xmlns:a16="http://schemas.microsoft.com/office/drawing/2014/main" id="{918A41EA-4181-379C-1A5C-1CE0765BE99F}"/>
                </a:ext>
              </a:extLst>
            </p:cNvPr>
            <p:cNvGrpSpPr/>
            <p:nvPr/>
          </p:nvGrpSpPr>
          <p:grpSpPr>
            <a:xfrm flipV="1">
              <a:off x="0" y="1"/>
              <a:ext cx="4571850" cy="507631"/>
              <a:chOff x="0" y="5837474"/>
              <a:chExt cx="9143999" cy="1015296"/>
            </a:xfrm>
          </p:grpSpPr>
          <p:sp>
            <p:nvSpPr>
              <p:cNvPr id="23" name="Freeform: Shape 22">
                <a:extLst>
                  <a:ext uri="{FF2B5EF4-FFF2-40B4-BE49-F238E27FC236}">
                    <a16:creationId xmlns:a16="http://schemas.microsoft.com/office/drawing/2014/main" id="{FFCAFD97-B456-C0C6-80C3-30DFA9960927}"/>
                  </a:ext>
                </a:extLst>
              </p:cNvPr>
              <p:cNvSpPr/>
              <p:nvPr/>
            </p:nvSpPr>
            <p:spPr>
              <a:xfrm>
                <a:off x="8128007"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24" name="Freeform: Shape 23">
                <a:extLst>
                  <a:ext uri="{FF2B5EF4-FFF2-40B4-BE49-F238E27FC236}">
                    <a16:creationId xmlns:a16="http://schemas.microsoft.com/office/drawing/2014/main" id="{8B3A9121-1B48-E62E-70BE-1B3DF73B04E7}"/>
                  </a:ext>
                </a:extLst>
              </p:cNvPr>
              <p:cNvSpPr/>
              <p:nvPr/>
            </p:nvSpPr>
            <p:spPr>
              <a:xfrm>
                <a:off x="8128007" y="6130592"/>
                <a:ext cx="1015992" cy="722178"/>
              </a:xfrm>
              <a:custGeom>
                <a:avLst/>
                <a:gdLst>
                  <a:gd name="connsiteX0" fmla="*/ 1014216 w 1015992"/>
                  <a:gd name="connsiteY0" fmla="*/ 1284 h 722178"/>
                  <a:gd name="connsiteX1" fmla="*/ 875374 w 1015992"/>
                  <a:gd name="connsiteY1" fmla="*/ 201886 h 722178"/>
                  <a:gd name="connsiteX2" fmla="*/ 763883 w 1015992"/>
                  <a:gd name="connsiteY2" fmla="*/ 440199 h 722178"/>
                  <a:gd name="connsiteX3" fmla="*/ 761979 w 1015992"/>
                  <a:gd name="connsiteY3" fmla="*/ 441836 h 722178"/>
                  <a:gd name="connsiteX4" fmla="*/ 760139 w 1015992"/>
                  <a:gd name="connsiteY4" fmla="*/ 440199 h 722178"/>
                  <a:gd name="connsiteX5" fmla="*/ 648646 w 1015992"/>
                  <a:gd name="connsiteY5" fmla="*/ 201886 h 722178"/>
                  <a:gd name="connsiteX6" fmla="*/ 509805 w 1015992"/>
                  <a:gd name="connsiteY6" fmla="*/ 1284 h 722178"/>
                  <a:gd name="connsiteX7" fmla="*/ 507964 w 1015992"/>
                  <a:gd name="connsiteY7" fmla="*/ 0 h 722178"/>
                  <a:gd name="connsiteX8" fmla="*/ 506188 w 1015992"/>
                  <a:gd name="connsiteY8" fmla="*/ 1284 h 722178"/>
                  <a:gd name="connsiteX9" fmla="*/ 367347 w 1015992"/>
                  <a:gd name="connsiteY9" fmla="*/ 201886 h 722178"/>
                  <a:gd name="connsiteX10" fmla="*/ 255854 w 1015992"/>
                  <a:gd name="connsiteY10" fmla="*/ 440199 h 722178"/>
                  <a:gd name="connsiteX11" fmla="*/ 254014 w 1015992"/>
                  <a:gd name="connsiteY11" fmla="*/ 441836 h 722178"/>
                  <a:gd name="connsiteX12" fmla="*/ 252110 w 1015992"/>
                  <a:gd name="connsiteY12" fmla="*/ 440199 h 722178"/>
                  <a:gd name="connsiteX13" fmla="*/ 140619 w 1015992"/>
                  <a:gd name="connsiteY13" fmla="*/ 201886 h 722178"/>
                  <a:gd name="connsiteX14" fmla="*/ 1777 w 1015992"/>
                  <a:gd name="connsiteY14" fmla="*/ 1284 h 722178"/>
                  <a:gd name="connsiteX15" fmla="*/ 0 w 1015992"/>
                  <a:gd name="connsiteY15" fmla="*/ 0 h 722178"/>
                  <a:gd name="connsiteX16" fmla="*/ 0 w 1015992"/>
                  <a:gd name="connsiteY16" fmla="*/ 722178 h 722178"/>
                  <a:gd name="connsiteX17" fmla="*/ 1015993 w 1015992"/>
                  <a:gd name="connsiteY17" fmla="*/ 722178 h 722178"/>
                  <a:gd name="connsiteX18" fmla="*/ 1015993 w 1015992"/>
                  <a:gd name="connsiteY18" fmla="*/ 0 h 722178"/>
                  <a:gd name="connsiteX19" fmla="*/ 1014216 w 1015992"/>
                  <a:gd name="connsiteY19" fmla="*/ 1284 h 72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5992" h="722178">
                    <a:moveTo>
                      <a:pt x="1014216" y="1284"/>
                    </a:moveTo>
                    <a:cubicBezTo>
                      <a:pt x="978744" y="107847"/>
                      <a:pt x="924743" y="151723"/>
                      <a:pt x="875374" y="201886"/>
                    </a:cubicBezTo>
                    <a:cubicBezTo>
                      <a:pt x="825943" y="252048"/>
                      <a:pt x="781142" y="308496"/>
                      <a:pt x="763883" y="440199"/>
                    </a:cubicBezTo>
                    <a:cubicBezTo>
                      <a:pt x="763692" y="441291"/>
                      <a:pt x="762867" y="441836"/>
                      <a:pt x="761979" y="441836"/>
                    </a:cubicBezTo>
                    <a:cubicBezTo>
                      <a:pt x="761154" y="441836"/>
                      <a:pt x="760265" y="441291"/>
                      <a:pt x="760139" y="440199"/>
                    </a:cubicBezTo>
                    <a:cubicBezTo>
                      <a:pt x="742878" y="308496"/>
                      <a:pt x="698015" y="252048"/>
                      <a:pt x="648646" y="201886"/>
                    </a:cubicBezTo>
                    <a:cubicBezTo>
                      <a:pt x="599214" y="151723"/>
                      <a:pt x="545276" y="107847"/>
                      <a:pt x="509805" y="1284"/>
                    </a:cubicBezTo>
                    <a:cubicBezTo>
                      <a:pt x="509488" y="428"/>
                      <a:pt x="508727" y="0"/>
                      <a:pt x="507964" y="0"/>
                    </a:cubicBezTo>
                    <a:cubicBezTo>
                      <a:pt x="507266" y="0"/>
                      <a:pt x="506505" y="428"/>
                      <a:pt x="506188" y="1284"/>
                    </a:cubicBezTo>
                    <a:cubicBezTo>
                      <a:pt x="470716" y="107847"/>
                      <a:pt x="416778" y="151723"/>
                      <a:pt x="367347" y="201886"/>
                    </a:cubicBezTo>
                    <a:cubicBezTo>
                      <a:pt x="317978" y="252048"/>
                      <a:pt x="273115" y="308496"/>
                      <a:pt x="255854" y="440199"/>
                    </a:cubicBezTo>
                    <a:cubicBezTo>
                      <a:pt x="255727" y="441291"/>
                      <a:pt x="254839" y="441836"/>
                      <a:pt x="254014" y="441836"/>
                    </a:cubicBezTo>
                    <a:cubicBezTo>
                      <a:pt x="253126" y="441836"/>
                      <a:pt x="252301" y="441291"/>
                      <a:pt x="252110" y="440199"/>
                    </a:cubicBezTo>
                    <a:cubicBezTo>
                      <a:pt x="234850" y="308496"/>
                      <a:pt x="189987" y="252048"/>
                      <a:pt x="140619" y="201886"/>
                    </a:cubicBezTo>
                    <a:cubicBezTo>
                      <a:pt x="91250" y="151723"/>
                      <a:pt x="37249" y="107847"/>
                      <a:pt x="1777" y="1284"/>
                    </a:cubicBezTo>
                    <a:cubicBezTo>
                      <a:pt x="1459" y="429"/>
                      <a:pt x="761" y="1"/>
                      <a:pt x="0" y="0"/>
                    </a:cubicBezTo>
                    <a:lnTo>
                      <a:pt x="0" y="722178"/>
                    </a:lnTo>
                    <a:lnTo>
                      <a:pt x="1015993" y="722178"/>
                    </a:lnTo>
                    <a:lnTo>
                      <a:pt x="1015993" y="0"/>
                    </a:lnTo>
                    <a:cubicBezTo>
                      <a:pt x="1015231" y="1"/>
                      <a:pt x="1014470" y="429"/>
                      <a:pt x="1014216" y="1284"/>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25" name="Freeform: Shape 24">
                <a:extLst>
                  <a:ext uri="{FF2B5EF4-FFF2-40B4-BE49-F238E27FC236}">
                    <a16:creationId xmlns:a16="http://schemas.microsoft.com/office/drawing/2014/main" id="{B7ECB742-BE7F-86D1-27E9-F9638FEF5B89}"/>
                  </a:ext>
                </a:extLst>
              </p:cNvPr>
              <p:cNvSpPr/>
              <p:nvPr/>
            </p:nvSpPr>
            <p:spPr>
              <a:xfrm>
                <a:off x="7112014"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26" name="Freeform: Shape 25">
                <a:extLst>
                  <a:ext uri="{FF2B5EF4-FFF2-40B4-BE49-F238E27FC236}">
                    <a16:creationId xmlns:a16="http://schemas.microsoft.com/office/drawing/2014/main" id="{E9D4F8BE-46B2-C19A-3F3B-37BDF0DCAE2F}"/>
                  </a:ext>
                </a:extLst>
              </p:cNvPr>
              <p:cNvSpPr/>
              <p:nvPr/>
            </p:nvSpPr>
            <p:spPr>
              <a:xfrm>
                <a:off x="7378529" y="5984030"/>
                <a:ext cx="482963" cy="722191"/>
              </a:xfrm>
              <a:custGeom>
                <a:avLst/>
                <a:gdLst>
                  <a:gd name="connsiteX0" fmla="*/ 244749 w 482963"/>
                  <a:gd name="connsiteY0" fmla="*/ 722170 h 722191"/>
                  <a:gd name="connsiteX1" fmla="*/ 413542 w 482963"/>
                  <a:gd name="connsiteY1" fmla="*/ 650503 h 722191"/>
                  <a:gd name="connsiteX2" fmla="*/ 482963 w 482963"/>
                  <a:gd name="connsiteY2" fmla="*/ 480819 h 722191"/>
                  <a:gd name="connsiteX3" fmla="*/ 474524 w 482963"/>
                  <a:gd name="connsiteY3" fmla="*/ 417324 h 722191"/>
                  <a:gd name="connsiteX4" fmla="*/ 450664 w 482963"/>
                  <a:gd name="connsiteY4" fmla="*/ 360175 h 722191"/>
                  <a:gd name="connsiteX5" fmla="*/ 346850 w 482963"/>
                  <a:gd name="connsiteY5" fmla="*/ 180558 h 722191"/>
                  <a:gd name="connsiteX6" fmla="*/ 243099 w 482963"/>
                  <a:gd name="connsiteY6" fmla="*/ 940 h 722191"/>
                  <a:gd name="connsiteX7" fmla="*/ 241449 w 482963"/>
                  <a:gd name="connsiteY7" fmla="*/ 0 h 722191"/>
                  <a:gd name="connsiteX8" fmla="*/ 239863 w 482963"/>
                  <a:gd name="connsiteY8" fmla="*/ 940 h 722191"/>
                  <a:gd name="connsiteX9" fmla="*/ 136049 w 482963"/>
                  <a:gd name="connsiteY9" fmla="*/ 180558 h 722191"/>
                  <a:gd name="connsiteX10" fmla="*/ 32299 w 482963"/>
                  <a:gd name="connsiteY10" fmla="*/ 360175 h 722191"/>
                  <a:gd name="connsiteX11" fmla="*/ 8439 w 482963"/>
                  <a:gd name="connsiteY11" fmla="*/ 417343 h 722191"/>
                  <a:gd name="connsiteX12" fmla="*/ 0 w 482963"/>
                  <a:gd name="connsiteY12" fmla="*/ 480860 h 722191"/>
                  <a:gd name="connsiteX13" fmla="*/ 71768 w 482963"/>
                  <a:gd name="connsiteY13" fmla="*/ 652572 h 722191"/>
                  <a:gd name="connsiteX14" fmla="*/ 244749 w 482963"/>
                  <a:gd name="connsiteY14" fmla="*/ 722170 h 72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963" h="722191">
                    <a:moveTo>
                      <a:pt x="244749" y="722170"/>
                    </a:moveTo>
                    <a:cubicBezTo>
                      <a:pt x="310998" y="721294"/>
                      <a:pt x="370583" y="694066"/>
                      <a:pt x="413542" y="650503"/>
                    </a:cubicBezTo>
                    <a:cubicBezTo>
                      <a:pt x="456565" y="606940"/>
                      <a:pt x="482963" y="547038"/>
                      <a:pt x="482963" y="480819"/>
                    </a:cubicBezTo>
                    <a:cubicBezTo>
                      <a:pt x="482963" y="458844"/>
                      <a:pt x="480044" y="437556"/>
                      <a:pt x="474524" y="417324"/>
                    </a:cubicBezTo>
                    <a:cubicBezTo>
                      <a:pt x="469002" y="397093"/>
                      <a:pt x="460944" y="377920"/>
                      <a:pt x="450664" y="360175"/>
                    </a:cubicBezTo>
                    <a:lnTo>
                      <a:pt x="346850" y="180558"/>
                    </a:lnTo>
                    <a:lnTo>
                      <a:pt x="243099" y="940"/>
                    </a:lnTo>
                    <a:cubicBezTo>
                      <a:pt x="242719" y="313"/>
                      <a:pt x="242085" y="0"/>
                      <a:pt x="241449" y="0"/>
                    </a:cubicBezTo>
                    <a:cubicBezTo>
                      <a:pt x="240815" y="0"/>
                      <a:pt x="240181" y="313"/>
                      <a:pt x="239863" y="940"/>
                    </a:cubicBezTo>
                    <a:lnTo>
                      <a:pt x="136049" y="180558"/>
                    </a:lnTo>
                    <a:lnTo>
                      <a:pt x="32299" y="360175"/>
                    </a:lnTo>
                    <a:cubicBezTo>
                      <a:pt x="22019" y="377925"/>
                      <a:pt x="13960" y="397105"/>
                      <a:pt x="8439" y="417343"/>
                    </a:cubicBezTo>
                    <a:cubicBezTo>
                      <a:pt x="2919" y="437581"/>
                      <a:pt x="0" y="458877"/>
                      <a:pt x="0" y="480860"/>
                    </a:cubicBezTo>
                    <a:cubicBezTo>
                      <a:pt x="0" y="548047"/>
                      <a:pt x="27413" y="608819"/>
                      <a:pt x="71768" y="652572"/>
                    </a:cubicBezTo>
                    <a:cubicBezTo>
                      <a:pt x="116124" y="696325"/>
                      <a:pt x="177296" y="723059"/>
                      <a:pt x="244749" y="722170"/>
                    </a:cubicBez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27" name="Freeform: Shape 26">
                <a:extLst>
                  <a:ext uri="{FF2B5EF4-FFF2-40B4-BE49-F238E27FC236}">
                    <a16:creationId xmlns:a16="http://schemas.microsoft.com/office/drawing/2014/main" id="{AB9E8BB6-67D8-5C32-290D-C1C7732BCEDA}"/>
                  </a:ext>
                </a:extLst>
              </p:cNvPr>
              <p:cNvSpPr/>
              <p:nvPr/>
            </p:nvSpPr>
            <p:spPr>
              <a:xfrm>
                <a:off x="6095995" y="5837474"/>
                <a:ext cx="1016018" cy="1015296"/>
              </a:xfrm>
              <a:custGeom>
                <a:avLst/>
                <a:gdLst>
                  <a:gd name="connsiteX0" fmla="*/ 1016018 w 1016018"/>
                  <a:gd name="connsiteY0" fmla="*/ 0 h 1015296"/>
                  <a:gd name="connsiteX1" fmla="*/ 0 w 1016018"/>
                  <a:gd name="connsiteY1" fmla="*/ 0 h 1015296"/>
                  <a:gd name="connsiteX2" fmla="*/ 0 w 1016018"/>
                  <a:gd name="connsiteY2" fmla="*/ 1015297 h 1015296"/>
                  <a:gd name="connsiteX3" fmla="*/ 1016018 w 1016018"/>
                  <a:gd name="connsiteY3" fmla="*/ 1015297 h 1015296"/>
                  <a:gd name="connsiteX4" fmla="*/ 1016018 w 1016018"/>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18" h="1015296">
                    <a:moveTo>
                      <a:pt x="1016018" y="0"/>
                    </a:moveTo>
                    <a:lnTo>
                      <a:pt x="0" y="0"/>
                    </a:lnTo>
                    <a:lnTo>
                      <a:pt x="0" y="1015297"/>
                    </a:lnTo>
                    <a:lnTo>
                      <a:pt x="1016018" y="1015297"/>
                    </a:lnTo>
                    <a:lnTo>
                      <a:pt x="1016018"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28" name="Freeform: Shape 27">
                <a:extLst>
                  <a:ext uri="{FF2B5EF4-FFF2-40B4-BE49-F238E27FC236}">
                    <a16:creationId xmlns:a16="http://schemas.microsoft.com/office/drawing/2014/main" id="{83BCB30F-C239-34A5-731F-ABB490CC5ACA}"/>
                  </a:ext>
                </a:extLst>
              </p:cNvPr>
              <p:cNvSpPr/>
              <p:nvPr/>
            </p:nvSpPr>
            <p:spPr>
              <a:xfrm>
                <a:off x="6222996" y="5964385"/>
                <a:ext cx="761978" cy="761474"/>
              </a:xfrm>
              <a:custGeom>
                <a:avLst/>
                <a:gdLst>
                  <a:gd name="connsiteX0" fmla="*/ 102005 w 761978"/>
                  <a:gd name="connsiteY0" fmla="*/ 177337 h 761474"/>
                  <a:gd name="connsiteX1" fmla="*/ 101917 w 761978"/>
                  <a:gd name="connsiteY1" fmla="*/ 176227 h 761474"/>
                  <a:gd name="connsiteX2" fmla="*/ 109163 w 761978"/>
                  <a:gd name="connsiteY2" fmla="*/ 134542 h 761474"/>
                  <a:gd name="connsiteX3" fmla="*/ 111213 w 761978"/>
                  <a:gd name="connsiteY3" fmla="*/ 112907 h 761474"/>
                  <a:gd name="connsiteX4" fmla="*/ 111759 w 761978"/>
                  <a:gd name="connsiteY4" fmla="*/ 111683 h 761474"/>
                  <a:gd name="connsiteX5" fmla="*/ 112983 w 761978"/>
                  <a:gd name="connsiteY5" fmla="*/ 111135 h 761474"/>
                  <a:gd name="connsiteX6" fmla="*/ 134654 w 761978"/>
                  <a:gd name="connsiteY6" fmla="*/ 109092 h 761474"/>
                  <a:gd name="connsiteX7" fmla="*/ 176344 w 761978"/>
                  <a:gd name="connsiteY7" fmla="*/ 101847 h 761474"/>
                  <a:gd name="connsiteX8" fmla="*/ 177486 w 761978"/>
                  <a:gd name="connsiteY8" fmla="*/ 101939 h 761474"/>
                  <a:gd name="connsiteX9" fmla="*/ 178311 w 761978"/>
                  <a:gd name="connsiteY9" fmla="*/ 102640 h 761474"/>
                  <a:gd name="connsiteX10" fmla="*/ 250143 w 761978"/>
                  <a:gd name="connsiteY10" fmla="*/ 210907 h 761474"/>
                  <a:gd name="connsiteX11" fmla="*/ 321976 w 761978"/>
                  <a:gd name="connsiteY11" fmla="*/ 319171 h 761474"/>
                  <a:gd name="connsiteX12" fmla="*/ 321785 w 761978"/>
                  <a:gd name="connsiteY12" fmla="*/ 321541 h 761474"/>
                  <a:gd name="connsiteX13" fmla="*/ 319374 w 761978"/>
                  <a:gd name="connsiteY13" fmla="*/ 321779 h 761474"/>
                  <a:gd name="connsiteX14" fmla="*/ 211055 w 761978"/>
                  <a:gd name="connsiteY14" fmla="*/ 249989 h 761474"/>
                  <a:gd name="connsiteX15" fmla="*/ 102710 w 761978"/>
                  <a:gd name="connsiteY15" fmla="*/ 178203 h 761474"/>
                  <a:gd name="connsiteX16" fmla="*/ 102005 w 761978"/>
                  <a:gd name="connsiteY16" fmla="*/ 177337 h 761474"/>
                  <a:gd name="connsiteX17" fmla="*/ 379212 w 761978"/>
                  <a:gd name="connsiteY17" fmla="*/ 320225 h 761474"/>
                  <a:gd name="connsiteX18" fmla="*/ 380989 w 761978"/>
                  <a:gd name="connsiteY18" fmla="*/ 321566 h 761474"/>
                  <a:gd name="connsiteX19" fmla="*/ 382830 w 761978"/>
                  <a:gd name="connsiteY19" fmla="*/ 320225 h 761474"/>
                  <a:gd name="connsiteX20" fmla="*/ 422236 w 761978"/>
                  <a:gd name="connsiteY20" fmla="*/ 189124 h 761474"/>
                  <a:gd name="connsiteX21" fmla="*/ 461642 w 761978"/>
                  <a:gd name="connsiteY21" fmla="*/ 58023 h 761474"/>
                  <a:gd name="connsiteX22" fmla="*/ 461579 w 761978"/>
                  <a:gd name="connsiteY22" fmla="*/ 56771 h 761474"/>
                  <a:gd name="connsiteX23" fmla="*/ 460754 w 761978"/>
                  <a:gd name="connsiteY23" fmla="*/ 55839 h 761474"/>
                  <a:gd name="connsiteX24" fmla="*/ 421030 w 761978"/>
                  <a:gd name="connsiteY24" fmla="*/ 31324 h 761474"/>
                  <a:gd name="connsiteX25" fmla="*/ 382259 w 761978"/>
                  <a:gd name="connsiteY25" fmla="*/ 489 h 761474"/>
                  <a:gd name="connsiteX26" fmla="*/ 380989 w 761978"/>
                  <a:gd name="connsiteY26" fmla="*/ 0 h 761474"/>
                  <a:gd name="connsiteX27" fmla="*/ 379720 w 761978"/>
                  <a:gd name="connsiteY27" fmla="*/ 489 h 761474"/>
                  <a:gd name="connsiteX28" fmla="*/ 341013 w 761978"/>
                  <a:gd name="connsiteY28" fmla="*/ 31324 h 761474"/>
                  <a:gd name="connsiteX29" fmla="*/ 301226 w 761978"/>
                  <a:gd name="connsiteY29" fmla="*/ 55839 h 761474"/>
                  <a:gd name="connsiteX30" fmla="*/ 300401 w 761978"/>
                  <a:gd name="connsiteY30" fmla="*/ 56771 h 761474"/>
                  <a:gd name="connsiteX31" fmla="*/ 300337 w 761978"/>
                  <a:gd name="connsiteY31" fmla="*/ 58023 h 761474"/>
                  <a:gd name="connsiteX32" fmla="*/ 339743 w 761978"/>
                  <a:gd name="connsiteY32" fmla="*/ 189124 h 761474"/>
                  <a:gd name="connsiteX33" fmla="*/ 379212 w 761978"/>
                  <a:gd name="connsiteY33" fmla="*/ 320225 h 761474"/>
                  <a:gd name="connsiteX34" fmla="*/ 440258 w 761978"/>
                  <a:gd name="connsiteY34" fmla="*/ 321541 h 761474"/>
                  <a:gd name="connsiteX35" fmla="*/ 442606 w 761978"/>
                  <a:gd name="connsiteY35" fmla="*/ 321779 h 761474"/>
                  <a:gd name="connsiteX36" fmla="*/ 550924 w 761978"/>
                  <a:gd name="connsiteY36" fmla="*/ 249989 h 761474"/>
                  <a:gd name="connsiteX37" fmla="*/ 659307 w 761978"/>
                  <a:gd name="connsiteY37" fmla="*/ 178203 h 761474"/>
                  <a:gd name="connsiteX38" fmla="*/ 660005 w 761978"/>
                  <a:gd name="connsiteY38" fmla="*/ 177337 h 761474"/>
                  <a:gd name="connsiteX39" fmla="*/ 660068 w 761978"/>
                  <a:gd name="connsiteY39" fmla="*/ 176227 h 761474"/>
                  <a:gd name="connsiteX40" fmla="*/ 652835 w 761978"/>
                  <a:gd name="connsiteY40" fmla="*/ 134542 h 761474"/>
                  <a:gd name="connsiteX41" fmla="*/ 650804 w 761978"/>
                  <a:gd name="connsiteY41" fmla="*/ 112907 h 761474"/>
                  <a:gd name="connsiteX42" fmla="*/ 650233 w 761978"/>
                  <a:gd name="connsiteY42" fmla="*/ 111683 h 761474"/>
                  <a:gd name="connsiteX43" fmla="*/ 649027 w 761978"/>
                  <a:gd name="connsiteY43" fmla="*/ 111135 h 761474"/>
                  <a:gd name="connsiteX44" fmla="*/ 627389 w 761978"/>
                  <a:gd name="connsiteY44" fmla="*/ 109092 h 761474"/>
                  <a:gd name="connsiteX45" fmla="*/ 585635 w 761978"/>
                  <a:gd name="connsiteY45" fmla="*/ 101847 h 761474"/>
                  <a:gd name="connsiteX46" fmla="*/ 584556 w 761978"/>
                  <a:gd name="connsiteY46" fmla="*/ 101939 h 761474"/>
                  <a:gd name="connsiteX47" fmla="*/ 583668 w 761978"/>
                  <a:gd name="connsiteY47" fmla="*/ 102640 h 761474"/>
                  <a:gd name="connsiteX48" fmla="*/ 511835 w 761978"/>
                  <a:gd name="connsiteY48" fmla="*/ 210907 h 761474"/>
                  <a:gd name="connsiteX49" fmla="*/ 440004 w 761978"/>
                  <a:gd name="connsiteY49" fmla="*/ 319171 h 761474"/>
                  <a:gd name="connsiteX50" fmla="*/ 440258 w 761978"/>
                  <a:gd name="connsiteY50" fmla="*/ 321541 h 761474"/>
                  <a:gd name="connsiteX51" fmla="*/ 321785 w 761978"/>
                  <a:gd name="connsiteY51" fmla="*/ 439933 h 761474"/>
                  <a:gd name="connsiteX52" fmla="*/ 319374 w 761978"/>
                  <a:gd name="connsiteY52" fmla="*/ 439695 h 761474"/>
                  <a:gd name="connsiteX53" fmla="*/ 211055 w 761978"/>
                  <a:gd name="connsiteY53" fmla="*/ 511483 h 761474"/>
                  <a:gd name="connsiteX54" fmla="*/ 102710 w 761978"/>
                  <a:gd name="connsiteY54" fmla="*/ 583271 h 761474"/>
                  <a:gd name="connsiteX55" fmla="*/ 102005 w 761978"/>
                  <a:gd name="connsiteY55" fmla="*/ 584140 h 761474"/>
                  <a:gd name="connsiteX56" fmla="*/ 101917 w 761978"/>
                  <a:gd name="connsiteY56" fmla="*/ 585251 h 761474"/>
                  <a:gd name="connsiteX57" fmla="*/ 109163 w 761978"/>
                  <a:gd name="connsiteY57" fmla="*/ 626935 h 761474"/>
                  <a:gd name="connsiteX58" fmla="*/ 111213 w 761978"/>
                  <a:gd name="connsiteY58" fmla="*/ 648567 h 761474"/>
                  <a:gd name="connsiteX59" fmla="*/ 111759 w 761978"/>
                  <a:gd name="connsiteY59" fmla="*/ 649792 h 761474"/>
                  <a:gd name="connsiteX60" fmla="*/ 112983 w 761978"/>
                  <a:gd name="connsiteY60" fmla="*/ 650337 h 761474"/>
                  <a:gd name="connsiteX61" fmla="*/ 134654 w 761978"/>
                  <a:gd name="connsiteY61" fmla="*/ 652381 h 761474"/>
                  <a:gd name="connsiteX62" fmla="*/ 176344 w 761978"/>
                  <a:gd name="connsiteY62" fmla="*/ 659627 h 761474"/>
                  <a:gd name="connsiteX63" fmla="*/ 177486 w 761978"/>
                  <a:gd name="connsiteY63" fmla="*/ 659538 h 761474"/>
                  <a:gd name="connsiteX64" fmla="*/ 178311 w 761978"/>
                  <a:gd name="connsiteY64" fmla="*/ 658834 h 761474"/>
                  <a:gd name="connsiteX65" fmla="*/ 250143 w 761978"/>
                  <a:gd name="connsiteY65" fmla="*/ 550566 h 761474"/>
                  <a:gd name="connsiteX66" fmla="*/ 321976 w 761978"/>
                  <a:gd name="connsiteY66" fmla="*/ 442303 h 761474"/>
                  <a:gd name="connsiteX67" fmla="*/ 321785 w 761978"/>
                  <a:gd name="connsiteY67" fmla="*/ 439933 h 761474"/>
                  <a:gd name="connsiteX68" fmla="*/ 659307 w 761978"/>
                  <a:gd name="connsiteY68" fmla="*/ 583271 h 761474"/>
                  <a:gd name="connsiteX69" fmla="*/ 550924 w 761978"/>
                  <a:gd name="connsiteY69" fmla="*/ 511483 h 761474"/>
                  <a:gd name="connsiteX70" fmla="*/ 442606 w 761978"/>
                  <a:gd name="connsiteY70" fmla="*/ 439695 h 761474"/>
                  <a:gd name="connsiteX71" fmla="*/ 440258 w 761978"/>
                  <a:gd name="connsiteY71" fmla="*/ 439933 h 761474"/>
                  <a:gd name="connsiteX72" fmla="*/ 440004 w 761978"/>
                  <a:gd name="connsiteY72" fmla="*/ 442303 h 761474"/>
                  <a:gd name="connsiteX73" fmla="*/ 511835 w 761978"/>
                  <a:gd name="connsiteY73" fmla="*/ 550566 h 761474"/>
                  <a:gd name="connsiteX74" fmla="*/ 583668 w 761978"/>
                  <a:gd name="connsiteY74" fmla="*/ 658834 h 761474"/>
                  <a:gd name="connsiteX75" fmla="*/ 584556 w 761978"/>
                  <a:gd name="connsiteY75" fmla="*/ 659538 h 761474"/>
                  <a:gd name="connsiteX76" fmla="*/ 585635 w 761978"/>
                  <a:gd name="connsiteY76" fmla="*/ 659627 h 761474"/>
                  <a:gd name="connsiteX77" fmla="*/ 627389 w 761978"/>
                  <a:gd name="connsiteY77" fmla="*/ 652381 h 761474"/>
                  <a:gd name="connsiteX78" fmla="*/ 649027 w 761978"/>
                  <a:gd name="connsiteY78" fmla="*/ 650337 h 761474"/>
                  <a:gd name="connsiteX79" fmla="*/ 650233 w 761978"/>
                  <a:gd name="connsiteY79" fmla="*/ 649792 h 761474"/>
                  <a:gd name="connsiteX80" fmla="*/ 650804 w 761978"/>
                  <a:gd name="connsiteY80" fmla="*/ 648567 h 761474"/>
                  <a:gd name="connsiteX81" fmla="*/ 652835 w 761978"/>
                  <a:gd name="connsiteY81" fmla="*/ 626935 h 761474"/>
                  <a:gd name="connsiteX82" fmla="*/ 660068 w 761978"/>
                  <a:gd name="connsiteY82" fmla="*/ 585251 h 761474"/>
                  <a:gd name="connsiteX83" fmla="*/ 660005 w 761978"/>
                  <a:gd name="connsiteY83" fmla="*/ 584140 h 761474"/>
                  <a:gd name="connsiteX84" fmla="*/ 659307 w 761978"/>
                  <a:gd name="connsiteY84" fmla="*/ 583271 h 761474"/>
                  <a:gd name="connsiteX85" fmla="*/ 320453 w 761978"/>
                  <a:gd name="connsiteY85" fmla="*/ 382538 h 761474"/>
                  <a:gd name="connsiteX86" fmla="*/ 321785 w 761978"/>
                  <a:gd name="connsiteY86" fmla="*/ 380736 h 761474"/>
                  <a:gd name="connsiteX87" fmla="*/ 320453 w 761978"/>
                  <a:gd name="connsiteY87" fmla="*/ 378936 h 761474"/>
                  <a:gd name="connsiteX88" fmla="*/ 189226 w 761978"/>
                  <a:gd name="connsiteY88" fmla="*/ 339534 h 761474"/>
                  <a:gd name="connsiteX89" fmla="*/ 58062 w 761978"/>
                  <a:gd name="connsiteY89" fmla="*/ 300132 h 761474"/>
                  <a:gd name="connsiteX90" fmla="*/ 56806 w 761978"/>
                  <a:gd name="connsiteY90" fmla="*/ 300194 h 761474"/>
                  <a:gd name="connsiteX91" fmla="*/ 55873 w 761978"/>
                  <a:gd name="connsiteY91" fmla="*/ 301034 h 761474"/>
                  <a:gd name="connsiteX92" fmla="*/ 31347 w 761978"/>
                  <a:gd name="connsiteY92" fmla="*/ 340764 h 761474"/>
                  <a:gd name="connsiteX93" fmla="*/ 489 w 761978"/>
                  <a:gd name="connsiteY93" fmla="*/ 379477 h 761474"/>
                  <a:gd name="connsiteX94" fmla="*/ 0 w 761978"/>
                  <a:gd name="connsiteY94" fmla="*/ 380736 h 761474"/>
                  <a:gd name="connsiteX95" fmla="*/ 489 w 761978"/>
                  <a:gd name="connsiteY95" fmla="*/ 381995 h 761474"/>
                  <a:gd name="connsiteX96" fmla="*/ 31347 w 761978"/>
                  <a:gd name="connsiteY96" fmla="*/ 420711 h 761474"/>
                  <a:gd name="connsiteX97" fmla="*/ 55873 w 761978"/>
                  <a:gd name="connsiteY97" fmla="*/ 460440 h 761474"/>
                  <a:gd name="connsiteX98" fmla="*/ 56806 w 761978"/>
                  <a:gd name="connsiteY98" fmla="*/ 461280 h 761474"/>
                  <a:gd name="connsiteX99" fmla="*/ 58062 w 761978"/>
                  <a:gd name="connsiteY99" fmla="*/ 461340 h 761474"/>
                  <a:gd name="connsiteX100" fmla="*/ 189226 w 761978"/>
                  <a:gd name="connsiteY100" fmla="*/ 421938 h 761474"/>
                  <a:gd name="connsiteX101" fmla="*/ 320453 w 761978"/>
                  <a:gd name="connsiteY101" fmla="*/ 382538 h 761474"/>
                  <a:gd name="connsiteX102" fmla="*/ 761534 w 761978"/>
                  <a:gd name="connsiteY102" fmla="*/ 379477 h 761474"/>
                  <a:gd name="connsiteX103" fmla="*/ 730631 w 761978"/>
                  <a:gd name="connsiteY103" fmla="*/ 340764 h 761474"/>
                  <a:gd name="connsiteX104" fmla="*/ 706137 w 761978"/>
                  <a:gd name="connsiteY104" fmla="*/ 301034 h 761474"/>
                  <a:gd name="connsiteX105" fmla="*/ 705186 w 761978"/>
                  <a:gd name="connsiteY105" fmla="*/ 300194 h 761474"/>
                  <a:gd name="connsiteX106" fmla="*/ 703917 w 761978"/>
                  <a:gd name="connsiteY106" fmla="*/ 300132 h 761474"/>
                  <a:gd name="connsiteX107" fmla="*/ 572753 w 761978"/>
                  <a:gd name="connsiteY107" fmla="*/ 339534 h 761474"/>
                  <a:gd name="connsiteX108" fmla="*/ 441527 w 761978"/>
                  <a:gd name="connsiteY108" fmla="*/ 378936 h 761474"/>
                  <a:gd name="connsiteX109" fmla="*/ 440194 w 761978"/>
                  <a:gd name="connsiteY109" fmla="*/ 380736 h 761474"/>
                  <a:gd name="connsiteX110" fmla="*/ 441527 w 761978"/>
                  <a:gd name="connsiteY110" fmla="*/ 382538 h 761474"/>
                  <a:gd name="connsiteX111" fmla="*/ 572753 w 761978"/>
                  <a:gd name="connsiteY111" fmla="*/ 421938 h 761474"/>
                  <a:gd name="connsiteX112" fmla="*/ 703917 w 761978"/>
                  <a:gd name="connsiteY112" fmla="*/ 461340 h 761474"/>
                  <a:gd name="connsiteX113" fmla="*/ 705186 w 761978"/>
                  <a:gd name="connsiteY113" fmla="*/ 461280 h 761474"/>
                  <a:gd name="connsiteX114" fmla="*/ 706137 w 761978"/>
                  <a:gd name="connsiteY114" fmla="*/ 460440 h 761474"/>
                  <a:gd name="connsiteX115" fmla="*/ 730631 w 761978"/>
                  <a:gd name="connsiteY115" fmla="*/ 420710 h 761474"/>
                  <a:gd name="connsiteX116" fmla="*/ 761534 w 761978"/>
                  <a:gd name="connsiteY116" fmla="*/ 381995 h 761474"/>
                  <a:gd name="connsiteX117" fmla="*/ 761979 w 761978"/>
                  <a:gd name="connsiteY117" fmla="*/ 380736 h 761474"/>
                  <a:gd name="connsiteX118" fmla="*/ 761534 w 761978"/>
                  <a:gd name="connsiteY118" fmla="*/ 379477 h 761474"/>
                  <a:gd name="connsiteX119" fmla="*/ 382830 w 761978"/>
                  <a:gd name="connsiteY119" fmla="*/ 441247 h 761474"/>
                  <a:gd name="connsiteX120" fmla="*/ 380989 w 761978"/>
                  <a:gd name="connsiteY120" fmla="*/ 439908 h 761474"/>
                  <a:gd name="connsiteX121" fmla="*/ 379212 w 761978"/>
                  <a:gd name="connsiteY121" fmla="*/ 441247 h 761474"/>
                  <a:gd name="connsiteX122" fmla="*/ 339743 w 761978"/>
                  <a:gd name="connsiteY122" fmla="*/ 572350 h 761474"/>
                  <a:gd name="connsiteX123" fmla="*/ 300337 w 761978"/>
                  <a:gd name="connsiteY123" fmla="*/ 703450 h 761474"/>
                  <a:gd name="connsiteX124" fmla="*/ 300401 w 761978"/>
                  <a:gd name="connsiteY124" fmla="*/ 704706 h 761474"/>
                  <a:gd name="connsiteX125" fmla="*/ 301226 w 761978"/>
                  <a:gd name="connsiteY125" fmla="*/ 705633 h 761474"/>
                  <a:gd name="connsiteX126" fmla="*/ 341013 w 761978"/>
                  <a:gd name="connsiteY126" fmla="*/ 730152 h 761474"/>
                  <a:gd name="connsiteX127" fmla="*/ 379720 w 761978"/>
                  <a:gd name="connsiteY127" fmla="*/ 760986 h 761474"/>
                  <a:gd name="connsiteX128" fmla="*/ 380989 w 761978"/>
                  <a:gd name="connsiteY128" fmla="*/ 761474 h 761474"/>
                  <a:gd name="connsiteX129" fmla="*/ 382259 w 761978"/>
                  <a:gd name="connsiteY129" fmla="*/ 760986 h 761474"/>
                  <a:gd name="connsiteX130" fmla="*/ 421030 w 761978"/>
                  <a:gd name="connsiteY130" fmla="*/ 730152 h 761474"/>
                  <a:gd name="connsiteX131" fmla="*/ 460754 w 761978"/>
                  <a:gd name="connsiteY131" fmla="*/ 705633 h 761474"/>
                  <a:gd name="connsiteX132" fmla="*/ 461579 w 761978"/>
                  <a:gd name="connsiteY132" fmla="*/ 704706 h 761474"/>
                  <a:gd name="connsiteX133" fmla="*/ 461642 w 761978"/>
                  <a:gd name="connsiteY133" fmla="*/ 703450 h 761474"/>
                  <a:gd name="connsiteX134" fmla="*/ 422236 w 761978"/>
                  <a:gd name="connsiteY134" fmla="*/ 572350 h 761474"/>
                  <a:gd name="connsiteX135" fmla="*/ 382830 w 761978"/>
                  <a:gd name="connsiteY135" fmla="*/ 441247 h 76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61978" h="761474">
                    <a:moveTo>
                      <a:pt x="102005" y="177337"/>
                    </a:moveTo>
                    <a:cubicBezTo>
                      <a:pt x="101872" y="176993"/>
                      <a:pt x="101834" y="176606"/>
                      <a:pt x="101917" y="176227"/>
                    </a:cubicBezTo>
                    <a:cubicBezTo>
                      <a:pt x="105553" y="159674"/>
                      <a:pt x="107793" y="145436"/>
                      <a:pt x="109163" y="134542"/>
                    </a:cubicBezTo>
                    <a:cubicBezTo>
                      <a:pt x="110534" y="123645"/>
                      <a:pt x="111042" y="116092"/>
                      <a:pt x="111213" y="112907"/>
                    </a:cubicBezTo>
                    <a:cubicBezTo>
                      <a:pt x="111238" y="112429"/>
                      <a:pt x="111441" y="112000"/>
                      <a:pt x="111759" y="111683"/>
                    </a:cubicBezTo>
                    <a:cubicBezTo>
                      <a:pt x="112076" y="111365"/>
                      <a:pt x="112507" y="111162"/>
                      <a:pt x="112983" y="111135"/>
                    </a:cubicBezTo>
                    <a:cubicBezTo>
                      <a:pt x="116169" y="110966"/>
                      <a:pt x="123739" y="110463"/>
                      <a:pt x="134654" y="109092"/>
                    </a:cubicBezTo>
                    <a:cubicBezTo>
                      <a:pt x="145504" y="107722"/>
                      <a:pt x="159782" y="105483"/>
                      <a:pt x="176344" y="101847"/>
                    </a:cubicBezTo>
                    <a:cubicBezTo>
                      <a:pt x="176725" y="101762"/>
                      <a:pt x="177106" y="101800"/>
                      <a:pt x="177486" y="101939"/>
                    </a:cubicBezTo>
                    <a:cubicBezTo>
                      <a:pt x="177804" y="102078"/>
                      <a:pt x="178121" y="102318"/>
                      <a:pt x="178311" y="102640"/>
                    </a:cubicBezTo>
                    <a:lnTo>
                      <a:pt x="250143" y="210907"/>
                    </a:lnTo>
                    <a:lnTo>
                      <a:pt x="321976" y="319171"/>
                    </a:lnTo>
                    <a:cubicBezTo>
                      <a:pt x="322547" y="320026"/>
                      <a:pt x="322356" y="320961"/>
                      <a:pt x="321785" y="321541"/>
                    </a:cubicBezTo>
                    <a:cubicBezTo>
                      <a:pt x="321151" y="322121"/>
                      <a:pt x="320262" y="322344"/>
                      <a:pt x="319374" y="321779"/>
                    </a:cubicBezTo>
                    <a:lnTo>
                      <a:pt x="211055" y="249989"/>
                    </a:lnTo>
                    <a:lnTo>
                      <a:pt x="102710" y="178203"/>
                    </a:lnTo>
                    <a:cubicBezTo>
                      <a:pt x="102386" y="177987"/>
                      <a:pt x="102145" y="177682"/>
                      <a:pt x="102005" y="177337"/>
                    </a:cubicBezTo>
                    <a:close/>
                    <a:moveTo>
                      <a:pt x="379212" y="320225"/>
                    </a:moveTo>
                    <a:cubicBezTo>
                      <a:pt x="379466" y="321120"/>
                      <a:pt x="380228" y="321566"/>
                      <a:pt x="380989" y="321566"/>
                    </a:cubicBezTo>
                    <a:cubicBezTo>
                      <a:pt x="381751" y="321566"/>
                      <a:pt x="382512" y="321120"/>
                      <a:pt x="382830" y="320225"/>
                    </a:cubicBezTo>
                    <a:lnTo>
                      <a:pt x="422236" y="189124"/>
                    </a:lnTo>
                    <a:lnTo>
                      <a:pt x="461642" y="58023"/>
                    </a:lnTo>
                    <a:cubicBezTo>
                      <a:pt x="461769" y="57599"/>
                      <a:pt x="461769" y="57157"/>
                      <a:pt x="461579" y="56771"/>
                    </a:cubicBezTo>
                    <a:cubicBezTo>
                      <a:pt x="461452" y="56384"/>
                      <a:pt x="461134" y="56049"/>
                      <a:pt x="460754" y="55839"/>
                    </a:cubicBezTo>
                    <a:cubicBezTo>
                      <a:pt x="447491" y="48641"/>
                      <a:pt x="434165" y="40508"/>
                      <a:pt x="421030" y="31324"/>
                    </a:cubicBezTo>
                    <a:cubicBezTo>
                      <a:pt x="407831" y="22138"/>
                      <a:pt x="394823" y="11901"/>
                      <a:pt x="382259" y="489"/>
                    </a:cubicBezTo>
                    <a:cubicBezTo>
                      <a:pt x="381878" y="164"/>
                      <a:pt x="381434" y="0"/>
                      <a:pt x="380989" y="0"/>
                    </a:cubicBezTo>
                    <a:cubicBezTo>
                      <a:pt x="380545" y="0"/>
                      <a:pt x="380101" y="164"/>
                      <a:pt x="379720" y="489"/>
                    </a:cubicBezTo>
                    <a:cubicBezTo>
                      <a:pt x="367156" y="11901"/>
                      <a:pt x="354148" y="22138"/>
                      <a:pt x="341013" y="31324"/>
                    </a:cubicBezTo>
                    <a:cubicBezTo>
                      <a:pt x="327813" y="40508"/>
                      <a:pt x="314488" y="48641"/>
                      <a:pt x="301226" y="55839"/>
                    </a:cubicBezTo>
                    <a:cubicBezTo>
                      <a:pt x="300844" y="56049"/>
                      <a:pt x="300591" y="56384"/>
                      <a:pt x="300401" y="56771"/>
                    </a:cubicBezTo>
                    <a:cubicBezTo>
                      <a:pt x="300274" y="57157"/>
                      <a:pt x="300210" y="57599"/>
                      <a:pt x="300337" y="58023"/>
                    </a:cubicBezTo>
                    <a:lnTo>
                      <a:pt x="339743" y="189124"/>
                    </a:lnTo>
                    <a:lnTo>
                      <a:pt x="379212" y="320225"/>
                    </a:lnTo>
                    <a:close/>
                    <a:moveTo>
                      <a:pt x="440258" y="321541"/>
                    </a:moveTo>
                    <a:cubicBezTo>
                      <a:pt x="440829" y="322121"/>
                      <a:pt x="441781" y="322344"/>
                      <a:pt x="442606" y="321779"/>
                    </a:cubicBezTo>
                    <a:lnTo>
                      <a:pt x="550924" y="249989"/>
                    </a:lnTo>
                    <a:lnTo>
                      <a:pt x="659307" y="178203"/>
                    </a:lnTo>
                    <a:cubicBezTo>
                      <a:pt x="659625" y="177987"/>
                      <a:pt x="659879" y="177682"/>
                      <a:pt x="660005" y="177337"/>
                    </a:cubicBezTo>
                    <a:cubicBezTo>
                      <a:pt x="660132" y="176993"/>
                      <a:pt x="660195" y="176606"/>
                      <a:pt x="660068" y="176227"/>
                    </a:cubicBezTo>
                    <a:cubicBezTo>
                      <a:pt x="656452" y="159674"/>
                      <a:pt x="654231" y="145436"/>
                      <a:pt x="652835" y="134542"/>
                    </a:cubicBezTo>
                    <a:cubicBezTo>
                      <a:pt x="651438" y="123645"/>
                      <a:pt x="650931" y="116093"/>
                      <a:pt x="650804" y="112907"/>
                    </a:cubicBezTo>
                    <a:cubicBezTo>
                      <a:pt x="650741" y="112429"/>
                      <a:pt x="650550" y="112000"/>
                      <a:pt x="650233" y="111683"/>
                    </a:cubicBezTo>
                    <a:cubicBezTo>
                      <a:pt x="649916" y="111365"/>
                      <a:pt x="649472" y="111162"/>
                      <a:pt x="649027" y="111135"/>
                    </a:cubicBezTo>
                    <a:cubicBezTo>
                      <a:pt x="645854" y="110966"/>
                      <a:pt x="638240" y="110464"/>
                      <a:pt x="627389" y="109092"/>
                    </a:cubicBezTo>
                    <a:cubicBezTo>
                      <a:pt x="616474" y="107722"/>
                      <a:pt x="602197" y="105483"/>
                      <a:pt x="585635" y="101847"/>
                    </a:cubicBezTo>
                    <a:cubicBezTo>
                      <a:pt x="585254" y="101763"/>
                      <a:pt x="584873" y="101800"/>
                      <a:pt x="584556" y="101939"/>
                    </a:cubicBezTo>
                    <a:cubicBezTo>
                      <a:pt x="584175" y="102078"/>
                      <a:pt x="583858" y="102318"/>
                      <a:pt x="583668" y="102640"/>
                    </a:cubicBezTo>
                    <a:lnTo>
                      <a:pt x="511835" y="210907"/>
                    </a:lnTo>
                    <a:lnTo>
                      <a:pt x="440004" y="319171"/>
                    </a:lnTo>
                    <a:cubicBezTo>
                      <a:pt x="439433" y="320027"/>
                      <a:pt x="439686" y="320961"/>
                      <a:pt x="440258" y="321541"/>
                    </a:cubicBezTo>
                    <a:close/>
                    <a:moveTo>
                      <a:pt x="321785" y="439933"/>
                    </a:moveTo>
                    <a:cubicBezTo>
                      <a:pt x="321151" y="439353"/>
                      <a:pt x="320262" y="439130"/>
                      <a:pt x="319374" y="439695"/>
                    </a:cubicBezTo>
                    <a:lnTo>
                      <a:pt x="211055" y="511483"/>
                    </a:lnTo>
                    <a:lnTo>
                      <a:pt x="102710" y="583271"/>
                    </a:lnTo>
                    <a:cubicBezTo>
                      <a:pt x="102386" y="583486"/>
                      <a:pt x="102145" y="583791"/>
                      <a:pt x="102005" y="584140"/>
                    </a:cubicBezTo>
                    <a:cubicBezTo>
                      <a:pt x="101872" y="584483"/>
                      <a:pt x="101834" y="584870"/>
                      <a:pt x="101917" y="585251"/>
                    </a:cubicBezTo>
                    <a:cubicBezTo>
                      <a:pt x="105553" y="601800"/>
                      <a:pt x="107793" y="616039"/>
                      <a:pt x="109163" y="626935"/>
                    </a:cubicBezTo>
                    <a:cubicBezTo>
                      <a:pt x="110534" y="637824"/>
                      <a:pt x="111042" y="645381"/>
                      <a:pt x="111213" y="648567"/>
                    </a:cubicBezTo>
                    <a:cubicBezTo>
                      <a:pt x="111238" y="649043"/>
                      <a:pt x="111441" y="649474"/>
                      <a:pt x="111759" y="649792"/>
                    </a:cubicBezTo>
                    <a:cubicBezTo>
                      <a:pt x="112076" y="650109"/>
                      <a:pt x="112507" y="650312"/>
                      <a:pt x="112983" y="650337"/>
                    </a:cubicBezTo>
                    <a:cubicBezTo>
                      <a:pt x="116169" y="650509"/>
                      <a:pt x="123739" y="651010"/>
                      <a:pt x="134654" y="652381"/>
                    </a:cubicBezTo>
                    <a:cubicBezTo>
                      <a:pt x="145504" y="653751"/>
                      <a:pt x="159782" y="655991"/>
                      <a:pt x="176344" y="659627"/>
                    </a:cubicBezTo>
                    <a:cubicBezTo>
                      <a:pt x="176725" y="659710"/>
                      <a:pt x="177106" y="659672"/>
                      <a:pt x="177486" y="659538"/>
                    </a:cubicBezTo>
                    <a:cubicBezTo>
                      <a:pt x="177804" y="659399"/>
                      <a:pt x="178121" y="659158"/>
                      <a:pt x="178311" y="658834"/>
                    </a:cubicBezTo>
                    <a:lnTo>
                      <a:pt x="250143" y="550566"/>
                    </a:lnTo>
                    <a:lnTo>
                      <a:pt x="321976" y="442303"/>
                    </a:lnTo>
                    <a:cubicBezTo>
                      <a:pt x="322547" y="441448"/>
                      <a:pt x="322356" y="440514"/>
                      <a:pt x="321785" y="439933"/>
                    </a:cubicBezTo>
                    <a:close/>
                    <a:moveTo>
                      <a:pt x="659307" y="583271"/>
                    </a:moveTo>
                    <a:lnTo>
                      <a:pt x="550924" y="511483"/>
                    </a:lnTo>
                    <a:lnTo>
                      <a:pt x="442606" y="439695"/>
                    </a:lnTo>
                    <a:cubicBezTo>
                      <a:pt x="441781" y="439130"/>
                      <a:pt x="440829" y="439353"/>
                      <a:pt x="440258" y="439933"/>
                    </a:cubicBezTo>
                    <a:cubicBezTo>
                      <a:pt x="439686" y="440514"/>
                      <a:pt x="439433" y="441448"/>
                      <a:pt x="440004" y="442303"/>
                    </a:cubicBezTo>
                    <a:lnTo>
                      <a:pt x="511835" y="550566"/>
                    </a:lnTo>
                    <a:lnTo>
                      <a:pt x="583668" y="658834"/>
                    </a:lnTo>
                    <a:cubicBezTo>
                      <a:pt x="583858" y="659158"/>
                      <a:pt x="584175" y="659399"/>
                      <a:pt x="584556" y="659538"/>
                    </a:cubicBezTo>
                    <a:cubicBezTo>
                      <a:pt x="584873" y="659672"/>
                      <a:pt x="585254" y="659710"/>
                      <a:pt x="585635" y="659627"/>
                    </a:cubicBezTo>
                    <a:cubicBezTo>
                      <a:pt x="602197" y="655991"/>
                      <a:pt x="616474" y="653751"/>
                      <a:pt x="627389" y="652381"/>
                    </a:cubicBezTo>
                    <a:cubicBezTo>
                      <a:pt x="638240" y="651010"/>
                      <a:pt x="645854" y="650509"/>
                      <a:pt x="649027" y="650337"/>
                    </a:cubicBezTo>
                    <a:cubicBezTo>
                      <a:pt x="649472" y="650312"/>
                      <a:pt x="649916" y="650109"/>
                      <a:pt x="650233" y="649792"/>
                    </a:cubicBezTo>
                    <a:cubicBezTo>
                      <a:pt x="650550" y="649474"/>
                      <a:pt x="650741" y="649043"/>
                      <a:pt x="650804" y="648567"/>
                    </a:cubicBezTo>
                    <a:cubicBezTo>
                      <a:pt x="650931" y="645381"/>
                      <a:pt x="651438" y="637824"/>
                      <a:pt x="652835" y="626935"/>
                    </a:cubicBezTo>
                    <a:cubicBezTo>
                      <a:pt x="654231" y="616039"/>
                      <a:pt x="656452" y="601800"/>
                      <a:pt x="660068" y="585251"/>
                    </a:cubicBezTo>
                    <a:cubicBezTo>
                      <a:pt x="660195" y="584870"/>
                      <a:pt x="660132" y="584483"/>
                      <a:pt x="660005" y="584140"/>
                    </a:cubicBezTo>
                    <a:cubicBezTo>
                      <a:pt x="659879" y="583791"/>
                      <a:pt x="659625" y="583486"/>
                      <a:pt x="659307" y="583271"/>
                    </a:cubicBezTo>
                    <a:close/>
                    <a:moveTo>
                      <a:pt x="320453" y="382538"/>
                    </a:moveTo>
                    <a:cubicBezTo>
                      <a:pt x="321341" y="382268"/>
                      <a:pt x="321785" y="381504"/>
                      <a:pt x="321785" y="380736"/>
                    </a:cubicBezTo>
                    <a:cubicBezTo>
                      <a:pt x="321785" y="379970"/>
                      <a:pt x="321341" y="379204"/>
                      <a:pt x="320453" y="378936"/>
                    </a:cubicBezTo>
                    <a:lnTo>
                      <a:pt x="189226" y="339534"/>
                    </a:lnTo>
                    <a:lnTo>
                      <a:pt x="58062" y="300132"/>
                    </a:lnTo>
                    <a:cubicBezTo>
                      <a:pt x="57637" y="300006"/>
                      <a:pt x="57193" y="300036"/>
                      <a:pt x="56806" y="300194"/>
                    </a:cubicBezTo>
                    <a:cubicBezTo>
                      <a:pt x="56419" y="300353"/>
                      <a:pt x="56089" y="300643"/>
                      <a:pt x="55873" y="301034"/>
                    </a:cubicBezTo>
                    <a:cubicBezTo>
                      <a:pt x="48671" y="314290"/>
                      <a:pt x="40536" y="327612"/>
                      <a:pt x="31347" y="340764"/>
                    </a:cubicBezTo>
                    <a:cubicBezTo>
                      <a:pt x="22153" y="353916"/>
                      <a:pt x="11905" y="366897"/>
                      <a:pt x="489" y="379477"/>
                    </a:cubicBezTo>
                    <a:cubicBezTo>
                      <a:pt x="165" y="379836"/>
                      <a:pt x="0" y="380285"/>
                      <a:pt x="0" y="380736"/>
                    </a:cubicBezTo>
                    <a:cubicBezTo>
                      <a:pt x="0" y="381187"/>
                      <a:pt x="165" y="381638"/>
                      <a:pt x="489" y="381995"/>
                    </a:cubicBezTo>
                    <a:cubicBezTo>
                      <a:pt x="11905" y="394577"/>
                      <a:pt x="22153" y="407559"/>
                      <a:pt x="31347" y="420711"/>
                    </a:cubicBezTo>
                    <a:cubicBezTo>
                      <a:pt x="40536" y="433863"/>
                      <a:pt x="48671" y="447184"/>
                      <a:pt x="55873" y="460440"/>
                    </a:cubicBezTo>
                    <a:cubicBezTo>
                      <a:pt x="56089" y="460832"/>
                      <a:pt x="56419" y="461122"/>
                      <a:pt x="56806" y="461280"/>
                    </a:cubicBezTo>
                    <a:cubicBezTo>
                      <a:pt x="57193" y="461439"/>
                      <a:pt x="57637" y="461469"/>
                      <a:pt x="58062" y="461340"/>
                    </a:cubicBezTo>
                    <a:lnTo>
                      <a:pt x="189226" y="421938"/>
                    </a:lnTo>
                    <a:lnTo>
                      <a:pt x="320453" y="382538"/>
                    </a:lnTo>
                    <a:close/>
                    <a:moveTo>
                      <a:pt x="761534" y="379477"/>
                    </a:moveTo>
                    <a:cubicBezTo>
                      <a:pt x="750113" y="366897"/>
                      <a:pt x="739833" y="353916"/>
                      <a:pt x="730631" y="340764"/>
                    </a:cubicBezTo>
                    <a:cubicBezTo>
                      <a:pt x="721494" y="327612"/>
                      <a:pt x="713308" y="314290"/>
                      <a:pt x="706137" y="301034"/>
                    </a:cubicBezTo>
                    <a:cubicBezTo>
                      <a:pt x="705884" y="300643"/>
                      <a:pt x="705567" y="300353"/>
                      <a:pt x="705186" y="300194"/>
                    </a:cubicBezTo>
                    <a:cubicBezTo>
                      <a:pt x="704805" y="300036"/>
                      <a:pt x="704361" y="300006"/>
                      <a:pt x="703917" y="300132"/>
                    </a:cubicBezTo>
                    <a:lnTo>
                      <a:pt x="572753" y="339534"/>
                    </a:lnTo>
                    <a:lnTo>
                      <a:pt x="441527" y="378936"/>
                    </a:lnTo>
                    <a:cubicBezTo>
                      <a:pt x="440638" y="379204"/>
                      <a:pt x="440194" y="379970"/>
                      <a:pt x="440194" y="380736"/>
                    </a:cubicBezTo>
                    <a:cubicBezTo>
                      <a:pt x="440194" y="381504"/>
                      <a:pt x="440638" y="382268"/>
                      <a:pt x="441527" y="382538"/>
                    </a:cubicBezTo>
                    <a:lnTo>
                      <a:pt x="572753" y="421938"/>
                    </a:lnTo>
                    <a:lnTo>
                      <a:pt x="703917" y="461340"/>
                    </a:lnTo>
                    <a:cubicBezTo>
                      <a:pt x="704361" y="461469"/>
                      <a:pt x="704805" y="461439"/>
                      <a:pt x="705186" y="461280"/>
                    </a:cubicBezTo>
                    <a:cubicBezTo>
                      <a:pt x="705567" y="461122"/>
                      <a:pt x="705884" y="460832"/>
                      <a:pt x="706137" y="460440"/>
                    </a:cubicBezTo>
                    <a:cubicBezTo>
                      <a:pt x="713308" y="447184"/>
                      <a:pt x="721494" y="433863"/>
                      <a:pt x="730631" y="420710"/>
                    </a:cubicBezTo>
                    <a:cubicBezTo>
                      <a:pt x="739833" y="407559"/>
                      <a:pt x="750113" y="394577"/>
                      <a:pt x="761534" y="381995"/>
                    </a:cubicBezTo>
                    <a:cubicBezTo>
                      <a:pt x="761852" y="381638"/>
                      <a:pt x="761979" y="381187"/>
                      <a:pt x="761979" y="380736"/>
                    </a:cubicBezTo>
                    <a:cubicBezTo>
                      <a:pt x="761979" y="380285"/>
                      <a:pt x="761852" y="379836"/>
                      <a:pt x="761534" y="379477"/>
                    </a:cubicBezTo>
                    <a:close/>
                    <a:moveTo>
                      <a:pt x="382830" y="441247"/>
                    </a:moveTo>
                    <a:cubicBezTo>
                      <a:pt x="382512" y="440355"/>
                      <a:pt x="381751" y="439908"/>
                      <a:pt x="380989" y="439908"/>
                    </a:cubicBezTo>
                    <a:cubicBezTo>
                      <a:pt x="380228" y="439908"/>
                      <a:pt x="379466" y="440355"/>
                      <a:pt x="379212" y="441247"/>
                    </a:cubicBezTo>
                    <a:lnTo>
                      <a:pt x="339743" y="572350"/>
                    </a:lnTo>
                    <a:lnTo>
                      <a:pt x="300337" y="703450"/>
                    </a:lnTo>
                    <a:cubicBezTo>
                      <a:pt x="300210" y="703875"/>
                      <a:pt x="300274" y="704319"/>
                      <a:pt x="300401" y="704706"/>
                    </a:cubicBezTo>
                    <a:cubicBezTo>
                      <a:pt x="300591" y="705087"/>
                      <a:pt x="300844" y="705423"/>
                      <a:pt x="301226" y="705633"/>
                    </a:cubicBezTo>
                    <a:cubicBezTo>
                      <a:pt x="314488" y="712835"/>
                      <a:pt x="327813" y="720964"/>
                      <a:pt x="341013" y="730152"/>
                    </a:cubicBezTo>
                    <a:cubicBezTo>
                      <a:pt x="354148" y="739334"/>
                      <a:pt x="367156" y="749576"/>
                      <a:pt x="379720" y="760986"/>
                    </a:cubicBezTo>
                    <a:cubicBezTo>
                      <a:pt x="380101" y="761309"/>
                      <a:pt x="380545" y="761474"/>
                      <a:pt x="380989" y="761474"/>
                    </a:cubicBezTo>
                    <a:cubicBezTo>
                      <a:pt x="381434" y="761474"/>
                      <a:pt x="381878" y="761309"/>
                      <a:pt x="382259" y="760986"/>
                    </a:cubicBezTo>
                    <a:cubicBezTo>
                      <a:pt x="394823" y="749576"/>
                      <a:pt x="407831" y="739334"/>
                      <a:pt x="421030" y="730152"/>
                    </a:cubicBezTo>
                    <a:cubicBezTo>
                      <a:pt x="434165" y="720964"/>
                      <a:pt x="447491" y="712835"/>
                      <a:pt x="460754" y="705633"/>
                    </a:cubicBezTo>
                    <a:cubicBezTo>
                      <a:pt x="461134" y="705423"/>
                      <a:pt x="461452" y="705087"/>
                      <a:pt x="461579" y="704706"/>
                    </a:cubicBezTo>
                    <a:cubicBezTo>
                      <a:pt x="461769" y="704319"/>
                      <a:pt x="461769" y="703875"/>
                      <a:pt x="461642" y="703450"/>
                    </a:cubicBezTo>
                    <a:lnTo>
                      <a:pt x="422236" y="572350"/>
                    </a:lnTo>
                    <a:lnTo>
                      <a:pt x="382830" y="441247"/>
                    </a:ln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29" name="Freeform: Shape 28">
                <a:extLst>
                  <a:ext uri="{FF2B5EF4-FFF2-40B4-BE49-F238E27FC236}">
                    <a16:creationId xmlns:a16="http://schemas.microsoft.com/office/drawing/2014/main" id="{AB3DC271-CE81-93F8-BDC7-B0384780A412}"/>
                  </a:ext>
                </a:extLst>
              </p:cNvPr>
              <p:cNvSpPr/>
              <p:nvPr/>
            </p:nvSpPr>
            <p:spPr>
              <a:xfrm>
                <a:off x="5079996"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30" name="Freeform: Shape 29">
                <a:extLst>
                  <a:ext uri="{FF2B5EF4-FFF2-40B4-BE49-F238E27FC236}">
                    <a16:creationId xmlns:a16="http://schemas.microsoft.com/office/drawing/2014/main" id="{675B34A2-FE98-A6BF-60E7-FA5CF76A73B0}"/>
                  </a:ext>
                </a:extLst>
              </p:cNvPr>
              <p:cNvSpPr/>
              <p:nvPr/>
            </p:nvSpPr>
            <p:spPr>
              <a:xfrm>
                <a:off x="5206996" y="5964386"/>
                <a:ext cx="761997" cy="761472"/>
              </a:xfrm>
              <a:custGeom>
                <a:avLst/>
                <a:gdLst>
                  <a:gd name="connsiteX0" fmla="*/ 382481 w 761997"/>
                  <a:gd name="connsiteY0" fmla="*/ 760737 h 761472"/>
                  <a:gd name="connsiteX1" fmla="*/ 434800 w 761997"/>
                  <a:gd name="connsiteY1" fmla="*/ 679056 h 761472"/>
                  <a:gd name="connsiteX2" fmla="*/ 503079 w 761997"/>
                  <a:gd name="connsiteY2" fmla="*/ 504818 h 761472"/>
                  <a:gd name="connsiteX3" fmla="*/ 503828 w 761997"/>
                  <a:gd name="connsiteY3" fmla="*/ 503479 h 761472"/>
                  <a:gd name="connsiteX4" fmla="*/ 505166 w 761997"/>
                  <a:gd name="connsiteY4" fmla="*/ 502732 h 761472"/>
                  <a:gd name="connsiteX5" fmla="*/ 679525 w 761997"/>
                  <a:gd name="connsiteY5" fmla="*/ 434499 h 761472"/>
                  <a:gd name="connsiteX6" fmla="*/ 761262 w 761997"/>
                  <a:gd name="connsiteY6" fmla="*/ 382221 h 761472"/>
                  <a:gd name="connsiteX7" fmla="*/ 761998 w 761997"/>
                  <a:gd name="connsiteY7" fmla="*/ 380736 h 761472"/>
                  <a:gd name="connsiteX8" fmla="*/ 761262 w 761997"/>
                  <a:gd name="connsiteY8" fmla="*/ 379251 h 761472"/>
                  <a:gd name="connsiteX9" fmla="*/ 679525 w 761997"/>
                  <a:gd name="connsiteY9" fmla="*/ 326972 h 761472"/>
                  <a:gd name="connsiteX10" fmla="*/ 505166 w 761997"/>
                  <a:gd name="connsiteY10" fmla="*/ 258739 h 761472"/>
                  <a:gd name="connsiteX11" fmla="*/ 503828 w 761997"/>
                  <a:gd name="connsiteY11" fmla="*/ 257992 h 761472"/>
                  <a:gd name="connsiteX12" fmla="*/ 503079 w 761997"/>
                  <a:gd name="connsiteY12" fmla="*/ 256653 h 761472"/>
                  <a:gd name="connsiteX13" fmla="*/ 434800 w 761997"/>
                  <a:gd name="connsiteY13" fmla="*/ 82417 h 761472"/>
                  <a:gd name="connsiteX14" fmla="*/ 382481 w 761997"/>
                  <a:gd name="connsiteY14" fmla="*/ 732 h 761472"/>
                  <a:gd name="connsiteX15" fmla="*/ 380996 w 761997"/>
                  <a:gd name="connsiteY15" fmla="*/ 0 h 761472"/>
                  <a:gd name="connsiteX16" fmla="*/ 379511 w 761997"/>
                  <a:gd name="connsiteY16" fmla="*/ 732 h 761472"/>
                  <a:gd name="connsiteX17" fmla="*/ 327198 w 761997"/>
                  <a:gd name="connsiteY17" fmla="*/ 82417 h 761472"/>
                  <a:gd name="connsiteX18" fmla="*/ 258920 w 761997"/>
                  <a:gd name="connsiteY18" fmla="*/ 256653 h 761472"/>
                  <a:gd name="connsiteX19" fmla="*/ 258171 w 761997"/>
                  <a:gd name="connsiteY19" fmla="*/ 257992 h 761472"/>
                  <a:gd name="connsiteX20" fmla="*/ 256832 w 761997"/>
                  <a:gd name="connsiteY20" fmla="*/ 258739 h 761472"/>
                  <a:gd name="connsiteX21" fmla="*/ 82474 w 761997"/>
                  <a:gd name="connsiteY21" fmla="*/ 326972 h 761472"/>
                  <a:gd name="connsiteX22" fmla="*/ 730 w 761997"/>
                  <a:gd name="connsiteY22" fmla="*/ 379251 h 761472"/>
                  <a:gd name="connsiteX23" fmla="*/ 0 w 761997"/>
                  <a:gd name="connsiteY23" fmla="*/ 380736 h 761472"/>
                  <a:gd name="connsiteX24" fmla="*/ 730 w 761997"/>
                  <a:gd name="connsiteY24" fmla="*/ 382221 h 761472"/>
                  <a:gd name="connsiteX25" fmla="*/ 82474 w 761997"/>
                  <a:gd name="connsiteY25" fmla="*/ 434499 h 761472"/>
                  <a:gd name="connsiteX26" fmla="*/ 256832 w 761997"/>
                  <a:gd name="connsiteY26" fmla="*/ 502732 h 761472"/>
                  <a:gd name="connsiteX27" fmla="*/ 258171 w 761997"/>
                  <a:gd name="connsiteY27" fmla="*/ 503479 h 761472"/>
                  <a:gd name="connsiteX28" fmla="*/ 258920 w 761997"/>
                  <a:gd name="connsiteY28" fmla="*/ 504818 h 761472"/>
                  <a:gd name="connsiteX29" fmla="*/ 327198 w 761997"/>
                  <a:gd name="connsiteY29" fmla="*/ 679056 h 761472"/>
                  <a:gd name="connsiteX30" fmla="*/ 379511 w 761997"/>
                  <a:gd name="connsiteY30" fmla="*/ 760737 h 761472"/>
                  <a:gd name="connsiteX31" fmla="*/ 380996 w 761997"/>
                  <a:gd name="connsiteY31" fmla="*/ 761473 h 761472"/>
                  <a:gd name="connsiteX32" fmla="*/ 382481 w 761997"/>
                  <a:gd name="connsiteY32" fmla="*/ 760737 h 7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1997" h="761472">
                    <a:moveTo>
                      <a:pt x="382481" y="760737"/>
                    </a:moveTo>
                    <a:cubicBezTo>
                      <a:pt x="388268" y="753230"/>
                      <a:pt x="410205" y="723856"/>
                      <a:pt x="434800" y="679056"/>
                    </a:cubicBezTo>
                    <a:cubicBezTo>
                      <a:pt x="459396" y="634250"/>
                      <a:pt x="486650" y="574024"/>
                      <a:pt x="503079" y="504818"/>
                    </a:cubicBezTo>
                    <a:cubicBezTo>
                      <a:pt x="503199" y="504301"/>
                      <a:pt x="503466" y="503841"/>
                      <a:pt x="503828" y="503479"/>
                    </a:cubicBezTo>
                    <a:cubicBezTo>
                      <a:pt x="504189" y="503118"/>
                      <a:pt x="504646" y="502855"/>
                      <a:pt x="505166" y="502732"/>
                    </a:cubicBezTo>
                    <a:cubicBezTo>
                      <a:pt x="574422" y="486313"/>
                      <a:pt x="634693" y="459077"/>
                      <a:pt x="679525" y="434499"/>
                    </a:cubicBezTo>
                    <a:cubicBezTo>
                      <a:pt x="724356" y="409922"/>
                      <a:pt x="753755" y="388004"/>
                      <a:pt x="761262" y="382221"/>
                    </a:cubicBezTo>
                    <a:cubicBezTo>
                      <a:pt x="761750" y="381844"/>
                      <a:pt x="761998" y="381290"/>
                      <a:pt x="761998" y="380736"/>
                    </a:cubicBezTo>
                    <a:cubicBezTo>
                      <a:pt x="761998" y="380181"/>
                      <a:pt x="761750" y="379627"/>
                      <a:pt x="761262" y="379251"/>
                    </a:cubicBezTo>
                    <a:cubicBezTo>
                      <a:pt x="753755" y="373468"/>
                      <a:pt x="724356" y="351549"/>
                      <a:pt x="679525" y="326972"/>
                    </a:cubicBezTo>
                    <a:cubicBezTo>
                      <a:pt x="634693" y="302394"/>
                      <a:pt x="574422" y="275158"/>
                      <a:pt x="505166" y="258739"/>
                    </a:cubicBezTo>
                    <a:cubicBezTo>
                      <a:pt x="504646" y="258617"/>
                      <a:pt x="504189" y="258353"/>
                      <a:pt x="503828" y="257992"/>
                    </a:cubicBezTo>
                    <a:cubicBezTo>
                      <a:pt x="503466" y="257630"/>
                      <a:pt x="503199" y="257170"/>
                      <a:pt x="503079" y="256653"/>
                    </a:cubicBezTo>
                    <a:cubicBezTo>
                      <a:pt x="486650" y="187445"/>
                      <a:pt x="459396" y="127218"/>
                      <a:pt x="434800" y="82417"/>
                    </a:cubicBezTo>
                    <a:cubicBezTo>
                      <a:pt x="410205" y="37615"/>
                      <a:pt x="388268" y="8240"/>
                      <a:pt x="382481" y="732"/>
                    </a:cubicBezTo>
                    <a:cubicBezTo>
                      <a:pt x="382106" y="244"/>
                      <a:pt x="381554" y="0"/>
                      <a:pt x="380996" y="0"/>
                    </a:cubicBezTo>
                    <a:cubicBezTo>
                      <a:pt x="380444" y="0"/>
                      <a:pt x="379885" y="244"/>
                      <a:pt x="379511" y="732"/>
                    </a:cubicBezTo>
                    <a:cubicBezTo>
                      <a:pt x="373724" y="8240"/>
                      <a:pt x="351794" y="37615"/>
                      <a:pt x="327198" y="82417"/>
                    </a:cubicBezTo>
                    <a:cubicBezTo>
                      <a:pt x="302602" y="127218"/>
                      <a:pt x="275348" y="187445"/>
                      <a:pt x="258920" y="256653"/>
                    </a:cubicBezTo>
                    <a:cubicBezTo>
                      <a:pt x="258792" y="257170"/>
                      <a:pt x="258532" y="257630"/>
                      <a:pt x="258171" y="257992"/>
                    </a:cubicBezTo>
                    <a:cubicBezTo>
                      <a:pt x="257809" y="258353"/>
                      <a:pt x="257346" y="258617"/>
                      <a:pt x="256832" y="258739"/>
                    </a:cubicBezTo>
                    <a:cubicBezTo>
                      <a:pt x="187570" y="275158"/>
                      <a:pt x="127305" y="302394"/>
                      <a:pt x="82474" y="326972"/>
                    </a:cubicBezTo>
                    <a:cubicBezTo>
                      <a:pt x="37642" y="351549"/>
                      <a:pt x="8243" y="373468"/>
                      <a:pt x="730" y="379251"/>
                    </a:cubicBezTo>
                    <a:cubicBezTo>
                      <a:pt x="241" y="379627"/>
                      <a:pt x="0" y="380181"/>
                      <a:pt x="0" y="380736"/>
                    </a:cubicBezTo>
                    <a:cubicBezTo>
                      <a:pt x="0" y="381290"/>
                      <a:pt x="241" y="381844"/>
                      <a:pt x="730" y="382221"/>
                    </a:cubicBezTo>
                    <a:cubicBezTo>
                      <a:pt x="8243" y="388004"/>
                      <a:pt x="37642" y="409922"/>
                      <a:pt x="82474" y="434499"/>
                    </a:cubicBezTo>
                    <a:cubicBezTo>
                      <a:pt x="127305" y="459077"/>
                      <a:pt x="187570" y="486313"/>
                      <a:pt x="256832" y="502732"/>
                    </a:cubicBezTo>
                    <a:cubicBezTo>
                      <a:pt x="257346" y="502855"/>
                      <a:pt x="257809" y="503118"/>
                      <a:pt x="258171" y="503479"/>
                    </a:cubicBezTo>
                    <a:cubicBezTo>
                      <a:pt x="258532" y="503841"/>
                      <a:pt x="258792" y="504301"/>
                      <a:pt x="258920" y="504818"/>
                    </a:cubicBezTo>
                    <a:cubicBezTo>
                      <a:pt x="275348" y="574024"/>
                      <a:pt x="302602" y="634250"/>
                      <a:pt x="327198" y="679056"/>
                    </a:cubicBezTo>
                    <a:cubicBezTo>
                      <a:pt x="351794" y="723856"/>
                      <a:pt x="373724" y="753230"/>
                      <a:pt x="379511" y="760737"/>
                    </a:cubicBezTo>
                    <a:cubicBezTo>
                      <a:pt x="379885" y="761225"/>
                      <a:pt x="380444" y="761473"/>
                      <a:pt x="380996" y="761473"/>
                    </a:cubicBezTo>
                    <a:cubicBezTo>
                      <a:pt x="381554" y="761473"/>
                      <a:pt x="382106" y="761225"/>
                      <a:pt x="382481" y="760737"/>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31" name="Freeform: Shape 30">
                <a:extLst>
                  <a:ext uri="{FF2B5EF4-FFF2-40B4-BE49-F238E27FC236}">
                    <a16:creationId xmlns:a16="http://schemas.microsoft.com/office/drawing/2014/main" id="{9F27BE5B-CD38-AAE6-9B89-B18E89187BE9}"/>
                  </a:ext>
                </a:extLst>
              </p:cNvPr>
              <p:cNvSpPr/>
              <p:nvPr/>
            </p:nvSpPr>
            <p:spPr>
              <a:xfrm>
                <a:off x="4064003"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32" name="Freeform: Shape 31">
                <a:extLst>
                  <a:ext uri="{FF2B5EF4-FFF2-40B4-BE49-F238E27FC236}">
                    <a16:creationId xmlns:a16="http://schemas.microsoft.com/office/drawing/2014/main" id="{15848FAE-A0E3-24E1-CE1A-4288BA23FEFB}"/>
                  </a:ext>
                </a:extLst>
              </p:cNvPr>
              <p:cNvSpPr/>
              <p:nvPr/>
            </p:nvSpPr>
            <p:spPr>
              <a:xfrm>
                <a:off x="4067239" y="6029515"/>
                <a:ext cx="1009539" cy="631213"/>
              </a:xfrm>
              <a:custGeom>
                <a:avLst/>
                <a:gdLst>
                  <a:gd name="connsiteX0" fmla="*/ 1008505 w 1009539"/>
                  <a:gd name="connsiteY0" fmla="*/ 317284 h 631213"/>
                  <a:gd name="connsiteX1" fmla="*/ 697368 w 1009539"/>
                  <a:gd name="connsiteY1" fmla="*/ 474147 h 631213"/>
                  <a:gd name="connsiteX2" fmla="*/ 386231 w 1009539"/>
                  <a:gd name="connsiteY2" fmla="*/ 631010 h 631213"/>
                  <a:gd name="connsiteX3" fmla="*/ 384632 w 1009539"/>
                  <a:gd name="connsiteY3" fmla="*/ 631054 h 631213"/>
                  <a:gd name="connsiteX4" fmla="*/ 383578 w 1009539"/>
                  <a:gd name="connsiteY4" fmla="*/ 629849 h 631213"/>
                  <a:gd name="connsiteX5" fmla="*/ 238334 w 1009539"/>
                  <a:gd name="connsiteY5" fmla="*/ 434262 h 631213"/>
                  <a:gd name="connsiteX6" fmla="*/ 1294 w 1009539"/>
                  <a:gd name="connsiteY6" fmla="*/ 317386 h 631213"/>
                  <a:gd name="connsiteX7" fmla="*/ 0 w 1009539"/>
                  <a:gd name="connsiteY7" fmla="*/ 315606 h 631213"/>
                  <a:gd name="connsiteX8" fmla="*/ 1294 w 1009539"/>
                  <a:gd name="connsiteY8" fmla="*/ 313826 h 631213"/>
                  <a:gd name="connsiteX9" fmla="*/ 238334 w 1009539"/>
                  <a:gd name="connsiteY9" fmla="*/ 196949 h 631213"/>
                  <a:gd name="connsiteX10" fmla="*/ 383578 w 1009539"/>
                  <a:gd name="connsiteY10" fmla="*/ 1363 h 631213"/>
                  <a:gd name="connsiteX11" fmla="*/ 384632 w 1009539"/>
                  <a:gd name="connsiteY11" fmla="*/ 159 h 631213"/>
                  <a:gd name="connsiteX12" fmla="*/ 386231 w 1009539"/>
                  <a:gd name="connsiteY12" fmla="*/ 202 h 631213"/>
                  <a:gd name="connsiteX13" fmla="*/ 697368 w 1009539"/>
                  <a:gd name="connsiteY13" fmla="*/ 157065 h 631213"/>
                  <a:gd name="connsiteX14" fmla="*/ 1008505 w 1009539"/>
                  <a:gd name="connsiteY14" fmla="*/ 313927 h 631213"/>
                  <a:gd name="connsiteX15" fmla="*/ 1009539 w 1009539"/>
                  <a:gd name="connsiteY15" fmla="*/ 315606 h 631213"/>
                  <a:gd name="connsiteX16" fmla="*/ 1008505 w 1009539"/>
                  <a:gd name="connsiteY16" fmla="*/ 317284 h 631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539" h="631213">
                    <a:moveTo>
                      <a:pt x="1008505" y="317284"/>
                    </a:moveTo>
                    <a:lnTo>
                      <a:pt x="697368" y="474147"/>
                    </a:lnTo>
                    <a:lnTo>
                      <a:pt x="386231" y="631010"/>
                    </a:lnTo>
                    <a:cubicBezTo>
                      <a:pt x="385704" y="631276"/>
                      <a:pt x="385120" y="631270"/>
                      <a:pt x="384632" y="631054"/>
                    </a:cubicBezTo>
                    <a:cubicBezTo>
                      <a:pt x="384143" y="630838"/>
                      <a:pt x="383743" y="630413"/>
                      <a:pt x="383578" y="629849"/>
                    </a:cubicBezTo>
                    <a:cubicBezTo>
                      <a:pt x="360423" y="549665"/>
                      <a:pt x="307025" y="485404"/>
                      <a:pt x="238334" y="434262"/>
                    </a:cubicBezTo>
                    <a:cubicBezTo>
                      <a:pt x="169637" y="383120"/>
                      <a:pt x="85647" y="345097"/>
                      <a:pt x="1294" y="317386"/>
                    </a:cubicBezTo>
                    <a:cubicBezTo>
                      <a:pt x="431" y="317102"/>
                      <a:pt x="0" y="316354"/>
                      <a:pt x="0" y="315606"/>
                    </a:cubicBezTo>
                    <a:cubicBezTo>
                      <a:pt x="0" y="314857"/>
                      <a:pt x="431" y="314109"/>
                      <a:pt x="1294" y="313826"/>
                    </a:cubicBezTo>
                    <a:cubicBezTo>
                      <a:pt x="85647" y="286114"/>
                      <a:pt x="169637" y="248091"/>
                      <a:pt x="238334" y="196949"/>
                    </a:cubicBezTo>
                    <a:cubicBezTo>
                      <a:pt x="307025" y="145808"/>
                      <a:pt x="360423" y="81548"/>
                      <a:pt x="383578" y="1363"/>
                    </a:cubicBezTo>
                    <a:cubicBezTo>
                      <a:pt x="383743" y="797"/>
                      <a:pt x="384143" y="374"/>
                      <a:pt x="384632" y="159"/>
                    </a:cubicBezTo>
                    <a:cubicBezTo>
                      <a:pt x="385120" y="-56"/>
                      <a:pt x="385704" y="-64"/>
                      <a:pt x="386231" y="202"/>
                    </a:cubicBezTo>
                    <a:lnTo>
                      <a:pt x="697368" y="157065"/>
                    </a:lnTo>
                    <a:lnTo>
                      <a:pt x="1008505" y="313927"/>
                    </a:lnTo>
                    <a:cubicBezTo>
                      <a:pt x="1009190" y="314275"/>
                      <a:pt x="1009539" y="314940"/>
                      <a:pt x="1009539" y="315606"/>
                    </a:cubicBezTo>
                    <a:cubicBezTo>
                      <a:pt x="1009539" y="316271"/>
                      <a:pt x="1009190" y="316937"/>
                      <a:pt x="1008505" y="31728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33" name="Freeform: Shape 32">
                <a:extLst>
                  <a:ext uri="{FF2B5EF4-FFF2-40B4-BE49-F238E27FC236}">
                    <a16:creationId xmlns:a16="http://schemas.microsoft.com/office/drawing/2014/main" id="{C7ADA2CE-543C-DB11-5537-5B2D87A832EB}"/>
                  </a:ext>
                </a:extLst>
              </p:cNvPr>
              <p:cNvSpPr/>
              <p:nvPr/>
            </p:nvSpPr>
            <p:spPr>
              <a:xfrm>
                <a:off x="3048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34" name="Freeform: Shape 33">
                <a:extLst>
                  <a:ext uri="{FF2B5EF4-FFF2-40B4-BE49-F238E27FC236}">
                    <a16:creationId xmlns:a16="http://schemas.microsoft.com/office/drawing/2014/main" id="{CD2766A1-F351-FE76-6558-1E011AA9DD83}"/>
                  </a:ext>
                </a:extLst>
              </p:cNvPr>
              <p:cNvSpPr/>
              <p:nvPr/>
            </p:nvSpPr>
            <p:spPr>
              <a:xfrm>
                <a:off x="3175141" y="5989204"/>
                <a:ext cx="761731" cy="691143"/>
              </a:xfrm>
              <a:custGeom>
                <a:avLst/>
                <a:gdLst>
                  <a:gd name="connsiteX0" fmla="*/ 488138 w 761731"/>
                  <a:gd name="connsiteY0" fmla="*/ 688098 h 691143"/>
                  <a:gd name="connsiteX1" fmla="*/ 488354 w 761731"/>
                  <a:gd name="connsiteY1" fmla="*/ 690084 h 691143"/>
                  <a:gd name="connsiteX2" fmla="*/ 486660 w 761731"/>
                  <a:gd name="connsiteY2" fmla="*/ 691144 h 691143"/>
                  <a:gd name="connsiteX3" fmla="*/ 275066 w 761731"/>
                  <a:gd name="connsiteY3" fmla="*/ 691144 h 691143"/>
                  <a:gd name="connsiteX4" fmla="*/ 273372 w 761731"/>
                  <a:gd name="connsiteY4" fmla="*/ 690084 h 691143"/>
                  <a:gd name="connsiteX5" fmla="*/ 273593 w 761731"/>
                  <a:gd name="connsiteY5" fmla="*/ 688098 h 691143"/>
                  <a:gd name="connsiteX6" fmla="*/ 326490 w 761731"/>
                  <a:gd name="connsiteY6" fmla="*/ 621349 h 691143"/>
                  <a:gd name="connsiteX7" fmla="*/ 379387 w 761731"/>
                  <a:gd name="connsiteY7" fmla="*/ 554593 h 691143"/>
                  <a:gd name="connsiteX8" fmla="*/ 380866 w 761731"/>
                  <a:gd name="connsiteY8" fmla="*/ 553876 h 691143"/>
                  <a:gd name="connsiteX9" fmla="*/ 382344 w 761731"/>
                  <a:gd name="connsiteY9" fmla="*/ 554593 h 691143"/>
                  <a:gd name="connsiteX10" fmla="*/ 435241 w 761731"/>
                  <a:gd name="connsiteY10" fmla="*/ 621349 h 691143"/>
                  <a:gd name="connsiteX11" fmla="*/ 488138 w 761731"/>
                  <a:gd name="connsiteY11" fmla="*/ 688098 h 691143"/>
                  <a:gd name="connsiteX12" fmla="*/ 334391 w 761731"/>
                  <a:gd name="connsiteY12" fmla="*/ 529534 h 691143"/>
                  <a:gd name="connsiteX13" fmla="*/ 332741 w 761731"/>
                  <a:gd name="connsiteY13" fmla="*/ 528208 h 691143"/>
                  <a:gd name="connsiteX14" fmla="*/ 219891 w 761731"/>
                  <a:gd name="connsiteY14" fmla="*/ 519267 h 691143"/>
                  <a:gd name="connsiteX15" fmla="*/ 107047 w 761731"/>
                  <a:gd name="connsiteY15" fmla="*/ 510326 h 691143"/>
                  <a:gd name="connsiteX16" fmla="*/ 90396 w 761731"/>
                  <a:gd name="connsiteY16" fmla="*/ 510548 h 691143"/>
                  <a:gd name="connsiteX17" fmla="*/ 73599 w 761731"/>
                  <a:gd name="connsiteY17" fmla="*/ 513962 h 691143"/>
                  <a:gd name="connsiteX18" fmla="*/ 19719 w 761731"/>
                  <a:gd name="connsiteY18" fmla="*/ 558438 h 691143"/>
                  <a:gd name="connsiteX19" fmla="*/ 13577 w 761731"/>
                  <a:gd name="connsiteY19" fmla="*/ 628094 h 691143"/>
                  <a:gd name="connsiteX20" fmla="*/ 55819 w 761731"/>
                  <a:gd name="connsiteY20" fmla="*/ 679588 h 691143"/>
                  <a:gd name="connsiteX21" fmla="*/ 121845 w 761731"/>
                  <a:gd name="connsiteY21" fmla="*/ 688428 h 691143"/>
                  <a:gd name="connsiteX22" fmla="*/ 140120 w 761731"/>
                  <a:gd name="connsiteY22" fmla="*/ 681721 h 691143"/>
                  <a:gd name="connsiteX23" fmla="*/ 156010 w 761731"/>
                  <a:gd name="connsiteY23" fmla="*/ 671688 h 691143"/>
                  <a:gd name="connsiteX24" fmla="*/ 244886 w 761731"/>
                  <a:gd name="connsiteY24" fmla="*/ 601620 h 691143"/>
                  <a:gd name="connsiteX25" fmla="*/ 333756 w 761731"/>
                  <a:gd name="connsiteY25" fmla="*/ 531552 h 691143"/>
                  <a:gd name="connsiteX26" fmla="*/ 334391 w 761731"/>
                  <a:gd name="connsiteY26" fmla="*/ 529534 h 691143"/>
                  <a:gd name="connsiteX27" fmla="*/ 40234 w 761731"/>
                  <a:gd name="connsiteY27" fmla="*/ 379772 h 691143"/>
                  <a:gd name="connsiteX28" fmla="*/ 57596 w 761731"/>
                  <a:gd name="connsiteY28" fmla="*/ 391561 h 691143"/>
                  <a:gd name="connsiteX29" fmla="*/ 76296 w 761731"/>
                  <a:gd name="connsiteY29" fmla="*/ 399681 h 691143"/>
                  <a:gd name="connsiteX30" fmla="*/ 208773 w 761731"/>
                  <a:gd name="connsiteY30" fmla="*/ 443208 h 691143"/>
                  <a:gd name="connsiteX31" fmla="*/ 341250 w 761731"/>
                  <a:gd name="connsiteY31" fmla="*/ 486733 h 691143"/>
                  <a:gd name="connsiteX32" fmla="*/ 343287 w 761731"/>
                  <a:gd name="connsiteY32" fmla="*/ 486149 h 691143"/>
                  <a:gd name="connsiteX33" fmla="*/ 343484 w 761731"/>
                  <a:gd name="connsiteY33" fmla="*/ 484036 h 691143"/>
                  <a:gd name="connsiteX34" fmla="*/ 275884 w 761731"/>
                  <a:gd name="connsiteY34" fmla="*/ 362147 h 691143"/>
                  <a:gd name="connsiteX35" fmla="*/ 208285 w 761731"/>
                  <a:gd name="connsiteY35" fmla="*/ 240258 h 691143"/>
                  <a:gd name="connsiteX36" fmla="*/ 196774 w 761731"/>
                  <a:gd name="connsiteY36" fmla="*/ 223390 h 691143"/>
                  <a:gd name="connsiteX37" fmla="*/ 181893 w 761731"/>
                  <a:gd name="connsiteY37" fmla="*/ 208533 h 691143"/>
                  <a:gd name="connsiteX38" fmla="*/ 99819 w 761731"/>
                  <a:gd name="connsiteY38" fmla="*/ 183603 h 691143"/>
                  <a:gd name="connsiteX39" fmla="*/ 24339 w 761731"/>
                  <a:gd name="connsiteY39" fmla="*/ 224587 h 691143"/>
                  <a:gd name="connsiteX40" fmla="*/ 587 w 761731"/>
                  <a:gd name="connsiteY40" fmla="*/ 305419 h 691143"/>
                  <a:gd name="connsiteX41" fmla="*/ 40234 w 761731"/>
                  <a:gd name="connsiteY41" fmla="*/ 379772 h 691143"/>
                  <a:gd name="connsiteX42" fmla="*/ 688132 w 761731"/>
                  <a:gd name="connsiteY42" fmla="*/ 513962 h 691143"/>
                  <a:gd name="connsiteX43" fmla="*/ 671335 w 761731"/>
                  <a:gd name="connsiteY43" fmla="*/ 510548 h 691143"/>
                  <a:gd name="connsiteX44" fmla="*/ 654685 w 761731"/>
                  <a:gd name="connsiteY44" fmla="*/ 510326 h 691143"/>
                  <a:gd name="connsiteX45" fmla="*/ 541841 w 761731"/>
                  <a:gd name="connsiteY45" fmla="*/ 519267 h 691143"/>
                  <a:gd name="connsiteX46" fmla="*/ 428991 w 761731"/>
                  <a:gd name="connsiteY46" fmla="*/ 528208 h 691143"/>
                  <a:gd name="connsiteX47" fmla="*/ 427335 w 761731"/>
                  <a:gd name="connsiteY47" fmla="*/ 529534 h 691143"/>
                  <a:gd name="connsiteX48" fmla="*/ 427976 w 761731"/>
                  <a:gd name="connsiteY48" fmla="*/ 531558 h 691143"/>
                  <a:gd name="connsiteX49" fmla="*/ 516845 w 761731"/>
                  <a:gd name="connsiteY49" fmla="*/ 601620 h 691143"/>
                  <a:gd name="connsiteX50" fmla="*/ 605722 w 761731"/>
                  <a:gd name="connsiteY50" fmla="*/ 671688 h 691143"/>
                  <a:gd name="connsiteX51" fmla="*/ 621611 w 761731"/>
                  <a:gd name="connsiteY51" fmla="*/ 681721 h 691143"/>
                  <a:gd name="connsiteX52" fmla="*/ 639887 w 761731"/>
                  <a:gd name="connsiteY52" fmla="*/ 688428 h 691143"/>
                  <a:gd name="connsiteX53" fmla="*/ 705906 w 761731"/>
                  <a:gd name="connsiteY53" fmla="*/ 679588 h 691143"/>
                  <a:gd name="connsiteX54" fmla="*/ 748155 w 761731"/>
                  <a:gd name="connsiteY54" fmla="*/ 628094 h 691143"/>
                  <a:gd name="connsiteX55" fmla="*/ 742012 w 761731"/>
                  <a:gd name="connsiteY55" fmla="*/ 558438 h 691143"/>
                  <a:gd name="connsiteX56" fmla="*/ 688132 w 761731"/>
                  <a:gd name="connsiteY56" fmla="*/ 513962 h 691143"/>
                  <a:gd name="connsiteX57" fmla="*/ 737393 w 761731"/>
                  <a:gd name="connsiteY57" fmla="*/ 224587 h 691143"/>
                  <a:gd name="connsiteX58" fmla="*/ 661912 w 761731"/>
                  <a:gd name="connsiteY58" fmla="*/ 183603 h 691143"/>
                  <a:gd name="connsiteX59" fmla="*/ 579838 w 761731"/>
                  <a:gd name="connsiteY59" fmla="*/ 208532 h 691143"/>
                  <a:gd name="connsiteX60" fmla="*/ 564958 w 761731"/>
                  <a:gd name="connsiteY60" fmla="*/ 223390 h 691143"/>
                  <a:gd name="connsiteX61" fmla="*/ 553447 w 761731"/>
                  <a:gd name="connsiteY61" fmla="*/ 240257 h 691143"/>
                  <a:gd name="connsiteX62" fmla="*/ 485847 w 761731"/>
                  <a:gd name="connsiteY62" fmla="*/ 362147 h 691143"/>
                  <a:gd name="connsiteX63" fmla="*/ 418248 w 761731"/>
                  <a:gd name="connsiteY63" fmla="*/ 484036 h 691143"/>
                  <a:gd name="connsiteX64" fmla="*/ 418444 w 761731"/>
                  <a:gd name="connsiteY64" fmla="*/ 486149 h 691143"/>
                  <a:gd name="connsiteX65" fmla="*/ 420481 w 761731"/>
                  <a:gd name="connsiteY65" fmla="*/ 486733 h 691143"/>
                  <a:gd name="connsiteX66" fmla="*/ 552958 w 761731"/>
                  <a:gd name="connsiteY66" fmla="*/ 443207 h 691143"/>
                  <a:gd name="connsiteX67" fmla="*/ 685435 w 761731"/>
                  <a:gd name="connsiteY67" fmla="*/ 399681 h 691143"/>
                  <a:gd name="connsiteX68" fmla="*/ 704129 w 761731"/>
                  <a:gd name="connsiteY68" fmla="*/ 391561 h 691143"/>
                  <a:gd name="connsiteX69" fmla="*/ 721491 w 761731"/>
                  <a:gd name="connsiteY69" fmla="*/ 379772 h 691143"/>
                  <a:gd name="connsiteX70" fmla="*/ 761145 w 761731"/>
                  <a:gd name="connsiteY70" fmla="*/ 305419 h 691143"/>
                  <a:gd name="connsiteX71" fmla="*/ 737393 w 761731"/>
                  <a:gd name="connsiteY71" fmla="*/ 224587 h 691143"/>
                  <a:gd name="connsiteX72" fmla="*/ 272712 w 761731"/>
                  <a:gd name="connsiteY72" fmla="*/ 158402 h 691143"/>
                  <a:gd name="connsiteX73" fmla="*/ 325913 w 761731"/>
                  <a:gd name="connsiteY73" fmla="*/ 294041 h 691143"/>
                  <a:gd name="connsiteX74" fmla="*/ 379115 w 761731"/>
                  <a:gd name="connsiteY74" fmla="*/ 429684 h 691143"/>
                  <a:gd name="connsiteX75" fmla="*/ 380866 w 761731"/>
                  <a:gd name="connsiteY75" fmla="*/ 430876 h 691143"/>
                  <a:gd name="connsiteX76" fmla="*/ 382617 w 761731"/>
                  <a:gd name="connsiteY76" fmla="*/ 429684 h 691143"/>
                  <a:gd name="connsiteX77" fmla="*/ 435819 w 761731"/>
                  <a:gd name="connsiteY77" fmla="*/ 294041 h 691143"/>
                  <a:gd name="connsiteX78" fmla="*/ 489014 w 761731"/>
                  <a:gd name="connsiteY78" fmla="*/ 158402 h 691143"/>
                  <a:gd name="connsiteX79" fmla="*/ 494934 w 761731"/>
                  <a:gd name="connsiteY79" fmla="*/ 137907 h 691143"/>
                  <a:gd name="connsiteX80" fmla="*/ 496996 w 761731"/>
                  <a:gd name="connsiteY80" fmla="*/ 116047 h 691143"/>
                  <a:gd name="connsiteX81" fmla="*/ 462413 w 761731"/>
                  <a:gd name="connsiteY81" fmla="*/ 33428 h 691143"/>
                  <a:gd name="connsiteX82" fmla="*/ 379146 w 761731"/>
                  <a:gd name="connsiteY82" fmla="*/ 13 h 691143"/>
                  <a:gd name="connsiteX83" fmla="*/ 298221 w 761731"/>
                  <a:gd name="connsiteY83" fmla="*/ 34730 h 691143"/>
                  <a:gd name="connsiteX84" fmla="*/ 264735 w 761731"/>
                  <a:gd name="connsiteY84" fmla="*/ 116142 h 691143"/>
                  <a:gd name="connsiteX85" fmla="*/ 266804 w 761731"/>
                  <a:gd name="connsiteY85" fmla="*/ 137952 h 691143"/>
                  <a:gd name="connsiteX86" fmla="*/ 272712 w 761731"/>
                  <a:gd name="connsiteY86" fmla="*/ 158402 h 69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61731" h="691143">
                    <a:moveTo>
                      <a:pt x="488138" y="688098"/>
                    </a:moveTo>
                    <a:cubicBezTo>
                      <a:pt x="488627" y="688720"/>
                      <a:pt x="488652" y="689481"/>
                      <a:pt x="488354" y="690084"/>
                    </a:cubicBezTo>
                    <a:cubicBezTo>
                      <a:pt x="488062" y="690693"/>
                      <a:pt x="487446" y="691144"/>
                      <a:pt x="486660" y="691144"/>
                    </a:cubicBezTo>
                    <a:lnTo>
                      <a:pt x="275066" y="691144"/>
                    </a:lnTo>
                    <a:cubicBezTo>
                      <a:pt x="274279" y="691144"/>
                      <a:pt x="273670" y="690693"/>
                      <a:pt x="273372" y="690084"/>
                    </a:cubicBezTo>
                    <a:cubicBezTo>
                      <a:pt x="273080" y="689481"/>
                      <a:pt x="273105" y="688720"/>
                      <a:pt x="273593" y="688098"/>
                    </a:cubicBezTo>
                    <a:lnTo>
                      <a:pt x="326490" y="621349"/>
                    </a:lnTo>
                    <a:lnTo>
                      <a:pt x="379387" y="554593"/>
                    </a:lnTo>
                    <a:cubicBezTo>
                      <a:pt x="379768" y="554117"/>
                      <a:pt x="380320" y="553876"/>
                      <a:pt x="380866" y="553876"/>
                    </a:cubicBezTo>
                    <a:cubicBezTo>
                      <a:pt x="381412" y="553876"/>
                      <a:pt x="381964" y="554117"/>
                      <a:pt x="382344" y="554593"/>
                    </a:cubicBezTo>
                    <a:lnTo>
                      <a:pt x="435241" y="621349"/>
                    </a:lnTo>
                    <a:lnTo>
                      <a:pt x="488138" y="688098"/>
                    </a:lnTo>
                    <a:close/>
                    <a:moveTo>
                      <a:pt x="334391" y="529534"/>
                    </a:moveTo>
                    <a:cubicBezTo>
                      <a:pt x="334181" y="528849"/>
                      <a:pt x="333597" y="528271"/>
                      <a:pt x="332741" y="528208"/>
                    </a:cubicBezTo>
                    <a:lnTo>
                      <a:pt x="219891" y="519267"/>
                    </a:lnTo>
                    <a:lnTo>
                      <a:pt x="107047" y="510326"/>
                    </a:lnTo>
                    <a:cubicBezTo>
                      <a:pt x="101565" y="509888"/>
                      <a:pt x="95993" y="509952"/>
                      <a:pt x="90396" y="510548"/>
                    </a:cubicBezTo>
                    <a:cubicBezTo>
                      <a:pt x="84799" y="511145"/>
                      <a:pt x="79184" y="512268"/>
                      <a:pt x="73599" y="513962"/>
                    </a:cubicBezTo>
                    <a:cubicBezTo>
                      <a:pt x="49454" y="521279"/>
                      <a:pt x="30608" y="537758"/>
                      <a:pt x="19719" y="558438"/>
                    </a:cubicBezTo>
                    <a:cubicBezTo>
                      <a:pt x="8830" y="579119"/>
                      <a:pt x="5898" y="603993"/>
                      <a:pt x="13577" y="628094"/>
                    </a:cubicBezTo>
                    <a:cubicBezTo>
                      <a:pt x="20798" y="650741"/>
                      <a:pt x="36325" y="668725"/>
                      <a:pt x="55819" y="679588"/>
                    </a:cubicBezTo>
                    <a:cubicBezTo>
                      <a:pt x="75319" y="690458"/>
                      <a:pt x="98779" y="694215"/>
                      <a:pt x="121845" y="688428"/>
                    </a:cubicBezTo>
                    <a:cubicBezTo>
                      <a:pt x="128299" y="686810"/>
                      <a:pt x="134409" y="684544"/>
                      <a:pt x="140120" y="681721"/>
                    </a:cubicBezTo>
                    <a:cubicBezTo>
                      <a:pt x="145831" y="678903"/>
                      <a:pt x="151143" y="675534"/>
                      <a:pt x="156010" y="671688"/>
                    </a:cubicBezTo>
                    <a:lnTo>
                      <a:pt x="244886" y="601620"/>
                    </a:lnTo>
                    <a:lnTo>
                      <a:pt x="333756" y="531552"/>
                    </a:lnTo>
                    <a:cubicBezTo>
                      <a:pt x="334429" y="531025"/>
                      <a:pt x="334600" y="530226"/>
                      <a:pt x="334391" y="529534"/>
                    </a:cubicBezTo>
                    <a:close/>
                    <a:moveTo>
                      <a:pt x="40234" y="379772"/>
                    </a:moveTo>
                    <a:cubicBezTo>
                      <a:pt x="45749" y="384318"/>
                      <a:pt x="51561" y="388244"/>
                      <a:pt x="57596" y="391561"/>
                    </a:cubicBezTo>
                    <a:cubicBezTo>
                      <a:pt x="63637" y="394875"/>
                      <a:pt x="69894" y="397579"/>
                      <a:pt x="76296" y="399681"/>
                    </a:cubicBezTo>
                    <a:lnTo>
                      <a:pt x="208773" y="443208"/>
                    </a:lnTo>
                    <a:lnTo>
                      <a:pt x="341250" y="486733"/>
                    </a:lnTo>
                    <a:cubicBezTo>
                      <a:pt x="342063" y="487000"/>
                      <a:pt x="342830" y="486701"/>
                      <a:pt x="343287" y="486149"/>
                    </a:cubicBezTo>
                    <a:cubicBezTo>
                      <a:pt x="343744" y="485591"/>
                      <a:pt x="343897" y="484785"/>
                      <a:pt x="343484" y="484036"/>
                    </a:cubicBezTo>
                    <a:lnTo>
                      <a:pt x="275884" y="362147"/>
                    </a:lnTo>
                    <a:lnTo>
                      <a:pt x="208285" y="240258"/>
                    </a:lnTo>
                    <a:cubicBezTo>
                      <a:pt x="205017" y="234356"/>
                      <a:pt x="201178" y="228707"/>
                      <a:pt x="196774" y="223390"/>
                    </a:cubicBezTo>
                    <a:cubicBezTo>
                      <a:pt x="192376" y="218076"/>
                      <a:pt x="187414" y="213093"/>
                      <a:pt x="181893" y="208533"/>
                    </a:cubicBezTo>
                    <a:cubicBezTo>
                      <a:pt x="158034" y="188804"/>
                      <a:pt x="128374" y="180711"/>
                      <a:pt x="99819" y="183603"/>
                    </a:cubicBezTo>
                    <a:cubicBezTo>
                      <a:pt x="71258" y="186496"/>
                      <a:pt x="43801" y="200375"/>
                      <a:pt x="24339" y="224587"/>
                    </a:cubicBezTo>
                    <a:cubicBezTo>
                      <a:pt x="5397" y="248160"/>
                      <a:pt x="-2294" y="277328"/>
                      <a:pt x="587" y="305419"/>
                    </a:cubicBezTo>
                    <a:cubicBezTo>
                      <a:pt x="3462" y="333509"/>
                      <a:pt x="16908" y="360517"/>
                      <a:pt x="40234" y="379772"/>
                    </a:cubicBezTo>
                    <a:close/>
                    <a:moveTo>
                      <a:pt x="688132" y="513962"/>
                    </a:moveTo>
                    <a:cubicBezTo>
                      <a:pt x="682548" y="512268"/>
                      <a:pt x="676932" y="511145"/>
                      <a:pt x="671335" y="510548"/>
                    </a:cubicBezTo>
                    <a:cubicBezTo>
                      <a:pt x="665739" y="509952"/>
                      <a:pt x="660167" y="509888"/>
                      <a:pt x="654685" y="510326"/>
                    </a:cubicBezTo>
                    <a:lnTo>
                      <a:pt x="541841" y="519267"/>
                    </a:lnTo>
                    <a:lnTo>
                      <a:pt x="428991" y="528208"/>
                    </a:lnTo>
                    <a:cubicBezTo>
                      <a:pt x="428141" y="528271"/>
                      <a:pt x="427550" y="528849"/>
                      <a:pt x="427335" y="529534"/>
                    </a:cubicBezTo>
                    <a:cubicBezTo>
                      <a:pt x="427132" y="530226"/>
                      <a:pt x="427303" y="531025"/>
                      <a:pt x="427976" y="531558"/>
                    </a:cubicBezTo>
                    <a:lnTo>
                      <a:pt x="516845" y="601620"/>
                    </a:lnTo>
                    <a:lnTo>
                      <a:pt x="605722" y="671688"/>
                    </a:lnTo>
                    <a:cubicBezTo>
                      <a:pt x="610589" y="675534"/>
                      <a:pt x="615900" y="678903"/>
                      <a:pt x="621611" y="681721"/>
                    </a:cubicBezTo>
                    <a:cubicBezTo>
                      <a:pt x="627322" y="684544"/>
                      <a:pt x="633427" y="686810"/>
                      <a:pt x="639887" y="688428"/>
                    </a:cubicBezTo>
                    <a:cubicBezTo>
                      <a:pt x="662953" y="694215"/>
                      <a:pt x="686413" y="690458"/>
                      <a:pt x="705906" y="679588"/>
                    </a:cubicBezTo>
                    <a:cubicBezTo>
                      <a:pt x="725400" y="668725"/>
                      <a:pt x="740934" y="650741"/>
                      <a:pt x="748155" y="628094"/>
                    </a:cubicBezTo>
                    <a:cubicBezTo>
                      <a:pt x="755833" y="603993"/>
                      <a:pt x="752902" y="579119"/>
                      <a:pt x="742012" y="558438"/>
                    </a:cubicBezTo>
                    <a:cubicBezTo>
                      <a:pt x="731123" y="537758"/>
                      <a:pt x="712277" y="521279"/>
                      <a:pt x="688132" y="513962"/>
                    </a:cubicBezTo>
                    <a:close/>
                    <a:moveTo>
                      <a:pt x="737393" y="224587"/>
                    </a:moveTo>
                    <a:cubicBezTo>
                      <a:pt x="717931" y="200375"/>
                      <a:pt x="690467" y="186496"/>
                      <a:pt x="661912" y="183603"/>
                    </a:cubicBezTo>
                    <a:cubicBezTo>
                      <a:pt x="633357" y="180711"/>
                      <a:pt x="603698" y="188804"/>
                      <a:pt x="579838" y="208532"/>
                    </a:cubicBezTo>
                    <a:cubicBezTo>
                      <a:pt x="574317" y="213093"/>
                      <a:pt x="569355" y="218075"/>
                      <a:pt x="564958" y="223390"/>
                    </a:cubicBezTo>
                    <a:cubicBezTo>
                      <a:pt x="560554" y="228707"/>
                      <a:pt x="556715" y="234356"/>
                      <a:pt x="553447" y="240257"/>
                    </a:cubicBezTo>
                    <a:lnTo>
                      <a:pt x="485847" y="362147"/>
                    </a:lnTo>
                    <a:lnTo>
                      <a:pt x="418248" y="484036"/>
                    </a:lnTo>
                    <a:cubicBezTo>
                      <a:pt x="417835" y="484785"/>
                      <a:pt x="417987" y="485591"/>
                      <a:pt x="418444" y="486149"/>
                    </a:cubicBezTo>
                    <a:cubicBezTo>
                      <a:pt x="418901" y="486701"/>
                      <a:pt x="419669" y="487000"/>
                      <a:pt x="420481" y="486733"/>
                    </a:cubicBezTo>
                    <a:lnTo>
                      <a:pt x="552958" y="443207"/>
                    </a:lnTo>
                    <a:lnTo>
                      <a:pt x="685435" y="399681"/>
                    </a:lnTo>
                    <a:cubicBezTo>
                      <a:pt x="691832" y="397579"/>
                      <a:pt x="698095" y="394875"/>
                      <a:pt x="704129" y="391561"/>
                    </a:cubicBezTo>
                    <a:cubicBezTo>
                      <a:pt x="710170" y="388244"/>
                      <a:pt x="715989" y="384318"/>
                      <a:pt x="721491" y="379772"/>
                    </a:cubicBezTo>
                    <a:cubicBezTo>
                      <a:pt x="744817" y="360517"/>
                      <a:pt x="758264" y="333508"/>
                      <a:pt x="761145" y="305419"/>
                    </a:cubicBezTo>
                    <a:cubicBezTo>
                      <a:pt x="764025" y="277327"/>
                      <a:pt x="756335" y="248160"/>
                      <a:pt x="737393" y="224587"/>
                    </a:cubicBezTo>
                    <a:close/>
                    <a:moveTo>
                      <a:pt x="272712" y="158402"/>
                    </a:moveTo>
                    <a:lnTo>
                      <a:pt x="325913" y="294041"/>
                    </a:lnTo>
                    <a:lnTo>
                      <a:pt x="379115" y="429684"/>
                    </a:lnTo>
                    <a:cubicBezTo>
                      <a:pt x="379426" y="430479"/>
                      <a:pt x="380149" y="430876"/>
                      <a:pt x="380866" y="430876"/>
                    </a:cubicBezTo>
                    <a:cubicBezTo>
                      <a:pt x="381583" y="430876"/>
                      <a:pt x="382306" y="430479"/>
                      <a:pt x="382617" y="429684"/>
                    </a:cubicBezTo>
                    <a:lnTo>
                      <a:pt x="435819" y="294041"/>
                    </a:lnTo>
                    <a:lnTo>
                      <a:pt x="489014" y="158402"/>
                    </a:lnTo>
                    <a:cubicBezTo>
                      <a:pt x="491590" y="151840"/>
                      <a:pt x="493583" y="144990"/>
                      <a:pt x="494934" y="137907"/>
                    </a:cubicBezTo>
                    <a:cubicBezTo>
                      <a:pt x="496286" y="130828"/>
                      <a:pt x="496996" y="123521"/>
                      <a:pt x="496996" y="116047"/>
                    </a:cubicBezTo>
                    <a:cubicBezTo>
                      <a:pt x="496996" y="83715"/>
                      <a:pt x="483759" y="54470"/>
                      <a:pt x="462413" y="33428"/>
                    </a:cubicBezTo>
                    <a:cubicBezTo>
                      <a:pt x="441067" y="12384"/>
                      <a:pt x="411604" y="-458"/>
                      <a:pt x="379146" y="13"/>
                    </a:cubicBezTo>
                    <a:cubicBezTo>
                      <a:pt x="347539" y="469"/>
                      <a:pt x="318927" y="13708"/>
                      <a:pt x="298221" y="34730"/>
                    </a:cubicBezTo>
                    <a:cubicBezTo>
                      <a:pt x="277509" y="55752"/>
                      <a:pt x="264710" y="84555"/>
                      <a:pt x="264735" y="116142"/>
                    </a:cubicBezTo>
                    <a:cubicBezTo>
                      <a:pt x="264742" y="123598"/>
                      <a:pt x="265452" y="130888"/>
                      <a:pt x="266804" y="137952"/>
                    </a:cubicBezTo>
                    <a:cubicBezTo>
                      <a:pt x="268155" y="145017"/>
                      <a:pt x="270141" y="151856"/>
                      <a:pt x="272712" y="158402"/>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35" name="Freeform: Shape 34">
                <a:extLst>
                  <a:ext uri="{FF2B5EF4-FFF2-40B4-BE49-F238E27FC236}">
                    <a16:creationId xmlns:a16="http://schemas.microsoft.com/office/drawing/2014/main" id="{4C51082E-0A1F-8A7A-6023-DA14ED8594CD}"/>
                  </a:ext>
                </a:extLst>
              </p:cNvPr>
              <p:cNvSpPr/>
              <p:nvPr/>
            </p:nvSpPr>
            <p:spPr>
              <a:xfrm>
                <a:off x="2032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36" name="Freeform: Shape 35">
                <a:extLst>
                  <a:ext uri="{FF2B5EF4-FFF2-40B4-BE49-F238E27FC236}">
                    <a16:creationId xmlns:a16="http://schemas.microsoft.com/office/drawing/2014/main" id="{F8370C34-1C30-F649-9819-09E3A7988307}"/>
                  </a:ext>
                </a:extLst>
              </p:cNvPr>
              <p:cNvSpPr/>
              <p:nvPr/>
            </p:nvSpPr>
            <p:spPr>
              <a:xfrm>
                <a:off x="2208205" y="5964553"/>
                <a:ext cx="663590" cy="761470"/>
              </a:xfrm>
              <a:custGeom>
                <a:avLst/>
                <a:gdLst>
                  <a:gd name="connsiteX0" fmla="*/ 333287 w 663590"/>
                  <a:gd name="connsiteY0" fmla="*/ 594594 h 761470"/>
                  <a:gd name="connsiteX1" fmla="*/ 396794 w 663590"/>
                  <a:gd name="connsiteY1" fmla="*/ 654478 h 761470"/>
                  <a:gd name="connsiteX2" fmla="*/ 586204 w 663590"/>
                  <a:gd name="connsiteY2" fmla="*/ 761319 h 761470"/>
                  <a:gd name="connsiteX3" fmla="*/ 587568 w 663590"/>
                  <a:gd name="connsiteY3" fmla="*/ 761363 h 761470"/>
                  <a:gd name="connsiteX4" fmla="*/ 588609 w 663590"/>
                  <a:gd name="connsiteY4" fmla="*/ 760475 h 761470"/>
                  <a:gd name="connsiteX5" fmla="*/ 625991 w 663590"/>
                  <a:gd name="connsiteY5" fmla="*/ 690280 h 761470"/>
                  <a:gd name="connsiteX6" fmla="*/ 663366 w 663590"/>
                  <a:gd name="connsiteY6" fmla="*/ 620085 h 761470"/>
                  <a:gd name="connsiteX7" fmla="*/ 663487 w 663590"/>
                  <a:gd name="connsiteY7" fmla="*/ 618587 h 761470"/>
                  <a:gd name="connsiteX8" fmla="*/ 662471 w 663590"/>
                  <a:gd name="connsiteY8" fmla="*/ 617483 h 761470"/>
                  <a:gd name="connsiteX9" fmla="*/ 580797 w 663590"/>
                  <a:gd name="connsiteY9" fmla="*/ 576871 h 761470"/>
                  <a:gd name="connsiteX10" fmla="*/ 489199 w 663590"/>
                  <a:gd name="connsiteY10" fmla="*/ 506120 h 761470"/>
                  <a:gd name="connsiteX11" fmla="*/ 478919 w 663590"/>
                  <a:gd name="connsiteY11" fmla="*/ 436212 h 761470"/>
                  <a:gd name="connsiteX12" fmla="*/ 492816 w 663590"/>
                  <a:gd name="connsiteY12" fmla="*/ 310394 h 761470"/>
                  <a:gd name="connsiteX13" fmla="*/ 418851 w 663590"/>
                  <a:gd name="connsiteY13" fmla="*/ 111058 h 761470"/>
                  <a:gd name="connsiteX14" fmla="*/ 333167 w 663590"/>
                  <a:gd name="connsiteY14" fmla="*/ 597 h 761470"/>
                  <a:gd name="connsiteX15" fmla="*/ 331796 w 663590"/>
                  <a:gd name="connsiteY15" fmla="*/ 0 h 761470"/>
                  <a:gd name="connsiteX16" fmla="*/ 330426 w 663590"/>
                  <a:gd name="connsiteY16" fmla="*/ 597 h 761470"/>
                  <a:gd name="connsiteX17" fmla="*/ 244735 w 663590"/>
                  <a:gd name="connsiteY17" fmla="*/ 111058 h 761470"/>
                  <a:gd name="connsiteX18" fmla="*/ 170777 w 663590"/>
                  <a:gd name="connsiteY18" fmla="*/ 310394 h 761470"/>
                  <a:gd name="connsiteX19" fmla="*/ 184674 w 663590"/>
                  <a:gd name="connsiteY19" fmla="*/ 436212 h 761470"/>
                  <a:gd name="connsiteX20" fmla="*/ 174394 w 663590"/>
                  <a:gd name="connsiteY20" fmla="*/ 506120 h 761470"/>
                  <a:gd name="connsiteX21" fmla="*/ 82795 w 663590"/>
                  <a:gd name="connsiteY21" fmla="*/ 576871 h 761470"/>
                  <a:gd name="connsiteX22" fmla="*/ 1121 w 663590"/>
                  <a:gd name="connsiteY22" fmla="*/ 617483 h 761470"/>
                  <a:gd name="connsiteX23" fmla="*/ 99 w 663590"/>
                  <a:gd name="connsiteY23" fmla="*/ 618587 h 761470"/>
                  <a:gd name="connsiteX24" fmla="*/ 220 w 663590"/>
                  <a:gd name="connsiteY24" fmla="*/ 620085 h 761470"/>
                  <a:gd name="connsiteX25" fmla="*/ 37602 w 663590"/>
                  <a:gd name="connsiteY25" fmla="*/ 690280 h 761470"/>
                  <a:gd name="connsiteX26" fmla="*/ 74984 w 663590"/>
                  <a:gd name="connsiteY26" fmla="*/ 760475 h 761470"/>
                  <a:gd name="connsiteX27" fmla="*/ 76018 w 663590"/>
                  <a:gd name="connsiteY27" fmla="*/ 761363 h 761470"/>
                  <a:gd name="connsiteX28" fmla="*/ 77389 w 663590"/>
                  <a:gd name="connsiteY28" fmla="*/ 761319 h 761470"/>
                  <a:gd name="connsiteX29" fmla="*/ 266792 w 663590"/>
                  <a:gd name="connsiteY29" fmla="*/ 654478 h 761470"/>
                  <a:gd name="connsiteX30" fmla="*/ 330305 w 663590"/>
                  <a:gd name="connsiteY30" fmla="*/ 594594 h 761470"/>
                  <a:gd name="connsiteX31" fmla="*/ 331796 w 663590"/>
                  <a:gd name="connsiteY31" fmla="*/ 593852 h 761470"/>
                  <a:gd name="connsiteX32" fmla="*/ 333287 w 663590"/>
                  <a:gd name="connsiteY32" fmla="*/ 594594 h 76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3590" h="761470">
                    <a:moveTo>
                      <a:pt x="333287" y="594594"/>
                    </a:moveTo>
                    <a:cubicBezTo>
                      <a:pt x="338389" y="601270"/>
                      <a:pt x="357102" y="623962"/>
                      <a:pt x="396794" y="654478"/>
                    </a:cubicBezTo>
                    <a:cubicBezTo>
                      <a:pt x="436486" y="685000"/>
                      <a:pt x="497162" y="723340"/>
                      <a:pt x="586204" y="761319"/>
                    </a:cubicBezTo>
                    <a:cubicBezTo>
                      <a:pt x="586648" y="761509"/>
                      <a:pt x="587137" y="761515"/>
                      <a:pt x="587568" y="761363"/>
                    </a:cubicBezTo>
                    <a:cubicBezTo>
                      <a:pt x="588000" y="761211"/>
                      <a:pt x="588380" y="760906"/>
                      <a:pt x="588609" y="760475"/>
                    </a:cubicBezTo>
                    <a:lnTo>
                      <a:pt x="625991" y="690280"/>
                    </a:lnTo>
                    <a:lnTo>
                      <a:pt x="663366" y="620085"/>
                    </a:lnTo>
                    <a:cubicBezTo>
                      <a:pt x="663626" y="619602"/>
                      <a:pt x="663652" y="619063"/>
                      <a:pt x="663487" y="618587"/>
                    </a:cubicBezTo>
                    <a:cubicBezTo>
                      <a:pt x="663322" y="618111"/>
                      <a:pt x="662973" y="617705"/>
                      <a:pt x="662471" y="617483"/>
                    </a:cubicBezTo>
                    <a:cubicBezTo>
                      <a:pt x="654051" y="613803"/>
                      <a:pt x="618255" y="597850"/>
                      <a:pt x="580797" y="576871"/>
                    </a:cubicBezTo>
                    <a:cubicBezTo>
                      <a:pt x="543339" y="555893"/>
                      <a:pt x="504231" y="529895"/>
                      <a:pt x="489199" y="506120"/>
                    </a:cubicBezTo>
                    <a:cubicBezTo>
                      <a:pt x="473081" y="480636"/>
                      <a:pt x="473982" y="463083"/>
                      <a:pt x="478919" y="436212"/>
                    </a:cubicBezTo>
                    <a:cubicBezTo>
                      <a:pt x="483849" y="409340"/>
                      <a:pt x="492816" y="373150"/>
                      <a:pt x="492816" y="310394"/>
                    </a:cubicBezTo>
                    <a:cubicBezTo>
                      <a:pt x="492816" y="242777"/>
                      <a:pt x="456811" y="169511"/>
                      <a:pt x="418851" y="111058"/>
                    </a:cubicBezTo>
                    <a:cubicBezTo>
                      <a:pt x="380892" y="52605"/>
                      <a:pt x="340985" y="8964"/>
                      <a:pt x="333167" y="597"/>
                    </a:cubicBezTo>
                    <a:cubicBezTo>
                      <a:pt x="332792" y="199"/>
                      <a:pt x="332297" y="0"/>
                      <a:pt x="331796" y="0"/>
                    </a:cubicBezTo>
                    <a:cubicBezTo>
                      <a:pt x="331295" y="0"/>
                      <a:pt x="330794" y="199"/>
                      <a:pt x="330426" y="597"/>
                    </a:cubicBezTo>
                    <a:cubicBezTo>
                      <a:pt x="322608" y="8964"/>
                      <a:pt x="282694" y="52605"/>
                      <a:pt x="244735" y="111058"/>
                    </a:cubicBezTo>
                    <a:cubicBezTo>
                      <a:pt x="206782" y="169511"/>
                      <a:pt x="170777" y="242777"/>
                      <a:pt x="170777" y="310394"/>
                    </a:cubicBezTo>
                    <a:cubicBezTo>
                      <a:pt x="170777" y="373150"/>
                      <a:pt x="179737" y="409340"/>
                      <a:pt x="184674" y="436212"/>
                    </a:cubicBezTo>
                    <a:cubicBezTo>
                      <a:pt x="189604" y="463083"/>
                      <a:pt x="190512" y="480636"/>
                      <a:pt x="174394" y="506120"/>
                    </a:cubicBezTo>
                    <a:cubicBezTo>
                      <a:pt x="159355" y="529895"/>
                      <a:pt x="120247" y="555893"/>
                      <a:pt x="82795" y="576871"/>
                    </a:cubicBezTo>
                    <a:cubicBezTo>
                      <a:pt x="45337" y="597850"/>
                      <a:pt x="9535" y="613803"/>
                      <a:pt x="1121" y="617483"/>
                    </a:cubicBezTo>
                    <a:cubicBezTo>
                      <a:pt x="620" y="617705"/>
                      <a:pt x="264" y="618111"/>
                      <a:pt x="99" y="618587"/>
                    </a:cubicBezTo>
                    <a:cubicBezTo>
                      <a:pt x="-59" y="619063"/>
                      <a:pt x="-34" y="619602"/>
                      <a:pt x="220" y="620085"/>
                    </a:cubicBezTo>
                    <a:lnTo>
                      <a:pt x="37602" y="690280"/>
                    </a:lnTo>
                    <a:lnTo>
                      <a:pt x="74984" y="760475"/>
                    </a:lnTo>
                    <a:cubicBezTo>
                      <a:pt x="75212" y="760906"/>
                      <a:pt x="75587" y="761211"/>
                      <a:pt x="76018" y="761363"/>
                    </a:cubicBezTo>
                    <a:cubicBezTo>
                      <a:pt x="76449" y="761515"/>
                      <a:pt x="76938" y="761509"/>
                      <a:pt x="77389" y="761319"/>
                    </a:cubicBezTo>
                    <a:cubicBezTo>
                      <a:pt x="166424" y="723340"/>
                      <a:pt x="227100" y="685000"/>
                      <a:pt x="266792" y="654478"/>
                    </a:cubicBezTo>
                    <a:cubicBezTo>
                      <a:pt x="306490" y="623962"/>
                      <a:pt x="325197" y="601270"/>
                      <a:pt x="330305" y="594594"/>
                    </a:cubicBezTo>
                    <a:cubicBezTo>
                      <a:pt x="330679" y="594099"/>
                      <a:pt x="331238" y="593852"/>
                      <a:pt x="331796" y="593852"/>
                    </a:cubicBezTo>
                    <a:cubicBezTo>
                      <a:pt x="332355" y="593852"/>
                      <a:pt x="332907" y="594099"/>
                      <a:pt x="333287" y="59459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37" name="Freeform: Shape 36">
                <a:extLst>
                  <a:ext uri="{FF2B5EF4-FFF2-40B4-BE49-F238E27FC236}">
                    <a16:creationId xmlns:a16="http://schemas.microsoft.com/office/drawing/2014/main" id="{139D82DB-DCB6-6AE4-79BC-B0080266A32C}"/>
                  </a:ext>
                </a:extLst>
              </p:cNvPr>
              <p:cNvSpPr/>
              <p:nvPr/>
            </p:nvSpPr>
            <p:spPr>
              <a:xfrm>
                <a:off x="1015999"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38" name="Freeform: Shape 37">
                <a:extLst>
                  <a:ext uri="{FF2B5EF4-FFF2-40B4-BE49-F238E27FC236}">
                    <a16:creationId xmlns:a16="http://schemas.microsoft.com/office/drawing/2014/main" id="{F724F1B1-5ACD-6DB0-1C13-5FF4E30B7738}"/>
                  </a:ext>
                </a:extLst>
              </p:cNvPr>
              <p:cNvSpPr/>
              <p:nvPr/>
            </p:nvSpPr>
            <p:spPr>
              <a:xfrm>
                <a:off x="1142999" y="5944890"/>
                <a:ext cx="761998" cy="800462"/>
              </a:xfrm>
              <a:custGeom>
                <a:avLst/>
                <a:gdLst>
                  <a:gd name="connsiteX0" fmla="*/ 760228 w 761998"/>
                  <a:gd name="connsiteY0" fmla="*/ 275260 h 800462"/>
                  <a:gd name="connsiteX1" fmla="*/ 665875 w 761998"/>
                  <a:gd name="connsiteY1" fmla="*/ 269478 h 800462"/>
                  <a:gd name="connsiteX2" fmla="*/ 571523 w 761998"/>
                  <a:gd name="connsiteY2" fmla="*/ 263696 h 800462"/>
                  <a:gd name="connsiteX3" fmla="*/ 570120 w 761998"/>
                  <a:gd name="connsiteY3" fmla="*/ 262925 h 800462"/>
                  <a:gd name="connsiteX4" fmla="*/ 569816 w 761998"/>
                  <a:gd name="connsiteY4" fmla="*/ 261349 h 800462"/>
                  <a:gd name="connsiteX5" fmla="*/ 593472 w 761998"/>
                  <a:gd name="connsiteY5" fmla="*/ 169891 h 800462"/>
                  <a:gd name="connsiteX6" fmla="*/ 617128 w 761998"/>
                  <a:gd name="connsiteY6" fmla="*/ 78433 h 800462"/>
                  <a:gd name="connsiteX7" fmla="*/ 616411 w 761998"/>
                  <a:gd name="connsiteY7" fmla="*/ 76442 h 800462"/>
                  <a:gd name="connsiteX8" fmla="*/ 614298 w 761998"/>
                  <a:gd name="connsiteY8" fmla="*/ 76377 h 800462"/>
                  <a:gd name="connsiteX9" fmla="*/ 534560 w 761998"/>
                  <a:gd name="connsiteY9" fmla="*/ 127120 h 800462"/>
                  <a:gd name="connsiteX10" fmla="*/ 454827 w 761998"/>
                  <a:gd name="connsiteY10" fmla="*/ 177863 h 800462"/>
                  <a:gd name="connsiteX11" fmla="*/ 453234 w 761998"/>
                  <a:gd name="connsiteY11" fmla="*/ 178065 h 800462"/>
                  <a:gd name="connsiteX12" fmla="*/ 452067 w 761998"/>
                  <a:gd name="connsiteY12" fmla="*/ 176967 h 800462"/>
                  <a:gd name="connsiteX13" fmla="*/ 417407 w 761998"/>
                  <a:gd name="connsiteY13" fmla="*/ 89079 h 800462"/>
                  <a:gd name="connsiteX14" fmla="*/ 382748 w 761998"/>
                  <a:gd name="connsiteY14" fmla="*/ 1191 h 800462"/>
                  <a:gd name="connsiteX15" fmla="*/ 380996 w 761998"/>
                  <a:gd name="connsiteY15" fmla="*/ 0 h 800462"/>
                  <a:gd name="connsiteX16" fmla="*/ 379251 w 761998"/>
                  <a:gd name="connsiteY16" fmla="*/ 1191 h 800462"/>
                  <a:gd name="connsiteX17" fmla="*/ 344592 w 761998"/>
                  <a:gd name="connsiteY17" fmla="*/ 89079 h 800462"/>
                  <a:gd name="connsiteX18" fmla="*/ 309932 w 761998"/>
                  <a:gd name="connsiteY18" fmla="*/ 176967 h 800462"/>
                  <a:gd name="connsiteX19" fmla="*/ 308764 w 761998"/>
                  <a:gd name="connsiteY19" fmla="*/ 178065 h 800462"/>
                  <a:gd name="connsiteX20" fmla="*/ 307172 w 761998"/>
                  <a:gd name="connsiteY20" fmla="*/ 177863 h 800462"/>
                  <a:gd name="connsiteX21" fmla="*/ 227439 w 761998"/>
                  <a:gd name="connsiteY21" fmla="*/ 127120 h 800462"/>
                  <a:gd name="connsiteX22" fmla="*/ 147707 w 761998"/>
                  <a:gd name="connsiteY22" fmla="*/ 76377 h 800462"/>
                  <a:gd name="connsiteX23" fmla="*/ 145587 w 761998"/>
                  <a:gd name="connsiteY23" fmla="*/ 76442 h 800462"/>
                  <a:gd name="connsiteX24" fmla="*/ 144870 w 761998"/>
                  <a:gd name="connsiteY24" fmla="*/ 78433 h 800462"/>
                  <a:gd name="connsiteX25" fmla="*/ 168527 w 761998"/>
                  <a:gd name="connsiteY25" fmla="*/ 169891 h 800462"/>
                  <a:gd name="connsiteX26" fmla="*/ 192183 w 761998"/>
                  <a:gd name="connsiteY26" fmla="*/ 261349 h 800462"/>
                  <a:gd name="connsiteX27" fmla="*/ 191885 w 761998"/>
                  <a:gd name="connsiteY27" fmla="*/ 262925 h 800462"/>
                  <a:gd name="connsiteX28" fmla="*/ 190476 w 761998"/>
                  <a:gd name="connsiteY28" fmla="*/ 263696 h 800462"/>
                  <a:gd name="connsiteX29" fmla="*/ 96123 w 761998"/>
                  <a:gd name="connsiteY29" fmla="*/ 269478 h 800462"/>
                  <a:gd name="connsiteX30" fmla="*/ 1771 w 761998"/>
                  <a:gd name="connsiteY30" fmla="*/ 275260 h 800462"/>
                  <a:gd name="connsiteX31" fmla="*/ 96 w 761998"/>
                  <a:gd name="connsiteY31" fmla="*/ 276556 h 800462"/>
                  <a:gd name="connsiteX32" fmla="*/ 686 w 761998"/>
                  <a:gd name="connsiteY32" fmla="*/ 278587 h 800462"/>
                  <a:gd name="connsiteX33" fmla="*/ 73622 w 761998"/>
                  <a:gd name="connsiteY33" fmla="*/ 338684 h 800462"/>
                  <a:gd name="connsiteX34" fmla="*/ 146552 w 761998"/>
                  <a:gd name="connsiteY34" fmla="*/ 398781 h 800462"/>
                  <a:gd name="connsiteX35" fmla="*/ 147237 w 761998"/>
                  <a:gd name="connsiteY35" fmla="*/ 400232 h 800462"/>
                  <a:gd name="connsiteX36" fmla="*/ 146552 w 761998"/>
                  <a:gd name="connsiteY36" fmla="*/ 401683 h 800462"/>
                  <a:gd name="connsiteX37" fmla="*/ 73622 w 761998"/>
                  <a:gd name="connsiteY37" fmla="*/ 461780 h 800462"/>
                  <a:gd name="connsiteX38" fmla="*/ 686 w 761998"/>
                  <a:gd name="connsiteY38" fmla="*/ 521877 h 800462"/>
                  <a:gd name="connsiteX39" fmla="*/ 96 w 761998"/>
                  <a:gd name="connsiteY39" fmla="*/ 523908 h 800462"/>
                  <a:gd name="connsiteX40" fmla="*/ 1771 w 761998"/>
                  <a:gd name="connsiteY40" fmla="*/ 525204 h 800462"/>
                  <a:gd name="connsiteX41" fmla="*/ 96123 w 761998"/>
                  <a:gd name="connsiteY41" fmla="*/ 530984 h 800462"/>
                  <a:gd name="connsiteX42" fmla="*/ 190476 w 761998"/>
                  <a:gd name="connsiteY42" fmla="*/ 536765 h 800462"/>
                  <a:gd name="connsiteX43" fmla="*/ 191885 w 761998"/>
                  <a:gd name="connsiteY43" fmla="*/ 537539 h 800462"/>
                  <a:gd name="connsiteX44" fmla="*/ 192183 w 761998"/>
                  <a:gd name="connsiteY44" fmla="*/ 539113 h 800462"/>
                  <a:gd name="connsiteX45" fmla="*/ 168527 w 761998"/>
                  <a:gd name="connsiteY45" fmla="*/ 630572 h 800462"/>
                  <a:gd name="connsiteX46" fmla="*/ 144870 w 761998"/>
                  <a:gd name="connsiteY46" fmla="*/ 722031 h 800462"/>
                  <a:gd name="connsiteX47" fmla="*/ 145587 w 761998"/>
                  <a:gd name="connsiteY47" fmla="*/ 724024 h 800462"/>
                  <a:gd name="connsiteX48" fmla="*/ 147707 w 761998"/>
                  <a:gd name="connsiteY48" fmla="*/ 724087 h 800462"/>
                  <a:gd name="connsiteX49" fmla="*/ 227439 w 761998"/>
                  <a:gd name="connsiteY49" fmla="*/ 673341 h 800462"/>
                  <a:gd name="connsiteX50" fmla="*/ 307172 w 761998"/>
                  <a:gd name="connsiteY50" fmla="*/ 622602 h 800462"/>
                  <a:gd name="connsiteX51" fmla="*/ 308764 w 761998"/>
                  <a:gd name="connsiteY51" fmla="*/ 622399 h 800462"/>
                  <a:gd name="connsiteX52" fmla="*/ 309932 w 761998"/>
                  <a:gd name="connsiteY52" fmla="*/ 623497 h 800462"/>
                  <a:gd name="connsiteX53" fmla="*/ 344592 w 761998"/>
                  <a:gd name="connsiteY53" fmla="*/ 711383 h 800462"/>
                  <a:gd name="connsiteX54" fmla="*/ 379251 w 761998"/>
                  <a:gd name="connsiteY54" fmla="*/ 799276 h 800462"/>
                  <a:gd name="connsiteX55" fmla="*/ 380996 w 761998"/>
                  <a:gd name="connsiteY55" fmla="*/ 800463 h 800462"/>
                  <a:gd name="connsiteX56" fmla="*/ 382748 w 761998"/>
                  <a:gd name="connsiteY56" fmla="*/ 799276 h 800462"/>
                  <a:gd name="connsiteX57" fmla="*/ 417407 w 761998"/>
                  <a:gd name="connsiteY57" fmla="*/ 711383 h 800462"/>
                  <a:gd name="connsiteX58" fmla="*/ 452067 w 761998"/>
                  <a:gd name="connsiteY58" fmla="*/ 623497 h 800462"/>
                  <a:gd name="connsiteX59" fmla="*/ 453234 w 761998"/>
                  <a:gd name="connsiteY59" fmla="*/ 622399 h 800462"/>
                  <a:gd name="connsiteX60" fmla="*/ 454827 w 761998"/>
                  <a:gd name="connsiteY60" fmla="*/ 622602 h 800462"/>
                  <a:gd name="connsiteX61" fmla="*/ 534560 w 761998"/>
                  <a:gd name="connsiteY61" fmla="*/ 673341 h 800462"/>
                  <a:gd name="connsiteX62" fmla="*/ 614298 w 761998"/>
                  <a:gd name="connsiteY62" fmla="*/ 724087 h 800462"/>
                  <a:gd name="connsiteX63" fmla="*/ 616411 w 761998"/>
                  <a:gd name="connsiteY63" fmla="*/ 724024 h 800462"/>
                  <a:gd name="connsiteX64" fmla="*/ 617128 w 761998"/>
                  <a:gd name="connsiteY64" fmla="*/ 722031 h 800462"/>
                  <a:gd name="connsiteX65" fmla="*/ 593472 w 761998"/>
                  <a:gd name="connsiteY65" fmla="*/ 630572 h 800462"/>
                  <a:gd name="connsiteX66" fmla="*/ 569816 w 761998"/>
                  <a:gd name="connsiteY66" fmla="*/ 539113 h 800462"/>
                  <a:gd name="connsiteX67" fmla="*/ 570120 w 761998"/>
                  <a:gd name="connsiteY67" fmla="*/ 537539 h 800462"/>
                  <a:gd name="connsiteX68" fmla="*/ 571523 w 761998"/>
                  <a:gd name="connsiteY68" fmla="*/ 536765 h 800462"/>
                  <a:gd name="connsiteX69" fmla="*/ 665875 w 761998"/>
                  <a:gd name="connsiteY69" fmla="*/ 530984 h 800462"/>
                  <a:gd name="connsiteX70" fmla="*/ 760228 w 761998"/>
                  <a:gd name="connsiteY70" fmla="*/ 525204 h 800462"/>
                  <a:gd name="connsiteX71" fmla="*/ 761903 w 761998"/>
                  <a:gd name="connsiteY71" fmla="*/ 523908 h 800462"/>
                  <a:gd name="connsiteX72" fmla="*/ 761313 w 761998"/>
                  <a:gd name="connsiteY72" fmla="*/ 521877 h 800462"/>
                  <a:gd name="connsiteX73" fmla="*/ 688377 w 761998"/>
                  <a:gd name="connsiteY73" fmla="*/ 461780 h 800462"/>
                  <a:gd name="connsiteX74" fmla="*/ 615447 w 761998"/>
                  <a:gd name="connsiteY74" fmla="*/ 401683 h 800462"/>
                  <a:gd name="connsiteX75" fmla="*/ 614762 w 761998"/>
                  <a:gd name="connsiteY75" fmla="*/ 400232 h 800462"/>
                  <a:gd name="connsiteX76" fmla="*/ 615447 w 761998"/>
                  <a:gd name="connsiteY76" fmla="*/ 398781 h 800462"/>
                  <a:gd name="connsiteX77" fmla="*/ 688377 w 761998"/>
                  <a:gd name="connsiteY77" fmla="*/ 338684 h 800462"/>
                  <a:gd name="connsiteX78" fmla="*/ 761313 w 761998"/>
                  <a:gd name="connsiteY78" fmla="*/ 278587 h 800462"/>
                  <a:gd name="connsiteX79" fmla="*/ 761903 w 761998"/>
                  <a:gd name="connsiteY79" fmla="*/ 276556 h 800462"/>
                  <a:gd name="connsiteX80" fmla="*/ 760228 w 761998"/>
                  <a:gd name="connsiteY80" fmla="*/ 275260 h 800462"/>
                  <a:gd name="connsiteX81" fmla="*/ 381003 w 761998"/>
                  <a:gd name="connsiteY81" fmla="*/ 544069 h 800462"/>
                  <a:gd name="connsiteX82" fmla="*/ 324971 w 761998"/>
                  <a:gd name="connsiteY82" fmla="*/ 532761 h 800462"/>
                  <a:gd name="connsiteX83" fmla="*/ 279219 w 761998"/>
                  <a:gd name="connsiteY83" fmla="*/ 501939 h 800462"/>
                  <a:gd name="connsiteX84" fmla="*/ 248373 w 761998"/>
                  <a:gd name="connsiteY84" fmla="*/ 456219 h 800462"/>
                  <a:gd name="connsiteX85" fmla="*/ 237065 w 761998"/>
                  <a:gd name="connsiteY85" fmla="*/ 400232 h 800462"/>
                  <a:gd name="connsiteX86" fmla="*/ 248373 w 761998"/>
                  <a:gd name="connsiteY86" fmla="*/ 344245 h 800462"/>
                  <a:gd name="connsiteX87" fmla="*/ 279219 w 761998"/>
                  <a:gd name="connsiteY87" fmla="*/ 298525 h 800462"/>
                  <a:gd name="connsiteX88" fmla="*/ 324971 w 761998"/>
                  <a:gd name="connsiteY88" fmla="*/ 267700 h 800462"/>
                  <a:gd name="connsiteX89" fmla="*/ 381003 w 761998"/>
                  <a:gd name="connsiteY89" fmla="*/ 256397 h 800462"/>
                  <a:gd name="connsiteX90" fmla="*/ 437028 w 761998"/>
                  <a:gd name="connsiteY90" fmla="*/ 267700 h 800462"/>
                  <a:gd name="connsiteX91" fmla="*/ 482779 w 761998"/>
                  <a:gd name="connsiteY91" fmla="*/ 298525 h 800462"/>
                  <a:gd name="connsiteX92" fmla="*/ 513625 w 761998"/>
                  <a:gd name="connsiteY92" fmla="*/ 344245 h 800462"/>
                  <a:gd name="connsiteX93" fmla="*/ 524933 w 761998"/>
                  <a:gd name="connsiteY93" fmla="*/ 400232 h 800462"/>
                  <a:gd name="connsiteX94" fmla="*/ 513625 w 761998"/>
                  <a:gd name="connsiteY94" fmla="*/ 456219 h 800462"/>
                  <a:gd name="connsiteX95" fmla="*/ 482779 w 761998"/>
                  <a:gd name="connsiteY95" fmla="*/ 501939 h 800462"/>
                  <a:gd name="connsiteX96" fmla="*/ 437028 w 761998"/>
                  <a:gd name="connsiteY96" fmla="*/ 532761 h 800462"/>
                  <a:gd name="connsiteX97" fmla="*/ 381003 w 761998"/>
                  <a:gd name="connsiteY97" fmla="*/ 544069 h 80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61998" h="800462">
                    <a:moveTo>
                      <a:pt x="760228" y="275260"/>
                    </a:moveTo>
                    <a:lnTo>
                      <a:pt x="665875" y="269478"/>
                    </a:lnTo>
                    <a:lnTo>
                      <a:pt x="571523" y="263696"/>
                    </a:lnTo>
                    <a:cubicBezTo>
                      <a:pt x="570932" y="263660"/>
                      <a:pt x="570431" y="263359"/>
                      <a:pt x="570120" y="262925"/>
                    </a:cubicBezTo>
                    <a:cubicBezTo>
                      <a:pt x="569803" y="262490"/>
                      <a:pt x="569670" y="261921"/>
                      <a:pt x="569816" y="261349"/>
                    </a:cubicBezTo>
                    <a:lnTo>
                      <a:pt x="593472" y="169891"/>
                    </a:lnTo>
                    <a:lnTo>
                      <a:pt x="617128" y="78433"/>
                    </a:lnTo>
                    <a:cubicBezTo>
                      <a:pt x="617344" y="77607"/>
                      <a:pt x="616995" y="76864"/>
                      <a:pt x="616411" y="76442"/>
                    </a:cubicBezTo>
                    <a:cubicBezTo>
                      <a:pt x="615828" y="76020"/>
                      <a:pt x="615015" y="75918"/>
                      <a:pt x="614298" y="76377"/>
                    </a:cubicBezTo>
                    <a:lnTo>
                      <a:pt x="534560" y="127120"/>
                    </a:lnTo>
                    <a:lnTo>
                      <a:pt x="454827" y="177863"/>
                    </a:lnTo>
                    <a:cubicBezTo>
                      <a:pt x="454332" y="178181"/>
                      <a:pt x="453748" y="178231"/>
                      <a:pt x="453234" y="178065"/>
                    </a:cubicBezTo>
                    <a:cubicBezTo>
                      <a:pt x="452727" y="177899"/>
                      <a:pt x="452283" y="177516"/>
                      <a:pt x="452067" y="176967"/>
                    </a:cubicBezTo>
                    <a:lnTo>
                      <a:pt x="417407" y="89079"/>
                    </a:lnTo>
                    <a:lnTo>
                      <a:pt x="382748" y="1191"/>
                    </a:lnTo>
                    <a:cubicBezTo>
                      <a:pt x="382437" y="397"/>
                      <a:pt x="381720" y="0"/>
                      <a:pt x="380996" y="0"/>
                    </a:cubicBezTo>
                    <a:cubicBezTo>
                      <a:pt x="380279" y="0"/>
                      <a:pt x="379562" y="397"/>
                      <a:pt x="379251" y="1191"/>
                    </a:cubicBezTo>
                    <a:lnTo>
                      <a:pt x="344592" y="89079"/>
                    </a:lnTo>
                    <a:lnTo>
                      <a:pt x="309932" y="176967"/>
                    </a:lnTo>
                    <a:cubicBezTo>
                      <a:pt x="309716" y="177516"/>
                      <a:pt x="309272" y="177899"/>
                      <a:pt x="308764" y="178065"/>
                    </a:cubicBezTo>
                    <a:cubicBezTo>
                      <a:pt x="308250" y="178231"/>
                      <a:pt x="307673" y="178181"/>
                      <a:pt x="307172" y="177863"/>
                    </a:cubicBezTo>
                    <a:lnTo>
                      <a:pt x="227439" y="127120"/>
                    </a:lnTo>
                    <a:lnTo>
                      <a:pt x="147707" y="76377"/>
                    </a:lnTo>
                    <a:cubicBezTo>
                      <a:pt x="146983" y="75919"/>
                      <a:pt x="146171" y="76020"/>
                      <a:pt x="145587" y="76442"/>
                    </a:cubicBezTo>
                    <a:cubicBezTo>
                      <a:pt x="145010" y="76864"/>
                      <a:pt x="144661" y="77607"/>
                      <a:pt x="144870" y="78433"/>
                    </a:cubicBezTo>
                    <a:lnTo>
                      <a:pt x="168527" y="169891"/>
                    </a:lnTo>
                    <a:lnTo>
                      <a:pt x="192183" y="261349"/>
                    </a:lnTo>
                    <a:cubicBezTo>
                      <a:pt x="192329" y="261921"/>
                      <a:pt x="192196" y="262490"/>
                      <a:pt x="191885" y="262925"/>
                    </a:cubicBezTo>
                    <a:cubicBezTo>
                      <a:pt x="191568" y="263359"/>
                      <a:pt x="191066" y="263660"/>
                      <a:pt x="190476" y="263696"/>
                    </a:cubicBezTo>
                    <a:lnTo>
                      <a:pt x="96123" y="269478"/>
                    </a:lnTo>
                    <a:lnTo>
                      <a:pt x="1771" y="275260"/>
                    </a:lnTo>
                    <a:cubicBezTo>
                      <a:pt x="914" y="275312"/>
                      <a:pt x="318" y="275872"/>
                      <a:pt x="96" y="276556"/>
                    </a:cubicBezTo>
                    <a:cubicBezTo>
                      <a:pt x="-127" y="277238"/>
                      <a:pt x="26" y="278044"/>
                      <a:pt x="686" y="278587"/>
                    </a:cubicBezTo>
                    <a:lnTo>
                      <a:pt x="73622" y="338684"/>
                    </a:lnTo>
                    <a:lnTo>
                      <a:pt x="146552" y="398781"/>
                    </a:lnTo>
                    <a:cubicBezTo>
                      <a:pt x="147009" y="399158"/>
                      <a:pt x="147237" y="399695"/>
                      <a:pt x="147237" y="400232"/>
                    </a:cubicBezTo>
                    <a:cubicBezTo>
                      <a:pt x="147237" y="400769"/>
                      <a:pt x="147009" y="401306"/>
                      <a:pt x="146552" y="401683"/>
                    </a:cubicBezTo>
                    <a:lnTo>
                      <a:pt x="73622" y="461780"/>
                    </a:lnTo>
                    <a:lnTo>
                      <a:pt x="686" y="521877"/>
                    </a:lnTo>
                    <a:cubicBezTo>
                      <a:pt x="26" y="522420"/>
                      <a:pt x="-127" y="523226"/>
                      <a:pt x="96" y="523908"/>
                    </a:cubicBezTo>
                    <a:cubicBezTo>
                      <a:pt x="318" y="524592"/>
                      <a:pt x="914" y="525152"/>
                      <a:pt x="1771" y="525204"/>
                    </a:cubicBezTo>
                    <a:lnTo>
                      <a:pt x="96123" y="530984"/>
                    </a:lnTo>
                    <a:lnTo>
                      <a:pt x="190476" y="536765"/>
                    </a:lnTo>
                    <a:cubicBezTo>
                      <a:pt x="191066" y="536803"/>
                      <a:pt x="191568" y="537101"/>
                      <a:pt x="191885" y="537539"/>
                    </a:cubicBezTo>
                    <a:cubicBezTo>
                      <a:pt x="192196" y="537971"/>
                      <a:pt x="192329" y="538542"/>
                      <a:pt x="192183" y="539113"/>
                    </a:cubicBezTo>
                    <a:lnTo>
                      <a:pt x="168527" y="630572"/>
                    </a:lnTo>
                    <a:lnTo>
                      <a:pt x="144870" y="722031"/>
                    </a:lnTo>
                    <a:cubicBezTo>
                      <a:pt x="144661" y="722856"/>
                      <a:pt x="145010" y="723598"/>
                      <a:pt x="145587" y="724024"/>
                    </a:cubicBezTo>
                    <a:cubicBezTo>
                      <a:pt x="146171" y="724443"/>
                      <a:pt x="146983" y="724544"/>
                      <a:pt x="147707" y="724087"/>
                    </a:cubicBezTo>
                    <a:lnTo>
                      <a:pt x="227439" y="673341"/>
                    </a:lnTo>
                    <a:lnTo>
                      <a:pt x="307172" y="622602"/>
                    </a:lnTo>
                    <a:cubicBezTo>
                      <a:pt x="307673" y="622285"/>
                      <a:pt x="308250" y="622234"/>
                      <a:pt x="308764" y="622399"/>
                    </a:cubicBezTo>
                    <a:cubicBezTo>
                      <a:pt x="309272" y="622564"/>
                      <a:pt x="309716" y="622945"/>
                      <a:pt x="309932" y="623497"/>
                    </a:cubicBezTo>
                    <a:lnTo>
                      <a:pt x="344592" y="711383"/>
                    </a:lnTo>
                    <a:lnTo>
                      <a:pt x="379251" y="799276"/>
                    </a:lnTo>
                    <a:cubicBezTo>
                      <a:pt x="379562" y="800069"/>
                      <a:pt x="380279" y="800463"/>
                      <a:pt x="380996" y="800463"/>
                    </a:cubicBezTo>
                    <a:cubicBezTo>
                      <a:pt x="381720" y="800463"/>
                      <a:pt x="382437" y="800069"/>
                      <a:pt x="382748" y="799276"/>
                    </a:cubicBezTo>
                    <a:lnTo>
                      <a:pt x="417407" y="711383"/>
                    </a:lnTo>
                    <a:lnTo>
                      <a:pt x="452067" y="623497"/>
                    </a:lnTo>
                    <a:cubicBezTo>
                      <a:pt x="452283" y="622945"/>
                      <a:pt x="452727" y="622564"/>
                      <a:pt x="453234" y="622399"/>
                    </a:cubicBezTo>
                    <a:cubicBezTo>
                      <a:pt x="453748" y="622234"/>
                      <a:pt x="454332" y="622285"/>
                      <a:pt x="454827" y="622602"/>
                    </a:cubicBezTo>
                    <a:lnTo>
                      <a:pt x="534560" y="673341"/>
                    </a:lnTo>
                    <a:lnTo>
                      <a:pt x="614298" y="724087"/>
                    </a:lnTo>
                    <a:cubicBezTo>
                      <a:pt x="615015" y="724544"/>
                      <a:pt x="615828" y="724443"/>
                      <a:pt x="616411" y="724024"/>
                    </a:cubicBezTo>
                    <a:cubicBezTo>
                      <a:pt x="616995" y="723598"/>
                      <a:pt x="617344" y="722856"/>
                      <a:pt x="617128" y="722031"/>
                    </a:cubicBezTo>
                    <a:lnTo>
                      <a:pt x="593472" y="630572"/>
                    </a:lnTo>
                    <a:lnTo>
                      <a:pt x="569816" y="539113"/>
                    </a:lnTo>
                    <a:cubicBezTo>
                      <a:pt x="569670" y="538542"/>
                      <a:pt x="569803" y="537977"/>
                      <a:pt x="570120" y="537539"/>
                    </a:cubicBezTo>
                    <a:cubicBezTo>
                      <a:pt x="570431" y="537108"/>
                      <a:pt x="570932" y="536803"/>
                      <a:pt x="571523" y="536765"/>
                    </a:cubicBezTo>
                    <a:lnTo>
                      <a:pt x="665875" y="530984"/>
                    </a:lnTo>
                    <a:lnTo>
                      <a:pt x="760228" y="525204"/>
                    </a:lnTo>
                    <a:cubicBezTo>
                      <a:pt x="761085" y="525152"/>
                      <a:pt x="761681" y="524592"/>
                      <a:pt x="761903" y="523908"/>
                    </a:cubicBezTo>
                    <a:cubicBezTo>
                      <a:pt x="762125" y="523226"/>
                      <a:pt x="761973" y="522420"/>
                      <a:pt x="761313" y="521877"/>
                    </a:cubicBezTo>
                    <a:lnTo>
                      <a:pt x="688377" y="461780"/>
                    </a:lnTo>
                    <a:lnTo>
                      <a:pt x="615447" y="401683"/>
                    </a:lnTo>
                    <a:cubicBezTo>
                      <a:pt x="614990" y="401307"/>
                      <a:pt x="614762" y="400769"/>
                      <a:pt x="614762" y="400232"/>
                    </a:cubicBezTo>
                    <a:cubicBezTo>
                      <a:pt x="614762" y="399695"/>
                      <a:pt x="614990" y="399158"/>
                      <a:pt x="615447" y="398781"/>
                    </a:cubicBezTo>
                    <a:lnTo>
                      <a:pt x="688377" y="338684"/>
                    </a:lnTo>
                    <a:lnTo>
                      <a:pt x="761313" y="278587"/>
                    </a:lnTo>
                    <a:cubicBezTo>
                      <a:pt x="761973" y="278044"/>
                      <a:pt x="762125" y="277238"/>
                      <a:pt x="761903" y="276556"/>
                    </a:cubicBezTo>
                    <a:cubicBezTo>
                      <a:pt x="761681" y="275872"/>
                      <a:pt x="761085" y="275312"/>
                      <a:pt x="760228" y="275260"/>
                    </a:cubicBezTo>
                    <a:close/>
                    <a:moveTo>
                      <a:pt x="381003" y="544069"/>
                    </a:moveTo>
                    <a:cubicBezTo>
                      <a:pt x="361128" y="544069"/>
                      <a:pt x="342193" y="540039"/>
                      <a:pt x="324971" y="532761"/>
                    </a:cubicBezTo>
                    <a:cubicBezTo>
                      <a:pt x="307755" y="525485"/>
                      <a:pt x="292247" y="514953"/>
                      <a:pt x="279219" y="501939"/>
                    </a:cubicBezTo>
                    <a:cubicBezTo>
                      <a:pt x="266198" y="488924"/>
                      <a:pt x="255658" y="473427"/>
                      <a:pt x="248373" y="456219"/>
                    </a:cubicBezTo>
                    <a:cubicBezTo>
                      <a:pt x="241095" y="439011"/>
                      <a:pt x="237065" y="420091"/>
                      <a:pt x="237065" y="400232"/>
                    </a:cubicBezTo>
                    <a:cubicBezTo>
                      <a:pt x="237065" y="380372"/>
                      <a:pt x="241095" y="361453"/>
                      <a:pt x="248373" y="344245"/>
                    </a:cubicBezTo>
                    <a:cubicBezTo>
                      <a:pt x="255658" y="327037"/>
                      <a:pt x="266198" y="311540"/>
                      <a:pt x="279219" y="298525"/>
                    </a:cubicBezTo>
                    <a:cubicBezTo>
                      <a:pt x="292247" y="285511"/>
                      <a:pt x="307755" y="274979"/>
                      <a:pt x="324971" y="267700"/>
                    </a:cubicBezTo>
                    <a:cubicBezTo>
                      <a:pt x="342193" y="260422"/>
                      <a:pt x="361128" y="256397"/>
                      <a:pt x="381003" y="256397"/>
                    </a:cubicBezTo>
                    <a:cubicBezTo>
                      <a:pt x="400871" y="256397"/>
                      <a:pt x="419806" y="260422"/>
                      <a:pt x="437028" y="267700"/>
                    </a:cubicBezTo>
                    <a:cubicBezTo>
                      <a:pt x="454243" y="274979"/>
                      <a:pt x="469752" y="285511"/>
                      <a:pt x="482779" y="298525"/>
                    </a:cubicBezTo>
                    <a:cubicBezTo>
                      <a:pt x="495801" y="311540"/>
                      <a:pt x="506341" y="327037"/>
                      <a:pt x="513625" y="344245"/>
                    </a:cubicBezTo>
                    <a:cubicBezTo>
                      <a:pt x="520910" y="361453"/>
                      <a:pt x="524933" y="380372"/>
                      <a:pt x="524933" y="400232"/>
                    </a:cubicBezTo>
                    <a:cubicBezTo>
                      <a:pt x="524933" y="420091"/>
                      <a:pt x="520910" y="439011"/>
                      <a:pt x="513625" y="456219"/>
                    </a:cubicBezTo>
                    <a:cubicBezTo>
                      <a:pt x="506341" y="473427"/>
                      <a:pt x="495801" y="488924"/>
                      <a:pt x="482779" y="501939"/>
                    </a:cubicBezTo>
                    <a:cubicBezTo>
                      <a:pt x="469752" y="514953"/>
                      <a:pt x="454243" y="525485"/>
                      <a:pt x="437028" y="532761"/>
                    </a:cubicBezTo>
                    <a:cubicBezTo>
                      <a:pt x="419806" y="540039"/>
                      <a:pt x="400871" y="544069"/>
                      <a:pt x="381003" y="544069"/>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39" name="Freeform: Shape 38">
                <a:extLst>
                  <a:ext uri="{FF2B5EF4-FFF2-40B4-BE49-F238E27FC236}">
                    <a16:creationId xmlns:a16="http://schemas.microsoft.com/office/drawing/2014/main" id="{C243BB43-C467-BBF0-0015-E3BA7CDEDE03}"/>
                  </a:ext>
                </a:extLst>
              </p:cNvPr>
              <p:cNvSpPr/>
              <p:nvPr/>
            </p:nvSpPr>
            <p:spPr>
              <a:xfrm>
                <a:off x="0"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40" name="Freeform: Shape 39">
                <a:extLst>
                  <a:ext uri="{FF2B5EF4-FFF2-40B4-BE49-F238E27FC236}">
                    <a16:creationId xmlns:a16="http://schemas.microsoft.com/office/drawing/2014/main" id="{1CDD476B-A3C2-DDA1-B34C-167D11FA830E}"/>
                  </a:ext>
                </a:extLst>
              </p:cNvPr>
              <p:cNvSpPr/>
              <p:nvPr/>
            </p:nvSpPr>
            <p:spPr>
              <a:xfrm>
                <a:off x="0" y="6059695"/>
                <a:ext cx="1015999" cy="793075"/>
              </a:xfrm>
              <a:custGeom>
                <a:avLst/>
                <a:gdLst>
                  <a:gd name="connsiteX0" fmla="*/ 407017 w 1015999"/>
                  <a:gd name="connsiteY0" fmla="*/ 243627 h 793075"/>
                  <a:gd name="connsiteX1" fmla="*/ 365188 w 1015999"/>
                  <a:gd name="connsiteY1" fmla="*/ 142714 h 793075"/>
                  <a:gd name="connsiteX2" fmla="*/ 407017 w 1015999"/>
                  <a:gd name="connsiteY2" fmla="*/ 41800 h 793075"/>
                  <a:gd name="connsiteX3" fmla="*/ 508000 w 1015999"/>
                  <a:gd name="connsiteY3" fmla="*/ 0 h 793075"/>
                  <a:gd name="connsiteX4" fmla="*/ 608983 w 1015999"/>
                  <a:gd name="connsiteY4" fmla="*/ 41800 h 793075"/>
                  <a:gd name="connsiteX5" fmla="*/ 650810 w 1015999"/>
                  <a:gd name="connsiteY5" fmla="*/ 142714 h 793075"/>
                  <a:gd name="connsiteX6" fmla="*/ 608983 w 1015999"/>
                  <a:gd name="connsiteY6" fmla="*/ 243627 h 793075"/>
                  <a:gd name="connsiteX7" fmla="*/ 508000 w 1015999"/>
                  <a:gd name="connsiteY7" fmla="*/ 285427 h 793075"/>
                  <a:gd name="connsiteX8" fmla="*/ 407017 w 1015999"/>
                  <a:gd name="connsiteY8" fmla="*/ 243627 h 793075"/>
                  <a:gd name="connsiteX9" fmla="*/ 1014667 w 1015999"/>
                  <a:gd name="connsiteY9" fmla="*/ 159587 h 793075"/>
                  <a:gd name="connsiteX10" fmla="*/ 761998 w 1015999"/>
                  <a:gd name="connsiteY10" fmla="*/ 412600 h 793075"/>
                  <a:gd name="connsiteX11" fmla="*/ 509332 w 1015999"/>
                  <a:gd name="connsiteY11" fmla="*/ 665612 h 793075"/>
                  <a:gd name="connsiteX12" fmla="*/ 508000 w 1015999"/>
                  <a:gd name="connsiteY12" fmla="*/ 666164 h 793075"/>
                  <a:gd name="connsiteX13" fmla="*/ 506668 w 1015999"/>
                  <a:gd name="connsiteY13" fmla="*/ 665612 h 793075"/>
                  <a:gd name="connsiteX14" fmla="*/ 254000 w 1015999"/>
                  <a:gd name="connsiteY14" fmla="*/ 412600 h 793075"/>
                  <a:gd name="connsiteX15" fmla="*/ 1332 w 1015999"/>
                  <a:gd name="connsiteY15" fmla="*/ 159587 h 793075"/>
                  <a:gd name="connsiteX16" fmla="*/ 0 w 1015999"/>
                  <a:gd name="connsiteY16" fmla="*/ 159035 h 793075"/>
                  <a:gd name="connsiteX17" fmla="*/ 0 w 1015999"/>
                  <a:gd name="connsiteY17" fmla="*/ 793076 h 793075"/>
                  <a:gd name="connsiteX18" fmla="*/ 1015999 w 1015999"/>
                  <a:gd name="connsiteY18" fmla="*/ 793076 h 793075"/>
                  <a:gd name="connsiteX19" fmla="*/ 1015999 w 1015999"/>
                  <a:gd name="connsiteY19" fmla="*/ 159035 h 793075"/>
                  <a:gd name="connsiteX20" fmla="*/ 1014667 w 1015999"/>
                  <a:gd name="connsiteY20" fmla="*/ 159587 h 79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5999" h="793075">
                    <a:moveTo>
                      <a:pt x="407017" y="243627"/>
                    </a:moveTo>
                    <a:cubicBezTo>
                      <a:pt x="381172" y="217801"/>
                      <a:pt x="365188" y="182122"/>
                      <a:pt x="365188" y="142714"/>
                    </a:cubicBezTo>
                    <a:cubicBezTo>
                      <a:pt x="365188" y="103304"/>
                      <a:pt x="381172" y="67626"/>
                      <a:pt x="407017" y="41800"/>
                    </a:cubicBezTo>
                    <a:cubicBezTo>
                      <a:pt x="432860" y="15974"/>
                      <a:pt x="468563" y="0"/>
                      <a:pt x="508000" y="0"/>
                    </a:cubicBezTo>
                    <a:cubicBezTo>
                      <a:pt x="547437" y="0"/>
                      <a:pt x="583140" y="15974"/>
                      <a:pt x="608983" y="41800"/>
                    </a:cubicBezTo>
                    <a:cubicBezTo>
                      <a:pt x="634826" y="67626"/>
                      <a:pt x="650810" y="103304"/>
                      <a:pt x="650810" y="142714"/>
                    </a:cubicBezTo>
                    <a:cubicBezTo>
                      <a:pt x="650810" y="182122"/>
                      <a:pt x="634826" y="217801"/>
                      <a:pt x="608983" y="243627"/>
                    </a:cubicBezTo>
                    <a:cubicBezTo>
                      <a:pt x="583140" y="269453"/>
                      <a:pt x="547436" y="285427"/>
                      <a:pt x="508000" y="285427"/>
                    </a:cubicBezTo>
                    <a:cubicBezTo>
                      <a:pt x="468564" y="285427"/>
                      <a:pt x="432860" y="269453"/>
                      <a:pt x="407017" y="243627"/>
                    </a:cubicBezTo>
                    <a:close/>
                    <a:moveTo>
                      <a:pt x="1014667" y="159587"/>
                    </a:moveTo>
                    <a:lnTo>
                      <a:pt x="761998" y="412600"/>
                    </a:lnTo>
                    <a:lnTo>
                      <a:pt x="509332" y="665612"/>
                    </a:lnTo>
                    <a:cubicBezTo>
                      <a:pt x="508964" y="665980"/>
                      <a:pt x="508482" y="666164"/>
                      <a:pt x="508000" y="666164"/>
                    </a:cubicBezTo>
                    <a:cubicBezTo>
                      <a:pt x="507518" y="666164"/>
                      <a:pt x="507036" y="665980"/>
                      <a:pt x="506668" y="665612"/>
                    </a:cubicBezTo>
                    <a:lnTo>
                      <a:pt x="254000" y="412600"/>
                    </a:lnTo>
                    <a:lnTo>
                      <a:pt x="1332" y="159587"/>
                    </a:lnTo>
                    <a:cubicBezTo>
                      <a:pt x="964" y="159219"/>
                      <a:pt x="482" y="159035"/>
                      <a:pt x="0" y="159035"/>
                    </a:cubicBezTo>
                    <a:lnTo>
                      <a:pt x="0" y="793076"/>
                    </a:lnTo>
                    <a:lnTo>
                      <a:pt x="1015999" y="793076"/>
                    </a:lnTo>
                    <a:lnTo>
                      <a:pt x="1015999" y="159035"/>
                    </a:lnTo>
                    <a:cubicBezTo>
                      <a:pt x="1015517" y="159035"/>
                      <a:pt x="1015035" y="159219"/>
                      <a:pt x="1014667" y="159587"/>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grpSp>
        <p:grpSp>
          <p:nvGrpSpPr>
            <p:cNvPr id="4" name="Group 3">
              <a:extLst>
                <a:ext uri="{FF2B5EF4-FFF2-40B4-BE49-F238E27FC236}">
                  <a16:creationId xmlns:a16="http://schemas.microsoft.com/office/drawing/2014/main" id="{C1C8E4CB-AF8D-EBF6-1E55-CF4D7A094AB8}"/>
                </a:ext>
              </a:extLst>
            </p:cNvPr>
            <p:cNvGrpSpPr/>
            <p:nvPr/>
          </p:nvGrpSpPr>
          <p:grpSpPr>
            <a:xfrm flipH="1" flipV="1">
              <a:off x="4572149" y="1"/>
              <a:ext cx="4571850" cy="507631"/>
              <a:chOff x="0" y="5837474"/>
              <a:chExt cx="9143999" cy="1015296"/>
            </a:xfrm>
          </p:grpSpPr>
          <p:sp>
            <p:nvSpPr>
              <p:cNvPr id="5" name="Freeform: Shape 4">
                <a:extLst>
                  <a:ext uri="{FF2B5EF4-FFF2-40B4-BE49-F238E27FC236}">
                    <a16:creationId xmlns:a16="http://schemas.microsoft.com/office/drawing/2014/main" id="{48C36BD5-F34C-6DF0-0FFD-22C774BFFCC4}"/>
                  </a:ext>
                </a:extLst>
              </p:cNvPr>
              <p:cNvSpPr/>
              <p:nvPr/>
            </p:nvSpPr>
            <p:spPr>
              <a:xfrm>
                <a:off x="8128007"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6" name="Freeform: Shape 5">
                <a:extLst>
                  <a:ext uri="{FF2B5EF4-FFF2-40B4-BE49-F238E27FC236}">
                    <a16:creationId xmlns:a16="http://schemas.microsoft.com/office/drawing/2014/main" id="{506263AB-D28E-29FD-E7A2-CD4CA5BE0BA3}"/>
                  </a:ext>
                </a:extLst>
              </p:cNvPr>
              <p:cNvSpPr/>
              <p:nvPr/>
            </p:nvSpPr>
            <p:spPr>
              <a:xfrm>
                <a:off x="8128007" y="6130592"/>
                <a:ext cx="1015992" cy="722178"/>
              </a:xfrm>
              <a:custGeom>
                <a:avLst/>
                <a:gdLst>
                  <a:gd name="connsiteX0" fmla="*/ 1014216 w 1015992"/>
                  <a:gd name="connsiteY0" fmla="*/ 1284 h 722178"/>
                  <a:gd name="connsiteX1" fmla="*/ 875374 w 1015992"/>
                  <a:gd name="connsiteY1" fmla="*/ 201886 h 722178"/>
                  <a:gd name="connsiteX2" fmla="*/ 763883 w 1015992"/>
                  <a:gd name="connsiteY2" fmla="*/ 440199 h 722178"/>
                  <a:gd name="connsiteX3" fmla="*/ 761979 w 1015992"/>
                  <a:gd name="connsiteY3" fmla="*/ 441836 h 722178"/>
                  <a:gd name="connsiteX4" fmla="*/ 760139 w 1015992"/>
                  <a:gd name="connsiteY4" fmla="*/ 440199 h 722178"/>
                  <a:gd name="connsiteX5" fmla="*/ 648646 w 1015992"/>
                  <a:gd name="connsiteY5" fmla="*/ 201886 h 722178"/>
                  <a:gd name="connsiteX6" fmla="*/ 509805 w 1015992"/>
                  <a:gd name="connsiteY6" fmla="*/ 1284 h 722178"/>
                  <a:gd name="connsiteX7" fmla="*/ 507964 w 1015992"/>
                  <a:gd name="connsiteY7" fmla="*/ 0 h 722178"/>
                  <a:gd name="connsiteX8" fmla="*/ 506188 w 1015992"/>
                  <a:gd name="connsiteY8" fmla="*/ 1284 h 722178"/>
                  <a:gd name="connsiteX9" fmla="*/ 367347 w 1015992"/>
                  <a:gd name="connsiteY9" fmla="*/ 201886 h 722178"/>
                  <a:gd name="connsiteX10" fmla="*/ 255854 w 1015992"/>
                  <a:gd name="connsiteY10" fmla="*/ 440199 h 722178"/>
                  <a:gd name="connsiteX11" fmla="*/ 254014 w 1015992"/>
                  <a:gd name="connsiteY11" fmla="*/ 441836 h 722178"/>
                  <a:gd name="connsiteX12" fmla="*/ 252110 w 1015992"/>
                  <a:gd name="connsiteY12" fmla="*/ 440199 h 722178"/>
                  <a:gd name="connsiteX13" fmla="*/ 140619 w 1015992"/>
                  <a:gd name="connsiteY13" fmla="*/ 201886 h 722178"/>
                  <a:gd name="connsiteX14" fmla="*/ 1777 w 1015992"/>
                  <a:gd name="connsiteY14" fmla="*/ 1284 h 722178"/>
                  <a:gd name="connsiteX15" fmla="*/ 0 w 1015992"/>
                  <a:gd name="connsiteY15" fmla="*/ 0 h 722178"/>
                  <a:gd name="connsiteX16" fmla="*/ 0 w 1015992"/>
                  <a:gd name="connsiteY16" fmla="*/ 722178 h 722178"/>
                  <a:gd name="connsiteX17" fmla="*/ 1015993 w 1015992"/>
                  <a:gd name="connsiteY17" fmla="*/ 722178 h 722178"/>
                  <a:gd name="connsiteX18" fmla="*/ 1015993 w 1015992"/>
                  <a:gd name="connsiteY18" fmla="*/ 0 h 722178"/>
                  <a:gd name="connsiteX19" fmla="*/ 1014216 w 1015992"/>
                  <a:gd name="connsiteY19" fmla="*/ 1284 h 72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5992" h="722178">
                    <a:moveTo>
                      <a:pt x="1014216" y="1284"/>
                    </a:moveTo>
                    <a:cubicBezTo>
                      <a:pt x="978744" y="107847"/>
                      <a:pt x="924743" y="151723"/>
                      <a:pt x="875374" y="201886"/>
                    </a:cubicBezTo>
                    <a:cubicBezTo>
                      <a:pt x="825943" y="252048"/>
                      <a:pt x="781142" y="308496"/>
                      <a:pt x="763883" y="440199"/>
                    </a:cubicBezTo>
                    <a:cubicBezTo>
                      <a:pt x="763692" y="441291"/>
                      <a:pt x="762867" y="441836"/>
                      <a:pt x="761979" y="441836"/>
                    </a:cubicBezTo>
                    <a:cubicBezTo>
                      <a:pt x="761154" y="441836"/>
                      <a:pt x="760265" y="441291"/>
                      <a:pt x="760139" y="440199"/>
                    </a:cubicBezTo>
                    <a:cubicBezTo>
                      <a:pt x="742878" y="308496"/>
                      <a:pt x="698015" y="252048"/>
                      <a:pt x="648646" y="201886"/>
                    </a:cubicBezTo>
                    <a:cubicBezTo>
                      <a:pt x="599214" y="151723"/>
                      <a:pt x="545276" y="107847"/>
                      <a:pt x="509805" y="1284"/>
                    </a:cubicBezTo>
                    <a:cubicBezTo>
                      <a:pt x="509488" y="428"/>
                      <a:pt x="508727" y="0"/>
                      <a:pt x="507964" y="0"/>
                    </a:cubicBezTo>
                    <a:cubicBezTo>
                      <a:pt x="507266" y="0"/>
                      <a:pt x="506505" y="428"/>
                      <a:pt x="506188" y="1284"/>
                    </a:cubicBezTo>
                    <a:cubicBezTo>
                      <a:pt x="470716" y="107847"/>
                      <a:pt x="416778" y="151723"/>
                      <a:pt x="367347" y="201886"/>
                    </a:cubicBezTo>
                    <a:cubicBezTo>
                      <a:pt x="317978" y="252048"/>
                      <a:pt x="273115" y="308496"/>
                      <a:pt x="255854" y="440199"/>
                    </a:cubicBezTo>
                    <a:cubicBezTo>
                      <a:pt x="255727" y="441291"/>
                      <a:pt x="254839" y="441836"/>
                      <a:pt x="254014" y="441836"/>
                    </a:cubicBezTo>
                    <a:cubicBezTo>
                      <a:pt x="253126" y="441836"/>
                      <a:pt x="252301" y="441291"/>
                      <a:pt x="252110" y="440199"/>
                    </a:cubicBezTo>
                    <a:cubicBezTo>
                      <a:pt x="234850" y="308496"/>
                      <a:pt x="189987" y="252048"/>
                      <a:pt x="140619" y="201886"/>
                    </a:cubicBezTo>
                    <a:cubicBezTo>
                      <a:pt x="91250" y="151723"/>
                      <a:pt x="37249" y="107847"/>
                      <a:pt x="1777" y="1284"/>
                    </a:cubicBezTo>
                    <a:cubicBezTo>
                      <a:pt x="1459" y="429"/>
                      <a:pt x="761" y="1"/>
                      <a:pt x="0" y="0"/>
                    </a:cubicBezTo>
                    <a:lnTo>
                      <a:pt x="0" y="722178"/>
                    </a:lnTo>
                    <a:lnTo>
                      <a:pt x="1015993" y="722178"/>
                    </a:lnTo>
                    <a:lnTo>
                      <a:pt x="1015993" y="0"/>
                    </a:lnTo>
                    <a:cubicBezTo>
                      <a:pt x="1015231" y="1"/>
                      <a:pt x="1014470" y="429"/>
                      <a:pt x="1014216" y="1284"/>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7" name="Freeform: Shape 6">
                <a:extLst>
                  <a:ext uri="{FF2B5EF4-FFF2-40B4-BE49-F238E27FC236}">
                    <a16:creationId xmlns:a16="http://schemas.microsoft.com/office/drawing/2014/main" id="{B10991AF-A067-AC50-D6ED-B6904E74CED1}"/>
                  </a:ext>
                </a:extLst>
              </p:cNvPr>
              <p:cNvSpPr/>
              <p:nvPr/>
            </p:nvSpPr>
            <p:spPr>
              <a:xfrm>
                <a:off x="7112014"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8" name="Freeform: Shape 7">
                <a:extLst>
                  <a:ext uri="{FF2B5EF4-FFF2-40B4-BE49-F238E27FC236}">
                    <a16:creationId xmlns:a16="http://schemas.microsoft.com/office/drawing/2014/main" id="{8FA6F906-ADE3-AB96-C0EA-0510CF2BBFBC}"/>
                  </a:ext>
                </a:extLst>
              </p:cNvPr>
              <p:cNvSpPr/>
              <p:nvPr/>
            </p:nvSpPr>
            <p:spPr>
              <a:xfrm>
                <a:off x="7378529" y="5984030"/>
                <a:ext cx="482963" cy="722191"/>
              </a:xfrm>
              <a:custGeom>
                <a:avLst/>
                <a:gdLst>
                  <a:gd name="connsiteX0" fmla="*/ 244749 w 482963"/>
                  <a:gd name="connsiteY0" fmla="*/ 722170 h 722191"/>
                  <a:gd name="connsiteX1" fmla="*/ 413542 w 482963"/>
                  <a:gd name="connsiteY1" fmla="*/ 650503 h 722191"/>
                  <a:gd name="connsiteX2" fmla="*/ 482963 w 482963"/>
                  <a:gd name="connsiteY2" fmla="*/ 480819 h 722191"/>
                  <a:gd name="connsiteX3" fmla="*/ 474524 w 482963"/>
                  <a:gd name="connsiteY3" fmla="*/ 417324 h 722191"/>
                  <a:gd name="connsiteX4" fmla="*/ 450664 w 482963"/>
                  <a:gd name="connsiteY4" fmla="*/ 360175 h 722191"/>
                  <a:gd name="connsiteX5" fmla="*/ 346850 w 482963"/>
                  <a:gd name="connsiteY5" fmla="*/ 180558 h 722191"/>
                  <a:gd name="connsiteX6" fmla="*/ 243099 w 482963"/>
                  <a:gd name="connsiteY6" fmla="*/ 940 h 722191"/>
                  <a:gd name="connsiteX7" fmla="*/ 241449 w 482963"/>
                  <a:gd name="connsiteY7" fmla="*/ 0 h 722191"/>
                  <a:gd name="connsiteX8" fmla="*/ 239863 w 482963"/>
                  <a:gd name="connsiteY8" fmla="*/ 940 h 722191"/>
                  <a:gd name="connsiteX9" fmla="*/ 136049 w 482963"/>
                  <a:gd name="connsiteY9" fmla="*/ 180558 h 722191"/>
                  <a:gd name="connsiteX10" fmla="*/ 32299 w 482963"/>
                  <a:gd name="connsiteY10" fmla="*/ 360175 h 722191"/>
                  <a:gd name="connsiteX11" fmla="*/ 8439 w 482963"/>
                  <a:gd name="connsiteY11" fmla="*/ 417343 h 722191"/>
                  <a:gd name="connsiteX12" fmla="*/ 0 w 482963"/>
                  <a:gd name="connsiteY12" fmla="*/ 480860 h 722191"/>
                  <a:gd name="connsiteX13" fmla="*/ 71768 w 482963"/>
                  <a:gd name="connsiteY13" fmla="*/ 652572 h 722191"/>
                  <a:gd name="connsiteX14" fmla="*/ 244749 w 482963"/>
                  <a:gd name="connsiteY14" fmla="*/ 722170 h 72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963" h="722191">
                    <a:moveTo>
                      <a:pt x="244749" y="722170"/>
                    </a:moveTo>
                    <a:cubicBezTo>
                      <a:pt x="310998" y="721294"/>
                      <a:pt x="370583" y="694066"/>
                      <a:pt x="413542" y="650503"/>
                    </a:cubicBezTo>
                    <a:cubicBezTo>
                      <a:pt x="456565" y="606940"/>
                      <a:pt x="482963" y="547038"/>
                      <a:pt x="482963" y="480819"/>
                    </a:cubicBezTo>
                    <a:cubicBezTo>
                      <a:pt x="482963" y="458844"/>
                      <a:pt x="480044" y="437556"/>
                      <a:pt x="474524" y="417324"/>
                    </a:cubicBezTo>
                    <a:cubicBezTo>
                      <a:pt x="469002" y="397093"/>
                      <a:pt x="460944" y="377920"/>
                      <a:pt x="450664" y="360175"/>
                    </a:cubicBezTo>
                    <a:lnTo>
                      <a:pt x="346850" y="180558"/>
                    </a:lnTo>
                    <a:lnTo>
                      <a:pt x="243099" y="940"/>
                    </a:lnTo>
                    <a:cubicBezTo>
                      <a:pt x="242719" y="313"/>
                      <a:pt x="242085" y="0"/>
                      <a:pt x="241449" y="0"/>
                    </a:cubicBezTo>
                    <a:cubicBezTo>
                      <a:pt x="240815" y="0"/>
                      <a:pt x="240181" y="313"/>
                      <a:pt x="239863" y="940"/>
                    </a:cubicBezTo>
                    <a:lnTo>
                      <a:pt x="136049" y="180558"/>
                    </a:lnTo>
                    <a:lnTo>
                      <a:pt x="32299" y="360175"/>
                    </a:lnTo>
                    <a:cubicBezTo>
                      <a:pt x="22019" y="377925"/>
                      <a:pt x="13960" y="397105"/>
                      <a:pt x="8439" y="417343"/>
                    </a:cubicBezTo>
                    <a:cubicBezTo>
                      <a:pt x="2919" y="437581"/>
                      <a:pt x="0" y="458877"/>
                      <a:pt x="0" y="480860"/>
                    </a:cubicBezTo>
                    <a:cubicBezTo>
                      <a:pt x="0" y="548047"/>
                      <a:pt x="27413" y="608819"/>
                      <a:pt x="71768" y="652572"/>
                    </a:cubicBezTo>
                    <a:cubicBezTo>
                      <a:pt x="116124" y="696325"/>
                      <a:pt x="177296" y="723059"/>
                      <a:pt x="244749" y="722170"/>
                    </a:cubicBez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9" name="Freeform: Shape 8">
                <a:extLst>
                  <a:ext uri="{FF2B5EF4-FFF2-40B4-BE49-F238E27FC236}">
                    <a16:creationId xmlns:a16="http://schemas.microsoft.com/office/drawing/2014/main" id="{1F0FE6EC-B42C-6AD8-63BB-FC9CDE090E8C}"/>
                  </a:ext>
                </a:extLst>
              </p:cNvPr>
              <p:cNvSpPr/>
              <p:nvPr/>
            </p:nvSpPr>
            <p:spPr>
              <a:xfrm>
                <a:off x="6095995" y="5837474"/>
                <a:ext cx="1016018" cy="1015296"/>
              </a:xfrm>
              <a:custGeom>
                <a:avLst/>
                <a:gdLst>
                  <a:gd name="connsiteX0" fmla="*/ 1016018 w 1016018"/>
                  <a:gd name="connsiteY0" fmla="*/ 0 h 1015296"/>
                  <a:gd name="connsiteX1" fmla="*/ 0 w 1016018"/>
                  <a:gd name="connsiteY1" fmla="*/ 0 h 1015296"/>
                  <a:gd name="connsiteX2" fmla="*/ 0 w 1016018"/>
                  <a:gd name="connsiteY2" fmla="*/ 1015297 h 1015296"/>
                  <a:gd name="connsiteX3" fmla="*/ 1016018 w 1016018"/>
                  <a:gd name="connsiteY3" fmla="*/ 1015297 h 1015296"/>
                  <a:gd name="connsiteX4" fmla="*/ 1016018 w 1016018"/>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18" h="1015296">
                    <a:moveTo>
                      <a:pt x="1016018" y="0"/>
                    </a:moveTo>
                    <a:lnTo>
                      <a:pt x="0" y="0"/>
                    </a:lnTo>
                    <a:lnTo>
                      <a:pt x="0" y="1015297"/>
                    </a:lnTo>
                    <a:lnTo>
                      <a:pt x="1016018" y="1015297"/>
                    </a:lnTo>
                    <a:lnTo>
                      <a:pt x="1016018"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10" name="Freeform: Shape 9">
                <a:extLst>
                  <a:ext uri="{FF2B5EF4-FFF2-40B4-BE49-F238E27FC236}">
                    <a16:creationId xmlns:a16="http://schemas.microsoft.com/office/drawing/2014/main" id="{C5230AEC-07E4-ADB3-44E4-43332A7FE734}"/>
                  </a:ext>
                </a:extLst>
              </p:cNvPr>
              <p:cNvSpPr/>
              <p:nvPr/>
            </p:nvSpPr>
            <p:spPr>
              <a:xfrm>
                <a:off x="6222996" y="5964385"/>
                <a:ext cx="761978" cy="761474"/>
              </a:xfrm>
              <a:custGeom>
                <a:avLst/>
                <a:gdLst>
                  <a:gd name="connsiteX0" fmla="*/ 102005 w 761978"/>
                  <a:gd name="connsiteY0" fmla="*/ 177337 h 761474"/>
                  <a:gd name="connsiteX1" fmla="*/ 101917 w 761978"/>
                  <a:gd name="connsiteY1" fmla="*/ 176227 h 761474"/>
                  <a:gd name="connsiteX2" fmla="*/ 109163 w 761978"/>
                  <a:gd name="connsiteY2" fmla="*/ 134542 h 761474"/>
                  <a:gd name="connsiteX3" fmla="*/ 111213 w 761978"/>
                  <a:gd name="connsiteY3" fmla="*/ 112907 h 761474"/>
                  <a:gd name="connsiteX4" fmla="*/ 111759 w 761978"/>
                  <a:gd name="connsiteY4" fmla="*/ 111683 h 761474"/>
                  <a:gd name="connsiteX5" fmla="*/ 112983 w 761978"/>
                  <a:gd name="connsiteY5" fmla="*/ 111135 h 761474"/>
                  <a:gd name="connsiteX6" fmla="*/ 134654 w 761978"/>
                  <a:gd name="connsiteY6" fmla="*/ 109092 h 761474"/>
                  <a:gd name="connsiteX7" fmla="*/ 176344 w 761978"/>
                  <a:gd name="connsiteY7" fmla="*/ 101847 h 761474"/>
                  <a:gd name="connsiteX8" fmla="*/ 177486 w 761978"/>
                  <a:gd name="connsiteY8" fmla="*/ 101939 h 761474"/>
                  <a:gd name="connsiteX9" fmla="*/ 178311 w 761978"/>
                  <a:gd name="connsiteY9" fmla="*/ 102640 h 761474"/>
                  <a:gd name="connsiteX10" fmla="*/ 250143 w 761978"/>
                  <a:gd name="connsiteY10" fmla="*/ 210907 h 761474"/>
                  <a:gd name="connsiteX11" fmla="*/ 321976 w 761978"/>
                  <a:gd name="connsiteY11" fmla="*/ 319171 h 761474"/>
                  <a:gd name="connsiteX12" fmla="*/ 321785 w 761978"/>
                  <a:gd name="connsiteY12" fmla="*/ 321541 h 761474"/>
                  <a:gd name="connsiteX13" fmla="*/ 319374 w 761978"/>
                  <a:gd name="connsiteY13" fmla="*/ 321779 h 761474"/>
                  <a:gd name="connsiteX14" fmla="*/ 211055 w 761978"/>
                  <a:gd name="connsiteY14" fmla="*/ 249989 h 761474"/>
                  <a:gd name="connsiteX15" fmla="*/ 102710 w 761978"/>
                  <a:gd name="connsiteY15" fmla="*/ 178203 h 761474"/>
                  <a:gd name="connsiteX16" fmla="*/ 102005 w 761978"/>
                  <a:gd name="connsiteY16" fmla="*/ 177337 h 761474"/>
                  <a:gd name="connsiteX17" fmla="*/ 379212 w 761978"/>
                  <a:gd name="connsiteY17" fmla="*/ 320225 h 761474"/>
                  <a:gd name="connsiteX18" fmla="*/ 380989 w 761978"/>
                  <a:gd name="connsiteY18" fmla="*/ 321566 h 761474"/>
                  <a:gd name="connsiteX19" fmla="*/ 382830 w 761978"/>
                  <a:gd name="connsiteY19" fmla="*/ 320225 h 761474"/>
                  <a:gd name="connsiteX20" fmla="*/ 422236 w 761978"/>
                  <a:gd name="connsiteY20" fmla="*/ 189124 h 761474"/>
                  <a:gd name="connsiteX21" fmla="*/ 461642 w 761978"/>
                  <a:gd name="connsiteY21" fmla="*/ 58023 h 761474"/>
                  <a:gd name="connsiteX22" fmla="*/ 461579 w 761978"/>
                  <a:gd name="connsiteY22" fmla="*/ 56771 h 761474"/>
                  <a:gd name="connsiteX23" fmla="*/ 460754 w 761978"/>
                  <a:gd name="connsiteY23" fmla="*/ 55839 h 761474"/>
                  <a:gd name="connsiteX24" fmla="*/ 421030 w 761978"/>
                  <a:gd name="connsiteY24" fmla="*/ 31324 h 761474"/>
                  <a:gd name="connsiteX25" fmla="*/ 382259 w 761978"/>
                  <a:gd name="connsiteY25" fmla="*/ 489 h 761474"/>
                  <a:gd name="connsiteX26" fmla="*/ 380989 w 761978"/>
                  <a:gd name="connsiteY26" fmla="*/ 0 h 761474"/>
                  <a:gd name="connsiteX27" fmla="*/ 379720 w 761978"/>
                  <a:gd name="connsiteY27" fmla="*/ 489 h 761474"/>
                  <a:gd name="connsiteX28" fmla="*/ 341013 w 761978"/>
                  <a:gd name="connsiteY28" fmla="*/ 31324 h 761474"/>
                  <a:gd name="connsiteX29" fmla="*/ 301226 w 761978"/>
                  <a:gd name="connsiteY29" fmla="*/ 55839 h 761474"/>
                  <a:gd name="connsiteX30" fmla="*/ 300401 w 761978"/>
                  <a:gd name="connsiteY30" fmla="*/ 56771 h 761474"/>
                  <a:gd name="connsiteX31" fmla="*/ 300337 w 761978"/>
                  <a:gd name="connsiteY31" fmla="*/ 58023 h 761474"/>
                  <a:gd name="connsiteX32" fmla="*/ 339743 w 761978"/>
                  <a:gd name="connsiteY32" fmla="*/ 189124 h 761474"/>
                  <a:gd name="connsiteX33" fmla="*/ 379212 w 761978"/>
                  <a:gd name="connsiteY33" fmla="*/ 320225 h 761474"/>
                  <a:gd name="connsiteX34" fmla="*/ 440258 w 761978"/>
                  <a:gd name="connsiteY34" fmla="*/ 321541 h 761474"/>
                  <a:gd name="connsiteX35" fmla="*/ 442606 w 761978"/>
                  <a:gd name="connsiteY35" fmla="*/ 321779 h 761474"/>
                  <a:gd name="connsiteX36" fmla="*/ 550924 w 761978"/>
                  <a:gd name="connsiteY36" fmla="*/ 249989 h 761474"/>
                  <a:gd name="connsiteX37" fmla="*/ 659307 w 761978"/>
                  <a:gd name="connsiteY37" fmla="*/ 178203 h 761474"/>
                  <a:gd name="connsiteX38" fmla="*/ 660005 w 761978"/>
                  <a:gd name="connsiteY38" fmla="*/ 177337 h 761474"/>
                  <a:gd name="connsiteX39" fmla="*/ 660068 w 761978"/>
                  <a:gd name="connsiteY39" fmla="*/ 176227 h 761474"/>
                  <a:gd name="connsiteX40" fmla="*/ 652835 w 761978"/>
                  <a:gd name="connsiteY40" fmla="*/ 134542 h 761474"/>
                  <a:gd name="connsiteX41" fmla="*/ 650804 w 761978"/>
                  <a:gd name="connsiteY41" fmla="*/ 112907 h 761474"/>
                  <a:gd name="connsiteX42" fmla="*/ 650233 w 761978"/>
                  <a:gd name="connsiteY42" fmla="*/ 111683 h 761474"/>
                  <a:gd name="connsiteX43" fmla="*/ 649027 w 761978"/>
                  <a:gd name="connsiteY43" fmla="*/ 111135 h 761474"/>
                  <a:gd name="connsiteX44" fmla="*/ 627389 w 761978"/>
                  <a:gd name="connsiteY44" fmla="*/ 109092 h 761474"/>
                  <a:gd name="connsiteX45" fmla="*/ 585635 w 761978"/>
                  <a:gd name="connsiteY45" fmla="*/ 101847 h 761474"/>
                  <a:gd name="connsiteX46" fmla="*/ 584556 w 761978"/>
                  <a:gd name="connsiteY46" fmla="*/ 101939 h 761474"/>
                  <a:gd name="connsiteX47" fmla="*/ 583668 w 761978"/>
                  <a:gd name="connsiteY47" fmla="*/ 102640 h 761474"/>
                  <a:gd name="connsiteX48" fmla="*/ 511835 w 761978"/>
                  <a:gd name="connsiteY48" fmla="*/ 210907 h 761474"/>
                  <a:gd name="connsiteX49" fmla="*/ 440004 w 761978"/>
                  <a:gd name="connsiteY49" fmla="*/ 319171 h 761474"/>
                  <a:gd name="connsiteX50" fmla="*/ 440258 w 761978"/>
                  <a:gd name="connsiteY50" fmla="*/ 321541 h 761474"/>
                  <a:gd name="connsiteX51" fmla="*/ 321785 w 761978"/>
                  <a:gd name="connsiteY51" fmla="*/ 439933 h 761474"/>
                  <a:gd name="connsiteX52" fmla="*/ 319374 w 761978"/>
                  <a:gd name="connsiteY52" fmla="*/ 439695 h 761474"/>
                  <a:gd name="connsiteX53" fmla="*/ 211055 w 761978"/>
                  <a:gd name="connsiteY53" fmla="*/ 511483 h 761474"/>
                  <a:gd name="connsiteX54" fmla="*/ 102710 w 761978"/>
                  <a:gd name="connsiteY54" fmla="*/ 583271 h 761474"/>
                  <a:gd name="connsiteX55" fmla="*/ 102005 w 761978"/>
                  <a:gd name="connsiteY55" fmla="*/ 584140 h 761474"/>
                  <a:gd name="connsiteX56" fmla="*/ 101917 w 761978"/>
                  <a:gd name="connsiteY56" fmla="*/ 585251 h 761474"/>
                  <a:gd name="connsiteX57" fmla="*/ 109163 w 761978"/>
                  <a:gd name="connsiteY57" fmla="*/ 626935 h 761474"/>
                  <a:gd name="connsiteX58" fmla="*/ 111213 w 761978"/>
                  <a:gd name="connsiteY58" fmla="*/ 648567 h 761474"/>
                  <a:gd name="connsiteX59" fmla="*/ 111759 w 761978"/>
                  <a:gd name="connsiteY59" fmla="*/ 649792 h 761474"/>
                  <a:gd name="connsiteX60" fmla="*/ 112983 w 761978"/>
                  <a:gd name="connsiteY60" fmla="*/ 650337 h 761474"/>
                  <a:gd name="connsiteX61" fmla="*/ 134654 w 761978"/>
                  <a:gd name="connsiteY61" fmla="*/ 652381 h 761474"/>
                  <a:gd name="connsiteX62" fmla="*/ 176344 w 761978"/>
                  <a:gd name="connsiteY62" fmla="*/ 659627 h 761474"/>
                  <a:gd name="connsiteX63" fmla="*/ 177486 w 761978"/>
                  <a:gd name="connsiteY63" fmla="*/ 659538 h 761474"/>
                  <a:gd name="connsiteX64" fmla="*/ 178311 w 761978"/>
                  <a:gd name="connsiteY64" fmla="*/ 658834 h 761474"/>
                  <a:gd name="connsiteX65" fmla="*/ 250143 w 761978"/>
                  <a:gd name="connsiteY65" fmla="*/ 550566 h 761474"/>
                  <a:gd name="connsiteX66" fmla="*/ 321976 w 761978"/>
                  <a:gd name="connsiteY66" fmla="*/ 442303 h 761474"/>
                  <a:gd name="connsiteX67" fmla="*/ 321785 w 761978"/>
                  <a:gd name="connsiteY67" fmla="*/ 439933 h 761474"/>
                  <a:gd name="connsiteX68" fmla="*/ 659307 w 761978"/>
                  <a:gd name="connsiteY68" fmla="*/ 583271 h 761474"/>
                  <a:gd name="connsiteX69" fmla="*/ 550924 w 761978"/>
                  <a:gd name="connsiteY69" fmla="*/ 511483 h 761474"/>
                  <a:gd name="connsiteX70" fmla="*/ 442606 w 761978"/>
                  <a:gd name="connsiteY70" fmla="*/ 439695 h 761474"/>
                  <a:gd name="connsiteX71" fmla="*/ 440258 w 761978"/>
                  <a:gd name="connsiteY71" fmla="*/ 439933 h 761474"/>
                  <a:gd name="connsiteX72" fmla="*/ 440004 w 761978"/>
                  <a:gd name="connsiteY72" fmla="*/ 442303 h 761474"/>
                  <a:gd name="connsiteX73" fmla="*/ 511835 w 761978"/>
                  <a:gd name="connsiteY73" fmla="*/ 550566 h 761474"/>
                  <a:gd name="connsiteX74" fmla="*/ 583668 w 761978"/>
                  <a:gd name="connsiteY74" fmla="*/ 658834 h 761474"/>
                  <a:gd name="connsiteX75" fmla="*/ 584556 w 761978"/>
                  <a:gd name="connsiteY75" fmla="*/ 659538 h 761474"/>
                  <a:gd name="connsiteX76" fmla="*/ 585635 w 761978"/>
                  <a:gd name="connsiteY76" fmla="*/ 659627 h 761474"/>
                  <a:gd name="connsiteX77" fmla="*/ 627389 w 761978"/>
                  <a:gd name="connsiteY77" fmla="*/ 652381 h 761474"/>
                  <a:gd name="connsiteX78" fmla="*/ 649027 w 761978"/>
                  <a:gd name="connsiteY78" fmla="*/ 650337 h 761474"/>
                  <a:gd name="connsiteX79" fmla="*/ 650233 w 761978"/>
                  <a:gd name="connsiteY79" fmla="*/ 649792 h 761474"/>
                  <a:gd name="connsiteX80" fmla="*/ 650804 w 761978"/>
                  <a:gd name="connsiteY80" fmla="*/ 648567 h 761474"/>
                  <a:gd name="connsiteX81" fmla="*/ 652835 w 761978"/>
                  <a:gd name="connsiteY81" fmla="*/ 626935 h 761474"/>
                  <a:gd name="connsiteX82" fmla="*/ 660068 w 761978"/>
                  <a:gd name="connsiteY82" fmla="*/ 585251 h 761474"/>
                  <a:gd name="connsiteX83" fmla="*/ 660005 w 761978"/>
                  <a:gd name="connsiteY83" fmla="*/ 584140 h 761474"/>
                  <a:gd name="connsiteX84" fmla="*/ 659307 w 761978"/>
                  <a:gd name="connsiteY84" fmla="*/ 583271 h 761474"/>
                  <a:gd name="connsiteX85" fmla="*/ 320453 w 761978"/>
                  <a:gd name="connsiteY85" fmla="*/ 382538 h 761474"/>
                  <a:gd name="connsiteX86" fmla="*/ 321785 w 761978"/>
                  <a:gd name="connsiteY86" fmla="*/ 380736 h 761474"/>
                  <a:gd name="connsiteX87" fmla="*/ 320453 w 761978"/>
                  <a:gd name="connsiteY87" fmla="*/ 378936 h 761474"/>
                  <a:gd name="connsiteX88" fmla="*/ 189226 w 761978"/>
                  <a:gd name="connsiteY88" fmla="*/ 339534 h 761474"/>
                  <a:gd name="connsiteX89" fmla="*/ 58062 w 761978"/>
                  <a:gd name="connsiteY89" fmla="*/ 300132 h 761474"/>
                  <a:gd name="connsiteX90" fmla="*/ 56806 w 761978"/>
                  <a:gd name="connsiteY90" fmla="*/ 300194 h 761474"/>
                  <a:gd name="connsiteX91" fmla="*/ 55873 w 761978"/>
                  <a:gd name="connsiteY91" fmla="*/ 301034 h 761474"/>
                  <a:gd name="connsiteX92" fmla="*/ 31347 w 761978"/>
                  <a:gd name="connsiteY92" fmla="*/ 340764 h 761474"/>
                  <a:gd name="connsiteX93" fmla="*/ 489 w 761978"/>
                  <a:gd name="connsiteY93" fmla="*/ 379477 h 761474"/>
                  <a:gd name="connsiteX94" fmla="*/ 0 w 761978"/>
                  <a:gd name="connsiteY94" fmla="*/ 380736 h 761474"/>
                  <a:gd name="connsiteX95" fmla="*/ 489 w 761978"/>
                  <a:gd name="connsiteY95" fmla="*/ 381995 h 761474"/>
                  <a:gd name="connsiteX96" fmla="*/ 31347 w 761978"/>
                  <a:gd name="connsiteY96" fmla="*/ 420711 h 761474"/>
                  <a:gd name="connsiteX97" fmla="*/ 55873 w 761978"/>
                  <a:gd name="connsiteY97" fmla="*/ 460440 h 761474"/>
                  <a:gd name="connsiteX98" fmla="*/ 56806 w 761978"/>
                  <a:gd name="connsiteY98" fmla="*/ 461280 h 761474"/>
                  <a:gd name="connsiteX99" fmla="*/ 58062 w 761978"/>
                  <a:gd name="connsiteY99" fmla="*/ 461340 h 761474"/>
                  <a:gd name="connsiteX100" fmla="*/ 189226 w 761978"/>
                  <a:gd name="connsiteY100" fmla="*/ 421938 h 761474"/>
                  <a:gd name="connsiteX101" fmla="*/ 320453 w 761978"/>
                  <a:gd name="connsiteY101" fmla="*/ 382538 h 761474"/>
                  <a:gd name="connsiteX102" fmla="*/ 761534 w 761978"/>
                  <a:gd name="connsiteY102" fmla="*/ 379477 h 761474"/>
                  <a:gd name="connsiteX103" fmla="*/ 730631 w 761978"/>
                  <a:gd name="connsiteY103" fmla="*/ 340764 h 761474"/>
                  <a:gd name="connsiteX104" fmla="*/ 706137 w 761978"/>
                  <a:gd name="connsiteY104" fmla="*/ 301034 h 761474"/>
                  <a:gd name="connsiteX105" fmla="*/ 705186 w 761978"/>
                  <a:gd name="connsiteY105" fmla="*/ 300194 h 761474"/>
                  <a:gd name="connsiteX106" fmla="*/ 703917 w 761978"/>
                  <a:gd name="connsiteY106" fmla="*/ 300132 h 761474"/>
                  <a:gd name="connsiteX107" fmla="*/ 572753 w 761978"/>
                  <a:gd name="connsiteY107" fmla="*/ 339534 h 761474"/>
                  <a:gd name="connsiteX108" fmla="*/ 441527 w 761978"/>
                  <a:gd name="connsiteY108" fmla="*/ 378936 h 761474"/>
                  <a:gd name="connsiteX109" fmla="*/ 440194 w 761978"/>
                  <a:gd name="connsiteY109" fmla="*/ 380736 h 761474"/>
                  <a:gd name="connsiteX110" fmla="*/ 441527 w 761978"/>
                  <a:gd name="connsiteY110" fmla="*/ 382538 h 761474"/>
                  <a:gd name="connsiteX111" fmla="*/ 572753 w 761978"/>
                  <a:gd name="connsiteY111" fmla="*/ 421938 h 761474"/>
                  <a:gd name="connsiteX112" fmla="*/ 703917 w 761978"/>
                  <a:gd name="connsiteY112" fmla="*/ 461340 h 761474"/>
                  <a:gd name="connsiteX113" fmla="*/ 705186 w 761978"/>
                  <a:gd name="connsiteY113" fmla="*/ 461280 h 761474"/>
                  <a:gd name="connsiteX114" fmla="*/ 706137 w 761978"/>
                  <a:gd name="connsiteY114" fmla="*/ 460440 h 761474"/>
                  <a:gd name="connsiteX115" fmla="*/ 730631 w 761978"/>
                  <a:gd name="connsiteY115" fmla="*/ 420710 h 761474"/>
                  <a:gd name="connsiteX116" fmla="*/ 761534 w 761978"/>
                  <a:gd name="connsiteY116" fmla="*/ 381995 h 761474"/>
                  <a:gd name="connsiteX117" fmla="*/ 761979 w 761978"/>
                  <a:gd name="connsiteY117" fmla="*/ 380736 h 761474"/>
                  <a:gd name="connsiteX118" fmla="*/ 761534 w 761978"/>
                  <a:gd name="connsiteY118" fmla="*/ 379477 h 761474"/>
                  <a:gd name="connsiteX119" fmla="*/ 382830 w 761978"/>
                  <a:gd name="connsiteY119" fmla="*/ 441247 h 761474"/>
                  <a:gd name="connsiteX120" fmla="*/ 380989 w 761978"/>
                  <a:gd name="connsiteY120" fmla="*/ 439908 h 761474"/>
                  <a:gd name="connsiteX121" fmla="*/ 379212 w 761978"/>
                  <a:gd name="connsiteY121" fmla="*/ 441247 h 761474"/>
                  <a:gd name="connsiteX122" fmla="*/ 339743 w 761978"/>
                  <a:gd name="connsiteY122" fmla="*/ 572350 h 761474"/>
                  <a:gd name="connsiteX123" fmla="*/ 300337 w 761978"/>
                  <a:gd name="connsiteY123" fmla="*/ 703450 h 761474"/>
                  <a:gd name="connsiteX124" fmla="*/ 300401 w 761978"/>
                  <a:gd name="connsiteY124" fmla="*/ 704706 h 761474"/>
                  <a:gd name="connsiteX125" fmla="*/ 301226 w 761978"/>
                  <a:gd name="connsiteY125" fmla="*/ 705633 h 761474"/>
                  <a:gd name="connsiteX126" fmla="*/ 341013 w 761978"/>
                  <a:gd name="connsiteY126" fmla="*/ 730152 h 761474"/>
                  <a:gd name="connsiteX127" fmla="*/ 379720 w 761978"/>
                  <a:gd name="connsiteY127" fmla="*/ 760986 h 761474"/>
                  <a:gd name="connsiteX128" fmla="*/ 380989 w 761978"/>
                  <a:gd name="connsiteY128" fmla="*/ 761474 h 761474"/>
                  <a:gd name="connsiteX129" fmla="*/ 382259 w 761978"/>
                  <a:gd name="connsiteY129" fmla="*/ 760986 h 761474"/>
                  <a:gd name="connsiteX130" fmla="*/ 421030 w 761978"/>
                  <a:gd name="connsiteY130" fmla="*/ 730152 h 761474"/>
                  <a:gd name="connsiteX131" fmla="*/ 460754 w 761978"/>
                  <a:gd name="connsiteY131" fmla="*/ 705633 h 761474"/>
                  <a:gd name="connsiteX132" fmla="*/ 461579 w 761978"/>
                  <a:gd name="connsiteY132" fmla="*/ 704706 h 761474"/>
                  <a:gd name="connsiteX133" fmla="*/ 461642 w 761978"/>
                  <a:gd name="connsiteY133" fmla="*/ 703450 h 761474"/>
                  <a:gd name="connsiteX134" fmla="*/ 422236 w 761978"/>
                  <a:gd name="connsiteY134" fmla="*/ 572350 h 761474"/>
                  <a:gd name="connsiteX135" fmla="*/ 382830 w 761978"/>
                  <a:gd name="connsiteY135" fmla="*/ 441247 h 76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61978" h="761474">
                    <a:moveTo>
                      <a:pt x="102005" y="177337"/>
                    </a:moveTo>
                    <a:cubicBezTo>
                      <a:pt x="101872" y="176993"/>
                      <a:pt x="101834" y="176606"/>
                      <a:pt x="101917" y="176227"/>
                    </a:cubicBezTo>
                    <a:cubicBezTo>
                      <a:pt x="105553" y="159674"/>
                      <a:pt x="107793" y="145436"/>
                      <a:pt x="109163" y="134542"/>
                    </a:cubicBezTo>
                    <a:cubicBezTo>
                      <a:pt x="110534" y="123645"/>
                      <a:pt x="111042" y="116092"/>
                      <a:pt x="111213" y="112907"/>
                    </a:cubicBezTo>
                    <a:cubicBezTo>
                      <a:pt x="111238" y="112429"/>
                      <a:pt x="111441" y="112000"/>
                      <a:pt x="111759" y="111683"/>
                    </a:cubicBezTo>
                    <a:cubicBezTo>
                      <a:pt x="112076" y="111365"/>
                      <a:pt x="112507" y="111162"/>
                      <a:pt x="112983" y="111135"/>
                    </a:cubicBezTo>
                    <a:cubicBezTo>
                      <a:pt x="116169" y="110966"/>
                      <a:pt x="123739" y="110463"/>
                      <a:pt x="134654" y="109092"/>
                    </a:cubicBezTo>
                    <a:cubicBezTo>
                      <a:pt x="145504" y="107722"/>
                      <a:pt x="159782" y="105483"/>
                      <a:pt x="176344" y="101847"/>
                    </a:cubicBezTo>
                    <a:cubicBezTo>
                      <a:pt x="176725" y="101762"/>
                      <a:pt x="177106" y="101800"/>
                      <a:pt x="177486" y="101939"/>
                    </a:cubicBezTo>
                    <a:cubicBezTo>
                      <a:pt x="177804" y="102078"/>
                      <a:pt x="178121" y="102318"/>
                      <a:pt x="178311" y="102640"/>
                    </a:cubicBezTo>
                    <a:lnTo>
                      <a:pt x="250143" y="210907"/>
                    </a:lnTo>
                    <a:lnTo>
                      <a:pt x="321976" y="319171"/>
                    </a:lnTo>
                    <a:cubicBezTo>
                      <a:pt x="322547" y="320026"/>
                      <a:pt x="322356" y="320961"/>
                      <a:pt x="321785" y="321541"/>
                    </a:cubicBezTo>
                    <a:cubicBezTo>
                      <a:pt x="321151" y="322121"/>
                      <a:pt x="320262" y="322344"/>
                      <a:pt x="319374" y="321779"/>
                    </a:cubicBezTo>
                    <a:lnTo>
                      <a:pt x="211055" y="249989"/>
                    </a:lnTo>
                    <a:lnTo>
                      <a:pt x="102710" y="178203"/>
                    </a:lnTo>
                    <a:cubicBezTo>
                      <a:pt x="102386" y="177987"/>
                      <a:pt x="102145" y="177682"/>
                      <a:pt x="102005" y="177337"/>
                    </a:cubicBezTo>
                    <a:close/>
                    <a:moveTo>
                      <a:pt x="379212" y="320225"/>
                    </a:moveTo>
                    <a:cubicBezTo>
                      <a:pt x="379466" y="321120"/>
                      <a:pt x="380228" y="321566"/>
                      <a:pt x="380989" y="321566"/>
                    </a:cubicBezTo>
                    <a:cubicBezTo>
                      <a:pt x="381751" y="321566"/>
                      <a:pt x="382512" y="321120"/>
                      <a:pt x="382830" y="320225"/>
                    </a:cubicBezTo>
                    <a:lnTo>
                      <a:pt x="422236" y="189124"/>
                    </a:lnTo>
                    <a:lnTo>
                      <a:pt x="461642" y="58023"/>
                    </a:lnTo>
                    <a:cubicBezTo>
                      <a:pt x="461769" y="57599"/>
                      <a:pt x="461769" y="57157"/>
                      <a:pt x="461579" y="56771"/>
                    </a:cubicBezTo>
                    <a:cubicBezTo>
                      <a:pt x="461452" y="56384"/>
                      <a:pt x="461134" y="56049"/>
                      <a:pt x="460754" y="55839"/>
                    </a:cubicBezTo>
                    <a:cubicBezTo>
                      <a:pt x="447491" y="48641"/>
                      <a:pt x="434165" y="40508"/>
                      <a:pt x="421030" y="31324"/>
                    </a:cubicBezTo>
                    <a:cubicBezTo>
                      <a:pt x="407831" y="22138"/>
                      <a:pt x="394823" y="11901"/>
                      <a:pt x="382259" y="489"/>
                    </a:cubicBezTo>
                    <a:cubicBezTo>
                      <a:pt x="381878" y="164"/>
                      <a:pt x="381434" y="0"/>
                      <a:pt x="380989" y="0"/>
                    </a:cubicBezTo>
                    <a:cubicBezTo>
                      <a:pt x="380545" y="0"/>
                      <a:pt x="380101" y="164"/>
                      <a:pt x="379720" y="489"/>
                    </a:cubicBezTo>
                    <a:cubicBezTo>
                      <a:pt x="367156" y="11901"/>
                      <a:pt x="354148" y="22138"/>
                      <a:pt x="341013" y="31324"/>
                    </a:cubicBezTo>
                    <a:cubicBezTo>
                      <a:pt x="327813" y="40508"/>
                      <a:pt x="314488" y="48641"/>
                      <a:pt x="301226" y="55839"/>
                    </a:cubicBezTo>
                    <a:cubicBezTo>
                      <a:pt x="300844" y="56049"/>
                      <a:pt x="300591" y="56384"/>
                      <a:pt x="300401" y="56771"/>
                    </a:cubicBezTo>
                    <a:cubicBezTo>
                      <a:pt x="300274" y="57157"/>
                      <a:pt x="300210" y="57599"/>
                      <a:pt x="300337" y="58023"/>
                    </a:cubicBezTo>
                    <a:lnTo>
                      <a:pt x="339743" y="189124"/>
                    </a:lnTo>
                    <a:lnTo>
                      <a:pt x="379212" y="320225"/>
                    </a:lnTo>
                    <a:close/>
                    <a:moveTo>
                      <a:pt x="440258" y="321541"/>
                    </a:moveTo>
                    <a:cubicBezTo>
                      <a:pt x="440829" y="322121"/>
                      <a:pt x="441781" y="322344"/>
                      <a:pt x="442606" y="321779"/>
                    </a:cubicBezTo>
                    <a:lnTo>
                      <a:pt x="550924" y="249989"/>
                    </a:lnTo>
                    <a:lnTo>
                      <a:pt x="659307" y="178203"/>
                    </a:lnTo>
                    <a:cubicBezTo>
                      <a:pt x="659625" y="177987"/>
                      <a:pt x="659879" y="177682"/>
                      <a:pt x="660005" y="177337"/>
                    </a:cubicBezTo>
                    <a:cubicBezTo>
                      <a:pt x="660132" y="176993"/>
                      <a:pt x="660195" y="176606"/>
                      <a:pt x="660068" y="176227"/>
                    </a:cubicBezTo>
                    <a:cubicBezTo>
                      <a:pt x="656452" y="159674"/>
                      <a:pt x="654231" y="145436"/>
                      <a:pt x="652835" y="134542"/>
                    </a:cubicBezTo>
                    <a:cubicBezTo>
                      <a:pt x="651438" y="123645"/>
                      <a:pt x="650931" y="116093"/>
                      <a:pt x="650804" y="112907"/>
                    </a:cubicBezTo>
                    <a:cubicBezTo>
                      <a:pt x="650741" y="112429"/>
                      <a:pt x="650550" y="112000"/>
                      <a:pt x="650233" y="111683"/>
                    </a:cubicBezTo>
                    <a:cubicBezTo>
                      <a:pt x="649916" y="111365"/>
                      <a:pt x="649472" y="111162"/>
                      <a:pt x="649027" y="111135"/>
                    </a:cubicBezTo>
                    <a:cubicBezTo>
                      <a:pt x="645854" y="110966"/>
                      <a:pt x="638240" y="110464"/>
                      <a:pt x="627389" y="109092"/>
                    </a:cubicBezTo>
                    <a:cubicBezTo>
                      <a:pt x="616474" y="107722"/>
                      <a:pt x="602197" y="105483"/>
                      <a:pt x="585635" y="101847"/>
                    </a:cubicBezTo>
                    <a:cubicBezTo>
                      <a:pt x="585254" y="101763"/>
                      <a:pt x="584873" y="101800"/>
                      <a:pt x="584556" y="101939"/>
                    </a:cubicBezTo>
                    <a:cubicBezTo>
                      <a:pt x="584175" y="102078"/>
                      <a:pt x="583858" y="102318"/>
                      <a:pt x="583668" y="102640"/>
                    </a:cubicBezTo>
                    <a:lnTo>
                      <a:pt x="511835" y="210907"/>
                    </a:lnTo>
                    <a:lnTo>
                      <a:pt x="440004" y="319171"/>
                    </a:lnTo>
                    <a:cubicBezTo>
                      <a:pt x="439433" y="320027"/>
                      <a:pt x="439686" y="320961"/>
                      <a:pt x="440258" y="321541"/>
                    </a:cubicBezTo>
                    <a:close/>
                    <a:moveTo>
                      <a:pt x="321785" y="439933"/>
                    </a:moveTo>
                    <a:cubicBezTo>
                      <a:pt x="321151" y="439353"/>
                      <a:pt x="320262" y="439130"/>
                      <a:pt x="319374" y="439695"/>
                    </a:cubicBezTo>
                    <a:lnTo>
                      <a:pt x="211055" y="511483"/>
                    </a:lnTo>
                    <a:lnTo>
                      <a:pt x="102710" y="583271"/>
                    </a:lnTo>
                    <a:cubicBezTo>
                      <a:pt x="102386" y="583486"/>
                      <a:pt x="102145" y="583791"/>
                      <a:pt x="102005" y="584140"/>
                    </a:cubicBezTo>
                    <a:cubicBezTo>
                      <a:pt x="101872" y="584483"/>
                      <a:pt x="101834" y="584870"/>
                      <a:pt x="101917" y="585251"/>
                    </a:cubicBezTo>
                    <a:cubicBezTo>
                      <a:pt x="105553" y="601800"/>
                      <a:pt x="107793" y="616039"/>
                      <a:pt x="109163" y="626935"/>
                    </a:cubicBezTo>
                    <a:cubicBezTo>
                      <a:pt x="110534" y="637824"/>
                      <a:pt x="111042" y="645381"/>
                      <a:pt x="111213" y="648567"/>
                    </a:cubicBezTo>
                    <a:cubicBezTo>
                      <a:pt x="111238" y="649043"/>
                      <a:pt x="111441" y="649474"/>
                      <a:pt x="111759" y="649792"/>
                    </a:cubicBezTo>
                    <a:cubicBezTo>
                      <a:pt x="112076" y="650109"/>
                      <a:pt x="112507" y="650312"/>
                      <a:pt x="112983" y="650337"/>
                    </a:cubicBezTo>
                    <a:cubicBezTo>
                      <a:pt x="116169" y="650509"/>
                      <a:pt x="123739" y="651010"/>
                      <a:pt x="134654" y="652381"/>
                    </a:cubicBezTo>
                    <a:cubicBezTo>
                      <a:pt x="145504" y="653751"/>
                      <a:pt x="159782" y="655991"/>
                      <a:pt x="176344" y="659627"/>
                    </a:cubicBezTo>
                    <a:cubicBezTo>
                      <a:pt x="176725" y="659710"/>
                      <a:pt x="177106" y="659672"/>
                      <a:pt x="177486" y="659538"/>
                    </a:cubicBezTo>
                    <a:cubicBezTo>
                      <a:pt x="177804" y="659399"/>
                      <a:pt x="178121" y="659158"/>
                      <a:pt x="178311" y="658834"/>
                    </a:cubicBezTo>
                    <a:lnTo>
                      <a:pt x="250143" y="550566"/>
                    </a:lnTo>
                    <a:lnTo>
                      <a:pt x="321976" y="442303"/>
                    </a:lnTo>
                    <a:cubicBezTo>
                      <a:pt x="322547" y="441448"/>
                      <a:pt x="322356" y="440514"/>
                      <a:pt x="321785" y="439933"/>
                    </a:cubicBezTo>
                    <a:close/>
                    <a:moveTo>
                      <a:pt x="659307" y="583271"/>
                    </a:moveTo>
                    <a:lnTo>
                      <a:pt x="550924" y="511483"/>
                    </a:lnTo>
                    <a:lnTo>
                      <a:pt x="442606" y="439695"/>
                    </a:lnTo>
                    <a:cubicBezTo>
                      <a:pt x="441781" y="439130"/>
                      <a:pt x="440829" y="439353"/>
                      <a:pt x="440258" y="439933"/>
                    </a:cubicBezTo>
                    <a:cubicBezTo>
                      <a:pt x="439686" y="440514"/>
                      <a:pt x="439433" y="441448"/>
                      <a:pt x="440004" y="442303"/>
                    </a:cubicBezTo>
                    <a:lnTo>
                      <a:pt x="511835" y="550566"/>
                    </a:lnTo>
                    <a:lnTo>
                      <a:pt x="583668" y="658834"/>
                    </a:lnTo>
                    <a:cubicBezTo>
                      <a:pt x="583858" y="659158"/>
                      <a:pt x="584175" y="659399"/>
                      <a:pt x="584556" y="659538"/>
                    </a:cubicBezTo>
                    <a:cubicBezTo>
                      <a:pt x="584873" y="659672"/>
                      <a:pt x="585254" y="659710"/>
                      <a:pt x="585635" y="659627"/>
                    </a:cubicBezTo>
                    <a:cubicBezTo>
                      <a:pt x="602197" y="655991"/>
                      <a:pt x="616474" y="653751"/>
                      <a:pt x="627389" y="652381"/>
                    </a:cubicBezTo>
                    <a:cubicBezTo>
                      <a:pt x="638240" y="651010"/>
                      <a:pt x="645854" y="650509"/>
                      <a:pt x="649027" y="650337"/>
                    </a:cubicBezTo>
                    <a:cubicBezTo>
                      <a:pt x="649472" y="650312"/>
                      <a:pt x="649916" y="650109"/>
                      <a:pt x="650233" y="649792"/>
                    </a:cubicBezTo>
                    <a:cubicBezTo>
                      <a:pt x="650550" y="649474"/>
                      <a:pt x="650741" y="649043"/>
                      <a:pt x="650804" y="648567"/>
                    </a:cubicBezTo>
                    <a:cubicBezTo>
                      <a:pt x="650931" y="645381"/>
                      <a:pt x="651438" y="637824"/>
                      <a:pt x="652835" y="626935"/>
                    </a:cubicBezTo>
                    <a:cubicBezTo>
                      <a:pt x="654231" y="616039"/>
                      <a:pt x="656452" y="601800"/>
                      <a:pt x="660068" y="585251"/>
                    </a:cubicBezTo>
                    <a:cubicBezTo>
                      <a:pt x="660195" y="584870"/>
                      <a:pt x="660132" y="584483"/>
                      <a:pt x="660005" y="584140"/>
                    </a:cubicBezTo>
                    <a:cubicBezTo>
                      <a:pt x="659879" y="583791"/>
                      <a:pt x="659625" y="583486"/>
                      <a:pt x="659307" y="583271"/>
                    </a:cubicBezTo>
                    <a:close/>
                    <a:moveTo>
                      <a:pt x="320453" y="382538"/>
                    </a:moveTo>
                    <a:cubicBezTo>
                      <a:pt x="321341" y="382268"/>
                      <a:pt x="321785" y="381504"/>
                      <a:pt x="321785" y="380736"/>
                    </a:cubicBezTo>
                    <a:cubicBezTo>
                      <a:pt x="321785" y="379970"/>
                      <a:pt x="321341" y="379204"/>
                      <a:pt x="320453" y="378936"/>
                    </a:cubicBezTo>
                    <a:lnTo>
                      <a:pt x="189226" y="339534"/>
                    </a:lnTo>
                    <a:lnTo>
                      <a:pt x="58062" y="300132"/>
                    </a:lnTo>
                    <a:cubicBezTo>
                      <a:pt x="57637" y="300006"/>
                      <a:pt x="57193" y="300036"/>
                      <a:pt x="56806" y="300194"/>
                    </a:cubicBezTo>
                    <a:cubicBezTo>
                      <a:pt x="56419" y="300353"/>
                      <a:pt x="56089" y="300643"/>
                      <a:pt x="55873" y="301034"/>
                    </a:cubicBezTo>
                    <a:cubicBezTo>
                      <a:pt x="48671" y="314290"/>
                      <a:pt x="40536" y="327612"/>
                      <a:pt x="31347" y="340764"/>
                    </a:cubicBezTo>
                    <a:cubicBezTo>
                      <a:pt x="22153" y="353916"/>
                      <a:pt x="11905" y="366897"/>
                      <a:pt x="489" y="379477"/>
                    </a:cubicBezTo>
                    <a:cubicBezTo>
                      <a:pt x="165" y="379836"/>
                      <a:pt x="0" y="380285"/>
                      <a:pt x="0" y="380736"/>
                    </a:cubicBezTo>
                    <a:cubicBezTo>
                      <a:pt x="0" y="381187"/>
                      <a:pt x="165" y="381638"/>
                      <a:pt x="489" y="381995"/>
                    </a:cubicBezTo>
                    <a:cubicBezTo>
                      <a:pt x="11905" y="394577"/>
                      <a:pt x="22153" y="407559"/>
                      <a:pt x="31347" y="420711"/>
                    </a:cubicBezTo>
                    <a:cubicBezTo>
                      <a:pt x="40536" y="433863"/>
                      <a:pt x="48671" y="447184"/>
                      <a:pt x="55873" y="460440"/>
                    </a:cubicBezTo>
                    <a:cubicBezTo>
                      <a:pt x="56089" y="460832"/>
                      <a:pt x="56419" y="461122"/>
                      <a:pt x="56806" y="461280"/>
                    </a:cubicBezTo>
                    <a:cubicBezTo>
                      <a:pt x="57193" y="461439"/>
                      <a:pt x="57637" y="461469"/>
                      <a:pt x="58062" y="461340"/>
                    </a:cubicBezTo>
                    <a:lnTo>
                      <a:pt x="189226" y="421938"/>
                    </a:lnTo>
                    <a:lnTo>
                      <a:pt x="320453" y="382538"/>
                    </a:lnTo>
                    <a:close/>
                    <a:moveTo>
                      <a:pt x="761534" y="379477"/>
                    </a:moveTo>
                    <a:cubicBezTo>
                      <a:pt x="750113" y="366897"/>
                      <a:pt x="739833" y="353916"/>
                      <a:pt x="730631" y="340764"/>
                    </a:cubicBezTo>
                    <a:cubicBezTo>
                      <a:pt x="721494" y="327612"/>
                      <a:pt x="713308" y="314290"/>
                      <a:pt x="706137" y="301034"/>
                    </a:cubicBezTo>
                    <a:cubicBezTo>
                      <a:pt x="705884" y="300643"/>
                      <a:pt x="705567" y="300353"/>
                      <a:pt x="705186" y="300194"/>
                    </a:cubicBezTo>
                    <a:cubicBezTo>
                      <a:pt x="704805" y="300036"/>
                      <a:pt x="704361" y="300006"/>
                      <a:pt x="703917" y="300132"/>
                    </a:cubicBezTo>
                    <a:lnTo>
                      <a:pt x="572753" y="339534"/>
                    </a:lnTo>
                    <a:lnTo>
                      <a:pt x="441527" y="378936"/>
                    </a:lnTo>
                    <a:cubicBezTo>
                      <a:pt x="440638" y="379204"/>
                      <a:pt x="440194" y="379970"/>
                      <a:pt x="440194" y="380736"/>
                    </a:cubicBezTo>
                    <a:cubicBezTo>
                      <a:pt x="440194" y="381504"/>
                      <a:pt x="440638" y="382268"/>
                      <a:pt x="441527" y="382538"/>
                    </a:cubicBezTo>
                    <a:lnTo>
                      <a:pt x="572753" y="421938"/>
                    </a:lnTo>
                    <a:lnTo>
                      <a:pt x="703917" y="461340"/>
                    </a:lnTo>
                    <a:cubicBezTo>
                      <a:pt x="704361" y="461469"/>
                      <a:pt x="704805" y="461439"/>
                      <a:pt x="705186" y="461280"/>
                    </a:cubicBezTo>
                    <a:cubicBezTo>
                      <a:pt x="705567" y="461122"/>
                      <a:pt x="705884" y="460832"/>
                      <a:pt x="706137" y="460440"/>
                    </a:cubicBezTo>
                    <a:cubicBezTo>
                      <a:pt x="713308" y="447184"/>
                      <a:pt x="721494" y="433863"/>
                      <a:pt x="730631" y="420710"/>
                    </a:cubicBezTo>
                    <a:cubicBezTo>
                      <a:pt x="739833" y="407559"/>
                      <a:pt x="750113" y="394577"/>
                      <a:pt x="761534" y="381995"/>
                    </a:cubicBezTo>
                    <a:cubicBezTo>
                      <a:pt x="761852" y="381638"/>
                      <a:pt x="761979" y="381187"/>
                      <a:pt x="761979" y="380736"/>
                    </a:cubicBezTo>
                    <a:cubicBezTo>
                      <a:pt x="761979" y="380285"/>
                      <a:pt x="761852" y="379836"/>
                      <a:pt x="761534" y="379477"/>
                    </a:cubicBezTo>
                    <a:close/>
                    <a:moveTo>
                      <a:pt x="382830" y="441247"/>
                    </a:moveTo>
                    <a:cubicBezTo>
                      <a:pt x="382512" y="440355"/>
                      <a:pt x="381751" y="439908"/>
                      <a:pt x="380989" y="439908"/>
                    </a:cubicBezTo>
                    <a:cubicBezTo>
                      <a:pt x="380228" y="439908"/>
                      <a:pt x="379466" y="440355"/>
                      <a:pt x="379212" y="441247"/>
                    </a:cubicBezTo>
                    <a:lnTo>
                      <a:pt x="339743" y="572350"/>
                    </a:lnTo>
                    <a:lnTo>
                      <a:pt x="300337" y="703450"/>
                    </a:lnTo>
                    <a:cubicBezTo>
                      <a:pt x="300210" y="703875"/>
                      <a:pt x="300274" y="704319"/>
                      <a:pt x="300401" y="704706"/>
                    </a:cubicBezTo>
                    <a:cubicBezTo>
                      <a:pt x="300591" y="705087"/>
                      <a:pt x="300844" y="705423"/>
                      <a:pt x="301226" y="705633"/>
                    </a:cubicBezTo>
                    <a:cubicBezTo>
                      <a:pt x="314488" y="712835"/>
                      <a:pt x="327813" y="720964"/>
                      <a:pt x="341013" y="730152"/>
                    </a:cubicBezTo>
                    <a:cubicBezTo>
                      <a:pt x="354148" y="739334"/>
                      <a:pt x="367156" y="749576"/>
                      <a:pt x="379720" y="760986"/>
                    </a:cubicBezTo>
                    <a:cubicBezTo>
                      <a:pt x="380101" y="761309"/>
                      <a:pt x="380545" y="761474"/>
                      <a:pt x="380989" y="761474"/>
                    </a:cubicBezTo>
                    <a:cubicBezTo>
                      <a:pt x="381434" y="761474"/>
                      <a:pt x="381878" y="761309"/>
                      <a:pt x="382259" y="760986"/>
                    </a:cubicBezTo>
                    <a:cubicBezTo>
                      <a:pt x="394823" y="749576"/>
                      <a:pt x="407831" y="739334"/>
                      <a:pt x="421030" y="730152"/>
                    </a:cubicBezTo>
                    <a:cubicBezTo>
                      <a:pt x="434165" y="720964"/>
                      <a:pt x="447491" y="712835"/>
                      <a:pt x="460754" y="705633"/>
                    </a:cubicBezTo>
                    <a:cubicBezTo>
                      <a:pt x="461134" y="705423"/>
                      <a:pt x="461452" y="705087"/>
                      <a:pt x="461579" y="704706"/>
                    </a:cubicBezTo>
                    <a:cubicBezTo>
                      <a:pt x="461769" y="704319"/>
                      <a:pt x="461769" y="703875"/>
                      <a:pt x="461642" y="703450"/>
                    </a:cubicBezTo>
                    <a:lnTo>
                      <a:pt x="422236" y="572350"/>
                    </a:lnTo>
                    <a:lnTo>
                      <a:pt x="382830" y="441247"/>
                    </a:ln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11" name="Freeform: Shape 10">
                <a:extLst>
                  <a:ext uri="{FF2B5EF4-FFF2-40B4-BE49-F238E27FC236}">
                    <a16:creationId xmlns:a16="http://schemas.microsoft.com/office/drawing/2014/main" id="{5D9C5DD1-3AED-A454-E0A8-AE0D748CF87C}"/>
                  </a:ext>
                </a:extLst>
              </p:cNvPr>
              <p:cNvSpPr/>
              <p:nvPr/>
            </p:nvSpPr>
            <p:spPr>
              <a:xfrm>
                <a:off x="5079996"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12" name="Freeform: Shape 11">
                <a:extLst>
                  <a:ext uri="{FF2B5EF4-FFF2-40B4-BE49-F238E27FC236}">
                    <a16:creationId xmlns:a16="http://schemas.microsoft.com/office/drawing/2014/main" id="{83C38BB6-F1BC-79A8-5D05-024F62C5ADEB}"/>
                  </a:ext>
                </a:extLst>
              </p:cNvPr>
              <p:cNvSpPr/>
              <p:nvPr/>
            </p:nvSpPr>
            <p:spPr>
              <a:xfrm>
                <a:off x="5206996" y="5964386"/>
                <a:ext cx="761997" cy="761472"/>
              </a:xfrm>
              <a:custGeom>
                <a:avLst/>
                <a:gdLst>
                  <a:gd name="connsiteX0" fmla="*/ 382481 w 761997"/>
                  <a:gd name="connsiteY0" fmla="*/ 760737 h 761472"/>
                  <a:gd name="connsiteX1" fmla="*/ 434800 w 761997"/>
                  <a:gd name="connsiteY1" fmla="*/ 679056 h 761472"/>
                  <a:gd name="connsiteX2" fmla="*/ 503079 w 761997"/>
                  <a:gd name="connsiteY2" fmla="*/ 504818 h 761472"/>
                  <a:gd name="connsiteX3" fmla="*/ 503828 w 761997"/>
                  <a:gd name="connsiteY3" fmla="*/ 503479 h 761472"/>
                  <a:gd name="connsiteX4" fmla="*/ 505166 w 761997"/>
                  <a:gd name="connsiteY4" fmla="*/ 502732 h 761472"/>
                  <a:gd name="connsiteX5" fmla="*/ 679525 w 761997"/>
                  <a:gd name="connsiteY5" fmla="*/ 434499 h 761472"/>
                  <a:gd name="connsiteX6" fmla="*/ 761262 w 761997"/>
                  <a:gd name="connsiteY6" fmla="*/ 382221 h 761472"/>
                  <a:gd name="connsiteX7" fmla="*/ 761998 w 761997"/>
                  <a:gd name="connsiteY7" fmla="*/ 380736 h 761472"/>
                  <a:gd name="connsiteX8" fmla="*/ 761262 w 761997"/>
                  <a:gd name="connsiteY8" fmla="*/ 379251 h 761472"/>
                  <a:gd name="connsiteX9" fmla="*/ 679525 w 761997"/>
                  <a:gd name="connsiteY9" fmla="*/ 326972 h 761472"/>
                  <a:gd name="connsiteX10" fmla="*/ 505166 w 761997"/>
                  <a:gd name="connsiteY10" fmla="*/ 258739 h 761472"/>
                  <a:gd name="connsiteX11" fmla="*/ 503828 w 761997"/>
                  <a:gd name="connsiteY11" fmla="*/ 257992 h 761472"/>
                  <a:gd name="connsiteX12" fmla="*/ 503079 w 761997"/>
                  <a:gd name="connsiteY12" fmla="*/ 256653 h 761472"/>
                  <a:gd name="connsiteX13" fmla="*/ 434800 w 761997"/>
                  <a:gd name="connsiteY13" fmla="*/ 82417 h 761472"/>
                  <a:gd name="connsiteX14" fmla="*/ 382481 w 761997"/>
                  <a:gd name="connsiteY14" fmla="*/ 732 h 761472"/>
                  <a:gd name="connsiteX15" fmla="*/ 380996 w 761997"/>
                  <a:gd name="connsiteY15" fmla="*/ 0 h 761472"/>
                  <a:gd name="connsiteX16" fmla="*/ 379511 w 761997"/>
                  <a:gd name="connsiteY16" fmla="*/ 732 h 761472"/>
                  <a:gd name="connsiteX17" fmla="*/ 327198 w 761997"/>
                  <a:gd name="connsiteY17" fmla="*/ 82417 h 761472"/>
                  <a:gd name="connsiteX18" fmla="*/ 258920 w 761997"/>
                  <a:gd name="connsiteY18" fmla="*/ 256653 h 761472"/>
                  <a:gd name="connsiteX19" fmla="*/ 258171 w 761997"/>
                  <a:gd name="connsiteY19" fmla="*/ 257992 h 761472"/>
                  <a:gd name="connsiteX20" fmla="*/ 256832 w 761997"/>
                  <a:gd name="connsiteY20" fmla="*/ 258739 h 761472"/>
                  <a:gd name="connsiteX21" fmla="*/ 82474 w 761997"/>
                  <a:gd name="connsiteY21" fmla="*/ 326972 h 761472"/>
                  <a:gd name="connsiteX22" fmla="*/ 730 w 761997"/>
                  <a:gd name="connsiteY22" fmla="*/ 379251 h 761472"/>
                  <a:gd name="connsiteX23" fmla="*/ 0 w 761997"/>
                  <a:gd name="connsiteY23" fmla="*/ 380736 h 761472"/>
                  <a:gd name="connsiteX24" fmla="*/ 730 w 761997"/>
                  <a:gd name="connsiteY24" fmla="*/ 382221 h 761472"/>
                  <a:gd name="connsiteX25" fmla="*/ 82474 w 761997"/>
                  <a:gd name="connsiteY25" fmla="*/ 434499 h 761472"/>
                  <a:gd name="connsiteX26" fmla="*/ 256832 w 761997"/>
                  <a:gd name="connsiteY26" fmla="*/ 502732 h 761472"/>
                  <a:gd name="connsiteX27" fmla="*/ 258171 w 761997"/>
                  <a:gd name="connsiteY27" fmla="*/ 503479 h 761472"/>
                  <a:gd name="connsiteX28" fmla="*/ 258920 w 761997"/>
                  <a:gd name="connsiteY28" fmla="*/ 504818 h 761472"/>
                  <a:gd name="connsiteX29" fmla="*/ 327198 w 761997"/>
                  <a:gd name="connsiteY29" fmla="*/ 679056 h 761472"/>
                  <a:gd name="connsiteX30" fmla="*/ 379511 w 761997"/>
                  <a:gd name="connsiteY30" fmla="*/ 760737 h 761472"/>
                  <a:gd name="connsiteX31" fmla="*/ 380996 w 761997"/>
                  <a:gd name="connsiteY31" fmla="*/ 761473 h 761472"/>
                  <a:gd name="connsiteX32" fmla="*/ 382481 w 761997"/>
                  <a:gd name="connsiteY32" fmla="*/ 760737 h 7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1997" h="761472">
                    <a:moveTo>
                      <a:pt x="382481" y="760737"/>
                    </a:moveTo>
                    <a:cubicBezTo>
                      <a:pt x="388268" y="753230"/>
                      <a:pt x="410205" y="723856"/>
                      <a:pt x="434800" y="679056"/>
                    </a:cubicBezTo>
                    <a:cubicBezTo>
                      <a:pt x="459396" y="634250"/>
                      <a:pt x="486650" y="574024"/>
                      <a:pt x="503079" y="504818"/>
                    </a:cubicBezTo>
                    <a:cubicBezTo>
                      <a:pt x="503199" y="504301"/>
                      <a:pt x="503466" y="503841"/>
                      <a:pt x="503828" y="503479"/>
                    </a:cubicBezTo>
                    <a:cubicBezTo>
                      <a:pt x="504189" y="503118"/>
                      <a:pt x="504646" y="502855"/>
                      <a:pt x="505166" y="502732"/>
                    </a:cubicBezTo>
                    <a:cubicBezTo>
                      <a:pt x="574422" y="486313"/>
                      <a:pt x="634693" y="459077"/>
                      <a:pt x="679525" y="434499"/>
                    </a:cubicBezTo>
                    <a:cubicBezTo>
                      <a:pt x="724356" y="409922"/>
                      <a:pt x="753755" y="388004"/>
                      <a:pt x="761262" y="382221"/>
                    </a:cubicBezTo>
                    <a:cubicBezTo>
                      <a:pt x="761750" y="381844"/>
                      <a:pt x="761998" y="381290"/>
                      <a:pt x="761998" y="380736"/>
                    </a:cubicBezTo>
                    <a:cubicBezTo>
                      <a:pt x="761998" y="380181"/>
                      <a:pt x="761750" y="379627"/>
                      <a:pt x="761262" y="379251"/>
                    </a:cubicBezTo>
                    <a:cubicBezTo>
                      <a:pt x="753755" y="373468"/>
                      <a:pt x="724356" y="351549"/>
                      <a:pt x="679525" y="326972"/>
                    </a:cubicBezTo>
                    <a:cubicBezTo>
                      <a:pt x="634693" y="302394"/>
                      <a:pt x="574422" y="275158"/>
                      <a:pt x="505166" y="258739"/>
                    </a:cubicBezTo>
                    <a:cubicBezTo>
                      <a:pt x="504646" y="258617"/>
                      <a:pt x="504189" y="258353"/>
                      <a:pt x="503828" y="257992"/>
                    </a:cubicBezTo>
                    <a:cubicBezTo>
                      <a:pt x="503466" y="257630"/>
                      <a:pt x="503199" y="257170"/>
                      <a:pt x="503079" y="256653"/>
                    </a:cubicBezTo>
                    <a:cubicBezTo>
                      <a:pt x="486650" y="187445"/>
                      <a:pt x="459396" y="127218"/>
                      <a:pt x="434800" y="82417"/>
                    </a:cubicBezTo>
                    <a:cubicBezTo>
                      <a:pt x="410205" y="37615"/>
                      <a:pt x="388268" y="8240"/>
                      <a:pt x="382481" y="732"/>
                    </a:cubicBezTo>
                    <a:cubicBezTo>
                      <a:pt x="382106" y="244"/>
                      <a:pt x="381554" y="0"/>
                      <a:pt x="380996" y="0"/>
                    </a:cubicBezTo>
                    <a:cubicBezTo>
                      <a:pt x="380444" y="0"/>
                      <a:pt x="379885" y="244"/>
                      <a:pt x="379511" y="732"/>
                    </a:cubicBezTo>
                    <a:cubicBezTo>
                      <a:pt x="373724" y="8240"/>
                      <a:pt x="351794" y="37615"/>
                      <a:pt x="327198" y="82417"/>
                    </a:cubicBezTo>
                    <a:cubicBezTo>
                      <a:pt x="302602" y="127218"/>
                      <a:pt x="275348" y="187445"/>
                      <a:pt x="258920" y="256653"/>
                    </a:cubicBezTo>
                    <a:cubicBezTo>
                      <a:pt x="258792" y="257170"/>
                      <a:pt x="258532" y="257630"/>
                      <a:pt x="258171" y="257992"/>
                    </a:cubicBezTo>
                    <a:cubicBezTo>
                      <a:pt x="257809" y="258353"/>
                      <a:pt x="257346" y="258617"/>
                      <a:pt x="256832" y="258739"/>
                    </a:cubicBezTo>
                    <a:cubicBezTo>
                      <a:pt x="187570" y="275158"/>
                      <a:pt x="127305" y="302394"/>
                      <a:pt x="82474" y="326972"/>
                    </a:cubicBezTo>
                    <a:cubicBezTo>
                      <a:pt x="37642" y="351549"/>
                      <a:pt x="8243" y="373468"/>
                      <a:pt x="730" y="379251"/>
                    </a:cubicBezTo>
                    <a:cubicBezTo>
                      <a:pt x="241" y="379627"/>
                      <a:pt x="0" y="380181"/>
                      <a:pt x="0" y="380736"/>
                    </a:cubicBezTo>
                    <a:cubicBezTo>
                      <a:pt x="0" y="381290"/>
                      <a:pt x="241" y="381844"/>
                      <a:pt x="730" y="382221"/>
                    </a:cubicBezTo>
                    <a:cubicBezTo>
                      <a:pt x="8243" y="388004"/>
                      <a:pt x="37642" y="409922"/>
                      <a:pt x="82474" y="434499"/>
                    </a:cubicBezTo>
                    <a:cubicBezTo>
                      <a:pt x="127305" y="459077"/>
                      <a:pt x="187570" y="486313"/>
                      <a:pt x="256832" y="502732"/>
                    </a:cubicBezTo>
                    <a:cubicBezTo>
                      <a:pt x="257346" y="502855"/>
                      <a:pt x="257809" y="503118"/>
                      <a:pt x="258171" y="503479"/>
                    </a:cubicBezTo>
                    <a:cubicBezTo>
                      <a:pt x="258532" y="503841"/>
                      <a:pt x="258792" y="504301"/>
                      <a:pt x="258920" y="504818"/>
                    </a:cubicBezTo>
                    <a:cubicBezTo>
                      <a:pt x="275348" y="574024"/>
                      <a:pt x="302602" y="634250"/>
                      <a:pt x="327198" y="679056"/>
                    </a:cubicBezTo>
                    <a:cubicBezTo>
                      <a:pt x="351794" y="723856"/>
                      <a:pt x="373724" y="753230"/>
                      <a:pt x="379511" y="760737"/>
                    </a:cubicBezTo>
                    <a:cubicBezTo>
                      <a:pt x="379885" y="761225"/>
                      <a:pt x="380444" y="761473"/>
                      <a:pt x="380996" y="761473"/>
                    </a:cubicBezTo>
                    <a:cubicBezTo>
                      <a:pt x="381554" y="761473"/>
                      <a:pt x="382106" y="761225"/>
                      <a:pt x="382481" y="760737"/>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13" name="Freeform: Shape 12">
                <a:extLst>
                  <a:ext uri="{FF2B5EF4-FFF2-40B4-BE49-F238E27FC236}">
                    <a16:creationId xmlns:a16="http://schemas.microsoft.com/office/drawing/2014/main" id="{9B2328EB-DE73-0AA8-4EF4-27CEC3186BFA}"/>
                  </a:ext>
                </a:extLst>
              </p:cNvPr>
              <p:cNvSpPr/>
              <p:nvPr/>
            </p:nvSpPr>
            <p:spPr>
              <a:xfrm>
                <a:off x="4064003"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14" name="Freeform: Shape 13">
                <a:extLst>
                  <a:ext uri="{FF2B5EF4-FFF2-40B4-BE49-F238E27FC236}">
                    <a16:creationId xmlns:a16="http://schemas.microsoft.com/office/drawing/2014/main" id="{7C937343-8836-5FB1-4ED6-20BF84D94CC8}"/>
                  </a:ext>
                </a:extLst>
              </p:cNvPr>
              <p:cNvSpPr/>
              <p:nvPr/>
            </p:nvSpPr>
            <p:spPr>
              <a:xfrm>
                <a:off x="4067239" y="6029515"/>
                <a:ext cx="1009539" cy="631213"/>
              </a:xfrm>
              <a:custGeom>
                <a:avLst/>
                <a:gdLst>
                  <a:gd name="connsiteX0" fmla="*/ 1008505 w 1009539"/>
                  <a:gd name="connsiteY0" fmla="*/ 317284 h 631213"/>
                  <a:gd name="connsiteX1" fmla="*/ 697368 w 1009539"/>
                  <a:gd name="connsiteY1" fmla="*/ 474147 h 631213"/>
                  <a:gd name="connsiteX2" fmla="*/ 386231 w 1009539"/>
                  <a:gd name="connsiteY2" fmla="*/ 631010 h 631213"/>
                  <a:gd name="connsiteX3" fmla="*/ 384632 w 1009539"/>
                  <a:gd name="connsiteY3" fmla="*/ 631054 h 631213"/>
                  <a:gd name="connsiteX4" fmla="*/ 383578 w 1009539"/>
                  <a:gd name="connsiteY4" fmla="*/ 629849 h 631213"/>
                  <a:gd name="connsiteX5" fmla="*/ 238334 w 1009539"/>
                  <a:gd name="connsiteY5" fmla="*/ 434262 h 631213"/>
                  <a:gd name="connsiteX6" fmla="*/ 1294 w 1009539"/>
                  <a:gd name="connsiteY6" fmla="*/ 317386 h 631213"/>
                  <a:gd name="connsiteX7" fmla="*/ 0 w 1009539"/>
                  <a:gd name="connsiteY7" fmla="*/ 315606 h 631213"/>
                  <a:gd name="connsiteX8" fmla="*/ 1294 w 1009539"/>
                  <a:gd name="connsiteY8" fmla="*/ 313826 h 631213"/>
                  <a:gd name="connsiteX9" fmla="*/ 238334 w 1009539"/>
                  <a:gd name="connsiteY9" fmla="*/ 196949 h 631213"/>
                  <a:gd name="connsiteX10" fmla="*/ 383578 w 1009539"/>
                  <a:gd name="connsiteY10" fmla="*/ 1363 h 631213"/>
                  <a:gd name="connsiteX11" fmla="*/ 384632 w 1009539"/>
                  <a:gd name="connsiteY11" fmla="*/ 159 h 631213"/>
                  <a:gd name="connsiteX12" fmla="*/ 386231 w 1009539"/>
                  <a:gd name="connsiteY12" fmla="*/ 202 h 631213"/>
                  <a:gd name="connsiteX13" fmla="*/ 697368 w 1009539"/>
                  <a:gd name="connsiteY13" fmla="*/ 157065 h 631213"/>
                  <a:gd name="connsiteX14" fmla="*/ 1008505 w 1009539"/>
                  <a:gd name="connsiteY14" fmla="*/ 313927 h 631213"/>
                  <a:gd name="connsiteX15" fmla="*/ 1009539 w 1009539"/>
                  <a:gd name="connsiteY15" fmla="*/ 315606 h 631213"/>
                  <a:gd name="connsiteX16" fmla="*/ 1008505 w 1009539"/>
                  <a:gd name="connsiteY16" fmla="*/ 317284 h 631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539" h="631213">
                    <a:moveTo>
                      <a:pt x="1008505" y="317284"/>
                    </a:moveTo>
                    <a:lnTo>
                      <a:pt x="697368" y="474147"/>
                    </a:lnTo>
                    <a:lnTo>
                      <a:pt x="386231" y="631010"/>
                    </a:lnTo>
                    <a:cubicBezTo>
                      <a:pt x="385704" y="631276"/>
                      <a:pt x="385120" y="631270"/>
                      <a:pt x="384632" y="631054"/>
                    </a:cubicBezTo>
                    <a:cubicBezTo>
                      <a:pt x="384143" y="630838"/>
                      <a:pt x="383743" y="630413"/>
                      <a:pt x="383578" y="629849"/>
                    </a:cubicBezTo>
                    <a:cubicBezTo>
                      <a:pt x="360423" y="549665"/>
                      <a:pt x="307025" y="485404"/>
                      <a:pt x="238334" y="434262"/>
                    </a:cubicBezTo>
                    <a:cubicBezTo>
                      <a:pt x="169637" y="383120"/>
                      <a:pt x="85647" y="345097"/>
                      <a:pt x="1294" y="317386"/>
                    </a:cubicBezTo>
                    <a:cubicBezTo>
                      <a:pt x="431" y="317102"/>
                      <a:pt x="0" y="316354"/>
                      <a:pt x="0" y="315606"/>
                    </a:cubicBezTo>
                    <a:cubicBezTo>
                      <a:pt x="0" y="314857"/>
                      <a:pt x="431" y="314109"/>
                      <a:pt x="1294" y="313826"/>
                    </a:cubicBezTo>
                    <a:cubicBezTo>
                      <a:pt x="85647" y="286114"/>
                      <a:pt x="169637" y="248091"/>
                      <a:pt x="238334" y="196949"/>
                    </a:cubicBezTo>
                    <a:cubicBezTo>
                      <a:pt x="307025" y="145808"/>
                      <a:pt x="360423" y="81548"/>
                      <a:pt x="383578" y="1363"/>
                    </a:cubicBezTo>
                    <a:cubicBezTo>
                      <a:pt x="383743" y="797"/>
                      <a:pt x="384143" y="374"/>
                      <a:pt x="384632" y="159"/>
                    </a:cubicBezTo>
                    <a:cubicBezTo>
                      <a:pt x="385120" y="-56"/>
                      <a:pt x="385704" y="-64"/>
                      <a:pt x="386231" y="202"/>
                    </a:cubicBezTo>
                    <a:lnTo>
                      <a:pt x="697368" y="157065"/>
                    </a:lnTo>
                    <a:lnTo>
                      <a:pt x="1008505" y="313927"/>
                    </a:lnTo>
                    <a:cubicBezTo>
                      <a:pt x="1009190" y="314275"/>
                      <a:pt x="1009539" y="314940"/>
                      <a:pt x="1009539" y="315606"/>
                    </a:cubicBezTo>
                    <a:cubicBezTo>
                      <a:pt x="1009539" y="316271"/>
                      <a:pt x="1009190" y="316937"/>
                      <a:pt x="1008505" y="31728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15" name="Freeform: Shape 14">
                <a:extLst>
                  <a:ext uri="{FF2B5EF4-FFF2-40B4-BE49-F238E27FC236}">
                    <a16:creationId xmlns:a16="http://schemas.microsoft.com/office/drawing/2014/main" id="{E9412C18-C876-2EE3-9B45-D892409FC2A6}"/>
                  </a:ext>
                </a:extLst>
              </p:cNvPr>
              <p:cNvSpPr/>
              <p:nvPr/>
            </p:nvSpPr>
            <p:spPr>
              <a:xfrm>
                <a:off x="3048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16" name="Freeform: Shape 15">
                <a:extLst>
                  <a:ext uri="{FF2B5EF4-FFF2-40B4-BE49-F238E27FC236}">
                    <a16:creationId xmlns:a16="http://schemas.microsoft.com/office/drawing/2014/main" id="{CBCEF39B-FAED-01A7-2B42-65E5299C3F92}"/>
                  </a:ext>
                </a:extLst>
              </p:cNvPr>
              <p:cNvSpPr/>
              <p:nvPr/>
            </p:nvSpPr>
            <p:spPr>
              <a:xfrm>
                <a:off x="3175141" y="5989204"/>
                <a:ext cx="761731" cy="691143"/>
              </a:xfrm>
              <a:custGeom>
                <a:avLst/>
                <a:gdLst>
                  <a:gd name="connsiteX0" fmla="*/ 488138 w 761731"/>
                  <a:gd name="connsiteY0" fmla="*/ 688098 h 691143"/>
                  <a:gd name="connsiteX1" fmla="*/ 488354 w 761731"/>
                  <a:gd name="connsiteY1" fmla="*/ 690084 h 691143"/>
                  <a:gd name="connsiteX2" fmla="*/ 486660 w 761731"/>
                  <a:gd name="connsiteY2" fmla="*/ 691144 h 691143"/>
                  <a:gd name="connsiteX3" fmla="*/ 275066 w 761731"/>
                  <a:gd name="connsiteY3" fmla="*/ 691144 h 691143"/>
                  <a:gd name="connsiteX4" fmla="*/ 273372 w 761731"/>
                  <a:gd name="connsiteY4" fmla="*/ 690084 h 691143"/>
                  <a:gd name="connsiteX5" fmla="*/ 273593 w 761731"/>
                  <a:gd name="connsiteY5" fmla="*/ 688098 h 691143"/>
                  <a:gd name="connsiteX6" fmla="*/ 326490 w 761731"/>
                  <a:gd name="connsiteY6" fmla="*/ 621349 h 691143"/>
                  <a:gd name="connsiteX7" fmla="*/ 379387 w 761731"/>
                  <a:gd name="connsiteY7" fmla="*/ 554593 h 691143"/>
                  <a:gd name="connsiteX8" fmla="*/ 380866 w 761731"/>
                  <a:gd name="connsiteY8" fmla="*/ 553876 h 691143"/>
                  <a:gd name="connsiteX9" fmla="*/ 382344 w 761731"/>
                  <a:gd name="connsiteY9" fmla="*/ 554593 h 691143"/>
                  <a:gd name="connsiteX10" fmla="*/ 435241 w 761731"/>
                  <a:gd name="connsiteY10" fmla="*/ 621349 h 691143"/>
                  <a:gd name="connsiteX11" fmla="*/ 488138 w 761731"/>
                  <a:gd name="connsiteY11" fmla="*/ 688098 h 691143"/>
                  <a:gd name="connsiteX12" fmla="*/ 334391 w 761731"/>
                  <a:gd name="connsiteY12" fmla="*/ 529534 h 691143"/>
                  <a:gd name="connsiteX13" fmla="*/ 332741 w 761731"/>
                  <a:gd name="connsiteY13" fmla="*/ 528208 h 691143"/>
                  <a:gd name="connsiteX14" fmla="*/ 219891 w 761731"/>
                  <a:gd name="connsiteY14" fmla="*/ 519267 h 691143"/>
                  <a:gd name="connsiteX15" fmla="*/ 107047 w 761731"/>
                  <a:gd name="connsiteY15" fmla="*/ 510326 h 691143"/>
                  <a:gd name="connsiteX16" fmla="*/ 90396 w 761731"/>
                  <a:gd name="connsiteY16" fmla="*/ 510548 h 691143"/>
                  <a:gd name="connsiteX17" fmla="*/ 73599 w 761731"/>
                  <a:gd name="connsiteY17" fmla="*/ 513962 h 691143"/>
                  <a:gd name="connsiteX18" fmla="*/ 19719 w 761731"/>
                  <a:gd name="connsiteY18" fmla="*/ 558438 h 691143"/>
                  <a:gd name="connsiteX19" fmla="*/ 13577 w 761731"/>
                  <a:gd name="connsiteY19" fmla="*/ 628094 h 691143"/>
                  <a:gd name="connsiteX20" fmla="*/ 55819 w 761731"/>
                  <a:gd name="connsiteY20" fmla="*/ 679588 h 691143"/>
                  <a:gd name="connsiteX21" fmla="*/ 121845 w 761731"/>
                  <a:gd name="connsiteY21" fmla="*/ 688428 h 691143"/>
                  <a:gd name="connsiteX22" fmla="*/ 140120 w 761731"/>
                  <a:gd name="connsiteY22" fmla="*/ 681721 h 691143"/>
                  <a:gd name="connsiteX23" fmla="*/ 156010 w 761731"/>
                  <a:gd name="connsiteY23" fmla="*/ 671688 h 691143"/>
                  <a:gd name="connsiteX24" fmla="*/ 244886 w 761731"/>
                  <a:gd name="connsiteY24" fmla="*/ 601620 h 691143"/>
                  <a:gd name="connsiteX25" fmla="*/ 333756 w 761731"/>
                  <a:gd name="connsiteY25" fmla="*/ 531552 h 691143"/>
                  <a:gd name="connsiteX26" fmla="*/ 334391 w 761731"/>
                  <a:gd name="connsiteY26" fmla="*/ 529534 h 691143"/>
                  <a:gd name="connsiteX27" fmla="*/ 40234 w 761731"/>
                  <a:gd name="connsiteY27" fmla="*/ 379772 h 691143"/>
                  <a:gd name="connsiteX28" fmla="*/ 57596 w 761731"/>
                  <a:gd name="connsiteY28" fmla="*/ 391561 h 691143"/>
                  <a:gd name="connsiteX29" fmla="*/ 76296 w 761731"/>
                  <a:gd name="connsiteY29" fmla="*/ 399681 h 691143"/>
                  <a:gd name="connsiteX30" fmla="*/ 208773 w 761731"/>
                  <a:gd name="connsiteY30" fmla="*/ 443208 h 691143"/>
                  <a:gd name="connsiteX31" fmla="*/ 341250 w 761731"/>
                  <a:gd name="connsiteY31" fmla="*/ 486733 h 691143"/>
                  <a:gd name="connsiteX32" fmla="*/ 343287 w 761731"/>
                  <a:gd name="connsiteY32" fmla="*/ 486149 h 691143"/>
                  <a:gd name="connsiteX33" fmla="*/ 343484 w 761731"/>
                  <a:gd name="connsiteY33" fmla="*/ 484036 h 691143"/>
                  <a:gd name="connsiteX34" fmla="*/ 275884 w 761731"/>
                  <a:gd name="connsiteY34" fmla="*/ 362147 h 691143"/>
                  <a:gd name="connsiteX35" fmla="*/ 208285 w 761731"/>
                  <a:gd name="connsiteY35" fmla="*/ 240258 h 691143"/>
                  <a:gd name="connsiteX36" fmla="*/ 196774 w 761731"/>
                  <a:gd name="connsiteY36" fmla="*/ 223390 h 691143"/>
                  <a:gd name="connsiteX37" fmla="*/ 181893 w 761731"/>
                  <a:gd name="connsiteY37" fmla="*/ 208533 h 691143"/>
                  <a:gd name="connsiteX38" fmla="*/ 99819 w 761731"/>
                  <a:gd name="connsiteY38" fmla="*/ 183603 h 691143"/>
                  <a:gd name="connsiteX39" fmla="*/ 24339 w 761731"/>
                  <a:gd name="connsiteY39" fmla="*/ 224587 h 691143"/>
                  <a:gd name="connsiteX40" fmla="*/ 587 w 761731"/>
                  <a:gd name="connsiteY40" fmla="*/ 305419 h 691143"/>
                  <a:gd name="connsiteX41" fmla="*/ 40234 w 761731"/>
                  <a:gd name="connsiteY41" fmla="*/ 379772 h 691143"/>
                  <a:gd name="connsiteX42" fmla="*/ 688132 w 761731"/>
                  <a:gd name="connsiteY42" fmla="*/ 513962 h 691143"/>
                  <a:gd name="connsiteX43" fmla="*/ 671335 w 761731"/>
                  <a:gd name="connsiteY43" fmla="*/ 510548 h 691143"/>
                  <a:gd name="connsiteX44" fmla="*/ 654685 w 761731"/>
                  <a:gd name="connsiteY44" fmla="*/ 510326 h 691143"/>
                  <a:gd name="connsiteX45" fmla="*/ 541841 w 761731"/>
                  <a:gd name="connsiteY45" fmla="*/ 519267 h 691143"/>
                  <a:gd name="connsiteX46" fmla="*/ 428991 w 761731"/>
                  <a:gd name="connsiteY46" fmla="*/ 528208 h 691143"/>
                  <a:gd name="connsiteX47" fmla="*/ 427335 w 761731"/>
                  <a:gd name="connsiteY47" fmla="*/ 529534 h 691143"/>
                  <a:gd name="connsiteX48" fmla="*/ 427976 w 761731"/>
                  <a:gd name="connsiteY48" fmla="*/ 531558 h 691143"/>
                  <a:gd name="connsiteX49" fmla="*/ 516845 w 761731"/>
                  <a:gd name="connsiteY49" fmla="*/ 601620 h 691143"/>
                  <a:gd name="connsiteX50" fmla="*/ 605722 w 761731"/>
                  <a:gd name="connsiteY50" fmla="*/ 671688 h 691143"/>
                  <a:gd name="connsiteX51" fmla="*/ 621611 w 761731"/>
                  <a:gd name="connsiteY51" fmla="*/ 681721 h 691143"/>
                  <a:gd name="connsiteX52" fmla="*/ 639887 w 761731"/>
                  <a:gd name="connsiteY52" fmla="*/ 688428 h 691143"/>
                  <a:gd name="connsiteX53" fmla="*/ 705906 w 761731"/>
                  <a:gd name="connsiteY53" fmla="*/ 679588 h 691143"/>
                  <a:gd name="connsiteX54" fmla="*/ 748155 w 761731"/>
                  <a:gd name="connsiteY54" fmla="*/ 628094 h 691143"/>
                  <a:gd name="connsiteX55" fmla="*/ 742012 w 761731"/>
                  <a:gd name="connsiteY55" fmla="*/ 558438 h 691143"/>
                  <a:gd name="connsiteX56" fmla="*/ 688132 w 761731"/>
                  <a:gd name="connsiteY56" fmla="*/ 513962 h 691143"/>
                  <a:gd name="connsiteX57" fmla="*/ 737393 w 761731"/>
                  <a:gd name="connsiteY57" fmla="*/ 224587 h 691143"/>
                  <a:gd name="connsiteX58" fmla="*/ 661912 w 761731"/>
                  <a:gd name="connsiteY58" fmla="*/ 183603 h 691143"/>
                  <a:gd name="connsiteX59" fmla="*/ 579838 w 761731"/>
                  <a:gd name="connsiteY59" fmla="*/ 208532 h 691143"/>
                  <a:gd name="connsiteX60" fmla="*/ 564958 w 761731"/>
                  <a:gd name="connsiteY60" fmla="*/ 223390 h 691143"/>
                  <a:gd name="connsiteX61" fmla="*/ 553447 w 761731"/>
                  <a:gd name="connsiteY61" fmla="*/ 240257 h 691143"/>
                  <a:gd name="connsiteX62" fmla="*/ 485847 w 761731"/>
                  <a:gd name="connsiteY62" fmla="*/ 362147 h 691143"/>
                  <a:gd name="connsiteX63" fmla="*/ 418248 w 761731"/>
                  <a:gd name="connsiteY63" fmla="*/ 484036 h 691143"/>
                  <a:gd name="connsiteX64" fmla="*/ 418444 w 761731"/>
                  <a:gd name="connsiteY64" fmla="*/ 486149 h 691143"/>
                  <a:gd name="connsiteX65" fmla="*/ 420481 w 761731"/>
                  <a:gd name="connsiteY65" fmla="*/ 486733 h 691143"/>
                  <a:gd name="connsiteX66" fmla="*/ 552958 w 761731"/>
                  <a:gd name="connsiteY66" fmla="*/ 443207 h 691143"/>
                  <a:gd name="connsiteX67" fmla="*/ 685435 w 761731"/>
                  <a:gd name="connsiteY67" fmla="*/ 399681 h 691143"/>
                  <a:gd name="connsiteX68" fmla="*/ 704129 w 761731"/>
                  <a:gd name="connsiteY68" fmla="*/ 391561 h 691143"/>
                  <a:gd name="connsiteX69" fmla="*/ 721491 w 761731"/>
                  <a:gd name="connsiteY69" fmla="*/ 379772 h 691143"/>
                  <a:gd name="connsiteX70" fmla="*/ 761145 w 761731"/>
                  <a:gd name="connsiteY70" fmla="*/ 305419 h 691143"/>
                  <a:gd name="connsiteX71" fmla="*/ 737393 w 761731"/>
                  <a:gd name="connsiteY71" fmla="*/ 224587 h 691143"/>
                  <a:gd name="connsiteX72" fmla="*/ 272712 w 761731"/>
                  <a:gd name="connsiteY72" fmla="*/ 158402 h 691143"/>
                  <a:gd name="connsiteX73" fmla="*/ 325913 w 761731"/>
                  <a:gd name="connsiteY73" fmla="*/ 294041 h 691143"/>
                  <a:gd name="connsiteX74" fmla="*/ 379115 w 761731"/>
                  <a:gd name="connsiteY74" fmla="*/ 429684 h 691143"/>
                  <a:gd name="connsiteX75" fmla="*/ 380866 w 761731"/>
                  <a:gd name="connsiteY75" fmla="*/ 430876 h 691143"/>
                  <a:gd name="connsiteX76" fmla="*/ 382617 w 761731"/>
                  <a:gd name="connsiteY76" fmla="*/ 429684 h 691143"/>
                  <a:gd name="connsiteX77" fmla="*/ 435819 w 761731"/>
                  <a:gd name="connsiteY77" fmla="*/ 294041 h 691143"/>
                  <a:gd name="connsiteX78" fmla="*/ 489014 w 761731"/>
                  <a:gd name="connsiteY78" fmla="*/ 158402 h 691143"/>
                  <a:gd name="connsiteX79" fmla="*/ 494934 w 761731"/>
                  <a:gd name="connsiteY79" fmla="*/ 137907 h 691143"/>
                  <a:gd name="connsiteX80" fmla="*/ 496996 w 761731"/>
                  <a:gd name="connsiteY80" fmla="*/ 116047 h 691143"/>
                  <a:gd name="connsiteX81" fmla="*/ 462413 w 761731"/>
                  <a:gd name="connsiteY81" fmla="*/ 33428 h 691143"/>
                  <a:gd name="connsiteX82" fmla="*/ 379146 w 761731"/>
                  <a:gd name="connsiteY82" fmla="*/ 13 h 691143"/>
                  <a:gd name="connsiteX83" fmla="*/ 298221 w 761731"/>
                  <a:gd name="connsiteY83" fmla="*/ 34730 h 691143"/>
                  <a:gd name="connsiteX84" fmla="*/ 264735 w 761731"/>
                  <a:gd name="connsiteY84" fmla="*/ 116142 h 691143"/>
                  <a:gd name="connsiteX85" fmla="*/ 266804 w 761731"/>
                  <a:gd name="connsiteY85" fmla="*/ 137952 h 691143"/>
                  <a:gd name="connsiteX86" fmla="*/ 272712 w 761731"/>
                  <a:gd name="connsiteY86" fmla="*/ 158402 h 69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61731" h="691143">
                    <a:moveTo>
                      <a:pt x="488138" y="688098"/>
                    </a:moveTo>
                    <a:cubicBezTo>
                      <a:pt x="488627" y="688720"/>
                      <a:pt x="488652" y="689481"/>
                      <a:pt x="488354" y="690084"/>
                    </a:cubicBezTo>
                    <a:cubicBezTo>
                      <a:pt x="488062" y="690693"/>
                      <a:pt x="487446" y="691144"/>
                      <a:pt x="486660" y="691144"/>
                    </a:cubicBezTo>
                    <a:lnTo>
                      <a:pt x="275066" y="691144"/>
                    </a:lnTo>
                    <a:cubicBezTo>
                      <a:pt x="274279" y="691144"/>
                      <a:pt x="273670" y="690693"/>
                      <a:pt x="273372" y="690084"/>
                    </a:cubicBezTo>
                    <a:cubicBezTo>
                      <a:pt x="273080" y="689481"/>
                      <a:pt x="273105" y="688720"/>
                      <a:pt x="273593" y="688098"/>
                    </a:cubicBezTo>
                    <a:lnTo>
                      <a:pt x="326490" y="621349"/>
                    </a:lnTo>
                    <a:lnTo>
                      <a:pt x="379387" y="554593"/>
                    </a:lnTo>
                    <a:cubicBezTo>
                      <a:pt x="379768" y="554117"/>
                      <a:pt x="380320" y="553876"/>
                      <a:pt x="380866" y="553876"/>
                    </a:cubicBezTo>
                    <a:cubicBezTo>
                      <a:pt x="381412" y="553876"/>
                      <a:pt x="381964" y="554117"/>
                      <a:pt x="382344" y="554593"/>
                    </a:cubicBezTo>
                    <a:lnTo>
                      <a:pt x="435241" y="621349"/>
                    </a:lnTo>
                    <a:lnTo>
                      <a:pt x="488138" y="688098"/>
                    </a:lnTo>
                    <a:close/>
                    <a:moveTo>
                      <a:pt x="334391" y="529534"/>
                    </a:moveTo>
                    <a:cubicBezTo>
                      <a:pt x="334181" y="528849"/>
                      <a:pt x="333597" y="528271"/>
                      <a:pt x="332741" y="528208"/>
                    </a:cubicBezTo>
                    <a:lnTo>
                      <a:pt x="219891" y="519267"/>
                    </a:lnTo>
                    <a:lnTo>
                      <a:pt x="107047" y="510326"/>
                    </a:lnTo>
                    <a:cubicBezTo>
                      <a:pt x="101565" y="509888"/>
                      <a:pt x="95993" y="509952"/>
                      <a:pt x="90396" y="510548"/>
                    </a:cubicBezTo>
                    <a:cubicBezTo>
                      <a:pt x="84799" y="511145"/>
                      <a:pt x="79184" y="512268"/>
                      <a:pt x="73599" y="513962"/>
                    </a:cubicBezTo>
                    <a:cubicBezTo>
                      <a:pt x="49454" y="521279"/>
                      <a:pt x="30608" y="537758"/>
                      <a:pt x="19719" y="558438"/>
                    </a:cubicBezTo>
                    <a:cubicBezTo>
                      <a:pt x="8830" y="579119"/>
                      <a:pt x="5898" y="603993"/>
                      <a:pt x="13577" y="628094"/>
                    </a:cubicBezTo>
                    <a:cubicBezTo>
                      <a:pt x="20798" y="650741"/>
                      <a:pt x="36325" y="668725"/>
                      <a:pt x="55819" y="679588"/>
                    </a:cubicBezTo>
                    <a:cubicBezTo>
                      <a:pt x="75319" y="690458"/>
                      <a:pt x="98779" y="694215"/>
                      <a:pt x="121845" y="688428"/>
                    </a:cubicBezTo>
                    <a:cubicBezTo>
                      <a:pt x="128299" y="686810"/>
                      <a:pt x="134409" y="684544"/>
                      <a:pt x="140120" y="681721"/>
                    </a:cubicBezTo>
                    <a:cubicBezTo>
                      <a:pt x="145831" y="678903"/>
                      <a:pt x="151143" y="675534"/>
                      <a:pt x="156010" y="671688"/>
                    </a:cubicBezTo>
                    <a:lnTo>
                      <a:pt x="244886" y="601620"/>
                    </a:lnTo>
                    <a:lnTo>
                      <a:pt x="333756" y="531552"/>
                    </a:lnTo>
                    <a:cubicBezTo>
                      <a:pt x="334429" y="531025"/>
                      <a:pt x="334600" y="530226"/>
                      <a:pt x="334391" y="529534"/>
                    </a:cubicBezTo>
                    <a:close/>
                    <a:moveTo>
                      <a:pt x="40234" y="379772"/>
                    </a:moveTo>
                    <a:cubicBezTo>
                      <a:pt x="45749" y="384318"/>
                      <a:pt x="51561" y="388244"/>
                      <a:pt x="57596" y="391561"/>
                    </a:cubicBezTo>
                    <a:cubicBezTo>
                      <a:pt x="63637" y="394875"/>
                      <a:pt x="69894" y="397579"/>
                      <a:pt x="76296" y="399681"/>
                    </a:cubicBezTo>
                    <a:lnTo>
                      <a:pt x="208773" y="443208"/>
                    </a:lnTo>
                    <a:lnTo>
                      <a:pt x="341250" y="486733"/>
                    </a:lnTo>
                    <a:cubicBezTo>
                      <a:pt x="342063" y="487000"/>
                      <a:pt x="342830" y="486701"/>
                      <a:pt x="343287" y="486149"/>
                    </a:cubicBezTo>
                    <a:cubicBezTo>
                      <a:pt x="343744" y="485591"/>
                      <a:pt x="343897" y="484785"/>
                      <a:pt x="343484" y="484036"/>
                    </a:cubicBezTo>
                    <a:lnTo>
                      <a:pt x="275884" y="362147"/>
                    </a:lnTo>
                    <a:lnTo>
                      <a:pt x="208285" y="240258"/>
                    </a:lnTo>
                    <a:cubicBezTo>
                      <a:pt x="205017" y="234356"/>
                      <a:pt x="201178" y="228707"/>
                      <a:pt x="196774" y="223390"/>
                    </a:cubicBezTo>
                    <a:cubicBezTo>
                      <a:pt x="192376" y="218076"/>
                      <a:pt x="187414" y="213093"/>
                      <a:pt x="181893" y="208533"/>
                    </a:cubicBezTo>
                    <a:cubicBezTo>
                      <a:pt x="158034" y="188804"/>
                      <a:pt x="128374" y="180711"/>
                      <a:pt x="99819" y="183603"/>
                    </a:cubicBezTo>
                    <a:cubicBezTo>
                      <a:pt x="71258" y="186496"/>
                      <a:pt x="43801" y="200375"/>
                      <a:pt x="24339" y="224587"/>
                    </a:cubicBezTo>
                    <a:cubicBezTo>
                      <a:pt x="5397" y="248160"/>
                      <a:pt x="-2294" y="277328"/>
                      <a:pt x="587" y="305419"/>
                    </a:cubicBezTo>
                    <a:cubicBezTo>
                      <a:pt x="3462" y="333509"/>
                      <a:pt x="16908" y="360517"/>
                      <a:pt x="40234" y="379772"/>
                    </a:cubicBezTo>
                    <a:close/>
                    <a:moveTo>
                      <a:pt x="688132" y="513962"/>
                    </a:moveTo>
                    <a:cubicBezTo>
                      <a:pt x="682548" y="512268"/>
                      <a:pt x="676932" y="511145"/>
                      <a:pt x="671335" y="510548"/>
                    </a:cubicBezTo>
                    <a:cubicBezTo>
                      <a:pt x="665739" y="509952"/>
                      <a:pt x="660167" y="509888"/>
                      <a:pt x="654685" y="510326"/>
                    </a:cubicBezTo>
                    <a:lnTo>
                      <a:pt x="541841" y="519267"/>
                    </a:lnTo>
                    <a:lnTo>
                      <a:pt x="428991" y="528208"/>
                    </a:lnTo>
                    <a:cubicBezTo>
                      <a:pt x="428141" y="528271"/>
                      <a:pt x="427550" y="528849"/>
                      <a:pt x="427335" y="529534"/>
                    </a:cubicBezTo>
                    <a:cubicBezTo>
                      <a:pt x="427132" y="530226"/>
                      <a:pt x="427303" y="531025"/>
                      <a:pt x="427976" y="531558"/>
                    </a:cubicBezTo>
                    <a:lnTo>
                      <a:pt x="516845" y="601620"/>
                    </a:lnTo>
                    <a:lnTo>
                      <a:pt x="605722" y="671688"/>
                    </a:lnTo>
                    <a:cubicBezTo>
                      <a:pt x="610589" y="675534"/>
                      <a:pt x="615900" y="678903"/>
                      <a:pt x="621611" y="681721"/>
                    </a:cubicBezTo>
                    <a:cubicBezTo>
                      <a:pt x="627322" y="684544"/>
                      <a:pt x="633427" y="686810"/>
                      <a:pt x="639887" y="688428"/>
                    </a:cubicBezTo>
                    <a:cubicBezTo>
                      <a:pt x="662953" y="694215"/>
                      <a:pt x="686413" y="690458"/>
                      <a:pt x="705906" y="679588"/>
                    </a:cubicBezTo>
                    <a:cubicBezTo>
                      <a:pt x="725400" y="668725"/>
                      <a:pt x="740934" y="650741"/>
                      <a:pt x="748155" y="628094"/>
                    </a:cubicBezTo>
                    <a:cubicBezTo>
                      <a:pt x="755833" y="603993"/>
                      <a:pt x="752902" y="579119"/>
                      <a:pt x="742012" y="558438"/>
                    </a:cubicBezTo>
                    <a:cubicBezTo>
                      <a:pt x="731123" y="537758"/>
                      <a:pt x="712277" y="521279"/>
                      <a:pt x="688132" y="513962"/>
                    </a:cubicBezTo>
                    <a:close/>
                    <a:moveTo>
                      <a:pt x="737393" y="224587"/>
                    </a:moveTo>
                    <a:cubicBezTo>
                      <a:pt x="717931" y="200375"/>
                      <a:pt x="690467" y="186496"/>
                      <a:pt x="661912" y="183603"/>
                    </a:cubicBezTo>
                    <a:cubicBezTo>
                      <a:pt x="633357" y="180711"/>
                      <a:pt x="603698" y="188804"/>
                      <a:pt x="579838" y="208532"/>
                    </a:cubicBezTo>
                    <a:cubicBezTo>
                      <a:pt x="574317" y="213093"/>
                      <a:pt x="569355" y="218075"/>
                      <a:pt x="564958" y="223390"/>
                    </a:cubicBezTo>
                    <a:cubicBezTo>
                      <a:pt x="560554" y="228707"/>
                      <a:pt x="556715" y="234356"/>
                      <a:pt x="553447" y="240257"/>
                    </a:cubicBezTo>
                    <a:lnTo>
                      <a:pt x="485847" y="362147"/>
                    </a:lnTo>
                    <a:lnTo>
                      <a:pt x="418248" y="484036"/>
                    </a:lnTo>
                    <a:cubicBezTo>
                      <a:pt x="417835" y="484785"/>
                      <a:pt x="417987" y="485591"/>
                      <a:pt x="418444" y="486149"/>
                    </a:cubicBezTo>
                    <a:cubicBezTo>
                      <a:pt x="418901" y="486701"/>
                      <a:pt x="419669" y="487000"/>
                      <a:pt x="420481" y="486733"/>
                    </a:cubicBezTo>
                    <a:lnTo>
                      <a:pt x="552958" y="443207"/>
                    </a:lnTo>
                    <a:lnTo>
                      <a:pt x="685435" y="399681"/>
                    </a:lnTo>
                    <a:cubicBezTo>
                      <a:pt x="691832" y="397579"/>
                      <a:pt x="698095" y="394875"/>
                      <a:pt x="704129" y="391561"/>
                    </a:cubicBezTo>
                    <a:cubicBezTo>
                      <a:pt x="710170" y="388244"/>
                      <a:pt x="715989" y="384318"/>
                      <a:pt x="721491" y="379772"/>
                    </a:cubicBezTo>
                    <a:cubicBezTo>
                      <a:pt x="744817" y="360517"/>
                      <a:pt x="758264" y="333508"/>
                      <a:pt x="761145" y="305419"/>
                    </a:cubicBezTo>
                    <a:cubicBezTo>
                      <a:pt x="764025" y="277327"/>
                      <a:pt x="756335" y="248160"/>
                      <a:pt x="737393" y="224587"/>
                    </a:cubicBezTo>
                    <a:close/>
                    <a:moveTo>
                      <a:pt x="272712" y="158402"/>
                    </a:moveTo>
                    <a:lnTo>
                      <a:pt x="325913" y="294041"/>
                    </a:lnTo>
                    <a:lnTo>
                      <a:pt x="379115" y="429684"/>
                    </a:lnTo>
                    <a:cubicBezTo>
                      <a:pt x="379426" y="430479"/>
                      <a:pt x="380149" y="430876"/>
                      <a:pt x="380866" y="430876"/>
                    </a:cubicBezTo>
                    <a:cubicBezTo>
                      <a:pt x="381583" y="430876"/>
                      <a:pt x="382306" y="430479"/>
                      <a:pt x="382617" y="429684"/>
                    </a:cubicBezTo>
                    <a:lnTo>
                      <a:pt x="435819" y="294041"/>
                    </a:lnTo>
                    <a:lnTo>
                      <a:pt x="489014" y="158402"/>
                    </a:lnTo>
                    <a:cubicBezTo>
                      <a:pt x="491590" y="151840"/>
                      <a:pt x="493583" y="144990"/>
                      <a:pt x="494934" y="137907"/>
                    </a:cubicBezTo>
                    <a:cubicBezTo>
                      <a:pt x="496286" y="130828"/>
                      <a:pt x="496996" y="123521"/>
                      <a:pt x="496996" y="116047"/>
                    </a:cubicBezTo>
                    <a:cubicBezTo>
                      <a:pt x="496996" y="83715"/>
                      <a:pt x="483759" y="54470"/>
                      <a:pt x="462413" y="33428"/>
                    </a:cubicBezTo>
                    <a:cubicBezTo>
                      <a:pt x="441067" y="12384"/>
                      <a:pt x="411604" y="-458"/>
                      <a:pt x="379146" y="13"/>
                    </a:cubicBezTo>
                    <a:cubicBezTo>
                      <a:pt x="347539" y="469"/>
                      <a:pt x="318927" y="13708"/>
                      <a:pt x="298221" y="34730"/>
                    </a:cubicBezTo>
                    <a:cubicBezTo>
                      <a:pt x="277509" y="55752"/>
                      <a:pt x="264710" y="84555"/>
                      <a:pt x="264735" y="116142"/>
                    </a:cubicBezTo>
                    <a:cubicBezTo>
                      <a:pt x="264742" y="123598"/>
                      <a:pt x="265452" y="130888"/>
                      <a:pt x="266804" y="137952"/>
                    </a:cubicBezTo>
                    <a:cubicBezTo>
                      <a:pt x="268155" y="145017"/>
                      <a:pt x="270141" y="151856"/>
                      <a:pt x="272712" y="158402"/>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17" name="Freeform: Shape 16">
                <a:extLst>
                  <a:ext uri="{FF2B5EF4-FFF2-40B4-BE49-F238E27FC236}">
                    <a16:creationId xmlns:a16="http://schemas.microsoft.com/office/drawing/2014/main" id="{EADF9196-4504-F7CF-7830-50F5940BEB87}"/>
                  </a:ext>
                </a:extLst>
              </p:cNvPr>
              <p:cNvSpPr/>
              <p:nvPr/>
            </p:nvSpPr>
            <p:spPr>
              <a:xfrm>
                <a:off x="2032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18" name="Freeform: Shape 17">
                <a:extLst>
                  <a:ext uri="{FF2B5EF4-FFF2-40B4-BE49-F238E27FC236}">
                    <a16:creationId xmlns:a16="http://schemas.microsoft.com/office/drawing/2014/main" id="{8CB91910-3667-6514-7AAC-96CDC28608B9}"/>
                  </a:ext>
                </a:extLst>
              </p:cNvPr>
              <p:cNvSpPr/>
              <p:nvPr/>
            </p:nvSpPr>
            <p:spPr>
              <a:xfrm>
                <a:off x="2208205" y="5964553"/>
                <a:ext cx="663590" cy="761470"/>
              </a:xfrm>
              <a:custGeom>
                <a:avLst/>
                <a:gdLst>
                  <a:gd name="connsiteX0" fmla="*/ 333287 w 663590"/>
                  <a:gd name="connsiteY0" fmla="*/ 594594 h 761470"/>
                  <a:gd name="connsiteX1" fmla="*/ 396794 w 663590"/>
                  <a:gd name="connsiteY1" fmla="*/ 654478 h 761470"/>
                  <a:gd name="connsiteX2" fmla="*/ 586204 w 663590"/>
                  <a:gd name="connsiteY2" fmla="*/ 761319 h 761470"/>
                  <a:gd name="connsiteX3" fmla="*/ 587568 w 663590"/>
                  <a:gd name="connsiteY3" fmla="*/ 761363 h 761470"/>
                  <a:gd name="connsiteX4" fmla="*/ 588609 w 663590"/>
                  <a:gd name="connsiteY4" fmla="*/ 760475 h 761470"/>
                  <a:gd name="connsiteX5" fmla="*/ 625991 w 663590"/>
                  <a:gd name="connsiteY5" fmla="*/ 690280 h 761470"/>
                  <a:gd name="connsiteX6" fmla="*/ 663366 w 663590"/>
                  <a:gd name="connsiteY6" fmla="*/ 620085 h 761470"/>
                  <a:gd name="connsiteX7" fmla="*/ 663487 w 663590"/>
                  <a:gd name="connsiteY7" fmla="*/ 618587 h 761470"/>
                  <a:gd name="connsiteX8" fmla="*/ 662471 w 663590"/>
                  <a:gd name="connsiteY8" fmla="*/ 617483 h 761470"/>
                  <a:gd name="connsiteX9" fmla="*/ 580797 w 663590"/>
                  <a:gd name="connsiteY9" fmla="*/ 576871 h 761470"/>
                  <a:gd name="connsiteX10" fmla="*/ 489199 w 663590"/>
                  <a:gd name="connsiteY10" fmla="*/ 506120 h 761470"/>
                  <a:gd name="connsiteX11" fmla="*/ 478919 w 663590"/>
                  <a:gd name="connsiteY11" fmla="*/ 436212 h 761470"/>
                  <a:gd name="connsiteX12" fmla="*/ 492816 w 663590"/>
                  <a:gd name="connsiteY12" fmla="*/ 310394 h 761470"/>
                  <a:gd name="connsiteX13" fmla="*/ 418851 w 663590"/>
                  <a:gd name="connsiteY13" fmla="*/ 111058 h 761470"/>
                  <a:gd name="connsiteX14" fmla="*/ 333167 w 663590"/>
                  <a:gd name="connsiteY14" fmla="*/ 597 h 761470"/>
                  <a:gd name="connsiteX15" fmla="*/ 331796 w 663590"/>
                  <a:gd name="connsiteY15" fmla="*/ 0 h 761470"/>
                  <a:gd name="connsiteX16" fmla="*/ 330426 w 663590"/>
                  <a:gd name="connsiteY16" fmla="*/ 597 h 761470"/>
                  <a:gd name="connsiteX17" fmla="*/ 244735 w 663590"/>
                  <a:gd name="connsiteY17" fmla="*/ 111058 h 761470"/>
                  <a:gd name="connsiteX18" fmla="*/ 170777 w 663590"/>
                  <a:gd name="connsiteY18" fmla="*/ 310394 h 761470"/>
                  <a:gd name="connsiteX19" fmla="*/ 184674 w 663590"/>
                  <a:gd name="connsiteY19" fmla="*/ 436212 h 761470"/>
                  <a:gd name="connsiteX20" fmla="*/ 174394 w 663590"/>
                  <a:gd name="connsiteY20" fmla="*/ 506120 h 761470"/>
                  <a:gd name="connsiteX21" fmla="*/ 82795 w 663590"/>
                  <a:gd name="connsiteY21" fmla="*/ 576871 h 761470"/>
                  <a:gd name="connsiteX22" fmla="*/ 1121 w 663590"/>
                  <a:gd name="connsiteY22" fmla="*/ 617483 h 761470"/>
                  <a:gd name="connsiteX23" fmla="*/ 99 w 663590"/>
                  <a:gd name="connsiteY23" fmla="*/ 618587 h 761470"/>
                  <a:gd name="connsiteX24" fmla="*/ 220 w 663590"/>
                  <a:gd name="connsiteY24" fmla="*/ 620085 h 761470"/>
                  <a:gd name="connsiteX25" fmla="*/ 37602 w 663590"/>
                  <a:gd name="connsiteY25" fmla="*/ 690280 h 761470"/>
                  <a:gd name="connsiteX26" fmla="*/ 74984 w 663590"/>
                  <a:gd name="connsiteY26" fmla="*/ 760475 h 761470"/>
                  <a:gd name="connsiteX27" fmla="*/ 76018 w 663590"/>
                  <a:gd name="connsiteY27" fmla="*/ 761363 h 761470"/>
                  <a:gd name="connsiteX28" fmla="*/ 77389 w 663590"/>
                  <a:gd name="connsiteY28" fmla="*/ 761319 h 761470"/>
                  <a:gd name="connsiteX29" fmla="*/ 266792 w 663590"/>
                  <a:gd name="connsiteY29" fmla="*/ 654478 h 761470"/>
                  <a:gd name="connsiteX30" fmla="*/ 330305 w 663590"/>
                  <a:gd name="connsiteY30" fmla="*/ 594594 h 761470"/>
                  <a:gd name="connsiteX31" fmla="*/ 331796 w 663590"/>
                  <a:gd name="connsiteY31" fmla="*/ 593852 h 761470"/>
                  <a:gd name="connsiteX32" fmla="*/ 333287 w 663590"/>
                  <a:gd name="connsiteY32" fmla="*/ 594594 h 76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3590" h="761470">
                    <a:moveTo>
                      <a:pt x="333287" y="594594"/>
                    </a:moveTo>
                    <a:cubicBezTo>
                      <a:pt x="338389" y="601270"/>
                      <a:pt x="357102" y="623962"/>
                      <a:pt x="396794" y="654478"/>
                    </a:cubicBezTo>
                    <a:cubicBezTo>
                      <a:pt x="436486" y="685000"/>
                      <a:pt x="497162" y="723340"/>
                      <a:pt x="586204" y="761319"/>
                    </a:cubicBezTo>
                    <a:cubicBezTo>
                      <a:pt x="586648" y="761509"/>
                      <a:pt x="587137" y="761515"/>
                      <a:pt x="587568" y="761363"/>
                    </a:cubicBezTo>
                    <a:cubicBezTo>
                      <a:pt x="588000" y="761211"/>
                      <a:pt x="588380" y="760906"/>
                      <a:pt x="588609" y="760475"/>
                    </a:cubicBezTo>
                    <a:lnTo>
                      <a:pt x="625991" y="690280"/>
                    </a:lnTo>
                    <a:lnTo>
                      <a:pt x="663366" y="620085"/>
                    </a:lnTo>
                    <a:cubicBezTo>
                      <a:pt x="663626" y="619602"/>
                      <a:pt x="663652" y="619063"/>
                      <a:pt x="663487" y="618587"/>
                    </a:cubicBezTo>
                    <a:cubicBezTo>
                      <a:pt x="663322" y="618111"/>
                      <a:pt x="662973" y="617705"/>
                      <a:pt x="662471" y="617483"/>
                    </a:cubicBezTo>
                    <a:cubicBezTo>
                      <a:pt x="654051" y="613803"/>
                      <a:pt x="618255" y="597850"/>
                      <a:pt x="580797" y="576871"/>
                    </a:cubicBezTo>
                    <a:cubicBezTo>
                      <a:pt x="543339" y="555893"/>
                      <a:pt x="504231" y="529895"/>
                      <a:pt x="489199" y="506120"/>
                    </a:cubicBezTo>
                    <a:cubicBezTo>
                      <a:pt x="473081" y="480636"/>
                      <a:pt x="473982" y="463083"/>
                      <a:pt x="478919" y="436212"/>
                    </a:cubicBezTo>
                    <a:cubicBezTo>
                      <a:pt x="483849" y="409340"/>
                      <a:pt x="492816" y="373150"/>
                      <a:pt x="492816" y="310394"/>
                    </a:cubicBezTo>
                    <a:cubicBezTo>
                      <a:pt x="492816" y="242777"/>
                      <a:pt x="456811" y="169511"/>
                      <a:pt x="418851" y="111058"/>
                    </a:cubicBezTo>
                    <a:cubicBezTo>
                      <a:pt x="380892" y="52605"/>
                      <a:pt x="340985" y="8964"/>
                      <a:pt x="333167" y="597"/>
                    </a:cubicBezTo>
                    <a:cubicBezTo>
                      <a:pt x="332792" y="199"/>
                      <a:pt x="332297" y="0"/>
                      <a:pt x="331796" y="0"/>
                    </a:cubicBezTo>
                    <a:cubicBezTo>
                      <a:pt x="331295" y="0"/>
                      <a:pt x="330794" y="199"/>
                      <a:pt x="330426" y="597"/>
                    </a:cubicBezTo>
                    <a:cubicBezTo>
                      <a:pt x="322608" y="8964"/>
                      <a:pt x="282694" y="52605"/>
                      <a:pt x="244735" y="111058"/>
                    </a:cubicBezTo>
                    <a:cubicBezTo>
                      <a:pt x="206782" y="169511"/>
                      <a:pt x="170777" y="242777"/>
                      <a:pt x="170777" y="310394"/>
                    </a:cubicBezTo>
                    <a:cubicBezTo>
                      <a:pt x="170777" y="373150"/>
                      <a:pt x="179737" y="409340"/>
                      <a:pt x="184674" y="436212"/>
                    </a:cubicBezTo>
                    <a:cubicBezTo>
                      <a:pt x="189604" y="463083"/>
                      <a:pt x="190512" y="480636"/>
                      <a:pt x="174394" y="506120"/>
                    </a:cubicBezTo>
                    <a:cubicBezTo>
                      <a:pt x="159355" y="529895"/>
                      <a:pt x="120247" y="555893"/>
                      <a:pt x="82795" y="576871"/>
                    </a:cubicBezTo>
                    <a:cubicBezTo>
                      <a:pt x="45337" y="597850"/>
                      <a:pt x="9535" y="613803"/>
                      <a:pt x="1121" y="617483"/>
                    </a:cubicBezTo>
                    <a:cubicBezTo>
                      <a:pt x="620" y="617705"/>
                      <a:pt x="264" y="618111"/>
                      <a:pt x="99" y="618587"/>
                    </a:cubicBezTo>
                    <a:cubicBezTo>
                      <a:pt x="-59" y="619063"/>
                      <a:pt x="-34" y="619602"/>
                      <a:pt x="220" y="620085"/>
                    </a:cubicBezTo>
                    <a:lnTo>
                      <a:pt x="37602" y="690280"/>
                    </a:lnTo>
                    <a:lnTo>
                      <a:pt x="74984" y="760475"/>
                    </a:lnTo>
                    <a:cubicBezTo>
                      <a:pt x="75212" y="760906"/>
                      <a:pt x="75587" y="761211"/>
                      <a:pt x="76018" y="761363"/>
                    </a:cubicBezTo>
                    <a:cubicBezTo>
                      <a:pt x="76449" y="761515"/>
                      <a:pt x="76938" y="761509"/>
                      <a:pt x="77389" y="761319"/>
                    </a:cubicBezTo>
                    <a:cubicBezTo>
                      <a:pt x="166424" y="723340"/>
                      <a:pt x="227100" y="685000"/>
                      <a:pt x="266792" y="654478"/>
                    </a:cubicBezTo>
                    <a:cubicBezTo>
                      <a:pt x="306490" y="623962"/>
                      <a:pt x="325197" y="601270"/>
                      <a:pt x="330305" y="594594"/>
                    </a:cubicBezTo>
                    <a:cubicBezTo>
                      <a:pt x="330679" y="594099"/>
                      <a:pt x="331238" y="593852"/>
                      <a:pt x="331796" y="593852"/>
                    </a:cubicBezTo>
                    <a:cubicBezTo>
                      <a:pt x="332355" y="593852"/>
                      <a:pt x="332907" y="594099"/>
                      <a:pt x="333287" y="59459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19" name="Freeform: Shape 18">
                <a:extLst>
                  <a:ext uri="{FF2B5EF4-FFF2-40B4-BE49-F238E27FC236}">
                    <a16:creationId xmlns:a16="http://schemas.microsoft.com/office/drawing/2014/main" id="{479D2093-68FA-D67A-B496-67AEB267B553}"/>
                  </a:ext>
                </a:extLst>
              </p:cNvPr>
              <p:cNvSpPr/>
              <p:nvPr/>
            </p:nvSpPr>
            <p:spPr>
              <a:xfrm>
                <a:off x="1015999"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20" name="Freeform: Shape 19">
                <a:extLst>
                  <a:ext uri="{FF2B5EF4-FFF2-40B4-BE49-F238E27FC236}">
                    <a16:creationId xmlns:a16="http://schemas.microsoft.com/office/drawing/2014/main" id="{B3242ED5-7324-32F6-C615-922B78676A22}"/>
                  </a:ext>
                </a:extLst>
              </p:cNvPr>
              <p:cNvSpPr/>
              <p:nvPr/>
            </p:nvSpPr>
            <p:spPr>
              <a:xfrm>
                <a:off x="1142999" y="5944890"/>
                <a:ext cx="761998" cy="800462"/>
              </a:xfrm>
              <a:custGeom>
                <a:avLst/>
                <a:gdLst>
                  <a:gd name="connsiteX0" fmla="*/ 760228 w 761998"/>
                  <a:gd name="connsiteY0" fmla="*/ 275260 h 800462"/>
                  <a:gd name="connsiteX1" fmla="*/ 665875 w 761998"/>
                  <a:gd name="connsiteY1" fmla="*/ 269478 h 800462"/>
                  <a:gd name="connsiteX2" fmla="*/ 571523 w 761998"/>
                  <a:gd name="connsiteY2" fmla="*/ 263696 h 800462"/>
                  <a:gd name="connsiteX3" fmla="*/ 570120 w 761998"/>
                  <a:gd name="connsiteY3" fmla="*/ 262925 h 800462"/>
                  <a:gd name="connsiteX4" fmla="*/ 569816 w 761998"/>
                  <a:gd name="connsiteY4" fmla="*/ 261349 h 800462"/>
                  <a:gd name="connsiteX5" fmla="*/ 593472 w 761998"/>
                  <a:gd name="connsiteY5" fmla="*/ 169891 h 800462"/>
                  <a:gd name="connsiteX6" fmla="*/ 617128 w 761998"/>
                  <a:gd name="connsiteY6" fmla="*/ 78433 h 800462"/>
                  <a:gd name="connsiteX7" fmla="*/ 616411 w 761998"/>
                  <a:gd name="connsiteY7" fmla="*/ 76442 h 800462"/>
                  <a:gd name="connsiteX8" fmla="*/ 614298 w 761998"/>
                  <a:gd name="connsiteY8" fmla="*/ 76377 h 800462"/>
                  <a:gd name="connsiteX9" fmla="*/ 534560 w 761998"/>
                  <a:gd name="connsiteY9" fmla="*/ 127120 h 800462"/>
                  <a:gd name="connsiteX10" fmla="*/ 454827 w 761998"/>
                  <a:gd name="connsiteY10" fmla="*/ 177863 h 800462"/>
                  <a:gd name="connsiteX11" fmla="*/ 453234 w 761998"/>
                  <a:gd name="connsiteY11" fmla="*/ 178065 h 800462"/>
                  <a:gd name="connsiteX12" fmla="*/ 452067 w 761998"/>
                  <a:gd name="connsiteY12" fmla="*/ 176967 h 800462"/>
                  <a:gd name="connsiteX13" fmla="*/ 417407 w 761998"/>
                  <a:gd name="connsiteY13" fmla="*/ 89079 h 800462"/>
                  <a:gd name="connsiteX14" fmla="*/ 382748 w 761998"/>
                  <a:gd name="connsiteY14" fmla="*/ 1191 h 800462"/>
                  <a:gd name="connsiteX15" fmla="*/ 380996 w 761998"/>
                  <a:gd name="connsiteY15" fmla="*/ 0 h 800462"/>
                  <a:gd name="connsiteX16" fmla="*/ 379251 w 761998"/>
                  <a:gd name="connsiteY16" fmla="*/ 1191 h 800462"/>
                  <a:gd name="connsiteX17" fmla="*/ 344592 w 761998"/>
                  <a:gd name="connsiteY17" fmla="*/ 89079 h 800462"/>
                  <a:gd name="connsiteX18" fmla="*/ 309932 w 761998"/>
                  <a:gd name="connsiteY18" fmla="*/ 176967 h 800462"/>
                  <a:gd name="connsiteX19" fmla="*/ 308764 w 761998"/>
                  <a:gd name="connsiteY19" fmla="*/ 178065 h 800462"/>
                  <a:gd name="connsiteX20" fmla="*/ 307172 w 761998"/>
                  <a:gd name="connsiteY20" fmla="*/ 177863 h 800462"/>
                  <a:gd name="connsiteX21" fmla="*/ 227439 w 761998"/>
                  <a:gd name="connsiteY21" fmla="*/ 127120 h 800462"/>
                  <a:gd name="connsiteX22" fmla="*/ 147707 w 761998"/>
                  <a:gd name="connsiteY22" fmla="*/ 76377 h 800462"/>
                  <a:gd name="connsiteX23" fmla="*/ 145587 w 761998"/>
                  <a:gd name="connsiteY23" fmla="*/ 76442 h 800462"/>
                  <a:gd name="connsiteX24" fmla="*/ 144870 w 761998"/>
                  <a:gd name="connsiteY24" fmla="*/ 78433 h 800462"/>
                  <a:gd name="connsiteX25" fmla="*/ 168527 w 761998"/>
                  <a:gd name="connsiteY25" fmla="*/ 169891 h 800462"/>
                  <a:gd name="connsiteX26" fmla="*/ 192183 w 761998"/>
                  <a:gd name="connsiteY26" fmla="*/ 261349 h 800462"/>
                  <a:gd name="connsiteX27" fmla="*/ 191885 w 761998"/>
                  <a:gd name="connsiteY27" fmla="*/ 262925 h 800462"/>
                  <a:gd name="connsiteX28" fmla="*/ 190476 w 761998"/>
                  <a:gd name="connsiteY28" fmla="*/ 263696 h 800462"/>
                  <a:gd name="connsiteX29" fmla="*/ 96123 w 761998"/>
                  <a:gd name="connsiteY29" fmla="*/ 269478 h 800462"/>
                  <a:gd name="connsiteX30" fmla="*/ 1771 w 761998"/>
                  <a:gd name="connsiteY30" fmla="*/ 275260 h 800462"/>
                  <a:gd name="connsiteX31" fmla="*/ 96 w 761998"/>
                  <a:gd name="connsiteY31" fmla="*/ 276556 h 800462"/>
                  <a:gd name="connsiteX32" fmla="*/ 686 w 761998"/>
                  <a:gd name="connsiteY32" fmla="*/ 278587 h 800462"/>
                  <a:gd name="connsiteX33" fmla="*/ 73622 w 761998"/>
                  <a:gd name="connsiteY33" fmla="*/ 338684 h 800462"/>
                  <a:gd name="connsiteX34" fmla="*/ 146552 w 761998"/>
                  <a:gd name="connsiteY34" fmla="*/ 398781 h 800462"/>
                  <a:gd name="connsiteX35" fmla="*/ 147237 w 761998"/>
                  <a:gd name="connsiteY35" fmla="*/ 400232 h 800462"/>
                  <a:gd name="connsiteX36" fmla="*/ 146552 w 761998"/>
                  <a:gd name="connsiteY36" fmla="*/ 401683 h 800462"/>
                  <a:gd name="connsiteX37" fmla="*/ 73622 w 761998"/>
                  <a:gd name="connsiteY37" fmla="*/ 461780 h 800462"/>
                  <a:gd name="connsiteX38" fmla="*/ 686 w 761998"/>
                  <a:gd name="connsiteY38" fmla="*/ 521877 h 800462"/>
                  <a:gd name="connsiteX39" fmla="*/ 96 w 761998"/>
                  <a:gd name="connsiteY39" fmla="*/ 523908 h 800462"/>
                  <a:gd name="connsiteX40" fmla="*/ 1771 w 761998"/>
                  <a:gd name="connsiteY40" fmla="*/ 525204 h 800462"/>
                  <a:gd name="connsiteX41" fmla="*/ 96123 w 761998"/>
                  <a:gd name="connsiteY41" fmla="*/ 530984 h 800462"/>
                  <a:gd name="connsiteX42" fmla="*/ 190476 w 761998"/>
                  <a:gd name="connsiteY42" fmla="*/ 536765 h 800462"/>
                  <a:gd name="connsiteX43" fmla="*/ 191885 w 761998"/>
                  <a:gd name="connsiteY43" fmla="*/ 537539 h 800462"/>
                  <a:gd name="connsiteX44" fmla="*/ 192183 w 761998"/>
                  <a:gd name="connsiteY44" fmla="*/ 539113 h 800462"/>
                  <a:gd name="connsiteX45" fmla="*/ 168527 w 761998"/>
                  <a:gd name="connsiteY45" fmla="*/ 630572 h 800462"/>
                  <a:gd name="connsiteX46" fmla="*/ 144870 w 761998"/>
                  <a:gd name="connsiteY46" fmla="*/ 722031 h 800462"/>
                  <a:gd name="connsiteX47" fmla="*/ 145587 w 761998"/>
                  <a:gd name="connsiteY47" fmla="*/ 724024 h 800462"/>
                  <a:gd name="connsiteX48" fmla="*/ 147707 w 761998"/>
                  <a:gd name="connsiteY48" fmla="*/ 724087 h 800462"/>
                  <a:gd name="connsiteX49" fmla="*/ 227439 w 761998"/>
                  <a:gd name="connsiteY49" fmla="*/ 673341 h 800462"/>
                  <a:gd name="connsiteX50" fmla="*/ 307172 w 761998"/>
                  <a:gd name="connsiteY50" fmla="*/ 622602 h 800462"/>
                  <a:gd name="connsiteX51" fmla="*/ 308764 w 761998"/>
                  <a:gd name="connsiteY51" fmla="*/ 622399 h 800462"/>
                  <a:gd name="connsiteX52" fmla="*/ 309932 w 761998"/>
                  <a:gd name="connsiteY52" fmla="*/ 623497 h 800462"/>
                  <a:gd name="connsiteX53" fmla="*/ 344592 w 761998"/>
                  <a:gd name="connsiteY53" fmla="*/ 711383 h 800462"/>
                  <a:gd name="connsiteX54" fmla="*/ 379251 w 761998"/>
                  <a:gd name="connsiteY54" fmla="*/ 799276 h 800462"/>
                  <a:gd name="connsiteX55" fmla="*/ 380996 w 761998"/>
                  <a:gd name="connsiteY55" fmla="*/ 800463 h 800462"/>
                  <a:gd name="connsiteX56" fmla="*/ 382748 w 761998"/>
                  <a:gd name="connsiteY56" fmla="*/ 799276 h 800462"/>
                  <a:gd name="connsiteX57" fmla="*/ 417407 w 761998"/>
                  <a:gd name="connsiteY57" fmla="*/ 711383 h 800462"/>
                  <a:gd name="connsiteX58" fmla="*/ 452067 w 761998"/>
                  <a:gd name="connsiteY58" fmla="*/ 623497 h 800462"/>
                  <a:gd name="connsiteX59" fmla="*/ 453234 w 761998"/>
                  <a:gd name="connsiteY59" fmla="*/ 622399 h 800462"/>
                  <a:gd name="connsiteX60" fmla="*/ 454827 w 761998"/>
                  <a:gd name="connsiteY60" fmla="*/ 622602 h 800462"/>
                  <a:gd name="connsiteX61" fmla="*/ 534560 w 761998"/>
                  <a:gd name="connsiteY61" fmla="*/ 673341 h 800462"/>
                  <a:gd name="connsiteX62" fmla="*/ 614298 w 761998"/>
                  <a:gd name="connsiteY62" fmla="*/ 724087 h 800462"/>
                  <a:gd name="connsiteX63" fmla="*/ 616411 w 761998"/>
                  <a:gd name="connsiteY63" fmla="*/ 724024 h 800462"/>
                  <a:gd name="connsiteX64" fmla="*/ 617128 w 761998"/>
                  <a:gd name="connsiteY64" fmla="*/ 722031 h 800462"/>
                  <a:gd name="connsiteX65" fmla="*/ 593472 w 761998"/>
                  <a:gd name="connsiteY65" fmla="*/ 630572 h 800462"/>
                  <a:gd name="connsiteX66" fmla="*/ 569816 w 761998"/>
                  <a:gd name="connsiteY66" fmla="*/ 539113 h 800462"/>
                  <a:gd name="connsiteX67" fmla="*/ 570120 w 761998"/>
                  <a:gd name="connsiteY67" fmla="*/ 537539 h 800462"/>
                  <a:gd name="connsiteX68" fmla="*/ 571523 w 761998"/>
                  <a:gd name="connsiteY68" fmla="*/ 536765 h 800462"/>
                  <a:gd name="connsiteX69" fmla="*/ 665875 w 761998"/>
                  <a:gd name="connsiteY69" fmla="*/ 530984 h 800462"/>
                  <a:gd name="connsiteX70" fmla="*/ 760228 w 761998"/>
                  <a:gd name="connsiteY70" fmla="*/ 525204 h 800462"/>
                  <a:gd name="connsiteX71" fmla="*/ 761903 w 761998"/>
                  <a:gd name="connsiteY71" fmla="*/ 523908 h 800462"/>
                  <a:gd name="connsiteX72" fmla="*/ 761313 w 761998"/>
                  <a:gd name="connsiteY72" fmla="*/ 521877 h 800462"/>
                  <a:gd name="connsiteX73" fmla="*/ 688377 w 761998"/>
                  <a:gd name="connsiteY73" fmla="*/ 461780 h 800462"/>
                  <a:gd name="connsiteX74" fmla="*/ 615447 w 761998"/>
                  <a:gd name="connsiteY74" fmla="*/ 401683 h 800462"/>
                  <a:gd name="connsiteX75" fmla="*/ 614762 w 761998"/>
                  <a:gd name="connsiteY75" fmla="*/ 400232 h 800462"/>
                  <a:gd name="connsiteX76" fmla="*/ 615447 w 761998"/>
                  <a:gd name="connsiteY76" fmla="*/ 398781 h 800462"/>
                  <a:gd name="connsiteX77" fmla="*/ 688377 w 761998"/>
                  <a:gd name="connsiteY77" fmla="*/ 338684 h 800462"/>
                  <a:gd name="connsiteX78" fmla="*/ 761313 w 761998"/>
                  <a:gd name="connsiteY78" fmla="*/ 278587 h 800462"/>
                  <a:gd name="connsiteX79" fmla="*/ 761903 w 761998"/>
                  <a:gd name="connsiteY79" fmla="*/ 276556 h 800462"/>
                  <a:gd name="connsiteX80" fmla="*/ 760228 w 761998"/>
                  <a:gd name="connsiteY80" fmla="*/ 275260 h 800462"/>
                  <a:gd name="connsiteX81" fmla="*/ 381003 w 761998"/>
                  <a:gd name="connsiteY81" fmla="*/ 544069 h 800462"/>
                  <a:gd name="connsiteX82" fmla="*/ 324971 w 761998"/>
                  <a:gd name="connsiteY82" fmla="*/ 532761 h 800462"/>
                  <a:gd name="connsiteX83" fmla="*/ 279219 w 761998"/>
                  <a:gd name="connsiteY83" fmla="*/ 501939 h 800462"/>
                  <a:gd name="connsiteX84" fmla="*/ 248373 w 761998"/>
                  <a:gd name="connsiteY84" fmla="*/ 456219 h 800462"/>
                  <a:gd name="connsiteX85" fmla="*/ 237065 w 761998"/>
                  <a:gd name="connsiteY85" fmla="*/ 400232 h 800462"/>
                  <a:gd name="connsiteX86" fmla="*/ 248373 w 761998"/>
                  <a:gd name="connsiteY86" fmla="*/ 344245 h 800462"/>
                  <a:gd name="connsiteX87" fmla="*/ 279219 w 761998"/>
                  <a:gd name="connsiteY87" fmla="*/ 298525 h 800462"/>
                  <a:gd name="connsiteX88" fmla="*/ 324971 w 761998"/>
                  <a:gd name="connsiteY88" fmla="*/ 267700 h 800462"/>
                  <a:gd name="connsiteX89" fmla="*/ 381003 w 761998"/>
                  <a:gd name="connsiteY89" fmla="*/ 256397 h 800462"/>
                  <a:gd name="connsiteX90" fmla="*/ 437028 w 761998"/>
                  <a:gd name="connsiteY90" fmla="*/ 267700 h 800462"/>
                  <a:gd name="connsiteX91" fmla="*/ 482779 w 761998"/>
                  <a:gd name="connsiteY91" fmla="*/ 298525 h 800462"/>
                  <a:gd name="connsiteX92" fmla="*/ 513625 w 761998"/>
                  <a:gd name="connsiteY92" fmla="*/ 344245 h 800462"/>
                  <a:gd name="connsiteX93" fmla="*/ 524933 w 761998"/>
                  <a:gd name="connsiteY93" fmla="*/ 400232 h 800462"/>
                  <a:gd name="connsiteX94" fmla="*/ 513625 w 761998"/>
                  <a:gd name="connsiteY94" fmla="*/ 456219 h 800462"/>
                  <a:gd name="connsiteX95" fmla="*/ 482779 w 761998"/>
                  <a:gd name="connsiteY95" fmla="*/ 501939 h 800462"/>
                  <a:gd name="connsiteX96" fmla="*/ 437028 w 761998"/>
                  <a:gd name="connsiteY96" fmla="*/ 532761 h 800462"/>
                  <a:gd name="connsiteX97" fmla="*/ 381003 w 761998"/>
                  <a:gd name="connsiteY97" fmla="*/ 544069 h 80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61998" h="800462">
                    <a:moveTo>
                      <a:pt x="760228" y="275260"/>
                    </a:moveTo>
                    <a:lnTo>
                      <a:pt x="665875" y="269478"/>
                    </a:lnTo>
                    <a:lnTo>
                      <a:pt x="571523" y="263696"/>
                    </a:lnTo>
                    <a:cubicBezTo>
                      <a:pt x="570932" y="263660"/>
                      <a:pt x="570431" y="263359"/>
                      <a:pt x="570120" y="262925"/>
                    </a:cubicBezTo>
                    <a:cubicBezTo>
                      <a:pt x="569803" y="262490"/>
                      <a:pt x="569670" y="261921"/>
                      <a:pt x="569816" y="261349"/>
                    </a:cubicBezTo>
                    <a:lnTo>
                      <a:pt x="593472" y="169891"/>
                    </a:lnTo>
                    <a:lnTo>
                      <a:pt x="617128" y="78433"/>
                    </a:lnTo>
                    <a:cubicBezTo>
                      <a:pt x="617344" y="77607"/>
                      <a:pt x="616995" y="76864"/>
                      <a:pt x="616411" y="76442"/>
                    </a:cubicBezTo>
                    <a:cubicBezTo>
                      <a:pt x="615828" y="76020"/>
                      <a:pt x="615015" y="75918"/>
                      <a:pt x="614298" y="76377"/>
                    </a:cubicBezTo>
                    <a:lnTo>
                      <a:pt x="534560" y="127120"/>
                    </a:lnTo>
                    <a:lnTo>
                      <a:pt x="454827" y="177863"/>
                    </a:lnTo>
                    <a:cubicBezTo>
                      <a:pt x="454332" y="178181"/>
                      <a:pt x="453748" y="178231"/>
                      <a:pt x="453234" y="178065"/>
                    </a:cubicBezTo>
                    <a:cubicBezTo>
                      <a:pt x="452727" y="177899"/>
                      <a:pt x="452283" y="177516"/>
                      <a:pt x="452067" y="176967"/>
                    </a:cubicBezTo>
                    <a:lnTo>
                      <a:pt x="417407" y="89079"/>
                    </a:lnTo>
                    <a:lnTo>
                      <a:pt x="382748" y="1191"/>
                    </a:lnTo>
                    <a:cubicBezTo>
                      <a:pt x="382437" y="397"/>
                      <a:pt x="381720" y="0"/>
                      <a:pt x="380996" y="0"/>
                    </a:cubicBezTo>
                    <a:cubicBezTo>
                      <a:pt x="380279" y="0"/>
                      <a:pt x="379562" y="397"/>
                      <a:pt x="379251" y="1191"/>
                    </a:cubicBezTo>
                    <a:lnTo>
                      <a:pt x="344592" y="89079"/>
                    </a:lnTo>
                    <a:lnTo>
                      <a:pt x="309932" y="176967"/>
                    </a:lnTo>
                    <a:cubicBezTo>
                      <a:pt x="309716" y="177516"/>
                      <a:pt x="309272" y="177899"/>
                      <a:pt x="308764" y="178065"/>
                    </a:cubicBezTo>
                    <a:cubicBezTo>
                      <a:pt x="308250" y="178231"/>
                      <a:pt x="307673" y="178181"/>
                      <a:pt x="307172" y="177863"/>
                    </a:cubicBezTo>
                    <a:lnTo>
                      <a:pt x="227439" y="127120"/>
                    </a:lnTo>
                    <a:lnTo>
                      <a:pt x="147707" y="76377"/>
                    </a:lnTo>
                    <a:cubicBezTo>
                      <a:pt x="146983" y="75919"/>
                      <a:pt x="146171" y="76020"/>
                      <a:pt x="145587" y="76442"/>
                    </a:cubicBezTo>
                    <a:cubicBezTo>
                      <a:pt x="145010" y="76864"/>
                      <a:pt x="144661" y="77607"/>
                      <a:pt x="144870" y="78433"/>
                    </a:cubicBezTo>
                    <a:lnTo>
                      <a:pt x="168527" y="169891"/>
                    </a:lnTo>
                    <a:lnTo>
                      <a:pt x="192183" y="261349"/>
                    </a:lnTo>
                    <a:cubicBezTo>
                      <a:pt x="192329" y="261921"/>
                      <a:pt x="192196" y="262490"/>
                      <a:pt x="191885" y="262925"/>
                    </a:cubicBezTo>
                    <a:cubicBezTo>
                      <a:pt x="191568" y="263359"/>
                      <a:pt x="191066" y="263660"/>
                      <a:pt x="190476" y="263696"/>
                    </a:cubicBezTo>
                    <a:lnTo>
                      <a:pt x="96123" y="269478"/>
                    </a:lnTo>
                    <a:lnTo>
                      <a:pt x="1771" y="275260"/>
                    </a:lnTo>
                    <a:cubicBezTo>
                      <a:pt x="914" y="275312"/>
                      <a:pt x="318" y="275872"/>
                      <a:pt x="96" y="276556"/>
                    </a:cubicBezTo>
                    <a:cubicBezTo>
                      <a:pt x="-127" y="277238"/>
                      <a:pt x="26" y="278044"/>
                      <a:pt x="686" y="278587"/>
                    </a:cubicBezTo>
                    <a:lnTo>
                      <a:pt x="73622" y="338684"/>
                    </a:lnTo>
                    <a:lnTo>
                      <a:pt x="146552" y="398781"/>
                    </a:lnTo>
                    <a:cubicBezTo>
                      <a:pt x="147009" y="399158"/>
                      <a:pt x="147237" y="399695"/>
                      <a:pt x="147237" y="400232"/>
                    </a:cubicBezTo>
                    <a:cubicBezTo>
                      <a:pt x="147237" y="400769"/>
                      <a:pt x="147009" y="401306"/>
                      <a:pt x="146552" y="401683"/>
                    </a:cubicBezTo>
                    <a:lnTo>
                      <a:pt x="73622" y="461780"/>
                    </a:lnTo>
                    <a:lnTo>
                      <a:pt x="686" y="521877"/>
                    </a:lnTo>
                    <a:cubicBezTo>
                      <a:pt x="26" y="522420"/>
                      <a:pt x="-127" y="523226"/>
                      <a:pt x="96" y="523908"/>
                    </a:cubicBezTo>
                    <a:cubicBezTo>
                      <a:pt x="318" y="524592"/>
                      <a:pt x="914" y="525152"/>
                      <a:pt x="1771" y="525204"/>
                    </a:cubicBezTo>
                    <a:lnTo>
                      <a:pt x="96123" y="530984"/>
                    </a:lnTo>
                    <a:lnTo>
                      <a:pt x="190476" y="536765"/>
                    </a:lnTo>
                    <a:cubicBezTo>
                      <a:pt x="191066" y="536803"/>
                      <a:pt x="191568" y="537101"/>
                      <a:pt x="191885" y="537539"/>
                    </a:cubicBezTo>
                    <a:cubicBezTo>
                      <a:pt x="192196" y="537971"/>
                      <a:pt x="192329" y="538542"/>
                      <a:pt x="192183" y="539113"/>
                    </a:cubicBezTo>
                    <a:lnTo>
                      <a:pt x="168527" y="630572"/>
                    </a:lnTo>
                    <a:lnTo>
                      <a:pt x="144870" y="722031"/>
                    </a:lnTo>
                    <a:cubicBezTo>
                      <a:pt x="144661" y="722856"/>
                      <a:pt x="145010" y="723598"/>
                      <a:pt x="145587" y="724024"/>
                    </a:cubicBezTo>
                    <a:cubicBezTo>
                      <a:pt x="146171" y="724443"/>
                      <a:pt x="146983" y="724544"/>
                      <a:pt x="147707" y="724087"/>
                    </a:cubicBezTo>
                    <a:lnTo>
                      <a:pt x="227439" y="673341"/>
                    </a:lnTo>
                    <a:lnTo>
                      <a:pt x="307172" y="622602"/>
                    </a:lnTo>
                    <a:cubicBezTo>
                      <a:pt x="307673" y="622285"/>
                      <a:pt x="308250" y="622234"/>
                      <a:pt x="308764" y="622399"/>
                    </a:cubicBezTo>
                    <a:cubicBezTo>
                      <a:pt x="309272" y="622564"/>
                      <a:pt x="309716" y="622945"/>
                      <a:pt x="309932" y="623497"/>
                    </a:cubicBezTo>
                    <a:lnTo>
                      <a:pt x="344592" y="711383"/>
                    </a:lnTo>
                    <a:lnTo>
                      <a:pt x="379251" y="799276"/>
                    </a:lnTo>
                    <a:cubicBezTo>
                      <a:pt x="379562" y="800069"/>
                      <a:pt x="380279" y="800463"/>
                      <a:pt x="380996" y="800463"/>
                    </a:cubicBezTo>
                    <a:cubicBezTo>
                      <a:pt x="381720" y="800463"/>
                      <a:pt x="382437" y="800069"/>
                      <a:pt x="382748" y="799276"/>
                    </a:cubicBezTo>
                    <a:lnTo>
                      <a:pt x="417407" y="711383"/>
                    </a:lnTo>
                    <a:lnTo>
                      <a:pt x="452067" y="623497"/>
                    </a:lnTo>
                    <a:cubicBezTo>
                      <a:pt x="452283" y="622945"/>
                      <a:pt x="452727" y="622564"/>
                      <a:pt x="453234" y="622399"/>
                    </a:cubicBezTo>
                    <a:cubicBezTo>
                      <a:pt x="453748" y="622234"/>
                      <a:pt x="454332" y="622285"/>
                      <a:pt x="454827" y="622602"/>
                    </a:cubicBezTo>
                    <a:lnTo>
                      <a:pt x="534560" y="673341"/>
                    </a:lnTo>
                    <a:lnTo>
                      <a:pt x="614298" y="724087"/>
                    </a:lnTo>
                    <a:cubicBezTo>
                      <a:pt x="615015" y="724544"/>
                      <a:pt x="615828" y="724443"/>
                      <a:pt x="616411" y="724024"/>
                    </a:cubicBezTo>
                    <a:cubicBezTo>
                      <a:pt x="616995" y="723598"/>
                      <a:pt x="617344" y="722856"/>
                      <a:pt x="617128" y="722031"/>
                    </a:cubicBezTo>
                    <a:lnTo>
                      <a:pt x="593472" y="630572"/>
                    </a:lnTo>
                    <a:lnTo>
                      <a:pt x="569816" y="539113"/>
                    </a:lnTo>
                    <a:cubicBezTo>
                      <a:pt x="569670" y="538542"/>
                      <a:pt x="569803" y="537977"/>
                      <a:pt x="570120" y="537539"/>
                    </a:cubicBezTo>
                    <a:cubicBezTo>
                      <a:pt x="570431" y="537108"/>
                      <a:pt x="570932" y="536803"/>
                      <a:pt x="571523" y="536765"/>
                    </a:cubicBezTo>
                    <a:lnTo>
                      <a:pt x="665875" y="530984"/>
                    </a:lnTo>
                    <a:lnTo>
                      <a:pt x="760228" y="525204"/>
                    </a:lnTo>
                    <a:cubicBezTo>
                      <a:pt x="761085" y="525152"/>
                      <a:pt x="761681" y="524592"/>
                      <a:pt x="761903" y="523908"/>
                    </a:cubicBezTo>
                    <a:cubicBezTo>
                      <a:pt x="762125" y="523226"/>
                      <a:pt x="761973" y="522420"/>
                      <a:pt x="761313" y="521877"/>
                    </a:cubicBezTo>
                    <a:lnTo>
                      <a:pt x="688377" y="461780"/>
                    </a:lnTo>
                    <a:lnTo>
                      <a:pt x="615447" y="401683"/>
                    </a:lnTo>
                    <a:cubicBezTo>
                      <a:pt x="614990" y="401307"/>
                      <a:pt x="614762" y="400769"/>
                      <a:pt x="614762" y="400232"/>
                    </a:cubicBezTo>
                    <a:cubicBezTo>
                      <a:pt x="614762" y="399695"/>
                      <a:pt x="614990" y="399158"/>
                      <a:pt x="615447" y="398781"/>
                    </a:cubicBezTo>
                    <a:lnTo>
                      <a:pt x="688377" y="338684"/>
                    </a:lnTo>
                    <a:lnTo>
                      <a:pt x="761313" y="278587"/>
                    </a:lnTo>
                    <a:cubicBezTo>
                      <a:pt x="761973" y="278044"/>
                      <a:pt x="762125" y="277238"/>
                      <a:pt x="761903" y="276556"/>
                    </a:cubicBezTo>
                    <a:cubicBezTo>
                      <a:pt x="761681" y="275872"/>
                      <a:pt x="761085" y="275312"/>
                      <a:pt x="760228" y="275260"/>
                    </a:cubicBezTo>
                    <a:close/>
                    <a:moveTo>
                      <a:pt x="381003" y="544069"/>
                    </a:moveTo>
                    <a:cubicBezTo>
                      <a:pt x="361128" y="544069"/>
                      <a:pt x="342193" y="540039"/>
                      <a:pt x="324971" y="532761"/>
                    </a:cubicBezTo>
                    <a:cubicBezTo>
                      <a:pt x="307755" y="525485"/>
                      <a:pt x="292247" y="514953"/>
                      <a:pt x="279219" y="501939"/>
                    </a:cubicBezTo>
                    <a:cubicBezTo>
                      <a:pt x="266198" y="488924"/>
                      <a:pt x="255658" y="473427"/>
                      <a:pt x="248373" y="456219"/>
                    </a:cubicBezTo>
                    <a:cubicBezTo>
                      <a:pt x="241095" y="439011"/>
                      <a:pt x="237065" y="420091"/>
                      <a:pt x="237065" y="400232"/>
                    </a:cubicBezTo>
                    <a:cubicBezTo>
                      <a:pt x="237065" y="380372"/>
                      <a:pt x="241095" y="361453"/>
                      <a:pt x="248373" y="344245"/>
                    </a:cubicBezTo>
                    <a:cubicBezTo>
                      <a:pt x="255658" y="327037"/>
                      <a:pt x="266198" y="311540"/>
                      <a:pt x="279219" y="298525"/>
                    </a:cubicBezTo>
                    <a:cubicBezTo>
                      <a:pt x="292247" y="285511"/>
                      <a:pt x="307755" y="274979"/>
                      <a:pt x="324971" y="267700"/>
                    </a:cubicBezTo>
                    <a:cubicBezTo>
                      <a:pt x="342193" y="260422"/>
                      <a:pt x="361128" y="256397"/>
                      <a:pt x="381003" y="256397"/>
                    </a:cubicBezTo>
                    <a:cubicBezTo>
                      <a:pt x="400871" y="256397"/>
                      <a:pt x="419806" y="260422"/>
                      <a:pt x="437028" y="267700"/>
                    </a:cubicBezTo>
                    <a:cubicBezTo>
                      <a:pt x="454243" y="274979"/>
                      <a:pt x="469752" y="285511"/>
                      <a:pt x="482779" y="298525"/>
                    </a:cubicBezTo>
                    <a:cubicBezTo>
                      <a:pt x="495801" y="311540"/>
                      <a:pt x="506341" y="327037"/>
                      <a:pt x="513625" y="344245"/>
                    </a:cubicBezTo>
                    <a:cubicBezTo>
                      <a:pt x="520910" y="361453"/>
                      <a:pt x="524933" y="380372"/>
                      <a:pt x="524933" y="400232"/>
                    </a:cubicBezTo>
                    <a:cubicBezTo>
                      <a:pt x="524933" y="420091"/>
                      <a:pt x="520910" y="439011"/>
                      <a:pt x="513625" y="456219"/>
                    </a:cubicBezTo>
                    <a:cubicBezTo>
                      <a:pt x="506341" y="473427"/>
                      <a:pt x="495801" y="488924"/>
                      <a:pt x="482779" y="501939"/>
                    </a:cubicBezTo>
                    <a:cubicBezTo>
                      <a:pt x="469752" y="514953"/>
                      <a:pt x="454243" y="525485"/>
                      <a:pt x="437028" y="532761"/>
                    </a:cubicBezTo>
                    <a:cubicBezTo>
                      <a:pt x="419806" y="540039"/>
                      <a:pt x="400871" y="544069"/>
                      <a:pt x="381003" y="544069"/>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21" name="Freeform: Shape 20">
                <a:extLst>
                  <a:ext uri="{FF2B5EF4-FFF2-40B4-BE49-F238E27FC236}">
                    <a16:creationId xmlns:a16="http://schemas.microsoft.com/office/drawing/2014/main" id="{040EBE4B-180F-B497-8126-959A6713D30F}"/>
                  </a:ext>
                </a:extLst>
              </p:cNvPr>
              <p:cNvSpPr/>
              <p:nvPr/>
            </p:nvSpPr>
            <p:spPr>
              <a:xfrm>
                <a:off x="0"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22" name="Freeform: Shape 21">
                <a:extLst>
                  <a:ext uri="{FF2B5EF4-FFF2-40B4-BE49-F238E27FC236}">
                    <a16:creationId xmlns:a16="http://schemas.microsoft.com/office/drawing/2014/main" id="{1133C514-2DFC-674C-CF9D-6E7A98EAB187}"/>
                  </a:ext>
                </a:extLst>
              </p:cNvPr>
              <p:cNvSpPr/>
              <p:nvPr/>
            </p:nvSpPr>
            <p:spPr>
              <a:xfrm>
                <a:off x="0" y="6059695"/>
                <a:ext cx="1015999" cy="793075"/>
              </a:xfrm>
              <a:custGeom>
                <a:avLst/>
                <a:gdLst>
                  <a:gd name="connsiteX0" fmla="*/ 407017 w 1015999"/>
                  <a:gd name="connsiteY0" fmla="*/ 243627 h 793075"/>
                  <a:gd name="connsiteX1" fmla="*/ 365188 w 1015999"/>
                  <a:gd name="connsiteY1" fmla="*/ 142714 h 793075"/>
                  <a:gd name="connsiteX2" fmla="*/ 407017 w 1015999"/>
                  <a:gd name="connsiteY2" fmla="*/ 41800 h 793075"/>
                  <a:gd name="connsiteX3" fmla="*/ 508000 w 1015999"/>
                  <a:gd name="connsiteY3" fmla="*/ 0 h 793075"/>
                  <a:gd name="connsiteX4" fmla="*/ 608983 w 1015999"/>
                  <a:gd name="connsiteY4" fmla="*/ 41800 h 793075"/>
                  <a:gd name="connsiteX5" fmla="*/ 650810 w 1015999"/>
                  <a:gd name="connsiteY5" fmla="*/ 142714 h 793075"/>
                  <a:gd name="connsiteX6" fmla="*/ 608983 w 1015999"/>
                  <a:gd name="connsiteY6" fmla="*/ 243627 h 793075"/>
                  <a:gd name="connsiteX7" fmla="*/ 508000 w 1015999"/>
                  <a:gd name="connsiteY7" fmla="*/ 285427 h 793075"/>
                  <a:gd name="connsiteX8" fmla="*/ 407017 w 1015999"/>
                  <a:gd name="connsiteY8" fmla="*/ 243627 h 793075"/>
                  <a:gd name="connsiteX9" fmla="*/ 1014667 w 1015999"/>
                  <a:gd name="connsiteY9" fmla="*/ 159587 h 793075"/>
                  <a:gd name="connsiteX10" fmla="*/ 761998 w 1015999"/>
                  <a:gd name="connsiteY10" fmla="*/ 412600 h 793075"/>
                  <a:gd name="connsiteX11" fmla="*/ 509332 w 1015999"/>
                  <a:gd name="connsiteY11" fmla="*/ 665612 h 793075"/>
                  <a:gd name="connsiteX12" fmla="*/ 508000 w 1015999"/>
                  <a:gd name="connsiteY12" fmla="*/ 666164 h 793075"/>
                  <a:gd name="connsiteX13" fmla="*/ 506668 w 1015999"/>
                  <a:gd name="connsiteY13" fmla="*/ 665612 h 793075"/>
                  <a:gd name="connsiteX14" fmla="*/ 254000 w 1015999"/>
                  <a:gd name="connsiteY14" fmla="*/ 412600 h 793075"/>
                  <a:gd name="connsiteX15" fmla="*/ 1332 w 1015999"/>
                  <a:gd name="connsiteY15" fmla="*/ 159587 h 793075"/>
                  <a:gd name="connsiteX16" fmla="*/ 0 w 1015999"/>
                  <a:gd name="connsiteY16" fmla="*/ 159035 h 793075"/>
                  <a:gd name="connsiteX17" fmla="*/ 0 w 1015999"/>
                  <a:gd name="connsiteY17" fmla="*/ 793076 h 793075"/>
                  <a:gd name="connsiteX18" fmla="*/ 1015999 w 1015999"/>
                  <a:gd name="connsiteY18" fmla="*/ 793076 h 793075"/>
                  <a:gd name="connsiteX19" fmla="*/ 1015999 w 1015999"/>
                  <a:gd name="connsiteY19" fmla="*/ 159035 h 793075"/>
                  <a:gd name="connsiteX20" fmla="*/ 1014667 w 1015999"/>
                  <a:gd name="connsiteY20" fmla="*/ 159587 h 79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5999" h="793075">
                    <a:moveTo>
                      <a:pt x="407017" y="243627"/>
                    </a:moveTo>
                    <a:cubicBezTo>
                      <a:pt x="381172" y="217801"/>
                      <a:pt x="365188" y="182122"/>
                      <a:pt x="365188" y="142714"/>
                    </a:cubicBezTo>
                    <a:cubicBezTo>
                      <a:pt x="365188" y="103304"/>
                      <a:pt x="381172" y="67626"/>
                      <a:pt x="407017" y="41800"/>
                    </a:cubicBezTo>
                    <a:cubicBezTo>
                      <a:pt x="432860" y="15974"/>
                      <a:pt x="468563" y="0"/>
                      <a:pt x="508000" y="0"/>
                    </a:cubicBezTo>
                    <a:cubicBezTo>
                      <a:pt x="547437" y="0"/>
                      <a:pt x="583140" y="15974"/>
                      <a:pt x="608983" y="41800"/>
                    </a:cubicBezTo>
                    <a:cubicBezTo>
                      <a:pt x="634826" y="67626"/>
                      <a:pt x="650810" y="103304"/>
                      <a:pt x="650810" y="142714"/>
                    </a:cubicBezTo>
                    <a:cubicBezTo>
                      <a:pt x="650810" y="182122"/>
                      <a:pt x="634826" y="217801"/>
                      <a:pt x="608983" y="243627"/>
                    </a:cubicBezTo>
                    <a:cubicBezTo>
                      <a:pt x="583140" y="269453"/>
                      <a:pt x="547436" y="285427"/>
                      <a:pt x="508000" y="285427"/>
                    </a:cubicBezTo>
                    <a:cubicBezTo>
                      <a:pt x="468564" y="285427"/>
                      <a:pt x="432860" y="269453"/>
                      <a:pt x="407017" y="243627"/>
                    </a:cubicBezTo>
                    <a:close/>
                    <a:moveTo>
                      <a:pt x="1014667" y="159587"/>
                    </a:moveTo>
                    <a:lnTo>
                      <a:pt x="761998" y="412600"/>
                    </a:lnTo>
                    <a:lnTo>
                      <a:pt x="509332" y="665612"/>
                    </a:lnTo>
                    <a:cubicBezTo>
                      <a:pt x="508964" y="665980"/>
                      <a:pt x="508482" y="666164"/>
                      <a:pt x="508000" y="666164"/>
                    </a:cubicBezTo>
                    <a:cubicBezTo>
                      <a:pt x="507518" y="666164"/>
                      <a:pt x="507036" y="665980"/>
                      <a:pt x="506668" y="665612"/>
                    </a:cubicBezTo>
                    <a:lnTo>
                      <a:pt x="254000" y="412600"/>
                    </a:lnTo>
                    <a:lnTo>
                      <a:pt x="1332" y="159587"/>
                    </a:lnTo>
                    <a:cubicBezTo>
                      <a:pt x="964" y="159219"/>
                      <a:pt x="482" y="159035"/>
                      <a:pt x="0" y="159035"/>
                    </a:cubicBezTo>
                    <a:lnTo>
                      <a:pt x="0" y="793076"/>
                    </a:lnTo>
                    <a:lnTo>
                      <a:pt x="1015999" y="793076"/>
                    </a:lnTo>
                    <a:lnTo>
                      <a:pt x="1015999" y="159035"/>
                    </a:lnTo>
                    <a:cubicBezTo>
                      <a:pt x="1015517" y="159035"/>
                      <a:pt x="1015035" y="159219"/>
                      <a:pt x="1014667" y="159587"/>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grpSp>
      </p:grpSp>
      <p:grpSp>
        <p:nvGrpSpPr>
          <p:cNvPr id="41" name="Group 40">
            <a:extLst>
              <a:ext uri="{FF2B5EF4-FFF2-40B4-BE49-F238E27FC236}">
                <a16:creationId xmlns:a16="http://schemas.microsoft.com/office/drawing/2014/main" id="{AAA829CC-AFEA-3BDE-BF58-9F1FBB7FC629}"/>
              </a:ext>
            </a:extLst>
          </p:cNvPr>
          <p:cNvGrpSpPr/>
          <p:nvPr userDrawn="1"/>
        </p:nvGrpSpPr>
        <p:grpSpPr>
          <a:xfrm flipV="1">
            <a:off x="0" y="6181159"/>
            <a:ext cx="12192000" cy="676841"/>
            <a:chOff x="0" y="1"/>
            <a:chExt cx="9143999" cy="507631"/>
          </a:xfrm>
        </p:grpSpPr>
        <p:grpSp>
          <p:nvGrpSpPr>
            <p:cNvPr id="42" name="Group 41">
              <a:extLst>
                <a:ext uri="{FF2B5EF4-FFF2-40B4-BE49-F238E27FC236}">
                  <a16:creationId xmlns:a16="http://schemas.microsoft.com/office/drawing/2014/main" id="{93ADBE75-A068-D64E-4AB8-B56E9320D9BE}"/>
                </a:ext>
              </a:extLst>
            </p:cNvPr>
            <p:cNvGrpSpPr/>
            <p:nvPr/>
          </p:nvGrpSpPr>
          <p:grpSpPr>
            <a:xfrm flipV="1">
              <a:off x="0" y="1"/>
              <a:ext cx="4571850" cy="507631"/>
              <a:chOff x="0" y="5837474"/>
              <a:chExt cx="9143999" cy="1015296"/>
            </a:xfrm>
          </p:grpSpPr>
          <p:sp>
            <p:nvSpPr>
              <p:cNvPr id="62" name="Freeform: Shape 61">
                <a:extLst>
                  <a:ext uri="{FF2B5EF4-FFF2-40B4-BE49-F238E27FC236}">
                    <a16:creationId xmlns:a16="http://schemas.microsoft.com/office/drawing/2014/main" id="{0F2E7091-D351-3E27-7C78-1527DECC1290}"/>
                  </a:ext>
                </a:extLst>
              </p:cNvPr>
              <p:cNvSpPr/>
              <p:nvPr/>
            </p:nvSpPr>
            <p:spPr>
              <a:xfrm>
                <a:off x="8128007"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63" name="Freeform: Shape 62">
                <a:extLst>
                  <a:ext uri="{FF2B5EF4-FFF2-40B4-BE49-F238E27FC236}">
                    <a16:creationId xmlns:a16="http://schemas.microsoft.com/office/drawing/2014/main" id="{98EDF851-C854-D760-F0FF-A496EF7CD266}"/>
                  </a:ext>
                </a:extLst>
              </p:cNvPr>
              <p:cNvSpPr/>
              <p:nvPr/>
            </p:nvSpPr>
            <p:spPr>
              <a:xfrm>
                <a:off x="8128007" y="6130592"/>
                <a:ext cx="1015992" cy="722178"/>
              </a:xfrm>
              <a:custGeom>
                <a:avLst/>
                <a:gdLst>
                  <a:gd name="connsiteX0" fmla="*/ 1014216 w 1015992"/>
                  <a:gd name="connsiteY0" fmla="*/ 1284 h 722178"/>
                  <a:gd name="connsiteX1" fmla="*/ 875374 w 1015992"/>
                  <a:gd name="connsiteY1" fmla="*/ 201886 h 722178"/>
                  <a:gd name="connsiteX2" fmla="*/ 763883 w 1015992"/>
                  <a:gd name="connsiteY2" fmla="*/ 440199 h 722178"/>
                  <a:gd name="connsiteX3" fmla="*/ 761979 w 1015992"/>
                  <a:gd name="connsiteY3" fmla="*/ 441836 h 722178"/>
                  <a:gd name="connsiteX4" fmla="*/ 760139 w 1015992"/>
                  <a:gd name="connsiteY4" fmla="*/ 440199 h 722178"/>
                  <a:gd name="connsiteX5" fmla="*/ 648646 w 1015992"/>
                  <a:gd name="connsiteY5" fmla="*/ 201886 h 722178"/>
                  <a:gd name="connsiteX6" fmla="*/ 509805 w 1015992"/>
                  <a:gd name="connsiteY6" fmla="*/ 1284 h 722178"/>
                  <a:gd name="connsiteX7" fmla="*/ 507964 w 1015992"/>
                  <a:gd name="connsiteY7" fmla="*/ 0 h 722178"/>
                  <a:gd name="connsiteX8" fmla="*/ 506188 w 1015992"/>
                  <a:gd name="connsiteY8" fmla="*/ 1284 h 722178"/>
                  <a:gd name="connsiteX9" fmla="*/ 367347 w 1015992"/>
                  <a:gd name="connsiteY9" fmla="*/ 201886 h 722178"/>
                  <a:gd name="connsiteX10" fmla="*/ 255854 w 1015992"/>
                  <a:gd name="connsiteY10" fmla="*/ 440199 h 722178"/>
                  <a:gd name="connsiteX11" fmla="*/ 254014 w 1015992"/>
                  <a:gd name="connsiteY11" fmla="*/ 441836 h 722178"/>
                  <a:gd name="connsiteX12" fmla="*/ 252110 w 1015992"/>
                  <a:gd name="connsiteY12" fmla="*/ 440199 h 722178"/>
                  <a:gd name="connsiteX13" fmla="*/ 140619 w 1015992"/>
                  <a:gd name="connsiteY13" fmla="*/ 201886 h 722178"/>
                  <a:gd name="connsiteX14" fmla="*/ 1777 w 1015992"/>
                  <a:gd name="connsiteY14" fmla="*/ 1284 h 722178"/>
                  <a:gd name="connsiteX15" fmla="*/ 0 w 1015992"/>
                  <a:gd name="connsiteY15" fmla="*/ 0 h 722178"/>
                  <a:gd name="connsiteX16" fmla="*/ 0 w 1015992"/>
                  <a:gd name="connsiteY16" fmla="*/ 722178 h 722178"/>
                  <a:gd name="connsiteX17" fmla="*/ 1015993 w 1015992"/>
                  <a:gd name="connsiteY17" fmla="*/ 722178 h 722178"/>
                  <a:gd name="connsiteX18" fmla="*/ 1015993 w 1015992"/>
                  <a:gd name="connsiteY18" fmla="*/ 0 h 722178"/>
                  <a:gd name="connsiteX19" fmla="*/ 1014216 w 1015992"/>
                  <a:gd name="connsiteY19" fmla="*/ 1284 h 72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5992" h="722178">
                    <a:moveTo>
                      <a:pt x="1014216" y="1284"/>
                    </a:moveTo>
                    <a:cubicBezTo>
                      <a:pt x="978744" y="107847"/>
                      <a:pt x="924743" y="151723"/>
                      <a:pt x="875374" y="201886"/>
                    </a:cubicBezTo>
                    <a:cubicBezTo>
                      <a:pt x="825943" y="252048"/>
                      <a:pt x="781142" y="308496"/>
                      <a:pt x="763883" y="440199"/>
                    </a:cubicBezTo>
                    <a:cubicBezTo>
                      <a:pt x="763692" y="441291"/>
                      <a:pt x="762867" y="441836"/>
                      <a:pt x="761979" y="441836"/>
                    </a:cubicBezTo>
                    <a:cubicBezTo>
                      <a:pt x="761154" y="441836"/>
                      <a:pt x="760265" y="441291"/>
                      <a:pt x="760139" y="440199"/>
                    </a:cubicBezTo>
                    <a:cubicBezTo>
                      <a:pt x="742878" y="308496"/>
                      <a:pt x="698015" y="252048"/>
                      <a:pt x="648646" y="201886"/>
                    </a:cubicBezTo>
                    <a:cubicBezTo>
                      <a:pt x="599214" y="151723"/>
                      <a:pt x="545276" y="107847"/>
                      <a:pt x="509805" y="1284"/>
                    </a:cubicBezTo>
                    <a:cubicBezTo>
                      <a:pt x="509488" y="428"/>
                      <a:pt x="508727" y="0"/>
                      <a:pt x="507964" y="0"/>
                    </a:cubicBezTo>
                    <a:cubicBezTo>
                      <a:pt x="507266" y="0"/>
                      <a:pt x="506505" y="428"/>
                      <a:pt x="506188" y="1284"/>
                    </a:cubicBezTo>
                    <a:cubicBezTo>
                      <a:pt x="470716" y="107847"/>
                      <a:pt x="416778" y="151723"/>
                      <a:pt x="367347" y="201886"/>
                    </a:cubicBezTo>
                    <a:cubicBezTo>
                      <a:pt x="317978" y="252048"/>
                      <a:pt x="273115" y="308496"/>
                      <a:pt x="255854" y="440199"/>
                    </a:cubicBezTo>
                    <a:cubicBezTo>
                      <a:pt x="255727" y="441291"/>
                      <a:pt x="254839" y="441836"/>
                      <a:pt x="254014" y="441836"/>
                    </a:cubicBezTo>
                    <a:cubicBezTo>
                      <a:pt x="253126" y="441836"/>
                      <a:pt x="252301" y="441291"/>
                      <a:pt x="252110" y="440199"/>
                    </a:cubicBezTo>
                    <a:cubicBezTo>
                      <a:pt x="234850" y="308496"/>
                      <a:pt x="189987" y="252048"/>
                      <a:pt x="140619" y="201886"/>
                    </a:cubicBezTo>
                    <a:cubicBezTo>
                      <a:pt x="91250" y="151723"/>
                      <a:pt x="37249" y="107847"/>
                      <a:pt x="1777" y="1284"/>
                    </a:cubicBezTo>
                    <a:cubicBezTo>
                      <a:pt x="1459" y="429"/>
                      <a:pt x="761" y="1"/>
                      <a:pt x="0" y="0"/>
                    </a:cubicBezTo>
                    <a:lnTo>
                      <a:pt x="0" y="722178"/>
                    </a:lnTo>
                    <a:lnTo>
                      <a:pt x="1015993" y="722178"/>
                    </a:lnTo>
                    <a:lnTo>
                      <a:pt x="1015993" y="0"/>
                    </a:lnTo>
                    <a:cubicBezTo>
                      <a:pt x="1015231" y="1"/>
                      <a:pt x="1014470" y="429"/>
                      <a:pt x="1014216" y="1284"/>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64" name="Freeform: Shape 63">
                <a:extLst>
                  <a:ext uri="{FF2B5EF4-FFF2-40B4-BE49-F238E27FC236}">
                    <a16:creationId xmlns:a16="http://schemas.microsoft.com/office/drawing/2014/main" id="{FDE0692F-1718-5E5F-9F73-CF139CF1819F}"/>
                  </a:ext>
                </a:extLst>
              </p:cNvPr>
              <p:cNvSpPr/>
              <p:nvPr/>
            </p:nvSpPr>
            <p:spPr>
              <a:xfrm>
                <a:off x="7112014"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65" name="Freeform: Shape 64">
                <a:extLst>
                  <a:ext uri="{FF2B5EF4-FFF2-40B4-BE49-F238E27FC236}">
                    <a16:creationId xmlns:a16="http://schemas.microsoft.com/office/drawing/2014/main" id="{7ED5EF0B-6CA0-CDA7-649C-717320E9C06D}"/>
                  </a:ext>
                </a:extLst>
              </p:cNvPr>
              <p:cNvSpPr/>
              <p:nvPr/>
            </p:nvSpPr>
            <p:spPr>
              <a:xfrm>
                <a:off x="7378529" y="5984030"/>
                <a:ext cx="482963" cy="722191"/>
              </a:xfrm>
              <a:custGeom>
                <a:avLst/>
                <a:gdLst>
                  <a:gd name="connsiteX0" fmla="*/ 244749 w 482963"/>
                  <a:gd name="connsiteY0" fmla="*/ 722170 h 722191"/>
                  <a:gd name="connsiteX1" fmla="*/ 413542 w 482963"/>
                  <a:gd name="connsiteY1" fmla="*/ 650503 h 722191"/>
                  <a:gd name="connsiteX2" fmla="*/ 482963 w 482963"/>
                  <a:gd name="connsiteY2" fmla="*/ 480819 h 722191"/>
                  <a:gd name="connsiteX3" fmla="*/ 474524 w 482963"/>
                  <a:gd name="connsiteY3" fmla="*/ 417324 h 722191"/>
                  <a:gd name="connsiteX4" fmla="*/ 450664 w 482963"/>
                  <a:gd name="connsiteY4" fmla="*/ 360175 h 722191"/>
                  <a:gd name="connsiteX5" fmla="*/ 346850 w 482963"/>
                  <a:gd name="connsiteY5" fmla="*/ 180558 h 722191"/>
                  <a:gd name="connsiteX6" fmla="*/ 243099 w 482963"/>
                  <a:gd name="connsiteY6" fmla="*/ 940 h 722191"/>
                  <a:gd name="connsiteX7" fmla="*/ 241449 w 482963"/>
                  <a:gd name="connsiteY7" fmla="*/ 0 h 722191"/>
                  <a:gd name="connsiteX8" fmla="*/ 239863 w 482963"/>
                  <a:gd name="connsiteY8" fmla="*/ 940 h 722191"/>
                  <a:gd name="connsiteX9" fmla="*/ 136049 w 482963"/>
                  <a:gd name="connsiteY9" fmla="*/ 180558 h 722191"/>
                  <a:gd name="connsiteX10" fmla="*/ 32299 w 482963"/>
                  <a:gd name="connsiteY10" fmla="*/ 360175 h 722191"/>
                  <a:gd name="connsiteX11" fmla="*/ 8439 w 482963"/>
                  <a:gd name="connsiteY11" fmla="*/ 417343 h 722191"/>
                  <a:gd name="connsiteX12" fmla="*/ 0 w 482963"/>
                  <a:gd name="connsiteY12" fmla="*/ 480860 h 722191"/>
                  <a:gd name="connsiteX13" fmla="*/ 71768 w 482963"/>
                  <a:gd name="connsiteY13" fmla="*/ 652572 h 722191"/>
                  <a:gd name="connsiteX14" fmla="*/ 244749 w 482963"/>
                  <a:gd name="connsiteY14" fmla="*/ 722170 h 72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963" h="722191">
                    <a:moveTo>
                      <a:pt x="244749" y="722170"/>
                    </a:moveTo>
                    <a:cubicBezTo>
                      <a:pt x="310998" y="721294"/>
                      <a:pt x="370583" y="694066"/>
                      <a:pt x="413542" y="650503"/>
                    </a:cubicBezTo>
                    <a:cubicBezTo>
                      <a:pt x="456565" y="606940"/>
                      <a:pt x="482963" y="547038"/>
                      <a:pt x="482963" y="480819"/>
                    </a:cubicBezTo>
                    <a:cubicBezTo>
                      <a:pt x="482963" y="458844"/>
                      <a:pt x="480044" y="437556"/>
                      <a:pt x="474524" y="417324"/>
                    </a:cubicBezTo>
                    <a:cubicBezTo>
                      <a:pt x="469002" y="397093"/>
                      <a:pt x="460944" y="377920"/>
                      <a:pt x="450664" y="360175"/>
                    </a:cubicBezTo>
                    <a:lnTo>
                      <a:pt x="346850" y="180558"/>
                    </a:lnTo>
                    <a:lnTo>
                      <a:pt x="243099" y="940"/>
                    </a:lnTo>
                    <a:cubicBezTo>
                      <a:pt x="242719" y="313"/>
                      <a:pt x="242085" y="0"/>
                      <a:pt x="241449" y="0"/>
                    </a:cubicBezTo>
                    <a:cubicBezTo>
                      <a:pt x="240815" y="0"/>
                      <a:pt x="240181" y="313"/>
                      <a:pt x="239863" y="940"/>
                    </a:cubicBezTo>
                    <a:lnTo>
                      <a:pt x="136049" y="180558"/>
                    </a:lnTo>
                    <a:lnTo>
                      <a:pt x="32299" y="360175"/>
                    </a:lnTo>
                    <a:cubicBezTo>
                      <a:pt x="22019" y="377925"/>
                      <a:pt x="13960" y="397105"/>
                      <a:pt x="8439" y="417343"/>
                    </a:cubicBezTo>
                    <a:cubicBezTo>
                      <a:pt x="2919" y="437581"/>
                      <a:pt x="0" y="458877"/>
                      <a:pt x="0" y="480860"/>
                    </a:cubicBezTo>
                    <a:cubicBezTo>
                      <a:pt x="0" y="548047"/>
                      <a:pt x="27413" y="608819"/>
                      <a:pt x="71768" y="652572"/>
                    </a:cubicBezTo>
                    <a:cubicBezTo>
                      <a:pt x="116124" y="696325"/>
                      <a:pt x="177296" y="723059"/>
                      <a:pt x="244749" y="722170"/>
                    </a:cubicBez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66" name="Freeform: Shape 65">
                <a:extLst>
                  <a:ext uri="{FF2B5EF4-FFF2-40B4-BE49-F238E27FC236}">
                    <a16:creationId xmlns:a16="http://schemas.microsoft.com/office/drawing/2014/main" id="{A6586A1B-BB47-AC7F-465F-6DDBCE5C5B4A}"/>
                  </a:ext>
                </a:extLst>
              </p:cNvPr>
              <p:cNvSpPr/>
              <p:nvPr/>
            </p:nvSpPr>
            <p:spPr>
              <a:xfrm>
                <a:off x="6095995" y="5837474"/>
                <a:ext cx="1016018" cy="1015296"/>
              </a:xfrm>
              <a:custGeom>
                <a:avLst/>
                <a:gdLst>
                  <a:gd name="connsiteX0" fmla="*/ 1016018 w 1016018"/>
                  <a:gd name="connsiteY0" fmla="*/ 0 h 1015296"/>
                  <a:gd name="connsiteX1" fmla="*/ 0 w 1016018"/>
                  <a:gd name="connsiteY1" fmla="*/ 0 h 1015296"/>
                  <a:gd name="connsiteX2" fmla="*/ 0 w 1016018"/>
                  <a:gd name="connsiteY2" fmla="*/ 1015297 h 1015296"/>
                  <a:gd name="connsiteX3" fmla="*/ 1016018 w 1016018"/>
                  <a:gd name="connsiteY3" fmla="*/ 1015297 h 1015296"/>
                  <a:gd name="connsiteX4" fmla="*/ 1016018 w 1016018"/>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18" h="1015296">
                    <a:moveTo>
                      <a:pt x="1016018" y="0"/>
                    </a:moveTo>
                    <a:lnTo>
                      <a:pt x="0" y="0"/>
                    </a:lnTo>
                    <a:lnTo>
                      <a:pt x="0" y="1015297"/>
                    </a:lnTo>
                    <a:lnTo>
                      <a:pt x="1016018" y="1015297"/>
                    </a:lnTo>
                    <a:lnTo>
                      <a:pt x="1016018"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67" name="Freeform: Shape 66">
                <a:extLst>
                  <a:ext uri="{FF2B5EF4-FFF2-40B4-BE49-F238E27FC236}">
                    <a16:creationId xmlns:a16="http://schemas.microsoft.com/office/drawing/2014/main" id="{3148CF6A-0645-C9FA-C9C1-417DC6EC0E75}"/>
                  </a:ext>
                </a:extLst>
              </p:cNvPr>
              <p:cNvSpPr/>
              <p:nvPr/>
            </p:nvSpPr>
            <p:spPr>
              <a:xfrm>
                <a:off x="6222996" y="5964385"/>
                <a:ext cx="761978" cy="761474"/>
              </a:xfrm>
              <a:custGeom>
                <a:avLst/>
                <a:gdLst>
                  <a:gd name="connsiteX0" fmla="*/ 102005 w 761978"/>
                  <a:gd name="connsiteY0" fmla="*/ 177337 h 761474"/>
                  <a:gd name="connsiteX1" fmla="*/ 101917 w 761978"/>
                  <a:gd name="connsiteY1" fmla="*/ 176227 h 761474"/>
                  <a:gd name="connsiteX2" fmla="*/ 109163 w 761978"/>
                  <a:gd name="connsiteY2" fmla="*/ 134542 h 761474"/>
                  <a:gd name="connsiteX3" fmla="*/ 111213 w 761978"/>
                  <a:gd name="connsiteY3" fmla="*/ 112907 h 761474"/>
                  <a:gd name="connsiteX4" fmla="*/ 111759 w 761978"/>
                  <a:gd name="connsiteY4" fmla="*/ 111683 h 761474"/>
                  <a:gd name="connsiteX5" fmla="*/ 112983 w 761978"/>
                  <a:gd name="connsiteY5" fmla="*/ 111135 h 761474"/>
                  <a:gd name="connsiteX6" fmla="*/ 134654 w 761978"/>
                  <a:gd name="connsiteY6" fmla="*/ 109092 h 761474"/>
                  <a:gd name="connsiteX7" fmla="*/ 176344 w 761978"/>
                  <a:gd name="connsiteY7" fmla="*/ 101847 h 761474"/>
                  <a:gd name="connsiteX8" fmla="*/ 177486 w 761978"/>
                  <a:gd name="connsiteY8" fmla="*/ 101939 h 761474"/>
                  <a:gd name="connsiteX9" fmla="*/ 178311 w 761978"/>
                  <a:gd name="connsiteY9" fmla="*/ 102640 h 761474"/>
                  <a:gd name="connsiteX10" fmla="*/ 250143 w 761978"/>
                  <a:gd name="connsiteY10" fmla="*/ 210907 h 761474"/>
                  <a:gd name="connsiteX11" fmla="*/ 321976 w 761978"/>
                  <a:gd name="connsiteY11" fmla="*/ 319171 h 761474"/>
                  <a:gd name="connsiteX12" fmla="*/ 321785 w 761978"/>
                  <a:gd name="connsiteY12" fmla="*/ 321541 h 761474"/>
                  <a:gd name="connsiteX13" fmla="*/ 319374 w 761978"/>
                  <a:gd name="connsiteY13" fmla="*/ 321779 h 761474"/>
                  <a:gd name="connsiteX14" fmla="*/ 211055 w 761978"/>
                  <a:gd name="connsiteY14" fmla="*/ 249989 h 761474"/>
                  <a:gd name="connsiteX15" fmla="*/ 102710 w 761978"/>
                  <a:gd name="connsiteY15" fmla="*/ 178203 h 761474"/>
                  <a:gd name="connsiteX16" fmla="*/ 102005 w 761978"/>
                  <a:gd name="connsiteY16" fmla="*/ 177337 h 761474"/>
                  <a:gd name="connsiteX17" fmla="*/ 379212 w 761978"/>
                  <a:gd name="connsiteY17" fmla="*/ 320225 h 761474"/>
                  <a:gd name="connsiteX18" fmla="*/ 380989 w 761978"/>
                  <a:gd name="connsiteY18" fmla="*/ 321566 h 761474"/>
                  <a:gd name="connsiteX19" fmla="*/ 382830 w 761978"/>
                  <a:gd name="connsiteY19" fmla="*/ 320225 h 761474"/>
                  <a:gd name="connsiteX20" fmla="*/ 422236 w 761978"/>
                  <a:gd name="connsiteY20" fmla="*/ 189124 h 761474"/>
                  <a:gd name="connsiteX21" fmla="*/ 461642 w 761978"/>
                  <a:gd name="connsiteY21" fmla="*/ 58023 h 761474"/>
                  <a:gd name="connsiteX22" fmla="*/ 461579 w 761978"/>
                  <a:gd name="connsiteY22" fmla="*/ 56771 h 761474"/>
                  <a:gd name="connsiteX23" fmla="*/ 460754 w 761978"/>
                  <a:gd name="connsiteY23" fmla="*/ 55839 h 761474"/>
                  <a:gd name="connsiteX24" fmla="*/ 421030 w 761978"/>
                  <a:gd name="connsiteY24" fmla="*/ 31324 h 761474"/>
                  <a:gd name="connsiteX25" fmla="*/ 382259 w 761978"/>
                  <a:gd name="connsiteY25" fmla="*/ 489 h 761474"/>
                  <a:gd name="connsiteX26" fmla="*/ 380989 w 761978"/>
                  <a:gd name="connsiteY26" fmla="*/ 0 h 761474"/>
                  <a:gd name="connsiteX27" fmla="*/ 379720 w 761978"/>
                  <a:gd name="connsiteY27" fmla="*/ 489 h 761474"/>
                  <a:gd name="connsiteX28" fmla="*/ 341013 w 761978"/>
                  <a:gd name="connsiteY28" fmla="*/ 31324 h 761474"/>
                  <a:gd name="connsiteX29" fmla="*/ 301226 w 761978"/>
                  <a:gd name="connsiteY29" fmla="*/ 55839 h 761474"/>
                  <a:gd name="connsiteX30" fmla="*/ 300401 w 761978"/>
                  <a:gd name="connsiteY30" fmla="*/ 56771 h 761474"/>
                  <a:gd name="connsiteX31" fmla="*/ 300337 w 761978"/>
                  <a:gd name="connsiteY31" fmla="*/ 58023 h 761474"/>
                  <a:gd name="connsiteX32" fmla="*/ 339743 w 761978"/>
                  <a:gd name="connsiteY32" fmla="*/ 189124 h 761474"/>
                  <a:gd name="connsiteX33" fmla="*/ 379212 w 761978"/>
                  <a:gd name="connsiteY33" fmla="*/ 320225 h 761474"/>
                  <a:gd name="connsiteX34" fmla="*/ 440258 w 761978"/>
                  <a:gd name="connsiteY34" fmla="*/ 321541 h 761474"/>
                  <a:gd name="connsiteX35" fmla="*/ 442606 w 761978"/>
                  <a:gd name="connsiteY35" fmla="*/ 321779 h 761474"/>
                  <a:gd name="connsiteX36" fmla="*/ 550924 w 761978"/>
                  <a:gd name="connsiteY36" fmla="*/ 249989 h 761474"/>
                  <a:gd name="connsiteX37" fmla="*/ 659307 w 761978"/>
                  <a:gd name="connsiteY37" fmla="*/ 178203 h 761474"/>
                  <a:gd name="connsiteX38" fmla="*/ 660005 w 761978"/>
                  <a:gd name="connsiteY38" fmla="*/ 177337 h 761474"/>
                  <a:gd name="connsiteX39" fmla="*/ 660068 w 761978"/>
                  <a:gd name="connsiteY39" fmla="*/ 176227 h 761474"/>
                  <a:gd name="connsiteX40" fmla="*/ 652835 w 761978"/>
                  <a:gd name="connsiteY40" fmla="*/ 134542 h 761474"/>
                  <a:gd name="connsiteX41" fmla="*/ 650804 w 761978"/>
                  <a:gd name="connsiteY41" fmla="*/ 112907 h 761474"/>
                  <a:gd name="connsiteX42" fmla="*/ 650233 w 761978"/>
                  <a:gd name="connsiteY42" fmla="*/ 111683 h 761474"/>
                  <a:gd name="connsiteX43" fmla="*/ 649027 w 761978"/>
                  <a:gd name="connsiteY43" fmla="*/ 111135 h 761474"/>
                  <a:gd name="connsiteX44" fmla="*/ 627389 w 761978"/>
                  <a:gd name="connsiteY44" fmla="*/ 109092 h 761474"/>
                  <a:gd name="connsiteX45" fmla="*/ 585635 w 761978"/>
                  <a:gd name="connsiteY45" fmla="*/ 101847 h 761474"/>
                  <a:gd name="connsiteX46" fmla="*/ 584556 w 761978"/>
                  <a:gd name="connsiteY46" fmla="*/ 101939 h 761474"/>
                  <a:gd name="connsiteX47" fmla="*/ 583668 w 761978"/>
                  <a:gd name="connsiteY47" fmla="*/ 102640 h 761474"/>
                  <a:gd name="connsiteX48" fmla="*/ 511835 w 761978"/>
                  <a:gd name="connsiteY48" fmla="*/ 210907 h 761474"/>
                  <a:gd name="connsiteX49" fmla="*/ 440004 w 761978"/>
                  <a:gd name="connsiteY49" fmla="*/ 319171 h 761474"/>
                  <a:gd name="connsiteX50" fmla="*/ 440258 w 761978"/>
                  <a:gd name="connsiteY50" fmla="*/ 321541 h 761474"/>
                  <a:gd name="connsiteX51" fmla="*/ 321785 w 761978"/>
                  <a:gd name="connsiteY51" fmla="*/ 439933 h 761474"/>
                  <a:gd name="connsiteX52" fmla="*/ 319374 w 761978"/>
                  <a:gd name="connsiteY52" fmla="*/ 439695 h 761474"/>
                  <a:gd name="connsiteX53" fmla="*/ 211055 w 761978"/>
                  <a:gd name="connsiteY53" fmla="*/ 511483 h 761474"/>
                  <a:gd name="connsiteX54" fmla="*/ 102710 w 761978"/>
                  <a:gd name="connsiteY54" fmla="*/ 583271 h 761474"/>
                  <a:gd name="connsiteX55" fmla="*/ 102005 w 761978"/>
                  <a:gd name="connsiteY55" fmla="*/ 584140 h 761474"/>
                  <a:gd name="connsiteX56" fmla="*/ 101917 w 761978"/>
                  <a:gd name="connsiteY56" fmla="*/ 585251 h 761474"/>
                  <a:gd name="connsiteX57" fmla="*/ 109163 w 761978"/>
                  <a:gd name="connsiteY57" fmla="*/ 626935 h 761474"/>
                  <a:gd name="connsiteX58" fmla="*/ 111213 w 761978"/>
                  <a:gd name="connsiteY58" fmla="*/ 648567 h 761474"/>
                  <a:gd name="connsiteX59" fmla="*/ 111759 w 761978"/>
                  <a:gd name="connsiteY59" fmla="*/ 649792 h 761474"/>
                  <a:gd name="connsiteX60" fmla="*/ 112983 w 761978"/>
                  <a:gd name="connsiteY60" fmla="*/ 650337 h 761474"/>
                  <a:gd name="connsiteX61" fmla="*/ 134654 w 761978"/>
                  <a:gd name="connsiteY61" fmla="*/ 652381 h 761474"/>
                  <a:gd name="connsiteX62" fmla="*/ 176344 w 761978"/>
                  <a:gd name="connsiteY62" fmla="*/ 659627 h 761474"/>
                  <a:gd name="connsiteX63" fmla="*/ 177486 w 761978"/>
                  <a:gd name="connsiteY63" fmla="*/ 659538 h 761474"/>
                  <a:gd name="connsiteX64" fmla="*/ 178311 w 761978"/>
                  <a:gd name="connsiteY64" fmla="*/ 658834 h 761474"/>
                  <a:gd name="connsiteX65" fmla="*/ 250143 w 761978"/>
                  <a:gd name="connsiteY65" fmla="*/ 550566 h 761474"/>
                  <a:gd name="connsiteX66" fmla="*/ 321976 w 761978"/>
                  <a:gd name="connsiteY66" fmla="*/ 442303 h 761474"/>
                  <a:gd name="connsiteX67" fmla="*/ 321785 w 761978"/>
                  <a:gd name="connsiteY67" fmla="*/ 439933 h 761474"/>
                  <a:gd name="connsiteX68" fmla="*/ 659307 w 761978"/>
                  <a:gd name="connsiteY68" fmla="*/ 583271 h 761474"/>
                  <a:gd name="connsiteX69" fmla="*/ 550924 w 761978"/>
                  <a:gd name="connsiteY69" fmla="*/ 511483 h 761474"/>
                  <a:gd name="connsiteX70" fmla="*/ 442606 w 761978"/>
                  <a:gd name="connsiteY70" fmla="*/ 439695 h 761474"/>
                  <a:gd name="connsiteX71" fmla="*/ 440258 w 761978"/>
                  <a:gd name="connsiteY71" fmla="*/ 439933 h 761474"/>
                  <a:gd name="connsiteX72" fmla="*/ 440004 w 761978"/>
                  <a:gd name="connsiteY72" fmla="*/ 442303 h 761474"/>
                  <a:gd name="connsiteX73" fmla="*/ 511835 w 761978"/>
                  <a:gd name="connsiteY73" fmla="*/ 550566 h 761474"/>
                  <a:gd name="connsiteX74" fmla="*/ 583668 w 761978"/>
                  <a:gd name="connsiteY74" fmla="*/ 658834 h 761474"/>
                  <a:gd name="connsiteX75" fmla="*/ 584556 w 761978"/>
                  <a:gd name="connsiteY75" fmla="*/ 659538 h 761474"/>
                  <a:gd name="connsiteX76" fmla="*/ 585635 w 761978"/>
                  <a:gd name="connsiteY76" fmla="*/ 659627 h 761474"/>
                  <a:gd name="connsiteX77" fmla="*/ 627389 w 761978"/>
                  <a:gd name="connsiteY77" fmla="*/ 652381 h 761474"/>
                  <a:gd name="connsiteX78" fmla="*/ 649027 w 761978"/>
                  <a:gd name="connsiteY78" fmla="*/ 650337 h 761474"/>
                  <a:gd name="connsiteX79" fmla="*/ 650233 w 761978"/>
                  <a:gd name="connsiteY79" fmla="*/ 649792 h 761474"/>
                  <a:gd name="connsiteX80" fmla="*/ 650804 w 761978"/>
                  <a:gd name="connsiteY80" fmla="*/ 648567 h 761474"/>
                  <a:gd name="connsiteX81" fmla="*/ 652835 w 761978"/>
                  <a:gd name="connsiteY81" fmla="*/ 626935 h 761474"/>
                  <a:gd name="connsiteX82" fmla="*/ 660068 w 761978"/>
                  <a:gd name="connsiteY82" fmla="*/ 585251 h 761474"/>
                  <a:gd name="connsiteX83" fmla="*/ 660005 w 761978"/>
                  <a:gd name="connsiteY83" fmla="*/ 584140 h 761474"/>
                  <a:gd name="connsiteX84" fmla="*/ 659307 w 761978"/>
                  <a:gd name="connsiteY84" fmla="*/ 583271 h 761474"/>
                  <a:gd name="connsiteX85" fmla="*/ 320453 w 761978"/>
                  <a:gd name="connsiteY85" fmla="*/ 382538 h 761474"/>
                  <a:gd name="connsiteX86" fmla="*/ 321785 w 761978"/>
                  <a:gd name="connsiteY86" fmla="*/ 380736 h 761474"/>
                  <a:gd name="connsiteX87" fmla="*/ 320453 w 761978"/>
                  <a:gd name="connsiteY87" fmla="*/ 378936 h 761474"/>
                  <a:gd name="connsiteX88" fmla="*/ 189226 w 761978"/>
                  <a:gd name="connsiteY88" fmla="*/ 339534 h 761474"/>
                  <a:gd name="connsiteX89" fmla="*/ 58062 w 761978"/>
                  <a:gd name="connsiteY89" fmla="*/ 300132 h 761474"/>
                  <a:gd name="connsiteX90" fmla="*/ 56806 w 761978"/>
                  <a:gd name="connsiteY90" fmla="*/ 300194 h 761474"/>
                  <a:gd name="connsiteX91" fmla="*/ 55873 w 761978"/>
                  <a:gd name="connsiteY91" fmla="*/ 301034 h 761474"/>
                  <a:gd name="connsiteX92" fmla="*/ 31347 w 761978"/>
                  <a:gd name="connsiteY92" fmla="*/ 340764 h 761474"/>
                  <a:gd name="connsiteX93" fmla="*/ 489 w 761978"/>
                  <a:gd name="connsiteY93" fmla="*/ 379477 h 761474"/>
                  <a:gd name="connsiteX94" fmla="*/ 0 w 761978"/>
                  <a:gd name="connsiteY94" fmla="*/ 380736 h 761474"/>
                  <a:gd name="connsiteX95" fmla="*/ 489 w 761978"/>
                  <a:gd name="connsiteY95" fmla="*/ 381995 h 761474"/>
                  <a:gd name="connsiteX96" fmla="*/ 31347 w 761978"/>
                  <a:gd name="connsiteY96" fmla="*/ 420711 h 761474"/>
                  <a:gd name="connsiteX97" fmla="*/ 55873 w 761978"/>
                  <a:gd name="connsiteY97" fmla="*/ 460440 h 761474"/>
                  <a:gd name="connsiteX98" fmla="*/ 56806 w 761978"/>
                  <a:gd name="connsiteY98" fmla="*/ 461280 h 761474"/>
                  <a:gd name="connsiteX99" fmla="*/ 58062 w 761978"/>
                  <a:gd name="connsiteY99" fmla="*/ 461340 h 761474"/>
                  <a:gd name="connsiteX100" fmla="*/ 189226 w 761978"/>
                  <a:gd name="connsiteY100" fmla="*/ 421938 h 761474"/>
                  <a:gd name="connsiteX101" fmla="*/ 320453 w 761978"/>
                  <a:gd name="connsiteY101" fmla="*/ 382538 h 761474"/>
                  <a:gd name="connsiteX102" fmla="*/ 761534 w 761978"/>
                  <a:gd name="connsiteY102" fmla="*/ 379477 h 761474"/>
                  <a:gd name="connsiteX103" fmla="*/ 730631 w 761978"/>
                  <a:gd name="connsiteY103" fmla="*/ 340764 h 761474"/>
                  <a:gd name="connsiteX104" fmla="*/ 706137 w 761978"/>
                  <a:gd name="connsiteY104" fmla="*/ 301034 h 761474"/>
                  <a:gd name="connsiteX105" fmla="*/ 705186 w 761978"/>
                  <a:gd name="connsiteY105" fmla="*/ 300194 h 761474"/>
                  <a:gd name="connsiteX106" fmla="*/ 703917 w 761978"/>
                  <a:gd name="connsiteY106" fmla="*/ 300132 h 761474"/>
                  <a:gd name="connsiteX107" fmla="*/ 572753 w 761978"/>
                  <a:gd name="connsiteY107" fmla="*/ 339534 h 761474"/>
                  <a:gd name="connsiteX108" fmla="*/ 441527 w 761978"/>
                  <a:gd name="connsiteY108" fmla="*/ 378936 h 761474"/>
                  <a:gd name="connsiteX109" fmla="*/ 440194 w 761978"/>
                  <a:gd name="connsiteY109" fmla="*/ 380736 h 761474"/>
                  <a:gd name="connsiteX110" fmla="*/ 441527 w 761978"/>
                  <a:gd name="connsiteY110" fmla="*/ 382538 h 761474"/>
                  <a:gd name="connsiteX111" fmla="*/ 572753 w 761978"/>
                  <a:gd name="connsiteY111" fmla="*/ 421938 h 761474"/>
                  <a:gd name="connsiteX112" fmla="*/ 703917 w 761978"/>
                  <a:gd name="connsiteY112" fmla="*/ 461340 h 761474"/>
                  <a:gd name="connsiteX113" fmla="*/ 705186 w 761978"/>
                  <a:gd name="connsiteY113" fmla="*/ 461280 h 761474"/>
                  <a:gd name="connsiteX114" fmla="*/ 706137 w 761978"/>
                  <a:gd name="connsiteY114" fmla="*/ 460440 h 761474"/>
                  <a:gd name="connsiteX115" fmla="*/ 730631 w 761978"/>
                  <a:gd name="connsiteY115" fmla="*/ 420710 h 761474"/>
                  <a:gd name="connsiteX116" fmla="*/ 761534 w 761978"/>
                  <a:gd name="connsiteY116" fmla="*/ 381995 h 761474"/>
                  <a:gd name="connsiteX117" fmla="*/ 761979 w 761978"/>
                  <a:gd name="connsiteY117" fmla="*/ 380736 h 761474"/>
                  <a:gd name="connsiteX118" fmla="*/ 761534 w 761978"/>
                  <a:gd name="connsiteY118" fmla="*/ 379477 h 761474"/>
                  <a:gd name="connsiteX119" fmla="*/ 382830 w 761978"/>
                  <a:gd name="connsiteY119" fmla="*/ 441247 h 761474"/>
                  <a:gd name="connsiteX120" fmla="*/ 380989 w 761978"/>
                  <a:gd name="connsiteY120" fmla="*/ 439908 h 761474"/>
                  <a:gd name="connsiteX121" fmla="*/ 379212 w 761978"/>
                  <a:gd name="connsiteY121" fmla="*/ 441247 h 761474"/>
                  <a:gd name="connsiteX122" fmla="*/ 339743 w 761978"/>
                  <a:gd name="connsiteY122" fmla="*/ 572350 h 761474"/>
                  <a:gd name="connsiteX123" fmla="*/ 300337 w 761978"/>
                  <a:gd name="connsiteY123" fmla="*/ 703450 h 761474"/>
                  <a:gd name="connsiteX124" fmla="*/ 300401 w 761978"/>
                  <a:gd name="connsiteY124" fmla="*/ 704706 h 761474"/>
                  <a:gd name="connsiteX125" fmla="*/ 301226 w 761978"/>
                  <a:gd name="connsiteY125" fmla="*/ 705633 h 761474"/>
                  <a:gd name="connsiteX126" fmla="*/ 341013 w 761978"/>
                  <a:gd name="connsiteY126" fmla="*/ 730152 h 761474"/>
                  <a:gd name="connsiteX127" fmla="*/ 379720 w 761978"/>
                  <a:gd name="connsiteY127" fmla="*/ 760986 h 761474"/>
                  <a:gd name="connsiteX128" fmla="*/ 380989 w 761978"/>
                  <a:gd name="connsiteY128" fmla="*/ 761474 h 761474"/>
                  <a:gd name="connsiteX129" fmla="*/ 382259 w 761978"/>
                  <a:gd name="connsiteY129" fmla="*/ 760986 h 761474"/>
                  <a:gd name="connsiteX130" fmla="*/ 421030 w 761978"/>
                  <a:gd name="connsiteY130" fmla="*/ 730152 h 761474"/>
                  <a:gd name="connsiteX131" fmla="*/ 460754 w 761978"/>
                  <a:gd name="connsiteY131" fmla="*/ 705633 h 761474"/>
                  <a:gd name="connsiteX132" fmla="*/ 461579 w 761978"/>
                  <a:gd name="connsiteY132" fmla="*/ 704706 h 761474"/>
                  <a:gd name="connsiteX133" fmla="*/ 461642 w 761978"/>
                  <a:gd name="connsiteY133" fmla="*/ 703450 h 761474"/>
                  <a:gd name="connsiteX134" fmla="*/ 422236 w 761978"/>
                  <a:gd name="connsiteY134" fmla="*/ 572350 h 761474"/>
                  <a:gd name="connsiteX135" fmla="*/ 382830 w 761978"/>
                  <a:gd name="connsiteY135" fmla="*/ 441247 h 76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61978" h="761474">
                    <a:moveTo>
                      <a:pt x="102005" y="177337"/>
                    </a:moveTo>
                    <a:cubicBezTo>
                      <a:pt x="101872" y="176993"/>
                      <a:pt x="101834" y="176606"/>
                      <a:pt x="101917" y="176227"/>
                    </a:cubicBezTo>
                    <a:cubicBezTo>
                      <a:pt x="105553" y="159674"/>
                      <a:pt x="107793" y="145436"/>
                      <a:pt x="109163" y="134542"/>
                    </a:cubicBezTo>
                    <a:cubicBezTo>
                      <a:pt x="110534" y="123645"/>
                      <a:pt x="111042" y="116092"/>
                      <a:pt x="111213" y="112907"/>
                    </a:cubicBezTo>
                    <a:cubicBezTo>
                      <a:pt x="111238" y="112429"/>
                      <a:pt x="111441" y="112000"/>
                      <a:pt x="111759" y="111683"/>
                    </a:cubicBezTo>
                    <a:cubicBezTo>
                      <a:pt x="112076" y="111365"/>
                      <a:pt x="112507" y="111162"/>
                      <a:pt x="112983" y="111135"/>
                    </a:cubicBezTo>
                    <a:cubicBezTo>
                      <a:pt x="116169" y="110966"/>
                      <a:pt x="123739" y="110463"/>
                      <a:pt x="134654" y="109092"/>
                    </a:cubicBezTo>
                    <a:cubicBezTo>
                      <a:pt x="145504" y="107722"/>
                      <a:pt x="159782" y="105483"/>
                      <a:pt x="176344" y="101847"/>
                    </a:cubicBezTo>
                    <a:cubicBezTo>
                      <a:pt x="176725" y="101762"/>
                      <a:pt x="177106" y="101800"/>
                      <a:pt x="177486" y="101939"/>
                    </a:cubicBezTo>
                    <a:cubicBezTo>
                      <a:pt x="177804" y="102078"/>
                      <a:pt x="178121" y="102318"/>
                      <a:pt x="178311" y="102640"/>
                    </a:cubicBezTo>
                    <a:lnTo>
                      <a:pt x="250143" y="210907"/>
                    </a:lnTo>
                    <a:lnTo>
                      <a:pt x="321976" y="319171"/>
                    </a:lnTo>
                    <a:cubicBezTo>
                      <a:pt x="322547" y="320026"/>
                      <a:pt x="322356" y="320961"/>
                      <a:pt x="321785" y="321541"/>
                    </a:cubicBezTo>
                    <a:cubicBezTo>
                      <a:pt x="321151" y="322121"/>
                      <a:pt x="320262" y="322344"/>
                      <a:pt x="319374" y="321779"/>
                    </a:cubicBezTo>
                    <a:lnTo>
                      <a:pt x="211055" y="249989"/>
                    </a:lnTo>
                    <a:lnTo>
                      <a:pt x="102710" y="178203"/>
                    </a:lnTo>
                    <a:cubicBezTo>
                      <a:pt x="102386" y="177987"/>
                      <a:pt x="102145" y="177682"/>
                      <a:pt x="102005" y="177337"/>
                    </a:cubicBezTo>
                    <a:close/>
                    <a:moveTo>
                      <a:pt x="379212" y="320225"/>
                    </a:moveTo>
                    <a:cubicBezTo>
                      <a:pt x="379466" y="321120"/>
                      <a:pt x="380228" y="321566"/>
                      <a:pt x="380989" y="321566"/>
                    </a:cubicBezTo>
                    <a:cubicBezTo>
                      <a:pt x="381751" y="321566"/>
                      <a:pt x="382512" y="321120"/>
                      <a:pt x="382830" y="320225"/>
                    </a:cubicBezTo>
                    <a:lnTo>
                      <a:pt x="422236" y="189124"/>
                    </a:lnTo>
                    <a:lnTo>
                      <a:pt x="461642" y="58023"/>
                    </a:lnTo>
                    <a:cubicBezTo>
                      <a:pt x="461769" y="57599"/>
                      <a:pt x="461769" y="57157"/>
                      <a:pt x="461579" y="56771"/>
                    </a:cubicBezTo>
                    <a:cubicBezTo>
                      <a:pt x="461452" y="56384"/>
                      <a:pt x="461134" y="56049"/>
                      <a:pt x="460754" y="55839"/>
                    </a:cubicBezTo>
                    <a:cubicBezTo>
                      <a:pt x="447491" y="48641"/>
                      <a:pt x="434165" y="40508"/>
                      <a:pt x="421030" y="31324"/>
                    </a:cubicBezTo>
                    <a:cubicBezTo>
                      <a:pt x="407831" y="22138"/>
                      <a:pt x="394823" y="11901"/>
                      <a:pt x="382259" y="489"/>
                    </a:cubicBezTo>
                    <a:cubicBezTo>
                      <a:pt x="381878" y="164"/>
                      <a:pt x="381434" y="0"/>
                      <a:pt x="380989" y="0"/>
                    </a:cubicBezTo>
                    <a:cubicBezTo>
                      <a:pt x="380545" y="0"/>
                      <a:pt x="380101" y="164"/>
                      <a:pt x="379720" y="489"/>
                    </a:cubicBezTo>
                    <a:cubicBezTo>
                      <a:pt x="367156" y="11901"/>
                      <a:pt x="354148" y="22138"/>
                      <a:pt x="341013" y="31324"/>
                    </a:cubicBezTo>
                    <a:cubicBezTo>
                      <a:pt x="327813" y="40508"/>
                      <a:pt x="314488" y="48641"/>
                      <a:pt x="301226" y="55839"/>
                    </a:cubicBezTo>
                    <a:cubicBezTo>
                      <a:pt x="300844" y="56049"/>
                      <a:pt x="300591" y="56384"/>
                      <a:pt x="300401" y="56771"/>
                    </a:cubicBezTo>
                    <a:cubicBezTo>
                      <a:pt x="300274" y="57157"/>
                      <a:pt x="300210" y="57599"/>
                      <a:pt x="300337" y="58023"/>
                    </a:cubicBezTo>
                    <a:lnTo>
                      <a:pt x="339743" y="189124"/>
                    </a:lnTo>
                    <a:lnTo>
                      <a:pt x="379212" y="320225"/>
                    </a:lnTo>
                    <a:close/>
                    <a:moveTo>
                      <a:pt x="440258" y="321541"/>
                    </a:moveTo>
                    <a:cubicBezTo>
                      <a:pt x="440829" y="322121"/>
                      <a:pt x="441781" y="322344"/>
                      <a:pt x="442606" y="321779"/>
                    </a:cubicBezTo>
                    <a:lnTo>
                      <a:pt x="550924" y="249989"/>
                    </a:lnTo>
                    <a:lnTo>
                      <a:pt x="659307" y="178203"/>
                    </a:lnTo>
                    <a:cubicBezTo>
                      <a:pt x="659625" y="177987"/>
                      <a:pt x="659879" y="177682"/>
                      <a:pt x="660005" y="177337"/>
                    </a:cubicBezTo>
                    <a:cubicBezTo>
                      <a:pt x="660132" y="176993"/>
                      <a:pt x="660195" y="176606"/>
                      <a:pt x="660068" y="176227"/>
                    </a:cubicBezTo>
                    <a:cubicBezTo>
                      <a:pt x="656452" y="159674"/>
                      <a:pt x="654231" y="145436"/>
                      <a:pt x="652835" y="134542"/>
                    </a:cubicBezTo>
                    <a:cubicBezTo>
                      <a:pt x="651438" y="123645"/>
                      <a:pt x="650931" y="116093"/>
                      <a:pt x="650804" y="112907"/>
                    </a:cubicBezTo>
                    <a:cubicBezTo>
                      <a:pt x="650741" y="112429"/>
                      <a:pt x="650550" y="112000"/>
                      <a:pt x="650233" y="111683"/>
                    </a:cubicBezTo>
                    <a:cubicBezTo>
                      <a:pt x="649916" y="111365"/>
                      <a:pt x="649472" y="111162"/>
                      <a:pt x="649027" y="111135"/>
                    </a:cubicBezTo>
                    <a:cubicBezTo>
                      <a:pt x="645854" y="110966"/>
                      <a:pt x="638240" y="110464"/>
                      <a:pt x="627389" y="109092"/>
                    </a:cubicBezTo>
                    <a:cubicBezTo>
                      <a:pt x="616474" y="107722"/>
                      <a:pt x="602197" y="105483"/>
                      <a:pt x="585635" y="101847"/>
                    </a:cubicBezTo>
                    <a:cubicBezTo>
                      <a:pt x="585254" y="101763"/>
                      <a:pt x="584873" y="101800"/>
                      <a:pt x="584556" y="101939"/>
                    </a:cubicBezTo>
                    <a:cubicBezTo>
                      <a:pt x="584175" y="102078"/>
                      <a:pt x="583858" y="102318"/>
                      <a:pt x="583668" y="102640"/>
                    </a:cubicBezTo>
                    <a:lnTo>
                      <a:pt x="511835" y="210907"/>
                    </a:lnTo>
                    <a:lnTo>
                      <a:pt x="440004" y="319171"/>
                    </a:lnTo>
                    <a:cubicBezTo>
                      <a:pt x="439433" y="320027"/>
                      <a:pt x="439686" y="320961"/>
                      <a:pt x="440258" y="321541"/>
                    </a:cubicBezTo>
                    <a:close/>
                    <a:moveTo>
                      <a:pt x="321785" y="439933"/>
                    </a:moveTo>
                    <a:cubicBezTo>
                      <a:pt x="321151" y="439353"/>
                      <a:pt x="320262" y="439130"/>
                      <a:pt x="319374" y="439695"/>
                    </a:cubicBezTo>
                    <a:lnTo>
                      <a:pt x="211055" y="511483"/>
                    </a:lnTo>
                    <a:lnTo>
                      <a:pt x="102710" y="583271"/>
                    </a:lnTo>
                    <a:cubicBezTo>
                      <a:pt x="102386" y="583486"/>
                      <a:pt x="102145" y="583791"/>
                      <a:pt x="102005" y="584140"/>
                    </a:cubicBezTo>
                    <a:cubicBezTo>
                      <a:pt x="101872" y="584483"/>
                      <a:pt x="101834" y="584870"/>
                      <a:pt x="101917" y="585251"/>
                    </a:cubicBezTo>
                    <a:cubicBezTo>
                      <a:pt x="105553" y="601800"/>
                      <a:pt x="107793" y="616039"/>
                      <a:pt x="109163" y="626935"/>
                    </a:cubicBezTo>
                    <a:cubicBezTo>
                      <a:pt x="110534" y="637824"/>
                      <a:pt x="111042" y="645381"/>
                      <a:pt x="111213" y="648567"/>
                    </a:cubicBezTo>
                    <a:cubicBezTo>
                      <a:pt x="111238" y="649043"/>
                      <a:pt x="111441" y="649474"/>
                      <a:pt x="111759" y="649792"/>
                    </a:cubicBezTo>
                    <a:cubicBezTo>
                      <a:pt x="112076" y="650109"/>
                      <a:pt x="112507" y="650312"/>
                      <a:pt x="112983" y="650337"/>
                    </a:cubicBezTo>
                    <a:cubicBezTo>
                      <a:pt x="116169" y="650509"/>
                      <a:pt x="123739" y="651010"/>
                      <a:pt x="134654" y="652381"/>
                    </a:cubicBezTo>
                    <a:cubicBezTo>
                      <a:pt x="145504" y="653751"/>
                      <a:pt x="159782" y="655991"/>
                      <a:pt x="176344" y="659627"/>
                    </a:cubicBezTo>
                    <a:cubicBezTo>
                      <a:pt x="176725" y="659710"/>
                      <a:pt x="177106" y="659672"/>
                      <a:pt x="177486" y="659538"/>
                    </a:cubicBezTo>
                    <a:cubicBezTo>
                      <a:pt x="177804" y="659399"/>
                      <a:pt x="178121" y="659158"/>
                      <a:pt x="178311" y="658834"/>
                    </a:cubicBezTo>
                    <a:lnTo>
                      <a:pt x="250143" y="550566"/>
                    </a:lnTo>
                    <a:lnTo>
                      <a:pt x="321976" y="442303"/>
                    </a:lnTo>
                    <a:cubicBezTo>
                      <a:pt x="322547" y="441448"/>
                      <a:pt x="322356" y="440514"/>
                      <a:pt x="321785" y="439933"/>
                    </a:cubicBezTo>
                    <a:close/>
                    <a:moveTo>
                      <a:pt x="659307" y="583271"/>
                    </a:moveTo>
                    <a:lnTo>
                      <a:pt x="550924" y="511483"/>
                    </a:lnTo>
                    <a:lnTo>
                      <a:pt x="442606" y="439695"/>
                    </a:lnTo>
                    <a:cubicBezTo>
                      <a:pt x="441781" y="439130"/>
                      <a:pt x="440829" y="439353"/>
                      <a:pt x="440258" y="439933"/>
                    </a:cubicBezTo>
                    <a:cubicBezTo>
                      <a:pt x="439686" y="440514"/>
                      <a:pt x="439433" y="441448"/>
                      <a:pt x="440004" y="442303"/>
                    </a:cubicBezTo>
                    <a:lnTo>
                      <a:pt x="511835" y="550566"/>
                    </a:lnTo>
                    <a:lnTo>
                      <a:pt x="583668" y="658834"/>
                    </a:lnTo>
                    <a:cubicBezTo>
                      <a:pt x="583858" y="659158"/>
                      <a:pt x="584175" y="659399"/>
                      <a:pt x="584556" y="659538"/>
                    </a:cubicBezTo>
                    <a:cubicBezTo>
                      <a:pt x="584873" y="659672"/>
                      <a:pt x="585254" y="659710"/>
                      <a:pt x="585635" y="659627"/>
                    </a:cubicBezTo>
                    <a:cubicBezTo>
                      <a:pt x="602197" y="655991"/>
                      <a:pt x="616474" y="653751"/>
                      <a:pt x="627389" y="652381"/>
                    </a:cubicBezTo>
                    <a:cubicBezTo>
                      <a:pt x="638240" y="651010"/>
                      <a:pt x="645854" y="650509"/>
                      <a:pt x="649027" y="650337"/>
                    </a:cubicBezTo>
                    <a:cubicBezTo>
                      <a:pt x="649472" y="650312"/>
                      <a:pt x="649916" y="650109"/>
                      <a:pt x="650233" y="649792"/>
                    </a:cubicBezTo>
                    <a:cubicBezTo>
                      <a:pt x="650550" y="649474"/>
                      <a:pt x="650741" y="649043"/>
                      <a:pt x="650804" y="648567"/>
                    </a:cubicBezTo>
                    <a:cubicBezTo>
                      <a:pt x="650931" y="645381"/>
                      <a:pt x="651438" y="637824"/>
                      <a:pt x="652835" y="626935"/>
                    </a:cubicBezTo>
                    <a:cubicBezTo>
                      <a:pt x="654231" y="616039"/>
                      <a:pt x="656452" y="601800"/>
                      <a:pt x="660068" y="585251"/>
                    </a:cubicBezTo>
                    <a:cubicBezTo>
                      <a:pt x="660195" y="584870"/>
                      <a:pt x="660132" y="584483"/>
                      <a:pt x="660005" y="584140"/>
                    </a:cubicBezTo>
                    <a:cubicBezTo>
                      <a:pt x="659879" y="583791"/>
                      <a:pt x="659625" y="583486"/>
                      <a:pt x="659307" y="583271"/>
                    </a:cubicBezTo>
                    <a:close/>
                    <a:moveTo>
                      <a:pt x="320453" y="382538"/>
                    </a:moveTo>
                    <a:cubicBezTo>
                      <a:pt x="321341" y="382268"/>
                      <a:pt x="321785" y="381504"/>
                      <a:pt x="321785" y="380736"/>
                    </a:cubicBezTo>
                    <a:cubicBezTo>
                      <a:pt x="321785" y="379970"/>
                      <a:pt x="321341" y="379204"/>
                      <a:pt x="320453" y="378936"/>
                    </a:cubicBezTo>
                    <a:lnTo>
                      <a:pt x="189226" y="339534"/>
                    </a:lnTo>
                    <a:lnTo>
                      <a:pt x="58062" y="300132"/>
                    </a:lnTo>
                    <a:cubicBezTo>
                      <a:pt x="57637" y="300006"/>
                      <a:pt x="57193" y="300036"/>
                      <a:pt x="56806" y="300194"/>
                    </a:cubicBezTo>
                    <a:cubicBezTo>
                      <a:pt x="56419" y="300353"/>
                      <a:pt x="56089" y="300643"/>
                      <a:pt x="55873" y="301034"/>
                    </a:cubicBezTo>
                    <a:cubicBezTo>
                      <a:pt x="48671" y="314290"/>
                      <a:pt x="40536" y="327612"/>
                      <a:pt x="31347" y="340764"/>
                    </a:cubicBezTo>
                    <a:cubicBezTo>
                      <a:pt x="22153" y="353916"/>
                      <a:pt x="11905" y="366897"/>
                      <a:pt x="489" y="379477"/>
                    </a:cubicBezTo>
                    <a:cubicBezTo>
                      <a:pt x="165" y="379836"/>
                      <a:pt x="0" y="380285"/>
                      <a:pt x="0" y="380736"/>
                    </a:cubicBezTo>
                    <a:cubicBezTo>
                      <a:pt x="0" y="381187"/>
                      <a:pt x="165" y="381638"/>
                      <a:pt x="489" y="381995"/>
                    </a:cubicBezTo>
                    <a:cubicBezTo>
                      <a:pt x="11905" y="394577"/>
                      <a:pt x="22153" y="407559"/>
                      <a:pt x="31347" y="420711"/>
                    </a:cubicBezTo>
                    <a:cubicBezTo>
                      <a:pt x="40536" y="433863"/>
                      <a:pt x="48671" y="447184"/>
                      <a:pt x="55873" y="460440"/>
                    </a:cubicBezTo>
                    <a:cubicBezTo>
                      <a:pt x="56089" y="460832"/>
                      <a:pt x="56419" y="461122"/>
                      <a:pt x="56806" y="461280"/>
                    </a:cubicBezTo>
                    <a:cubicBezTo>
                      <a:pt x="57193" y="461439"/>
                      <a:pt x="57637" y="461469"/>
                      <a:pt x="58062" y="461340"/>
                    </a:cubicBezTo>
                    <a:lnTo>
                      <a:pt x="189226" y="421938"/>
                    </a:lnTo>
                    <a:lnTo>
                      <a:pt x="320453" y="382538"/>
                    </a:lnTo>
                    <a:close/>
                    <a:moveTo>
                      <a:pt x="761534" y="379477"/>
                    </a:moveTo>
                    <a:cubicBezTo>
                      <a:pt x="750113" y="366897"/>
                      <a:pt x="739833" y="353916"/>
                      <a:pt x="730631" y="340764"/>
                    </a:cubicBezTo>
                    <a:cubicBezTo>
                      <a:pt x="721494" y="327612"/>
                      <a:pt x="713308" y="314290"/>
                      <a:pt x="706137" y="301034"/>
                    </a:cubicBezTo>
                    <a:cubicBezTo>
                      <a:pt x="705884" y="300643"/>
                      <a:pt x="705567" y="300353"/>
                      <a:pt x="705186" y="300194"/>
                    </a:cubicBezTo>
                    <a:cubicBezTo>
                      <a:pt x="704805" y="300036"/>
                      <a:pt x="704361" y="300006"/>
                      <a:pt x="703917" y="300132"/>
                    </a:cubicBezTo>
                    <a:lnTo>
                      <a:pt x="572753" y="339534"/>
                    </a:lnTo>
                    <a:lnTo>
                      <a:pt x="441527" y="378936"/>
                    </a:lnTo>
                    <a:cubicBezTo>
                      <a:pt x="440638" y="379204"/>
                      <a:pt x="440194" y="379970"/>
                      <a:pt x="440194" y="380736"/>
                    </a:cubicBezTo>
                    <a:cubicBezTo>
                      <a:pt x="440194" y="381504"/>
                      <a:pt x="440638" y="382268"/>
                      <a:pt x="441527" y="382538"/>
                    </a:cubicBezTo>
                    <a:lnTo>
                      <a:pt x="572753" y="421938"/>
                    </a:lnTo>
                    <a:lnTo>
                      <a:pt x="703917" y="461340"/>
                    </a:lnTo>
                    <a:cubicBezTo>
                      <a:pt x="704361" y="461469"/>
                      <a:pt x="704805" y="461439"/>
                      <a:pt x="705186" y="461280"/>
                    </a:cubicBezTo>
                    <a:cubicBezTo>
                      <a:pt x="705567" y="461122"/>
                      <a:pt x="705884" y="460832"/>
                      <a:pt x="706137" y="460440"/>
                    </a:cubicBezTo>
                    <a:cubicBezTo>
                      <a:pt x="713308" y="447184"/>
                      <a:pt x="721494" y="433863"/>
                      <a:pt x="730631" y="420710"/>
                    </a:cubicBezTo>
                    <a:cubicBezTo>
                      <a:pt x="739833" y="407559"/>
                      <a:pt x="750113" y="394577"/>
                      <a:pt x="761534" y="381995"/>
                    </a:cubicBezTo>
                    <a:cubicBezTo>
                      <a:pt x="761852" y="381638"/>
                      <a:pt x="761979" y="381187"/>
                      <a:pt x="761979" y="380736"/>
                    </a:cubicBezTo>
                    <a:cubicBezTo>
                      <a:pt x="761979" y="380285"/>
                      <a:pt x="761852" y="379836"/>
                      <a:pt x="761534" y="379477"/>
                    </a:cubicBezTo>
                    <a:close/>
                    <a:moveTo>
                      <a:pt x="382830" y="441247"/>
                    </a:moveTo>
                    <a:cubicBezTo>
                      <a:pt x="382512" y="440355"/>
                      <a:pt x="381751" y="439908"/>
                      <a:pt x="380989" y="439908"/>
                    </a:cubicBezTo>
                    <a:cubicBezTo>
                      <a:pt x="380228" y="439908"/>
                      <a:pt x="379466" y="440355"/>
                      <a:pt x="379212" y="441247"/>
                    </a:cubicBezTo>
                    <a:lnTo>
                      <a:pt x="339743" y="572350"/>
                    </a:lnTo>
                    <a:lnTo>
                      <a:pt x="300337" y="703450"/>
                    </a:lnTo>
                    <a:cubicBezTo>
                      <a:pt x="300210" y="703875"/>
                      <a:pt x="300274" y="704319"/>
                      <a:pt x="300401" y="704706"/>
                    </a:cubicBezTo>
                    <a:cubicBezTo>
                      <a:pt x="300591" y="705087"/>
                      <a:pt x="300844" y="705423"/>
                      <a:pt x="301226" y="705633"/>
                    </a:cubicBezTo>
                    <a:cubicBezTo>
                      <a:pt x="314488" y="712835"/>
                      <a:pt x="327813" y="720964"/>
                      <a:pt x="341013" y="730152"/>
                    </a:cubicBezTo>
                    <a:cubicBezTo>
                      <a:pt x="354148" y="739334"/>
                      <a:pt x="367156" y="749576"/>
                      <a:pt x="379720" y="760986"/>
                    </a:cubicBezTo>
                    <a:cubicBezTo>
                      <a:pt x="380101" y="761309"/>
                      <a:pt x="380545" y="761474"/>
                      <a:pt x="380989" y="761474"/>
                    </a:cubicBezTo>
                    <a:cubicBezTo>
                      <a:pt x="381434" y="761474"/>
                      <a:pt x="381878" y="761309"/>
                      <a:pt x="382259" y="760986"/>
                    </a:cubicBezTo>
                    <a:cubicBezTo>
                      <a:pt x="394823" y="749576"/>
                      <a:pt x="407831" y="739334"/>
                      <a:pt x="421030" y="730152"/>
                    </a:cubicBezTo>
                    <a:cubicBezTo>
                      <a:pt x="434165" y="720964"/>
                      <a:pt x="447491" y="712835"/>
                      <a:pt x="460754" y="705633"/>
                    </a:cubicBezTo>
                    <a:cubicBezTo>
                      <a:pt x="461134" y="705423"/>
                      <a:pt x="461452" y="705087"/>
                      <a:pt x="461579" y="704706"/>
                    </a:cubicBezTo>
                    <a:cubicBezTo>
                      <a:pt x="461769" y="704319"/>
                      <a:pt x="461769" y="703875"/>
                      <a:pt x="461642" y="703450"/>
                    </a:cubicBezTo>
                    <a:lnTo>
                      <a:pt x="422236" y="572350"/>
                    </a:lnTo>
                    <a:lnTo>
                      <a:pt x="382830" y="441247"/>
                    </a:ln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68" name="Freeform: Shape 67">
                <a:extLst>
                  <a:ext uri="{FF2B5EF4-FFF2-40B4-BE49-F238E27FC236}">
                    <a16:creationId xmlns:a16="http://schemas.microsoft.com/office/drawing/2014/main" id="{EE5EF6CB-B697-45F3-F4AD-87A32611AD7D}"/>
                  </a:ext>
                </a:extLst>
              </p:cNvPr>
              <p:cNvSpPr/>
              <p:nvPr/>
            </p:nvSpPr>
            <p:spPr>
              <a:xfrm>
                <a:off x="5079996"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69" name="Freeform: Shape 68">
                <a:extLst>
                  <a:ext uri="{FF2B5EF4-FFF2-40B4-BE49-F238E27FC236}">
                    <a16:creationId xmlns:a16="http://schemas.microsoft.com/office/drawing/2014/main" id="{C182BA20-2BCF-A340-D651-088198F573E8}"/>
                  </a:ext>
                </a:extLst>
              </p:cNvPr>
              <p:cNvSpPr/>
              <p:nvPr/>
            </p:nvSpPr>
            <p:spPr>
              <a:xfrm>
                <a:off x="5206996" y="5964386"/>
                <a:ext cx="761997" cy="761472"/>
              </a:xfrm>
              <a:custGeom>
                <a:avLst/>
                <a:gdLst>
                  <a:gd name="connsiteX0" fmla="*/ 382481 w 761997"/>
                  <a:gd name="connsiteY0" fmla="*/ 760737 h 761472"/>
                  <a:gd name="connsiteX1" fmla="*/ 434800 w 761997"/>
                  <a:gd name="connsiteY1" fmla="*/ 679056 h 761472"/>
                  <a:gd name="connsiteX2" fmla="*/ 503079 w 761997"/>
                  <a:gd name="connsiteY2" fmla="*/ 504818 h 761472"/>
                  <a:gd name="connsiteX3" fmla="*/ 503828 w 761997"/>
                  <a:gd name="connsiteY3" fmla="*/ 503479 h 761472"/>
                  <a:gd name="connsiteX4" fmla="*/ 505166 w 761997"/>
                  <a:gd name="connsiteY4" fmla="*/ 502732 h 761472"/>
                  <a:gd name="connsiteX5" fmla="*/ 679525 w 761997"/>
                  <a:gd name="connsiteY5" fmla="*/ 434499 h 761472"/>
                  <a:gd name="connsiteX6" fmla="*/ 761262 w 761997"/>
                  <a:gd name="connsiteY6" fmla="*/ 382221 h 761472"/>
                  <a:gd name="connsiteX7" fmla="*/ 761998 w 761997"/>
                  <a:gd name="connsiteY7" fmla="*/ 380736 h 761472"/>
                  <a:gd name="connsiteX8" fmla="*/ 761262 w 761997"/>
                  <a:gd name="connsiteY8" fmla="*/ 379251 h 761472"/>
                  <a:gd name="connsiteX9" fmla="*/ 679525 w 761997"/>
                  <a:gd name="connsiteY9" fmla="*/ 326972 h 761472"/>
                  <a:gd name="connsiteX10" fmla="*/ 505166 w 761997"/>
                  <a:gd name="connsiteY10" fmla="*/ 258739 h 761472"/>
                  <a:gd name="connsiteX11" fmla="*/ 503828 w 761997"/>
                  <a:gd name="connsiteY11" fmla="*/ 257992 h 761472"/>
                  <a:gd name="connsiteX12" fmla="*/ 503079 w 761997"/>
                  <a:gd name="connsiteY12" fmla="*/ 256653 h 761472"/>
                  <a:gd name="connsiteX13" fmla="*/ 434800 w 761997"/>
                  <a:gd name="connsiteY13" fmla="*/ 82417 h 761472"/>
                  <a:gd name="connsiteX14" fmla="*/ 382481 w 761997"/>
                  <a:gd name="connsiteY14" fmla="*/ 732 h 761472"/>
                  <a:gd name="connsiteX15" fmla="*/ 380996 w 761997"/>
                  <a:gd name="connsiteY15" fmla="*/ 0 h 761472"/>
                  <a:gd name="connsiteX16" fmla="*/ 379511 w 761997"/>
                  <a:gd name="connsiteY16" fmla="*/ 732 h 761472"/>
                  <a:gd name="connsiteX17" fmla="*/ 327198 w 761997"/>
                  <a:gd name="connsiteY17" fmla="*/ 82417 h 761472"/>
                  <a:gd name="connsiteX18" fmla="*/ 258920 w 761997"/>
                  <a:gd name="connsiteY18" fmla="*/ 256653 h 761472"/>
                  <a:gd name="connsiteX19" fmla="*/ 258171 w 761997"/>
                  <a:gd name="connsiteY19" fmla="*/ 257992 h 761472"/>
                  <a:gd name="connsiteX20" fmla="*/ 256832 w 761997"/>
                  <a:gd name="connsiteY20" fmla="*/ 258739 h 761472"/>
                  <a:gd name="connsiteX21" fmla="*/ 82474 w 761997"/>
                  <a:gd name="connsiteY21" fmla="*/ 326972 h 761472"/>
                  <a:gd name="connsiteX22" fmla="*/ 730 w 761997"/>
                  <a:gd name="connsiteY22" fmla="*/ 379251 h 761472"/>
                  <a:gd name="connsiteX23" fmla="*/ 0 w 761997"/>
                  <a:gd name="connsiteY23" fmla="*/ 380736 h 761472"/>
                  <a:gd name="connsiteX24" fmla="*/ 730 w 761997"/>
                  <a:gd name="connsiteY24" fmla="*/ 382221 h 761472"/>
                  <a:gd name="connsiteX25" fmla="*/ 82474 w 761997"/>
                  <a:gd name="connsiteY25" fmla="*/ 434499 h 761472"/>
                  <a:gd name="connsiteX26" fmla="*/ 256832 w 761997"/>
                  <a:gd name="connsiteY26" fmla="*/ 502732 h 761472"/>
                  <a:gd name="connsiteX27" fmla="*/ 258171 w 761997"/>
                  <a:gd name="connsiteY27" fmla="*/ 503479 h 761472"/>
                  <a:gd name="connsiteX28" fmla="*/ 258920 w 761997"/>
                  <a:gd name="connsiteY28" fmla="*/ 504818 h 761472"/>
                  <a:gd name="connsiteX29" fmla="*/ 327198 w 761997"/>
                  <a:gd name="connsiteY29" fmla="*/ 679056 h 761472"/>
                  <a:gd name="connsiteX30" fmla="*/ 379511 w 761997"/>
                  <a:gd name="connsiteY30" fmla="*/ 760737 h 761472"/>
                  <a:gd name="connsiteX31" fmla="*/ 380996 w 761997"/>
                  <a:gd name="connsiteY31" fmla="*/ 761473 h 761472"/>
                  <a:gd name="connsiteX32" fmla="*/ 382481 w 761997"/>
                  <a:gd name="connsiteY32" fmla="*/ 760737 h 7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1997" h="761472">
                    <a:moveTo>
                      <a:pt x="382481" y="760737"/>
                    </a:moveTo>
                    <a:cubicBezTo>
                      <a:pt x="388268" y="753230"/>
                      <a:pt x="410205" y="723856"/>
                      <a:pt x="434800" y="679056"/>
                    </a:cubicBezTo>
                    <a:cubicBezTo>
                      <a:pt x="459396" y="634250"/>
                      <a:pt x="486650" y="574024"/>
                      <a:pt x="503079" y="504818"/>
                    </a:cubicBezTo>
                    <a:cubicBezTo>
                      <a:pt x="503199" y="504301"/>
                      <a:pt x="503466" y="503841"/>
                      <a:pt x="503828" y="503479"/>
                    </a:cubicBezTo>
                    <a:cubicBezTo>
                      <a:pt x="504189" y="503118"/>
                      <a:pt x="504646" y="502855"/>
                      <a:pt x="505166" y="502732"/>
                    </a:cubicBezTo>
                    <a:cubicBezTo>
                      <a:pt x="574422" y="486313"/>
                      <a:pt x="634693" y="459077"/>
                      <a:pt x="679525" y="434499"/>
                    </a:cubicBezTo>
                    <a:cubicBezTo>
                      <a:pt x="724356" y="409922"/>
                      <a:pt x="753755" y="388004"/>
                      <a:pt x="761262" y="382221"/>
                    </a:cubicBezTo>
                    <a:cubicBezTo>
                      <a:pt x="761750" y="381844"/>
                      <a:pt x="761998" y="381290"/>
                      <a:pt x="761998" y="380736"/>
                    </a:cubicBezTo>
                    <a:cubicBezTo>
                      <a:pt x="761998" y="380181"/>
                      <a:pt x="761750" y="379627"/>
                      <a:pt x="761262" y="379251"/>
                    </a:cubicBezTo>
                    <a:cubicBezTo>
                      <a:pt x="753755" y="373468"/>
                      <a:pt x="724356" y="351549"/>
                      <a:pt x="679525" y="326972"/>
                    </a:cubicBezTo>
                    <a:cubicBezTo>
                      <a:pt x="634693" y="302394"/>
                      <a:pt x="574422" y="275158"/>
                      <a:pt x="505166" y="258739"/>
                    </a:cubicBezTo>
                    <a:cubicBezTo>
                      <a:pt x="504646" y="258617"/>
                      <a:pt x="504189" y="258353"/>
                      <a:pt x="503828" y="257992"/>
                    </a:cubicBezTo>
                    <a:cubicBezTo>
                      <a:pt x="503466" y="257630"/>
                      <a:pt x="503199" y="257170"/>
                      <a:pt x="503079" y="256653"/>
                    </a:cubicBezTo>
                    <a:cubicBezTo>
                      <a:pt x="486650" y="187445"/>
                      <a:pt x="459396" y="127218"/>
                      <a:pt x="434800" y="82417"/>
                    </a:cubicBezTo>
                    <a:cubicBezTo>
                      <a:pt x="410205" y="37615"/>
                      <a:pt x="388268" y="8240"/>
                      <a:pt x="382481" y="732"/>
                    </a:cubicBezTo>
                    <a:cubicBezTo>
                      <a:pt x="382106" y="244"/>
                      <a:pt x="381554" y="0"/>
                      <a:pt x="380996" y="0"/>
                    </a:cubicBezTo>
                    <a:cubicBezTo>
                      <a:pt x="380444" y="0"/>
                      <a:pt x="379885" y="244"/>
                      <a:pt x="379511" y="732"/>
                    </a:cubicBezTo>
                    <a:cubicBezTo>
                      <a:pt x="373724" y="8240"/>
                      <a:pt x="351794" y="37615"/>
                      <a:pt x="327198" y="82417"/>
                    </a:cubicBezTo>
                    <a:cubicBezTo>
                      <a:pt x="302602" y="127218"/>
                      <a:pt x="275348" y="187445"/>
                      <a:pt x="258920" y="256653"/>
                    </a:cubicBezTo>
                    <a:cubicBezTo>
                      <a:pt x="258792" y="257170"/>
                      <a:pt x="258532" y="257630"/>
                      <a:pt x="258171" y="257992"/>
                    </a:cubicBezTo>
                    <a:cubicBezTo>
                      <a:pt x="257809" y="258353"/>
                      <a:pt x="257346" y="258617"/>
                      <a:pt x="256832" y="258739"/>
                    </a:cubicBezTo>
                    <a:cubicBezTo>
                      <a:pt x="187570" y="275158"/>
                      <a:pt x="127305" y="302394"/>
                      <a:pt x="82474" y="326972"/>
                    </a:cubicBezTo>
                    <a:cubicBezTo>
                      <a:pt x="37642" y="351549"/>
                      <a:pt x="8243" y="373468"/>
                      <a:pt x="730" y="379251"/>
                    </a:cubicBezTo>
                    <a:cubicBezTo>
                      <a:pt x="241" y="379627"/>
                      <a:pt x="0" y="380181"/>
                      <a:pt x="0" y="380736"/>
                    </a:cubicBezTo>
                    <a:cubicBezTo>
                      <a:pt x="0" y="381290"/>
                      <a:pt x="241" y="381844"/>
                      <a:pt x="730" y="382221"/>
                    </a:cubicBezTo>
                    <a:cubicBezTo>
                      <a:pt x="8243" y="388004"/>
                      <a:pt x="37642" y="409922"/>
                      <a:pt x="82474" y="434499"/>
                    </a:cubicBezTo>
                    <a:cubicBezTo>
                      <a:pt x="127305" y="459077"/>
                      <a:pt x="187570" y="486313"/>
                      <a:pt x="256832" y="502732"/>
                    </a:cubicBezTo>
                    <a:cubicBezTo>
                      <a:pt x="257346" y="502855"/>
                      <a:pt x="257809" y="503118"/>
                      <a:pt x="258171" y="503479"/>
                    </a:cubicBezTo>
                    <a:cubicBezTo>
                      <a:pt x="258532" y="503841"/>
                      <a:pt x="258792" y="504301"/>
                      <a:pt x="258920" y="504818"/>
                    </a:cubicBezTo>
                    <a:cubicBezTo>
                      <a:pt x="275348" y="574024"/>
                      <a:pt x="302602" y="634250"/>
                      <a:pt x="327198" y="679056"/>
                    </a:cubicBezTo>
                    <a:cubicBezTo>
                      <a:pt x="351794" y="723856"/>
                      <a:pt x="373724" y="753230"/>
                      <a:pt x="379511" y="760737"/>
                    </a:cubicBezTo>
                    <a:cubicBezTo>
                      <a:pt x="379885" y="761225"/>
                      <a:pt x="380444" y="761473"/>
                      <a:pt x="380996" y="761473"/>
                    </a:cubicBezTo>
                    <a:cubicBezTo>
                      <a:pt x="381554" y="761473"/>
                      <a:pt x="382106" y="761225"/>
                      <a:pt x="382481" y="760737"/>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70" name="Freeform: Shape 69">
                <a:extLst>
                  <a:ext uri="{FF2B5EF4-FFF2-40B4-BE49-F238E27FC236}">
                    <a16:creationId xmlns:a16="http://schemas.microsoft.com/office/drawing/2014/main" id="{35E6B2A5-8E08-86BD-B61E-98E41A875141}"/>
                  </a:ext>
                </a:extLst>
              </p:cNvPr>
              <p:cNvSpPr/>
              <p:nvPr/>
            </p:nvSpPr>
            <p:spPr>
              <a:xfrm>
                <a:off x="4064003"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71" name="Freeform: Shape 70">
                <a:extLst>
                  <a:ext uri="{FF2B5EF4-FFF2-40B4-BE49-F238E27FC236}">
                    <a16:creationId xmlns:a16="http://schemas.microsoft.com/office/drawing/2014/main" id="{F3E67F66-E7A1-1E9D-A86E-69564AD92545}"/>
                  </a:ext>
                </a:extLst>
              </p:cNvPr>
              <p:cNvSpPr/>
              <p:nvPr/>
            </p:nvSpPr>
            <p:spPr>
              <a:xfrm>
                <a:off x="4067239" y="6029515"/>
                <a:ext cx="1009539" cy="631213"/>
              </a:xfrm>
              <a:custGeom>
                <a:avLst/>
                <a:gdLst>
                  <a:gd name="connsiteX0" fmla="*/ 1008505 w 1009539"/>
                  <a:gd name="connsiteY0" fmla="*/ 317284 h 631213"/>
                  <a:gd name="connsiteX1" fmla="*/ 697368 w 1009539"/>
                  <a:gd name="connsiteY1" fmla="*/ 474147 h 631213"/>
                  <a:gd name="connsiteX2" fmla="*/ 386231 w 1009539"/>
                  <a:gd name="connsiteY2" fmla="*/ 631010 h 631213"/>
                  <a:gd name="connsiteX3" fmla="*/ 384632 w 1009539"/>
                  <a:gd name="connsiteY3" fmla="*/ 631054 h 631213"/>
                  <a:gd name="connsiteX4" fmla="*/ 383578 w 1009539"/>
                  <a:gd name="connsiteY4" fmla="*/ 629849 h 631213"/>
                  <a:gd name="connsiteX5" fmla="*/ 238334 w 1009539"/>
                  <a:gd name="connsiteY5" fmla="*/ 434262 h 631213"/>
                  <a:gd name="connsiteX6" fmla="*/ 1294 w 1009539"/>
                  <a:gd name="connsiteY6" fmla="*/ 317386 h 631213"/>
                  <a:gd name="connsiteX7" fmla="*/ 0 w 1009539"/>
                  <a:gd name="connsiteY7" fmla="*/ 315606 h 631213"/>
                  <a:gd name="connsiteX8" fmla="*/ 1294 w 1009539"/>
                  <a:gd name="connsiteY8" fmla="*/ 313826 h 631213"/>
                  <a:gd name="connsiteX9" fmla="*/ 238334 w 1009539"/>
                  <a:gd name="connsiteY9" fmla="*/ 196949 h 631213"/>
                  <a:gd name="connsiteX10" fmla="*/ 383578 w 1009539"/>
                  <a:gd name="connsiteY10" fmla="*/ 1363 h 631213"/>
                  <a:gd name="connsiteX11" fmla="*/ 384632 w 1009539"/>
                  <a:gd name="connsiteY11" fmla="*/ 159 h 631213"/>
                  <a:gd name="connsiteX12" fmla="*/ 386231 w 1009539"/>
                  <a:gd name="connsiteY12" fmla="*/ 202 h 631213"/>
                  <a:gd name="connsiteX13" fmla="*/ 697368 w 1009539"/>
                  <a:gd name="connsiteY13" fmla="*/ 157065 h 631213"/>
                  <a:gd name="connsiteX14" fmla="*/ 1008505 w 1009539"/>
                  <a:gd name="connsiteY14" fmla="*/ 313927 h 631213"/>
                  <a:gd name="connsiteX15" fmla="*/ 1009539 w 1009539"/>
                  <a:gd name="connsiteY15" fmla="*/ 315606 h 631213"/>
                  <a:gd name="connsiteX16" fmla="*/ 1008505 w 1009539"/>
                  <a:gd name="connsiteY16" fmla="*/ 317284 h 631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539" h="631213">
                    <a:moveTo>
                      <a:pt x="1008505" y="317284"/>
                    </a:moveTo>
                    <a:lnTo>
                      <a:pt x="697368" y="474147"/>
                    </a:lnTo>
                    <a:lnTo>
                      <a:pt x="386231" y="631010"/>
                    </a:lnTo>
                    <a:cubicBezTo>
                      <a:pt x="385704" y="631276"/>
                      <a:pt x="385120" y="631270"/>
                      <a:pt x="384632" y="631054"/>
                    </a:cubicBezTo>
                    <a:cubicBezTo>
                      <a:pt x="384143" y="630838"/>
                      <a:pt x="383743" y="630413"/>
                      <a:pt x="383578" y="629849"/>
                    </a:cubicBezTo>
                    <a:cubicBezTo>
                      <a:pt x="360423" y="549665"/>
                      <a:pt x="307025" y="485404"/>
                      <a:pt x="238334" y="434262"/>
                    </a:cubicBezTo>
                    <a:cubicBezTo>
                      <a:pt x="169637" y="383120"/>
                      <a:pt x="85647" y="345097"/>
                      <a:pt x="1294" y="317386"/>
                    </a:cubicBezTo>
                    <a:cubicBezTo>
                      <a:pt x="431" y="317102"/>
                      <a:pt x="0" y="316354"/>
                      <a:pt x="0" y="315606"/>
                    </a:cubicBezTo>
                    <a:cubicBezTo>
                      <a:pt x="0" y="314857"/>
                      <a:pt x="431" y="314109"/>
                      <a:pt x="1294" y="313826"/>
                    </a:cubicBezTo>
                    <a:cubicBezTo>
                      <a:pt x="85647" y="286114"/>
                      <a:pt x="169637" y="248091"/>
                      <a:pt x="238334" y="196949"/>
                    </a:cubicBezTo>
                    <a:cubicBezTo>
                      <a:pt x="307025" y="145808"/>
                      <a:pt x="360423" y="81548"/>
                      <a:pt x="383578" y="1363"/>
                    </a:cubicBezTo>
                    <a:cubicBezTo>
                      <a:pt x="383743" y="797"/>
                      <a:pt x="384143" y="374"/>
                      <a:pt x="384632" y="159"/>
                    </a:cubicBezTo>
                    <a:cubicBezTo>
                      <a:pt x="385120" y="-56"/>
                      <a:pt x="385704" y="-64"/>
                      <a:pt x="386231" y="202"/>
                    </a:cubicBezTo>
                    <a:lnTo>
                      <a:pt x="697368" y="157065"/>
                    </a:lnTo>
                    <a:lnTo>
                      <a:pt x="1008505" y="313927"/>
                    </a:lnTo>
                    <a:cubicBezTo>
                      <a:pt x="1009190" y="314275"/>
                      <a:pt x="1009539" y="314940"/>
                      <a:pt x="1009539" y="315606"/>
                    </a:cubicBezTo>
                    <a:cubicBezTo>
                      <a:pt x="1009539" y="316271"/>
                      <a:pt x="1009190" y="316937"/>
                      <a:pt x="1008505" y="31728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72" name="Freeform: Shape 71">
                <a:extLst>
                  <a:ext uri="{FF2B5EF4-FFF2-40B4-BE49-F238E27FC236}">
                    <a16:creationId xmlns:a16="http://schemas.microsoft.com/office/drawing/2014/main" id="{C58010C7-FC0F-1A97-6B84-3C97CAF65104}"/>
                  </a:ext>
                </a:extLst>
              </p:cNvPr>
              <p:cNvSpPr/>
              <p:nvPr/>
            </p:nvSpPr>
            <p:spPr>
              <a:xfrm>
                <a:off x="3048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73" name="Freeform: Shape 72">
                <a:extLst>
                  <a:ext uri="{FF2B5EF4-FFF2-40B4-BE49-F238E27FC236}">
                    <a16:creationId xmlns:a16="http://schemas.microsoft.com/office/drawing/2014/main" id="{E7DA9098-57DB-7DC5-26FE-C995D29125E9}"/>
                  </a:ext>
                </a:extLst>
              </p:cNvPr>
              <p:cNvSpPr/>
              <p:nvPr/>
            </p:nvSpPr>
            <p:spPr>
              <a:xfrm>
                <a:off x="3175141" y="5989204"/>
                <a:ext cx="761731" cy="691143"/>
              </a:xfrm>
              <a:custGeom>
                <a:avLst/>
                <a:gdLst>
                  <a:gd name="connsiteX0" fmla="*/ 488138 w 761731"/>
                  <a:gd name="connsiteY0" fmla="*/ 688098 h 691143"/>
                  <a:gd name="connsiteX1" fmla="*/ 488354 w 761731"/>
                  <a:gd name="connsiteY1" fmla="*/ 690084 h 691143"/>
                  <a:gd name="connsiteX2" fmla="*/ 486660 w 761731"/>
                  <a:gd name="connsiteY2" fmla="*/ 691144 h 691143"/>
                  <a:gd name="connsiteX3" fmla="*/ 275066 w 761731"/>
                  <a:gd name="connsiteY3" fmla="*/ 691144 h 691143"/>
                  <a:gd name="connsiteX4" fmla="*/ 273372 w 761731"/>
                  <a:gd name="connsiteY4" fmla="*/ 690084 h 691143"/>
                  <a:gd name="connsiteX5" fmla="*/ 273593 w 761731"/>
                  <a:gd name="connsiteY5" fmla="*/ 688098 h 691143"/>
                  <a:gd name="connsiteX6" fmla="*/ 326490 w 761731"/>
                  <a:gd name="connsiteY6" fmla="*/ 621349 h 691143"/>
                  <a:gd name="connsiteX7" fmla="*/ 379387 w 761731"/>
                  <a:gd name="connsiteY7" fmla="*/ 554593 h 691143"/>
                  <a:gd name="connsiteX8" fmla="*/ 380866 w 761731"/>
                  <a:gd name="connsiteY8" fmla="*/ 553876 h 691143"/>
                  <a:gd name="connsiteX9" fmla="*/ 382344 w 761731"/>
                  <a:gd name="connsiteY9" fmla="*/ 554593 h 691143"/>
                  <a:gd name="connsiteX10" fmla="*/ 435241 w 761731"/>
                  <a:gd name="connsiteY10" fmla="*/ 621349 h 691143"/>
                  <a:gd name="connsiteX11" fmla="*/ 488138 w 761731"/>
                  <a:gd name="connsiteY11" fmla="*/ 688098 h 691143"/>
                  <a:gd name="connsiteX12" fmla="*/ 334391 w 761731"/>
                  <a:gd name="connsiteY12" fmla="*/ 529534 h 691143"/>
                  <a:gd name="connsiteX13" fmla="*/ 332741 w 761731"/>
                  <a:gd name="connsiteY13" fmla="*/ 528208 h 691143"/>
                  <a:gd name="connsiteX14" fmla="*/ 219891 w 761731"/>
                  <a:gd name="connsiteY14" fmla="*/ 519267 h 691143"/>
                  <a:gd name="connsiteX15" fmla="*/ 107047 w 761731"/>
                  <a:gd name="connsiteY15" fmla="*/ 510326 h 691143"/>
                  <a:gd name="connsiteX16" fmla="*/ 90396 w 761731"/>
                  <a:gd name="connsiteY16" fmla="*/ 510548 h 691143"/>
                  <a:gd name="connsiteX17" fmla="*/ 73599 w 761731"/>
                  <a:gd name="connsiteY17" fmla="*/ 513962 h 691143"/>
                  <a:gd name="connsiteX18" fmla="*/ 19719 w 761731"/>
                  <a:gd name="connsiteY18" fmla="*/ 558438 h 691143"/>
                  <a:gd name="connsiteX19" fmla="*/ 13577 w 761731"/>
                  <a:gd name="connsiteY19" fmla="*/ 628094 h 691143"/>
                  <a:gd name="connsiteX20" fmla="*/ 55819 w 761731"/>
                  <a:gd name="connsiteY20" fmla="*/ 679588 h 691143"/>
                  <a:gd name="connsiteX21" fmla="*/ 121845 w 761731"/>
                  <a:gd name="connsiteY21" fmla="*/ 688428 h 691143"/>
                  <a:gd name="connsiteX22" fmla="*/ 140120 w 761731"/>
                  <a:gd name="connsiteY22" fmla="*/ 681721 h 691143"/>
                  <a:gd name="connsiteX23" fmla="*/ 156010 w 761731"/>
                  <a:gd name="connsiteY23" fmla="*/ 671688 h 691143"/>
                  <a:gd name="connsiteX24" fmla="*/ 244886 w 761731"/>
                  <a:gd name="connsiteY24" fmla="*/ 601620 h 691143"/>
                  <a:gd name="connsiteX25" fmla="*/ 333756 w 761731"/>
                  <a:gd name="connsiteY25" fmla="*/ 531552 h 691143"/>
                  <a:gd name="connsiteX26" fmla="*/ 334391 w 761731"/>
                  <a:gd name="connsiteY26" fmla="*/ 529534 h 691143"/>
                  <a:gd name="connsiteX27" fmla="*/ 40234 w 761731"/>
                  <a:gd name="connsiteY27" fmla="*/ 379772 h 691143"/>
                  <a:gd name="connsiteX28" fmla="*/ 57596 w 761731"/>
                  <a:gd name="connsiteY28" fmla="*/ 391561 h 691143"/>
                  <a:gd name="connsiteX29" fmla="*/ 76296 w 761731"/>
                  <a:gd name="connsiteY29" fmla="*/ 399681 h 691143"/>
                  <a:gd name="connsiteX30" fmla="*/ 208773 w 761731"/>
                  <a:gd name="connsiteY30" fmla="*/ 443208 h 691143"/>
                  <a:gd name="connsiteX31" fmla="*/ 341250 w 761731"/>
                  <a:gd name="connsiteY31" fmla="*/ 486733 h 691143"/>
                  <a:gd name="connsiteX32" fmla="*/ 343287 w 761731"/>
                  <a:gd name="connsiteY32" fmla="*/ 486149 h 691143"/>
                  <a:gd name="connsiteX33" fmla="*/ 343484 w 761731"/>
                  <a:gd name="connsiteY33" fmla="*/ 484036 h 691143"/>
                  <a:gd name="connsiteX34" fmla="*/ 275884 w 761731"/>
                  <a:gd name="connsiteY34" fmla="*/ 362147 h 691143"/>
                  <a:gd name="connsiteX35" fmla="*/ 208285 w 761731"/>
                  <a:gd name="connsiteY35" fmla="*/ 240258 h 691143"/>
                  <a:gd name="connsiteX36" fmla="*/ 196774 w 761731"/>
                  <a:gd name="connsiteY36" fmla="*/ 223390 h 691143"/>
                  <a:gd name="connsiteX37" fmla="*/ 181893 w 761731"/>
                  <a:gd name="connsiteY37" fmla="*/ 208533 h 691143"/>
                  <a:gd name="connsiteX38" fmla="*/ 99819 w 761731"/>
                  <a:gd name="connsiteY38" fmla="*/ 183603 h 691143"/>
                  <a:gd name="connsiteX39" fmla="*/ 24339 w 761731"/>
                  <a:gd name="connsiteY39" fmla="*/ 224587 h 691143"/>
                  <a:gd name="connsiteX40" fmla="*/ 587 w 761731"/>
                  <a:gd name="connsiteY40" fmla="*/ 305419 h 691143"/>
                  <a:gd name="connsiteX41" fmla="*/ 40234 w 761731"/>
                  <a:gd name="connsiteY41" fmla="*/ 379772 h 691143"/>
                  <a:gd name="connsiteX42" fmla="*/ 688132 w 761731"/>
                  <a:gd name="connsiteY42" fmla="*/ 513962 h 691143"/>
                  <a:gd name="connsiteX43" fmla="*/ 671335 w 761731"/>
                  <a:gd name="connsiteY43" fmla="*/ 510548 h 691143"/>
                  <a:gd name="connsiteX44" fmla="*/ 654685 w 761731"/>
                  <a:gd name="connsiteY44" fmla="*/ 510326 h 691143"/>
                  <a:gd name="connsiteX45" fmla="*/ 541841 w 761731"/>
                  <a:gd name="connsiteY45" fmla="*/ 519267 h 691143"/>
                  <a:gd name="connsiteX46" fmla="*/ 428991 w 761731"/>
                  <a:gd name="connsiteY46" fmla="*/ 528208 h 691143"/>
                  <a:gd name="connsiteX47" fmla="*/ 427335 w 761731"/>
                  <a:gd name="connsiteY47" fmla="*/ 529534 h 691143"/>
                  <a:gd name="connsiteX48" fmla="*/ 427976 w 761731"/>
                  <a:gd name="connsiteY48" fmla="*/ 531558 h 691143"/>
                  <a:gd name="connsiteX49" fmla="*/ 516845 w 761731"/>
                  <a:gd name="connsiteY49" fmla="*/ 601620 h 691143"/>
                  <a:gd name="connsiteX50" fmla="*/ 605722 w 761731"/>
                  <a:gd name="connsiteY50" fmla="*/ 671688 h 691143"/>
                  <a:gd name="connsiteX51" fmla="*/ 621611 w 761731"/>
                  <a:gd name="connsiteY51" fmla="*/ 681721 h 691143"/>
                  <a:gd name="connsiteX52" fmla="*/ 639887 w 761731"/>
                  <a:gd name="connsiteY52" fmla="*/ 688428 h 691143"/>
                  <a:gd name="connsiteX53" fmla="*/ 705906 w 761731"/>
                  <a:gd name="connsiteY53" fmla="*/ 679588 h 691143"/>
                  <a:gd name="connsiteX54" fmla="*/ 748155 w 761731"/>
                  <a:gd name="connsiteY54" fmla="*/ 628094 h 691143"/>
                  <a:gd name="connsiteX55" fmla="*/ 742012 w 761731"/>
                  <a:gd name="connsiteY55" fmla="*/ 558438 h 691143"/>
                  <a:gd name="connsiteX56" fmla="*/ 688132 w 761731"/>
                  <a:gd name="connsiteY56" fmla="*/ 513962 h 691143"/>
                  <a:gd name="connsiteX57" fmla="*/ 737393 w 761731"/>
                  <a:gd name="connsiteY57" fmla="*/ 224587 h 691143"/>
                  <a:gd name="connsiteX58" fmla="*/ 661912 w 761731"/>
                  <a:gd name="connsiteY58" fmla="*/ 183603 h 691143"/>
                  <a:gd name="connsiteX59" fmla="*/ 579838 w 761731"/>
                  <a:gd name="connsiteY59" fmla="*/ 208532 h 691143"/>
                  <a:gd name="connsiteX60" fmla="*/ 564958 w 761731"/>
                  <a:gd name="connsiteY60" fmla="*/ 223390 h 691143"/>
                  <a:gd name="connsiteX61" fmla="*/ 553447 w 761731"/>
                  <a:gd name="connsiteY61" fmla="*/ 240257 h 691143"/>
                  <a:gd name="connsiteX62" fmla="*/ 485847 w 761731"/>
                  <a:gd name="connsiteY62" fmla="*/ 362147 h 691143"/>
                  <a:gd name="connsiteX63" fmla="*/ 418248 w 761731"/>
                  <a:gd name="connsiteY63" fmla="*/ 484036 h 691143"/>
                  <a:gd name="connsiteX64" fmla="*/ 418444 w 761731"/>
                  <a:gd name="connsiteY64" fmla="*/ 486149 h 691143"/>
                  <a:gd name="connsiteX65" fmla="*/ 420481 w 761731"/>
                  <a:gd name="connsiteY65" fmla="*/ 486733 h 691143"/>
                  <a:gd name="connsiteX66" fmla="*/ 552958 w 761731"/>
                  <a:gd name="connsiteY66" fmla="*/ 443207 h 691143"/>
                  <a:gd name="connsiteX67" fmla="*/ 685435 w 761731"/>
                  <a:gd name="connsiteY67" fmla="*/ 399681 h 691143"/>
                  <a:gd name="connsiteX68" fmla="*/ 704129 w 761731"/>
                  <a:gd name="connsiteY68" fmla="*/ 391561 h 691143"/>
                  <a:gd name="connsiteX69" fmla="*/ 721491 w 761731"/>
                  <a:gd name="connsiteY69" fmla="*/ 379772 h 691143"/>
                  <a:gd name="connsiteX70" fmla="*/ 761145 w 761731"/>
                  <a:gd name="connsiteY70" fmla="*/ 305419 h 691143"/>
                  <a:gd name="connsiteX71" fmla="*/ 737393 w 761731"/>
                  <a:gd name="connsiteY71" fmla="*/ 224587 h 691143"/>
                  <a:gd name="connsiteX72" fmla="*/ 272712 w 761731"/>
                  <a:gd name="connsiteY72" fmla="*/ 158402 h 691143"/>
                  <a:gd name="connsiteX73" fmla="*/ 325913 w 761731"/>
                  <a:gd name="connsiteY73" fmla="*/ 294041 h 691143"/>
                  <a:gd name="connsiteX74" fmla="*/ 379115 w 761731"/>
                  <a:gd name="connsiteY74" fmla="*/ 429684 h 691143"/>
                  <a:gd name="connsiteX75" fmla="*/ 380866 w 761731"/>
                  <a:gd name="connsiteY75" fmla="*/ 430876 h 691143"/>
                  <a:gd name="connsiteX76" fmla="*/ 382617 w 761731"/>
                  <a:gd name="connsiteY76" fmla="*/ 429684 h 691143"/>
                  <a:gd name="connsiteX77" fmla="*/ 435819 w 761731"/>
                  <a:gd name="connsiteY77" fmla="*/ 294041 h 691143"/>
                  <a:gd name="connsiteX78" fmla="*/ 489014 w 761731"/>
                  <a:gd name="connsiteY78" fmla="*/ 158402 h 691143"/>
                  <a:gd name="connsiteX79" fmla="*/ 494934 w 761731"/>
                  <a:gd name="connsiteY79" fmla="*/ 137907 h 691143"/>
                  <a:gd name="connsiteX80" fmla="*/ 496996 w 761731"/>
                  <a:gd name="connsiteY80" fmla="*/ 116047 h 691143"/>
                  <a:gd name="connsiteX81" fmla="*/ 462413 w 761731"/>
                  <a:gd name="connsiteY81" fmla="*/ 33428 h 691143"/>
                  <a:gd name="connsiteX82" fmla="*/ 379146 w 761731"/>
                  <a:gd name="connsiteY82" fmla="*/ 13 h 691143"/>
                  <a:gd name="connsiteX83" fmla="*/ 298221 w 761731"/>
                  <a:gd name="connsiteY83" fmla="*/ 34730 h 691143"/>
                  <a:gd name="connsiteX84" fmla="*/ 264735 w 761731"/>
                  <a:gd name="connsiteY84" fmla="*/ 116142 h 691143"/>
                  <a:gd name="connsiteX85" fmla="*/ 266804 w 761731"/>
                  <a:gd name="connsiteY85" fmla="*/ 137952 h 691143"/>
                  <a:gd name="connsiteX86" fmla="*/ 272712 w 761731"/>
                  <a:gd name="connsiteY86" fmla="*/ 158402 h 69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61731" h="691143">
                    <a:moveTo>
                      <a:pt x="488138" y="688098"/>
                    </a:moveTo>
                    <a:cubicBezTo>
                      <a:pt x="488627" y="688720"/>
                      <a:pt x="488652" y="689481"/>
                      <a:pt x="488354" y="690084"/>
                    </a:cubicBezTo>
                    <a:cubicBezTo>
                      <a:pt x="488062" y="690693"/>
                      <a:pt x="487446" y="691144"/>
                      <a:pt x="486660" y="691144"/>
                    </a:cubicBezTo>
                    <a:lnTo>
                      <a:pt x="275066" y="691144"/>
                    </a:lnTo>
                    <a:cubicBezTo>
                      <a:pt x="274279" y="691144"/>
                      <a:pt x="273670" y="690693"/>
                      <a:pt x="273372" y="690084"/>
                    </a:cubicBezTo>
                    <a:cubicBezTo>
                      <a:pt x="273080" y="689481"/>
                      <a:pt x="273105" y="688720"/>
                      <a:pt x="273593" y="688098"/>
                    </a:cubicBezTo>
                    <a:lnTo>
                      <a:pt x="326490" y="621349"/>
                    </a:lnTo>
                    <a:lnTo>
                      <a:pt x="379387" y="554593"/>
                    </a:lnTo>
                    <a:cubicBezTo>
                      <a:pt x="379768" y="554117"/>
                      <a:pt x="380320" y="553876"/>
                      <a:pt x="380866" y="553876"/>
                    </a:cubicBezTo>
                    <a:cubicBezTo>
                      <a:pt x="381412" y="553876"/>
                      <a:pt x="381964" y="554117"/>
                      <a:pt x="382344" y="554593"/>
                    </a:cubicBezTo>
                    <a:lnTo>
                      <a:pt x="435241" y="621349"/>
                    </a:lnTo>
                    <a:lnTo>
                      <a:pt x="488138" y="688098"/>
                    </a:lnTo>
                    <a:close/>
                    <a:moveTo>
                      <a:pt x="334391" y="529534"/>
                    </a:moveTo>
                    <a:cubicBezTo>
                      <a:pt x="334181" y="528849"/>
                      <a:pt x="333597" y="528271"/>
                      <a:pt x="332741" y="528208"/>
                    </a:cubicBezTo>
                    <a:lnTo>
                      <a:pt x="219891" y="519267"/>
                    </a:lnTo>
                    <a:lnTo>
                      <a:pt x="107047" y="510326"/>
                    </a:lnTo>
                    <a:cubicBezTo>
                      <a:pt x="101565" y="509888"/>
                      <a:pt x="95993" y="509952"/>
                      <a:pt x="90396" y="510548"/>
                    </a:cubicBezTo>
                    <a:cubicBezTo>
                      <a:pt x="84799" y="511145"/>
                      <a:pt x="79184" y="512268"/>
                      <a:pt x="73599" y="513962"/>
                    </a:cubicBezTo>
                    <a:cubicBezTo>
                      <a:pt x="49454" y="521279"/>
                      <a:pt x="30608" y="537758"/>
                      <a:pt x="19719" y="558438"/>
                    </a:cubicBezTo>
                    <a:cubicBezTo>
                      <a:pt x="8830" y="579119"/>
                      <a:pt x="5898" y="603993"/>
                      <a:pt x="13577" y="628094"/>
                    </a:cubicBezTo>
                    <a:cubicBezTo>
                      <a:pt x="20798" y="650741"/>
                      <a:pt x="36325" y="668725"/>
                      <a:pt x="55819" y="679588"/>
                    </a:cubicBezTo>
                    <a:cubicBezTo>
                      <a:pt x="75319" y="690458"/>
                      <a:pt x="98779" y="694215"/>
                      <a:pt x="121845" y="688428"/>
                    </a:cubicBezTo>
                    <a:cubicBezTo>
                      <a:pt x="128299" y="686810"/>
                      <a:pt x="134409" y="684544"/>
                      <a:pt x="140120" y="681721"/>
                    </a:cubicBezTo>
                    <a:cubicBezTo>
                      <a:pt x="145831" y="678903"/>
                      <a:pt x="151143" y="675534"/>
                      <a:pt x="156010" y="671688"/>
                    </a:cubicBezTo>
                    <a:lnTo>
                      <a:pt x="244886" y="601620"/>
                    </a:lnTo>
                    <a:lnTo>
                      <a:pt x="333756" y="531552"/>
                    </a:lnTo>
                    <a:cubicBezTo>
                      <a:pt x="334429" y="531025"/>
                      <a:pt x="334600" y="530226"/>
                      <a:pt x="334391" y="529534"/>
                    </a:cubicBezTo>
                    <a:close/>
                    <a:moveTo>
                      <a:pt x="40234" y="379772"/>
                    </a:moveTo>
                    <a:cubicBezTo>
                      <a:pt x="45749" y="384318"/>
                      <a:pt x="51561" y="388244"/>
                      <a:pt x="57596" y="391561"/>
                    </a:cubicBezTo>
                    <a:cubicBezTo>
                      <a:pt x="63637" y="394875"/>
                      <a:pt x="69894" y="397579"/>
                      <a:pt x="76296" y="399681"/>
                    </a:cubicBezTo>
                    <a:lnTo>
                      <a:pt x="208773" y="443208"/>
                    </a:lnTo>
                    <a:lnTo>
                      <a:pt x="341250" y="486733"/>
                    </a:lnTo>
                    <a:cubicBezTo>
                      <a:pt x="342063" y="487000"/>
                      <a:pt x="342830" y="486701"/>
                      <a:pt x="343287" y="486149"/>
                    </a:cubicBezTo>
                    <a:cubicBezTo>
                      <a:pt x="343744" y="485591"/>
                      <a:pt x="343897" y="484785"/>
                      <a:pt x="343484" y="484036"/>
                    </a:cubicBezTo>
                    <a:lnTo>
                      <a:pt x="275884" y="362147"/>
                    </a:lnTo>
                    <a:lnTo>
                      <a:pt x="208285" y="240258"/>
                    </a:lnTo>
                    <a:cubicBezTo>
                      <a:pt x="205017" y="234356"/>
                      <a:pt x="201178" y="228707"/>
                      <a:pt x="196774" y="223390"/>
                    </a:cubicBezTo>
                    <a:cubicBezTo>
                      <a:pt x="192376" y="218076"/>
                      <a:pt x="187414" y="213093"/>
                      <a:pt x="181893" y="208533"/>
                    </a:cubicBezTo>
                    <a:cubicBezTo>
                      <a:pt x="158034" y="188804"/>
                      <a:pt x="128374" y="180711"/>
                      <a:pt x="99819" y="183603"/>
                    </a:cubicBezTo>
                    <a:cubicBezTo>
                      <a:pt x="71258" y="186496"/>
                      <a:pt x="43801" y="200375"/>
                      <a:pt x="24339" y="224587"/>
                    </a:cubicBezTo>
                    <a:cubicBezTo>
                      <a:pt x="5397" y="248160"/>
                      <a:pt x="-2294" y="277328"/>
                      <a:pt x="587" y="305419"/>
                    </a:cubicBezTo>
                    <a:cubicBezTo>
                      <a:pt x="3462" y="333509"/>
                      <a:pt x="16908" y="360517"/>
                      <a:pt x="40234" y="379772"/>
                    </a:cubicBezTo>
                    <a:close/>
                    <a:moveTo>
                      <a:pt x="688132" y="513962"/>
                    </a:moveTo>
                    <a:cubicBezTo>
                      <a:pt x="682548" y="512268"/>
                      <a:pt x="676932" y="511145"/>
                      <a:pt x="671335" y="510548"/>
                    </a:cubicBezTo>
                    <a:cubicBezTo>
                      <a:pt x="665739" y="509952"/>
                      <a:pt x="660167" y="509888"/>
                      <a:pt x="654685" y="510326"/>
                    </a:cubicBezTo>
                    <a:lnTo>
                      <a:pt x="541841" y="519267"/>
                    </a:lnTo>
                    <a:lnTo>
                      <a:pt x="428991" y="528208"/>
                    </a:lnTo>
                    <a:cubicBezTo>
                      <a:pt x="428141" y="528271"/>
                      <a:pt x="427550" y="528849"/>
                      <a:pt x="427335" y="529534"/>
                    </a:cubicBezTo>
                    <a:cubicBezTo>
                      <a:pt x="427132" y="530226"/>
                      <a:pt x="427303" y="531025"/>
                      <a:pt x="427976" y="531558"/>
                    </a:cubicBezTo>
                    <a:lnTo>
                      <a:pt x="516845" y="601620"/>
                    </a:lnTo>
                    <a:lnTo>
                      <a:pt x="605722" y="671688"/>
                    </a:lnTo>
                    <a:cubicBezTo>
                      <a:pt x="610589" y="675534"/>
                      <a:pt x="615900" y="678903"/>
                      <a:pt x="621611" y="681721"/>
                    </a:cubicBezTo>
                    <a:cubicBezTo>
                      <a:pt x="627322" y="684544"/>
                      <a:pt x="633427" y="686810"/>
                      <a:pt x="639887" y="688428"/>
                    </a:cubicBezTo>
                    <a:cubicBezTo>
                      <a:pt x="662953" y="694215"/>
                      <a:pt x="686413" y="690458"/>
                      <a:pt x="705906" y="679588"/>
                    </a:cubicBezTo>
                    <a:cubicBezTo>
                      <a:pt x="725400" y="668725"/>
                      <a:pt x="740934" y="650741"/>
                      <a:pt x="748155" y="628094"/>
                    </a:cubicBezTo>
                    <a:cubicBezTo>
                      <a:pt x="755833" y="603993"/>
                      <a:pt x="752902" y="579119"/>
                      <a:pt x="742012" y="558438"/>
                    </a:cubicBezTo>
                    <a:cubicBezTo>
                      <a:pt x="731123" y="537758"/>
                      <a:pt x="712277" y="521279"/>
                      <a:pt x="688132" y="513962"/>
                    </a:cubicBezTo>
                    <a:close/>
                    <a:moveTo>
                      <a:pt x="737393" y="224587"/>
                    </a:moveTo>
                    <a:cubicBezTo>
                      <a:pt x="717931" y="200375"/>
                      <a:pt x="690467" y="186496"/>
                      <a:pt x="661912" y="183603"/>
                    </a:cubicBezTo>
                    <a:cubicBezTo>
                      <a:pt x="633357" y="180711"/>
                      <a:pt x="603698" y="188804"/>
                      <a:pt x="579838" y="208532"/>
                    </a:cubicBezTo>
                    <a:cubicBezTo>
                      <a:pt x="574317" y="213093"/>
                      <a:pt x="569355" y="218075"/>
                      <a:pt x="564958" y="223390"/>
                    </a:cubicBezTo>
                    <a:cubicBezTo>
                      <a:pt x="560554" y="228707"/>
                      <a:pt x="556715" y="234356"/>
                      <a:pt x="553447" y="240257"/>
                    </a:cubicBezTo>
                    <a:lnTo>
                      <a:pt x="485847" y="362147"/>
                    </a:lnTo>
                    <a:lnTo>
                      <a:pt x="418248" y="484036"/>
                    </a:lnTo>
                    <a:cubicBezTo>
                      <a:pt x="417835" y="484785"/>
                      <a:pt x="417987" y="485591"/>
                      <a:pt x="418444" y="486149"/>
                    </a:cubicBezTo>
                    <a:cubicBezTo>
                      <a:pt x="418901" y="486701"/>
                      <a:pt x="419669" y="487000"/>
                      <a:pt x="420481" y="486733"/>
                    </a:cubicBezTo>
                    <a:lnTo>
                      <a:pt x="552958" y="443207"/>
                    </a:lnTo>
                    <a:lnTo>
                      <a:pt x="685435" y="399681"/>
                    </a:lnTo>
                    <a:cubicBezTo>
                      <a:pt x="691832" y="397579"/>
                      <a:pt x="698095" y="394875"/>
                      <a:pt x="704129" y="391561"/>
                    </a:cubicBezTo>
                    <a:cubicBezTo>
                      <a:pt x="710170" y="388244"/>
                      <a:pt x="715989" y="384318"/>
                      <a:pt x="721491" y="379772"/>
                    </a:cubicBezTo>
                    <a:cubicBezTo>
                      <a:pt x="744817" y="360517"/>
                      <a:pt x="758264" y="333508"/>
                      <a:pt x="761145" y="305419"/>
                    </a:cubicBezTo>
                    <a:cubicBezTo>
                      <a:pt x="764025" y="277327"/>
                      <a:pt x="756335" y="248160"/>
                      <a:pt x="737393" y="224587"/>
                    </a:cubicBezTo>
                    <a:close/>
                    <a:moveTo>
                      <a:pt x="272712" y="158402"/>
                    </a:moveTo>
                    <a:lnTo>
                      <a:pt x="325913" y="294041"/>
                    </a:lnTo>
                    <a:lnTo>
                      <a:pt x="379115" y="429684"/>
                    </a:lnTo>
                    <a:cubicBezTo>
                      <a:pt x="379426" y="430479"/>
                      <a:pt x="380149" y="430876"/>
                      <a:pt x="380866" y="430876"/>
                    </a:cubicBezTo>
                    <a:cubicBezTo>
                      <a:pt x="381583" y="430876"/>
                      <a:pt x="382306" y="430479"/>
                      <a:pt x="382617" y="429684"/>
                    </a:cubicBezTo>
                    <a:lnTo>
                      <a:pt x="435819" y="294041"/>
                    </a:lnTo>
                    <a:lnTo>
                      <a:pt x="489014" y="158402"/>
                    </a:lnTo>
                    <a:cubicBezTo>
                      <a:pt x="491590" y="151840"/>
                      <a:pt x="493583" y="144990"/>
                      <a:pt x="494934" y="137907"/>
                    </a:cubicBezTo>
                    <a:cubicBezTo>
                      <a:pt x="496286" y="130828"/>
                      <a:pt x="496996" y="123521"/>
                      <a:pt x="496996" y="116047"/>
                    </a:cubicBezTo>
                    <a:cubicBezTo>
                      <a:pt x="496996" y="83715"/>
                      <a:pt x="483759" y="54470"/>
                      <a:pt x="462413" y="33428"/>
                    </a:cubicBezTo>
                    <a:cubicBezTo>
                      <a:pt x="441067" y="12384"/>
                      <a:pt x="411604" y="-458"/>
                      <a:pt x="379146" y="13"/>
                    </a:cubicBezTo>
                    <a:cubicBezTo>
                      <a:pt x="347539" y="469"/>
                      <a:pt x="318927" y="13708"/>
                      <a:pt x="298221" y="34730"/>
                    </a:cubicBezTo>
                    <a:cubicBezTo>
                      <a:pt x="277509" y="55752"/>
                      <a:pt x="264710" y="84555"/>
                      <a:pt x="264735" y="116142"/>
                    </a:cubicBezTo>
                    <a:cubicBezTo>
                      <a:pt x="264742" y="123598"/>
                      <a:pt x="265452" y="130888"/>
                      <a:pt x="266804" y="137952"/>
                    </a:cubicBezTo>
                    <a:cubicBezTo>
                      <a:pt x="268155" y="145017"/>
                      <a:pt x="270141" y="151856"/>
                      <a:pt x="272712" y="158402"/>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74" name="Freeform: Shape 73">
                <a:extLst>
                  <a:ext uri="{FF2B5EF4-FFF2-40B4-BE49-F238E27FC236}">
                    <a16:creationId xmlns:a16="http://schemas.microsoft.com/office/drawing/2014/main" id="{6B3034D8-A83D-65EF-C23A-92075FB10FC0}"/>
                  </a:ext>
                </a:extLst>
              </p:cNvPr>
              <p:cNvSpPr/>
              <p:nvPr/>
            </p:nvSpPr>
            <p:spPr>
              <a:xfrm>
                <a:off x="2032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75" name="Freeform: Shape 74">
                <a:extLst>
                  <a:ext uri="{FF2B5EF4-FFF2-40B4-BE49-F238E27FC236}">
                    <a16:creationId xmlns:a16="http://schemas.microsoft.com/office/drawing/2014/main" id="{A952A5D5-7BEA-413E-2444-1DD7565F2B7D}"/>
                  </a:ext>
                </a:extLst>
              </p:cNvPr>
              <p:cNvSpPr/>
              <p:nvPr/>
            </p:nvSpPr>
            <p:spPr>
              <a:xfrm>
                <a:off x="2208205" y="5964553"/>
                <a:ext cx="663590" cy="761470"/>
              </a:xfrm>
              <a:custGeom>
                <a:avLst/>
                <a:gdLst>
                  <a:gd name="connsiteX0" fmla="*/ 333287 w 663590"/>
                  <a:gd name="connsiteY0" fmla="*/ 594594 h 761470"/>
                  <a:gd name="connsiteX1" fmla="*/ 396794 w 663590"/>
                  <a:gd name="connsiteY1" fmla="*/ 654478 h 761470"/>
                  <a:gd name="connsiteX2" fmla="*/ 586204 w 663590"/>
                  <a:gd name="connsiteY2" fmla="*/ 761319 h 761470"/>
                  <a:gd name="connsiteX3" fmla="*/ 587568 w 663590"/>
                  <a:gd name="connsiteY3" fmla="*/ 761363 h 761470"/>
                  <a:gd name="connsiteX4" fmla="*/ 588609 w 663590"/>
                  <a:gd name="connsiteY4" fmla="*/ 760475 h 761470"/>
                  <a:gd name="connsiteX5" fmla="*/ 625991 w 663590"/>
                  <a:gd name="connsiteY5" fmla="*/ 690280 h 761470"/>
                  <a:gd name="connsiteX6" fmla="*/ 663366 w 663590"/>
                  <a:gd name="connsiteY6" fmla="*/ 620085 h 761470"/>
                  <a:gd name="connsiteX7" fmla="*/ 663487 w 663590"/>
                  <a:gd name="connsiteY7" fmla="*/ 618587 h 761470"/>
                  <a:gd name="connsiteX8" fmla="*/ 662471 w 663590"/>
                  <a:gd name="connsiteY8" fmla="*/ 617483 h 761470"/>
                  <a:gd name="connsiteX9" fmla="*/ 580797 w 663590"/>
                  <a:gd name="connsiteY9" fmla="*/ 576871 h 761470"/>
                  <a:gd name="connsiteX10" fmla="*/ 489199 w 663590"/>
                  <a:gd name="connsiteY10" fmla="*/ 506120 h 761470"/>
                  <a:gd name="connsiteX11" fmla="*/ 478919 w 663590"/>
                  <a:gd name="connsiteY11" fmla="*/ 436212 h 761470"/>
                  <a:gd name="connsiteX12" fmla="*/ 492816 w 663590"/>
                  <a:gd name="connsiteY12" fmla="*/ 310394 h 761470"/>
                  <a:gd name="connsiteX13" fmla="*/ 418851 w 663590"/>
                  <a:gd name="connsiteY13" fmla="*/ 111058 h 761470"/>
                  <a:gd name="connsiteX14" fmla="*/ 333167 w 663590"/>
                  <a:gd name="connsiteY14" fmla="*/ 597 h 761470"/>
                  <a:gd name="connsiteX15" fmla="*/ 331796 w 663590"/>
                  <a:gd name="connsiteY15" fmla="*/ 0 h 761470"/>
                  <a:gd name="connsiteX16" fmla="*/ 330426 w 663590"/>
                  <a:gd name="connsiteY16" fmla="*/ 597 h 761470"/>
                  <a:gd name="connsiteX17" fmla="*/ 244735 w 663590"/>
                  <a:gd name="connsiteY17" fmla="*/ 111058 h 761470"/>
                  <a:gd name="connsiteX18" fmla="*/ 170777 w 663590"/>
                  <a:gd name="connsiteY18" fmla="*/ 310394 h 761470"/>
                  <a:gd name="connsiteX19" fmla="*/ 184674 w 663590"/>
                  <a:gd name="connsiteY19" fmla="*/ 436212 h 761470"/>
                  <a:gd name="connsiteX20" fmla="*/ 174394 w 663590"/>
                  <a:gd name="connsiteY20" fmla="*/ 506120 h 761470"/>
                  <a:gd name="connsiteX21" fmla="*/ 82795 w 663590"/>
                  <a:gd name="connsiteY21" fmla="*/ 576871 h 761470"/>
                  <a:gd name="connsiteX22" fmla="*/ 1121 w 663590"/>
                  <a:gd name="connsiteY22" fmla="*/ 617483 h 761470"/>
                  <a:gd name="connsiteX23" fmla="*/ 99 w 663590"/>
                  <a:gd name="connsiteY23" fmla="*/ 618587 h 761470"/>
                  <a:gd name="connsiteX24" fmla="*/ 220 w 663590"/>
                  <a:gd name="connsiteY24" fmla="*/ 620085 h 761470"/>
                  <a:gd name="connsiteX25" fmla="*/ 37602 w 663590"/>
                  <a:gd name="connsiteY25" fmla="*/ 690280 h 761470"/>
                  <a:gd name="connsiteX26" fmla="*/ 74984 w 663590"/>
                  <a:gd name="connsiteY26" fmla="*/ 760475 h 761470"/>
                  <a:gd name="connsiteX27" fmla="*/ 76018 w 663590"/>
                  <a:gd name="connsiteY27" fmla="*/ 761363 h 761470"/>
                  <a:gd name="connsiteX28" fmla="*/ 77389 w 663590"/>
                  <a:gd name="connsiteY28" fmla="*/ 761319 h 761470"/>
                  <a:gd name="connsiteX29" fmla="*/ 266792 w 663590"/>
                  <a:gd name="connsiteY29" fmla="*/ 654478 h 761470"/>
                  <a:gd name="connsiteX30" fmla="*/ 330305 w 663590"/>
                  <a:gd name="connsiteY30" fmla="*/ 594594 h 761470"/>
                  <a:gd name="connsiteX31" fmla="*/ 331796 w 663590"/>
                  <a:gd name="connsiteY31" fmla="*/ 593852 h 761470"/>
                  <a:gd name="connsiteX32" fmla="*/ 333287 w 663590"/>
                  <a:gd name="connsiteY32" fmla="*/ 594594 h 76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3590" h="761470">
                    <a:moveTo>
                      <a:pt x="333287" y="594594"/>
                    </a:moveTo>
                    <a:cubicBezTo>
                      <a:pt x="338389" y="601270"/>
                      <a:pt x="357102" y="623962"/>
                      <a:pt x="396794" y="654478"/>
                    </a:cubicBezTo>
                    <a:cubicBezTo>
                      <a:pt x="436486" y="685000"/>
                      <a:pt x="497162" y="723340"/>
                      <a:pt x="586204" y="761319"/>
                    </a:cubicBezTo>
                    <a:cubicBezTo>
                      <a:pt x="586648" y="761509"/>
                      <a:pt x="587137" y="761515"/>
                      <a:pt x="587568" y="761363"/>
                    </a:cubicBezTo>
                    <a:cubicBezTo>
                      <a:pt x="588000" y="761211"/>
                      <a:pt x="588380" y="760906"/>
                      <a:pt x="588609" y="760475"/>
                    </a:cubicBezTo>
                    <a:lnTo>
                      <a:pt x="625991" y="690280"/>
                    </a:lnTo>
                    <a:lnTo>
                      <a:pt x="663366" y="620085"/>
                    </a:lnTo>
                    <a:cubicBezTo>
                      <a:pt x="663626" y="619602"/>
                      <a:pt x="663652" y="619063"/>
                      <a:pt x="663487" y="618587"/>
                    </a:cubicBezTo>
                    <a:cubicBezTo>
                      <a:pt x="663322" y="618111"/>
                      <a:pt x="662973" y="617705"/>
                      <a:pt x="662471" y="617483"/>
                    </a:cubicBezTo>
                    <a:cubicBezTo>
                      <a:pt x="654051" y="613803"/>
                      <a:pt x="618255" y="597850"/>
                      <a:pt x="580797" y="576871"/>
                    </a:cubicBezTo>
                    <a:cubicBezTo>
                      <a:pt x="543339" y="555893"/>
                      <a:pt x="504231" y="529895"/>
                      <a:pt x="489199" y="506120"/>
                    </a:cubicBezTo>
                    <a:cubicBezTo>
                      <a:pt x="473081" y="480636"/>
                      <a:pt x="473982" y="463083"/>
                      <a:pt x="478919" y="436212"/>
                    </a:cubicBezTo>
                    <a:cubicBezTo>
                      <a:pt x="483849" y="409340"/>
                      <a:pt x="492816" y="373150"/>
                      <a:pt x="492816" y="310394"/>
                    </a:cubicBezTo>
                    <a:cubicBezTo>
                      <a:pt x="492816" y="242777"/>
                      <a:pt x="456811" y="169511"/>
                      <a:pt x="418851" y="111058"/>
                    </a:cubicBezTo>
                    <a:cubicBezTo>
                      <a:pt x="380892" y="52605"/>
                      <a:pt x="340985" y="8964"/>
                      <a:pt x="333167" y="597"/>
                    </a:cubicBezTo>
                    <a:cubicBezTo>
                      <a:pt x="332792" y="199"/>
                      <a:pt x="332297" y="0"/>
                      <a:pt x="331796" y="0"/>
                    </a:cubicBezTo>
                    <a:cubicBezTo>
                      <a:pt x="331295" y="0"/>
                      <a:pt x="330794" y="199"/>
                      <a:pt x="330426" y="597"/>
                    </a:cubicBezTo>
                    <a:cubicBezTo>
                      <a:pt x="322608" y="8964"/>
                      <a:pt x="282694" y="52605"/>
                      <a:pt x="244735" y="111058"/>
                    </a:cubicBezTo>
                    <a:cubicBezTo>
                      <a:pt x="206782" y="169511"/>
                      <a:pt x="170777" y="242777"/>
                      <a:pt x="170777" y="310394"/>
                    </a:cubicBezTo>
                    <a:cubicBezTo>
                      <a:pt x="170777" y="373150"/>
                      <a:pt x="179737" y="409340"/>
                      <a:pt x="184674" y="436212"/>
                    </a:cubicBezTo>
                    <a:cubicBezTo>
                      <a:pt x="189604" y="463083"/>
                      <a:pt x="190512" y="480636"/>
                      <a:pt x="174394" y="506120"/>
                    </a:cubicBezTo>
                    <a:cubicBezTo>
                      <a:pt x="159355" y="529895"/>
                      <a:pt x="120247" y="555893"/>
                      <a:pt x="82795" y="576871"/>
                    </a:cubicBezTo>
                    <a:cubicBezTo>
                      <a:pt x="45337" y="597850"/>
                      <a:pt x="9535" y="613803"/>
                      <a:pt x="1121" y="617483"/>
                    </a:cubicBezTo>
                    <a:cubicBezTo>
                      <a:pt x="620" y="617705"/>
                      <a:pt x="264" y="618111"/>
                      <a:pt x="99" y="618587"/>
                    </a:cubicBezTo>
                    <a:cubicBezTo>
                      <a:pt x="-59" y="619063"/>
                      <a:pt x="-34" y="619602"/>
                      <a:pt x="220" y="620085"/>
                    </a:cubicBezTo>
                    <a:lnTo>
                      <a:pt x="37602" y="690280"/>
                    </a:lnTo>
                    <a:lnTo>
                      <a:pt x="74984" y="760475"/>
                    </a:lnTo>
                    <a:cubicBezTo>
                      <a:pt x="75212" y="760906"/>
                      <a:pt x="75587" y="761211"/>
                      <a:pt x="76018" y="761363"/>
                    </a:cubicBezTo>
                    <a:cubicBezTo>
                      <a:pt x="76449" y="761515"/>
                      <a:pt x="76938" y="761509"/>
                      <a:pt x="77389" y="761319"/>
                    </a:cubicBezTo>
                    <a:cubicBezTo>
                      <a:pt x="166424" y="723340"/>
                      <a:pt x="227100" y="685000"/>
                      <a:pt x="266792" y="654478"/>
                    </a:cubicBezTo>
                    <a:cubicBezTo>
                      <a:pt x="306490" y="623962"/>
                      <a:pt x="325197" y="601270"/>
                      <a:pt x="330305" y="594594"/>
                    </a:cubicBezTo>
                    <a:cubicBezTo>
                      <a:pt x="330679" y="594099"/>
                      <a:pt x="331238" y="593852"/>
                      <a:pt x="331796" y="593852"/>
                    </a:cubicBezTo>
                    <a:cubicBezTo>
                      <a:pt x="332355" y="593852"/>
                      <a:pt x="332907" y="594099"/>
                      <a:pt x="333287" y="59459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76" name="Freeform: Shape 75">
                <a:extLst>
                  <a:ext uri="{FF2B5EF4-FFF2-40B4-BE49-F238E27FC236}">
                    <a16:creationId xmlns:a16="http://schemas.microsoft.com/office/drawing/2014/main" id="{DCDBC664-DC70-7DBD-922C-75A0D13E00C0}"/>
                  </a:ext>
                </a:extLst>
              </p:cNvPr>
              <p:cNvSpPr/>
              <p:nvPr/>
            </p:nvSpPr>
            <p:spPr>
              <a:xfrm>
                <a:off x="1015999"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77" name="Freeform: Shape 76">
                <a:extLst>
                  <a:ext uri="{FF2B5EF4-FFF2-40B4-BE49-F238E27FC236}">
                    <a16:creationId xmlns:a16="http://schemas.microsoft.com/office/drawing/2014/main" id="{C1074518-4DA6-8A5B-8CF7-FAEC473B02EB}"/>
                  </a:ext>
                </a:extLst>
              </p:cNvPr>
              <p:cNvSpPr/>
              <p:nvPr/>
            </p:nvSpPr>
            <p:spPr>
              <a:xfrm>
                <a:off x="1142999" y="5944890"/>
                <a:ext cx="761998" cy="800462"/>
              </a:xfrm>
              <a:custGeom>
                <a:avLst/>
                <a:gdLst>
                  <a:gd name="connsiteX0" fmla="*/ 760228 w 761998"/>
                  <a:gd name="connsiteY0" fmla="*/ 275260 h 800462"/>
                  <a:gd name="connsiteX1" fmla="*/ 665875 w 761998"/>
                  <a:gd name="connsiteY1" fmla="*/ 269478 h 800462"/>
                  <a:gd name="connsiteX2" fmla="*/ 571523 w 761998"/>
                  <a:gd name="connsiteY2" fmla="*/ 263696 h 800462"/>
                  <a:gd name="connsiteX3" fmla="*/ 570120 w 761998"/>
                  <a:gd name="connsiteY3" fmla="*/ 262925 h 800462"/>
                  <a:gd name="connsiteX4" fmla="*/ 569816 w 761998"/>
                  <a:gd name="connsiteY4" fmla="*/ 261349 h 800462"/>
                  <a:gd name="connsiteX5" fmla="*/ 593472 w 761998"/>
                  <a:gd name="connsiteY5" fmla="*/ 169891 h 800462"/>
                  <a:gd name="connsiteX6" fmla="*/ 617128 w 761998"/>
                  <a:gd name="connsiteY6" fmla="*/ 78433 h 800462"/>
                  <a:gd name="connsiteX7" fmla="*/ 616411 w 761998"/>
                  <a:gd name="connsiteY7" fmla="*/ 76442 h 800462"/>
                  <a:gd name="connsiteX8" fmla="*/ 614298 w 761998"/>
                  <a:gd name="connsiteY8" fmla="*/ 76377 h 800462"/>
                  <a:gd name="connsiteX9" fmla="*/ 534560 w 761998"/>
                  <a:gd name="connsiteY9" fmla="*/ 127120 h 800462"/>
                  <a:gd name="connsiteX10" fmla="*/ 454827 w 761998"/>
                  <a:gd name="connsiteY10" fmla="*/ 177863 h 800462"/>
                  <a:gd name="connsiteX11" fmla="*/ 453234 w 761998"/>
                  <a:gd name="connsiteY11" fmla="*/ 178065 h 800462"/>
                  <a:gd name="connsiteX12" fmla="*/ 452067 w 761998"/>
                  <a:gd name="connsiteY12" fmla="*/ 176967 h 800462"/>
                  <a:gd name="connsiteX13" fmla="*/ 417407 w 761998"/>
                  <a:gd name="connsiteY13" fmla="*/ 89079 h 800462"/>
                  <a:gd name="connsiteX14" fmla="*/ 382748 w 761998"/>
                  <a:gd name="connsiteY14" fmla="*/ 1191 h 800462"/>
                  <a:gd name="connsiteX15" fmla="*/ 380996 w 761998"/>
                  <a:gd name="connsiteY15" fmla="*/ 0 h 800462"/>
                  <a:gd name="connsiteX16" fmla="*/ 379251 w 761998"/>
                  <a:gd name="connsiteY16" fmla="*/ 1191 h 800462"/>
                  <a:gd name="connsiteX17" fmla="*/ 344592 w 761998"/>
                  <a:gd name="connsiteY17" fmla="*/ 89079 h 800462"/>
                  <a:gd name="connsiteX18" fmla="*/ 309932 w 761998"/>
                  <a:gd name="connsiteY18" fmla="*/ 176967 h 800462"/>
                  <a:gd name="connsiteX19" fmla="*/ 308764 w 761998"/>
                  <a:gd name="connsiteY19" fmla="*/ 178065 h 800462"/>
                  <a:gd name="connsiteX20" fmla="*/ 307172 w 761998"/>
                  <a:gd name="connsiteY20" fmla="*/ 177863 h 800462"/>
                  <a:gd name="connsiteX21" fmla="*/ 227439 w 761998"/>
                  <a:gd name="connsiteY21" fmla="*/ 127120 h 800462"/>
                  <a:gd name="connsiteX22" fmla="*/ 147707 w 761998"/>
                  <a:gd name="connsiteY22" fmla="*/ 76377 h 800462"/>
                  <a:gd name="connsiteX23" fmla="*/ 145587 w 761998"/>
                  <a:gd name="connsiteY23" fmla="*/ 76442 h 800462"/>
                  <a:gd name="connsiteX24" fmla="*/ 144870 w 761998"/>
                  <a:gd name="connsiteY24" fmla="*/ 78433 h 800462"/>
                  <a:gd name="connsiteX25" fmla="*/ 168527 w 761998"/>
                  <a:gd name="connsiteY25" fmla="*/ 169891 h 800462"/>
                  <a:gd name="connsiteX26" fmla="*/ 192183 w 761998"/>
                  <a:gd name="connsiteY26" fmla="*/ 261349 h 800462"/>
                  <a:gd name="connsiteX27" fmla="*/ 191885 w 761998"/>
                  <a:gd name="connsiteY27" fmla="*/ 262925 h 800462"/>
                  <a:gd name="connsiteX28" fmla="*/ 190476 w 761998"/>
                  <a:gd name="connsiteY28" fmla="*/ 263696 h 800462"/>
                  <a:gd name="connsiteX29" fmla="*/ 96123 w 761998"/>
                  <a:gd name="connsiteY29" fmla="*/ 269478 h 800462"/>
                  <a:gd name="connsiteX30" fmla="*/ 1771 w 761998"/>
                  <a:gd name="connsiteY30" fmla="*/ 275260 h 800462"/>
                  <a:gd name="connsiteX31" fmla="*/ 96 w 761998"/>
                  <a:gd name="connsiteY31" fmla="*/ 276556 h 800462"/>
                  <a:gd name="connsiteX32" fmla="*/ 686 w 761998"/>
                  <a:gd name="connsiteY32" fmla="*/ 278587 h 800462"/>
                  <a:gd name="connsiteX33" fmla="*/ 73622 w 761998"/>
                  <a:gd name="connsiteY33" fmla="*/ 338684 h 800462"/>
                  <a:gd name="connsiteX34" fmla="*/ 146552 w 761998"/>
                  <a:gd name="connsiteY34" fmla="*/ 398781 h 800462"/>
                  <a:gd name="connsiteX35" fmla="*/ 147237 w 761998"/>
                  <a:gd name="connsiteY35" fmla="*/ 400232 h 800462"/>
                  <a:gd name="connsiteX36" fmla="*/ 146552 w 761998"/>
                  <a:gd name="connsiteY36" fmla="*/ 401683 h 800462"/>
                  <a:gd name="connsiteX37" fmla="*/ 73622 w 761998"/>
                  <a:gd name="connsiteY37" fmla="*/ 461780 h 800462"/>
                  <a:gd name="connsiteX38" fmla="*/ 686 w 761998"/>
                  <a:gd name="connsiteY38" fmla="*/ 521877 h 800462"/>
                  <a:gd name="connsiteX39" fmla="*/ 96 w 761998"/>
                  <a:gd name="connsiteY39" fmla="*/ 523908 h 800462"/>
                  <a:gd name="connsiteX40" fmla="*/ 1771 w 761998"/>
                  <a:gd name="connsiteY40" fmla="*/ 525204 h 800462"/>
                  <a:gd name="connsiteX41" fmla="*/ 96123 w 761998"/>
                  <a:gd name="connsiteY41" fmla="*/ 530984 h 800462"/>
                  <a:gd name="connsiteX42" fmla="*/ 190476 w 761998"/>
                  <a:gd name="connsiteY42" fmla="*/ 536765 h 800462"/>
                  <a:gd name="connsiteX43" fmla="*/ 191885 w 761998"/>
                  <a:gd name="connsiteY43" fmla="*/ 537539 h 800462"/>
                  <a:gd name="connsiteX44" fmla="*/ 192183 w 761998"/>
                  <a:gd name="connsiteY44" fmla="*/ 539113 h 800462"/>
                  <a:gd name="connsiteX45" fmla="*/ 168527 w 761998"/>
                  <a:gd name="connsiteY45" fmla="*/ 630572 h 800462"/>
                  <a:gd name="connsiteX46" fmla="*/ 144870 w 761998"/>
                  <a:gd name="connsiteY46" fmla="*/ 722031 h 800462"/>
                  <a:gd name="connsiteX47" fmla="*/ 145587 w 761998"/>
                  <a:gd name="connsiteY47" fmla="*/ 724024 h 800462"/>
                  <a:gd name="connsiteX48" fmla="*/ 147707 w 761998"/>
                  <a:gd name="connsiteY48" fmla="*/ 724087 h 800462"/>
                  <a:gd name="connsiteX49" fmla="*/ 227439 w 761998"/>
                  <a:gd name="connsiteY49" fmla="*/ 673341 h 800462"/>
                  <a:gd name="connsiteX50" fmla="*/ 307172 w 761998"/>
                  <a:gd name="connsiteY50" fmla="*/ 622602 h 800462"/>
                  <a:gd name="connsiteX51" fmla="*/ 308764 w 761998"/>
                  <a:gd name="connsiteY51" fmla="*/ 622399 h 800462"/>
                  <a:gd name="connsiteX52" fmla="*/ 309932 w 761998"/>
                  <a:gd name="connsiteY52" fmla="*/ 623497 h 800462"/>
                  <a:gd name="connsiteX53" fmla="*/ 344592 w 761998"/>
                  <a:gd name="connsiteY53" fmla="*/ 711383 h 800462"/>
                  <a:gd name="connsiteX54" fmla="*/ 379251 w 761998"/>
                  <a:gd name="connsiteY54" fmla="*/ 799276 h 800462"/>
                  <a:gd name="connsiteX55" fmla="*/ 380996 w 761998"/>
                  <a:gd name="connsiteY55" fmla="*/ 800463 h 800462"/>
                  <a:gd name="connsiteX56" fmla="*/ 382748 w 761998"/>
                  <a:gd name="connsiteY56" fmla="*/ 799276 h 800462"/>
                  <a:gd name="connsiteX57" fmla="*/ 417407 w 761998"/>
                  <a:gd name="connsiteY57" fmla="*/ 711383 h 800462"/>
                  <a:gd name="connsiteX58" fmla="*/ 452067 w 761998"/>
                  <a:gd name="connsiteY58" fmla="*/ 623497 h 800462"/>
                  <a:gd name="connsiteX59" fmla="*/ 453234 w 761998"/>
                  <a:gd name="connsiteY59" fmla="*/ 622399 h 800462"/>
                  <a:gd name="connsiteX60" fmla="*/ 454827 w 761998"/>
                  <a:gd name="connsiteY60" fmla="*/ 622602 h 800462"/>
                  <a:gd name="connsiteX61" fmla="*/ 534560 w 761998"/>
                  <a:gd name="connsiteY61" fmla="*/ 673341 h 800462"/>
                  <a:gd name="connsiteX62" fmla="*/ 614298 w 761998"/>
                  <a:gd name="connsiteY62" fmla="*/ 724087 h 800462"/>
                  <a:gd name="connsiteX63" fmla="*/ 616411 w 761998"/>
                  <a:gd name="connsiteY63" fmla="*/ 724024 h 800462"/>
                  <a:gd name="connsiteX64" fmla="*/ 617128 w 761998"/>
                  <a:gd name="connsiteY64" fmla="*/ 722031 h 800462"/>
                  <a:gd name="connsiteX65" fmla="*/ 593472 w 761998"/>
                  <a:gd name="connsiteY65" fmla="*/ 630572 h 800462"/>
                  <a:gd name="connsiteX66" fmla="*/ 569816 w 761998"/>
                  <a:gd name="connsiteY66" fmla="*/ 539113 h 800462"/>
                  <a:gd name="connsiteX67" fmla="*/ 570120 w 761998"/>
                  <a:gd name="connsiteY67" fmla="*/ 537539 h 800462"/>
                  <a:gd name="connsiteX68" fmla="*/ 571523 w 761998"/>
                  <a:gd name="connsiteY68" fmla="*/ 536765 h 800462"/>
                  <a:gd name="connsiteX69" fmla="*/ 665875 w 761998"/>
                  <a:gd name="connsiteY69" fmla="*/ 530984 h 800462"/>
                  <a:gd name="connsiteX70" fmla="*/ 760228 w 761998"/>
                  <a:gd name="connsiteY70" fmla="*/ 525204 h 800462"/>
                  <a:gd name="connsiteX71" fmla="*/ 761903 w 761998"/>
                  <a:gd name="connsiteY71" fmla="*/ 523908 h 800462"/>
                  <a:gd name="connsiteX72" fmla="*/ 761313 w 761998"/>
                  <a:gd name="connsiteY72" fmla="*/ 521877 h 800462"/>
                  <a:gd name="connsiteX73" fmla="*/ 688377 w 761998"/>
                  <a:gd name="connsiteY73" fmla="*/ 461780 h 800462"/>
                  <a:gd name="connsiteX74" fmla="*/ 615447 w 761998"/>
                  <a:gd name="connsiteY74" fmla="*/ 401683 h 800462"/>
                  <a:gd name="connsiteX75" fmla="*/ 614762 w 761998"/>
                  <a:gd name="connsiteY75" fmla="*/ 400232 h 800462"/>
                  <a:gd name="connsiteX76" fmla="*/ 615447 w 761998"/>
                  <a:gd name="connsiteY76" fmla="*/ 398781 h 800462"/>
                  <a:gd name="connsiteX77" fmla="*/ 688377 w 761998"/>
                  <a:gd name="connsiteY77" fmla="*/ 338684 h 800462"/>
                  <a:gd name="connsiteX78" fmla="*/ 761313 w 761998"/>
                  <a:gd name="connsiteY78" fmla="*/ 278587 h 800462"/>
                  <a:gd name="connsiteX79" fmla="*/ 761903 w 761998"/>
                  <a:gd name="connsiteY79" fmla="*/ 276556 h 800462"/>
                  <a:gd name="connsiteX80" fmla="*/ 760228 w 761998"/>
                  <a:gd name="connsiteY80" fmla="*/ 275260 h 800462"/>
                  <a:gd name="connsiteX81" fmla="*/ 381003 w 761998"/>
                  <a:gd name="connsiteY81" fmla="*/ 544069 h 800462"/>
                  <a:gd name="connsiteX82" fmla="*/ 324971 w 761998"/>
                  <a:gd name="connsiteY82" fmla="*/ 532761 h 800462"/>
                  <a:gd name="connsiteX83" fmla="*/ 279219 w 761998"/>
                  <a:gd name="connsiteY83" fmla="*/ 501939 h 800462"/>
                  <a:gd name="connsiteX84" fmla="*/ 248373 w 761998"/>
                  <a:gd name="connsiteY84" fmla="*/ 456219 h 800462"/>
                  <a:gd name="connsiteX85" fmla="*/ 237065 w 761998"/>
                  <a:gd name="connsiteY85" fmla="*/ 400232 h 800462"/>
                  <a:gd name="connsiteX86" fmla="*/ 248373 w 761998"/>
                  <a:gd name="connsiteY86" fmla="*/ 344245 h 800462"/>
                  <a:gd name="connsiteX87" fmla="*/ 279219 w 761998"/>
                  <a:gd name="connsiteY87" fmla="*/ 298525 h 800462"/>
                  <a:gd name="connsiteX88" fmla="*/ 324971 w 761998"/>
                  <a:gd name="connsiteY88" fmla="*/ 267700 h 800462"/>
                  <a:gd name="connsiteX89" fmla="*/ 381003 w 761998"/>
                  <a:gd name="connsiteY89" fmla="*/ 256397 h 800462"/>
                  <a:gd name="connsiteX90" fmla="*/ 437028 w 761998"/>
                  <a:gd name="connsiteY90" fmla="*/ 267700 h 800462"/>
                  <a:gd name="connsiteX91" fmla="*/ 482779 w 761998"/>
                  <a:gd name="connsiteY91" fmla="*/ 298525 h 800462"/>
                  <a:gd name="connsiteX92" fmla="*/ 513625 w 761998"/>
                  <a:gd name="connsiteY92" fmla="*/ 344245 h 800462"/>
                  <a:gd name="connsiteX93" fmla="*/ 524933 w 761998"/>
                  <a:gd name="connsiteY93" fmla="*/ 400232 h 800462"/>
                  <a:gd name="connsiteX94" fmla="*/ 513625 w 761998"/>
                  <a:gd name="connsiteY94" fmla="*/ 456219 h 800462"/>
                  <a:gd name="connsiteX95" fmla="*/ 482779 w 761998"/>
                  <a:gd name="connsiteY95" fmla="*/ 501939 h 800462"/>
                  <a:gd name="connsiteX96" fmla="*/ 437028 w 761998"/>
                  <a:gd name="connsiteY96" fmla="*/ 532761 h 800462"/>
                  <a:gd name="connsiteX97" fmla="*/ 381003 w 761998"/>
                  <a:gd name="connsiteY97" fmla="*/ 544069 h 80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61998" h="800462">
                    <a:moveTo>
                      <a:pt x="760228" y="275260"/>
                    </a:moveTo>
                    <a:lnTo>
                      <a:pt x="665875" y="269478"/>
                    </a:lnTo>
                    <a:lnTo>
                      <a:pt x="571523" y="263696"/>
                    </a:lnTo>
                    <a:cubicBezTo>
                      <a:pt x="570932" y="263660"/>
                      <a:pt x="570431" y="263359"/>
                      <a:pt x="570120" y="262925"/>
                    </a:cubicBezTo>
                    <a:cubicBezTo>
                      <a:pt x="569803" y="262490"/>
                      <a:pt x="569670" y="261921"/>
                      <a:pt x="569816" y="261349"/>
                    </a:cubicBezTo>
                    <a:lnTo>
                      <a:pt x="593472" y="169891"/>
                    </a:lnTo>
                    <a:lnTo>
                      <a:pt x="617128" y="78433"/>
                    </a:lnTo>
                    <a:cubicBezTo>
                      <a:pt x="617344" y="77607"/>
                      <a:pt x="616995" y="76864"/>
                      <a:pt x="616411" y="76442"/>
                    </a:cubicBezTo>
                    <a:cubicBezTo>
                      <a:pt x="615828" y="76020"/>
                      <a:pt x="615015" y="75918"/>
                      <a:pt x="614298" y="76377"/>
                    </a:cubicBezTo>
                    <a:lnTo>
                      <a:pt x="534560" y="127120"/>
                    </a:lnTo>
                    <a:lnTo>
                      <a:pt x="454827" y="177863"/>
                    </a:lnTo>
                    <a:cubicBezTo>
                      <a:pt x="454332" y="178181"/>
                      <a:pt x="453748" y="178231"/>
                      <a:pt x="453234" y="178065"/>
                    </a:cubicBezTo>
                    <a:cubicBezTo>
                      <a:pt x="452727" y="177899"/>
                      <a:pt x="452283" y="177516"/>
                      <a:pt x="452067" y="176967"/>
                    </a:cubicBezTo>
                    <a:lnTo>
                      <a:pt x="417407" y="89079"/>
                    </a:lnTo>
                    <a:lnTo>
                      <a:pt x="382748" y="1191"/>
                    </a:lnTo>
                    <a:cubicBezTo>
                      <a:pt x="382437" y="397"/>
                      <a:pt x="381720" y="0"/>
                      <a:pt x="380996" y="0"/>
                    </a:cubicBezTo>
                    <a:cubicBezTo>
                      <a:pt x="380279" y="0"/>
                      <a:pt x="379562" y="397"/>
                      <a:pt x="379251" y="1191"/>
                    </a:cubicBezTo>
                    <a:lnTo>
                      <a:pt x="344592" y="89079"/>
                    </a:lnTo>
                    <a:lnTo>
                      <a:pt x="309932" y="176967"/>
                    </a:lnTo>
                    <a:cubicBezTo>
                      <a:pt x="309716" y="177516"/>
                      <a:pt x="309272" y="177899"/>
                      <a:pt x="308764" y="178065"/>
                    </a:cubicBezTo>
                    <a:cubicBezTo>
                      <a:pt x="308250" y="178231"/>
                      <a:pt x="307673" y="178181"/>
                      <a:pt x="307172" y="177863"/>
                    </a:cubicBezTo>
                    <a:lnTo>
                      <a:pt x="227439" y="127120"/>
                    </a:lnTo>
                    <a:lnTo>
                      <a:pt x="147707" y="76377"/>
                    </a:lnTo>
                    <a:cubicBezTo>
                      <a:pt x="146983" y="75919"/>
                      <a:pt x="146171" y="76020"/>
                      <a:pt x="145587" y="76442"/>
                    </a:cubicBezTo>
                    <a:cubicBezTo>
                      <a:pt x="145010" y="76864"/>
                      <a:pt x="144661" y="77607"/>
                      <a:pt x="144870" y="78433"/>
                    </a:cubicBezTo>
                    <a:lnTo>
                      <a:pt x="168527" y="169891"/>
                    </a:lnTo>
                    <a:lnTo>
                      <a:pt x="192183" y="261349"/>
                    </a:lnTo>
                    <a:cubicBezTo>
                      <a:pt x="192329" y="261921"/>
                      <a:pt x="192196" y="262490"/>
                      <a:pt x="191885" y="262925"/>
                    </a:cubicBezTo>
                    <a:cubicBezTo>
                      <a:pt x="191568" y="263359"/>
                      <a:pt x="191066" y="263660"/>
                      <a:pt x="190476" y="263696"/>
                    </a:cubicBezTo>
                    <a:lnTo>
                      <a:pt x="96123" y="269478"/>
                    </a:lnTo>
                    <a:lnTo>
                      <a:pt x="1771" y="275260"/>
                    </a:lnTo>
                    <a:cubicBezTo>
                      <a:pt x="914" y="275312"/>
                      <a:pt x="318" y="275872"/>
                      <a:pt x="96" y="276556"/>
                    </a:cubicBezTo>
                    <a:cubicBezTo>
                      <a:pt x="-127" y="277238"/>
                      <a:pt x="26" y="278044"/>
                      <a:pt x="686" y="278587"/>
                    </a:cubicBezTo>
                    <a:lnTo>
                      <a:pt x="73622" y="338684"/>
                    </a:lnTo>
                    <a:lnTo>
                      <a:pt x="146552" y="398781"/>
                    </a:lnTo>
                    <a:cubicBezTo>
                      <a:pt x="147009" y="399158"/>
                      <a:pt x="147237" y="399695"/>
                      <a:pt x="147237" y="400232"/>
                    </a:cubicBezTo>
                    <a:cubicBezTo>
                      <a:pt x="147237" y="400769"/>
                      <a:pt x="147009" y="401306"/>
                      <a:pt x="146552" y="401683"/>
                    </a:cubicBezTo>
                    <a:lnTo>
                      <a:pt x="73622" y="461780"/>
                    </a:lnTo>
                    <a:lnTo>
                      <a:pt x="686" y="521877"/>
                    </a:lnTo>
                    <a:cubicBezTo>
                      <a:pt x="26" y="522420"/>
                      <a:pt x="-127" y="523226"/>
                      <a:pt x="96" y="523908"/>
                    </a:cubicBezTo>
                    <a:cubicBezTo>
                      <a:pt x="318" y="524592"/>
                      <a:pt x="914" y="525152"/>
                      <a:pt x="1771" y="525204"/>
                    </a:cubicBezTo>
                    <a:lnTo>
                      <a:pt x="96123" y="530984"/>
                    </a:lnTo>
                    <a:lnTo>
                      <a:pt x="190476" y="536765"/>
                    </a:lnTo>
                    <a:cubicBezTo>
                      <a:pt x="191066" y="536803"/>
                      <a:pt x="191568" y="537101"/>
                      <a:pt x="191885" y="537539"/>
                    </a:cubicBezTo>
                    <a:cubicBezTo>
                      <a:pt x="192196" y="537971"/>
                      <a:pt x="192329" y="538542"/>
                      <a:pt x="192183" y="539113"/>
                    </a:cubicBezTo>
                    <a:lnTo>
                      <a:pt x="168527" y="630572"/>
                    </a:lnTo>
                    <a:lnTo>
                      <a:pt x="144870" y="722031"/>
                    </a:lnTo>
                    <a:cubicBezTo>
                      <a:pt x="144661" y="722856"/>
                      <a:pt x="145010" y="723598"/>
                      <a:pt x="145587" y="724024"/>
                    </a:cubicBezTo>
                    <a:cubicBezTo>
                      <a:pt x="146171" y="724443"/>
                      <a:pt x="146983" y="724544"/>
                      <a:pt x="147707" y="724087"/>
                    </a:cubicBezTo>
                    <a:lnTo>
                      <a:pt x="227439" y="673341"/>
                    </a:lnTo>
                    <a:lnTo>
                      <a:pt x="307172" y="622602"/>
                    </a:lnTo>
                    <a:cubicBezTo>
                      <a:pt x="307673" y="622285"/>
                      <a:pt x="308250" y="622234"/>
                      <a:pt x="308764" y="622399"/>
                    </a:cubicBezTo>
                    <a:cubicBezTo>
                      <a:pt x="309272" y="622564"/>
                      <a:pt x="309716" y="622945"/>
                      <a:pt x="309932" y="623497"/>
                    </a:cubicBezTo>
                    <a:lnTo>
                      <a:pt x="344592" y="711383"/>
                    </a:lnTo>
                    <a:lnTo>
                      <a:pt x="379251" y="799276"/>
                    </a:lnTo>
                    <a:cubicBezTo>
                      <a:pt x="379562" y="800069"/>
                      <a:pt x="380279" y="800463"/>
                      <a:pt x="380996" y="800463"/>
                    </a:cubicBezTo>
                    <a:cubicBezTo>
                      <a:pt x="381720" y="800463"/>
                      <a:pt x="382437" y="800069"/>
                      <a:pt x="382748" y="799276"/>
                    </a:cubicBezTo>
                    <a:lnTo>
                      <a:pt x="417407" y="711383"/>
                    </a:lnTo>
                    <a:lnTo>
                      <a:pt x="452067" y="623497"/>
                    </a:lnTo>
                    <a:cubicBezTo>
                      <a:pt x="452283" y="622945"/>
                      <a:pt x="452727" y="622564"/>
                      <a:pt x="453234" y="622399"/>
                    </a:cubicBezTo>
                    <a:cubicBezTo>
                      <a:pt x="453748" y="622234"/>
                      <a:pt x="454332" y="622285"/>
                      <a:pt x="454827" y="622602"/>
                    </a:cubicBezTo>
                    <a:lnTo>
                      <a:pt x="534560" y="673341"/>
                    </a:lnTo>
                    <a:lnTo>
                      <a:pt x="614298" y="724087"/>
                    </a:lnTo>
                    <a:cubicBezTo>
                      <a:pt x="615015" y="724544"/>
                      <a:pt x="615828" y="724443"/>
                      <a:pt x="616411" y="724024"/>
                    </a:cubicBezTo>
                    <a:cubicBezTo>
                      <a:pt x="616995" y="723598"/>
                      <a:pt x="617344" y="722856"/>
                      <a:pt x="617128" y="722031"/>
                    </a:cubicBezTo>
                    <a:lnTo>
                      <a:pt x="593472" y="630572"/>
                    </a:lnTo>
                    <a:lnTo>
                      <a:pt x="569816" y="539113"/>
                    </a:lnTo>
                    <a:cubicBezTo>
                      <a:pt x="569670" y="538542"/>
                      <a:pt x="569803" y="537977"/>
                      <a:pt x="570120" y="537539"/>
                    </a:cubicBezTo>
                    <a:cubicBezTo>
                      <a:pt x="570431" y="537108"/>
                      <a:pt x="570932" y="536803"/>
                      <a:pt x="571523" y="536765"/>
                    </a:cubicBezTo>
                    <a:lnTo>
                      <a:pt x="665875" y="530984"/>
                    </a:lnTo>
                    <a:lnTo>
                      <a:pt x="760228" y="525204"/>
                    </a:lnTo>
                    <a:cubicBezTo>
                      <a:pt x="761085" y="525152"/>
                      <a:pt x="761681" y="524592"/>
                      <a:pt x="761903" y="523908"/>
                    </a:cubicBezTo>
                    <a:cubicBezTo>
                      <a:pt x="762125" y="523226"/>
                      <a:pt x="761973" y="522420"/>
                      <a:pt x="761313" y="521877"/>
                    </a:cubicBezTo>
                    <a:lnTo>
                      <a:pt x="688377" y="461780"/>
                    </a:lnTo>
                    <a:lnTo>
                      <a:pt x="615447" y="401683"/>
                    </a:lnTo>
                    <a:cubicBezTo>
                      <a:pt x="614990" y="401307"/>
                      <a:pt x="614762" y="400769"/>
                      <a:pt x="614762" y="400232"/>
                    </a:cubicBezTo>
                    <a:cubicBezTo>
                      <a:pt x="614762" y="399695"/>
                      <a:pt x="614990" y="399158"/>
                      <a:pt x="615447" y="398781"/>
                    </a:cubicBezTo>
                    <a:lnTo>
                      <a:pt x="688377" y="338684"/>
                    </a:lnTo>
                    <a:lnTo>
                      <a:pt x="761313" y="278587"/>
                    </a:lnTo>
                    <a:cubicBezTo>
                      <a:pt x="761973" y="278044"/>
                      <a:pt x="762125" y="277238"/>
                      <a:pt x="761903" y="276556"/>
                    </a:cubicBezTo>
                    <a:cubicBezTo>
                      <a:pt x="761681" y="275872"/>
                      <a:pt x="761085" y="275312"/>
                      <a:pt x="760228" y="275260"/>
                    </a:cubicBezTo>
                    <a:close/>
                    <a:moveTo>
                      <a:pt x="381003" y="544069"/>
                    </a:moveTo>
                    <a:cubicBezTo>
                      <a:pt x="361128" y="544069"/>
                      <a:pt x="342193" y="540039"/>
                      <a:pt x="324971" y="532761"/>
                    </a:cubicBezTo>
                    <a:cubicBezTo>
                      <a:pt x="307755" y="525485"/>
                      <a:pt x="292247" y="514953"/>
                      <a:pt x="279219" y="501939"/>
                    </a:cubicBezTo>
                    <a:cubicBezTo>
                      <a:pt x="266198" y="488924"/>
                      <a:pt x="255658" y="473427"/>
                      <a:pt x="248373" y="456219"/>
                    </a:cubicBezTo>
                    <a:cubicBezTo>
                      <a:pt x="241095" y="439011"/>
                      <a:pt x="237065" y="420091"/>
                      <a:pt x="237065" y="400232"/>
                    </a:cubicBezTo>
                    <a:cubicBezTo>
                      <a:pt x="237065" y="380372"/>
                      <a:pt x="241095" y="361453"/>
                      <a:pt x="248373" y="344245"/>
                    </a:cubicBezTo>
                    <a:cubicBezTo>
                      <a:pt x="255658" y="327037"/>
                      <a:pt x="266198" y="311540"/>
                      <a:pt x="279219" y="298525"/>
                    </a:cubicBezTo>
                    <a:cubicBezTo>
                      <a:pt x="292247" y="285511"/>
                      <a:pt x="307755" y="274979"/>
                      <a:pt x="324971" y="267700"/>
                    </a:cubicBezTo>
                    <a:cubicBezTo>
                      <a:pt x="342193" y="260422"/>
                      <a:pt x="361128" y="256397"/>
                      <a:pt x="381003" y="256397"/>
                    </a:cubicBezTo>
                    <a:cubicBezTo>
                      <a:pt x="400871" y="256397"/>
                      <a:pt x="419806" y="260422"/>
                      <a:pt x="437028" y="267700"/>
                    </a:cubicBezTo>
                    <a:cubicBezTo>
                      <a:pt x="454243" y="274979"/>
                      <a:pt x="469752" y="285511"/>
                      <a:pt x="482779" y="298525"/>
                    </a:cubicBezTo>
                    <a:cubicBezTo>
                      <a:pt x="495801" y="311540"/>
                      <a:pt x="506341" y="327037"/>
                      <a:pt x="513625" y="344245"/>
                    </a:cubicBezTo>
                    <a:cubicBezTo>
                      <a:pt x="520910" y="361453"/>
                      <a:pt x="524933" y="380372"/>
                      <a:pt x="524933" y="400232"/>
                    </a:cubicBezTo>
                    <a:cubicBezTo>
                      <a:pt x="524933" y="420091"/>
                      <a:pt x="520910" y="439011"/>
                      <a:pt x="513625" y="456219"/>
                    </a:cubicBezTo>
                    <a:cubicBezTo>
                      <a:pt x="506341" y="473427"/>
                      <a:pt x="495801" y="488924"/>
                      <a:pt x="482779" y="501939"/>
                    </a:cubicBezTo>
                    <a:cubicBezTo>
                      <a:pt x="469752" y="514953"/>
                      <a:pt x="454243" y="525485"/>
                      <a:pt x="437028" y="532761"/>
                    </a:cubicBezTo>
                    <a:cubicBezTo>
                      <a:pt x="419806" y="540039"/>
                      <a:pt x="400871" y="544069"/>
                      <a:pt x="381003" y="544069"/>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78" name="Freeform: Shape 77">
                <a:extLst>
                  <a:ext uri="{FF2B5EF4-FFF2-40B4-BE49-F238E27FC236}">
                    <a16:creationId xmlns:a16="http://schemas.microsoft.com/office/drawing/2014/main" id="{909AA6D2-5FC0-15D9-6D3C-7B58DF38A54C}"/>
                  </a:ext>
                </a:extLst>
              </p:cNvPr>
              <p:cNvSpPr/>
              <p:nvPr/>
            </p:nvSpPr>
            <p:spPr>
              <a:xfrm>
                <a:off x="0"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79" name="Freeform: Shape 78">
                <a:extLst>
                  <a:ext uri="{FF2B5EF4-FFF2-40B4-BE49-F238E27FC236}">
                    <a16:creationId xmlns:a16="http://schemas.microsoft.com/office/drawing/2014/main" id="{C83C1971-B302-296F-F078-75492D09DFCC}"/>
                  </a:ext>
                </a:extLst>
              </p:cNvPr>
              <p:cNvSpPr/>
              <p:nvPr/>
            </p:nvSpPr>
            <p:spPr>
              <a:xfrm>
                <a:off x="0" y="6059695"/>
                <a:ext cx="1015999" cy="793075"/>
              </a:xfrm>
              <a:custGeom>
                <a:avLst/>
                <a:gdLst>
                  <a:gd name="connsiteX0" fmla="*/ 407017 w 1015999"/>
                  <a:gd name="connsiteY0" fmla="*/ 243627 h 793075"/>
                  <a:gd name="connsiteX1" fmla="*/ 365188 w 1015999"/>
                  <a:gd name="connsiteY1" fmla="*/ 142714 h 793075"/>
                  <a:gd name="connsiteX2" fmla="*/ 407017 w 1015999"/>
                  <a:gd name="connsiteY2" fmla="*/ 41800 h 793075"/>
                  <a:gd name="connsiteX3" fmla="*/ 508000 w 1015999"/>
                  <a:gd name="connsiteY3" fmla="*/ 0 h 793075"/>
                  <a:gd name="connsiteX4" fmla="*/ 608983 w 1015999"/>
                  <a:gd name="connsiteY4" fmla="*/ 41800 h 793075"/>
                  <a:gd name="connsiteX5" fmla="*/ 650810 w 1015999"/>
                  <a:gd name="connsiteY5" fmla="*/ 142714 h 793075"/>
                  <a:gd name="connsiteX6" fmla="*/ 608983 w 1015999"/>
                  <a:gd name="connsiteY6" fmla="*/ 243627 h 793075"/>
                  <a:gd name="connsiteX7" fmla="*/ 508000 w 1015999"/>
                  <a:gd name="connsiteY7" fmla="*/ 285427 h 793075"/>
                  <a:gd name="connsiteX8" fmla="*/ 407017 w 1015999"/>
                  <a:gd name="connsiteY8" fmla="*/ 243627 h 793075"/>
                  <a:gd name="connsiteX9" fmla="*/ 1014667 w 1015999"/>
                  <a:gd name="connsiteY9" fmla="*/ 159587 h 793075"/>
                  <a:gd name="connsiteX10" fmla="*/ 761998 w 1015999"/>
                  <a:gd name="connsiteY10" fmla="*/ 412600 h 793075"/>
                  <a:gd name="connsiteX11" fmla="*/ 509332 w 1015999"/>
                  <a:gd name="connsiteY11" fmla="*/ 665612 h 793075"/>
                  <a:gd name="connsiteX12" fmla="*/ 508000 w 1015999"/>
                  <a:gd name="connsiteY12" fmla="*/ 666164 h 793075"/>
                  <a:gd name="connsiteX13" fmla="*/ 506668 w 1015999"/>
                  <a:gd name="connsiteY13" fmla="*/ 665612 h 793075"/>
                  <a:gd name="connsiteX14" fmla="*/ 254000 w 1015999"/>
                  <a:gd name="connsiteY14" fmla="*/ 412600 h 793075"/>
                  <a:gd name="connsiteX15" fmla="*/ 1332 w 1015999"/>
                  <a:gd name="connsiteY15" fmla="*/ 159587 h 793075"/>
                  <a:gd name="connsiteX16" fmla="*/ 0 w 1015999"/>
                  <a:gd name="connsiteY16" fmla="*/ 159035 h 793075"/>
                  <a:gd name="connsiteX17" fmla="*/ 0 w 1015999"/>
                  <a:gd name="connsiteY17" fmla="*/ 793076 h 793075"/>
                  <a:gd name="connsiteX18" fmla="*/ 1015999 w 1015999"/>
                  <a:gd name="connsiteY18" fmla="*/ 793076 h 793075"/>
                  <a:gd name="connsiteX19" fmla="*/ 1015999 w 1015999"/>
                  <a:gd name="connsiteY19" fmla="*/ 159035 h 793075"/>
                  <a:gd name="connsiteX20" fmla="*/ 1014667 w 1015999"/>
                  <a:gd name="connsiteY20" fmla="*/ 159587 h 79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5999" h="793075">
                    <a:moveTo>
                      <a:pt x="407017" y="243627"/>
                    </a:moveTo>
                    <a:cubicBezTo>
                      <a:pt x="381172" y="217801"/>
                      <a:pt x="365188" y="182122"/>
                      <a:pt x="365188" y="142714"/>
                    </a:cubicBezTo>
                    <a:cubicBezTo>
                      <a:pt x="365188" y="103304"/>
                      <a:pt x="381172" y="67626"/>
                      <a:pt x="407017" y="41800"/>
                    </a:cubicBezTo>
                    <a:cubicBezTo>
                      <a:pt x="432860" y="15974"/>
                      <a:pt x="468563" y="0"/>
                      <a:pt x="508000" y="0"/>
                    </a:cubicBezTo>
                    <a:cubicBezTo>
                      <a:pt x="547437" y="0"/>
                      <a:pt x="583140" y="15974"/>
                      <a:pt x="608983" y="41800"/>
                    </a:cubicBezTo>
                    <a:cubicBezTo>
                      <a:pt x="634826" y="67626"/>
                      <a:pt x="650810" y="103304"/>
                      <a:pt x="650810" y="142714"/>
                    </a:cubicBezTo>
                    <a:cubicBezTo>
                      <a:pt x="650810" y="182122"/>
                      <a:pt x="634826" y="217801"/>
                      <a:pt x="608983" y="243627"/>
                    </a:cubicBezTo>
                    <a:cubicBezTo>
                      <a:pt x="583140" y="269453"/>
                      <a:pt x="547436" y="285427"/>
                      <a:pt x="508000" y="285427"/>
                    </a:cubicBezTo>
                    <a:cubicBezTo>
                      <a:pt x="468564" y="285427"/>
                      <a:pt x="432860" y="269453"/>
                      <a:pt x="407017" y="243627"/>
                    </a:cubicBezTo>
                    <a:close/>
                    <a:moveTo>
                      <a:pt x="1014667" y="159587"/>
                    </a:moveTo>
                    <a:lnTo>
                      <a:pt x="761998" y="412600"/>
                    </a:lnTo>
                    <a:lnTo>
                      <a:pt x="509332" y="665612"/>
                    </a:lnTo>
                    <a:cubicBezTo>
                      <a:pt x="508964" y="665980"/>
                      <a:pt x="508482" y="666164"/>
                      <a:pt x="508000" y="666164"/>
                    </a:cubicBezTo>
                    <a:cubicBezTo>
                      <a:pt x="507518" y="666164"/>
                      <a:pt x="507036" y="665980"/>
                      <a:pt x="506668" y="665612"/>
                    </a:cubicBezTo>
                    <a:lnTo>
                      <a:pt x="254000" y="412600"/>
                    </a:lnTo>
                    <a:lnTo>
                      <a:pt x="1332" y="159587"/>
                    </a:lnTo>
                    <a:cubicBezTo>
                      <a:pt x="964" y="159219"/>
                      <a:pt x="482" y="159035"/>
                      <a:pt x="0" y="159035"/>
                    </a:cubicBezTo>
                    <a:lnTo>
                      <a:pt x="0" y="793076"/>
                    </a:lnTo>
                    <a:lnTo>
                      <a:pt x="1015999" y="793076"/>
                    </a:lnTo>
                    <a:lnTo>
                      <a:pt x="1015999" y="159035"/>
                    </a:lnTo>
                    <a:cubicBezTo>
                      <a:pt x="1015517" y="159035"/>
                      <a:pt x="1015035" y="159219"/>
                      <a:pt x="1014667" y="159587"/>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grpSp>
        <p:grpSp>
          <p:nvGrpSpPr>
            <p:cNvPr id="43" name="Group 42">
              <a:extLst>
                <a:ext uri="{FF2B5EF4-FFF2-40B4-BE49-F238E27FC236}">
                  <a16:creationId xmlns:a16="http://schemas.microsoft.com/office/drawing/2014/main" id="{8F44A9B1-A115-44BC-8124-18FC69E394E5}"/>
                </a:ext>
              </a:extLst>
            </p:cNvPr>
            <p:cNvGrpSpPr/>
            <p:nvPr/>
          </p:nvGrpSpPr>
          <p:grpSpPr>
            <a:xfrm flipH="1" flipV="1">
              <a:off x="4572149" y="1"/>
              <a:ext cx="4571850" cy="507631"/>
              <a:chOff x="0" y="5837474"/>
              <a:chExt cx="9143999" cy="1015296"/>
            </a:xfrm>
          </p:grpSpPr>
          <p:sp>
            <p:nvSpPr>
              <p:cNvPr id="44" name="Freeform: Shape 43">
                <a:extLst>
                  <a:ext uri="{FF2B5EF4-FFF2-40B4-BE49-F238E27FC236}">
                    <a16:creationId xmlns:a16="http://schemas.microsoft.com/office/drawing/2014/main" id="{6415B156-3E1F-1F56-98C5-1406FE71A4E9}"/>
                  </a:ext>
                </a:extLst>
              </p:cNvPr>
              <p:cNvSpPr/>
              <p:nvPr/>
            </p:nvSpPr>
            <p:spPr>
              <a:xfrm>
                <a:off x="8128007"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45" name="Freeform: Shape 44">
                <a:extLst>
                  <a:ext uri="{FF2B5EF4-FFF2-40B4-BE49-F238E27FC236}">
                    <a16:creationId xmlns:a16="http://schemas.microsoft.com/office/drawing/2014/main" id="{382736E9-3083-3A4F-12D7-BCFB044CF5D0}"/>
                  </a:ext>
                </a:extLst>
              </p:cNvPr>
              <p:cNvSpPr/>
              <p:nvPr/>
            </p:nvSpPr>
            <p:spPr>
              <a:xfrm>
                <a:off x="8128007" y="6130592"/>
                <a:ext cx="1015992" cy="722178"/>
              </a:xfrm>
              <a:custGeom>
                <a:avLst/>
                <a:gdLst>
                  <a:gd name="connsiteX0" fmla="*/ 1014216 w 1015992"/>
                  <a:gd name="connsiteY0" fmla="*/ 1284 h 722178"/>
                  <a:gd name="connsiteX1" fmla="*/ 875374 w 1015992"/>
                  <a:gd name="connsiteY1" fmla="*/ 201886 h 722178"/>
                  <a:gd name="connsiteX2" fmla="*/ 763883 w 1015992"/>
                  <a:gd name="connsiteY2" fmla="*/ 440199 h 722178"/>
                  <a:gd name="connsiteX3" fmla="*/ 761979 w 1015992"/>
                  <a:gd name="connsiteY3" fmla="*/ 441836 h 722178"/>
                  <a:gd name="connsiteX4" fmla="*/ 760139 w 1015992"/>
                  <a:gd name="connsiteY4" fmla="*/ 440199 h 722178"/>
                  <a:gd name="connsiteX5" fmla="*/ 648646 w 1015992"/>
                  <a:gd name="connsiteY5" fmla="*/ 201886 h 722178"/>
                  <a:gd name="connsiteX6" fmla="*/ 509805 w 1015992"/>
                  <a:gd name="connsiteY6" fmla="*/ 1284 h 722178"/>
                  <a:gd name="connsiteX7" fmla="*/ 507964 w 1015992"/>
                  <a:gd name="connsiteY7" fmla="*/ 0 h 722178"/>
                  <a:gd name="connsiteX8" fmla="*/ 506188 w 1015992"/>
                  <a:gd name="connsiteY8" fmla="*/ 1284 h 722178"/>
                  <a:gd name="connsiteX9" fmla="*/ 367347 w 1015992"/>
                  <a:gd name="connsiteY9" fmla="*/ 201886 h 722178"/>
                  <a:gd name="connsiteX10" fmla="*/ 255854 w 1015992"/>
                  <a:gd name="connsiteY10" fmla="*/ 440199 h 722178"/>
                  <a:gd name="connsiteX11" fmla="*/ 254014 w 1015992"/>
                  <a:gd name="connsiteY11" fmla="*/ 441836 h 722178"/>
                  <a:gd name="connsiteX12" fmla="*/ 252110 w 1015992"/>
                  <a:gd name="connsiteY12" fmla="*/ 440199 h 722178"/>
                  <a:gd name="connsiteX13" fmla="*/ 140619 w 1015992"/>
                  <a:gd name="connsiteY13" fmla="*/ 201886 h 722178"/>
                  <a:gd name="connsiteX14" fmla="*/ 1777 w 1015992"/>
                  <a:gd name="connsiteY14" fmla="*/ 1284 h 722178"/>
                  <a:gd name="connsiteX15" fmla="*/ 0 w 1015992"/>
                  <a:gd name="connsiteY15" fmla="*/ 0 h 722178"/>
                  <a:gd name="connsiteX16" fmla="*/ 0 w 1015992"/>
                  <a:gd name="connsiteY16" fmla="*/ 722178 h 722178"/>
                  <a:gd name="connsiteX17" fmla="*/ 1015993 w 1015992"/>
                  <a:gd name="connsiteY17" fmla="*/ 722178 h 722178"/>
                  <a:gd name="connsiteX18" fmla="*/ 1015993 w 1015992"/>
                  <a:gd name="connsiteY18" fmla="*/ 0 h 722178"/>
                  <a:gd name="connsiteX19" fmla="*/ 1014216 w 1015992"/>
                  <a:gd name="connsiteY19" fmla="*/ 1284 h 72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5992" h="722178">
                    <a:moveTo>
                      <a:pt x="1014216" y="1284"/>
                    </a:moveTo>
                    <a:cubicBezTo>
                      <a:pt x="978744" y="107847"/>
                      <a:pt x="924743" y="151723"/>
                      <a:pt x="875374" y="201886"/>
                    </a:cubicBezTo>
                    <a:cubicBezTo>
                      <a:pt x="825943" y="252048"/>
                      <a:pt x="781142" y="308496"/>
                      <a:pt x="763883" y="440199"/>
                    </a:cubicBezTo>
                    <a:cubicBezTo>
                      <a:pt x="763692" y="441291"/>
                      <a:pt x="762867" y="441836"/>
                      <a:pt x="761979" y="441836"/>
                    </a:cubicBezTo>
                    <a:cubicBezTo>
                      <a:pt x="761154" y="441836"/>
                      <a:pt x="760265" y="441291"/>
                      <a:pt x="760139" y="440199"/>
                    </a:cubicBezTo>
                    <a:cubicBezTo>
                      <a:pt x="742878" y="308496"/>
                      <a:pt x="698015" y="252048"/>
                      <a:pt x="648646" y="201886"/>
                    </a:cubicBezTo>
                    <a:cubicBezTo>
                      <a:pt x="599214" y="151723"/>
                      <a:pt x="545276" y="107847"/>
                      <a:pt x="509805" y="1284"/>
                    </a:cubicBezTo>
                    <a:cubicBezTo>
                      <a:pt x="509488" y="428"/>
                      <a:pt x="508727" y="0"/>
                      <a:pt x="507964" y="0"/>
                    </a:cubicBezTo>
                    <a:cubicBezTo>
                      <a:pt x="507266" y="0"/>
                      <a:pt x="506505" y="428"/>
                      <a:pt x="506188" y="1284"/>
                    </a:cubicBezTo>
                    <a:cubicBezTo>
                      <a:pt x="470716" y="107847"/>
                      <a:pt x="416778" y="151723"/>
                      <a:pt x="367347" y="201886"/>
                    </a:cubicBezTo>
                    <a:cubicBezTo>
                      <a:pt x="317978" y="252048"/>
                      <a:pt x="273115" y="308496"/>
                      <a:pt x="255854" y="440199"/>
                    </a:cubicBezTo>
                    <a:cubicBezTo>
                      <a:pt x="255727" y="441291"/>
                      <a:pt x="254839" y="441836"/>
                      <a:pt x="254014" y="441836"/>
                    </a:cubicBezTo>
                    <a:cubicBezTo>
                      <a:pt x="253126" y="441836"/>
                      <a:pt x="252301" y="441291"/>
                      <a:pt x="252110" y="440199"/>
                    </a:cubicBezTo>
                    <a:cubicBezTo>
                      <a:pt x="234850" y="308496"/>
                      <a:pt x="189987" y="252048"/>
                      <a:pt x="140619" y="201886"/>
                    </a:cubicBezTo>
                    <a:cubicBezTo>
                      <a:pt x="91250" y="151723"/>
                      <a:pt x="37249" y="107847"/>
                      <a:pt x="1777" y="1284"/>
                    </a:cubicBezTo>
                    <a:cubicBezTo>
                      <a:pt x="1459" y="429"/>
                      <a:pt x="761" y="1"/>
                      <a:pt x="0" y="0"/>
                    </a:cubicBezTo>
                    <a:lnTo>
                      <a:pt x="0" y="722178"/>
                    </a:lnTo>
                    <a:lnTo>
                      <a:pt x="1015993" y="722178"/>
                    </a:lnTo>
                    <a:lnTo>
                      <a:pt x="1015993" y="0"/>
                    </a:lnTo>
                    <a:cubicBezTo>
                      <a:pt x="1015231" y="1"/>
                      <a:pt x="1014470" y="429"/>
                      <a:pt x="1014216" y="1284"/>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46" name="Freeform: Shape 45">
                <a:extLst>
                  <a:ext uri="{FF2B5EF4-FFF2-40B4-BE49-F238E27FC236}">
                    <a16:creationId xmlns:a16="http://schemas.microsoft.com/office/drawing/2014/main" id="{978DDD20-882B-39CE-C895-E5656CF1E5C9}"/>
                  </a:ext>
                </a:extLst>
              </p:cNvPr>
              <p:cNvSpPr/>
              <p:nvPr/>
            </p:nvSpPr>
            <p:spPr>
              <a:xfrm>
                <a:off x="7112014"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47" name="Freeform: Shape 46">
                <a:extLst>
                  <a:ext uri="{FF2B5EF4-FFF2-40B4-BE49-F238E27FC236}">
                    <a16:creationId xmlns:a16="http://schemas.microsoft.com/office/drawing/2014/main" id="{87FBF3F8-3776-3090-4866-34C5E865F160}"/>
                  </a:ext>
                </a:extLst>
              </p:cNvPr>
              <p:cNvSpPr/>
              <p:nvPr/>
            </p:nvSpPr>
            <p:spPr>
              <a:xfrm>
                <a:off x="7378529" y="5984030"/>
                <a:ext cx="482963" cy="722191"/>
              </a:xfrm>
              <a:custGeom>
                <a:avLst/>
                <a:gdLst>
                  <a:gd name="connsiteX0" fmla="*/ 244749 w 482963"/>
                  <a:gd name="connsiteY0" fmla="*/ 722170 h 722191"/>
                  <a:gd name="connsiteX1" fmla="*/ 413542 w 482963"/>
                  <a:gd name="connsiteY1" fmla="*/ 650503 h 722191"/>
                  <a:gd name="connsiteX2" fmla="*/ 482963 w 482963"/>
                  <a:gd name="connsiteY2" fmla="*/ 480819 h 722191"/>
                  <a:gd name="connsiteX3" fmla="*/ 474524 w 482963"/>
                  <a:gd name="connsiteY3" fmla="*/ 417324 h 722191"/>
                  <a:gd name="connsiteX4" fmla="*/ 450664 w 482963"/>
                  <a:gd name="connsiteY4" fmla="*/ 360175 h 722191"/>
                  <a:gd name="connsiteX5" fmla="*/ 346850 w 482963"/>
                  <a:gd name="connsiteY5" fmla="*/ 180558 h 722191"/>
                  <a:gd name="connsiteX6" fmla="*/ 243099 w 482963"/>
                  <a:gd name="connsiteY6" fmla="*/ 940 h 722191"/>
                  <a:gd name="connsiteX7" fmla="*/ 241449 w 482963"/>
                  <a:gd name="connsiteY7" fmla="*/ 0 h 722191"/>
                  <a:gd name="connsiteX8" fmla="*/ 239863 w 482963"/>
                  <a:gd name="connsiteY8" fmla="*/ 940 h 722191"/>
                  <a:gd name="connsiteX9" fmla="*/ 136049 w 482963"/>
                  <a:gd name="connsiteY9" fmla="*/ 180558 h 722191"/>
                  <a:gd name="connsiteX10" fmla="*/ 32299 w 482963"/>
                  <a:gd name="connsiteY10" fmla="*/ 360175 h 722191"/>
                  <a:gd name="connsiteX11" fmla="*/ 8439 w 482963"/>
                  <a:gd name="connsiteY11" fmla="*/ 417343 h 722191"/>
                  <a:gd name="connsiteX12" fmla="*/ 0 w 482963"/>
                  <a:gd name="connsiteY12" fmla="*/ 480860 h 722191"/>
                  <a:gd name="connsiteX13" fmla="*/ 71768 w 482963"/>
                  <a:gd name="connsiteY13" fmla="*/ 652572 h 722191"/>
                  <a:gd name="connsiteX14" fmla="*/ 244749 w 482963"/>
                  <a:gd name="connsiteY14" fmla="*/ 722170 h 72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963" h="722191">
                    <a:moveTo>
                      <a:pt x="244749" y="722170"/>
                    </a:moveTo>
                    <a:cubicBezTo>
                      <a:pt x="310998" y="721294"/>
                      <a:pt x="370583" y="694066"/>
                      <a:pt x="413542" y="650503"/>
                    </a:cubicBezTo>
                    <a:cubicBezTo>
                      <a:pt x="456565" y="606940"/>
                      <a:pt x="482963" y="547038"/>
                      <a:pt x="482963" y="480819"/>
                    </a:cubicBezTo>
                    <a:cubicBezTo>
                      <a:pt x="482963" y="458844"/>
                      <a:pt x="480044" y="437556"/>
                      <a:pt x="474524" y="417324"/>
                    </a:cubicBezTo>
                    <a:cubicBezTo>
                      <a:pt x="469002" y="397093"/>
                      <a:pt x="460944" y="377920"/>
                      <a:pt x="450664" y="360175"/>
                    </a:cubicBezTo>
                    <a:lnTo>
                      <a:pt x="346850" y="180558"/>
                    </a:lnTo>
                    <a:lnTo>
                      <a:pt x="243099" y="940"/>
                    </a:lnTo>
                    <a:cubicBezTo>
                      <a:pt x="242719" y="313"/>
                      <a:pt x="242085" y="0"/>
                      <a:pt x="241449" y="0"/>
                    </a:cubicBezTo>
                    <a:cubicBezTo>
                      <a:pt x="240815" y="0"/>
                      <a:pt x="240181" y="313"/>
                      <a:pt x="239863" y="940"/>
                    </a:cubicBezTo>
                    <a:lnTo>
                      <a:pt x="136049" y="180558"/>
                    </a:lnTo>
                    <a:lnTo>
                      <a:pt x="32299" y="360175"/>
                    </a:lnTo>
                    <a:cubicBezTo>
                      <a:pt x="22019" y="377925"/>
                      <a:pt x="13960" y="397105"/>
                      <a:pt x="8439" y="417343"/>
                    </a:cubicBezTo>
                    <a:cubicBezTo>
                      <a:pt x="2919" y="437581"/>
                      <a:pt x="0" y="458877"/>
                      <a:pt x="0" y="480860"/>
                    </a:cubicBezTo>
                    <a:cubicBezTo>
                      <a:pt x="0" y="548047"/>
                      <a:pt x="27413" y="608819"/>
                      <a:pt x="71768" y="652572"/>
                    </a:cubicBezTo>
                    <a:cubicBezTo>
                      <a:pt x="116124" y="696325"/>
                      <a:pt x="177296" y="723059"/>
                      <a:pt x="244749" y="722170"/>
                    </a:cubicBez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48" name="Freeform: Shape 47">
                <a:extLst>
                  <a:ext uri="{FF2B5EF4-FFF2-40B4-BE49-F238E27FC236}">
                    <a16:creationId xmlns:a16="http://schemas.microsoft.com/office/drawing/2014/main" id="{1F84102B-8E54-8F41-3085-3C6D51B536A8}"/>
                  </a:ext>
                </a:extLst>
              </p:cNvPr>
              <p:cNvSpPr/>
              <p:nvPr/>
            </p:nvSpPr>
            <p:spPr>
              <a:xfrm>
                <a:off x="6095995" y="5837474"/>
                <a:ext cx="1016018" cy="1015296"/>
              </a:xfrm>
              <a:custGeom>
                <a:avLst/>
                <a:gdLst>
                  <a:gd name="connsiteX0" fmla="*/ 1016018 w 1016018"/>
                  <a:gd name="connsiteY0" fmla="*/ 0 h 1015296"/>
                  <a:gd name="connsiteX1" fmla="*/ 0 w 1016018"/>
                  <a:gd name="connsiteY1" fmla="*/ 0 h 1015296"/>
                  <a:gd name="connsiteX2" fmla="*/ 0 w 1016018"/>
                  <a:gd name="connsiteY2" fmla="*/ 1015297 h 1015296"/>
                  <a:gd name="connsiteX3" fmla="*/ 1016018 w 1016018"/>
                  <a:gd name="connsiteY3" fmla="*/ 1015297 h 1015296"/>
                  <a:gd name="connsiteX4" fmla="*/ 1016018 w 1016018"/>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18" h="1015296">
                    <a:moveTo>
                      <a:pt x="1016018" y="0"/>
                    </a:moveTo>
                    <a:lnTo>
                      <a:pt x="0" y="0"/>
                    </a:lnTo>
                    <a:lnTo>
                      <a:pt x="0" y="1015297"/>
                    </a:lnTo>
                    <a:lnTo>
                      <a:pt x="1016018" y="1015297"/>
                    </a:lnTo>
                    <a:lnTo>
                      <a:pt x="1016018"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49" name="Freeform: Shape 48">
                <a:extLst>
                  <a:ext uri="{FF2B5EF4-FFF2-40B4-BE49-F238E27FC236}">
                    <a16:creationId xmlns:a16="http://schemas.microsoft.com/office/drawing/2014/main" id="{71920590-11A9-5942-86F2-B0A9E45E56DE}"/>
                  </a:ext>
                </a:extLst>
              </p:cNvPr>
              <p:cNvSpPr/>
              <p:nvPr/>
            </p:nvSpPr>
            <p:spPr>
              <a:xfrm>
                <a:off x="6222996" y="5964385"/>
                <a:ext cx="761978" cy="761474"/>
              </a:xfrm>
              <a:custGeom>
                <a:avLst/>
                <a:gdLst>
                  <a:gd name="connsiteX0" fmla="*/ 102005 w 761978"/>
                  <a:gd name="connsiteY0" fmla="*/ 177337 h 761474"/>
                  <a:gd name="connsiteX1" fmla="*/ 101917 w 761978"/>
                  <a:gd name="connsiteY1" fmla="*/ 176227 h 761474"/>
                  <a:gd name="connsiteX2" fmla="*/ 109163 w 761978"/>
                  <a:gd name="connsiteY2" fmla="*/ 134542 h 761474"/>
                  <a:gd name="connsiteX3" fmla="*/ 111213 w 761978"/>
                  <a:gd name="connsiteY3" fmla="*/ 112907 h 761474"/>
                  <a:gd name="connsiteX4" fmla="*/ 111759 w 761978"/>
                  <a:gd name="connsiteY4" fmla="*/ 111683 h 761474"/>
                  <a:gd name="connsiteX5" fmla="*/ 112983 w 761978"/>
                  <a:gd name="connsiteY5" fmla="*/ 111135 h 761474"/>
                  <a:gd name="connsiteX6" fmla="*/ 134654 w 761978"/>
                  <a:gd name="connsiteY6" fmla="*/ 109092 h 761474"/>
                  <a:gd name="connsiteX7" fmla="*/ 176344 w 761978"/>
                  <a:gd name="connsiteY7" fmla="*/ 101847 h 761474"/>
                  <a:gd name="connsiteX8" fmla="*/ 177486 w 761978"/>
                  <a:gd name="connsiteY8" fmla="*/ 101939 h 761474"/>
                  <a:gd name="connsiteX9" fmla="*/ 178311 w 761978"/>
                  <a:gd name="connsiteY9" fmla="*/ 102640 h 761474"/>
                  <a:gd name="connsiteX10" fmla="*/ 250143 w 761978"/>
                  <a:gd name="connsiteY10" fmla="*/ 210907 h 761474"/>
                  <a:gd name="connsiteX11" fmla="*/ 321976 w 761978"/>
                  <a:gd name="connsiteY11" fmla="*/ 319171 h 761474"/>
                  <a:gd name="connsiteX12" fmla="*/ 321785 w 761978"/>
                  <a:gd name="connsiteY12" fmla="*/ 321541 h 761474"/>
                  <a:gd name="connsiteX13" fmla="*/ 319374 w 761978"/>
                  <a:gd name="connsiteY13" fmla="*/ 321779 h 761474"/>
                  <a:gd name="connsiteX14" fmla="*/ 211055 w 761978"/>
                  <a:gd name="connsiteY14" fmla="*/ 249989 h 761474"/>
                  <a:gd name="connsiteX15" fmla="*/ 102710 w 761978"/>
                  <a:gd name="connsiteY15" fmla="*/ 178203 h 761474"/>
                  <a:gd name="connsiteX16" fmla="*/ 102005 w 761978"/>
                  <a:gd name="connsiteY16" fmla="*/ 177337 h 761474"/>
                  <a:gd name="connsiteX17" fmla="*/ 379212 w 761978"/>
                  <a:gd name="connsiteY17" fmla="*/ 320225 h 761474"/>
                  <a:gd name="connsiteX18" fmla="*/ 380989 w 761978"/>
                  <a:gd name="connsiteY18" fmla="*/ 321566 h 761474"/>
                  <a:gd name="connsiteX19" fmla="*/ 382830 w 761978"/>
                  <a:gd name="connsiteY19" fmla="*/ 320225 h 761474"/>
                  <a:gd name="connsiteX20" fmla="*/ 422236 w 761978"/>
                  <a:gd name="connsiteY20" fmla="*/ 189124 h 761474"/>
                  <a:gd name="connsiteX21" fmla="*/ 461642 w 761978"/>
                  <a:gd name="connsiteY21" fmla="*/ 58023 h 761474"/>
                  <a:gd name="connsiteX22" fmla="*/ 461579 w 761978"/>
                  <a:gd name="connsiteY22" fmla="*/ 56771 h 761474"/>
                  <a:gd name="connsiteX23" fmla="*/ 460754 w 761978"/>
                  <a:gd name="connsiteY23" fmla="*/ 55839 h 761474"/>
                  <a:gd name="connsiteX24" fmla="*/ 421030 w 761978"/>
                  <a:gd name="connsiteY24" fmla="*/ 31324 h 761474"/>
                  <a:gd name="connsiteX25" fmla="*/ 382259 w 761978"/>
                  <a:gd name="connsiteY25" fmla="*/ 489 h 761474"/>
                  <a:gd name="connsiteX26" fmla="*/ 380989 w 761978"/>
                  <a:gd name="connsiteY26" fmla="*/ 0 h 761474"/>
                  <a:gd name="connsiteX27" fmla="*/ 379720 w 761978"/>
                  <a:gd name="connsiteY27" fmla="*/ 489 h 761474"/>
                  <a:gd name="connsiteX28" fmla="*/ 341013 w 761978"/>
                  <a:gd name="connsiteY28" fmla="*/ 31324 h 761474"/>
                  <a:gd name="connsiteX29" fmla="*/ 301226 w 761978"/>
                  <a:gd name="connsiteY29" fmla="*/ 55839 h 761474"/>
                  <a:gd name="connsiteX30" fmla="*/ 300401 w 761978"/>
                  <a:gd name="connsiteY30" fmla="*/ 56771 h 761474"/>
                  <a:gd name="connsiteX31" fmla="*/ 300337 w 761978"/>
                  <a:gd name="connsiteY31" fmla="*/ 58023 h 761474"/>
                  <a:gd name="connsiteX32" fmla="*/ 339743 w 761978"/>
                  <a:gd name="connsiteY32" fmla="*/ 189124 h 761474"/>
                  <a:gd name="connsiteX33" fmla="*/ 379212 w 761978"/>
                  <a:gd name="connsiteY33" fmla="*/ 320225 h 761474"/>
                  <a:gd name="connsiteX34" fmla="*/ 440258 w 761978"/>
                  <a:gd name="connsiteY34" fmla="*/ 321541 h 761474"/>
                  <a:gd name="connsiteX35" fmla="*/ 442606 w 761978"/>
                  <a:gd name="connsiteY35" fmla="*/ 321779 h 761474"/>
                  <a:gd name="connsiteX36" fmla="*/ 550924 w 761978"/>
                  <a:gd name="connsiteY36" fmla="*/ 249989 h 761474"/>
                  <a:gd name="connsiteX37" fmla="*/ 659307 w 761978"/>
                  <a:gd name="connsiteY37" fmla="*/ 178203 h 761474"/>
                  <a:gd name="connsiteX38" fmla="*/ 660005 w 761978"/>
                  <a:gd name="connsiteY38" fmla="*/ 177337 h 761474"/>
                  <a:gd name="connsiteX39" fmla="*/ 660068 w 761978"/>
                  <a:gd name="connsiteY39" fmla="*/ 176227 h 761474"/>
                  <a:gd name="connsiteX40" fmla="*/ 652835 w 761978"/>
                  <a:gd name="connsiteY40" fmla="*/ 134542 h 761474"/>
                  <a:gd name="connsiteX41" fmla="*/ 650804 w 761978"/>
                  <a:gd name="connsiteY41" fmla="*/ 112907 h 761474"/>
                  <a:gd name="connsiteX42" fmla="*/ 650233 w 761978"/>
                  <a:gd name="connsiteY42" fmla="*/ 111683 h 761474"/>
                  <a:gd name="connsiteX43" fmla="*/ 649027 w 761978"/>
                  <a:gd name="connsiteY43" fmla="*/ 111135 h 761474"/>
                  <a:gd name="connsiteX44" fmla="*/ 627389 w 761978"/>
                  <a:gd name="connsiteY44" fmla="*/ 109092 h 761474"/>
                  <a:gd name="connsiteX45" fmla="*/ 585635 w 761978"/>
                  <a:gd name="connsiteY45" fmla="*/ 101847 h 761474"/>
                  <a:gd name="connsiteX46" fmla="*/ 584556 w 761978"/>
                  <a:gd name="connsiteY46" fmla="*/ 101939 h 761474"/>
                  <a:gd name="connsiteX47" fmla="*/ 583668 w 761978"/>
                  <a:gd name="connsiteY47" fmla="*/ 102640 h 761474"/>
                  <a:gd name="connsiteX48" fmla="*/ 511835 w 761978"/>
                  <a:gd name="connsiteY48" fmla="*/ 210907 h 761474"/>
                  <a:gd name="connsiteX49" fmla="*/ 440004 w 761978"/>
                  <a:gd name="connsiteY49" fmla="*/ 319171 h 761474"/>
                  <a:gd name="connsiteX50" fmla="*/ 440258 w 761978"/>
                  <a:gd name="connsiteY50" fmla="*/ 321541 h 761474"/>
                  <a:gd name="connsiteX51" fmla="*/ 321785 w 761978"/>
                  <a:gd name="connsiteY51" fmla="*/ 439933 h 761474"/>
                  <a:gd name="connsiteX52" fmla="*/ 319374 w 761978"/>
                  <a:gd name="connsiteY52" fmla="*/ 439695 h 761474"/>
                  <a:gd name="connsiteX53" fmla="*/ 211055 w 761978"/>
                  <a:gd name="connsiteY53" fmla="*/ 511483 h 761474"/>
                  <a:gd name="connsiteX54" fmla="*/ 102710 w 761978"/>
                  <a:gd name="connsiteY54" fmla="*/ 583271 h 761474"/>
                  <a:gd name="connsiteX55" fmla="*/ 102005 w 761978"/>
                  <a:gd name="connsiteY55" fmla="*/ 584140 h 761474"/>
                  <a:gd name="connsiteX56" fmla="*/ 101917 w 761978"/>
                  <a:gd name="connsiteY56" fmla="*/ 585251 h 761474"/>
                  <a:gd name="connsiteX57" fmla="*/ 109163 w 761978"/>
                  <a:gd name="connsiteY57" fmla="*/ 626935 h 761474"/>
                  <a:gd name="connsiteX58" fmla="*/ 111213 w 761978"/>
                  <a:gd name="connsiteY58" fmla="*/ 648567 h 761474"/>
                  <a:gd name="connsiteX59" fmla="*/ 111759 w 761978"/>
                  <a:gd name="connsiteY59" fmla="*/ 649792 h 761474"/>
                  <a:gd name="connsiteX60" fmla="*/ 112983 w 761978"/>
                  <a:gd name="connsiteY60" fmla="*/ 650337 h 761474"/>
                  <a:gd name="connsiteX61" fmla="*/ 134654 w 761978"/>
                  <a:gd name="connsiteY61" fmla="*/ 652381 h 761474"/>
                  <a:gd name="connsiteX62" fmla="*/ 176344 w 761978"/>
                  <a:gd name="connsiteY62" fmla="*/ 659627 h 761474"/>
                  <a:gd name="connsiteX63" fmla="*/ 177486 w 761978"/>
                  <a:gd name="connsiteY63" fmla="*/ 659538 h 761474"/>
                  <a:gd name="connsiteX64" fmla="*/ 178311 w 761978"/>
                  <a:gd name="connsiteY64" fmla="*/ 658834 h 761474"/>
                  <a:gd name="connsiteX65" fmla="*/ 250143 w 761978"/>
                  <a:gd name="connsiteY65" fmla="*/ 550566 h 761474"/>
                  <a:gd name="connsiteX66" fmla="*/ 321976 w 761978"/>
                  <a:gd name="connsiteY66" fmla="*/ 442303 h 761474"/>
                  <a:gd name="connsiteX67" fmla="*/ 321785 w 761978"/>
                  <a:gd name="connsiteY67" fmla="*/ 439933 h 761474"/>
                  <a:gd name="connsiteX68" fmla="*/ 659307 w 761978"/>
                  <a:gd name="connsiteY68" fmla="*/ 583271 h 761474"/>
                  <a:gd name="connsiteX69" fmla="*/ 550924 w 761978"/>
                  <a:gd name="connsiteY69" fmla="*/ 511483 h 761474"/>
                  <a:gd name="connsiteX70" fmla="*/ 442606 w 761978"/>
                  <a:gd name="connsiteY70" fmla="*/ 439695 h 761474"/>
                  <a:gd name="connsiteX71" fmla="*/ 440258 w 761978"/>
                  <a:gd name="connsiteY71" fmla="*/ 439933 h 761474"/>
                  <a:gd name="connsiteX72" fmla="*/ 440004 w 761978"/>
                  <a:gd name="connsiteY72" fmla="*/ 442303 h 761474"/>
                  <a:gd name="connsiteX73" fmla="*/ 511835 w 761978"/>
                  <a:gd name="connsiteY73" fmla="*/ 550566 h 761474"/>
                  <a:gd name="connsiteX74" fmla="*/ 583668 w 761978"/>
                  <a:gd name="connsiteY74" fmla="*/ 658834 h 761474"/>
                  <a:gd name="connsiteX75" fmla="*/ 584556 w 761978"/>
                  <a:gd name="connsiteY75" fmla="*/ 659538 h 761474"/>
                  <a:gd name="connsiteX76" fmla="*/ 585635 w 761978"/>
                  <a:gd name="connsiteY76" fmla="*/ 659627 h 761474"/>
                  <a:gd name="connsiteX77" fmla="*/ 627389 w 761978"/>
                  <a:gd name="connsiteY77" fmla="*/ 652381 h 761474"/>
                  <a:gd name="connsiteX78" fmla="*/ 649027 w 761978"/>
                  <a:gd name="connsiteY78" fmla="*/ 650337 h 761474"/>
                  <a:gd name="connsiteX79" fmla="*/ 650233 w 761978"/>
                  <a:gd name="connsiteY79" fmla="*/ 649792 h 761474"/>
                  <a:gd name="connsiteX80" fmla="*/ 650804 w 761978"/>
                  <a:gd name="connsiteY80" fmla="*/ 648567 h 761474"/>
                  <a:gd name="connsiteX81" fmla="*/ 652835 w 761978"/>
                  <a:gd name="connsiteY81" fmla="*/ 626935 h 761474"/>
                  <a:gd name="connsiteX82" fmla="*/ 660068 w 761978"/>
                  <a:gd name="connsiteY82" fmla="*/ 585251 h 761474"/>
                  <a:gd name="connsiteX83" fmla="*/ 660005 w 761978"/>
                  <a:gd name="connsiteY83" fmla="*/ 584140 h 761474"/>
                  <a:gd name="connsiteX84" fmla="*/ 659307 w 761978"/>
                  <a:gd name="connsiteY84" fmla="*/ 583271 h 761474"/>
                  <a:gd name="connsiteX85" fmla="*/ 320453 w 761978"/>
                  <a:gd name="connsiteY85" fmla="*/ 382538 h 761474"/>
                  <a:gd name="connsiteX86" fmla="*/ 321785 w 761978"/>
                  <a:gd name="connsiteY86" fmla="*/ 380736 h 761474"/>
                  <a:gd name="connsiteX87" fmla="*/ 320453 w 761978"/>
                  <a:gd name="connsiteY87" fmla="*/ 378936 h 761474"/>
                  <a:gd name="connsiteX88" fmla="*/ 189226 w 761978"/>
                  <a:gd name="connsiteY88" fmla="*/ 339534 h 761474"/>
                  <a:gd name="connsiteX89" fmla="*/ 58062 w 761978"/>
                  <a:gd name="connsiteY89" fmla="*/ 300132 h 761474"/>
                  <a:gd name="connsiteX90" fmla="*/ 56806 w 761978"/>
                  <a:gd name="connsiteY90" fmla="*/ 300194 h 761474"/>
                  <a:gd name="connsiteX91" fmla="*/ 55873 w 761978"/>
                  <a:gd name="connsiteY91" fmla="*/ 301034 h 761474"/>
                  <a:gd name="connsiteX92" fmla="*/ 31347 w 761978"/>
                  <a:gd name="connsiteY92" fmla="*/ 340764 h 761474"/>
                  <a:gd name="connsiteX93" fmla="*/ 489 w 761978"/>
                  <a:gd name="connsiteY93" fmla="*/ 379477 h 761474"/>
                  <a:gd name="connsiteX94" fmla="*/ 0 w 761978"/>
                  <a:gd name="connsiteY94" fmla="*/ 380736 h 761474"/>
                  <a:gd name="connsiteX95" fmla="*/ 489 w 761978"/>
                  <a:gd name="connsiteY95" fmla="*/ 381995 h 761474"/>
                  <a:gd name="connsiteX96" fmla="*/ 31347 w 761978"/>
                  <a:gd name="connsiteY96" fmla="*/ 420711 h 761474"/>
                  <a:gd name="connsiteX97" fmla="*/ 55873 w 761978"/>
                  <a:gd name="connsiteY97" fmla="*/ 460440 h 761474"/>
                  <a:gd name="connsiteX98" fmla="*/ 56806 w 761978"/>
                  <a:gd name="connsiteY98" fmla="*/ 461280 h 761474"/>
                  <a:gd name="connsiteX99" fmla="*/ 58062 w 761978"/>
                  <a:gd name="connsiteY99" fmla="*/ 461340 h 761474"/>
                  <a:gd name="connsiteX100" fmla="*/ 189226 w 761978"/>
                  <a:gd name="connsiteY100" fmla="*/ 421938 h 761474"/>
                  <a:gd name="connsiteX101" fmla="*/ 320453 w 761978"/>
                  <a:gd name="connsiteY101" fmla="*/ 382538 h 761474"/>
                  <a:gd name="connsiteX102" fmla="*/ 761534 w 761978"/>
                  <a:gd name="connsiteY102" fmla="*/ 379477 h 761474"/>
                  <a:gd name="connsiteX103" fmla="*/ 730631 w 761978"/>
                  <a:gd name="connsiteY103" fmla="*/ 340764 h 761474"/>
                  <a:gd name="connsiteX104" fmla="*/ 706137 w 761978"/>
                  <a:gd name="connsiteY104" fmla="*/ 301034 h 761474"/>
                  <a:gd name="connsiteX105" fmla="*/ 705186 w 761978"/>
                  <a:gd name="connsiteY105" fmla="*/ 300194 h 761474"/>
                  <a:gd name="connsiteX106" fmla="*/ 703917 w 761978"/>
                  <a:gd name="connsiteY106" fmla="*/ 300132 h 761474"/>
                  <a:gd name="connsiteX107" fmla="*/ 572753 w 761978"/>
                  <a:gd name="connsiteY107" fmla="*/ 339534 h 761474"/>
                  <a:gd name="connsiteX108" fmla="*/ 441527 w 761978"/>
                  <a:gd name="connsiteY108" fmla="*/ 378936 h 761474"/>
                  <a:gd name="connsiteX109" fmla="*/ 440194 w 761978"/>
                  <a:gd name="connsiteY109" fmla="*/ 380736 h 761474"/>
                  <a:gd name="connsiteX110" fmla="*/ 441527 w 761978"/>
                  <a:gd name="connsiteY110" fmla="*/ 382538 h 761474"/>
                  <a:gd name="connsiteX111" fmla="*/ 572753 w 761978"/>
                  <a:gd name="connsiteY111" fmla="*/ 421938 h 761474"/>
                  <a:gd name="connsiteX112" fmla="*/ 703917 w 761978"/>
                  <a:gd name="connsiteY112" fmla="*/ 461340 h 761474"/>
                  <a:gd name="connsiteX113" fmla="*/ 705186 w 761978"/>
                  <a:gd name="connsiteY113" fmla="*/ 461280 h 761474"/>
                  <a:gd name="connsiteX114" fmla="*/ 706137 w 761978"/>
                  <a:gd name="connsiteY114" fmla="*/ 460440 h 761474"/>
                  <a:gd name="connsiteX115" fmla="*/ 730631 w 761978"/>
                  <a:gd name="connsiteY115" fmla="*/ 420710 h 761474"/>
                  <a:gd name="connsiteX116" fmla="*/ 761534 w 761978"/>
                  <a:gd name="connsiteY116" fmla="*/ 381995 h 761474"/>
                  <a:gd name="connsiteX117" fmla="*/ 761979 w 761978"/>
                  <a:gd name="connsiteY117" fmla="*/ 380736 h 761474"/>
                  <a:gd name="connsiteX118" fmla="*/ 761534 w 761978"/>
                  <a:gd name="connsiteY118" fmla="*/ 379477 h 761474"/>
                  <a:gd name="connsiteX119" fmla="*/ 382830 w 761978"/>
                  <a:gd name="connsiteY119" fmla="*/ 441247 h 761474"/>
                  <a:gd name="connsiteX120" fmla="*/ 380989 w 761978"/>
                  <a:gd name="connsiteY120" fmla="*/ 439908 h 761474"/>
                  <a:gd name="connsiteX121" fmla="*/ 379212 w 761978"/>
                  <a:gd name="connsiteY121" fmla="*/ 441247 h 761474"/>
                  <a:gd name="connsiteX122" fmla="*/ 339743 w 761978"/>
                  <a:gd name="connsiteY122" fmla="*/ 572350 h 761474"/>
                  <a:gd name="connsiteX123" fmla="*/ 300337 w 761978"/>
                  <a:gd name="connsiteY123" fmla="*/ 703450 h 761474"/>
                  <a:gd name="connsiteX124" fmla="*/ 300401 w 761978"/>
                  <a:gd name="connsiteY124" fmla="*/ 704706 h 761474"/>
                  <a:gd name="connsiteX125" fmla="*/ 301226 w 761978"/>
                  <a:gd name="connsiteY125" fmla="*/ 705633 h 761474"/>
                  <a:gd name="connsiteX126" fmla="*/ 341013 w 761978"/>
                  <a:gd name="connsiteY126" fmla="*/ 730152 h 761474"/>
                  <a:gd name="connsiteX127" fmla="*/ 379720 w 761978"/>
                  <a:gd name="connsiteY127" fmla="*/ 760986 h 761474"/>
                  <a:gd name="connsiteX128" fmla="*/ 380989 w 761978"/>
                  <a:gd name="connsiteY128" fmla="*/ 761474 h 761474"/>
                  <a:gd name="connsiteX129" fmla="*/ 382259 w 761978"/>
                  <a:gd name="connsiteY129" fmla="*/ 760986 h 761474"/>
                  <a:gd name="connsiteX130" fmla="*/ 421030 w 761978"/>
                  <a:gd name="connsiteY130" fmla="*/ 730152 h 761474"/>
                  <a:gd name="connsiteX131" fmla="*/ 460754 w 761978"/>
                  <a:gd name="connsiteY131" fmla="*/ 705633 h 761474"/>
                  <a:gd name="connsiteX132" fmla="*/ 461579 w 761978"/>
                  <a:gd name="connsiteY132" fmla="*/ 704706 h 761474"/>
                  <a:gd name="connsiteX133" fmla="*/ 461642 w 761978"/>
                  <a:gd name="connsiteY133" fmla="*/ 703450 h 761474"/>
                  <a:gd name="connsiteX134" fmla="*/ 422236 w 761978"/>
                  <a:gd name="connsiteY134" fmla="*/ 572350 h 761474"/>
                  <a:gd name="connsiteX135" fmla="*/ 382830 w 761978"/>
                  <a:gd name="connsiteY135" fmla="*/ 441247 h 76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61978" h="761474">
                    <a:moveTo>
                      <a:pt x="102005" y="177337"/>
                    </a:moveTo>
                    <a:cubicBezTo>
                      <a:pt x="101872" y="176993"/>
                      <a:pt x="101834" y="176606"/>
                      <a:pt x="101917" y="176227"/>
                    </a:cubicBezTo>
                    <a:cubicBezTo>
                      <a:pt x="105553" y="159674"/>
                      <a:pt x="107793" y="145436"/>
                      <a:pt x="109163" y="134542"/>
                    </a:cubicBezTo>
                    <a:cubicBezTo>
                      <a:pt x="110534" y="123645"/>
                      <a:pt x="111042" y="116092"/>
                      <a:pt x="111213" y="112907"/>
                    </a:cubicBezTo>
                    <a:cubicBezTo>
                      <a:pt x="111238" y="112429"/>
                      <a:pt x="111441" y="112000"/>
                      <a:pt x="111759" y="111683"/>
                    </a:cubicBezTo>
                    <a:cubicBezTo>
                      <a:pt x="112076" y="111365"/>
                      <a:pt x="112507" y="111162"/>
                      <a:pt x="112983" y="111135"/>
                    </a:cubicBezTo>
                    <a:cubicBezTo>
                      <a:pt x="116169" y="110966"/>
                      <a:pt x="123739" y="110463"/>
                      <a:pt x="134654" y="109092"/>
                    </a:cubicBezTo>
                    <a:cubicBezTo>
                      <a:pt x="145504" y="107722"/>
                      <a:pt x="159782" y="105483"/>
                      <a:pt x="176344" y="101847"/>
                    </a:cubicBezTo>
                    <a:cubicBezTo>
                      <a:pt x="176725" y="101762"/>
                      <a:pt x="177106" y="101800"/>
                      <a:pt x="177486" y="101939"/>
                    </a:cubicBezTo>
                    <a:cubicBezTo>
                      <a:pt x="177804" y="102078"/>
                      <a:pt x="178121" y="102318"/>
                      <a:pt x="178311" y="102640"/>
                    </a:cubicBezTo>
                    <a:lnTo>
                      <a:pt x="250143" y="210907"/>
                    </a:lnTo>
                    <a:lnTo>
                      <a:pt x="321976" y="319171"/>
                    </a:lnTo>
                    <a:cubicBezTo>
                      <a:pt x="322547" y="320026"/>
                      <a:pt x="322356" y="320961"/>
                      <a:pt x="321785" y="321541"/>
                    </a:cubicBezTo>
                    <a:cubicBezTo>
                      <a:pt x="321151" y="322121"/>
                      <a:pt x="320262" y="322344"/>
                      <a:pt x="319374" y="321779"/>
                    </a:cubicBezTo>
                    <a:lnTo>
                      <a:pt x="211055" y="249989"/>
                    </a:lnTo>
                    <a:lnTo>
                      <a:pt x="102710" y="178203"/>
                    </a:lnTo>
                    <a:cubicBezTo>
                      <a:pt x="102386" y="177987"/>
                      <a:pt x="102145" y="177682"/>
                      <a:pt x="102005" y="177337"/>
                    </a:cubicBezTo>
                    <a:close/>
                    <a:moveTo>
                      <a:pt x="379212" y="320225"/>
                    </a:moveTo>
                    <a:cubicBezTo>
                      <a:pt x="379466" y="321120"/>
                      <a:pt x="380228" y="321566"/>
                      <a:pt x="380989" y="321566"/>
                    </a:cubicBezTo>
                    <a:cubicBezTo>
                      <a:pt x="381751" y="321566"/>
                      <a:pt x="382512" y="321120"/>
                      <a:pt x="382830" y="320225"/>
                    </a:cubicBezTo>
                    <a:lnTo>
                      <a:pt x="422236" y="189124"/>
                    </a:lnTo>
                    <a:lnTo>
                      <a:pt x="461642" y="58023"/>
                    </a:lnTo>
                    <a:cubicBezTo>
                      <a:pt x="461769" y="57599"/>
                      <a:pt x="461769" y="57157"/>
                      <a:pt x="461579" y="56771"/>
                    </a:cubicBezTo>
                    <a:cubicBezTo>
                      <a:pt x="461452" y="56384"/>
                      <a:pt x="461134" y="56049"/>
                      <a:pt x="460754" y="55839"/>
                    </a:cubicBezTo>
                    <a:cubicBezTo>
                      <a:pt x="447491" y="48641"/>
                      <a:pt x="434165" y="40508"/>
                      <a:pt x="421030" y="31324"/>
                    </a:cubicBezTo>
                    <a:cubicBezTo>
                      <a:pt x="407831" y="22138"/>
                      <a:pt x="394823" y="11901"/>
                      <a:pt x="382259" y="489"/>
                    </a:cubicBezTo>
                    <a:cubicBezTo>
                      <a:pt x="381878" y="164"/>
                      <a:pt x="381434" y="0"/>
                      <a:pt x="380989" y="0"/>
                    </a:cubicBezTo>
                    <a:cubicBezTo>
                      <a:pt x="380545" y="0"/>
                      <a:pt x="380101" y="164"/>
                      <a:pt x="379720" y="489"/>
                    </a:cubicBezTo>
                    <a:cubicBezTo>
                      <a:pt x="367156" y="11901"/>
                      <a:pt x="354148" y="22138"/>
                      <a:pt x="341013" y="31324"/>
                    </a:cubicBezTo>
                    <a:cubicBezTo>
                      <a:pt x="327813" y="40508"/>
                      <a:pt x="314488" y="48641"/>
                      <a:pt x="301226" y="55839"/>
                    </a:cubicBezTo>
                    <a:cubicBezTo>
                      <a:pt x="300844" y="56049"/>
                      <a:pt x="300591" y="56384"/>
                      <a:pt x="300401" y="56771"/>
                    </a:cubicBezTo>
                    <a:cubicBezTo>
                      <a:pt x="300274" y="57157"/>
                      <a:pt x="300210" y="57599"/>
                      <a:pt x="300337" y="58023"/>
                    </a:cubicBezTo>
                    <a:lnTo>
                      <a:pt x="339743" y="189124"/>
                    </a:lnTo>
                    <a:lnTo>
                      <a:pt x="379212" y="320225"/>
                    </a:lnTo>
                    <a:close/>
                    <a:moveTo>
                      <a:pt x="440258" y="321541"/>
                    </a:moveTo>
                    <a:cubicBezTo>
                      <a:pt x="440829" y="322121"/>
                      <a:pt x="441781" y="322344"/>
                      <a:pt x="442606" y="321779"/>
                    </a:cubicBezTo>
                    <a:lnTo>
                      <a:pt x="550924" y="249989"/>
                    </a:lnTo>
                    <a:lnTo>
                      <a:pt x="659307" y="178203"/>
                    </a:lnTo>
                    <a:cubicBezTo>
                      <a:pt x="659625" y="177987"/>
                      <a:pt x="659879" y="177682"/>
                      <a:pt x="660005" y="177337"/>
                    </a:cubicBezTo>
                    <a:cubicBezTo>
                      <a:pt x="660132" y="176993"/>
                      <a:pt x="660195" y="176606"/>
                      <a:pt x="660068" y="176227"/>
                    </a:cubicBezTo>
                    <a:cubicBezTo>
                      <a:pt x="656452" y="159674"/>
                      <a:pt x="654231" y="145436"/>
                      <a:pt x="652835" y="134542"/>
                    </a:cubicBezTo>
                    <a:cubicBezTo>
                      <a:pt x="651438" y="123645"/>
                      <a:pt x="650931" y="116093"/>
                      <a:pt x="650804" y="112907"/>
                    </a:cubicBezTo>
                    <a:cubicBezTo>
                      <a:pt x="650741" y="112429"/>
                      <a:pt x="650550" y="112000"/>
                      <a:pt x="650233" y="111683"/>
                    </a:cubicBezTo>
                    <a:cubicBezTo>
                      <a:pt x="649916" y="111365"/>
                      <a:pt x="649472" y="111162"/>
                      <a:pt x="649027" y="111135"/>
                    </a:cubicBezTo>
                    <a:cubicBezTo>
                      <a:pt x="645854" y="110966"/>
                      <a:pt x="638240" y="110464"/>
                      <a:pt x="627389" y="109092"/>
                    </a:cubicBezTo>
                    <a:cubicBezTo>
                      <a:pt x="616474" y="107722"/>
                      <a:pt x="602197" y="105483"/>
                      <a:pt x="585635" y="101847"/>
                    </a:cubicBezTo>
                    <a:cubicBezTo>
                      <a:pt x="585254" y="101763"/>
                      <a:pt x="584873" y="101800"/>
                      <a:pt x="584556" y="101939"/>
                    </a:cubicBezTo>
                    <a:cubicBezTo>
                      <a:pt x="584175" y="102078"/>
                      <a:pt x="583858" y="102318"/>
                      <a:pt x="583668" y="102640"/>
                    </a:cubicBezTo>
                    <a:lnTo>
                      <a:pt x="511835" y="210907"/>
                    </a:lnTo>
                    <a:lnTo>
                      <a:pt x="440004" y="319171"/>
                    </a:lnTo>
                    <a:cubicBezTo>
                      <a:pt x="439433" y="320027"/>
                      <a:pt x="439686" y="320961"/>
                      <a:pt x="440258" y="321541"/>
                    </a:cubicBezTo>
                    <a:close/>
                    <a:moveTo>
                      <a:pt x="321785" y="439933"/>
                    </a:moveTo>
                    <a:cubicBezTo>
                      <a:pt x="321151" y="439353"/>
                      <a:pt x="320262" y="439130"/>
                      <a:pt x="319374" y="439695"/>
                    </a:cubicBezTo>
                    <a:lnTo>
                      <a:pt x="211055" y="511483"/>
                    </a:lnTo>
                    <a:lnTo>
                      <a:pt x="102710" y="583271"/>
                    </a:lnTo>
                    <a:cubicBezTo>
                      <a:pt x="102386" y="583486"/>
                      <a:pt x="102145" y="583791"/>
                      <a:pt x="102005" y="584140"/>
                    </a:cubicBezTo>
                    <a:cubicBezTo>
                      <a:pt x="101872" y="584483"/>
                      <a:pt x="101834" y="584870"/>
                      <a:pt x="101917" y="585251"/>
                    </a:cubicBezTo>
                    <a:cubicBezTo>
                      <a:pt x="105553" y="601800"/>
                      <a:pt x="107793" y="616039"/>
                      <a:pt x="109163" y="626935"/>
                    </a:cubicBezTo>
                    <a:cubicBezTo>
                      <a:pt x="110534" y="637824"/>
                      <a:pt x="111042" y="645381"/>
                      <a:pt x="111213" y="648567"/>
                    </a:cubicBezTo>
                    <a:cubicBezTo>
                      <a:pt x="111238" y="649043"/>
                      <a:pt x="111441" y="649474"/>
                      <a:pt x="111759" y="649792"/>
                    </a:cubicBezTo>
                    <a:cubicBezTo>
                      <a:pt x="112076" y="650109"/>
                      <a:pt x="112507" y="650312"/>
                      <a:pt x="112983" y="650337"/>
                    </a:cubicBezTo>
                    <a:cubicBezTo>
                      <a:pt x="116169" y="650509"/>
                      <a:pt x="123739" y="651010"/>
                      <a:pt x="134654" y="652381"/>
                    </a:cubicBezTo>
                    <a:cubicBezTo>
                      <a:pt x="145504" y="653751"/>
                      <a:pt x="159782" y="655991"/>
                      <a:pt x="176344" y="659627"/>
                    </a:cubicBezTo>
                    <a:cubicBezTo>
                      <a:pt x="176725" y="659710"/>
                      <a:pt x="177106" y="659672"/>
                      <a:pt x="177486" y="659538"/>
                    </a:cubicBezTo>
                    <a:cubicBezTo>
                      <a:pt x="177804" y="659399"/>
                      <a:pt x="178121" y="659158"/>
                      <a:pt x="178311" y="658834"/>
                    </a:cubicBezTo>
                    <a:lnTo>
                      <a:pt x="250143" y="550566"/>
                    </a:lnTo>
                    <a:lnTo>
                      <a:pt x="321976" y="442303"/>
                    </a:lnTo>
                    <a:cubicBezTo>
                      <a:pt x="322547" y="441448"/>
                      <a:pt x="322356" y="440514"/>
                      <a:pt x="321785" y="439933"/>
                    </a:cubicBezTo>
                    <a:close/>
                    <a:moveTo>
                      <a:pt x="659307" y="583271"/>
                    </a:moveTo>
                    <a:lnTo>
                      <a:pt x="550924" y="511483"/>
                    </a:lnTo>
                    <a:lnTo>
                      <a:pt x="442606" y="439695"/>
                    </a:lnTo>
                    <a:cubicBezTo>
                      <a:pt x="441781" y="439130"/>
                      <a:pt x="440829" y="439353"/>
                      <a:pt x="440258" y="439933"/>
                    </a:cubicBezTo>
                    <a:cubicBezTo>
                      <a:pt x="439686" y="440514"/>
                      <a:pt x="439433" y="441448"/>
                      <a:pt x="440004" y="442303"/>
                    </a:cubicBezTo>
                    <a:lnTo>
                      <a:pt x="511835" y="550566"/>
                    </a:lnTo>
                    <a:lnTo>
                      <a:pt x="583668" y="658834"/>
                    </a:lnTo>
                    <a:cubicBezTo>
                      <a:pt x="583858" y="659158"/>
                      <a:pt x="584175" y="659399"/>
                      <a:pt x="584556" y="659538"/>
                    </a:cubicBezTo>
                    <a:cubicBezTo>
                      <a:pt x="584873" y="659672"/>
                      <a:pt x="585254" y="659710"/>
                      <a:pt x="585635" y="659627"/>
                    </a:cubicBezTo>
                    <a:cubicBezTo>
                      <a:pt x="602197" y="655991"/>
                      <a:pt x="616474" y="653751"/>
                      <a:pt x="627389" y="652381"/>
                    </a:cubicBezTo>
                    <a:cubicBezTo>
                      <a:pt x="638240" y="651010"/>
                      <a:pt x="645854" y="650509"/>
                      <a:pt x="649027" y="650337"/>
                    </a:cubicBezTo>
                    <a:cubicBezTo>
                      <a:pt x="649472" y="650312"/>
                      <a:pt x="649916" y="650109"/>
                      <a:pt x="650233" y="649792"/>
                    </a:cubicBezTo>
                    <a:cubicBezTo>
                      <a:pt x="650550" y="649474"/>
                      <a:pt x="650741" y="649043"/>
                      <a:pt x="650804" y="648567"/>
                    </a:cubicBezTo>
                    <a:cubicBezTo>
                      <a:pt x="650931" y="645381"/>
                      <a:pt x="651438" y="637824"/>
                      <a:pt x="652835" y="626935"/>
                    </a:cubicBezTo>
                    <a:cubicBezTo>
                      <a:pt x="654231" y="616039"/>
                      <a:pt x="656452" y="601800"/>
                      <a:pt x="660068" y="585251"/>
                    </a:cubicBezTo>
                    <a:cubicBezTo>
                      <a:pt x="660195" y="584870"/>
                      <a:pt x="660132" y="584483"/>
                      <a:pt x="660005" y="584140"/>
                    </a:cubicBezTo>
                    <a:cubicBezTo>
                      <a:pt x="659879" y="583791"/>
                      <a:pt x="659625" y="583486"/>
                      <a:pt x="659307" y="583271"/>
                    </a:cubicBezTo>
                    <a:close/>
                    <a:moveTo>
                      <a:pt x="320453" y="382538"/>
                    </a:moveTo>
                    <a:cubicBezTo>
                      <a:pt x="321341" y="382268"/>
                      <a:pt x="321785" y="381504"/>
                      <a:pt x="321785" y="380736"/>
                    </a:cubicBezTo>
                    <a:cubicBezTo>
                      <a:pt x="321785" y="379970"/>
                      <a:pt x="321341" y="379204"/>
                      <a:pt x="320453" y="378936"/>
                    </a:cubicBezTo>
                    <a:lnTo>
                      <a:pt x="189226" y="339534"/>
                    </a:lnTo>
                    <a:lnTo>
                      <a:pt x="58062" y="300132"/>
                    </a:lnTo>
                    <a:cubicBezTo>
                      <a:pt x="57637" y="300006"/>
                      <a:pt x="57193" y="300036"/>
                      <a:pt x="56806" y="300194"/>
                    </a:cubicBezTo>
                    <a:cubicBezTo>
                      <a:pt x="56419" y="300353"/>
                      <a:pt x="56089" y="300643"/>
                      <a:pt x="55873" y="301034"/>
                    </a:cubicBezTo>
                    <a:cubicBezTo>
                      <a:pt x="48671" y="314290"/>
                      <a:pt x="40536" y="327612"/>
                      <a:pt x="31347" y="340764"/>
                    </a:cubicBezTo>
                    <a:cubicBezTo>
                      <a:pt x="22153" y="353916"/>
                      <a:pt x="11905" y="366897"/>
                      <a:pt x="489" y="379477"/>
                    </a:cubicBezTo>
                    <a:cubicBezTo>
                      <a:pt x="165" y="379836"/>
                      <a:pt x="0" y="380285"/>
                      <a:pt x="0" y="380736"/>
                    </a:cubicBezTo>
                    <a:cubicBezTo>
                      <a:pt x="0" y="381187"/>
                      <a:pt x="165" y="381638"/>
                      <a:pt x="489" y="381995"/>
                    </a:cubicBezTo>
                    <a:cubicBezTo>
                      <a:pt x="11905" y="394577"/>
                      <a:pt x="22153" y="407559"/>
                      <a:pt x="31347" y="420711"/>
                    </a:cubicBezTo>
                    <a:cubicBezTo>
                      <a:pt x="40536" y="433863"/>
                      <a:pt x="48671" y="447184"/>
                      <a:pt x="55873" y="460440"/>
                    </a:cubicBezTo>
                    <a:cubicBezTo>
                      <a:pt x="56089" y="460832"/>
                      <a:pt x="56419" y="461122"/>
                      <a:pt x="56806" y="461280"/>
                    </a:cubicBezTo>
                    <a:cubicBezTo>
                      <a:pt x="57193" y="461439"/>
                      <a:pt x="57637" y="461469"/>
                      <a:pt x="58062" y="461340"/>
                    </a:cubicBezTo>
                    <a:lnTo>
                      <a:pt x="189226" y="421938"/>
                    </a:lnTo>
                    <a:lnTo>
                      <a:pt x="320453" y="382538"/>
                    </a:lnTo>
                    <a:close/>
                    <a:moveTo>
                      <a:pt x="761534" y="379477"/>
                    </a:moveTo>
                    <a:cubicBezTo>
                      <a:pt x="750113" y="366897"/>
                      <a:pt x="739833" y="353916"/>
                      <a:pt x="730631" y="340764"/>
                    </a:cubicBezTo>
                    <a:cubicBezTo>
                      <a:pt x="721494" y="327612"/>
                      <a:pt x="713308" y="314290"/>
                      <a:pt x="706137" y="301034"/>
                    </a:cubicBezTo>
                    <a:cubicBezTo>
                      <a:pt x="705884" y="300643"/>
                      <a:pt x="705567" y="300353"/>
                      <a:pt x="705186" y="300194"/>
                    </a:cubicBezTo>
                    <a:cubicBezTo>
                      <a:pt x="704805" y="300036"/>
                      <a:pt x="704361" y="300006"/>
                      <a:pt x="703917" y="300132"/>
                    </a:cubicBezTo>
                    <a:lnTo>
                      <a:pt x="572753" y="339534"/>
                    </a:lnTo>
                    <a:lnTo>
                      <a:pt x="441527" y="378936"/>
                    </a:lnTo>
                    <a:cubicBezTo>
                      <a:pt x="440638" y="379204"/>
                      <a:pt x="440194" y="379970"/>
                      <a:pt x="440194" y="380736"/>
                    </a:cubicBezTo>
                    <a:cubicBezTo>
                      <a:pt x="440194" y="381504"/>
                      <a:pt x="440638" y="382268"/>
                      <a:pt x="441527" y="382538"/>
                    </a:cubicBezTo>
                    <a:lnTo>
                      <a:pt x="572753" y="421938"/>
                    </a:lnTo>
                    <a:lnTo>
                      <a:pt x="703917" y="461340"/>
                    </a:lnTo>
                    <a:cubicBezTo>
                      <a:pt x="704361" y="461469"/>
                      <a:pt x="704805" y="461439"/>
                      <a:pt x="705186" y="461280"/>
                    </a:cubicBezTo>
                    <a:cubicBezTo>
                      <a:pt x="705567" y="461122"/>
                      <a:pt x="705884" y="460832"/>
                      <a:pt x="706137" y="460440"/>
                    </a:cubicBezTo>
                    <a:cubicBezTo>
                      <a:pt x="713308" y="447184"/>
                      <a:pt x="721494" y="433863"/>
                      <a:pt x="730631" y="420710"/>
                    </a:cubicBezTo>
                    <a:cubicBezTo>
                      <a:pt x="739833" y="407559"/>
                      <a:pt x="750113" y="394577"/>
                      <a:pt x="761534" y="381995"/>
                    </a:cubicBezTo>
                    <a:cubicBezTo>
                      <a:pt x="761852" y="381638"/>
                      <a:pt x="761979" y="381187"/>
                      <a:pt x="761979" y="380736"/>
                    </a:cubicBezTo>
                    <a:cubicBezTo>
                      <a:pt x="761979" y="380285"/>
                      <a:pt x="761852" y="379836"/>
                      <a:pt x="761534" y="379477"/>
                    </a:cubicBezTo>
                    <a:close/>
                    <a:moveTo>
                      <a:pt x="382830" y="441247"/>
                    </a:moveTo>
                    <a:cubicBezTo>
                      <a:pt x="382512" y="440355"/>
                      <a:pt x="381751" y="439908"/>
                      <a:pt x="380989" y="439908"/>
                    </a:cubicBezTo>
                    <a:cubicBezTo>
                      <a:pt x="380228" y="439908"/>
                      <a:pt x="379466" y="440355"/>
                      <a:pt x="379212" y="441247"/>
                    </a:cubicBezTo>
                    <a:lnTo>
                      <a:pt x="339743" y="572350"/>
                    </a:lnTo>
                    <a:lnTo>
                      <a:pt x="300337" y="703450"/>
                    </a:lnTo>
                    <a:cubicBezTo>
                      <a:pt x="300210" y="703875"/>
                      <a:pt x="300274" y="704319"/>
                      <a:pt x="300401" y="704706"/>
                    </a:cubicBezTo>
                    <a:cubicBezTo>
                      <a:pt x="300591" y="705087"/>
                      <a:pt x="300844" y="705423"/>
                      <a:pt x="301226" y="705633"/>
                    </a:cubicBezTo>
                    <a:cubicBezTo>
                      <a:pt x="314488" y="712835"/>
                      <a:pt x="327813" y="720964"/>
                      <a:pt x="341013" y="730152"/>
                    </a:cubicBezTo>
                    <a:cubicBezTo>
                      <a:pt x="354148" y="739334"/>
                      <a:pt x="367156" y="749576"/>
                      <a:pt x="379720" y="760986"/>
                    </a:cubicBezTo>
                    <a:cubicBezTo>
                      <a:pt x="380101" y="761309"/>
                      <a:pt x="380545" y="761474"/>
                      <a:pt x="380989" y="761474"/>
                    </a:cubicBezTo>
                    <a:cubicBezTo>
                      <a:pt x="381434" y="761474"/>
                      <a:pt x="381878" y="761309"/>
                      <a:pt x="382259" y="760986"/>
                    </a:cubicBezTo>
                    <a:cubicBezTo>
                      <a:pt x="394823" y="749576"/>
                      <a:pt x="407831" y="739334"/>
                      <a:pt x="421030" y="730152"/>
                    </a:cubicBezTo>
                    <a:cubicBezTo>
                      <a:pt x="434165" y="720964"/>
                      <a:pt x="447491" y="712835"/>
                      <a:pt x="460754" y="705633"/>
                    </a:cubicBezTo>
                    <a:cubicBezTo>
                      <a:pt x="461134" y="705423"/>
                      <a:pt x="461452" y="705087"/>
                      <a:pt x="461579" y="704706"/>
                    </a:cubicBezTo>
                    <a:cubicBezTo>
                      <a:pt x="461769" y="704319"/>
                      <a:pt x="461769" y="703875"/>
                      <a:pt x="461642" y="703450"/>
                    </a:cubicBezTo>
                    <a:lnTo>
                      <a:pt x="422236" y="572350"/>
                    </a:lnTo>
                    <a:lnTo>
                      <a:pt x="382830" y="441247"/>
                    </a:ln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50" name="Freeform: Shape 49">
                <a:extLst>
                  <a:ext uri="{FF2B5EF4-FFF2-40B4-BE49-F238E27FC236}">
                    <a16:creationId xmlns:a16="http://schemas.microsoft.com/office/drawing/2014/main" id="{57269496-EDA0-9DAA-ACA0-933A116F635B}"/>
                  </a:ext>
                </a:extLst>
              </p:cNvPr>
              <p:cNvSpPr/>
              <p:nvPr/>
            </p:nvSpPr>
            <p:spPr>
              <a:xfrm>
                <a:off x="5079996"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51" name="Freeform: Shape 50">
                <a:extLst>
                  <a:ext uri="{FF2B5EF4-FFF2-40B4-BE49-F238E27FC236}">
                    <a16:creationId xmlns:a16="http://schemas.microsoft.com/office/drawing/2014/main" id="{7E852149-823A-BDEE-ECA5-741CA2FE3098}"/>
                  </a:ext>
                </a:extLst>
              </p:cNvPr>
              <p:cNvSpPr/>
              <p:nvPr/>
            </p:nvSpPr>
            <p:spPr>
              <a:xfrm>
                <a:off x="5206996" y="5964386"/>
                <a:ext cx="761997" cy="761472"/>
              </a:xfrm>
              <a:custGeom>
                <a:avLst/>
                <a:gdLst>
                  <a:gd name="connsiteX0" fmla="*/ 382481 w 761997"/>
                  <a:gd name="connsiteY0" fmla="*/ 760737 h 761472"/>
                  <a:gd name="connsiteX1" fmla="*/ 434800 w 761997"/>
                  <a:gd name="connsiteY1" fmla="*/ 679056 h 761472"/>
                  <a:gd name="connsiteX2" fmla="*/ 503079 w 761997"/>
                  <a:gd name="connsiteY2" fmla="*/ 504818 h 761472"/>
                  <a:gd name="connsiteX3" fmla="*/ 503828 w 761997"/>
                  <a:gd name="connsiteY3" fmla="*/ 503479 h 761472"/>
                  <a:gd name="connsiteX4" fmla="*/ 505166 w 761997"/>
                  <a:gd name="connsiteY4" fmla="*/ 502732 h 761472"/>
                  <a:gd name="connsiteX5" fmla="*/ 679525 w 761997"/>
                  <a:gd name="connsiteY5" fmla="*/ 434499 h 761472"/>
                  <a:gd name="connsiteX6" fmla="*/ 761262 w 761997"/>
                  <a:gd name="connsiteY6" fmla="*/ 382221 h 761472"/>
                  <a:gd name="connsiteX7" fmla="*/ 761998 w 761997"/>
                  <a:gd name="connsiteY7" fmla="*/ 380736 h 761472"/>
                  <a:gd name="connsiteX8" fmla="*/ 761262 w 761997"/>
                  <a:gd name="connsiteY8" fmla="*/ 379251 h 761472"/>
                  <a:gd name="connsiteX9" fmla="*/ 679525 w 761997"/>
                  <a:gd name="connsiteY9" fmla="*/ 326972 h 761472"/>
                  <a:gd name="connsiteX10" fmla="*/ 505166 w 761997"/>
                  <a:gd name="connsiteY10" fmla="*/ 258739 h 761472"/>
                  <a:gd name="connsiteX11" fmla="*/ 503828 w 761997"/>
                  <a:gd name="connsiteY11" fmla="*/ 257992 h 761472"/>
                  <a:gd name="connsiteX12" fmla="*/ 503079 w 761997"/>
                  <a:gd name="connsiteY12" fmla="*/ 256653 h 761472"/>
                  <a:gd name="connsiteX13" fmla="*/ 434800 w 761997"/>
                  <a:gd name="connsiteY13" fmla="*/ 82417 h 761472"/>
                  <a:gd name="connsiteX14" fmla="*/ 382481 w 761997"/>
                  <a:gd name="connsiteY14" fmla="*/ 732 h 761472"/>
                  <a:gd name="connsiteX15" fmla="*/ 380996 w 761997"/>
                  <a:gd name="connsiteY15" fmla="*/ 0 h 761472"/>
                  <a:gd name="connsiteX16" fmla="*/ 379511 w 761997"/>
                  <a:gd name="connsiteY16" fmla="*/ 732 h 761472"/>
                  <a:gd name="connsiteX17" fmla="*/ 327198 w 761997"/>
                  <a:gd name="connsiteY17" fmla="*/ 82417 h 761472"/>
                  <a:gd name="connsiteX18" fmla="*/ 258920 w 761997"/>
                  <a:gd name="connsiteY18" fmla="*/ 256653 h 761472"/>
                  <a:gd name="connsiteX19" fmla="*/ 258171 w 761997"/>
                  <a:gd name="connsiteY19" fmla="*/ 257992 h 761472"/>
                  <a:gd name="connsiteX20" fmla="*/ 256832 w 761997"/>
                  <a:gd name="connsiteY20" fmla="*/ 258739 h 761472"/>
                  <a:gd name="connsiteX21" fmla="*/ 82474 w 761997"/>
                  <a:gd name="connsiteY21" fmla="*/ 326972 h 761472"/>
                  <a:gd name="connsiteX22" fmla="*/ 730 w 761997"/>
                  <a:gd name="connsiteY22" fmla="*/ 379251 h 761472"/>
                  <a:gd name="connsiteX23" fmla="*/ 0 w 761997"/>
                  <a:gd name="connsiteY23" fmla="*/ 380736 h 761472"/>
                  <a:gd name="connsiteX24" fmla="*/ 730 w 761997"/>
                  <a:gd name="connsiteY24" fmla="*/ 382221 h 761472"/>
                  <a:gd name="connsiteX25" fmla="*/ 82474 w 761997"/>
                  <a:gd name="connsiteY25" fmla="*/ 434499 h 761472"/>
                  <a:gd name="connsiteX26" fmla="*/ 256832 w 761997"/>
                  <a:gd name="connsiteY26" fmla="*/ 502732 h 761472"/>
                  <a:gd name="connsiteX27" fmla="*/ 258171 w 761997"/>
                  <a:gd name="connsiteY27" fmla="*/ 503479 h 761472"/>
                  <a:gd name="connsiteX28" fmla="*/ 258920 w 761997"/>
                  <a:gd name="connsiteY28" fmla="*/ 504818 h 761472"/>
                  <a:gd name="connsiteX29" fmla="*/ 327198 w 761997"/>
                  <a:gd name="connsiteY29" fmla="*/ 679056 h 761472"/>
                  <a:gd name="connsiteX30" fmla="*/ 379511 w 761997"/>
                  <a:gd name="connsiteY30" fmla="*/ 760737 h 761472"/>
                  <a:gd name="connsiteX31" fmla="*/ 380996 w 761997"/>
                  <a:gd name="connsiteY31" fmla="*/ 761473 h 761472"/>
                  <a:gd name="connsiteX32" fmla="*/ 382481 w 761997"/>
                  <a:gd name="connsiteY32" fmla="*/ 760737 h 7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1997" h="761472">
                    <a:moveTo>
                      <a:pt x="382481" y="760737"/>
                    </a:moveTo>
                    <a:cubicBezTo>
                      <a:pt x="388268" y="753230"/>
                      <a:pt x="410205" y="723856"/>
                      <a:pt x="434800" y="679056"/>
                    </a:cubicBezTo>
                    <a:cubicBezTo>
                      <a:pt x="459396" y="634250"/>
                      <a:pt x="486650" y="574024"/>
                      <a:pt x="503079" y="504818"/>
                    </a:cubicBezTo>
                    <a:cubicBezTo>
                      <a:pt x="503199" y="504301"/>
                      <a:pt x="503466" y="503841"/>
                      <a:pt x="503828" y="503479"/>
                    </a:cubicBezTo>
                    <a:cubicBezTo>
                      <a:pt x="504189" y="503118"/>
                      <a:pt x="504646" y="502855"/>
                      <a:pt x="505166" y="502732"/>
                    </a:cubicBezTo>
                    <a:cubicBezTo>
                      <a:pt x="574422" y="486313"/>
                      <a:pt x="634693" y="459077"/>
                      <a:pt x="679525" y="434499"/>
                    </a:cubicBezTo>
                    <a:cubicBezTo>
                      <a:pt x="724356" y="409922"/>
                      <a:pt x="753755" y="388004"/>
                      <a:pt x="761262" y="382221"/>
                    </a:cubicBezTo>
                    <a:cubicBezTo>
                      <a:pt x="761750" y="381844"/>
                      <a:pt x="761998" y="381290"/>
                      <a:pt x="761998" y="380736"/>
                    </a:cubicBezTo>
                    <a:cubicBezTo>
                      <a:pt x="761998" y="380181"/>
                      <a:pt x="761750" y="379627"/>
                      <a:pt x="761262" y="379251"/>
                    </a:cubicBezTo>
                    <a:cubicBezTo>
                      <a:pt x="753755" y="373468"/>
                      <a:pt x="724356" y="351549"/>
                      <a:pt x="679525" y="326972"/>
                    </a:cubicBezTo>
                    <a:cubicBezTo>
                      <a:pt x="634693" y="302394"/>
                      <a:pt x="574422" y="275158"/>
                      <a:pt x="505166" y="258739"/>
                    </a:cubicBezTo>
                    <a:cubicBezTo>
                      <a:pt x="504646" y="258617"/>
                      <a:pt x="504189" y="258353"/>
                      <a:pt x="503828" y="257992"/>
                    </a:cubicBezTo>
                    <a:cubicBezTo>
                      <a:pt x="503466" y="257630"/>
                      <a:pt x="503199" y="257170"/>
                      <a:pt x="503079" y="256653"/>
                    </a:cubicBezTo>
                    <a:cubicBezTo>
                      <a:pt x="486650" y="187445"/>
                      <a:pt x="459396" y="127218"/>
                      <a:pt x="434800" y="82417"/>
                    </a:cubicBezTo>
                    <a:cubicBezTo>
                      <a:pt x="410205" y="37615"/>
                      <a:pt x="388268" y="8240"/>
                      <a:pt x="382481" y="732"/>
                    </a:cubicBezTo>
                    <a:cubicBezTo>
                      <a:pt x="382106" y="244"/>
                      <a:pt x="381554" y="0"/>
                      <a:pt x="380996" y="0"/>
                    </a:cubicBezTo>
                    <a:cubicBezTo>
                      <a:pt x="380444" y="0"/>
                      <a:pt x="379885" y="244"/>
                      <a:pt x="379511" y="732"/>
                    </a:cubicBezTo>
                    <a:cubicBezTo>
                      <a:pt x="373724" y="8240"/>
                      <a:pt x="351794" y="37615"/>
                      <a:pt x="327198" y="82417"/>
                    </a:cubicBezTo>
                    <a:cubicBezTo>
                      <a:pt x="302602" y="127218"/>
                      <a:pt x="275348" y="187445"/>
                      <a:pt x="258920" y="256653"/>
                    </a:cubicBezTo>
                    <a:cubicBezTo>
                      <a:pt x="258792" y="257170"/>
                      <a:pt x="258532" y="257630"/>
                      <a:pt x="258171" y="257992"/>
                    </a:cubicBezTo>
                    <a:cubicBezTo>
                      <a:pt x="257809" y="258353"/>
                      <a:pt x="257346" y="258617"/>
                      <a:pt x="256832" y="258739"/>
                    </a:cubicBezTo>
                    <a:cubicBezTo>
                      <a:pt x="187570" y="275158"/>
                      <a:pt x="127305" y="302394"/>
                      <a:pt x="82474" y="326972"/>
                    </a:cubicBezTo>
                    <a:cubicBezTo>
                      <a:pt x="37642" y="351549"/>
                      <a:pt x="8243" y="373468"/>
                      <a:pt x="730" y="379251"/>
                    </a:cubicBezTo>
                    <a:cubicBezTo>
                      <a:pt x="241" y="379627"/>
                      <a:pt x="0" y="380181"/>
                      <a:pt x="0" y="380736"/>
                    </a:cubicBezTo>
                    <a:cubicBezTo>
                      <a:pt x="0" y="381290"/>
                      <a:pt x="241" y="381844"/>
                      <a:pt x="730" y="382221"/>
                    </a:cubicBezTo>
                    <a:cubicBezTo>
                      <a:pt x="8243" y="388004"/>
                      <a:pt x="37642" y="409922"/>
                      <a:pt x="82474" y="434499"/>
                    </a:cubicBezTo>
                    <a:cubicBezTo>
                      <a:pt x="127305" y="459077"/>
                      <a:pt x="187570" y="486313"/>
                      <a:pt x="256832" y="502732"/>
                    </a:cubicBezTo>
                    <a:cubicBezTo>
                      <a:pt x="257346" y="502855"/>
                      <a:pt x="257809" y="503118"/>
                      <a:pt x="258171" y="503479"/>
                    </a:cubicBezTo>
                    <a:cubicBezTo>
                      <a:pt x="258532" y="503841"/>
                      <a:pt x="258792" y="504301"/>
                      <a:pt x="258920" y="504818"/>
                    </a:cubicBezTo>
                    <a:cubicBezTo>
                      <a:pt x="275348" y="574024"/>
                      <a:pt x="302602" y="634250"/>
                      <a:pt x="327198" y="679056"/>
                    </a:cubicBezTo>
                    <a:cubicBezTo>
                      <a:pt x="351794" y="723856"/>
                      <a:pt x="373724" y="753230"/>
                      <a:pt x="379511" y="760737"/>
                    </a:cubicBezTo>
                    <a:cubicBezTo>
                      <a:pt x="379885" y="761225"/>
                      <a:pt x="380444" y="761473"/>
                      <a:pt x="380996" y="761473"/>
                    </a:cubicBezTo>
                    <a:cubicBezTo>
                      <a:pt x="381554" y="761473"/>
                      <a:pt x="382106" y="761225"/>
                      <a:pt x="382481" y="760737"/>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52" name="Freeform: Shape 51">
                <a:extLst>
                  <a:ext uri="{FF2B5EF4-FFF2-40B4-BE49-F238E27FC236}">
                    <a16:creationId xmlns:a16="http://schemas.microsoft.com/office/drawing/2014/main" id="{85688983-0403-C8A3-6BFB-B8FF58E3904D}"/>
                  </a:ext>
                </a:extLst>
              </p:cNvPr>
              <p:cNvSpPr/>
              <p:nvPr/>
            </p:nvSpPr>
            <p:spPr>
              <a:xfrm>
                <a:off x="4064003"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53" name="Freeform: Shape 52">
                <a:extLst>
                  <a:ext uri="{FF2B5EF4-FFF2-40B4-BE49-F238E27FC236}">
                    <a16:creationId xmlns:a16="http://schemas.microsoft.com/office/drawing/2014/main" id="{838D1A17-FBE7-B01B-AD2D-5C0D190185BE}"/>
                  </a:ext>
                </a:extLst>
              </p:cNvPr>
              <p:cNvSpPr/>
              <p:nvPr/>
            </p:nvSpPr>
            <p:spPr>
              <a:xfrm>
                <a:off x="4067239" y="6029515"/>
                <a:ext cx="1009539" cy="631213"/>
              </a:xfrm>
              <a:custGeom>
                <a:avLst/>
                <a:gdLst>
                  <a:gd name="connsiteX0" fmla="*/ 1008505 w 1009539"/>
                  <a:gd name="connsiteY0" fmla="*/ 317284 h 631213"/>
                  <a:gd name="connsiteX1" fmla="*/ 697368 w 1009539"/>
                  <a:gd name="connsiteY1" fmla="*/ 474147 h 631213"/>
                  <a:gd name="connsiteX2" fmla="*/ 386231 w 1009539"/>
                  <a:gd name="connsiteY2" fmla="*/ 631010 h 631213"/>
                  <a:gd name="connsiteX3" fmla="*/ 384632 w 1009539"/>
                  <a:gd name="connsiteY3" fmla="*/ 631054 h 631213"/>
                  <a:gd name="connsiteX4" fmla="*/ 383578 w 1009539"/>
                  <a:gd name="connsiteY4" fmla="*/ 629849 h 631213"/>
                  <a:gd name="connsiteX5" fmla="*/ 238334 w 1009539"/>
                  <a:gd name="connsiteY5" fmla="*/ 434262 h 631213"/>
                  <a:gd name="connsiteX6" fmla="*/ 1294 w 1009539"/>
                  <a:gd name="connsiteY6" fmla="*/ 317386 h 631213"/>
                  <a:gd name="connsiteX7" fmla="*/ 0 w 1009539"/>
                  <a:gd name="connsiteY7" fmla="*/ 315606 h 631213"/>
                  <a:gd name="connsiteX8" fmla="*/ 1294 w 1009539"/>
                  <a:gd name="connsiteY8" fmla="*/ 313826 h 631213"/>
                  <a:gd name="connsiteX9" fmla="*/ 238334 w 1009539"/>
                  <a:gd name="connsiteY9" fmla="*/ 196949 h 631213"/>
                  <a:gd name="connsiteX10" fmla="*/ 383578 w 1009539"/>
                  <a:gd name="connsiteY10" fmla="*/ 1363 h 631213"/>
                  <a:gd name="connsiteX11" fmla="*/ 384632 w 1009539"/>
                  <a:gd name="connsiteY11" fmla="*/ 159 h 631213"/>
                  <a:gd name="connsiteX12" fmla="*/ 386231 w 1009539"/>
                  <a:gd name="connsiteY12" fmla="*/ 202 h 631213"/>
                  <a:gd name="connsiteX13" fmla="*/ 697368 w 1009539"/>
                  <a:gd name="connsiteY13" fmla="*/ 157065 h 631213"/>
                  <a:gd name="connsiteX14" fmla="*/ 1008505 w 1009539"/>
                  <a:gd name="connsiteY14" fmla="*/ 313927 h 631213"/>
                  <a:gd name="connsiteX15" fmla="*/ 1009539 w 1009539"/>
                  <a:gd name="connsiteY15" fmla="*/ 315606 h 631213"/>
                  <a:gd name="connsiteX16" fmla="*/ 1008505 w 1009539"/>
                  <a:gd name="connsiteY16" fmla="*/ 317284 h 631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539" h="631213">
                    <a:moveTo>
                      <a:pt x="1008505" y="317284"/>
                    </a:moveTo>
                    <a:lnTo>
                      <a:pt x="697368" y="474147"/>
                    </a:lnTo>
                    <a:lnTo>
                      <a:pt x="386231" y="631010"/>
                    </a:lnTo>
                    <a:cubicBezTo>
                      <a:pt x="385704" y="631276"/>
                      <a:pt x="385120" y="631270"/>
                      <a:pt x="384632" y="631054"/>
                    </a:cubicBezTo>
                    <a:cubicBezTo>
                      <a:pt x="384143" y="630838"/>
                      <a:pt x="383743" y="630413"/>
                      <a:pt x="383578" y="629849"/>
                    </a:cubicBezTo>
                    <a:cubicBezTo>
                      <a:pt x="360423" y="549665"/>
                      <a:pt x="307025" y="485404"/>
                      <a:pt x="238334" y="434262"/>
                    </a:cubicBezTo>
                    <a:cubicBezTo>
                      <a:pt x="169637" y="383120"/>
                      <a:pt x="85647" y="345097"/>
                      <a:pt x="1294" y="317386"/>
                    </a:cubicBezTo>
                    <a:cubicBezTo>
                      <a:pt x="431" y="317102"/>
                      <a:pt x="0" y="316354"/>
                      <a:pt x="0" y="315606"/>
                    </a:cubicBezTo>
                    <a:cubicBezTo>
                      <a:pt x="0" y="314857"/>
                      <a:pt x="431" y="314109"/>
                      <a:pt x="1294" y="313826"/>
                    </a:cubicBezTo>
                    <a:cubicBezTo>
                      <a:pt x="85647" y="286114"/>
                      <a:pt x="169637" y="248091"/>
                      <a:pt x="238334" y="196949"/>
                    </a:cubicBezTo>
                    <a:cubicBezTo>
                      <a:pt x="307025" y="145808"/>
                      <a:pt x="360423" y="81548"/>
                      <a:pt x="383578" y="1363"/>
                    </a:cubicBezTo>
                    <a:cubicBezTo>
                      <a:pt x="383743" y="797"/>
                      <a:pt x="384143" y="374"/>
                      <a:pt x="384632" y="159"/>
                    </a:cubicBezTo>
                    <a:cubicBezTo>
                      <a:pt x="385120" y="-56"/>
                      <a:pt x="385704" y="-64"/>
                      <a:pt x="386231" y="202"/>
                    </a:cubicBezTo>
                    <a:lnTo>
                      <a:pt x="697368" y="157065"/>
                    </a:lnTo>
                    <a:lnTo>
                      <a:pt x="1008505" y="313927"/>
                    </a:lnTo>
                    <a:cubicBezTo>
                      <a:pt x="1009190" y="314275"/>
                      <a:pt x="1009539" y="314940"/>
                      <a:pt x="1009539" y="315606"/>
                    </a:cubicBezTo>
                    <a:cubicBezTo>
                      <a:pt x="1009539" y="316271"/>
                      <a:pt x="1009190" y="316937"/>
                      <a:pt x="1008505" y="31728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54" name="Freeform: Shape 53">
                <a:extLst>
                  <a:ext uri="{FF2B5EF4-FFF2-40B4-BE49-F238E27FC236}">
                    <a16:creationId xmlns:a16="http://schemas.microsoft.com/office/drawing/2014/main" id="{97C72FE7-E01F-D17C-35C3-EBC9618E5552}"/>
                  </a:ext>
                </a:extLst>
              </p:cNvPr>
              <p:cNvSpPr/>
              <p:nvPr/>
            </p:nvSpPr>
            <p:spPr>
              <a:xfrm>
                <a:off x="3048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55" name="Freeform: Shape 54">
                <a:extLst>
                  <a:ext uri="{FF2B5EF4-FFF2-40B4-BE49-F238E27FC236}">
                    <a16:creationId xmlns:a16="http://schemas.microsoft.com/office/drawing/2014/main" id="{884F4F3D-9642-210D-5FEA-1D9EA2A1588F}"/>
                  </a:ext>
                </a:extLst>
              </p:cNvPr>
              <p:cNvSpPr/>
              <p:nvPr/>
            </p:nvSpPr>
            <p:spPr>
              <a:xfrm>
                <a:off x="3175141" y="5989204"/>
                <a:ext cx="761731" cy="691143"/>
              </a:xfrm>
              <a:custGeom>
                <a:avLst/>
                <a:gdLst>
                  <a:gd name="connsiteX0" fmla="*/ 488138 w 761731"/>
                  <a:gd name="connsiteY0" fmla="*/ 688098 h 691143"/>
                  <a:gd name="connsiteX1" fmla="*/ 488354 w 761731"/>
                  <a:gd name="connsiteY1" fmla="*/ 690084 h 691143"/>
                  <a:gd name="connsiteX2" fmla="*/ 486660 w 761731"/>
                  <a:gd name="connsiteY2" fmla="*/ 691144 h 691143"/>
                  <a:gd name="connsiteX3" fmla="*/ 275066 w 761731"/>
                  <a:gd name="connsiteY3" fmla="*/ 691144 h 691143"/>
                  <a:gd name="connsiteX4" fmla="*/ 273372 w 761731"/>
                  <a:gd name="connsiteY4" fmla="*/ 690084 h 691143"/>
                  <a:gd name="connsiteX5" fmla="*/ 273593 w 761731"/>
                  <a:gd name="connsiteY5" fmla="*/ 688098 h 691143"/>
                  <a:gd name="connsiteX6" fmla="*/ 326490 w 761731"/>
                  <a:gd name="connsiteY6" fmla="*/ 621349 h 691143"/>
                  <a:gd name="connsiteX7" fmla="*/ 379387 w 761731"/>
                  <a:gd name="connsiteY7" fmla="*/ 554593 h 691143"/>
                  <a:gd name="connsiteX8" fmla="*/ 380866 w 761731"/>
                  <a:gd name="connsiteY8" fmla="*/ 553876 h 691143"/>
                  <a:gd name="connsiteX9" fmla="*/ 382344 w 761731"/>
                  <a:gd name="connsiteY9" fmla="*/ 554593 h 691143"/>
                  <a:gd name="connsiteX10" fmla="*/ 435241 w 761731"/>
                  <a:gd name="connsiteY10" fmla="*/ 621349 h 691143"/>
                  <a:gd name="connsiteX11" fmla="*/ 488138 w 761731"/>
                  <a:gd name="connsiteY11" fmla="*/ 688098 h 691143"/>
                  <a:gd name="connsiteX12" fmla="*/ 334391 w 761731"/>
                  <a:gd name="connsiteY12" fmla="*/ 529534 h 691143"/>
                  <a:gd name="connsiteX13" fmla="*/ 332741 w 761731"/>
                  <a:gd name="connsiteY13" fmla="*/ 528208 h 691143"/>
                  <a:gd name="connsiteX14" fmla="*/ 219891 w 761731"/>
                  <a:gd name="connsiteY14" fmla="*/ 519267 h 691143"/>
                  <a:gd name="connsiteX15" fmla="*/ 107047 w 761731"/>
                  <a:gd name="connsiteY15" fmla="*/ 510326 h 691143"/>
                  <a:gd name="connsiteX16" fmla="*/ 90396 w 761731"/>
                  <a:gd name="connsiteY16" fmla="*/ 510548 h 691143"/>
                  <a:gd name="connsiteX17" fmla="*/ 73599 w 761731"/>
                  <a:gd name="connsiteY17" fmla="*/ 513962 h 691143"/>
                  <a:gd name="connsiteX18" fmla="*/ 19719 w 761731"/>
                  <a:gd name="connsiteY18" fmla="*/ 558438 h 691143"/>
                  <a:gd name="connsiteX19" fmla="*/ 13577 w 761731"/>
                  <a:gd name="connsiteY19" fmla="*/ 628094 h 691143"/>
                  <a:gd name="connsiteX20" fmla="*/ 55819 w 761731"/>
                  <a:gd name="connsiteY20" fmla="*/ 679588 h 691143"/>
                  <a:gd name="connsiteX21" fmla="*/ 121845 w 761731"/>
                  <a:gd name="connsiteY21" fmla="*/ 688428 h 691143"/>
                  <a:gd name="connsiteX22" fmla="*/ 140120 w 761731"/>
                  <a:gd name="connsiteY22" fmla="*/ 681721 h 691143"/>
                  <a:gd name="connsiteX23" fmla="*/ 156010 w 761731"/>
                  <a:gd name="connsiteY23" fmla="*/ 671688 h 691143"/>
                  <a:gd name="connsiteX24" fmla="*/ 244886 w 761731"/>
                  <a:gd name="connsiteY24" fmla="*/ 601620 h 691143"/>
                  <a:gd name="connsiteX25" fmla="*/ 333756 w 761731"/>
                  <a:gd name="connsiteY25" fmla="*/ 531552 h 691143"/>
                  <a:gd name="connsiteX26" fmla="*/ 334391 w 761731"/>
                  <a:gd name="connsiteY26" fmla="*/ 529534 h 691143"/>
                  <a:gd name="connsiteX27" fmla="*/ 40234 w 761731"/>
                  <a:gd name="connsiteY27" fmla="*/ 379772 h 691143"/>
                  <a:gd name="connsiteX28" fmla="*/ 57596 w 761731"/>
                  <a:gd name="connsiteY28" fmla="*/ 391561 h 691143"/>
                  <a:gd name="connsiteX29" fmla="*/ 76296 w 761731"/>
                  <a:gd name="connsiteY29" fmla="*/ 399681 h 691143"/>
                  <a:gd name="connsiteX30" fmla="*/ 208773 w 761731"/>
                  <a:gd name="connsiteY30" fmla="*/ 443208 h 691143"/>
                  <a:gd name="connsiteX31" fmla="*/ 341250 w 761731"/>
                  <a:gd name="connsiteY31" fmla="*/ 486733 h 691143"/>
                  <a:gd name="connsiteX32" fmla="*/ 343287 w 761731"/>
                  <a:gd name="connsiteY32" fmla="*/ 486149 h 691143"/>
                  <a:gd name="connsiteX33" fmla="*/ 343484 w 761731"/>
                  <a:gd name="connsiteY33" fmla="*/ 484036 h 691143"/>
                  <a:gd name="connsiteX34" fmla="*/ 275884 w 761731"/>
                  <a:gd name="connsiteY34" fmla="*/ 362147 h 691143"/>
                  <a:gd name="connsiteX35" fmla="*/ 208285 w 761731"/>
                  <a:gd name="connsiteY35" fmla="*/ 240258 h 691143"/>
                  <a:gd name="connsiteX36" fmla="*/ 196774 w 761731"/>
                  <a:gd name="connsiteY36" fmla="*/ 223390 h 691143"/>
                  <a:gd name="connsiteX37" fmla="*/ 181893 w 761731"/>
                  <a:gd name="connsiteY37" fmla="*/ 208533 h 691143"/>
                  <a:gd name="connsiteX38" fmla="*/ 99819 w 761731"/>
                  <a:gd name="connsiteY38" fmla="*/ 183603 h 691143"/>
                  <a:gd name="connsiteX39" fmla="*/ 24339 w 761731"/>
                  <a:gd name="connsiteY39" fmla="*/ 224587 h 691143"/>
                  <a:gd name="connsiteX40" fmla="*/ 587 w 761731"/>
                  <a:gd name="connsiteY40" fmla="*/ 305419 h 691143"/>
                  <a:gd name="connsiteX41" fmla="*/ 40234 w 761731"/>
                  <a:gd name="connsiteY41" fmla="*/ 379772 h 691143"/>
                  <a:gd name="connsiteX42" fmla="*/ 688132 w 761731"/>
                  <a:gd name="connsiteY42" fmla="*/ 513962 h 691143"/>
                  <a:gd name="connsiteX43" fmla="*/ 671335 w 761731"/>
                  <a:gd name="connsiteY43" fmla="*/ 510548 h 691143"/>
                  <a:gd name="connsiteX44" fmla="*/ 654685 w 761731"/>
                  <a:gd name="connsiteY44" fmla="*/ 510326 h 691143"/>
                  <a:gd name="connsiteX45" fmla="*/ 541841 w 761731"/>
                  <a:gd name="connsiteY45" fmla="*/ 519267 h 691143"/>
                  <a:gd name="connsiteX46" fmla="*/ 428991 w 761731"/>
                  <a:gd name="connsiteY46" fmla="*/ 528208 h 691143"/>
                  <a:gd name="connsiteX47" fmla="*/ 427335 w 761731"/>
                  <a:gd name="connsiteY47" fmla="*/ 529534 h 691143"/>
                  <a:gd name="connsiteX48" fmla="*/ 427976 w 761731"/>
                  <a:gd name="connsiteY48" fmla="*/ 531558 h 691143"/>
                  <a:gd name="connsiteX49" fmla="*/ 516845 w 761731"/>
                  <a:gd name="connsiteY49" fmla="*/ 601620 h 691143"/>
                  <a:gd name="connsiteX50" fmla="*/ 605722 w 761731"/>
                  <a:gd name="connsiteY50" fmla="*/ 671688 h 691143"/>
                  <a:gd name="connsiteX51" fmla="*/ 621611 w 761731"/>
                  <a:gd name="connsiteY51" fmla="*/ 681721 h 691143"/>
                  <a:gd name="connsiteX52" fmla="*/ 639887 w 761731"/>
                  <a:gd name="connsiteY52" fmla="*/ 688428 h 691143"/>
                  <a:gd name="connsiteX53" fmla="*/ 705906 w 761731"/>
                  <a:gd name="connsiteY53" fmla="*/ 679588 h 691143"/>
                  <a:gd name="connsiteX54" fmla="*/ 748155 w 761731"/>
                  <a:gd name="connsiteY54" fmla="*/ 628094 h 691143"/>
                  <a:gd name="connsiteX55" fmla="*/ 742012 w 761731"/>
                  <a:gd name="connsiteY55" fmla="*/ 558438 h 691143"/>
                  <a:gd name="connsiteX56" fmla="*/ 688132 w 761731"/>
                  <a:gd name="connsiteY56" fmla="*/ 513962 h 691143"/>
                  <a:gd name="connsiteX57" fmla="*/ 737393 w 761731"/>
                  <a:gd name="connsiteY57" fmla="*/ 224587 h 691143"/>
                  <a:gd name="connsiteX58" fmla="*/ 661912 w 761731"/>
                  <a:gd name="connsiteY58" fmla="*/ 183603 h 691143"/>
                  <a:gd name="connsiteX59" fmla="*/ 579838 w 761731"/>
                  <a:gd name="connsiteY59" fmla="*/ 208532 h 691143"/>
                  <a:gd name="connsiteX60" fmla="*/ 564958 w 761731"/>
                  <a:gd name="connsiteY60" fmla="*/ 223390 h 691143"/>
                  <a:gd name="connsiteX61" fmla="*/ 553447 w 761731"/>
                  <a:gd name="connsiteY61" fmla="*/ 240257 h 691143"/>
                  <a:gd name="connsiteX62" fmla="*/ 485847 w 761731"/>
                  <a:gd name="connsiteY62" fmla="*/ 362147 h 691143"/>
                  <a:gd name="connsiteX63" fmla="*/ 418248 w 761731"/>
                  <a:gd name="connsiteY63" fmla="*/ 484036 h 691143"/>
                  <a:gd name="connsiteX64" fmla="*/ 418444 w 761731"/>
                  <a:gd name="connsiteY64" fmla="*/ 486149 h 691143"/>
                  <a:gd name="connsiteX65" fmla="*/ 420481 w 761731"/>
                  <a:gd name="connsiteY65" fmla="*/ 486733 h 691143"/>
                  <a:gd name="connsiteX66" fmla="*/ 552958 w 761731"/>
                  <a:gd name="connsiteY66" fmla="*/ 443207 h 691143"/>
                  <a:gd name="connsiteX67" fmla="*/ 685435 w 761731"/>
                  <a:gd name="connsiteY67" fmla="*/ 399681 h 691143"/>
                  <a:gd name="connsiteX68" fmla="*/ 704129 w 761731"/>
                  <a:gd name="connsiteY68" fmla="*/ 391561 h 691143"/>
                  <a:gd name="connsiteX69" fmla="*/ 721491 w 761731"/>
                  <a:gd name="connsiteY69" fmla="*/ 379772 h 691143"/>
                  <a:gd name="connsiteX70" fmla="*/ 761145 w 761731"/>
                  <a:gd name="connsiteY70" fmla="*/ 305419 h 691143"/>
                  <a:gd name="connsiteX71" fmla="*/ 737393 w 761731"/>
                  <a:gd name="connsiteY71" fmla="*/ 224587 h 691143"/>
                  <a:gd name="connsiteX72" fmla="*/ 272712 w 761731"/>
                  <a:gd name="connsiteY72" fmla="*/ 158402 h 691143"/>
                  <a:gd name="connsiteX73" fmla="*/ 325913 w 761731"/>
                  <a:gd name="connsiteY73" fmla="*/ 294041 h 691143"/>
                  <a:gd name="connsiteX74" fmla="*/ 379115 w 761731"/>
                  <a:gd name="connsiteY74" fmla="*/ 429684 h 691143"/>
                  <a:gd name="connsiteX75" fmla="*/ 380866 w 761731"/>
                  <a:gd name="connsiteY75" fmla="*/ 430876 h 691143"/>
                  <a:gd name="connsiteX76" fmla="*/ 382617 w 761731"/>
                  <a:gd name="connsiteY76" fmla="*/ 429684 h 691143"/>
                  <a:gd name="connsiteX77" fmla="*/ 435819 w 761731"/>
                  <a:gd name="connsiteY77" fmla="*/ 294041 h 691143"/>
                  <a:gd name="connsiteX78" fmla="*/ 489014 w 761731"/>
                  <a:gd name="connsiteY78" fmla="*/ 158402 h 691143"/>
                  <a:gd name="connsiteX79" fmla="*/ 494934 w 761731"/>
                  <a:gd name="connsiteY79" fmla="*/ 137907 h 691143"/>
                  <a:gd name="connsiteX80" fmla="*/ 496996 w 761731"/>
                  <a:gd name="connsiteY80" fmla="*/ 116047 h 691143"/>
                  <a:gd name="connsiteX81" fmla="*/ 462413 w 761731"/>
                  <a:gd name="connsiteY81" fmla="*/ 33428 h 691143"/>
                  <a:gd name="connsiteX82" fmla="*/ 379146 w 761731"/>
                  <a:gd name="connsiteY82" fmla="*/ 13 h 691143"/>
                  <a:gd name="connsiteX83" fmla="*/ 298221 w 761731"/>
                  <a:gd name="connsiteY83" fmla="*/ 34730 h 691143"/>
                  <a:gd name="connsiteX84" fmla="*/ 264735 w 761731"/>
                  <a:gd name="connsiteY84" fmla="*/ 116142 h 691143"/>
                  <a:gd name="connsiteX85" fmla="*/ 266804 w 761731"/>
                  <a:gd name="connsiteY85" fmla="*/ 137952 h 691143"/>
                  <a:gd name="connsiteX86" fmla="*/ 272712 w 761731"/>
                  <a:gd name="connsiteY86" fmla="*/ 158402 h 69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61731" h="691143">
                    <a:moveTo>
                      <a:pt x="488138" y="688098"/>
                    </a:moveTo>
                    <a:cubicBezTo>
                      <a:pt x="488627" y="688720"/>
                      <a:pt x="488652" y="689481"/>
                      <a:pt x="488354" y="690084"/>
                    </a:cubicBezTo>
                    <a:cubicBezTo>
                      <a:pt x="488062" y="690693"/>
                      <a:pt x="487446" y="691144"/>
                      <a:pt x="486660" y="691144"/>
                    </a:cubicBezTo>
                    <a:lnTo>
                      <a:pt x="275066" y="691144"/>
                    </a:lnTo>
                    <a:cubicBezTo>
                      <a:pt x="274279" y="691144"/>
                      <a:pt x="273670" y="690693"/>
                      <a:pt x="273372" y="690084"/>
                    </a:cubicBezTo>
                    <a:cubicBezTo>
                      <a:pt x="273080" y="689481"/>
                      <a:pt x="273105" y="688720"/>
                      <a:pt x="273593" y="688098"/>
                    </a:cubicBezTo>
                    <a:lnTo>
                      <a:pt x="326490" y="621349"/>
                    </a:lnTo>
                    <a:lnTo>
                      <a:pt x="379387" y="554593"/>
                    </a:lnTo>
                    <a:cubicBezTo>
                      <a:pt x="379768" y="554117"/>
                      <a:pt x="380320" y="553876"/>
                      <a:pt x="380866" y="553876"/>
                    </a:cubicBezTo>
                    <a:cubicBezTo>
                      <a:pt x="381412" y="553876"/>
                      <a:pt x="381964" y="554117"/>
                      <a:pt x="382344" y="554593"/>
                    </a:cubicBezTo>
                    <a:lnTo>
                      <a:pt x="435241" y="621349"/>
                    </a:lnTo>
                    <a:lnTo>
                      <a:pt x="488138" y="688098"/>
                    </a:lnTo>
                    <a:close/>
                    <a:moveTo>
                      <a:pt x="334391" y="529534"/>
                    </a:moveTo>
                    <a:cubicBezTo>
                      <a:pt x="334181" y="528849"/>
                      <a:pt x="333597" y="528271"/>
                      <a:pt x="332741" y="528208"/>
                    </a:cubicBezTo>
                    <a:lnTo>
                      <a:pt x="219891" y="519267"/>
                    </a:lnTo>
                    <a:lnTo>
                      <a:pt x="107047" y="510326"/>
                    </a:lnTo>
                    <a:cubicBezTo>
                      <a:pt x="101565" y="509888"/>
                      <a:pt x="95993" y="509952"/>
                      <a:pt x="90396" y="510548"/>
                    </a:cubicBezTo>
                    <a:cubicBezTo>
                      <a:pt x="84799" y="511145"/>
                      <a:pt x="79184" y="512268"/>
                      <a:pt x="73599" y="513962"/>
                    </a:cubicBezTo>
                    <a:cubicBezTo>
                      <a:pt x="49454" y="521279"/>
                      <a:pt x="30608" y="537758"/>
                      <a:pt x="19719" y="558438"/>
                    </a:cubicBezTo>
                    <a:cubicBezTo>
                      <a:pt x="8830" y="579119"/>
                      <a:pt x="5898" y="603993"/>
                      <a:pt x="13577" y="628094"/>
                    </a:cubicBezTo>
                    <a:cubicBezTo>
                      <a:pt x="20798" y="650741"/>
                      <a:pt x="36325" y="668725"/>
                      <a:pt x="55819" y="679588"/>
                    </a:cubicBezTo>
                    <a:cubicBezTo>
                      <a:pt x="75319" y="690458"/>
                      <a:pt x="98779" y="694215"/>
                      <a:pt x="121845" y="688428"/>
                    </a:cubicBezTo>
                    <a:cubicBezTo>
                      <a:pt x="128299" y="686810"/>
                      <a:pt x="134409" y="684544"/>
                      <a:pt x="140120" y="681721"/>
                    </a:cubicBezTo>
                    <a:cubicBezTo>
                      <a:pt x="145831" y="678903"/>
                      <a:pt x="151143" y="675534"/>
                      <a:pt x="156010" y="671688"/>
                    </a:cubicBezTo>
                    <a:lnTo>
                      <a:pt x="244886" y="601620"/>
                    </a:lnTo>
                    <a:lnTo>
                      <a:pt x="333756" y="531552"/>
                    </a:lnTo>
                    <a:cubicBezTo>
                      <a:pt x="334429" y="531025"/>
                      <a:pt x="334600" y="530226"/>
                      <a:pt x="334391" y="529534"/>
                    </a:cubicBezTo>
                    <a:close/>
                    <a:moveTo>
                      <a:pt x="40234" y="379772"/>
                    </a:moveTo>
                    <a:cubicBezTo>
                      <a:pt x="45749" y="384318"/>
                      <a:pt x="51561" y="388244"/>
                      <a:pt x="57596" y="391561"/>
                    </a:cubicBezTo>
                    <a:cubicBezTo>
                      <a:pt x="63637" y="394875"/>
                      <a:pt x="69894" y="397579"/>
                      <a:pt x="76296" y="399681"/>
                    </a:cubicBezTo>
                    <a:lnTo>
                      <a:pt x="208773" y="443208"/>
                    </a:lnTo>
                    <a:lnTo>
                      <a:pt x="341250" y="486733"/>
                    </a:lnTo>
                    <a:cubicBezTo>
                      <a:pt x="342063" y="487000"/>
                      <a:pt x="342830" y="486701"/>
                      <a:pt x="343287" y="486149"/>
                    </a:cubicBezTo>
                    <a:cubicBezTo>
                      <a:pt x="343744" y="485591"/>
                      <a:pt x="343897" y="484785"/>
                      <a:pt x="343484" y="484036"/>
                    </a:cubicBezTo>
                    <a:lnTo>
                      <a:pt x="275884" y="362147"/>
                    </a:lnTo>
                    <a:lnTo>
                      <a:pt x="208285" y="240258"/>
                    </a:lnTo>
                    <a:cubicBezTo>
                      <a:pt x="205017" y="234356"/>
                      <a:pt x="201178" y="228707"/>
                      <a:pt x="196774" y="223390"/>
                    </a:cubicBezTo>
                    <a:cubicBezTo>
                      <a:pt x="192376" y="218076"/>
                      <a:pt x="187414" y="213093"/>
                      <a:pt x="181893" y="208533"/>
                    </a:cubicBezTo>
                    <a:cubicBezTo>
                      <a:pt x="158034" y="188804"/>
                      <a:pt x="128374" y="180711"/>
                      <a:pt x="99819" y="183603"/>
                    </a:cubicBezTo>
                    <a:cubicBezTo>
                      <a:pt x="71258" y="186496"/>
                      <a:pt x="43801" y="200375"/>
                      <a:pt x="24339" y="224587"/>
                    </a:cubicBezTo>
                    <a:cubicBezTo>
                      <a:pt x="5397" y="248160"/>
                      <a:pt x="-2294" y="277328"/>
                      <a:pt x="587" y="305419"/>
                    </a:cubicBezTo>
                    <a:cubicBezTo>
                      <a:pt x="3462" y="333509"/>
                      <a:pt x="16908" y="360517"/>
                      <a:pt x="40234" y="379772"/>
                    </a:cubicBezTo>
                    <a:close/>
                    <a:moveTo>
                      <a:pt x="688132" y="513962"/>
                    </a:moveTo>
                    <a:cubicBezTo>
                      <a:pt x="682548" y="512268"/>
                      <a:pt x="676932" y="511145"/>
                      <a:pt x="671335" y="510548"/>
                    </a:cubicBezTo>
                    <a:cubicBezTo>
                      <a:pt x="665739" y="509952"/>
                      <a:pt x="660167" y="509888"/>
                      <a:pt x="654685" y="510326"/>
                    </a:cubicBezTo>
                    <a:lnTo>
                      <a:pt x="541841" y="519267"/>
                    </a:lnTo>
                    <a:lnTo>
                      <a:pt x="428991" y="528208"/>
                    </a:lnTo>
                    <a:cubicBezTo>
                      <a:pt x="428141" y="528271"/>
                      <a:pt x="427550" y="528849"/>
                      <a:pt x="427335" y="529534"/>
                    </a:cubicBezTo>
                    <a:cubicBezTo>
                      <a:pt x="427132" y="530226"/>
                      <a:pt x="427303" y="531025"/>
                      <a:pt x="427976" y="531558"/>
                    </a:cubicBezTo>
                    <a:lnTo>
                      <a:pt x="516845" y="601620"/>
                    </a:lnTo>
                    <a:lnTo>
                      <a:pt x="605722" y="671688"/>
                    </a:lnTo>
                    <a:cubicBezTo>
                      <a:pt x="610589" y="675534"/>
                      <a:pt x="615900" y="678903"/>
                      <a:pt x="621611" y="681721"/>
                    </a:cubicBezTo>
                    <a:cubicBezTo>
                      <a:pt x="627322" y="684544"/>
                      <a:pt x="633427" y="686810"/>
                      <a:pt x="639887" y="688428"/>
                    </a:cubicBezTo>
                    <a:cubicBezTo>
                      <a:pt x="662953" y="694215"/>
                      <a:pt x="686413" y="690458"/>
                      <a:pt x="705906" y="679588"/>
                    </a:cubicBezTo>
                    <a:cubicBezTo>
                      <a:pt x="725400" y="668725"/>
                      <a:pt x="740934" y="650741"/>
                      <a:pt x="748155" y="628094"/>
                    </a:cubicBezTo>
                    <a:cubicBezTo>
                      <a:pt x="755833" y="603993"/>
                      <a:pt x="752902" y="579119"/>
                      <a:pt x="742012" y="558438"/>
                    </a:cubicBezTo>
                    <a:cubicBezTo>
                      <a:pt x="731123" y="537758"/>
                      <a:pt x="712277" y="521279"/>
                      <a:pt x="688132" y="513962"/>
                    </a:cubicBezTo>
                    <a:close/>
                    <a:moveTo>
                      <a:pt x="737393" y="224587"/>
                    </a:moveTo>
                    <a:cubicBezTo>
                      <a:pt x="717931" y="200375"/>
                      <a:pt x="690467" y="186496"/>
                      <a:pt x="661912" y="183603"/>
                    </a:cubicBezTo>
                    <a:cubicBezTo>
                      <a:pt x="633357" y="180711"/>
                      <a:pt x="603698" y="188804"/>
                      <a:pt x="579838" y="208532"/>
                    </a:cubicBezTo>
                    <a:cubicBezTo>
                      <a:pt x="574317" y="213093"/>
                      <a:pt x="569355" y="218075"/>
                      <a:pt x="564958" y="223390"/>
                    </a:cubicBezTo>
                    <a:cubicBezTo>
                      <a:pt x="560554" y="228707"/>
                      <a:pt x="556715" y="234356"/>
                      <a:pt x="553447" y="240257"/>
                    </a:cubicBezTo>
                    <a:lnTo>
                      <a:pt x="485847" y="362147"/>
                    </a:lnTo>
                    <a:lnTo>
                      <a:pt x="418248" y="484036"/>
                    </a:lnTo>
                    <a:cubicBezTo>
                      <a:pt x="417835" y="484785"/>
                      <a:pt x="417987" y="485591"/>
                      <a:pt x="418444" y="486149"/>
                    </a:cubicBezTo>
                    <a:cubicBezTo>
                      <a:pt x="418901" y="486701"/>
                      <a:pt x="419669" y="487000"/>
                      <a:pt x="420481" y="486733"/>
                    </a:cubicBezTo>
                    <a:lnTo>
                      <a:pt x="552958" y="443207"/>
                    </a:lnTo>
                    <a:lnTo>
                      <a:pt x="685435" y="399681"/>
                    </a:lnTo>
                    <a:cubicBezTo>
                      <a:pt x="691832" y="397579"/>
                      <a:pt x="698095" y="394875"/>
                      <a:pt x="704129" y="391561"/>
                    </a:cubicBezTo>
                    <a:cubicBezTo>
                      <a:pt x="710170" y="388244"/>
                      <a:pt x="715989" y="384318"/>
                      <a:pt x="721491" y="379772"/>
                    </a:cubicBezTo>
                    <a:cubicBezTo>
                      <a:pt x="744817" y="360517"/>
                      <a:pt x="758264" y="333508"/>
                      <a:pt x="761145" y="305419"/>
                    </a:cubicBezTo>
                    <a:cubicBezTo>
                      <a:pt x="764025" y="277327"/>
                      <a:pt x="756335" y="248160"/>
                      <a:pt x="737393" y="224587"/>
                    </a:cubicBezTo>
                    <a:close/>
                    <a:moveTo>
                      <a:pt x="272712" y="158402"/>
                    </a:moveTo>
                    <a:lnTo>
                      <a:pt x="325913" y="294041"/>
                    </a:lnTo>
                    <a:lnTo>
                      <a:pt x="379115" y="429684"/>
                    </a:lnTo>
                    <a:cubicBezTo>
                      <a:pt x="379426" y="430479"/>
                      <a:pt x="380149" y="430876"/>
                      <a:pt x="380866" y="430876"/>
                    </a:cubicBezTo>
                    <a:cubicBezTo>
                      <a:pt x="381583" y="430876"/>
                      <a:pt x="382306" y="430479"/>
                      <a:pt x="382617" y="429684"/>
                    </a:cubicBezTo>
                    <a:lnTo>
                      <a:pt x="435819" y="294041"/>
                    </a:lnTo>
                    <a:lnTo>
                      <a:pt x="489014" y="158402"/>
                    </a:lnTo>
                    <a:cubicBezTo>
                      <a:pt x="491590" y="151840"/>
                      <a:pt x="493583" y="144990"/>
                      <a:pt x="494934" y="137907"/>
                    </a:cubicBezTo>
                    <a:cubicBezTo>
                      <a:pt x="496286" y="130828"/>
                      <a:pt x="496996" y="123521"/>
                      <a:pt x="496996" y="116047"/>
                    </a:cubicBezTo>
                    <a:cubicBezTo>
                      <a:pt x="496996" y="83715"/>
                      <a:pt x="483759" y="54470"/>
                      <a:pt x="462413" y="33428"/>
                    </a:cubicBezTo>
                    <a:cubicBezTo>
                      <a:pt x="441067" y="12384"/>
                      <a:pt x="411604" y="-458"/>
                      <a:pt x="379146" y="13"/>
                    </a:cubicBezTo>
                    <a:cubicBezTo>
                      <a:pt x="347539" y="469"/>
                      <a:pt x="318927" y="13708"/>
                      <a:pt x="298221" y="34730"/>
                    </a:cubicBezTo>
                    <a:cubicBezTo>
                      <a:pt x="277509" y="55752"/>
                      <a:pt x="264710" y="84555"/>
                      <a:pt x="264735" y="116142"/>
                    </a:cubicBezTo>
                    <a:cubicBezTo>
                      <a:pt x="264742" y="123598"/>
                      <a:pt x="265452" y="130888"/>
                      <a:pt x="266804" y="137952"/>
                    </a:cubicBezTo>
                    <a:cubicBezTo>
                      <a:pt x="268155" y="145017"/>
                      <a:pt x="270141" y="151856"/>
                      <a:pt x="272712" y="158402"/>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56" name="Freeform: Shape 55">
                <a:extLst>
                  <a:ext uri="{FF2B5EF4-FFF2-40B4-BE49-F238E27FC236}">
                    <a16:creationId xmlns:a16="http://schemas.microsoft.com/office/drawing/2014/main" id="{E94B9FEA-B65B-BB04-2D43-09581CD4A969}"/>
                  </a:ext>
                </a:extLst>
              </p:cNvPr>
              <p:cNvSpPr/>
              <p:nvPr/>
            </p:nvSpPr>
            <p:spPr>
              <a:xfrm>
                <a:off x="2032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57" name="Freeform: Shape 56">
                <a:extLst>
                  <a:ext uri="{FF2B5EF4-FFF2-40B4-BE49-F238E27FC236}">
                    <a16:creationId xmlns:a16="http://schemas.microsoft.com/office/drawing/2014/main" id="{11315C4F-D0EA-7AFC-2272-AE23E943437A}"/>
                  </a:ext>
                </a:extLst>
              </p:cNvPr>
              <p:cNvSpPr/>
              <p:nvPr/>
            </p:nvSpPr>
            <p:spPr>
              <a:xfrm>
                <a:off x="2208205" y="5964553"/>
                <a:ext cx="663590" cy="761470"/>
              </a:xfrm>
              <a:custGeom>
                <a:avLst/>
                <a:gdLst>
                  <a:gd name="connsiteX0" fmla="*/ 333287 w 663590"/>
                  <a:gd name="connsiteY0" fmla="*/ 594594 h 761470"/>
                  <a:gd name="connsiteX1" fmla="*/ 396794 w 663590"/>
                  <a:gd name="connsiteY1" fmla="*/ 654478 h 761470"/>
                  <a:gd name="connsiteX2" fmla="*/ 586204 w 663590"/>
                  <a:gd name="connsiteY2" fmla="*/ 761319 h 761470"/>
                  <a:gd name="connsiteX3" fmla="*/ 587568 w 663590"/>
                  <a:gd name="connsiteY3" fmla="*/ 761363 h 761470"/>
                  <a:gd name="connsiteX4" fmla="*/ 588609 w 663590"/>
                  <a:gd name="connsiteY4" fmla="*/ 760475 h 761470"/>
                  <a:gd name="connsiteX5" fmla="*/ 625991 w 663590"/>
                  <a:gd name="connsiteY5" fmla="*/ 690280 h 761470"/>
                  <a:gd name="connsiteX6" fmla="*/ 663366 w 663590"/>
                  <a:gd name="connsiteY6" fmla="*/ 620085 h 761470"/>
                  <a:gd name="connsiteX7" fmla="*/ 663487 w 663590"/>
                  <a:gd name="connsiteY7" fmla="*/ 618587 h 761470"/>
                  <a:gd name="connsiteX8" fmla="*/ 662471 w 663590"/>
                  <a:gd name="connsiteY8" fmla="*/ 617483 h 761470"/>
                  <a:gd name="connsiteX9" fmla="*/ 580797 w 663590"/>
                  <a:gd name="connsiteY9" fmla="*/ 576871 h 761470"/>
                  <a:gd name="connsiteX10" fmla="*/ 489199 w 663590"/>
                  <a:gd name="connsiteY10" fmla="*/ 506120 h 761470"/>
                  <a:gd name="connsiteX11" fmla="*/ 478919 w 663590"/>
                  <a:gd name="connsiteY11" fmla="*/ 436212 h 761470"/>
                  <a:gd name="connsiteX12" fmla="*/ 492816 w 663590"/>
                  <a:gd name="connsiteY12" fmla="*/ 310394 h 761470"/>
                  <a:gd name="connsiteX13" fmla="*/ 418851 w 663590"/>
                  <a:gd name="connsiteY13" fmla="*/ 111058 h 761470"/>
                  <a:gd name="connsiteX14" fmla="*/ 333167 w 663590"/>
                  <a:gd name="connsiteY14" fmla="*/ 597 h 761470"/>
                  <a:gd name="connsiteX15" fmla="*/ 331796 w 663590"/>
                  <a:gd name="connsiteY15" fmla="*/ 0 h 761470"/>
                  <a:gd name="connsiteX16" fmla="*/ 330426 w 663590"/>
                  <a:gd name="connsiteY16" fmla="*/ 597 h 761470"/>
                  <a:gd name="connsiteX17" fmla="*/ 244735 w 663590"/>
                  <a:gd name="connsiteY17" fmla="*/ 111058 h 761470"/>
                  <a:gd name="connsiteX18" fmla="*/ 170777 w 663590"/>
                  <a:gd name="connsiteY18" fmla="*/ 310394 h 761470"/>
                  <a:gd name="connsiteX19" fmla="*/ 184674 w 663590"/>
                  <a:gd name="connsiteY19" fmla="*/ 436212 h 761470"/>
                  <a:gd name="connsiteX20" fmla="*/ 174394 w 663590"/>
                  <a:gd name="connsiteY20" fmla="*/ 506120 h 761470"/>
                  <a:gd name="connsiteX21" fmla="*/ 82795 w 663590"/>
                  <a:gd name="connsiteY21" fmla="*/ 576871 h 761470"/>
                  <a:gd name="connsiteX22" fmla="*/ 1121 w 663590"/>
                  <a:gd name="connsiteY22" fmla="*/ 617483 h 761470"/>
                  <a:gd name="connsiteX23" fmla="*/ 99 w 663590"/>
                  <a:gd name="connsiteY23" fmla="*/ 618587 h 761470"/>
                  <a:gd name="connsiteX24" fmla="*/ 220 w 663590"/>
                  <a:gd name="connsiteY24" fmla="*/ 620085 h 761470"/>
                  <a:gd name="connsiteX25" fmla="*/ 37602 w 663590"/>
                  <a:gd name="connsiteY25" fmla="*/ 690280 h 761470"/>
                  <a:gd name="connsiteX26" fmla="*/ 74984 w 663590"/>
                  <a:gd name="connsiteY26" fmla="*/ 760475 h 761470"/>
                  <a:gd name="connsiteX27" fmla="*/ 76018 w 663590"/>
                  <a:gd name="connsiteY27" fmla="*/ 761363 h 761470"/>
                  <a:gd name="connsiteX28" fmla="*/ 77389 w 663590"/>
                  <a:gd name="connsiteY28" fmla="*/ 761319 h 761470"/>
                  <a:gd name="connsiteX29" fmla="*/ 266792 w 663590"/>
                  <a:gd name="connsiteY29" fmla="*/ 654478 h 761470"/>
                  <a:gd name="connsiteX30" fmla="*/ 330305 w 663590"/>
                  <a:gd name="connsiteY30" fmla="*/ 594594 h 761470"/>
                  <a:gd name="connsiteX31" fmla="*/ 331796 w 663590"/>
                  <a:gd name="connsiteY31" fmla="*/ 593852 h 761470"/>
                  <a:gd name="connsiteX32" fmla="*/ 333287 w 663590"/>
                  <a:gd name="connsiteY32" fmla="*/ 594594 h 76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3590" h="761470">
                    <a:moveTo>
                      <a:pt x="333287" y="594594"/>
                    </a:moveTo>
                    <a:cubicBezTo>
                      <a:pt x="338389" y="601270"/>
                      <a:pt x="357102" y="623962"/>
                      <a:pt x="396794" y="654478"/>
                    </a:cubicBezTo>
                    <a:cubicBezTo>
                      <a:pt x="436486" y="685000"/>
                      <a:pt x="497162" y="723340"/>
                      <a:pt x="586204" y="761319"/>
                    </a:cubicBezTo>
                    <a:cubicBezTo>
                      <a:pt x="586648" y="761509"/>
                      <a:pt x="587137" y="761515"/>
                      <a:pt x="587568" y="761363"/>
                    </a:cubicBezTo>
                    <a:cubicBezTo>
                      <a:pt x="588000" y="761211"/>
                      <a:pt x="588380" y="760906"/>
                      <a:pt x="588609" y="760475"/>
                    </a:cubicBezTo>
                    <a:lnTo>
                      <a:pt x="625991" y="690280"/>
                    </a:lnTo>
                    <a:lnTo>
                      <a:pt x="663366" y="620085"/>
                    </a:lnTo>
                    <a:cubicBezTo>
                      <a:pt x="663626" y="619602"/>
                      <a:pt x="663652" y="619063"/>
                      <a:pt x="663487" y="618587"/>
                    </a:cubicBezTo>
                    <a:cubicBezTo>
                      <a:pt x="663322" y="618111"/>
                      <a:pt x="662973" y="617705"/>
                      <a:pt x="662471" y="617483"/>
                    </a:cubicBezTo>
                    <a:cubicBezTo>
                      <a:pt x="654051" y="613803"/>
                      <a:pt x="618255" y="597850"/>
                      <a:pt x="580797" y="576871"/>
                    </a:cubicBezTo>
                    <a:cubicBezTo>
                      <a:pt x="543339" y="555893"/>
                      <a:pt x="504231" y="529895"/>
                      <a:pt x="489199" y="506120"/>
                    </a:cubicBezTo>
                    <a:cubicBezTo>
                      <a:pt x="473081" y="480636"/>
                      <a:pt x="473982" y="463083"/>
                      <a:pt x="478919" y="436212"/>
                    </a:cubicBezTo>
                    <a:cubicBezTo>
                      <a:pt x="483849" y="409340"/>
                      <a:pt x="492816" y="373150"/>
                      <a:pt x="492816" y="310394"/>
                    </a:cubicBezTo>
                    <a:cubicBezTo>
                      <a:pt x="492816" y="242777"/>
                      <a:pt x="456811" y="169511"/>
                      <a:pt x="418851" y="111058"/>
                    </a:cubicBezTo>
                    <a:cubicBezTo>
                      <a:pt x="380892" y="52605"/>
                      <a:pt x="340985" y="8964"/>
                      <a:pt x="333167" y="597"/>
                    </a:cubicBezTo>
                    <a:cubicBezTo>
                      <a:pt x="332792" y="199"/>
                      <a:pt x="332297" y="0"/>
                      <a:pt x="331796" y="0"/>
                    </a:cubicBezTo>
                    <a:cubicBezTo>
                      <a:pt x="331295" y="0"/>
                      <a:pt x="330794" y="199"/>
                      <a:pt x="330426" y="597"/>
                    </a:cubicBezTo>
                    <a:cubicBezTo>
                      <a:pt x="322608" y="8964"/>
                      <a:pt x="282694" y="52605"/>
                      <a:pt x="244735" y="111058"/>
                    </a:cubicBezTo>
                    <a:cubicBezTo>
                      <a:pt x="206782" y="169511"/>
                      <a:pt x="170777" y="242777"/>
                      <a:pt x="170777" y="310394"/>
                    </a:cubicBezTo>
                    <a:cubicBezTo>
                      <a:pt x="170777" y="373150"/>
                      <a:pt x="179737" y="409340"/>
                      <a:pt x="184674" y="436212"/>
                    </a:cubicBezTo>
                    <a:cubicBezTo>
                      <a:pt x="189604" y="463083"/>
                      <a:pt x="190512" y="480636"/>
                      <a:pt x="174394" y="506120"/>
                    </a:cubicBezTo>
                    <a:cubicBezTo>
                      <a:pt x="159355" y="529895"/>
                      <a:pt x="120247" y="555893"/>
                      <a:pt x="82795" y="576871"/>
                    </a:cubicBezTo>
                    <a:cubicBezTo>
                      <a:pt x="45337" y="597850"/>
                      <a:pt x="9535" y="613803"/>
                      <a:pt x="1121" y="617483"/>
                    </a:cubicBezTo>
                    <a:cubicBezTo>
                      <a:pt x="620" y="617705"/>
                      <a:pt x="264" y="618111"/>
                      <a:pt x="99" y="618587"/>
                    </a:cubicBezTo>
                    <a:cubicBezTo>
                      <a:pt x="-59" y="619063"/>
                      <a:pt x="-34" y="619602"/>
                      <a:pt x="220" y="620085"/>
                    </a:cubicBezTo>
                    <a:lnTo>
                      <a:pt x="37602" y="690280"/>
                    </a:lnTo>
                    <a:lnTo>
                      <a:pt x="74984" y="760475"/>
                    </a:lnTo>
                    <a:cubicBezTo>
                      <a:pt x="75212" y="760906"/>
                      <a:pt x="75587" y="761211"/>
                      <a:pt x="76018" y="761363"/>
                    </a:cubicBezTo>
                    <a:cubicBezTo>
                      <a:pt x="76449" y="761515"/>
                      <a:pt x="76938" y="761509"/>
                      <a:pt x="77389" y="761319"/>
                    </a:cubicBezTo>
                    <a:cubicBezTo>
                      <a:pt x="166424" y="723340"/>
                      <a:pt x="227100" y="685000"/>
                      <a:pt x="266792" y="654478"/>
                    </a:cubicBezTo>
                    <a:cubicBezTo>
                      <a:pt x="306490" y="623962"/>
                      <a:pt x="325197" y="601270"/>
                      <a:pt x="330305" y="594594"/>
                    </a:cubicBezTo>
                    <a:cubicBezTo>
                      <a:pt x="330679" y="594099"/>
                      <a:pt x="331238" y="593852"/>
                      <a:pt x="331796" y="593852"/>
                    </a:cubicBezTo>
                    <a:cubicBezTo>
                      <a:pt x="332355" y="593852"/>
                      <a:pt x="332907" y="594099"/>
                      <a:pt x="333287" y="59459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58" name="Freeform: Shape 57">
                <a:extLst>
                  <a:ext uri="{FF2B5EF4-FFF2-40B4-BE49-F238E27FC236}">
                    <a16:creationId xmlns:a16="http://schemas.microsoft.com/office/drawing/2014/main" id="{A7F36C8D-C5E8-AF94-EF99-680A6E56F74B}"/>
                  </a:ext>
                </a:extLst>
              </p:cNvPr>
              <p:cNvSpPr/>
              <p:nvPr/>
            </p:nvSpPr>
            <p:spPr>
              <a:xfrm>
                <a:off x="1015999"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59" name="Freeform: Shape 58">
                <a:extLst>
                  <a:ext uri="{FF2B5EF4-FFF2-40B4-BE49-F238E27FC236}">
                    <a16:creationId xmlns:a16="http://schemas.microsoft.com/office/drawing/2014/main" id="{516E750B-33D2-B8BE-23B3-14A036CEDDD2}"/>
                  </a:ext>
                </a:extLst>
              </p:cNvPr>
              <p:cNvSpPr/>
              <p:nvPr/>
            </p:nvSpPr>
            <p:spPr>
              <a:xfrm>
                <a:off x="1142999" y="5944890"/>
                <a:ext cx="761998" cy="800462"/>
              </a:xfrm>
              <a:custGeom>
                <a:avLst/>
                <a:gdLst>
                  <a:gd name="connsiteX0" fmla="*/ 760228 w 761998"/>
                  <a:gd name="connsiteY0" fmla="*/ 275260 h 800462"/>
                  <a:gd name="connsiteX1" fmla="*/ 665875 w 761998"/>
                  <a:gd name="connsiteY1" fmla="*/ 269478 h 800462"/>
                  <a:gd name="connsiteX2" fmla="*/ 571523 w 761998"/>
                  <a:gd name="connsiteY2" fmla="*/ 263696 h 800462"/>
                  <a:gd name="connsiteX3" fmla="*/ 570120 w 761998"/>
                  <a:gd name="connsiteY3" fmla="*/ 262925 h 800462"/>
                  <a:gd name="connsiteX4" fmla="*/ 569816 w 761998"/>
                  <a:gd name="connsiteY4" fmla="*/ 261349 h 800462"/>
                  <a:gd name="connsiteX5" fmla="*/ 593472 w 761998"/>
                  <a:gd name="connsiteY5" fmla="*/ 169891 h 800462"/>
                  <a:gd name="connsiteX6" fmla="*/ 617128 w 761998"/>
                  <a:gd name="connsiteY6" fmla="*/ 78433 h 800462"/>
                  <a:gd name="connsiteX7" fmla="*/ 616411 w 761998"/>
                  <a:gd name="connsiteY7" fmla="*/ 76442 h 800462"/>
                  <a:gd name="connsiteX8" fmla="*/ 614298 w 761998"/>
                  <a:gd name="connsiteY8" fmla="*/ 76377 h 800462"/>
                  <a:gd name="connsiteX9" fmla="*/ 534560 w 761998"/>
                  <a:gd name="connsiteY9" fmla="*/ 127120 h 800462"/>
                  <a:gd name="connsiteX10" fmla="*/ 454827 w 761998"/>
                  <a:gd name="connsiteY10" fmla="*/ 177863 h 800462"/>
                  <a:gd name="connsiteX11" fmla="*/ 453234 w 761998"/>
                  <a:gd name="connsiteY11" fmla="*/ 178065 h 800462"/>
                  <a:gd name="connsiteX12" fmla="*/ 452067 w 761998"/>
                  <a:gd name="connsiteY12" fmla="*/ 176967 h 800462"/>
                  <a:gd name="connsiteX13" fmla="*/ 417407 w 761998"/>
                  <a:gd name="connsiteY13" fmla="*/ 89079 h 800462"/>
                  <a:gd name="connsiteX14" fmla="*/ 382748 w 761998"/>
                  <a:gd name="connsiteY14" fmla="*/ 1191 h 800462"/>
                  <a:gd name="connsiteX15" fmla="*/ 380996 w 761998"/>
                  <a:gd name="connsiteY15" fmla="*/ 0 h 800462"/>
                  <a:gd name="connsiteX16" fmla="*/ 379251 w 761998"/>
                  <a:gd name="connsiteY16" fmla="*/ 1191 h 800462"/>
                  <a:gd name="connsiteX17" fmla="*/ 344592 w 761998"/>
                  <a:gd name="connsiteY17" fmla="*/ 89079 h 800462"/>
                  <a:gd name="connsiteX18" fmla="*/ 309932 w 761998"/>
                  <a:gd name="connsiteY18" fmla="*/ 176967 h 800462"/>
                  <a:gd name="connsiteX19" fmla="*/ 308764 w 761998"/>
                  <a:gd name="connsiteY19" fmla="*/ 178065 h 800462"/>
                  <a:gd name="connsiteX20" fmla="*/ 307172 w 761998"/>
                  <a:gd name="connsiteY20" fmla="*/ 177863 h 800462"/>
                  <a:gd name="connsiteX21" fmla="*/ 227439 w 761998"/>
                  <a:gd name="connsiteY21" fmla="*/ 127120 h 800462"/>
                  <a:gd name="connsiteX22" fmla="*/ 147707 w 761998"/>
                  <a:gd name="connsiteY22" fmla="*/ 76377 h 800462"/>
                  <a:gd name="connsiteX23" fmla="*/ 145587 w 761998"/>
                  <a:gd name="connsiteY23" fmla="*/ 76442 h 800462"/>
                  <a:gd name="connsiteX24" fmla="*/ 144870 w 761998"/>
                  <a:gd name="connsiteY24" fmla="*/ 78433 h 800462"/>
                  <a:gd name="connsiteX25" fmla="*/ 168527 w 761998"/>
                  <a:gd name="connsiteY25" fmla="*/ 169891 h 800462"/>
                  <a:gd name="connsiteX26" fmla="*/ 192183 w 761998"/>
                  <a:gd name="connsiteY26" fmla="*/ 261349 h 800462"/>
                  <a:gd name="connsiteX27" fmla="*/ 191885 w 761998"/>
                  <a:gd name="connsiteY27" fmla="*/ 262925 h 800462"/>
                  <a:gd name="connsiteX28" fmla="*/ 190476 w 761998"/>
                  <a:gd name="connsiteY28" fmla="*/ 263696 h 800462"/>
                  <a:gd name="connsiteX29" fmla="*/ 96123 w 761998"/>
                  <a:gd name="connsiteY29" fmla="*/ 269478 h 800462"/>
                  <a:gd name="connsiteX30" fmla="*/ 1771 w 761998"/>
                  <a:gd name="connsiteY30" fmla="*/ 275260 h 800462"/>
                  <a:gd name="connsiteX31" fmla="*/ 96 w 761998"/>
                  <a:gd name="connsiteY31" fmla="*/ 276556 h 800462"/>
                  <a:gd name="connsiteX32" fmla="*/ 686 w 761998"/>
                  <a:gd name="connsiteY32" fmla="*/ 278587 h 800462"/>
                  <a:gd name="connsiteX33" fmla="*/ 73622 w 761998"/>
                  <a:gd name="connsiteY33" fmla="*/ 338684 h 800462"/>
                  <a:gd name="connsiteX34" fmla="*/ 146552 w 761998"/>
                  <a:gd name="connsiteY34" fmla="*/ 398781 h 800462"/>
                  <a:gd name="connsiteX35" fmla="*/ 147237 w 761998"/>
                  <a:gd name="connsiteY35" fmla="*/ 400232 h 800462"/>
                  <a:gd name="connsiteX36" fmla="*/ 146552 w 761998"/>
                  <a:gd name="connsiteY36" fmla="*/ 401683 h 800462"/>
                  <a:gd name="connsiteX37" fmla="*/ 73622 w 761998"/>
                  <a:gd name="connsiteY37" fmla="*/ 461780 h 800462"/>
                  <a:gd name="connsiteX38" fmla="*/ 686 w 761998"/>
                  <a:gd name="connsiteY38" fmla="*/ 521877 h 800462"/>
                  <a:gd name="connsiteX39" fmla="*/ 96 w 761998"/>
                  <a:gd name="connsiteY39" fmla="*/ 523908 h 800462"/>
                  <a:gd name="connsiteX40" fmla="*/ 1771 w 761998"/>
                  <a:gd name="connsiteY40" fmla="*/ 525204 h 800462"/>
                  <a:gd name="connsiteX41" fmla="*/ 96123 w 761998"/>
                  <a:gd name="connsiteY41" fmla="*/ 530984 h 800462"/>
                  <a:gd name="connsiteX42" fmla="*/ 190476 w 761998"/>
                  <a:gd name="connsiteY42" fmla="*/ 536765 h 800462"/>
                  <a:gd name="connsiteX43" fmla="*/ 191885 w 761998"/>
                  <a:gd name="connsiteY43" fmla="*/ 537539 h 800462"/>
                  <a:gd name="connsiteX44" fmla="*/ 192183 w 761998"/>
                  <a:gd name="connsiteY44" fmla="*/ 539113 h 800462"/>
                  <a:gd name="connsiteX45" fmla="*/ 168527 w 761998"/>
                  <a:gd name="connsiteY45" fmla="*/ 630572 h 800462"/>
                  <a:gd name="connsiteX46" fmla="*/ 144870 w 761998"/>
                  <a:gd name="connsiteY46" fmla="*/ 722031 h 800462"/>
                  <a:gd name="connsiteX47" fmla="*/ 145587 w 761998"/>
                  <a:gd name="connsiteY47" fmla="*/ 724024 h 800462"/>
                  <a:gd name="connsiteX48" fmla="*/ 147707 w 761998"/>
                  <a:gd name="connsiteY48" fmla="*/ 724087 h 800462"/>
                  <a:gd name="connsiteX49" fmla="*/ 227439 w 761998"/>
                  <a:gd name="connsiteY49" fmla="*/ 673341 h 800462"/>
                  <a:gd name="connsiteX50" fmla="*/ 307172 w 761998"/>
                  <a:gd name="connsiteY50" fmla="*/ 622602 h 800462"/>
                  <a:gd name="connsiteX51" fmla="*/ 308764 w 761998"/>
                  <a:gd name="connsiteY51" fmla="*/ 622399 h 800462"/>
                  <a:gd name="connsiteX52" fmla="*/ 309932 w 761998"/>
                  <a:gd name="connsiteY52" fmla="*/ 623497 h 800462"/>
                  <a:gd name="connsiteX53" fmla="*/ 344592 w 761998"/>
                  <a:gd name="connsiteY53" fmla="*/ 711383 h 800462"/>
                  <a:gd name="connsiteX54" fmla="*/ 379251 w 761998"/>
                  <a:gd name="connsiteY54" fmla="*/ 799276 h 800462"/>
                  <a:gd name="connsiteX55" fmla="*/ 380996 w 761998"/>
                  <a:gd name="connsiteY55" fmla="*/ 800463 h 800462"/>
                  <a:gd name="connsiteX56" fmla="*/ 382748 w 761998"/>
                  <a:gd name="connsiteY56" fmla="*/ 799276 h 800462"/>
                  <a:gd name="connsiteX57" fmla="*/ 417407 w 761998"/>
                  <a:gd name="connsiteY57" fmla="*/ 711383 h 800462"/>
                  <a:gd name="connsiteX58" fmla="*/ 452067 w 761998"/>
                  <a:gd name="connsiteY58" fmla="*/ 623497 h 800462"/>
                  <a:gd name="connsiteX59" fmla="*/ 453234 w 761998"/>
                  <a:gd name="connsiteY59" fmla="*/ 622399 h 800462"/>
                  <a:gd name="connsiteX60" fmla="*/ 454827 w 761998"/>
                  <a:gd name="connsiteY60" fmla="*/ 622602 h 800462"/>
                  <a:gd name="connsiteX61" fmla="*/ 534560 w 761998"/>
                  <a:gd name="connsiteY61" fmla="*/ 673341 h 800462"/>
                  <a:gd name="connsiteX62" fmla="*/ 614298 w 761998"/>
                  <a:gd name="connsiteY62" fmla="*/ 724087 h 800462"/>
                  <a:gd name="connsiteX63" fmla="*/ 616411 w 761998"/>
                  <a:gd name="connsiteY63" fmla="*/ 724024 h 800462"/>
                  <a:gd name="connsiteX64" fmla="*/ 617128 w 761998"/>
                  <a:gd name="connsiteY64" fmla="*/ 722031 h 800462"/>
                  <a:gd name="connsiteX65" fmla="*/ 593472 w 761998"/>
                  <a:gd name="connsiteY65" fmla="*/ 630572 h 800462"/>
                  <a:gd name="connsiteX66" fmla="*/ 569816 w 761998"/>
                  <a:gd name="connsiteY66" fmla="*/ 539113 h 800462"/>
                  <a:gd name="connsiteX67" fmla="*/ 570120 w 761998"/>
                  <a:gd name="connsiteY67" fmla="*/ 537539 h 800462"/>
                  <a:gd name="connsiteX68" fmla="*/ 571523 w 761998"/>
                  <a:gd name="connsiteY68" fmla="*/ 536765 h 800462"/>
                  <a:gd name="connsiteX69" fmla="*/ 665875 w 761998"/>
                  <a:gd name="connsiteY69" fmla="*/ 530984 h 800462"/>
                  <a:gd name="connsiteX70" fmla="*/ 760228 w 761998"/>
                  <a:gd name="connsiteY70" fmla="*/ 525204 h 800462"/>
                  <a:gd name="connsiteX71" fmla="*/ 761903 w 761998"/>
                  <a:gd name="connsiteY71" fmla="*/ 523908 h 800462"/>
                  <a:gd name="connsiteX72" fmla="*/ 761313 w 761998"/>
                  <a:gd name="connsiteY72" fmla="*/ 521877 h 800462"/>
                  <a:gd name="connsiteX73" fmla="*/ 688377 w 761998"/>
                  <a:gd name="connsiteY73" fmla="*/ 461780 h 800462"/>
                  <a:gd name="connsiteX74" fmla="*/ 615447 w 761998"/>
                  <a:gd name="connsiteY74" fmla="*/ 401683 h 800462"/>
                  <a:gd name="connsiteX75" fmla="*/ 614762 w 761998"/>
                  <a:gd name="connsiteY75" fmla="*/ 400232 h 800462"/>
                  <a:gd name="connsiteX76" fmla="*/ 615447 w 761998"/>
                  <a:gd name="connsiteY76" fmla="*/ 398781 h 800462"/>
                  <a:gd name="connsiteX77" fmla="*/ 688377 w 761998"/>
                  <a:gd name="connsiteY77" fmla="*/ 338684 h 800462"/>
                  <a:gd name="connsiteX78" fmla="*/ 761313 w 761998"/>
                  <a:gd name="connsiteY78" fmla="*/ 278587 h 800462"/>
                  <a:gd name="connsiteX79" fmla="*/ 761903 w 761998"/>
                  <a:gd name="connsiteY79" fmla="*/ 276556 h 800462"/>
                  <a:gd name="connsiteX80" fmla="*/ 760228 w 761998"/>
                  <a:gd name="connsiteY80" fmla="*/ 275260 h 800462"/>
                  <a:gd name="connsiteX81" fmla="*/ 381003 w 761998"/>
                  <a:gd name="connsiteY81" fmla="*/ 544069 h 800462"/>
                  <a:gd name="connsiteX82" fmla="*/ 324971 w 761998"/>
                  <a:gd name="connsiteY82" fmla="*/ 532761 h 800462"/>
                  <a:gd name="connsiteX83" fmla="*/ 279219 w 761998"/>
                  <a:gd name="connsiteY83" fmla="*/ 501939 h 800462"/>
                  <a:gd name="connsiteX84" fmla="*/ 248373 w 761998"/>
                  <a:gd name="connsiteY84" fmla="*/ 456219 h 800462"/>
                  <a:gd name="connsiteX85" fmla="*/ 237065 w 761998"/>
                  <a:gd name="connsiteY85" fmla="*/ 400232 h 800462"/>
                  <a:gd name="connsiteX86" fmla="*/ 248373 w 761998"/>
                  <a:gd name="connsiteY86" fmla="*/ 344245 h 800462"/>
                  <a:gd name="connsiteX87" fmla="*/ 279219 w 761998"/>
                  <a:gd name="connsiteY87" fmla="*/ 298525 h 800462"/>
                  <a:gd name="connsiteX88" fmla="*/ 324971 w 761998"/>
                  <a:gd name="connsiteY88" fmla="*/ 267700 h 800462"/>
                  <a:gd name="connsiteX89" fmla="*/ 381003 w 761998"/>
                  <a:gd name="connsiteY89" fmla="*/ 256397 h 800462"/>
                  <a:gd name="connsiteX90" fmla="*/ 437028 w 761998"/>
                  <a:gd name="connsiteY90" fmla="*/ 267700 h 800462"/>
                  <a:gd name="connsiteX91" fmla="*/ 482779 w 761998"/>
                  <a:gd name="connsiteY91" fmla="*/ 298525 h 800462"/>
                  <a:gd name="connsiteX92" fmla="*/ 513625 w 761998"/>
                  <a:gd name="connsiteY92" fmla="*/ 344245 h 800462"/>
                  <a:gd name="connsiteX93" fmla="*/ 524933 w 761998"/>
                  <a:gd name="connsiteY93" fmla="*/ 400232 h 800462"/>
                  <a:gd name="connsiteX94" fmla="*/ 513625 w 761998"/>
                  <a:gd name="connsiteY94" fmla="*/ 456219 h 800462"/>
                  <a:gd name="connsiteX95" fmla="*/ 482779 w 761998"/>
                  <a:gd name="connsiteY95" fmla="*/ 501939 h 800462"/>
                  <a:gd name="connsiteX96" fmla="*/ 437028 w 761998"/>
                  <a:gd name="connsiteY96" fmla="*/ 532761 h 800462"/>
                  <a:gd name="connsiteX97" fmla="*/ 381003 w 761998"/>
                  <a:gd name="connsiteY97" fmla="*/ 544069 h 80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61998" h="800462">
                    <a:moveTo>
                      <a:pt x="760228" y="275260"/>
                    </a:moveTo>
                    <a:lnTo>
                      <a:pt x="665875" y="269478"/>
                    </a:lnTo>
                    <a:lnTo>
                      <a:pt x="571523" y="263696"/>
                    </a:lnTo>
                    <a:cubicBezTo>
                      <a:pt x="570932" y="263660"/>
                      <a:pt x="570431" y="263359"/>
                      <a:pt x="570120" y="262925"/>
                    </a:cubicBezTo>
                    <a:cubicBezTo>
                      <a:pt x="569803" y="262490"/>
                      <a:pt x="569670" y="261921"/>
                      <a:pt x="569816" y="261349"/>
                    </a:cubicBezTo>
                    <a:lnTo>
                      <a:pt x="593472" y="169891"/>
                    </a:lnTo>
                    <a:lnTo>
                      <a:pt x="617128" y="78433"/>
                    </a:lnTo>
                    <a:cubicBezTo>
                      <a:pt x="617344" y="77607"/>
                      <a:pt x="616995" y="76864"/>
                      <a:pt x="616411" y="76442"/>
                    </a:cubicBezTo>
                    <a:cubicBezTo>
                      <a:pt x="615828" y="76020"/>
                      <a:pt x="615015" y="75918"/>
                      <a:pt x="614298" y="76377"/>
                    </a:cubicBezTo>
                    <a:lnTo>
                      <a:pt x="534560" y="127120"/>
                    </a:lnTo>
                    <a:lnTo>
                      <a:pt x="454827" y="177863"/>
                    </a:lnTo>
                    <a:cubicBezTo>
                      <a:pt x="454332" y="178181"/>
                      <a:pt x="453748" y="178231"/>
                      <a:pt x="453234" y="178065"/>
                    </a:cubicBezTo>
                    <a:cubicBezTo>
                      <a:pt x="452727" y="177899"/>
                      <a:pt x="452283" y="177516"/>
                      <a:pt x="452067" y="176967"/>
                    </a:cubicBezTo>
                    <a:lnTo>
                      <a:pt x="417407" y="89079"/>
                    </a:lnTo>
                    <a:lnTo>
                      <a:pt x="382748" y="1191"/>
                    </a:lnTo>
                    <a:cubicBezTo>
                      <a:pt x="382437" y="397"/>
                      <a:pt x="381720" y="0"/>
                      <a:pt x="380996" y="0"/>
                    </a:cubicBezTo>
                    <a:cubicBezTo>
                      <a:pt x="380279" y="0"/>
                      <a:pt x="379562" y="397"/>
                      <a:pt x="379251" y="1191"/>
                    </a:cubicBezTo>
                    <a:lnTo>
                      <a:pt x="344592" y="89079"/>
                    </a:lnTo>
                    <a:lnTo>
                      <a:pt x="309932" y="176967"/>
                    </a:lnTo>
                    <a:cubicBezTo>
                      <a:pt x="309716" y="177516"/>
                      <a:pt x="309272" y="177899"/>
                      <a:pt x="308764" y="178065"/>
                    </a:cubicBezTo>
                    <a:cubicBezTo>
                      <a:pt x="308250" y="178231"/>
                      <a:pt x="307673" y="178181"/>
                      <a:pt x="307172" y="177863"/>
                    </a:cubicBezTo>
                    <a:lnTo>
                      <a:pt x="227439" y="127120"/>
                    </a:lnTo>
                    <a:lnTo>
                      <a:pt x="147707" y="76377"/>
                    </a:lnTo>
                    <a:cubicBezTo>
                      <a:pt x="146983" y="75919"/>
                      <a:pt x="146171" y="76020"/>
                      <a:pt x="145587" y="76442"/>
                    </a:cubicBezTo>
                    <a:cubicBezTo>
                      <a:pt x="145010" y="76864"/>
                      <a:pt x="144661" y="77607"/>
                      <a:pt x="144870" y="78433"/>
                    </a:cubicBezTo>
                    <a:lnTo>
                      <a:pt x="168527" y="169891"/>
                    </a:lnTo>
                    <a:lnTo>
                      <a:pt x="192183" y="261349"/>
                    </a:lnTo>
                    <a:cubicBezTo>
                      <a:pt x="192329" y="261921"/>
                      <a:pt x="192196" y="262490"/>
                      <a:pt x="191885" y="262925"/>
                    </a:cubicBezTo>
                    <a:cubicBezTo>
                      <a:pt x="191568" y="263359"/>
                      <a:pt x="191066" y="263660"/>
                      <a:pt x="190476" y="263696"/>
                    </a:cubicBezTo>
                    <a:lnTo>
                      <a:pt x="96123" y="269478"/>
                    </a:lnTo>
                    <a:lnTo>
                      <a:pt x="1771" y="275260"/>
                    </a:lnTo>
                    <a:cubicBezTo>
                      <a:pt x="914" y="275312"/>
                      <a:pt x="318" y="275872"/>
                      <a:pt x="96" y="276556"/>
                    </a:cubicBezTo>
                    <a:cubicBezTo>
                      <a:pt x="-127" y="277238"/>
                      <a:pt x="26" y="278044"/>
                      <a:pt x="686" y="278587"/>
                    </a:cubicBezTo>
                    <a:lnTo>
                      <a:pt x="73622" y="338684"/>
                    </a:lnTo>
                    <a:lnTo>
                      <a:pt x="146552" y="398781"/>
                    </a:lnTo>
                    <a:cubicBezTo>
                      <a:pt x="147009" y="399158"/>
                      <a:pt x="147237" y="399695"/>
                      <a:pt x="147237" y="400232"/>
                    </a:cubicBezTo>
                    <a:cubicBezTo>
                      <a:pt x="147237" y="400769"/>
                      <a:pt x="147009" y="401306"/>
                      <a:pt x="146552" y="401683"/>
                    </a:cubicBezTo>
                    <a:lnTo>
                      <a:pt x="73622" y="461780"/>
                    </a:lnTo>
                    <a:lnTo>
                      <a:pt x="686" y="521877"/>
                    </a:lnTo>
                    <a:cubicBezTo>
                      <a:pt x="26" y="522420"/>
                      <a:pt x="-127" y="523226"/>
                      <a:pt x="96" y="523908"/>
                    </a:cubicBezTo>
                    <a:cubicBezTo>
                      <a:pt x="318" y="524592"/>
                      <a:pt x="914" y="525152"/>
                      <a:pt x="1771" y="525204"/>
                    </a:cubicBezTo>
                    <a:lnTo>
                      <a:pt x="96123" y="530984"/>
                    </a:lnTo>
                    <a:lnTo>
                      <a:pt x="190476" y="536765"/>
                    </a:lnTo>
                    <a:cubicBezTo>
                      <a:pt x="191066" y="536803"/>
                      <a:pt x="191568" y="537101"/>
                      <a:pt x="191885" y="537539"/>
                    </a:cubicBezTo>
                    <a:cubicBezTo>
                      <a:pt x="192196" y="537971"/>
                      <a:pt x="192329" y="538542"/>
                      <a:pt x="192183" y="539113"/>
                    </a:cubicBezTo>
                    <a:lnTo>
                      <a:pt x="168527" y="630572"/>
                    </a:lnTo>
                    <a:lnTo>
                      <a:pt x="144870" y="722031"/>
                    </a:lnTo>
                    <a:cubicBezTo>
                      <a:pt x="144661" y="722856"/>
                      <a:pt x="145010" y="723598"/>
                      <a:pt x="145587" y="724024"/>
                    </a:cubicBezTo>
                    <a:cubicBezTo>
                      <a:pt x="146171" y="724443"/>
                      <a:pt x="146983" y="724544"/>
                      <a:pt x="147707" y="724087"/>
                    </a:cubicBezTo>
                    <a:lnTo>
                      <a:pt x="227439" y="673341"/>
                    </a:lnTo>
                    <a:lnTo>
                      <a:pt x="307172" y="622602"/>
                    </a:lnTo>
                    <a:cubicBezTo>
                      <a:pt x="307673" y="622285"/>
                      <a:pt x="308250" y="622234"/>
                      <a:pt x="308764" y="622399"/>
                    </a:cubicBezTo>
                    <a:cubicBezTo>
                      <a:pt x="309272" y="622564"/>
                      <a:pt x="309716" y="622945"/>
                      <a:pt x="309932" y="623497"/>
                    </a:cubicBezTo>
                    <a:lnTo>
                      <a:pt x="344592" y="711383"/>
                    </a:lnTo>
                    <a:lnTo>
                      <a:pt x="379251" y="799276"/>
                    </a:lnTo>
                    <a:cubicBezTo>
                      <a:pt x="379562" y="800069"/>
                      <a:pt x="380279" y="800463"/>
                      <a:pt x="380996" y="800463"/>
                    </a:cubicBezTo>
                    <a:cubicBezTo>
                      <a:pt x="381720" y="800463"/>
                      <a:pt x="382437" y="800069"/>
                      <a:pt x="382748" y="799276"/>
                    </a:cubicBezTo>
                    <a:lnTo>
                      <a:pt x="417407" y="711383"/>
                    </a:lnTo>
                    <a:lnTo>
                      <a:pt x="452067" y="623497"/>
                    </a:lnTo>
                    <a:cubicBezTo>
                      <a:pt x="452283" y="622945"/>
                      <a:pt x="452727" y="622564"/>
                      <a:pt x="453234" y="622399"/>
                    </a:cubicBezTo>
                    <a:cubicBezTo>
                      <a:pt x="453748" y="622234"/>
                      <a:pt x="454332" y="622285"/>
                      <a:pt x="454827" y="622602"/>
                    </a:cubicBezTo>
                    <a:lnTo>
                      <a:pt x="534560" y="673341"/>
                    </a:lnTo>
                    <a:lnTo>
                      <a:pt x="614298" y="724087"/>
                    </a:lnTo>
                    <a:cubicBezTo>
                      <a:pt x="615015" y="724544"/>
                      <a:pt x="615828" y="724443"/>
                      <a:pt x="616411" y="724024"/>
                    </a:cubicBezTo>
                    <a:cubicBezTo>
                      <a:pt x="616995" y="723598"/>
                      <a:pt x="617344" y="722856"/>
                      <a:pt x="617128" y="722031"/>
                    </a:cubicBezTo>
                    <a:lnTo>
                      <a:pt x="593472" y="630572"/>
                    </a:lnTo>
                    <a:lnTo>
                      <a:pt x="569816" y="539113"/>
                    </a:lnTo>
                    <a:cubicBezTo>
                      <a:pt x="569670" y="538542"/>
                      <a:pt x="569803" y="537977"/>
                      <a:pt x="570120" y="537539"/>
                    </a:cubicBezTo>
                    <a:cubicBezTo>
                      <a:pt x="570431" y="537108"/>
                      <a:pt x="570932" y="536803"/>
                      <a:pt x="571523" y="536765"/>
                    </a:cubicBezTo>
                    <a:lnTo>
                      <a:pt x="665875" y="530984"/>
                    </a:lnTo>
                    <a:lnTo>
                      <a:pt x="760228" y="525204"/>
                    </a:lnTo>
                    <a:cubicBezTo>
                      <a:pt x="761085" y="525152"/>
                      <a:pt x="761681" y="524592"/>
                      <a:pt x="761903" y="523908"/>
                    </a:cubicBezTo>
                    <a:cubicBezTo>
                      <a:pt x="762125" y="523226"/>
                      <a:pt x="761973" y="522420"/>
                      <a:pt x="761313" y="521877"/>
                    </a:cubicBezTo>
                    <a:lnTo>
                      <a:pt x="688377" y="461780"/>
                    </a:lnTo>
                    <a:lnTo>
                      <a:pt x="615447" y="401683"/>
                    </a:lnTo>
                    <a:cubicBezTo>
                      <a:pt x="614990" y="401307"/>
                      <a:pt x="614762" y="400769"/>
                      <a:pt x="614762" y="400232"/>
                    </a:cubicBezTo>
                    <a:cubicBezTo>
                      <a:pt x="614762" y="399695"/>
                      <a:pt x="614990" y="399158"/>
                      <a:pt x="615447" y="398781"/>
                    </a:cubicBezTo>
                    <a:lnTo>
                      <a:pt x="688377" y="338684"/>
                    </a:lnTo>
                    <a:lnTo>
                      <a:pt x="761313" y="278587"/>
                    </a:lnTo>
                    <a:cubicBezTo>
                      <a:pt x="761973" y="278044"/>
                      <a:pt x="762125" y="277238"/>
                      <a:pt x="761903" y="276556"/>
                    </a:cubicBezTo>
                    <a:cubicBezTo>
                      <a:pt x="761681" y="275872"/>
                      <a:pt x="761085" y="275312"/>
                      <a:pt x="760228" y="275260"/>
                    </a:cubicBezTo>
                    <a:close/>
                    <a:moveTo>
                      <a:pt x="381003" y="544069"/>
                    </a:moveTo>
                    <a:cubicBezTo>
                      <a:pt x="361128" y="544069"/>
                      <a:pt x="342193" y="540039"/>
                      <a:pt x="324971" y="532761"/>
                    </a:cubicBezTo>
                    <a:cubicBezTo>
                      <a:pt x="307755" y="525485"/>
                      <a:pt x="292247" y="514953"/>
                      <a:pt x="279219" y="501939"/>
                    </a:cubicBezTo>
                    <a:cubicBezTo>
                      <a:pt x="266198" y="488924"/>
                      <a:pt x="255658" y="473427"/>
                      <a:pt x="248373" y="456219"/>
                    </a:cubicBezTo>
                    <a:cubicBezTo>
                      <a:pt x="241095" y="439011"/>
                      <a:pt x="237065" y="420091"/>
                      <a:pt x="237065" y="400232"/>
                    </a:cubicBezTo>
                    <a:cubicBezTo>
                      <a:pt x="237065" y="380372"/>
                      <a:pt x="241095" y="361453"/>
                      <a:pt x="248373" y="344245"/>
                    </a:cubicBezTo>
                    <a:cubicBezTo>
                      <a:pt x="255658" y="327037"/>
                      <a:pt x="266198" y="311540"/>
                      <a:pt x="279219" y="298525"/>
                    </a:cubicBezTo>
                    <a:cubicBezTo>
                      <a:pt x="292247" y="285511"/>
                      <a:pt x="307755" y="274979"/>
                      <a:pt x="324971" y="267700"/>
                    </a:cubicBezTo>
                    <a:cubicBezTo>
                      <a:pt x="342193" y="260422"/>
                      <a:pt x="361128" y="256397"/>
                      <a:pt x="381003" y="256397"/>
                    </a:cubicBezTo>
                    <a:cubicBezTo>
                      <a:pt x="400871" y="256397"/>
                      <a:pt x="419806" y="260422"/>
                      <a:pt x="437028" y="267700"/>
                    </a:cubicBezTo>
                    <a:cubicBezTo>
                      <a:pt x="454243" y="274979"/>
                      <a:pt x="469752" y="285511"/>
                      <a:pt x="482779" y="298525"/>
                    </a:cubicBezTo>
                    <a:cubicBezTo>
                      <a:pt x="495801" y="311540"/>
                      <a:pt x="506341" y="327037"/>
                      <a:pt x="513625" y="344245"/>
                    </a:cubicBezTo>
                    <a:cubicBezTo>
                      <a:pt x="520910" y="361453"/>
                      <a:pt x="524933" y="380372"/>
                      <a:pt x="524933" y="400232"/>
                    </a:cubicBezTo>
                    <a:cubicBezTo>
                      <a:pt x="524933" y="420091"/>
                      <a:pt x="520910" y="439011"/>
                      <a:pt x="513625" y="456219"/>
                    </a:cubicBezTo>
                    <a:cubicBezTo>
                      <a:pt x="506341" y="473427"/>
                      <a:pt x="495801" y="488924"/>
                      <a:pt x="482779" y="501939"/>
                    </a:cubicBezTo>
                    <a:cubicBezTo>
                      <a:pt x="469752" y="514953"/>
                      <a:pt x="454243" y="525485"/>
                      <a:pt x="437028" y="532761"/>
                    </a:cubicBezTo>
                    <a:cubicBezTo>
                      <a:pt x="419806" y="540039"/>
                      <a:pt x="400871" y="544069"/>
                      <a:pt x="381003" y="544069"/>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60" name="Freeform: Shape 59">
                <a:extLst>
                  <a:ext uri="{FF2B5EF4-FFF2-40B4-BE49-F238E27FC236}">
                    <a16:creationId xmlns:a16="http://schemas.microsoft.com/office/drawing/2014/main" id="{FC4E4E86-A46D-293E-BB3E-8E4322E23C15}"/>
                  </a:ext>
                </a:extLst>
              </p:cNvPr>
              <p:cNvSpPr/>
              <p:nvPr/>
            </p:nvSpPr>
            <p:spPr>
              <a:xfrm>
                <a:off x="0"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61" name="Freeform: Shape 60">
                <a:extLst>
                  <a:ext uri="{FF2B5EF4-FFF2-40B4-BE49-F238E27FC236}">
                    <a16:creationId xmlns:a16="http://schemas.microsoft.com/office/drawing/2014/main" id="{CBFCE224-2AB0-050C-C500-9981DA3F760C}"/>
                  </a:ext>
                </a:extLst>
              </p:cNvPr>
              <p:cNvSpPr/>
              <p:nvPr/>
            </p:nvSpPr>
            <p:spPr>
              <a:xfrm>
                <a:off x="0" y="6059695"/>
                <a:ext cx="1015999" cy="793075"/>
              </a:xfrm>
              <a:custGeom>
                <a:avLst/>
                <a:gdLst>
                  <a:gd name="connsiteX0" fmla="*/ 407017 w 1015999"/>
                  <a:gd name="connsiteY0" fmla="*/ 243627 h 793075"/>
                  <a:gd name="connsiteX1" fmla="*/ 365188 w 1015999"/>
                  <a:gd name="connsiteY1" fmla="*/ 142714 h 793075"/>
                  <a:gd name="connsiteX2" fmla="*/ 407017 w 1015999"/>
                  <a:gd name="connsiteY2" fmla="*/ 41800 h 793075"/>
                  <a:gd name="connsiteX3" fmla="*/ 508000 w 1015999"/>
                  <a:gd name="connsiteY3" fmla="*/ 0 h 793075"/>
                  <a:gd name="connsiteX4" fmla="*/ 608983 w 1015999"/>
                  <a:gd name="connsiteY4" fmla="*/ 41800 h 793075"/>
                  <a:gd name="connsiteX5" fmla="*/ 650810 w 1015999"/>
                  <a:gd name="connsiteY5" fmla="*/ 142714 h 793075"/>
                  <a:gd name="connsiteX6" fmla="*/ 608983 w 1015999"/>
                  <a:gd name="connsiteY6" fmla="*/ 243627 h 793075"/>
                  <a:gd name="connsiteX7" fmla="*/ 508000 w 1015999"/>
                  <a:gd name="connsiteY7" fmla="*/ 285427 h 793075"/>
                  <a:gd name="connsiteX8" fmla="*/ 407017 w 1015999"/>
                  <a:gd name="connsiteY8" fmla="*/ 243627 h 793075"/>
                  <a:gd name="connsiteX9" fmla="*/ 1014667 w 1015999"/>
                  <a:gd name="connsiteY9" fmla="*/ 159587 h 793075"/>
                  <a:gd name="connsiteX10" fmla="*/ 761998 w 1015999"/>
                  <a:gd name="connsiteY10" fmla="*/ 412600 h 793075"/>
                  <a:gd name="connsiteX11" fmla="*/ 509332 w 1015999"/>
                  <a:gd name="connsiteY11" fmla="*/ 665612 h 793075"/>
                  <a:gd name="connsiteX12" fmla="*/ 508000 w 1015999"/>
                  <a:gd name="connsiteY12" fmla="*/ 666164 h 793075"/>
                  <a:gd name="connsiteX13" fmla="*/ 506668 w 1015999"/>
                  <a:gd name="connsiteY13" fmla="*/ 665612 h 793075"/>
                  <a:gd name="connsiteX14" fmla="*/ 254000 w 1015999"/>
                  <a:gd name="connsiteY14" fmla="*/ 412600 h 793075"/>
                  <a:gd name="connsiteX15" fmla="*/ 1332 w 1015999"/>
                  <a:gd name="connsiteY15" fmla="*/ 159587 h 793075"/>
                  <a:gd name="connsiteX16" fmla="*/ 0 w 1015999"/>
                  <a:gd name="connsiteY16" fmla="*/ 159035 h 793075"/>
                  <a:gd name="connsiteX17" fmla="*/ 0 w 1015999"/>
                  <a:gd name="connsiteY17" fmla="*/ 793076 h 793075"/>
                  <a:gd name="connsiteX18" fmla="*/ 1015999 w 1015999"/>
                  <a:gd name="connsiteY18" fmla="*/ 793076 h 793075"/>
                  <a:gd name="connsiteX19" fmla="*/ 1015999 w 1015999"/>
                  <a:gd name="connsiteY19" fmla="*/ 159035 h 793075"/>
                  <a:gd name="connsiteX20" fmla="*/ 1014667 w 1015999"/>
                  <a:gd name="connsiteY20" fmla="*/ 159587 h 79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5999" h="793075">
                    <a:moveTo>
                      <a:pt x="407017" y="243627"/>
                    </a:moveTo>
                    <a:cubicBezTo>
                      <a:pt x="381172" y="217801"/>
                      <a:pt x="365188" y="182122"/>
                      <a:pt x="365188" y="142714"/>
                    </a:cubicBezTo>
                    <a:cubicBezTo>
                      <a:pt x="365188" y="103304"/>
                      <a:pt x="381172" y="67626"/>
                      <a:pt x="407017" y="41800"/>
                    </a:cubicBezTo>
                    <a:cubicBezTo>
                      <a:pt x="432860" y="15974"/>
                      <a:pt x="468563" y="0"/>
                      <a:pt x="508000" y="0"/>
                    </a:cubicBezTo>
                    <a:cubicBezTo>
                      <a:pt x="547437" y="0"/>
                      <a:pt x="583140" y="15974"/>
                      <a:pt x="608983" y="41800"/>
                    </a:cubicBezTo>
                    <a:cubicBezTo>
                      <a:pt x="634826" y="67626"/>
                      <a:pt x="650810" y="103304"/>
                      <a:pt x="650810" y="142714"/>
                    </a:cubicBezTo>
                    <a:cubicBezTo>
                      <a:pt x="650810" y="182122"/>
                      <a:pt x="634826" y="217801"/>
                      <a:pt x="608983" y="243627"/>
                    </a:cubicBezTo>
                    <a:cubicBezTo>
                      <a:pt x="583140" y="269453"/>
                      <a:pt x="547436" y="285427"/>
                      <a:pt x="508000" y="285427"/>
                    </a:cubicBezTo>
                    <a:cubicBezTo>
                      <a:pt x="468564" y="285427"/>
                      <a:pt x="432860" y="269453"/>
                      <a:pt x="407017" y="243627"/>
                    </a:cubicBezTo>
                    <a:close/>
                    <a:moveTo>
                      <a:pt x="1014667" y="159587"/>
                    </a:moveTo>
                    <a:lnTo>
                      <a:pt x="761998" y="412600"/>
                    </a:lnTo>
                    <a:lnTo>
                      <a:pt x="509332" y="665612"/>
                    </a:lnTo>
                    <a:cubicBezTo>
                      <a:pt x="508964" y="665980"/>
                      <a:pt x="508482" y="666164"/>
                      <a:pt x="508000" y="666164"/>
                    </a:cubicBezTo>
                    <a:cubicBezTo>
                      <a:pt x="507518" y="666164"/>
                      <a:pt x="507036" y="665980"/>
                      <a:pt x="506668" y="665612"/>
                    </a:cubicBezTo>
                    <a:lnTo>
                      <a:pt x="254000" y="412600"/>
                    </a:lnTo>
                    <a:lnTo>
                      <a:pt x="1332" y="159587"/>
                    </a:lnTo>
                    <a:cubicBezTo>
                      <a:pt x="964" y="159219"/>
                      <a:pt x="482" y="159035"/>
                      <a:pt x="0" y="159035"/>
                    </a:cubicBezTo>
                    <a:lnTo>
                      <a:pt x="0" y="793076"/>
                    </a:lnTo>
                    <a:lnTo>
                      <a:pt x="1015999" y="793076"/>
                    </a:lnTo>
                    <a:lnTo>
                      <a:pt x="1015999" y="159035"/>
                    </a:lnTo>
                    <a:cubicBezTo>
                      <a:pt x="1015517" y="159035"/>
                      <a:pt x="1015035" y="159219"/>
                      <a:pt x="1014667" y="159587"/>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grpSp>
      </p:grpSp>
    </p:spTree>
    <p:extLst>
      <p:ext uri="{BB962C8B-B14F-4D97-AF65-F5344CB8AC3E}">
        <p14:creationId xmlns:p14="http://schemas.microsoft.com/office/powerpoint/2010/main" val="22702361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lement-Slide-1">
    <p:spTree>
      <p:nvGrpSpPr>
        <p:cNvPr id="1" name=""/>
        <p:cNvGrpSpPr/>
        <p:nvPr/>
      </p:nvGrpSpPr>
      <p:grpSpPr>
        <a:xfrm>
          <a:off x="0" y="0"/>
          <a:ext cx="0" cy="0"/>
          <a:chOff x="0" y="0"/>
          <a:chExt cx="0" cy="0"/>
        </a:xfrm>
      </p:grpSpPr>
      <p:sp>
        <p:nvSpPr>
          <p:cNvPr id="70" name="Text Placeholder 69">
            <a:extLst>
              <a:ext uri="{FF2B5EF4-FFF2-40B4-BE49-F238E27FC236}">
                <a16:creationId xmlns:a16="http://schemas.microsoft.com/office/drawing/2014/main" id="{49A7035A-3C4F-F53E-9B04-D450EBC80643}"/>
              </a:ext>
            </a:extLst>
          </p:cNvPr>
          <p:cNvSpPr>
            <a:spLocks noGrp="1"/>
          </p:cNvSpPr>
          <p:nvPr>
            <p:ph type="body" sz="quarter" idx="10" hasCustomPrompt="1"/>
          </p:nvPr>
        </p:nvSpPr>
        <p:spPr>
          <a:xfrm>
            <a:off x="615592" y="357186"/>
            <a:ext cx="10960816" cy="433390"/>
          </a:xfrm>
        </p:spPr>
        <p:txBody>
          <a:bodyPr anchor="ctr" anchorCtr="0">
            <a:noAutofit/>
          </a:bodyPr>
          <a:lstStyle>
            <a:lvl1pPr marL="0" indent="0" algn="ctr" rtl="0">
              <a:buNone/>
              <a:defRPr sz="3600" b="1">
                <a:solidFill>
                  <a:srgbClr val="220050"/>
                </a:solidFill>
                <a:latin typeface="Roboto Condensed" panose="02000000000000000000" pitchFamily="2" charset="0"/>
                <a:ea typeface="Roboto Condensed" panose="02000000000000000000" pitchFamily="2" charset="0"/>
              </a:defRPr>
            </a:lvl1pPr>
          </a:lstStyle>
          <a:p>
            <a:pPr lvl="0"/>
            <a:r>
              <a:rPr lang="en-US" dirty="0"/>
              <a:t>SLIDE HEADLINE</a:t>
            </a:r>
          </a:p>
        </p:txBody>
      </p:sp>
      <p:grpSp>
        <p:nvGrpSpPr>
          <p:cNvPr id="133" name="Group 132">
            <a:extLst>
              <a:ext uri="{FF2B5EF4-FFF2-40B4-BE49-F238E27FC236}">
                <a16:creationId xmlns:a16="http://schemas.microsoft.com/office/drawing/2014/main" id="{AB965081-F7FD-40C4-6CD6-F2B0268B5503}"/>
              </a:ext>
            </a:extLst>
          </p:cNvPr>
          <p:cNvGrpSpPr/>
          <p:nvPr userDrawn="1"/>
        </p:nvGrpSpPr>
        <p:grpSpPr>
          <a:xfrm>
            <a:off x="0" y="-1"/>
            <a:ext cx="12192001" cy="231269"/>
            <a:chOff x="0" y="-1"/>
            <a:chExt cx="12192001" cy="231269"/>
          </a:xfrm>
        </p:grpSpPr>
        <p:sp>
          <p:nvSpPr>
            <p:cNvPr id="3" name="Freeform: Shape 2">
              <a:extLst>
                <a:ext uri="{FF2B5EF4-FFF2-40B4-BE49-F238E27FC236}">
                  <a16:creationId xmlns:a16="http://schemas.microsoft.com/office/drawing/2014/main" id="{BC7D76A5-A379-2D3A-1947-9767692E7943}"/>
                </a:ext>
              </a:extLst>
            </p:cNvPr>
            <p:cNvSpPr/>
            <p:nvPr/>
          </p:nvSpPr>
          <p:spPr>
            <a:xfrm flipV="1">
              <a:off x="0" y="-1"/>
              <a:ext cx="9348186" cy="182580"/>
            </a:xfrm>
            <a:custGeom>
              <a:avLst/>
              <a:gdLst>
                <a:gd name="connsiteX0" fmla="*/ 557 w 9143999"/>
                <a:gd name="connsiteY0" fmla="*/ 0 h 178592"/>
                <a:gd name="connsiteX1" fmla="*/ 152898 w 9143999"/>
                <a:gd name="connsiteY1" fmla="*/ 177875 h 178592"/>
                <a:gd name="connsiteX2" fmla="*/ 305241 w 9143999"/>
                <a:gd name="connsiteY2" fmla="*/ 0 h 178592"/>
                <a:gd name="connsiteX3" fmla="*/ 457582 w 9143999"/>
                <a:gd name="connsiteY3" fmla="*/ 177875 h 178592"/>
                <a:gd name="connsiteX4" fmla="*/ 609924 w 9143999"/>
                <a:gd name="connsiteY4" fmla="*/ 0 h 178592"/>
                <a:gd name="connsiteX5" fmla="*/ 762265 w 9143999"/>
                <a:gd name="connsiteY5" fmla="*/ 177875 h 178592"/>
                <a:gd name="connsiteX6" fmla="*/ 914607 w 9143999"/>
                <a:gd name="connsiteY6" fmla="*/ 0 h 178592"/>
                <a:gd name="connsiteX7" fmla="*/ 1066950 w 9143999"/>
                <a:gd name="connsiteY7" fmla="*/ 177875 h 178592"/>
                <a:gd name="connsiteX8" fmla="*/ 1219292 w 9143999"/>
                <a:gd name="connsiteY8" fmla="*/ 0 h 178592"/>
                <a:gd name="connsiteX9" fmla="*/ 1371634 w 9143999"/>
                <a:gd name="connsiteY9" fmla="*/ 177875 h 178592"/>
                <a:gd name="connsiteX10" fmla="*/ 1523976 w 9143999"/>
                <a:gd name="connsiteY10" fmla="*/ 0 h 178592"/>
                <a:gd name="connsiteX11" fmla="*/ 1676318 w 9143999"/>
                <a:gd name="connsiteY11" fmla="*/ 177875 h 178592"/>
                <a:gd name="connsiteX12" fmla="*/ 1828660 w 9143999"/>
                <a:gd name="connsiteY12" fmla="*/ 0 h 178592"/>
                <a:gd name="connsiteX13" fmla="*/ 1981000 w 9143999"/>
                <a:gd name="connsiteY13" fmla="*/ 177875 h 178592"/>
                <a:gd name="connsiteX14" fmla="*/ 2133344 w 9143999"/>
                <a:gd name="connsiteY14" fmla="*/ 0 h 178592"/>
                <a:gd name="connsiteX15" fmla="*/ 2285684 w 9143999"/>
                <a:gd name="connsiteY15" fmla="*/ 177875 h 178592"/>
                <a:gd name="connsiteX16" fmla="*/ 2438026 w 9143999"/>
                <a:gd name="connsiteY16" fmla="*/ 0 h 178592"/>
                <a:gd name="connsiteX17" fmla="*/ 2590368 w 9143999"/>
                <a:gd name="connsiteY17" fmla="*/ 177875 h 178592"/>
                <a:gd name="connsiteX18" fmla="*/ 2742710 w 9143999"/>
                <a:gd name="connsiteY18" fmla="*/ 0 h 178592"/>
                <a:gd name="connsiteX19" fmla="*/ 2895052 w 9143999"/>
                <a:gd name="connsiteY19" fmla="*/ 177875 h 178592"/>
                <a:gd name="connsiteX20" fmla="*/ 3047395 w 9143999"/>
                <a:gd name="connsiteY20" fmla="*/ 0 h 178592"/>
                <a:gd name="connsiteX21" fmla="*/ 3199736 w 9143999"/>
                <a:gd name="connsiteY21" fmla="*/ 177875 h 178592"/>
                <a:gd name="connsiteX22" fmla="*/ 3352078 w 9143999"/>
                <a:gd name="connsiteY22" fmla="*/ 0 h 178592"/>
                <a:gd name="connsiteX23" fmla="*/ 3504420 w 9143999"/>
                <a:gd name="connsiteY23" fmla="*/ 177875 h 178592"/>
                <a:gd name="connsiteX24" fmla="*/ 3656762 w 9143999"/>
                <a:gd name="connsiteY24" fmla="*/ 0 h 178592"/>
                <a:gd name="connsiteX25" fmla="*/ 3809103 w 9143999"/>
                <a:gd name="connsiteY25" fmla="*/ 177875 h 178592"/>
                <a:gd name="connsiteX26" fmla="*/ 3961445 w 9143999"/>
                <a:gd name="connsiteY26" fmla="*/ 0 h 178592"/>
                <a:gd name="connsiteX27" fmla="*/ 4113786 w 9143999"/>
                <a:gd name="connsiteY27" fmla="*/ 177875 h 178592"/>
                <a:gd name="connsiteX28" fmla="*/ 4266126 w 9143999"/>
                <a:gd name="connsiteY28" fmla="*/ 0 h 178592"/>
                <a:gd name="connsiteX29" fmla="*/ 4418467 w 9143999"/>
                <a:gd name="connsiteY29" fmla="*/ 177875 h 178592"/>
                <a:gd name="connsiteX30" fmla="*/ 4570810 w 9143999"/>
                <a:gd name="connsiteY30" fmla="*/ 0 h 178592"/>
                <a:gd name="connsiteX31" fmla="*/ 4723151 w 9143999"/>
                <a:gd name="connsiteY31" fmla="*/ 177875 h 178592"/>
                <a:gd name="connsiteX32" fmla="*/ 4875494 w 9143999"/>
                <a:gd name="connsiteY32" fmla="*/ 0 h 178592"/>
                <a:gd name="connsiteX33" fmla="*/ 5027834 w 9143999"/>
                <a:gd name="connsiteY33" fmla="*/ 177875 h 178592"/>
                <a:gd name="connsiteX34" fmla="*/ 5180177 w 9143999"/>
                <a:gd name="connsiteY34" fmla="*/ 0 h 178592"/>
                <a:gd name="connsiteX35" fmla="*/ 5332518 w 9143999"/>
                <a:gd name="connsiteY35" fmla="*/ 177875 h 178592"/>
                <a:gd name="connsiteX36" fmla="*/ 5484861 w 9143999"/>
                <a:gd name="connsiteY36" fmla="*/ 0 h 178592"/>
                <a:gd name="connsiteX37" fmla="*/ 5637202 w 9143999"/>
                <a:gd name="connsiteY37" fmla="*/ 177875 h 178592"/>
                <a:gd name="connsiteX38" fmla="*/ 5789545 w 9143999"/>
                <a:gd name="connsiteY38" fmla="*/ 0 h 178592"/>
                <a:gd name="connsiteX39" fmla="*/ 5941886 w 9143999"/>
                <a:gd name="connsiteY39" fmla="*/ 177875 h 178592"/>
                <a:gd name="connsiteX40" fmla="*/ 6094229 w 9143999"/>
                <a:gd name="connsiteY40" fmla="*/ 0 h 178592"/>
                <a:gd name="connsiteX41" fmla="*/ 6246570 w 9143999"/>
                <a:gd name="connsiteY41" fmla="*/ 177875 h 178592"/>
                <a:gd name="connsiteX42" fmla="*/ 6398913 w 9143999"/>
                <a:gd name="connsiteY42" fmla="*/ 0 h 178592"/>
                <a:gd name="connsiteX43" fmla="*/ 6551253 w 9143999"/>
                <a:gd name="connsiteY43" fmla="*/ 177875 h 178592"/>
                <a:gd name="connsiteX44" fmla="*/ 6703596 w 9143999"/>
                <a:gd name="connsiteY44" fmla="*/ 0 h 178592"/>
                <a:gd name="connsiteX45" fmla="*/ 6855937 w 9143999"/>
                <a:gd name="connsiteY45" fmla="*/ 177875 h 178592"/>
                <a:gd name="connsiteX46" fmla="*/ 7008280 w 9143999"/>
                <a:gd name="connsiteY46" fmla="*/ 0 h 178592"/>
                <a:gd name="connsiteX47" fmla="*/ 7160621 w 9143999"/>
                <a:gd name="connsiteY47" fmla="*/ 177875 h 178592"/>
                <a:gd name="connsiteX48" fmla="*/ 7312964 w 9143999"/>
                <a:gd name="connsiteY48" fmla="*/ 0 h 178592"/>
                <a:gd name="connsiteX49" fmla="*/ 7465305 w 9143999"/>
                <a:gd name="connsiteY49" fmla="*/ 177875 h 178592"/>
                <a:gd name="connsiteX50" fmla="*/ 7617648 w 9143999"/>
                <a:gd name="connsiteY50" fmla="*/ 0 h 178592"/>
                <a:gd name="connsiteX51" fmla="*/ 7769989 w 9143999"/>
                <a:gd name="connsiteY51" fmla="*/ 177875 h 178592"/>
                <a:gd name="connsiteX52" fmla="*/ 7922332 w 9143999"/>
                <a:gd name="connsiteY52" fmla="*/ 0 h 178592"/>
                <a:gd name="connsiteX53" fmla="*/ 8074672 w 9143999"/>
                <a:gd name="connsiteY53" fmla="*/ 177875 h 178592"/>
                <a:gd name="connsiteX54" fmla="*/ 8227015 w 9143999"/>
                <a:gd name="connsiteY54" fmla="*/ 0 h 178592"/>
                <a:gd name="connsiteX55" fmla="*/ 8379356 w 9143999"/>
                <a:gd name="connsiteY55" fmla="*/ 177875 h 178592"/>
                <a:gd name="connsiteX56" fmla="*/ 8531699 w 9143999"/>
                <a:gd name="connsiteY56" fmla="*/ 0 h 178592"/>
                <a:gd name="connsiteX57" fmla="*/ 8684041 w 9143999"/>
                <a:gd name="connsiteY57" fmla="*/ 177875 h 178592"/>
                <a:gd name="connsiteX58" fmla="*/ 8836383 w 9143999"/>
                <a:gd name="connsiteY58" fmla="*/ 0 h 178592"/>
                <a:gd name="connsiteX59" fmla="*/ 8988722 w 9143999"/>
                <a:gd name="connsiteY59" fmla="*/ 177873 h 178592"/>
                <a:gd name="connsiteX60" fmla="*/ 9141063 w 9143999"/>
                <a:gd name="connsiteY60" fmla="*/ 0 h 178592"/>
                <a:gd name="connsiteX61" fmla="*/ 9143999 w 9143999"/>
                <a:gd name="connsiteY61" fmla="*/ 3428 h 178592"/>
                <a:gd name="connsiteX62" fmla="*/ 9143999 w 9143999"/>
                <a:gd name="connsiteY62" fmla="*/ 178592 h 178592"/>
                <a:gd name="connsiteX63" fmla="*/ 8989338 w 9143999"/>
                <a:gd name="connsiteY63" fmla="*/ 178592 h 178592"/>
                <a:gd name="connsiteX64" fmla="*/ 8988107 w 9143999"/>
                <a:gd name="connsiteY64" fmla="*/ 178592 h 178592"/>
                <a:gd name="connsiteX65" fmla="*/ 8684654 w 9143999"/>
                <a:gd name="connsiteY65" fmla="*/ 178592 h 178592"/>
                <a:gd name="connsiteX66" fmla="*/ 8683426 w 9143999"/>
                <a:gd name="connsiteY66" fmla="*/ 178592 h 178592"/>
                <a:gd name="connsiteX67" fmla="*/ 8379971 w 9143999"/>
                <a:gd name="connsiteY67" fmla="*/ 178592 h 178592"/>
                <a:gd name="connsiteX68" fmla="*/ 8378742 w 9143999"/>
                <a:gd name="connsiteY68" fmla="*/ 178592 h 178592"/>
                <a:gd name="connsiteX69" fmla="*/ 8075287 w 9143999"/>
                <a:gd name="connsiteY69" fmla="*/ 178592 h 178592"/>
                <a:gd name="connsiteX70" fmla="*/ 8074059 w 9143999"/>
                <a:gd name="connsiteY70" fmla="*/ 178592 h 178592"/>
                <a:gd name="connsiteX71" fmla="*/ 7770603 w 9143999"/>
                <a:gd name="connsiteY71" fmla="*/ 178592 h 178592"/>
                <a:gd name="connsiteX72" fmla="*/ 7769375 w 9143999"/>
                <a:gd name="connsiteY72" fmla="*/ 178592 h 178592"/>
                <a:gd name="connsiteX73" fmla="*/ 7465920 w 9143999"/>
                <a:gd name="connsiteY73" fmla="*/ 178592 h 178592"/>
                <a:gd name="connsiteX74" fmla="*/ 7464691 w 9143999"/>
                <a:gd name="connsiteY74" fmla="*/ 178592 h 178592"/>
                <a:gd name="connsiteX75" fmla="*/ 7161236 w 9143999"/>
                <a:gd name="connsiteY75" fmla="*/ 178592 h 178592"/>
                <a:gd name="connsiteX76" fmla="*/ 7160007 w 9143999"/>
                <a:gd name="connsiteY76" fmla="*/ 178592 h 178592"/>
                <a:gd name="connsiteX77" fmla="*/ 6856552 w 9143999"/>
                <a:gd name="connsiteY77" fmla="*/ 178592 h 178592"/>
                <a:gd name="connsiteX78" fmla="*/ 6855323 w 9143999"/>
                <a:gd name="connsiteY78" fmla="*/ 178592 h 178592"/>
                <a:gd name="connsiteX79" fmla="*/ 6551868 w 9143999"/>
                <a:gd name="connsiteY79" fmla="*/ 178592 h 178592"/>
                <a:gd name="connsiteX80" fmla="*/ 6550640 w 9143999"/>
                <a:gd name="connsiteY80" fmla="*/ 178592 h 178592"/>
                <a:gd name="connsiteX81" fmla="*/ 6247184 w 9143999"/>
                <a:gd name="connsiteY81" fmla="*/ 178592 h 178592"/>
                <a:gd name="connsiteX82" fmla="*/ 6245956 w 9143999"/>
                <a:gd name="connsiteY82" fmla="*/ 178592 h 178592"/>
                <a:gd name="connsiteX83" fmla="*/ 5942501 w 9143999"/>
                <a:gd name="connsiteY83" fmla="*/ 178592 h 178592"/>
                <a:gd name="connsiteX84" fmla="*/ 5941272 w 9143999"/>
                <a:gd name="connsiteY84" fmla="*/ 178592 h 178592"/>
                <a:gd name="connsiteX85" fmla="*/ 5637817 w 9143999"/>
                <a:gd name="connsiteY85" fmla="*/ 178592 h 178592"/>
                <a:gd name="connsiteX86" fmla="*/ 5636588 w 9143999"/>
                <a:gd name="connsiteY86" fmla="*/ 178592 h 178592"/>
                <a:gd name="connsiteX87" fmla="*/ 5333133 w 9143999"/>
                <a:gd name="connsiteY87" fmla="*/ 178592 h 178592"/>
                <a:gd name="connsiteX88" fmla="*/ 5331904 w 9143999"/>
                <a:gd name="connsiteY88" fmla="*/ 178592 h 178592"/>
                <a:gd name="connsiteX89" fmla="*/ 5028449 w 9143999"/>
                <a:gd name="connsiteY89" fmla="*/ 178592 h 178592"/>
                <a:gd name="connsiteX90" fmla="*/ 5027221 w 9143999"/>
                <a:gd name="connsiteY90" fmla="*/ 178592 h 178592"/>
                <a:gd name="connsiteX91" fmla="*/ 4723765 w 9143999"/>
                <a:gd name="connsiteY91" fmla="*/ 178592 h 178592"/>
                <a:gd name="connsiteX92" fmla="*/ 4722537 w 9143999"/>
                <a:gd name="connsiteY92" fmla="*/ 178592 h 178592"/>
                <a:gd name="connsiteX93" fmla="*/ 4419082 w 9143999"/>
                <a:gd name="connsiteY93" fmla="*/ 178592 h 178592"/>
                <a:gd name="connsiteX94" fmla="*/ 4417853 w 9143999"/>
                <a:gd name="connsiteY94" fmla="*/ 178592 h 178592"/>
                <a:gd name="connsiteX95" fmla="*/ 4114401 w 9143999"/>
                <a:gd name="connsiteY95" fmla="*/ 178592 h 178592"/>
                <a:gd name="connsiteX96" fmla="*/ 4113172 w 9143999"/>
                <a:gd name="connsiteY96" fmla="*/ 178592 h 178592"/>
                <a:gd name="connsiteX97" fmla="*/ 3809717 w 9143999"/>
                <a:gd name="connsiteY97" fmla="*/ 178592 h 178592"/>
                <a:gd name="connsiteX98" fmla="*/ 3808489 w 9143999"/>
                <a:gd name="connsiteY98" fmla="*/ 178592 h 178592"/>
                <a:gd name="connsiteX99" fmla="*/ 3505033 w 9143999"/>
                <a:gd name="connsiteY99" fmla="*/ 178592 h 178592"/>
                <a:gd name="connsiteX100" fmla="*/ 3503804 w 9143999"/>
                <a:gd name="connsiteY100" fmla="*/ 178592 h 178592"/>
                <a:gd name="connsiteX101" fmla="*/ 3200349 w 9143999"/>
                <a:gd name="connsiteY101" fmla="*/ 178592 h 178592"/>
                <a:gd name="connsiteX102" fmla="*/ 3199121 w 9143999"/>
                <a:gd name="connsiteY102" fmla="*/ 178592 h 178592"/>
                <a:gd name="connsiteX103" fmla="*/ 2895666 w 9143999"/>
                <a:gd name="connsiteY103" fmla="*/ 178592 h 178592"/>
                <a:gd name="connsiteX104" fmla="*/ 2894437 w 9143999"/>
                <a:gd name="connsiteY104" fmla="*/ 178592 h 178592"/>
                <a:gd name="connsiteX105" fmla="*/ 2590982 w 9143999"/>
                <a:gd name="connsiteY105" fmla="*/ 178592 h 178592"/>
                <a:gd name="connsiteX106" fmla="*/ 2589753 w 9143999"/>
                <a:gd name="connsiteY106" fmla="*/ 178592 h 178592"/>
                <a:gd name="connsiteX107" fmla="*/ 2286299 w 9143999"/>
                <a:gd name="connsiteY107" fmla="*/ 178592 h 178592"/>
                <a:gd name="connsiteX108" fmla="*/ 2285071 w 9143999"/>
                <a:gd name="connsiteY108" fmla="*/ 178592 h 178592"/>
                <a:gd name="connsiteX109" fmla="*/ 1981615 w 9143999"/>
                <a:gd name="connsiteY109" fmla="*/ 178592 h 178592"/>
                <a:gd name="connsiteX110" fmla="*/ 1980386 w 9143999"/>
                <a:gd name="connsiteY110" fmla="*/ 178592 h 178592"/>
                <a:gd name="connsiteX111" fmla="*/ 1676932 w 9143999"/>
                <a:gd name="connsiteY111" fmla="*/ 178592 h 178592"/>
                <a:gd name="connsiteX112" fmla="*/ 1675703 w 9143999"/>
                <a:gd name="connsiteY112" fmla="*/ 178592 h 178592"/>
                <a:gd name="connsiteX113" fmla="*/ 1372250 w 9143999"/>
                <a:gd name="connsiteY113" fmla="*/ 178592 h 178592"/>
                <a:gd name="connsiteX114" fmla="*/ 1371020 w 9143999"/>
                <a:gd name="connsiteY114" fmla="*/ 178592 h 178592"/>
                <a:gd name="connsiteX115" fmla="*/ 1067564 w 9143999"/>
                <a:gd name="connsiteY115" fmla="*/ 178592 h 178592"/>
                <a:gd name="connsiteX116" fmla="*/ 1066336 w 9143999"/>
                <a:gd name="connsiteY116" fmla="*/ 178592 h 178592"/>
                <a:gd name="connsiteX117" fmla="*/ 762879 w 9143999"/>
                <a:gd name="connsiteY117" fmla="*/ 178592 h 178592"/>
                <a:gd name="connsiteX118" fmla="*/ 761650 w 9143999"/>
                <a:gd name="connsiteY118" fmla="*/ 178592 h 178592"/>
                <a:gd name="connsiteX119" fmla="*/ 458196 w 9143999"/>
                <a:gd name="connsiteY119" fmla="*/ 178592 h 178592"/>
                <a:gd name="connsiteX120" fmla="*/ 456968 w 9143999"/>
                <a:gd name="connsiteY120" fmla="*/ 178592 h 178592"/>
                <a:gd name="connsiteX121" fmla="*/ 153512 w 9143999"/>
                <a:gd name="connsiteY121" fmla="*/ 178592 h 178592"/>
                <a:gd name="connsiteX122" fmla="*/ 152284 w 9143999"/>
                <a:gd name="connsiteY122" fmla="*/ 178592 h 178592"/>
                <a:gd name="connsiteX123" fmla="*/ 0 w 9143999"/>
                <a:gd name="connsiteY123" fmla="*/ 178592 h 178592"/>
                <a:gd name="connsiteX124" fmla="*/ 0 w 9143999"/>
                <a:gd name="connsiteY124" fmla="*/ 650 h 1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9143999" h="178592">
                  <a:moveTo>
                    <a:pt x="557" y="0"/>
                  </a:moveTo>
                  <a:lnTo>
                    <a:pt x="152898" y="177875"/>
                  </a:lnTo>
                  <a:lnTo>
                    <a:pt x="305241" y="0"/>
                  </a:lnTo>
                  <a:lnTo>
                    <a:pt x="457582" y="177875"/>
                  </a:lnTo>
                  <a:lnTo>
                    <a:pt x="609924" y="0"/>
                  </a:lnTo>
                  <a:lnTo>
                    <a:pt x="762265" y="177875"/>
                  </a:lnTo>
                  <a:lnTo>
                    <a:pt x="914607" y="0"/>
                  </a:lnTo>
                  <a:lnTo>
                    <a:pt x="1066950" y="177875"/>
                  </a:lnTo>
                  <a:lnTo>
                    <a:pt x="1219292" y="0"/>
                  </a:lnTo>
                  <a:lnTo>
                    <a:pt x="1371634" y="177875"/>
                  </a:lnTo>
                  <a:lnTo>
                    <a:pt x="1523976" y="0"/>
                  </a:lnTo>
                  <a:lnTo>
                    <a:pt x="1676318" y="177875"/>
                  </a:lnTo>
                  <a:lnTo>
                    <a:pt x="1828660" y="0"/>
                  </a:lnTo>
                  <a:lnTo>
                    <a:pt x="1981000" y="177875"/>
                  </a:lnTo>
                  <a:lnTo>
                    <a:pt x="2133344" y="0"/>
                  </a:lnTo>
                  <a:lnTo>
                    <a:pt x="2285684" y="177875"/>
                  </a:lnTo>
                  <a:lnTo>
                    <a:pt x="2438026" y="0"/>
                  </a:lnTo>
                  <a:lnTo>
                    <a:pt x="2590368" y="177875"/>
                  </a:lnTo>
                  <a:lnTo>
                    <a:pt x="2742710" y="0"/>
                  </a:lnTo>
                  <a:lnTo>
                    <a:pt x="2895052" y="177875"/>
                  </a:lnTo>
                  <a:lnTo>
                    <a:pt x="3047395" y="0"/>
                  </a:lnTo>
                  <a:lnTo>
                    <a:pt x="3199736" y="177875"/>
                  </a:lnTo>
                  <a:lnTo>
                    <a:pt x="3352078" y="0"/>
                  </a:lnTo>
                  <a:lnTo>
                    <a:pt x="3504420" y="177875"/>
                  </a:lnTo>
                  <a:lnTo>
                    <a:pt x="3656762" y="0"/>
                  </a:lnTo>
                  <a:lnTo>
                    <a:pt x="3809103" y="177875"/>
                  </a:lnTo>
                  <a:lnTo>
                    <a:pt x="3961445" y="0"/>
                  </a:lnTo>
                  <a:lnTo>
                    <a:pt x="4113786" y="177875"/>
                  </a:lnTo>
                  <a:lnTo>
                    <a:pt x="4266126" y="0"/>
                  </a:lnTo>
                  <a:lnTo>
                    <a:pt x="4418467" y="177875"/>
                  </a:lnTo>
                  <a:lnTo>
                    <a:pt x="4570810" y="0"/>
                  </a:lnTo>
                  <a:lnTo>
                    <a:pt x="4723151" y="177875"/>
                  </a:lnTo>
                  <a:lnTo>
                    <a:pt x="4875494" y="0"/>
                  </a:lnTo>
                  <a:lnTo>
                    <a:pt x="5027834" y="177875"/>
                  </a:lnTo>
                  <a:lnTo>
                    <a:pt x="5180177" y="0"/>
                  </a:lnTo>
                  <a:lnTo>
                    <a:pt x="5332518" y="177875"/>
                  </a:lnTo>
                  <a:lnTo>
                    <a:pt x="5484861" y="0"/>
                  </a:lnTo>
                  <a:lnTo>
                    <a:pt x="5637202" y="177875"/>
                  </a:lnTo>
                  <a:lnTo>
                    <a:pt x="5789545" y="0"/>
                  </a:lnTo>
                  <a:lnTo>
                    <a:pt x="5941886" y="177875"/>
                  </a:lnTo>
                  <a:lnTo>
                    <a:pt x="6094229" y="0"/>
                  </a:lnTo>
                  <a:lnTo>
                    <a:pt x="6246570" y="177875"/>
                  </a:lnTo>
                  <a:lnTo>
                    <a:pt x="6398913" y="0"/>
                  </a:lnTo>
                  <a:lnTo>
                    <a:pt x="6551253" y="177875"/>
                  </a:lnTo>
                  <a:lnTo>
                    <a:pt x="6703596" y="0"/>
                  </a:lnTo>
                  <a:lnTo>
                    <a:pt x="6855937" y="177875"/>
                  </a:lnTo>
                  <a:lnTo>
                    <a:pt x="7008280" y="0"/>
                  </a:lnTo>
                  <a:lnTo>
                    <a:pt x="7160621" y="177875"/>
                  </a:lnTo>
                  <a:lnTo>
                    <a:pt x="7312964" y="0"/>
                  </a:lnTo>
                  <a:lnTo>
                    <a:pt x="7465305" y="177875"/>
                  </a:lnTo>
                  <a:lnTo>
                    <a:pt x="7617648" y="0"/>
                  </a:lnTo>
                  <a:lnTo>
                    <a:pt x="7769989" y="177875"/>
                  </a:lnTo>
                  <a:lnTo>
                    <a:pt x="7922332" y="0"/>
                  </a:lnTo>
                  <a:lnTo>
                    <a:pt x="8074672" y="177875"/>
                  </a:lnTo>
                  <a:lnTo>
                    <a:pt x="8227015" y="0"/>
                  </a:lnTo>
                  <a:lnTo>
                    <a:pt x="8379356" y="177875"/>
                  </a:lnTo>
                  <a:lnTo>
                    <a:pt x="8531699" y="0"/>
                  </a:lnTo>
                  <a:lnTo>
                    <a:pt x="8684041" y="177875"/>
                  </a:lnTo>
                  <a:lnTo>
                    <a:pt x="8836383" y="0"/>
                  </a:lnTo>
                  <a:lnTo>
                    <a:pt x="8988722" y="177873"/>
                  </a:lnTo>
                  <a:lnTo>
                    <a:pt x="9141063" y="0"/>
                  </a:lnTo>
                  <a:lnTo>
                    <a:pt x="9143999" y="3428"/>
                  </a:lnTo>
                  <a:lnTo>
                    <a:pt x="9143999" y="178592"/>
                  </a:lnTo>
                  <a:lnTo>
                    <a:pt x="8989338" y="178592"/>
                  </a:lnTo>
                  <a:lnTo>
                    <a:pt x="8988107" y="178592"/>
                  </a:lnTo>
                  <a:lnTo>
                    <a:pt x="8684654" y="178592"/>
                  </a:lnTo>
                  <a:lnTo>
                    <a:pt x="8683426" y="178592"/>
                  </a:lnTo>
                  <a:lnTo>
                    <a:pt x="8379971" y="178592"/>
                  </a:lnTo>
                  <a:lnTo>
                    <a:pt x="8378742" y="178592"/>
                  </a:lnTo>
                  <a:lnTo>
                    <a:pt x="8075287" y="178592"/>
                  </a:lnTo>
                  <a:lnTo>
                    <a:pt x="8074059" y="178592"/>
                  </a:lnTo>
                  <a:lnTo>
                    <a:pt x="7770603" y="178592"/>
                  </a:lnTo>
                  <a:lnTo>
                    <a:pt x="7769375" y="178592"/>
                  </a:lnTo>
                  <a:lnTo>
                    <a:pt x="7465920" y="178592"/>
                  </a:lnTo>
                  <a:lnTo>
                    <a:pt x="7464691" y="178592"/>
                  </a:lnTo>
                  <a:lnTo>
                    <a:pt x="7161236" y="178592"/>
                  </a:lnTo>
                  <a:lnTo>
                    <a:pt x="7160007" y="178592"/>
                  </a:lnTo>
                  <a:lnTo>
                    <a:pt x="6856552" y="178592"/>
                  </a:lnTo>
                  <a:lnTo>
                    <a:pt x="6855323" y="178592"/>
                  </a:lnTo>
                  <a:lnTo>
                    <a:pt x="6551868" y="178592"/>
                  </a:lnTo>
                  <a:lnTo>
                    <a:pt x="6550640" y="178592"/>
                  </a:lnTo>
                  <a:lnTo>
                    <a:pt x="6247184" y="178592"/>
                  </a:lnTo>
                  <a:lnTo>
                    <a:pt x="6245956" y="178592"/>
                  </a:lnTo>
                  <a:lnTo>
                    <a:pt x="5942501" y="178592"/>
                  </a:lnTo>
                  <a:lnTo>
                    <a:pt x="5941272" y="178592"/>
                  </a:lnTo>
                  <a:lnTo>
                    <a:pt x="5637817" y="178592"/>
                  </a:lnTo>
                  <a:lnTo>
                    <a:pt x="5636588" y="178592"/>
                  </a:lnTo>
                  <a:lnTo>
                    <a:pt x="5333133" y="178592"/>
                  </a:lnTo>
                  <a:lnTo>
                    <a:pt x="5331904" y="178592"/>
                  </a:lnTo>
                  <a:lnTo>
                    <a:pt x="5028449" y="178592"/>
                  </a:lnTo>
                  <a:lnTo>
                    <a:pt x="5027221" y="178592"/>
                  </a:lnTo>
                  <a:lnTo>
                    <a:pt x="4723765" y="178592"/>
                  </a:lnTo>
                  <a:lnTo>
                    <a:pt x="4722537" y="178592"/>
                  </a:lnTo>
                  <a:lnTo>
                    <a:pt x="4419082" y="178592"/>
                  </a:lnTo>
                  <a:lnTo>
                    <a:pt x="4417853" y="178592"/>
                  </a:lnTo>
                  <a:lnTo>
                    <a:pt x="4114401" y="178592"/>
                  </a:lnTo>
                  <a:lnTo>
                    <a:pt x="4113172" y="178592"/>
                  </a:lnTo>
                  <a:lnTo>
                    <a:pt x="3809717" y="178592"/>
                  </a:lnTo>
                  <a:lnTo>
                    <a:pt x="3808489" y="178592"/>
                  </a:lnTo>
                  <a:lnTo>
                    <a:pt x="3505033" y="178592"/>
                  </a:lnTo>
                  <a:lnTo>
                    <a:pt x="3503804" y="178592"/>
                  </a:lnTo>
                  <a:lnTo>
                    <a:pt x="3200349" y="178592"/>
                  </a:lnTo>
                  <a:lnTo>
                    <a:pt x="3199121" y="178592"/>
                  </a:lnTo>
                  <a:lnTo>
                    <a:pt x="2895666" y="178592"/>
                  </a:lnTo>
                  <a:lnTo>
                    <a:pt x="2894437" y="178592"/>
                  </a:lnTo>
                  <a:lnTo>
                    <a:pt x="2590982" y="178592"/>
                  </a:lnTo>
                  <a:lnTo>
                    <a:pt x="2589753" y="178592"/>
                  </a:lnTo>
                  <a:lnTo>
                    <a:pt x="2286299" y="178592"/>
                  </a:lnTo>
                  <a:lnTo>
                    <a:pt x="2285071" y="178592"/>
                  </a:lnTo>
                  <a:lnTo>
                    <a:pt x="1981615" y="178592"/>
                  </a:lnTo>
                  <a:lnTo>
                    <a:pt x="1980386" y="178592"/>
                  </a:lnTo>
                  <a:lnTo>
                    <a:pt x="1676932" y="178592"/>
                  </a:lnTo>
                  <a:lnTo>
                    <a:pt x="1675703" y="178592"/>
                  </a:lnTo>
                  <a:lnTo>
                    <a:pt x="1372250" y="178592"/>
                  </a:lnTo>
                  <a:lnTo>
                    <a:pt x="1371020" y="178592"/>
                  </a:lnTo>
                  <a:lnTo>
                    <a:pt x="1067564" y="178592"/>
                  </a:lnTo>
                  <a:lnTo>
                    <a:pt x="1066336" y="178592"/>
                  </a:lnTo>
                  <a:lnTo>
                    <a:pt x="762879" y="178592"/>
                  </a:lnTo>
                  <a:lnTo>
                    <a:pt x="761650" y="178592"/>
                  </a:lnTo>
                  <a:lnTo>
                    <a:pt x="458196" y="178592"/>
                  </a:lnTo>
                  <a:lnTo>
                    <a:pt x="456968" y="178592"/>
                  </a:lnTo>
                  <a:lnTo>
                    <a:pt x="153512" y="178592"/>
                  </a:lnTo>
                  <a:lnTo>
                    <a:pt x="152284" y="178592"/>
                  </a:lnTo>
                  <a:lnTo>
                    <a:pt x="0" y="178592"/>
                  </a:lnTo>
                  <a:lnTo>
                    <a:pt x="0" y="650"/>
                  </a:lnTo>
                  <a:close/>
                </a:path>
              </a:pathLst>
            </a:cu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oboto Condensed" panose="02000000000000000000" pitchFamily="2" charset="0"/>
              </a:endParaRPr>
            </a:p>
          </p:txBody>
        </p:sp>
        <p:sp>
          <p:nvSpPr>
            <p:cNvPr id="4" name="Oval 3">
              <a:extLst>
                <a:ext uri="{FF2B5EF4-FFF2-40B4-BE49-F238E27FC236}">
                  <a16:creationId xmlns:a16="http://schemas.microsoft.com/office/drawing/2014/main" id="{C7C8F573-9777-8094-AB4E-4BBA9D403814}"/>
                </a:ext>
              </a:extLst>
            </p:cNvPr>
            <p:cNvSpPr/>
            <p:nvPr/>
          </p:nvSpPr>
          <p:spPr>
            <a:xfrm flipV="1">
              <a:off x="6337389"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69" name="Oval 68">
              <a:extLst>
                <a:ext uri="{FF2B5EF4-FFF2-40B4-BE49-F238E27FC236}">
                  <a16:creationId xmlns:a16="http://schemas.microsoft.com/office/drawing/2014/main" id="{79624935-5CE4-F306-6B5F-BF6DD127575E}"/>
                </a:ext>
              </a:extLst>
            </p:cNvPr>
            <p:cNvSpPr/>
            <p:nvPr/>
          </p:nvSpPr>
          <p:spPr>
            <a:xfrm flipV="1">
              <a:off x="6648659"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71" name="Oval 70">
              <a:extLst>
                <a:ext uri="{FF2B5EF4-FFF2-40B4-BE49-F238E27FC236}">
                  <a16:creationId xmlns:a16="http://schemas.microsoft.com/office/drawing/2014/main" id="{8F428446-D694-1AF2-6F45-2A21CE0B1BE2}"/>
                </a:ext>
              </a:extLst>
            </p:cNvPr>
            <p:cNvSpPr/>
            <p:nvPr/>
          </p:nvSpPr>
          <p:spPr>
            <a:xfrm flipV="1">
              <a:off x="6959929"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72" name="Oval 71">
              <a:extLst>
                <a:ext uri="{FF2B5EF4-FFF2-40B4-BE49-F238E27FC236}">
                  <a16:creationId xmlns:a16="http://schemas.microsoft.com/office/drawing/2014/main" id="{3C79DFF1-D3A7-B6EF-E52B-1826F6A35A42}"/>
                </a:ext>
              </a:extLst>
            </p:cNvPr>
            <p:cNvSpPr/>
            <p:nvPr/>
          </p:nvSpPr>
          <p:spPr>
            <a:xfrm flipV="1">
              <a:off x="7271199"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73" name="Oval 72">
              <a:extLst>
                <a:ext uri="{FF2B5EF4-FFF2-40B4-BE49-F238E27FC236}">
                  <a16:creationId xmlns:a16="http://schemas.microsoft.com/office/drawing/2014/main" id="{46D1018D-CEF2-C1B1-058F-44F0F1F130C6}"/>
                </a:ext>
              </a:extLst>
            </p:cNvPr>
            <p:cNvSpPr/>
            <p:nvPr/>
          </p:nvSpPr>
          <p:spPr>
            <a:xfrm flipV="1">
              <a:off x="7582468"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74" name="Oval 73">
              <a:extLst>
                <a:ext uri="{FF2B5EF4-FFF2-40B4-BE49-F238E27FC236}">
                  <a16:creationId xmlns:a16="http://schemas.microsoft.com/office/drawing/2014/main" id="{D8EF11DE-775C-C580-D0C1-F34F27A29C55}"/>
                </a:ext>
              </a:extLst>
            </p:cNvPr>
            <p:cNvSpPr/>
            <p:nvPr/>
          </p:nvSpPr>
          <p:spPr>
            <a:xfrm flipV="1">
              <a:off x="7893738"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75" name="Oval 74">
              <a:extLst>
                <a:ext uri="{FF2B5EF4-FFF2-40B4-BE49-F238E27FC236}">
                  <a16:creationId xmlns:a16="http://schemas.microsoft.com/office/drawing/2014/main" id="{F316242A-45E9-ACD3-650A-C1794F616EAE}"/>
                </a:ext>
              </a:extLst>
            </p:cNvPr>
            <p:cNvSpPr/>
            <p:nvPr/>
          </p:nvSpPr>
          <p:spPr>
            <a:xfrm flipV="1">
              <a:off x="8205008"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76" name="Oval 75">
              <a:extLst>
                <a:ext uri="{FF2B5EF4-FFF2-40B4-BE49-F238E27FC236}">
                  <a16:creationId xmlns:a16="http://schemas.microsoft.com/office/drawing/2014/main" id="{818A6A4A-B089-6BF0-6BA8-BFA7D5F613FF}"/>
                </a:ext>
              </a:extLst>
            </p:cNvPr>
            <p:cNvSpPr/>
            <p:nvPr/>
          </p:nvSpPr>
          <p:spPr>
            <a:xfrm flipV="1">
              <a:off x="8516278"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77" name="Oval 76">
              <a:extLst>
                <a:ext uri="{FF2B5EF4-FFF2-40B4-BE49-F238E27FC236}">
                  <a16:creationId xmlns:a16="http://schemas.microsoft.com/office/drawing/2014/main" id="{AA299A08-5CD2-AC74-3BE5-873882BE6283}"/>
                </a:ext>
              </a:extLst>
            </p:cNvPr>
            <p:cNvSpPr/>
            <p:nvPr/>
          </p:nvSpPr>
          <p:spPr>
            <a:xfrm flipV="1">
              <a:off x="8827548"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78" name="Oval 77">
              <a:extLst>
                <a:ext uri="{FF2B5EF4-FFF2-40B4-BE49-F238E27FC236}">
                  <a16:creationId xmlns:a16="http://schemas.microsoft.com/office/drawing/2014/main" id="{37795E8E-BABE-D14B-46B3-E48B2501A745}"/>
                </a:ext>
              </a:extLst>
            </p:cNvPr>
            <p:cNvSpPr/>
            <p:nvPr/>
          </p:nvSpPr>
          <p:spPr>
            <a:xfrm flipV="1">
              <a:off x="9138818"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79" name="Oval 78">
              <a:extLst>
                <a:ext uri="{FF2B5EF4-FFF2-40B4-BE49-F238E27FC236}">
                  <a16:creationId xmlns:a16="http://schemas.microsoft.com/office/drawing/2014/main" id="{D5BB1CA5-B437-71DC-7E6F-25747E36C860}"/>
                </a:ext>
              </a:extLst>
            </p:cNvPr>
            <p:cNvSpPr/>
            <p:nvPr/>
          </p:nvSpPr>
          <p:spPr>
            <a:xfrm flipV="1">
              <a:off x="3224690"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80" name="Oval 79">
              <a:extLst>
                <a:ext uri="{FF2B5EF4-FFF2-40B4-BE49-F238E27FC236}">
                  <a16:creationId xmlns:a16="http://schemas.microsoft.com/office/drawing/2014/main" id="{32F5EBE2-144D-7127-BFA6-74B2F13C7C8C}"/>
                </a:ext>
              </a:extLst>
            </p:cNvPr>
            <p:cNvSpPr/>
            <p:nvPr/>
          </p:nvSpPr>
          <p:spPr>
            <a:xfrm flipV="1">
              <a:off x="3535960"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81" name="Oval 80">
              <a:extLst>
                <a:ext uri="{FF2B5EF4-FFF2-40B4-BE49-F238E27FC236}">
                  <a16:creationId xmlns:a16="http://schemas.microsoft.com/office/drawing/2014/main" id="{985D56F4-062D-1556-BFDE-0484EDBC9A7E}"/>
                </a:ext>
              </a:extLst>
            </p:cNvPr>
            <p:cNvSpPr/>
            <p:nvPr/>
          </p:nvSpPr>
          <p:spPr>
            <a:xfrm flipV="1">
              <a:off x="3847230"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82" name="Oval 81">
              <a:extLst>
                <a:ext uri="{FF2B5EF4-FFF2-40B4-BE49-F238E27FC236}">
                  <a16:creationId xmlns:a16="http://schemas.microsoft.com/office/drawing/2014/main" id="{993847C0-F33C-494A-95E1-2ECE5D6FB665}"/>
                </a:ext>
              </a:extLst>
            </p:cNvPr>
            <p:cNvSpPr/>
            <p:nvPr/>
          </p:nvSpPr>
          <p:spPr>
            <a:xfrm flipV="1">
              <a:off x="4158500"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83" name="Oval 82">
              <a:extLst>
                <a:ext uri="{FF2B5EF4-FFF2-40B4-BE49-F238E27FC236}">
                  <a16:creationId xmlns:a16="http://schemas.microsoft.com/office/drawing/2014/main" id="{6B913F7A-DBF2-8451-EA1A-93044484594A}"/>
                </a:ext>
              </a:extLst>
            </p:cNvPr>
            <p:cNvSpPr/>
            <p:nvPr/>
          </p:nvSpPr>
          <p:spPr>
            <a:xfrm flipV="1">
              <a:off x="4469770"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84" name="Oval 83">
              <a:extLst>
                <a:ext uri="{FF2B5EF4-FFF2-40B4-BE49-F238E27FC236}">
                  <a16:creationId xmlns:a16="http://schemas.microsoft.com/office/drawing/2014/main" id="{17B4BEC4-87AF-21AE-6A4D-8A980F31A6E5}"/>
                </a:ext>
              </a:extLst>
            </p:cNvPr>
            <p:cNvSpPr/>
            <p:nvPr/>
          </p:nvSpPr>
          <p:spPr>
            <a:xfrm flipV="1">
              <a:off x="4781039"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85" name="Oval 84">
              <a:extLst>
                <a:ext uri="{FF2B5EF4-FFF2-40B4-BE49-F238E27FC236}">
                  <a16:creationId xmlns:a16="http://schemas.microsoft.com/office/drawing/2014/main" id="{0CA01467-70EC-C7CA-F071-F903268487F8}"/>
                </a:ext>
              </a:extLst>
            </p:cNvPr>
            <p:cNvSpPr/>
            <p:nvPr/>
          </p:nvSpPr>
          <p:spPr>
            <a:xfrm flipV="1">
              <a:off x="5092309"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86" name="Oval 85">
              <a:extLst>
                <a:ext uri="{FF2B5EF4-FFF2-40B4-BE49-F238E27FC236}">
                  <a16:creationId xmlns:a16="http://schemas.microsoft.com/office/drawing/2014/main" id="{D16E4ABC-11C5-3AB8-9A26-440D865C47BB}"/>
                </a:ext>
              </a:extLst>
            </p:cNvPr>
            <p:cNvSpPr/>
            <p:nvPr/>
          </p:nvSpPr>
          <p:spPr>
            <a:xfrm flipV="1">
              <a:off x="5403579"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87" name="Oval 86">
              <a:extLst>
                <a:ext uri="{FF2B5EF4-FFF2-40B4-BE49-F238E27FC236}">
                  <a16:creationId xmlns:a16="http://schemas.microsoft.com/office/drawing/2014/main" id="{F3F6D101-ABA0-AC0E-C0ED-1AFFBA4B0DCC}"/>
                </a:ext>
              </a:extLst>
            </p:cNvPr>
            <p:cNvSpPr/>
            <p:nvPr/>
          </p:nvSpPr>
          <p:spPr>
            <a:xfrm flipV="1">
              <a:off x="5714849"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88" name="Oval 87">
              <a:extLst>
                <a:ext uri="{FF2B5EF4-FFF2-40B4-BE49-F238E27FC236}">
                  <a16:creationId xmlns:a16="http://schemas.microsoft.com/office/drawing/2014/main" id="{65C82C36-6922-93B7-D482-9D4BE4BE60D4}"/>
                </a:ext>
              </a:extLst>
            </p:cNvPr>
            <p:cNvSpPr/>
            <p:nvPr/>
          </p:nvSpPr>
          <p:spPr>
            <a:xfrm flipV="1">
              <a:off x="6026119"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89" name="Oval 88">
              <a:extLst>
                <a:ext uri="{FF2B5EF4-FFF2-40B4-BE49-F238E27FC236}">
                  <a16:creationId xmlns:a16="http://schemas.microsoft.com/office/drawing/2014/main" id="{8B062685-8977-FAEF-E6B2-FCE05A7329BB}"/>
                </a:ext>
              </a:extLst>
            </p:cNvPr>
            <p:cNvSpPr/>
            <p:nvPr/>
          </p:nvSpPr>
          <p:spPr>
            <a:xfrm flipV="1">
              <a:off x="111991"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90" name="Oval 89">
              <a:extLst>
                <a:ext uri="{FF2B5EF4-FFF2-40B4-BE49-F238E27FC236}">
                  <a16:creationId xmlns:a16="http://schemas.microsoft.com/office/drawing/2014/main" id="{E0131055-471E-B793-099F-097D6FB45F7D}"/>
                </a:ext>
              </a:extLst>
            </p:cNvPr>
            <p:cNvSpPr/>
            <p:nvPr/>
          </p:nvSpPr>
          <p:spPr>
            <a:xfrm flipV="1">
              <a:off x="423261"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91" name="Oval 90">
              <a:extLst>
                <a:ext uri="{FF2B5EF4-FFF2-40B4-BE49-F238E27FC236}">
                  <a16:creationId xmlns:a16="http://schemas.microsoft.com/office/drawing/2014/main" id="{FE4749EA-1591-25A4-CC8D-780C913BB5FB}"/>
                </a:ext>
              </a:extLst>
            </p:cNvPr>
            <p:cNvSpPr/>
            <p:nvPr/>
          </p:nvSpPr>
          <p:spPr>
            <a:xfrm flipV="1">
              <a:off x="734531"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92" name="Oval 91">
              <a:extLst>
                <a:ext uri="{FF2B5EF4-FFF2-40B4-BE49-F238E27FC236}">
                  <a16:creationId xmlns:a16="http://schemas.microsoft.com/office/drawing/2014/main" id="{6BB1BB5E-1E2D-CFB6-D8D2-EDD4AA8E3378}"/>
                </a:ext>
              </a:extLst>
            </p:cNvPr>
            <p:cNvSpPr/>
            <p:nvPr/>
          </p:nvSpPr>
          <p:spPr>
            <a:xfrm flipV="1">
              <a:off x="1045801"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93" name="Oval 92">
              <a:extLst>
                <a:ext uri="{FF2B5EF4-FFF2-40B4-BE49-F238E27FC236}">
                  <a16:creationId xmlns:a16="http://schemas.microsoft.com/office/drawing/2014/main" id="{CE991CED-6ED9-9BA5-C7DB-83B1C1D84CFF}"/>
                </a:ext>
              </a:extLst>
            </p:cNvPr>
            <p:cNvSpPr/>
            <p:nvPr/>
          </p:nvSpPr>
          <p:spPr>
            <a:xfrm flipV="1">
              <a:off x="1357071"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94" name="Oval 93">
              <a:extLst>
                <a:ext uri="{FF2B5EF4-FFF2-40B4-BE49-F238E27FC236}">
                  <a16:creationId xmlns:a16="http://schemas.microsoft.com/office/drawing/2014/main" id="{E6F74030-5A6F-DF8E-B23A-B635515F0ADD}"/>
                </a:ext>
              </a:extLst>
            </p:cNvPr>
            <p:cNvSpPr/>
            <p:nvPr/>
          </p:nvSpPr>
          <p:spPr>
            <a:xfrm flipV="1">
              <a:off x="1668341"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95" name="Oval 94">
              <a:extLst>
                <a:ext uri="{FF2B5EF4-FFF2-40B4-BE49-F238E27FC236}">
                  <a16:creationId xmlns:a16="http://schemas.microsoft.com/office/drawing/2014/main" id="{A99CB09B-03E2-88B5-7DB7-BF34C6DB5B7C}"/>
                </a:ext>
              </a:extLst>
            </p:cNvPr>
            <p:cNvSpPr/>
            <p:nvPr/>
          </p:nvSpPr>
          <p:spPr>
            <a:xfrm flipV="1">
              <a:off x="1979610"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96" name="Oval 95">
              <a:extLst>
                <a:ext uri="{FF2B5EF4-FFF2-40B4-BE49-F238E27FC236}">
                  <a16:creationId xmlns:a16="http://schemas.microsoft.com/office/drawing/2014/main" id="{42E7CC2D-E103-DCB4-FC1F-51C2B465A8F4}"/>
                </a:ext>
              </a:extLst>
            </p:cNvPr>
            <p:cNvSpPr/>
            <p:nvPr/>
          </p:nvSpPr>
          <p:spPr>
            <a:xfrm flipV="1">
              <a:off x="2290880"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97" name="Oval 96">
              <a:extLst>
                <a:ext uri="{FF2B5EF4-FFF2-40B4-BE49-F238E27FC236}">
                  <a16:creationId xmlns:a16="http://schemas.microsoft.com/office/drawing/2014/main" id="{B9CD1211-4F10-F956-EEF0-1F4452A03A3D}"/>
                </a:ext>
              </a:extLst>
            </p:cNvPr>
            <p:cNvSpPr/>
            <p:nvPr/>
          </p:nvSpPr>
          <p:spPr>
            <a:xfrm flipV="1">
              <a:off x="2602150"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98" name="Oval 97">
              <a:extLst>
                <a:ext uri="{FF2B5EF4-FFF2-40B4-BE49-F238E27FC236}">
                  <a16:creationId xmlns:a16="http://schemas.microsoft.com/office/drawing/2014/main" id="{10DD0B46-D87D-30DA-5024-6880B20CC389}"/>
                </a:ext>
              </a:extLst>
            </p:cNvPr>
            <p:cNvSpPr/>
            <p:nvPr/>
          </p:nvSpPr>
          <p:spPr>
            <a:xfrm flipV="1">
              <a:off x="2913420"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132" name="Freeform: Shape 131">
              <a:extLst>
                <a:ext uri="{FF2B5EF4-FFF2-40B4-BE49-F238E27FC236}">
                  <a16:creationId xmlns:a16="http://schemas.microsoft.com/office/drawing/2014/main" id="{EEF6BEA6-D7B5-E3F4-65F2-2E54E764A897}"/>
                </a:ext>
              </a:extLst>
            </p:cNvPr>
            <p:cNvSpPr/>
            <p:nvPr/>
          </p:nvSpPr>
          <p:spPr>
            <a:xfrm flipV="1">
              <a:off x="9347494" y="1"/>
              <a:ext cx="2844507" cy="182579"/>
            </a:xfrm>
            <a:custGeom>
              <a:avLst/>
              <a:gdLst>
                <a:gd name="connsiteX0" fmla="*/ 0 w 2844507"/>
                <a:gd name="connsiteY0" fmla="*/ 182579 h 182579"/>
                <a:gd name="connsiteX1" fmla="*/ 2844507 w 2844507"/>
                <a:gd name="connsiteY1" fmla="*/ 182579 h 182579"/>
                <a:gd name="connsiteX2" fmla="*/ 2844507 w 2844507"/>
                <a:gd name="connsiteY2" fmla="*/ 47349 h 182579"/>
                <a:gd name="connsiteX3" fmla="*/ 2803955 w 2844507"/>
                <a:gd name="connsiteY3" fmla="*/ 0 h 182579"/>
                <a:gd name="connsiteX4" fmla="*/ 2648211 w 2844507"/>
                <a:gd name="connsiteY4" fmla="*/ 181847 h 182579"/>
                <a:gd name="connsiteX5" fmla="*/ 2492467 w 2844507"/>
                <a:gd name="connsiteY5" fmla="*/ 0 h 182579"/>
                <a:gd name="connsiteX6" fmla="*/ 2336724 w 2844507"/>
                <a:gd name="connsiteY6" fmla="*/ 181847 h 182579"/>
                <a:gd name="connsiteX7" fmla="*/ 2180982 w 2844507"/>
                <a:gd name="connsiteY7" fmla="*/ 0 h 182579"/>
                <a:gd name="connsiteX8" fmla="*/ 2025236 w 2844507"/>
                <a:gd name="connsiteY8" fmla="*/ 181847 h 182579"/>
                <a:gd name="connsiteX9" fmla="*/ 1869494 w 2844507"/>
                <a:gd name="connsiteY9" fmla="*/ 0 h 182579"/>
                <a:gd name="connsiteX10" fmla="*/ 1713751 w 2844507"/>
                <a:gd name="connsiteY10" fmla="*/ 181847 h 182579"/>
                <a:gd name="connsiteX11" fmla="*/ 1558007 w 2844507"/>
                <a:gd name="connsiteY11" fmla="*/ 0 h 182579"/>
                <a:gd name="connsiteX12" fmla="*/ 1402263 w 2844507"/>
                <a:gd name="connsiteY12" fmla="*/ 181847 h 182579"/>
                <a:gd name="connsiteX13" fmla="*/ 1246519 w 2844507"/>
                <a:gd name="connsiteY13" fmla="*/ 0 h 182579"/>
                <a:gd name="connsiteX14" fmla="*/ 1090775 w 2844507"/>
                <a:gd name="connsiteY14" fmla="*/ 181847 h 182579"/>
                <a:gd name="connsiteX15" fmla="*/ 935030 w 2844507"/>
                <a:gd name="connsiteY15" fmla="*/ 0 h 182579"/>
                <a:gd name="connsiteX16" fmla="*/ 779287 w 2844507"/>
                <a:gd name="connsiteY16" fmla="*/ 181847 h 182579"/>
                <a:gd name="connsiteX17" fmla="*/ 623544 w 2844507"/>
                <a:gd name="connsiteY17" fmla="*/ 0 h 182579"/>
                <a:gd name="connsiteX18" fmla="*/ 467800 w 2844507"/>
                <a:gd name="connsiteY18" fmla="*/ 181847 h 182579"/>
                <a:gd name="connsiteX19" fmla="*/ 312057 w 2844507"/>
                <a:gd name="connsiteY19" fmla="*/ 0 h 182579"/>
                <a:gd name="connsiteX20" fmla="*/ 156312 w 2844507"/>
                <a:gd name="connsiteY20" fmla="*/ 181847 h 182579"/>
                <a:gd name="connsiteX21" fmla="*/ 569 w 2844507"/>
                <a:gd name="connsiteY21" fmla="*/ 0 h 182579"/>
                <a:gd name="connsiteX22" fmla="*/ 0 w 2844507"/>
                <a:gd name="connsiteY22" fmla="*/ 664 h 18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44507" h="182579">
                  <a:moveTo>
                    <a:pt x="0" y="182579"/>
                  </a:moveTo>
                  <a:lnTo>
                    <a:pt x="2844507" y="182579"/>
                  </a:lnTo>
                  <a:lnTo>
                    <a:pt x="2844507" y="47349"/>
                  </a:lnTo>
                  <a:lnTo>
                    <a:pt x="2803955" y="0"/>
                  </a:lnTo>
                  <a:lnTo>
                    <a:pt x="2648211" y="181847"/>
                  </a:lnTo>
                  <a:lnTo>
                    <a:pt x="2492467" y="0"/>
                  </a:lnTo>
                  <a:lnTo>
                    <a:pt x="2336724" y="181847"/>
                  </a:lnTo>
                  <a:lnTo>
                    <a:pt x="2180982" y="0"/>
                  </a:lnTo>
                  <a:lnTo>
                    <a:pt x="2025236" y="181847"/>
                  </a:lnTo>
                  <a:lnTo>
                    <a:pt x="1869494" y="0"/>
                  </a:lnTo>
                  <a:lnTo>
                    <a:pt x="1713751" y="181847"/>
                  </a:lnTo>
                  <a:lnTo>
                    <a:pt x="1558007" y="0"/>
                  </a:lnTo>
                  <a:lnTo>
                    <a:pt x="1402263" y="181847"/>
                  </a:lnTo>
                  <a:lnTo>
                    <a:pt x="1246519" y="0"/>
                  </a:lnTo>
                  <a:lnTo>
                    <a:pt x="1090775" y="181847"/>
                  </a:lnTo>
                  <a:lnTo>
                    <a:pt x="935030" y="0"/>
                  </a:lnTo>
                  <a:lnTo>
                    <a:pt x="779287" y="181847"/>
                  </a:lnTo>
                  <a:lnTo>
                    <a:pt x="623544" y="0"/>
                  </a:lnTo>
                  <a:lnTo>
                    <a:pt x="467800" y="181847"/>
                  </a:lnTo>
                  <a:lnTo>
                    <a:pt x="312057" y="0"/>
                  </a:lnTo>
                  <a:lnTo>
                    <a:pt x="156312" y="181847"/>
                  </a:lnTo>
                  <a:lnTo>
                    <a:pt x="569" y="0"/>
                  </a:lnTo>
                  <a:lnTo>
                    <a:pt x="0" y="664"/>
                  </a:lnTo>
                  <a:close/>
                </a:path>
              </a:pathLst>
            </a:cu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latin typeface="Roboto Condensed" panose="02000000000000000000" pitchFamily="2" charset="0"/>
              </a:endParaRPr>
            </a:p>
          </p:txBody>
        </p:sp>
        <p:sp>
          <p:nvSpPr>
            <p:cNvPr id="121" name="Oval 120">
              <a:extLst>
                <a:ext uri="{FF2B5EF4-FFF2-40B4-BE49-F238E27FC236}">
                  <a16:creationId xmlns:a16="http://schemas.microsoft.com/office/drawing/2014/main" id="{9E0C0F62-0487-9CB6-BF61-E2E7F2CAECD5}"/>
                </a:ext>
              </a:extLst>
            </p:cNvPr>
            <p:cNvSpPr/>
            <p:nvPr/>
          </p:nvSpPr>
          <p:spPr>
            <a:xfrm flipV="1">
              <a:off x="9459484"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22" name="Oval 121">
              <a:extLst>
                <a:ext uri="{FF2B5EF4-FFF2-40B4-BE49-F238E27FC236}">
                  <a16:creationId xmlns:a16="http://schemas.microsoft.com/office/drawing/2014/main" id="{DE9C9211-96A9-2F77-0E9B-6DBFC2933F31}"/>
                </a:ext>
              </a:extLst>
            </p:cNvPr>
            <p:cNvSpPr/>
            <p:nvPr/>
          </p:nvSpPr>
          <p:spPr>
            <a:xfrm flipV="1">
              <a:off x="9770754"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23" name="Oval 122">
              <a:extLst>
                <a:ext uri="{FF2B5EF4-FFF2-40B4-BE49-F238E27FC236}">
                  <a16:creationId xmlns:a16="http://schemas.microsoft.com/office/drawing/2014/main" id="{8E4B02ED-4D51-1B8D-8E49-47B099523477}"/>
                </a:ext>
              </a:extLst>
            </p:cNvPr>
            <p:cNvSpPr/>
            <p:nvPr/>
          </p:nvSpPr>
          <p:spPr>
            <a:xfrm flipV="1">
              <a:off x="10082024"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24" name="Oval 123">
              <a:extLst>
                <a:ext uri="{FF2B5EF4-FFF2-40B4-BE49-F238E27FC236}">
                  <a16:creationId xmlns:a16="http://schemas.microsoft.com/office/drawing/2014/main" id="{ECCD28A5-FE01-9D36-4B14-E03F9173C1A2}"/>
                </a:ext>
              </a:extLst>
            </p:cNvPr>
            <p:cNvSpPr/>
            <p:nvPr/>
          </p:nvSpPr>
          <p:spPr>
            <a:xfrm flipV="1">
              <a:off x="10393294"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25" name="Oval 124">
              <a:extLst>
                <a:ext uri="{FF2B5EF4-FFF2-40B4-BE49-F238E27FC236}">
                  <a16:creationId xmlns:a16="http://schemas.microsoft.com/office/drawing/2014/main" id="{6BDDD2FE-215C-8841-DF47-7687A9D55303}"/>
                </a:ext>
              </a:extLst>
            </p:cNvPr>
            <p:cNvSpPr/>
            <p:nvPr/>
          </p:nvSpPr>
          <p:spPr>
            <a:xfrm flipV="1">
              <a:off x="10704564"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26" name="Oval 125">
              <a:extLst>
                <a:ext uri="{FF2B5EF4-FFF2-40B4-BE49-F238E27FC236}">
                  <a16:creationId xmlns:a16="http://schemas.microsoft.com/office/drawing/2014/main" id="{795477CB-6D7A-E57D-6A31-4BF887E7A1C8}"/>
                </a:ext>
              </a:extLst>
            </p:cNvPr>
            <p:cNvSpPr/>
            <p:nvPr/>
          </p:nvSpPr>
          <p:spPr>
            <a:xfrm flipV="1">
              <a:off x="11015834"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27" name="Oval 126">
              <a:extLst>
                <a:ext uri="{FF2B5EF4-FFF2-40B4-BE49-F238E27FC236}">
                  <a16:creationId xmlns:a16="http://schemas.microsoft.com/office/drawing/2014/main" id="{EF5F6B76-75A4-00CB-0C21-905D3B77F1BD}"/>
                </a:ext>
              </a:extLst>
            </p:cNvPr>
            <p:cNvSpPr/>
            <p:nvPr/>
          </p:nvSpPr>
          <p:spPr>
            <a:xfrm flipV="1">
              <a:off x="11327103"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28" name="Oval 127">
              <a:extLst>
                <a:ext uri="{FF2B5EF4-FFF2-40B4-BE49-F238E27FC236}">
                  <a16:creationId xmlns:a16="http://schemas.microsoft.com/office/drawing/2014/main" id="{95D15F01-6373-7E62-ED2D-151F8413359F}"/>
                </a:ext>
              </a:extLst>
            </p:cNvPr>
            <p:cNvSpPr/>
            <p:nvPr/>
          </p:nvSpPr>
          <p:spPr>
            <a:xfrm flipV="1">
              <a:off x="11638373"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29" name="Oval 128">
              <a:extLst>
                <a:ext uri="{FF2B5EF4-FFF2-40B4-BE49-F238E27FC236}">
                  <a16:creationId xmlns:a16="http://schemas.microsoft.com/office/drawing/2014/main" id="{2B9404D0-8166-8DA6-69B0-8204ED79F8C3}"/>
                </a:ext>
              </a:extLst>
            </p:cNvPr>
            <p:cNvSpPr/>
            <p:nvPr/>
          </p:nvSpPr>
          <p:spPr>
            <a:xfrm flipV="1">
              <a:off x="11949643"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grpSp>
      <p:grpSp>
        <p:nvGrpSpPr>
          <p:cNvPr id="176" name="Group 175">
            <a:extLst>
              <a:ext uri="{FF2B5EF4-FFF2-40B4-BE49-F238E27FC236}">
                <a16:creationId xmlns:a16="http://schemas.microsoft.com/office/drawing/2014/main" id="{48838793-2871-05FC-BC22-37015350D324}"/>
              </a:ext>
            </a:extLst>
          </p:cNvPr>
          <p:cNvGrpSpPr/>
          <p:nvPr userDrawn="1"/>
        </p:nvGrpSpPr>
        <p:grpSpPr>
          <a:xfrm>
            <a:off x="0" y="6626731"/>
            <a:ext cx="12192001" cy="240145"/>
            <a:chOff x="0" y="6626731"/>
            <a:chExt cx="12192001" cy="240145"/>
          </a:xfrm>
        </p:grpSpPr>
        <p:sp>
          <p:nvSpPr>
            <p:cNvPr id="135" name="Freeform: Shape 134">
              <a:extLst>
                <a:ext uri="{FF2B5EF4-FFF2-40B4-BE49-F238E27FC236}">
                  <a16:creationId xmlns:a16="http://schemas.microsoft.com/office/drawing/2014/main" id="{E91C3B32-529E-9074-5EC9-E3EF92E26B8D}"/>
                </a:ext>
              </a:extLst>
            </p:cNvPr>
            <p:cNvSpPr/>
            <p:nvPr/>
          </p:nvSpPr>
          <p:spPr>
            <a:xfrm>
              <a:off x="0" y="6675420"/>
              <a:ext cx="9348186" cy="182580"/>
            </a:xfrm>
            <a:custGeom>
              <a:avLst/>
              <a:gdLst>
                <a:gd name="connsiteX0" fmla="*/ 557 w 9143999"/>
                <a:gd name="connsiteY0" fmla="*/ 0 h 178592"/>
                <a:gd name="connsiteX1" fmla="*/ 152898 w 9143999"/>
                <a:gd name="connsiteY1" fmla="*/ 177875 h 178592"/>
                <a:gd name="connsiteX2" fmla="*/ 305241 w 9143999"/>
                <a:gd name="connsiteY2" fmla="*/ 0 h 178592"/>
                <a:gd name="connsiteX3" fmla="*/ 457582 w 9143999"/>
                <a:gd name="connsiteY3" fmla="*/ 177875 h 178592"/>
                <a:gd name="connsiteX4" fmla="*/ 609924 w 9143999"/>
                <a:gd name="connsiteY4" fmla="*/ 0 h 178592"/>
                <a:gd name="connsiteX5" fmla="*/ 762265 w 9143999"/>
                <a:gd name="connsiteY5" fmla="*/ 177875 h 178592"/>
                <a:gd name="connsiteX6" fmla="*/ 914607 w 9143999"/>
                <a:gd name="connsiteY6" fmla="*/ 0 h 178592"/>
                <a:gd name="connsiteX7" fmla="*/ 1066950 w 9143999"/>
                <a:gd name="connsiteY7" fmla="*/ 177875 h 178592"/>
                <a:gd name="connsiteX8" fmla="*/ 1219292 w 9143999"/>
                <a:gd name="connsiteY8" fmla="*/ 0 h 178592"/>
                <a:gd name="connsiteX9" fmla="*/ 1371634 w 9143999"/>
                <a:gd name="connsiteY9" fmla="*/ 177875 h 178592"/>
                <a:gd name="connsiteX10" fmla="*/ 1523976 w 9143999"/>
                <a:gd name="connsiteY10" fmla="*/ 0 h 178592"/>
                <a:gd name="connsiteX11" fmla="*/ 1676318 w 9143999"/>
                <a:gd name="connsiteY11" fmla="*/ 177875 h 178592"/>
                <a:gd name="connsiteX12" fmla="*/ 1828660 w 9143999"/>
                <a:gd name="connsiteY12" fmla="*/ 0 h 178592"/>
                <a:gd name="connsiteX13" fmla="*/ 1981000 w 9143999"/>
                <a:gd name="connsiteY13" fmla="*/ 177875 h 178592"/>
                <a:gd name="connsiteX14" fmla="*/ 2133344 w 9143999"/>
                <a:gd name="connsiteY14" fmla="*/ 0 h 178592"/>
                <a:gd name="connsiteX15" fmla="*/ 2285684 w 9143999"/>
                <a:gd name="connsiteY15" fmla="*/ 177875 h 178592"/>
                <a:gd name="connsiteX16" fmla="*/ 2438026 w 9143999"/>
                <a:gd name="connsiteY16" fmla="*/ 0 h 178592"/>
                <a:gd name="connsiteX17" fmla="*/ 2590368 w 9143999"/>
                <a:gd name="connsiteY17" fmla="*/ 177875 h 178592"/>
                <a:gd name="connsiteX18" fmla="*/ 2742710 w 9143999"/>
                <a:gd name="connsiteY18" fmla="*/ 0 h 178592"/>
                <a:gd name="connsiteX19" fmla="*/ 2895052 w 9143999"/>
                <a:gd name="connsiteY19" fmla="*/ 177875 h 178592"/>
                <a:gd name="connsiteX20" fmla="*/ 3047395 w 9143999"/>
                <a:gd name="connsiteY20" fmla="*/ 0 h 178592"/>
                <a:gd name="connsiteX21" fmla="*/ 3199736 w 9143999"/>
                <a:gd name="connsiteY21" fmla="*/ 177875 h 178592"/>
                <a:gd name="connsiteX22" fmla="*/ 3352078 w 9143999"/>
                <a:gd name="connsiteY22" fmla="*/ 0 h 178592"/>
                <a:gd name="connsiteX23" fmla="*/ 3504420 w 9143999"/>
                <a:gd name="connsiteY23" fmla="*/ 177875 h 178592"/>
                <a:gd name="connsiteX24" fmla="*/ 3656762 w 9143999"/>
                <a:gd name="connsiteY24" fmla="*/ 0 h 178592"/>
                <a:gd name="connsiteX25" fmla="*/ 3809103 w 9143999"/>
                <a:gd name="connsiteY25" fmla="*/ 177875 h 178592"/>
                <a:gd name="connsiteX26" fmla="*/ 3961445 w 9143999"/>
                <a:gd name="connsiteY26" fmla="*/ 0 h 178592"/>
                <a:gd name="connsiteX27" fmla="*/ 4113786 w 9143999"/>
                <a:gd name="connsiteY27" fmla="*/ 177875 h 178592"/>
                <a:gd name="connsiteX28" fmla="*/ 4266126 w 9143999"/>
                <a:gd name="connsiteY28" fmla="*/ 0 h 178592"/>
                <a:gd name="connsiteX29" fmla="*/ 4418467 w 9143999"/>
                <a:gd name="connsiteY29" fmla="*/ 177875 h 178592"/>
                <a:gd name="connsiteX30" fmla="*/ 4570810 w 9143999"/>
                <a:gd name="connsiteY30" fmla="*/ 0 h 178592"/>
                <a:gd name="connsiteX31" fmla="*/ 4723151 w 9143999"/>
                <a:gd name="connsiteY31" fmla="*/ 177875 h 178592"/>
                <a:gd name="connsiteX32" fmla="*/ 4875494 w 9143999"/>
                <a:gd name="connsiteY32" fmla="*/ 0 h 178592"/>
                <a:gd name="connsiteX33" fmla="*/ 5027834 w 9143999"/>
                <a:gd name="connsiteY33" fmla="*/ 177875 h 178592"/>
                <a:gd name="connsiteX34" fmla="*/ 5180177 w 9143999"/>
                <a:gd name="connsiteY34" fmla="*/ 0 h 178592"/>
                <a:gd name="connsiteX35" fmla="*/ 5332518 w 9143999"/>
                <a:gd name="connsiteY35" fmla="*/ 177875 h 178592"/>
                <a:gd name="connsiteX36" fmla="*/ 5484861 w 9143999"/>
                <a:gd name="connsiteY36" fmla="*/ 0 h 178592"/>
                <a:gd name="connsiteX37" fmla="*/ 5637202 w 9143999"/>
                <a:gd name="connsiteY37" fmla="*/ 177875 h 178592"/>
                <a:gd name="connsiteX38" fmla="*/ 5789545 w 9143999"/>
                <a:gd name="connsiteY38" fmla="*/ 0 h 178592"/>
                <a:gd name="connsiteX39" fmla="*/ 5941886 w 9143999"/>
                <a:gd name="connsiteY39" fmla="*/ 177875 h 178592"/>
                <a:gd name="connsiteX40" fmla="*/ 6094229 w 9143999"/>
                <a:gd name="connsiteY40" fmla="*/ 0 h 178592"/>
                <a:gd name="connsiteX41" fmla="*/ 6246570 w 9143999"/>
                <a:gd name="connsiteY41" fmla="*/ 177875 h 178592"/>
                <a:gd name="connsiteX42" fmla="*/ 6398913 w 9143999"/>
                <a:gd name="connsiteY42" fmla="*/ 0 h 178592"/>
                <a:gd name="connsiteX43" fmla="*/ 6551253 w 9143999"/>
                <a:gd name="connsiteY43" fmla="*/ 177875 h 178592"/>
                <a:gd name="connsiteX44" fmla="*/ 6703596 w 9143999"/>
                <a:gd name="connsiteY44" fmla="*/ 0 h 178592"/>
                <a:gd name="connsiteX45" fmla="*/ 6855937 w 9143999"/>
                <a:gd name="connsiteY45" fmla="*/ 177875 h 178592"/>
                <a:gd name="connsiteX46" fmla="*/ 7008280 w 9143999"/>
                <a:gd name="connsiteY46" fmla="*/ 0 h 178592"/>
                <a:gd name="connsiteX47" fmla="*/ 7160621 w 9143999"/>
                <a:gd name="connsiteY47" fmla="*/ 177875 h 178592"/>
                <a:gd name="connsiteX48" fmla="*/ 7312964 w 9143999"/>
                <a:gd name="connsiteY48" fmla="*/ 0 h 178592"/>
                <a:gd name="connsiteX49" fmla="*/ 7465305 w 9143999"/>
                <a:gd name="connsiteY49" fmla="*/ 177875 h 178592"/>
                <a:gd name="connsiteX50" fmla="*/ 7617648 w 9143999"/>
                <a:gd name="connsiteY50" fmla="*/ 0 h 178592"/>
                <a:gd name="connsiteX51" fmla="*/ 7769989 w 9143999"/>
                <a:gd name="connsiteY51" fmla="*/ 177875 h 178592"/>
                <a:gd name="connsiteX52" fmla="*/ 7922332 w 9143999"/>
                <a:gd name="connsiteY52" fmla="*/ 0 h 178592"/>
                <a:gd name="connsiteX53" fmla="*/ 8074672 w 9143999"/>
                <a:gd name="connsiteY53" fmla="*/ 177875 h 178592"/>
                <a:gd name="connsiteX54" fmla="*/ 8227015 w 9143999"/>
                <a:gd name="connsiteY54" fmla="*/ 0 h 178592"/>
                <a:gd name="connsiteX55" fmla="*/ 8379356 w 9143999"/>
                <a:gd name="connsiteY55" fmla="*/ 177875 h 178592"/>
                <a:gd name="connsiteX56" fmla="*/ 8531699 w 9143999"/>
                <a:gd name="connsiteY56" fmla="*/ 0 h 178592"/>
                <a:gd name="connsiteX57" fmla="*/ 8684041 w 9143999"/>
                <a:gd name="connsiteY57" fmla="*/ 177875 h 178592"/>
                <a:gd name="connsiteX58" fmla="*/ 8836383 w 9143999"/>
                <a:gd name="connsiteY58" fmla="*/ 0 h 178592"/>
                <a:gd name="connsiteX59" fmla="*/ 8988722 w 9143999"/>
                <a:gd name="connsiteY59" fmla="*/ 177873 h 178592"/>
                <a:gd name="connsiteX60" fmla="*/ 9141063 w 9143999"/>
                <a:gd name="connsiteY60" fmla="*/ 0 h 178592"/>
                <a:gd name="connsiteX61" fmla="*/ 9143999 w 9143999"/>
                <a:gd name="connsiteY61" fmla="*/ 3428 h 178592"/>
                <a:gd name="connsiteX62" fmla="*/ 9143999 w 9143999"/>
                <a:gd name="connsiteY62" fmla="*/ 178592 h 178592"/>
                <a:gd name="connsiteX63" fmla="*/ 8989338 w 9143999"/>
                <a:gd name="connsiteY63" fmla="*/ 178592 h 178592"/>
                <a:gd name="connsiteX64" fmla="*/ 8988107 w 9143999"/>
                <a:gd name="connsiteY64" fmla="*/ 178592 h 178592"/>
                <a:gd name="connsiteX65" fmla="*/ 8684654 w 9143999"/>
                <a:gd name="connsiteY65" fmla="*/ 178592 h 178592"/>
                <a:gd name="connsiteX66" fmla="*/ 8683426 w 9143999"/>
                <a:gd name="connsiteY66" fmla="*/ 178592 h 178592"/>
                <a:gd name="connsiteX67" fmla="*/ 8379971 w 9143999"/>
                <a:gd name="connsiteY67" fmla="*/ 178592 h 178592"/>
                <a:gd name="connsiteX68" fmla="*/ 8378742 w 9143999"/>
                <a:gd name="connsiteY68" fmla="*/ 178592 h 178592"/>
                <a:gd name="connsiteX69" fmla="*/ 8075287 w 9143999"/>
                <a:gd name="connsiteY69" fmla="*/ 178592 h 178592"/>
                <a:gd name="connsiteX70" fmla="*/ 8074059 w 9143999"/>
                <a:gd name="connsiteY70" fmla="*/ 178592 h 178592"/>
                <a:gd name="connsiteX71" fmla="*/ 7770603 w 9143999"/>
                <a:gd name="connsiteY71" fmla="*/ 178592 h 178592"/>
                <a:gd name="connsiteX72" fmla="*/ 7769375 w 9143999"/>
                <a:gd name="connsiteY72" fmla="*/ 178592 h 178592"/>
                <a:gd name="connsiteX73" fmla="*/ 7465920 w 9143999"/>
                <a:gd name="connsiteY73" fmla="*/ 178592 h 178592"/>
                <a:gd name="connsiteX74" fmla="*/ 7464691 w 9143999"/>
                <a:gd name="connsiteY74" fmla="*/ 178592 h 178592"/>
                <a:gd name="connsiteX75" fmla="*/ 7161236 w 9143999"/>
                <a:gd name="connsiteY75" fmla="*/ 178592 h 178592"/>
                <a:gd name="connsiteX76" fmla="*/ 7160007 w 9143999"/>
                <a:gd name="connsiteY76" fmla="*/ 178592 h 178592"/>
                <a:gd name="connsiteX77" fmla="*/ 6856552 w 9143999"/>
                <a:gd name="connsiteY77" fmla="*/ 178592 h 178592"/>
                <a:gd name="connsiteX78" fmla="*/ 6855323 w 9143999"/>
                <a:gd name="connsiteY78" fmla="*/ 178592 h 178592"/>
                <a:gd name="connsiteX79" fmla="*/ 6551868 w 9143999"/>
                <a:gd name="connsiteY79" fmla="*/ 178592 h 178592"/>
                <a:gd name="connsiteX80" fmla="*/ 6550640 w 9143999"/>
                <a:gd name="connsiteY80" fmla="*/ 178592 h 178592"/>
                <a:gd name="connsiteX81" fmla="*/ 6247184 w 9143999"/>
                <a:gd name="connsiteY81" fmla="*/ 178592 h 178592"/>
                <a:gd name="connsiteX82" fmla="*/ 6245956 w 9143999"/>
                <a:gd name="connsiteY82" fmla="*/ 178592 h 178592"/>
                <a:gd name="connsiteX83" fmla="*/ 5942501 w 9143999"/>
                <a:gd name="connsiteY83" fmla="*/ 178592 h 178592"/>
                <a:gd name="connsiteX84" fmla="*/ 5941272 w 9143999"/>
                <a:gd name="connsiteY84" fmla="*/ 178592 h 178592"/>
                <a:gd name="connsiteX85" fmla="*/ 5637817 w 9143999"/>
                <a:gd name="connsiteY85" fmla="*/ 178592 h 178592"/>
                <a:gd name="connsiteX86" fmla="*/ 5636588 w 9143999"/>
                <a:gd name="connsiteY86" fmla="*/ 178592 h 178592"/>
                <a:gd name="connsiteX87" fmla="*/ 5333133 w 9143999"/>
                <a:gd name="connsiteY87" fmla="*/ 178592 h 178592"/>
                <a:gd name="connsiteX88" fmla="*/ 5331904 w 9143999"/>
                <a:gd name="connsiteY88" fmla="*/ 178592 h 178592"/>
                <a:gd name="connsiteX89" fmla="*/ 5028449 w 9143999"/>
                <a:gd name="connsiteY89" fmla="*/ 178592 h 178592"/>
                <a:gd name="connsiteX90" fmla="*/ 5027221 w 9143999"/>
                <a:gd name="connsiteY90" fmla="*/ 178592 h 178592"/>
                <a:gd name="connsiteX91" fmla="*/ 4723765 w 9143999"/>
                <a:gd name="connsiteY91" fmla="*/ 178592 h 178592"/>
                <a:gd name="connsiteX92" fmla="*/ 4722537 w 9143999"/>
                <a:gd name="connsiteY92" fmla="*/ 178592 h 178592"/>
                <a:gd name="connsiteX93" fmla="*/ 4419082 w 9143999"/>
                <a:gd name="connsiteY93" fmla="*/ 178592 h 178592"/>
                <a:gd name="connsiteX94" fmla="*/ 4417853 w 9143999"/>
                <a:gd name="connsiteY94" fmla="*/ 178592 h 178592"/>
                <a:gd name="connsiteX95" fmla="*/ 4114401 w 9143999"/>
                <a:gd name="connsiteY95" fmla="*/ 178592 h 178592"/>
                <a:gd name="connsiteX96" fmla="*/ 4113172 w 9143999"/>
                <a:gd name="connsiteY96" fmla="*/ 178592 h 178592"/>
                <a:gd name="connsiteX97" fmla="*/ 3809717 w 9143999"/>
                <a:gd name="connsiteY97" fmla="*/ 178592 h 178592"/>
                <a:gd name="connsiteX98" fmla="*/ 3808489 w 9143999"/>
                <a:gd name="connsiteY98" fmla="*/ 178592 h 178592"/>
                <a:gd name="connsiteX99" fmla="*/ 3505033 w 9143999"/>
                <a:gd name="connsiteY99" fmla="*/ 178592 h 178592"/>
                <a:gd name="connsiteX100" fmla="*/ 3503804 w 9143999"/>
                <a:gd name="connsiteY100" fmla="*/ 178592 h 178592"/>
                <a:gd name="connsiteX101" fmla="*/ 3200349 w 9143999"/>
                <a:gd name="connsiteY101" fmla="*/ 178592 h 178592"/>
                <a:gd name="connsiteX102" fmla="*/ 3199121 w 9143999"/>
                <a:gd name="connsiteY102" fmla="*/ 178592 h 178592"/>
                <a:gd name="connsiteX103" fmla="*/ 2895666 w 9143999"/>
                <a:gd name="connsiteY103" fmla="*/ 178592 h 178592"/>
                <a:gd name="connsiteX104" fmla="*/ 2894437 w 9143999"/>
                <a:gd name="connsiteY104" fmla="*/ 178592 h 178592"/>
                <a:gd name="connsiteX105" fmla="*/ 2590982 w 9143999"/>
                <a:gd name="connsiteY105" fmla="*/ 178592 h 178592"/>
                <a:gd name="connsiteX106" fmla="*/ 2589753 w 9143999"/>
                <a:gd name="connsiteY106" fmla="*/ 178592 h 178592"/>
                <a:gd name="connsiteX107" fmla="*/ 2286299 w 9143999"/>
                <a:gd name="connsiteY107" fmla="*/ 178592 h 178592"/>
                <a:gd name="connsiteX108" fmla="*/ 2285071 w 9143999"/>
                <a:gd name="connsiteY108" fmla="*/ 178592 h 178592"/>
                <a:gd name="connsiteX109" fmla="*/ 1981615 w 9143999"/>
                <a:gd name="connsiteY109" fmla="*/ 178592 h 178592"/>
                <a:gd name="connsiteX110" fmla="*/ 1980386 w 9143999"/>
                <a:gd name="connsiteY110" fmla="*/ 178592 h 178592"/>
                <a:gd name="connsiteX111" fmla="*/ 1676932 w 9143999"/>
                <a:gd name="connsiteY111" fmla="*/ 178592 h 178592"/>
                <a:gd name="connsiteX112" fmla="*/ 1675703 w 9143999"/>
                <a:gd name="connsiteY112" fmla="*/ 178592 h 178592"/>
                <a:gd name="connsiteX113" fmla="*/ 1372250 w 9143999"/>
                <a:gd name="connsiteY113" fmla="*/ 178592 h 178592"/>
                <a:gd name="connsiteX114" fmla="*/ 1371020 w 9143999"/>
                <a:gd name="connsiteY114" fmla="*/ 178592 h 178592"/>
                <a:gd name="connsiteX115" fmla="*/ 1067564 w 9143999"/>
                <a:gd name="connsiteY115" fmla="*/ 178592 h 178592"/>
                <a:gd name="connsiteX116" fmla="*/ 1066336 w 9143999"/>
                <a:gd name="connsiteY116" fmla="*/ 178592 h 178592"/>
                <a:gd name="connsiteX117" fmla="*/ 762879 w 9143999"/>
                <a:gd name="connsiteY117" fmla="*/ 178592 h 178592"/>
                <a:gd name="connsiteX118" fmla="*/ 761650 w 9143999"/>
                <a:gd name="connsiteY118" fmla="*/ 178592 h 178592"/>
                <a:gd name="connsiteX119" fmla="*/ 458196 w 9143999"/>
                <a:gd name="connsiteY119" fmla="*/ 178592 h 178592"/>
                <a:gd name="connsiteX120" fmla="*/ 456968 w 9143999"/>
                <a:gd name="connsiteY120" fmla="*/ 178592 h 178592"/>
                <a:gd name="connsiteX121" fmla="*/ 153512 w 9143999"/>
                <a:gd name="connsiteY121" fmla="*/ 178592 h 178592"/>
                <a:gd name="connsiteX122" fmla="*/ 152284 w 9143999"/>
                <a:gd name="connsiteY122" fmla="*/ 178592 h 178592"/>
                <a:gd name="connsiteX123" fmla="*/ 0 w 9143999"/>
                <a:gd name="connsiteY123" fmla="*/ 178592 h 178592"/>
                <a:gd name="connsiteX124" fmla="*/ 0 w 9143999"/>
                <a:gd name="connsiteY124" fmla="*/ 650 h 1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9143999" h="178592">
                  <a:moveTo>
                    <a:pt x="557" y="0"/>
                  </a:moveTo>
                  <a:lnTo>
                    <a:pt x="152898" y="177875"/>
                  </a:lnTo>
                  <a:lnTo>
                    <a:pt x="305241" y="0"/>
                  </a:lnTo>
                  <a:lnTo>
                    <a:pt x="457582" y="177875"/>
                  </a:lnTo>
                  <a:lnTo>
                    <a:pt x="609924" y="0"/>
                  </a:lnTo>
                  <a:lnTo>
                    <a:pt x="762265" y="177875"/>
                  </a:lnTo>
                  <a:lnTo>
                    <a:pt x="914607" y="0"/>
                  </a:lnTo>
                  <a:lnTo>
                    <a:pt x="1066950" y="177875"/>
                  </a:lnTo>
                  <a:lnTo>
                    <a:pt x="1219292" y="0"/>
                  </a:lnTo>
                  <a:lnTo>
                    <a:pt x="1371634" y="177875"/>
                  </a:lnTo>
                  <a:lnTo>
                    <a:pt x="1523976" y="0"/>
                  </a:lnTo>
                  <a:lnTo>
                    <a:pt x="1676318" y="177875"/>
                  </a:lnTo>
                  <a:lnTo>
                    <a:pt x="1828660" y="0"/>
                  </a:lnTo>
                  <a:lnTo>
                    <a:pt x="1981000" y="177875"/>
                  </a:lnTo>
                  <a:lnTo>
                    <a:pt x="2133344" y="0"/>
                  </a:lnTo>
                  <a:lnTo>
                    <a:pt x="2285684" y="177875"/>
                  </a:lnTo>
                  <a:lnTo>
                    <a:pt x="2438026" y="0"/>
                  </a:lnTo>
                  <a:lnTo>
                    <a:pt x="2590368" y="177875"/>
                  </a:lnTo>
                  <a:lnTo>
                    <a:pt x="2742710" y="0"/>
                  </a:lnTo>
                  <a:lnTo>
                    <a:pt x="2895052" y="177875"/>
                  </a:lnTo>
                  <a:lnTo>
                    <a:pt x="3047395" y="0"/>
                  </a:lnTo>
                  <a:lnTo>
                    <a:pt x="3199736" y="177875"/>
                  </a:lnTo>
                  <a:lnTo>
                    <a:pt x="3352078" y="0"/>
                  </a:lnTo>
                  <a:lnTo>
                    <a:pt x="3504420" y="177875"/>
                  </a:lnTo>
                  <a:lnTo>
                    <a:pt x="3656762" y="0"/>
                  </a:lnTo>
                  <a:lnTo>
                    <a:pt x="3809103" y="177875"/>
                  </a:lnTo>
                  <a:lnTo>
                    <a:pt x="3961445" y="0"/>
                  </a:lnTo>
                  <a:lnTo>
                    <a:pt x="4113786" y="177875"/>
                  </a:lnTo>
                  <a:lnTo>
                    <a:pt x="4266126" y="0"/>
                  </a:lnTo>
                  <a:lnTo>
                    <a:pt x="4418467" y="177875"/>
                  </a:lnTo>
                  <a:lnTo>
                    <a:pt x="4570810" y="0"/>
                  </a:lnTo>
                  <a:lnTo>
                    <a:pt x="4723151" y="177875"/>
                  </a:lnTo>
                  <a:lnTo>
                    <a:pt x="4875494" y="0"/>
                  </a:lnTo>
                  <a:lnTo>
                    <a:pt x="5027834" y="177875"/>
                  </a:lnTo>
                  <a:lnTo>
                    <a:pt x="5180177" y="0"/>
                  </a:lnTo>
                  <a:lnTo>
                    <a:pt x="5332518" y="177875"/>
                  </a:lnTo>
                  <a:lnTo>
                    <a:pt x="5484861" y="0"/>
                  </a:lnTo>
                  <a:lnTo>
                    <a:pt x="5637202" y="177875"/>
                  </a:lnTo>
                  <a:lnTo>
                    <a:pt x="5789545" y="0"/>
                  </a:lnTo>
                  <a:lnTo>
                    <a:pt x="5941886" y="177875"/>
                  </a:lnTo>
                  <a:lnTo>
                    <a:pt x="6094229" y="0"/>
                  </a:lnTo>
                  <a:lnTo>
                    <a:pt x="6246570" y="177875"/>
                  </a:lnTo>
                  <a:lnTo>
                    <a:pt x="6398913" y="0"/>
                  </a:lnTo>
                  <a:lnTo>
                    <a:pt x="6551253" y="177875"/>
                  </a:lnTo>
                  <a:lnTo>
                    <a:pt x="6703596" y="0"/>
                  </a:lnTo>
                  <a:lnTo>
                    <a:pt x="6855937" y="177875"/>
                  </a:lnTo>
                  <a:lnTo>
                    <a:pt x="7008280" y="0"/>
                  </a:lnTo>
                  <a:lnTo>
                    <a:pt x="7160621" y="177875"/>
                  </a:lnTo>
                  <a:lnTo>
                    <a:pt x="7312964" y="0"/>
                  </a:lnTo>
                  <a:lnTo>
                    <a:pt x="7465305" y="177875"/>
                  </a:lnTo>
                  <a:lnTo>
                    <a:pt x="7617648" y="0"/>
                  </a:lnTo>
                  <a:lnTo>
                    <a:pt x="7769989" y="177875"/>
                  </a:lnTo>
                  <a:lnTo>
                    <a:pt x="7922332" y="0"/>
                  </a:lnTo>
                  <a:lnTo>
                    <a:pt x="8074672" y="177875"/>
                  </a:lnTo>
                  <a:lnTo>
                    <a:pt x="8227015" y="0"/>
                  </a:lnTo>
                  <a:lnTo>
                    <a:pt x="8379356" y="177875"/>
                  </a:lnTo>
                  <a:lnTo>
                    <a:pt x="8531699" y="0"/>
                  </a:lnTo>
                  <a:lnTo>
                    <a:pt x="8684041" y="177875"/>
                  </a:lnTo>
                  <a:lnTo>
                    <a:pt x="8836383" y="0"/>
                  </a:lnTo>
                  <a:lnTo>
                    <a:pt x="8988722" y="177873"/>
                  </a:lnTo>
                  <a:lnTo>
                    <a:pt x="9141063" y="0"/>
                  </a:lnTo>
                  <a:lnTo>
                    <a:pt x="9143999" y="3428"/>
                  </a:lnTo>
                  <a:lnTo>
                    <a:pt x="9143999" y="178592"/>
                  </a:lnTo>
                  <a:lnTo>
                    <a:pt x="8989338" y="178592"/>
                  </a:lnTo>
                  <a:lnTo>
                    <a:pt x="8988107" y="178592"/>
                  </a:lnTo>
                  <a:lnTo>
                    <a:pt x="8684654" y="178592"/>
                  </a:lnTo>
                  <a:lnTo>
                    <a:pt x="8683426" y="178592"/>
                  </a:lnTo>
                  <a:lnTo>
                    <a:pt x="8379971" y="178592"/>
                  </a:lnTo>
                  <a:lnTo>
                    <a:pt x="8378742" y="178592"/>
                  </a:lnTo>
                  <a:lnTo>
                    <a:pt x="8075287" y="178592"/>
                  </a:lnTo>
                  <a:lnTo>
                    <a:pt x="8074059" y="178592"/>
                  </a:lnTo>
                  <a:lnTo>
                    <a:pt x="7770603" y="178592"/>
                  </a:lnTo>
                  <a:lnTo>
                    <a:pt x="7769375" y="178592"/>
                  </a:lnTo>
                  <a:lnTo>
                    <a:pt x="7465920" y="178592"/>
                  </a:lnTo>
                  <a:lnTo>
                    <a:pt x="7464691" y="178592"/>
                  </a:lnTo>
                  <a:lnTo>
                    <a:pt x="7161236" y="178592"/>
                  </a:lnTo>
                  <a:lnTo>
                    <a:pt x="7160007" y="178592"/>
                  </a:lnTo>
                  <a:lnTo>
                    <a:pt x="6856552" y="178592"/>
                  </a:lnTo>
                  <a:lnTo>
                    <a:pt x="6855323" y="178592"/>
                  </a:lnTo>
                  <a:lnTo>
                    <a:pt x="6551868" y="178592"/>
                  </a:lnTo>
                  <a:lnTo>
                    <a:pt x="6550640" y="178592"/>
                  </a:lnTo>
                  <a:lnTo>
                    <a:pt x="6247184" y="178592"/>
                  </a:lnTo>
                  <a:lnTo>
                    <a:pt x="6245956" y="178592"/>
                  </a:lnTo>
                  <a:lnTo>
                    <a:pt x="5942501" y="178592"/>
                  </a:lnTo>
                  <a:lnTo>
                    <a:pt x="5941272" y="178592"/>
                  </a:lnTo>
                  <a:lnTo>
                    <a:pt x="5637817" y="178592"/>
                  </a:lnTo>
                  <a:lnTo>
                    <a:pt x="5636588" y="178592"/>
                  </a:lnTo>
                  <a:lnTo>
                    <a:pt x="5333133" y="178592"/>
                  </a:lnTo>
                  <a:lnTo>
                    <a:pt x="5331904" y="178592"/>
                  </a:lnTo>
                  <a:lnTo>
                    <a:pt x="5028449" y="178592"/>
                  </a:lnTo>
                  <a:lnTo>
                    <a:pt x="5027221" y="178592"/>
                  </a:lnTo>
                  <a:lnTo>
                    <a:pt x="4723765" y="178592"/>
                  </a:lnTo>
                  <a:lnTo>
                    <a:pt x="4722537" y="178592"/>
                  </a:lnTo>
                  <a:lnTo>
                    <a:pt x="4419082" y="178592"/>
                  </a:lnTo>
                  <a:lnTo>
                    <a:pt x="4417853" y="178592"/>
                  </a:lnTo>
                  <a:lnTo>
                    <a:pt x="4114401" y="178592"/>
                  </a:lnTo>
                  <a:lnTo>
                    <a:pt x="4113172" y="178592"/>
                  </a:lnTo>
                  <a:lnTo>
                    <a:pt x="3809717" y="178592"/>
                  </a:lnTo>
                  <a:lnTo>
                    <a:pt x="3808489" y="178592"/>
                  </a:lnTo>
                  <a:lnTo>
                    <a:pt x="3505033" y="178592"/>
                  </a:lnTo>
                  <a:lnTo>
                    <a:pt x="3503804" y="178592"/>
                  </a:lnTo>
                  <a:lnTo>
                    <a:pt x="3200349" y="178592"/>
                  </a:lnTo>
                  <a:lnTo>
                    <a:pt x="3199121" y="178592"/>
                  </a:lnTo>
                  <a:lnTo>
                    <a:pt x="2895666" y="178592"/>
                  </a:lnTo>
                  <a:lnTo>
                    <a:pt x="2894437" y="178592"/>
                  </a:lnTo>
                  <a:lnTo>
                    <a:pt x="2590982" y="178592"/>
                  </a:lnTo>
                  <a:lnTo>
                    <a:pt x="2589753" y="178592"/>
                  </a:lnTo>
                  <a:lnTo>
                    <a:pt x="2286299" y="178592"/>
                  </a:lnTo>
                  <a:lnTo>
                    <a:pt x="2285071" y="178592"/>
                  </a:lnTo>
                  <a:lnTo>
                    <a:pt x="1981615" y="178592"/>
                  </a:lnTo>
                  <a:lnTo>
                    <a:pt x="1980386" y="178592"/>
                  </a:lnTo>
                  <a:lnTo>
                    <a:pt x="1676932" y="178592"/>
                  </a:lnTo>
                  <a:lnTo>
                    <a:pt x="1675703" y="178592"/>
                  </a:lnTo>
                  <a:lnTo>
                    <a:pt x="1372250" y="178592"/>
                  </a:lnTo>
                  <a:lnTo>
                    <a:pt x="1371020" y="178592"/>
                  </a:lnTo>
                  <a:lnTo>
                    <a:pt x="1067564" y="178592"/>
                  </a:lnTo>
                  <a:lnTo>
                    <a:pt x="1066336" y="178592"/>
                  </a:lnTo>
                  <a:lnTo>
                    <a:pt x="762879" y="178592"/>
                  </a:lnTo>
                  <a:lnTo>
                    <a:pt x="761650" y="178592"/>
                  </a:lnTo>
                  <a:lnTo>
                    <a:pt x="458196" y="178592"/>
                  </a:lnTo>
                  <a:lnTo>
                    <a:pt x="456968" y="178592"/>
                  </a:lnTo>
                  <a:lnTo>
                    <a:pt x="153512" y="178592"/>
                  </a:lnTo>
                  <a:lnTo>
                    <a:pt x="152284" y="178592"/>
                  </a:lnTo>
                  <a:lnTo>
                    <a:pt x="0" y="178592"/>
                  </a:lnTo>
                  <a:lnTo>
                    <a:pt x="0" y="650"/>
                  </a:lnTo>
                  <a:close/>
                </a:path>
              </a:pathLst>
            </a:cu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latin typeface="Roboto Condensed" panose="02000000000000000000" pitchFamily="2" charset="0"/>
              </a:endParaRPr>
            </a:p>
          </p:txBody>
        </p:sp>
        <p:sp>
          <p:nvSpPr>
            <p:cNvPr id="136" name="Oval 135">
              <a:extLst>
                <a:ext uri="{FF2B5EF4-FFF2-40B4-BE49-F238E27FC236}">
                  <a16:creationId xmlns:a16="http://schemas.microsoft.com/office/drawing/2014/main" id="{31A983F3-954B-3B84-9DDA-10A05A81FECD}"/>
                </a:ext>
              </a:extLst>
            </p:cNvPr>
            <p:cNvSpPr/>
            <p:nvPr/>
          </p:nvSpPr>
          <p:spPr>
            <a:xfrm>
              <a:off x="6337389"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37" name="Oval 136">
              <a:extLst>
                <a:ext uri="{FF2B5EF4-FFF2-40B4-BE49-F238E27FC236}">
                  <a16:creationId xmlns:a16="http://schemas.microsoft.com/office/drawing/2014/main" id="{06E62FAF-503F-170A-FD40-E040380BC736}"/>
                </a:ext>
              </a:extLst>
            </p:cNvPr>
            <p:cNvSpPr/>
            <p:nvPr/>
          </p:nvSpPr>
          <p:spPr>
            <a:xfrm>
              <a:off x="6648659"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38" name="Oval 137">
              <a:extLst>
                <a:ext uri="{FF2B5EF4-FFF2-40B4-BE49-F238E27FC236}">
                  <a16:creationId xmlns:a16="http://schemas.microsoft.com/office/drawing/2014/main" id="{26C1D66E-9622-6496-A35F-95A2F3D9A31D}"/>
                </a:ext>
              </a:extLst>
            </p:cNvPr>
            <p:cNvSpPr/>
            <p:nvPr/>
          </p:nvSpPr>
          <p:spPr>
            <a:xfrm>
              <a:off x="6959929"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39" name="Oval 138">
              <a:extLst>
                <a:ext uri="{FF2B5EF4-FFF2-40B4-BE49-F238E27FC236}">
                  <a16:creationId xmlns:a16="http://schemas.microsoft.com/office/drawing/2014/main" id="{668450F2-E19D-3AD7-BF13-04FE098A2CF9}"/>
                </a:ext>
              </a:extLst>
            </p:cNvPr>
            <p:cNvSpPr/>
            <p:nvPr/>
          </p:nvSpPr>
          <p:spPr>
            <a:xfrm>
              <a:off x="7271199"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40" name="Oval 139">
              <a:extLst>
                <a:ext uri="{FF2B5EF4-FFF2-40B4-BE49-F238E27FC236}">
                  <a16:creationId xmlns:a16="http://schemas.microsoft.com/office/drawing/2014/main" id="{B2155C25-27D2-3AD7-A446-EC1BC3C82733}"/>
                </a:ext>
              </a:extLst>
            </p:cNvPr>
            <p:cNvSpPr/>
            <p:nvPr/>
          </p:nvSpPr>
          <p:spPr>
            <a:xfrm>
              <a:off x="7582468"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41" name="Oval 140">
              <a:extLst>
                <a:ext uri="{FF2B5EF4-FFF2-40B4-BE49-F238E27FC236}">
                  <a16:creationId xmlns:a16="http://schemas.microsoft.com/office/drawing/2014/main" id="{B66D9C6C-D39B-5995-8611-C304193FAA26}"/>
                </a:ext>
              </a:extLst>
            </p:cNvPr>
            <p:cNvSpPr/>
            <p:nvPr/>
          </p:nvSpPr>
          <p:spPr>
            <a:xfrm>
              <a:off x="7893738"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42" name="Oval 141">
              <a:extLst>
                <a:ext uri="{FF2B5EF4-FFF2-40B4-BE49-F238E27FC236}">
                  <a16:creationId xmlns:a16="http://schemas.microsoft.com/office/drawing/2014/main" id="{67F81BFB-D8AB-883B-A8D9-FD1404281C0B}"/>
                </a:ext>
              </a:extLst>
            </p:cNvPr>
            <p:cNvSpPr/>
            <p:nvPr/>
          </p:nvSpPr>
          <p:spPr>
            <a:xfrm>
              <a:off x="8205008"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43" name="Oval 142">
              <a:extLst>
                <a:ext uri="{FF2B5EF4-FFF2-40B4-BE49-F238E27FC236}">
                  <a16:creationId xmlns:a16="http://schemas.microsoft.com/office/drawing/2014/main" id="{F3F9D1E3-F36E-261F-0931-924BBDE78A90}"/>
                </a:ext>
              </a:extLst>
            </p:cNvPr>
            <p:cNvSpPr/>
            <p:nvPr/>
          </p:nvSpPr>
          <p:spPr>
            <a:xfrm>
              <a:off x="8516278"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44" name="Oval 143">
              <a:extLst>
                <a:ext uri="{FF2B5EF4-FFF2-40B4-BE49-F238E27FC236}">
                  <a16:creationId xmlns:a16="http://schemas.microsoft.com/office/drawing/2014/main" id="{60EF078C-C4E1-EA9F-2D2C-98B2A33B517A}"/>
                </a:ext>
              </a:extLst>
            </p:cNvPr>
            <p:cNvSpPr/>
            <p:nvPr/>
          </p:nvSpPr>
          <p:spPr>
            <a:xfrm>
              <a:off x="8827548"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45" name="Oval 144">
              <a:extLst>
                <a:ext uri="{FF2B5EF4-FFF2-40B4-BE49-F238E27FC236}">
                  <a16:creationId xmlns:a16="http://schemas.microsoft.com/office/drawing/2014/main" id="{05CB926B-D372-D694-D70D-B52B5AD3B2B2}"/>
                </a:ext>
              </a:extLst>
            </p:cNvPr>
            <p:cNvSpPr/>
            <p:nvPr/>
          </p:nvSpPr>
          <p:spPr>
            <a:xfrm>
              <a:off x="9138818"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46" name="Oval 145">
              <a:extLst>
                <a:ext uri="{FF2B5EF4-FFF2-40B4-BE49-F238E27FC236}">
                  <a16:creationId xmlns:a16="http://schemas.microsoft.com/office/drawing/2014/main" id="{79432B9B-AE11-00AA-7E83-A111C0BC9684}"/>
                </a:ext>
              </a:extLst>
            </p:cNvPr>
            <p:cNvSpPr/>
            <p:nvPr/>
          </p:nvSpPr>
          <p:spPr>
            <a:xfrm>
              <a:off x="3224690"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47" name="Oval 146">
              <a:extLst>
                <a:ext uri="{FF2B5EF4-FFF2-40B4-BE49-F238E27FC236}">
                  <a16:creationId xmlns:a16="http://schemas.microsoft.com/office/drawing/2014/main" id="{2C9288EB-5152-F193-7E31-805D15FB350C}"/>
                </a:ext>
              </a:extLst>
            </p:cNvPr>
            <p:cNvSpPr/>
            <p:nvPr/>
          </p:nvSpPr>
          <p:spPr>
            <a:xfrm>
              <a:off x="3535960"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48" name="Oval 147">
              <a:extLst>
                <a:ext uri="{FF2B5EF4-FFF2-40B4-BE49-F238E27FC236}">
                  <a16:creationId xmlns:a16="http://schemas.microsoft.com/office/drawing/2014/main" id="{41A62D7C-B185-F528-3C25-59CCF42E46A4}"/>
                </a:ext>
              </a:extLst>
            </p:cNvPr>
            <p:cNvSpPr/>
            <p:nvPr/>
          </p:nvSpPr>
          <p:spPr>
            <a:xfrm>
              <a:off x="3847230"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49" name="Oval 148">
              <a:extLst>
                <a:ext uri="{FF2B5EF4-FFF2-40B4-BE49-F238E27FC236}">
                  <a16:creationId xmlns:a16="http://schemas.microsoft.com/office/drawing/2014/main" id="{C730D030-A08F-6326-F5F2-FB1A4C7D61E0}"/>
                </a:ext>
              </a:extLst>
            </p:cNvPr>
            <p:cNvSpPr/>
            <p:nvPr/>
          </p:nvSpPr>
          <p:spPr>
            <a:xfrm>
              <a:off x="4158500"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50" name="Oval 149">
              <a:extLst>
                <a:ext uri="{FF2B5EF4-FFF2-40B4-BE49-F238E27FC236}">
                  <a16:creationId xmlns:a16="http://schemas.microsoft.com/office/drawing/2014/main" id="{B9C00CC6-3806-183F-27D7-BFD924EA3013}"/>
                </a:ext>
              </a:extLst>
            </p:cNvPr>
            <p:cNvSpPr/>
            <p:nvPr/>
          </p:nvSpPr>
          <p:spPr>
            <a:xfrm>
              <a:off x="4469770"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51" name="Oval 150">
              <a:extLst>
                <a:ext uri="{FF2B5EF4-FFF2-40B4-BE49-F238E27FC236}">
                  <a16:creationId xmlns:a16="http://schemas.microsoft.com/office/drawing/2014/main" id="{A387F8D6-6E93-5985-A711-1A2BE56BCF5E}"/>
                </a:ext>
              </a:extLst>
            </p:cNvPr>
            <p:cNvSpPr/>
            <p:nvPr/>
          </p:nvSpPr>
          <p:spPr>
            <a:xfrm>
              <a:off x="4781039"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52" name="Oval 151">
              <a:extLst>
                <a:ext uri="{FF2B5EF4-FFF2-40B4-BE49-F238E27FC236}">
                  <a16:creationId xmlns:a16="http://schemas.microsoft.com/office/drawing/2014/main" id="{F9E1F649-F397-641D-57B8-03A84CB211EC}"/>
                </a:ext>
              </a:extLst>
            </p:cNvPr>
            <p:cNvSpPr/>
            <p:nvPr/>
          </p:nvSpPr>
          <p:spPr>
            <a:xfrm>
              <a:off x="5092309"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53" name="Oval 152">
              <a:extLst>
                <a:ext uri="{FF2B5EF4-FFF2-40B4-BE49-F238E27FC236}">
                  <a16:creationId xmlns:a16="http://schemas.microsoft.com/office/drawing/2014/main" id="{28FB686A-8167-B7BA-302A-748A95256558}"/>
                </a:ext>
              </a:extLst>
            </p:cNvPr>
            <p:cNvSpPr/>
            <p:nvPr/>
          </p:nvSpPr>
          <p:spPr>
            <a:xfrm>
              <a:off x="5403579"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54" name="Oval 153">
              <a:extLst>
                <a:ext uri="{FF2B5EF4-FFF2-40B4-BE49-F238E27FC236}">
                  <a16:creationId xmlns:a16="http://schemas.microsoft.com/office/drawing/2014/main" id="{F817C56D-BB42-C09B-B0AF-4E5C9DA7F6D4}"/>
                </a:ext>
              </a:extLst>
            </p:cNvPr>
            <p:cNvSpPr/>
            <p:nvPr/>
          </p:nvSpPr>
          <p:spPr>
            <a:xfrm>
              <a:off x="5714849"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55" name="Oval 154">
              <a:extLst>
                <a:ext uri="{FF2B5EF4-FFF2-40B4-BE49-F238E27FC236}">
                  <a16:creationId xmlns:a16="http://schemas.microsoft.com/office/drawing/2014/main" id="{36F17C9F-93B5-C630-7EEB-FCFBCFB77D83}"/>
                </a:ext>
              </a:extLst>
            </p:cNvPr>
            <p:cNvSpPr/>
            <p:nvPr/>
          </p:nvSpPr>
          <p:spPr>
            <a:xfrm>
              <a:off x="6026119"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56" name="Oval 155">
              <a:extLst>
                <a:ext uri="{FF2B5EF4-FFF2-40B4-BE49-F238E27FC236}">
                  <a16:creationId xmlns:a16="http://schemas.microsoft.com/office/drawing/2014/main" id="{EE234C45-A170-9493-8458-490242242D64}"/>
                </a:ext>
              </a:extLst>
            </p:cNvPr>
            <p:cNvSpPr/>
            <p:nvPr/>
          </p:nvSpPr>
          <p:spPr>
            <a:xfrm>
              <a:off x="111991"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57" name="Oval 156">
              <a:extLst>
                <a:ext uri="{FF2B5EF4-FFF2-40B4-BE49-F238E27FC236}">
                  <a16:creationId xmlns:a16="http://schemas.microsoft.com/office/drawing/2014/main" id="{A3A88CAB-3B39-AD2D-B1C2-0844D13D6CCB}"/>
                </a:ext>
              </a:extLst>
            </p:cNvPr>
            <p:cNvSpPr/>
            <p:nvPr/>
          </p:nvSpPr>
          <p:spPr>
            <a:xfrm>
              <a:off x="423261"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58" name="Oval 157">
              <a:extLst>
                <a:ext uri="{FF2B5EF4-FFF2-40B4-BE49-F238E27FC236}">
                  <a16:creationId xmlns:a16="http://schemas.microsoft.com/office/drawing/2014/main" id="{79095E78-F1CB-A135-D093-7EF2558D174B}"/>
                </a:ext>
              </a:extLst>
            </p:cNvPr>
            <p:cNvSpPr/>
            <p:nvPr/>
          </p:nvSpPr>
          <p:spPr>
            <a:xfrm>
              <a:off x="734531"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59" name="Oval 158">
              <a:extLst>
                <a:ext uri="{FF2B5EF4-FFF2-40B4-BE49-F238E27FC236}">
                  <a16:creationId xmlns:a16="http://schemas.microsoft.com/office/drawing/2014/main" id="{13F68DDA-ACA3-61E6-7F2B-8F45F6272E3D}"/>
                </a:ext>
              </a:extLst>
            </p:cNvPr>
            <p:cNvSpPr/>
            <p:nvPr/>
          </p:nvSpPr>
          <p:spPr>
            <a:xfrm>
              <a:off x="1045801"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60" name="Oval 159">
              <a:extLst>
                <a:ext uri="{FF2B5EF4-FFF2-40B4-BE49-F238E27FC236}">
                  <a16:creationId xmlns:a16="http://schemas.microsoft.com/office/drawing/2014/main" id="{0090D77B-F4EA-F529-A8BC-A231F41A1A63}"/>
                </a:ext>
              </a:extLst>
            </p:cNvPr>
            <p:cNvSpPr/>
            <p:nvPr/>
          </p:nvSpPr>
          <p:spPr>
            <a:xfrm>
              <a:off x="1357071"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61" name="Oval 160">
              <a:extLst>
                <a:ext uri="{FF2B5EF4-FFF2-40B4-BE49-F238E27FC236}">
                  <a16:creationId xmlns:a16="http://schemas.microsoft.com/office/drawing/2014/main" id="{21E03F28-4E5E-B8B9-6C3F-BC4C128440C7}"/>
                </a:ext>
              </a:extLst>
            </p:cNvPr>
            <p:cNvSpPr/>
            <p:nvPr/>
          </p:nvSpPr>
          <p:spPr>
            <a:xfrm>
              <a:off x="1668341"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62" name="Oval 161">
              <a:extLst>
                <a:ext uri="{FF2B5EF4-FFF2-40B4-BE49-F238E27FC236}">
                  <a16:creationId xmlns:a16="http://schemas.microsoft.com/office/drawing/2014/main" id="{FDA6BE70-14BE-A90F-1A0E-7803EBF37B86}"/>
                </a:ext>
              </a:extLst>
            </p:cNvPr>
            <p:cNvSpPr/>
            <p:nvPr/>
          </p:nvSpPr>
          <p:spPr>
            <a:xfrm>
              <a:off x="1979610"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63" name="Oval 162">
              <a:extLst>
                <a:ext uri="{FF2B5EF4-FFF2-40B4-BE49-F238E27FC236}">
                  <a16:creationId xmlns:a16="http://schemas.microsoft.com/office/drawing/2014/main" id="{1ED8D037-BE31-7DDE-1C97-FC617291C879}"/>
                </a:ext>
              </a:extLst>
            </p:cNvPr>
            <p:cNvSpPr/>
            <p:nvPr/>
          </p:nvSpPr>
          <p:spPr>
            <a:xfrm>
              <a:off x="2290880"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64" name="Oval 163">
              <a:extLst>
                <a:ext uri="{FF2B5EF4-FFF2-40B4-BE49-F238E27FC236}">
                  <a16:creationId xmlns:a16="http://schemas.microsoft.com/office/drawing/2014/main" id="{41996C20-1EF4-12C4-2082-26112E6017C2}"/>
                </a:ext>
              </a:extLst>
            </p:cNvPr>
            <p:cNvSpPr/>
            <p:nvPr/>
          </p:nvSpPr>
          <p:spPr>
            <a:xfrm>
              <a:off x="2602150"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65" name="Oval 164">
              <a:extLst>
                <a:ext uri="{FF2B5EF4-FFF2-40B4-BE49-F238E27FC236}">
                  <a16:creationId xmlns:a16="http://schemas.microsoft.com/office/drawing/2014/main" id="{D69A3038-B41B-77D6-DB8B-590A60356F8E}"/>
                </a:ext>
              </a:extLst>
            </p:cNvPr>
            <p:cNvSpPr/>
            <p:nvPr/>
          </p:nvSpPr>
          <p:spPr>
            <a:xfrm>
              <a:off x="2913420"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66" name="Freeform: Shape 165">
              <a:extLst>
                <a:ext uri="{FF2B5EF4-FFF2-40B4-BE49-F238E27FC236}">
                  <a16:creationId xmlns:a16="http://schemas.microsoft.com/office/drawing/2014/main" id="{1BF71CEC-3525-8AE1-5212-8CD1BDB86516}"/>
                </a:ext>
              </a:extLst>
            </p:cNvPr>
            <p:cNvSpPr/>
            <p:nvPr/>
          </p:nvSpPr>
          <p:spPr>
            <a:xfrm>
              <a:off x="9347494" y="6684297"/>
              <a:ext cx="2844507" cy="182579"/>
            </a:xfrm>
            <a:custGeom>
              <a:avLst/>
              <a:gdLst>
                <a:gd name="connsiteX0" fmla="*/ 0 w 2844507"/>
                <a:gd name="connsiteY0" fmla="*/ 182579 h 182579"/>
                <a:gd name="connsiteX1" fmla="*/ 2844507 w 2844507"/>
                <a:gd name="connsiteY1" fmla="*/ 182579 h 182579"/>
                <a:gd name="connsiteX2" fmla="*/ 2844507 w 2844507"/>
                <a:gd name="connsiteY2" fmla="*/ 47349 h 182579"/>
                <a:gd name="connsiteX3" fmla="*/ 2803955 w 2844507"/>
                <a:gd name="connsiteY3" fmla="*/ 0 h 182579"/>
                <a:gd name="connsiteX4" fmla="*/ 2648211 w 2844507"/>
                <a:gd name="connsiteY4" fmla="*/ 181847 h 182579"/>
                <a:gd name="connsiteX5" fmla="*/ 2492467 w 2844507"/>
                <a:gd name="connsiteY5" fmla="*/ 0 h 182579"/>
                <a:gd name="connsiteX6" fmla="*/ 2336724 w 2844507"/>
                <a:gd name="connsiteY6" fmla="*/ 181847 h 182579"/>
                <a:gd name="connsiteX7" fmla="*/ 2180982 w 2844507"/>
                <a:gd name="connsiteY7" fmla="*/ 0 h 182579"/>
                <a:gd name="connsiteX8" fmla="*/ 2025236 w 2844507"/>
                <a:gd name="connsiteY8" fmla="*/ 181847 h 182579"/>
                <a:gd name="connsiteX9" fmla="*/ 1869494 w 2844507"/>
                <a:gd name="connsiteY9" fmla="*/ 0 h 182579"/>
                <a:gd name="connsiteX10" fmla="*/ 1713751 w 2844507"/>
                <a:gd name="connsiteY10" fmla="*/ 181847 h 182579"/>
                <a:gd name="connsiteX11" fmla="*/ 1558007 w 2844507"/>
                <a:gd name="connsiteY11" fmla="*/ 0 h 182579"/>
                <a:gd name="connsiteX12" fmla="*/ 1402263 w 2844507"/>
                <a:gd name="connsiteY12" fmla="*/ 181847 h 182579"/>
                <a:gd name="connsiteX13" fmla="*/ 1246519 w 2844507"/>
                <a:gd name="connsiteY13" fmla="*/ 0 h 182579"/>
                <a:gd name="connsiteX14" fmla="*/ 1090775 w 2844507"/>
                <a:gd name="connsiteY14" fmla="*/ 181847 h 182579"/>
                <a:gd name="connsiteX15" fmla="*/ 935030 w 2844507"/>
                <a:gd name="connsiteY15" fmla="*/ 0 h 182579"/>
                <a:gd name="connsiteX16" fmla="*/ 779287 w 2844507"/>
                <a:gd name="connsiteY16" fmla="*/ 181847 h 182579"/>
                <a:gd name="connsiteX17" fmla="*/ 623544 w 2844507"/>
                <a:gd name="connsiteY17" fmla="*/ 0 h 182579"/>
                <a:gd name="connsiteX18" fmla="*/ 467800 w 2844507"/>
                <a:gd name="connsiteY18" fmla="*/ 181847 h 182579"/>
                <a:gd name="connsiteX19" fmla="*/ 312057 w 2844507"/>
                <a:gd name="connsiteY19" fmla="*/ 0 h 182579"/>
                <a:gd name="connsiteX20" fmla="*/ 156312 w 2844507"/>
                <a:gd name="connsiteY20" fmla="*/ 181847 h 182579"/>
                <a:gd name="connsiteX21" fmla="*/ 569 w 2844507"/>
                <a:gd name="connsiteY21" fmla="*/ 0 h 182579"/>
                <a:gd name="connsiteX22" fmla="*/ 0 w 2844507"/>
                <a:gd name="connsiteY22" fmla="*/ 664 h 18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44507" h="182579">
                  <a:moveTo>
                    <a:pt x="0" y="182579"/>
                  </a:moveTo>
                  <a:lnTo>
                    <a:pt x="2844507" y="182579"/>
                  </a:lnTo>
                  <a:lnTo>
                    <a:pt x="2844507" y="47349"/>
                  </a:lnTo>
                  <a:lnTo>
                    <a:pt x="2803955" y="0"/>
                  </a:lnTo>
                  <a:lnTo>
                    <a:pt x="2648211" y="181847"/>
                  </a:lnTo>
                  <a:lnTo>
                    <a:pt x="2492467" y="0"/>
                  </a:lnTo>
                  <a:lnTo>
                    <a:pt x="2336724" y="181847"/>
                  </a:lnTo>
                  <a:lnTo>
                    <a:pt x="2180982" y="0"/>
                  </a:lnTo>
                  <a:lnTo>
                    <a:pt x="2025236" y="181847"/>
                  </a:lnTo>
                  <a:lnTo>
                    <a:pt x="1869494" y="0"/>
                  </a:lnTo>
                  <a:lnTo>
                    <a:pt x="1713751" y="181847"/>
                  </a:lnTo>
                  <a:lnTo>
                    <a:pt x="1558007" y="0"/>
                  </a:lnTo>
                  <a:lnTo>
                    <a:pt x="1402263" y="181847"/>
                  </a:lnTo>
                  <a:lnTo>
                    <a:pt x="1246519" y="0"/>
                  </a:lnTo>
                  <a:lnTo>
                    <a:pt x="1090775" y="181847"/>
                  </a:lnTo>
                  <a:lnTo>
                    <a:pt x="935030" y="0"/>
                  </a:lnTo>
                  <a:lnTo>
                    <a:pt x="779287" y="181847"/>
                  </a:lnTo>
                  <a:lnTo>
                    <a:pt x="623544" y="0"/>
                  </a:lnTo>
                  <a:lnTo>
                    <a:pt x="467800" y="181847"/>
                  </a:lnTo>
                  <a:lnTo>
                    <a:pt x="312057" y="0"/>
                  </a:lnTo>
                  <a:lnTo>
                    <a:pt x="156312" y="181847"/>
                  </a:lnTo>
                  <a:lnTo>
                    <a:pt x="569" y="0"/>
                  </a:lnTo>
                  <a:lnTo>
                    <a:pt x="0" y="664"/>
                  </a:lnTo>
                  <a:close/>
                </a:path>
              </a:pathLst>
            </a:cu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latin typeface="Roboto Condensed" panose="02000000000000000000" pitchFamily="2" charset="0"/>
              </a:endParaRPr>
            </a:p>
          </p:txBody>
        </p:sp>
        <p:sp>
          <p:nvSpPr>
            <p:cNvPr id="167" name="Oval 166">
              <a:extLst>
                <a:ext uri="{FF2B5EF4-FFF2-40B4-BE49-F238E27FC236}">
                  <a16:creationId xmlns:a16="http://schemas.microsoft.com/office/drawing/2014/main" id="{3B42941B-9D80-2FFE-1AC0-0683D7CE6A44}"/>
                </a:ext>
              </a:extLst>
            </p:cNvPr>
            <p:cNvSpPr/>
            <p:nvPr/>
          </p:nvSpPr>
          <p:spPr>
            <a:xfrm>
              <a:off x="9459484" y="6635609"/>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68" name="Oval 167">
              <a:extLst>
                <a:ext uri="{FF2B5EF4-FFF2-40B4-BE49-F238E27FC236}">
                  <a16:creationId xmlns:a16="http://schemas.microsoft.com/office/drawing/2014/main" id="{A775D214-9595-79BC-F504-EF0FBAA7CEB8}"/>
                </a:ext>
              </a:extLst>
            </p:cNvPr>
            <p:cNvSpPr/>
            <p:nvPr/>
          </p:nvSpPr>
          <p:spPr>
            <a:xfrm>
              <a:off x="9770754" y="6635609"/>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69" name="Oval 168">
              <a:extLst>
                <a:ext uri="{FF2B5EF4-FFF2-40B4-BE49-F238E27FC236}">
                  <a16:creationId xmlns:a16="http://schemas.microsoft.com/office/drawing/2014/main" id="{4D43005F-CD93-B6FC-D6AC-D26882F48564}"/>
                </a:ext>
              </a:extLst>
            </p:cNvPr>
            <p:cNvSpPr/>
            <p:nvPr/>
          </p:nvSpPr>
          <p:spPr>
            <a:xfrm>
              <a:off x="10082024" y="6635609"/>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70" name="Oval 169">
              <a:extLst>
                <a:ext uri="{FF2B5EF4-FFF2-40B4-BE49-F238E27FC236}">
                  <a16:creationId xmlns:a16="http://schemas.microsoft.com/office/drawing/2014/main" id="{41585DCB-9A49-D73D-D8AD-910924CEA68C}"/>
                </a:ext>
              </a:extLst>
            </p:cNvPr>
            <p:cNvSpPr/>
            <p:nvPr/>
          </p:nvSpPr>
          <p:spPr>
            <a:xfrm>
              <a:off x="10393294" y="6635609"/>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71" name="Oval 170">
              <a:extLst>
                <a:ext uri="{FF2B5EF4-FFF2-40B4-BE49-F238E27FC236}">
                  <a16:creationId xmlns:a16="http://schemas.microsoft.com/office/drawing/2014/main" id="{8BC23774-913D-B34B-60C3-50FA22A7307C}"/>
                </a:ext>
              </a:extLst>
            </p:cNvPr>
            <p:cNvSpPr/>
            <p:nvPr/>
          </p:nvSpPr>
          <p:spPr>
            <a:xfrm>
              <a:off x="10704564" y="6635609"/>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72" name="Oval 171">
              <a:extLst>
                <a:ext uri="{FF2B5EF4-FFF2-40B4-BE49-F238E27FC236}">
                  <a16:creationId xmlns:a16="http://schemas.microsoft.com/office/drawing/2014/main" id="{2BA08F32-ABA8-F506-8679-9B7EFABA9149}"/>
                </a:ext>
              </a:extLst>
            </p:cNvPr>
            <p:cNvSpPr/>
            <p:nvPr/>
          </p:nvSpPr>
          <p:spPr>
            <a:xfrm>
              <a:off x="11015834" y="6635609"/>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73" name="Oval 172">
              <a:extLst>
                <a:ext uri="{FF2B5EF4-FFF2-40B4-BE49-F238E27FC236}">
                  <a16:creationId xmlns:a16="http://schemas.microsoft.com/office/drawing/2014/main" id="{C01BB9E4-7C0A-6D4D-BA9C-B8967FD6EF06}"/>
                </a:ext>
              </a:extLst>
            </p:cNvPr>
            <p:cNvSpPr/>
            <p:nvPr/>
          </p:nvSpPr>
          <p:spPr>
            <a:xfrm>
              <a:off x="11327103" y="6635609"/>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74" name="Oval 173">
              <a:extLst>
                <a:ext uri="{FF2B5EF4-FFF2-40B4-BE49-F238E27FC236}">
                  <a16:creationId xmlns:a16="http://schemas.microsoft.com/office/drawing/2014/main" id="{5A0AE1F4-901D-ADD4-E694-EDE19E13B274}"/>
                </a:ext>
              </a:extLst>
            </p:cNvPr>
            <p:cNvSpPr/>
            <p:nvPr/>
          </p:nvSpPr>
          <p:spPr>
            <a:xfrm>
              <a:off x="11638373" y="6635609"/>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75" name="Oval 174">
              <a:extLst>
                <a:ext uri="{FF2B5EF4-FFF2-40B4-BE49-F238E27FC236}">
                  <a16:creationId xmlns:a16="http://schemas.microsoft.com/office/drawing/2014/main" id="{FA31A8E1-B62D-0384-2991-18DF5955C3C0}"/>
                </a:ext>
              </a:extLst>
            </p:cNvPr>
            <p:cNvSpPr/>
            <p:nvPr/>
          </p:nvSpPr>
          <p:spPr>
            <a:xfrm>
              <a:off x="11949643" y="6635609"/>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grpSp>
    </p:spTree>
    <p:extLst>
      <p:ext uri="{BB962C8B-B14F-4D97-AF65-F5344CB8AC3E}">
        <p14:creationId xmlns:p14="http://schemas.microsoft.com/office/powerpoint/2010/main" val="3639172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B57EE-DD4A-4F79-9AAC-EFAB0BBDF637}" type="datetimeFigureOut">
              <a:rPr lang="en-US" smtClean="0"/>
              <a:pPr/>
              <a:t>8/19/2024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8DF467-7755-4A4D-8133-7A876782A69D}" type="slidenum">
              <a:rPr lang="en-US" smtClean="0"/>
              <a:pPr/>
              <a:t>‹#›</a:t>
            </a:fld>
            <a:endParaRPr lang="en-US" dirty="0"/>
          </a:p>
        </p:txBody>
      </p:sp>
    </p:spTree>
    <p:extLst>
      <p:ext uri="{BB962C8B-B14F-4D97-AF65-F5344CB8AC3E}">
        <p14:creationId xmlns:p14="http://schemas.microsoft.com/office/powerpoint/2010/main" val="3613388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3030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Element-Slide">
    <p:bg>
      <p:bgPr>
        <a:solidFill>
          <a:srgbClr val="22005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72A0982-8436-FD99-2504-2BE1914EE44A}"/>
              </a:ext>
            </a:extLst>
          </p:cNvPr>
          <p:cNvGrpSpPr/>
          <p:nvPr userDrawn="1"/>
        </p:nvGrpSpPr>
        <p:grpSpPr>
          <a:xfrm>
            <a:off x="0" y="1"/>
            <a:ext cx="12192000" cy="676841"/>
            <a:chOff x="0" y="1"/>
            <a:chExt cx="9143999" cy="507631"/>
          </a:xfrm>
        </p:grpSpPr>
        <p:grpSp>
          <p:nvGrpSpPr>
            <p:cNvPr id="3" name="Group 2">
              <a:extLst>
                <a:ext uri="{FF2B5EF4-FFF2-40B4-BE49-F238E27FC236}">
                  <a16:creationId xmlns:a16="http://schemas.microsoft.com/office/drawing/2014/main" id="{918A41EA-4181-379C-1A5C-1CE0765BE99F}"/>
                </a:ext>
              </a:extLst>
            </p:cNvPr>
            <p:cNvGrpSpPr/>
            <p:nvPr/>
          </p:nvGrpSpPr>
          <p:grpSpPr>
            <a:xfrm flipV="1">
              <a:off x="0" y="1"/>
              <a:ext cx="4571850" cy="507631"/>
              <a:chOff x="0" y="5837474"/>
              <a:chExt cx="9143999" cy="1015296"/>
            </a:xfrm>
          </p:grpSpPr>
          <p:sp>
            <p:nvSpPr>
              <p:cNvPr id="23" name="Freeform: Shape 22">
                <a:extLst>
                  <a:ext uri="{FF2B5EF4-FFF2-40B4-BE49-F238E27FC236}">
                    <a16:creationId xmlns:a16="http://schemas.microsoft.com/office/drawing/2014/main" id="{FFCAFD97-B456-C0C6-80C3-30DFA9960927}"/>
                  </a:ext>
                </a:extLst>
              </p:cNvPr>
              <p:cNvSpPr/>
              <p:nvPr/>
            </p:nvSpPr>
            <p:spPr>
              <a:xfrm>
                <a:off x="8128007"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24" name="Freeform: Shape 23">
                <a:extLst>
                  <a:ext uri="{FF2B5EF4-FFF2-40B4-BE49-F238E27FC236}">
                    <a16:creationId xmlns:a16="http://schemas.microsoft.com/office/drawing/2014/main" id="{8B3A9121-1B48-E62E-70BE-1B3DF73B04E7}"/>
                  </a:ext>
                </a:extLst>
              </p:cNvPr>
              <p:cNvSpPr/>
              <p:nvPr/>
            </p:nvSpPr>
            <p:spPr>
              <a:xfrm>
                <a:off x="8128007" y="6130592"/>
                <a:ext cx="1015992" cy="722178"/>
              </a:xfrm>
              <a:custGeom>
                <a:avLst/>
                <a:gdLst>
                  <a:gd name="connsiteX0" fmla="*/ 1014216 w 1015992"/>
                  <a:gd name="connsiteY0" fmla="*/ 1284 h 722178"/>
                  <a:gd name="connsiteX1" fmla="*/ 875374 w 1015992"/>
                  <a:gd name="connsiteY1" fmla="*/ 201886 h 722178"/>
                  <a:gd name="connsiteX2" fmla="*/ 763883 w 1015992"/>
                  <a:gd name="connsiteY2" fmla="*/ 440199 h 722178"/>
                  <a:gd name="connsiteX3" fmla="*/ 761979 w 1015992"/>
                  <a:gd name="connsiteY3" fmla="*/ 441836 h 722178"/>
                  <a:gd name="connsiteX4" fmla="*/ 760139 w 1015992"/>
                  <a:gd name="connsiteY4" fmla="*/ 440199 h 722178"/>
                  <a:gd name="connsiteX5" fmla="*/ 648646 w 1015992"/>
                  <a:gd name="connsiteY5" fmla="*/ 201886 h 722178"/>
                  <a:gd name="connsiteX6" fmla="*/ 509805 w 1015992"/>
                  <a:gd name="connsiteY6" fmla="*/ 1284 h 722178"/>
                  <a:gd name="connsiteX7" fmla="*/ 507964 w 1015992"/>
                  <a:gd name="connsiteY7" fmla="*/ 0 h 722178"/>
                  <a:gd name="connsiteX8" fmla="*/ 506188 w 1015992"/>
                  <a:gd name="connsiteY8" fmla="*/ 1284 h 722178"/>
                  <a:gd name="connsiteX9" fmla="*/ 367347 w 1015992"/>
                  <a:gd name="connsiteY9" fmla="*/ 201886 h 722178"/>
                  <a:gd name="connsiteX10" fmla="*/ 255854 w 1015992"/>
                  <a:gd name="connsiteY10" fmla="*/ 440199 h 722178"/>
                  <a:gd name="connsiteX11" fmla="*/ 254014 w 1015992"/>
                  <a:gd name="connsiteY11" fmla="*/ 441836 h 722178"/>
                  <a:gd name="connsiteX12" fmla="*/ 252110 w 1015992"/>
                  <a:gd name="connsiteY12" fmla="*/ 440199 h 722178"/>
                  <a:gd name="connsiteX13" fmla="*/ 140619 w 1015992"/>
                  <a:gd name="connsiteY13" fmla="*/ 201886 h 722178"/>
                  <a:gd name="connsiteX14" fmla="*/ 1777 w 1015992"/>
                  <a:gd name="connsiteY14" fmla="*/ 1284 h 722178"/>
                  <a:gd name="connsiteX15" fmla="*/ 0 w 1015992"/>
                  <a:gd name="connsiteY15" fmla="*/ 0 h 722178"/>
                  <a:gd name="connsiteX16" fmla="*/ 0 w 1015992"/>
                  <a:gd name="connsiteY16" fmla="*/ 722178 h 722178"/>
                  <a:gd name="connsiteX17" fmla="*/ 1015993 w 1015992"/>
                  <a:gd name="connsiteY17" fmla="*/ 722178 h 722178"/>
                  <a:gd name="connsiteX18" fmla="*/ 1015993 w 1015992"/>
                  <a:gd name="connsiteY18" fmla="*/ 0 h 722178"/>
                  <a:gd name="connsiteX19" fmla="*/ 1014216 w 1015992"/>
                  <a:gd name="connsiteY19" fmla="*/ 1284 h 72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5992" h="722178">
                    <a:moveTo>
                      <a:pt x="1014216" y="1284"/>
                    </a:moveTo>
                    <a:cubicBezTo>
                      <a:pt x="978744" y="107847"/>
                      <a:pt x="924743" y="151723"/>
                      <a:pt x="875374" y="201886"/>
                    </a:cubicBezTo>
                    <a:cubicBezTo>
                      <a:pt x="825943" y="252048"/>
                      <a:pt x="781142" y="308496"/>
                      <a:pt x="763883" y="440199"/>
                    </a:cubicBezTo>
                    <a:cubicBezTo>
                      <a:pt x="763692" y="441291"/>
                      <a:pt x="762867" y="441836"/>
                      <a:pt x="761979" y="441836"/>
                    </a:cubicBezTo>
                    <a:cubicBezTo>
                      <a:pt x="761154" y="441836"/>
                      <a:pt x="760265" y="441291"/>
                      <a:pt x="760139" y="440199"/>
                    </a:cubicBezTo>
                    <a:cubicBezTo>
                      <a:pt x="742878" y="308496"/>
                      <a:pt x="698015" y="252048"/>
                      <a:pt x="648646" y="201886"/>
                    </a:cubicBezTo>
                    <a:cubicBezTo>
                      <a:pt x="599214" y="151723"/>
                      <a:pt x="545276" y="107847"/>
                      <a:pt x="509805" y="1284"/>
                    </a:cubicBezTo>
                    <a:cubicBezTo>
                      <a:pt x="509488" y="428"/>
                      <a:pt x="508727" y="0"/>
                      <a:pt x="507964" y="0"/>
                    </a:cubicBezTo>
                    <a:cubicBezTo>
                      <a:pt x="507266" y="0"/>
                      <a:pt x="506505" y="428"/>
                      <a:pt x="506188" y="1284"/>
                    </a:cubicBezTo>
                    <a:cubicBezTo>
                      <a:pt x="470716" y="107847"/>
                      <a:pt x="416778" y="151723"/>
                      <a:pt x="367347" y="201886"/>
                    </a:cubicBezTo>
                    <a:cubicBezTo>
                      <a:pt x="317978" y="252048"/>
                      <a:pt x="273115" y="308496"/>
                      <a:pt x="255854" y="440199"/>
                    </a:cubicBezTo>
                    <a:cubicBezTo>
                      <a:pt x="255727" y="441291"/>
                      <a:pt x="254839" y="441836"/>
                      <a:pt x="254014" y="441836"/>
                    </a:cubicBezTo>
                    <a:cubicBezTo>
                      <a:pt x="253126" y="441836"/>
                      <a:pt x="252301" y="441291"/>
                      <a:pt x="252110" y="440199"/>
                    </a:cubicBezTo>
                    <a:cubicBezTo>
                      <a:pt x="234850" y="308496"/>
                      <a:pt x="189987" y="252048"/>
                      <a:pt x="140619" y="201886"/>
                    </a:cubicBezTo>
                    <a:cubicBezTo>
                      <a:pt x="91250" y="151723"/>
                      <a:pt x="37249" y="107847"/>
                      <a:pt x="1777" y="1284"/>
                    </a:cubicBezTo>
                    <a:cubicBezTo>
                      <a:pt x="1459" y="429"/>
                      <a:pt x="761" y="1"/>
                      <a:pt x="0" y="0"/>
                    </a:cubicBezTo>
                    <a:lnTo>
                      <a:pt x="0" y="722178"/>
                    </a:lnTo>
                    <a:lnTo>
                      <a:pt x="1015993" y="722178"/>
                    </a:lnTo>
                    <a:lnTo>
                      <a:pt x="1015993" y="0"/>
                    </a:lnTo>
                    <a:cubicBezTo>
                      <a:pt x="1015231" y="1"/>
                      <a:pt x="1014470" y="429"/>
                      <a:pt x="1014216" y="1284"/>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25" name="Freeform: Shape 24">
                <a:extLst>
                  <a:ext uri="{FF2B5EF4-FFF2-40B4-BE49-F238E27FC236}">
                    <a16:creationId xmlns:a16="http://schemas.microsoft.com/office/drawing/2014/main" id="{B7ECB742-BE7F-86D1-27E9-F9638FEF5B89}"/>
                  </a:ext>
                </a:extLst>
              </p:cNvPr>
              <p:cNvSpPr/>
              <p:nvPr/>
            </p:nvSpPr>
            <p:spPr>
              <a:xfrm>
                <a:off x="7112014"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26" name="Freeform: Shape 25">
                <a:extLst>
                  <a:ext uri="{FF2B5EF4-FFF2-40B4-BE49-F238E27FC236}">
                    <a16:creationId xmlns:a16="http://schemas.microsoft.com/office/drawing/2014/main" id="{E9D4F8BE-46B2-C19A-3F3B-37BDF0DCAE2F}"/>
                  </a:ext>
                </a:extLst>
              </p:cNvPr>
              <p:cNvSpPr/>
              <p:nvPr/>
            </p:nvSpPr>
            <p:spPr>
              <a:xfrm>
                <a:off x="7378529" y="5984030"/>
                <a:ext cx="482963" cy="722191"/>
              </a:xfrm>
              <a:custGeom>
                <a:avLst/>
                <a:gdLst>
                  <a:gd name="connsiteX0" fmla="*/ 244749 w 482963"/>
                  <a:gd name="connsiteY0" fmla="*/ 722170 h 722191"/>
                  <a:gd name="connsiteX1" fmla="*/ 413542 w 482963"/>
                  <a:gd name="connsiteY1" fmla="*/ 650503 h 722191"/>
                  <a:gd name="connsiteX2" fmla="*/ 482963 w 482963"/>
                  <a:gd name="connsiteY2" fmla="*/ 480819 h 722191"/>
                  <a:gd name="connsiteX3" fmla="*/ 474524 w 482963"/>
                  <a:gd name="connsiteY3" fmla="*/ 417324 h 722191"/>
                  <a:gd name="connsiteX4" fmla="*/ 450664 w 482963"/>
                  <a:gd name="connsiteY4" fmla="*/ 360175 h 722191"/>
                  <a:gd name="connsiteX5" fmla="*/ 346850 w 482963"/>
                  <a:gd name="connsiteY5" fmla="*/ 180558 h 722191"/>
                  <a:gd name="connsiteX6" fmla="*/ 243099 w 482963"/>
                  <a:gd name="connsiteY6" fmla="*/ 940 h 722191"/>
                  <a:gd name="connsiteX7" fmla="*/ 241449 w 482963"/>
                  <a:gd name="connsiteY7" fmla="*/ 0 h 722191"/>
                  <a:gd name="connsiteX8" fmla="*/ 239863 w 482963"/>
                  <a:gd name="connsiteY8" fmla="*/ 940 h 722191"/>
                  <a:gd name="connsiteX9" fmla="*/ 136049 w 482963"/>
                  <a:gd name="connsiteY9" fmla="*/ 180558 h 722191"/>
                  <a:gd name="connsiteX10" fmla="*/ 32299 w 482963"/>
                  <a:gd name="connsiteY10" fmla="*/ 360175 h 722191"/>
                  <a:gd name="connsiteX11" fmla="*/ 8439 w 482963"/>
                  <a:gd name="connsiteY11" fmla="*/ 417343 h 722191"/>
                  <a:gd name="connsiteX12" fmla="*/ 0 w 482963"/>
                  <a:gd name="connsiteY12" fmla="*/ 480860 h 722191"/>
                  <a:gd name="connsiteX13" fmla="*/ 71768 w 482963"/>
                  <a:gd name="connsiteY13" fmla="*/ 652572 h 722191"/>
                  <a:gd name="connsiteX14" fmla="*/ 244749 w 482963"/>
                  <a:gd name="connsiteY14" fmla="*/ 722170 h 72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963" h="722191">
                    <a:moveTo>
                      <a:pt x="244749" y="722170"/>
                    </a:moveTo>
                    <a:cubicBezTo>
                      <a:pt x="310998" y="721294"/>
                      <a:pt x="370583" y="694066"/>
                      <a:pt x="413542" y="650503"/>
                    </a:cubicBezTo>
                    <a:cubicBezTo>
                      <a:pt x="456565" y="606940"/>
                      <a:pt x="482963" y="547038"/>
                      <a:pt x="482963" y="480819"/>
                    </a:cubicBezTo>
                    <a:cubicBezTo>
                      <a:pt x="482963" y="458844"/>
                      <a:pt x="480044" y="437556"/>
                      <a:pt x="474524" y="417324"/>
                    </a:cubicBezTo>
                    <a:cubicBezTo>
                      <a:pt x="469002" y="397093"/>
                      <a:pt x="460944" y="377920"/>
                      <a:pt x="450664" y="360175"/>
                    </a:cubicBezTo>
                    <a:lnTo>
                      <a:pt x="346850" y="180558"/>
                    </a:lnTo>
                    <a:lnTo>
                      <a:pt x="243099" y="940"/>
                    </a:lnTo>
                    <a:cubicBezTo>
                      <a:pt x="242719" y="313"/>
                      <a:pt x="242085" y="0"/>
                      <a:pt x="241449" y="0"/>
                    </a:cubicBezTo>
                    <a:cubicBezTo>
                      <a:pt x="240815" y="0"/>
                      <a:pt x="240181" y="313"/>
                      <a:pt x="239863" y="940"/>
                    </a:cubicBezTo>
                    <a:lnTo>
                      <a:pt x="136049" y="180558"/>
                    </a:lnTo>
                    <a:lnTo>
                      <a:pt x="32299" y="360175"/>
                    </a:lnTo>
                    <a:cubicBezTo>
                      <a:pt x="22019" y="377925"/>
                      <a:pt x="13960" y="397105"/>
                      <a:pt x="8439" y="417343"/>
                    </a:cubicBezTo>
                    <a:cubicBezTo>
                      <a:pt x="2919" y="437581"/>
                      <a:pt x="0" y="458877"/>
                      <a:pt x="0" y="480860"/>
                    </a:cubicBezTo>
                    <a:cubicBezTo>
                      <a:pt x="0" y="548047"/>
                      <a:pt x="27413" y="608819"/>
                      <a:pt x="71768" y="652572"/>
                    </a:cubicBezTo>
                    <a:cubicBezTo>
                      <a:pt x="116124" y="696325"/>
                      <a:pt x="177296" y="723059"/>
                      <a:pt x="244749" y="722170"/>
                    </a:cubicBez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27" name="Freeform: Shape 26">
                <a:extLst>
                  <a:ext uri="{FF2B5EF4-FFF2-40B4-BE49-F238E27FC236}">
                    <a16:creationId xmlns:a16="http://schemas.microsoft.com/office/drawing/2014/main" id="{AB9E8BB6-67D8-5C32-290D-C1C7732BCEDA}"/>
                  </a:ext>
                </a:extLst>
              </p:cNvPr>
              <p:cNvSpPr/>
              <p:nvPr/>
            </p:nvSpPr>
            <p:spPr>
              <a:xfrm>
                <a:off x="6095995" y="5837474"/>
                <a:ext cx="1016018" cy="1015296"/>
              </a:xfrm>
              <a:custGeom>
                <a:avLst/>
                <a:gdLst>
                  <a:gd name="connsiteX0" fmla="*/ 1016018 w 1016018"/>
                  <a:gd name="connsiteY0" fmla="*/ 0 h 1015296"/>
                  <a:gd name="connsiteX1" fmla="*/ 0 w 1016018"/>
                  <a:gd name="connsiteY1" fmla="*/ 0 h 1015296"/>
                  <a:gd name="connsiteX2" fmla="*/ 0 w 1016018"/>
                  <a:gd name="connsiteY2" fmla="*/ 1015297 h 1015296"/>
                  <a:gd name="connsiteX3" fmla="*/ 1016018 w 1016018"/>
                  <a:gd name="connsiteY3" fmla="*/ 1015297 h 1015296"/>
                  <a:gd name="connsiteX4" fmla="*/ 1016018 w 1016018"/>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18" h="1015296">
                    <a:moveTo>
                      <a:pt x="1016018" y="0"/>
                    </a:moveTo>
                    <a:lnTo>
                      <a:pt x="0" y="0"/>
                    </a:lnTo>
                    <a:lnTo>
                      <a:pt x="0" y="1015297"/>
                    </a:lnTo>
                    <a:lnTo>
                      <a:pt x="1016018" y="1015297"/>
                    </a:lnTo>
                    <a:lnTo>
                      <a:pt x="1016018"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28" name="Freeform: Shape 27">
                <a:extLst>
                  <a:ext uri="{FF2B5EF4-FFF2-40B4-BE49-F238E27FC236}">
                    <a16:creationId xmlns:a16="http://schemas.microsoft.com/office/drawing/2014/main" id="{83BCB30F-C239-34A5-731F-ABB490CC5ACA}"/>
                  </a:ext>
                </a:extLst>
              </p:cNvPr>
              <p:cNvSpPr/>
              <p:nvPr/>
            </p:nvSpPr>
            <p:spPr>
              <a:xfrm>
                <a:off x="6222996" y="5964385"/>
                <a:ext cx="761978" cy="761474"/>
              </a:xfrm>
              <a:custGeom>
                <a:avLst/>
                <a:gdLst>
                  <a:gd name="connsiteX0" fmla="*/ 102005 w 761978"/>
                  <a:gd name="connsiteY0" fmla="*/ 177337 h 761474"/>
                  <a:gd name="connsiteX1" fmla="*/ 101917 w 761978"/>
                  <a:gd name="connsiteY1" fmla="*/ 176227 h 761474"/>
                  <a:gd name="connsiteX2" fmla="*/ 109163 w 761978"/>
                  <a:gd name="connsiteY2" fmla="*/ 134542 h 761474"/>
                  <a:gd name="connsiteX3" fmla="*/ 111213 w 761978"/>
                  <a:gd name="connsiteY3" fmla="*/ 112907 h 761474"/>
                  <a:gd name="connsiteX4" fmla="*/ 111759 w 761978"/>
                  <a:gd name="connsiteY4" fmla="*/ 111683 h 761474"/>
                  <a:gd name="connsiteX5" fmla="*/ 112983 w 761978"/>
                  <a:gd name="connsiteY5" fmla="*/ 111135 h 761474"/>
                  <a:gd name="connsiteX6" fmla="*/ 134654 w 761978"/>
                  <a:gd name="connsiteY6" fmla="*/ 109092 h 761474"/>
                  <a:gd name="connsiteX7" fmla="*/ 176344 w 761978"/>
                  <a:gd name="connsiteY7" fmla="*/ 101847 h 761474"/>
                  <a:gd name="connsiteX8" fmla="*/ 177486 w 761978"/>
                  <a:gd name="connsiteY8" fmla="*/ 101939 h 761474"/>
                  <a:gd name="connsiteX9" fmla="*/ 178311 w 761978"/>
                  <a:gd name="connsiteY9" fmla="*/ 102640 h 761474"/>
                  <a:gd name="connsiteX10" fmla="*/ 250143 w 761978"/>
                  <a:gd name="connsiteY10" fmla="*/ 210907 h 761474"/>
                  <a:gd name="connsiteX11" fmla="*/ 321976 w 761978"/>
                  <a:gd name="connsiteY11" fmla="*/ 319171 h 761474"/>
                  <a:gd name="connsiteX12" fmla="*/ 321785 w 761978"/>
                  <a:gd name="connsiteY12" fmla="*/ 321541 h 761474"/>
                  <a:gd name="connsiteX13" fmla="*/ 319374 w 761978"/>
                  <a:gd name="connsiteY13" fmla="*/ 321779 h 761474"/>
                  <a:gd name="connsiteX14" fmla="*/ 211055 w 761978"/>
                  <a:gd name="connsiteY14" fmla="*/ 249989 h 761474"/>
                  <a:gd name="connsiteX15" fmla="*/ 102710 w 761978"/>
                  <a:gd name="connsiteY15" fmla="*/ 178203 h 761474"/>
                  <a:gd name="connsiteX16" fmla="*/ 102005 w 761978"/>
                  <a:gd name="connsiteY16" fmla="*/ 177337 h 761474"/>
                  <a:gd name="connsiteX17" fmla="*/ 379212 w 761978"/>
                  <a:gd name="connsiteY17" fmla="*/ 320225 h 761474"/>
                  <a:gd name="connsiteX18" fmla="*/ 380989 w 761978"/>
                  <a:gd name="connsiteY18" fmla="*/ 321566 h 761474"/>
                  <a:gd name="connsiteX19" fmla="*/ 382830 w 761978"/>
                  <a:gd name="connsiteY19" fmla="*/ 320225 h 761474"/>
                  <a:gd name="connsiteX20" fmla="*/ 422236 w 761978"/>
                  <a:gd name="connsiteY20" fmla="*/ 189124 h 761474"/>
                  <a:gd name="connsiteX21" fmla="*/ 461642 w 761978"/>
                  <a:gd name="connsiteY21" fmla="*/ 58023 h 761474"/>
                  <a:gd name="connsiteX22" fmla="*/ 461579 w 761978"/>
                  <a:gd name="connsiteY22" fmla="*/ 56771 h 761474"/>
                  <a:gd name="connsiteX23" fmla="*/ 460754 w 761978"/>
                  <a:gd name="connsiteY23" fmla="*/ 55839 h 761474"/>
                  <a:gd name="connsiteX24" fmla="*/ 421030 w 761978"/>
                  <a:gd name="connsiteY24" fmla="*/ 31324 h 761474"/>
                  <a:gd name="connsiteX25" fmla="*/ 382259 w 761978"/>
                  <a:gd name="connsiteY25" fmla="*/ 489 h 761474"/>
                  <a:gd name="connsiteX26" fmla="*/ 380989 w 761978"/>
                  <a:gd name="connsiteY26" fmla="*/ 0 h 761474"/>
                  <a:gd name="connsiteX27" fmla="*/ 379720 w 761978"/>
                  <a:gd name="connsiteY27" fmla="*/ 489 h 761474"/>
                  <a:gd name="connsiteX28" fmla="*/ 341013 w 761978"/>
                  <a:gd name="connsiteY28" fmla="*/ 31324 h 761474"/>
                  <a:gd name="connsiteX29" fmla="*/ 301226 w 761978"/>
                  <a:gd name="connsiteY29" fmla="*/ 55839 h 761474"/>
                  <a:gd name="connsiteX30" fmla="*/ 300401 w 761978"/>
                  <a:gd name="connsiteY30" fmla="*/ 56771 h 761474"/>
                  <a:gd name="connsiteX31" fmla="*/ 300337 w 761978"/>
                  <a:gd name="connsiteY31" fmla="*/ 58023 h 761474"/>
                  <a:gd name="connsiteX32" fmla="*/ 339743 w 761978"/>
                  <a:gd name="connsiteY32" fmla="*/ 189124 h 761474"/>
                  <a:gd name="connsiteX33" fmla="*/ 379212 w 761978"/>
                  <a:gd name="connsiteY33" fmla="*/ 320225 h 761474"/>
                  <a:gd name="connsiteX34" fmla="*/ 440258 w 761978"/>
                  <a:gd name="connsiteY34" fmla="*/ 321541 h 761474"/>
                  <a:gd name="connsiteX35" fmla="*/ 442606 w 761978"/>
                  <a:gd name="connsiteY35" fmla="*/ 321779 h 761474"/>
                  <a:gd name="connsiteX36" fmla="*/ 550924 w 761978"/>
                  <a:gd name="connsiteY36" fmla="*/ 249989 h 761474"/>
                  <a:gd name="connsiteX37" fmla="*/ 659307 w 761978"/>
                  <a:gd name="connsiteY37" fmla="*/ 178203 h 761474"/>
                  <a:gd name="connsiteX38" fmla="*/ 660005 w 761978"/>
                  <a:gd name="connsiteY38" fmla="*/ 177337 h 761474"/>
                  <a:gd name="connsiteX39" fmla="*/ 660068 w 761978"/>
                  <a:gd name="connsiteY39" fmla="*/ 176227 h 761474"/>
                  <a:gd name="connsiteX40" fmla="*/ 652835 w 761978"/>
                  <a:gd name="connsiteY40" fmla="*/ 134542 h 761474"/>
                  <a:gd name="connsiteX41" fmla="*/ 650804 w 761978"/>
                  <a:gd name="connsiteY41" fmla="*/ 112907 h 761474"/>
                  <a:gd name="connsiteX42" fmla="*/ 650233 w 761978"/>
                  <a:gd name="connsiteY42" fmla="*/ 111683 h 761474"/>
                  <a:gd name="connsiteX43" fmla="*/ 649027 w 761978"/>
                  <a:gd name="connsiteY43" fmla="*/ 111135 h 761474"/>
                  <a:gd name="connsiteX44" fmla="*/ 627389 w 761978"/>
                  <a:gd name="connsiteY44" fmla="*/ 109092 h 761474"/>
                  <a:gd name="connsiteX45" fmla="*/ 585635 w 761978"/>
                  <a:gd name="connsiteY45" fmla="*/ 101847 h 761474"/>
                  <a:gd name="connsiteX46" fmla="*/ 584556 w 761978"/>
                  <a:gd name="connsiteY46" fmla="*/ 101939 h 761474"/>
                  <a:gd name="connsiteX47" fmla="*/ 583668 w 761978"/>
                  <a:gd name="connsiteY47" fmla="*/ 102640 h 761474"/>
                  <a:gd name="connsiteX48" fmla="*/ 511835 w 761978"/>
                  <a:gd name="connsiteY48" fmla="*/ 210907 h 761474"/>
                  <a:gd name="connsiteX49" fmla="*/ 440004 w 761978"/>
                  <a:gd name="connsiteY49" fmla="*/ 319171 h 761474"/>
                  <a:gd name="connsiteX50" fmla="*/ 440258 w 761978"/>
                  <a:gd name="connsiteY50" fmla="*/ 321541 h 761474"/>
                  <a:gd name="connsiteX51" fmla="*/ 321785 w 761978"/>
                  <a:gd name="connsiteY51" fmla="*/ 439933 h 761474"/>
                  <a:gd name="connsiteX52" fmla="*/ 319374 w 761978"/>
                  <a:gd name="connsiteY52" fmla="*/ 439695 h 761474"/>
                  <a:gd name="connsiteX53" fmla="*/ 211055 w 761978"/>
                  <a:gd name="connsiteY53" fmla="*/ 511483 h 761474"/>
                  <a:gd name="connsiteX54" fmla="*/ 102710 w 761978"/>
                  <a:gd name="connsiteY54" fmla="*/ 583271 h 761474"/>
                  <a:gd name="connsiteX55" fmla="*/ 102005 w 761978"/>
                  <a:gd name="connsiteY55" fmla="*/ 584140 h 761474"/>
                  <a:gd name="connsiteX56" fmla="*/ 101917 w 761978"/>
                  <a:gd name="connsiteY56" fmla="*/ 585251 h 761474"/>
                  <a:gd name="connsiteX57" fmla="*/ 109163 w 761978"/>
                  <a:gd name="connsiteY57" fmla="*/ 626935 h 761474"/>
                  <a:gd name="connsiteX58" fmla="*/ 111213 w 761978"/>
                  <a:gd name="connsiteY58" fmla="*/ 648567 h 761474"/>
                  <a:gd name="connsiteX59" fmla="*/ 111759 w 761978"/>
                  <a:gd name="connsiteY59" fmla="*/ 649792 h 761474"/>
                  <a:gd name="connsiteX60" fmla="*/ 112983 w 761978"/>
                  <a:gd name="connsiteY60" fmla="*/ 650337 h 761474"/>
                  <a:gd name="connsiteX61" fmla="*/ 134654 w 761978"/>
                  <a:gd name="connsiteY61" fmla="*/ 652381 h 761474"/>
                  <a:gd name="connsiteX62" fmla="*/ 176344 w 761978"/>
                  <a:gd name="connsiteY62" fmla="*/ 659627 h 761474"/>
                  <a:gd name="connsiteX63" fmla="*/ 177486 w 761978"/>
                  <a:gd name="connsiteY63" fmla="*/ 659538 h 761474"/>
                  <a:gd name="connsiteX64" fmla="*/ 178311 w 761978"/>
                  <a:gd name="connsiteY64" fmla="*/ 658834 h 761474"/>
                  <a:gd name="connsiteX65" fmla="*/ 250143 w 761978"/>
                  <a:gd name="connsiteY65" fmla="*/ 550566 h 761474"/>
                  <a:gd name="connsiteX66" fmla="*/ 321976 w 761978"/>
                  <a:gd name="connsiteY66" fmla="*/ 442303 h 761474"/>
                  <a:gd name="connsiteX67" fmla="*/ 321785 w 761978"/>
                  <a:gd name="connsiteY67" fmla="*/ 439933 h 761474"/>
                  <a:gd name="connsiteX68" fmla="*/ 659307 w 761978"/>
                  <a:gd name="connsiteY68" fmla="*/ 583271 h 761474"/>
                  <a:gd name="connsiteX69" fmla="*/ 550924 w 761978"/>
                  <a:gd name="connsiteY69" fmla="*/ 511483 h 761474"/>
                  <a:gd name="connsiteX70" fmla="*/ 442606 w 761978"/>
                  <a:gd name="connsiteY70" fmla="*/ 439695 h 761474"/>
                  <a:gd name="connsiteX71" fmla="*/ 440258 w 761978"/>
                  <a:gd name="connsiteY71" fmla="*/ 439933 h 761474"/>
                  <a:gd name="connsiteX72" fmla="*/ 440004 w 761978"/>
                  <a:gd name="connsiteY72" fmla="*/ 442303 h 761474"/>
                  <a:gd name="connsiteX73" fmla="*/ 511835 w 761978"/>
                  <a:gd name="connsiteY73" fmla="*/ 550566 h 761474"/>
                  <a:gd name="connsiteX74" fmla="*/ 583668 w 761978"/>
                  <a:gd name="connsiteY74" fmla="*/ 658834 h 761474"/>
                  <a:gd name="connsiteX75" fmla="*/ 584556 w 761978"/>
                  <a:gd name="connsiteY75" fmla="*/ 659538 h 761474"/>
                  <a:gd name="connsiteX76" fmla="*/ 585635 w 761978"/>
                  <a:gd name="connsiteY76" fmla="*/ 659627 h 761474"/>
                  <a:gd name="connsiteX77" fmla="*/ 627389 w 761978"/>
                  <a:gd name="connsiteY77" fmla="*/ 652381 h 761474"/>
                  <a:gd name="connsiteX78" fmla="*/ 649027 w 761978"/>
                  <a:gd name="connsiteY78" fmla="*/ 650337 h 761474"/>
                  <a:gd name="connsiteX79" fmla="*/ 650233 w 761978"/>
                  <a:gd name="connsiteY79" fmla="*/ 649792 h 761474"/>
                  <a:gd name="connsiteX80" fmla="*/ 650804 w 761978"/>
                  <a:gd name="connsiteY80" fmla="*/ 648567 h 761474"/>
                  <a:gd name="connsiteX81" fmla="*/ 652835 w 761978"/>
                  <a:gd name="connsiteY81" fmla="*/ 626935 h 761474"/>
                  <a:gd name="connsiteX82" fmla="*/ 660068 w 761978"/>
                  <a:gd name="connsiteY82" fmla="*/ 585251 h 761474"/>
                  <a:gd name="connsiteX83" fmla="*/ 660005 w 761978"/>
                  <a:gd name="connsiteY83" fmla="*/ 584140 h 761474"/>
                  <a:gd name="connsiteX84" fmla="*/ 659307 w 761978"/>
                  <a:gd name="connsiteY84" fmla="*/ 583271 h 761474"/>
                  <a:gd name="connsiteX85" fmla="*/ 320453 w 761978"/>
                  <a:gd name="connsiteY85" fmla="*/ 382538 h 761474"/>
                  <a:gd name="connsiteX86" fmla="*/ 321785 w 761978"/>
                  <a:gd name="connsiteY86" fmla="*/ 380736 h 761474"/>
                  <a:gd name="connsiteX87" fmla="*/ 320453 w 761978"/>
                  <a:gd name="connsiteY87" fmla="*/ 378936 h 761474"/>
                  <a:gd name="connsiteX88" fmla="*/ 189226 w 761978"/>
                  <a:gd name="connsiteY88" fmla="*/ 339534 h 761474"/>
                  <a:gd name="connsiteX89" fmla="*/ 58062 w 761978"/>
                  <a:gd name="connsiteY89" fmla="*/ 300132 h 761474"/>
                  <a:gd name="connsiteX90" fmla="*/ 56806 w 761978"/>
                  <a:gd name="connsiteY90" fmla="*/ 300194 h 761474"/>
                  <a:gd name="connsiteX91" fmla="*/ 55873 w 761978"/>
                  <a:gd name="connsiteY91" fmla="*/ 301034 h 761474"/>
                  <a:gd name="connsiteX92" fmla="*/ 31347 w 761978"/>
                  <a:gd name="connsiteY92" fmla="*/ 340764 h 761474"/>
                  <a:gd name="connsiteX93" fmla="*/ 489 w 761978"/>
                  <a:gd name="connsiteY93" fmla="*/ 379477 h 761474"/>
                  <a:gd name="connsiteX94" fmla="*/ 0 w 761978"/>
                  <a:gd name="connsiteY94" fmla="*/ 380736 h 761474"/>
                  <a:gd name="connsiteX95" fmla="*/ 489 w 761978"/>
                  <a:gd name="connsiteY95" fmla="*/ 381995 h 761474"/>
                  <a:gd name="connsiteX96" fmla="*/ 31347 w 761978"/>
                  <a:gd name="connsiteY96" fmla="*/ 420711 h 761474"/>
                  <a:gd name="connsiteX97" fmla="*/ 55873 w 761978"/>
                  <a:gd name="connsiteY97" fmla="*/ 460440 h 761474"/>
                  <a:gd name="connsiteX98" fmla="*/ 56806 w 761978"/>
                  <a:gd name="connsiteY98" fmla="*/ 461280 h 761474"/>
                  <a:gd name="connsiteX99" fmla="*/ 58062 w 761978"/>
                  <a:gd name="connsiteY99" fmla="*/ 461340 h 761474"/>
                  <a:gd name="connsiteX100" fmla="*/ 189226 w 761978"/>
                  <a:gd name="connsiteY100" fmla="*/ 421938 h 761474"/>
                  <a:gd name="connsiteX101" fmla="*/ 320453 w 761978"/>
                  <a:gd name="connsiteY101" fmla="*/ 382538 h 761474"/>
                  <a:gd name="connsiteX102" fmla="*/ 761534 w 761978"/>
                  <a:gd name="connsiteY102" fmla="*/ 379477 h 761474"/>
                  <a:gd name="connsiteX103" fmla="*/ 730631 w 761978"/>
                  <a:gd name="connsiteY103" fmla="*/ 340764 h 761474"/>
                  <a:gd name="connsiteX104" fmla="*/ 706137 w 761978"/>
                  <a:gd name="connsiteY104" fmla="*/ 301034 h 761474"/>
                  <a:gd name="connsiteX105" fmla="*/ 705186 w 761978"/>
                  <a:gd name="connsiteY105" fmla="*/ 300194 h 761474"/>
                  <a:gd name="connsiteX106" fmla="*/ 703917 w 761978"/>
                  <a:gd name="connsiteY106" fmla="*/ 300132 h 761474"/>
                  <a:gd name="connsiteX107" fmla="*/ 572753 w 761978"/>
                  <a:gd name="connsiteY107" fmla="*/ 339534 h 761474"/>
                  <a:gd name="connsiteX108" fmla="*/ 441527 w 761978"/>
                  <a:gd name="connsiteY108" fmla="*/ 378936 h 761474"/>
                  <a:gd name="connsiteX109" fmla="*/ 440194 w 761978"/>
                  <a:gd name="connsiteY109" fmla="*/ 380736 h 761474"/>
                  <a:gd name="connsiteX110" fmla="*/ 441527 w 761978"/>
                  <a:gd name="connsiteY110" fmla="*/ 382538 h 761474"/>
                  <a:gd name="connsiteX111" fmla="*/ 572753 w 761978"/>
                  <a:gd name="connsiteY111" fmla="*/ 421938 h 761474"/>
                  <a:gd name="connsiteX112" fmla="*/ 703917 w 761978"/>
                  <a:gd name="connsiteY112" fmla="*/ 461340 h 761474"/>
                  <a:gd name="connsiteX113" fmla="*/ 705186 w 761978"/>
                  <a:gd name="connsiteY113" fmla="*/ 461280 h 761474"/>
                  <a:gd name="connsiteX114" fmla="*/ 706137 w 761978"/>
                  <a:gd name="connsiteY114" fmla="*/ 460440 h 761474"/>
                  <a:gd name="connsiteX115" fmla="*/ 730631 w 761978"/>
                  <a:gd name="connsiteY115" fmla="*/ 420710 h 761474"/>
                  <a:gd name="connsiteX116" fmla="*/ 761534 w 761978"/>
                  <a:gd name="connsiteY116" fmla="*/ 381995 h 761474"/>
                  <a:gd name="connsiteX117" fmla="*/ 761979 w 761978"/>
                  <a:gd name="connsiteY117" fmla="*/ 380736 h 761474"/>
                  <a:gd name="connsiteX118" fmla="*/ 761534 w 761978"/>
                  <a:gd name="connsiteY118" fmla="*/ 379477 h 761474"/>
                  <a:gd name="connsiteX119" fmla="*/ 382830 w 761978"/>
                  <a:gd name="connsiteY119" fmla="*/ 441247 h 761474"/>
                  <a:gd name="connsiteX120" fmla="*/ 380989 w 761978"/>
                  <a:gd name="connsiteY120" fmla="*/ 439908 h 761474"/>
                  <a:gd name="connsiteX121" fmla="*/ 379212 w 761978"/>
                  <a:gd name="connsiteY121" fmla="*/ 441247 h 761474"/>
                  <a:gd name="connsiteX122" fmla="*/ 339743 w 761978"/>
                  <a:gd name="connsiteY122" fmla="*/ 572350 h 761474"/>
                  <a:gd name="connsiteX123" fmla="*/ 300337 w 761978"/>
                  <a:gd name="connsiteY123" fmla="*/ 703450 h 761474"/>
                  <a:gd name="connsiteX124" fmla="*/ 300401 w 761978"/>
                  <a:gd name="connsiteY124" fmla="*/ 704706 h 761474"/>
                  <a:gd name="connsiteX125" fmla="*/ 301226 w 761978"/>
                  <a:gd name="connsiteY125" fmla="*/ 705633 h 761474"/>
                  <a:gd name="connsiteX126" fmla="*/ 341013 w 761978"/>
                  <a:gd name="connsiteY126" fmla="*/ 730152 h 761474"/>
                  <a:gd name="connsiteX127" fmla="*/ 379720 w 761978"/>
                  <a:gd name="connsiteY127" fmla="*/ 760986 h 761474"/>
                  <a:gd name="connsiteX128" fmla="*/ 380989 w 761978"/>
                  <a:gd name="connsiteY128" fmla="*/ 761474 h 761474"/>
                  <a:gd name="connsiteX129" fmla="*/ 382259 w 761978"/>
                  <a:gd name="connsiteY129" fmla="*/ 760986 h 761474"/>
                  <a:gd name="connsiteX130" fmla="*/ 421030 w 761978"/>
                  <a:gd name="connsiteY130" fmla="*/ 730152 h 761474"/>
                  <a:gd name="connsiteX131" fmla="*/ 460754 w 761978"/>
                  <a:gd name="connsiteY131" fmla="*/ 705633 h 761474"/>
                  <a:gd name="connsiteX132" fmla="*/ 461579 w 761978"/>
                  <a:gd name="connsiteY132" fmla="*/ 704706 h 761474"/>
                  <a:gd name="connsiteX133" fmla="*/ 461642 w 761978"/>
                  <a:gd name="connsiteY133" fmla="*/ 703450 h 761474"/>
                  <a:gd name="connsiteX134" fmla="*/ 422236 w 761978"/>
                  <a:gd name="connsiteY134" fmla="*/ 572350 h 761474"/>
                  <a:gd name="connsiteX135" fmla="*/ 382830 w 761978"/>
                  <a:gd name="connsiteY135" fmla="*/ 441247 h 76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61978" h="761474">
                    <a:moveTo>
                      <a:pt x="102005" y="177337"/>
                    </a:moveTo>
                    <a:cubicBezTo>
                      <a:pt x="101872" y="176993"/>
                      <a:pt x="101834" y="176606"/>
                      <a:pt x="101917" y="176227"/>
                    </a:cubicBezTo>
                    <a:cubicBezTo>
                      <a:pt x="105553" y="159674"/>
                      <a:pt x="107793" y="145436"/>
                      <a:pt x="109163" y="134542"/>
                    </a:cubicBezTo>
                    <a:cubicBezTo>
                      <a:pt x="110534" y="123645"/>
                      <a:pt x="111042" y="116092"/>
                      <a:pt x="111213" y="112907"/>
                    </a:cubicBezTo>
                    <a:cubicBezTo>
                      <a:pt x="111238" y="112429"/>
                      <a:pt x="111441" y="112000"/>
                      <a:pt x="111759" y="111683"/>
                    </a:cubicBezTo>
                    <a:cubicBezTo>
                      <a:pt x="112076" y="111365"/>
                      <a:pt x="112507" y="111162"/>
                      <a:pt x="112983" y="111135"/>
                    </a:cubicBezTo>
                    <a:cubicBezTo>
                      <a:pt x="116169" y="110966"/>
                      <a:pt x="123739" y="110463"/>
                      <a:pt x="134654" y="109092"/>
                    </a:cubicBezTo>
                    <a:cubicBezTo>
                      <a:pt x="145504" y="107722"/>
                      <a:pt x="159782" y="105483"/>
                      <a:pt x="176344" y="101847"/>
                    </a:cubicBezTo>
                    <a:cubicBezTo>
                      <a:pt x="176725" y="101762"/>
                      <a:pt x="177106" y="101800"/>
                      <a:pt x="177486" y="101939"/>
                    </a:cubicBezTo>
                    <a:cubicBezTo>
                      <a:pt x="177804" y="102078"/>
                      <a:pt x="178121" y="102318"/>
                      <a:pt x="178311" y="102640"/>
                    </a:cubicBezTo>
                    <a:lnTo>
                      <a:pt x="250143" y="210907"/>
                    </a:lnTo>
                    <a:lnTo>
                      <a:pt x="321976" y="319171"/>
                    </a:lnTo>
                    <a:cubicBezTo>
                      <a:pt x="322547" y="320026"/>
                      <a:pt x="322356" y="320961"/>
                      <a:pt x="321785" y="321541"/>
                    </a:cubicBezTo>
                    <a:cubicBezTo>
                      <a:pt x="321151" y="322121"/>
                      <a:pt x="320262" y="322344"/>
                      <a:pt x="319374" y="321779"/>
                    </a:cubicBezTo>
                    <a:lnTo>
                      <a:pt x="211055" y="249989"/>
                    </a:lnTo>
                    <a:lnTo>
                      <a:pt x="102710" y="178203"/>
                    </a:lnTo>
                    <a:cubicBezTo>
                      <a:pt x="102386" y="177987"/>
                      <a:pt x="102145" y="177682"/>
                      <a:pt x="102005" y="177337"/>
                    </a:cubicBezTo>
                    <a:close/>
                    <a:moveTo>
                      <a:pt x="379212" y="320225"/>
                    </a:moveTo>
                    <a:cubicBezTo>
                      <a:pt x="379466" y="321120"/>
                      <a:pt x="380228" y="321566"/>
                      <a:pt x="380989" y="321566"/>
                    </a:cubicBezTo>
                    <a:cubicBezTo>
                      <a:pt x="381751" y="321566"/>
                      <a:pt x="382512" y="321120"/>
                      <a:pt x="382830" y="320225"/>
                    </a:cubicBezTo>
                    <a:lnTo>
                      <a:pt x="422236" y="189124"/>
                    </a:lnTo>
                    <a:lnTo>
                      <a:pt x="461642" y="58023"/>
                    </a:lnTo>
                    <a:cubicBezTo>
                      <a:pt x="461769" y="57599"/>
                      <a:pt x="461769" y="57157"/>
                      <a:pt x="461579" y="56771"/>
                    </a:cubicBezTo>
                    <a:cubicBezTo>
                      <a:pt x="461452" y="56384"/>
                      <a:pt x="461134" y="56049"/>
                      <a:pt x="460754" y="55839"/>
                    </a:cubicBezTo>
                    <a:cubicBezTo>
                      <a:pt x="447491" y="48641"/>
                      <a:pt x="434165" y="40508"/>
                      <a:pt x="421030" y="31324"/>
                    </a:cubicBezTo>
                    <a:cubicBezTo>
                      <a:pt x="407831" y="22138"/>
                      <a:pt x="394823" y="11901"/>
                      <a:pt x="382259" y="489"/>
                    </a:cubicBezTo>
                    <a:cubicBezTo>
                      <a:pt x="381878" y="164"/>
                      <a:pt x="381434" y="0"/>
                      <a:pt x="380989" y="0"/>
                    </a:cubicBezTo>
                    <a:cubicBezTo>
                      <a:pt x="380545" y="0"/>
                      <a:pt x="380101" y="164"/>
                      <a:pt x="379720" y="489"/>
                    </a:cubicBezTo>
                    <a:cubicBezTo>
                      <a:pt x="367156" y="11901"/>
                      <a:pt x="354148" y="22138"/>
                      <a:pt x="341013" y="31324"/>
                    </a:cubicBezTo>
                    <a:cubicBezTo>
                      <a:pt x="327813" y="40508"/>
                      <a:pt x="314488" y="48641"/>
                      <a:pt x="301226" y="55839"/>
                    </a:cubicBezTo>
                    <a:cubicBezTo>
                      <a:pt x="300844" y="56049"/>
                      <a:pt x="300591" y="56384"/>
                      <a:pt x="300401" y="56771"/>
                    </a:cubicBezTo>
                    <a:cubicBezTo>
                      <a:pt x="300274" y="57157"/>
                      <a:pt x="300210" y="57599"/>
                      <a:pt x="300337" y="58023"/>
                    </a:cubicBezTo>
                    <a:lnTo>
                      <a:pt x="339743" y="189124"/>
                    </a:lnTo>
                    <a:lnTo>
                      <a:pt x="379212" y="320225"/>
                    </a:lnTo>
                    <a:close/>
                    <a:moveTo>
                      <a:pt x="440258" y="321541"/>
                    </a:moveTo>
                    <a:cubicBezTo>
                      <a:pt x="440829" y="322121"/>
                      <a:pt x="441781" y="322344"/>
                      <a:pt x="442606" y="321779"/>
                    </a:cubicBezTo>
                    <a:lnTo>
                      <a:pt x="550924" y="249989"/>
                    </a:lnTo>
                    <a:lnTo>
                      <a:pt x="659307" y="178203"/>
                    </a:lnTo>
                    <a:cubicBezTo>
                      <a:pt x="659625" y="177987"/>
                      <a:pt x="659879" y="177682"/>
                      <a:pt x="660005" y="177337"/>
                    </a:cubicBezTo>
                    <a:cubicBezTo>
                      <a:pt x="660132" y="176993"/>
                      <a:pt x="660195" y="176606"/>
                      <a:pt x="660068" y="176227"/>
                    </a:cubicBezTo>
                    <a:cubicBezTo>
                      <a:pt x="656452" y="159674"/>
                      <a:pt x="654231" y="145436"/>
                      <a:pt x="652835" y="134542"/>
                    </a:cubicBezTo>
                    <a:cubicBezTo>
                      <a:pt x="651438" y="123645"/>
                      <a:pt x="650931" y="116093"/>
                      <a:pt x="650804" y="112907"/>
                    </a:cubicBezTo>
                    <a:cubicBezTo>
                      <a:pt x="650741" y="112429"/>
                      <a:pt x="650550" y="112000"/>
                      <a:pt x="650233" y="111683"/>
                    </a:cubicBezTo>
                    <a:cubicBezTo>
                      <a:pt x="649916" y="111365"/>
                      <a:pt x="649472" y="111162"/>
                      <a:pt x="649027" y="111135"/>
                    </a:cubicBezTo>
                    <a:cubicBezTo>
                      <a:pt x="645854" y="110966"/>
                      <a:pt x="638240" y="110464"/>
                      <a:pt x="627389" y="109092"/>
                    </a:cubicBezTo>
                    <a:cubicBezTo>
                      <a:pt x="616474" y="107722"/>
                      <a:pt x="602197" y="105483"/>
                      <a:pt x="585635" y="101847"/>
                    </a:cubicBezTo>
                    <a:cubicBezTo>
                      <a:pt x="585254" y="101763"/>
                      <a:pt x="584873" y="101800"/>
                      <a:pt x="584556" y="101939"/>
                    </a:cubicBezTo>
                    <a:cubicBezTo>
                      <a:pt x="584175" y="102078"/>
                      <a:pt x="583858" y="102318"/>
                      <a:pt x="583668" y="102640"/>
                    </a:cubicBezTo>
                    <a:lnTo>
                      <a:pt x="511835" y="210907"/>
                    </a:lnTo>
                    <a:lnTo>
                      <a:pt x="440004" y="319171"/>
                    </a:lnTo>
                    <a:cubicBezTo>
                      <a:pt x="439433" y="320027"/>
                      <a:pt x="439686" y="320961"/>
                      <a:pt x="440258" y="321541"/>
                    </a:cubicBezTo>
                    <a:close/>
                    <a:moveTo>
                      <a:pt x="321785" y="439933"/>
                    </a:moveTo>
                    <a:cubicBezTo>
                      <a:pt x="321151" y="439353"/>
                      <a:pt x="320262" y="439130"/>
                      <a:pt x="319374" y="439695"/>
                    </a:cubicBezTo>
                    <a:lnTo>
                      <a:pt x="211055" y="511483"/>
                    </a:lnTo>
                    <a:lnTo>
                      <a:pt x="102710" y="583271"/>
                    </a:lnTo>
                    <a:cubicBezTo>
                      <a:pt x="102386" y="583486"/>
                      <a:pt x="102145" y="583791"/>
                      <a:pt x="102005" y="584140"/>
                    </a:cubicBezTo>
                    <a:cubicBezTo>
                      <a:pt x="101872" y="584483"/>
                      <a:pt x="101834" y="584870"/>
                      <a:pt x="101917" y="585251"/>
                    </a:cubicBezTo>
                    <a:cubicBezTo>
                      <a:pt x="105553" y="601800"/>
                      <a:pt x="107793" y="616039"/>
                      <a:pt x="109163" y="626935"/>
                    </a:cubicBezTo>
                    <a:cubicBezTo>
                      <a:pt x="110534" y="637824"/>
                      <a:pt x="111042" y="645381"/>
                      <a:pt x="111213" y="648567"/>
                    </a:cubicBezTo>
                    <a:cubicBezTo>
                      <a:pt x="111238" y="649043"/>
                      <a:pt x="111441" y="649474"/>
                      <a:pt x="111759" y="649792"/>
                    </a:cubicBezTo>
                    <a:cubicBezTo>
                      <a:pt x="112076" y="650109"/>
                      <a:pt x="112507" y="650312"/>
                      <a:pt x="112983" y="650337"/>
                    </a:cubicBezTo>
                    <a:cubicBezTo>
                      <a:pt x="116169" y="650509"/>
                      <a:pt x="123739" y="651010"/>
                      <a:pt x="134654" y="652381"/>
                    </a:cubicBezTo>
                    <a:cubicBezTo>
                      <a:pt x="145504" y="653751"/>
                      <a:pt x="159782" y="655991"/>
                      <a:pt x="176344" y="659627"/>
                    </a:cubicBezTo>
                    <a:cubicBezTo>
                      <a:pt x="176725" y="659710"/>
                      <a:pt x="177106" y="659672"/>
                      <a:pt x="177486" y="659538"/>
                    </a:cubicBezTo>
                    <a:cubicBezTo>
                      <a:pt x="177804" y="659399"/>
                      <a:pt x="178121" y="659158"/>
                      <a:pt x="178311" y="658834"/>
                    </a:cubicBezTo>
                    <a:lnTo>
                      <a:pt x="250143" y="550566"/>
                    </a:lnTo>
                    <a:lnTo>
                      <a:pt x="321976" y="442303"/>
                    </a:lnTo>
                    <a:cubicBezTo>
                      <a:pt x="322547" y="441448"/>
                      <a:pt x="322356" y="440514"/>
                      <a:pt x="321785" y="439933"/>
                    </a:cubicBezTo>
                    <a:close/>
                    <a:moveTo>
                      <a:pt x="659307" y="583271"/>
                    </a:moveTo>
                    <a:lnTo>
                      <a:pt x="550924" y="511483"/>
                    </a:lnTo>
                    <a:lnTo>
                      <a:pt x="442606" y="439695"/>
                    </a:lnTo>
                    <a:cubicBezTo>
                      <a:pt x="441781" y="439130"/>
                      <a:pt x="440829" y="439353"/>
                      <a:pt x="440258" y="439933"/>
                    </a:cubicBezTo>
                    <a:cubicBezTo>
                      <a:pt x="439686" y="440514"/>
                      <a:pt x="439433" y="441448"/>
                      <a:pt x="440004" y="442303"/>
                    </a:cubicBezTo>
                    <a:lnTo>
                      <a:pt x="511835" y="550566"/>
                    </a:lnTo>
                    <a:lnTo>
                      <a:pt x="583668" y="658834"/>
                    </a:lnTo>
                    <a:cubicBezTo>
                      <a:pt x="583858" y="659158"/>
                      <a:pt x="584175" y="659399"/>
                      <a:pt x="584556" y="659538"/>
                    </a:cubicBezTo>
                    <a:cubicBezTo>
                      <a:pt x="584873" y="659672"/>
                      <a:pt x="585254" y="659710"/>
                      <a:pt x="585635" y="659627"/>
                    </a:cubicBezTo>
                    <a:cubicBezTo>
                      <a:pt x="602197" y="655991"/>
                      <a:pt x="616474" y="653751"/>
                      <a:pt x="627389" y="652381"/>
                    </a:cubicBezTo>
                    <a:cubicBezTo>
                      <a:pt x="638240" y="651010"/>
                      <a:pt x="645854" y="650509"/>
                      <a:pt x="649027" y="650337"/>
                    </a:cubicBezTo>
                    <a:cubicBezTo>
                      <a:pt x="649472" y="650312"/>
                      <a:pt x="649916" y="650109"/>
                      <a:pt x="650233" y="649792"/>
                    </a:cubicBezTo>
                    <a:cubicBezTo>
                      <a:pt x="650550" y="649474"/>
                      <a:pt x="650741" y="649043"/>
                      <a:pt x="650804" y="648567"/>
                    </a:cubicBezTo>
                    <a:cubicBezTo>
                      <a:pt x="650931" y="645381"/>
                      <a:pt x="651438" y="637824"/>
                      <a:pt x="652835" y="626935"/>
                    </a:cubicBezTo>
                    <a:cubicBezTo>
                      <a:pt x="654231" y="616039"/>
                      <a:pt x="656452" y="601800"/>
                      <a:pt x="660068" y="585251"/>
                    </a:cubicBezTo>
                    <a:cubicBezTo>
                      <a:pt x="660195" y="584870"/>
                      <a:pt x="660132" y="584483"/>
                      <a:pt x="660005" y="584140"/>
                    </a:cubicBezTo>
                    <a:cubicBezTo>
                      <a:pt x="659879" y="583791"/>
                      <a:pt x="659625" y="583486"/>
                      <a:pt x="659307" y="583271"/>
                    </a:cubicBezTo>
                    <a:close/>
                    <a:moveTo>
                      <a:pt x="320453" y="382538"/>
                    </a:moveTo>
                    <a:cubicBezTo>
                      <a:pt x="321341" y="382268"/>
                      <a:pt x="321785" y="381504"/>
                      <a:pt x="321785" y="380736"/>
                    </a:cubicBezTo>
                    <a:cubicBezTo>
                      <a:pt x="321785" y="379970"/>
                      <a:pt x="321341" y="379204"/>
                      <a:pt x="320453" y="378936"/>
                    </a:cubicBezTo>
                    <a:lnTo>
                      <a:pt x="189226" y="339534"/>
                    </a:lnTo>
                    <a:lnTo>
                      <a:pt x="58062" y="300132"/>
                    </a:lnTo>
                    <a:cubicBezTo>
                      <a:pt x="57637" y="300006"/>
                      <a:pt x="57193" y="300036"/>
                      <a:pt x="56806" y="300194"/>
                    </a:cubicBezTo>
                    <a:cubicBezTo>
                      <a:pt x="56419" y="300353"/>
                      <a:pt x="56089" y="300643"/>
                      <a:pt x="55873" y="301034"/>
                    </a:cubicBezTo>
                    <a:cubicBezTo>
                      <a:pt x="48671" y="314290"/>
                      <a:pt x="40536" y="327612"/>
                      <a:pt x="31347" y="340764"/>
                    </a:cubicBezTo>
                    <a:cubicBezTo>
                      <a:pt x="22153" y="353916"/>
                      <a:pt x="11905" y="366897"/>
                      <a:pt x="489" y="379477"/>
                    </a:cubicBezTo>
                    <a:cubicBezTo>
                      <a:pt x="165" y="379836"/>
                      <a:pt x="0" y="380285"/>
                      <a:pt x="0" y="380736"/>
                    </a:cubicBezTo>
                    <a:cubicBezTo>
                      <a:pt x="0" y="381187"/>
                      <a:pt x="165" y="381638"/>
                      <a:pt x="489" y="381995"/>
                    </a:cubicBezTo>
                    <a:cubicBezTo>
                      <a:pt x="11905" y="394577"/>
                      <a:pt x="22153" y="407559"/>
                      <a:pt x="31347" y="420711"/>
                    </a:cubicBezTo>
                    <a:cubicBezTo>
                      <a:pt x="40536" y="433863"/>
                      <a:pt x="48671" y="447184"/>
                      <a:pt x="55873" y="460440"/>
                    </a:cubicBezTo>
                    <a:cubicBezTo>
                      <a:pt x="56089" y="460832"/>
                      <a:pt x="56419" y="461122"/>
                      <a:pt x="56806" y="461280"/>
                    </a:cubicBezTo>
                    <a:cubicBezTo>
                      <a:pt x="57193" y="461439"/>
                      <a:pt x="57637" y="461469"/>
                      <a:pt x="58062" y="461340"/>
                    </a:cubicBezTo>
                    <a:lnTo>
                      <a:pt x="189226" y="421938"/>
                    </a:lnTo>
                    <a:lnTo>
                      <a:pt x="320453" y="382538"/>
                    </a:lnTo>
                    <a:close/>
                    <a:moveTo>
                      <a:pt x="761534" y="379477"/>
                    </a:moveTo>
                    <a:cubicBezTo>
                      <a:pt x="750113" y="366897"/>
                      <a:pt x="739833" y="353916"/>
                      <a:pt x="730631" y="340764"/>
                    </a:cubicBezTo>
                    <a:cubicBezTo>
                      <a:pt x="721494" y="327612"/>
                      <a:pt x="713308" y="314290"/>
                      <a:pt x="706137" y="301034"/>
                    </a:cubicBezTo>
                    <a:cubicBezTo>
                      <a:pt x="705884" y="300643"/>
                      <a:pt x="705567" y="300353"/>
                      <a:pt x="705186" y="300194"/>
                    </a:cubicBezTo>
                    <a:cubicBezTo>
                      <a:pt x="704805" y="300036"/>
                      <a:pt x="704361" y="300006"/>
                      <a:pt x="703917" y="300132"/>
                    </a:cubicBezTo>
                    <a:lnTo>
                      <a:pt x="572753" y="339534"/>
                    </a:lnTo>
                    <a:lnTo>
                      <a:pt x="441527" y="378936"/>
                    </a:lnTo>
                    <a:cubicBezTo>
                      <a:pt x="440638" y="379204"/>
                      <a:pt x="440194" y="379970"/>
                      <a:pt x="440194" y="380736"/>
                    </a:cubicBezTo>
                    <a:cubicBezTo>
                      <a:pt x="440194" y="381504"/>
                      <a:pt x="440638" y="382268"/>
                      <a:pt x="441527" y="382538"/>
                    </a:cubicBezTo>
                    <a:lnTo>
                      <a:pt x="572753" y="421938"/>
                    </a:lnTo>
                    <a:lnTo>
                      <a:pt x="703917" y="461340"/>
                    </a:lnTo>
                    <a:cubicBezTo>
                      <a:pt x="704361" y="461469"/>
                      <a:pt x="704805" y="461439"/>
                      <a:pt x="705186" y="461280"/>
                    </a:cubicBezTo>
                    <a:cubicBezTo>
                      <a:pt x="705567" y="461122"/>
                      <a:pt x="705884" y="460832"/>
                      <a:pt x="706137" y="460440"/>
                    </a:cubicBezTo>
                    <a:cubicBezTo>
                      <a:pt x="713308" y="447184"/>
                      <a:pt x="721494" y="433863"/>
                      <a:pt x="730631" y="420710"/>
                    </a:cubicBezTo>
                    <a:cubicBezTo>
                      <a:pt x="739833" y="407559"/>
                      <a:pt x="750113" y="394577"/>
                      <a:pt x="761534" y="381995"/>
                    </a:cubicBezTo>
                    <a:cubicBezTo>
                      <a:pt x="761852" y="381638"/>
                      <a:pt x="761979" y="381187"/>
                      <a:pt x="761979" y="380736"/>
                    </a:cubicBezTo>
                    <a:cubicBezTo>
                      <a:pt x="761979" y="380285"/>
                      <a:pt x="761852" y="379836"/>
                      <a:pt x="761534" y="379477"/>
                    </a:cubicBezTo>
                    <a:close/>
                    <a:moveTo>
                      <a:pt x="382830" y="441247"/>
                    </a:moveTo>
                    <a:cubicBezTo>
                      <a:pt x="382512" y="440355"/>
                      <a:pt x="381751" y="439908"/>
                      <a:pt x="380989" y="439908"/>
                    </a:cubicBezTo>
                    <a:cubicBezTo>
                      <a:pt x="380228" y="439908"/>
                      <a:pt x="379466" y="440355"/>
                      <a:pt x="379212" y="441247"/>
                    </a:cubicBezTo>
                    <a:lnTo>
                      <a:pt x="339743" y="572350"/>
                    </a:lnTo>
                    <a:lnTo>
                      <a:pt x="300337" y="703450"/>
                    </a:lnTo>
                    <a:cubicBezTo>
                      <a:pt x="300210" y="703875"/>
                      <a:pt x="300274" y="704319"/>
                      <a:pt x="300401" y="704706"/>
                    </a:cubicBezTo>
                    <a:cubicBezTo>
                      <a:pt x="300591" y="705087"/>
                      <a:pt x="300844" y="705423"/>
                      <a:pt x="301226" y="705633"/>
                    </a:cubicBezTo>
                    <a:cubicBezTo>
                      <a:pt x="314488" y="712835"/>
                      <a:pt x="327813" y="720964"/>
                      <a:pt x="341013" y="730152"/>
                    </a:cubicBezTo>
                    <a:cubicBezTo>
                      <a:pt x="354148" y="739334"/>
                      <a:pt x="367156" y="749576"/>
                      <a:pt x="379720" y="760986"/>
                    </a:cubicBezTo>
                    <a:cubicBezTo>
                      <a:pt x="380101" y="761309"/>
                      <a:pt x="380545" y="761474"/>
                      <a:pt x="380989" y="761474"/>
                    </a:cubicBezTo>
                    <a:cubicBezTo>
                      <a:pt x="381434" y="761474"/>
                      <a:pt x="381878" y="761309"/>
                      <a:pt x="382259" y="760986"/>
                    </a:cubicBezTo>
                    <a:cubicBezTo>
                      <a:pt x="394823" y="749576"/>
                      <a:pt x="407831" y="739334"/>
                      <a:pt x="421030" y="730152"/>
                    </a:cubicBezTo>
                    <a:cubicBezTo>
                      <a:pt x="434165" y="720964"/>
                      <a:pt x="447491" y="712835"/>
                      <a:pt x="460754" y="705633"/>
                    </a:cubicBezTo>
                    <a:cubicBezTo>
                      <a:pt x="461134" y="705423"/>
                      <a:pt x="461452" y="705087"/>
                      <a:pt x="461579" y="704706"/>
                    </a:cubicBezTo>
                    <a:cubicBezTo>
                      <a:pt x="461769" y="704319"/>
                      <a:pt x="461769" y="703875"/>
                      <a:pt x="461642" y="703450"/>
                    </a:cubicBezTo>
                    <a:lnTo>
                      <a:pt x="422236" y="572350"/>
                    </a:lnTo>
                    <a:lnTo>
                      <a:pt x="382830" y="441247"/>
                    </a:ln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29" name="Freeform: Shape 28">
                <a:extLst>
                  <a:ext uri="{FF2B5EF4-FFF2-40B4-BE49-F238E27FC236}">
                    <a16:creationId xmlns:a16="http://schemas.microsoft.com/office/drawing/2014/main" id="{AB3DC271-CE81-93F8-BDC7-B0384780A412}"/>
                  </a:ext>
                </a:extLst>
              </p:cNvPr>
              <p:cNvSpPr/>
              <p:nvPr/>
            </p:nvSpPr>
            <p:spPr>
              <a:xfrm>
                <a:off x="5079996"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30" name="Freeform: Shape 29">
                <a:extLst>
                  <a:ext uri="{FF2B5EF4-FFF2-40B4-BE49-F238E27FC236}">
                    <a16:creationId xmlns:a16="http://schemas.microsoft.com/office/drawing/2014/main" id="{675B34A2-FE98-A6BF-60E7-FA5CF76A73B0}"/>
                  </a:ext>
                </a:extLst>
              </p:cNvPr>
              <p:cNvSpPr/>
              <p:nvPr/>
            </p:nvSpPr>
            <p:spPr>
              <a:xfrm>
                <a:off x="5206996" y="5964386"/>
                <a:ext cx="761997" cy="761472"/>
              </a:xfrm>
              <a:custGeom>
                <a:avLst/>
                <a:gdLst>
                  <a:gd name="connsiteX0" fmla="*/ 382481 w 761997"/>
                  <a:gd name="connsiteY0" fmla="*/ 760737 h 761472"/>
                  <a:gd name="connsiteX1" fmla="*/ 434800 w 761997"/>
                  <a:gd name="connsiteY1" fmla="*/ 679056 h 761472"/>
                  <a:gd name="connsiteX2" fmla="*/ 503079 w 761997"/>
                  <a:gd name="connsiteY2" fmla="*/ 504818 h 761472"/>
                  <a:gd name="connsiteX3" fmla="*/ 503828 w 761997"/>
                  <a:gd name="connsiteY3" fmla="*/ 503479 h 761472"/>
                  <a:gd name="connsiteX4" fmla="*/ 505166 w 761997"/>
                  <a:gd name="connsiteY4" fmla="*/ 502732 h 761472"/>
                  <a:gd name="connsiteX5" fmla="*/ 679525 w 761997"/>
                  <a:gd name="connsiteY5" fmla="*/ 434499 h 761472"/>
                  <a:gd name="connsiteX6" fmla="*/ 761262 w 761997"/>
                  <a:gd name="connsiteY6" fmla="*/ 382221 h 761472"/>
                  <a:gd name="connsiteX7" fmla="*/ 761998 w 761997"/>
                  <a:gd name="connsiteY7" fmla="*/ 380736 h 761472"/>
                  <a:gd name="connsiteX8" fmla="*/ 761262 w 761997"/>
                  <a:gd name="connsiteY8" fmla="*/ 379251 h 761472"/>
                  <a:gd name="connsiteX9" fmla="*/ 679525 w 761997"/>
                  <a:gd name="connsiteY9" fmla="*/ 326972 h 761472"/>
                  <a:gd name="connsiteX10" fmla="*/ 505166 w 761997"/>
                  <a:gd name="connsiteY10" fmla="*/ 258739 h 761472"/>
                  <a:gd name="connsiteX11" fmla="*/ 503828 w 761997"/>
                  <a:gd name="connsiteY11" fmla="*/ 257992 h 761472"/>
                  <a:gd name="connsiteX12" fmla="*/ 503079 w 761997"/>
                  <a:gd name="connsiteY12" fmla="*/ 256653 h 761472"/>
                  <a:gd name="connsiteX13" fmla="*/ 434800 w 761997"/>
                  <a:gd name="connsiteY13" fmla="*/ 82417 h 761472"/>
                  <a:gd name="connsiteX14" fmla="*/ 382481 w 761997"/>
                  <a:gd name="connsiteY14" fmla="*/ 732 h 761472"/>
                  <a:gd name="connsiteX15" fmla="*/ 380996 w 761997"/>
                  <a:gd name="connsiteY15" fmla="*/ 0 h 761472"/>
                  <a:gd name="connsiteX16" fmla="*/ 379511 w 761997"/>
                  <a:gd name="connsiteY16" fmla="*/ 732 h 761472"/>
                  <a:gd name="connsiteX17" fmla="*/ 327198 w 761997"/>
                  <a:gd name="connsiteY17" fmla="*/ 82417 h 761472"/>
                  <a:gd name="connsiteX18" fmla="*/ 258920 w 761997"/>
                  <a:gd name="connsiteY18" fmla="*/ 256653 h 761472"/>
                  <a:gd name="connsiteX19" fmla="*/ 258171 w 761997"/>
                  <a:gd name="connsiteY19" fmla="*/ 257992 h 761472"/>
                  <a:gd name="connsiteX20" fmla="*/ 256832 w 761997"/>
                  <a:gd name="connsiteY20" fmla="*/ 258739 h 761472"/>
                  <a:gd name="connsiteX21" fmla="*/ 82474 w 761997"/>
                  <a:gd name="connsiteY21" fmla="*/ 326972 h 761472"/>
                  <a:gd name="connsiteX22" fmla="*/ 730 w 761997"/>
                  <a:gd name="connsiteY22" fmla="*/ 379251 h 761472"/>
                  <a:gd name="connsiteX23" fmla="*/ 0 w 761997"/>
                  <a:gd name="connsiteY23" fmla="*/ 380736 h 761472"/>
                  <a:gd name="connsiteX24" fmla="*/ 730 w 761997"/>
                  <a:gd name="connsiteY24" fmla="*/ 382221 h 761472"/>
                  <a:gd name="connsiteX25" fmla="*/ 82474 w 761997"/>
                  <a:gd name="connsiteY25" fmla="*/ 434499 h 761472"/>
                  <a:gd name="connsiteX26" fmla="*/ 256832 w 761997"/>
                  <a:gd name="connsiteY26" fmla="*/ 502732 h 761472"/>
                  <a:gd name="connsiteX27" fmla="*/ 258171 w 761997"/>
                  <a:gd name="connsiteY27" fmla="*/ 503479 h 761472"/>
                  <a:gd name="connsiteX28" fmla="*/ 258920 w 761997"/>
                  <a:gd name="connsiteY28" fmla="*/ 504818 h 761472"/>
                  <a:gd name="connsiteX29" fmla="*/ 327198 w 761997"/>
                  <a:gd name="connsiteY29" fmla="*/ 679056 h 761472"/>
                  <a:gd name="connsiteX30" fmla="*/ 379511 w 761997"/>
                  <a:gd name="connsiteY30" fmla="*/ 760737 h 761472"/>
                  <a:gd name="connsiteX31" fmla="*/ 380996 w 761997"/>
                  <a:gd name="connsiteY31" fmla="*/ 761473 h 761472"/>
                  <a:gd name="connsiteX32" fmla="*/ 382481 w 761997"/>
                  <a:gd name="connsiteY32" fmla="*/ 760737 h 7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1997" h="761472">
                    <a:moveTo>
                      <a:pt x="382481" y="760737"/>
                    </a:moveTo>
                    <a:cubicBezTo>
                      <a:pt x="388268" y="753230"/>
                      <a:pt x="410205" y="723856"/>
                      <a:pt x="434800" y="679056"/>
                    </a:cubicBezTo>
                    <a:cubicBezTo>
                      <a:pt x="459396" y="634250"/>
                      <a:pt x="486650" y="574024"/>
                      <a:pt x="503079" y="504818"/>
                    </a:cubicBezTo>
                    <a:cubicBezTo>
                      <a:pt x="503199" y="504301"/>
                      <a:pt x="503466" y="503841"/>
                      <a:pt x="503828" y="503479"/>
                    </a:cubicBezTo>
                    <a:cubicBezTo>
                      <a:pt x="504189" y="503118"/>
                      <a:pt x="504646" y="502855"/>
                      <a:pt x="505166" y="502732"/>
                    </a:cubicBezTo>
                    <a:cubicBezTo>
                      <a:pt x="574422" y="486313"/>
                      <a:pt x="634693" y="459077"/>
                      <a:pt x="679525" y="434499"/>
                    </a:cubicBezTo>
                    <a:cubicBezTo>
                      <a:pt x="724356" y="409922"/>
                      <a:pt x="753755" y="388004"/>
                      <a:pt x="761262" y="382221"/>
                    </a:cubicBezTo>
                    <a:cubicBezTo>
                      <a:pt x="761750" y="381844"/>
                      <a:pt x="761998" y="381290"/>
                      <a:pt x="761998" y="380736"/>
                    </a:cubicBezTo>
                    <a:cubicBezTo>
                      <a:pt x="761998" y="380181"/>
                      <a:pt x="761750" y="379627"/>
                      <a:pt x="761262" y="379251"/>
                    </a:cubicBezTo>
                    <a:cubicBezTo>
                      <a:pt x="753755" y="373468"/>
                      <a:pt x="724356" y="351549"/>
                      <a:pt x="679525" y="326972"/>
                    </a:cubicBezTo>
                    <a:cubicBezTo>
                      <a:pt x="634693" y="302394"/>
                      <a:pt x="574422" y="275158"/>
                      <a:pt x="505166" y="258739"/>
                    </a:cubicBezTo>
                    <a:cubicBezTo>
                      <a:pt x="504646" y="258617"/>
                      <a:pt x="504189" y="258353"/>
                      <a:pt x="503828" y="257992"/>
                    </a:cubicBezTo>
                    <a:cubicBezTo>
                      <a:pt x="503466" y="257630"/>
                      <a:pt x="503199" y="257170"/>
                      <a:pt x="503079" y="256653"/>
                    </a:cubicBezTo>
                    <a:cubicBezTo>
                      <a:pt x="486650" y="187445"/>
                      <a:pt x="459396" y="127218"/>
                      <a:pt x="434800" y="82417"/>
                    </a:cubicBezTo>
                    <a:cubicBezTo>
                      <a:pt x="410205" y="37615"/>
                      <a:pt x="388268" y="8240"/>
                      <a:pt x="382481" y="732"/>
                    </a:cubicBezTo>
                    <a:cubicBezTo>
                      <a:pt x="382106" y="244"/>
                      <a:pt x="381554" y="0"/>
                      <a:pt x="380996" y="0"/>
                    </a:cubicBezTo>
                    <a:cubicBezTo>
                      <a:pt x="380444" y="0"/>
                      <a:pt x="379885" y="244"/>
                      <a:pt x="379511" y="732"/>
                    </a:cubicBezTo>
                    <a:cubicBezTo>
                      <a:pt x="373724" y="8240"/>
                      <a:pt x="351794" y="37615"/>
                      <a:pt x="327198" y="82417"/>
                    </a:cubicBezTo>
                    <a:cubicBezTo>
                      <a:pt x="302602" y="127218"/>
                      <a:pt x="275348" y="187445"/>
                      <a:pt x="258920" y="256653"/>
                    </a:cubicBezTo>
                    <a:cubicBezTo>
                      <a:pt x="258792" y="257170"/>
                      <a:pt x="258532" y="257630"/>
                      <a:pt x="258171" y="257992"/>
                    </a:cubicBezTo>
                    <a:cubicBezTo>
                      <a:pt x="257809" y="258353"/>
                      <a:pt x="257346" y="258617"/>
                      <a:pt x="256832" y="258739"/>
                    </a:cubicBezTo>
                    <a:cubicBezTo>
                      <a:pt x="187570" y="275158"/>
                      <a:pt x="127305" y="302394"/>
                      <a:pt x="82474" y="326972"/>
                    </a:cubicBezTo>
                    <a:cubicBezTo>
                      <a:pt x="37642" y="351549"/>
                      <a:pt x="8243" y="373468"/>
                      <a:pt x="730" y="379251"/>
                    </a:cubicBezTo>
                    <a:cubicBezTo>
                      <a:pt x="241" y="379627"/>
                      <a:pt x="0" y="380181"/>
                      <a:pt x="0" y="380736"/>
                    </a:cubicBezTo>
                    <a:cubicBezTo>
                      <a:pt x="0" y="381290"/>
                      <a:pt x="241" y="381844"/>
                      <a:pt x="730" y="382221"/>
                    </a:cubicBezTo>
                    <a:cubicBezTo>
                      <a:pt x="8243" y="388004"/>
                      <a:pt x="37642" y="409922"/>
                      <a:pt x="82474" y="434499"/>
                    </a:cubicBezTo>
                    <a:cubicBezTo>
                      <a:pt x="127305" y="459077"/>
                      <a:pt x="187570" y="486313"/>
                      <a:pt x="256832" y="502732"/>
                    </a:cubicBezTo>
                    <a:cubicBezTo>
                      <a:pt x="257346" y="502855"/>
                      <a:pt x="257809" y="503118"/>
                      <a:pt x="258171" y="503479"/>
                    </a:cubicBezTo>
                    <a:cubicBezTo>
                      <a:pt x="258532" y="503841"/>
                      <a:pt x="258792" y="504301"/>
                      <a:pt x="258920" y="504818"/>
                    </a:cubicBezTo>
                    <a:cubicBezTo>
                      <a:pt x="275348" y="574024"/>
                      <a:pt x="302602" y="634250"/>
                      <a:pt x="327198" y="679056"/>
                    </a:cubicBezTo>
                    <a:cubicBezTo>
                      <a:pt x="351794" y="723856"/>
                      <a:pt x="373724" y="753230"/>
                      <a:pt x="379511" y="760737"/>
                    </a:cubicBezTo>
                    <a:cubicBezTo>
                      <a:pt x="379885" y="761225"/>
                      <a:pt x="380444" y="761473"/>
                      <a:pt x="380996" y="761473"/>
                    </a:cubicBezTo>
                    <a:cubicBezTo>
                      <a:pt x="381554" y="761473"/>
                      <a:pt x="382106" y="761225"/>
                      <a:pt x="382481" y="760737"/>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31" name="Freeform: Shape 30">
                <a:extLst>
                  <a:ext uri="{FF2B5EF4-FFF2-40B4-BE49-F238E27FC236}">
                    <a16:creationId xmlns:a16="http://schemas.microsoft.com/office/drawing/2014/main" id="{9F27BE5B-CD38-AAE6-9B89-B18E89187BE9}"/>
                  </a:ext>
                </a:extLst>
              </p:cNvPr>
              <p:cNvSpPr/>
              <p:nvPr/>
            </p:nvSpPr>
            <p:spPr>
              <a:xfrm>
                <a:off x="4064003"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32" name="Freeform: Shape 31">
                <a:extLst>
                  <a:ext uri="{FF2B5EF4-FFF2-40B4-BE49-F238E27FC236}">
                    <a16:creationId xmlns:a16="http://schemas.microsoft.com/office/drawing/2014/main" id="{15848FAE-A0E3-24E1-CE1A-4288BA23FEFB}"/>
                  </a:ext>
                </a:extLst>
              </p:cNvPr>
              <p:cNvSpPr/>
              <p:nvPr/>
            </p:nvSpPr>
            <p:spPr>
              <a:xfrm>
                <a:off x="4067239" y="6029515"/>
                <a:ext cx="1009539" cy="631213"/>
              </a:xfrm>
              <a:custGeom>
                <a:avLst/>
                <a:gdLst>
                  <a:gd name="connsiteX0" fmla="*/ 1008505 w 1009539"/>
                  <a:gd name="connsiteY0" fmla="*/ 317284 h 631213"/>
                  <a:gd name="connsiteX1" fmla="*/ 697368 w 1009539"/>
                  <a:gd name="connsiteY1" fmla="*/ 474147 h 631213"/>
                  <a:gd name="connsiteX2" fmla="*/ 386231 w 1009539"/>
                  <a:gd name="connsiteY2" fmla="*/ 631010 h 631213"/>
                  <a:gd name="connsiteX3" fmla="*/ 384632 w 1009539"/>
                  <a:gd name="connsiteY3" fmla="*/ 631054 h 631213"/>
                  <a:gd name="connsiteX4" fmla="*/ 383578 w 1009539"/>
                  <a:gd name="connsiteY4" fmla="*/ 629849 h 631213"/>
                  <a:gd name="connsiteX5" fmla="*/ 238334 w 1009539"/>
                  <a:gd name="connsiteY5" fmla="*/ 434262 h 631213"/>
                  <a:gd name="connsiteX6" fmla="*/ 1294 w 1009539"/>
                  <a:gd name="connsiteY6" fmla="*/ 317386 h 631213"/>
                  <a:gd name="connsiteX7" fmla="*/ 0 w 1009539"/>
                  <a:gd name="connsiteY7" fmla="*/ 315606 h 631213"/>
                  <a:gd name="connsiteX8" fmla="*/ 1294 w 1009539"/>
                  <a:gd name="connsiteY8" fmla="*/ 313826 h 631213"/>
                  <a:gd name="connsiteX9" fmla="*/ 238334 w 1009539"/>
                  <a:gd name="connsiteY9" fmla="*/ 196949 h 631213"/>
                  <a:gd name="connsiteX10" fmla="*/ 383578 w 1009539"/>
                  <a:gd name="connsiteY10" fmla="*/ 1363 h 631213"/>
                  <a:gd name="connsiteX11" fmla="*/ 384632 w 1009539"/>
                  <a:gd name="connsiteY11" fmla="*/ 159 h 631213"/>
                  <a:gd name="connsiteX12" fmla="*/ 386231 w 1009539"/>
                  <a:gd name="connsiteY12" fmla="*/ 202 h 631213"/>
                  <a:gd name="connsiteX13" fmla="*/ 697368 w 1009539"/>
                  <a:gd name="connsiteY13" fmla="*/ 157065 h 631213"/>
                  <a:gd name="connsiteX14" fmla="*/ 1008505 w 1009539"/>
                  <a:gd name="connsiteY14" fmla="*/ 313927 h 631213"/>
                  <a:gd name="connsiteX15" fmla="*/ 1009539 w 1009539"/>
                  <a:gd name="connsiteY15" fmla="*/ 315606 h 631213"/>
                  <a:gd name="connsiteX16" fmla="*/ 1008505 w 1009539"/>
                  <a:gd name="connsiteY16" fmla="*/ 317284 h 631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539" h="631213">
                    <a:moveTo>
                      <a:pt x="1008505" y="317284"/>
                    </a:moveTo>
                    <a:lnTo>
                      <a:pt x="697368" y="474147"/>
                    </a:lnTo>
                    <a:lnTo>
                      <a:pt x="386231" y="631010"/>
                    </a:lnTo>
                    <a:cubicBezTo>
                      <a:pt x="385704" y="631276"/>
                      <a:pt x="385120" y="631270"/>
                      <a:pt x="384632" y="631054"/>
                    </a:cubicBezTo>
                    <a:cubicBezTo>
                      <a:pt x="384143" y="630838"/>
                      <a:pt x="383743" y="630413"/>
                      <a:pt x="383578" y="629849"/>
                    </a:cubicBezTo>
                    <a:cubicBezTo>
                      <a:pt x="360423" y="549665"/>
                      <a:pt x="307025" y="485404"/>
                      <a:pt x="238334" y="434262"/>
                    </a:cubicBezTo>
                    <a:cubicBezTo>
                      <a:pt x="169637" y="383120"/>
                      <a:pt x="85647" y="345097"/>
                      <a:pt x="1294" y="317386"/>
                    </a:cubicBezTo>
                    <a:cubicBezTo>
                      <a:pt x="431" y="317102"/>
                      <a:pt x="0" y="316354"/>
                      <a:pt x="0" y="315606"/>
                    </a:cubicBezTo>
                    <a:cubicBezTo>
                      <a:pt x="0" y="314857"/>
                      <a:pt x="431" y="314109"/>
                      <a:pt x="1294" y="313826"/>
                    </a:cubicBezTo>
                    <a:cubicBezTo>
                      <a:pt x="85647" y="286114"/>
                      <a:pt x="169637" y="248091"/>
                      <a:pt x="238334" y="196949"/>
                    </a:cubicBezTo>
                    <a:cubicBezTo>
                      <a:pt x="307025" y="145808"/>
                      <a:pt x="360423" y="81548"/>
                      <a:pt x="383578" y="1363"/>
                    </a:cubicBezTo>
                    <a:cubicBezTo>
                      <a:pt x="383743" y="797"/>
                      <a:pt x="384143" y="374"/>
                      <a:pt x="384632" y="159"/>
                    </a:cubicBezTo>
                    <a:cubicBezTo>
                      <a:pt x="385120" y="-56"/>
                      <a:pt x="385704" y="-64"/>
                      <a:pt x="386231" y="202"/>
                    </a:cubicBezTo>
                    <a:lnTo>
                      <a:pt x="697368" y="157065"/>
                    </a:lnTo>
                    <a:lnTo>
                      <a:pt x="1008505" y="313927"/>
                    </a:lnTo>
                    <a:cubicBezTo>
                      <a:pt x="1009190" y="314275"/>
                      <a:pt x="1009539" y="314940"/>
                      <a:pt x="1009539" y="315606"/>
                    </a:cubicBezTo>
                    <a:cubicBezTo>
                      <a:pt x="1009539" y="316271"/>
                      <a:pt x="1009190" y="316937"/>
                      <a:pt x="1008505" y="31728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33" name="Freeform: Shape 32">
                <a:extLst>
                  <a:ext uri="{FF2B5EF4-FFF2-40B4-BE49-F238E27FC236}">
                    <a16:creationId xmlns:a16="http://schemas.microsoft.com/office/drawing/2014/main" id="{C7ADA2CE-543C-DB11-5537-5B2D87A832EB}"/>
                  </a:ext>
                </a:extLst>
              </p:cNvPr>
              <p:cNvSpPr/>
              <p:nvPr/>
            </p:nvSpPr>
            <p:spPr>
              <a:xfrm>
                <a:off x="3048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34" name="Freeform: Shape 33">
                <a:extLst>
                  <a:ext uri="{FF2B5EF4-FFF2-40B4-BE49-F238E27FC236}">
                    <a16:creationId xmlns:a16="http://schemas.microsoft.com/office/drawing/2014/main" id="{CD2766A1-F351-FE76-6558-1E011AA9DD83}"/>
                  </a:ext>
                </a:extLst>
              </p:cNvPr>
              <p:cNvSpPr/>
              <p:nvPr/>
            </p:nvSpPr>
            <p:spPr>
              <a:xfrm>
                <a:off x="3175141" y="5989204"/>
                <a:ext cx="761731" cy="691143"/>
              </a:xfrm>
              <a:custGeom>
                <a:avLst/>
                <a:gdLst>
                  <a:gd name="connsiteX0" fmla="*/ 488138 w 761731"/>
                  <a:gd name="connsiteY0" fmla="*/ 688098 h 691143"/>
                  <a:gd name="connsiteX1" fmla="*/ 488354 w 761731"/>
                  <a:gd name="connsiteY1" fmla="*/ 690084 h 691143"/>
                  <a:gd name="connsiteX2" fmla="*/ 486660 w 761731"/>
                  <a:gd name="connsiteY2" fmla="*/ 691144 h 691143"/>
                  <a:gd name="connsiteX3" fmla="*/ 275066 w 761731"/>
                  <a:gd name="connsiteY3" fmla="*/ 691144 h 691143"/>
                  <a:gd name="connsiteX4" fmla="*/ 273372 w 761731"/>
                  <a:gd name="connsiteY4" fmla="*/ 690084 h 691143"/>
                  <a:gd name="connsiteX5" fmla="*/ 273593 w 761731"/>
                  <a:gd name="connsiteY5" fmla="*/ 688098 h 691143"/>
                  <a:gd name="connsiteX6" fmla="*/ 326490 w 761731"/>
                  <a:gd name="connsiteY6" fmla="*/ 621349 h 691143"/>
                  <a:gd name="connsiteX7" fmla="*/ 379387 w 761731"/>
                  <a:gd name="connsiteY7" fmla="*/ 554593 h 691143"/>
                  <a:gd name="connsiteX8" fmla="*/ 380866 w 761731"/>
                  <a:gd name="connsiteY8" fmla="*/ 553876 h 691143"/>
                  <a:gd name="connsiteX9" fmla="*/ 382344 w 761731"/>
                  <a:gd name="connsiteY9" fmla="*/ 554593 h 691143"/>
                  <a:gd name="connsiteX10" fmla="*/ 435241 w 761731"/>
                  <a:gd name="connsiteY10" fmla="*/ 621349 h 691143"/>
                  <a:gd name="connsiteX11" fmla="*/ 488138 w 761731"/>
                  <a:gd name="connsiteY11" fmla="*/ 688098 h 691143"/>
                  <a:gd name="connsiteX12" fmla="*/ 334391 w 761731"/>
                  <a:gd name="connsiteY12" fmla="*/ 529534 h 691143"/>
                  <a:gd name="connsiteX13" fmla="*/ 332741 w 761731"/>
                  <a:gd name="connsiteY13" fmla="*/ 528208 h 691143"/>
                  <a:gd name="connsiteX14" fmla="*/ 219891 w 761731"/>
                  <a:gd name="connsiteY14" fmla="*/ 519267 h 691143"/>
                  <a:gd name="connsiteX15" fmla="*/ 107047 w 761731"/>
                  <a:gd name="connsiteY15" fmla="*/ 510326 h 691143"/>
                  <a:gd name="connsiteX16" fmla="*/ 90396 w 761731"/>
                  <a:gd name="connsiteY16" fmla="*/ 510548 h 691143"/>
                  <a:gd name="connsiteX17" fmla="*/ 73599 w 761731"/>
                  <a:gd name="connsiteY17" fmla="*/ 513962 h 691143"/>
                  <a:gd name="connsiteX18" fmla="*/ 19719 w 761731"/>
                  <a:gd name="connsiteY18" fmla="*/ 558438 h 691143"/>
                  <a:gd name="connsiteX19" fmla="*/ 13577 w 761731"/>
                  <a:gd name="connsiteY19" fmla="*/ 628094 h 691143"/>
                  <a:gd name="connsiteX20" fmla="*/ 55819 w 761731"/>
                  <a:gd name="connsiteY20" fmla="*/ 679588 h 691143"/>
                  <a:gd name="connsiteX21" fmla="*/ 121845 w 761731"/>
                  <a:gd name="connsiteY21" fmla="*/ 688428 h 691143"/>
                  <a:gd name="connsiteX22" fmla="*/ 140120 w 761731"/>
                  <a:gd name="connsiteY22" fmla="*/ 681721 h 691143"/>
                  <a:gd name="connsiteX23" fmla="*/ 156010 w 761731"/>
                  <a:gd name="connsiteY23" fmla="*/ 671688 h 691143"/>
                  <a:gd name="connsiteX24" fmla="*/ 244886 w 761731"/>
                  <a:gd name="connsiteY24" fmla="*/ 601620 h 691143"/>
                  <a:gd name="connsiteX25" fmla="*/ 333756 w 761731"/>
                  <a:gd name="connsiteY25" fmla="*/ 531552 h 691143"/>
                  <a:gd name="connsiteX26" fmla="*/ 334391 w 761731"/>
                  <a:gd name="connsiteY26" fmla="*/ 529534 h 691143"/>
                  <a:gd name="connsiteX27" fmla="*/ 40234 w 761731"/>
                  <a:gd name="connsiteY27" fmla="*/ 379772 h 691143"/>
                  <a:gd name="connsiteX28" fmla="*/ 57596 w 761731"/>
                  <a:gd name="connsiteY28" fmla="*/ 391561 h 691143"/>
                  <a:gd name="connsiteX29" fmla="*/ 76296 w 761731"/>
                  <a:gd name="connsiteY29" fmla="*/ 399681 h 691143"/>
                  <a:gd name="connsiteX30" fmla="*/ 208773 w 761731"/>
                  <a:gd name="connsiteY30" fmla="*/ 443208 h 691143"/>
                  <a:gd name="connsiteX31" fmla="*/ 341250 w 761731"/>
                  <a:gd name="connsiteY31" fmla="*/ 486733 h 691143"/>
                  <a:gd name="connsiteX32" fmla="*/ 343287 w 761731"/>
                  <a:gd name="connsiteY32" fmla="*/ 486149 h 691143"/>
                  <a:gd name="connsiteX33" fmla="*/ 343484 w 761731"/>
                  <a:gd name="connsiteY33" fmla="*/ 484036 h 691143"/>
                  <a:gd name="connsiteX34" fmla="*/ 275884 w 761731"/>
                  <a:gd name="connsiteY34" fmla="*/ 362147 h 691143"/>
                  <a:gd name="connsiteX35" fmla="*/ 208285 w 761731"/>
                  <a:gd name="connsiteY35" fmla="*/ 240258 h 691143"/>
                  <a:gd name="connsiteX36" fmla="*/ 196774 w 761731"/>
                  <a:gd name="connsiteY36" fmla="*/ 223390 h 691143"/>
                  <a:gd name="connsiteX37" fmla="*/ 181893 w 761731"/>
                  <a:gd name="connsiteY37" fmla="*/ 208533 h 691143"/>
                  <a:gd name="connsiteX38" fmla="*/ 99819 w 761731"/>
                  <a:gd name="connsiteY38" fmla="*/ 183603 h 691143"/>
                  <a:gd name="connsiteX39" fmla="*/ 24339 w 761731"/>
                  <a:gd name="connsiteY39" fmla="*/ 224587 h 691143"/>
                  <a:gd name="connsiteX40" fmla="*/ 587 w 761731"/>
                  <a:gd name="connsiteY40" fmla="*/ 305419 h 691143"/>
                  <a:gd name="connsiteX41" fmla="*/ 40234 w 761731"/>
                  <a:gd name="connsiteY41" fmla="*/ 379772 h 691143"/>
                  <a:gd name="connsiteX42" fmla="*/ 688132 w 761731"/>
                  <a:gd name="connsiteY42" fmla="*/ 513962 h 691143"/>
                  <a:gd name="connsiteX43" fmla="*/ 671335 w 761731"/>
                  <a:gd name="connsiteY43" fmla="*/ 510548 h 691143"/>
                  <a:gd name="connsiteX44" fmla="*/ 654685 w 761731"/>
                  <a:gd name="connsiteY44" fmla="*/ 510326 h 691143"/>
                  <a:gd name="connsiteX45" fmla="*/ 541841 w 761731"/>
                  <a:gd name="connsiteY45" fmla="*/ 519267 h 691143"/>
                  <a:gd name="connsiteX46" fmla="*/ 428991 w 761731"/>
                  <a:gd name="connsiteY46" fmla="*/ 528208 h 691143"/>
                  <a:gd name="connsiteX47" fmla="*/ 427335 w 761731"/>
                  <a:gd name="connsiteY47" fmla="*/ 529534 h 691143"/>
                  <a:gd name="connsiteX48" fmla="*/ 427976 w 761731"/>
                  <a:gd name="connsiteY48" fmla="*/ 531558 h 691143"/>
                  <a:gd name="connsiteX49" fmla="*/ 516845 w 761731"/>
                  <a:gd name="connsiteY49" fmla="*/ 601620 h 691143"/>
                  <a:gd name="connsiteX50" fmla="*/ 605722 w 761731"/>
                  <a:gd name="connsiteY50" fmla="*/ 671688 h 691143"/>
                  <a:gd name="connsiteX51" fmla="*/ 621611 w 761731"/>
                  <a:gd name="connsiteY51" fmla="*/ 681721 h 691143"/>
                  <a:gd name="connsiteX52" fmla="*/ 639887 w 761731"/>
                  <a:gd name="connsiteY52" fmla="*/ 688428 h 691143"/>
                  <a:gd name="connsiteX53" fmla="*/ 705906 w 761731"/>
                  <a:gd name="connsiteY53" fmla="*/ 679588 h 691143"/>
                  <a:gd name="connsiteX54" fmla="*/ 748155 w 761731"/>
                  <a:gd name="connsiteY54" fmla="*/ 628094 h 691143"/>
                  <a:gd name="connsiteX55" fmla="*/ 742012 w 761731"/>
                  <a:gd name="connsiteY55" fmla="*/ 558438 h 691143"/>
                  <a:gd name="connsiteX56" fmla="*/ 688132 w 761731"/>
                  <a:gd name="connsiteY56" fmla="*/ 513962 h 691143"/>
                  <a:gd name="connsiteX57" fmla="*/ 737393 w 761731"/>
                  <a:gd name="connsiteY57" fmla="*/ 224587 h 691143"/>
                  <a:gd name="connsiteX58" fmla="*/ 661912 w 761731"/>
                  <a:gd name="connsiteY58" fmla="*/ 183603 h 691143"/>
                  <a:gd name="connsiteX59" fmla="*/ 579838 w 761731"/>
                  <a:gd name="connsiteY59" fmla="*/ 208532 h 691143"/>
                  <a:gd name="connsiteX60" fmla="*/ 564958 w 761731"/>
                  <a:gd name="connsiteY60" fmla="*/ 223390 h 691143"/>
                  <a:gd name="connsiteX61" fmla="*/ 553447 w 761731"/>
                  <a:gd name="connsiteY61" fmla="*/ 240257 h 691143"/>
                  <a:gd name="connsiteX62" fmla="*/ 485847 w 761731"/>
                  <a:gd name="connsiteY62" fmla="*/ 362147 h 691143"/>
                  <a:gd name="connsiteX63" fmla="*/ 418248 w 761731"/>
                  <a:gd name="connsiteY63" fmla="*/ 484036 h 691143"/>
                  <a:gd name="connsiteX64" fmla="*/ 418444 w 761731"/>
                  <a:gd name="connsiteY64" fmla="*/ 486149 h 691143"/>
                  <a:gd name="connsiteX65" fmla="*/ 420481 w 761731"/>
                  <a:gd name="connsiteY65" fmla="*/ 486733 h 691143"/>
                  <a:gd name="connsiteX66" fmla="*/ 552958 w 761731"/>
                  <a:gd name="connsiteY66" fmla="*/ 443207 h 691143"/>
                  <a:gd name="connsiteX67" fmla="*/ 685435 w 761731"/>
                  <a:gd name="connsiteY67" fmla="*/ 399681 h 691143"/>
                  <a:gd name="connsiteX68" fmla="*/ 704129 w 761731"/>
                  <a:gd name="connsiteY68" fmla="*/ 391561 h 691143"/>
                  <a:gd name="connsiteX69" fmla="*/ 721491 w 761731"/>
                  <a:gd name="connsiteY69" fmla="*/ 379772 h 691143"/>
                  <a:gd name="connsiteX70" fmla="*/ 761145 w 761731"/>
                  <a:gd name="connsiteY70" fmla="*/ 305419 h 691143"/>
                  <a:gd name="connsiteX71" fmla="*/ 737393 w 761731"/>
                  <a:gd name="connsiteY71" fmla="*/ 224587 h 691143"/>
                  <a:gd name="connsiteX72" fmla="*/ 272712 w 761731"/>
                  <a:gd name="connsiteY72" fmla="*/ 158402 h 691143"/>
                  <a:gd name="connsiteX73" fmla="*/ 325913 w 761731"/>
                  <a:gd name="connsiteY73" fmla="*/ 294041 h 691143"/>
                  <a:gd name="connsiteX74" fmla="*/ 379115 w 761731"/>
                  <a:gd name="connsiteY74" fmla="*/ 429684 h 691143"/>
                  <a:gd name="connsiteX75" fmla="*/ 380866 w 761731"/>
                  <a:gd name="connsiteY75" fmla="*/ 430876 h 691143"/>
                  <a:gd name="connsiteX76" fmla="*/ 382617 w 761731"/>
                  <a:gd name="connsiteY76" fmla="*/ 429684 h 691143"/>
                  <a:gd name="connsiteX77" fmla="*/ 435819 w 761731"/>
                  <a:gd name="connsiteY77" fmla="*/ 294041 h 691143"/>
                  <a:gd name="connsiteX78" fmla="*/ 489014 w 761731"/>
                  <a:gd name="connsiteY78" fmla="*/ 158402 h 691143"/>
                  <a:gd name="connsiteX79" fmla="*/ 494934 w 761731"/>
                  <a:gd name="connsiteY79" fmla="*/ 137907 h 691143"/>
                  <a:gd name="connsiteX80" fmla="*/ 496996 w 761731"/>
                  <a:gd name="connsiteY80" fmla="*/ 116047 h 691143"/>
                  <a:gd name="connsiteX81" fmla="*/ 462413 w 761731"/>
                  <a:gd name="connsiteY81" fmla="*/ 33428 h 691143"/>
                  <a:gd name="connsiteX82" fmla="*/ 379146 w 761731"/>
                  <a:gd name="connsiteY82" fmla="*/ 13 h 691143"/>
                  <a:gd name="connsiteX83" fmla="*/ 298221 w 761731"/>
                  <a:gd name="connsiteY83" fmla="*/ 34730 h 691143"/>
                  <a:gd name="connsiteX84" fmla="*/ 264735 w 761731"/>
                  <a:gd name="connsiteY84" fmla="*/ 116142 h 691143"/>
                  <a:gd name="connsiteX85" fmla="*/ 266804 w 761731"/>
                  <a:gd name="connsiteY85" fmla="*/ 137952 h 691143"/>
                  <a:gd name="connsiteX86" fmla="*/ 272712 w 761731"/>
                  <a:gd name="connsiteY86" fmla="*/ 158402 h 69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61731" h="691143">
                    <a:moveTo>
                      <a:pt x="488138" y="688098"/>
                    </a:moveTo>
                    <a:cubicBezTo>
                      <a:pt x="488627" y="688720"/>
                      <a:pt x="488652" y="689481"/>
                      <a:pt x="488354" y="690084"/>
                    </a:cubicBezTo>
                    <a:cubicBezTo>
                      <a:pt x="488062" y="690693"/>
                      <a:pt x="487446" y="691144"/>
                      <a:pt x="486660" y="691144"/>
                    </a:cubicBezTo>
                    <a:lnTo>
                      <a:pt x="275066" y="691144"/>
                    </a:lnTo>
                    <a:cubicBezTo>
                      <a:pt x="274279" y="691144"/>
                      <a:pt x="273670" y="690693"/>
                      <a:pt x="273372" y="690084"/>
                    </a:cubicBezTo>
                    <a:cubicBezTo>
                      <a:pt x="273080" y="689481"/>
                      <a:pt x="273105" y="688720"/>
                      <a:pt x="273593" y="688098"/>
                    </a:cubicBezTo>
                    <a:lnTo>
                      <a:pt x="326490" y="621349"/>
                    </a:lnTo>
                    <a:lnTo>
                      <a:pt x="379387" y="554593"/>
                    </a:lnTo>
                    <a:cubicBezTo>
                      <a:pt x="379768" y="554117"/>
                      <a:pt x="380320" y="553876"/>
                      <a:pt x="380866" y="553876"/>
                    </a:cubicBezTo>
                    <a:cubicBezTo>
                      <a:pt x="381412" y="553876"/>
                      <a:pt x="381964" y="554117"/>
                      <a:pt x="382344" y="554593"/>
                    </a:cubicBezTo>
                    <a:lnTo>
                      <a:pt x="435241" y="621349"/>
                    </a:lnTo>
                    <a:lnTo>
                      <a:pt x="488138" y="688098"/>
                    </a:lnTo>
                    <a:close/>
                    <a:moveTo>
                      <a:pt x="334391" y="529534"/>
                    </a:moveTo>
                    <a:cubicBezTo>
                      <a:pt x="334181" y="528849"/>
                      <a:pt x="333597" y="528271"/>
                      <a:pt x="332741" y="528208"/>
                    </a:cubicBezTo>
                    <a:lnTo>
                      <a:pt x="219891" y="519267"/>
                    </a:lnTo>
                    <a:lnTo>
                      <a:pt x="107047" y="510326"/>
                    </a:lnTo>
                    <a:cubicBezTo>
                      <a:pt x="101565" y="509888"/>
                      <a:pt x="95993" y="509952"/>
                      <a:pt x="90396" y="510548"/>
                    </a:cubicBezTo>
                    <a:cubicBezTo>
                      <a:pt x="84799" y="511145"/>
                      <a:pt x="79184" y="512268"/>
                      <a:pt x="73599" y="513962"/>
                    </a:cubicBezTo>
                    <a:cubicBezTo>
                      <a:pt x="49454" y="521279"/>
                      <a:pt x="30608" y="537758"/>
                      <a:pt x="19719" y="558438"/>
                    </a:cubicBezTo>
                    <a:cubicBezTo>
                      <a:pt x="8830" y="579119"/>
                      <a:pt x="5898" y="603993"/>
                      <a:pt x="13577" y="628094"/>
                    </a:cubicBezTo>
                    <a:cubicBezTo>
                      <a:pt x="20798" y="650741"/>
                      <a:pt x="36325" y="668725"/>
                      <a:pt x="55819" y="679588"/>
                    </a:cubicBezTo>
                    <a:cubicBezTo>
                      <a:pt x="75319" y="690458"/>
                      <a:pt x="98779" y="694215"/>
                      <a:pt x="121845" y="688428"/>
                    </a:cubicBezTo>
                    <a:cubicBezTo>
                      <a:pt x="128299" y="686810"/>
                      <a:pt x="134409" y="684544"/>
                      <a:pt x="140120" y="681721"/>
                    </a:cubicBezTo>
                    <a:cubicBezTo>
                      <a:pt x="145831" y="678903"/>
                      <a:pt x="151143" y="675534"/>
                      <a:pt x="156010" y="671688"/>
                    </a:cubicBezTo>
                    <a:lnTo>
                      <a:pt x="244886" y="601620"/>
                    </a:lnTo>
                    <a:lnTo>
                      <a:pt x="333756" y="531552"/>
                    </a:lnTo>
                    <a:cubicBezTo>
                      <a:pt x="334429" y="531025"/>
                      <a:pt x="334600" y="530226"/>
                      <a:pt x="334391" y="529534"/>
                    </a:cubicBezTo>
                    <a:close/>
                    <a:moveTo>
                      <a:pt x="40234" y="379772"/>
                    </a:moveTo>
                    <a:cubicBezTo>
                      <a:pt x="45749" y="384318"/>
                      <a:pt x="51561" y="388244"/>
                      <a:pt x="57596" y="391561"/>
                    </a:cubicBezTo>
                    <a:cubicBezTo>
                      <a:pt x="63637" y="394875"/>
                      <a:pt x="69894" y="397579"/>
                      <a:pt x="76296" y="399681"/>
                    </a:cubicBezTo>
                    <a:lnTo>
                      <a:pt x="208773" y="443208"/>
                    </a:lnTo>
                    <a:lnTo>
                      <a:pt x="341250" y="486733"/>
                    </a:lnTo>
                    <a:cubicBezTo>
                      <a:pt x="342063" y="487000"/>
                      <a:pt x="342830" y="486701"/>
                      <a:pt x="343287" y="486149"/>
                    </a:cubicBezTo>
                    <a:cubicBezTo>
                      <a:pt x="343744" y="485591"/>
                      <a:pt x="343897" y="484785"/>
                      <a:pt x="343484" y="484036"/>
                    </a:cubicBezTo>
                    <a:lnTo>
                      <a:pt x="275884" y="362147"/>
                    </a:lnTo>
                    <a:lnTo>
                      <a:pt x="208285" y="240258"/>
                    </a:lnTo>
                    <a:cubicBezTo>
                      <a:pt x="205017" y="234356"/>
                      <a:pt x="201178" y="228707"/>
                      <a:pt x="196774" y="223390"/>
                    </a:cubicBezTo>
                    <a:cubicBezTo>
                      <a:pt x="192376" y="218076"/>
                      <a:pt x="187414" y="213093"/>
                      <a:pt x="181893" y="208533"/>
                    </a:cubicBezTo>
                    <a:cubicBezTo>
                      <a:pt x="158034" y="188804"/>
                      <a:pt x="128374" y="180711"/>
                      <a:pt x="99819" y="183603"/>
                    </a:cubicBezTo>
                    <a:cubicBezTo>
                      <a:pt x="71258" y="186496"/>
                      <a:pt x="43801" y="200375"/>
                      <a:pt x="24339" y="224587"/>
                    </a:cubicBezTo>
                    <a:cubicBezTo>
                      <a:pt x="5397" y="248160"/>
                      <a:pt x="-2294" y="277328"/>
                      <a:pt x="587" y="305419"/>
                    </a:cubicBezTo>
                    <a:cubicBezTo>
                      <a:pt x="3462" y="333509"/>
                      <a:pt x="16908" y="360517"/>
                      <a:pt x="40234" y="379772"/>
                    </a:cubicBezTo>
                    <a:close/>
                    <a:moveTo>
                      <a:pt x="688132" y="513962"/>
                    </a:moveTo>
                    <a:cubicBezTo>
                      <a:pt x="682548" y="512268"/>
                      <a:pt x="676932" y="511145"/>
                      <a:pt x="671335" y="510548"/>
                    </a:cubicBezTo>
                    <a:cubicBezTo>
                      <a:pt x="665739" y="509952"/>
                      <a:pt x="660167" y="509888"/>
                      <a:pt x="654685" y="510326"/>
                    </a:cubicBezTo>
                    <a:lnTo>
                      <a:pt x="541841" y="519267"/>
                    </a:lnTo>
                    <a:lnTo>
                      <a:pt x="428991" y="528208"/>
                    </a:lnTo>
                    <a:cubicBezTo>
                      <a:pt x="428141" y="528271"/>
                      <a:pt x="427550" y="528849"/>
                      <a:pt x="427335" y="529534"/>
                    </a:cubicBezTo>
                    <a:cubicBezTo>
                      <a:pt x="427132" y="530226"/>
                      <a:pt x="427303" y="531025"/>
                      <a:pt x="427976" y="531558"/>
                    </a:cubicBezTo>
                    <a:lnTo>
                      <a:pt x="516845" y="601620"/>
                    </a:lnTo>
                    <a:lnTo>
                      <a:pt x="605722" y="671688"/>
                    </a:lnTo>
                    <a:cubicBezTo>
                      <a:pt x="610589" y="675534"/>
                      <a:pt x="615900" y="678903"/>
                      <a:pt x="621611" y="681721"/>
                    </a:cubicBezTo>
                    <a:cubicBezTo>
                      <a:pt x="627322" y="684544"/>
                      <a:pt x="633427" y="686810"/>
                      <a:pt x="639887" y="688428"/>
                    </a:cubicBezTo>
                    <a:cubicBezTo>
                      <a:pt x="662953" y="694215"/>
                      <a:pt x="686413" y="690458"/>
                      <a:pt x="705906" y="679588"/>
                    </a:cubicBezTo>
                    <a:cubicBezTo>
                      <a:pt x="725400" y="668725"/>
                      <a:pt x="740934" y="650741"/>
                      <a:pt x="748155" y="628094"/>
                    </a:cubicBezTo>
                    <a:cubicBezTo>
                      <a:pt x="755833" y="603993"/>
                      <a:pt x="752902" y="579119"/>
                      <a:pt x="742012" y="558438"/>
                    </a:cubicBezTo>
                    <a:cubicBezTo>
                      <a:pt x="731123" y="537758"/>
                      <a:pt x="712277" y="521279"/>
                      <a:pt x="688132" y="513962"/>
                    </a:cubicBezTo>
                    <a:close/>
                    <a:moveTo>
                      <a:pt x="737393" y="224587"/>
                    </a:moveTo>
                    <a:cubicBezTo>
                      <a:pt x="717931" y="200375"/>
                      <a:pt x="690467" y="186496"/>
                      <a:pt x="661912" y="183603"/>
                    </a:cubicBezTo>
                    <a:cubicBezTo>
                      <a:pt x="633357" y="180711"/>
                      <a:pt x="603698" y="188804"/>
                      <a:pt x="579838" y="208532"/>
                    </a:cubicBezTo>
                    <a:cubicBezTo>
                      <a:pt x="574317" y="213093"/>
                      <a:pt x="569355" y="218075"/>
                      <a:pt x="564958" y="223390"/>
                    </a:cubicBezTo>
                    <a:cubicBezTo>
                      <a:pt x="560554" y="228707"/>
                      <a:pt x="556715" y="234356"/>
                      <a:pt x="553447" y="240257"/>
                    </a:cubicBezTo>
                    <a:lnTo>
                      <a:pt x="485847" y="362147"/>
                    </a:lnTo>
                    <a:lnTo>
                      <a:pt x="418248" y="484036"/>
                    </a:lnTo>
                    <a:cubicBezTo>
                      <a:pt x="417835" y="484785"/>
                      <a:pt x="417987" y="485591"/>
                      <a:pt x="418444" y="486149"/>
                    </a:cubicBezTo>
                    <a:cubicBezTo>
                      <a:pt x="418901" y="486701"/>
                      <a:pt x="419669" y="487000"/>
                      <a:pt x="420481" y="486733"/>
                    </a:cubicBezTo>
                    <a:lnTo>
                      <a:pt x="552958" y="443207"/>
                    </a:lnTo>
                    <a:lnTo>
                      <a:pt x="685435" y="399681"/>
                    </a:lnTo>
                    <a:cubicBezTo>
                      <a:pt x="691832" y="397579"/>
                      <a:pt x="698095" y="394875"/>
                      <a:pt x="704129" y="391561"/>
                    </a:cubicBezTo>
                    <a:cubicBezTo>
                      <a:pt x="710170" y="388244"/>
                      <a:pt x="715989" y="384318"/>
                      <a:pt x="721491" y="379772"/>
                    </a:cubicBezTo>
                    <a:cubicBezTo>
                      <a:pt x="744817" y="360517"/>
                      <a:pt x="758264" y="333508"/>
                      <a:pt x="761145" y="305419"/>
                    </a:cubicBezTo>
                    <a:cubicBezTo>
                      <a:pt x="764025" y="277327"/>
                      <a:pt x="756335" y="248160"/>
                      <a:pt x="737393" y="224587"/>
                    </a:cubicBezTo>
                    <a:close/>
                    <a:moveTo>
                      <a:pt x="272712" y="158402"/>
                    </a:moveTo>
                    <a:lnTo>
                      <a:pt x="325913" y="294041"/>
                    </a:lnTo>
                    <a:lnTo>
                      <a:pt x="379115" y="429684"/>
                    </a:lnTo>
                    <a:cubicBezTo>
                      <a:pt x="379426" y="430479"/>
                      <a:pt x="380149" y="430876"/>
                      <a:pt x="380866" y="430876"/>
                    </a:cubicBezTo>
                    <a:cubicBezTo>
                      <a:pt x="381583" y="430876"/>
                      <a:pt x="382306" y="430479"/>
                      <a:pt x="382617" y="429684"/>
                    </a:cubicBezTo>
                    <a:lnTo>
                      <a:pt x="435819" y="294041"/>
                    </a:lnTo>
                    <a:lnTo>
                      <a:pt x="489014" y="158402"/>
                    </a:lnTo>
                    <a:cubicBezTo>
                      <a:pt x="491590" y="151840"/>
                      <a:pt x="493583" y="144990"/>
                      <a:pt x="494934" y="137907"/>
                    </a:cubicBezTo>
                    <a:cubicBezTo>
                      <a:pt x="496286" y="130828"/>
                      <a:pt x="496996" y="123521"/>
                      <a:pt x="496996" y="116047"/>
                    </a:cubicBezTo>
                    <a:cubicBezTo>
                      <a:pt x="496996" y="83715"/>
                      <a:pt x="483759" y="54470"/>
                      <a:pt x="462413" y="33428"/>
                    </a:cubicBezTo>
                    <a:cubicBezTo>
                      <a:pt x="441067" y="12384"/>
                      <a:pt x="411604" y="-458"/>
                      <a:pt x="379146" y="13"/>
                    </a:cubicBezTo>
                    <a:cubicBezTo>
                      <a:pt x="347539" y="469"/>
                      <a:pt x="318927" y="13708"/>
                      <a:pt x="298221" y="34730"/>
                    </a:cubicBezTo>
                    <a:cubicBezTo>
                      <a:pt x="277509" y="55752"/>
                      <a:pt x="264710" y="84555"/>
                      <a:pt x="264735" y="116142"/>
                    </a:cubicBezTo>
                    <a:cubicBezTo>
                      <a:pt x="264742" y="123598"/>
                      <a:pt x="265452" y="130888"/>
                      <a:pt x="266804" y="137952"/>
                    </a:cubicBezTo>
                    <a:cubicBezTo>
                      <a:pt x="268155" y="145017"/>
                      <a:pt x="270141" y="151856"/>
                      <a:pt x="272712" y="158402"/>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35" name="Freeform: Shape 34">
                <a:extLst>
                  <a:ext uri="{FF2B5EF4-FFF2-40B4-BE49-F238E27FC236}">
                    <a16:creationId xmlns:a16="http://schemas.microsoft.com/office/drawing/2014/main" id="{4C51082E-0A1F-8A7A-6023-DA14ED8594CD}"/>
                  </a:ext>
                </a:extLst>
              </p:cNvPr>
              <p:cNvSpPr/>
              <p:nvPr/>
            </p:nvSpPr>
            <p:spPr>
              <a:xfrm>
                <a:off x="2032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36" name="Freeform: Shape 35">
                <a:extLst>
                  <a:ext uri="{FF2B5EF4-FFF2-40B4-BE49-F238E27FC236}">
                    <a16:creationId xmlns:a16="http://schemas.microsoft.com/office/drawing/2014/main" id="{F8370C34-1C30-F649-9819-09E3A7988307}"/>
                  </a:ext>
                </a:extLst>
              </p:cNvPr>
              <p:cNvSpPr/>
              <p:nvPr/>
            </p:nvSpPr>
            <p:spPr>
              <a:xfrm>
                <a:off x="2208205" y="5964553"/>
                <a:ext cx="663590" cy="761470"/>
              </a:xfrm>
              <a:custGeom>
                <a:avLst/>
                <a:gdLst>
                  <a:gd name="connsiteX0" fmla="*/ 333287 w 663590"/>
                  <a:gd name="connsiteY0" fmla="*/ 594594 h 761470"/>
                  <a:gd name="connsiteX1" fmla="*/ 396794 w 663590"/>
                  <a:gd name="connsiteY1" fmla="*/ 654478 h 761470"/>
                  <a:gd name="connsiteX2" fmla="*/ 586204 w 663590"/>
                  <a:gd name="connsiteY2" fmla="*/ 761319 h 761470"/>
                  <a:gd name="connsiteX3" fmla="*/ 587568 w 663590"/>
                  <a:gd name="connsiteY3" fmla="*/ 761363 h 761470"/>
                  <a:gd name="connsiteX4" fmla="*/ 588609 w 663590"/>
                  <a:gd name="connsiteY4" fmla="*/ 760475 h 761470"/>
                  <a:gd name="connsiteX5" fmla="*/ 625991 w 663590"/>
                  <a:gd name="connsiteY5" fmla="*/ 690280 h 761470"/>
                  <a:gd name="connsiteX6" fmla="*/ 663366 w 663590"/>
                  <a:gd name="connsiteY6" fmla="*/ 620085 h 761470"/>
                  <a:gd name="connsiteX7" fmla="*/ 663487 w 663590"/>
                  <a:gd name="connsiteY7" fmla="*/ 618587 h 761470"/>
                  <a:gd name="connsiteX8" fmla="*/ 662471 w 663590"/>
                  <a:gd name="connsiteY8" fmla="*/ 617483 h 761470"/>
                  <a:gd name="connsiteX9" fmla="*/ 580797 w 663590"/>
                  <a:gd name="connsiteY9" fmla="*/ 576871 h 761470"/>
                  <a:gd name="connsiteX10" fmla="*/ 489199 w 663590"/>
                  <a:gd name="connsiteY10" fmla="*/ 506120 h 761470"/>
                  <a:gd name="connsiteX11" fmla="*/ 478919 w 663590"/>
                  <a:gd name="connsiteY11" fmla="*/ 436212 h 761470"/>
                  <a:gd name="connsiteX12" fmla="*/ 492816 w 663590"/>
                  <a:gd name="connsiteY12" fmla="*/ 310394 h 761470"/>
                  <a:gd name="connsiteX13" fmla="*/ 418851 w 663590"/>
                  <a:gd name="connsiteY13" fmla="*/ 111058 h 761470"/>
                  <a:gd name="connsiteX14" fmla="*/ 333167 w 663590"/>
                  <a:gd name="connsiteY14" fmla="*/ 597 h 761470"/>
                  <a:gd name="connsiteX15" fmla="*/ 331796 w 663590"/>
                  <a:gd name="connsiteY15" fmla="*/ 0 h 761470"/>
                  <a:gd name="connsiteX16" fmla="*/ 330426 w 663590"/>
                  <a:gd name="connsiteY16" fmla="*/ 597 h 761470"/>
                  <a:gd name="connsiteX17" fmla="*/ 244735 w 663590"/>
                  <a:gd name="connsiteY17" fmla="*/ 111058 h 761470"/>
                  <a:gd name="connsiteX18" fmla="*/ 170777 w 663590"/>
                  <a:gd name="connsiteY18" fmla="*/ 310394 h 761470"/>
                  <a:gd name="connsiteX19" fmla="*/ 184674 w 663590"/>
                  <a:gd name="connsiteY19" fmla="*/ 436212 h 761470"/>
                  <a:gd name="connsiteX20" fmla="*/ 174394 w 663590"/>
                  <a:gd name="connsiteY20" fmla="*/ 506120 h 761470"/>
                  <a:gd name="connsiteX21" fmla="*/ 82795 w 663590"/>
                  <a:gd name="connsiteY21" fmla="*/ 576871 h 761470"/>
                  <a:gd name="connsiteX22" fmla="*/ 1121 w 663590"/>
                  <a:gd name="connsiteY22" fmla="*/ 617483 h 761470"/>
                  <a:gd name="connsiteX23" fmla="*/ 99 w 663590"/>
                  <a:gd name="connsiteY23" fmla="*/ 618587 h 761470"/>
                  <a:gd name="connsiteX24" fmla="*/ 220 w 663590"/>
                  <a:gd name="connsiteY24" fmla="*/ 620085 h 761470"/>
                  <a:gd name="connsiteX25" fmla="*/ 37602 w 663590"/>
                  <a:gd name="connsiteY25" fmla="*/ 690280 h 761470"/>
                  <a:gd name="connsiteX26" fmla="*/ 74984 w 663590"/>
                  <a:gd name="connsiteY26" fmla="*/ 760475 h 761470"/>
                  <a:gd name="connsiteX27" fmla="*/ 76018 w 663590"/>
                  <a:gd name="connsiteY27" fmla="*/ 761363 h 761470"/>
                  <a:gd name="connsiteX28" fmla="*/ 77389 w 663590"/>
                  <a:gd name="connsiteY28" fmla="*/ 761319 h 761470"/>
                  <a:gd name="connsiteX29" fmla="*/ 266792 w 663590"/>
                  <a:gd name="connsiteY29" fmla="*/ 654478 h 761470"/>
                  <a:gd name="connsiteX30" fmla="*/ 330305 w 663590"/>
                  <a:gd name="connsiteY30" fmla="*/ 594594 h 761470"/>
                  <a:gd name="connsiteX31" fmla="*/ 331796 w 663590"/>
                  <a:gd name="connsiteY31" fmla="*/ 593852 h 761470"/>
                  <a:gd name="connsiteX32" fmla="*/ 333287 w 663590"/>
                  <a:gd name="connsiteY32" fmla="*/ 594594 h 76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3590" h="761470">
                    <a:moveTo>
                      <a:pt x="333287" y="594594"/>
                    </a:moveTo>
                    <a:cubicBezTo>
                      <a:pt x="338389" y="601270"/>
                      <a:pt x="357102" y="623962"/>
                      <a:pt x="396794" y="654478"/>
                    </a:cubicBezTo>
                    <a:cubicBezTo>
                      <a:pt x="436486" y="685000"/>
                      <a:pt x="497162" y="723340"/>
                      <a:pt x="586204" y="761319"/>
                    </a:cubicBezTo>
                    <a:cubicBezTo>
                      <a:pt x="586648" y="761509"/>
                      <a:pt x="587137" y="761515"/>
                      <a:pt x="587568" y="761363"/>
                    </a:cubicBezTo>
                    <a:cubicBezTo>
                      <a:pt x="588000" y="761211"/>
                      <a:pt x="588380" y="760906"/>
                      <a:pt x="588609" y="760475"/>
                    </a:cubicBezTo>
                    <a:lnTo>
                      <a:pt x="625991" y="690280"/>
                    </a:lnTo>
                    <a:lnTo>
                      <a:pt x="663366" y="620085"/>
                    </a:lnTo>
                    <a:cubicBezTo>
                      <a:pt x="663626" y="619602"/>
                      <a:pt x="663652" y="619063"/>
                      <a:pt x="663487" y="618587"/>
                    </a:cubicBezTo>
                    <a:cubicBezTo>
                      <a:pt x="663322" y="618111"/>
                      <a:pt x="662973" y="617705"/>
                      <a:pt x="662471" y="617483"/>
                    </a:cubicBezTo>
                    <a:cubicBezTo>
                      <a:pt x="654051" y="613803"/>
                      <a:pt x="618255" y="597850"/>
                      <a:pt x="580797" y="576871"/>
                    </a:cubicBezTo>
                    <a:cubicBezTo>
                      <a:pt x="543339" y="555893"/>
                      <a:pt x="504231" y="529895"/>
                      <a:pt x="489199" y="506120"/>
                    </a:cubicBezTo>
                    <a:cubicBezTo>
                      <a:pt x="473081" y="480636"/>
                      <a:pt x="473982" y="463083"/>
                      <a:pt x="478919" y="436212"/>
                    </a:cubicBezTo>
                    <a:cubicBezTo>
                      <a:pt x="483849" y="409340"/>
                      <a:pt x="492816" y="373150"/>
                      <a:pt x="492816" y="310394"/>
                    </a:cubicBezTo>
                    <a:cubicBezTo>
                      <a:pt x="492816" y="242777"/>
                      <a:pt x="456811" y="169511"/>
                      <a:pt x="418851" y="111058"/>
                    </a:cubicBezTo>
                    <a:cubicBezTo>
                      <a:pt x="380892" y="52605"/>
                      <a:pt x="340985" y="8964"/>
                      <a:pt x="333167" y="597"/>
                    </a:cubicBezTo>
                    <a:cubicBezTo>
                      <a:pt x="332792" y="199"/>
                      <a:pt x="332297" y="0"/>
                      <a:pt x="331796" y="0"/>
                    </a:cubicBezTo>
                    <a:cubicBezTo>
                      <a:pt x="331295" y="0"/>
                      <a:pt x="330794" y="199"/>
                      <a:pt x="330426" y="597"/>
                    </a:cubicBezTo>
                    <a:cubicBezTo>
                      <a:pt x="322608" y="8964"/>
                      <a:pt x="282694" y="52605"/>
                      <a:pt x="244735" y="111058"/>
                    </a:cubicBezTo>
                    <a:cubicBezTo>
                      <a:pt x="206782" y="169511"/>
                      <a:pt x="170777" y="242777"/>
                      <a:pt x="170777" y="310394"/>
                    </a:cubicBezTo>
                    <a:cubicBezTo>
                      <a:pt x="170777" y="373150"/>
                      <a:pt x="179737" y="409340"/>
                      <a:pt x="184674" y="436212"/>
                    </a:cubicBezTo>
                    <a:cubicBezTo>
                      <a:pt x="189604" y="463083"/>
                      <a:pt x="190512" y="480636"/>
                      <a:pt x="174394" y="506120"/>
                    </a:cubicBezTo>
                    <a:cubicBezTo>
                      <a:pt x="159355" y="529895"/>
                      <a:pt x="120247" y="555893"/>
                      <a:pt x="82795" y="576871"/>
                    </a:cubicBezTo>
                    <a:cubicBezTo>
                      <a:pt x="45337" y="597850"/>
                      <a:pt x="9535" y="613803"/>
                      <a:pt x="1121" y="617483"/>
                    </a:cubicBezTo>
                    <a:cubicBezTo>
                      <a:pt x="620" y="617705"/>
                      <a:pt x="264" y="618111"/>
                      <a:pt x="99" y="618587"/>
                    </a:cubicBezTo>
                    <a:cubicBezTo>
                      <a:pt x="-59" y="619063"/>
                      <a:pt x="-34" y="619602"/>
                      <a:pt x="220" y="620085"/>
                    </a:cubicBezTo>
                    <a:lnTo>
                      <a:pt x="37602" y="690280"/>
                    </a:lnTo>
                    <a:lnTo>
                      <a:pt x="74984" y="760475"/>
                    </a:lnTo>
                    <a:cubicBezTo>
                      <a:pt x="75212" y="760906"/>
                      <a:pt x="75587" y="761211"/>
                      <a:pt x="76018" y="761363"/>
                    </a:cubicBezTo>
                    <a:cubicBezTo>
                      <a:pt x="76449" y="761515"/>
                      <a:pt x="76938" y="761509"/>
                      <a:pt x="77389" y="761319"/>
                    </a:cubicBezTo>
                    <a:cubicBezTo>
                      <a:pt x="166424" y="723340"/>
                      <a:pt x="227100" y="685000"/>
                      <a:pt x="266792" y="654478"/>
                    </a:cubicBezTo>
                    <a:cubicBezTo>
                      <a:pt x="306490" y="623962"/>
                      <a:pt x="325197" y="601270"/>
                      <a:pt x="330305" y="594594"/>
                    </a:cubicBezTo>
                    <a:cubicBezTo>
                      <a:pt x="330679" y="594099"/>
                      <a:pt x="331238" y="593852"/>
                      <a:pt x="331796" y="593852"/>
                    </a:cubicBezTo>
                    <a:cubicBezTo>
                      <a:pt x="332355" y="593852"/>
                      <a:pt x="332907" y="594099"/>
                      <a:pt x="333287" y="59459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37" name="Freeform: Shape 36">
                <a:extLst>
                  <a:ext uri="{FF2B5EF4-FFF2-40B4-BE49-F238E27FC236}">
                    <a16:creationId xmlns:a16="http://schemas.microsoft.com/office/drawing/2014/main" id="{139D82DB-DCB6-6AE4-79BC-B0080266A32C}"/>
                  </a:ext>
                </a:extLst>
              </p:cNvPr>
              <p:cNvSpPr/>
              <p:nvPr/>
            </p:nvSpPr>
            <p:spPr>
              <a:xfrm>
                <a:off x="1015999"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38" name="Freeform: Shape 37">
                <a:extLst>
                  <a:ext uri="{FF2B5EF4-FFF2-40B4-BE49-F238E27FC236}">
                    <a16:creationId xmlns:a16="http://schemas.microsoft.com/office/drawing/2014/main" id="{F724F1B1-5ACD-6DB0-1C13-5FF4E30B7738}"/>
                  </a:ext>
                </a:extLst>
              </p:cNvPr>
              <p:cNvSpPr/>
              <p:nvPr/>
            </p:nvSpPr>
            <p:spPr>
              <a:xfrm>
                <a:off x="1142999" y="5944890"/>
                <a:ext cx="761998" cy="800462"/>
              </a:xfrm>
              <a:custGeom>
                <a:avLst/>
                <a:gdLst>
                  <a:gd name="connsiteX0" fmla="*/ 760228 w 761998"/>
                  <a:gd name="connsiteY0" fmla="*/ 275260 h 800462"/>
                  <a:gd name="connsiteX1" fmla="*/ 665875 w 761998"/>
                  <a:gd name="connsiteY1" fmla="*/ 269478 h 800462"/>
                  <a:gd name="connsiteX2" fmla="*/ 571523 w 761998"/>
                  <a:gd name="connsiteY2" fmla="*/ 263696 h 800462"/>
                  <a:gd name="connsiteX3" fmla="*/ 570120 w 761998"/>
                  <a:gd name="connsiteY3" fmla="*/ 262925 h 800462"/>
                  <a:gd name="connsiteX4" fmla="*/ 569816 w 761998"/>
                  <a:gd name="connsiteY4" fmla="*/ 261349 h 800462"/>
                  <a:gd name="connsiteX5" fmla="*/ 593472 w 761998"/>
                  <a:gd name="connsiteY5" fmla="*/ 169891 h 800462"/>
                  <a:gd name="connsiteX6" fmla="*/ 617128 w 761998"/>
                  <a:gd name="connsiteY6" fmla="*/ 78433 h 800462"/>
                  <a:gd name="connsiteX7" fmla="*/ 616411 w 761998"/>
                  <a:gd name="connsiteY7" fmla="*/ 76442 h 800462"/>
                  <a:gd name="connsiteX8" fmla="*/ 614298 w 761998"/>
                  <a:gd name="connsiteY8" fmla="*/ 76377 h 800462"/>
                  <a:gd name="connsiteX9" fmla="*/ 534560 w 761998"/>
                  <a:gd name="connsiteY9" fmla="*/ 127120 h 800462"/>
                  <a:gd name="connsiteX10" fmla="*/ 454827 w 761998"/>
                  <a:gd name="connsiteY10" fmla="*/ 177863 h 800462"/>
                  <a:gd name="connsiteX11" fmla="*/ 453234 w 761998"/>
                  <a:gd name="connsiteY11" fmla="*/ 178065 h 800462"/>
                  <a:gd name="connsiteX12" fmla="*/ 452067 w 761998"/>
                  <a:gd name="connsiteY12" fmla="*/ 176967 h 800462"/>
                  <a:gd name="connsiteX13" fmla="*/ 417407 w 761998"/>
                  <a:gd name="connsiteY13" fmla="*/ 89079 h 800462"/>
                  <a:gd name="connsiteX14" fmla="*/ 382748 w 761998"/>
                  <a:gd name="connsiteY14" fmla="*/ 1191 h 800462"/>
                  <a:gd name="connsiteX15" fmla="*/ 380996 w 761998"/>
                  <a:gd name="connsiteY15" fmla="*/ 0 h 800462"/>
                  <a:gd name="connsiteX16" fmla="*/ 379251 w 761998"/>
                  <a:gd name="connsiteY16" fmla="*/ 1191 h 800462"/>
                  <a:gd name="connsiteX17" fmla="*/ 344592 w 761998"/>
                  <a:gd name="connsiteY17" fmla="*/ 89079 h 800462"/>
                  <a:gd name="connsiteX18" fmla="*/ 309932 w 761998"/>
                  <a:gd name="connsiteY18" fmla="*/ 176967 h 800462"/>
                  <a:gd name="connsiteX19" fmla="*/ 308764 w 761998"/>
                  <a:gd name="connsiteY19" fmla="*/ 178065 h 800462"/>
                  <a:gd name="connsiteX20" fmla="*/ 307172 w 761998"/>
                  <a:gd name="connsiteY20" fmla="*/ 177863 h 800462"/>
                  <a:gd name="connsiteX21" fmla="*/ 227439 w 761998"/>
                  <a:gd name="connsiteY21" fmla="*/ 127120 h 800462"/>
                  <a:gd name="connsiteX22" fmla="*/ 147707 w 761998"/>
                  <a:gd name="connsiteY22" fmla="*/ 76377 h 800462"/>
                  <a:gd name="connsiteX23" fmla="*/ 145587 w 761998"/>
                  <a:gd name="connsiteY23" fmla="*/ 76442 h 800462"/>
                  <a:gd name="connsiteX24" fmla="*/ 144870 w 761998"/>
                  <a:gd name="connsiteY24" fmla="*/ 78433 h 800462"/>
                  <a:gd name="connsiteX25" fmla="*/ 168527 w 761998"/>
                  <a:gd name="connsiteY25" fmla="*/ 169891 h 800462"/>
                  <a:gd name="connsiteX26" fmla="*/ 192183 w 761998"/>
                  <a:gd name="connsiteY26" fmla="*/ 261349 h 800462"/>
                  <a:gd name="connsiteX27" fmla="*/ 191885 w 761998"/>
                  <a:gd name="connsiteY27" fmla="*/ 262925 h 800462"/>
                  <a:gd name="connsiteX28" fmla="*/ 190476 w 761998"/>
                  <a:gd name="connsiteY28" fmla="*/ 263696 h 800462"/>
                  <a:gd name="connsiteX29" fmla="*/ 96123 w 761998"/>
                  <a:gd name="connsiteY29" fmla="*/ 269478 h 800462"/>
                  <a:gd name="connsiteX30" fmla="*/ 1771 w 761998"/>
                  <a:gd name="connsiteY30" fmla="*/ 275260 h 800462"/>
                  <a:gd name="connsiteX31" fmla="*/ 96 w 761998"/>
                  <a:gd name="connsiteY31" fmla="*/ 276556 h 800462"/>
                  <a:gd name="connsiteX32" fmla="*/ 686 w 761998"/>
                  <a:gd name="connsiteY32" fmla="*/ 278587 h 800462"/>
                  <a:gd name="connsiteX33" fmla="*/ 73622 w 761998"/>
                  <a:gd name="connsiteY33" fmla="*/ 338684 h 800462"/>
                  <a:gd name="connsiteX34" fmla="*/ 146552 w 761998"/>
                  <a:gd name="connsiteY34" fmla="*/ 398781 h 800462"/>
                  <a:gd name="connsiteX35" fmla="*/ 147237 w 761998"/>
                  <a:gd name="connsiteY35" fmla="*/ 400232 h 800462"/>
                  <a:gd name="connsiteX36" fmla="*/ 146552 w 761998"/>
                  <a:gd name="connsiteY36" fmla="*/ 401683 h 800462"/>
                  <a:gd name="connsiteX37" fmla="*/ 73622 w 761998"/>
                  <a:gd name="connsiteY37" fmla="*/ 461780 h 800462"/>
                  <a:gd name="connsiteX38" fmla="*/ 686 w 761998"/>
                  <a:gd name="connsiteY38" fmla="*/ 521877 h 800462"/>
                  <a:gd name="connsiteX39" fmla="*/ 96 w 761998"/>
                  <a:gd name="connsiteY39" fmla="*/ 523908 h 800462"/>
                  <a:gd name="connsiteX40" fmla="*/ 1771 w 761998"/>
                  <a:gd name="connsiteY40" fmla="*/ 525204 h 800462"/>
                  <a:gd name="connsiteX41" fmla="*/ 96123 w 761998"/>
                  <a:gd name="connsiteY41" fmla="*/ 530984 h 800462"/>
                  <a:gd name="connsiteX42" fmla="*/ 190476 w 761998"/>
                  <a:gd name="connsiteY42" fmla="*/ 536765 h 800462"/>
                  <a:gd name="connsiteX43" fmla="*/ 191885 w 761998"/>
                  <a:gd name="connsiteY43" fmla="*/ 537539 h 800462"/>
                  <a:gd name="connsiteX44" fmla="*/ 192183 w 761998"/>
                  <a:gd name="connsiteY44" fmla="*/ 539113 h 800462"/>
                  <a:gd name="connsiteX45" fmla="*/ 168527 w 761998"/>
                  <a:gd name="connsiteY45" fmla="*/ 630572 h 800462"/>
                  <a:gd name="connsiteX46" fmla="*/ 144870 w 761998"/>
                  <a:gd name="connsiteY46" fmla="*/ 722031 h 800462"/>
                  <a:gd name="connsiteX47" fmla="*/ 145587 w 761998"/>
                  <a:gd name="connsiteY47" fmla="*/ 724024 h 800462"/>
                  <a:gd name="connsiteX48" fmla="*/ 147707 w 761998"/>
                  <a:gd name="connsiteY48" fmla="*/ 724087 h 800462"/>
                  <a:gd name="connsiteX49" fmla="*/ 227439 w 761998"/>
                  <a:gd name="connsiteY49" fmla="*/ 673341 h 800462"/>
                  <a:gd name="connsiteX50" fmla="*/ 307172 w 761998"/>
                  <a:gd name="connsiteY50" fmla="*/ 622602 h 800462"/>
                  <a:gd name="connsiteX51" fmla="*/ 308764 w 761998"/>
                  <a:gd name="connsiteY51" fmla="*/ 622399 h 800462"/>
                  <a:gd name="connsiteX52" fmla="*/ 309932 w 761998"/>
                  <a:gd name="connsiteY52" fmla="*/ 623497 h 800462"/>
                  <a:gd name="connsiteX53" fmla="*/ 344592 w 761998"/>
                  <a:gd name="connsiteY53" fmla="*/ 711383 h 800462"/>
                  <a:gd name="connsiteX54" fmla="*/ 379251 w 761998"/>
                  <a:gd name="connsiteY54" fmla="*/ 799276 h 800462"/>
                  <a:gd name="connsiteX55" fmla="*/ 380996 w 761998"/>
                  <a:gd name="connsiteY55" fmla="*/ 800463 h 800462"/>
                  <a:gd name="connsiteX56" fmla="*/ 382748 w 761998"/>
                  <a:gd name="connsiteY56" fmla="*/ 799276 h 800462"/>
                  <a:gd name="connsiteX57" fmla="*/ 417407 w 761998"/>
                  <a:gd name="connsiteY57" fmla="*/ 711383 h 800462"/>
                  <a:gd name="connsiteX58" fmla="*/ 452067 w 761998"/>
                  <a:gd name="connsiteY58" fmla="*/ 623497 h 800462"/>
                  <a:gd name="connsiteX59" fmla="*/ 453234 w 761998"/>
                  <a:gd name="connsiteY59" fmla="*/ 622399 h 800462"/>
                  <a:gd name="connsiteX60" fmla="*/ 454827 w 761998"/>
                  <a:gd name="connsiteY60" fmla="*/ 622602 h 800462"/>
                  <a:gd name="connsiteX61" fmla="*/ 534560 w 761998"/>
                  <a:gd name="connsiteY61" fmla="*/ 673341 h 800462"/>
                  <a:gd name="connsiteX62" fmla="*/ 614298 w 761998"/>
                  <a:gd name="connsiteY62" fmla="*/ 724087 h 800462"/>
                  <a:gd name="connsiteX63" fmla="*/ 616411 w 761998"/>
                  <a:gd name="connsiteY63" fmla="*/ 724024 h 800462"/>
                  <a:gd name="connsiteX64" fmla="*/ 617128 w 761998"/>
                  <a:gd name="connsiteY64" fmla="*/ 722031 h 800462"/>
                  <a:gd name="connsiteX65" fmla="*/ 593472 w 761998"/>
                  <a:gd name="connsiteY65" fmla="*/ 630572 h 800462"/>
                  <a:gd name="connsiteX66" fmla="*/ 569816 w 761998"/>
                  <a:gd name="connsiteY66" fmla="*/ 539113 h 800462"/>
                  <a:gd name="connsiteX67" fmla="*/ 570120 w 761998"/>
                  <a:gd name="connsiteY67" fmla="*/ 537539 h 800462"/>
                  <a:gd name="connsiteX68" fmla="*/ 571523 w 761998"/>
                  <a:gd name="connsiteY68" fmla="*/ 536765 h 800462"/>
                  <a:gd name="connsiteX69" fmla="*/ 665875 w 761998"/>
                  <a:gd name="connsiteY69" fmla="*/ 530984 h 800462"/>
                  <a:gd name="connsiteX70" fmla="*/ 760228 w 761998"/>
                  <a:gd name="connsiteY70" fmla="*/ 525204 h 800462"/>
                  <a:gd name="connsiteX71" fmla="*/ 761903 w 761998"/>
                  <a:gd name="connsiteY71" fmla="*/ 523908 h 800462"/>
                  <a:gd name="connsiteX72" fmla="*/ 761313 w 761998"/>
                  <a:gd name="connsiteY72" fmla="*/ 521877 h 800462"/>
                  <a:gd name="connsiteX73" fmla="*/ 688377 w 761998"/>
                  <a:gd name="connsiteY73" fmla="*/ 461780 h 800462"/>
                  <a:gd name="connsiteX74" fmla="*/ 615447 w 761998"/>
                  <a:gd name="connsiteY74" fmla="*/ 401683 h 800462"/>
                  <a:gd name="connsiteX75" fmla="*/ 614762 w 761998"/>
                  <a:gd name="connsiteY75" fmla="*/ 400232 h 800462"/>
                  <a:gd name="connsiteX76" fmla="*/ 615447 w 761998"/>
                  <a:gd name="connsiteY76" fmla="*/ 398781 h 800462"/>
                  <a:gd name="connsiteX77" fmla="*/ 688377 w 761998"/>
                  <a:gd name="connsiteY77" fmla="*/ 338684 h 800462"/>
                  <a:gd name="connsiteX78" fmla="*/ 761313 w 761998"/>
                  <a:gd name="connsiteY78" fmla="*/ 278587 h 800462"/>
                  <a:gd name="connsiteX79" fmla="*/ 761903 w 761998"/>
                  <a:gd name="connsiteY79" fmla="*/ 276556 h 800462"/>
                  <a:gd name="connsiteX80" fmla="*/ 760228 w 761998"/>
                  <a:gd name="connsiteY80" fmla="*/ 275260 h 800462"/>
                  <a:gd name="connsiteX81" fmla="*/ 381003 w 761998"/>
                  <a:gd name="connsiteY81" fmla="*/ 544069 h 800462"/>
                  <a:gd name="connsiteX82" fmla="*/ 324971 w 761998"/>
                  <a:gd name="connsiteY82" fmla="*/ 532761 h 800462"/>
                  <a:gd name="connsiteX83" fmla="*/ 279219 w 761998"/>
                  <a:gd name="connsiteY83" fmla="*/ 501939 h 800462"/>
                  <a:gd name="connsiteX84" fmla="*/ 248373 w 761998"/>
                  <a:gd name="connsiteY84" fmla="*/ 456219 h 800462"/>
                  <a:gd name="connsiteX85" fmla="*/ 237065 w 761998"/>
                  <a:gd name="connsiteY85" fmla="*/ 400232 h 800462"/>
                  <a:gd name="connsiteX86" fmla="*/ 248373 w 761998"/>
                  <a:gd name="connsiteY86" fmla="*/ 344245 h 800462"/>
                  <a:gd name="connsiteX87" fmla="*/ 279219 w 761998"/>
                  <a:gd name="connsiteY87" fmla="*/ 298525 h 800462"/>
                  <a:gd name="connsiteX88" fmla="*/ 324971 w 761998"/>
                  <a:gd name="connsiteY88" fmla="*/ 267700 h 800462"/>
                  <a:gd name="connsiteX89" fmla="*/ 381003 w 761998"/>
                  <a:gd name="connsiteY89" fmla="*/ 256397 h 800462"/>
                  <a:gd name="connsiteX90" fmla="*/ 437028 w 761998"/>
                  <a:gd name="connsiteY90" fmla="*/ 267700 h 800462"/>
                  <a:gd name="connsiteX91" fmla="*/ 482779 w 761998"/>
                  <a:gd name="connsiteY91" fmla="*/ 298525 h 800462"/>
                  <a:gd name="connsiteX92" fmla="*/ 513625 w 761998"/>
                  <a:gd name="connsiteY92" fmla="*/ 344245 h 800462"/>
                  <a:gd name="connsiteX93" fmla="*/ 524933 w 761998"/>
                  <a:gd name="connsiteY93" fmla="*/ 400232 h 800462"/>
                  <a:gd name="connsiteX94" fmla="*/ 513625 w 761998"/>
                  <a:gd name="connsiteY94" fmla="*/ 456219 h 800462"/>
                  <a:gd name="connsiteX95" fmla="*/ 482779 w 761998"/>
                  <a:gd name="connsiteY95" fmla="*/ 501939 h 800462"/>
                  <a:gd name="connsiteX96" fmla="*/ 437028 w 761998"/>
                  <a:gd name="connsiteY96" fmla="*/ 532761 h 800462"/>
                  <a:gd name="connsiteX97" fmla="*/ 381003 w 761998"/>
                  <a:gd name="connsiteY97" fmla="*/ 544069 h 80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61998" h="800462">
                    <a:moveTo>
                      <a:pt x="760228" y="275260"/>
                    </a:moveTo>
                    <a:lnTo>
                      <a:pt x="665875" y="269478"/>
                    </a:lnTo>
                    <a:lnTo>
                      <a:pt x="571523" y="263696"/>
                    </a:lnTo>
                    <a:cubicBezTo>
                      <a:pt x="570932" y="263660"/>
                      <a:pt x="570431" y="263359"/>
                      <a:pt x="570120" y="262925"/>
                    </a:cubicBezTo>
                    <a:cubicBezTo>
                      <a:pt x="569803" y="262490"/>
                      <a:pt x="569670" y="261921"/>
                      <a:pt x="569816" y="261349"/>
                    </a:cubicBezTo>
                    <a:lnTo>
                      <a:pt x="593472" y="169891"/>
                    </a:lnTo>
                    <a:lnTo>
                      <a:pt x="617128" y="78433"/>
                    </a:lnTo>
                    <a:cubicBezTo>
                      <a:pt x="617344" y="77607"/>
                      <a:pt x="616995" y="76864"/>
                      <a:pt x="616411" y="76442"/>
                    </a:cubicBezTo>
                    <a:cubicBezTo>
                      <a:pt x="615828" y="76020"/>
                      <a:pt x="615015" y="75918"/>
                      <a:pt x="614298" y="76377"/>
                    </a:cubicBezTo>
                    <a:lnTo>
                      <a:pt x="534560" y="127120"/>
                    </a:lnTo>
                    <a:lnTo>
                      <a:pt x="454827" y="177863"/>
                    </a:lnTo>
                    <a:cubicBezTo>
                      <a:pt x="454332" y="178181"/>
                      <a:pt x="453748" y="178231"/>
                      <a:pt x="453234" y="178065"/>
                    </a:cubicBezTo>
                    <a:cubicBezTo>
                      <a:pt x="452727" y="177899"/>
                      <a:pt x="452283" y="177516"/>
                      <a:pt x="452067" y="176967"/>
                    </a:cubicBezTo>
                    <a:lnTo>
                      <a:pt x="417407" y="89079"/>
                    </a:lnTo>
                    <a:lnTo>
                      <a:pt x="382748" y="1191"/>
                    </a:lnTo>
                    <a:cubicBezTo>
                      <a:pt x="382437" y="397"/>
                      <a:pt x="381720" y="0"/>
                      <a:pt x="380996" y="0"/>
                    </a:cubicBezTo>
                    <a:cubicBezTo>
                      <a:pt x="380279" y="0"/>
                      <a:pt x="379562" y="397"/>
                      <a:pt x="379251" y="1191"/>
                    </a:cubicBezTo>
                    <a:lnTo>
                      <a:pt x="344592" y="89079"/>
                    </a:lnTo>
                    <a:lnTo>
                      <a:pt x="309932" y="176967"/>
                    </a:lnTo>
                    <a:cubicBezTo>
                      <a:pt x="309716" y="177516"/>
                      <a:pt x="309272" y="177899"/>
                      <a:pt x="308764" y="178065"/>
                    </a:cubicBezTo>
                    <a:cubicBezTo>
                      <a:pt x="308250" y="178231"/>
                      <a:pt x="307673" y="178181"/>
                      <a:pt x="307172" y="177863"/>
                    </a:cubicBezTo>
                    <a:lnTo>
                      <a:pt x="227439" y="127120"/>
                    </a:lnTo>
                    <a:lnTo>
                      <a:pt x="147707" y="76377"/>
                    </a:lnTo>
                    <a:cubicBezTo>
                      <a:pt x="146983" y="75919"/>
                      <a:pt x="146171" y="76020"/>
                      <a:pt x="145587" y="76442"/>
                    </a:cubicBezTo>
                    <a:cubicBezTo>
                      <a:pt x="145010" y="76864"/>
                      <a:pt x="144661" y="77607"/>
                      <a:pt x="144870" y="78433"/>
                    </a:cubicBezTo>
                    <a:lnTo>
                      <a:pt x="168527" y="169891"/>
                    </a:lnTo>
                    <a:lnTo>
                      <a:pt x="192183" y="261349"/>
                    </a:lnTo>
                    <a:cubicBezTo>
                      <a:pt x="192329" y="261921"/>
                      <a:pt x="192196" y="262490"/>
                      <a:pt x="191885" y="262925"/>
                    </a:cubicBezTo>
                    <a:cubicBezTo>
                      <a:pt x="191568" y="263359"/>
                      <a:pt x="191066" y="263660"/>
                      <a:pt x="190476" y="263696"/>
                    </a:cubicBezTo>
                    <a:lnTo>
                      <a:pt x="96123" y="269478"/>
                    </a:lnTo>
                    <a:lnTo>
                      <a:pt x="1771" y="275260"/>
                    </a:lnTo>
                    <a:cubicBezTo>
                      <a:pt x="914" y="275312"/>
                      <a:pt x="318" y="275872"/>
                      <a:pt x="96" y="276556"/>
                    </a:cubicBezTo>
                    <a:cubicBezTo>
                      <a:pt x="-127" y="277238"/>
                      <a:pt x="26" y="278044"/>
                      <a:pt x="686" y="278587"/>
                    </a:cubicBezTo>
                    <a:lnTo>
                      <a:pt x="73622" y="338684"/>
                    </a:lnTo>
                    <a:lnTo>
                      <a:pt x="146552" y="398781"/>
                    </a:lnTo>
                    <a:cubicBezTo>
                      <a:pt x="147009" y="399158"/>
                      <a:pt x="147237" y="399695"/>
                      <a:pt x="147237" y="400232"/>
                    </a:cubicBezTo>
                    <a:cubicBezTo>
                      <a:pt x="147237" y="400769"/>
                      <a:pt x="147009" y="401306"/>
                      <a:pt x="146552" y="401683"/>
                    </a:cubicBezTo>
                    <a:lnTo>
                      <a:pt x="73622" y="461780"/>
                    </a:lnTo>
                    <a:lnTo>
                      <a:pt x="686" y="521877"/>
                    </a:lnTo>
                    <a:cubicBezTo>
                      <a:pt x="26" y="522420"/>
                      <a:pt x="-127" y="523226"/>
                      <a:pt x="96" y="523908"/>
                    </a:cubicBezTo>
                    <a:cubicBezTo>
                      <a:pt x="318" y="524592"/>
                      <a:pt x="914" y="525152"/>
                      <a:pt x="1771" y="525204"/>
                    </a:cubicBezTo>
                    <a:lnTo>
                      <a:pt x="96123" y="530984"/>
                    </a:lnTo>
                    <a:lnTo>
                      <a:pt x="190476" y="536765"/>
                    </a:lnTo>
                    <a:cubicBezTo>
                      <a:pt x="191066" y="536803"/>
                      <a:pt x="191568" y="537101"/>
                      <a:pt x="191885" y="537539"/>
                    </a:cubicBezTo>
                    <a:cubicBezTo>
                      <a:pt x="192196" y="537971"/>
                      <a:pt x="192329" y="538542"/>
                      <a:pt x="192183" y="539113"/>
                    </a:cubicBezTo>
                    <a:lnTo>
                      <a:pt x="168527" y="630572"/>
                    </a:lnTo>
                    <a:lnTo>
                      <a:pt x="144870" y="722031"/>
                    </a:lnTo>
                    <a:cubicBezTo>
                      <a:pt x="144661" y="722856"/>
                      <a:pt x="145010" y="723598"/>
                      <a:pt x="145587" y="724024"/>
                    </a:cubicBezTo>
                    <a:cubicBezTo>
                      <a:pt x="146171" y="724443"/>
                      <a:pt x="146983" y="724544"/>
                      <a:pt x="147707" y="724087"/>
                    </a:cubicBezTo>
                    <a:lnTo>
                      <a:pt x="227439" y="673341"/>
                    </a:lnTo>
                    <a:lnTo>
                      <a:pt x="307172" y="622602"/>
                    </a:lnTo>
                    <a:cubicBezTo>
                      <a:pt x="307673" y="622285"/>
                      <a:pt x="308250" y="622234"/>
                      <a:pt x="308764" y="622399"/>
                    </a:cubicBezTo>
                    <a:cubicBezTo>
                      <a:pt x="309272" y="622564"/>
                      <a:pt x="309716" y="622945"/>
                      <a:pt x="309932" y="623497"/>
                    </a:cubicBezTo>
                    <a:lnTo>
                      <a:pt x="344592" y="711383"/>
                    </a:lnTo>
                    <a:lnTo>
                      <a:pt x="379251" y="799276"/>
                    </a:lnTo>
                    <a:cubicBezTo>
                      <a:pt x="379562" y="800069"/>
                      <a:pt x="380279" y="800463"/>
                      <a:pt x="380996" y="800463"/>
                    </a:cubicBezTo>
                    <a:cubicBezTo>
                      <a:pt x="381720" y="800463"/>
                      <a:pt x="382437" y="800069"/>
                      <a:pt x="382748" y="799276"/>
                    </a:cubicBezTo>
                    <a:lnTo>
                      <a:pt x="417407" y="711383"/>
                    </a:lnTo>
                    <a:lnTo>
                      <a:pt x="452067" y="623497"/>
                    </a:lnTo>
                    <a:cubicBezTo>
                      <a:pt x="452283" y="622945"/>
                      <a:pt x="452727" y="622564"/>
                      <a:pt x="453234" y="622399"/>
                    </a:cubicBezTo>
                    <a:cubicBezTo>
                      <a:pt x="453748" y="622234"/>
                      <a:pt x="454332" y="622285"/>
                      <a:pt x="454827" y="622602"/>
                    </a:cubicBezTo>
                    <a:lnTo>
                      <a:pt x="534560" y="673341"/>
                    </a:lnTo>
                    <a:lnTo>
                      <a:pt x="614298" y="724087"/>
                    </a:lnTo>
                    <a:cubicBezTo>
                      <a:pt x="615015" y="724544"/>
                      <a:pt x="615828" y="724443"/>
                      <a:pt x="616411" y="724024"/>
                    </a:cubicBezTo>
                    <a:cubicBezTo>
                      <a:pt x="616995" y="723598"/>
                      <a:pt x="617344" y="722856"/>
                      <a:pt x="617128" y="722031"/>
                    </a:cubicBezTo>
                    <a:lnTo>
                      <a:pt x="593472" y="630572"/>
                    </a:lnTo>
                    <a:lnTo>
                      <a:pt x="569816" y="539113"/>
                    </a:lnTo>
                    <a:cubicBezTo>
                      <a:pt x="569670" y="538542"/>
                      <a:pt x="569803" y="537977"/>
                      <a:pt x="570120" y="537539"/>
                    </a:cubicBezTo>
                    <a:cubicBezTo>
                      <a:pt x="570431" y="537108"/>
                      <a:pt x="570932" y="536803"/>
                      <a:pt x="571523" y="536765"/>
                    </a:cubicBezTo>
                    <a:lnTo>
                      <a:pt x="665875" y="530984"/>
                    </a:lnTo>
                    <a:lnTo>
                      <a:pt x="760228" y="525204"/>
                    </a:lnTo>
                    <a:cubicBezTo>
                      <a:pt x="761085" y="525152"/>
                      <a:pt x="761681" y="524592"/>
                      <a:pt x="761903" y="523908"/>
                    </a:cubicBezTo>
                    <a:cubicBezTo>
                      <a:pt x="762125" y="523226"/>
                      <a:pt x="761973" y="522420"/>
                      <a:pt x="761313" y="521877"/>
                    </a:cubicBezTo>
                    <a:lnTo>
                      <a:pt x="688377" y="461780"/>
                    </a:lnTo>
                    <a:lnTo>
                      <a:pt x="615447" y="401683"/>
                    </a:lnTo>
                    <a:cubicBezTo>
                      <a:pt x="614990" y="401307"/>
                      <a:pt x="614762" y="400769"/>
                      <a:pt x="614762" y="400232"/>
                    </a:cubicBezTo>
                    <a:cubicBezTo>
                      <a:pt x="614762" y="399695"/>
                      <a:pt x="614990" y="399158"/>
                      <a:pt x="615447" y="398781"/>
                    </a:cubicBezTo>
                    <a:lnTo>
                      <a:pt x="688377" y="338684"/>
                    </a:lnTo>
                    <a:lnTo>
                      <a:pt x="761313" y="278587"/>
                    </a:lnTo>
                    <a:cubicBezTo>
                      <a:pt x="761973" y="278044"/>
                      <a:pt x="762125" y="277238"/>
                      <a:pt x="761903" y="276556"/>
                    </a:cubicBezTo>
                    <a:cubicBezTo>
                      <a:pt x="761681" y="275872"/>
                      <a:pt x="761085" y="275312"/>
                      <a:pt x="760228" y="275260"/>
                    </a:cubicBezTo>
                    <a:close/>
                    <a:moveTo>
                      <a:pt x="381003" y="544069"/>
                    </a:moveTo>
                    <a:cubicBezTo>
                      <a:pt x="361128" y="544069"/>
                      <a:pt x="342193" y="540039"/>
                      <a:pt x="324971" y="532761"/>
                    </a:cubicBezTo>
                    <a:cubicBezTo>
                      <a:pt x="307755" y="525485"/>
                      <a:pt x="292247" y="514953"/>
                      <a:pt x="279219" y="501939"/>
                    </a:cubicBezTo>
                    <a:cubicBezTo>
                      <a:pt x="266198" y="488924"/>
                      <a:pt x="255658" y="473427"/>
                      <a:pt x="248373" y="456219"/>
                    </a:cubicBezTo>
                    <a:cubicBezTo>
                      <a:pt x="241095" y="439011"/>
                      <a:pt x="237065" y="420091"/>
                      <a:pt x="237065" y="400232"/>
                    </a:cubicBezTo>
                    <a:cubicBezTo>
                      <a:pt x="237065" y="380372"/>
                      <a:pt x="241095" y="361453"/>
                      <a:pt x="248373" y="344245"/>
                    </a:cubicBezTo>
                    <a:cubicBezTo>
                      <a:pt x="255658" y="327037"/>
                      <a:pt x="266198" y="311540"/>
                      <a:pt x="279219" y="298525"/>
                    </a:cubicBezTo>
                    <a:cubicBezTo>
                      <a:pt x="292247" y="285511"/>
                      <a:pt x="307755" y="274979"/>
                      <a:pt x="324971" y="267700"/>
                    </a:cubicBezTo>
                    <a:cubicBezTo>
                      <a:pt x="342193" y="260422"/>
                      <a:pt x="361128" y="256397"/>
                      <a:pt x="381003" y="256397"/>
                    </a:cubicBezTo>
                    <a:cubicBezTo>
                      <a:pt x="400871" y="256397"/>
                      <a:pt x="419806" y="260422"/>
                      <a:pt x="437028" y="267700"/>
                    </a:cubicBezTo>
                    <a:cubicBezTo>
                      <a:pt x="454243" y="274979"/>
                      <a:pt x="469752" y="285511"/>
                      <a:pt x="482779" y="298525"/>
                    </a:cubicBezTo>
                    <a:cubicBezTo>
                      <a:pt x="495801" y="311540"/>
                      <a:pt x="506341" y="327037"/>
                      <a:pt x="513625" y="344245"/>
                    </a:cubicBezTo>
                    <a:cubicBezTo>
                      <a:pt x="520910" y="361453"/>
                      <a:pt x="524933" y="380372"/>
                      <a:pt x="524933" y="400232"/>
                    </a:cubicBezTo>
                    <a:cubicBezTo>
                      <a:pt x="524933" y="420091"/>
                      <a:pt x="520910" y="439011"/>
                      <a:pt x="513625" y="456219"/>
                    </a:cubicBezTo>
                    <a:cubicBezTo>
                      <a:pt x="506341" y="473427"/>
                      <a:pt x="495801" y="488924"/>
                      <a:pt x="482779" y="501939"/>
                    </a:cubicBezTo>
                    <a:cubicBezTo>
                      <a:pt x="469752" y="514953"/>
                      <a:pt x="454243" y="525485"/>
                      <a:pt x="437028" y="532761"/>
                    </a:cubicBezTo>
                    <a:cubicBezTo>
                      <a:pt x="419806" y="540039"/>
                      <a:pt x="400871" y="544069"/>
                      <a:pt x="381003" y="544069"/>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39" name="Freeform: Shape 38">
                <a:extLst>
                  <a:ext uri="{FF2B5EF4-FFF2-40B4-BE49-F238E27FC236}">
                    <a16:creationId xmlns:a16="http://schemas.microsoft.com/office/drawing/2014/main" id="{C243BB43-C467-BBF0-0015-E3BA7CDEDE03}"/>
                  </a:ext>
                </a:extLst>
              </p:cNvPr>
              <p:cNvSpPr/>
              <p:nvPr/>
            </p:nvSpPr>
            <p:spPr>
              <a:xfrm>
                <a:off x="0"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40" name="Freeform: Shape 39">
                <a:extLst>
                  <a:ext uri="{FF2B5EF4-FFF2-40B4-BE49-F238E27FC236}">
                    <a16:creationId xmlns:a16="http://schemas.microsoft.com/office/drawing/2014/main" id="{1CDD476B-A3C2-DDA1-B34C-167D11FA830E}"/>
                  </a:ext>
                </a:extLst>
              </p:cNvPr>
              <p:cNvSpPr/>
              <p:nvPr/>
            </p:nvSpPr>
            <p:spPr>
              <a:xfrm>
                <a:off x="0" y="6059695"/>
                <a:ext cx="1015999" cy="793075"/>
              </a:xfrm>
              <a:custGeom>
                <a:avLst/>
                <a:gdLst>
                  <a:gd name="connsiteX0" fmla="*/ 407017 w 1015999"/>
                  <a:gd name="connsiteY0" fmla="*/ 243627 h 793075"/>
                  <a:gd name="connsiteX1" fmla="*/ 365188 w 1015999"/>
                  <a:gd name="connsiteY1" fmla="*/ 142714 h 793075"/>
                  <a:gd name="connsiteX2" fmla="*/ 407017 w 1015999"/>
                  <a:gd name="connsiteY2" fmla="*/ 41800 h 793075"/>
                  <a:gd name="connsiteX3" fmla="*/ 508000 w 1015999"/>
                  <a:gd name="connsiteY3" fmla="*/ 0 h 793075"/>
                  <a:gd name="connsiteX4" fmla="*/ 608983 w 1015999"/>
                  <a:gd name="connsiteY4" fmla="*/ 41800 h 793075"/>
                  <a:gd name="connsiteX5" fmla="*/ 650810 w 1015999"/>
                  <a:gd name="connsiteY5" fmla="*/ 142714 h 793075"/>
                  <a:gd name="connsiteX6" fmla="*/ 608983 w 1015999"/>
                  <a:gd name="connsiteY6" fmla="*/ 243627 h 793075"/>
                  <a:gd name="connsiteX7" fmla="*/ 508000 w 1015999"/>
                  <a:gd name="connsiteY7" fmla="*/ 285427 h 793075"/>
                  <a:gd name="connsiteX8" fmla="*/ 407017 w 1015999"/>
                  <a:gd name="connsiteY8" fmla="*/ 243627 h 793075"/>
                  <a:gd name="connsiteX9" fmla="*/ 1014667 w 1015999"/>
                  <a:gd name="connsiteY9" fmla="*/ 159587 h 793075"/>
                  <a:gd name="connsiteX10" fmla="*/ 761998 w 1015999"/>
                  <a:gd name="connsiteY10" fmla="*/ 412600 h 793075"/>
                  <a:gd name="connsiteX11" fmla="*/ 509332 w 1015999"/>
                  <a:gd name="connsiteY11" fmla="*/ 665612 h 793075"/>
                  <a:gd name="connsiteX12" fmla="*/ 508000 w 1015999"/>
                  <a:gd name="connsiteY12" fmla="*/ 666164 h 793075"/>
                  <a:gd name="connsiteX13" fmla="*/ 506668 w 1015999"/>
                  <a:gd name="connsiteY13" fmla="*/ 665612 h 793075"/>
                  <a:gd name="connsiteX14" fmla="*/ 254000 w 1015999"/>
                  <a:gd name="connsiteY14" fmla="*/ 412600 h 793075"/>
                  <a:gd name="connsiteX15" fmla="*/ 1332 w 1015999"/>
                  <a:gd name="connsiteY15" fmla="*/ 159587 h 793075"/>
                  <a:gd name="connsiteX16" fmla="*/ 0 w 1015999"/>
                  <a:gd name="connsiteY16" fmla="*/ 159035 h 793075"/>
                  <a:gd name="connsiteX17" fmla="*/ 0 w 1015999"/>
                  <a:gd name="connsiteY17" fmla="*/ 793076 h 793075"/>
                  <a:gd name="connsiteX18" fmla="*/ 1015999 w 1015999"/>
                  <a:gd name="connsiteY18" fmla="*/ 793076 h 793075"/>
                  <a:gd name="connsiteX19" fmla="*/ 1015999 w 1015999"/>
                  <a:gd name="connsiteY19" fmla="*/ 159035 h 793075"/>
                  <a:gd name="connsiteX20" fmla="*/ 1014667 w 1015999"/>
                  <a:gd name="connsiteY20" fmla="*/ 159587 h 79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5999" h="793075">
                    <a:moveTo>
                      <a:pt x="407017" y="243627"/>
                    </a:moveTo>
                    <a:cubicBezTo>
                      <a:pt x="381172" y="217801"/>
                      <a:pt x="365188" y="182122"/>
                      <a:pt x="365188" y="142714"/>
                    </a:cubicBezTo>
                    <a:cubicBezTo>
                      <a:pt x="365188" y="103304"/>
                      <a:pt x="381172" y="67626"/>
                      <a:pt x="407017" y="41800"/>
                    </a:cubicBezTo>
                    <a:cubicBezTo>
                      <a:pt x="432860" y="15974"/>
                      <a:pt x="468563" y="0"/>
                      <a:pt x="508000" y="0"/>
                    </a:cubicBezTo>
                    <a:cubicBezTo>
                      <a:pt x="547437" y="0"/>
                      <a:pt x="583140" y="15974"/>
                      <a:pt x="608983" y="41800"/>
                    </a:cubicBezTo>
                    <a:cubicBezTo>
                      <a:pt x="634826" y="67626"/>
                      <a:pt x="650810" y="103304"/>
                      <a:pt x="650810" y="142714"/>
                    </a:cubicBezTo>
                    <a:cubicBezTo>
                      <a:pt x="650810" y="182122"/>
                      <a:pt x="634826" y="217801"/>
                      <a:pt x="608983" y="243627"/>
                    </a:cubicBezTo>
                    <a:cubicBezTo>
                      <a:pt x="583140" y="269453"/>
                      <a:pt x="547436" y="285427"/>
                      <a:pt x="508000" y="285427"/>
                    </a:cubicBezTo>
                    <a:cubicBezTo>
                      <a:pt x="468564" y="285427"/>
                      <a:pt x="432860" y="269453"/>
                      <a:pt x="407017" y="243627"/>
                    </a:cubicBezTo>
                    <a:close/>
                    <a:moveTo>
                      <a:pt x="1014667" y="159587"/>
                    </a:moveTo>
                    <a:lnTo>
                      <a:pt x="761998" y="412600"/>
                    </a:lnTo>
                    <a:lnTo>
                      <a:pt x="509332" y="665612"/>
                    </a:lnTo>
                    <a:cubicBezTo>
                      <a:pt x="508964" y="665980"/>
                      <a:pt x="508482" y="666164"/>
                      <a:pt x="508000" y="666164"/>
                    </a:cubicBezTo>
                    <a:cubicBezTo>
                      <a:pt x="507518" y="666164"/>
                      <a:pt x="507036" y="665980"/>
                      <a:pt x="506668" y="665612"/>
                    </a:cubicBezTo>
                    <a:lnTo>
                      <a:pt x="254000" y="412600"/>
                    </a:lnTo>
                    <a:lnTo>
                      <a:pt x="1332" y="159587"/>
                    </a:lnTo>
                    <a:cubicBezTo>
                      <a:pt x="964" y="159219"/>
                      <a:pt x="482" y="159035"/>
                      <a:pt x="0" y="159035"/>
                    </a:cubicBezTo>
                    <a:lnTo>
                      <a:pt x="0" y="793076"/>
                    </a:lnTo>
                    <a:lnTo>
                      <a:pt x="1015999" y="793076"/>
                    </a:lnTo>
                    <a:lnTo>
                      <a:pt x="1015999" y="159035"/>
                    </a:lnTo>
                    <a:cubicBezTo>
                      <a:pt x="1015517" y="159035"/>
                      <a:pt x="1015035" y="159219"/>
                      <a:pt x="1014667" y="159587"/>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grpSp>
        <p:grpSp>
          <p:nvGrpSpPr>
            <p:cNvPr id="4" name="Group 3">
              <a:extLst>
                <a:ext uri="{FF2B5EF4-FFF2-40B4-BE49-F238E27FC236}">
                  <a16:creationId xmlns:a16="http://schemas.microsoft.com/office/drawing/2014/main" id="{C1C8E4CB-AF8D-EBF6-1E55-CF4D7A094AB8}"/>
                </a:ext>
              </a:extLst>
            </p:cNvPr>
            <p:cNvGrpSpPr/>
            <p:nvPr/>
          </p:nvGrpSpPr>
          <p:grpSpPr>
            <a:xfrm flipH="1" flipV="1">
              <a:off x="4572149" y="1"/>
              <a:ext cx="4571850" cy="507631"/>
              <a:chOff x="0" y="5837474"/>
              <a:chExt cx="9143999" cy="1015296"/>
            </a:xfrm>
          </p:grpSpPr>
          <p:sp>
            <p:nvSpPr>
              <p:cNvPr id="5" name="Freeform: Shape 4">
                <a:extLst>
                  <a:ext uri="{FF2B5EF4-FFF2-40B4-BE49-F238E27FC236}">
                    <a16:creationId xmlns:a16="http://schemas.microsoft.com/office/drawing/2014/main" id="{48C36BD5-F34C-6DF0-0FFD-22C774BFFCC4}"/>
                  </a:ext>
                </a:extLst>
              </p:cNvPr>
              <p:cNvSpPr/>
              <p:nvPr/>
            </p:nvSpPr>
            <p:spPr>
              <a:xfrm>
                <a:off x="8128007"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6" name="Freeform: Shape 5">
                <a:extLst>
                  <a:ext uri="{FF2B5EF4-FFF2-40B4-BE49-F238E27FC236}">
                    <a16:creationId xmlns:a16="http://schemas.microsoft.com/office/drawing/2014/main" id="{506263AB-D28E-29FD-E7A2-CD4CA5BE0BA3}"/>
                  </a:ext>
                </a:extLst>
              </p:cNvPr>
              <p:cNvSpPr/>
              <p:nvPr/>
            </p:nvSpPr>
            <p:spPr>
              <a:xfrm>
                <a:off x="8128007" y="6130592"/>
                <a:ext cx="1015992" cy="722178"/>
              </a:xfrm>
              <a:custGeom>
                <a:avLst/>
                <a:gdLst>
                  <a:gd name="connsiteX0" fmla="*/ 1014216 w 1015992"/>
                  <a:gd name="connsiteY0" fmla="*/ 1284 h 722178"/>
                  <a:gd name="connsiteX1" fmla="*/ 875374 w 1015992"/>
                  <a:gd name="connsiteY1" fmla="*/ 201886 h 722178"/>
                  <a:gd name="connsiteX2" fmla="*/ 763883 w 1015992"/>
                  <a:gd name="connsiteY2" fmla="*/ 440199 h 722178"/>
                  <a:gd name="connsiteX3" fmla="*/ 761979 w 1015992"/>
                  <a:gd name="connsiteY3" fmla="*/ 441836 h 722178"/>
                  <a:gd name="connsiteX4" fmla="*/ 760139 w 1015992"/>
                  <a:gd name="connsiteY4" fmla="*/ 440199 h 722178"/>
                  <a:gd name="connsiteX5" fmla="*/ 648646 w 1015992"/>
                  <a:gd name="connsiteY5" fmla="*/ 201886 h 722178"/>
                  <a:gd name="connsiteX6" fmla="*/ 509805 w 1015992"/>
                  <a:gd name="connsiteY6" fmla="*/ 1284 h 722178"/>
                  <a:gd name="connsiteX7" fmla="*/ 507964 w 1015992"/>
                  <a:gd name="connsiteY7" fmla="*/ 0 h 722178"/>
                  <a:gd name="connsiteX8" fmla="*/ 506188 w 1015992"/>
                  <a:gd name="connsiteY8" fmla="*/ 1284 h 722178"/>
                  <a:gd name="connsiteX9" fmla="*/ 367347 w 1015992"/>
                  <a:gd name="connsiteY9" fmla="*/ 201886 h 722178"/>
                  <a:gd name="connsiteX10" fmla="*/ 255854 w 1015992"/>
                  <a:gd name="connsiteY10" fmla="*/ 440199 h 722178"/>
                  <a:gd name="connsiteX11" fmla="*/ 254014 w 1015992"/>
                  <a:gd name="connsiteY11" fmla="*/ 441836 h 722178"/>
                  <a:gd name="connsiteX12" fmla="*/ 252110 w 1015992"/>
                  <a:gd name="connsiteY12" fmla="*/ 440199 h 722178"/>
                  <a:gd name="connsiteX13" fmla="*/ 140619 w 1015992"/>
                  <a:gd name="connsiteY13" fmla="*/ 201886 h 722178"/>
                  <a:gd name="connsiteX14" fmla="*/ 1777 w 1015992"/>
                  <a:gd name="connsiteY14" fmla="*/ 1284 h 722178"/>
                  <a:gd name="connsiteX15" fmla="*/ 0 w 1015992"/>
                  <a:gd name="connsiteY15" fmla="*/ 0 h 722178"/>
                  <a:gd name="connsiteX16" fmla="*/ 0 w 1015992"/>
                  <a:gd name="connsiteY16" fmla="*/ 722178 h 722178"/>
                  <a:gd name="connsiteX17" fmla="*/ 1015993 w 1015992"/>
                  <a:gd name="connsiteY17" fmla="*/ 722178 h 722178"/>
                  <a:gd name="connsiteX18" fmla="*/ 1015993 w 1015992"/>
                  <a:gd name="connsiteY18" fmla="*/ 0 h 722178"/>
                  <a:gd name="connsiteX19" fmla="*/ 1014216 w 1015992"/>
                  <a:gd name="connsiteY19" fmla="*/ 1284 h 72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5992" h="722178">
                    <a:moveTo>
                      <a:pt x="1014216" y="1284"/>
                    </a:moveTo>
                    <a:cubicBezTo>
                      <a:pt x="978744" y="107847"/>
                      <a:pt x="924743" y="151723"/>
                      <a:pt x="875374" y="201886"/>
                    </a:cubicBezTo>
                    <a:cubicBezTo>
                      <a:pt x="825943" y="252048"/>
                      <a:pt x="781142" y="308496"/>
                      <a:pt x="763883" y="440199"/>
                    </a:cubicBezTo>
                    <a:cubicBezTo>
                      <a:pt x="763692" y="441291"/>
                      <a:pt x="762867" y="441836"/>
                      <a:pt x="761979" y="441836"/>
                    </a:cubicBezTo>
                    <a:cubicBezTo>
                      <a:pt x="761154" y="441836"/>
                      <a:pt x="760265" y="441291"/>
                      <a:pt x="760139" y="440199"/>
                    </a:cubicBezTo>
                    <a:cubicBezTo>
                      <a:pt x="742878" y="308496"/>
                      <a:pt x="698015" y="252048"/>
                      <a:pt x="648646" y="201886"/>
                    </a:cubicBezTo>
                    <a:cubicBezTo>
                      <a:pt x="599214" y="151723"/>
                      <a:pt x="545276" y="107847"/>
                      <a:pt x="509805" y="1284"/>
                    </a:cubicBezTo>
                    <a:cubicBezTo>
                      <a:pt x="509488" y="428"/>
                      <a:pt x="508727" y="0"/>
                      <a:pt x="507964" y="0"/>
                    </a:cubicBezTo>
                    <a:cubicBezTo>
                      <a:pt x="507266" y="0"/>
                      <a:pt x="506505" y="428"/>
                      <a:pt x="506188" y="1284"/>
                    </a:cubicBezTo>
                    <a:cubicBezTo>
                      <a:pt x="470716" y="107847"/>
                      <a:pt x="416778" y="151723"/>
                      <a:pt x="367347" y="201886"/>
                    </a:cubicBezTo>
                    <a:cubicBezTo>
                      <a:pt x="317978" y="252048"/>
                      <a:pt x="273115" y="308496"/>
                      <a:pt x="255854" y="440199"/>
                    </a:cubicBezTo>
                    <a:cubicBezTo>
                      <a:pt x="255727" y="441291"/>
                      <a:pt x="254839" y="441836"/>
                      <a:pt x="254014" y="441836"/>
                    </a:cubicBezTo>
                    <a:cubicBezTo>
                      <a:pt x="253126" y="441836"/>
                      <a:pt x="252301" y="441291"/>
                      <a:pt x="252110" y="440199"/>
                    </a:cubicBezTo>
                    <a:cubicBezTo>
                      <a:pt x="234850" y="308496"/>
                      <a:pt x="189987" y="252048"/>
                      <a:pt x="140619" y="201886"/>
                    </a:cubicBezTo>
                    <a:cubicBezTo>
                      <a:pt x="91250" y="151723"/>
                      <a:pt x="37249" y="107847"/>
                      <a:pt x="1777" y="1284"/>
                    </a:cubicBezTo>
                    <a:cubicBezTo>
                      <a:pt x="1459" y="429"/>
                      <a:pt x="761" y="1"/>
                      <a:pt x="0" y="0"/>
                    </a:cubicBezTo>
                    <a:lnTo>
                      <a:pt x="0" y="722178"/>
                    </a:lnTo>
                    <a:lnTo>
                      <a:pt x="1015993" y="722178"/>
                    </a:lnTo>
                    <a:lnTo>
                      <a:pt x="1015993" y="0"/>
                    </a:lnTo>
                    <a:cubicBezTo>
                      <a:pt x="1015231" y="1"/>
                      <a:pt x="1014470" y="429"/>
                      <a:pt x="1014216" y="1284"/>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7" name="Freeform: Shape 6">
                <a:extLst>
                  <a:ext uri="{FF2B5EF4-FFF2-40B4-BE49-F238E27FC236}">
                    <a16:creationId xmlns:a16="http://schemas.microsoft.com/office/drawing/2014/main" id="{B10991AF-A067-AC50-D6ED-B6904E74CED1}"/>
                  </a:ext>
                </a:extLst>
              </p:cNvPr>
              <p:cNvSpPr/>
              <p:nvPr/>
            </p:nvSpPr>
            <p:spPr>
              <a:xfrm>
                <a:off x="7112014"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8" name="Freeform: Shape 7">
                <a:extLst>
                  <a:ext uri="{FF2B5EF4-FFF2-40B4-BE49-F238E27FC236}">
                    <a16:creationId xmlns:a16="http://schemas.microsoft.com/office/drawing/2014/main" id="{8FA6F906-ADE3-AB96-C0EA-0510CF2BBFBC}"/>
                  </a:ext>
                </a:extLst>
              </p:cNvPr>
              <p:cNvSpPr/>
              <p:nvPr/>
            </p:nvSpPr>
            <p:spPr>
              <a:xfrm>
                <a:off x="7378529" y="5984030"/>
                <a:ext cx="482963" cy="722191"/>
              </a:xfrm>
              <a:custGeom>
                <a:avLst/>
                <a:gdLst>
                  <a:gd name="connsiteX0" fmla="*/ 244749 w 482963"/>
                  <a:gd name="connsiteY0" fmla="*/ 722170 h 722191"/>
                  <a:gd name="connsiteX1" fmla="*/ 413542 w 482963"/>
                  <a:gd name="connsiteY1" fmla="*/ 650503 h 722191"/>
                  <a:gd name="connsiteX2" fmla="*/ 482963 w 482963"/>
                  <a:gd name="connsiteY2" fmla="*/ 480819 h 722191"/>
                  <a:gd name="connsiteX3" fmla="*/ 474524 w 482963"/>
                  <a:gd name="connsiteY3" fmla="*/ 417324 h 722191"/>
                  <a:gd name="connsiteX4" fmla="*/ 450664 w 482963"/>
                  <a:gd name="connsiteY4" fmla="*/ 360175 h 722191"/>
                  <a:gd name="connsiteX5" fmla="*/ 346850 w 482963"/>
                  <a:gd name="connsiteY5" fmla="*/ 180558 h 722191"/>
                  <a:gd name="connsiteX6" fmla="*/ 243099 w 482963"/>
                  <a:gd name="connsiteY6" fmla="*/ 940 h 722191"/>
                  <a:gd name="connsiteX7" fmla="*/ 241449 w 482963"/>
                  <a:gd name="connsiteY7" fmla="*/ 0 h 722191"/>
                  <a:gd name="connsiteX8" fmla="*/ 239863 w 482963"/>
                  <a:gd name="connsiteY8" fmla="*/ 940 h 722191"/>
                  <a:gd name="connsiteX9" fmla="*/ 136049 w 482963"/>
                  <a:gd name="connsiteY9" fmla="*/ 180558 h 722191"/>
                  <a:gd name="connsiteX10" fmla="*/ 32299 w 482963"/>
                  <a:gd name="connsiteY10" fmla="*/ 360175 h 722191"/>
                  <a:gd name="connsiteX11" fmla="*/ 8439 w 482963"/>
                  <a:gd name="connsiteY11" fmla="*/ 417343 h 722191"/>
                  <a:gd name="connsiteX12" fmla="*/ 0 w 482963"/>
                  <a:gd name="connsiteY12" fmla="*/ 480860 h 722191"/>
                  <a:gd name="connsiteX13" fmla="*/ 71768 w 482963"/>
                  <a:gd name="connsiteY13" fmla="*/ 652572 h 722191"/>
                  <a:gd name="connsiteX14" fmla="*/ 244749 w 482963"/>
                  <a:gd name="connsiteY14" fmla="*/ 722170 h 72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963" h="722191">
                    <a:moveTo>
                      <a:pt x="244749" y="722170"/>
                    </a:moveTo>
                    <a:cubicBezTo>
                      <a:pt x="310998" y="721294"/>
                      <a:pt x="370583" y="694066"/>
                      <a:pt x="413542" y="650503"/>
                    </a:cubicBezTo>
                    <a:cubicBezTo>
                      <a:pt x="456565" y="606940"/>
                      <a:pt x="482963" y="547038"/>
                      <a:pt x="482963" y="480819"/>
                    </a:cubicBezTo>
                    <a:cubicBezTo>
                      <a:pt x="482963" y="458844"/>
                      <a:pt x="480044" y="437556"/>
                      <a:pt x="474524" y="417324"/>
                    </a:cubicBezTo>
                    <a:cubicBezTo>
                      <a:pt x="469002" y="397093"/>
                      <a:pt x="460944" y="377920"/>
                      <a:pt x="450664" y="360175"/>
                    </a:cubicBezTo>
                    <a:lnTo>
                      <a:pt x="346850" y="180558"/>
                    </a:lnTo>
                    <a:lnTo>
                      <a:pt x="243099" y="940"/>
                    </a:lnTo>
                    <a:cubicBezTo>
                      <a:pt x="242719" y="313"/>
                      <a:pt x="242085" y="0"/>
                      <a:pt x="241449" y="0"/>
                    </a:cubicBezTo>
                    <a:cubicBezTo>
                      <a:pt x="240815" y="0"/>
                      <a:pt x="240181" y="313"/>
                      <a:pt x="239863" y="940"/>
                    </a:cubicBezTo>
                    <a:lnTo>
                      <a:pt x="136049" y="180558"/>
                    </a:lnTo>
                    <a:lnTo>
                      <a:pt x="32299" y="360175"/>
                    </a:lnTo>
                    <a:cubicBezTo>
                      <a:pt x="22019" y="377925"/>
                      <a:pt x="13960" y="397105"/>
                      <a:pt x="8439" y="417343"/>
                    </a:cubicBezTo>
                    <a:cubicBezTo>
                      <a:pt x="2919" y="437581"/>
                      <a:pt x="0" y="458877"/>
                      <a:pt x="0" y="480860"/>
                    </a:cubicBezTo>
                    <a:cubicBezTo>
                      <a:pt x="0" y="548047"/>
                      <a:pt x="27413" y="608819"/>
                      <a:pt x="71768" y="652572"/>
                    </a:cubicBezTo>
                    <a:cubicBezTo>
                      <a:pt x="116124" y="696325"/>
                      <a:pt x="177296" y="723059"/>
                      <a:pt x="244749" y="722170"/>
                    </a:cubicBez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9" name="Freeform: Shape 8">
                <a:extLst>
                  <a:ext uri="{FF2B5EF4-FFF2-40B4-BE49-F238E27FC236}">
                    <a16:creationId xmlns:a16="http://schemas.microsoft.com/office/drawing/2014/main" id="{1F0FE6EC-B42C-6AD8-63BB-FC9CDE090E8C}"/>
                  </a:ext>
                </a:extLst>
              </p:cNvPr>
              <p:cNvSpPr/>
              <p:nvPr/>
            </p:nvSpPr>
            <p:spPr>
              <a:xfrm>
                <a:off x="6095995" y="5837474"/>
                <a:ext cx="1016018" cy="1015296"/>
              </a:xfrm>
              <a:custGeom>
                <a:avLst/>
                <a:gdLst>
                  <a:gd name="connsiteX0" fmla="*/ 1016018 w 1016018"/>
                  <a:gd name="connsiteY0" fmla="*/ 0 h 1015296"/>
                  <a:gd name="connsiteX1" fmla="*/ 0 w 1016018"/>
                  <a:gd name="connsiteY1" fmla="*/ 0 h 1015296"/>
                  <a:gd name="connsiteX2" fmla="*/ 0 w 1016018"/>
                  <a:gd name="connsiteY2" fmla="*/ 1015297 h 1015296"/>
                  <a:gd name="connsiteX3" fmla="*/ 1016018 w 1016018"/>
                  <a:gd name="connsiteY3" fmla="*/ 1015297 h 1015296"/>
                  <a:gd name="connsiteX4" fmla="*/ 1016018 w 1016018"/>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18" h="1015296">
                    <a:moveTo>
                      <a:pt x="1016018" y="0"/>
                    </a:moveTo>
                    <a:lnTo>
                      <a:pt x="0" y="0"/>
                    </a:lnTo>
                    <a:lnTo>
                      <a:pt x="0" y="1015297"/>
                    </a:lnTo>
                    <a:lnTo>
                      <a:pt x="1016018" y="1015297"/>
                    </a:lnTo>
                    <a:lnTo>
                      <a:pt x="1016018"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10" name="Freeform: Shape 9">
                <a:extLst>
                  <a:ext uri="{FF2B5EF4-FFF2-40B4-BE49-F238E27FC236}">
                    <a16:creationId xmlns:a16="http://schemas.microsoft.com/office/drawing/2014/main" id="{C5230AEC-07E4-ADB3-44E4-43332A7FE734}"/>
                  </a:ext>
                </a:extLst>
              </p:cNvPr>
              <p:cNvSpPr/>
              <p:nvPr/>
            </p:nvSpPr>
            <p:spPr>
              <a:xfrm>
                <a:off x="6222996" y="5964385"/>
                <a:ext cx="761978" cy="761474"/>
              </a:xfrm>
              <a:custGeom>
                <a:avLst/>
                <a:gdLst>
                  <a:gd name="connsiteX0" fmla="*/ 102005 w 761978"/>
                  <a:gd name="connsiteY0" fmla="*/ 177337 h 761474"/>
                  <a:gd name="connsiteX1" fmla="*/ 101917 w 761978"/>
                  <a:gd name="connsiteY1" fmla="*/ 176227 h 761474"/>
                  <a:gd name="connsiteX2" fmla="*/ 109163 w 761978"/>
                  <a:gd name="connsiteY2" fmla="*/ 134542 h 761474"/>
                  <a:gd name="connsiteX3" fmla="*/ 111213 w 761978"/>
                  <a:gd name="connsiteY3" fmla="*/ 112907 h 761474"/>
                  <a:gd name="connsiteX4" fmla="*/ 111759 w 761978"/>
                  <a:gd name="connsiteY4" fmla="*/ 111683 h 761474"/>
                  <a:gd name="connsiteX5" fmla="*/ 112983 w 761978"/>
                  <a:gd name="connsiteY5" fmla="*/ 111135 h 761474"/>
                  <a:gd name="connsiteX6" fmla="*/ 134654 w 761978"/>
                  <a:gd name="connsiteY6" fmla="*/ 109092 h 761474"/>
                  <a:gd name="connsiteX7" fmla="*/ 176344 w 761978"/>
                  <a:gd name="connsiteY7" fmla="*/ 101847 h 761474"/>
                  <a:gd name="connsiteX8" fmla="*/ 177486 w 761978"/>
                  <a:gd name="connsiteY8" fmla="*/ 101939 h 761474"/>
                  <a:gd name="connsiteX9" fmla="*/ 178311 w 761978"/>
                  <a:gd name="connsiteY9" fmla="*/ 102640 h 761474"/>
                  <a:gd name="connsiteX10" fmla="*/ 250143 w 761978"/>
                  <a:gd name="connsiteY10" fmla="*/ 210907 h 761474"/>
                  <a:gd name="connsiteX11" fmla="*/ 321976 w 761978"/>
                  <a:gd name="connsiteY11" fmla="*/ 319171 h 761474"/>
                  <a:gd name="connsiteX12" fmla="*/ 321785 w 761978"/>
                  <a:gd name="connsiteY12" fmla="*/ 321541 h 761474"/>
                  <a:gd name="connsiteX13" fmla="*/ 319374 w 761978"/>
                  <a:gd name="connsiteY13" fmla="*/ 321779 h 761474"/>
                  <a:gd name="connsiteX14" fmla="*/ 211055 w 761978"/>
                  <a:gd name="connsiteY14" fmla="*/ 249989 h 761474"/>
                  <a:gd name="connsiteX15" fmla="*/ 102710 w 761978"/>
                  <a:gd name="connsiteY15" fmla="*/ 178203 h 761474"/>
                  <a:gd name="connsiteX16" fmla="*/ 102005 w 761978"/>
                  <a:gd name="connsiteY16" fmla="*/ 177337 h 761474"/>
                  <a:gd name="connsiteX17" fmla="*/ 379212 w 761978"/>
                  <a:gd name="connsiteY17" fmla="*/ 320225 h 761474"/>
                  <a:gd name="connsiteX18" fmla="*/ 380989 w 761978"/>
                  <a:gd name="connsiteY18" fmla="*/ 321566 h 761474"/>
                  <a:gd name="connsiteX19" fmla="*/ 382830 w 761978"/>
                  <a:gd name="connsiteY19" fmla="*/ 320225 h 761474"/>
                  <a:gd name="connsiteX20" fmla="*/ 422236 w 761978"/>
                  <a:gd name="connsiteY20" fmla="*/ 189124 h 761474"/>
                  <a:gd name="connsiteX21" fmla="*/ 461642 w 761978"/>
                  <a:gd name="connsiteY21" fmla="*/ 58023 h 761474"/>
                  <a:gd name="connsiteX22" fmla="*/ 461579 w 761978"/>
                  <a:gd name="connsiteY22" fmla="*/ 56771 h 761474"/>
                  <a:gd name="connsiteX23" fmla="*/ 460754 w 761978"/>
                  <a:gd name="connsiteY23" fmla="*/ 55839 h 761474"/>
                  <a:gd name="connsiteX24" fmla="*/ 421030 w 761978"/>
                  <a:gd name="connsiteY24" fmla="*/ 31324 h 761474"/>
                  <a:gd name="connsiteX25" fmla="*/ 382259 w 761978"/>
                  <a:gd name="connsiteY25" fmla="*/ 489 h 761474"/>
                  <a:gd name="connsiteX26" fmla="*/ 380989 w 761978"/>
                  <a:gd name="connsiteY26" fmla="*/ 0 h 761474"/>
                  <a:gd name="connsiteX27" fmla="*/ 379720 w 761978"/>
                  <a:gd name="connsiteY27" fmla="*/ 489 h 761474"/>
                  <a:gd name="connsiteX28" fmla="*/ 341013 w 761978"/>
                  <a:gd name="connsiteY28" fmla="*/ 31324 h 761474"/>
                  <a:gd name="connsiteX29" fmla="*/ 301226 w 761978"/>
                  <a:gd name="connsiteY29" fmla="*/ 55839 h 761474"/>
                  <a:gd name="connsiteX30" fmla="*/ 300401 w 761978"/>
                  <a:gd name="connsiteY30" fmla="*/ 56771 h 761474"/>
                  <a:gd name="connsiteX31" fmla="*/ 300337 w 761978"/>
                  <a:gd name="connsiteY31" fmla="*/ 58023 h 761474"/>
                  <a:gd name="connsiteX32" fmla="*/ 339743 w 761978"/>
                  <a:gd name="connsiteY32" fmla="*/ 189124 h 761474"/>
                  <a:gd name="connsiteX33" fmla="*/ 379212 w 761978"/>
                  <a:gd name="connsiteY33" fmla="*/ 320225 h 761474"/>
                  <a:gd name="connsiteX34" fmla="*/ 440258 w 761978"/>
                  <a:gd name="connsiteY34" fmla="*/ 321541 h 761474"/>
                  <a:gd name="connsiteX35" fmla="*/ 442606 w 761978"/>
                  <a:gd name="connsiteY35" fmla="*/ 321779 h 761474"/>
                  <a:gd name="connsiteX36" fmla="*/ 550924 w 761978"/>
                  <a:gd name="connsiteY36" fmla="*/ 249989 h 761474"/>
                  <a:gd name="connsiteX37" fmla="*/ 659307 w 761978"/>
                  <a:gd name="connsiteY37" fmla="*/ 178203 h 761474"/>
                  <a:gd name="connsiteX38" fmla="*/ 660005 w 761978"/>
                  <a:gd name="connsiteY38" fmla="*/ 177337 h 761474"/>
                  <a:gd name="connsiteX39" fmla="*/ 660068 w 761978"/>
                  <a:gd name="connsiteY39" fmla="*/ 176227 h 761474"/>
                  <a:gd name="connsiteX40" fmla="*/ 652835 w 761978"/>
                  <a:gd name="connsiteY40" fmla="*/ 134542 h 761474"/>
                  <a:gd name="connsiteX41" fmla="*/ 650804 w 761978"/>
                  <a:gd name="connsiteY41" fmla="*/ 112907 h 761474"/>
                  <a:gd name="connsiteX42" fmla="*/ 650233 w 761978"/>
                  <a:gd name="connsiteY42" fmla="*/ 111683 h 761474"/>
                  <a:gd name="connsiteX43" fmla="*/ 649027 w 761978"/>
                  <a:gd name="connsiteY43" fmla="*/ 111135 h 761474"/>
                  <a:gd name="connsiteX44" fmla="*/ 627389 w 761978"/>
                  <a:gd name="connsiteY44" fmla="*/ 109092 h 761474"/>
                  <a:gd name="connsiteX45" fmla="*/ 585635 w 761978"/>
                  <a:gd name="connsiteY45" fmla="*/ 101847 h 761474"/>
                  <a:gd name="connsiteX46" fmla="*/ 584556 w 761978"/>
                  <a:gd name="connsiteY46" fmla="*/ 101939 h 761474"/>
                  <a:gd name="connsiteX47" fmla="*/ 583668 w 761978"/>
                  <a:gd name="connsiteY47" fmla="*/ 102640 h 761474"/>
                  <a:gd name="connsiteX48" fmla="*/ 511835 w 761978"/>
                  <a:gd name="connsiteY48" fmla="*/ 210907 h 761474"/>
                  <a:gd name="connsiteX49" fmla="*/ 440004 w 761978"/>
                  <a:gd name="connsiteY49" fmla="*/ 319171 h 761474"/>
                  <a:gd name="connsiteX50" fmla="*/ 440258 w 761978"/>
                  <a:gd name="connsiteY50" fmla="*/ 321541 h 761474"/>
                  <a:gd name="connsiteX51" fmla="*/ 321785 w 761978"/>
                  <a:gd name="connsiteY51" fmla="*/ 439933 h 761474"/>
                  <a:gd name="connsiteX52" fmla="*/ 319374 w 761978"/>
                  <a:gd name="connsiteY52" fmla="*/ 439695 h 761474"/>
                  <a:gd name="connsiteX53" fmla="*/ 211055 w 761978"/>
                  <a:gd name="connsiteY53" fmla="*/ 511483 h 761474"/>
                  <a:gd name="connsiteX54" fmla="*/ 102710 w 761978"/>
                  <a:gd name="connsiteY54" fmla="*/ 583271 h 761474"/>
                  <a:gd name="connsiteX55" fmla="*/ 102005 w 761978"/>
                  <a:gd name="connsiteY55" fmla="*/ 584140 h 761474"/>
                  <a:gd name="connsiteX56" fmla="*/ 101917 w 761978"/>
                  <a:gd name="connsiteY56" fmla="*/ 585251 h 761474"/>
                  <a:gd name="connsiteX57" fmla="*/ 109163 w 761978"/>
                  <a:gd name="connsiteY57" fmla="*/ 626935 h 761474"/>
                  <a:gd name="connsiteX58" fmla="*/ 111213 w 761978"/>
                  <a:gd name="connsiteY58" fmla="*/ 648567 h 761474"/>
                  <a:gd name="connsiteX59" fmla="*/ 111759 w 761978"/>
                  <a:gd name="connsiteY59" fmla="*/ 649792 h 761474"/>
                  <a:gd name="connsiteX60" fmla="*/ 112983 w 761978"/>
                  <a:gd name="connsiteY60" fmla="*/ 650337 h 761474"/>
                  <a:gd name="connsiteX61" fmla="*/ 134654 w 761978"/>
                  <a:gd name="connsiteY61" fmla="*/ 652381 h 761474"/>
                  <a:gd name="connsiteX62" fmla="*/ 176344 w 761978"/>
                  <a:gd name="connsiteY62" fmla="*/ 659627 h 761474"/>
                  <a:gd name="connsiteX63" fmla="*/ 177486 w 761978"/>
                  <a:gd name="connsiteY63" fmla="*/ 659538 h 761474"/>
                  <a:gd name="connsiteX64" fmla="*/ 178311 w 761978"/>
                  <a:gd name="connsiteY64" fmla="*/ 658834 h 761474"/>
                  <a:gd name="connsiteX65" fmla="*/ 250143 w 761978"/>
                  <a:gd name="connsiteY65" fmla="*/ 550566 h 761474"/>
                  <a:gd name="connsiteX66" fmla="*/ 321976 w 761978"/>
                  <a:gd name="connsiteY66" fmla="*/ 442303 h 761474"/>
                  <a:gd name="connsiteX67" fmla="*/ 321785 w 761978"/>
                  <a:gd name="connsiteY67" fmla="*/ 439933 h 761474"/>
                  <a:gd name="connsiteX68" fmla="*/ 659307 w 761978"/>
                  <a:gd name="connsiteY68" fmla="*/ 583271 h 761474"/>
                  <a:gd name="connsiteX69" fmla="*/ 550924 w 761978"/>
                  <a:gd name="connsiteY69" fmla="*/ 511483 h 761474"/>
                  <a:gd name="connsiteX70" fmla="*/ 442606 w 761978"/>
                  <a:gd name="connsiteY70" fmla="*/ 439695 h 761474"/>
                  <a:gd name="connsiteX71" fmla="*/ 440258 w 761978"/>
                  <a:gd name="connsiteY71" fmla="*/ 439933 h 761474"/>
                  <a:gd name="connsiteX72" fmla="*/ 440004 w 761978"/>
                  <a:gd name="connsiteY72" fmla="*/ 442303 h 761474"/>
                  <a:gd name="connsiteX73" fmla="*/ 511835 w 761978"/>
                  <a:gd name="connsiteY73" fmla="*/ 550566 h 761474"/>
                  <a:gd name="connsiteX74" fmla="*/ 583668 w 761978"/>
                  <a:gd name="connsiteY74" fmla="*/ 658834 h 761474"/>
                  <a:gd name="connsiteX75" fmla="*/ 584556 w 761978"/>
                  <a:gd name="connsiteY75" fmla="*/ 659538 h 761474"/>
                  <a:gd name="connsiteX76" fmla="*/ 585635 w 761978"/>
                  <a:gd name="connsiteY76" fmla="*/ 659627 h 761474"/>
                  <a:gd name="connsiteX77" fmla="*/ 627389 w 761978"/>
                  <a:gd name="connsiteY77" fmla="*/ 652381 h 761474"/>
                  <a:gd name="connsiteX78" fmla="*/ 649027 w 761978"/>
                  <a:gd name="connsiteY78" fmla="*/ 650337 h 761474"/>
                  <a:gd name="connsiteX79" fmla="*/ 650233 w 761978"/>
                  <a:gd name="connsiteY79" fmla="*/ 649792 h 761474"/>
                  <a:gd name="connsiteX80" fmla="*/ 650804 w 761978"/>
                  <a:gd name="connsiteY80" fmla="*/ 648567 h 761474"/>
                  <a:gd name="connsiteX81" fmla="*/ 652835 w 761978"/>
                  <a:gd name="connsiteY81" fmla="*/ 626935 h 761474"/>
                  <a:gd name="connsiteX82" fmla="*/ 660068 w 761978"/>
                  <a:gd name="connsiteY82" fmla="*/ 585251 h 761474"/>
                  <a:gd name="connsiteX83" fmla="*/ 660005 w 761978"/>
                  <a:gd name="connsiteY83" fmla="*/ 584140 h 761474"/>
                  <a:gd name="connsiteX84" fmla="*/ 659307 w 761978"/>
                  <a:gd name="connsiteY84" fmla="*/ 583271 h 761474"/>
                  <a:gd name="connsiteX85" fmla="*/ 320453 w 761978"/>
                  <a:gd name="connsiteY85" fmla="*/ 382538 h 761474"/>
                  <a:gd name="connsiteX86" fmla="*/ 321785 w 761978"/>
                  <a:gd name="connsiteY86" fmla="*/ 380736 h 761474"/>
                  <a:gd name="connsiteX87" fmla="*/ 320453 w 761978"/>
                  <a:gd name="connsiteY87" fmla="*/ 378936 h 761474"/>
                  <a:gd name="connsiteX88" fmla="*/ 189226 w 761978"/>
                  <a:gd name="connsiteY88" fmla="*/ 339534 h 761474"/>
                  <a:gd name="connsiteX89" fmla="*/ 58062 w 761978"/>
                  <a:gd name="connsiteY89" fmla="*/ 300132 h 761474"/>
                  <a:gd name="connsiteX90" fmla="*/ 56806 w 761978"/>
                  <a:gd name="connsiteY90" fmla="*/ 300194 h 761474"/>
                  <a:gd name="connsiteX91" fmla="*/ 55873 w 761978"/>
                  <a:gd name="connsiteY91" fmla="*/ 301034 h 761474"/>
                  <a:gd name="connsiteX92" fmla="*/ 31347 w 761978"/>
                  <a:gd name="connsiteY92" fmla="*/ 340764 h 761474"/>
                  <a:gd name="connsiteX93" fmla="*/ 489 w 761978"/>
                  <a:gd name="connsiteY93" fmla="*/ 379477 h 761474"/>
                  <a:gd name="connsiteX94" fmla="*/ 0 w 761978"/>
                  <a:gd name="connsiteY94" fmla="*/ 380736 h 761474"/>
                  <a:gd name="connsiteX95" fmla="*/ 489 w 761978"/>
                  <a:gd name="connsiteY95" fmla="*/ 381995 h 761474"/>
                  <a:gd name="connsiteX96" fmla="*/ 31347 w 761978"/>
                  <a:gd name="connsiteY96" fmla="*/ 420711 h 761474"/>
                  <a:gd name="connsiteX97" fmla="*/ 55873 w 761978"/>
                  <a:gd name="connsiteY97" fmla="*/ 460440 h 761474"/>
                  <a:gd name="connsiteX98" fmla="*/ 56806 w 761978"/>
                  <a:gd name="connsiteY98" fmla="*/ 461280 h 761474"/>
                  <a:gd name="connsiteX99" fmla="*/ 58062 w 761978"/>
                  <a:gd name="connsiteY99" fmla="*/ 461340 h 761474"/>
                  <a:gd name="connsiteX100" fmla="*/ 189226 w 761978"/>
                  <a:gd name="connsiteY100" fmla="*/ 421938 h 761474"/>
                  <a:gd name="connsiteX101" fmla="*/ 320453 w 761978"/>
                  <a:gd name="connsiteY101" fmla="*/ 382538 h 761474"/>
                  <a:gd name="connsiteX102" fmla="*/ 761534 w 761978"/>
                  <a:gd name="connsiteY102" fmla="*/ 379477 h 761474"/>
                  <a:gd name="connsiteX103" fmla="*/ 730631 w 761978"/>
                  <a:gd name="connsiteY103" fmla="*/ 340764 h 761474"/>
                  <a:gd name="connsiteX104" fmla="*/ 706137 w 761978"/>
                  <a:gd name="connsiteY104" fmla="*/ 301034 h 761474"/>
                  <a:gd name="connsiteX105" fmla="*/ 705186 w 761978"/>
                  <a:gd name="connsiteY105" fmla="*/ 300194 h 761474"/>
                  <a:gd name="connsiteX106" fmla="*/ 703917 w 761978"/>
                  <a:gd name="connsiteY106" fmla="*/ 300132 h 761474"/>
                  <a:gd name="connsiteX107" fmla="*/ 572753 w 761978"/>
                  <a:gd name="connsiteY107" fmla="*/ 339534 h 761474"/>
                  <a:gd name="connsiteX108" fmla="*/ 441527 w 761978"/>
                  <a:gd name="connsiteY108" fmla="*/ 378936 h 761474"/>
                  <a:gd name="connsiteX109" fmla="*/ 440194 w 761978"/>
                  <a:gd name="connsiteY109" fmla="*/ 380736 h 761474"/>
                  <a:gd name="connsiteX110" fmla="*/ 441527 w 761978"/>
                  <a:gd name="connsiteY110" fmla="*/ 382538 h 761474"/>
                  <a:gd name="connsiteX111" fmla="*/ 572753 w 761978"/>
                  <a:gd name="connsiteY111" fmla="*/ 421938 h 761474"/>
                  <a:gd name="connsiteX112" fmla="*/ 703917 w 761978"/>
                  <a:gd name="connsiteY112" fmla="*/ 461340 h 761474"/>
                  <a:gd name="connsiteX113" fmla="*/ 705186 w 761978"/>
                  <a:gd name="connsiteY113" fmla="*/ 461280 h 761474"/>
                  <a:gd name="connsiteX114" fmla="*/ 706137 w 761978"/>
                  <a:gd name="connsiteY114" fmla="*/ 460440 h 761474"/>
                  <a:gd name="connsiteX115" fmla="*/ 730631 w 761978"/>
                  <a:gd name="connsiteY115" fmla="*/ 420710 h 761474"/>
                  <a:gd name="connsiteX116" fmla="*/ 761534 w 761978"/>
                  <a:gd name="connsiteY116" fmla="*/ 381995 h 761474"/>
                  <a:gd name="connsiteX117" fmla="*/ 761979 w 761978"/>
                  <a:gd name="connsiteY117" fmla="*/ 380736 h 761474"/>
                  <a:gd name="connsiteX118" fmla="*/ 761534 w 761978"/>
                  <a:gd name="connsiteY118" fmla="*/ 379477 h 761474"/>
                  <a:gd name="connsiteX119" fmla="*/ 382830 w 761978"/>
                  <a:gd name="connsiteY119" fmla="*/ 441247 h 761474"/>
                  <a:gd name="connsiteX120" fmla="*/ 380989 w 761978"/>
                  <a:gd name="connsiteY120" fmla="*/ 439908 h 761474"/>
                  <a:gd name="connsiteX121" fmla="*/ 379212 w 761978"/>
                  <a:gd name="connsiteY121" fmla="*/ 441247 h 761474"/>
                  <a:gd name="connsiteX122" fmla="*/ 339743 w 761978"/>
                  <a:gd name="connsiteY122" fmla="*/ 572350 h 761474"/>
                  <a:gd name="connsiteX123" fmla="*/ 300337 w 761978"/>
                  <a:gd name="connsiteY123" fmla="*/ 703450 h 761474"/>
                  <a:gd name="connsiteX124" fmla="*/ 300401 w 761978"/>
                  <a:gd name="connsiteY124" fmla="*/ 704706 h 761474"/>
                  <a:gd name="connsiteX125" fmla="*/ 301226 w 761978"/>
                  <a:gd name="connsiteY125" fmla="*/ 705633 h 761474"/>
                  <a:gd name="connsiteX126" fmla="*/ 341013 w 761978"/>
                  <a:gd name="connsiteY126" fmla="*/ 730152 h 761474"/>
                  <a:gd name="connsiteX127" fmla="*/ 379720 w 761978"/>
                  <a:gd name="connsiteY127" fmla="*/ 760986 h 761474"/>
                  <a:gd name="connsiteX128" fmla="*/ 380989 w 761978"/>
                  <a:gd name="connsiteY128" fmla="*/ 761474 h 761474"/>
                  <a:gd name="connsiteX129" fmla="*/ 382259 w 761978"/>
                  <a:gd name="connsiteY129" fmla="*/ 760986 h 761474"/>
                  <a:gd name="connsiteX130" fmla="*/ 421030 w 761978"/>
                  <a:gd name="connsiteY130" fmla="*/ 730152 h 761474"/>
                  <a:gd name="connsiteX131" fmla="*/ 460754 w 761978"/>
                  <a:gd name="connsiteY131" fmla="*/ 705633 h 761474"/>
                  <a:gd name="connsiteX132" fmla="*/ 461579 w 761978"/>
                  <a:gd name="connsiteY132" fmla="*/ 704706 h 761474"/>
                  <a:gd name="connsiteX133" fmla="*/ 461642 w 761978"/>
                  <a:gd name="connsiteY133" fmla="*/ 703450 h 761474"/>
                  <a:gd name="connsiteX134" fmla="*/ 422236 w 761978"/>
                  <a:gd name="connsiteY134" fmla="*/ 572350 h 761474"/>
                  <a:gd name="connsiteX135" fmla="*/ 382830 w 761978"/>
                  <a:gd name="connsiteY135" fmla="*/ 441247 h 76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61978" h="761474">
                    <a:moveTo>
                      <a:pt x="102005" y="177337"/>
                    </a:moveTo>
                    <a:cubicBezTo>
                      <a:pt x="101872" y="176993"/>
                      <a:pt x="101834" y="176606"/>
                      <a:pt x="101917" y="176227"/>
                    </a:cubicBezTo>
                    <a:cubicBezTo>
                      <a:pt x="105553" y="159674"/>
                      <a:pt x="107793" y="145436"/>
                      <a:pt x="109163" y="134542"/>
                    </a:cubicBezTo>
                    <a:cubicBezTo>
                      <a:pt x="110534" y="123645"/>
                      <a:pt x="111042" y="116092"/>
                      <a:pt x="111213" y="112907"/>
                    </a:cubicBezTo>
                    <a:cubicBezTo>
                      <a:pt x="111238" y="112429"/>
                      <a:pt x="111441" y="112000"/>
                      <a:pt x="111759" y="111683"/>
                    </a:cubicBezTo>
                    <a:cubicBezTo>
                      <a:pt x="112076" y="111365"/>
                      <a:pt x="112507" y="111162"/>
                      <a:pt x="112983" y="111135"/>
                    </a:cubicBezTo>
                    <a:cubicBezTo>
                      <a:pt x="116169" y="110966"/>
                      <a:pt x="123739" y="110463"/>
                      <a:pt x="134654" y="109092"/>
                    </a:cubicBezTo>
                    <a:cubicBezTo>
                      <a:pt x="145504" y="107722"/>
                      <a:pt x="159782" y="105483"/>
                      <a:pt x="176344" y="101847"/>
                    </a:cubicBezTo>
                    <a:cubicBezTo>
                      <a:pt x="176725" y="101762"/>
                      <a:pt x="177106" y="101800"/>
                      <a:pt x="177486" y="101939"/>
                    </a:cubicBezTo>
                    <a:cubicBezTo>
                      <a:pt x="177804" y="102078"/>
                      <a:pt x="178121" y="102318"/>
                      <a:pt x="178311" y="102640"/>
                    </a:cubicBezTo>
                    <a:lnTo>
                      <a:pt x="250143" y="210907"/>
                    </a:lnTo>
                    <a:lnTo>
                      <a:pt x="321976" y="319171"/>
                    </a:lnTo>
                    <a:cubicBezTo>
                      <a:pt x="322547" y="320026"/>
                      <a:pt x="322356" y="320961"/>
                      <a:pt x="321785" y="321541"/>
                    </a:cubicBezTo>
                    <a:cubicBezTo>
                      <a:pt x="321151" y="322121"/>
                      <a:pt x="320262" y="322344"/>
                      <a:pt x="319374" y="321779"/>
                    </a:cubicBezTo>
                    <a:lnTo>
                      <a:pt x="211055" y="249989"/>
                    </a:lnTo>
                    <a:lnTo>
                      <a:pt x="102710" y="178203"/>
                    </a:lnTo>
                    <a:cubicBezTo>
                      <a:pt x="102386" y="177987"/>
                      <a:pt x="102145" y="177682"/>
                      <a:pt x="102005" y="177337"/>
                    </a:cubicBezTo>
                    <a:close/>
                    <a:moveTo>
                      <a:pt x="379212" y="320225"/>
                    </a:moveTo>
                    <a:cubicBezTo>
                      <a:pt x="379466" y="321120"/>
                      <a:pt x="380228" y="321566"/>
                      <a:pt x="380989" y="321566"/>
                    </a:cubicBezTo>
                    <a:cubicBezTo>
                      <a:pt x="381751" y="321566"/>
                      <a:pt x="382512" y="321120"/>
                      <a:pt x="382830" y="320225"/>
                    </a:cubicBezTo>
                    <a:lnTo>
                      <a:pt x="422236" y="189124"/>
                    </a:lnTo>
                    <a:lnTo>
                      <a:pt x="461642" y="58023"/>
                    </a:lnTo>
                    <a:cubicBezTo>
                      <a:pt x="461769" y="57599"/>
                      <a:pt x="461769" y="57157"/>
                      <a:pt x="461579" y="56771"/>
                    </a:cubicBezTo>
                    <a:cubicBezTo>
                      <a:pt x="461452" y="56384"/>
                      <a:pt x="461134" y="56049"/>
                      <a:pt x="460754" y="55839"/>
                    </a:cubicBezTo>
                    <a:cubicBezTo>
                      <a:pt x="447491" y="48641"/>
                      <a:pt x="434165" y="40508"/>
                      <a:pt x="421030" y="31324"/>
                    </a:cubicBezTo>
                    <a:cubicBezTo>
                      <a:pt x="407831" y="22138"/>
                      <a:pt x="394823" y="11901"/>
                      <a:pt x="382259" y="489"/>
                    </a:cubicBezTo>
                    <a:cubicBezTo>
                      <a:pt x="381878" y="164"/>
                      <a:pt x="381434" y="0"/>
                      <a:pt x="380989" y="0"/>
                    </a:cubicBezTo>
                    <a:cubicBezTo>
                      <a:pt x="380545" y="0"/>
                      <a:pt x="380101" y="164"/>
                      <a:pt x="379720" y="489"/>
                    </a:cubicBezTo>
                    <a:cubicBezTo>
                      <a:pt x="367156" y="11901"/>
                      <a:pt x="354148" y="22138"/>
                      <a:pt x="341013" y="31324"/>
                    </a:cubicBezTo>
                    <a:cubicBezTo>
                      <a:pt x="327813" y="40508"/>
                      <a:pt x="314488" y="48641"/>
                      <a:pt x="301226" y="55839"/>
                    </a:cubicBezTo>
                    <a:cubicBezTo>
                      <a:pt x="300844" y="56049"/>
                      <a:pt x="300591" y="56384"/>
                      <a:pt x="300401" y="56771"/>
                    </a:cubicBezTo>
                    <a:cubicBezTo>
                      <a:pt x="300274" y="57157"/>
                      <a:pt x="300210" y="57599"/>
                      <a:pt x="300337" y="58023"/>
                    </a:cubicBezTo>
                    <a:lnTo>
                      <a:pt x="339743" y="189124"/>
                    </a:lnTo>
                    <a:lnTo>
                      <a:pt x="379212" y="320225"/>
                    </a:lnTo>
                    <a:close/>
                    <a:moveTo>
                      <a:pt x="440258" y="321541"/>
                    </a:moveTo>
                    <a:cubicBezTo>
                      <a:pt x="440829" y="322121"/>
                      <a:pt x="441781" y="322344"/>
                      <a:pt x="442606" y="321779"/>
                    </a:cubicBezTo>
                    <a:lnTo>
                      <a:pt x="550924" y="249989"/>
                    </a:lnTo>
                    <a:lnTo>
                      <a:pt x="659307" y="178203"/>
                    </a:lnTo>
                    <a:cubicBezTo>
                      <a:pt x="659625" y="177987"/>
                      <a:pt x="659879" y="177682"/>
                      <a:pt x="660005" y="177337"/>
                    </a:cubicBezTo>
                    <a:cubicBezTo>
                      <a:pt x="660132" y="176993"/>
                      <a:pt x="660195" y="176606"/>
                      <a:pt x="660068" y="176227"/>
                    </a:cubicBezTo>
                    <a:cubicBezTo>
                      <a:pt x="656452" y="159674"/>
                      <a:pt x="654231" y="145436"/>
                      <a:pt x="652835" y="134542"/>
                    </a:cubicBezTo>
                    <a:cubicBezTo>
                      <a:pt x="651438" y="123645"/>
                      <a:pt x="650931" y="116093"/>
                      <a:pt x="650804" y="112907"/>
                    </a:cubicBezTo>
                    <a:cubicBezTo>
                      <a:pt x="650741" y="112429"/>
                      <a:pt x="650550" y="112000"/>
                      <a:pt x="650233" y="111683"/>
                    </a:cubicBezTo>
                    <a:cubicBezTo>
                      <a:pt x="649916" y="111365"/>
                      <a:pt x="649472" y="111162"/>
                      <a:pt x="649027" y="111135"/>
                    </a:cubicBezTo>
                    <a:cubicBezTo>
                      <a:pt x="645854" y="110966"/>
                      <a:pt x="638240" y="110464"/>
                      <a:pt x="627389" y="109092"/>
                    </a:cubicBezTo>
                    <a:cubicBezTo>
                      <a:pt x="616474" y="107722"/>
                      <a:pt x="602197" y="105483"/>
                      <a:pt x="585635" y="101847"/>
                    </a:cubicBezTo>
                    <a:cubicBezTo>
                      <a:pt x="585254" y="101763"/>
                      <a:pt x="584873" y="101800"/>
                      <a:pt x="584556" y="101939"/>
                    </a:cubicBezTo>
                    <a:cubicBezTo>
                      <a:pt x="584175" y="102078"/>
                      <a:pt x="583858" y="102318"/>
                      <a:pt x="583668" y="102640"/>
                    </a:cubicBezTo>
                    <a:lnTo>
                      <a:pt x="511835" y="210907"/>
                    </a:lnTo>
                    <a:lnTo>
                      <a:pt x="440004" y="319171"/>
                    </a:lnTo>
                    <a:cubicBezTo>
                      <a:pt x="439433" y="320027"/>
                      <a:pt x="439686" y="320961"/>
                      <a:pt x="440258" y="321541"/>
                    </a:cubicBezTo>
                    <a:close/>
                    <a:moveTo>
                      <a:pt x="321785" y="439933"/>
                    </a:moveTo>
                    <a:cubicBezTo>
                      <a:pt x="321151" y="439353"/>
                      <a:pt x="320262" y="439130"/>
                      <a:pt x="319374" y="439695"/>
                    </a:cubicBezTo>
                    <a:lnTo>
                      <a:pt x="211055" y="511483"/>
                    </a:lnTo>
                    <a:lnTo>
                      <a:pt x="102710" y="583271"/>
                    </a:lnTo>
                    <a:cubicBezTo>
                      <a:pt x="102386" y="583486"/>
                      <a:pt x="102145" y="583791"/>
                      <a:pt x="102005" y="584140"/>
                    </a:cubicBezTo>
                    <a:cubicBezTo>
                      <a:pt x="101872" y="584483"/>
                      <a:pt x="101834" y="584870"/>
                      <a:pt x="101917" y="585251"/>
                    </a:cubicBezTo>
                    <a:cubicBezTo>
                      <a:pt x="105553" y="601800"/>
                      <a:pt x="107793" y="616039"/>
                      <a:pt x="109163" y="626935"/>
                    </a:cubicBezTo>
                    <a:cubicBezTo>
                      <a:pt x="110534" y="637824"/>
                      <a:pt x="111042" y="645381"/>
                      <a:pt x="111213" y="648567"/>
                    </a:cubicBezTo>
                    <a:cubicBezTo>
                      <a:pt x="111238" y="649043"/>
                      <a:pt x="111441" y="649474"/>
                      <a:pt x="111759" y="649792"/>
                    </a:cubicBezTo>
                    <a:cubicBezTo>
                      <a:pt x="112076" y="650109"/>
                      <a:pt x="112507" y="650312"/>
                      <a:pt x="112983" y="650337"/>
                    </a:cubicBezTo>
                    <a:cubicBezTo>
                      <a:pt x="116169" y="650509"/>
                      <a:pt x="123739" y="651010"/>
                      <a:pt x="134654" y="652381"/>
                    </a:cubicBezTo>
                    <a:cubicBezTo>
                      <a:pt x="145504" y="653751"/>
                      <a:pt x="159782" y="655991"/>
                      <a:pt x="176344" y="659627"/>
                    </a:cubicBezTo>
                    <a:cubicBezTo>
                      <a:pt x="176725" y="659710"/>
                      <a:pt x="177106" y="659672"/>
                      <a:pt x="177486" y="659538"/>
                    </a:cubicBezTo>
                    <a:cubicBezTo>
                      <a:pt x="177804" y="659399"/>
                      <a:pt x="178121" y="659158"/>
                      <a:pt x="178311" y="658834"/>
                    </a:cubicBezTo>
                    <a:lnTo>
                      <a:pt x="250143" y="550566"/>
                    </a:lnTo>
                    <a:lnTo>
                      <a:pt x="321976" y="442303"/>
                    </a:lnTo>
                    <a:cubicBezTo>
                      <a:pt x="322547" y="441448"/>
                      <a:pt x="322356" y="440514"/>
                      <a:pt x="321785" y="439933"/>
                    </a:cubicBezTo>
                    <a:close/>
                    <a:moveTo>
                      <a:pt x="659307" y="583271"/>
                    </a:moveTo>
                    <a:lnTo>
                      <a:pt x="550924" y="511483"/>
                    </a:lnTo>
                    <a:lnTo>
                      <a:pt x="442606" y="439695"/>
                    </a:lnTo>
                    <a:cubicBezTo>
                      <a:pt x="441781" y="439130"/>
                      <a:pt x="440829" y="439353"/>
                      <a:pt x="440258" y="439933"/>
                    </a:cubicBezTo>
                    <a:cubicBezTo>
                      <a:pt x="439686" y="440514"/>
                      <a:pt x="439433" y="441448"/>
                      <a:pt x="440004" y="442303"/>
                    </a:cubicBezTo>
                    <a:lnTo>
                      <a:pt x="511835" y="550566"/>
                    </a:lnTo>
                    <a:lnTo>
                      <a:pt x="583668" y="658834"/>
                    </a:lnTo>
                    <a:cubicBezTo>
                      <a:pt x="583858" y="659158"/>
                      <a:pt x="584175" y="659399"/>
                      <a:pt x="584556" y="659538"/>
                    </a:cubicBezTo>
                    <a:cubicBezTo>
                      <a:pt x="584873" y="659672"/>
                      <a:pt x="585254" y="659710"/>
                      <a:pt x="585635" y="659627"/>
                    </a:cubicBezTo>
                    <a:cubicBezTo>
                      <a:pt x="602197" y="655991"/>
                      <a:pt x="616474" y="653751"/>
                      <a:pt x="627389" y="652381"/>
                    </a:cubicBezTo>
                    <a:cubicBezTo>
                      <a:pt x="638240" y="651010"/>
                      <a:pt x="645854" y="650509"/>
                      <a:pt x="649027" y="650337"/>
                    </a:cubicBezTo>
                    <a:cubicBezTo>
                      <a:pt x="649472" y="650312"/>
                      <a:pt x="649916" y="650109"/>
                      <a:pt x="650233" y="649792"/>
                    </a:cubicBezTo>
                    <a:cubicBezTo>
                      <a:pt x="650550" y="649474"/>
                      <a:pt x="650741" y="649043"/>
                      <a:pt x="650804" y="648567"/>
                    </a:cubicBezTo>
                    <a:cubicBezTo>
                      <a:pt x="650931" y="645381"/>
                      <a:pt x="651438" y="637824"/>
                      <a:pt x="652835" y="626935"/>
                    </a:cubicBezTo>
                    <a:cubicBezTo>
                      <a:pt x="654231" y="616039"/>
                      <a:pt x="656452" y="601800"/>
                      <a:pt x="660068" y="585251"/>
                    </a:cubicBezTo>
                    <a:cubicBezTo>
                      <a:pt x="660195" y="584870"/>
                      <a:pt x="660132" y="584483"/>
                      <a:pt x="660005" y="584140"/>
                    </a:cubicBezTo>
                    <a:cubicBezTo>
                      <a:pt x="659879" y="583791"/>
                      <a:pt x="659625" y="583486"/>
                      <a:pt x="659307" y="583271"/>
                    </a:cubicBezTo>
                    <a:close/>
                    <a:moveTo>
                      <a:pt x="320453" y="382538"/>
                    </a:moveTo>
                    <a:cubicBezTo>
                      <a:pt x="321341" y="382268"/>
                      <a:pt x="321785" y="381504"/>
                      <a:pt x="321785" y="380736"/>
                    </a:cubicBezTo>
                    <a:cubicBezTo>
                      <a:pt x="321785" y="379970"/>
                      <a:pt x="321341" y="379204"/>
                      <a:pt x="320453" y="378936"/>
                    </a:cubicBezTo>
                    <a:lnTo>
                      <a:pt x="189226" y="339534"/>
                    </a:lnTo>
                    <a:lnTo>
                      <a:pt x="58062" y="300132"/>
                    </a:lnTo>
                    <a:cubicBezTo>
                      <a:pt x="57637" y="300006"/>
                      <a:pt x="57193" y="300036"/>
                      <a:pt x="56806" y="300194"/>
                    </a:cubicBezTo>
                    <a:cubicBezTo>
                      <a:pt x="56419" y="300353"/>
                      <a:pt x="56089" y="300643"/>
                      <a:pt x="55873" y="301034"/>
                    </a:cubicBezTo>
                    <a:cubicBezTo>
                      <a:pt x="48671" y="314290"/>
                      <a:pt x="40536" y="327612"/>
                      <a:pt x="31347" y="340764"/>
                    </a:cubicBezTo>
                    <a:cubicBezTo>
                      <a:pt x="22153" y="353916"/>
                      <a:pt x="11905" y="366897"/>
                      <a:pt x="489" y="379477"/>
                    </a:cubicBezTo>
                    <a:cubicBezTo>
                      <a:pt x="165" y="379836"/>
                      <a:pt x="0" y="380285"/>
                      <a:pt x="0" y="380736"/>
                    </a:cubicBezTo>
                    <a:cubicBezTo>
                      <a:pt x="0" y="381187"/>
                      <a:pt x="165" y="381638"/>
                      <a:pt x="489" y="381995"/>
                    </a:cubicBezTo>
                    <a:cubicBezTo>
                      <a:pt x="11905" y="394577"/>
                      <a:pt x="22153" y="407559"/>
                      <a:pt x="31347" y="420711"/>
                    </a:cubicBezTo>
                    <a:cubicBezTo>
                      <a:pt x="40536" y="433863"/>
                      <a:pt x="48671" y="447184"/>
                      <a:pt x="55873" y="460440"/>
                    </a:cubicBezTo>
                    <a:cubicBezTo>
                      <a:pt x="56089" y="460832"/>
                      <a:pt x="56419" y="461122"/>
                      <a:pt x="56806" y="461280"/>
                    </a:cubicBezTo>
                    <a:cubicBezTo>
                      <a:pt x="57193" y="461439"/>
                      <a:pt x="57637" y="461469"/>
                      <a:pt x="58062" y="461340"/>
                    </a:cubicBezTo>
                    <a:lnTo>
                      <a:pt x="189226" y="421938"/>
                    </a:lnTo>
                    <a:lnTo>
                      <a:pt x="320453" y="382538"/>
                    </a:lnTo>
                    <a:close/>
                    <a:moveTo>
                      <a:pt x="761534" y="379477"/>
                    </a:moveTo>
                    <a:cubicBezTo>
                      <a:pt x="750113" y="366897"/>
                      <a:pt x="739833" y="353916"/>
                      <a:pt x="730631" y="340764"/>
                    </a:cubicBezTo>
                    <a:cubicBezTo>
                      <a:pt x="721494" y="327612"/>
                      <a:pt x="713308" y="314290"/>
                      <a:pt x="706137" y="301034"/>
                    </a:cubicBezTo>
                    <a:cubicBezTo>
                      <a:pt x="705884" y="300643"/>
                      <a:pt x="705567" y="300353"/>
                      <a:pt x="705186" y="300194"/>
                    </a:cubicBezTo>
                    <a:cubicBezTo>
                      <a:pt x="704805" y="300036"/>
                      <a:pt x="704361" y="300006"/>
                      <a:pt x="703917" y="300132"/>
                    </a:cubicBezTo>
                    <a:lnTo>
                      <a:pt x="572753" y="339534"/>
                    </a:lnTo>
                    <a:lnTo>
                      <a:pt x="441527" y="378936"/>
                    </a:lnTo>
                    <a:cubicBezTo>
                      <a:pt x="440638" y="379204"/>
                      <a:pt x="440194" y="379970"/>
                      <a:pt x="440194" y="380736"/>
                    </a:cubicBezTo>
                    <a:cubicBezTo>
                      <a:pt x="440194" y="381504"/>
                      <a:pt x="440638" y="382268"/>
                      <a:pt x="441527" y="382538"/>
                    </a:cubicBezTo>
                    <a:lnTo>
                      <a:pt x="572753" y="421938"/>
                    </a:lnTo>
                    <a:lnTo>
                      <a:pt x="703917" y="461340"/>
                    </a:lnTo>
                    <a:cubicBezTo>
                      <a:pt x="704361" y="461469"/>
                      <a:pt x="704805" y="461439"/>
                      <a:pt x="705186" y="461280"/>
                    </a:cubicBezTo>
                    <a:cubicBezTo>
                      <a:pt x="705567" y="461122"/>
                      <a:pt x="705884" y="460832"/>
                      <a:pt x="706137" y="460440"/>
                    </a:cubicBezTo>
                    <a:cubicBezTo>
                      <a:pt x="713308" y="447184"/>
                      <a:pt x="721494" y="433863"/>
                      <a:pt x="730631" y="420710"/>
                    </a:cubicBezTo>
                    <a:cubicBezTo>
                      <a:pt x="739833" y="407559"/>
                      <a:pt x="750113" y="394577"/>
                      <a:pt x="761534" y="381995"/>
                    </a:cubicBezTo>
                    <a:cubicBezTo>
                      <a:pt x="761852" y="381638"/>
                      <a:pt x="761979" y="381187"/>
                      <a:pt x="761979" y="380736"/>
                    </a:cubicBezTo>
                    <a:cubicBezTo>
                      <a:pt x="761979" y="380285"/>
                      <a:pt x="761852" y="379836"/>
                      <a:pt x="761534" y="379477"/>
                    </a:cubicBezTo>
                    <a:close/>
                    <a:moveTo>
                      <a:pt x="382830" y="441247"/>
                    </a:moveTo>
                    <a:cubicBezTo>
                      <a:pt x="382512" y="440355"/>
                      <a:pt x="381751" y="439908"/>
                      <a:pt x="380989" y="439908"/>
                    </a:cubicBezTo>
                    <a:cubicBezTo>
                      <a:pt x="380228" y="439908"/>
                      <a:pt x="379466" y="440355"/>
                      <a:pt x="379212" y="441247"/>
                    </a:cubicBezTo>
                    <a:lnTo>
                      <a:pt x="339743" y="572350"/>
                    </a:lnTo>
                    <a:lnTo>
                      <a:pt x="300337" y="703450"/>
                    </a:lnTo>
                    <a:cubicBezTo>
                      <a:pt x="300210" y="703875"/>
                      <a:pt x="300274" y="704319"/>
                      <a:pt x="300401" y="704706"/>
                    </a:cubicBezTo>
                    <a:cubicBezTo>
                      <a:pt x="300591" y="705087"/>
                      <a:pt x="300844" y="705423"/>
                      <a:pt x="301226" y="705633"/>
                    </a:cubicBezTo>
                    <a:cubicBezTo>
                      <a:pt x="314488" y="712835"/>
                      <a:pt x="327813" y="720964"/>
                      <a:pt x="341013" y="730152"/>
                    </a:cubicBezTo>
                    <a:cubicBezTo>
                      <a:pt x="354148" y="739334"/>
                      <a:pt x="367156" y="749576"/>
                      <a:pt x="379720" y="760986"/>
                    </a:cubicBezTo>
                    <a:cubicBezTo>
                      <a:pt x="380101" y="761309"/>
                      <a:pt x="380545" y="761474"/>
                      <a:pt x="380989" y="761474"/>
                    </a:cubicBezTo>
                    <a:cubicBezTo>
                      <a:pt x="381434" y="761474"/>
                      <a:pt x="381878" y="761309"/>
                      <a:pt x="382259" y="760986"/>
                    </a:cubicBezTo>
                    <a:cubicBezTo>
                      <a:pt x="394823" y="749576"/>
                      <a:pt x="407831" y="739334"/>
                      <a:pt x="421030" y="730152"/>
                    </a:cubicBezTo>
                    <a:cubicBezTo>
                      <a:pt x="434165" y="720964"/>
                      <a:pt x="447491" y="712835"/>
                      <a:pt x="460754" y="705633"/>
                    </a:cubicBezTo>
                    <a:cubicBezTo>
                      <a:pt x="461134" y="705423"/>
                      <a:pt x="461452" y="705087"/>
                      <a:pt x="461579" y="704706"/>
                    </a:cubicBezTo>
                    <a:cubicBezTo>
                      <a:pt x="461769" y="704319"/>
                      <a:pt x="461769" y="703875"/>
                      <a:pt x="461642" y="703450"/>
                    </a:cubicBezTo>
                    <a:lnTo>
                      <a:pt x="422236" y="572350"/>
                    </a:lnTo>
                    <a:lnTo>
                      <a:pt x="382830" y="441247"/>
                    </a:ln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11" name="Freeform: Shape 10">
                <a:extLst>
                  <a:ext uri="{FF2B5EF4-FFF2-40B4-BE49-F238E27FC236}">
                    <a16:creationId xmlns:a16="http://schemas.microsoft.com/office/drawing/2014/main" id="{5D9C5DD1-3AED-A454-E0A8-AE0D748CF87C}"/>
                  </a:ext>
                </a:extLst>
              </p:cNvPr>
              <p:cNvSpPr/>
              <p:nvPr/>
            </p:nvSpPr>
            <p:spPr>
              <a:xfrm>
                <a:off x="5079996"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12" name="Freeform: Shape 11">
                <a:extLst>
                  <a:ext uri="{FF2B5EF4-FFF2-40B4-BE49-F238E27FC236}">
                    <a16:creationId xmlns:a16="http://schemas.microsoft.com/office/drawing/2014/main" id="{83C38BB6-F1BC-79A8-5D05-024F62C5ADEB}"/>
                  </a:ext>
                </a:extLst>
              </p:cNvPr>
              <p:cNvSpPr/>
              <p:nvPr/>
            </p:nvSpPr>
            <p:spPr>
              <a:xfrm>
                <a:off x="5206996" y="5964386"/>
                <a:ext cx="761997" cy="761472"/>
              </a:xfrm>
              <a:custGeom>
                <a:avLst/>
                <a:gdLst>
                  <a:gd name="connsiteX0" fmla="*/ 382481 w 761997"/>
                  <a:gd name="connsiteY0" fmla="*/ 760737 h 761472"/>
                  <a:gd name="connsiteX1" fmla="*/ 434800 w 761997"/>
                  <a:gd name="connsiteY1" fmla="*/ 679056 h 761472"/>
                  <a:gd name="connsiteX2" fmla="*/ 503079 w 761997"/>
                  <a:gd name="connsiteY2" fmla="*/ 504818 h 761472"/>
                  <a:gd name="connsiteX3" fmla="*/ 503828 w 761997"/>
                  <a:gd name="connsiteY3" fmla="*/ 503479 h 761472"/>
                  <a:gd name="connsiteX4" fmla="*/ 505166 w 761997"/>
                  <a:gd name="connsiteY4" fmla="*/ 502732 h 761472"/>
                  <a:gd name="connsiteX5" fmla="*/ 679525 w 761997"/>
                  <a:gd name="connsiteY5" fmla="*/ 434499 h 761472"/>
                  <a:gd name="connsiteX6" fmla="*/ 761262 w 761997"/>
                  <a:gd name="connsiteY6" fmla="*/ 382221 h 761472"/>
                  <a:gd name="connsiteX7" fmla="*/ 761998 w 761997"/>
                  <a:gd name="connsiteY7" fmla="*/ 380736 h 761472"/>
                  <a:gd name="connsiteX8" fmla="*/ 761262 w 761997"/>
                  <a:gd name="connsiteY8" fmla="*/ 379251 h 761472"/>
                  <a:gd name="connsiteX9" fmla="*/ 679525 w 761997"/>
                  <a:gd name="connsiteY9" fmla="*/ 326972 h 761472"/>
                  <a:gd name="connsiteX10" fmla="*/ 505166 w 761997"/>
                  <a:gd name="connsiteY10" fmla="*/ 258739 h 761472"/>
                  <a:gd name="connsiteX11" fmla="*/ 503828 w 761997"/>
                  <a:gd name="connsiteY11" fmla="*/ 257992 h 761472"/>
                  <a:gd name="connsiteX12" fmla="*/ 503079 w 761997"/>
                  <a:gd name="connsiteY12" fmla="*/ 256653 h 761472"/>
                  <a:gd name="connsiteX13" fmla="*/ 434800 w 761997"/>
                  <a:gd name="connsiteY13" fmla="*/ 82417 h 761472"/>
                  <a:gd name="connsiteX14" fmla="*/ 382481 w 761997"/>
                  <a:gd name="connsiteY14" fmla="*/ 732 h 761472"/>
                  <a:gd name="connsiteX15" fmla="*/ 380996 w 761997"/>
                  <a:gd name="connsiteY15" fmla="*/ 0 h 761472"/>
                  <a:gd name="connsiteX16" fmla="*/ 379511 w 761997"/>
                  <a:gd name="connsiteY16" fmla="*/ 732 h 761472"/>
                  <a:gd name="connsiteX17" fmla="*/ 327198 w 761997"/>
                  <a:gd name="connsiteY17" fmla="*/ 82417 h 761472"/>
                  <a:gd name="connsiteX18" fmla="*/ 258920 w 761997"/>
                  <a:gd name="connsiteY18" fmla="*/ 256653 h 761472"/>
                  <a:gd name="connsiteX19" fmla="*/ 258171 w 761997"/>
                  <a:gd name="connsiteY19" fmla="*/ 257992 h 761472"/>
                  <a:gd name="connsiteX20" fmla="*/ 256832 w 761997"/>
                  <a:gd name="connsiteY20" fmla="*/ 258739 h 761472"/>
                  <a:gd name="connsiteX21" fmla="*/ 82474 w 761997"/>
                  <a:gd name="connsiteY21" fmla="*/ 326972 h 761472"/>
                  <a:gd name="connsiteX22" fmla="*/ 730 w 761997"/>
                  <a:gd name="connsiteY22" fmla="*/ 379251 h 761472"/>
                  <a:gd name="connsiteX23" fmla="*/ 0 w 761997"/>
                  <a:gd name="connsiteY23" fmla="*/ 380736 h 761472"/>
                  <a:gd name="connsiteX24" fmla="*/ 730 w 761997"/>
                  <a:gd name="connsiteY24" fmla="*/ 382221 h 761472"/>
                  <a:gd name="connsiteX25" fmla="*/ 82474 w 761997"/>
                  <a:gd name="connsiteY25" fmla="*/ 434499 h 761472"/>
                  <a:gd name="connsiteX26" fmla="*/ 256832 w 761997"/>
                  <a:gd name="connsiteY26" fmla="*/ 502732 h 761472"/>
                  <a:gd name="connsiteX27" fmla="*/ 258171 w 761997"/>
                  <a:gd name="connsiteY27" fmla="*/ 503479 h 761472"/>
                  <a:gd name="connsiteX28" fmla="*/ 258920 w 761997"/>
                  <a:gd name="connsiteY28" fmla="*/ 504818 h 761472"/>
                  <a:gd name="connsiteX29" fmla="*/ 327198 w 761997"/>
                  <a:gd name="connsiteY29" fmla="*/ 679056 h 761472"/>
                  <a:gd name="connsiteX30" fmla="*/ 379511 w 761997"/>
                  <a:gd name="connsiteY30" fmla="*/ 760737 h 761472"/>
                  <a:gd name="connsiteX31" fmla="*/ 380996 w 761997"/>
                  <a:gd name="connsiteY31" fmla="*/ 761473 h 761472"/>
                  <a:gd name="connsiteX32" fmla="*/ 382481 w 761997"/>
                  <a:gd name="connsiteY32" fmla="*/ 760737 h 7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1997" h="761472">
                    <a:moveTo>
                      <a:pt x="382481" y="760737"/>
                    </a:moveTo>
                    <a:cubicBezTo>
                      <a:pt x="388268" y="753230"/>
                      <a:pt x="410205" y="723856"/>
                      <a:pt x="434800" y="679056"/>
                    </a:cubicBezTo>
                    <a:cubicBezTo>
                      <a:pt x="459396" y="634250"/>
                      <a:pt x="486650" y="574024"/>
                      <a:pt x="503079" y="504818"/>
                    </a:cubicBezTo>
                    <a:cubicBezTo>
                      <a:pt x="503199" y="504301"/>
                      <a:pt x="503466" y="503841"/>
                      <a:pt x="503828" y="503479"/>
                    </a:cubicBezTo>
                    <a:cubicBezTo>
                      <a:pt x="504189" y="503118"/>
                      <a:pt x="504646" y="502855"/>
                      <a:pt x="505166" y="502732"/>
                    </a:cubicBezTo>
                    <a:cubicBezTo>
                      <a:pt x="574422" y="486313"/>
                      <a:pt x="634693" y="459077"/>
                      <a:pt x="679525" y="434499"/>
                    </a:cubicBezTo>
                    <a:cubicBezTo>
                      <a:pt x="724356" y="409922"/>
                      <a:pt x="753755" y="388004"/>
                      <a:pt x="761262" y="382221"/>
                    </a:cubicBezTo>
                    <a:cubicBezTo>
                      <a:pt x="761750" y="381844"/>
                      <a:pt x="761998" y="381290"/>
                      <a:pt x="761998" y="380736"/>
                    </a:cubicBezTo>
                    <a:cubicBezTo>
                      <a:pt x="761998" y="380181"/>
                      <a:pt x="761750" y="379627"/>
                      <a:pt x="761262" y="379251"/>
                    </a:cubicBezTo>
                    <a:cubicBezTo>
                      <a:pt x="753755" y="373468"/>
                      <a:pt x="724356" y="351549"/>
                      <a:pt x="679525" y="326972"/>
                    </a:cubicBezTo>
                    <a:cubicBezTo>
                      <a:pt x="634693" y="302394"/>
                      <a:pt x="574422" y="275158"/>
                      <a:pt x="505166" y="258739"/>
                    </a:cubicBezTo>
                    <a:cubicBezTo>
                      <a:pt x="504646" y="258617"/>
                      <a:pt x="504189" y="258353"/>
                      <a:pt x="503828" y="257992"/>
                    </a:cubicBezTo>
                    <a:cubicBezTo>
                      <a:pt x="503466" y="257630"/>
                      <a:pt x="503199" y="257170"/>
                      <a:pt x="503079" y="256653"/>
                    </a:cubicBezTo>
                    <a:cubicBezTo>
                      <a:pt x="486650" y="187445"/>
                      <a:pt x="459396" y="127218"/>
                      <a:pt x="434800" y="82417"/>
                    </a:cubicBezTo>
                    <a:cubicBezTo>
                      <a:pt x="410205" y="37615"/>
                      <a:pt x="388268" y="8240"/>
                      <a:pt x="382481" y="732"/>
                    </a:cubicBezTo>
                    <a:cubicBezTo>
                      <a:pt x="382106" y="244"/>
                      <a:pt x="381554" y="0"/>
                      <a:pt x="380996" y="0"/>
                    </a:cubicBezTo>
                    <a:cubicBezTo>
                      <a:pt x="380444" y="0"/>
                      <a:pt x="379885" y="244"/>
                      <a:pt x="379511" y="732"/>
                    </a:cubicBezTo>
                    <a:cubicBezTo>
                      <a:pt x="373724" y="8240"/>
                      <a:pt x="351794" y="37615"/>
                      <a:pt x="327198" y="82417"/>
                    </a:cubicBezTo>
                    <a:cubicBezTo>
                      <a:pt x="302602" y="127218"/>
                      <a:pt x="275348" y="187445"/>
                      <a:pt x="258920" y="256653"/>
                    </a:cubicBezTo>
                    <a:cubicBezTo>
                      <a:pt x="258792" y="257170"/>
                      <a:pt x="258532" y="257630"/>
                      <a:pt x="258171" y="257992"/>
                    </a:cubicBezTo>
                    <a:cubicBezTo>
                      <a:pt x="257809" y="258353"/>
                      <a:pt x="257346" y="258617"/>
                      <a:pt x="256832" y="258739"/>
                    </a:cubicBezTo>
                    <a:cubicBezTo>
                      <a:pt x="187570" y="275158"/>
                      <a:pt x="127305" y="302394"/>
                      <a:pt x="82474" y="326972"/>
                    </a:cubicBezTo>
                    <a:cubicBezTo>
                      <a:pt x="37642" y="351549"/>
                      <a:pt x="8243" y="373468"/>
                      <a:pt x="730" y="379251"/>
                    </a:cubicBezTo>
                    <a:cubicBezTo>
                      <a:pt x="241" y="379627"/>
                      <a:pt x="0" y="380181"/>
                      <a:pt x="0" y="380736"/>
                    </a:cubicBezTo>
                    <a:cubicBezTo>
                      <a:pt x="0" y="381290"/>
                      <a:pt x="241" y="381844"/>
                      <a:pt x="730" y="382221"/>
                    </a:cubicBezTo>
                    <a:cubicBezTo>
                      <a:pt x="8243" y="388004"/>
                      <a:pt x="37642" y="409922"/>
                      <a:pt x="82474" y="434499"/>
                    </a:cubicBezTo>
                    <a:cubicBezTo>
                      <a:pt x="127305" y="459077"/>
                      <a:pt x="187570" y="486313"/>
                      <a:pt x="256832" y="502732"/>
                    </a:cubicBezTo>
                    <a:cubicBezTo>
                      <a:pt x="257346" y="502855"/>
                      <a:pt x="257809" y="503118"/>
                      <a:pt x="258171" y="503479"/>
                    </a:cubicBezTo>
                    <a:cubicBezTo>
                      <a:pt x="258532" y="503841"/>
                      <a:pt x="258792" y="504301"/>
                      <a:pt x="258920" y="504818"/>
                    </a:cubicBezTo>
                    <a:cubicBezTo>
                      <a:pt x="275348" y="574024"/>
                      <a:pt x="302602" y="634250"/>
                      <a:pt x="327198" y="679056"/>
                    </a:cubicBezTo>
                    <a:cubicBezTo>
                      <a:pt x="351794" y="723856"/>
                      <a:pt x="373724" y="753230"/>
                      <a:pt x="379511" y="760737"/>
                    </a:cubicBezTo>
                    <a:cubicBezTo>
                      <a:pt x="379885" y="761225"/>
                      <a:pt x="380444" y="761473"/>
                      <a:pt x="380996" y="761473"/>
                    </a:cubicBezTo>
                    <a:cubicBezTo>
                      <a:pt x="381554" y="761473"/>
                      <a:pt x="382106" y="761225"/>
                      <a:pt x="382481" y="760737"/>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13" name="Freeform: Shape 12">
                <a:extLst>
                  <a:ext uri="{FF2B5EF4-FFF2-40B4-BE49-F238E27FC236}">
                    <a16:creationId xmlns:a16="http://schemas.microsoft.com/office/drawing/2014/main" id="{9B2328EB-DE73-0AA8-4EF4-27CEC3186BFA}"/>
                  </a:ext>
                </a:extLst>
              </p:cNvPr>
              <p:cNvSpPr/>
              <p:nvPr/>
            </p:nvSpPr>
            <p:spPr>
              <a:xfrm>
                <a:off x="4064003"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14" name="Freeform: Shape 13">
                <a:extLst>
                  <a:ext uri="{FF2B5EF4-FFF2-40B4-BE49-F238E27FC236}">
                    <a16:creationId xmlns:a16="http://schemas.microsoft.com/office/drawing/2014/main" id="{7C937343-8836-5FB1-4ED6-20BF84D94CC8}"/>
                  </a:ext>
                </a:extLst>
              </p:cNvPr>
              <p:cNvSpPr/>
              <p:nvPr/>
            </p:nvSpPr>
            <p:spPr>
              <a:xfrm>
                <a:off x="4067239" y="6029515"/>
                <a:ext cx="1009539" cy="631213"/>
              </a:xfrm>
              <a:custGeom>
                <a:avLst/>
                <a:gdLst>
                  <a:gd name="connsiteX0" fmla="*/ 1008505 w 1009539"/>
                  <a:gd name="connsiteY0" fmla="*/ 317284 h 631213"/>
                  <a:gd name="connsiteX1" fmla="*/ 697368 w 1009539"/>
                  <a:gd name="connsiteY1" fmla="*/ 474147 h 631213"/>
                  <a:gd name="connsiteX2" fmla="*/ 386231 w 1009539"/>
                  <a:gd name="connsiteY2" fmla="*/ 631010 h 631213"/>
                  <a:gd name="connsiteX3" fmla="*/ 384632 w 1009539"/>
                  <a:gd name="connsiteY3" fmla="*/ 631054 h 631213"/>
                  <a:gd name="connsiteX4" fmla="*/ 383578 w 1009539"/>
                  <a:gd name="connsiteY4" fmla="*/ 629849 h 631213"/>
                  <a:gd name="connsiteX5" fmla="*/ 238334 w 1009539"/>
                  <a:gd name="connsiteY5" fmla="*/ 434262 h 631213"/>
                  <a:gd name="connsiteX6" fmla="*/ 1294 w 1009539"/>
                  <a:gd name="connsiteY6" fmla="*/ 317386 h 631213"/>
                  <a:gd name="connsiteX7" fmla="*/ 0 w 1009539"/>
                  <a:gd name="connsiteY7" fmla="*/ 315606 h 631213"/>
                  <a:gd name="connsiteX8" fmla="*/ 1294 w 1009539"/>
                  <a:gd name="connsiteY8" fmla="*/ 313826 h 631213"/>
                  <a:gd name="connsiteX9" fmla="*/ 238334 w 1009539"/>
                  <a:gd name="connsiteY9" fmla="*/ 196949 h 631213"/>
                  <a:gd name="connsiteX10" fmla="*/ 383578 w 1009539"/>
                  <a:gd name="connsiteY10" fmla="*/ 1363 h 631213"/>
                  <a:gd name="connsiteX11" fmla="*/ 384632 w 1009539"/>
                  <a:gd name="connsiteY11" fmla="*/ 159 h 631213"/>
                  <a:gd name="connsiteX12" fmla="*/ 386231 w 1009539"/>
                  <a:gd name="connsiteY12" fmla="*/ 202 h 631213"/>
                  <a:gd name="connsiteX13" fmla="*/ 697368 w 1009539"/>
                  <a:gd name="connsiteY13" fmla="*/ 157065 h 631213"/>
                  <a:gd name="connsiteX14" fmla="*/ 1008505 w 1009539"/>
                  <a:gd name="connsiteY14" fmla="*/ 313927 h 631213"/>
                  <a:gd name="connsiteX15" fmla="*/ 1009539 w 1009539"/>
                  <a:gd name="connsiteY15" fmla="*/ 315606 h 631213"/>
                  <a:gd name="connsiteX16" fmla="*/ 1008505 w 1009539"/>
                  <a:gd name="connsiteY16" fmla="*/ 317284 h 631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539" h="631213">
                    <a:moveTo>
                      <a:pt x="1008505" y="317284"/>
                    </a:moveTo>
                    <a:lnTo>
                      <a:pt x="697368" y="474147"/>
                    </a:lnTo>
                    <a:lnTo>
                      <a:pt x="386231" y="631010"/>
                    </a:lnTo>
                    <a:cubicBezTo>
                      <a:pt x="385704" y="631276"/>
                      <a:pt x="385120" y="631270"/>
                      <a:pt x="384632" y="631054"/>
                    </a:cubicBezTo>
                    <a:cubicBezTo>
                      <a:pt x="384143" y="630838"/>
                      <a:pt x="383743" y="630413"/>
                      <a:pt x="383578" y="629849"/>
                    </a:cubicBezTo>
                    <a:cubicBezTo>
                      <a:pt x="360423" y="549665"/>
                      <a:pt x="307025" y="485404"/>
                      <a:pt x="238334" y="434262"/>
                    </a:cubicBezTo>
                    <a:cubicBezTo>
                      <a:pt x="169637" y="383120"/>
                      <a:pt x="85647" y="345097"/>
                      <a:pt x="1294" y="317386"/>
                    </a:cubicBezTo>
                    <a:cubicBezTo>
                      <a:pt x="431" y="317102"/>
                      <a:pt x="0" y="316354"/>
                      <a:pt x="0" y="315606"/>
                    </a:cubicBezTo>
                    <a:cubicBezTo>
                      <a:pt x="0" y="314857"/>
                      <a:pt x="431" y="314109"/>
                      <a:pt x="1294" y="313826"/>
                    </a:cubicBezTo>
                    <a:cubicBezTo>
                      <a:pt x="85647" y="286114"/>
                      <a:pt x="169637" y="248091"/>
                      <a:pt x="238334" y="196949"/>
                    </a:cubicBezTo>
                    <a:cubicBezTo>
                      <a:pt x="307025" y="145808"/>
                      <a:pt x="360423" y="81548"/>
                      <a:pt x="383578" y="1363"/>
                    </a:cubicBezTo>
                    <a:cubicBezTo>
                      <a:pt x="383743" y="797"/>
                      <a:pt x="384143" y="374"/>
                      <a:pt x="384632" y="159"/>
                    </a:cubicBezTo>
                    <a:cubicBezTo>
                      <a:pt x="385120" y="-56"/>
                      <a:pt x="385704" y="-64"/>
                      <a:pt x="386231" y="202"/>
                    </a:cubicBezTo>
                    <a:lnTo>
                      <a:pt x="697368" y="157065"/>
                    </a:lnTo>
                    <a:lnTo>
                      <a:pt x="1008505" y="313927"/>
                    </a:lnTo>
                    <a:cubicBezTo>
                      <a:pt x="1009190" y="314275"/>
                      <a:pt x="1009539" y="314940"/>
                      <a:pt x="1009539" y="315606"/>
                    </a:cubicBezTo>
                    <a:cubicBezTo>
                      <a:pt x="1009539" y="316271"/>
                      <a:pt x="1009190" y="316937"/>
                      <a:pt x="1008505" y="31728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15" name="Freeform: Shape 14">
                <a:extLst>
                  <a:ext uri="{FF2B5EF4-FFF2-40B4-BE49-F238E27FC236}">
                    <a16:creationId xmlns:a16="http://schemas.microsoft.com/office/drawing/2014/main" id="{E9412C18-C876-2EE3-9B45-D892409FC2A6}"/>
                  </a:ext>
                </a:extLst>
              </p:cNvPr>
              <p:cNvSpPr/>
              <p:nvPr/>
            </p:nvSpPr>
            <p:spPr>
              <a:xfrm>
                <a:off x="3048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16" name="Freeform: Shape 15">
                <a:extLst>
                  <a:ext uri="{FF2B5EF4-FFF2-40B4-BE49-F238E27FC236}">
                    <a16:creationId xmlns:a16="http://schemas.microsoft.com/office/drawing/2014/main" id="{CBCEF39B-FAED-01A7-2B42-65E5299C3F92}"/>
                  </a:ext>
                </a:extLst>
              </p:cNvPr>
              <p:cNvSpPr/>
              <p:nvPr/>
            </p:nvSpPr>
            <p:spPr>
              <a:xfrm>
                <a:off x="3175141" y="5989204"/>
                <a:ext cx="761731" cy="691143"/>
              </a:xfrm>
              <a:custGeom>
                <a:avLst/>
                <a:gdLst>
                  <a:gd name="connsiteX0" fmla="*/ 488138 w 761731"/>
                  <a:gd name="connsiteY0" fmla="*/ 688098 h 691143"/>
                  <a:gd name="connsiteX1" fmla="*/ 488354 w 761731"/>
                  <a:gd name="connsiteY1" fmla="*/ 690084 h 691143"/>
                  <a:gd name="connsiteX2" fmla="*/ 486660 w 761731"/>
                  <a:gd name="connsiteY2" fmla="*/ 691144 h 691143"/>
                  <a:gd name="connsiteX3" fmla="*/ 275066 w 761731"/>
                  <a:gd name="connsiteY3" fmla="*/ 691144 h 691143"/>
                  <a:gd name="connsiteX4" fmla="*/ 273372 w 761731"/>
                  <a:gd name="connsiteY4" fmla="*/ 690084 h 691143"/>
                  <a:gd name="connsiteX5" fmla="*/ 273593 w 761731"/>
                  <a:gd name="connsiteY5" fmla="*/ 688098 h 691143"/>
                  <a:gd name="connsiteX6" fmla="*/ 326490 w 761731"/>
                  <a:gd name="connsiteY6" fmla="*/ 621349 h 691143"/>
                  <a:gd name="connsiteX7" fmla="*/ 379387 w 761731"/>
                  <a:gd name="connsiteY7" fmla="*/ 554593 h 691143"/>
                  <a:gd name="connsiteX8" fmla="*/ 380866 w 761731"/>
                  <a:gd name="connsiteY8" fmla="*/ 553876 h 691143"/>
                  <a:gd name="connsiteX9" fmla="*/ 382344 w 761731"/>
                  <a:gd name="connsiteY9" fmla="*/ 554593 h 691143"/>
                  <a:gd name="connsiteX10" fmla="*/ 435241 w 761731"/>
                  <a:gd name="connsiteY10" fmla="*/ 621349 h 691143"/>
                  <a:gd name="connsiteX11" fmla="*/ 488138 w 761731"/>
                  <a:gd name="connsiteY11" fmla="*/ 688098 h 691143"/>
                  <a:gd name="connsiteX12" fmla="*/ 334391 w 761731"/>
                  <a:gd name="connsiteY12" fmla="*/ 529534 h 691143"/>
                  <a:gd name="connsiteX13" fmla="*/ 332741 w 761731"/>
                  <a:gd name="connsiteY13" fmla="*/ 528208 h 691143"/>
                  <a:gd name="connsiteX14" fmla="*/ 219891 w 761731"/>
                  <a:gd name="connsiteY14" fmla="*/ 519267 h 691143"/>
                  <a:gd name="connsiteX15" fmla="*/ 107047 w 761731"/>
                  <a:gd name="connsiteY15" fmla="*/ 510326 h 691143"/>
                  <a:gd name="connsiteX16" fmla="*/ 90396 w 761731"/>
                  <a:gd name="connsiteY16" fmla="*/ 510548 h 691143"/>
                  <a:gd name="connsiteX17" fmla="*/ 73599 w 761731"/>
                  <a:gd name="connsiteY17" fmla="*/ 513962 h 691143"/>
                  <a:gd name="connsiteX18" fmla="*/ 19719 w 761731"/>
                  <a:gd name="connsiteY18" fmla="*/ 558438 h 691143"/>
                  <a:gd name="connsiteX19" fmla="*/ 13577 w 761731"/>
                  <a:gd name="connsiteY19" fmla="*/ 628094 h 691143"/>
                  <a:gd name="connsiteX20" fmla="*/ 55819 w 761731"/>
                  <a:gd name="connsiteY20" fmla="*/ 679588 h 691143"/>
                  <a:gd name="connsiteX21" fmla="*/ 121845 w 761731"/>
                  <a:gd name="connsiteY21" fmla="*/ 688428 h 691143"/>
                  <a:gd name="connsiteX22" fmla="*/ 140120 w 761731"/>
                  <a:gd name="connsiteY22" fmla="*/ 681721 h 691143"/>
                  <a:gd name="connsiteX23" fmla="*/ 156010 w 761731"/>
                  <a:gd name="connsiteY23" fmla="*/ 671688 h 691143"/>
                  <a:gd name="connsiteX24" fmla="*/ 244886 w 761731"/>
                  <a:gd name="connsiteY24" fmla="*/ 601620 h 691143"/>
                  <a:gd name="connsiteX25" fmla="*/ 333756 w 761731"/>
                  <a:gd name="connsiteY25" fmla="*/ 531552 h 691143"/>
                  <a:gd name="connsiteX26" fmla="*/ 334391 w 761731"/>
                  <a:gd name="connsiteY26" fmla="*/ 529534 h 691143"/>
                  <a:gd name="connsiteX27" fmla="*/ 40234 w 761731"/>
                  <a:gd name="connsiteY27" fmla="*/ 379772 h 691143"/>
                  <a:gd name="connsiteX28" fmla="*/ 57596 w 761731"/>
                  <a:gd name="connsiteY28" fmla="*/ 391561 h 691143"/>
                  <a:gd name="connsiteX29" fmla="*/ 76296 w 761731"/>
                  <a:gd name="connsiteY29" fmla="*/ 399681 h 691143"/>
                  <a:gd name="connsiteX30" fmla="*/ 208773 w 761731"/>
                  <a:gd name="connsiteY30" fmla="*/ 443208 h 691143"/>
                  <a:gd name="connsiteX31" fmla="*/ 341250 w 761731"/>
                  <a:gd name="connsiteY31" fmla="*/ 486733 h 691143"/>
                  <a:gd name="connsiteX32" fmla="*/ 343287 w 761731"/>
                  <a:gd name="connsiteY32" fmla="*/ 486149 h 691143"/>
                  <a:gd name="connsiteX33" fmla="*/ 343484 w 761731"/>
                  <a:gd name="connsiteY33" fmla="*/ 484036 h 691143"/>
                  <a:gd name="connsiteX34" fmla="*/ 275884 w 761731"/>
                  <a:gd name="connsiteY34" fmla="*/ 362147 h 691143"/>
                  <a:gd name="connsiteX35" fmla="*/ 208285 w 761731"/>
                  <a:gd name="connsiteY35" fmla="*/ 240258 h 691143"/>
                  <a:gd name="connsiteX36" fmla="*/ 196774 w 761731"/>
                  <a:gd name="connsiteY36" fmla="*/ 223390 h 691143"/>
                  <a:gd name="connsiteX37" fmla="*/ 181893 w 761731"/>
                  <a:gd name="connsiteY37" fmla="*/ 208533 h 691143"/>
                  <a:gd name="connsiteX38" fmla="*/ 99819 w 761731"/>
                  <a:gd name="connsiteY38" fmla="*/ 183603 h 691143"/>
                  <a:gd name="connsiteX39" fmla="*/ 24339 w 761731"/>
                  <a:gd name="connsiteY39" fmla="*/ 224587 h 691143"/>
                  <a:gd name="connsiteX40" fmla="*/ 587 w 761731"/>
                  <a:gd name="connsiteY40" fmla="*/ 305419 h 691143"/>
                  <a:gd name="connsiteX41" fmla="*/ 40234 w 761731"/>
                  <a:gd name="connsiteY41" fmla="*/ 379772 h 691143"/>
                  <a:gd name="connsiteX42" fmla="*/ 688132 w 761731"/>
                  <a:gd name="connsiteY42" fmla="*/ 513962 h 691143"/>
                  <a:gd name="connsiteX43" fmla="*/ 671335 w 761731"/>
                  <a:gd name="connsiteY43" fmla="*/ 510548 h 691143"/>
                  <a:gd name="connsiteX44" fmla="*/ 654685 w 761731"/>
                  <a:gd name="connsiteY44" fmla="*/ 510326 h 691143"/>
                  <a:gd name="connsiteX45" fmla="*/ 541841 w 761731"/>
                  <a:gd name="connsiteY45" fmla="*/ 519267 h 691143"/>
                  <a:gd name="connsiteX46" fmla="*/ 428991 w 761731"/>
                  <a:gd name="connsiteY46" fmla="*/ 528208 h 691143"/>
                  <a:gd name="connsiteX47" fmla="*/ 427335 w 761731"/>
                  <a:gd name="connsiteY47" fmla="*/ 529534 h 691143"/>
                  <a:gd name="connsiteX48" fmla="*/ 427976 w 761731"/>
                  <a:gd name="connsiteY48" fmla="*/ 531558 h 691143"/>
                  <a:gd name="connsiteX49" fmla="*/ 516845 w 761731"/>
                  <a:gd name="connsiteY49" fmla="*/ 601620 h 691143"/>
                  <a:gd name="connsiteX50" fmla="*/ 605722 w 761731"/>
                  <a:gd name="connsiteY50" fmla="*/ 671688 h 691143"/>
                  <a:gd name="connsiteX51" fmla="*/ 621611 w 761731"/>
                  <a:gd name="connsiteY51" fmla="*/ 681721 h 691143"/>
                  <a:gd name="connsiteX52" fmla="*/ 639887 w 761731"/>
                  <a:gd name="connsiteY52" fmla="*/ 688428 h 691143"/>
                  <a:gd name="connsiteX53" fmla="*/ 705906 w 761731"/>
                  <a:gd name="connsiteY53" fmla="*/ 679588 h 691143"/>
                  <a:gd name="connsiteX54" fmla="*/ 748155 w 761731"/>
                  <a:gd name="connsiteY54" fmla="*/ 628094 h 691143"/>
                  <a:gd name="connsiteX55" fmla="*/ 742012 w 761731"/>
                  <a:gd name="connsiteY55" fmla="*/ 558438 h 691143"/>
                  <a:gd name="connsiteX56" fmla="*/ 688132 w 761731"/>
                  <a:gd name="connsiteY56" fmla="*/ 513962 h 691143"/>
                  <a:gd name="connsiteX57" fmla="*/ 737393 w 761731"/>
                  <a:gd name="connsiteY57" fmla="*/ 224587 h 691143"/>
                  <a:gd name="connsiteX58" fmla="*/ 661912 w 761731"/>
                  <a:gd name="connsiteY58" fmla="*/ 183603 h 691143"/>
                  <a:gd name="connsiteX59" fmla="*/ 579838 w 761731"/>
                  <a:gd name="connsiteY59" fmla="*/ 208532 h 691143"/>
                  <a:gd name="connsiteX60" fmla="*/ 564958 w 761731"/>
                  <a:gd name="connsiteY60" fmla="*/ 223390 h 691143"/>
                  <a:gd name="connsiteX61" fmla="*/ 553447 w 761731"/>
                  <a:gd name="connsiteY61" fmla="*/ 240257 h 691143"/>
                  <a:gd name="connsiteX62" fmla="*/ 485847 w 761731"/>
                  <a:gd name="connsiteY62" fmla="*/ 362147 h 691143"/>
                  <a:gd name="connsiteX63" fmla="*/ 418248 w 761731"/>
                  <a:gd name="connsiteY63" fmla="*/ 484036 h 691143"/>
                  <a:gd name="connsiteX64" fmla="*/ 418444 w 761731"/>
                  <a:gd name="connsiteY64" fmla="*/ 486149 h 691143"/>
                  <a:gd name="connsiteX65" fmla="*/ 420481 w 761731"/>
                  <a:gd name="connsiteY65" fmla="*/ 486733 h 691143"/>
                  <a:gd name="connsiteX66" fmla="*/ 552958 w 761731"/>
                  <a:gd name="connsiteY66" fmla="*/ 443207 h 691143"/>
                  <a:gd name="connsiteX67" fmla="*/ 685435 w 761731"/>
                  <a:gd name="connsiteY67" fmla="*/ 399681 h 691143"/>
                  <a:gd name="connsiteX68" fmla="*/ 704129 w 761731"/>
                  <a:gd name="connsiteY68" fmla="*/ 391561 h 691143"/>
                  <a:gd name="connsiteX69" fmla="*/ 721491 w 761731"/>
                  <a:gd name="connsiteY69" fmla="*/ 379772 h 691143"/>
                  <a:gd name="connsiteX70" fmla="*/ 761145 w 761731"/>
                  <a:gd name="connsiteY70" fmla="*/ 305419 h 691143"/>
                  <a:gd name="connsiteX71" fmla="*/ 737393 w 761731"/>
                  <a:gd name="connsiteY71" fmla="*/ 224587 h 691143"/>
                  <a:gd name="connsiteX72" fmla="*/ 272712 w 761731"/>
                  <a:gd name="connsiteY72" fmla="*/ 158402 h 691143"/>
                  <a:gd name="connsiteX73" fmla="*/ 325913 w 761731"/>
                  <a:gd name="connsiteY73" fmla="*/ 294041 h 691143"/>
                  <a:gd name="connsiteX74" fmla="*/ 379115 w 761731"/>
                  <a:gd name="connsiteY74" fmla="*/ 429684 h 691143"/>
                  <a:gd name="connsiteX75" fmla="*/ 380866 w 761731"/>
                  <a:gd name="connsiteY75" fmla="*/ 430876 h 691143"/>
                  <a:gd name="connsiteX76" fmla="*/ 382617 w 761731"/>
                  <a:gd name="connsiteY76" fmla="*/ 429684 h 691143"/>
                  <a:gd name="connsiteX77" fmla="*/ 435819 w 761731"/>
                  <a:gd name="connsiteY77" fmla="*/ 294041 h 691143"/>
                  <a:gd name="connsiteX78" fmla="*/ 489014 w 761731"/>
                  <a:gd name="connsiteY78" fmla="*/ 158402 h 691143"/>
                  <a:gd name="connsiteX79" fmla="*/ 494934 w 761731"/>
                  <a:gd name="connsiteY79" fmla="*/ 137907 h 691143"/>
                  <a:gd name="connsiteX80" fmla="*/ 496996 w 761731"/>
                  <a:gd name="connsiteY80" fmla="*/ 116047 h 691143"/>
                  <a:gd name="connsiteX81" fmla="*/ 462413 w 761731"/>
                  <a:gd name="connsiteY81" fmla="*/ 33428 h 691143"/>
                  <a:gd name="connsiteX82" fmla="*/ 379146 w 761731"/>
                  <a:gd name="connsiteY82" fmla="*/ 13 h 691143"/>
                  <a:gd name="connsiteX83" fmla="*/ 298221 w 761731"/>
                  <a:gd name="connsiteY83" fmla="*/ 34730 h 691143"/>
                  <a:gd name="connsiteX84" fmla="*/ 264735 w 761731"/>
                  <a:gd name="connsiteY84" fmla="*/ 116142 h 691143"/>
                  <a:gd name="connsiteX85" fmla="*/ 266804 w 761731"/>
                  <a:gd name="connsiteY85" fmla="*/ 137952 h 691143"/>
                  <a:gd name="connsiteX86" fmla="*/ 272712 w 761731"/>
                  <a:gd name="connsiteY86" fmla="*/ 158402 h 69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61731" h="691143">
                    <a:moveTo>
                      <a:pt x="488138" y="688098"/>
                    </a:moveTo>
                    <a:cubicBezTo>
                      <a:pt x="488627" y="688720"/>
                      <a:pt x="488652" y="689481"/>
                      <a:pt x="488354" y="690084"/>
                    </a:cubicBezTo>
                    <a:cubicBezTo>
                      <a:pt x="488062" y="690693"/>
                      <a:pt x="487446" y="691144"/>
                      <a:pt x="486660" y="691144"/>
                    </a:cubicBezTo>
                    <a:lnTo>
                      <a:pt x="275066" y="691144"/>
                    </a:lnTo>
                    <a:cubicBezTo>
                      <a:pt x="274279" y="691144"/>
                      <a:pt x="273670" y="690693"/>
                      <a:pt x="273372" y="690084"/>
                    </a:cubicBezTo>
                    <a:cubicBezTo>
                      <a:pt x="273080" y="689481"/>
                      <a:pt x="273105" y="688720"/>
                      <a:pt x="273593" y="688098"/>
                    </a:cubicBezTo>
                    <a:lnTo>
                      <a:pt x="326490" y="621349"/>
                    </a:lnTo>
                    <a:lnTo>
                      <a:pt x="379387" y="554593"/>
                    </a:lnTo>
                    <a:cubicBezTo>
                      <a:pt x="379768" y="554117"/>
                      <a:pt x="380320" y="553876"/>
                      <a:pt x="380866" y="553876"/>
                    </a:cubicBezTo>
                    <a:cubicBezTo>
                      <a:pt x="381412" y="553876"/>
                      <a:pt x="381964" y="554117"/>
                      <a:pt x="382344" y="554593"/>
                    </a:cubicBezTo>
                    <a:lnTo>
                      <a:pt x="435241" y="621349"/>
                    </a:lnTo>
                    <a:lnTo>
                      <a:pt x="488138" y="688098"/>
                    </a:lnTo>
                    <a:close/>
                    <a:moveTo>
                      <a:pt x="334391" y="529534"/>
                    </a:moveTo>
                    <a:cubicBezTo>
                      <a:pt x="334181" y="528849"/>
                      <a:pt x="333597" y="528271"/>
                      <a:pt x="332741" y="528208"/>
                    </a:cubicBezTo>
                    <a:lnTo>
                      <a:pt x="219891" y="519267"/>
                    </a:lnTo>
                    <a:lnTo>
                      <a:pt x="107047" y="510326"/>
                    </a:lnTo>
                    <a:cubicBezTo>
                      <a:pt x="101565" y="509888"/>
                      <a:pt x="95993" y="509952"/>
                      <a:pt x="90396" y="510548"/>
                    </a:cubicBezTo>
                    <a:cubicBezTo>
                      <a:pt x="84799" y="511145"/>
                      <a:pt x="79184" y="512268"/>
                      <a:pt x="73599" y="513962"/>
                    </a:cubicBezTo>
                    <a:cubicBezTo>
                      <a:pt x="49454" y="521279"/>
                      <a:pt x="30608" y="537758"/>
                      <a:pt x="19719" y="558438"/>
                    </a:cubicBezTo>
                    <a:cubicBezTo>
                      <a:pt x="8830" y="579119"/>
                      <a:pt x="5898" y="603993"/>
                      <a:pt x="13577" y="628094"/>
                    </a:cubicBezTo>
                    <a:cubicBezTo>
                      <a:pt x="20798" y="650741"/>
                      <a:pt x="36325" y="668725"/>
                      <a:pt x="55819" y="679588"/>
                    </a:cubicBezTo>
                    <a:cubicBezTo>
                      <a:pt x="75319" y="690458"/>
                      <a:pt x="98779" y="694215"/>
                      <a:pt x="121845" y="688428"/>
                    </a:cubicBezTo>
                    <a:cubicBezTo>
                      <a:pt x="128299" y="686810"/>
                      <a:pt x="134409" y="684544"/>
                      <a:pt x="140120" y="681721"/>
                    </a:cubicBezTo>
                    <a:cubicBezTo>
                      <a:pt x="145831" y="678903"/>
                      <a:pt x="151143" y="675534"/>
                      <a:pt x="156010" y="671688"/>
                    </a:cubicBezTo>
                    <a:lnTo>
                      <a:pt x="244886" y="601620"/>
                    </a:lnTo>
                    <a:lnTo>
                      <a:pt x="333756" y="531552"/>
                    </a:lnTo>
                    <a:cubicBezTo>
                      <a:pt x="334429" y="531025"/>
                      <a:pt x="334600" y="530226"/>
                      <a:pt x="334391" y="529534"/>
                    </a:cubicBezTo>
                    <a:close/>
                    <a:moveTo>
                      <a:pt x="40234" y="379772"/>
                    </a:moveTo>
                    <a:cubicBezTo>
                      <a:pt x="45749" y="384318"/>
                      <a:pt x="51561" y="388244"/>
                      <a:pt x="57596" y="391561"/>
                    </a:cubicBezTo>
                    <a:cubicBezTo>
                      <a:pt x="63637" y="394875"/>
                      <a:pt x="69894" y="397579"/>
                      <a:pt x="76296" y="399681"/>
                    </a:cubicBezTo>
                    <a:lnTo>
                      <a:pt x="208773" y="443208"/>
                    </a:lnTo>
                    <a:lnTo>
                      <a:pt x="341250" y="486733"/>
                    </a:lnTo>
                    <a:cubicBezTo>
                      <a:pt x="342063" y="487000"/>
                      <a:pt x="342830" y="486701"/>
                      <a:pt x="343287" y="486149"/>
                    </a:cubicBezTo>
                    <a:cubicBezTo>
                      <a:pt x="343744" y="485591"/>
                      <a:pt x="343897" y="484785"/>
                      <a:pt x="343484" y="484036"/>
                    </a:cubicBezTo>
                    <a:lnTo>
                      <a:pt x="275884" y="362147"/>
                    </a:lnTo>
                    <a:lnTo>
                      <a:pt x="208285" y="240258"/>
                    </a:lnTo>
                    <a:cubicBezTo>
                      <a:pt x="205017" y="234356"/>
                      <a:pt x="201178" y="228707"/>
                      <a:pt x="196774" y="223390"/>
                    </a:cubicBezTo>
                    <a:cubicBezTo>
                      <a:pt x="192376" y="218076"/>
                      <a:pt x="187414" y="213093"/>
                      <a:pt x="181893" y="208533"/>
                    </a:cubicBezTo>
                    <a:cubicBezTo>
                      <a:pt x="158034" y="188804"/>
                      <a:pt x="128374" y="180711"/>
                      <a:pt x="99819" y="183603"/>
                    </a:cubicBezTo>
                    <a:cubicBezTo>
                      <a:pt x="71258" y="186496"/>
                      <a:pt x="43801" y="200375"/>
                      <a:pt x="24339" y="224587"/>
                    </a:cubicBezTo>
                    <a:cubicBezTo>
                      <a:pt x="5397" y="248160"/>
                      <a:pt x="-2294" y="277328"/>
                      <a:pt x="587" y="305419"/>
                    </a:cubicBezTo>
                    <a:cubicBezTo>
                      <a:pt x="3462" y="333509"/>
                      <a:pt x="16908" y="360517"/>
                      <a:pt x="40234" y="379772"/>
                    </a:cubicBezTo>
                    <a:close/>
                    <a:moveTo>
                      <a:pt x="688132" y="513962"/>
                    </a:moveTo>
                    <a:cubicBezTo>
                      <a:pt x="682548" y="512268"/>
                      <a:pt x="676932" y="511145"/>
                      <a:pt x="671335" y="510548"/>
                    </a:cubicBezTo>
                    <a:cubicBezTo>
                      <a:pt x="665739" y="509952"/>
                      <a:pt x="660167" y="509888"/>
                      <a:pt x="654685" y="510326"/>
                    </a:cubicBezTo>
                    <a:lnTo>
                      <a:pt x="541841" y="519267"/>
                    </a:lnTo>
                    <a:lnTo>
                      <a:pt x="428991" y="528208"/>
                    </a:lnTo>
                    <a:cubicBezTo>
                      <a:pt x="428141" y="528271"/>
                      <a:pt x="427550" y="528849"/>
                      <a:pt x="427335" y="529534"/>
                    </a:cubicBezTo>
                    <a:cubicBezTo>
                      <a:pt x="427132" y="530226"/>
                      <a:pt x="427303" y="531025"/>
                      <a:pt x="427976" y="531558"/>
                    </a:cubicBezTo>
                    <a:lnTo>
                      <a:pt x="516845" y="601620"/>
                    </a:lnTo>
                    <a:lnTo>
                      <a:pt x="605722" y="671688"/>
                    </a:lnTo>
                    <a:cubicBezTo>
                      <a:pt x="610589" y="675534"/>
                      <a:pt x="615900" y="678903"/>
                      <a:pt x="621611" y="681721"/>
                    </a:cubicBezTo>
                    <a:cubicBezTo>
                      <a:pt x="627322" y="684544"/>
                      <a:pt x="633427" y="686810"/>
                      <a:pt x="639887" y="688428"/>
                    </a:cubicBezTo>
                    <a:cubicBezTo>
                      <a:pt x="662953" y="694215"/>
                      <a:pt x="686413" y="690458"/>
                      <a:pt x="705906" y="679588"/>
                    </a:cubicBezTo>
                    <a:cubicBezTo>
                      <a:pt x="725400" y="668725"/>
                      <a:pt x="740934" y="650741"/>
                      <a:pt x="748155" y="628094"/>
                    </a:cubicBezTo>
                    <a:cubicBezTo>
                      <a:pt x="755833" y="603993"/>
                      <a:pt x="752902" y="579119"/>
                      <a:pt x="742012" y="558438"/>
                    </a:cubicBezTo>
                    <a:cubicBezTo>
                      <a:pt x="731123" y="537758"/>
                      <a:pt x="712277" y="521279"/>
                      <a:pt x="688132" y="513962"/>
                    </a:cubicBezTo>
                    <a:close/>
                    <a:moveTo>
                      <a:pt x="737393" y="224587"/>
                    </a:moveTo>
                    <a:cubicBezTo>
                      <a:pt x="717931" y="200375"/>
                      <a:pt x="690467" y="186496"/>
                      <a:pt x="661912" y="183603"/>
                    </a:cubicBezTo>
                    <a:cubicBezTo>
                      <a:pt x="633357" y="180711"/>
                      <a:pt x="603698" y="188804"/>
                      <a:pt x="579838" y="208532"/>
                    </a:cubicBezTo>
                    <a:cubicBezTo>
                      <a:pt x="574317" y="213093"/>
                      <a:pt x="569355" y="218075"/>
                      <a:pt x="564958" y="223390"/>
                    </a:cubicBezTo>
                    <a:cubicBezTo>
                      <a:pt x="560554" y="228707"/>
                      <a:pt x="556715" y="234356"/>
                      <a:pt x="553447" y="240257"/>
                    </a:cubicBezTo>
                    <a:lnTo>
                      <a:pt x="485847" y="362147"/>
                    </a:lnTo>
                    <a:lnTo>
                      <a:pt x="418248" y="484036"/>
                    </a:lnTo>
                    <a:cubicBezTo>
                      <a:pt x="417835" y="484785"/>
                      <a:pt x="417987" y="485591"/>
                      <a:pt x="418444" y="486149"/>
                    </a:cubicBezTo>
                    <a:cubicBezTo>
                      <a:pt x="418901" y="486701"/>
                      <a:pt x="419669" y="487000"/>
                      <a:pt x="420481" y="486733"/>
                    </a:cubicBezTo>
                    <a:lnTo>
                      <a:pt x="552958" y="443207"/>
                    </a:lnTo>
                    <a:lnTo>
                      <a:pt x="685435" y="399681"/>
                    </a:lnTo>
                    <a:cubicBezTo>
                      <a:pt x="691832" y="397579"/>
                      <a:pt x="698095" y="394875"/>
                      <a:pt x="704129" y="391561"/>
                    </a:cubicBezTo>
                    <a:cubicBezTo>
                      <a:pt x="710170" y="388244"/>
                      <a:pt x="715989" y="384318"/>
                      <a:pt x="721491" y="379772"/>
                    </a:cubicBezTo>
                    <a:cubicBezTo>
                      <a:pt x="744817" y="360517"/>
                      <a:pt x="758264" y="333508"/>
                      <a:pt x="761145" y="305419"/>
                    </a:cubicBezTo>
                    <a:cubicBezTo>
                      <a:pt x="764025" y="277327"/>
                      <a:pt x="756335" y="248160"/>
                      <a:pt x="737393" y="224587"/>
                    </a:cubicBezTo>
                    <a:close/>
                    <a:moveTo>
                      <a:pt x="272712" y="158402"/>
                    </a:moveTo>
                    <a:lnTo>
                      <a:pt x="325913" y="294041"/>
                    </a:lnTo>
                    <a:lnTo>
                      <a:pt x="379115" y="429684"/>
                    </a:lnTo>
                    <a:cubicBezTo>
                      <a:pt x="379426" y="430479"/>
                      <a:pt x="380149" y="430876"/>
                      <a:pt x="380866" y="430876"/>
                    </a:cubicBezTo>
                    <a:cubicBezTo>
                      <a:pt x="381583" y="430876"/>
                      <a:pt x="382306" y="430479"/>
                      <a:pt x="382617" y="429684"/>
                    </a:cubicBezTo>
                    <a:lnTo>
                      <a:pt x="435819" y="294041"/>
                    </a:lnTo>
                    <a:lnTo>
                      <a:pt x="489014" y="158402"/>
                    </a:lnTo>
                    <a:cubicBezTo>
                      <a:pt x="491590" y="151840"/>
                      <a:pt x="493583" y="144990"/>
                      <a:pt x="494934" y="137907"/>
                    </a:cubicBezTo>
                    <a:cubicBezTo>
                      <a:pt x="496286" y="130828"/>
                      <a:pt x="496996" y="123521"/>
                      <a:pt x="496996" y="116047"/>
                    </a:cubicBezTo>
                    <a:cubicBezTo>
                      <a:pt x="496996" y="83715"/>
                      <a:pt x="483759" y="54470"/>
                      <a:pt x="462413" y="33428"/>
                    </a:cubicBezTo>
                    <a:cubicBezTo>
                      <a:pt x="441067" y="12384"/>
                      <a:pt x="411604" y="-458"/>
                      <a:pt x="379146" y="13"/>
                    </a:cubicBezTo>
                    <a:cubicBezTo>
                      <a:pt x="347539" y="469"/>
                      <a:pt x="318927" y="13708"/>
                      <a:pt x="298221" y="34730"/>
                    </a:cubicBezTo>
                    <a:cubicBezTo>
                      <a:pt x="277509" y="55752"/>
                      <a:pt x="264710" y="84555"/>
                      <a:pt x="264735" y="116142"/>
                    </a:cubicBezTo>
                    <a:cubicBezTo>
                      <a:pt x="264742" y="123598"/>
                      <a:pt x="265452" y="130888"/>
                      <a:pt x="266804" y="137952"/>
                    </a:cubicBezTo>
                    <a:cubicBezTo>
                      <a:pt x="268155" y="145017"/>
                      <a:pt x="270141" y="151856"/>
                      <a:pt x="272712" y="158402"/>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17" name="Freeform: Shape 16">
                <a:extLst>
                  <a:ext uri="{FF2B5EF4-FFF2-40B4-BE49-F238E27FC236}">
                    <a16:creationId xmlns:a16="http://schemas.microsoft.com/office/drawing/2014/main" id="{EADF9196-4504-F7CF-7830-50F5940BEB87}"/>
                  </a:ext>
                </a:extLst>
              </p:cNvPr>
              <p:cNvSpPr/>
              <p:nvPr/>
            </p:nvSpPr>
            <p:spPr>
              <a:xfrm>
                <a:off x="2032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18" name="Freeform: Shape 17">
                <a:extLst>
                  <a:ext uri="{FF2B5EF4-FFF2-40B4-BE49-F238E27FC236}">
                    <a16:creationId xmlns:a16="http://schemas.microsoft.com/office/drawing/2014/main" id="{8CB91910-3667-6514-7AAC-96CDC28608B9}"/>
                  </a:ext>
                </a:extLst>
              </p:cNvPr>
              <p:cNvSpPr/>
              <p:nvPr/>
            </p:nvSpPr>
            <p:spPr>
              <a:xfrm>
                <a:off x="2208205" y="5964553"/>
                <a:ext cx="663590" cy="761470"/>
              </a:xfrm>
              <a:custGeom>
                <a:avLst/>
                <a:gdLst>
                  <a:gd name="connsiteX0" fmla="*/ 333287 w 663590"/>
                  <a:gd name="connsiteY0" fmla="*/ 594594 h 761470"/>
                  <a:gd name="connsiteX1" fmla="*/ 396794 w 663590"/>
                  <a:gd name="connsiteY1" fmla="*/ 654478 h 761470"/>
                  <a:gd name="connsiteX2" fmla="*/ 586204 w 663590"/>
                  <a:gd name="connsiteY2" fmla="*/ 761319 h 761470"/>
                  <a:gd name="connsiteX3" fmla="*/ 587568 w 663590"/>
                  <a:gd name="connsiteY3" fmla="*/ 761363 h 761470"/>
                  <a:gd name="connsiteX4" fmla="*/ 588609 w 663590"/>
                  <a:gd name="connsiteY4" fmla="*/ 760475 h 761470"/>
                  <a:gd name="connsiteX5" fmla="*/ 625991 w 663590"/>
                  <a:gd name="connsiteY5" fmla="*/ 690280 h 761470"/>
                  <a:gd name="connsiteX6" fmla="*/ 663366 w 663590"/>
                  <a:gd name="connsiteY6" fmla="*/ 620085 h 761470"/>
                  <a:gd name="connsiteX7" fmla="*/ 663487 w 663590"/>
                  <a:gd name="connsiteY7" fmla="*/ 618587 h 761470"/>
                  <a:gd name="connsiteX8" fmla="*/ 662471 w 663590"/>
                  <a:gd name="connsiteY8" fmla="*/ 617483 h 761470"/>
                  <a:gd name="connsiteX9" fmla="*/ 580797 w 663590"/>
                  <a:gd name="connsiteY9" fmla="*/ 576871 h 761470"/>
                  <a:gd name="connsiteX10" fmla="*/ 489199 w 663590"/>
                  <a:gd name="connsiteY10" fmla="*/ 506120 h 761470"/>
                  <a:gd name="connsiteX11" fmla="*/ 478919 w 663590"/>
                  <a:gd name="connsiteY11" fmla="*/ 436212 h 761470"/>
                  <a:gd name="connsiteX12" fmla="*/ 492816 w 663590"/>
                  <a:gd name="connsiteY12" fmla="*/ 310394 h 761470"/>
                  <a:gd name="connsiteX13" fmla="*/ 418851 w 663590"/>
                  <a:gd name="connsiteY13" fmla="*/ 111058 h 761470"/>
                  <a:gd name="connsiteX14" fmla="*/ 333167 w 663590"/>
                  <a:gd name="connsiteY14" fmla="*/ 597 h 761470"/>
                  <a:gd name="connsiteX15" fmla="*/ 331796 w 663590"/>
                  <a:gd name="connsiteY15" fmla="*/ 0 h 761470"/>
                  <a:gd name="connsiteX16" fmla="*/ 330426 w 663590"/>
                  <a:gd name="connsiteY16" fmla="*/ 597 h 761470"/>
                  <a:gd name="connsiteX17" fmla="*/ 244735 w 663590"/>
                  <a:gd name="connsiteY17" fmla="*/ 111058 h 761470"/>
                  <a:gd name="connsiteX18" fmla="*/ 170777 w 663590"/>
                  <a:gd name="connsiteY18" fmla="*/ 310394 h 761470"/>
                  <a:gd name="connsiteX19" fmla="*/ 184674 w 663590"/>
                  <a:gd name="connsiteY19" fmla="*/ 436212 h 761470"/>
                  <a:gd name="connsiteX20" fmla="*/ 174394 w 663590"/>
                  <a:gd name="connsiteY20" fmla="*/ 506120 h 761470"/>
                  <a:gd name="connsiteX21" fmla="*/ 82795 w 663590"/>
                  <a:gd name="connsiteY21" fmla="*/ 576871 h 761470"/>
                  <a:gd name="connsiteX22" fmla="*/ 1121 w 663590"/>
                  <a:gd name="connsiteY22" fmla="*/ 617483 h 761470"/>
                  <a:gd name="connsiteX23" fmla="*/ 99 w 663590"/>
                  <a:gd name="connsiteY23" fmla="*/ 618587 h 761470"/>
                  <a:gd name="connsiteX24" fmla="*/ 220 w 663590"/>
                  <a:gd name="connsiteY24" fmla="*/ 620085 h 761470"/>
                  <a:gd name="connsiteX25" fmla="*/ 37602 w 663590"/>
                  <a:gd name="connsiteY25" fmla="*/ 690280 h 761470"/>
                  <a:gd name="connsiteX26" fmla="*/ 74984 w 663590"/>
                  <a:gd name="connsiteY26" fmla="*/ 760475 h 761470"/>
                  <a:gd name="connsiteX27" fmla="*/ 76018 w 663590"/>
                  <a:gd name="connsiteY27" fmla="*/ 761363 h 761470"/>
                  <a:gd name="connsiteX28" fmla="*/ 77389 w 663590"/>
                  <a:gd name="connsiteY28" fmla="*/ 761319 h 761470"/>
                  <a:gd name="connsiteX29" fmla="*/ 266792 w 663590"/>
                  <a:gd name="connsiteY29" fmla="*/ 654478 h 761470"/>
                  <a:gd name="connsiteX30" fmla="*/ 330305 w 663590"/>
                  <a:gd name="connsiteY30" fmla="*/ 594594 h 761470"/>
                  <a:gd name="connsiteX31" fmla="*/ 331796 w 663590"/>
                  <a:gd name="connsiteY31" fmla="*/ 593852 h 761470"/>
                  <a:gd name="connsiteX32" fmla="*/ 333287 w 663590"/>
                  <a:gd name="connsiteY32" fmla="*/ 594594 h 76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3590" h="761470">
                    <a:moveTo>
                      <a:pt x="333287" y="594594"/>
                    </a:moveTo>
                    <a:cubicBezTo>
                      <a:pt x="338389" y="601270"/>
                      <a:pt x="357102" y="623962"/>
                      <a:pt x="396794" y="654478"/>
                    </a:cubicBezTo>
                    <a:cubicBezTo>
                      <a:pt x="436486" y="685000"/>
                      <a:pt x="497162" y="723340"/>
                      <a:pt x="586204" y="761319"/>
                    </a:cubicBezTo>
                    <a:cubicBezTo>
                      <a:pt x="586648" y="761509"/>
                      <a:pt x="587137" y="761515"/>
                      <a:pt x="587568" y="761363"/>
                    </a:cubicBezTo>
                    <a:cubicBezTo>
                      <a:pt x="588000" y="761211"/>
                      <a:pt x="588380" y="760906"/>
                      <a:pt x="588609" y="760475"/>
                    </a:cubicBezTo>
                    <a:lnTo>
                      <a:pt x="625991" y="690280"/>
                    </a:lnTo>
                    <a:lnTo>
                      <a:pt x="663366" y="620085"/>
                    </a:lnTo>
                    <a:cubicBezTo>
                      <a:pt x="663626" y="619602"/>
                      <a:pt x="663652" y="619063"/>
                      <a:pt x="663487" y="618587"/>
                    </a:cubicBezTo>
                    <a:cubicBezTo>
                      <a:pt x="663322" y="618111"/>
                      <a:pt x="662973" y="617705"/>
                      <a:pt x="662471" y="617483"/>
                    </a:cubicBezTo>
                    <a:cubicBezTo>
                      <a:pt x="654051" y="613803"/>
                      <a:pt x="618255" y="597850"/>
                      <a:pt x="580797" y="576871"/>
                    </a:cubicBezTo>
                    <a:cubicBezTo>
                      <a:pt x="543339" y="555893"/>
                      <a:pt x="504231" y="529895"/>
                      <a:pt x="489199" y="506120"/>
                    </a:cubicBezTo>
                    <a:cubicBezTo>
                      <a:pt x="473081" y="480636"/>
                      <a:pt x="473982" y="463083"/>
                      <a:pt x="478919" y="436212"/>
                    </a:cubicBezTo>
                    <a:cubicBezTo>
                      <a:pt x="483849" y="409340"/>
                      <a:pt x="492816" y="373150"/>
                      <a:pt x="492816" y="310394"/>
                    </a:cubicBezTo>
                    <a:cubicBezTo>
                      <a:pt x="492816" y="242777"/>
                      <a:pt x="456811" y="169511"/>
                      <a:pt x="418851" y="111058"/>
                    </a:cubicBezTo>
                    <a:cubicBezTo>
                      <a:pt x="380892" y="52605"/>
                      <a:pt x="340985" y="8964"/>
                      <a:pt x="333167" y="597"/>
                    </a:cubicBezTo>
                    <a:cubicBezTo>
                      <a:pt x="332792" y="199"/>
                      <a:pt x="332297" y="0"/>
                      <a:pt x="331796" y="0"/>
                    </a:cubicBezTo>
                    <a:cubicBezTo>
                      <a:pt x="331295" y="0"/>
                      <a:pt x="330794" y="199"/>
                      <a:pt x="330426" y="597"/>
                    </a:cubicBezTo>
                    <a:cubicBezTo>
                      <a:pt x="322608" y="8964"/>
                      <a:pt x="282694" y="52605"/>
                      <a:pt x="244735" y="111058"/>
                    </a:cubicBezTo>
                    <a:cubicBezTo>
                      <a:pt x="206782" y="169511"/>
                      <a:pt x="170777" y="242777"/>
                      <a:pt x="170777" y="310394"/>
                    </a:cubicBezTo>
                    <a:cubicBezTo>
                      <a:pt x="170777" y="373150"/>
                      <a:pt x="179737" y="409340"/>
                      <a:pt x="184674" y="436212"/>
                    </a:cubicBezTo>
                    <a:cubicBezTo>
                      <a:pt x="189604" y="463083"/>
                      <a:pt x="190512" y="480636"/>
                      <a:pt x="174394" y="506120"/>
                    </a:cubicBezTo>
                    <a:cubicBezTo>
                      <a:pt x="159355" y="529895"/>
                      <a:pt x="120247" y="555893"/>
                      <a:pt x="82795" y="576871"/>
                    </a:cubicBezTo>
                    <a:cubicBezTo>
                      <a:pt x="45337" y="597850"/>
                      <a:pt x="9535" y="613803"/>
                      <a:pt x="1121" y="617483"/>
                    </a:cubicBezTo>
                    <a:cubicBezTo>
                      <a:pt x="620" y="617705"/>
                      <a:pt x="264" y="618111"/>
                      <a:pt x="99" y="618587"/>
                    </a:cubicBezTo>
                    <a:cubicBezTo>
                      <a:pt x="-59" y="619063"/>
                      <a:pt x="-34" y="619602"/>
                      <a:pt x="220" y="620085"/>
                    </a:cubicBezTo>
                    <a:lnTo>
                      <a:pt x="37602" y="690280"/>
                    </a:lnTo>
                    <a:lnTo>
                      <a:pt x="74984" y="760475"/>
                    </a:lnTo>
                    <a:cubicBezTo>
                      <a:pt x="75212" y="760906"/>
                      <a:pt x="75587" y="761211"/>
                      <a:pt x="76018" y="761363"/>
                    </a:cubicBezTo>
                    <a:cubicBezTo>
                      <a:pt x="76449" y="761515"/>
                      <a:pt x="76938" y="761509"/>
                      <a:pt x="77389" y="761319"/>
                    </a:cubicBezTo>
                    <a:cubicBezTo>
                      <a:pt x="166424" y="723340"/>
                      <a:pt x="227100" y="685000"/>
                      <a:pt x="266792" y="654478"/>
                    </a:cubicBezTo>
                    <a:cubicBezTo>
                      <a:pt x="306490" y="623962"/>
                      <a:pt x="325197" y="601270"/>
                      <a:pt x="330305" y="594594"/>
                    </a:cubicBezTo>
                    <a:cubicBezTo>
                      <a:pt x="330679" y="594099"/>
                      <a:pt x="331238" y="593852"/>
                      <a:pt x="331796" y="593852"/>
                    </a:cubicBezTo>
                    <a:cubicBezTo>
                      <a:pt x="332355" y="593852"/>
                      <a:pt x="332907" y="594099"/>
                      <a:pt x="333287" y="59459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19" name="Freeform: Shape 18">
                <a:extLst>
                  <a:ext uri="{FF2B5EF4-FFF2-40B4-BE49-F238E27FC236}">
                    <a16:creationId xmlns:a16="http://schemas.microsoft.com/office/drawing/2014/main" id="{479D2093-68FA-D67A-B496-67AEB267B553}"/>
                  </a:ext>
                </a:extLst>
              </p:cNvPr>
              <p:cNvSpPr/>
              <p:nvPr/>
            </p:nvSpPr>
            <p:spPr>
              <a:xfrm>
                <a:off x="1015999"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20" name="Freeform: Shape 19">
                <a:extLst>
                  <a:ext uri="{FF2B5EF4-FFF2-40B4-BE49-F238E27FC236}">
                    <a16:creationId xmlns:a16="http://schemas.microsoft.com/office/drawing/2014/main" id="{B3242ED5-7324-32F6-C615-922B78676A22}"/>
                  </a:ext>
                </a:extLst>
              </p:cNvPr>
              <p:cNvSpPr/>
              <p:nvPr/>
            </p:nvSpPr>
            <p:spPr>
              <a:xfrm>
                <a:off x="1142999" y="5944890"/>
                <a:ext cx="761998" cy="800462"/>
              </a:xfrm>
              <a:custGeom>
                <a:avLst/>
                <a:gdLst>
                  <a:gd name="connsiteX0" fmla="*/ 760228 w 761998"/>
                  <a:gd name="connsiteY0" fmla="*/ 275260 h 800462"/>
                  <a:gd name="connsiteX1" fmla="*/ 665875 w 761998"/>
                  <a:gd name="connsiteY1" fmla="*/ 269478 h 800462"/>
                  <a:gd name="connsiteX2" fmla="*/ 571523 w 761998"/>
                  <a:gd name="connsiteY2" fmla="*/ 263696 h 800462"/>
                  <a:gd name="connsiteX3" fmla="*/ 570120 w 761998"/>
                  <a:gd name="connsiteY3" fmla="*/ 262925 h 800462"/>
                  <a:gd name="connsiteX4" fmla="*/ 569816 w 761998"/>
                  <a:gd name="connsiteY4" fmla="*/ 261349 h 800462"/>
                  <a:gd name="connsiteX5" fmla="*/ 593472 w 761998"/>
                  <a:gd name="connsiteY5" fmla="*/ 169891 h 800462"/>
                  <a:gd name="connsiteX6" fmla="*/ 617128 w 761998"/>
                  <a:gd name="connsiteY6" fmla="*/ 78433 h 800462"/>
                  <a:gd name="connsiteX7" fmla="*/ 616411 w 761998"/>
                  <a:gd name="connsiteY7" fmla="*/ 76442 h 800462"/>
                  <a:gd name="connsiteX8" fmla="*/ 614298 w 761998"/>
                  <a:gd name="connsiteY8" fmla="*/ 76377 h 800462"/>
                  <a:gd name="connsiteX9" fmla="*/ 534560 w 761998"/>
                  <a:gd name="connsiteY9" fmla="*/ 127120 h 800462"/>
                  <a:gd name="connsiteX10" fmla="*/ 454827 w 761998"/>
                  <a:gd name="connsiteY10" fmla="*/ 177863 h 800462"/>
                  <a:gd name="connsiteX11" fmla="*/ 453234 w 761998"/>
                  <a:gd name="connsiteY11" fmla="*/ 178065 h 800462"/>
                  <a:gd name="connsiteX12" fmla="*/ 452067 w 761998"/>
                  <a:gd name="connsiteY12" fmla="*/ 176967 h 800462"/>
                  <a:gd name="connsiteX13" fmla="*/ 417407 w 761998"/>
                  <a:gd name="connsiteY13" fmla="*/ 89079 h 800462"/>
                  <a:gd name="connsiteX14" fmla="*/ 382748 w 761998"/>
                  <a:gd name="connsiteY14" fmla="*/ 1191 h 800462"/>
                  <a:gd name="connsiteX15" fmla="*/ 380996 w 761998"/>
                  <a:gd name="connsiteY15" fmla="*/ 0 h 800462"/>
                  <a:gd name="connsiteX16" fmla="*/ 379251 w 761998"/>
                  <a:gd name="connsiteY16" fmla="*/ 1191 h 800462"/>
                  <a:gd name="connsiteX17" fmla="*/ 344592 w 761998"/>
                  <a:gd name="connsiteY17" fmla="*/ 89079 h 800462"/>
                  <a:gd name="connsiteX18" fmla="*/ 309932 w 761998"/>
                  <a:gd name="connsiteY18" fmla="*/ 176967 h 800462"/>
                  <a:gd name="connsiteX19" fmla="*/ 308764 w 761998"/>
                  <a:gd name="connsiteY19" fmla="*/ 178065 h 800462"/>
                  <a:gd name="connsiteX20" fmla="*/ 307172 w 761998"/>
                  <a:gd name="connsiteY20" fmla="*/ 177863 h 800462"/>
                  <a:gd name="connsiteX21" fmla="*/ 227439 w 761998"/>
                  <a:gd name="connsiteY21" fmla="*/ 127120 h 800462"/>
                  <a:gd name="connsiteX22" fmla="*/ 147707 w 761998"/>
                  <a:gd name="connsiteY22" fmla="*/ 76377 h 800462"/>
                  <a:gd name="connsiteX23" fmla="*/ 145587 w 761998"/>
                  <a:gd name="connsiteY23" fmla="*/ 76442 h 800462"/>
                  <a:gd name="connsiteX24" fmla="*/ 144870 w 761998"/>
                  <a:gd name="connsiteY24" fmla="*/ 78433 h 800462"/>
                  <a:gd name="connsiteX25" fmla="*/ 168527 w 761998"/>
                  <a:gd name="connsiteY25" fmla="*/ 169891 h 800462"/>
                  <a:gd name="connsiteX26" fmla="*/ 192183 w 761998"/>
                  <a:gd name="connsiteY26" fmla="*/ 261349 h 800462"/>
                  <a:gd name="connsiteX27" fmla="*/ 191885 w 761998"/>
                  <a:gd name="connsiteY27" fmla="*/ 262925 h 800462"/>
                  <a:gd name="connsiteX28" fmla="*/ 190476 w 761998"/>
                  <a:gd name="connsiteY28" fmla="*/ 263696 h 800462"/>
                  <a:gd name="connsiteX29" fmla="*/ 96123 w 761998"/>
                  <a:gd name="connsiteY29" fmla="*/ 269478 h 800462"/>
                  <a:gd name="connsiteX30" fmla="*/ 1771 w 761998"/>
                  <a:gd name="connsiteY30" fmla="*/ 275260 h 800462"/>
                  <a:gd name="connsiteX31" fmla="*/ 96 w 761998"/>
                  <a:gd name="connsiteY31" fmla="*/ 276556 h 800462"/>
                  <a:gd name="connsiteX32" fmla="*/ 686 w 761998"/>
                  <a:gd name="connsiteY32" fmla="*/ 278587 h 800462"/>
                  <a:gd name="connsiteX33" fmla="*/ 73622 w 761998"/>
                  <a:gd name="connsiteY33" fmla="*/ 338684 h 800462"/>
                  <a:gd name="connsiteX34" fmla="*/ 146552 w 761998"/>
                  <a:gd name="connsiteY34" fmla="*/ 398781 h 800462"/>
                  <a:gd name="connsiteX35" fmla="*/ 147237 w 761998"/>
                  <a:gd name="connsiteY35" fmla="*/ 400232 h 800462"/>
                  <a:gd name="connsiteX36" fmla="*/ 146552 w 761998"/>
                  <a:gd name="connsiteY36" fmla="*/ 401683 h 800462"/>
                  <a:gd name="connsiteX37" fmla="*/ 73622 w 761998"/>
                  <a:gd name="connsiteY37" fmla="*/ 461780 h 800462"/>
                  <a:gd name="connsiteX38" fmla="*/ 686 w 761998"/>
                  <a:gd name="connsiteY38" fmla="*/ 521877 h 800462"/>
                  <a:gd name="connsiteX39" fmla="*/ 96 w 761998"/>
                  <a:gd name="connsiteY39" fmla="*/ 523908 h 800462"/>
                  <a:gd name="connsiteX40" fmla="*/ 1771 w 761998"/>
                  <a:gd name="connsiteY40" fmla="*/ 525204 h 800462"/>
                  <a:gd name="connsiteX41" fmla="*/ 96123 w 761998"/>
                  <a:gd name="connsiteY41" fmla="*/ 530984 h 800462"/>
                  <a:gd name="connsiteX42" fmla="*/ 190476 w 761998"/>
                  <a:gd name="connsiteY42" fmla="*/ 536765 h 800462"/>
                  <a:gd name="connsiteX43" fmla="*/ 191885 w 761998"/>
                  <a:gd name="connsiteY43" fmla="*/ 537539 h 800462"/>
                  <a:gd name="connsiteX44" fmla="*/ 192183 w 761998"/>
                  <a:gd name="connsiteY44" fmla="*/ 539113 h 800462"/>
                  <a:gd name="connsiteX45" fmla="*/ 168527 w 761998"/>
                  <a:gd name="connsiteY45" fmla="*/ 630572 h 800462"/>
                  <a:gd name="connsiteX46" fmla="*/ 144870 w 761998"/>
                  <a:gd name="connsiteY46" fmla="*/ 722031 h 800462"/>
                  <a:gd name="connsiteX47" fmla="*/ 145587 w 761998"/>
                  <a:gd name="connsiteY47" fmla="*/ 724024 h 800462"/>
                  <a:gd name="connsiteX48" fmla="*/ 147707 w 761998"/>
                  <a:gd name="connsiteY48" fmla="*/ 724087 h 800462"/>
                  <a:gd name="connsiteX49" fmla="*/ 227439 w 761998"/>
                  <a:gd name="connsiteY49" fmla="*/ 673341 h 800462"/>
                  <a:gd name="connsiteX50" fmla="*/ 307172 w 761998"/>
                  <a:gd name="connsiteY50" fmla="*/ 622602 h 800462"/>
                  <a:gd name="connsiteX51" fmla="*/ 308764 w 761998"/>
                  <a:gd name="connsiteY51" fmla="*/ 622399 h 800462"/>
                  <a:gd name="connsiteX52" fmla="*/ 309932 w 761998"/>
                  <a:gd name="connsiteY52" fmla="*/ 623497 h 800462"/>
                  <a:gd name="connsiteX53" fmla="*/ 344592 w 761998"/>
                  <a:gd name="connsiteY53" fmla="*/ 711383 h 800462"/>
                  <a:gd name="connsiteX54" fmla="*/ 379251 w 761998"/>
                  <a:gd name="connsiteY54" fmla="*/ 799276 h 800462"/>
                  <a:gd name="connsiteX55" fmla="*/ 380996 w 761998"/>
                  <a:gd name="connsiteY55" fmla="*/ 800463 h 800462"/>
                  <a:gd name="connsiteX56" fmla="*/ 382748 w 761998"/>
                  <a:gd name="connsiteY56" fmla="*/ 799276 h 800462"/>
                  <a:gd name="connsiteX57" fmla="*/ 417407 w 761998"/>
                  <a:gd name="connsiteY57" fmla="*/ 711383 h 800462"/>
                  <a:gd name="connsiteX58" fmla="*/ 452067 w 761998"/>
                  <a:gd name="connsiteY58" fmla="*/ 623497 h 800462"/>
                  <a:gd name="connsiteX59" fmla="*/ 453234 w 761998"/>
                  <a:gd name="connsiteY59" fmla="*/ 622399 h 800462"/>
                  <a:gd name="connsiteX60" fmla="*/ 454827 w 761998"/>
                  <a:gd name="connsiteY60" fmla="*/ 622602 h 800462"/>
                  <a:gd name="connsiteX61" fmla="*/ 534560 w 761998"/>
                  <a:gd name="connsiteY61" fmla="*/ 673341 h 800462"/>
                  <a:gd name="connsiteX62" fmla="*/ 614298 w 761998"/>
                  <a:gd name="connsiteY62" fmla="*/ 724087 h 800462"/>
                  <a:gd name="connsiteX63" fmla="*/ 616411 w 761998"/>
                  <a:gd name="connsiteY63" fmla="*/ 724024 h 800462"/>
                  <a:gd name="connsiteX64" fmla="*/ 617128 w 761998"/>
                  <a:gd name="connsiteY64" fmla="*/ 722031 h 800462"/>
                  <a:gd name="connsiteX65" fmla="*/ 593472 w 761998"/>
                  <a:gd name="connsiteY65" fmla="*/ 630572 h 800462"/>
                  <a:gd name="connsiteX66" fmla="*/ 569816 w 761998"/>
                  <a:gd name="connsiteY66" fmla="*/ 539113 h 800462"/>
                  <a:gd name="connsiteX67" fmla="*/ 570120 w 761998"/>
                  <a:gd name="connsiteY67" fmla="*/ 537539 h 800462"/>
                  <a:gd name="connsiteX68" fmla="*/ 571523 w 761998"/>
                  <a:gd name="connsiteY68" fmla="*/ 536765 h 800462"/>
                  <a:gd name="connsiteX69" fmla="*/ 665875 w 761998"/>
                  <a:gd name="connsiteY69" fmla="*/ 530984 h 800462"/>
                  <a:gd name="connsiteX70" fmla="*/ 760228 w 761998"/>
                  <a:gd name="connsiteY70" fmla="*/ 525204 h 800462"/>
                  <a:gd name="connsiteX71" fmla="*/ 761903 w 761998"/>
                  <a:gd name="connsiteY71" fmla="*/ 523908 h 800462"/>
                  <a:gd name="connsiteX72" fmla="*/ 761313 w 761998"/>
                  <a:gd name="connsiteY72" fmla="*/ 521877 h 800462"/>
                  <a:gd name="connsiteX73" fmla="*/ 688377 w 761998"/>
                  <a:gd name="connsiteY73" fmla="*/ 461780 h 800462"/>
                  <a:gd name="connsiteX74" fmla="*/ 615447 w 761998"/>
                  <a:gd name="connsiteY74" fmla="*/ 401683 h 800462"/>
                  <a:gd name="connsiteX75" fmla="*/ 614762 w 761998"/>
                  <a:gd name="connsiteY75" fmla="*/ 400232 h 800462"/>
                  <a:gd name="connsiteX76" fmla="*/ 615447 w 761998"/>
                  <a:gd name="connsiteY76" fmla="*/ 398781 h 800462"/>
                  <a:gd name="connsiteX77" fmla="*/ 688377 w 761998"/>
                  <a:gd name="connsiteY77" fmla="*/ 338684 h 800462"/>
                  <a:gd name="connsiteX78" fmla="*/ 761313 w 761998"/>
                  <a:gd name="connsiteY78" fmla="*/ 278587 h 800462"/>
                  <a:gd name="connsiteX79" fmla="*/ 761903 w 761998"/>
                  <a:gd name="connsiteY79" fmla="*/ 276556 h 800462"/>
                  <a:gd name="connsiteX80" fmla="*/ 760228 w 761998"/>
                  <a:gd name="connsiteY80" fmla="*/ 275260 h 800462"/>
                  <a:gd name="connsiteX81" fmla="*/ 381003 w 761998"/>
                  <a:gd name="connsiteY81" fmla="*/ 544069 h 800462"/>
                  <a:gd name="connsiteX82" fmla="*/ 324971 w 761998"/>
                  <a:gd name="connsiteY82" fmla="*/ 532761 h 800462"/>
                  <a:gd name="connsiteX83" fmla="*/ 279219 w 761998"/>
                  <a:gd name="connsiteY83" fmla="*/ 501939 h 800462"/>
                  <a:gd name="connsiteX84" fmla="*/ 248373 w 761998"/>
                  <a:gd name="connsiteY84" fmla="*/ 456219 h 800462"/>
                  <a:gd name="connsiteX85" fmla="*/ 237065 w 761998"/>
                  <a:gd name="connsiteY85" fmla="*/ 400232 h 800462"/>
                  <a:gd name="connsiteX86" fmla="*/ 248373 w 761998"/>
                  <a:gd name="connsiteY86" fmla="*/ 344245 h 800462"/>
                  <a:gd name="connsiteX87" fmla="*/ 279219 w 761998"/>
                  <a:gd name="connsiteY87" fmla="*/ 298525 h 800462"/>
                  <a:gd name="connsiteX88" fmla="*/ 324971 w 761998"/>
                  <a:gd name="connsiteY88" fmla="*/ 267700 h 800462"/>
                  <a:gd name="connsiteX89" fmla="*/ 381003 w 761998"/>
                  <a:gd name="connsiteY89" fmla="*/ 256397 h 800462"/>
                  <a:gd name="connsiteX90" fmla="*/ 437028 w 761998"/>
                  <a:gd name="connsiteY90" fmla="*/ 267700 h 800462"/>
                  <a:gd name="connsiteX91" fmla="*/ 482779 w 761998"/>
                  <a:gd name="connsiteY91" fmla="*/ 298525 h 800462"/>
                  <a:gd name="connsiteX92" fmla="*/ 513625 w 761998"/>
                  <a:gd name="connsiteY92" fmla="*/ 344245 h 800462"/>
                  <a:gd name="connsiteX93" fmla="*/ 524933 w 761998"/>
                  <a:gd name="connsiteY93" fmla="*/ 400232 h 800462"/>
                  <a:gd name="connsiteX94" fmla="*/ 513625 w 761998"/>
                  <a:gd name="connsiteY94" fmla="*/ 456219 h 800462"/>
                  <a:gd name="connsiteX95" fmla="*/ 482779 w 761998"/>
                  <a:gd name="connsiteY95" fmla="*/ 501939 h 800462"/>
                  <a:gd name="connsiteX96" fmla="*/ 437028 w 761998"/>
                  <a:gd name="connsiteY96" fmla="*/ 532761 h 800462"/>
                  <a:gd name="connsiteX97" fmla="*/ 381003 w 761998"/>
                  <a:gd name="connsiteY97" fmla="*/ 544069 h 80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61998" h="800462">
                    <a:moveTo>
                      <a:pt x="760228" y="275260"/>
                    </a:moveTo>
                    <a:lnTo>
                      <a:pt x="665875" y="269478"/>
                    </a:lnTo>
                    <a:lnTo>
                      <a:pt x="571523" y="263696"/>
                    </a:lnTo>
                    <a:cubicBezTo>
                      <a:pt x="570932" y="263660"/>
                      <a:pt x="570431" y="263359"/>
                      <a:pt x="570120" y="262925"/>
                    </a:cubicBezTo>
                    <a:cubicBezTo>
                      <a:pt x="569803" y="262490"/>
                      <a:pt x="569670" y="261921"/>
                      <a:pt x="569816" y="261349"/>
                    </a:cubicBezTo>
                    <a:lnTo>
                      <a:pt x="593472" y="169891"/>
                    </a:lnTo>
                    <a:lnTo>
                      <a:pt x="617128" y="78433"/>
                    </a:lnTo>
                    <a:cubicBezTo>
                      <a:pt x="617344" y="77607"/>
                      <a:pt x="616995" y="76864"/>
                      <a:pt x="616411" y="76442"/>
                    </a:cubicBezTo>
                    <a:cubicBezTo>
                      <a:pt x="615828" y="76020"/>
                      <a:pt x="615015" y="75918"/>
                      <a:pt x="614298" y="76377"/>
                    </a:cubicBezTo>
                    <a:lnTo>
                      <a:pt x="534560" y="127120"/>
                    </a:lnTo>
                    <a:lnTo>
                      <a:pt x="454827" y="177863"/>
                    </a:lnTo>
                    <a:cubicBezTo>
                      <a:pt x="454332" y="178181"/>
                      <a:pt x="453748" y="178231"/>
                      <a:pt x="453234" y="178065"/>
                    </a:cubicBezTo>
                    <a:cubicBezTo>
                      <a:pt x="452727" y="177899"/>
                      <a:pt x="452283" y="177516"/>
                      <a:pt x="452067" y="176967"/>
                    </a:cubicBezTo>
                    <a:lnTo>
                      <a:pt x="417407" y="89079"/>
                    </a:lnTo>
                    <a:lnTo>
                      <a:pt x="382748" y="1191"/>
                    </a:lnTo>
                    <a:cubicBezTo>
                      <a:pt x="382437" y="397"/>
                      <a:pt x="381720" y="0"/>
                      <a:pt x="380996" y="0"/>
                    </a:cubicBezTo>
                    <a:cubicBezTo>
                      <a:pt x="380279" y="0"/>
                      <a:pt x="379562" y="397"/>
                      <a:pt x="379251" y="1191"/>
                    </a:cubicBezTo>
                    <a:lnTo>
                      <a:pt x="344592" y="89079"/>
                    </a:lnTo>
                    <a:lnTo>
                      <a:pt x="309932" y="176967"/>
                    </a:lnTo>
                    <a:cubicBezTo>
                      <a:pt x="309716" y="177516"/>
                      <a:pt x="309272" y="177899"/>
                      <a:pt x="308764" y="178065"/>
                    </a:cubicBezTo>
                    <a:cubicBezTo>
                      <a:pt x="308250" y="178231"/>
                      <a:pt x="307673" y="178181"/>
                      <a:pt x="307172" y="177863"/>
                    </a:cubicBezTo>
                    <a:lnTo>
                      <a:pt x="227439" y="127120"/>
                    </a:lnTo>
                    <a:lnTo>
                      <a:pt x="147707" y="76377"/>
                    </a:lnTo>
                    <a:cubicBezTo>
                      <a:pt x="146983" y="75919"/>
                      <a:pt x="146171" y="76020"/>
                      <a:pt x="145587" y="76442"/>
                    </a:cubicBezTo>
                    <a:cubicBezTo>
                      <a:pt x="145010" y="76864"/>
                      <a:pt x="144661" y="77607"/>
                      <a:pt x="144870" y="78433"/>
                    </a:cubicBezTo>
                    <a:lnTo>
                      <a:pt x="168527" y="169891"/>
                    </a:lnTo>
                    <a:lnTo>
                      <a:pt x="192183" y="261349"/>
                    </a:lnTo>
                    <a:cubicBezTo>
                      <a:pt x="192329" y="261921"/>
                      <a:pt x="192196" y="262490"/>
                      <a:pt x="191885" y="262925"/>
                    </a:cubicBezTo>
                    <a:cubicBezTo>
                      <a:pt x="191568" y="263359"/>
                      <a:pt x="191066" y="263660"/>
                      <a:pt x="190476" y="263696"/>
                    </a:cubicBezTo>
                    <a:lnTo>
                      <a:pt x="96123" y="269478"/>
                    </a:lnTo>
                    <a:lnTo>
                      <a:pt x="1771" y="275260"/>
                    </a:lnTo>
                    <a:cubicBezTo>
                      <a:pt x="914" y="275312"/>
                      <a:pt x="318" y="275872"/>
                      <a:pt x="96" y="276556"/>
                    </a:cubicBezTo>
                    <a:cubicBezTo>
                      <a:pt x="-127" y="277238"/>
                      <a:pt x="26" y="278044"/>
                      <a:pt x="686" y="278587"/>
                    </a:cubicBezTo>
                    <a:lnTo>
                      <a:pt x="73622" y="338684"/>
                    </a:lnTo>
                    <a:lnTo>
                      <a:pt x="146552" y="398781"/>
                    </a:lnTo>
                    <a:cubicBezTo>
                      <a:pt x="147009" y="399158"/>
                      <a:pt x="147237" y="399695"/>
                      <a:pt x="147237" y="400232"/>
                    </a:cubicBezTo>
                    <a:cubicBezTo>
                      <a:pt x="147237" y="400769"/>
                      <a:pt x="147009" y="401306"/>
                      <a:pt x="146552" y="401683"/>
                    </a:cubicBezTo>
                    <a:lnTo>
                      <a:pt x="73622" y="461780"/>
                    </a:lnTo>
                    <a:lnTo>
                      <a:pt x="686" y="521877"/>
                    </a:lnTo>
                    <a:cubicBezTo>
                      <a:pt x="26" y="522420"/>
                      <a:pt x="-127" y="523226"/>
                      <a:pt x="96" y="523908"/>
                    </a:cubicBezTo>
                    <a:cubicBezTo>
                      <a:pt x="318" y="524592"/>
                      <a:pt x="914" y="525152"/>
                      <a:pt x="1771" y="525204"/>
                    </a:cubicBezTo>
                    <a:lnTo>
                      <a:pt x="96123" y="530984"/>
                    </a:lnTo>
                    <a:lnTo>
                      <a:pt x="190476" y="536765"/>
                    </a:lnTo>
                    <a:cubicBezTo>
                      <a:pt x="191066" y="536803"/>
                      <a:pt x="191568" y="537101"/>
                      <a:pt x="191885" y="537539"/>
                    </a:cubicBezTo>
                    <a:cubicBezTo>
                      <a:pt x="192196" y="537971"/>
                      <a:pt x="192329" y="538542"/>
                      <a:pt x="192183" y="539113"/>
                    </a:cubicBezTo>
                    <a:lnTo>
                      <a:pt x="168527" y="630572"/>
                    </a:lnTo>
                    <a:lnTo>
                      <a:pt x="144870" y="722031"/>
                    </a:lnTo>
                    <a:cubicBezTo>
                      <a:pt x="144661" y="722856"/>
                      <a:pt x="145010" y="723598"/>
                      <a:pt x="145587" y="724024"/>
                    </a:cubicBezTo>
                    <a:cubicBezTo>
                      <a:pt x="146171" y="724443"/>
                      <a:pt x="146983" y="724544"/>
                      <a:pt x="147707" y="724087"/>
                    </a:cubicBezTo>
                    <a:lnTo>
                      <a:pt x="227439" y="673341"/>
                    </a:lnTo>
                    <a:lnTo>
                      <a:pt x="307172" y="622602"/>
                    </a:lnTo>
                    <a:cubicBezTo>
                      <a:pt x="307673" y="622285"/>
                      <a:pt x="308250" y="622234"/>
                      <a:pt x="308764" y="622399"/>
                    </a:cubicBezTo>
                    <a:cubicBezTo>
                      <a:pt x="309272" y="622564"/>
                      <a:pt x="309716" y="622945"/>
                      <a:pt x="309932" y="623497"/>
                    </a:cubicBezTo>
                    <a:lnTo>
                      <a:pt x="344592" y="711383"/>
                    </a:lnTo>
                    <a:lnTo>
                      <a:pt x="379251" y="799276"/>
                    </a:lnTo>
                    <a:cubicBezTo>
                      <a:pt x="379562" y="800069"/>
                      <a:pt x="380279" y="800463"/>
                      <a:pt x="380996" y="800463"/>
                    </a:cubicBezTo>
                    <a:cubicBezTo>
                      <a:pt x="381720" y="800463"/>
                      <a:pt x="382437" y="800069"/>
                      <a:pt x="382748" y="799276"/>
                    </a:cubicBezTo>
                    <a:lnTo>
                      <a:pt x="417407" y="711383"/>
                    </a:lnTo>
                    <a:lnTo>
                      <a:pt x="452067" y="623497"/>
                    </a:lnTo>
                    <a:cubicBezTo>
                      <a:pt x="452283" y="622945"/>
                      <a:pt x="452727" y="622564"/>
                      <a:pt x="453234" y="622399"/>
                    </a:cubicBezTo>
                    <a:cubicBezTo>
                      <a:pt x="453748" y="622234"/>
                      <a:pt x="454332" y="622285"/>
                      <a:pt x="454827" y="622602"/>
                    </a:cubicBezTo>
                    <a:lnTo>
                      <a:pt x="534560" y="673341"/>
                    </a:lnTo>
                    <a:lnTo>
                      <a:pt x="614298" y="724087"/>
                    </a:lnTo>
                    <a:cubicBezTo>
                      <a:pt x="615015" y="724544"/>
                      <a:pt x="615828" y="724443"/>
                      <a:pt x="616411" y="724024"/>
                    </a:cubicBezTo>
                    <a:cubicBezTo>
                      <a:pt x="616995" y="723598"/>
                      <a:pt x="617344" y="722856"/>
                      <a:pt x="617128" y="722031"/>
                    </a:cubicBezTo>
                    <a:lnTo>
                      <a:pt x="593472" y="630572"/>
                    </a:lnTo>
                    <a:lnTo>
                      <a:pt x="569816" y="539113"/>
                    </a:lnTo>
                    <a:cubicBezTo>
                      <a:pt x="569670" y="538542"/>
                      <a:pt x="569803" y="537977"/>
                      <a:pt x="570120" y="537539"/>
                    </a:cubicBezTo>
                    <a:cubicBezTo>
                      <a:pt x="570431" y="537108"/>
                      <a:pt x="570932" y="536803"/>
                      <a:pt x="571523" y="536765"/>
                    </a:cubicBezTo>
                    <a:lnTo>
                      <a:pt x="665875" y="530984"/>
                    </a:lnTo>
                    <a:lnTo>
                      <a:pt x="760228" y="525204"/>
                    </a:lnTo>
                    <a:cubicBezTo>
                      <a:pt x="761085" y="525152"/>
                      <a:pt x="761681" y="524592"/>
                      <a:pt x="761903" y="523908"/>
                    </a:cubicBezTo>
                    <a:cubicBezTo>
                      <a:pt x="762125" y="523226"/>
                      <a:pt x="761973" y="522420"/>
                      <a:pt x="761313" y="521877"/>
                    </a:cubicBezTo>
                    <a:lnTo>
                      <a:pt x="688377" y="461780"/>
                    </a:lnTo>
                    <a:lnTo>
                      <a:pt x="615447" y="401683"/>
                    </a:lnTo>
                    <a:cubicBezTo>
                      <a:pt x="614990" y="401307"/>
                      <a:pt x="614762" y="400769"/>
                      <a:pt x="614762" y="400232"/>
                    </a:cubicBezTo>
                    <a:cubicBezTo>
                      <a:pt x="614762" y="399695"/>
                      <a:pt x="614990" y="399158"/>
                      <a:pt x="615447" y="398781"/>
                    </a:cubicBezTo>
                    <a:lnTo>
                      <a:pt x="688377" y="338684"/>
                    </a:lnTo>
                    <a:lnTo>
                      <a:pt x="761313" y="278587"/>
                    </a:lnTo>
                    <a:cubicBezTo>
                      <a:pt x="761973" y="278044"/>
                      <a:pt x="762125" y="277238"/>
                      <a:pt x="761903" y="276556"/>
                    </a:cubicBezTo>
                    <a:cubicBezTo>
                      <a:pt x="761681" y="275872"/>
                      <a:pt x="761085" y="275312"/>
                      <a:pt x="760228" y="275260"/>
                    </a:cubicBezTo>
                    <a:close/>
                    <a:moveTo>
                      <a:pt x="381003" y="544069"/>
                    </a:moveTo>
                    <a:cubicBezTo>
                      <a:pt x="361128" y="544069"/>
                      <a:pt x="342193" y="540039"/>
                      <a:pt x="324971" y="532761"/>
                    </a:cubicBezTo>
                    <a:cubicBezTo>
                      <a:pt x="307755" y="525485"/>
                      <a:pt x="292247" y="514953"/>
                      <a:pt x="279219" y="501939"/>
                    </a:cubicBezTo>
                    <a:cubicBezTo>
                      <a:pt x="266198" y="488924"/>
                      <a:pt x="255658" y="473427"/>
                      <a:pt x="248373" y="456219"/>
                    </a:cubicBezTo>
                    <a:cubicBezTo>
                      <a:pt x="241095" y="439011"/>
                      <a:pt x="237065" y="420091"/>
                      <a:pt x="237065" y="400232"/>
                    </a:cubicBezTo>
                    <a:cubicBezTo>
                      <a:pt x="237065" y="380372"/>
                      <a:pt x="241095" y="361453"/>
                      <a:pt x="248373" y="344245"/>
                    </a:cubicBezTo>
                    <a:cubicBezTo>
                      <a:pt x="255658" y="327037"/>
                      <a:pt x="266198" y="311540"/>
                      <a:pt x="279219" y="298525"/>
                    </a:cubicBezTo>
                    <a:cubicBezTo>
                      <a:pt x="292247" y="285511"/>
                      <a:pt x="307755" y="274979"/>
                      <a:pt x="324971" y="267700"/>
                    </a:cubicBezTo>
                    <a:cubicBezTo>
                      <a:pt x="342193" y="260422"/>
                      <a:pt x="361128" y="256397"/>
                      <a:pt x="381003" y="256397"/>
                    </a:cubicBezTo>
                    <a:cubicBezTo>
                      <a:pt x="400871" y="256397"/>
                      <a:pt x="419806" y="260422"/>
                      <a:pt x="437028" y="267700"/>
                    </a:cubicBezTo>
                    <a:cubicBezTo>
                      <a:pt x="454243" y="274979"/>
                      <a:pt x="469752" y="285511"/>
                      <a:pt x="482779" y="298525"/>
                    </a:cubicBezTo>
                    <a:cubicBezTo>
                      <a:pt x="495801" y="311540"/>
                      <a:pt x="506341" y="327037"/>
                      <a:pt x="513625" y="344245"/>
                    </a:cubicBezTo>
                    <a:cubicBezTo>
                      <a:pt x="520910" y="361453"/>
                      <a:pt x="524933" y="380372"/>
                      <a:pt x="524933" y="400232"/>
                    </a:cubicBezTo>
                    <a:cubicBezTo>
                      <a:pt x="524933" y="420091"/>
                      <a:pt x="520910" y="439011"/>
                      <a:pt x="513625" y="456219"/>
                    </a:cubicBezTo>
                    <a:cubicBezTo>
                      <a:pt x="506341" y="473427"/>
                      <a:pt x="495801" y="488924"/>
                      <a:pt x="482779" y="501939"/>
                    </a:cubicBezTo>
                    <a:cubicBezTo>
                      <a:pt x="469752" y="514953"/>
                      <a:pt x="454243" y="525485"/>
                      <a:pt x="437028" y="532761"/>
                    </a:cubicBezTo>
                    <a:cubicBezTo>
                      <a:pt x="419806" y="540039"/>
                      <a:pt x="400871" y="544069"/>
                      <a:pt x="381003" y="544069"/>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21" name="Freeform: Shape 20">
                <a:extLst>
                  <a:ext uri="{FF2B5EF4-FFF2-40B4-BE49-F238E27FC236}">
                    <a16:creationId xmlns:a16="http://schemas.microsoft.com/office/drawing/2014/main" id="{040EBE4B-180F-B497-8126-959A6713D30F}"/>
                  </a:ext>
                </a:extLst>
              </p:cNvPr>
              <p:cNvSpPr/>
              <p:nvPr/>
            </p:nvSpPr>
            <p:spPr>
              <a:xfrm>
                <a:off x="0"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22" name="Freeform: Shape 21">
                <a:extLst>
                  <a:ext uri="{FF2B5EF4-FFF2-40B4-BE49-F238E27FC236}">
                    <a16:creationId xmlns:a16="http://schemas.microsoft.com/office/drawing/2014/main" id="{1133C514-2DFC-674C-CF9D-6E7A98EAB187}"/>
                  </a:ext>
                </a:extLst>
              </p:cNvPr>
              <p:cNvSpPr/>
              <p:nvPr/>
            </p:nvSpPr>
            <p:spPr>
              <a:xfrm>
                <a:off x="0" y="6059695"/>
                <a:ext cx="1015999" cy="793075"/>
              </a:xfrm>
              <a:custGeom>
                <a:avLst/>
                <a:gdLst>
                  <a:gd name="connsiteX0" fmla="*/ 407017 w 1015999"/>
                  <a:gd name="connsiteY0" fmla="*/ 243627 h 793075"/>
                  <a:gd name="connsiteX1" fmla="*/ 365188 w 1015999"/>
                  <a:gd name="connsiteY1" fmla="*/ 142714 h 793075"/>
                  <a:gd name="connsiteX2" fmla="*/ 407017 w 1015999"/>
                  <a:gd name="connsiteY2" fmla="*/ 41800 h 793075"/>
                  <a:gd name="connsiteX3" fmla="*/ 508000 w 1015999"/>
                  <a:gd name="connsiteY3" fmla="*/ 0 h 793075"/>
                  <a:gd name="connsiteX4" fmla="*/ 608983 w 1015999"/>
                  <a:gd name="connsiteY4" fmla="*/ 41800 h 793075"/>
                  <a:gd name="connsiteX5" fmla="*/ 650810 w 1015999"/>
                  <a:gd name="connsiteY5" fmla="*/ 142714 h 793075"/>
                  <a:gd name="connsiteX6" fmla="*/ 608983 w 1015999"/>
                  <a:gd name="connsiteY6" fmla="*/ 243627 h 793075"/>
                  <a:gd name="connsiteX7" fmla="*/ 508000 w 1015999"/>
                  <a:gd name="connsiteY7" fmla="*/ 285427 h 793075"/>
                  <a:gd name="connsiteX8" fmla="*/ 407017 w 1015999"/>
                  <a:gd name="connsiteY8" fmla="*/ 243627 h 793075"/>
                  <a:gd name="connsiteX9" fmla="*/ 1014667 w 1015999"/>
                  <a:gd name="connsiteY9" fmla="*/ 159587 h 793075"/>
                  <a:gd name="connsiteX10" fmla="*/ 761998 w 1015999"/>
                  <a:gd name="connsiteY10" fmla="*/ 412600 h 793075"/>
                  <a:gd name="connsiteX11" fmla="*/ 509332 w 1015999"/>
                  <a:gd name="connsiteY11" fmla="*/ 665612 h 793075"/>
                  <a:gd name="connsiteX12" fmla="*/ 508000 w 1015999"/>
                  <a:gd name="connsiteY12" fmla="*/ 666164 h 793075"/>
                  <a:gd name="connsiteX13" fmla="*/ 506668 w 1015999"/>
                  <a:gd name="connsiteY13" fmla="*/ 665612 h 793075"/>
                  <a:gd name="connsiteX14" fmla="*/ 254000 w 1015999"/>
                  <a:gd name="connsiteY14" fmla="*/ 412600 h 793075"/>
                  <a:gd name="connsiteX15" fmla="*/ 1332 w 1015999"/>
                  <a:gd name="connsiteY15" fmla="*/ 159587 h 793075"/>
                  <a:gd name="connsiteX16" fmla="*/ 0 w 1015999"/>
                  <a:gd name="connsiteY16" fmla="*/ 159035 h 793075"/>
                  <a:gd name="connsiteX17" fmla="*/ 0 w 1015999"/>
                  <a:gd name="connsiteY17" fmla="*/ 793076 h 793075"/>
                  <a:gd name="connsiteX18" fmla="*/ 1015999 w 1015999"/>
                  <a:gd name="connsiteY18" fmla="*/ 793076 h 793075"/>
                  <a:gd name="connsiteX19" fmla="*/ 1015999 w 1015999"/>
                  <a:gd name="connsiteY19" fmla="*/ 159035 h 793075"/>
                  <a:gd name="connsiteX20" fmla="*/ 1014667 w 1015999"/>
                  <a:gd name="connsiteY20" fmla="*/ 159587 h 79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5999" h="793075">
                    <a:moveTo>
                      <a:pt x="407017" y="243627"/>
                    </a:moveTo>
                    <a:cubicBezTo>
                      <a:pt x="381172" y="217801"/>
                      <a:pt x="365188" y="182122"/>
                      <a:pt x="365188" y="142714"/>
                    </a:cubicBezTo>
                    <a:cubicBezTo>
                      <a:pt x="365188" y="103304"/>
                      <a:pt x="381172" y="67626"/>
                      <a:pt x="407017" y="41800"/>
                    </a:cubicBezTo>
                    <a:cubicBezTo>
                      <a:pt x="432860" y="15974"/>
                      <a:pt x="468563" y="0"/>
                      <a:pt x="508000" y="0"/>
                    </a:cubicBezTo>
                    <a:cubicBezTo>
                      <a:pt x="547437" y="0"/>
                      <a:pt x="583140" y="15974"/>
                      <a:pt x="608983" y="41800"/>
                    </a:cubicBezTo>
                    <a:cubicBezTo>
                      <a:pt x="634826" y="67626"/>
                      <a:pt x="650810" y="103304"/>
                      <a:pt x="650810" y="142714"/>
                    </a:cubicBezTo>
                    <a:cubicBezTo>
                      <a:pt x="650810" y="182122"/>
                      <a:pt x="634826" y="217801"/>
                      <a:pt x="608983" y="243627"/>
                    </a:cubicBezTo>
                    <a:cubicBezTo>
                      <a:pt x="583140" y="269453"/>
                      <a:pt x="547436" y="285427"/>
                      <a:pt x="508000" y="285427"/>
                    </a:cubicBezTo>
                    <a:cubicBezTo>
                      <a:pt x="468564" y="285427"/>
                      <a:pt x="432860" y="269453"/>
                      <a:pt x="407017" y="243627"/>
                    </a:cubicBezTo>
                    <a:close/>
                    <a:moveTo>
                      <a:pt x="1014667" y="159587"/>
                    </a:moveTo>
                    <a:lnTo>
                      <a:pt x="761998" y="412600"/>
                    </a:lnTo>
                    <a:lnTo>
                      <a:pt x="509332" y="665612"/>
                    </a:lnTo>
                    <a:cubicBezTo>
                      <a:pt x="508964" y="665980"/>
                      <a:pt x="508482" y="666164"/>
                      <a:pt x="508000" y="666164"/>
                    </a:cubicBezTo>
                    <a:cubicBezTo>
                      <a:pt x="507518" y="666164"/>
                      <a:pt x="507036" y="665980"/>
                      <a:pt x="506668" y="665612"/>
                    </a:cubicBezTo>
                    <a:lnTo>
                      <a:pt x="254000" y="412600"/>
                    </a:lnTo>
                    <a:lnTo>
                      <a:pt x="1332" y="159587"/>
                    </a:lnTo>
                    <a:cubicBezTo>
                      <a:pt x="964" y="159219"/>
                      <a:pt x="482" y="159035"/>
                      <a:pt x="0" y="159035"/>
                    </a:cubicBezTo>
                    <a:lnTo>
                      <a:pt x="0" y="793076"/>
                    </a:lnTo>
                    <a:lnTo>
                      <a:pt x="1015999" y="793076"/>
                    </a:lnTo>
                    <a:lnTo>
                      <a:pt x="1015999" y="159035"/>
                    </a:lnTo>
                    <a:cubicBezTo>
                      <a:pt x="1015517" y="159035"/>
                      <a:pt x="1015035" y="159219"/>
                      <a:pt x="1014667" y="159587"/>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grpSp>
      </p:grpSp>
      <p:grpSp>
        <p:nvGrpSpPr>
          <p:cNvPr id="41" name="Group 40">
            <a:extLst>
              <a:ext uri="{FF2B5EF4-FFF2-40B4-BE49-F238E27FC236}">
                <a16:creationId xmlns:a16="http://schemas.microsoft.com/office/drawing/2014/main" id="{AAA829CC-AFEA-3BDE-BF58-9F1FBB7FC629}"/>
              </a:ext>
            </a:extLst>
          </p:cNvPr>
          <p:cNvGrpSpPr/>
          <p:nvPr userDrawn="1"/>
        </p:nvGrpSpPr>
        <p:grpSpPr>
          <a:xfrm flipV="1">
            <a:off x="0" y="6181159"/>
            <a:ext cx="12192000" cy="676841"/>
            <a:chOff x="0" y="1"/>
            <a:chExt cx="9143999" cy="507631"/>
          </a:xfrm>
        </p:grpSpPr>
        <p:grpSp>
          <p:nvGrpSpPr>
            <p:cNvPr id="42" name="Group 41">
              <a:extLst>
                <a:ext uri="{FF2B5EF4-FFF2-40B4-BE49-F238E27FC236}">
                  <a16:creationId xmlns:a16="http://schemas.microsoft.com/office/drawing/2014/main" id="{93ADBE75-A068-D64E-4AB8-B56E9320D9BE}"/>
                </a:ext>
              </a:extLst>
            </p:cNvPr>
            <p:cNvGrpSpPr/>
            <p:nvPr/>
          </p:nvGrpSpPr>
          <p:grpSpPr>
            <a:xfrm flipV="1">
              <a:off x="0" y="1"/>
              <a:ext cx="4571850" cy="507631"/>
              <a:chOff x="0" y="5837474"/>
              <a:chExt cx="9143999" cy="1015296"/>
            </a:xfrm>
          </p:grpSpPr>
          <p:sp>
            <p:nvSpPr>
              <p:cNvPr id="62" name="Freeform: Shape 61">
                <a:extLst>
                  <a:ext uri="{FF2B5EF4-FFF2-40B4-BE49-F238E27FC236}">
                    <a16:creationId xmlns:a16="http://schemas.microsoft.com/office/drawing/2014/main" id="{0F2E7091-D351-3E27-7C78-1527DECC1290}"/>
                  </a:ext>
                </a:extLst>
              </p:cNvPr>
              <p:cNvSpPr/>
              <p:nvPr/>
            </p:nvSpPr>
            <p:spPr>
              <a:xfrm>
                <a:off x="8128007"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63" name="Freeform: Shape 62">
                <a:extLst>
                  <a:ext uri="{FF2B5EF4-FFF2-40B4-BE49-F238E27FC236}">
                    <a16:creationId xmlns:a16="http://schemas.microsoft.com/office/drawing/2014/main" id="{98EDF851-C854-D760-F0FF-A496EF7CD266}"/>
                  </a:ext>
                </a:extLst>
              </p:cNvPr>
              <p:cNvSpPr/>
              <p:nvPr/>
            </p:nvSpPr>
            <p:spPr>
              <a:xfrm>
                <a:off x="8128007" y="6130592"/>
                <a:ext cx="1015992" cy="722178"/>
              </a:xfrm>
              <a:custGeom>
                <a:avLst/>
                <a:gdLst>
                  <a:gd name="connsiteX0" fmla="*/ 1014216 w 1015992"/>
                  <a:gd name="connsiteY0" fmla="*/ 1284 h 722178"/>
                  <a:gd name="connsiteX1" fmla="*/ 875374 w 1015992"/>
                  <a:gd name="connsiteY1" fmla="*/ 201886 h 722178"/>
                  <a:gd name="connsiteX2" fmla="*/ 763883 w 1015992"/>
                  <a:gd name="connsiteY2" fmla="*/ 440199 h 722178"/>
                  <a:gd name="connsiteX3" fmla="*/ 761979 w 1015992"/>
                  <a:gd name="connsiteY3" fmla="*/ 441836 h 722178"/>
                  <a:gd name="connsiteX4" fmla="*/ 760139 w 1015992"/>
                  <a:gd name="connsiteY4" fmla="*/ 440199 h 722178"/>
                  <a:gd name="connsiteX5" fmla="*/ 648646 w 1015992"/>
                  <a:gd name="connsiteY5" fmla="*/ 201886 h 722178"/>
                  <a:gd name="connsiteX6" fmla="*/ 509805 w 1015992"/>
                  <a:gd name="connsiteY6" fmla="*/ 1284 h 722178"/>
                  <a:gd name="connsiteX7" fmla="*/ 507964 w 1015992"/>
                  <a:gd name="connsiteY7" fmla="*/ 0 h 722178"/>
                  <a:gd name="connsiteX8" fmla="*/ 506188 w 1015992"/>
                  <a:gd name="connsiteY8" fmla="*/ 1284 h 722178"/>
                  <a:gd name="connsiteX9" fmla="*/ 367347 w 1015992"/>
                  <a:gd name="connsiteY9" fmla="*/ 201886 h 722178"/>
                  <a:gd name="connsiteX10" fmla="*/ 255854 w 1015992"/>
                  <a:gd name="connsiteY10" fmla="*/ 440199 h 722178"/>
                  <a:gd name="connsiteX11" fmla="*/ 254014 w 1015992"/>
                  <a:gd name="connsiteY11" fmla="*/ 441836 h 722178"/>
                  <a:gd name="connsiteX12" fmla="*/ 252110 w 1015992"/>
                  <a:gd name="connsiteY12" fmla="*/ 440199 h 722178"/>
                  <a:gd name="connsiteX13" fmla="*/ 140619 w 1015992"/>
                  <a:gd name="connsiteY13" fmla="*/ 201886 h 722178"/>
                  <a:gd name="connsiteX14" fmla="*/ 1777 w 1015992"/>
                  <a:gd name="connsiteY14" fmla="*/ 1284 h 722178"/>
                  <a:gd name="connsiteX15" fmla="*/ 0 w 1015992"/>
                  <a:gd name="connsiteY15" fmla="*/ 0 h 722178"/>
                  <a:gd name="connsiteX16" fmla="*/ 0 w 1015992"/>
                  <a:gd name="connsiteY16" fmla="*/ 722178 h 722178"/>
                  <a:gd name="connsiteX17" fmla="*/ 1015993 w 1015992"/>
                  <a:gd name="connsiteY17" fmla="*/ 722178 h 722178"/>
                  <a:gd name="connsiteX18" fmla="*/ 1015993 w 1015992"/>
                  <a:gd name="connsiteY18" fmla="*/ 0 h 722178"/>
                  <a:gd name="connsiteX19" fmla="*/ 1014216 w 1015992"/>
                  <a:gd name="connsiteY19" fmla="*/ 1284 h 72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5992" h="722178">
                    <a:moveTo>
                      <a:pt x="1014216" y="1284"/>
                    </a:moveTo>
                    <a:cubicBezTo>
                      <a:pt x="978744" y="107847"/>
                      <a:pt x="924743" y="151723"/>
                      <a:pt x="875374" y="201886"/>
                    </a:cubicBezTo>
                    <a:cubicBezTo>
                      <a:pt x="825943" y="252048"/>
                      <a:pt x="781142" y="308496"/>
                      <a:pt x="763883" y="440199"/>
                    </a:cubicBezTo>
                    <a:cubicBezTo>
                      <a:pt x="763692" y="441291"/>
                      <a:pt x="762867" y="441836"/>
                      <a:pt x="761979" y="441836"/>
                    </a:cubicBezTo>
                    <a:cubicBezTo>
                      <a:pt x="761154" y="441836"/>
                      <a:pt x="760265" y="441291"/>
                      <a:pt x="760139" y="440199"/>
                    </a:cubicBezTo>
                    <a:cubicBezTo>
                      <a:pt x="742878" y="308496"/>
                      <a:pt x="698015" y="252048"/>
                      <a:pt x="648646" y="201886"/>
                    </a:cubicBezTo>
                    <a:cubicBezTo>
                      <a:pt x="599214" y="151723"/>
                      <a:pt x="545276" y="107847"/>
                      <a:pt x="509805" y="1284"/>
                    </a:cubicBezTo>
                    <a:cubicBezTo>
                      <a:pt x="509488" y="428"/>
                      <a:pt x="508727" y="0"/>
                      <a:pt x="507964" y="0"/>
                    </a:cubicBezTo>
                    <a:cubicBezTo>
                      <a:pt x="507266" y="0"/>
                      <a:pt x="506505" y="428"/>
                      <a:pt x="506188" y="1284"/>
                    </a:cubicBezTo>
                    <a:cubicBezTo>
                      <a:pt x="470716" y="107847"/>
                      <a:pt x="416778" y="151723"/>
                      <a:pt x="367347" y="201886"/>
                    </a:cubicBezTo>
                    <a:cubicBezTo>
                      <a:pt x="317978" y="252048"/>
                      <a:pt x="273115" y="308496"/>
                      <a:pt x="255854" y="440199"/>
                    </a:cubicBezTo>
                    <a:cubicBezTo>
                      <a:pt x="255727" y="441291"/>
                      <a:pt x="254839" y="441836"/>
                      <a:pt x="254014" y="441836"/>
                    </a:cubicBezTo>
                    <a:cubicBezTo>
                      <a:pt x="253126" y="441836"/>
                      <a:pt x="252301" y="441291"/>
                      <a:pt x="252110" y="440199"/>
                    </a:cubicBezTo>
                    <a:cubicBezTo>
                      <a:pt x="234850" y="308496"/>
                      <a:pt x="189987" y="252048"/>
                      <a:pt x="140619" y="201886"/>
                    </a:cubicBezTo>
                    <a:cubicBezTo>
                      <a:pt x="91250" y="151723"/>
                      <a:pt x="37249" y="107847"/>
                      <a:pt x="1777" y="1284"/>
                    </a:cubicBezTo>
                    <a:cubicBezTo>
                      <a:pt x="1459" y="429"/>
                      <a:pt x="761" y="1"/>
                      <a:pt x="0" y="0"/>
                    </a:cubicBezTo>
                    <a:lnTo>
                      <a:pt x="0" y="722178"/>
                    </a:lnTo>
                    <a:lnTo>
                      <a:pt x="1015993" y="722178"/>
                    </a:lnTo>
                    <a:lnTo>
                      <a:pt x="1015993" y="0"/>
                    </a:lnTo>
                    <a:cubicBezTo>
                      <a:pt x="1015231" y="1"/>
                      <a:pt x="1014470" y="429"/>
                      <a:pt x="1014216" y="1284"/>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64" name="Freeform: Shape 63">
                <a:extLst>
                  <a:ext uri="{FF2B5EF4-FFF2-40B4-BE49-F238E27FC236}">
                    <a16:creationId xmlns:a16="http://schemas.microsoft.com/office/drawing/2014/main" id="{FDE0692F-1718-5E5F-9F73-CF139CF1819F}"/>
                  </a:ext>
                </a:extLst>
              </p:cNvPr>
              <p:cNvSpPr/>
              <p:nvPr/>
            </p:nvSpPr>
            <p:spPr>
              <a:xfrm>
                <a:off x="7112014"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65" name="Freeform: Shape 64">
                <a:extLst>
                  <a:ext uri="{FF2B5EF4-FFF2-40B4-BE49-F238E27FC236}">
                    <a16:creationId xmlns:a16="http://schemas.microsoft.com/office/drawing/2014/main" id="{7ED5EF0B-6CA0-CDA7-649C-717320E9C06D}"/>
                  </a:ext>
                </a:extLst>
              </p:cNvPr>
              <p:cNvSpPr/>
              <p:nvPr/>
            </p:nvSpPr>
            <p:spPr>
              <a:xfrm>
                <a:off x="7378529" y="5984030"/>
                <a:ext cx="482963" cy="722191"/>
              </a:xfrm>
              <a:custGeom>
                <a:avLst/>
                <a:gdLst>
                  <a:gd name="connsiteX0" fmla="*/ 244749 w 482963"/>
                  <a:gd name="connsiteY0" fmla="*/ 722170 h 722191"/>
                  <a:gd name="connsiteX1" fmla="*/ 413542 w 482963"/>
                  <a:gd name="connsiteY1" fmla="*/ 650503 h 722191"/>
                  <a:gd name="connsiteX2" fmla="*/ 482963 w 482963"/>
                  <a:gd name="connsiteY2" fmla="*/ 480819 h 722191"/>
                  <a:gd name="connsiteX3" fmla="*/ 474524 w 482963"/>
                  <a:gd name="connsiteY3" fmla="*/ 417324 h 722191"/>
                  <a:gd name="connsiteX4" fmla="*/ 450664 w 482963"/>
                  <a:gd name="connsiteY4" fmla="*/ 360175 h 722191"/>
                  <a:gd name="connsiteX5" fmla="*/ 346850 w 482963"/>
                  <a:gd name="connsiteY5" fmla="*/ 180558 h 722191"/>
                  <a:gd name="connsiteX6" fmla="*/ 243099 w 482963"/>
                  <a:gd name="connsiteY6" fmla="*/ 940 h 722191"/>
                  <a:gd name="connsiteX7" fmla="*/ 241449 w 482963"/>
                  <a:gd name="connsiteY7" fmla="*/ 0 h 722191"/>
                  <a:gd name="connsiteX8" fmla="*/ 239863 w 482963"/>
                  <a:gd name="connsiteY8" fmla="*/ 940 h 722191"/>
                  <a:gd name="connsiteX9" fmla="*/ 136049 w 482963"/>
                  <a:gd name="connsiteY9" fmla="*/ 180558 h 722191"/>
                  <a:gd name="connsiteX10" fmla="*/ 32299 w 482963"/>
                  <a:gd name="connsiteY10" fmla="*/ 360175 h 722191"/>
                  <a:gd name="connsiteX11" fmla="*/ 8439 w 482963"/>
                  <a:gd name="connsiteY11" fmla="*/ 417343 h 722191"/>
                  <a:gd name="connsiteX12" fmla="*/ 0 w 482963"/>
                  <a:gd name="connsiteY12" fmla="*/ 480860 h 722191"/>
                  <a:gd name="connsiteX13" fmla="*/ 71768 w 482963"/>
                  <a:gd name="connsiteY13" fmla="*/ 652572 h 722191"/>
                  <a:gd name="connsiteX14" fmla="*/ 244749 w 482963"/>
                  <a:gd name="connsiteY14" fmla="*/ 722170 h 72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963" h="722191">
                    <a:moveTo>
                      <a:pt x="244749" y="722170"/>
                    </a:moveTo>
                    <a:cubicBezTo>
                      <a:pt x="310998" y="721294"/>
                      <a:pt x="370583" y="694066"/>
                      <a:pt x="413542" y="650503"/>
                    </a:cubicBezTo>
                    <a:cubicBezTo>
                      <a:pt x="456565" y="606940"/>
                      <a:pt x="482963" y="547038"/>
                      <a:pt x="482963" y="480819"/>
                    </a:cubicBezTo>
                    <a:cubicBezTo>
                      <a:pt x="482963" y="458844"/>
                      <a:pt x="480044" y="437556"/>
                      <a:pt x="474524" y="417324"/>
                    </a:cubicBezTo>
                    <a:cubicBezTo>
                      <a:pt x="469002" y="397093"/>
                      <a:pt x="460944" y="377920"/>
                      <a:pt x="450664" y="360175"/>
                    </a:cubicBezTo>
                    <a:lnTo>
                      <a:pt x="346850" y="180558"/>
                    </a:lnTo>
                    <a:lnTo>
                      <a:pt x="243099" y="940"/>
                    </a:lnTo>
                    <a:cubicBezTo>
                      <a:pt x="242719" y="313"/>
                      <a:pt x="242085" y="0"/>
                      <a:pt x="241449" y="0"/>
                    </a:cubicBezTo>
                    <a:cubicBezTo>
                      <a:pt x="240815" y="0"/>
                      <a:pt x="240181" y="313"/>
                      <a:pt x="239863" y="940"/>
                    </a:cubicBezTo>
                    <a:lnTo>
                      <a:pt x="136049" y="180558"/>
                    </a:lnTo>
                    <a:lnTo>
                      <a:pt x="32299" y="360175"/>
                    </a:lnTo>
                    <a:cubicBezTo>
                      <a:pt x="22019" y="377925"/>
                      <a:pt x="13960" y="397105"/>
                      <a:pt x="8439" y="417343"/>
                    </a:cubicBezTo>
                    <a:cubicBezTo>
                      <a:pt x="2919" y="437581"/>
                      <a:pt x="0" y="458877"/>
                      <a:pt x="0" y="480860"/>
                    </a:cubicBezTo>
                    <a:cubicBezTo>
                      <a:pt x="0" y="548047"/>
                      <a:pt x="27413" y="608819"/>
                      <a:pt x="71768" y="652572"/>
                    </a:cubicBezTo>
                    <a:cubicBezTo>
                      <a:pt x="116124" y="696325"/>
                      <a:pt x="177296" y="723059"/>
                      <a:pt x="244749" y="722170"/>
                    </a:cubicBez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66" name="Freeform: Shape 65">
                <a:extLst>
                  <a:ext uri="{FF2B5EF4-FFF2-40B4-BE49-F238E27FC236}">
                    <a16:creationId xmlns:a16="http://schemas.microsoft.com/office/drawing/2014/main" id="{A6586A1B-BB47-AC7F-465F-6DDBCE5C5B4A}"/>
                  </a:ext>
                </a:extLst>
              </p:cNvPr>
              <p:cNvSpPr/>
              <p:nvPr/>
            </p:nvSpPr>
            <p:spPr>
              <a:xfrm>
                <a:off x="6095995" y="5837474"/>
                <a:ext cx="1016018" cy="1015296"/>
              </a:xfrm>
              <a:custGeom>
                <a:avLst/>
                <a:gdLst>
                  <a:gd name="connsiteX0" fmla="*/ 1016018 w 1016018"/>
                  <a:gd name="connsiteY0" fmla="*/ 0 h 1015296"/>
                  <a:gd name="connsiteX1" fmla="*/ 0 w 1016018"/>
                  <a:gd name="connsiteY1" fmla="*/ 0 h 1015296"/>
                  <a:gd name="connsiteX2" fmla="*/ 0 w 1016018"/>
                  <a:gd name="connsiteY2" fmla="*/ 1015297 h 1015296"/>
                  <a:gd name="connsiteX3" fmla="*/ 1016018 w 1016018"/>
                  <a:gd name="connsiteY3" fmla="*/ 1015297 h 1015296"/>
                  <a:gd name="connsiteX4" fmla="*/ 1016018 w 1016018"/>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18" h="1015296">
                    <a:moveTo>
                      <a:pt x="1016018" y="0"/>
                    </a:moveTo>
                    <a:lnTo>
                      <a:pt x="0" y="0"/>
                    </a:lnTo>
                    <a:lnTo>
                      <a:pt x="0" y="1015297"/>
                    </a:lnTo>
                    <a:lnTo>
                      <a:pt x="1016018" y="1015297"/>
                    </a:lnTo>
                    <a:lnTo>
                      <a:pt x="1016018"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67" name="Freeform: Shape 66">
                <a:extLst>
                  <a:ext uri="{FF2B5EF4-FFF2-40B4-BE49-F238E27FC236}">
                    <a16:creationId xmlns:a16="http://schemas.microsoft.com/office/drawing/2014/main" id="{3148CF6A-0645-C9FA-C9C1-417DC6EC0E75}"/>
                  </a:ext>
                </a:extLst>
              </p:cNvPr>
              <p:cNvSpPr/>
              <p:nvPr/>
            </p:nvSpPr>
            <p:spPr>
              <a:xfrm>
                <a:off x="6222996" y="5964385"/>
                <a:ext cx="761978" cy="761474"/>
              </a:xfrm>
              <a:custGeom>
                <a:avLst/>
                <a:gdLst>
                  <a:gd name="connsiteX0" fmla="*/ 102005 w 761978"/>
                  <a:gd name="connsiteY0" fmla="*/ 177337 h 761474"/>
                  <a:gd name="connsiteX1" fmla="*/ 101917 w 761978"/>
                  <a:gd name="connsiteY1" fmla="*/ 176227 h 761474"/>
                  <a:gd name="connsiteX2" fmla="*/ 109163 w 761978"/>
                  <a:gd name="connsiteY2" fmla="*/ 134542 h 761474"/>
                  <a:gd name="connsiteX3" fmla="*/ 111213 w 761978"/>
                  <a:gd name="connsiteY3" fmla="*/ 112907 h 761474"/>
                  <a:gd name="connsiteX4" fmla="*/ 111759 w 761978"/>
                  <a:gd name="connsiteY4" fmla="*/ 111683 h 761474"/>
                  <a:gd name="connsiteX5" fmla="*/ 112983 w 761978"/>
                  <a:gd name="connsiteY5" fmla="*/ 111135 h 761474"/>
                  <a:gd name="connsiteX6" fmla="*/ 134654 w 761978"/>
                  <a:gd name="connsiteY6" fmla="*/ 109092 h 761474"/>
                  <a:gd name="connsiteX7" fmla="*/ 176344 w 761978"/>
                  <a:gd name="connsiteY7" fmla="*/ 101847 h 761474"/>
                  <a:gd name="connsiteX8" fmla="*/ 177486 w 761978"/>
                  <a:gd name="connsiteY8" fmla="*/ 101939 h 761474"/>
                  <a:gd name="connsiteX9" fmla="*/ 178311 w 761978"/>
                  <a:gd name="connsiteY9" fmla="*/ 102640 h 761474"/>
                  <a:gd name="connsiteX10" fmla="*/ 250143 w 761978"/>
                  <a:gd name="connsiteY10" fmla="*/ 210907 h 761474"/>
                  <a:gd name="connsiteX11" fmla="*/ 321976 w 761978"/>
                  <a:gd name="connsiteY11" fmla="*/ 319171 h 761474"/>
                  <a:gd name="connsiteX12" fmla="*/ 321785 w 761978"/>
                  <a:gd name="connsiteY12" fmla="*/ 321541 h 761474"/>
                  <a:gd name="connsiteX13" fmla="*/ 319374 w 761978"/>
                  <a:gd name="connsiteY13" fmla="*/ 321779 h 761474"/>
                  <a:gd name="connsiteX14" fmla="*/ 211055 w 761978"/>
                  <a:gd name="connsiteY14" fmla="*/ 249989 h 761474"/>
                  <a:gd name="connsiteX15" fmla="*/ 102710 w 761978"/>
                  <a:gd name="connsiteY15" fmla="*/ 178203 h 761474"/>
                  <a:gd name="connsiteX16" fmla="*/ 102005 w 761978"/>
                  <a:gd name="connsiteY16" fmla="*/ 177337 h 761474"/>
                  <a:gd name="connsiteX17" fmla="*/ 379212 w 761978"/>
                  <a:gd name="connsiteY17" fmla="*/ 320225 h 761474"/>
                  <a:gd name="connsiteX18" fmla="*/ 380989 w 761978"/>
                  <a:gd name="connsiteY18" fmla="*/ 321566 h 761474"/>
                  <a:gd name="connsiteX19" fmla="*/ 382830 w 761978"/>
                  <a:gd name="connsiteY19" fmla="*/ 320225 h 761474"/>
                  <a:gd name="connsiteX20" fmla="*/ 422236 w 761978"/>
                  <a:gd name="connsiteY20" fmla="*/ 189124 h 761474"/>
                  <a:gd name="connsiteX21" fmla="*/ 461642 w 761978"/>
                  <a:gd name="connsiteY21" fmla="*/ 58023 h 761474"/>
                  <a:gd name="connsiteX22" fmla="*/ 461579 w 761978"/>
                  <a:gd name="connsiteY22" fmla="*/ 56771 h 761474"/>
                  <a:gd name="connsiteX23" fmla="*/ 460754 w 761978"/>
                  <a:gd name="connsiteY23" fmla="*/ 55839 h 761474"/>
                  <a:gd name="connsiteX24" fmla="*/ 421030 w 761978"/>
                  <a:gd name="connsiteY24" fmla="*/ 31324 h 761474"/>
                  <a:gd name="connsiteX25" fmla="*/ 382259 w 761978"/>
                  <a:gd name="connsiteY25" fmla="*/ 489 h 761474"/>
                  <a:gd name="connsiteX26" fmla="*/ 380989 w 761978"/>
                  <a:gd name="connsiteY26" fmla="*/ 0 h 761474"/>
                  <a:gd name="connsiteX27" fmla="*/ 379720 w 761978"/>
                  <a:gd name="connsiteY27" fmla="*/ 489 h 761474"/>
                  <a:gd name="connsiteX28" fmla="*/ 341013 w 761978"/>
                  <a:gd name="connsiteY28" fmla="*/ 31324 h 761474"/>
                  <a:gd name="connsiteX29" fmla="*/ 301226 w 761978"/>
                  <a:gd name="connsiteY29" fmla="*/ 55839 h 761474"/>
                  <a:gd name="connsiteX30" fmla="*/ 300401 w 761978"/>
                  <a:gd name="connsiteY30" fmla="*/ 56771 h 761474"/>
                  <a:gd name="connsiteX31" fmla="*/ 300337 w 761978"/>
                  <a:gd name="connsiteY31" fmla="*/ 58023 h 761474"/>
                  <a:gd name="connsiteX32" fmla="*/ 339743 w 761978"/>
                  <a:gd name="connsiteY32" fmla="*/ 189124 h 761474"/>
                  <a:gd name="connsiteX33" fmla="*/ 379212 w 761978"/>
                  <a:gd name="connsiteY33" fmla="*/ 320225 h 761474"/>
                  <a:gd name="connsiteX34" fmla="*/ 440258 w 761978"/>
                  <a:gd name="connsiteY34" fmla="*/ 321541 h 761474"/>
                  <a:gd name="connsiteX35" fmla="*/ 442606 w 761978"/>
                  <a:gd name="connsiteY35" fmla="*/ 321779 h 761474"/>
                  <a:gd name="connsiteX36" fmla="*/ 550924 w 761978"/>
                  <a:gd name="connsiteY36" fmla="*/ 249989 h 761474"/>
                  <a:gd name="connsiteX37" fmla="*/ 659307 w 761978"/>
                  <a:gd name="connsiteY37" fmla="*/ 178203 h 761474"/>
                  <a:gd name="connsiteX38" fmla="*/ 660005 w 761978"/>
                  <a:gd name="connsiteY38" fmla="*/ 177337 h 761474"/>
                  <a:gd name="connsiteX39" fmla="*/ 660068 w 761978"/>
                  <a:gd name="connsiteY39" fmla="*/ 176227 h 761474"/>
                  <a:gd name="connsiteX40" fmla="*/ 652835 w 761978"/>
                  <a:gd name="connsiteY40" fmla="*/ 134542 h 761474"/>
                  <a:gd name="connsiteX41" fmla="*/ 650804 w 761978"/>
                  <a:gd name="connsiteY41" fmla="*/ 112907 h 761474"/>
                  <a:gd name="connsiteX42" fmla="*/ 650233 w 761978"/>
                  <a:gd name="connsiteY42" fmla="*/ 111683 h 761474"/>
                  <a:gd name="connsiteX43" fmla="*/ 649027 w 761978"/>
                  <a:gd name="connsiteY43" fmla="*/ 111135 h 761474"/>
                  <a:gd name="connsiteX44" fmla="*/ 627389 w 761978"/>
                  <a:gd name="connsiteY44" fmla="*/ 109092 h 761474"/>
                  <a:gd name="connsiteX45" fmla="*/ 585635 w 761978"/>
                  <a:gd name="connsiteY45" fmla="*/ 101847 h 761474"/>
                  <a:gd name="connsiteX46" fmla="*/ 584556 w 761978"/>
                  <a:gd name="connsiteY46" fmla="*/ 101939 h 761474"/>
                  <a:gd name="connsiteX47" fmla="*/ 583668 w 761978"/>
                  <a:gd name="connsiteY47" fmla="*/ 102640 h 761474"/>
                  <a:gd name="connsiteX48" fmla="*/ 511835 w 761978"/>
                  <a:gd name="connsiteY48" fmla="*/ 210907 h 761474"/>
                  <a:gd name="connsiteX49" fmla="*/ 440004 w 761978"/>
                  <a:gd name="connsiteY49" fmla="*/ 319171 h 761474"/>
                  <a:gd name="connsiteX50" fmla="*/ 440258 w 761978"/>
                  <a:gd name="connsiteY50" fmla="*/ 321541 h 761474"/>
                  <a:gd name="connsiteX51" fmla="*/ 321785 w 761978"/>
                  <a:gd name="connsiteY51" fmla="*/ 439933 h 761474"/>
                  <a:gd name="connsiteX52" fmla="*/ 319374 w 761978"/>
                  <a:gd name="connsiteY52" fmla="*/ 439695 h 761474"/>
                  <a:gd name="connsiteX53" fmla="*/ 211055 w 761978"/>
                  <a:gd name="connsiteY53" fmla="*/ 511483 h 761474"/>
                  <a:gd name="connsiteX54" fmla="*/ 102710 w 761978"/>
                  <a:gd name="connsiteY54" fmla="*/ 583271 h 761474"/>
                  <a:gd name="connsiteX55" fmla="*/ 102005 w 761978"/>
                  <a:gd name="connsiteY55" fmla="*/ 584140 h 761474"/>
                  <a:gd name="connsiteX56" fmla="*/ 101917 w 761978"/>
                  <a:gd name="connsiteY56" fmla="*/ 585251 h 761474"/>
                  <a:gd name="connsiteX57" fmla="*/ 109163 w 761978"/>
                  <a:gd name="connsiteY57" fmla="*/ 626935 h 761474"/>
                  <a:gd name="connsiteX58" fmla="*/ 111213 w 761978"/>
                  <a:gd name="connsiteY58" fmla="*/ 648567 h 761474"/>
                  <a:gd name="connsiteX59" fmla="*/ 111759 w 761978"/>
                  <a:gd name="connsiteY59" fmla="*/ 649792 h 761474"/>
                  <a:gd name="connsiteX60" fmla="*/ 112983 w 761978"/>
                  <a:gd name="connsiteY60" fmla="*/ 650337 h 761474"/>
                  <a:gd name="connsiteX61" fmla="*/ 134654 w 761978"/>
                  <a:gd name="connsiteY61" fmla="*/ 652381 h 761474"/>
                  <a:gd name="connsiteX62" fmla="*/ 176344 w 761978"/>
                  <a:gd name="connsiteY62" fmla="*/ 659627 h 761474"/>
                  <a:gd name="connsiteX63" fmla="*/ 177486 w 761978"/>
                  <a:gd name="connsiteY63" fmla="*/ 659538 h 761474"/>
                  <a:gd name="connsiteX64" fmla="*/ 178311 w 761978"/>
                  <a:gd name="connsiteY64" fmla="*/ 658834 h 761474"/>
                  <a:gd name="connsiteX65" fmla="*/ 250143 w 761978"/>
                  <a:gd name="connsiteY65" fmla="*/ 550566 h 761474"/>
                  <a:gd name="connsiteX66" fmla="*/ 321976 w 761978"/>
                  <a:gd name="connsiteY66" fmla="*/ 442303 h 761474"/>
                  <a:gd name="connsiteX67" fmla="*/ 321785 w 761978"/>
                  <a:gd name="connsiteY67" fmla="*/ 439933 h 761474"/>
                  <a:gd name="connsiteX68" fmla="*/ 659307 w 761978"/>
                  <a:gd name="connsiteY68" fmla="*/ 583271 h 761474"/>
                  <a:gd name="connsiteX69" fmla="*/ 550924 w 761978"/>
                  <a:gd name="connsiteY69" fmla="*/ 511483 h 761474"/>
                  <a:gd name="connsiteX70" fmla="*/ 442606 w 761978"/>
                  <a:gd name="connsiteY70" fmla="*/ 439695 h 761474"/>
                  <a:gd name="connsiteX71" fmla="*/ 440258 w 761978"/>
                  <a:gd name="connsiteY71" fmla="*/ 439933 h 761474"/>
                  <a:gd name="connsiteX72" fmla="*/ 440004 w 761978"/>
                  <a:gd name="connsiteY72" fmla="*/ 442303 h 761474"/>
                  <a:gd name="connsiteX73" fmla="*/ 511835 w 761978"/>
                  <a:gd name="connsiteY73" fmla="*/ 550566 h 761474"/>
                  <a:gd name="connsiteX74" fmla="*/ 583668 w 761978"/>
                  <a:gd name="connsiteY74" fmla="*/ 658834 h 761474"/>
                  <a:gd name="connsiteX75" fmla="*/ 584556 w 761978"/>
                  <a:gd name="connsiteY75" fmla="*/ 659538 h 761474"/>
                  <a:gd name="connsiteX76" fmla="*/ 585635 w 761978"/>
                  <a:gd name="connsiteY76" fmla="*/ 659627 h 761474"/>
                  <a:gd name="connsiteX77" fmla="*/ 627389 w 761978"/>
                  <a:gd name="connsiteY77" fmla="*/ 652381 h 761474"/>
                  <a:gd name="connsiteX78" fmla="*/ 649027 w 761978"/>
                  <a:gd name="connsiteY78" fmla="*/ 650337 h 761474"/>
                  <a:gd name="connsiteX79" fmla="*/ 650233 w 761978"/>
                  <a:gd name="connsiteY79" fmla="*/ 649792 h 761474"/>
                  <a:gd name="connsiteX80" fmla="*/ 650804 w 761978"/>
                  <a:gd name="connsiteY80" fmla="*/ 648567 h 761474"/>
                  <a:gd name="connsiteX81" fmla="*/ 652835 w 761978"/>
                  <a:gd name="connsiteY81" fmla="*/ 626935 h 761474"/>
                  <a:gd name="connsiteX82" fmla="*/ 660068 w 761978"/>
                  <a:gd name="connsiteY82" fmla="*/ 585251 h 761474"/>
                  <a:gd name="connsiteX83" fmla="*/ 660005 w 761978"/>
                  <a:gd name="connsiteY83" fmla="*/ 584140 h 761474"/>
                  <a:gd name="connsiteX84" fmla="*/ 659307 w 761978"/>
                  <a:gd name="connsiteY84" fmla="*/ 583271 h 761474"/>
                  <a:gd name="connsiteX85" fmla="*/ 320453 w 761978"/>
                  <a:gd name="connsiteY85" fmla="*/ 382538 h 761474"/>
                  <a:gd name="connsiteX86" fmla="*/ 321785 w 761978"/>
                  <a:gd name="connsiteY86" fmla="*/ 380736 h 761474"/>
                  <a:gd name="connsiteX87" fmla="*/ 320453 w 761978"/>
                  <a:gd name="connsiteY87" fmla="*/ 378936 h 761474"/>
                  <a:gd name="connsiteX88" fmla="*/ 189226 w 761978"/>
                  <a:gd name="connsiteY88" fmla="*/ 339534 h 761474"/>
                  <a:gd name="connsiteX89" fmla="*/ 58062 w 761978"/>
                  <a:gd name="connsiteY89" fmla="*/ 300132 h 761474"/>
                  <a:gd name="connsiteX90" fmla="*/ 56806 w 761978"/>
                  <a:gd name="connsiteY90" fmla="*/ 300194 h 761474"/>
                  <a:gd name="connsiteX91" fmla="*/ 55873 w 761978"/>
                  <a:gd name="connsiteY91" fmla="*/ 301034 h 761474"/>
                  <a:gd name="connsiteX92" fmla="*/ 31347 w 761978"/>
                  <a:gd name="connsiteY92" fmla="*/ 340764 h 761474"/>
                  <a:gd name="connsiteX93" fmla="*/ 489 w 761978"/>
                  <a:gd name="connsiteY93" fmla="*/ 379477 h 761474"/>
                  <a:gd name="connsiteX94" fmla="*/ 0 w 761978"/>
                  <a:gd name="connsiteY94" fmla="*/ 380736 h 761474"/>
                  <a:gd name="connsiteX95" fmla="*/ 489 w 761978"/>
                  <a:gd name="connsiteY95" fmla="*/ 381995 h 761474"/>
                  <a:gd name="connsiteX96" fmla="*/ 31347 w 761978"/>
                  <a:gd name="connsiteY96" fmla="*/ 420711 h 761474"/>
                  <a:gd name="connsiteX97" fmla="*/ 55873 w 761978"/>
                  <a:gd name="connsiteY97" fmla="*/ 460440 h 761474"/>
                  <a:gd name="connsiteX98" fmla="*/ 56806 w 761978"/>
                  <a:gd name="connsiteY98" fmla="*/ 461280 h 761474"/>
                  <a:gd name="connsiteX99" fmla="*/ 58062 w 761978"/>
                  <a:gd name="connsiteY99" fmla="*/ 461340 h 761474"/>
                  <a:gd name="connsiteX100" fmla="*/ 189226 w 761978"/>
                  <a:gd name="connsiteY100" fmla="*/ 421938 h 761474"/>
                  <a:gd name="connsiteX101" fmla="*/ 320453 w 761978"/>
                  <a:gd name="connsiteY101" fmla="*/ 382538 h 761474"/>
                  <a:gd name="connsiteX102" fmla="*/ 761534 w 761978"/>
                  <a:gd name="connsiteY102" fmla="*/ 379477 h 761474"/>
                  <a:gd name="connsiteX103" fmla="*/ 730631 w 761978"/>
                  <a:gd name="connsiteY103" fmla="*/ 340764 h 761474"/>
                  <a:gd name="connsiteX104" fmla="*/ 706137 w 761978"/>
                  <a:gd name="connsiteY104" fmla="*/ 301034 h 761474"/>
                  <a:gd name="connsiteX105" fmla="*/ 705186 w 761978"/>
                  <a:gd name="connsiteY105" fmla="*/ 300194 h 761474"/>
                  <a:gd name="connsiteX106" fmla="*/ 703917 w 761978"/>
                  <a:gd name="connsiteY106" fmla="*/ 300132 h 761474"/>
                  <a:gd name="connsiteX107" fmla="*/ 572753 w 761978"/>
                  <a:gd name="connsiteY107" fmla="*/ 339534 h 761474"/>
                  <a:gd name="connsiteX108" fmla="*/ 441527 w 761978"/>
                  <a:gd name="connsiteY108" fmla="*/ 378936 h 761474"/>
                  <a:gd name="connsiteX109" fmla="*/ 440194 w 761978"/>
                  <a:gd name="connsiteY109" fmla="*/ 380736 h 761474"/>
                  <a:gd name="connsiteX110" fmla="*/ 441527 w 761978"/>
                  <a:gd name="connsiteY110" fmla="*/ 382538 h 761474"/>
                  <a:gd name="connsiteX111" fmla="*/ 572753 w 761978"/>
                  <a:gd name="connsiteY111" fmla="*/ 421938 h 761474"/>
                  <a:gd name="connsiteX112" fmla="*/ 703917 w 761978"/>
                  <a:gd name="connsiteY112" fmla="*/ 461340 h 761474"/>
                  <a:gd name="connsiteX113" fmla="*/ 705186 w 761978"/>
                  <a:gd name="connsiteY113" fmla="*/ 461280 h 761474"/>
                  <a:gd name="connsiteX114" fmla="*/ 706137 w 761978"/>
                  <a:gd name="connsiteY114" fmla="*/ 460440 h 761474"/>
                  <a:gd name="connsiteX115" fmla="*/ 730631 w 761978"/>
                  <a:gd name="connsiteY115" fmla="*/ 420710 h 761474"/>
                  <a:gd name="connsiteX116" fmla="*/ 761534 w 761978"/>
                  <a:gd name="connsiteY116" fmla="*/ 381995 h 761474"/>
                  <a:gd name="connsiteX117" fmla="*/ 761979 w 761978"/>
                  <a:gd name="connsiteY117" fmla="*/ 380736 h 761474"/>
                  <a:gd name="connsiteX118" fmla="*/ 761534 w 761978"/>
                  <a:gd name="connsiteY118" fmla="*/ 379477 h 761474"/>
                  <a:gd name="connsiteX119" fmla="*/ 382830 w 761978"/>
                  <a:gd name="connsiteY119" fmla="*/ 441247 h 761474"/>
                  <a:gd name="connsiteX120" fmla="*/ 380989 w 761978"/>
                  <a:gd name="connsiteY120" fmla="*/ 439908 h 761474"/>
                  <a:gd name="connsiteX121" fmla="*/ 379212 w 761978"/>
                  <a:gd name="connsiteY121" fmla="*/ 441247 h 761474"/>
                  <a:gd name="connsiteX122" fmla="*/ 339743 w 761978"/>
                  <a:gd name="connsiteY122" fmla="*/ 572350 h 761474"/>
                  <a:gd name="connsiteX123" fmla="*/ 300337 w 761978"/>
                  <a:gd name="connsiteY123" fmla="*/ 703450 h 761474"/>
                  <a:gd name="connsiteX124" fmla="*/ 300401 w 761978"/>
                  <a:gd name="connsiteY124" fmla="*/ 704706 h 761474"/>
                  <a:gd name="connsiteX125" fmla="*/ 301226 w 761978"/>
                  <a:gd name="connsiteY125" fmla="*/ 705633 h 761474"/>
                  <a:gd name="connsiteX126" fmla="*/ 341013 w 761978"/>
                  <a:gd name="connsiteY126" fmla="*/ 730152 h 761474"/>
                  <a:gd name="connsiteX127" fmla="*/ 379720 w 761978"/>
                  <a:gd name="connsiteY127" fmla="*/ 760986 h 761474"/>
                  <a:gd name="connsiteX128" fmla="*/ 380989 w 761978"/>
                  <a:gd name="connsiteY128" fmla="*/ 761474 h 761474"/>
                  <a:gd name="connsiteX129" fmla="*/ 382259 w 761978"/>
                  <a:gd name="connsiteY129" fmla="*/ 760986 h 761474"/>
                  <a:gd name="connsiteX130" fmla="*/ 421030 w 761978"/>
                  <a:gd name="connsiteY130" fmla="*/ 730152 h 761474"/>
                  <a:gd name="connsiteX131" fmla="*/ 460754 w 761978"/>
                  <a:gd name="connsiteY131" fmla="*/ 705633 h 761474"/>
                  <a:gd name="connsiteX132" fmla="*/ 461579 w 761978"/>
                  <a:gd name="connsiteY132" fmla="*/ 704706 h 761474"/>
                  <a:gd name="connsiteX133" fmla="*/ 461642 w 761978"/>
                  <a:gd name="connsiteY133" fmla="*/ 703450 h 761474"/>
                  <a:gd name="connsiteX134" fmla="*/ 422236 w 761978"/>
                  <a:gd name="connsiteY134" fmla="*/ 572350 h 761474"/>
                  <a:gd name="connsiteX135" fmla="*/ 382830 w 761978"/>
                  <a:gd name="connsiteY135" fmla="*/ 441247 h 76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61978" h="761474">
                    <a:moveTo>
                      <a:pt x="102005" y="177337"/>
                    </a:moveTo>
                    <a:cubicBezTo>
                      <a:pt x="101872" y="176993"/>
                      <a:pt x="101834" y="176606"/>
                      <a:pt x="101917" y="176227"/>
                    </a:cubicBezTo>
                    <a:cubicBezTo>
                      <a:pt x="105553" y="159674"/>
                      <a:pt x="107793" y="145436"/>
                      <a:pt x="109163" y="134542"/>
                    </a:cubicBezTo>
                    <a:cubicBezTo>
                      <a:pt x="110534" y="123645"/>
                      <a:pt x="111042" y="116092"/>
                      <a:pt x="111213" y="112907"/>
                    </a:cubicBezTo>
                    <a:cubicBezTo>
                      <a:pt x="111238" y="112429"/>
                      <a:pt x="111441" y="112000"/>
                      <a:pt x="111759" y="111683"/>
                    </a:cubicBezTo>
                    <a:cubicBezTo>
                      <a:pt x="112076" y="111365"/>
                      <a:pt x="112507" y="111162"/>
                      <a:pt x="112983" y="111135"/>
                    </a:cubicBezTo>
                    <a:cubicBezTo>
                      <a:pt x="116169" y="110966"/>
                      <a:pt x="123739" y="110463"/>
                      <a:pt x="134654" y="109092"/>
                    </a:cubicBezTo>
                    <a:cubicBezTo>
                      <a:pt x="145504" y="107722"/>
                      <a:pt x="159782" y="105483"/>
                      <a:pt x="176344" y="101847"/>
                    </a:cubicBezTo>
                    <a:cubicBezTo>
                      <a:pt x="176725" y="101762"/>
                      <a:pt x="177106" y="101800"/>
                      <a:pt x="177486" y="101939"/>
                    </a:cubicBezTo>
                    <a:cubicBezTo>
                      <a:pt x="177804" y="102078"/>
                      <a:pt x="178121" y="102318"/>
                      <a:pt x="178311" y="102640"/>
                    </a:cubicBezTo>
                    <a:lnTo>
                      <a:pt x="250143" y="210907"/>
                    </a:lnTo>
                    <a:lnTo>
                      <a:pt x="321976" y="319171"/>
                    </a:lnTo>
                    <a:cubicBezTo>
                      <a:pt x="322547" y="320026"/>
                      <a:pt x="322356" y="320961"/>
                      <a:pt x="321785" y="321541"/>
                    </a:cubicBezTo>
                    <a:cubicBezTo>
                      <a:pt x="321151" y="322121"/>
                      <a:pt x="320262" y="322344"/>
                      <a:pt x="319374" y="321779"/>
                    </a:cubicBezTo>
                    <a:lnTo>
                      <a:pt x="211055" y="249989"/>
                    </a:lnTo>
                    <a:lnTo>
                      <a:pt x="102710" y="178203"/>
                    </a:lnTo>
                    <a:cubicBezTo>
                      <a:pt x="102386" y="177987"/>
                      <a:pt x="102145" y="177682"/>
                      <a:pt x="102005" y="177337"/>
                    </a:cubicBezTo>
                    <a:close/>
                    <a:moveTo>
                      <a:pt x="379212" y="320225"/>
                    </a:moveTo>
                    <a:cubicBezTo>
                      <a:pt x="379466" y="321120"/>
                      <a:pt x="380228" y="321566"/>
                      <a:pt x="380989" y="321566"/>
                    </a:cubicBezTo>
                    <a:cubicBezTo>
                      <a:pt x="381751" y="321566"/>
                      <a:pt x="382512" y="321120"/>
                      <a:pt x="382830" y="320225"/>
                    </a:cubicBezTo>
                    <a:lnTo>
                      <a:pt x="422236" y="189124"/>
                    </a:lnTo>
                    <a:lnTo>
                      <a:pt x="461642" y="58023"/>
                    </a:lnTo>
                    <a:cubicBezTo>
                      <a:pt x="461769" y="57599"/>
                      <a:pt x="461769" y="57157"/>
                      <a:pt x="461579" y="56771"/>
                    </a:cubicBezTo>
                    <a:cubicBezTo>
                      <a:pt x="461452" y="56384"/>
                      <a:pt x="461134" y="56049"/>
                      <a:pt x="460754" y="55839"/>
                    </a:cubicBezTo>
                    <a:cubicBezTo>
                      <a:pt x="447491" y="48641"/>
                      <a:pt x="434165" y="40508"/>
                      <a:pt x="421030" y="31324"/>
                    </a:cubicBezTo>
                    <a:cubicBezTo>
                      <a:pt x="407831" y="22138"/>
                      <a:pt x="394823" y="11901"/>
                      <a:pt x="382259" y="489"/>
                    </a:cubicBezTo>
                    <a:cubicBezTo>
                      <a:pt x="381878" y="164"/>
                      <a:pt x="381434" y="0"/>
                      <a:pt x="380989" y="0"/>
                    </a:cubicBezTo>
                    <a:cubicBezTo>
                      <a:pt x="380545" y="0"/>
                      <a:pt x="380101" y="164"/>
                      <a:pt x="379720" y="489"/>
                    </a:cubicBezTo>
                    <a:cubicBezTo>
                      <a:pt x="367156" y="11901"/>
                      <a:pt x="354148" y="22138"/>
                      <a:pt x="341013" y="31324"/>
                    </a:cubicBezTo>
                    <a:cubicBezTo>
                      <a:pt x="327813" y="40508"/>
                      <a:pt x="314488" y="48641"/>
                      <a:pt x="301226" y="55839"/>
                    </a:cubicBezTo>
                    <a:cubicBezTo>
                      <a:pt x="300844" y="56049"/>
                      <a:pt x="300591" y="56384"/>
                      <a:pt x="300401" y="56771"/>
                    </a:cubicBezTo>
                    <a:cubicBezTo>
                      <a:pt x="300274" y="57157"/>
                      <a:pt x="300210" y="57599"/>
                      <a:pt x="300337" y="58023"/>
                    </a:cubicBezTo>
                    <a:lnTo>
                      <a:pt x="339743" y="189124"/>
                    </a:lnTo>
                    <a:lnTo>
                      <a:pt x="379212" y="320225"/>
                    </a:lnTo>
                    <a:close/>
                    <a:moveTo>
                      <a:pt x="440258" y="321541"/>
                    </a:moveTo>
                    <a:cubicBezTo>
                      <a:pt x="440829" y="322121"/>
                      <a:pt x="441781" y="322344"/>
                      <a:pt x="442606" y="321779"/>
                    </a:cubicBezTo>
                    <a:lnTo>
                      <a:pt x="550924" y="249989"/>
                    </a:lnTo>
                    <a:lnTo>
                      <a:pt x="659307" y="178203"/>
                    </a:lnTo>
                    <a:cubicBezTo>
                      <a:pt x="659625" y="177987"/>
                      <a:pt x="659879" y="177682"/>
                      <a:pt x="660005" y="177337"/>
                    </a:cubicBezTo>
                    <a:cubicBezTo>
                      <a:pt x="660132" y="176993"/>
                      <a:pt x="660195" y="176606"/>
                      <a:pt x="660068" y="176227"/>
                    </a:cubicBezTo>
                    <a:cubicBezTo>
                      <a:pt x="656452" y="159674"/>
                      <a:pt x="654231" y="145436"/>
                      <a:pt x="652835" y="134542"/>
                    </a:cubicBezTo>
                    <a:cubicBezTo>
                      <a:pt x="651438" y="123645"/>
                      <a:pt x="650931" y="116093"/>
                      <a:pt x="650804" y="112907"/>
                    </a:cubicBezTo>
                    <a:cubicBezTo>
                      <a:pt x="650741" y="112429"/>
                      <a:pt x="650550" y="112000"/>
                      <a:pt x="650233" y="111683"/>
                    </a:cubicBezTo>
                    <a:cubicBezTo>
                      <a:pt x="649916" y="111365"/>
                      <a:pt x="649472" y="111162"/>
                      <a:pt x="649027" y="111135"/>
                    </a:cubicBezTo>
                    <a:cubicBezTo>
                      <a:pt x="645854" y="110966"/>
                      <a:pt x="638240" y="110464"/>
                      <a:pt x="627389" y="109092"/>
                    </a:cubicBezTo>
                    <a:cubicBezTo>
                      <a:pt x="616474" y="107722"/>
                      <a:pt x="602197" y="105483"/>
                      <a:pt x="585635" y="101847"/>
                    </a:cubicBezTo>
                    <a:cubicBezTo>
                      <a:pt x="585254" y="101763"/>
                      <a:pt x="584873" y="101800"/>
                      <a:pt x="584556" y="101939"/>
                    </a:cubicBezTo>
                    <a:cubicBezTo>
                      <a:pt x="584175" y="102078"/>
                      <a:pt x="583858" y="102318"/>
                      <a:pt x="583668" y="102640"/>
                    </a:cubicBezTo>
                    <a:lnTo>
                      <a:pt x="511835" y="210907"/>
                    </a:lnTo>
                    <a:lnTo>
                      <a:pt x="440004" y="319171"/>
                    </a:lnTo>
                    <a:cubicBezTo>
                      <a:pt x="439433" y="320027"/>
                      <a:pt x="439686" y="320961"/>
                      <a:pt x="440258" y="321541"/>
                    </a:cubicBezTo>
                    <a:close/>
                    <a:moveTo>
                      <a:pt x="321785" y="439933"/>
                    </a:moveTo>
                    <a:cubicBezTo>
                      <a:pt x="321151" y="439353"/>
                      <a:pt x="320262" y="439130"/>
                      <a:pt x="319374" y="439695"/>
                    </a:cubicBezTo>
                    <a:lnTo>
                      <a:pt x="211055" y="511483"/>
                    </a:lnTo>
                    <a:lnTo>
                      <a:pt x="102710" y="583271"/>
                    </a:lnTo>
                    <a:cubicBezTo>
                      <a:pt x="102386" y="583486"/>
                      <a:pt x="102145" y="583791"/>
                      <a:pt x="102005" y="584140"/>
                    </a:cubicBezTo>
                    <a:cubicBezTo>
                      <a:pt x="101872" y="584483"/>
                      <a:pt x="101834" y="584870"/>
                      <a:pt x="101917" y="585251"/>
                    </a:cubicBezTo>
                    <a:cubicBezTo>
                      <a:pt x="105553" y="601800"/>
                      <a:pt x="107793" y="616039"/>
                      <a:pt x="109163" y="626935"/>
                    </a:cubicBezTo>
                    <a:cubicBezTo>
                      <a:pt x="110534" y="637824"/>
                      <a:pt x="111042" y="645381"/>
                      <a:pt x="111213" y="648567"/>
                    </a:cubicBezTo>
                    <a:cubicBezTo>
                      <a:pt x="111238" y="649043"/>
                      <a:pt x="111441" y="649474"/>
                      <a:pt x="111759" y="649792"/>
                    </a:cubicBezTo>
                    <a:cubicBezTo>
                      <a:pt x="112076" y="650109"/>
                      <a:pt x="112507" y="650312"/>
                      <a:pt x="112983" y="650337"/>
                    </a:cubicBezTo>
                    <a:cubicBezTo>
                      <a:pt x="116169" y="650509"/>
                      <a:pt x="123739" y="651010"/>
                      <a:pt x="134654" y="652381"/>
                    </a:cubicBezTo>
                    <a:cubicBezTo>
                      <a:pt x="145504" y="653751"/>
                      <a:pt x="159782" y="655991"/>
                      <a:pt x="176344" y="659627"/>
                    </a:cubicBezTo>
                    <a:cubicBezTo>
                      <a:pt x="176725" y="659710"/>
                      <a:pt x="177106" y="659672"/>
                      <a:pt x="177486" y="659538"/>
                    </a:cubicBezTo>
                    <a:cubicBezTo>
                      <a:pt x="177804" y="659399"/>
                      <a:pt x="178121" y="659158"/>
                      <a:pt x="178311" y="658834"/>
                    </a:cubicBezTo>
                    <a:lnTo>
                      <a:pt x="250143" y="550566"/>
                    </a:lnTo>
                    <a:lnTo>
                      <a:pt x="321976" y="442303"/>
                    </a:lnTo>
                    <a:cubicBezTo>
                      <a:pt x="322547" y="441448"/>
                      <a:pt x="322356" y="440514"/>
                      <a:pt x="321785" y="439933"/>
                    </a:cubicBezTo>
                    <a:close/>
                    <a:moveTo>
                      <a:pt x="659307" y="583271"/>
                    </a:moveTo>
                    <a:lnTo>
                      <a:pt x="550924" y="511483"/>
                    </a:lnTo>
                    <a:lnTo>
                      <a:pt x="442606" y="439695"/>
                    </a:lnTo>
                    <a:cubicBezTo>
                      <a:pt x="441781" y="439130"/>
                      <a:pt x="440829" y="439353"/>
                      <a:pt x="440258" y="439933"/>
                    </a:cubicBezTo>
                    <a:cubicBezTo>
                      <a:pt x="439686" y="440514"/>
                      <a:pt x="439433" y="441448"/>
                      <a:pt x="440004" y="442303"/>
                    </a:cubicBezTo>
                    <a:lnTo>
                      <a:pt x="511835" y="550566"/>
                    </a:lnTo>
                    <a:lnTo>
                      <a:pt x="583668" y="658834"/>
                    </a:lnTo>
                    <a:cubicBezTo>
                      <a:pt x="583858" y="659158"/>
                      <a:pt x="584175" y="659399"/>
                      <a:pt x="584556" y="659538"/>
                    </a:cubicBezTo>
                    <a:cubicBezTo>
                      <a:pt x="584873" y="659672"/>
                      <a:pt x="585254" y="659710"/>
                      <a:pt x="585635" y="659627"/>
                    </a:cubicBezTo>
                    <a:cubicBezTo>
                      <a:pt x="602197" y="655991"/>
                      <a:pt x="616474" y="653751"/>
                      <a:pt x="627389" y="652381"/>
                    </a:cubicBezTo>
                    <a:cubicBezTo>
                      <a:pt x="638240" y="651010"/>
                      <a:pt x="645854" y="650509"/>
                      <a:pt x="649027" y="650337"/>
                    </a:cubicBezTo>
                    <a:cubicBezTo>
                      <a:pt x="649472" y="650312"/>
                      <a:pt x="649916" y="650109"/>
                      <a:pt x="650233" y="649792"/>
                    </a:cubicBezTo>
                    <a:cubicBezTo>
                      <a:pt x="650550" y="649474"/>
                      <a:pt x="650741" y="649043"/>
                      <a:pt x="650804" y="648567"/>
                    </a:cubicBezTo>
                    <a:cubicBezTo>
                      <a:pt x="650931" y="645381"/>
                      <a:pt x="651438" y="637824"/>
                      <a:pt x="652835" y="626935"/>
                    </a:cubicBezTo>
                    <a:cubicBezTo>
                      <a:pt x="654231" y="616039"/>
                      <a:pt x="656452" y="601800"/>
                      <a:pt x="660068" y="585251"/>
                    </a:cubicBezTo>
                    <a:cubicBezTo>
                      <a:pt x="660195" y="584870"/>
                      <a:pt x="660132" y="584483"/>
                      <a:pt x="660005" y="584140"/>
                    </a:cubicBezTo>
                    <a:cubicBezTo>
                      <a:pt x="659879" y="583791"/>
                      <a:pt x="659625" y="583486"/>
                      <a:pt x="659307" y="583271"/>
                    </a:cubicBezTo>
                    <a:close/>
                    <a:moveTo>
                      <a:pt x="320453" y="382538"/>
                    </a:moveTo>
                    <a:cubicBezTo>
                      <a:pt x="321341" y="382268"/>
                      <a:pt x="321785" y="381504"/>
                      <a:pt x="321785" y="380736"/>
                    </a:cubicBezTo>
                    <a:cubicBezTo>
                      <a:pt x="321785" y="379970"/>
                      <a:pt x="321341" y="379204"/>
                      <a:pt x="320453" y="378936"/>
                    </a:cubicBezTo>
                    <a:lnTo>
                      <a:pt x="189226" y="339534"/>
                    </a:lnTo>
                    <a:lnTo>
                      <a:pt x="58062" y="300132"/>
                    </a:lnTo>
                    <a:cubicBezTo>
                      <a:pt x="57637" y="300006"/>
                      <a:pt x="57193" y="300036"/>
                      <a:pt x="56806" y="300194"/>
                    </a:cubicBezTo>
                    <a:cubicBezTo>
                      <a:pt x="56419" y="300353"/>
                      <a:pt x="56089" y="300643"/>
                      <a:pt x="55873" y="301034"/>
                    </a:cubicBezTo>
                    <a:cubicBezTo>
                      <a:pt x="48671" y="314290"/>
                      <a:pt x="40536" y="327612"/>
                      <a:pt x="31347" y="340764"/>
                    </a:cubicBezTo>
                    <a:cubicBezTo>
                      <a:pt x="22153" y="353916"/>
                      <a:pt x="11905" y="366897"/>
                      <a:pt x="489" y="379477"/>
                    </a:cubicBezTo>
                    <a:cubicBezTo>
                      <a:pt x="165" y="379836"/>
                      <a:pt x="0" y="380285"/>
                      <a:pt x="0" y="380736"/>
                    </a:cubicBezTo>
                    <a:cubicBezTo>
                      <a:pt x="0" y="381187"/>
                      <a:pt x="165" y="381638"/>
                      <a:pt x="489" y="381995"/>
                    </a:cubicBezTo>
                    <a:cubicBezTo>
                      <a:pt x="11905" y="394577"/>
                      <a:pt x="22153" y="407559"/>
                      <a:pt x="31347" y="420711"/>
                    </a:cubicBezTo>
                    <a:cubicBezTo>
                      <a:pt x="40536" y="433863"/>
                      <a:pt x="48671" y="447184"/>
                      <a:pt x="55873" y="460440"/>
                    </a:cubicBezTo>
                    <a:cubicBezTo>
                      <a:pt x="56089" y="460832"/>
                      <a:pt x="56419" y="461122"/>
                      <a:pt x="56806" y="461280"/>
                    </a:cubicBezTo>
                    <a:cubicBezTo>
                      <a:pt x="57193" y="461439"/>
                      <a:pt x="57637" y="461469"/>
                      <a:pt x="58062" y="461340"/>
                    </a:cubicBezTo>
                    <a:lnTo>
                      <a:pt x="189226" y="421938"/>
                    </a:lnTo>
                    <a:lnTo>
                      <a:pt x="320453" y="382538"/>
                    </a:lnTo>
                    <a:close/>
                    <a:moveTo>
                      <a:pt x="761534" y="379477"/>
                    </a:moveTo>
                    <a:cubicBezTo>
                      <a:pt x="750113" y="366897"/>
                      <a:pt x="739833" y="353916"/>
                      <a:pt x="730631" y="340764"/>
                    </a:cubicBezTo>
                    <a:cubicBezTo>
                      <a:pt x="721494" y="327612"/>
                      <a:pt x="713308" y="314290"/>
                      <a:pt x="706137" y="301034"/>
                    </a:cubicBezTo>
                    <a:cubicBezTo>
                      <a:pt x="705884" y="300643"/>
                      <a:pt x="705567" y="300353"/>
                      <a:pt x="705186" y="300194"/>
                    </a:cubicBezTo>
                    <a:cubicBezTo>
                      <a:pt x="704805" y="300036"/>
                      <a:pt x="704361" y="300006"/>
                      <a:pt x="703917" y="300132"/>
                    </a:cubicBezTo>
                    <a:lnTo>
                      <a:pt x="572753" y="339534"/>
                    </a:lnTo>
                    <a:lnTo>
                      <a:pt x="441527" y="378936"/>
                    </a:lnTo>
                    <a:cubicBezTo>
                      <a:pt x="440638" y="379204"/>
                      <a:pt x="440194" y="379970"/>
                      <a:pt x="440194" y="380736"/>
                    </a:cubicBezTo>
                    <a:cubicBezTo>
                      <a:pt x="440194" y="381504"/>
                      <a:pt x="440638" y="382268"/>
                      <a:pt x="441527" y="382538"/>
                    </a:cubicBezTo>
                    <a:lnTo>
                      <a:pt x="572753" y="421938"/>
                    </a:lnTo>
                    <a:lnTo>
                      <a:pt x="703917" y="461340"/>
                    </a:lnTo>
                    <a:cubicBezTo>
                      <a:pt x="704361" y="461469"/>
                      <a:pt x="704805" y="461439"/>
                      <a:pt x="705186" y="461280"/>
                    </a:cubicBezTo>
                    <a:cubicBezTo>
                      <a:pt x="705567" y="461122"/>
                      <a:pt x="705884" y="460832"/>
                      <a:pt x="706137" y="460440"/>
                    </a:cubicBezTo>
                    <a:cubicBezTo>
                      <a:pt x="713308" y="447184"/>
                      <a:pt x="721494" y="433863"/>
                      <a:pt x="730631" y="420710"/>
                    </a:cubicBezTo>
                    <a:cubicBezTo>
                      <a:pt x="739833" y="407559"/>
                      <a:pt x="750113" y="394577"/>
                      <a:pt x="761534" y="381995"/>
                    </a:cubicBezTo>
                    <a:cubicBezTo>
                      <a:pt x="761852" y="381638"/>
                      <a:pt x="761979" y="381187"/>
                      <a:pt x="761979" y="380736"/>
                    </a:cubicBezTo>
                    <a:cubicBezTo>
                      <a:pt x="761979" y="380285"/>
                      <a:pt x="761852" y="379836"/>
                      <a:pt x="761534" y="379477"/>
                    </a:cubicBezTo>
                    <a:close/>
                    <a:moveTo>
                      <a:pt x="382830" y="441247"/>
                    </a:moveTo>
                    <a:cubicBezTo>
                      <a:pt x="382512" y="440355"/>
                      <a:pt x="381751" y="439908"/>
                      <a:pt x="380989" y="439908"/>
                    </a:cubicBezTo>
                    <a:cubicBezTo>
                      <a:pt x="380228" y="439908"/>
                      <a:pt x="379466" y="440355"/>
                      <a:pt x="379212" y="441247"/>
                    </a:cubicBezTo>
                    <a:lnTo>
                      <a:pt x="339743" y="572350"/>
                    </a:lnTo>
                    <a:lnTo>
                      <a:pt x="300337" y="703450"/>
                    </a:lnTo>
                    <a:cubicBezTo>
                      <a:pt x="300210" y="703875"/>
                      <a:pt x="300274" y="704319"/>
                      <a:pt x="300401" y="704706"/>
                    </a:cubicBezTo>
                    <a:cubicBezTo>
                      <a:pt x="300591" y="705087"/>
                      <a:pt x="300844" y="705423"/>
                      <a:pt x="301226" y="705633"/>
                    </a:cubicBezTo>
                    <a:cubicBezTo>
                      <a:pt x="314488" y="712835"/>
                      <a:pt x="327813" y="720964"/>
                      <a:pt x="341013" y="730152"/>
                    </a:cubicBezTo>
                    <a:cubicBezTo>
                      <a:pt x="354148" y="739334"/>
                      <a:pt x="367156" y="749576"/>
                      <a:pt x="379720" y="760986"/>
                    </a:cubicBezTo>
                    <a:cubicBezTo>
                      <a:pt x="380101" y="761309"/>
                      <a:pt x="380545" y="761474"/>
                      <a:pt x="380989" y="761474"/>
                    </a:cubicBezTo>
                    <a:cubicBezTo>
                      <a:pt x="381434" y="761474"/>
                      <a:pt x="381878" y="761309"/>
                      <a:pt x="382259" y="760986"/>
                    </a:cubicBezTo>
                    <a:cubicBezTo>
                      <a:pt x="394823" y="749576"/>
                      <a:pt x="407831" y="739334"/>
                      <a:pt x="421030" y="730152"/>
                    </a:cubicBezTo>
                    <a:cubicBezTo>
                      <a:pt x="434165" y="720964"/>
                      <a:pt x="447491" y="712835"/>
                      <a:pt x="460754" y="705633"/>
                    </a:cubicBezTo>
                    <a:cubicBezTo>
                      <a:pt x="461134" y="705423"/>
                      <a:pt x="461452" y="705087"/>
                      <a:pt x="461579" y="704706"/>
                    </a:cubicBezTo>
                    <a:cubicBezTo>
                      <a:pt x="461769" y="704319"/>
                      <a:pt x="461769" y="703875"/>
                      <a:pt x="461642" y="703450"/>
                    </a:cubicBezTo>
                    <a:lnTo>
                      <a:pt x="422236" y="572350"/>
                    </a:lnTo>
                    <a:lnTo>
                      <a:pt x="382830" y="441247"/>
                    </a:ln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68" name="Freeform: Shape 67">
                <a:extLst>
                  <a:ext uri="{FF2B5EF4-FFF2-40B4-BE49-F238E27FC236}">
                    <a16:creationId xmlns:a16="http://schemas.microsoft.com/office/drawing/2014/main" id="{EE5EF6CB-B697-45F3-F4AD-87A32611AD7D}"/>
                  </a:ext>
                </a:extLst>
              </p:cNvPr>
              <p:cNvSpPr/>
              <p:nvPr/>
            </p:nvSpPr>
            <p:spPr>
              <a:xfrm>
                <a:off x="5079996"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69" name="Freeform: Shape 68">
                <a:extLst>
                  <a:ext uri="{FF2B5EF4-FFF2-40B4-BE49-F238E27FC236}">
                    <a16:creationId xmlns:a16="http://schemas.microsoft.com/office/drawing/2014/main" id="{C182BA20-2BCF-A340-D651-088198F573E8}"/>
                  </a:ext>
                </a:extLst>
              </p:cNvPr>
              <p:cNvSpPr/>
              <p:nvPr/>
            </p:nvSpPr>
            <p:spPr>
              <a:xfrm>
                <a:off x="5206996" y="5964386"/>
                <a:ext cx="761997" cy="761472"/>
              </a:xfrm>
              <a:custGeom>
                <a:avLst/>
                <a:gdLst>
                  <a:gd name="connsiteX0" fmla="*/ 382481 w 761997"/>
                  <a:gd name="connsiteY0" fmla="*/ 760737 h 761472"/>
                  <a:gd name="connsiteX1" fmla="*/ 434800 w 761997"/>
                  <a:gd name="connsiteY1" fmla="*/ 679056 h 761472"/>
                  <a:gd name="connsiteX2" fmla="*/ 503079 w 761997"/>
                  <a:gd name="connsiteY2" fmla="*/ 504818 h 761472"/>
                  <a:gd name="connsiteX3" fmla="*/ 503828 w 761997"/>
                  <a:gd name="connsiteY3" fmla="*/ 503479 h 761472"/>
                  <a:gd name="connsiteX4" fmla="*/ 505166 w 761997"/>
                  <a:gd name="connsiteY4" fmla="*/ 502732 h 761472"/>
                  <a:gd name="connsiteX5" fmla="*/ 679525 w 761997"/>
                  <a:gd name="connsiteY5" fmla="*/ 434499 h 761472"/>
                  <a:gd name="connsiteX6" fmla="*/ 761262 w 761997"/>
                  <a:gd name="connsiteY6" fmla="*/ 382221 h 761472"/>
                  <a:gd name="connsiteX7" fmla="*/ 761998 w 761997"/>
                  <a:gd name="connsiteY7" fmla="*/ 380736 h 761472"/>
                  <a:gd name="connsiteX8" fmla="*/ 761262 w 761997"/>
                  <a:gd name="connsiteY8" fmla="*/ 379251 h 761472"/>
                  <a:gd name="connsiteX9" fmla="*/ 679525 w 761997"/>
                  <a:gd name="connsiteY9" fmla="*/ 326972 h 761472"/>
                  <a:gd name="connsiteX10" fmla="*/ 505166 w 761997"/>
                  <a:gd name="connsiteY10" fmla="*/ 258739 h 761472"/>
                  <a:gd name="connsiteX11" fmla="*/ 503828 w 761997"/>
                  <a:gd name="connsiteY11" fmla="*/ 257992 h 761472"/>
                  <a:gd name="connsiteX12" fmla="*/ 503079 w 761997"/>
                  <a:gd name="connsiteY12" fmla="*/ 256653 h 761472"/>
                  <a:gd name="connsiteX13" fmla="*/ 434800 w 761997"/>
                  <a:gd name="connsiteY13" fmla="*/ 82417 h 761472"/>
                  <a:gd name="connsiteX14" fmla="*/ 382481 w 761997"/>
                  <a:gd name="connsiteY14" fmla="*/ 732 h 761472"/>
                  <a:gd name="connsiteX15" fmla="*/ 380996 w 761997"/>
                  <a:gd name="connsiteY15" fmla="*/ 0 h 761472"/>
                  <a:gd name="connsiteX16" fmla="*/ 379511 w 761997"/>
                  <a:gd name="connsiteY16" fmla="*/ 732 h 761472"/>
                  <a:gd name="connsiteX17" fmla="*/ 327198 w 761997"/>
                  <a:gd name="connsiteY17" fmla="*/ 82417 h 761472"/>
                  <a:gd name="connsiteX18" fmla="*/ 258920 w 761997"/>
                  <a:gd name="connsiteY18" fmla="*/ 256653 h 761472"/>
                  <a:gd name="connsiteX19" fmla="*/ 258171 w 761997"/>
                  <a:gd name="connsiteY19" fmla="*/ 257992 h 761472"/>
                  <a:gd name="connsiteX20" fmla="*/ 256832 w 761997"/>
                  <a:gd name="connsiteY20" fmla="*/ 258739 h 761472"/>
                  <a:gd name="connsiteX21" fmla="*/ 82474 w 761997"/>
                  <a:gd name="connsiteY21" fmla="*/ 326972 h 761472"/>
                  <a:gd name="connsiteX22" fmla="*/ 730 w 761997"/>
                  <a:gd name="connsiteY22" fmla="*/ 379251 h 761472"/>
                  <a:gd name="connsiteX23" fmla="*/ 0 w 761997"/>
                  <a:gd name="connsiteY23" fmla="*/ 380736 h 761472"/>
                  <a:gd name="connsiteX24" fmla="*/ 730 w 761997"/>
                  <a:gd name="connsiteY24" fmla="*/ 382221 h 761472"/>
                  <a:gd name="connsiteX25" fmla="*/ 82474 w 761997"/>
                  <a:gd name="connsiteY25" fmla="*/ 434499 h 761472"/>
                  <a:gd name="connsiteX26" fmla="*/ 256832 w 761997"/>
                  <a:gd name="connsiteY26" fmla="*/ 502732 h 761472"/>
                  <a:gd name="connsiteX27" fmla="*/ 258171 w 761997"/>
                  <a:gd name="connsiteY27" fmla="*/ 503479 h 761472"/>
                  <a:gd name="connsiteX28" fmla="*/ 258920 w 761997"/>
                  <a:gd name="connsiteY28" fmla="*/ 504818 h 761472"/>
                  <a:gd name="connsiteX29" fmla="*/ 327198 w 761997"/>
                  <a:gd name="connsiteY29" fmla="*/ 679056 h 761472"/>
                  <a:gd name="connsiteX30" fmla="*/ 379511 w 761997"/>
                  <a:gd name="connsiteY30" fmla="*/ 760737 h 761472"/>
                  <a:gd name="connsiteX31" fmla="*/ 380996 w 761997"/>
                  <a:gd name="connsiteY31" fmla="*/ 761473 h 761472"/>
                  <a:gd name="connsiteX32" fmla="*/ 382481 w 761997"/>
                  <a:gd name="connsiteY32" fmla="*/ 760737 h 7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1997" h="761472">
                    <a:moveTo>
                      <a:pt x="382481" y="760737"/>
                    </a:moveTo>
                    <a:cubicBezTo>
                      <a:pt x="388268" y="753230"/>
                      <a:pt x="410205" y="723856"/>
                      <a:pt x="434800" y="679056"/>
                    </a:cubicBezTo>
                    <a:cubicBezTo>
                      <a:pt x="459396" y="634250"/>
                      <a:pt x="486650" y="574024"/>
                      <a:pt x="503079" y="504818"/>
                    </a:cubicBezTo>
                    <a:cubicBezTo>
                      <a:pt x="503199" y="504301"/>
                      <a:pt x="503466" y="503841"/>
                      <a:pt x="503828" y="503479"/>
                    </a:cubicBezTo>
                    <a:cubicBezTo>
                      <a:pt x="504189" y="503118"/>
                      <a:pt x="504646" y="502855"/>
                      <a:pt x="505166" y="502732"/>
                    </a:cubicBezTo>
                    <a:cubicBezTo>
                      <a:pt x="574422" y="486313"/>
                      <a:pt x="634693" y="459077"/>
                      <a:pt x="679525" y="434499"/>
                    </a:cubicBezTo>
                    <a:cubicBezTo>
                      <a:pt x="724356" y="409922"/>
                      <a:pt x="753755" y="388004"/>
                      <a:pt x="761262" y="382221"/>
                    </a:cubicBezTo>
                    <a:cubicBezTo>
                      <a:pt x="761750" y="381844"/>
                      <a:pt x="761998" y="381290"/>
                      <a:pt x="761998" y="380736"/>
                    </a:cubicBezTo>
                    <a:cubicBezTo>
                      <a:pt x="761998" y="380181"/>
                      <a:pt x="761750" y="379627"/>
                      <a:pt x="761262" y="379251"/>
                    </a:cubicBezTo>
                    <a:cubicBezTo>
                      <a:pt x="753755" y="373468"/>
                      <a:pt x="724356" y="351549"/>
                      <a:pt x="679525" y="326972"/>
                    </a:cubicBezTo>
                    <a:cubicBezTo>
                      <a:pt x="634693" y="302394"/>
                      <a:pt x="574422" y="275158"/>
                      <a:pt x="505166" y="258739"/>
                    </a:cubicBezTo>
                    <a:cubicBezTo>
                      <a:pt x="504646" y="258617"/>
                      <a:pt x="504189" y="258353"/>
                      <a:pt x="503828" y="257992"/>
                    </a:cubicBezTo>
                    <a:cubicBezTo>
                      <a:pt x="503466" y="257630"/>
                      <a:pt x="503199" y="257170"/>
                      <a:pt x="503079" y="256653"/>
                    </a:cubicBezTo>
                    <a:cubicBezTo>
                      <a:pt x="486650" y="187445"/>
                      <a:pt x="459396" y="127218"/>
                      <a:pt x="434800" y="82417"/>
                    </a:cubicBezTo>
                    <a:cubicBezTo>
                      <a:pt x="410205" y="37615"/>
                      <a:pt x="388268" y="8240"/>
                      <a:pt x="382481" y="732"/>
                    </a:cubicBezTo>
                    <a:cubicBezTo>
                      <a:pt x="382106" y="244"/>
                      <a:pt x="381554" y="0"/>
                      <a:pt x="380996" y="0"/>
                    </a:cubicBezTo>
                    <a:cubicBezTo>
                      <a:pt x="380444" y="0"/>
                      <a:pt x="379885" y="244"/>
                      <a:pt x="379511" y="732"/>
                    </a:cubicBezTo>
                    <a:cubicBezTo>
                      <a:pt x="373724" y="8240"/>
                      <a:pt x="351794" y="37615"/>
                      <a:pt x="327198" y="82417"/>
                    </a:cubicBezTo>
                    <a:cubicBezTo>
                      <a:pt x="302602" y="127218"/>
                      <a:pt x="275348" y="187445"/>
                      <a:pt x="258920" y="256653"/>
                    </a:cubicBezTo>
                    <a:cubicBezTo>
                      <a:pt x="258792" y="257170"/>
                      <a:pt x="258532" y="257630"/>
                      <a:pt x="258171" y="257992"/>
                    </a:cubicBezTo>
                    <a:cubicBezTo>
                      <a:pt x="257809" y="258353"/>
                      <a:pt x="257346" y="258617"/>
                      <a:pt x="256832" y="258739"/>
                    </a:cubicBezTo>
                    <a:cubicBezTo>
                      <a:pt x="187570" y="275158"/>
                      <a:pt x="127305" y="302394"/>
                      <a:pt x="82474" y="326972"/>
                    </a:cubicBezTo>
                    <a:cubicBezTo>
                      <a:pt x="37642" y="351549"/>
                      <a:pt x="8243" y="373468"/>
                      <a:pt x="730" y="379251"/>
                    </a:cubicBezTo>
                    <a:cubicBezTo>
                      <a:pt x="241" y="379627"/>
                      <a:pt x="0" y="380181"/>
                      <a:pt x="0" y="380736"/>
                    </a:cubicBezTo>
                    <a:cubicBezTo>
                      <a:pt x="0" y="381290"/>
                      <a:pt x="241" y="381844"/>
                      <a:pt x="730" y="382221"/>
                    </a:cubicBezTo>
                    <a:cubicBezTo>
                      <a:pt x="8243" y="388004"/>
                      <a:pt x="37642" y="409922"/>
                      <a:pt x="82474" y="434499"/>
                    </a:cubicBezTo>
                    <a:cubicBezTo>
                      <a:pt x="127305" y="459077"/>
                      <a:pt x="187570" y="486313"/>
                      <a:pt x="256832" y="502732"/>
                    </a:cubicBezTo>
                    <a:cubicBezTo>
                      <a:pt x="257346" y="502855"/>
                      <a:pt x="257809" y="503118"/>
                      <a:pt x="258171" y="503479"/>
                    </a:cubicBezTo>
                    <a:cubicBezTo>
                      <a:pt x="258532" y="503841"/>
                      <a:pt x="258792" y="504301"/>
                      <a:pt x="258920" y="504818"/>
                    </a:cubicBezTo>
                    <a:cubicBezTo>
                      <a:pt x="275348" y="574024"/>
                      <a:pt x="302602" y="634250"/>
                      <a:pt x="327198" y="679056"/>
                    </a:cubicBezTo>
                    <a:cubicBezTo>
                      <a:pt x="351794" y="723856"/>
                      <a:pt x="373724" y="753230"/>
                      <a:pt x="379511" y="760737"/>
                    </a:cubicBezTo>
                    <a:cubicBezTo>
                      <a:pt x="379885" y="761225"/>
                      <a:pt x="380444" y="761473"/>
                      <a:pt x="380996" y="761473"/>
                    </a:cubicBezTo>
                    <a:cubicBezTo>
                      <a:pt x="381554" y="761473"/>
                      <a:pt x="382106" y="761225"/>
                      <a:pt x="382481" y="760737"/>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70" name="Freeform: Shape 69">
                <a:extLst>
                  <a:ext uri="{FF2B5EF4-FFF2-40B4-BE49-F238E27FC236}">
                    <a16:creationId xmlns:a16="http://schemas.microsoft.com/office/drawing/2014/main" id="{35E6B2A5-8E08-86BD-B61E-98E41A875141}"/>
                  </a:ext>
                </a:extLst>
              </p:cNvPr>
              <p:cNvSpPr/>
              <p:nvPr/>
            </p:nvSpPr>
            <p:spPr>
              <a:xfrm>
                <a:off x="4064003"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71" name="Freeform: Shape 70">
                <a:extLst>
                  <a:ext uri="{FF2B5EF4-FFF2-40B4-BE49-F238E27FC236}">
                    <a16:creationId xmlns:a16="http://schemas.microsoft.com/office/drawing/2014/main" id="{F3E67F66-E7A1-1E9D-A86E-69564AD92545}"/>
                  </a:ext>
                </a:extLst>
              </p:cNvPr>
              <p:cNvSpPr/>
              <p:nvPr/>
            </p:nvSpPr>
            <p:spPr>
              <a:xfrm>
                <a:off x="4067239" y="6029515"/>
                <a:ext cx="1009539" cy="631213"/>
              </a:xfrm>
              <a:custGeom>
                <a:avLst/>
                <a:gdLst>
                  <a:gd name="connsiteX0" fmla="*/ 1008505 w 1009539"/>
                  <a:gd name="connsiteY0" fmla="*/ 317284 h 631213"/>
                  <a:gd name="connsiteX1" fmla="*/ 697368 w 1009539"/>
                  <a:gd name="connsiteY1" fmla="*/ 474147 h 631213"/>
                  <a:gd name="connsiteX2" fmla="*/ 386231 w 1009539"/>
                  <a:gd name="connsiteY2" fmla="*/ 631010 h 631213"/>
                  <a:gd name="connsiteX3" fmla="*/ 384632 w 1009539"/>
                  <a:gd name="connsiteY3" fmla="*/ 631054 h 631213"/>
                  <a:gd name="connsiteX4" fmla="*/ 383578 w 1009539"/>
                  <a:gd name="connsiteY4" fmla="*/ 629849 h 631213"/>
                  <a:gd name="connsiteX5" fmla="*/ 238334 w 1009539"/>
                  <a:gd name="connsiteY5" fmla="*/ 434262 h 631213"/>
                  <a:gd name="connsiteX6" fmla="*/ 1294 w 1009539"/>
                  <a:gd name="connsiteY6" fmla="*/ 317386 h 631213"/>
                  <a:gd name="connsiteX7" fmla="*/ 0 w 1009539"/>
                  <a:gd name="connsiteY7" fmla="*/ 315606 h 631213"/>
                  <a:gd name="connsiteX8" fmla="*/ 1294 w 1009539"/>
                  <a:gd name="connsiteY8" fmla="*/ 313826 h 631213"/>
                  <a:gd name="connsiteX9" fmla="*/ 238334 w 1009539"/>
                  <a:gd name="connsiteY9" fmla="*/ 196949 h 631213"/>
                  <a:gd name="connsiteX10" fmla="*/ 383578 w 1009539"/>
                  <a:gd name="connsiteY10" fmla="*/ 1363 h 631213"/>
                  <a:gd name="connsiteX11" fmla="*/ 384632 w 1009539"/>
                  <a:gd name="connsiteY11" fmla="*/ 159 h 631213"/>
                  <a:gd name="connsiteX12" fmla="*/ 386231 w 1009539"/>
                  <a:gd name="connsiteY12" fmla="*/ 202 h 631213"/>
                  <a:gd name="connsiteX13" fmla="*/ 697368 w 1009539"/>
                  <a:gd name="connsiteY13" fmla="*/ 157065 h 631213"/>
                  <a:gd name="connsiteX14" fmla="*/ 1008505 w 1009539"/>
                  <a:gd name="connsiteY14" fmla="*/ 313927 h 631213"/>
                  <a:gd name="connsiteX15" fmla="*/ 1009539 w 1009539"/>
                  <a:gd name="connsiteY15" fmla="*/ 315606 h 631213"/>
                  <a:gd name="connsiteX16" fmla="*/ 1008505 w 1009539"/>
                  <a:gd name="connsiteY16" fmla="*/ 317284 h 631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539" h="631213">
                    <a:moveTo>
                      <a:pt x="1008505" y="317284"/>
                    </a:moveTo>
                    <a:lnTo>
                      <a:pt x="697368" y="474147"/>
                    </a:lnTo>
                    <a:lnTo>
                      <a:pt x="386231" y="631010"/>
                    </a:lnTo>
                    <a:cubicBezTo>
                      <a:pt x="385704" y="631276"/>
                      <a:pt x="385120" y="631270"/>
                      <a:pt x="384632" y="631054"/>
                    </a:cubicBezTo>
                    <a:cubicBezTo>
                      <a:pt x="384143" y="630838"/>
                      <a:pt x="383743" y="630413"/>
                      <a:pt x="383578" y="629849"/>
                    </a:cubicBezTo>
                    <a:cubicBezTo>
                      <a:pt x="360423" y="549665"/>
                      <a:pt x="307025" y="485404"/>
                      <a:pt x="238334" y="434262"/>
                    </a:cubicBezTo>
                    <a:cubicBezTo>
                      <a:pt x="169637" y="383120"/>
                      <a:pt x="85647" y="345097"/>
                      <a:pt x="1294" y="317386"/>
                    </a:cubicBezTo>
                    <a:cubicBezTo>
                      <a:pt x="431" y="317102"/>
                      <a:pt x="0" y="316354"/>
                      <a:pt x="0" y="315606"/>
                    </a:cubicBezTo>
                    <a:cubicBezTo>
                      <a:pt x="0" y="314857"/>
                      <a:pt x="431" y="314109"/>
                      <a:pt x="1294" y="313826"/>
                    </a:cubicBezTo>
                    <a:cubicBezTo>
                      <a:pt x="85647" y="286114"/>
                      <a:pt x="169637" y="248091"/>
                      <a:pt x="238334" y="196949"/>
                    </a:cubicBezTo>
                    <a:cubicBezTo>
                      <a:pt x="307025" y="145808"/>
                      <a:pt x="360423" y="81548"/>
                      <a:pt x="383578" y="1363"/>
                    </a:cubicBezTo>
                    <a:cubicBezTo>
                      <a:pt x="383743" y="797"/>
                      <a:pt x="384143" y="374"/>
                      <a:pt x="384632" y="159"/>
                    </a:cubicBezTo>
                    <a:cubicBezTo>
                      <a:pt x="385120" y="-56"/>
                      <a:pt x="385704" y="-64"/>
                      <a:pt x="386231" y="202"/>
                    </a:cubicBezTo>
                    <a:lnTo>
                      <a:pt x="697368" y="157065"/>
                    </a:lnTo>
                    <a:lnTo>
                      <a:pt x="1008505" y="313927"/>
                    </a:lnTo>
                    <a:cubicBezTo>
                      <a:pt x="1009190" y="314275"/>
                      <a:pt x="1009539" y="314940"/>
                      <a:pt x="1009539" y="315606"/>
                    </a:cubicBezTo>
                    <a:cubicBezTo>
                      <a:pt x="1009539" y="316271"/>
                      <a:pt x="1009190" y="316937"/>
                      <a:pt x="1008505" y="31728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72" name="Freeform: Shape 71">
                <a:extLst>
                  <a:ext uri="{FF2B5EF4-FFF2-40B4-BE49-F238E27FC236}">
                    <a16:creationId xmlns:a16="http://schemas.microsoft.com/office/drawing/2014/main" id="{C58010C7-FC0F-1A97-6B84-3C97CAF65104}"/>
                  </a:ext>
                </a:extLst>
              </p:cNvPr>
              <p:cNvSpPr/>
              <p:nvPr/>
            </p:nvSpPr>
            <p:spPr>
              <a:xfrm>
                <a:off x="3048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73" name="Freeform: Shape 72">
                <a:extLst>
                  <a:ext uri="{FF2B5EF4-FFF2-40B4-BE49-F238E27FC236}">
                    <a16:creationId xmlns:a16="http://schemas.microsoft.com/office/drawing/2014/main" id="{E7DA9098-57DB-7DC5-26FE-C995D29125E9}"/>
                  </a:ext>
                </a:extLst>
              </p:cNvPr>
              <p:cNvSpPr/>
              <p:nvPr/>
            </p:nvSpPr>
            <p:spPr>
              <a:xfrm>
                <a:off x="3175141" y="5989204"/>
                <a:ext cx="761731" cy="691143"/>
              </a:xfrm>
              <a:custGeom>
                <a:avLst/>
                <a:gdLst>
                  <a:gd name="connsiteX0" fmla="*/ 488138 w 761731"/>
                  <a:gd name="connsiteY0" fmla="*/ 688098 h 691143"/>
                  <a:gd name="connsiteX1" fmla="*/ 488354 w 761731"/>
                  <a:gd name="connsiteY1" fmla="*/ 690084 h 691143"/>
                  <a:gd name="connsiteX2" fmla="*/ 486660 w 761731"/>
                  <a:gd name="connsiteY2" fmla="*/ 691144 h 691143"/>
                  <a:gd name="connsiteX3" fmla="*/ 275066 w 761731"/>
                  <a:gd name="connsiteY3" fmla="*/ 691144 h 691143"/>
                  <a:gd name="connsiteX4" fmla="*/ 273372 w 761731"/>
                  <a:gd name="connsiteY4" fmla="*/ 690084 h 691143"/>
                  <a:gd name="connsiteX5" fmla="*/ 273593 w 761731"/>
                  <a:gd name="connsiteY5" fmla="*/ 688098 h 691143"/>
                  <a:gd name="connsiteX6" fmla="*/ 326490 w 761731"/>
                  <a:gd name="connsiteY6" fmla="*/ 621349 h 691143"/>
                  <a:gd name="connsiteX7" fmla="*/ 379387 w 761731"/>
                  <a:gd name="connsiteY7" fmla="*/ 554593 h 691143"/>
                  <a:gd name="connsiteX8" fmla="*/ 380866 w 761731"/>
                  <a:gd name="connsiteY8" fmla="*/ 553876 h 691143"/>
                  <a:gd name="connsiteX9" fmla="*/ 382344 w 761731"/>
                  <a:gd name="connsiteY9" fmla="*/ 554593 h 691143"/>
                  <a:gd name="connsiteX10" fmla="*/ 435241 w 761731"/>
                  <a:gd name="connsiteY10" fmla="*/ 621349 h 691143"/>
                  <a:gd name="connsiteX11" fmla="*/ 488138 w 761731"/>
                  <a:gd name="connsiteY11" fmla="*/ 688098 h 691143"/>
                  <a:gd name="connsiteX12" fmla="*/ 334391 w 761731"/>
                  <a:gd name="connsiteY12" fmla="*/ 529534 h 691143"/>
                  <a:gd name="connsiteX13" fmla="*/ 332741 w 761731"/>
                  <a:gd name="connsiteY13" fmla="*/ 528208 h 691143"/>
                  <a:gd name="connsiteX14" fmla="*/ 219891 w 761731"/>
                  <a:gd name="connsiteY14" fmla="*/ 519267 h 691143"/>
                  <a:gd name="connsiteX15" fmla="*/ 107047 w 761731"/>
                  <a:gd name="connsiteY15" fmla="*/ 510326 h 691143"/>
                  <a:gd name="connsiteX16" fmla="*/ 90396 w 761731"/>
                  <a:gd name="connsiteY16" fmla="*/ 510548 h 691143"/>
                  <a:gd name="connsiteX17" fmla="*/ 73599 w 761731"/>
                  <a:gd name="connsiteY17" fmla="*/ 513962 h 691143"/>
                  <a:gd name="connsiteX18" fmla="*/ 19719 w 761731"/>
                  <a:gd name="connsiteY18" fmla="*/ 558438 h 691143"/>
                  <a:gd name="connsiteX19" fmla="*/ 13577 w 761731"/>
                  <a:gd name="connsiteY19" fmla="*/ 628094 h 691143"/>
                  <a:gd name="connsiteX20" fmla="*/ 55819 w 761731"/>
                  <a:gd name="connsiteY20" fmla="*/ 679588 h 691143"/>
                  <a:gd name="connsiteX21" fmla="*/ 121845 w 761731"/>
                  <a:gd name="connsiteY21" fmla="*/ 688428 h 691143"/>
                  <a:gd name="connsiteX22" fmla="*/ 140120 w 761731"/>
                  <a:gd name="connsiteY22" fmla="*/ 681721 h 691143"/>
                  <a:gd name="connsiteX23" fmla="*/ 156010 w 761731"/>
                  <a:gd name="connsiteY23" fmla="*/ 671688 h 691143"/>
                  <a:gd name="connsiteX24" fmla="*/ 244886 w 761731"/>
                  <a:gd name="connsiteY24" fmla="*/ 601620 h 691143"/>
                  <a:gd name="connsiteX25" fmla="*/ 333756 w 761731"/>
                  <a:gd name="connsiteY25" fmla="*/ 531552 h 691143"/>
                  <a:gd name="connsiteX26" fmla="*/ 334391 w 761731"/>
                  <a:gd name="connsiteY26" fmla="*/ 529534 h 691143"/>
                  <a:gd name="connsiteX27" fmla="*/ 40234 w 761731"/>
                  <a:gd name="connsiteY27" fmla="*/ 379772 h 691143"/>
                  <a:gd name="connsiteX28" fmla="*/ 57596 w 761731"/>
                  <a:gd name="connsiteY28" fmla="*/ 391561 h 691143"/>
                  <a:gd name="connsiteX29" fmla="*/ 76296 w 761731"/>
                  <a:gd name="connsiteY29" fmla="*/ 399681 h 691143"/>
                  <a:gd name="connsiteX30" fmla="*/ 208773 w 761731"/>
                  <a:gd name="connsiteY30" fmla="*/ 443208 h 691143"/>
                  <a:gd name="connsiteX31" fmla="*/ 341250 w 761731"/>
                  <a:gd name="connsiteY31" fmla="*/ 486733 h 691143"/>
                  <a:gd name="connsiteX32" fmla="*/ 343287 w 761731"/>
                  <a:gd name="connsiteY32" fmla="*/ 486149 h 691143"/>
                  <a:gd name="connsiteX33" fmla="*/ 343484 w 761731"/>
                  <a:gd name="connsiteY33" fmla="*/ 484036 h 691143"/>
                  <a:gd name="connsiteX34" fmla="*/ 275884 w 761731"/>
                  <a:gd name="connsiteY34" fmla="*/ 362147 h 691143"/>
                  <a:gd name="connsiteX35" fmla="*/ 208285 w 761731"/>
                  <a:gd name="connsiteY35" fmla="*/ 240258 h 691143"/>
                  <a:gd name="connsiteX36" fmla="*/ 196774 w 761731"/>
                  <a:gd name="connsiteY36" fmla="*/ 223390 h 691143"/>
                  <a:gd name="connsiteX37" fmla="*/ 181893 w 761731"/>
                  <a:gd name="connsiteY37" fmla="*/ 208533 h 691143"/>
                  <a:gd name="connsiteX38" fmla="*/ 99819 w 761731"/>
                  <a:gd name="connsiteY38" fmla="*/ 183603 h 691143"/>
                  <a:gd name="connsiteX39" fmla="*/ 24339 w 761731"/>
                  <a:gd name="connsiteY39" fmla="*/ 224587 h 691143"/>
                  <a:gd name="connsiteX40" fmla="*/ 587 w 761731"/>
                  <a:gd name="connsiteY40" fmla="*/ 305419 h 691143"/>
                  <a:gd name="connsiteX41" fmla="*/ 40234 w 761731"/>
                  <a:gd name="connsiteY41" fmla="*/ 379772 h 691143"/>
                  <a:gd name="connsiteX42" fmla="*/ 688132 w 761731"/>
                  <a:gd name="connsiteY42" fmla="*/ 513962 h 691143"/>
                  <a:gd name="connsiteX43" fmla="*/ 671335 w 761731"/>
                  <a:gd name="connsiteY43" fmla="*/ 510548 h 691143"/>
                  <a:gd name="connsiteX44" fmla="*/ 654685 w 761731"/>
                  <a:gd name="connsiteY44" fmla="*/ 510326 h 691143"/>
                  <a:gd name="connsiteX45" fmla="*/ 541841 w 761731"/>
                  <a:gd name="connsiteY45" fmla="*/ 519267 h 691143"/>
                  <a:gd name="connsiteX46" fmla="*/ 428991 w 761731"/>
                  <a:gd name="connsiteY46" fmla="*/ 528208 h 691143"/>
                  <a:gd name="connsiteX47" fmla="*/ 427335 w 761731"/>
                  <a:gd name="connsiteY47" fmla="*/ 529534 h 691143"/>
                  <a:gd name="connsiteX48" fmla="*/ 427976 w 761731"/>
                  <a:gd name="connsiteY48" fmla="*/ 531558 h 691143"/>
                  <a:gd name="connsiteX49" fmla="*/ 516845 w 761731"/>
                  <a:gd name="connsiteY49" fmla="*/ 601620 h 691143"/>
                  <a:gd name="connsiteX50" fmla="*/ 605722 w 761731"/>
                  <a:gd name="connsiteY50" fmla="*/ 671688 h 691143"/>
                  <a:gd name="connsiteX51" fmla="*/ 621611 w 761731"/>
                  <a:gd name="connsiteY51" fmla="*/ 681721 h 691143"/>
                  <a:gd name="connsiteX52" fmla="*/ 639887 w 761731"/>
                  <a:gd name="connsiteY52" fmla="*/ 688428 h 691143"/>
                  <a:gd name="connsiteX53" fmla="*/ 705906 w 761731"/>
                  <a:gd name="connsiteY53" fmla="*/ 679588 h 691143"/>
                  <a:gd name="connsiteX54" fmla="*/ 748155 w 761731"/>
                  <a:gd name="connsiteY54" fmla="*/ 628094 h 691143"/>
                  <a:gd name="connsiteX55" fmla="*/ 742012 w 761731"/>
                  <a:gd name="connsiteY55" fmla="*/ 558438 h 691143"/>
                  <a:gd name="connsiteX56" fmla="*/ 688132 w 761731"/>
                  <a:gd name="connsiteY56" fmla="*/ 513962 h 691143"/>
                  <a:gd name="connsiteX57" fmla="*/ 737393 w 761731"/>
                  <a:gd name="connsiteY57" fmla="*/ 224587 h 691143"/>
                  <a:gd name="connsiteX58" fmla="*/ 661912 w 761731"/>
                  <a:gd name="connsiteY58" fmla="*/ 183603 h 691143"/>
                  <a:gd name="connsiteX59" fmla="*/ 579838 w 761731"/>
                  <a:gd name="connsiteY59" fmla="*/ 208532 h 691143"/>
                  <a:gd name="connsiteX60" fmla="*/ 564958 w 761731"/>
                  <a:gd name="connsiteY60" fmla="*/ 223390 h 691143"/>
                  <a:gd name="connsiteX61" fmla="*/ 553447 w 761731"/>
                  <a:gd name="connsiteY61" fmla="*/ 240257 h 691143"/>
                  <a:gd name="connsiteX62" fmla="*/ 485847 w 761731"/>
                  <a:gd name="connsiteY62" fmla="*/ 362147 h 691143"/>
                  <a:gd name="connsiteX63" fmla="*/ 418248 w 761731"/>
                  <a:gd name="connsiteY63" fmla="*/ 484036 h 691143"/>
                  <a:gd name="connsiteX64" fmla="*/ 418444 w 761731"/>
                  <a:gd name="connsiteY64" fmla="*/ 486149 h 691143"/>
                  <a:gd name="connsiteX65" fmla="*/ 420481 w 761731"/>
                  <a:gd name="connsiteY65" fmla="*/ 486733 h 691143"/>
                  <a:gd name="connsiteX66" fmla="*/ 552958 w 761731"/>
                  <a:gd name="connsiteY66" fmla="*/ 443207 h 691143"/>
                  <a:gd name="connsiteX67" fmla="*/ 685435 w 761731"/>
                  <a:gd name="connsiteY67" fmla="*/ 399681 h 691143"/>
                  <a:gd name="connsiteX68" fmla="*/ 704129 w 761731"/>
                  <a:gd name="connsiteY68" fmla="*/ 391561 h 691143"/>
                  <a:gd name="connsiteX69" fmla="*/ 721491 w 761731"/>
                  <a:gd name="connsiteY69" fmla="*/ 379772 h 691143"/>
                  <a:gd name="connsiteX70" fmla="*/ 761145 w 761731"/>
                  <a:gd name="connsiteY70" fmla="*/ 305419 h 691143"/>
                  <a:gd name="connsiteX71" fmla="*/ 737393 w 761731"/>
                  <a:gd name="connsiteY71" fmla="*/ 224587 h 691143"/>
                  <a:gd name="connsiteX72" fmla="*/ 272712 w 761731"/>
                  <a:gd name="connsiteY72" fmla="*/ 158402 h 691143"/>
                  <a:gd name="connsiteX73" fmla="*/ 325913 w 761731"/>
                  <a:gd name="connsiteY73" fmla="*/ 294041 h 691143"/>
                  <a:gd name="connsiteX74" fmla="*/ 379115 w 761731"/>
                  <a:gd name="connsiteY74" fmla="*/ 429684 h 691143"/>
                  <a:gd name="connsiteX75" fmla="*/ 380866 w 761731"/>
                  <a:gd name="connsiteY75" fmla="*/ 430876 h 691143"/>
                  <a:gd name="connsiteX76" fmla="*/ 382617 w 761731"/>
                  <a:gd name="connsiteY76" fmla="*/ 429684 h 691143"/>
                  <a:gd name="connsiteX77" fmla="*/ 435819 w 761731"/>
                  <a:gd name="connsiteY77" fmla="*/ 294041 h 691143"/>
                  <a:gd name="connsiteX78" fmla="*/ 489014 w 761731"/>
                  <a:gd name="connsiteY78" fmla="*/ 158402 h 691143"/>
                  <a:gd name="connsiteX79" fmla="*/ 494934 w 761731"/>
                  <a:gd name="connsiteY79" fmla="*/ 137907 h 691143"/>
                  <a:gd name="connsiteX80" fmla="*/ 496996 w 761731"/>
                  <a:gd name="connsiteY80" fmla="*/ 116047 h 691143"/>
                  <a:gd name="connsiteX81" fmla="*/ 462413 w 761731"/>
                  <a:gd name="connsiteY81" fmla="*/ 33428 h 691143"/>
                  <a:gd name="connsiteX82" fmla="*/ 379146 w 761731"/>
                  <a:gd name="connsiteY82" fmla="*/ 13 h 691143"/>
                  <a:gd name="connsiteX83" fmla="*/ 298221 w 761731"/>
                  <a:gd name="connsiteY83" fmla="*/ 34730 h 691143"/>
                  <a:gd name="connsiteX84" fmla="*/ 264735 w 761731"/>
                  <a:gd name="connsiteY84" fmla="*/ 116142 h 691143"/>
                  <a:gd name="connsiteX85" fmla="*/ 266804 w 761731"/>
                  <a:gd name="connsiteY85" fmla="*/ 137952 h 691143"/>
                  <a:gd name="connsiteX86" fmla="*/ 272712 w 761731"/>
                  <a:gd name="connsiteY86" fmla="*/ 158402 h 69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61731" h="691143">
                    <a:moveTo>
                      <a:pt x="488138" y="688098"/>
                    </a:moveTo>
                    <a:cubicBezTo>
                      <a:pt x="488627" y="688720"/>
                      <a:pt x="488652" y="689481"/>
                      <a:pt x="488354" y="690084"/>
                    </a:cubicBezTo>
                    <a:cubicBezTo>
                      <a:pt x="488062" y="690693"/>
                      <a:pt x="487446" y="691144"/>
                      <a:pt x="486660" y="691144"/>
                    </a:cubicBezTo>
                    <a:lnTo>
                      <a:pt x="275066" y="691144"/>
                    </a:lnTo>
                    <a:cubicBezTo>
                      <a:pt x="274279" y="691144"/>
                      <a:pt x="273670" y="690693"/>
                      <a:pt x="273372" y="690084"/>
                    </a:cubicBezTo>
                    <a:cubicBezTo>
                      <a:pt x="273080" y="689481"/>
                      <a:pt x="273105" y="688720"/>
                      <a:pt x="273593" y="688098"/>
                    </a:cubicBezTo>
                    <a:lnTo>
                      <a:pt x="326490" y="621349"/>
                    </a:lnTo>
                    <a:lnTo>
                      <a:pt x="379387" y="554593"/>
                    </a:lnTo>
                    <a:cubicBezTo>
                      <a:pt x="379768" y="554117"/>
                      <a:pt x="380320" y="553876"/>
                      <a:pt x="380866" y="553876"/>
                    </a:cubicBezTo>
                    <a:cubicBezTo>
                      <a:pt x="381412" y="553876"/>
                      <a:pt x="381964" y="554117"/>
                      <a:pt x="382344" y="554593"/>
                    </a:cubicBezTo>
                    <a:lnTo>
                      <a:pt x="435241" y="621349"/>
                    </a:lnTo>
                    <a:lnTo>
                      <a:pt x="488138" y="688098"/>
                    </a:lnTo>
                    <a:close/>
                    <a:moveTo>
                      <a:pt x="334391" y="529534"/>
                    </a:moveTo>
                    <a:cubicBezTo>
                      <a:pt x="334181" y="528849"/>
                      <a:pt x="333597" y="528271"/>
                      <a:pt x="332741" y="528208"/>
                    </a:cubicBezTo>
                    <a:lnTo>
                      <a:pt x="219891" y="519267"/>
                    </a:lnTo>
                    <a:lnTo>
                      <a:pt x="107047" y="510326"/>
                    </a:lnTo>
                    <a:cubicBezTo>
                      <a:pt x="101565" y="509888"/>
                      <a:pt x="95993" y="509952"/>
                      <a:pt x="90396" y="510548"/>
                    </a:cubicBezTo>
                    <a:cubicBezTo>
                      <a:pt x="84799" y="511145"/>
                      <a:pt x="79184" y="512268"/>
                      <a:pt x="73599" y="513962"/>
                    </a:cubicBezTo>
                    <a:cubicBezTo>
                      <a:pt x="49454" y="521279"/>
                      <a:pt x="30608" y="537758"/>
                      <a:pt x="19719" y="558438"/>
                    </a:cubicBezTo>
                    <a:cubicBezTo>
                      <a:pt x="8830" y="579119"/>
                      <a:pt x="5898" y="603993"/>
                      <a:pt x="13577" y="628094"/>
                    </a:cubicBezTo>
                    <a:cubicBezTo>
                      <a:pt x="20798" y="650741"/>
                      <a:pt x="36325" y="668725"/>
                      <a:pt x="55819" y="679588"/>
                    </a:cubicBezTo>
                    <a:cubicBezTo>
                      <a:pt x="75319" y="690458"/>
                      <a:pt x="98779" y="694215"/>
                      <a:pt x="121845" y="688428"/>
                    </a:cubicBezTo>
                    <a:cubicBezTo>
                      <a:pt x="128299" y="686810"/>
                      <a:pt x="134409" y="684544"/>
                      <a:pt x="140120" y="681721"/>
                    </a:cubicBezTo>
                    <a:cubicBezTo>
                      <a:pt x="145831" y="678903"/>
                      <a:pt x="151143" y="675534"/>
                      <a:pt x="156010" y="671688"/>
                    </a:cubicBezTo>
                    <a:lnTo>
                      <a:pt x="244886" y="601620"/>
                    </a:lnTo>
                    <a:lnTo>
                      <a:pt x="333756" y="531552"/>
                    </a:lnTo>
                    <a:cubicBezTo>
                      <a:pt x="334429" y="531025"/>
                      <a:pt x="334600" y="530226"/>
                      <a:pt x="334391" y="529534"/>
                    </a:cubicBezTo>
                    <a:close/>
                    <a:moveTo>
                      <a:pt x="40234" y="379772"/>
                    </a:moveTo>
                    <a:cubicBezTo>
                      <a:pt x="45749" y="384318"/>
                      <a:pt x="51561" y="388244"/>
                      <a:pt x="57596" y="391561"/>
                    </a:cubicBezTo>
                    <a:cubicBezTo>
                      <a:pt x="63637" y="394875"/>
                      <a:pt x="69894" y="397579"/>
                      <a:pt x="76296" y="399681"/>
                    </a:cubicBezTo>
                    <a:lnTo>
                      <a:pt x="208773" y="443208"/>
                    </a:lnTo>
                    <a:lnTo>
                      <a:pt x="341250" y="486733"/>
                    </a:lnTo>
                    <a:cubicBezTo>
                      <a:pt x="342063" y="487000"/>
                      <a:pt x="342830" y="486701"/>
                      <a:pt x="343287" y="486149"/>
                    </a:cubicBezTo>
                    <a:cubicBezTo>
                      <a:pt x="343744" y="485591"/>
                      <a:pt x="343897" y="484785"/>
                      <a:pt x="343484" y="484036"/>
                    </a:cubicBezTo>
                    <a:lnTo>
                      <a:pt x="275884" y="362147"/>
                    </a:lnTo>
                    <a:lnTo>
                      <a:pt x="208285" y="240258"/>
                    </a:lnTo>
                    <a:cubicBezTo>
                      <a:pt x="205017" y="234356"/>
                      <a:pt x="201178" y="228707"/>
                      <a:pt x="196774" y="223390"/>
                    </a:cubicBezTo>
                    <a:cubicBezTo>
                      <a:pt x="192376" y="218076"/>
                      <a:pt x="187414" y="213093"/>
                      <a:pt x="181893" y="208533"/>
                    </a:cubicBezTo>
                    <a:cubicBezTo>
                      <a:pt x="158034" y="188804"/>
                      <a:pt x="128374" y="180711"/>
                      <a:pt x="99819" y="183603"/>
                    </a:cubicBezTo>
                    <a:cubicBezTo>
                      <a:pt x="71258" y="186496"/>
                      <a:pt x="43801" y="200375"/>
                      <a:pt x="24339" y="224587"/>
                    </a:cubicBezTo>
                    <a:cubicBezTo>
                      <a:pt x="5397" y="248160"/>
                      <a:pt x="-2294" y="277328"/>
                      <a:pt x="587" y="305419"/>
                    </a:cubicBezTo>
                    <a:cubicBezTo>
                      <a:pt x="3462" y="333509"/>
                      <a:pt x="16908" y="360517"/>
                      <a:pt x="40234" y="379772"/>
                    </a:cubicBezTo>
                    <a:close/>
                    <a:moveTo>
                      <a:pt x="688132" y="513962"/>
                    </a:moveTo>
                    <a:cubicBezTo>
                      <a:pt x="682548" y="512268"/>
                      <a:pt x="676932" y="511145"/>
                      <a:pt x="671335" y="510548"/>
                    </a:cubicBezTo>
                    <a:cubicBezTo>
                      <a:pt x="665739" y="509952"/>
                      <a:pt x="660167" y="509888"/>
                      <a:pt x="654685" y="510326"/>
                    </a:cubicBezTo>
                    <a:lnTo>
                      <a:pt x="541841" y="519267"/>
                    </a:lnTo>
                    <a:lnTo>
                      <a:pt x="428991" y="528208"/>
                    </a:lnTo>
                    <a:cubicBezTo>
                      <a:pt x="428141" y="528271"/>
                      <a:pt x="427550" y="528849"/>
                      <a:pt x="427335" y="529534"/>
                    </a:cubicBezTo>
                    <a:cubicBezTo>
                      <a:pt x="427132" y="530226"/>
                      <a:pt x="427303" y="531025"/>
                      <a:pt x="427976" y="531558"/>
                    </a:cubicBezTo>
                    <a:lnTo>
                      <a:pt x="516845" y="601620"/>
                    </a:lnTo>
                    <a:lnTo>
                      <a:pt x="605722" y="671688"/>
                    </a:lnTo>
                    <a:cubicBezTo>
                      <a:pt x="610589" y="675534"/>
                      <a:pt x="615900" y="678903"/>
                      <a:pt x="621611" y="681721"/>
                    </a:cubicBezTo>
                    <a:cubicBezTo>
                      <a:pt x="627322" y="684544"/>
                      <a:pt x="633427" y="686810"/>
                      <a:pt x="639887" y="688428"/>
                    </a:cubicBezTo>
                    <a:cubicBezTo>
                      <a:pt x="662953" y="694215"/>
                      <a:pt x="686413" y="690458"/>
                      <a:pt x="705906" y="679588"/>
                    </a:cubicBezTo>
                    <a:cubicBezTo>
                      <a:pt x="725400" y="668725"/>
                      <a:pt x="740934" y="650741"/>
                      <a:pt x="748155" y="628094"/>
                    </a:cubicBezTo>
                    <a:cubicBezTo>
                      <a:pt x="755833" y="603993"/>
                      <a:pt x="752902" y="579119"/>
                      <a:pt x="742012" y="558438"/>
                    </a:cubicBezTo>
                    <a:cubicBezTo>
                      <a:pt x="731123" y="537758"/>
                      <a:pt x="712277" y="521279"/>
                      <a:pt x="688132" y="513962"/>
                    </a:cubicBezTo>
                    <a:close/>
                    <a:moveTo>
                      <a:pt x="737393" y="224587"/>
                    </a:moveTo>
                    <a:cubicBezTo>
                      <a:pt x="717931" y="200375"/>
                      <a:pt x="690467" y="186496"/>
                      <a:pt x="661912" y="183603"/>
                    </a:cubicBezTo>
                    <a:cubicBezTo>
                      <a:pt x="633357" y="180711"/>
                      <a:pt x="603698" y="188804"/>
                      <a:pt x="579838" y="208532"/>
                    </a:cubicBezTo>
                    <a:cubicBezTo>
                      <a:pt x="574317" y="213093"/>
                      <a:pt x="569355" y="218075"/>
                      <a:pt x="564958" y="223390"/>
                    </a:cubicBezTo>
                    <a:cubicBezTo>
                      <a:pt x="560554" y="228707"/>
                      <a:pt x="556715" y="234356"/>
                      <a:pt x="553447" y="240257"/>
                    </a:cubicBezTo>
                    <a:lnTo>
                      <a:pt x="485847" y="362147"/>
                    </a:lnTo>
                    <a:lnTo>
                      <a:pt x="418248" y="484036"/>
                    </a:lnTo>
                    <a:cubicBezTo>
                      <a:pt x="417835" y="484785"/>
                      <a:pt x="417987" y="485591"/>
                      <a:pt x="418444" y="486149"/>
                    </a:cubicBezTo>
                    <a:cubicBezTo>
                      <a:pt x="418901" y="486701"/>
                      <a:pt x="419669" y="487000"/>
                      <a:pt x="420481" y="486733"/>
                    </a:cubicBezTo>
                    <a:lnTo>
                      <a:pt x="552958" y="443207"/>
                    </a:lnTo>
                    <a:lnTo>
                      <a:pt x="685435" y="399681"/>
                    </a:lnTo>
                    <a:cubicBezTo>
                      <a:pt x="691832" y="397579"/>
                      <a:pt x="698095" y="394875"/>
                      <a:pt x="704129" y="391561"/>
                    </a:cubicBezTo>
                    <a:cubicBezTo>
                      <a:pt x="710170" y="388244"/>
                      <a:pt x="715989" y="384318"/>
                      <a:pt x="721491" y="379772"/>
                    </a:cubicBezTo>
                    <a:cubicBezTo>
                      <a:pt x="744817" y="360517"/>
                      <a:pt x="758264" y="333508"/>
                      <a:pt x="761145" y="305419"/>
                    </a:cubicBezTo>
                    <a:cubicBezTo>
                      <a:pt x="764025" y="277327"/>
                      <a:pt x="756335" y="248160"/>
                      <a:pt x="737393" y="224587"/>
                    </a:cubicBezTo>
                    <a:close/>
                    <a:moveTo>
                      <a:pt x="272712" y="158402"/>
                    </a:moveTo>
                    <a:lnTo>
                      <a:pt x="325913" y="294041"/>
                    </a:lnTo>
                    <a:lnTo>
                      <a:pt x="379115" y="429684"/>
                    </a:lnTo>
                    <a:cubicBezTo>
                      <a:pt x="379426" y="430479"/>
                      <a:pt x="380149" y="430876"/>
                      <a:pt x="380866" y="430876"/>
                    </a:cubicBezTo>
                    <a:cubicBezTo>
                      <a:pt x="381583" y="430876"/>
                      <a:pt x="382306" y="430479"/>
                      <a:pt x="382617" y="429684"/>
                    </a:cubicBezTo>
                    <a:lnTo>
                      <a:pt x="435819" y="294041"/>
                    </a:lnTo>
                    <a:lnTo>
                      <a:pt x="489014" y="158402"/>
                    </a:lnTo>
                    <a:cubicBezTo>
                      <a:pt x="491590" y="151840"/>
                      <a:pt x="493583" y="144990"/>
                      <a:pt x="494934" y="137907"/>
                    </a:cubicBezTo>
                    <a:cubicBezTo>
                      <a:pt x="496286" y="130828"/>
                      <a:pt x="496996" y="123521"/>
                      <a:pt x="496996" y="116047"/>
                    </a:cubicBezTo>
                    <a:cubicBezTo>
                      <a:pt x="496996" y="83715"/>
                      <a:pt x="483759" y="54470"/>
                      <a:pt x="462413" y="33428"/>
                    </a:cubicBezTo>
                    <a:cubicBezTo>
                      <a:pt x="441067" y="12384"/>
                      <a:pt x="411604" y="-458"/>
                      <a:pt x="379146" y="13"/>
                    </a:cubicBezTo>
                    <a:cubicBezTo>
                      <a:pt x="347539" y="469"/>
                      <a:pt x="318927" y="13708"/>
                      <a:pt x="298221" y="34730"/>
                    </a:cubicBezTo>
                    <a:cubicBezTo>
                      <a:pt x="277509" y="55752"/>
                      <a:pt x="264710" y="84555"/>
                      <a:pt x="264735" y="116142"/>
                    </a:cubicBezTo>
                    <a:cubicBezTo>
                      <a:pt x="264742" y="123598"/>
                      <a:pt x="265452" y="130888"/>
                      <a:pt x="266804" y="137952"/>
                    </a:cubicBezTo>
                    <a:cubicBezTo>
                      <a:pt x="268155" y="145017"/>
                      <a:pt x="270141" y="151856"/>
                      <a:pt x="272712" y="158402"/>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74" name="Freeform: Shape 73">
                <a:extLst>
                  <a:ext uri="{FF2B5EF4-FFF2-40B4-BE49-F238E27FC236}">
                    <a16:creationId xmlns:a16="http://schemas.microsoft.com/office/drawing/2014/main" id="{6B3034D8-A83D-65EF-C23A-92075FB10FC0}"/>
                  </a:ext>
                </a:extLst>
              </p:cNvPr>
              <p:cNvSpPr/>
              <p:nvPr/>
            </p:nvSpPr>
            <p:spPr>
              <a:xfrm>
                <a:off x="2032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75" name="Freeform: Shape 74">
                <a:extLst>
                  <a:ext uri="{FF2B5EF4-FFF2-40B4-BE49-F238E27FC236}">
                    <a16:creationId xmlns:a16="http://schemas.microsoft.com/office/drawing/2014/main" id="{A952A5D5-7BEA-413E-2444-1DD7565F2B7D}"/>
                  </a:ext>
                </a:extLst>
              </p:cNvPr>
              <p:cNvSpPr/>
              <p:nvPr/>
            </p:nvSpPr>
            <p:spPr>
              <a:xfrm>
                <a:off x="2208205" y="5964553"/>
                <a:ext cx="663590" cy="761470"/>
              </a:xfrm>
              <a:custGeom>
                <a:avLst/>
                <a:gdLst>
                  <a:gd name="connsiteX0" fmla="*/ 333287 w 663590"/>
                  <a:gd name="connsiteY0" fmla="*/ 594594 h 761470"/>
                  <a:gd name="connsiteX1" fmla="*/ 396794 w 663590"/>
                  <a:gd name="connsiteY1" fmla="*/ 654478 h 761470"/>
                  <a:gd name="connsiteX2" fmla="*/ 586204 w 663590"/>
                  <a:gd name="connsiteY2" fmla="*/ 761319 h 761470"/>
                  <a:gd name="connsiteX3" fmla="*/ 587568 w 663590"/>
                  <a:gd name="connsiteY3" fmla="*/ 761363 h 761470"/>
                  <a:gd name="connsiteX4" fmla="*/ 588609 w 663590"/>
                  <a:gd name="connsiteY4" fmla="*/ 760475 h 761470"/>
                  <a:gd name="connsiteX5" fmla="*/ 625991 w 663590"/>
                  <a:gd name="connsiteY5" fmla="*/ 690280 h 761470"/>
                  <a:gd name="connsiteX6" fmla="*/ 663366 w 663590"/>
                  <a:gd name="connsiteY6" fmla="*/ 620085 h 761470"/>
                  <a:gd name="connsiteX7" fmla="*/ 663487 w 663590"/>
                  <a:gd name="connsiteY7" fmla="*/ 618587 h 761470"/>
                  <a:gd name="connsiteX8" fmla="*/ 662471 w 663590"/>
                  <a:gd name="connsiteY8" fmla="*/ 617483 h 761470"/>
                  <a:gd name="connsiteX9" fmla="*/ 580797 w 663590"/>
                  <a:gd name="connsiteY9" fmla="*/ 576871 h 761470"/>
                  <a:gd name="connsiteX10" fmla="*/ 489199 w 663590"/>
                  <a:gd name="connsiteY10" fmla="*/ 506120 h 761470"/>
                  <a:gd name="connsiteX11" fmla="*/ 478919 w 663590"/>
                  <a:gd name="connsiteY11" fmla="*/ 436212 h 761470"/>
                  <a:gd name="connsiteX12" fmla="*/ 492816 w 663590"/>
                  <a:gd name="connsiteY12" fmla="*/ 310394 h 761470"/>
                  <a:gd name="connsiteX13" fmla="*/ 418851 w 663590"/>
                  <a:gd name="connsiteY13" fmla="*/ 111058 h 761470"/>
                  <a:gd name="connsiteX14" fmla="*/ 333167 w 663590"/>
                  <a:gd name="connsiteY14" fmla="*/ 597 h 761470"/>
                  <a:gd name="connsiteX15" fmla="*/ 331796 w 663590"/>
                  <a:gd name="connsiteY15" fmla="*/ 0 h 761470"/>
                  <a:gd name="connsiteX16" fmla="*/ 330426 w 663590"/>
                  <a:gd name="connsiteY16" fmla="*/ 597 h 761470"/>
                  <a:gd name="connsiteX17" fmla="*/ 244735 w 663590"/>
                  <a:gd name="connsiteY17" fmla="*/ 111058 h 761470"/>
                  <a:gd name="connsiteX18" fmla="*/ 170777 w 663590"/>
                  <a:gd name="connsiteY18" fmla="*/ 310394 h 761470"/>
                  <a:gd name="connsiteX19" fmla="*/ 184674 w 663590"/>
                  <a:gd name="connsiteY19" fmla="*/ 436212 h 761470"/>
                  <a:gd name="connsiteX20" fmla="*/ 174394 w 663590"/>
                  <a:gd name="connsiteY20" fmla="*/ 506120 h 761470"/>
                  <a:gd name="connsiteX21" fmla="*/ 82795 w 663590"/>
                  <a:gd name="connsiteY21" fmla="*/ 576871 h 761470"/>
                  <a:gd name="connsiteX22" fmla="*/ 1121 w 663590"/>
                  <a:gd name="connsiteY22" fmla="*/ 617483 h 761470"/>
                  <a:gd name="connsiteX23" fmla="*/ 99 w 663590"/>
                  <a:gd name="connsiteY23" fmla="*/ 618587 h 761470"/>
                  <a:gd name="connsiteX24" fmla="*/ 220 w 663590"/>
                  <a:gd name="connsiteY24" fmla="*/ 620085 h 761470"/>
                  <a:gd name="connsiteX25" fmla="*/ 37602 w 663590"/>
                  <a:gd name="connsiteY25" fmla="*/ 690280 h 761470"/>
                  <a:gd name="connsiteX26" fmla="*/ 74984 w 663590"/>
                  <a:gd name="connsiteY26" fmla="*/ 760475 h 761470"/>
                  <a:gd name="connsiteX27" fmla="*/ 76018 w 663590"/>
                  <a:gd name="connsiteY27" fmla="*/ 761363 h 761470"/>
                  <a:gd name="connsiteX28" fmla="*/ 77389 w 663590"/>
                  <a:gd name="connsiteY28" fmla="*/ 761319 h 761470"/>
                  <a:gd name="connsiteX29" fmla="*/ 266792 w 663590"/>
                  <a:gd name="connsiteY29" fmla="*/ 654478 h 761470"/>
                  <a:gd name="connsiteX30" fmla="*/ 330305 w 663590"/>
                  <a:gd name="connsiteY30" fmla="*/ 594594 h 761470"/>
                  <a:gd name="connsiteX31" fmla="*/ 331796 w 663590"/>
                  <a:gd name="connsiteY31" fmla="*/ 593852 h 761470"/>
                  <a:gd name="connsiteX32" fmla="*/ 333287 w 663590"/>
                  <a:gd name="connsiteY32" fmla="*/ 594594 h 76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3590" h="761470">
                    <a:moveTo>
                      <a:pt x="333287" y="594594"/>
                    </a:moveTo>
                    <a:cubicBezTo>
                      <a:pt x="338389" y="601270"/>
                      <a:pt x="357102" y="623962"/>
                      <a:pt x="396794" y="654478"/>
                    </a:cubicBezTo>
                    <a:cubicBezTo>
                      <a:pt x="436486" y="685000"/>
                      <a:pt x="497162" y="723340"/>
                      <a:pt x="586204" y="761319"/>
                    </a:cubicBezTo>
                    <a:cubicBezTo>
                      <a:pt x="586648" y="761509"/>
                      <a:pt x="587137" y="761515"/>
                      <a:pt x="587568" y="761363"/>
                    </a:cubicBezTo>
                    <a:cubicBezTo>
                      <a:pt x="588000" y="761211"/>
                      <a:pt x="588380" y="760906"/>
                      <a:pt x="588609" y="760475"/>
                    </a:cubicBezTo>
                    <a:lnTo>
                      <a:pt x="625991" y="690280"/>
                    </a:lnTo>
                    <a:lnTo>
                      <a:pt x="663366" y="620085"/>
                    </a:lnTo>
                    <a:cubicBezTo>
                      <a:pt x="663626" y="619602"/>
                      <a:pt x="663652" y="619063"/>
                      <a:pt x="663487" y="618587"/>
                    </a:cubicBezTo>
                    <a:cubicBezTo>
                      <a:pt x="663322" y="618111"/>
                      <a:pt x="662973" y="617705"/>
                      <a:pt x="662471" y="617483"/>
                    </a:cubicBezTo>
                    <a:cubicBezTo>
                      <a:pt x="654051" y="613803"/>
                      <a:pt x="618255" y="597850"/>
                      <a:pt x="580797" y="576871"/>
                    </a:cubicBezTo>
                    <a:cubicBezTo>
                      <a:pt x="543339" y="555893"/>
                      <a:pt x="504231" y="529895"/>
                      <a:pt x="489199" y="506120"/>
                    </a:cubicBezTo>
                    <a:cubicBezTo>
                      <a:pt x="473081" y="480636"/>
                      <a:pt x="473982" y="463083"/>
                      <a:pt x="478919" y="436212"/>
                    </a:cubicBezTo>
                    <a:cubicBezTo>
                      <a:pt x="483849" y="409340"/>
                      <a:pt x="492816" y="373150"/>
                      <a:pt x="492816" y="310394"/>
                    </a:cubicBezTo>
                    <a:cubicBezTo>
                      <a:pt x="492816" y="242777"/>
                      <a:pt x="456811" y="169511"/>
                      <a:pt x="418851" y="111058"/>
                    </a:cubicBezTo>
                    <a:cubicBezTo>
                      <a:pt x="380892" y="52605"/>
                      <a:pt x="340985" y="8964"/>
                      <a:pt x="333167" y="597"/>
                    </a:cubicBezTo>
                    <a:cubicBezTo>
                      <a:pt x="332792" y="199"/>
                      <a:pt x="332297" y="0"/>
                      <a:pt x="331796" y="0"/>
                    </a:cubicBezTo>
                    <a:cubicBezTo>
                      <a:pt x="331295" y="0"/>
                      <a:pt x="330794" y="199"/>
                      <a:pt x="330426" y="597"/>
                    </a:cubicBezTo>
                    <a:cubicBezTo>
                      <a:pt x="322608" y="8964"/>
                      <a:pt x="282694" y="52605"/>
                      <a:pt x="244735" y="111058"/>
                    </a:cubicBezTo>
                    <a:cubicBezTo>
                      <a:pt x="206782" y="169511"/>
                      <a:pt x="170777" y="242777"/>
                      <a:pt x="170777" y="310394"/>
                    </a:cubicBezTo>
                    <a:cubicBezTo>
                      <a:pt x="170777" y="373150"/>
                      <a:pt x="179737" y="409340"/>
                      <a:pt x="184674" y="436212"/>
                    </a:cubicBezTo>
                    <a:cubicBezTo>
                      <a:pt x="189604" y="463083"/>
                      <a:pt x="190512" y="480636"/>
                      <a:pt x="174394" y="506120"/>
                    </a:cubicBezTo>
                    <a:cubicBezTo>
                      <a:pt x="159355" y="529895"/>
                      <a:pt x="120247" y="555893"/>
                      <a:pt x="82795" y="576871"/>
                    </a:cubicBezTo>
                    <a:cubicBezTo>
                      <a:pt x="45337" y="597850"/>
                      <a:pt x="9535" y="613803"/>
                      <a:pt x="1121" y="617483"/>
                    </a:cubicBezTo>
                    <a:cubicBezTo>
                      <a:pt x="620" y="617705"/>
                      <a:pt x="264" y="618111"/>
                      <a:pt x="99" y="618587"/>
                    </a:cubicBezTo>
                    <a:cubicBezTo>
                      <a:pt x="-59" y="619063"/>
                      <a:pt x="-34" y="619602"/>
                      <a:pt x="220" y="620085"/>
                    </a:cubicBezTo>
                    <a:lnTo>
                      <a:pt x="37602" y="690280"/>
                    </a:lnTo>
                    <a:lnTo>
                      <a:pt x="74984" y="760475"/>
                    </a:lnTo>
                    <a:cubicBezTo>
                      <a:pt x="75212" y="760906"/>
                      <a:pt x="75587" y="761211"/>
                      <a:pt x="76018" y="761363"/>
                    </a:cubicBezTo>
                    <a:cubicBezTo>
                      <a:pt x="76449" y="761515"/>
                      <a:pt x="76938" y="761509"/>
                      <a:pt x="77389" y="761319"/>
                    </a:cubicBezTo>
                    <a:cubicBezTo>
                      <a:pt x="166424" y="723340"/>
                      <a:pt x="227100" y="685000"/>
                      <a:pt x="266792" y="654478"/>
                    </a:cubicBezTo>
                    <a:cubicBezTo>
                      <a:pt x="306490" y="623962"/>
                      <a:pt x="325197" y="601270"/>
                      <a:pt x="330305" y="594594"/>
                    </a:cubicBezTo>
                    <a:cubicBezTo>
                      <a:pt x="330679" y="594099"/>
                      <a:pt x="331238" y="593852"/>
                      <a:pt x="331796" y="593852"/>
                    </a:cubicBezTo>
                    <a:cubicBezTo>
                      <a:pt x="332355" y="593852"/>
                      <a:pt x="332907" y="594099"/>
                      <a:pt x="333287" y="59459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76" name="Freeform: Shape 75">
                <a:extLst>
                  <a:ext uri="{FF2B5EF4-FFF2-40B4-BE49-F238E27FC236}">
                    <a16:creationId xmlns:a16="http://schemas.microsoft.com/office/drawing/2014/main" id="{DCDBC664-DC70-7DBD-922C-75A0D13E00C0}"/>
                  </a:ext>
                </a:extLst>
              </p:cNvPr>
              <p:cNvSpPr/>
              <p:nvPr/>
            </p:nvSpPr>
            <p:spPr>
              <a:xfrm>
                <a:off x="1015999"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77" name="Freeform: Shape 76">
                <a:extLst>
                  <a:ext uri="{FF2B5EF4-FFF2-40B4-BE49-F238E27FC236}">
                    <a16:creationId xmlns:a16="http://schemas.microsoft.com/office/drawing/2014/main" id="{C1074518-4DA6-8A5B-8CF7-FAEC473B02EB}"/>
                  </a:ext>
                </a:extLst>
              </p:cNvPr>
              <p:cNvSpPr/>
              <p:nvPr/>
            </p:nvSpPr>
            <p:spPr>
              <a:xfrm>
                <a:off x="1142999" y="5944890"/>
                <a:ext cx="761998" cy="800462"/>
              </a:xfrm>
              <a:custGeom>
                <a:avLst/>
                <a:gdLst>
                  <a:gd name="connsiteX0" fmla="*/ 760228 w 761998"/>
                  <a:gd name="connsiteY0" fmla="*/ 275260 h 800462"/>
                  <a:gd name="connsiteX1" fmla="*/ 665875 w 761998"/>
                  <a:gd name="connsiteY1" fmla="*/ 269478 h 800462"/>
                  <a:gd name="connsiteX2" fmla="*/ 571523 w 761998"/>
                  <a:gd name="connsiteY2" fmla="*/ 263696 h 800462"/>
                  <a:gd name="connsiteX3" fmla="*/ 570120 w 761998"/>
                  <a:gd name="connsiteY3" fmla="*/ 262925 h 800462"/>
                  <a:gd name="connsiteX4" fmla="*/ 569816 w 761998"/>
                  <a:gd name="connsiteY4" fmla="*/ 261349 h 800462"/>
                  <a:gd name="connsiteX5" fmla="*/ 593472 w 761998"/>
                  <a:gd name="connsiteY5" fmla="*/ 169891 h 800462"/>
                  <a:gd name="connsiteX6" fmla="*/ 617128 w 761998"/>
                  <a:gd name="connsiteY6" fmla="*/ 78433 h 800462"/>
                  <a:gd name="connsiteX7" fmla="*/ 616411 w 761998"/>
                  <a:gd name="connsiteY7" fmla="*/ 76442 h 800462"/>
                  <a:gd name="connsiteX8" fmla="*/ 614298 w 761998"/>
                  <a:gd name="connsiteY8" fmla="*/ 76377 h 800462"/>
                  <a:gd name="connsiteX9" fmla="*/ 534560 w 761998"/>
                  <a:gd name="connsiteY9" fmla="*/ 127120 h 800462"/>
                  <a:gd name="connsiteX10" fmla="*/ 454827 w 761998"/>
                  <a:gd name="connsiteY10" fmla="*/ 177863 h 800462"/>
                  <a:gd name="connsiteX11" fmla="*/ 453234 w 761998"/>
                  <a:gd name="connsiteY11" fmla="*/ 178065 h 800462"/>
                  <a:gd name="connsiteX12" fmla="*/ 452067 w 761998"/>
                  <a:gd name="connsiteY12" fmla="*/ 176967 h 800462"/>
                  <a:gd name="connsiteX13" fmla="*/ 417407 w 761998"/>
                  <a:gd name="connsiteY13" fmla="*/ 89079 h 800462"/>
                  <a:gd name="connsiteX14" fmla="*/ 382748 w 761998"/>
                  <a:gd name="connsiteY14" fmla="*/ 1191 h 800462"/>
                  <a:gd name="connsiteX15" fmla="*/ 380996 w 761998"/>
                  <a:gd name="connsiteY15" fmla="*/ 0 h 800462"/>
                  <a:gd name="connsiteX16" fmla="*/ 379251 w 761998"/>
                  <a:gd name="connsiteY16" fmla="*/ 1191 h 800462"/>
                  <a:gd name="connsiteX17" fmla="*/ 344592 w 761998"/>
                  <a:gd name="connsiteY17" fmla="*/ 89079 h 800462"/>
                  <a:gd name="connsiteX18" fmla="*/ 309932 w 761998"/>
                  <a:gd name="connsiteY18" fmla="*/ 176967 h 800462"/>
                  <a:gd name="connsiteX19" fmla="*/ 308764 w 761998"/>
                  <a:gd name="connsiteY19" fmla="*/ 178065 h 800462"/>
                  <a:gd name="connsiteX20" fmla="*/ 307172 w 761998"/>
                  <a:gd name="connsiteY20" fmla="*/ 177863 h 800462"/>
                  <a:gd name="connsiteX21" fmla="*/ 227439 w 761998"/>
                  <a:gd name="connsiteY21" fmla="*/ 127120 h 800462"/>
                  <a:gd name="connsiteX22" fmla="*/ 147707 w 761998"/>
                  <a:gd name="connsiteY22" fmla="*/ 76377 h 800462"/>
                  <a:gd name="connsiteX23" fmla="*/ 145587 w 761998"/>
                  <a:gd name="connsiteY23" fmla="*/ 76442 h 800462"/>
                  <a:gd name="connsiteX24" fmla="*/ 144870 w 761998"/>
                  <a:gd name="connsiteY24" fmla="*/ 78433 h 800462"/>
                  <a:gd name="connsiteX25" fmla="*/ 168527 w 761998"/>
                  <a:gd name="connsiteY25" fmla="*/ 169891 h 800462"/>
                  <a:gd name="connsiteX26" fmla="*/ 192183 w 761998"/>
                  <a:gd name="connsiteY26" fmla="*/ 261349 h 800462"/>
                  <a:gd name="connsiteX27" fmla="*/ 191885 w 761998"/>
                  <a:gd name="connsiteY27" fmla="*/ 262925 h 800462"/>
                  <a:gd name="connsiteX28" fmla="*/ 190476 w 761998"/>
                  <a:gd name="connsiteY28" fmla="*/ 263696 h 800462"/>
                  <a:gd name="connsiteX29" fmla="*/ 96123 w 761998"/>
                  <a:gd name="connsiteY29" fmla="*/ 269478 h 800462"/>
                  <a:gd name="connsiteX30" fmla="*/ 1771 w 761998"/>
                  <a:gd name="connsiteY30" fmla="*/ 275260 h 800462"/>
                  <a:gd name="connsiteX31" fmla="*/ 96 w 761998"/>
                  <a:gd name="connsiteY31" fmla="*/ 276556 h 800462"/>
                  <a:gd name="connsiteX32" fmla="*/ 686 w 761998"/>
                  <a:gd name="connsiteY32" fmla="*/ 278587 h 800462"/>
                  <a:gd name="connsiteX33" fmla="*/ 73622 w 761998"/>
                  <a:gd name="connsiteY33" fmla="*/ 338684 h 800462"/>
                  <a:gd name="connsiteX34" fmla="*/ 146552 w 761998"/>
                  <a:gd name="connsiteY34" fmla="*/ 398781 h 800462"/>
                  <a:gd name="connsiteX35" fmla="*/ 147237 w 761998"/>
                  <a:gd name="connsiteY35" fmla="*/ 400232 h 800462"/>
                  <a:gd name="connsiteX36" fmla="*/ 146552 w 761998"/>
                  <a:gd name="connsiteY36" fmla="*/ 401683 h 800462"/>
                  <a:gd name="connsiteX37" fmla="*/ 73622 w 761998"/>
                  <a:gd name="connsiteY37" fmla="*/ 461780 h 800462"/>
                  <a:gd name="connsiteX38" fmla="*/ 686 w 761998"/>
                  <a:gd name="connsiteY38" fmla="*/ 521877 h 800462"/>
                  <a:gd name="connsiteX39" fmla="*/ 96 w 761998"/>
                  <a:gd name="connsiteY39" fmla="*/ 523908 h 800462"/>
                  <a:gd name="connsiteX40" fmla="*/ 1771 w 761998"/>
                  <a:gd name="connsiteY40" fmla="*/ 525204 h 800462"/>
                  <a:gd name="connsiteX41" fmla="*/ 96123 w 761998"/>
                  <a:gd name="connsiteY41" fmla="*/ 530984 h 800462"/>
                  <a:gd name="connsiteX42" fmla="*/ 190476 w 761998"/>
                  <a:gd name="connsiteY42" fmla="*/ 536765 h 800462"/>
                  <a:gd name="connsiteX43" fmla="*/ 191885 w 761998"/>
                  <a:gd name="connsiteY43" fmla="*/ 537539 h 800462"/>
                  <a:gd name="connsiteX44" fmla="*/ 192183 w 761998"/>
                  <a:gd name="connsiteY44" fmla="*/ 539113 h 800462"/>
                  <a:gd name="connsiteX45" fmla="*/ 168527 w 761998"/>
                  <a:gd name="connsiteY45" fmla="*/ 630572 h 800462"/>
                  <a:gd name="connsiteX46" fmla="*/ 144870 w 761998"/>
                  <a:gd name="connsiteY46" fmla="*/ 722031 h 800462"/>
                  <a:gd name="connsiteX47" fmla="*/ 145587 w 761998"/>
                  <a:gd name="connsiteY47" fmla="*/ 724024 h 800462"/>
                  <a:gd name="connsiteX48" fmla="*/ 147707 w 761998"/>
                  <a:gd name="connsiteY48" fmla="*/ 724087 h 800462"/>
                  <a:gd name="connsiteX49" fmla="*/ 227439 w 761998"/>
                  <a:gd name="connsiteY49" fmla="*/ 673341 h 800462"/>
                  <a:gd name="connsiteX50" fmla="*/ 307172 w 761998"/>
                  <a:gd name="connsiteY50" fmla="*/ 622602 h 800462"/>
                  <a:gd name="connsiteX51" fmla="*/ 308764 w 761998"/>
                  <a:gd name="connsiteY51" fmla="*/ 622399 h 800462"/>
                  <a:gd name="connsiteX52" fmla="*/ 309932 w 761998"/>
                  <a:gd name="connsiteY52" fmla="*/ 623497 h 800462"/>
                  <a:gd name="connsiteX53" fmla="*/ 344592 w 761998"/>
                  <a:gd name="connsiteY53" fmla="*/ 711383 h 800462"/>
                  <a:gd name="connsiteX54" fmla="*/ 379251 w 761998"/>
                  <a:gd name="connsiteY54" fmla="*/ 799276 h 800462"/>
                  <a:gd name="connsiteX55" fmla="*/ 380996 w 761998"/>
                  <a:gd name="connsiteY55" fmla="*/ 800463 h 800462"/>
                  <a:gd name="connsiteX56" fmla="*/ 382748 w 761998"/>
                  <a:gd name="connsiteY56" fmla="*/ 799276 h 800462"/>
                  <a:gd name="connsiteX57" fmla="*/ 417407 w 761998"/>
                  <a:gd name="connsiteY57" fmla="*/ 711383 h 800462"/>
                  <a:gd name="connsiteX58" fmla="*/ 452067 w 761998"/>
                  <a:gd name="connsiteY58" fmla="*/ 623497 h 800462"/>
                  <a:gd name="connsiteX59" fmla="*/ 453234 w 761998"/>
                  <a:gd name="connsiteY59" fmla="*/ 622399 h 800462"/>
                  <a:gd name="connsiteX60" fmla="*/ 454827 w 761998"/>
                  <a:gd name="connsiteY60" fmla="*/ 622602 h 800462"/>
                  <a:gd name="connsiteX61" fmla="*/ 534560 w 761998"/>
                  <a:gd name="connsiteY61" fmla="*/ 673341 h 800462"/>
                  <a:gd name="connsiteX62" fmla="*/ 614298 w 761998"/>
                  <a:gd name="connsiteY62" fmla="*/ 724087 h 800462"/>
                  <a:gd name="connsiteX63" fmla="*/ 616411 w 761998"/>
                  <a:gd name="connsiteY63" fmla="*/ 724024 h 800462"/>
                  <a:gd name="connsiteX64" fmla="*/ 617128 w 761998"/>
                  <a:gd name="connsiteY64" fmla="*/ 722031 h 800462"/>
                  <a:gd name="connsiteX65" fmla="*/ 593472 w 761998"/>
                  <a:gd name="connsiteY65" fmla="*/ 630572 h 800462"/>
                  <a:gd name="connsiteX66" fmla="*/ 569816 w 761998"/>
                  <a:gd name="connsiteY66" fmla="*/ 539113 h 800462"/>
                  <a:gd name="connsiteX67" fmla="*/ 570120 w 761998"/>
                  <a:gd name="connsiteY67" fmla="*/ 537539 h 800462"/>
                  <a:gd name="connsiteX68" fmla="*/ 571523 w 761998"/>
                  <a:gd name="connsiteY68" fmla="*/ 536765 h 800462"/>
                  <a:gd name="connsiteX69" fmla="*/ 665875 w 761998"/>
                  <a:gd name="connsiteY69" fmla="*/ 530984 h 800462"/>
                  <a:gd name="connsiteX70" fmla="*/ 760228 w 761998"/>
                  <a:gd name="connsiteY70" fmla="*/ 525204 h 800462"/>
                  <a:gd name="connsiteX71" fmla="*/ 761903 w 761998"/>
                  <a:gd name="connsiteY71" fmla="*/ 523908 h 800462"/>
                  <a:gd name="connsiteX72" fmla="*/ 761313 w 761998"/>
                  <a:gd name="connsiteY72" fmla="*/ 521877 h 800462"/>
                  <a:gd name="connsiteX73" fmla="*/ 688377 w 761998"/>
                  <a:gd name="connsiteY73" fmla="*/ 461780 h 800462"/>
                  <a:gd name="connsiteX74" fmla="*/ 615447 w 761998"/>
                  <a:gd name="connsiteY74" fmla="*/ 401683 h 800462"/>
                  <a:gd name="connsiteX75" fmla="*/ 614762 w 761998"/>
                  <a:gd name="connsiteY75" fmla="*/ 400232 h 800462"/>
                  <a:gd name="connsiteX76" fmla="*/ 615447 w 761998"/>
                  <a:gd name="connsiteY76" fmla="*/ 398781 h 800462"/>
                  <a:gd name="connsiteX77" fmla="*/ 688377 w 761998"/>
                  <a:gd name="connsiteY77" fmla="*/ 338684 h 800462"/>
                  <a:gd name="connsiteX78" fmla="*/ 761313 w 761998"/>
                  <a:gd name="connsiteY78" fmla="*/ 278587 h 800462"/>
                  <a:gd name="connsiteX79" fmla="*/ 761903 w 761998"/>
                  <a:gd name="connsiteY79" fmla="*/ 276556 h 800462"/>
                  <a:gd name="connsiteX80" fmla="*/ 760228 w 761998"/>
                  <a:gd name="connsiteY80" fmla="*/ 275260 h 800462"/>
                  <a:gd name="connsiteX81" fmla="*/ 381003 w 761998"/>
                  <a:gd name="connsiteY81" fmla="*/ 544069 h 800462"/>
                  <a:gd name="connsiteX82" fmla="*/ 324971 w 761998"/>
                  <a:gd name="connsiteY82" fmla="*/ 532761 h 800462"/>
                  <a:gd name="connsiteX83" fmla="*/ 279219 w 761998"/>
                  <a:gd name="connsiteY83" fmla="*/ 501939 h 800462"/>
                  <a:gd name="connsiteX84" fmla="*/ 248373 w 761998"/>
                  <a:gd name="connsiteY84" fmla="*/ 456219 h 800462"/>
                  <a:gd name="connsiteX85" fmla="*/ 237065 w 761998"/>
                  <a:gd name="connsiteY85" fmla="*/ 400232 h 800462"/>
                  <a:gd name="connsiteX86" fmla="*/ 248373 w 761998"/>
                  <a:gd name="connsiteY86" fmla="*/ 344245 h 800462"/>
                  <a:gd name="connsiteX87" fmla="*/ 279219 w 761998"/>
                  <a:gd name="connsiteY87" fmla="*/ 298525 h 800462"/>
                  <a:gd name="connsiteX88" fmla="*/ 324971 w 761998"/>
                  <a:gd name="connsiteY88" fmla="*/ 267700 h 800462"/>
                  <a:gd name="connsiteX89" fmla="*/ 381003 w 761998"/>
                  <a:gd name="connsiteY89" fmla="*/ 256397 h 800462"/>
                  <a:gd name="connsiteX90" fmla="*/ 437028 w 761998"/>
                  <a:gd name="connsiteY90" fmla="*/ 267700 h 800462"/>
                  <a:gd name="connsiteX91" fmla="*/ 482779 w 761998"/>
                  <a:gd name="connsiteY91" fmla="*/ 298525 h 800462"/>
                  <a:gd name="connsiteX92" fmla="*/ 513625 w 761998"/>
                  <a:gd name="connsiteY92" fmla="*/ 344245 h 800462"/>
                  <a:gd name="connsiteX93" fmla="*/ 524933 w 761998"/>
                  <a:gd name="connsiteY93" fmla="*/ 400232 h 800462"/>
                  <a:gd name="connsiteX94" fmla="*/ 513625 w 761998"/>
                  <a:gd name="connsiteY94" fmla="*/ 456219 h 800462"/>
                  <a:gd name="connsiteX95" fmla="*/ 482779 w 761998"/>
                  <a:gd name="connsiteY95" fmla="*/ 501939 h 800462"/>
                  <a:gd name="connsiteX96" fmla="*/ 437028 w 761998"/>
                  <a:gd name="connsiteY96" fmla="*/ 532761 h 800462"/>
                  <a:gd name="connsiteX97" fmla="*/ 381003 w 761998"/>
                  <a:gd name="connsiteY97" fmla="*/ 544069 h 80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61998" h="800462">
                    <a:moveTo>
                      <a:pt x="760228" y="275260"/>
                    </a:moveTo>
                    <a:lnTo>
                      <a:pt x="665875" y="269478"/>
                    </a:lnTo>
                    <a:lnTo>
                      <a:pt x="571523" y="263696"/>
                    </a:lnTo>
                    <a:cubicBezTo>
                      <a:pt x="570932" y="263660"/>
                      <a:pt x="570431" y="263359"/>
                      <a:pt x="570120" y="262925"/>
                    </a:cubicBezTo>
                    <a:cubicBezTo>
                      <a:pt x="569803" y="262490"/>
                      <a:pt x="569670" y="261921"/>
                      <a:pt x="569816" y="261349"/>
                    </a:cubicBezTo>
                    <a:lnTo>
                      <a:pt x="593472" y="169891"/>
                    </a:lnTo>
                    <a:lnTo>
                      <a:pt x="617128" y="78433"/>
                    </a:lnTo>
                    <a:cubicBezTo>
                      <a:pt x="617344" y="77607"/>
                      <a:pt x="616995" y="76864"/>
                      <a:pt x="616411" y="76442"/>
                    </a:cubicBezTo>
                    <a:cubicBezTo>
                      <a:pt x="615828" y="76020"/>
                      <a:pt x="615015" y="75918"/>
                      <a:pt x="614298" y="76377"/>
                    </a:cubicBezTo>
                    <a:lnTo>
                      <a:pt x="534560" y="127120"/>
                    </a:lnTo>
                    <a:lnTo>
                      <a:pt x="454827" y="177863"/>
                    </a:lnTo>
                    <a:cubicBezTo>
                      <a:pt x="454332" y="178181"/>
                      <a:pt x="453748" y="178231"/>
                      <a:pt x="453234" y="178065"/>
                    </a:cubicBezTo>
                    <a:cubicBezTo>
                      <a:pt x="452727" y="177899"/>
                      <a:pt x="452283" y="177516"/>
                      <a:pt x="452067" y="176967"/>
                    </a:cubicBezTo>
                    <a:lnTo>
                      <a:pt x="417407" y="89079"/>
                    </a:lnTo>
                    <a:lnTo>
                      <a:pt x="382748" y="1191"/>
                    </a:lnTo>
                    <a:cubicBezTo>
                      <a:pt x="382437" y="397"/>
                      <a:pt x="381720" y="0"/>
                      <a:pt x="380996" y="0"/>
                    </a:cubicBezTo>
                    <a:cubicBezTo>
                      <a:pt x="380279" y="0"/>
                      <a:pt x="379562" y="397"/>
                      <a:pt x="379251" y="1191"/>
                    </a:cubicBezTo>
                    <a:lnTo>
                      <a:pt x="344592" y="89079"/>
                    </a:lnTo>
                    <a:lnTo>
                      <a:pt x="309932" y="176967"/>
                    </a:lnTo>
                    <a:cubicBezTo>
                      <a:pt x="309716" y="177516"/>
                      <a:pt x="309272" y="177899"/>
                      <a:pt x="308764" y="178065"/>
                    </a:cubicBezTo>
                    <a:cubicBezTo>
                      <a:pt x="308250" y="178231"/>
                      <a:pt x="307673" y="178181"/>
                      <a:pt x="307172" y="177863"/>
                    </a:cubicBezTo>
                    <a:lnTo>
                      <a:pt x="227439" y="127120"/>
                    </a:lnTo>
                    <a:lnTo>
                      <a:pt x="147707" y="76377"/>
                    </a:lnTo>
                    <a:cubicBezTo>
                      <a:pt x="146983" y="75919"/>
                      <a:pt x="146171" y="76020"/>
                      <a:pt x="145587" y="76442"/>
                    </a:cubicBezTo>
                    <a:cubicBezTo>
                      <a:pt x="145010" y="76864"/>
                      <a:pt x="144661" y="77607"/>
                      <a:pt x="144870" y="78433"/>
                    </a:cubicBezTo>
                    <a:lnTo>
                      <a:pt x="168527" y="169891"/>
                    </a:lnTo>
                    <a:lnTo>
                      <a:pt x="192183" y="261349"/>
                    </a:lnTo>
                    <a:cubicBezTo>
                      <a:pt x="192329" y="261921"/>
                      <a:pt x="192196" y="262490"/>
                      <a:pt x="191885" y="262925"/>
                    </a:cubicBezTo>
                    <a:cubicBezTo>
                      <a:pt x="191568" y="263359"/>
                      <a:pt x="191066" y="263660"/>
                      <a:pt x="190476" y="263696"/>
                    </a:cubicBezTo>
                    <a:lnTo>
                      <a:pt x="96123" y="269478"/>
                    </a:lnTo>
                    <a:lnTo>
                      <a:pt x="1771" y="275260"/>
                    </a:lnTo>
                    <a:cubicBezTo>
                      <a:pt x="914" y="275312"/>
                      <a:pt x="318" y="275872"/>
                      <a:pt x="96" y="276556"/>
                    </a:cubicBezTo>
                    <a:cubicBezTo>
                      <a:pt x="-127" y="277238"/>
                      <a:pt x="26" y="278044"/>
                      <a:pt x="686" y="278587"/>
                    </a:cubicBezTo>
                    <a:lnTo>
                      <a:pt x="73622" y="338684"/>
                    </a:lnTo>
                    <a:lnTo>
                      <a:pt x="146552" y="398781"/>
                    </a:lnTo>
                    <a:cubicBezTo>
                      <a:pt x="147009" y="399158"/>
                      <a:pt x="147237" y="399695"/>
                      <a:pt x="147237" y="400232"/>
                    </a:cubicBezTo>
                    <a:cubicBezTo>
                      <a:pt x="147237" y="400769"/>
                      <a:pt x="147009" y="401306"/>
                      <a:pt x="146552" y="401683"/>
                    </a:cubicBezTo>
                    <a:lnTo>
                      <a:pt x="73622" y="461780"/>
                    </a:lnTo>
                    <a:lnTo>
                      <a:pt x="686" y="521877"/>
                    </a:lnTo>
                    <a:cubicBezTo>
                      <a:pt x="26" y="522420"/>
                      <a:pt x="-127" y="523226"/>
                      <a:pt x="96" y="523908"/>
                    </a:cubicBezTo>
                    <a:cubicBezTo>
                      <a:pt x="318" y="524592"/>
                      <a:pt x="914" y="525152"/>
                      <a:pt x="1771" y="525204"/>
                    </a:cubicBezTo>
                    <a:lnTo>
                      <a:pt x="96123" y="530984"/>
                    </a:lnTo>
                    <a:lnTo>
                      <a:pt x="190476" y="536765"/>
                    </a:lnTo>
                    <a:cubicBezTo>
                      <a:pt x="191066" y="536803"/>
                      <a:pt x="191568" y="537101"/>
                      <a:pt x="191885" y="537539"/>
                    </a:cubicBezTo>
                    <a:cubicBezTo>
                      <a:pt x="192196" y="537971"/>
                      <a:pt x="192329" y="538542"/>
                      <a:pt x="192183" y="539113"/>
                    </a:cubicBezTo>
                    <a:lnTo>
                      <a:pt x="168527" y="630572"/>
                    </a:lnTo>
                    <a:lnTo>
                      <a:pt x="144870" y="722031"/>
                    </a:lnTo>
                    <a:cubicBezTo>
                      <a:pt x="144661" y="722856"/>
                      <a:pt x="145010" y="723598"/>
                      <a:pt x="145587" y="724024"/>
                    </a:cubicBezTo>
                    <a:cubicBezTo>
                      <a:pt x="146171" y="724443"/>
                      <a:pt x="146983" y="724544"/>
                      <a:pt x="147707" y="724087"/>
                    </a:cubicBezTo>
                    <a:lnTo>
                      <a:pt x="227439" y="673341"/>
                    </a:lnTo>
                    <a:lnTo>
                      <a:pt x="307172" y="622602"/>
                    </a:lnTo>
                    <a:cubicBezTo>
                      <a:pt x="307673" y="622285"/>
                      <a:pt x="308250" y="622234"/>
                      <a:pt x="308764" y="622399"/>
                    </a:cubicBezTo>
                    <a:cubicBezTo>
                      <a:pt x="309272" y="622564"/>
                      <a:pt x="309716" y="622945"/>
                      <a:pt x="309932" y="623497"/>
                    </a:cubicBezTo>
                    <a:lnTo>
                      <a:pt x="344592" y="711383"/>
                    </a:lnTo>
                    <a:lnTo>
                      <a:pt x="379251" y="799276"/>
                    </a:lnTo>
                    <a:cubicBezTo>
                      <a:pt x="379562" y="800069"/>
                      <a:pt x="380279" y="800463"/>
                      <a:pt x="380996" y="800463"/>
                    </a:cubicBezTo>
                    <a:cubicBezTo>
                      <a:pt x="381720" y="800463"/>
                      <a:pt x="382437" y="800069"/>
                      <a:pt x="382748" y="799276"/>
                    </a:cubicBezTo>
                    <a:lnTo>
                      <a:pt x="417407" y="711383"/>
                    </a:lnTo>
                    <a:lnTo>
                      <a:pt x="452067" y="623497"/>
                    </a:lnTo>
                    <a:cubicBezTo>
                      <a:pt x="452283" y="622945"/>
                      <a:pt x="452727" y="622564"/>
                      <a:pt x="453234" y="622399"/>
                    </a:cubicBezTo>
                    <a:cubicBezTo>
                      <a:pt x="453748" y="622234"/>
                      <a:pt x="454332" y="622285"/>
                      <a:pt x="454827" y="622602"/>
                    </a:cubicBezTo>
                    <a:lnTo>
                      <a:pt x="534560" y="673341"/>
                    </a:lnTo>
                    <a:lnTo>
                      <a:pt x="614298" y="724087"/>
                    </a:lnTo>
                    <a:cubicBezTo>
                      <a:pt x="615015" y="724544"/>
                      <a:pt x="615828" y="724443"/>
                      <a:pt x="616411" y="724024"/>
                    </a:cubicBezTo>
                    <a:cubicBezTo>
                      <a:pt x="616995" y="723598"/>
                      <a:pt x="617344" y="722856"/>
                      <a:pt x="617128" y="722031"/>
                    </a:cubicBezTo>
                    <a:lnTo>
                      <a:pt x="593472" y="630572"/>
                    </a:lnTo>
                    <a:lnTo>
                      <a:pt x="569816" y="539113"/>
                    </a:lnTo>
                    <a:cubicBezTo>
                      <a:pt x="569670" y="538542"/>
                      <a:pt x="569803" y="537977"/>
                      <a:pt x="570120" y="537539"/>
                    </a:cubicBezTo>
                    <a:cubicBezTo>
                      <a:pt x="570431" y="537108"/>
                      <a:pt x="570932" y="536803"/>
                      <a:pt x="571523" y="536765"/>
                    </a:cubicBezTo>
                    <a:lnTo>
                      <a:pt x="665875" y="530984"/>
                    </a:lnTo>
                    <a:lnTo>
                      <a:pt x="760228" y="525204"/>
                    </a:lnTo>
                    <a:cubicBezTo>
                      <a:pt x="761085" y="525152"/>
                      <a:pt x="761681" y="524592"/>
                      <a:pt x="761903" y="523908"/>
                    </a:cubicBezTo>
                    <a:cubicBezTo>
                      <a:pt x="762125" y="523226"/>
                      <a:pt x="761973" y="522420"/>
                      <a:pt x="761313" y="521877"/>
                    </a:cubicBezTo>
                    <a:lnTo>
                      <a:pt x="688377" y="461780"/>
                    </a:lnTo>
                    <a:lnTo>
                      <a:pt x="615447" y="401683"/>
                    </a:lnTo>
                    <a:cubicBezTo>
                      <a:pt x="614990" y="401307"/>
                      <a:pt x="614762" y="400769"/>
                      <a:pt x="614762" y="400232"/>
                    </a:cubicBezTo>
                    <a:cubicBezTo>
                      <a:pt x="614762" y="399695"/>
                      <a:pt x="614990" y="399158"/>
                      <a:pt x="615447" y="398781"/>
                    </a:cubicBezTo>
                    <a:lnTo>
                      <a:pt x="688377" y="338684"/>
                    </a:lnTo>
                    <a:lnTo>
                      <a:pt x="761313" y="278587"/>
                    </a:lnTo>
                    <a:cubicBezTo>
                      <a:pt x="761973" y="278044"/>
                      <a:pt x="762125" y="277238"/>
                      <a:pt x="761903" y="276556"/>
                    </a:cubicBezTo>
                    <a:cubicBezTo>
                      <a:pt x="761681" y="275872"/>
                      <a:pt x="761085" y="275312"/>
                      <a:pt x="760228" y="275260"/>
                    </a:cubicBezTo>
                    <a:close/>
                    <a:moveTo>
                      <a:pt x="381003" y="544069"/>
                    </a:moveTo>
                    <a:cubicBezTo>
                      <a:pt x="361128" y="544069"/>
                      <a:pt x="342193" y="540039"/>
                      <a:pt x="324971" y="532761"/>
                    </a:cubicBezTo>
                    <a:cubicBezTo>
                      <a:pt x="307755" y="525485"/>
                      <a:pt x="292247" y="514953"/>
                      <a:pt x="279219" y="501939"/>
                    </a:cubicBezTo>
                    <a:cubicBezTo>
                      <a:pt x="266198" y="488924"/>
                      <a:pt x="255658" y="473427"/>
                      <a:pt x="248373" y="456219"/>
                    </a:cubicBezTo>
                    <a:cubicBezTo>
                      <a:pt x="241095" y="439011"/>
                      <a:pt x="237065" y="420091"/>
                      <a:pt x="237065" y="400232"/>
                    </a:cubicBezTo>
                    <a:cubicBezTo>
                      <a:pt x="237065" y="380372"/>
                      <a:pt x="241095" y="361453"/>
                      <a:pt x="248373" y="344245"/>
                    </a:cubicBezTo>
                    <a:cubicBezTo>
                      <a:pt x="255658" y="327037"/>
                      <a:pt x="266198" y="311540"/>
                      <a:pt x="279219" y="298525"/>
                    </a:cubicBezTo>
                    <a:cubicBezTo>
                      <a:pt x="292247" y="285511"/>
                      <a:pt x="307755" y="274979"/>
                      <a:pt x="324971" y="267700"/>
                    </a:cubicBezTo>
                    <a:cubicBezTo>
                      <a:pt x="342193" y="260422"/>
                      <a:pt x="361128" y="256397"/>
                      <a:pt x="381003" y="256397"/>
                    </a:cubicBezTo>
                    <a:cubicBezTo>
                      <a:pt x="400871" y="256397"/>
                      <a:pt x="419806" y="260422"/>
                      <a:pt x="437028" y="267700"/>
                    </a:cubicBezTo>
                    <a:cubicBezTo>
                      <a:pt x="454243" y="274979"/>
                      <a:pt x="469752" y="285511"/>
                      <a:pt x="482779" y="298525"/>
                    </a:cubicBezTo>
                    <a:cubicBezTo>
                      <a:pt x="495801" y="311540"/>
                      <a:pt x="506341" y="327037"/>
                      <a:pt x="513625" y="344245"/>
                    </a:cubicBezTo>
                    <a:cubicBezTo>
                      <a:pt x="520910" y="361453"/>
                      <a:pt x="524933" y="380372"/>
                      <a:pt x="524933" y="400232"/>
                    </a:cubicBezTo>
                    <a:cubicBezTo>
                      <a:pt x="524933" y="420091"/>
                      <a:pt x="520910" y="439011"/>
                      <a:pt x="513625" y="456219"/>
                    </a:cubicBezTo>
                    <a:cubicBezTo>
                      <a:pt x="506341" y="473427"/>
                      <a:pt x="495801" y="488924"/>
                      <a:pt x="482779" y="501939"/>
                    </a:cubicBezTo>
                    <a:cubicBezTo>
                      <a:pt x="469752" y="514953"/>
                      <a:pt x="454243" y="525485"/>
                      <a:pt x="437028" y="532761"/>
                    </a:cubicBezTo>
                    <a:cubicBezTo>
                      <a:pt x="419806" y="540039"/>
                      <a:pt x="400871" y="544069"/>
                      <a:pt x="381003" y="544069"/>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78" name="Freeform: Shape 77">
                <a:extLst>
                  <a:ext uri="{FF2B5EF4-FFF2-40B4-BE49-F238E27FC236}">
                    <a16:creationId xmlns:a16="http://schemas.microsoft.com/office/drawing/2014/main" id="{909AA6D2-5FC0-15D9-6D3C-7B58DF38A54C}"/>
                  </a:ext>
                </a:extLst>
              </p:cNvPr>
              <p:cNvSpPr/>
              <p:nvPr/>
            </p:nvSpPr>
            <p:spPr>
              <a:xfrm>
                <a:off x="0"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79" name="Freeform: Shape 78">
                <a:extLst>
                  <a:ext uri="{FF2B5EF4-FFF2-40B4-BE49-F238E27FC236}">
                    <a16:creationId xmlns:a16="http://schemas.microsoft.com/office/drawing/2014/main" id="{C83C1971-B302-296F-F078-75492D09DFCC}"/>
                  </a:ext>
                </a:extLst>
              </p:cNvPr>
              <p:cNvSpPr/>
              <p:nvPr/>
            </p:nvSpPr>
            <p:spPr>
              <a:xfrm>
                <a:off x="0" y="6059695"/>
                <a:ext cx="1015999" cy="793075"/>
              </a:xfrm>
              <a:custGeom>
                <a:avLst/>
                <a:gdLst>
                  <a:gd name="connsiteX0" fmla="*/ 407017 w 1015999"/>
                  <a:gd name="connsiteY0" fmla="*/ 243627 h 793075"/>
                  <a:gd name="connsiteX1" fmla="*/ 365188 w 1015999"/>
                  <a:gd name="connsiteY1" fmla="*/ 142714 h 793075"/>
                  <a:gd name="connsiteX2" fmla="*/ 407017 w 1015999"/>
                  <a:gd name="connsiteY2" fmla="*/ 41800 h 793075"/>
                  <a:gd name="connsiteX3" fmla="*/ 508000 w 1015999"/>
                  <a:gd name="connsiteY3" fmla="*/ 0 h 793075"/>
                  <a:gd name="connsiteX4" fmla="*/ 608983 w 1015999"/>
                  <a:gd name="connsiteY4" fmla="*/ 41800 h 793075"/>
                  <a:gd name="connsiteX5" fmla="*/ 650810 w 1015999"/>
                  <a:gd name="connsiteY5" fmla="*/ 142714 h 793075"/>
                  <a:gd name="connsiteX6" fmla="*/ 608983 w 1015999"/>
                  <a:gd name="connsiteY6" fmla="*/ 243627 h 793075"/>
                  <a:gd name="connsiteX7" fmla="*/ 508000 w 1015999"/>
                  <a:gd name="connsiteY7" fmla="*/ 285427 h 793075"/>
                  <a:gd name="connsiteX8" fmla="*/ 407017 w 1015999"/>
                  <a:gd name="connsiteY8" fmla="*/ 243627 h 793075"/>
                  <a:gd name="connsiteX9" fmla="*/ 1014667 w 1015999"/>
                  <a:gd name="connsiteY9" fmla="*/ 159587 h 793075"/>
                  <a:gd name="connsiteX10" fmla="*/ 761998 w 1015999"/>
                  <a:gd name="connsiteY10" fmla="*/ 412600 h 793075"/>
                  <a:gd name="connsiteX11" fmla="*/ 509332 w 1015999"/>
                  <a:gd name="connsiteY11" fmla="*/ 665612 h 793075"/>
                  <a:gd name="connsiteX12" fmla="*/ 508000 w 1015999"/>
                  <a:gd name="connsiteY12" fmla="*/ 666164 h 793075"/>
                  <a:gd name="connsiteX13" fmla="*/ 506668 w 1015999"/>
                  <a:gd name="connsiteY13" fmla="*/ 665612 h 793075"/>
                  <a:gd name="connsiteX14" fmla="*/ 254000 w 1015999"/>
                  <a:gd name="connsiteY14" fmla="*/ 412600 h 793075"/>
                  <a:gd name="connsiteX15" fmla="*/ 1332 w 1015999"/>
                  <a:gd name="connsiteY15" fmla="*/ 159587 h 793075"/>
                  <a:gd name="connsiteX16" fmla="*/ 0 w 1015999"/>
                  <a:gd name="connsiteY16" fmla="*/ 159035 h 793075"/>
                  <a:gd name="connsiteX17" fmla="*/ 0 w 1015999"/>
                  <a:gd name="connsiteY17" fmla="*/ 793076 h 793075"/>
                  <a:gd name="connsiteX18" fmla="*/ 1015999 w 1015999"/>
                  <a:gd name="connsiteY18" fmla="*/ 793076 h 793075"/>
                  <a:gd name="connsiteX19" fmla="*/ 1015999 w 1015999"/>
                  <a:gd name="connsiteY19" fmla="*/ 159035 h 793075"/>
                  <a:gd name="connsiteX20" fmla="*/ 1014667 w 1015999"/>
                  <a:gd name="connsiteY20" fmla="*/ 159587 h 79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5999" h="793075">
                    <a:moveTo>
                      <a:pt x="407017" y="243627"/>
                    </a:moveTo>
                    <a:cubicBezTo>
                      <a:pt x="381172" y="217801"/>
                      <a:pt x="365188" y="182122"/>
                      <a:pt x="365188" y="142714"/>
                    </a:cubicBezTo>
                    <a:cubicBezTo>
                      <a:pt x="365188" y="103304"/>
                      <a:pt x="381172" y="67626"/>
                      <a:pt x="407017" y="41800"/>
                    </a:cubicBezTo>
                    <a:cubicBezTo>
                      <a:pt x="432860" y="15974"/>
                      <a:pt x="468563" y="0"/>
                      <a:pt x="508000" y="0"/>
                    </a:cubicBezTo>
                    <a:cubicBezTo>
                      <a:pt x="547437" y="0"/>
                      <a:pt x="583140" y="15974"/>
                      <a:pt x="608983" y="41800"/>
                    </a:cubicBezTo>
                    <a:cubicBezTo>
                      <a:pt x="634826" y="67626"/>
                      <a:pt x="650810" y="103304"/>
                      <a:pt x="650810" y="142714"/>
                    </a:cubicBezTo>
                    <a:cubicBezTo>
                      <a:pt x="650810" y="182122"/>
                      <a:pt x="634826" y="217801"/>
                      <a:pt x="608983" y="243627"/>
                    </a:cubicBezTo>
                    <a:cubicBezTo>
                      <a:pt x="583140" y="269453"/>
                      <a:pt x="547436" y="285427"/>
                      <a:pt x="508000" y="285427"/>
                    </a:cubicBezTo>
                    <a:cubicBezTo>
                      <a:pt x="468564" y="285427"/>
                      <a:pt x="432860" y="269453"/>
                      <a:pt x="407017" y="243627"/>
                    </a:cubicBezTo>
                    <a:close/>
                    <a:moveTo>
                      <a:pt x="1014667" y="159587"/>
                    </a:moveTo>
                    <a:lnTo>
                      <a:pt x="761998" y="412600"/>
                    </a:lnTo>
                    <a:lnTo>
                      <a:pt x="509332" y="665612"/>
                    </a:lnTo>
                    <a:cubicBezTo>
                      <a:pt x="508964" y="665980"/>
                      <a:pt x="508482" y="666164"/>
                      <a:pt x="508000" y="666164"/>
                    </a:cubicBezTo>
                    <a:cubicBezTo>
                      <a:pt x="507518" y="666164"/>
                      <a:pt x="507036" y="665980"/>
                      <a:pt x="506668" y="665612"/>
                    </a:cubicBezTo>
                    <a:lnTo>
                      <a:pt x="254000" y="412600"/>
                    </a:lnTo>
                    <a:lnTo>
                      <a:pt x="1332" y="159587"/>
                    </a:lnTo>
                    <a:cubicBezTo>
                      <a:pt x="964" y="159219"/>
                      <a:pt x="482" y="159035"/>
                      <a:pt x="0" y="159035"/>
                    </a:cubicBezTo>
                    <a:lnTo>
                      <a:pt x="0" y="793076"/>
                    </a:lnTo>
                    <a:lnTo>
                      <a:pt x="1015999" y="793076"/>
                    </a:lnTo>
                    <a:lnTo>
                      <a:pt x="1015999" y="159035"/>
                    </a:lnTo>
                    <a:cubicBezTo>
                      <a:pt x="1015517" y="159035"/>
                      <a:pt x="1015035" y="159219"/>
                      <a:pt x="1014667" y="159587"/>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grpSp>
        <p:grpSp>
          <p:nvGrpSpPr>
            <p:cNvPr id="43" name="Group 42">
              <a:extLst>
                <a:ext uri="{FF2B5EF4-FFF2-40B4-BE49-F238E27FC236}">
                  <a16:creationId xmlns:a16="http://schemas.microsoft.com/office/drawing/2014/main" id="{8F44A9B1-A115-44BC-8124-18FC69E394E5}"/>
                </a:ext>
              </a:extLst>
            </p:cNvPr>
            <p:cNvGrpSpPr/>
            <p:nvPr/>
          </p:nvGrpSpPr>
          <p:grpSpPr>
            <a:xfrm flipH="1" flipV="1">
              <a:off x="4572149" y="1"/>
              <a:ext cx="4571850" cy="507631"/>
              <a:chOff x="0" y="5837474"/>
              <a:chExt cx="9143999" cy="1015296"/>
            </a:xfrm>
          </p:grpSpPr>
          <p:sp>
            <p:nvSpPr>
              <p:cNvPr id="44" name="Freeform: Shape 43">
                <a:extLst>
                  <a:ext uri="{FF2B5EF4-FFF2-40B4-BE49-F238E27FC236}">
                    <a16:creationId xmlns:a16="http://schemas.microsoft.com/office/drawing/2014/main" id="{6415B156-3E1F-1F56-98C5-1406FE71A4E9}"/>
                  </a:ext>
                </a:extLst>
              </p:cNvPr>
              <p:cNvSpPr/>
              <p:nvPr/>
            </p:nvSpPr>
            <p:spPr>
              <a:xfrm>
                <a:off x="8128007"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45" name="Freeform: Shape 44">
                <a:extLst>
                  <a:ext uri="{FF2B5EF4-FFF2-40B4-BE49-F238E27FC236}">
                    <a16:creationId xmlns:a16="http://schemas.microsoft.com/office/drawing/2014/main" id="{382736E9-3083-3A4F-12D7-BCFB044CF5D0}"/>
                  </a:ext>
                </a:extLst>
              </p:cNvPr>
              <p:cNvSpPr/>
              <p:nvPr/>
            </p:nvSpPr>
            <p:spPr>
              <a:xfrm>
                <a:off x="8128007" y="6130592"/>
                <a:ext cx="1015992" cy="722178"/>
              </a:xfrm>
              <a:custGeom>
                <a:avLst/>
                <a:gdLst>
                  <a:gd name="connsiteX0" fmla="*/ 1014216 w 1015992"/>
                  <a:gd name="connsiteY0" fmla="*/ 1284 h 722178"/>
                  <a:gd name="connsiteX1" fmla="*/ 875374 w 1015992"/>
                  <a:gd name="connsiteY1" fmla="*/ 201886 h 722178"/>
                  <a:gd name="connsiteX2" fmla="*/ 763883 w 1015992"/>
                  <a:gd name="connsiteY2" fmla="*/ 440199 h 722178"/>
                  <a:gd name="connsiteX3" fmla="*/ 761979 w 1015992"/>
                  <a:gd name="connsiteY3" fmla="*/ 441836 h 722178"/>
                  <a:gd name="connsiteX4" fmla="*/ 760139 w 1015992"/>
                  <a:gd name="connsiteY4" fmla="*/ 440199 h 722178"/>
                  <a:gd name="connsiteX5" fmla="*/ 648646 w 1015992"/>
                  <a:gd name="connsiteY5" fmla="*/ 201886 h 722178"/>
                  <a:gd name="connsiteX6" fmla="*/ 509805 w 1015992"/>
                  <a:gd name="connsiteY6" fmla="*/ 1284 h 722178"/>
                  <a:gd name="connsiteX7" fmla="*/ 507964 w 1015992"/>
                  <a:gd name="connsiteY7" fmla="*/ 0 h 722178"/>
                  <a:gd name="connsiteX8" fmla="*/ 506188 w 1015992"/>
                  <a:gd name="connsiteY8" fmla="*/ 1284 h 722178"/>
                  <a:gd name="connsiteX9" fmla="*/ 367347 w 1015992"/>
                  <a:gd name="connsiteY9" fmla="*/ 201886 h 722178"/>
                  <a:gd name="connsiteX10" fmla="*/ 255854 w 1015992"/>
                  <a:gd name="connsiteY10" fmla="*/ 440199 h 722178"/>
                  <a:gd name="connsiteX11" fmla="*/ 254014 w 1015992"/>
                  <a:gd name="connsiteY11" fmla="*/ 441836 h 722178"/>
                  <a:gd name="connsiteX12" fmla="*/ 252110 w 1015992"/>
                  <a:gd name="connsiteY12" fmla="*/ 440199 h 722178"/>
                  <a:gd name="connsiteX13" fmla="*/ 140619 w 1015992"/>
                  <a:gd name="connsiteY13" fmla="*/ 201886 h 722178"/>
                  <a:gd name="connsiteX14" fmla="*/ 1777 w 1015992"/>
                  <a:gd name="connsiteY14" fmla="*/ 1284 h 722178"/>
                  <a:gd name="connsiteX15" fmla="*/ 0 w 1015992"/>
                  <a:gd name="connsiteY15" fmla="*/ 0 h 722178"/>
                  <a:gd name="connsiteX16" fmla="*/ 0 w 1015992"/>
                  <a:gd name="connsiteY16" fmla="*/ 722178 h 722178"/>
                  <a:gd name="connsiteX17" fmla="*/ 1015993 w 1015992"/>
                  <a:gd name="connsiteY17" fmla="*/ 722178 h 722178"/>
                  <a:gd name="connsiteX18" fmla="*/ 1015993 w 1015992"/>
                  <a:gd name="connsiteY18" fmla="*/ 0 h 722178"/>
                  <a:gd name="connsiteX19" fmla="*/ 1014216 w 1015992"/>
                  <a:gd name="connsiteY19" fmla="*/ 1284 h 72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5992" h="722178">
                    <a:moveTo>
                      <a:pt x="1014216" y="1284"/>
                    </a:moveTo>
                    <a:cubicBezTo>
                      <a:pt x="978744" y="107847"/>
                      <a:pt x="924743" y="151723"/>
                      <a:pt x="875374" y="201886"/>
                    </a:cubicBezTo>
                    <a:cubicBezTo>
                      <a:pt x="825943" y="252048"/>
                      <a:pt x="781142" y="308496"/>
                      <a:pt x="763883" y="440199"/>
                    </a:cubicBezTo>
                    <a:cubicBezTo>
                      <a:pt x="763692" y="441291"/>
                      <a:pt x="762867" y="441836"/>
                      <a:pt x="761979" y="441836"/>
                    </a:cubicBezTo>
                    <a:cubicBezTo>
                      <a:pt x="761154" y="441836"/>
                      <a:pt x="760265" y="441291"/>
                      <a:pt x="760139" y="440199"/>
                    </a:cubicBezTo>
                    <a:cubicBezTo>
                      <a:pt x="742878" y="308496"/>
                      <a:pt x="698015" y="252048"/>
                      <a:pt x="648646" y="201886"/>
                    </a:cubicBezTo>
                    <a:cubicBezTo>
                      <a:pt x="599214" y="151723"/>
                      <a:pt x="545276" y="107847"/>
                      <a:pt x="509805" y="1284"/>
                    </a:cubicBezTo>
                    <a:cubicBezTo>
                      <a:pt x="509488" y="428"/>
                      <a:pt x="508727" y="0"/>
                      <a:pt x="507964" y="0"/>
                    </a:cubicBezTo>
                    <a:cubicBezTo>
                      <a:pt x="507266" y="0"/>
                      <a:pt x="506505" y="428"/>
                      <a:pt x="506188" y="1284"/>
                    </a:cubicBezTo>
                    <a:cubicBezTo>
                      <a:pt x="470716" y="107847"/>
                      <a:pt x="416778" y="151723"/>
                      <a:pt x="367347" y="201886"/>
                    </a:cubicBezTo>
                    <a:cubicBezTo>
                      <a:pt x="317978" y="252048"/>
                      <a:pt x="273115" y="308496"/>
                      <a:pt x="255854" y="440199"/>
                    </a:cubicBezTo>
                    <a:cubicBezTo>
                      <a:pt x="255727" y="441291"/>
                      <a:pt x="254839" y="441836"/>
                      <a:pt x="254014" y="441836"/>
                    </a:cubicBezTo>
                    <a:cubicBezTo>
                      <a:pt x="253126" y="441836"/>
                      <a:pt x="252301" y="441291"/>
                      <a:pt x="252110" y="440199"/>
                    </a:cubicBezTo>
                    <a:cubicBezTo>
                      <a:pt x="234850" y="308496"/>
                      <a:pt x="189987" y="252048"/>
                      <a:pt x="140619" y="201886"/>
                    </a:cubicBezTo>
                    <a:cubicBezTo>
                      <a:pt x="91250" y="151723"/>
                      <a:pt x="37249" y="107847"/>
                      <a:pt x="1777" y="1284"/>
                    </a:cubicBezTo>
                    <a:cubicBezTo>
                      <a:pt x="1459" y="429"/>
                      <a:pt x="761" y="1"/>
                      <a:pt x="0" y="0"/>
                    </a:cubicBezTo>
                    <a:lnTo>
                      <a:pt x="0" y="722178"/>
                    </a:lnTo>
                    <a:lnTo>
                      <a:pt x="1015993" y="722178"/>
                    </a:lnTo>
                    <a:lnTo>
                      <a:pt x="1015993" y="0"/>
                    </a:lnTo>
                    <a:cubicBezTo>
                      <a:pt x="1015231" y="1"/>
                      <a:pt x="1014470" y="429"/>
                      <a:pt x="1014216" y="1284"/>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46" name="Freeform: Shape 45">
                <a:extLst>
                  <a:ext uri="{FF2B5EF4-FFF2-40B4-BE49-F238E27FC236}">
                    <a16:creationId xmlns:a16="http://schemas.microsoft.com/office/drawing/2014/main" id="{978DDD20-882B-39CE-C895-E5656CF1E5C9}"/>
                  </a:ext>
                </a:extLst>
              </p:cNvPr>
              <p:cNvSpPr/>
              <p:nvPr/>
            </p:nvSpPr>
            <p:spPr>
              <a:xfrm>
                <a:off x="7112014"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47" name="Freeform: Shape 46">
                <a:extLst>
                  <a:ext uri="{FF2B5EF4-FFF2-40B4-BE49-F238E27FC236}">
                    <a16:creationId xmlns:a16="http://schemas.microsoft.com/office/drawing/2014/main" id="{87FBF3F8-3776-3090-4866-34C5E865F160}"/>
                  </a:ext>
                </a:extLst>
              </p:cNvPr>
              <p:cNvSpPr/>
              <p:nvPr/>
            </p:nvSpPr>
            <p:spPr>
              <a:xfrm>
                <a:off x="7378529" y="5984030"/>
                <a:ext cx="482963" cy="722191"/>
              </a:xfrm>
              <a:custGeom>
                <a:avLst/>
                <a:gdLst>
                  <a:gd name="connsiteX0" fmla="*/ 244749 w 482963"/>
                  <a:gd name="connsiteY0" fmla="*/ 722170 h 722191"/>
                  <a:gd name="connsiteX1" fmla="*/ 413542 w 482963"/>
                  <a:gd name="connsiteY1" fmla="*/ 650503 h 722191"/>
                  <a:gd name="connsiteX2" fmla="*/ 482963 w 482963"/>
                  <a:gd name="connsiteY2" fmla="*/ 480819 h 722191"/>
                  <a:gd name="connsiteX3" fmla="*/ 474524 w 482963"/>
                  <a:gd name="connsiteY3" fmla="*/ 417324 h 722191"/>
                  <a:gd name="connsiteX4" fmla="*/ 450664 w 482963"/>
                  <a:gd name="connsiteY4" fmla="*/ 360175 h 722191"/>
                  <a:gd name="connsiteX5" fmla="*/ 346850 w 482963"/>
                  <a:gd name="connsiteY5" fmla="*/ 180558 h 722191"/>
                  <a:gd name="connsiteX6" fmla="*/ 243099 w 482963"/>
                  <a:gd name="connsiteY6" fmla="*/ 940 h 722191"/>
                  <a:gd name="connsiteX7" fmla="*/ 241449 w 482963"/>
                  <a:gd name="connsiteY7" fmla="*/ 0 h 722191"/>
                  <a:gd name="connsiteX8" fmla="*/ 239863 w 482963"/>
                  <a:gd name="connsiteY8" fmla="*/ 940 h 722191"/>
                  <a:gd name="connsiteX9" fmla="*/ 136049 w 482963"/>
                  <a:gd name="connsiteY9" fmla="*/ 180558 h 722191"/>
                  <a:gd name="connsiteX10" fmla="*/ 32299 w 482963"/>
                  <a:gd name="connsiteY10" fmla="*/ 360175 h 722191"/>
                  <a:gd name="connsiteX11" fmla="*/ 8439 w 482963"/>
                  <a:gd name="connsiteY11" fmla="*/ 417343 h 722191"/>
                  <a:gd name="connsiteX12" fmla="*/ 0 w 482963"/>
                  <a:gd name="connsiteY12" fmla="*/ 480860 h 722191"/>
                  <a:gd name="connsiteX13" fmla="*/ 71768 w 482963"/>
                  <a:gd name="connsiteY13" fmla="*/ 652572 h 722191"/>
                  <a:gd name="connsiteX14" fmla="*/ 244749 w 482963"/>
                  <a:gd name="connsiteY14" fmla="*/ 722170 h 72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963" h="722191">
                    <a:moveTo>
                      <a:pt x="244749" y="722170"/>
                    </a:moveTo>
                    <a:cubicBezTo>
                      <a:pt x="310998" y="721294"/>
                      <a:pt x="370583" y="694066"/>
                      <a:pt x="413542" y="650503"/>
                    </a:cubicBezTo>
                    <a:cubicBezTo>
                      <a:pt x="456565" y="606940"/>
                      <a:pt x="482963" y="547038"/>
                      <a:pt x="482963" y="480819"/>
                    </a:cubicBezTo>
                    <a:cubicBezTo>
                      <a:pt x="482963" y="458844"/>
                      <a:pt x="480044" y="437556"/>
                      <a:pt x="474524" y="417324"/>
                    </a:cubicBezTo>
                    <a:cubicBezTo>
                      <a:pt x="469002" y="397093"/>
                      <a:pt x="460944" y="377920"/>
                      <a:pt x="450664" y="360175"/>
                    </a:cubicBezTo>
                    <a:lnTo>
                      <a:pt x="346850" y="180558"/>
                    </a:lnTo>
                    <a:lnTo>
                      <a:pt x="243099" y="940"/>
                    </a:lnTo>
                    <a:cubicBezTo>
                      <a:pt x="242719" y="313"/>
                      <a:pt x="242085" y="0"/>
                      <a:pt x="241449" y="0"/>
                    </a:cubicBezTo>
                    <a:cubicBezTo>
                      <a:pt x="240815" y="0"/>
                      <a:pt x="240181" y="313"/>
                      <a:pt x="239863" y="940"/>
                    </a:cubicBezTo>
                    <a:lnTo>
                      <a:pt x="136049" y="180558"/>
                    </a:lnTo>
                    <a:lnTo>
                      <a:pt x="32299" y="360175"/>
                    </a:lnTo>
                    <a:cubicBezTo>
                      <a:pt x="22019" y="377925"/>
                      <a:pt x="13960" y="397105"/>
                      <a:pt x="8439" y="417343"/>
                    </a:cubicBezTo>
                    <a:cubicBezTo>
                      <a:pt x="2919" y="437581"/>
                      <a:pt x="0" y="458877"/>
                      <a:pt x="0" y="480860"/>
                    </a:cubicBezTo>
                    <a:cubicBezTo>
                      <a:pt x="0" y="548047"/>
                      <a:pt x="27413" y="608819"/>
                      <a:pt x="71768" y="652572"/>
                    </a:cubicBezTo>
                    <a:cubicBezTo>
                      <a:pt x="116124" y="696325"/>
                      <a:pt x="177296" y="723059"/>
                      <a:pt x="244749" y="722170"/>
                    </a:cubicBez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48" name="Freeform: Shape 47">
                <a:extLst>
                  <a:ext uri="{FF2B5EF4-FFF2-40B4-BE49-F238E27FC236}">
                    <a16:creationId xmlns:a16="http://schemas.microsoft.com/office/drawing/2014/main" id="{1F84102B-8E54-8F41-3085-3C6D51B536A8}"/>
                  </a:ext>
                </a:extLst>
              </p:cNvPr>
              <p:cNvSpPr/>
              <p:nvPr/>
            </p:nvSpPr>
            <p:spPr>
              <a:xfrm>
                <a:off x="6095995" y="5837474"/>
                <a:ext cx="1016018" cy="1015296"/>
              </a:xfrm>
              <a:custGeom>
                <a:avLst/>
                <a:gdLst>
                  <a:gd name="connsiteX0" fmla="*/ 1016018 w 1016018"/>
                  <a:gd name="connsiteY0" fmla="*/ 0 h 1015296"/>
                  <a:gd name="connsiteX1" fmla="*/ 0 w 1016018"/>
                  <a:gd name="connsiteY1" fmla="*/ 0 h 1015296"/>
                  <a:gd name="connsiteX2" fmla="*/ 0 w 1016018"/>
                  <a:gd name="connsiteY2" fmla="*/ 1015297 h 1015296"/>
                  <a:gd name="connsiteX3" fmla="*/ 1016018 w 1016018"/>
                  <a:gd name="connsiteY3" fmla="*/ 1015297 h 1015296"/>
                  <a:gd name="connsiteX4" fmla="*/ 1016018 w 1016018"/>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18" h="1015296">
                    <a:moveTo>
                      <a:pt x="1016018" y="0"/>
                    </a:moveTo>
                    <a:lnTo>
                      <a:pt x="0" y="0"/>
                    </a:lnTo>
                    <a:lnTo>
                      <a:pt x="0" y="1015297"/>
                    </a:lnTo>
                    <a:lnTo>
                      <a:pt x="1016018" y="1015297"/>
                    </a:lnTo>
                    <a:lnTo>
                      <a:pt x="1016018"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49" name="Freeform: Shape 48">
                <a:extLst>
                  <a:ext uri="{FF2B5EF4-FFF2-40B4-BE49-F238E27FC236}">
                    <a16:creationId xmlns:a16="http://schemas.microsoft.com/office/drawing/2014/main" id="{71920590-11A9-5942-86F2-B0A9E45E56DE}"/>
                  </a:ext>
                </a:extLst>
              </p:cNvPr>
              <p:cNvSpPr/>
              <p:nvPr/>
            </p:nvSpPr>
            <p:spPr>
              <a:xfrm>
                <a:off x="6222996" y="5964385"/>
                <a:ext cx="761978" cy="761474"/>
              </a:xfrm>
              <a:custGeom>
                <a:avLst/>
                <a:gdLst>
                  <a:gd name="connsiteX0" fmla="*/ 102005 w 761978"/>
                  <a:gd name="connsiteY0" fmla="*/ 177337 h 761474"/>
                  <a:gd name="connsiteX1" fmla="*/ 101917 w 761978"/>
                  <a:gd name="connsiteY1" fmla="*/ 176227 h 761474"/>
                  <a:gd name="connsiteX2" fmla="*/ 109163 w 761978"/>
                  <a:gd name="connsiteY2" fmla="*/ 134542 h 761474"/>
                  <a:gd name="connsiteX3" fmla="*/ 111213 w 761978"/>
                  <a:gd name="connsiteY3" fmla="*/ 112907 h 761474"/>
                  <a:gd name="connsiteX4" fmla="*/ 111759 w 761978"/>
                  <a:gd name="connsiteY4" fmla="*/ 111683 h 761474"/>
                  <a:gd name="connsiteX5" fmla="*/ 112983 w 761978"/>
                  <a:gd name="connsiteY5" fmla="*/ 111135 h 761474"/>
                  <a:gd name="connsiteX6" fmla="*/ 134654 w 761978"/>
                  <a:gd name="connsiteY6" fmla="*/ 109092 h 761474"/>
                  <a:gd name="connsiteX7" fmla="*/ 176344 w 761978"/>
                  <a:gd name="connsiteY7" fmla="*/ 101847 h 761474"/>
                  <a:gd name="connsiteX8" fmla="*/ 177486 w 761978"/>
                  <a:gd name="connsiteY8" fmla="*/ 101939 h 761474"/>
                  <a:gd name="connsiteX9" fmla="*/ 178311 w 761978"/>
                  <a:gd name="connsiteY9" fmla="*/ 102640 h 761474"/>
                  <a:gd name="connsiteX10" fmla="*/ 250143 w 761978"/>
                  <a:gd name="connsiteY10" fmla="*/ 210907 h 761474"/>
                  <a:gd name="connsiteX11" fmla="*/ 321976 w 761978"/>
                  <a:gd name="connsiteY11" fmla="*/ 319171 h 761474"/>
                  <a:gd name="connsiteX12" fmla="*/ 321785 w 761978"/>
                  <a:gd name="connsiteY12" fmla="*/ 321541 h 761474"/>
                  <a:gd name="connsiteX13" fmla="*/ 319374 w 761978"/>
                  <a:gd name="connsiteY13" fmla="*/ 321779 h 761474"/>
                  <a:gd name="connsiteX14" fmla="*/ 211055 w 761978"/>
                  <a:gd name="connsiteY14" fmla="*/ 249989 h 761474"/>
                  <a:gd name="connsiteX15" fmla="*/ 102710 w 761978"/>
                  <a:gd name="connsiteY15" fmla="*/ 178203 h 761474"/>
                  <a:gd name="connsiteX16" fmla="*/ 102005 w 761978"/>
                  <a:gd name="connsiteY16" fmla="*/ 177337 h 761474"/>
                  <a:gd name="connsiteX17" fmla="*/ 379212 w 761978"/>
                  <a:gd name="connsiteY17" fmla="*/ 320225 h 761474"/>
                  <a:gd name="connsiteX18" fmla="*/ 380989 w 761978"/>
                  <a:gd name="connsiteY18" fmla="*/ 321566 h 761474"/>
                  <a:gd name="connsiteX19" fmla="*/ 382830 w 761978"/>
                  <a:gd name="connsiteY19" fmla="*/ 320225 h 761474"/>
                  <a:gd name="connsiteX20" fmla="*/ 422236 w 761978"/>
                  <a:gd name="connsiteY20" fmla="*/ 189124 h 761474"/>
                  <a:gd name="connsiteX21" fmla="*/ 461642 w 761978"/>
                  <a:gd name="connsiteY21" fmla="*/ 58023 h 761474"/>
                  <a:gd name="connsiteX22" fmla="*/ 461579 w 761978"/>
                  <a:gd name="connsiteY22" fmla="*/ 56771 h 761474"/>
                  <a:gd name="connsiteX23" fmla="*/ 460754 w 761978"/>
                  <a:gd name="connsiteY23" fmla="*/ 55839 h 761474"/>
                  <a:gd name="connsiteX24" fmla="*/ 421030 w 761978"/>
                  <a:gd name="connsiteY24" fmla="*/ 31324 h 761474"/>
                  <a:gd name="connsiteX25" fmla="*/ 382259 w 761978"/>
                  <a:gd name="connsiteY25" fmla="*/ 489 h 761474"/>
                  <a:gd name="connsiteX26" fmla="*/ 380989 w 761978"/>
                  <a:gd name="connsiteY26" fmla="*/ 0 h 761474"/>
                  <a:gd name="connsiteX27" fmla="*/ 379720 w 761978"/>
                  <a:gd name="connsiteY27" fmla="*/ 489 h 761474"/>
                  <a:gd name="connsiteX28" fmla="*/ 341013 w 761978"/>
                  <a:gd name="connsiteY28" fmla="*/ 31324 h 761474"/>
                  <a:gd name="connsiteX29" fmla="*/ 301226 w 761978"/>
                  <a:gd name="connsiteY29" fmla="*/ 55839 h 761474"/>
                  <a:gd name="connsiteX30" fmla="*/ 300401 w 761978"/>
                  <a:gd name="connsiteY30" fmla="*/ 56771 h 761474"/>
                  <a:gd name="connsiteX31" fmla="*/ 300337 w 761978"/>
                  <a:gd name="connsiteY31" fmla="*/ 58023 h 761474"/>
                  <a:gd name="connsiteX32" fmla="*/ 339743 w 761978"/>
                  <a:gd name="connsiteY32" fmla="*/ 189124 h 761474"/>
                  <a:gd name="connsiteX33" fmla="*/ 379212 w 761978"/>
                  <a:gd name="connsiteY33" fmla="*/ 320225 h 761474"/>
                  <a:gd name="connsiteX34" fmla="*/ 440258 w 761978"/>
                  <a:gd name="connsiteY34" fmla="*/ 321541 h 761474"/>
                  <a:gd name="connsiteX35" fmla="*/ 442606 w 761978"/>
                  <a:gd name="connsiteY35" fmla="*/ 321779 h 761474"/>
                  <a:gd name="connsiteX36" fmla="*/ 550924 w 761978"/>
                  <a:gd name="connsiteY36" fmla="*/ 249989 h 761474"/>
                  <a:gd name="connsiteX37" fmla="*/ 659307 w 761978"/>
                  <a:gd name="connsiteY37" fmla="*/ 178203 h 761474"/>
                  <a:gd name="connsiteX38" fmla="*/ 660005 w 761978"/>
                  <a:gd name="connsiteY38" fmla="*/ 177337 h 761474"/>
                  <a:gd name="connsiteX39" fmla="*/ 660068 w 761978"/>
                  <a:gd name="connsiteY39" fmla="*/ 176227 h 761474"/>
                  <a:gd name="connsiteX40" fmla="*/ 652835 w 761978"/>
                  <a:gd name="connsiteY40" fmla="*/ 134542 h 761474"/>
                  <a:gd name="connsiteX41" fmla="*/ 650804 w 761978"/>
                  <a:gd name="connsiteY41" fmla="*/ 112907 h 761474"/>
                  <a:gd name="connsiteX42" fmla="*/ 650233 w 761978"/>
                  <a:gd name="connsiteY42" fmla="*/ 111683 h 761474"/>
                  <a:gd name="connsiteX43" fmla="*/ 649027 w 761978"/>
                  <a:gd name="connsiteY43" fmla="*/ 111135 h 761474"/>
                  <a:gd name="connsiteX44" fmla="*/ 627389 w 761978"/>
                  <a:gd name="connsiteY44" fmla="*/ 109092 h 761474"/>
                  <a:gd name="connsiteX45" fmla="*/ 585635 w 761978"/>
                  <a:gd name="connsiteY45" fmla="*/ 101847 h 761474"/>
                  <a:gd name="connsiteX46" fmla="*/ 584556 w 761978"/>
                  <a:gd name="connsiteY46" fmla="*/ 101939 h 761474"/>
                  <a:gd name="connsiteX47" fmla="*/ 583668 w 761978"/>
                  <a:gd name="connsiteY47" fmla="*/ 102640 h 761474"/>
                  <a:gd name="connsiteX48" fmla="*/ 511835 w 761978"/>
                  <a:gd name="connsiteY48" fmla="*/ 210907 h 761474"/>
                  <a:gd name="connsiteX49" fmla="*/ 440004 w 761978"/>
                  <a:gd name="connsiteY49" fmla="*/ 319171 h 761474"/>
                  <a:gd name="connsiteX50" fmla="*/ 440258 w 761978"/>
                  <a:gd name="connsiteY50" fmla="*/ 321541 h 761474"/>
                  <a:gd name="connsiteX51" fmla="*/ 321785 w 761978"/>
                  <a:gd name="connsiteY51" fmla="*/ 439933 h 761474"/>
                  <a:gd name="connsiteX52" fmla="*/ 319374 w 761978"/>
                  <a:gd name="connsiteY52" fmla="*/ 439695 h 761474"/>
                  <a:gd name="connsiteX53" fmla="*/ 211055 w 761978"/>
                  <a:gd name="connsiteY53" fmla="*/ 511483 h 761474"/>
                  <a:gd name="connsiteX54" fmla="*/ 102710 w 761978"/>
                  <a:gd name="connsiteY54" fmla="*/ 583271 h 761474"/>
                  <a:gd name="connsiteX55" fmla="*/ 102005 w 761978"/>
                  <a:gd name="connsiteY55" fmla="*/ 584140 h 761474"/>
                  <a:gd name="connsiteX56" fmla="*/ 101917 w 761978"/>
                  <a:gd name="connsiteY56" fmla="*/ 585251 h 761474"/>
                  <a:gd name="connsiteX57" fmla="*/ 109163 w 761978"/>
                  <a:gd name="connsiteY57" fmla="*/ 626935 h 761474"/>
                  <a:gd name="connsiteX58" fmla="*/ 111213 w 761978"/>
                  <a:gd name="connsiteY58" fmla="*/ 648567 h 761474"/>
                  <a:gd name="connsiteX59" fmla="*/ 111759 w 761978"/>
                  <a:gd name="connsiteY59" fmla="*/ 649792 h 761474"/>
                  <a:gd name="connsiteX60" fmla="*/ 112983 w 761978"/>
                  <a:gd name="connsiteY60" fmla="*/ 650337 h 761474"/>
                  <a:gd name="connsiteX61" fmla="*/ 134654 w 761978"/>
                  <a:gd name="connsiteY61" fmla="*/ 652381 h 761474"/>
                  <a:gd name="connsiteX62" fmla="*/ 176344 w 761978"/>
                  <a:gd name="connsiteY62" fmla="*/ 659627 h 761474"/>
                  <a:gd name="connsiteX63" fmla="*/ 177486 w 761978"/>
                  <a:gd name="connsiteY63" fmla="*/ 659538 h 761474"/>
                  <a:gd name="connsiteX64" fmla="*/ 178311 w 761978"/>
                  <a:gd name="connsiteY64" fmla="*/ 658834 h 761474"/>
                  <a:gd name="connsiteX65" fmla="*/ 250143 w 761978"/>
                  <a:gd name="connsiteY65" fmla="*/ 550566 h 761474"/>
                  <a:gd name="connsiteX66" fmla="*/ 321976 w 761978"/>
                  <a:gd name="connsiteY66" fmla="*/ 442303 h 761474"/>
                  <a:gd name="connsiteX67" fmla="*/ 321785 w 761978"/>
                  <a:gd name="connsiteY67" fmla="*/ 439933 h 761474"/>
                  <a:gd name="connsiteX68" fmla="*/ 659307 w 761978"/>
                  <a:gd name="connsiteY68" fmla="*/ 583271 h 761474"/>
                  <a:gd name="connsiteX69" fmla="*/ 550924 w 761978"/>
                  <a:gd name="connsiteY69" fmla="*/ 511483 h 761474"/>
                  <a:gd name="connsiteX70" fmla="*/ 442606 w 761978"/>
                  <a:gd name="connsiteY70" fmla="*/ 439695 h 761474"/>
                  <a:gd name="connsiteX71" fmla="*/ 440258 w 761978"/>
                  <a:gd name="connsiteY71" fmla="*/ 439933 h 761474"/>
                  <a:gd name="connsiteX72" fmla="*/ 440004 w 761978"/>
                  <a:gd name="connsiteY72" fmla="*/ 442303 h 761474"/>
                  <a:gd name="connsiteX73" fmla="*/ 511835 w 761978"/>
                  <a:gd name="connsiteY73" fmla="*/ 550566 h 761474"/>
                  <a:gd name="connsiteX74" fmla="*/ 583668 w 761978"/>
                  <a:gd name="connsiteY74" fmla="*/ 658834 h 761474"/>
                  <a:gd name="connsiteX75" fmla="*/ 584556 w 761978"/>
                  <a:gd name="connsiteY75" fmla="*/ 659538 h 761474"/>
                  <a:gd name="connsiteX76" fmla="*/ 585635 w 761978"/>
                  <a:gd name="connsiteY76" fmla="*/ 659627 h 761474"/>
                  <a:gd name="connsiteX77" fmla="*/ 627389 w 761978"/>
                  <a:gd name="connsiteY77" fmla="*/ 652381 h 761474"/>
                  <a:gd name="connsiteX78" fmla="*/ 649027 w 761978"/>
                  <a:gd name="connsiteY78" fmla="*/ 650337 h 761474"/>
                  <a:gd name="connsiteX79" fmla="*/ 650233 w 761978"/>
                  <a:gd name="connsiteY79" fmla="*/ 649792 h 761474"/>
                  <a:gd name="connsiteX80" fmla="*/ 650804 w 761978"/>
                  <a:gd name="connsiteY80" fmla="*/ 648567 h 761474"/>
                  <a:gd name="connsiteX81" fmla="*/ 652835 w 761978"/>
                  <a:gd name="connsiteY81" fmla="*/ 626935 h 761474"/>
                  <a:gd name="connsiteX82" fmla="*/ 660068 w 761978"/>
                  <a:gd name="connsiteY82" fmla="*/ 585251 h 761474"/>
                  <a:gd name="connsiteX83" fmla="*/ 660005 w 761978"/>
                  <a:gd name="connsiteY83" fmla="*/ 584140 h 761474"/>
                  <a:gd name="connsiteX84" fmla="*/ 659307 w 761978"/>
                  <a:gd name="connsiteY84" fmla="*/ 583271 h 761474"/>
                  <a:gd name="connsiteX85" fmla="*/ 320453 w 761978"/>
                  <a:gd name="connsiteY85" fmla="*/ 382538 h 761474"/>
                  <a:gd name="connsiteX86" fmla="*/ 321785 w 761978"/>
                  <a:gd name="connsiteY86" fmla="*/ 380736 h 761474"/>
                  <a:gd name="connsiteX87" fmla="*/ 320453 w 761978"/>
                  <a:gd name="connsiteY87" fmla="*/ 378936 h 761474"/>
                  <a:gd name="connsiteX88" fmla="*/ 189226 w 761978"/>
                  <a:gd name="connsiteY88" fmla="*/ 339534 h 761474"/>
                  <a:gd name="connsiteX89" fmla="*/ 58062 w 761978"/>
                  <a:gd name="connsiteY89" fmla="*/ 300132 h 761474"/>
                  <a:gd name="connsiteX90" fmla="*/ 56806 w 761978"/>
                  <a:gd name="connsiteY90" fmla="*/ 300194 h 761474"/>
                  <a:gd name="connsiteX91" fmla="*/ 55873 w 761978"/>
                  <a:gd name="connsiteY91" fmla="*/ 301034 h 761474"/>
                  <a:gd name="connsiteX92" fmla="*/ 31347 w 761978"/>
                  <a:gd name="connsiteY92" fmla="*/ 340764 h 761474"/>
                  <a:gd name="connsiteX93" fmla="*/ 489 w 761978"/>
                  <a:gd name="connsiteY93" fmla="*/ 379477 h 761474"/>
                  <a:gd name="connsiteX94" fmla="*/ 0 w 761978"/>
                  <a:gd name="connsiteY94" fmla="*/ 380736 h 761474"/>
                  <a:gd name="connsiteX95" fmla="*/ 489 w 761978"/>
                  <a:gd name="connsiteY95" fmla="*/ 381995 h 761474"/>
                  <a:gd name="connsiteX96" fmla="*/ 31347 w 761978"/>
                  <a:gd name="connsiteY96" fmla="*/ 420711 h 761474"/>
                  <a:gd name="connsiteX97" fmla="*/ 55873 w 761978"/>
                  <a:gd name="connsiteY97" fmla="*/ 460440 h 761474"/>
                  <a:gd name="connsiteX98" fmla="*/ 56806 w 761978"/>
                  <a:gd name="connsiteY98" fmla="*/ 461280 h 761474"/>
                  <a:gd name="connsiteX99" fmla="*/ 58062 w 761978"/>
                  <a:gd name="connsiteY99" fmla="*/ 461340 h 761474"/>
                  <a:gd name="connsiteX100" fmla="*/ 189226 w 761978"/>
                  <a:gd name="connsiteY100" fmla="*/ 421938 h 761474"/>
                  <a:gd name="connsiteX101" fmla="*/ 320453 w 761978"/>
                  <a:gd name="connsiteY101" fmla="*/ 382538 h 761474"/>
                  <a:gd name="connsiteX102" fmla="*/ 761534 w 761978"/>
                  <a:gd name="connsiteY102" fmla="*/ 379477 h 761474"/>
                  <a:gd name="connsiteX103" fmla="*/ 730631 w 761978"/>
                  <a:gd name="connsiteY103" fmla="*/ 340764 h 761474"/>
                  <a:gd name="connsiteX104" fmla="*/ 706137 w 761978"/>
                  <a:gd name="connsiteY104" fmla="*/ 301034 h 761474"/>
                  <a:gd name="connsiteX105" fmla="*/ 705186 w 761978"/>
                  <a:gd name="connsiteY105" fmla="*/ 300194 h 761474"/>
                  <a:gd name="connsiteX106" fmla="*/ 703917 w 761978"/>
                  <a:gd name="connsiteY106" fmla="*/ 300132 h 761474"/>
                  <a:gd name="connsiteX107" fmla="*/ 572753 w 761978"/>
                  <a:gd name="connsiteY107" fmla="*/ 339534 h 761474"/>
                  <a:gd name="connsiteX108" fmla="*/ 441527 w 761978"/>
                  <a:gd name="connsiteY108" fmla="*/ 378936 h 761474"/>
                  <a:gd name="connsiteX109" fmla="*/ 440194 w 761978"/>
                  <a:gd name="connsiteY109" fmla="*/ 380736 h 761474"/>
                  <a:gd name="connsiteX110" fmla="*/ 441527 w 761978"/>
                  <a:gd name="connsiteY110" fmla="*/ 382538 h 761474"/>
                  <a:gd name="connsiteX111" fmla="*/ 572753 w 761978"/>
                  <a:gd name="connsiteY111" fmla="*/ 421938 h 761474"/>
                  <a:gd name="connsiteX112" fmla="*/ 703917 w 761978"/>
                  <a:gd name="connsiteY112" fmla="*/ 461340 h 761474"/>
                  <a:gd name="connsiteX113" fmla="*/ 705186 w 761978"/>
                  <a:gd name="connsiteY113" fmla="*/ 461280 h 761474"/>
                  <a:gd name="connsiteX114" fmla="*/ 706137 w 761978"/>
                  <a:gd name="connsiteY114" fmla="*/ 460440 h 761474"/>
                  <a:gd name="connsiteX115" fmla="*/ 730631 w 761978"/>
                  <a:gd name="connsiteY115" fmla="*/ 420710 h 761474"/>
                  <a:gd name="connsiteX116" fmla="*/ 761534 w 761978"/>
                  <a:gd name="connsiteY116" fmla="*/ 381995 h 761474"/>
                  <a:gd name="connsiteX117" fmla="*/ 761979 w 761978"/>
                  <a:gd name="connsiteY117" fmla="*/ 380736 h 761474"/>
                  <a:gd name="connsiteX118" fmla="*/ 761534 w 761978"/>
                  <a:gd name="connsiteY118" fmla="*/ 379477 h 761474"/>
                  <a:gd name="connsiteX119" fmla="*/ 382830 w 761978"/>
                  <a:gd name="connsiteY119" fmla="*/ 441247 h 761474"/>
                  <a:gd name="connsiteX120" fmla="*/ 380989 w 761978"/>
                  <a:gd name="connsiteY120" fmla="*/ 439908 h 761474"/>
                  <a:gd name="connsiteX121" fmla="*/ 379212 w 761978"/>
                  <a:gd name="connsiteY121" fmla="*/ 441247 h 761474"/>
                  <a:gd name="connsiteX122" fmla="*/ 339743 w 761978"/>
                  <a:gd name="connsiteY122" fmla="*/ 572350 h 761474"/>
                  <a:gd name="connsiteX123" fmla="*/ 300337 w 761978"/>
                  <a:gd name="connsiteY123" fmla="*/ 703450 h 761474"/>
                  <a:gd name="connsiteX124" fmla="*/ 300401 w 761978"/>
                  <a:gd name="connsiteY124" fmla="*/ 704706 h 761474"/>
                  <a:gd name="connsiteX125" fmla="*/ 301226 w 761978"/>
                  <a:gd name="connsiteY125" fmla="*/ 705633 h 761474"/>
                  <a:gd name="connsiteX126" fmla="*/ 341013 w 761978"/>
                  <a:gd name="connsiteY126" fmla="*/ 730152 h 761474"/>
                  <a:gd name="connsiteX127" fmla="*/ 379720 w 761978"/>
                  <a:gd name="connsiteY127" fmla="*/ 760986 h 761474"/>
                  <a:gd name="connsiteX128" fmla="*/ 380989 w 761978"/>
                  <a:gd name="connsiteY128" fmla="*/ 761474 h 761474"/>
                  <a:gd name="connsiteX129" fmla="*/ 382259 w 761978"/>
                  <a:gd name="connsiteY129" fmla="*/ 760986 h 761474"/>
                  <a:gd name="connsiteX130" fmla="*/ 421030 w 761978"/>
                  <a:gd name="connsiteY130" fmla="*/ 730152 h 761474"/>
                  <a:gd name="connsiteX131" fmla="*/ 460754 w 761978"/>
                  <a:gd name="connsiteY131" fmla="*/ 705633 h 761474"/>
                  <a:gd name="connsiteX132" fmla="*/ 461579 w 761978"/>
                  <a:gd name="connsiteY132" fmla="*/ 704706 h 761474"/>
                  <a:gd name="connsiteX133" fmla="*/ 461642 w 761978"/>
                  <a:gd name="connsiteY133" fmla="*/ 703450 h 761474"/>
                  <a:gd name="connsiteX134" fmla="*/ 422236 w 761978"/>
                  <a:gd name="connsiteY134" fmla="*/ 572350 h 761474"/>
                  <a:gd name="connsiteX135" fmla="*/ 382830 w 761978"/>
                  <a:gd name="connsiteY135" fmla="*/ 441247 h 76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61978" h="761474">
                    <a:moveTo>
                      <a:pt x="102005" y="177337"/>
                    </a:moveTo>
                    <a:cubicBezTo>
                      <a:pt x="101872" y="176993"/>
                      <a:pt x="101834" y="176606"/>
                      <a:pt x="101917" y="176227"/>
                    </a:cubicBezTo>
                    <a:cubicBezTo>
                      <a:pt x="105553" y="159674"/>
                      <a:pt x="107793" y="145436"/>
                      <a:pt x="109163" y="134542"/>
                    </a:cubicBezTo>
                    <a:cubicBezTo>
                      <a:pt x="110534" y="123645"/>
                      <a:pt x="111042" y="116092"/>
                      <a:pt x="111213" y="112907"/>
                    </a:cubicBezTo>
                    <a:cubicBezTo>
                      <a:pt x="111238" y="112429"/>
                      <a:pt x="111441" y="112000"/>
                      <a:pt x="111759" y="111683"/>
                    </a:cubicBezTo>
                    <a:cubicBezTo>
                      <a:pt x="112076" y="111365"/>
                      <a:pt x="112507" y="111162"/>
                      <a:pt x="112983" y="111135"/>
                    </a:cubicBezTo>
                    <a:cubicBezTo>
                      <a:pt x="116169" y="110966"/>
                      <a:pt x="123739" y="110463"/>
                      <a:pt x="134654" y="109092"/>
                    </a:cubicBezTo>
                    <a:cubicBezTo>
                      <a:pt x="145504" y="107722"/>
                      <a:pt x="159782" y="105483"/>
                      <a:pt x="176344" y="101847"/>
                    </a:cubicBezTo>
                    <a:cubicBezTo>
                      <a:pt x="176725" y="101762"/>
                      <a:pt x="177106" y="101800"/>
                      <a:pt x="177486" y="101939"/>
                    </a:cubicBezTo>
                    <a:cubicBezTo>
                      <a:pt x="177804" y="102078"/>
                      <a:pt x="178121" y="102318"/>
                      <a:pt x="178311" y="102640"/>
                    </a:cubicBezTo>
                    <a:lnTo>
                      <a:pt x="250143" y="210907"/>
                    </a:lnTo>
                    <a:lnTo>
                      <a:pt x="321976" y="319171"/>
                    </a:lnTo>
                    <a:cubicBezTo>
                      <a:pt x="322547" y="320026"/>
                      <a:pt x="322356" y="320961"/>
                      <a:pt x="321785" y="321541"/>
                    </a:cubicBezTo>
                    <a:cubicBezTo>
                      <a:pt x="321151" y="322121"/>
                      <a:pt x="320262" y="322344"/>
                      <a:pt x="319374" y="321779"/>
                    </a:cubicBezTo>
                    <a:lnTo>
                      <a:pt x="211055" y="249989"/>
                    </a:lnTo>
                    <a:lnTo>
                      <a:pt x="102710" y="178203"/>
                    </a:lnTo>
                    <a:cubicBezTo>
                      <a:pt x="102386" y="177987"/>
                      <a:pt x="102145" y="177682"/>
                      <a:pt x="102005" y="177337"/>
                    </a:cubicBezTo>
                    <a:close/>
                    <a:moveTo>
                      <a:pt x="379212" y="320225"/>
                    </a:moveTo>
                    <a:cubicBezTo>
                      <a:pt x="379466" y="321120"/>
                      <a:pt x="380228" y="321566"/>
                      <a:pt x="380989" y="321566"/>
                    </a:cubicBezTo>
                    <a:cubicBezTo>
                      <a:pt x="381751" y="321566"/>
                      <a:pt x="382512" y="321120"/>
                      <a:pt x="382830" y="320225"/>
                    </a:cubicBezTo>
                    <a:lnTo>
                      <a:pt x="422236" y="189124"/>
                    </a:lnTo>
                    <a:lnTo>
                      <a:pt x="461642" y="58023"/>
                    </a:lnTo>
                    <a:cubicBezTo>
                      <a:pt x="461769" y="57599"/>
                      <a:pt x="461769" y="57157"/>
                      <a:pt x="461579" y="56771"/>
                    </a:cubicBezTo>
                    <a:cubicBezTo>
                      <a:pt x="461452" y="56384"/>
                      <a:pt x="461134" y="56049"/>
                      <a:pt x="460754" y="55839"/>
                    </a:cubicBezTo>
                    <a:cubicBezTo>
                      <a:pt x="447491" y="48641"/>
                      <a:pt x="434165" y="40508"/>
                      <a:pt x="421030" y="31324"/>
                    </a:cubicBezTo>
                    <a:cubicBezTo>
                      <a:pt x="407831" y="22138"/>
                      <a:pt x="394823" y="11901"/>
                      <a:pt x="382259" y="489"/>
                    </a:cubicBezTo>
                    <a:cubicBezTo>
                      <a:pt x="381878" y="164"/>
                      <a:pt x="381434" y="0"/>
                      <a:pt x="380989" y="0"/>
                    </a:cubicBezTo>
                    <a:cubicBezTo>
                      <a:pt x="380545" y="0"/>
                      <a:pt x="380101" y="164"/>
                      <a:pt x="379720" y="489"/>
                    </a:cubicBezTo>
                    <a:cubicBezTo>
                      <a:pt x="367156" y="11901"/>
                      <a:pt x="354148" y="22138"/>
                      <a:pt x="341013" y="31324"/>
                    </a:cubicBezTo>
                    <a:cubicBezTo>
                      <a:pt x="327813" y="40508"/>
                      <a:pt x="314488" y="48641"/>
                      <a:pt x="301226" y="55839"/>
                    </a:cubicBezTo>
                    <a:cubicBezTo>
                      <a:pt x="300844" y="56049"/>
                      <a:pt x="300591" y="56384"/>
                      <a:pt x="300401" y="56771"/>
                    </a:cubicBezTo>
                    <a:cubicBezTo>
                      <a:pt x="300274" y="57157"/>
                      <a:pt x="300210" y="57599"/>
                      <a:pt x="300337" y="58023"/>
                    </a:cubicBezTo>
                    <a:lnTo>
                      <a:pt x="339743" y="189124"/>
                    </a:lnTo>
                    <a:lnTo>
                      <a:pt x="379212" y="320225"/>
                    </a:lnTo>
                    <a:close/>
                    <a:moveTo>
                      <a:pt x="440258" y="321541"/>
                    </a:moveTo>
                    <a:cubicBezTo>
                      <a:pt x="440829" y="322121"/>
                      <a:pt x="441781" y="322344"/>
                      <a:pt x="442606" y="321779"/>
                    </a:cubicBezTo>
                    <a:lnTo>
                      <a:pt x="550924" y="249989"/>
                    </a:lnTo>
                    <a:lnTo>
                      <a:pt x="659307" y="178203"/>
                    </a:lnTo>
                    <a:cubicBezTo>
                      <a:pt x="659625" y="177987"/>
                      <a:pt x="659879" y="177682"/>
                      <a:pt x="660005" y="177337"/>
                    </a:cubicBezTo>
                    <a:cubicBezTo>
                      <a:pt x="660132" y="176993"/>
                      <a:pt x="660195" y="176606"/>
                      <a:pt x="660068" y="176227"/>
                    </a:cubicBezTo>
                    <a:cubicBezTo>
                      <a:pt x="656452" y="159674"/>
                      <a:pt x="654231" y="145436"/>
                      <a:pt x="652835" y="134542"/>
                    </a:cubicBezTo>
                    <a:cubicBezTo>
                      <a:pt x="651438" y="123645"/>
                      <a:pt x="650931" y="116093"/>
                      <a:pt x="650804" y="112907"/>
                    </a:cubicBezTo>
                    <a:cubicBezTo>
                      <a:pt x="650741" y="112429"/>
                      <a:pt x="650550" y="112000"/>
                      <a:pt x="650233" y="111683"/>
                    </a:cubicBezTo>
                    <a:cubicBezTo>
                      <a:pt x="649916" y="111365"/>
                      <a:pt x="649472" y="111162"/>
                      <a:pt x="649027" y="111135"/>
                    </a:cubicBezTo>
                    <a:cubicBezTo>
                      <a:pt x="645854" y="110966"/>
                      <a:pt x="638240" y="110464"/>
                      <a:pt x="627389" y="109092"/>
                    </a:cubicBezTo>
                    <a:cubicBezTo>
                      <a:pt x="616474" y="107722"/>
                      <a:pt x="602197" y="105483"/>
                      <a:pt x="585635" y="101847"/>
                    </a:cubicBezTo>
                    <a:cubicBezTo>
                      <a:pt x="585254" y="101763"/>
                      <a:pt x="584873" y="101800"/>
                      <a:pt x="584556" y="101939"/>
                    </a:cubicBezTo>
                    <a:cubicBezTo>
                      <a:pt x="584175" y="102078"/>
                      <a:pt x="583858" y="102318"/>
                      <a:pt x="583668" y="102640"/>
                    </a:cubicBezTo>
                    <a:lnTo>
                      <a:pt x="511835" y="210907"/>
                    </a:lnTo>
                    <a:lnTo>
                      <a:pt x="440004" y="319171"/>
                    </a:lnTo>
                    <a:cubicBezTo>
                      <a:pt x="439433" y="320027"/>
                      <a:pt x="439686" y="320961"/>
                      <a:pt x="440258" y="321541"/>
                    </a:cubicBezTo>
                    <a:close/>
                    <a:moveTo>
                      <a:pt x="321785" y="439933"/>
                    </a:moveTo>
                    <a:cubicBezTo>
                      <a:pt x="321151" y="439353"/>
                      <a:pt x="320262" y="439130"/>
                      <a:pt x="319374" y="439695"/>
                    </a:cubicBezTo>
                    <a:lnTo>
                      <a:pt x="211055" y="511483"/>
                    </a:lnTo>
                    <a:lnTo>
                      <a:pt x="102710" y="583271"/>
                    </a:lnTo>
                    <a:cubicBezTo>
                      <a:pt x="102386" y="583486"/>
                      <a:pt x="102145" y="583791"/>
                      <a:pt x="102005" y="584140"/>
                    </a:cubicBezTo>
                    <a:cubicBezTo>
                      <a:pt x="101872" y="584483"/>
                      <a:pt x="101834" y="584870"/>
                      <a:pt x="101917" y="585251"/>
                    </a:cubicBezTo>
                    <a:cubicBezTo>
                      <a:pt x="105553" y="601800"/>
                      <a:pt x="107793" y="616039"/>
                      <a:pt x="109163" y="626935"/>
                    </a:cubicBezTo>
                    <a:cubicBezTo>
                      <a:pt x="110534" y="637824"/>
                      <a:pt x="111042" y="645381"/>
                      <a:pt x="111213" y="648567"/>
                    </a:cubicBezTo>
                    <a:cubicBezTo>
                      <a:pt x="111238" y="649043"/>
                      <a:pt x="111441" y="649474"/>
                      <a:pt x="111759" y="649792"/>
                    </a:cubicBezTo>
                    <a:cubicBezTo>
                      <a:pt x="112076" y="650109"/>
                      <a:pt x="112507" y="650312"/>
                      <a:pt x="112983" y="650337"/>
                    </a:cubicBezTo>
                    <a:cubicBezTo>
                      <a:pt x="116169" y="650509"/>
                      <a:pt x="123739" y="651010"/>
                      <a:pt x="134654" y="652381"/>
                    </a:cubicBezTo>
                    <a:cubicBezTo>
                      <a:pt x="145504" y="653751"/>
                      <a:pt x="159782" y="655991"/>
                      <a:pt x="176344" y="659627"/>
                    </a:cubicBezTo>
                    <a:cubicBezTo>
                      <a:pt x="176725" y="659710"/>
                      <a:pt x="177106" y="659672"/>
                      <a:pt x="177486" y="659538"/>
                    </a:cubicBezTo>
                    <a:cubicBezTo>
                      <a:pt x="177804" y="659399"/>
                      <a:pt x="178121" y="659158"/>
                      <a:pt x="178311" y="658834"/>
                    </a:cubicBezTo>
                    <a:lnTo>
                      <a:pt x="250143" y="550566"/>
                    </a:lnTo>
                    <a:lnTo>
                      <a:pt x="321976" y="442303"/>
                    </a:lnTo>
                    <a:cubicBezTo>
                      <a:pt x="322547" y="441448"/>
                      <a:pt x="322356" y="440514"/>
                      <a:pt x="321785" y="439933"/>
                    </a:cubicBezTo>
                    <a:close/>
                    <a:moveTo>
                      <a:pt x="659307" y="583271"/>
                    </a:moveTo>
                    <a:lnTo>
                      <a:pt x="550924" y="511483"/>
                    </a:lnTo>
                    <a:lnTo>
                      <a:pt x="442606" y="439695"/>
                    </a:lnTo>
                    <a:cubicBezTo>
                      <a:pt x="441781" y="439130"/>
                      <a:pt x="440829" y="439353"/>
                      <a:pt x="440258" y="439933"/>
                    </a:cubicBezTo>
                    <a:cubicBezTo>
                      <a:pt x="439686" y="440514"/>
                      <a:pt x="439433" y="441448"/>
                      <a:pt x="440004" y="442303"/>
                    </a:cubicBezTo>
                    <a:lnTo>
                      <a:pt x="511835" y="550566"/>
                    </a:lnTo>
                    <a:lnTo>
                      <a:pt x="583668" y="658834"/>
                    </a:lnTo>
                    <a:cubicBezTo>
                      <a:pt x="583858" y="659158"/>
                      <a:pt x="584175" y="659399"/>
                      <a:pt x="584556" y="659538"/>
                    </a:cubicBezTo>
                    <a:cubicBezTo>
                      <a:pt x="584873" y="659672"/>
                      <a:pt x="585254" y="659710"/>
                      <a:pt x="585635" y="659627"/>
                    </a:cubicBezTo>
                    <a:cubicBezTo>
                      <a:pt x="602197" y="655991"/>
                      <a:pt x="616474" y="653751"/>
                      <a:pt x="627389" y="652381"/>
                    </a:cubicBezTo>
                    <a:cubicBezTo>
                      <a:pt x="638240" y="651010"/>
                      <a:pt x="645854" y="650509"/>
                      <a:pt x="649027" y="650337"/>
                    </a:cubicBezTo>
                    <a:cubicBezTo>
                      <a:pt x="649472" y="650312"/>
                      <a:pt x="649916" y="650109"/>
                      <a:pt x="650233" y="649792"/>
                    </a:cubicBezTo>
                    <a:cubicBezTo>
                      <a:pt x="650550" y="649474"/>
                      <a:pt x="650741" y="649043"/>
                      <a:pt x="650804" y="648567"/>
                    </a:cubicBezTo>
                    <a:cubicBezTo>
                      <a:pt x="650931" y="645381"/>
                      <a:pt x="651438" y="637824"/>
                      <a:pt x="652835" y="626935"/>
                    </a:cubicBezTo>
                    <a:cubicBezTo>
                      <a:pt x="654231" y="616039"/>
                      <a:pt x="656452" y="601800"/>
                      <a:pt x="660068" y="585251"/>
                    </a:cubicBezTo>
                    <a:cubicBezTo>
                      <a:pt x="660195" y="584870"/>
                      <a:pt x="660132" y="584483"/>
                      <a:pt x="660005" y="584140"/>
                    </a:cubicBezTo>
                    <a:cubicBezTo>
                      <a:pt x="659879" y="583791"/>
                      <a:pt x="659625" y="583486"/>
                      <a:pt x="659307" y="583271"/>
                    </a:cubicBezTo>
                    <a:close/>
                    <a:moveTo>
                      <a:pt x="320453" y="382538"/>
                    </a:moveTo>
                    <a:cubicBezTo>
                      <a:pt x="321341" y="382268"/>
                      <a:pt x="321785" y="381504"/>
                      <a:pt x="321785" y="380736"/>
                    </a:cubicBezTo>
                    <a:cubicBezTo>
                      <a:pt x="321785" y="379970"/>
                      <a:pt x="321341" y="379204"/>
                      <a:pt x="320453" y="378936"/>
                    </a:cubicBezTo>
                    <a:lnTo>
                      <a:pt x="189226" y="339534"/>
                    </a:lnTo>
                    <a:lnTo>
                      <a:pt x="58062" y="300132"/>
                    </a:lnTo>
                    <a:cubicBezTo>
                      <a:pt x="57637" y="300006"/>
                      <a:pt x="57193" y="300036"/>
                      <a:pt x="56806" y="300194"/>
                    </a:cubicBezTo>
                    <a:cubicBezTo>
                      <a:pt x="56419" y="300353"/>
                      <a:pt x="56089" y="300643"/>
                      <a:pt x="55873" y="301034"/>
                    </a:cubicBezTo>
                    <a:cubicBezTo>
                      <a:pt x="48671" y="314290"/>
                      <a:pt x="40536" y="327612"/>
                      <a:pt x="31347" y="340764"/>
                    </a:cubicBezTo>
                    <a:cubicBezTo>
                      <a:pt x="22153" y="353916"/>
                      <a:pt x="11905" y="366897"/>
                      <a:pt x="489" y="379477"/>
                    </a:cubicBezTo>
                    <a:cubicBezTo>
                      <a:pt x="165" y="379836"/>
                      <a:pt x="0" y="380285"/>
                      <a:pt x="0" y="380736"/>
                    </a:cubicBezTo>
                    <a:cubicBezTo>
                      <a:pt x="0" y="381187"/>
                      <a:pt x="165" y="381638"/>
                      <a:pt x="489" y="381995"/>
                    </a:cubicBezTo>
                    <a:cubicBezTo>
                      <a:pt x="11905" y="394577"/>
                      <a:pt x="22153" y="407559"/>
                      <a:pt x="31347" y="420711"/>
                    </a:cubicBezTo>
                    <a:cubicBezTo>
                      <a:pt x="40536" y="433863"/>
                      <a:pt x="48671" y="447184"/>
                      <a:pt x="55873" y="460440"/>
                    </a:cubicBezTo>
                    <a:cubicBezTo>
                      <a:pt x="56089" y="460832"/>
                      <a:pt x="56419" y="461122"/>
                      <a:pt x="56806" y="461280"/>
                    </a:cubicBezTo>
                    <a:cubicBezTo>
                      <a:pt x="57193" y="461439"/>
                      <a:pt x="57637" y="461469"/>
                      <a:pt x="58062" y="461340"/>
                    </a:cubicBezTo>
                    <a:lnTo>
                      <a:pt x="189226" y="421938"/>
                    </a:lnTo>
                    <a:lnTo>
                      <a:pt x="320453" y="382538"/>
                    </a:lnTo>
                    <a:close/>
                    <a:moveTo>
                      <a:pt x="761534" y="379477"/>
                    </a:moveTo>
                    <a:cubicBezTo>
                      <a:pt x="750113" y="366897"/>
                      <a:pt x="739833" y="353916"/>
                      <a:pt x="730631" y="340764"/>
                    </a:cubicBezTo>
                    <a:cubicBezTo>
                      <a:pt x="721494" y="327612"/>
                      <a:pt x="713308" y="314290"/>
                      <a:pt x="706137" y="301034"/>
                    </a:cubicBezTo>
                    <a:cubicBezTo>
                      <a:pt x="705884" y="300643"/>
                      <a:pt x="705567" y="300353"/>
                      <a:pt x="705186" y="300194"/>
                    </a:cubicBezTo>
                    <a:cubicBezTo>
                      <a:pt x="704805" y="300036"/>
                      <a:pt x="704361" y="300006"/>
                      <a:pt x="703917" y="300132"/>
                    </a:cubicBezTo>
                    <a:lnTo>
                      <a:pt x="572753" y="339534"/>
                    </a:lnTo>
                    <a:lnTo>
                      <a:pt x="441527" y="378936"/>
                    </a:lnTo>
                    <a:cubicBezTo>
                      <a:pt x="440638" y="379204"/>
                      <a:pt x="440194" y="379970"/>
                      <a:pt x="440194" y="380736"/>
                    </a:cubicBezTo>
                    <a:cubicBezTo>
                      <a:pt x="440194" y="381504"/>
                      <a:pt x="440638" y="382268"/>
                      <a:pt x="441527" y="382538"/>
                    </a:cubicBezTo>
                    <a:lnTo>
                      <a:pt x="572753" y="421938"/>
                    </a:lnTo>
                    <a:lnTo>
                      <a:pt x="703917" y="461340"/>
                    </a:lnTo>
                    <a:cubicBezTo>
                      <a:pt x="704361" y="461469"/>
                      <a:pt x="704805" y="461439"/>
                      <a:pt x="705186" y="461280"/>
                    </a:cubicBezTo>
                    <a:cubicBezTo>
                      <a:pt x="705567" y="461122"/>
                      <a:pt x="705884" y="460832"/>
                      <a:pt x="706137" y="460440"/>
                    </a:cubicBezTo>
                    <a:cubicBezTo>
                      <a:pt x="713308" y="447184"/>
                      <a:pt x="721494" y="433863"/>
                      <a:pt x="730631" y="420710"/>
                    </a:cubicBezTo>
                    <a:cubicBezTo>
                      <a:pt x="739833" y="407559"/>
                      <a:pt x="750113" y="394577"/>
                      <a:pt x="761534" y="381995"/>
                    </a:cubicBezTo>
                    <a:cubicBezTo>
                      <a:pt x="761852" y="381638"/>
                      <a:pt x="761979" y="381187"/>
                      <a:pt x="761979" y="380736"/>
                    </a:cubicBezTo>
                    <a:cubicBezTo>
                      <a:pt x="761979" y="380285"/>
                      <a:pt x="761852" y="379836"/>
                      <a:pt x="761534" y="379477"/>
                    </a:cubicBezTo>
                    <a:close/>
                    <a:moveTo>
                      <a:pt x="382830" y="441247"/>
                    </a:moveTo>
                    <a:cubicBezTo>
                      <a:pt x="382512" y="440355"/>
                      <a:pt x="381751" y="439908"/>
                      <a:pt x="380989" y="439908"/>
                    </a:cubicBezTo>
                    <a:cubicBezTo>
                      <a:pt x="380228" y="439908"/>
                      <a:pt x="379466" y="440355"/>
                      <a:pt x="379212" y="441247"/>
                    </a:cubicBezTo>
                    <a:lnTo>
                      <a:pt x="339743" y="572350"/>
                    </a:lnTo>
                    <a:lnTo>
                      <a:pt x="300337" y="703450"/>
                    </a:lnTo>
                    <a:cubicBezTo>
                      <a:pt x="300210" y="703875"/>
                      <a:pt x="300274" y="704319"/>
                      <a:pt x="300401" y="704706"/>
                    </a:cubicBezTo>
                    <a:cubicBezTo>
                      <a:pt x="300591" y="705087"/>
                      <a:pt x="300844" y="705423"/>
                      <a:pt x="301226" y="705633"/>
                    </a:cubicBezTo>
                    <a:cubicBezTo>
                      <a:pt x="314488" y="712835"/>
                      <a:pt x="327813" y="720964"/>
                      <a:pt x="341013" y="730152"/>
                    </a:cubicBezTo>
                    <a:cubicBezTo>
                      <a:pt x="354148" y="739334"/>
                      <a:pt x="367156" y="749576"/>
                      <a:pt x="379720" y="760986"/>
                    </a:cubicBezTo>
                    <a:cubicBezTo>
                      <a:pt x="380101" y="761309"/>
                      <a:pt x="380545" y="761474"/>
                      <a:pt x="380989" y="761474"/>
                    </a:cubicBezTo>
                    <a:cubicBezTo>
                      <a:pt x="381434" y="761474"/>
                      <a:pt x="381878" y="761309"/>
                      <a:pt x="382259" y="760986"/>
                    </a:cubicBezTo>
                    <a:cubicBezTo>
                      <a:pt x="394823" y="749576"/>
                      <a:pt x="407831" y="739334"/>
                      <a:pt x="421030" y="730152"/>
                    </a:cubicBezTo>
                    <a:cubicBezTo>
                      <a:pt x="434165" y="720964"/>
                      <a:pt x="447491" y="712835"/>
                      <a:pt x="460754" y="705633"/>
                    </a:cubicBezTo>
                    <a:cubicBezTo>
                      <a:pt x="461134" y="705423"/>
                      <a:pt x="461452" y="705087"/>
                      <a:pt x="461579" y="704706"/>
                    </a:cubicBezTo>
                    <a:cubicBezTo>
                      <a:pt x="461769" y="704319"/>
                      <a:pt x="461769" y="703875"/>
                      <a:pt x="461642" y="703450"/>
                    </a:cubicBezTo>
                    <a:lnTo>
                      <a:pt x="422236" y="572350"/>
                    </a:lnTo>
                    <a:lnTo>
                      <a:pt x="382830" y="441247"/>
                    </a:ln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50" name="Freeform: Shape 49">
                <a:extLst>
                  <a:ext uri="{FF2B5EF4-FFF2-40B4-BE49-F238E27FC236}">
                    <a16:creationId xmlns:a16="http://schemas.microsoft.com/office/drawing/2014/main" id="{57269496-EDA0-9DAA-ACA0-933A116F635B}"/>
                  </a:ext>
                </a:extLst>
              </p:cNvPr>
              <p:cNvSpPr/>
              <p:nvPr/>
            </p:nvSpPr>
            <p:spPr>
              <a:xfrm>
                <a:off x="5079996"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51" name="Freeform: Shape 50">
                <a:extLst>
                  <a:ext uri="{FF2B5EF4-FFF2-40B4-BE49-F238E27FC236}">
                    <a16:creationId xmlns:a16="http://schemas.microsoft.com/office/drawing/2014/main" id="{7E852149-823A-BDEE-ECA5-741CA2FE3098}"/>
                  </a:ext>
                </a:extLst>
              </p:cNvPr>
              <p:cNvSpPr/>
              <p:nvPr/>
            </p:nvSpPr>
            <p:spPr>
              <a:xfrm>
                <a:off x="5206996" y="5964386"/>
                <a:ext cx="761997" cy="761472"/>
              </a:xfrm>
              <a:custGeom>
                <a:avLst/>
                <a:gdLst>
                  <a:gd name="connsiteX0" fmla="*/ 382481 w 761997"/>
                  <a:gd name="connsiteY0" fmla="*/ 760737 h 761472"/>
                  <a:gd name="connsiteX1" fmla="*/ 434800 w 761997"/>
                  <a:gd name="connsiteY1" fmla="*/ 679056 h 761472"/>
                  <a:gd name="connsiteX2" fmla="*/ 503079 w 761997"/>
                  <a:gd name="connsiteY2" fmla="*/ 504818 h 761472"/>
                  <a:gd name="connsiteX3" fmla="*/ 503828 w 761997"/>
                  <a:gd name="connsiteY3" fmla="*/ 503479 h 761472"/>
                  <a:gd name="connsiteX4" fmla="*/ 505166 w 761997"/>
                  <a:gd name="connsiteY4" fmla="*/ 502732 h 761472"/>
                  <a:gd name="connsiteX5" fmla="*/ 679525 w 761997"/>
                  <a:gd name="connsiteY5" fmla="*/ 434499 h 761472"/>
                  <a:gd name="connsiteX6" fmla="*/ 761262 w 761997"/>
                  <a:gd name="connsiteY6" fmla="*/ 382221 h 761472"/>
                  <a:gd name="connsiteX7" fmla="*/ 761998 w 761997"/>
                  <a:gd name="connsiteY7" fmla="*/ 380736 h 761472"/>
                  <a:gd name="connsiteX8" fmla="*/ 761262 w 761997"/>
                  <a:gd name="connsiteY8" fmla="*/ 379251 h 761472"/>
                  <a:gd name="connsiteX9" fmla="*/ 679525 w 761997"/>
                  <a:gd name="connsiteY9" fmla="*/ 326972 h 761472"/>
                  <a:gd name="connsiteX10" fmla="*/ 505166 w 761997"/>
                  <a:gd name="connsiteY10" fmla="*/ 258739 h 761472"/>
                  <a:gd name="connsiteX11" fmla="*/ 503828 w 761997"/>
                  <a:gd name="connsiteY11" fmla="*/ 257992 h 761472"/>
                  <a:gd name="connsiteX12" fmla="*/ 503079 w 761997"/>
                  <a:gd name="connsiteY12" fmla="*/ 256653 h 761472"/>
                  <a:gd name="connsiteX13" fmla="*/ 434800 w 761997"/>
                  <a:gd name="connsiteY13" fmla="*/ 82417 h 761472"/>
                  <a:gd name="connsiteX14" fmla="*/ 382481 w 761997"/>
                  <a:gd name="connsiteY14" fmla="*/ 732 h 761472"/>
                  <a:gd name="connsiteX15" fmla="*/ 380996 w 761997"/>
                  <a:gd name="connsiteY15" fmla="*/ 0 h 761472"/>
                  <a:gd name="connsiteX16" fmla="*/ 379511 w 761997"/>
                  <a:gd name="connsiteY16" fmla="*/ 732 h 761472"/>
                  <a:gd name="connsiteX17" fmla="*/ 327198 w 761997"/>
                  <a:gd name="connsiteY17" fmla="*/ 82417 h 761472"/>
                  <a:gd name="connsiteX18" fmla="*/ 258920 w 761997"/>
                  <a:gd name="connsiteY18" fmla="*/ 256653 h 761472"/>
                  <a:gd name="connsiteX19" fmla="*/ 258171 w 761997"/>
                  <a:gd name="connsiteY19" fmla="*/ 257992 h 761472"/>
                  <a:gd name="connsiteX20" fmla="*/ 256832 w 761997"/>
                  <a:gd name="connsiteY20" fmla="*/ 258739 h 761472"/>
                  <a:gd name="connsiteX21" fmla="*/ 82474 w 761997"/>
                  <a:gd name="connsiteY21" fmla="*/ 326972 h 761472"/>
                  <a:gd name="connsiteX22" fmla="*/ 730 w 761997"/>
                  <a:gd name="connsiteY22" fmla="*/ 379251 h 761472"/>
                  <a:gd name="connsiteX23" fmla="*/ 0 w 761997"/>
                  <a:gd name="connsiteY23" fmla="*/ 380736 h 761472"/>
                  <a:gd name="connsiteX24" fmla="*/ 730 w 761997"/>
                  <a:gd name="connsiteY24" fmla="*/ 382221 h 761472"/>
                  <a:gd name="connsiteX25" fmla="*/ 82474 w 761997"/>
                  <a:gd name="connsiteY25" fmla="*/ 434499 h 761472"/>
                  <a:gd name="connsiteX26" fmla="*/ 256832 w 761997"/>
                  <a:gd name="connsiteY26" fmla="*/ 502732 h 761472"/>
                  <a:gd name="connsiteX27" fmla="*/ 258171 w 761997"/>
                  <a:gd name="connsiteY27" fmla="*/ 503479 h 761472"/>
                  <a:gd name="connsiteX28" fmla="*/ 258920 w 761997"/>
                  <a:gd name="connsiteY28" fmla="*/ 504818 h 761472"/>
                  <a:gd name="connsiteX29" fmla="*/ 327198 w 761997"/>
                  <a:gd name="connsiteY29" fmla="*/ 679056 h 761472"/>
                  <a:gd name="connsiteX30" fmla="*/ 379511 w 761997"/>
                  <a:gd name="connsiteY30" fmla="*/ 760737 h 761472"/>
                  <a:gd name="connsiteX31" fmla="*/ 380996 w 761997"/>
                  <a:gd name="connsiteY31" fmla="*/ 761473 h 761472"/>
                  <a:gd name="connsiteX32" fmla="*/ 382481 w 761997"/>
                  <a:gd name="connsiteY32" fmla="*/ 760737 h 7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1997" h="761472">
                    <a:moveTo>
                      <a:pt x="382481" y="760737"/>
                    </a:moveTo>
                    <a:cubicBezTo>
                      <a:pt x="388268" y="753230"/>
                      <a:pt x="410205" y="723856"/>
                      <a:pt x="434800" y="679056"/>
                    </a:cubicBezTo>
                    <a:cubicBezTo>
                      <a:pt x="459396" y="634250"/>
                      <a:pt x="486650" y="574024"/>
                      <a:pt x="503079" y="504818"/>
                    </a:cubicBezTo>
                    <a:cubicBezTo>
                      <a:pt x="503199" y="504301"/>
                      <a:pt x="503466" y="503841"/>
                      <a:pt x="503828" y="503479"/>
                    </a:cubicBezTo>
                    <a:cubicBezTo>
                      <a:pt x="504189" y="503118"/>
                      <a:pt x="504646" y="502855"/>
                      <a:pt x="505166" y="502732"/>
                    </a:cubicBezTo>
                    <a:cubicBezTo>
                      <a:pt x="574422" y="486313"/>
                      <a:pt x="634693" y="459077"/>
                      <a:pt x="679525" y="434499"/>
                    </a:cubicBezTo>
                    <a:cubicBezTo>
                      <a:pt x="724356" y="409922"/>
                      <a:pt x="753755" y="388004"/>
                      <a:pt x="761262" y="382221"/>
                    </a:cubicBezTo>
                    <a:cubicBezTo>
                      <a:pt x="761750" y="381844"/>
                      <a:pt x="761998" y="381290"/>
                      <a:pt x="761998" y="380736"/>
                    </a:cubicBezTo>
                    <a:cubicBezTo>
                      <a:pt x="761998" y="380181"/>
                      <a:pt x="761750" y="379627"/>
                      <a:pt x="761262" y="379251"/>
                    </a:cubicBezTo>
                    <a:cubicBezTo>
                      <a:pt x="753755" y="373468"/>
                      <a:pt x="724356" y="351549"/>
                      <a:pt x="679525" y="326972"/>
                    </a:cubicBezTo>
                    <a:cubicBezTo>
                      <a:pt x="634693" y="302394"/>
                      <a:pt x="574422" y="275158"/>
                      <a:pt x="505166" y="258739"/>
                    </a:cubicBezTo>
                    <a:cubicBezTo>
                      <a:pt x="504646" y="258617"/>
                      <a:pt x="504189" y="258353"/>
                      <a:pt x="503828" y="257992"/>
                    </a:cubicBezTo>
                    <a:cubicBezTo>
                      <a:pt x="503466" y="257630"/>
                      <a:pt x="503199" y="257170"/>
                      <a:pt x="503079" y="256653"/>
                    </a:cubicBezTo>
                    <a:cubicBezTo>
                      <a:pt x="486650" y="187445"/>
                      <a:pt x="459396" y="127218"/>
                      <a:pt x="434800" y="82417"/>
                    </a:cubicBezTo>
                    <a:cubicBezTo>
                      <a:pt x="410205" y="37615"/>
                      <a:pt x="388268" y="8240"/>
                      <a:pt x="382481" y="732"/>
                    </a:cubicBezTo>
                    <a:cubicBezTo>
                      <a:pt x="382106" y="244"/>
                      <a:pt x="381554" y="0"/>
                      <a:pt x="380996" y="0"/>
                    </a:cubicBezTo>
                    <a:cubicBezTo>
                      <a:pt x="380444" y="0"/>
                      <a:pt x="379885" y="244"/>
                      <a:pt x="379511" y="732"/>
                    </a:cubicBezTo>
                    <a:cubicBezTo>
                      <a:pt x="373724" y="8240"/>
                      <a:pt x="351794" y="37615"/>
                      <a:pt x="327198" y="82417"/>
                    </a:cubicBezTo>
                    <a:cubicBezTo>
                      <a:pt x="302602" y="127218"/>
                      <a:pt x="275348" y="187445"/>
                      <a:pt x="258920" y="256653"/>
                    </a:cubicBezTo>
                    <a:cubicBezTo>
                      <a:pt x="258792" y="257170"/>
                      <a:pt x="258532" y="257630"/>
                      <a:pt x="258171" y="257992"/>
                    </a:cubicBezTo>
                    <a:cubicBezTo>
                      <a:pt x="257809" y="258353"/>
                      <a:pt x="257346" y="258617"/>
                      <a:pt x="256832" y="258739"/>
                    </a:cubicBezTo>
                    <a:cubicBezTo>
                      <a:pt x="187570" y="275158"/>
                      <a:pt x="127305" y="302394"/>
                      <a:pt x="82474" y="326972"/>
                    </a:cubicBezTo>
                    <a:cubicBezTo>
                      <a:pt x="37642" y="351549"/>
                      <a:pt x="8243" y="373468"/>
                      <a:pt x="730" y="379251"/>
                    </a:cubicBezTo>
                    <a:cubicBezTo>
                      <a:pt x="241" y="379627"/>
                      <a:pt x="0" y="380181"/>
                      <a:pt x="0" y="380736"/>
                    </a:cubicBezTo>
                    <a:cubicBezTo>
                      <a:pt x="0" y="381290"/>
                      <a:pt x="241" y="381844"/>
                      <a:pt x="730" y="382221"/>
                    </a:cubicBezTo>
                    <a:cubicBezTo>
                      <a:pt x="8243" y="388004"/>
                      <a:pt x="37642" y="409922"/>
                      <a:pt x="82474" y="434499"/>
                    </a:cubicBezTo>
                    <a:cubicBezTo>
                      <a:pt x="127305" y="459077"/>
                      <a:pt x="187570" y="486313"/>
                      <a:pt x="256832" y="502732"/>
                    </a:cubicBezTo>
                    <a:cubicBezTo>
                      <a:pt x="257346" y="502855"/>
                      <a:pt x="257809" y="503118"/>
                      <a:pt x="258171" y="503479"/>
                    </a:cubicBezTo>
                    <a:cubicBezTo>
                      <a:pt x="258532" y="503841"/>
                      <a:pt x="258792" y="504301"/>
                      <a:pt x="258920" y="504818"/>
                    </a:cubicBezTo>
                    <a:cubicBezTo>
                      <a:pt x="275348" y="574024"/>
                      <a:pt x="302602" y="634250"/>
                      <a:pt x="327198" y="679056"/>
                    </a:cubicBezTo>
                    <a:cubicBezTo>
                      <a:pt x="351794" y="723856"/>
                      <a:pt x="373724" y="753230"/>
                      <a:pt x="379511" y="760737"/>
                    </a:cubicBezTo>
                    <a:cubicBezTo>
                      <a:pt x="379885" y="761225"/>
                      <a:pt x="380444" y="761473"/>
                      <a:pt x="380996" y="761473"/>
                    </a:cubicBezTo>
                    <a:cubicBezTo>
                      <a:pt x="381554" y="761473"/>
                      <a:pt x="382106" y="761225"/>
                      <a:pt x="382481" y="760737"/>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52" name="Freeform: Shape 51">
                <a:extLst>
                  <a:ext uri="{FF2B5EF4-FFF2-40B4-BE49-F238E27FC236}">
                    <a16:creationId xmlns:a16="http://schemas.microsoft.com/office/drawing/2014/main" id="{85688983-0403-C8A3-6BFB-B8FF58E3904D}"/>
                  </a:ext>
                </a:extLst>
              </p:cNvPr>
              <p:cNvSpPr/>
              <p:nvPr/>
            </p:nvSpPr>
            <p:spPr>
              <a:xfrm>
                <a:off x="4064003"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53" name="Freeform: Shape 52">
                <a:extLst>
                  <a:ext uri="{FF2B5EF4-FFF2-40B4-BE49-F238E27FC236}">
                    <a16:creationId xmlns:a16="http://schemas.microsoft.com/office/drawing/2014/main" id="{838D1A17-FBE7-B01B-AD2D-5C0D190185BE}"/>
                  </a:ext>
                </a:extLst>
              </p:cNvPr>
              <p:cNvSpPr/>
              <p:nvPr/>
            </p:nvSpPr>
            <p:spPr>
              <a:xfrm>
                <a:off x="4067239" y="6029515"/>
                <a:ext cx="1009539" cy="631213"/>
              </a:xfrm>
              <a:custGeom>
                <a:avLst/>
                <a:gdLst>
                  <a:gd name="connsiteX0" fmla="*/ 1008505 w 1009539"/>
                  <a:gd name="connsiteY0" fmla="*/ 317284 h 631213"/>
                  <a:gd name="connsiteX1" fmla="*/ 697368 w 1009539"/>
                  <a:gd name="connsiteY1" fmla="*/ 474147 h 631213"/>
                  <a:gd name="connsiteX2" fmla="*/ 386231 w 1009539"/>
                  <a:gd name="connsiteY2" fmla="*/ 631010 h 631213"/>
                  <a:gd name="connsiteX3" fmla="*/ 384632 w 1009539"/>
                  <a:gd name="connsiteY3" fmla="*/ 631054 h 631213"/>
                  <a:gd name="connsiteX4" fmla="*/ 383578 w 1009539"/>
                  <a:gd name="connsiteY4" fmla="*/ 629849 h 631213"/>
                  <a:gd name="connsiteX5" fmla="*/ 238334 w 1009539"/>
                  <a:gd name="connsiteY5" fmla="*/ 434262 h 631213"/>
                  <a:gd name="connsiteX6" fmla="*/ 1294 w 1009539"/>
                  <a:gd name="connsiteY6" fmla="*/ 317386 h 631213"/>
                  <a:gd name="connsiteX7" fmla="*/ 0 w 1009539"/>
                  <a:gd name="connsiteY7" fmla="*/ 315606 h 631213"/>
                  <a:gd name="connsiteX8" fmla="*/ 1294 w 1009539"/>
                  <a:gd name="connsiteY8" fmla="*/ 313826 h 631213"/>
                  <a:gd name="connsiteX9" fmla="*/ 238334 w 1009539"/>
                  <a:gd name="connsiteY9" fmla="*/ 196949 h 631213"/>
                  <a:gd name="connsiteX10" fmla="*/ 383578 w 1009539"/>
                  <a:gd name="connsiteY10" fmla="*/ 1363 h 631213"/>
                  <a:gd name="connsiteX11" fmla="*/ 384632 w 1009539"/>
                  <a:gd name="connsiteY11" fmla="*/ 159 h 631213"/>
                  <a:gd name="connsiteX12" fmla="*/ 386231 w 1009539"/>
                  <a:gd name="connsiteY12" fmla="*/ 202 h 631213"/>
                  <a:gd name="connsiteX13" fmla="*/ 697368 w 1009539"/>
                  <a:gd name="connsiteY13" fmla="*/ 157065 h 631213"/>
                  <a:gd name="connsiteX14" fmla="*/ 1008505 w 1009539"/>
                  <a:gd name="connsiteY14" fmla="*/ 313927 h 631213"/>
                  <a:gd name="connsiteX15" fmla="*/ 1009539 w 1009539"/>
                  <a:gd name="connsiteY15" fmla="*/ 315606 h 631213"/>
                  <a:gd name="connsiteX16" fmla="*/ 1008505 w 1009539"/>
                  <a:gd name="connsiteY16" fmla="*/ 317284 h 631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539" h="631213">
                    <a:moveTo>
                      <a:pt x="1008505" y="317284"/>
                    </a:moveTo>
                    <a:lnTo>
                      <a:pt x="697368" y="474147"/>
                    </a:lnTo>
                    <a:lnTo>
                      <a:pt x="386231" y="631010"/>
                    </a:lnTo>
                    <a:cubicBezTo>
                      <a:pt x="385704" y="631276"/>
                      <a:pt x="385120" y="631270"/>
                      <a:pt x="384632" y="631054"/>
                    </a:cubicBezTo>
                    <a:cubicBezTo>
                      <a:pt x="384143" y="630838"/>
                      <a:pt x="383743" y="630413"/>
                      <a:pt x="383578" y="629849"/>
                    </a:cubicBezTo>
                    <a:cubicBezTo>
                      <a:pt x="360423" y="549665"/>
                      <a:pt x="307025" y="485404"/>
                      <a:pt x="238334" y="434262"/>
                    </a:cubicBezTo>
                    <a:cubicBezTo>
                      <a:pt x="169637" y="383120"/>
                      <a:pt x="85647" y="345097"/>
                      <a:pt x="1294" y="317386"/>
                    </a:cubicBezTo>
                    <a:cubicBezTo>
                      <a:pt x="431" y="317102"/>
                      <a:pt x="0" y="316354"/>
                      <a:pt x="0" y="315606"/>
                    </a:cubicBezTo>
                    <a:cubicBezTo>
                      <a:pt x="0" y="314857"/>
                      <a:pt x="431" y="314109"/>
                      <a:pt x="1294" y="313826"/>
                    </a:cubicBezTo>
                    <a:cubicBezTo>
                      <a:pt x="85647" y="286114"/>
                      <a:pt x="169637" y="248091"/>
                      <a:pt x="238334" y="196949"/>
                    </a:cubicBezTo>
                    <a:cubicBezTo>
                      <a:pt x="307025" y="145808"/>
                      <a:pt x="360423" y="81548"/>
                      <a:pt x="383578" y="1363"/>
                    </a:cubicBezTo>
                    <a:cubicBezTo>
                      <a:pt x="383743" y="797"/>
                      <a:pt x="384143" y="374"/>
                      <a:pt x="384632" y="159"/>
                    </a:cubicBezTo>
                    <a:cubicBezTo>
                      <a:pt x="385120" y="-56"/>
                      <a:pt x="385704" y="-64"/>
                      <a:pt x="386231" y="202"/>
                    </a:cubicBezTo>
                    <a:lnTo>
                      <a:pt x="697368" y="157065"/>
                    </a:lnTo>
                    <a:lnTo>
                      <a:pt x="1008505" y="313927"/>
                    </a:lnTo>
                    <a:cubicBezTo>
                      <a:pt x="1009190" y="314275"/>
                      <a:pt x="1009539" y="314940"/>
                      <a:pt x="1009539" y="315606"/>
                    </a:cubicBezTo>
                    <a:cubicBezTo>
                      <a:pt x="1009539" y="316271"/>
                      <a:pt x="1009190" y="316937"/>
                      <a:pt x="1008505" y="31728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54" name="Freeform: Shape 53">
                <a:extLst>
                  <a:ext uri="{FF2B5EF4-FFF2-40B4-BE49-F238E27FC236}">
                    <a16:creationId xmlns:a16="http://schemas.microsoft.com/office/drawing/2014/main" id="{97C72FE7-E01F-D17C-35C3-EBC9618E5552}"/>
                  </a:ext>
                </a:extLst>
              </p:cNvPr>
              <p:cNvSpPr/>
              <p:nvPr/>
            </p:nvSpPr>
            <p:spPr>
              <a:xfrm>
                <a:off x="3048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55" name="Freeform: Shape 54">
                <a:extLst>
                  <a:ext uri="{FF2B5EF4-FFF2-40B4-BE49-F238E27FC236}">
                    <a16:creationId xmlns:a16="http://schemas.microsoft.com/office/drawing/2014/main" id="{884F4F3D-9642-210D-5FEA-1D9EA2A1588F}"/>
                  </a:ext>
                </a:extLst>
              </p:cNvPr>
              <p:cNvSpPr/>
              <p:nvPr/>
            </p:nvSpPr>
            <p:spPr>
              <a:xfrm>
                <a:off x="3175141" y="5989204"/>
                <a:ext cx="761731" cy="691143"/>
              </a:xfrm>
              <a:custGeom>
                <a:avLst/>
                <a:gdLst>
                  <a:gd name="connsiteX0" fmla="*/ 488138 w 761731"/>
                  <a:gd name="connsiteY0" fmla="*/ 688098 h 691143"/>
                  <a:gd name="connsiteX1" fmla="*/ 488354 w 761731"/>
                  <a:gd name="connsiteY1" fmla="*/ 690084 h 691143"/>
                  <a:gd name="connsiteX2" fmla="*/ 486660 w 761731"/>
                  <a:gd name="connsiteY2" fmla="*/ 691144 h 691143"/>
                  <a:gd name="connsiteX3" fmla="*/ 275066 w 761731"/>
                  <a:gd name="connsiteY3" fmla="*/ 691144 h 691143"/>
                  <a:gd name="connsiteX4" fmla="*/ 273372 w 761731"/>
                  <a:gd name="connsiteY4" fmla="*/ 690084 h 691143"/>
                  <a:gd name="connsiteX5" fmla="*/ 273593 w 761731"/>
                  <a:gd name="connsiteY5" fmla="*/ 688098 h 691143"/>
                  <a:gd name="connsiteX6" fmla="*/ 326490 w 761731"/>
                  <a:gd name="connsiteY6" fmla="*/ 621349 h 691143"/>
                  <a:gd name="connsiteX7" fmla="*/ 379387 w 761731"/>
                  <a:gd name="connsiteY7" fmla="*/ 554593 h 691143"/>
                  <a:gd name="connsiteX8" fmla="*/ 380866 w 761731"/>
                  <a:gd name="connsiteY8" fmla="*/ 553876 h 691143"/>
                  <a:gd name="connsiteX9" fmla="*/ 382344 w 761731"/>
                  <a:gd name="connsiteY9" fmla="*/ 554593 h 691143"/>
                  <a:gd name="connsiteX10" fmla="*/ 435241 w 761731"/>
                  <a:gd name="connsiteY10" fmla="*/ 621349 h 691143"/>
                  <a:gd name="connsiteX11" fmla="*/ 488138 w 761731"/>
                  <a:gd name="connsiteY11" fmla="*/ 688098 h 691143"/>
                  <a:gd name="connsiteX12" fmla="*/ 334391 w 761731"/>
                  <a:gd name="connsiteY12" fmla="*/ 529534 h 691143"/>
                  <a:gd name="connsiteX13" fmla="*/ 332741 w 761731"/>
                  <a:gd name="connsiteY13" fmla="*/ 528208 h 691143"/>
                  <a:gd name="connsiteX14" fmla="*/ 219891 w 761731"/>
                  <a:gd name="connsiteY14" fmla="*/ 519267 h 691143"/>
                  <a:gd name="connsiteX15" fmla="*/ 107047 w 761731"/>
                  <a:gd name="connsiteY15" fmla="*/ 510326 h 691143"/>
                  <a:gd name="connsiteX16" fmla="*/ 90396 w 761731"/>
                  <a:gd name="connsiteY16" fmla="*/ 510548 h 691143"/>
                  <a:gd name="connsiteX17" fmla="*/ 73599 w 761731"/>
                  <a:gd name="connsiteY17" fmla="*/ 513962 h 691143"/>
                  <a:gd name="connsiteX18" fmla="*/ 19719 w 761731"/>
                  <a:gd name="connsiteY18" fmla="*/ 558438 h 691143"/>
                  <a:gd name="connsiteX19" fmla="*/ 13577 w 761731"/>
                  <a:gd name="connsiteY19" fmla="*/ 628094 h 691143"/>
                  <a:gd name="connsiteX20" fmla="*/ 55819 w 761731"/>
                  <a:gd name="connsiteY20" fmla="*/ 679588 h 691143"/>
                  <a:gd name="connsiteX21" fmla="*/ 121845 w 761731"/>
                  <a:gd name="connsiteY21" fmla="*/ 688428 h 691143"/>
                  <a:gd name="connsiteX22" fmla="*/ 140120 w 761731"/>
                  <a:gd name="connsiteY22" fmla="*/ 681721 h 691143"/>
                  <a:gd name="connsiteX23" fmla="*/ 156010 w 761731"/>
                  <a:gd name="connsiteY23" fmla="*/ 671688 h 691143"/>
                  <a:gd name="connsiteX24" fmla="*/ 244886 w 761731"/>
                  <a:gd name="connsiteY24" fmla="*/ 601620 h 691143"/>
                  <a:gd name="connsiteX25" fmla="*/ 333756 w 761731"/>
                  <a:gd name="connsiteY25" fmla="*/ 531552 h 691143"/>
                  <a:gd name="connsiteX26" fmla="*/ 334391 w 761731"/>
                  <a:gd name="connsiteY26" fmla="*/ 529534 h 691143"/>
                  <a:gd name="connsiteX27" fmla="*/ 40234 w 761731"/>
                  <a:gd name="connsiteY27" fmla="*/ 379772 h 691143"/>
                  <a:gd name="connsiteX28" fmla="*/ 57596 w 761731"/>
                  <a:gd name="connsiteY28" fmla="*/ 391561 h 691143"/>
                  <a:gd name="connsiteX29" fmla="*/ 76296 w 761731"/>
                  <a:gd name="connsiteY29" fmla="*/ 399681 h 691143"/>
                  <a:gd name="connsiteX30" fmla="*/ 208773 w 761731"/>
                  <a:gd name="connsiteY30" fmla="*/ 443208 h 691143"/>
                  <a:gd name="connsiteX31" fmla="*/ 341250 w 761731"/>
                  <a:gd name="connsiteY31" fmla="*/ 486733 h 691143"/>
                  <a:gd name="connsiteX32" fmla="*/ 343287 w 761731"/>
                  <a:gd name="connsiteY32" fmla="*/ 486149 h 691143"/>
                  <a:gd name="connsiteX33" fmla="*/ 343484 w 761731"/>
                  <a:gd name="connsiteY33" fmla="*/ 484036 h 691143"/>
                  <a:gd name="connsiteX34" fmla="*/ 275884 w 761731"/>
                  <a:gd name="connsiteY34" fmla="*/ 362147 h 691143"/>
                  <a:gd name="connsiteX35" fmla="*/ 208285 w 761731"/>
                  <a:gd name="connsiteY35" fmla="*/ 240258 h 691143"/>
                  <a:gd name="connsiteX36" fmla="*/ 196774 w 761731"/>
                  <a:gd name="connsiteY36" fmla="*/ 223390 h 691143"/>
                  <a:gd name="connsiteX37" fmla="*/ 181893 w 761731"/>
                  <a:gd name="connsiteY37" fmla="*/ 208533 h 691143"/>
                  <a:gd name="connsiteX38" fmla="*/ 99819 w 761731"/>
                  <a:gd name="connsiteY38" fmla="*/ 183603 h 691143"/>
                  <a:gd name="connsiteX39" fmla="*/ 24339 w 761731"/>
                  <a:gd name="connsiteY39" fmla="*/ 224587 h 691143"/>
                  <a:gd name="connsiteX40" fmla="*/ 587 w 761731"/>
                  <a:gd name="connsiteY40" fmla="*/ 305419 h 691143"/>
                  <a:gd name="connsiteX41" fmla="*/ 40234 w 761731"/>
                  <a:gd name="connsiteY41" fmla="*/ 379772 h 691143"/>
                  <a:gd name="connsiteX42" fmla="*/ 688132 w 761731"/>
                  <a:gd name="connsiteY42" fmla="*/ 513962 h 691143"/>
                  <a:gd name="connsiteX43" fmla="*/ 671335 w 761731"/>
                  <a:gd name="connsiteY43" fmla="*/ 510548 h 691143"/>
                  <a:gd name="connsiteX44" fmla="*/ 654685 w 761731"/>
                  <a:gd name="connsiteY44" fmla="*/ 510326 h 691143"/>
                  <a:gd name="connsiteX45" fmla="*/ 541841 w 761731"/>
                  <a:gd name="connsiteY45" fmla="*/ 519267 h 691143"/>
                  <a:gd name="connsiteX46" fmla="*/ 428991 w 761731"/>
                  <a:gd name="connsiteY46" fmla="*/ 528208 h 691143"/>
                  <a:gd name="connsiteX47" fmla="*/ 427335 w 761731"/>
                  <a:gd name="connsiteY47" fmla="*/ 529534 h 691143"/>
                  <a:gd name="connsiteX48" fmla="*/ 427976 w 761731"/>
                  <a:gd name="connsiteY48" fmla="*/ 531558 h 691143"/>
                  <a:gd name="connsiteX49" fmla="*/ 516845 w 761731"/>
                  <a:gd name="connsiteY49" fmla="*/ 601620 h 691143"/>
                  <a:gd name="connsiteX50" fmla="*/ 605722 w 761731"/>
                  <a:gd name="connsiteY50" fmla="*/ 671688 h 691143"/>
                  <a:gd name="connsiteX51" fmla="*/ 621611 w 761731"/>
                  <a:gd name="connsiteY51" fmla="*/ 681721 h 691143"/>
                  <a:gd name="connsiteX52" fmla="*/ 639887 w 761731"/>
                  <a:gd name="connsiteY52" fmla="*/ 688428 h 691143"/>
                  <a:gd name="connsiteX53" fmla="*/ 705906 w 761731"/>
                  <a:gd name="connsiteY53" fmla="*/ 679588 h 691143"/>
                  <a:gd name="connsiteX54" fmla="*/ 748155 w 761731"/>
                  <a:gd name="connsiteY54" fmla="*/ 628094 h 691143"/>
                  <a:gd name="connsiteX55" fmla="*/ 742012 w 761731"/>
                  <a:gd name="connsiteY55" fmla="*/ 558438 h 691143"/>
                  <a:gd name="connsiteX56" fmla="*/ 688132 w 761731"/>
                  <a:gd name="connsiteY56" fmla="*/ 513962 h 691143"/>
                  <a:gd name="connsiteX57" fmla="*/ 737393 w 761731"/>
                  <a:gd name="connsiteY57" fmla="*/ 224587 h 691143"/>
                  <a:gd name="connsiteX58" fmla="*/ 661912 w 761731"/>
                  <a:gd name="connsiteY58" fmla="*/ 183603 h 691143"/>
                  <a:gd name="connsiteX59" fmla="*/ 579838 w 761731"/>
                  <a:gd name="connsiteY59" fmla="*/ 208532 h 691143"/>
                  <a:gd name="connsiteX60" fmla="*/ 564958 w 761731"/>
                  <a:gd name="connsiteY60" fmla="*/ 223390 h 691143"/>
                  <a:gd name="connsiteX61" fmla="*/ 553447 w 761731"/>
                  <a:gd name="connsiteY61" fmla="*/ 240257 h 691143"/>
                  <a:gd name="connsiteX62" fmla="*/ 485847 w 761731"/>
                  <a:gd name="connsiteY62" fmla="*/ 362147 h 691143"/>
                  <a:gd name="connsiteX63" fmla="*/ 418248 w 761731"/>
                  <a:gd name="connsiteY63" fmla="*/ 484036 h 691143"/>
                  <a:gd name="connsiteX64" fmla="*/ 418444 w 761731"/>
                  <a:gd name="connsiteY64" fmla="*/ 486149 h 691143"/>
                  <a:gd name="connsiteX65" fmla="*/ 420481 w 761731"/>
                  <a:gd name="connsiteY65" fmla="*/ 486733 h 691143"/>
                  <a:gd name="connsiteX66" fmla="*/ 552958 w 761731"/>
                  <a:gd name="connsiteY66" fmla="*/ 443207 h 691143"/>
                  <a:gd name="connsiteX67" fmla="*/ 685435 w 761731"/>
                  <a:gd name="connsiteY67" fmla="*/ 399681 h 691143"/>
                  <a:gd name="connsiteX68" fmla="*/ 704129 w 761731"/>
                  <a:gd name="connsiteY68" fmla="*/ 391561 h 691143"/>
                  <a:gd name="connsiteX69" fmla="*/ 721491 w 761731"/>
                  <a:gd name="connsiteY69" fmla="*/ 379772 h 691143"/>
                  <a:gd name="connsiteX70" fmla="*/ 761145 w 761731"/>
                  <a:gd name="connsiteY70" fmla="*/ 305419 h 691143"/>
                  <a:gd name="connsiteX71" fmla="*/ 737393 w 761731"/>
                  <a:gd name="connsiteY71" fmla="*/ 224587 h 691143"/>
                  <a:gd name="connsiteX72" fmla="*/ 272712 w 761731"/>
                  <a:gd name="connsiteY72" fmla="*/ 158402 h 691143"/>
                  <a:gd name="connsiteX73" fmla="*/ 325913 w 761731"/>
                  <a:gd name="connsiteY73" fmla="*/ 294041 h 691143"/>
                  <a:gd name="connsiteX74" fmla="*/ 379115 w 761731"/>
                  <a:gd name="connsiteY74" fmla="*/ 429684 h 691143"/>
                  <a:gd name="connsiteX75" fmla="*/ 380866 w 761731"/>
                  <a:gd name="connsiteY75" fmla="*/ 430876 h 691143"/>
                  <a:gd name="connsiteX76" fmla="*/ 382617 w 761731"/>
                  <a:gd name="connsiteY76" fmla="*/ 429684 h 691143"/>
                  <a:gd name="connsiteX77" fmla="*/ 435819 w 761731"/>
                  <a:gd name="connsiteY77" fmla="*/ 294041 h 691143"/>
                  <a:gd name="connsiteX78" fmla="*/ 489014 w 761731"/>
                  <a:gd name="connsiteY78" fmla="*/ 158402 h 691143"/>
                  <a:gd name="connsiteX79" fmla="*/ 494934 w 761731"/>
                  <a:gd name="connsiteY79" fmla="*/ 137907 h 691143"/>
                  <a:gd name="connsiteX80" fmla="*/ 496996 w 761731"/>
                  <a:gd name="connsiteY80" fmla="*/ 116047 h 691143"/>
                  <a:gd name="connsiteX81" fmla="*/ 462413 w 761731"/>
                  <a:gd name="connsiteY81" fmla="*/ 33428 h 691143"/>
                  <a:gd name="connsiteX82" fmla="*/ 379146 w 761731"/>
                  <a:gd name="connsiteY82" fmla="*/ 13 h 691143"/>
                  <a:gd name="connsiteX83" fmla="*/ 298221 w 761731"/>
                  <a:gd name="connsiteY83" fmla="*/ 34730 h 691143"/>
                  <a:gd name="connsiteX84" fmla="*/ 264735 w 761731"/>
                  <a:gd name="connsiteY84" fmla="*/ 116142 h 691143"/>
                  <a:gd name="connsiteX85" fmla="*/ 266804 w 761731"/>
                  <a:gd name="connsiteY85" fmla="*/ 137952 h 691143"/>
                  <a:gd name="connsiteX86" fmla="*/ 272712 w 761731"/>
                  <a:gd name="connsiteY86" fmla="*/ 158402 h 69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61731" h="691143">
                    <a:moveTo>
                      <a:pt x="488138" y="688098"/>
                    </a:moveTo>
                    <a:cubicBezTo>
                      <a:pt x="488627" y="688720"/>
                      <a:pt x="488652" y="689481"/>
                      <a:pt x="488354" y="690084"/>
                    </a:cubicBezTo>
                    <a:cubicBezTo>
                      <a:pt x="488062" y="690693"/>
                      <a:pt x="487446" y="691144"/>
                      <a:pt x="486660" y="691144"/>
                    </a:cubicBezTo>
                    <a:lnTo>
                      <a:pt x="275066" y="691144"/>
                    </a:lnTo>
                    <a:cubicBezTo>
                      <a:pt x="274279" y="691144"/>
                      <a:pt x="273670" y="690693"/>
                      <a:pt x="273372" y="690084"/>
                    </a:cubicBezTo>
                    <a:cubicBezTo>
                      <a:pt x="273080" y="689481"/>
                      <a:pt x="273105" y="688720"/>
                      <a:pt x="273593" y="688098"/>
                    </a:cubicBezTo>
                    <a:lnTo>
                      <a:pt x="326490" y="621349"/>
                    </a:lnTo>
                    <a:lnTo>
                      <a:pt x="379387" y="554593"/>
                    </a:lnTo>
                    <a:cubicBezTo>
                      <a:pt x="379768" y="554117"/>
                      <a:pt x="380320" y="553876"/>
                      <a:pt x="380866" y="553876"/>
                    </a:cubicBezTo>
                    <a:cubicBezTo>
                      <a:pt x="381412" y="553876"/>
                      <a:pt x="381964" y="554117"/>
                      <a:pt x="382344" y="554593"/>
                    </a:cubicBezTo>
                    <a:lnTo>
                      <a:pt x="435241" y="621349"/>
                    </a:lnTo>
                    <a:lnTo>
                      <a:pt x="488138" y="688098"/>
                    </a:lnTo>
                    <a:close/>
                    <a:moveTo>
                      <a:pt x="334391" y="529534"/>
                    </a:moveTo>
                    <a:cubicBezTo>
                      <a:pt x="334181" y="528849"/>
                      <a:pt x="333597" y="528271"/>
                      <a:pt x="332741" y="528208"/>
                    </a:cubicBezTo>
                    <a:lnTo>
                      <a:pt x="219891" y="519267"/>
                    </a:lnTo>
                    <a:lnTo>
                      <a:pt x="107047" y="510326"/>
                    </a:lnTo>
                    <a:cubicBezTo>
                      <a:pt x="101565" y="509888"/>
                      <a:pt x="95993" y="509952"/>
                      <a:pt x="90396" y="510548"/>
                    </a:cubicBezTo>
                    <a:cubicBezTo>
                      <a:pt x="84799" y="511145"/>
                      <a:pt x="79184" y="512268"/>
                      <a:pt x="73599" y="513962"/>
                    </a:cubicBezTo>
                    <a:cubicBezTo>
                      <a:pt x="49454" y="521279"/>
                      <a:pt x="30608" y="537758"/>
                      <a:pt x="19719" y="558438"/>
                    </a:cubicBezTo>
                    <a:cubicBezTo>
                      <a:pt x="8830" y="579119"/>
                      <a:pt x="5898" y="603993"/>
                      <a:pt x="13577" y="628094"/>
                    </a:cubicBezTo>
                    <a:cubicBezTo>
                      <a:pt x="20798" y="650741"/>
                      <a:pt x="36325" y="668725"/>
                      <a:pt x="55819" y="679588"/>
                    </a:cubicBezTo>
                    <a:cubicBezTo>
                      <a:pt x="75319" y="690458"/>
                      <a:pt x="98779" y="694215"/>
                      <a:pt x="121845" y="688428"/>
                    </a:cubicBezTo>
                    <a:cubicBezTo>
                      <a:pt x="128299" y="686810"/>
                      <a:pt x="134409" y="684544"/>
                      <a:pt x="140120" y="681721"/>
                    </a:cubicBezTo>
                    <a:cubicBezTo>
                      <a:pt x="145831" y="678903"/>
                      <a:pt x="151143" y="675534"/>
                      <a:pt x="156010" y="671688"/>
                    </a:cubicBezTo>
                    <a:lnTo>
                      <a:pt x="244886" y="601620"/>
                    </a:lnTo>
                    <a:lnTo>
                      <a:pt x="333756" y="531552"/>
                    </a:lnTo>
                    <a:cubicBezTo>
                      <a:pt x="334429" y="531025"/>
                      <a:pt x="334600" y="530226"/>
                      <a:pt x="334391" y="529534"/>
                    </a:cubicBezTo>
                    <a:close/>
                    <a:moveTo>
                      <a:pt x="40234" y="379772"/>
                    </a:moveTo>
                    <a:cubicBezTo>
                      <a:pt x="45749" y="384318"/>
                      <a:pt x="51561" y="388244"/>
                      <a:pt x="57596" y="391561"/>
                    </a:cubicBezTo>
                    <a:cubicBezTo>
                      <a:pt x="63637" y="394875"/>
                      <a:pt x="69894" y="397579"/>
                      <a:pt x="76296" y="399681"/>
                    </a:cubicBezTo>
                    <a:lnTo>
                      <a:pt x="208773" y="443208"/>
                    </a:lnTo>
                    <a:lnTo>
                      <a:pt x="341250" y="486733"/>
                    </a:lnTo>
                    <a:cubicBezTo>
                      <a:pt x="342063" y="487000"/>
                      <a:pt x="342830" y="486701"/>
                      <a:pt x="343287" y="486149"/>
                    </a:cubicBezTo>
                    <a:cubicBezTo>
                      <a:pt x="343744" y="485591"/>
                      <a:pt x="343897" y="484785"/>
                      <a:pt x="343484" y="484036"/>
                    </a:cubicBezTo>
                    <a:lnTo>
                      <a:pt x="275884" y="362147"/>
                    </a:lnTo>
                    <a:lnTo>
                      <a:pt x="208285" y="240258"/>
                    </a:lnTo>
                    <a:cubicBezTo>
                      <a:pt x="205017" y="234356"/>
                      <a:pt x="201178" y="228707"/>
                      <a:pt x="196774" y="223390"/>
                    </a:cubicBezTo>
                    <a:cubicBezTo>
                      <a:pt x="192376" y="218076"/>
                      <a:pt x="187414" y="213093"/>
                      <a:pt x="181893" y="208533"/>
                    </a:cubicBezTo>
                    <a:cubicBezTo>
                      <a:pt x="158034" y="188804"/>
                      <a:pt x="128374" y="180711"/>
                      <a:pt x="99819" y="183603"/>
                    </a:cubicBezTo>
                    <a:cubicBezTo>
                      <a:pt x="71258" y="186496"/>
                      <a:pt x="43801" y="200375"/>
                      <a:pt x="24339" y="224587"/>
                    </a:cubicBezTo>
                    <a:cubicBezTo>
                      <a:pt x="5397" y="248160"/>
                      <a:pt x="-2294" y="277328"/>
                      <a:pt x="587" y="305419"/>
                    </a:cubicBezTo>
                    <a:cubicBezTo>
                      <a:pt x="3462" y="333509"/>
                      <a:pt x="16908" y="360517"/>
                      <a:pt x="40234" y="379772"/>
                    </a:cubicBezTo>
                    <a:close/>
                    <a:moveTo>
                      <a:pt x="688132" y="513962"/>
                    </a:moveTo>
                    <a:cubicBezTo>
                      <a:pt x="682548" y="512268"/>
                      <a:pt x="676932" y="511145"/>
                      <a:pt x="671335" y="510548"/>
                    </a:cubicBezTo>
                    <a:cubicBezTo>
                      <a:pt x="665739" y="509952"/>
                      <a:pt x="660167" y="509888"/>
                      <a:pt x="654685" y="510326"/>
                    </a:cubicBezTo>
                    <a:lnTo>
                      <a:pt x="541841" y="519267"/>
                    </a:lnTo>
                    <a:lnTo>
                      <a:pt x="428991" y="528208"/>
                    </a:lnTo>
                    <a:cubicBezTo>
                      <a:pt x="428141" y="528271"/>
                      <a:pt x="427550" y="528849"/>
                      <a:pt x="427335" y="529534"/>
                    </a:cubicBezTo>
                    <a:cubicBezTo>
                      <a:pt x="427132" y="530226"/>
                      <a:pt x="427303" y="531025"/>
                      <a:pt x="427976" y="531558"/>
                    </a:cubicBezTo>
                    <a:lnTo>
                      <a:pt x="516845" y="601620"/>
                    </a:lnTo>
                    <a:lnTo>
                      <a:pt x="605722" y="671688"/>
                    </a:lnTo>
                    <a:cubicBezTo>
                      <a:pt x="610589" y="675534"/>
                      <a:pt x="615900" y="678903"/>
                      <a:pt x="621611" y="681721"/>
                    </a:cubicBezTo>
                    <a:cubicBezTo>
                      <a:pt x="627322" y="684544"/>
                      <a:pt x="633427" y="686810"/>
                      <a:pt x="639887" y="688428"/>
                    </a:cubicBezTo>
                    <a:cubicBezTo>
                      <a:pt x="662953" y="694215"/>
                      <a:pt x="686413" y="690458"/>
                      <a:pt x="705906" y="679588"/>
                    </a:cubicBezTo>
                    <a:cubicBezTo>
                      <a:pt x="725400" y="668725"/>
                      <a:pt x="740934" y="650741"/>
                      <a:pt x="748155" y="628094"/>
                    </a:cubicBezTo>
                    <a:cubicBezTo>
                      <a:pt x="755833" y="603993"/>
                      <a:pt x="752902" y="579119"/>
                      <a:pt x="742012" y="558438"/>
                    </a:cubicBezTo>
                    <a:cubicBezTo>
                      <a:pt x="731123" y="537758"/>
                      <a:pt x="712277" y="521279"/>
                      <a:pt x="688132" y="513962"/>
                    </a:cubicBezTo>
                    <a:close/>
                    <a:moveTo>
                      <a:pt x="737393" y="224587"/>
                    </a:moveTo>
                    <a:cubicBezTo>
                      <a:pt x="717931" y="200375"/>
                      <a:pt x="690467" y="186496"/>
                      <a:pt x="661912" y="183603"/>
                    </a:cubicBezTo>
                    <a:cubicBezTo>
                      <a:pt x="633357" y="180711"/>
                      <a:pt x="603698" y="188804"/>
                      <a:pt x="579838" y="208532"/>
                    </a:cubicBezTo>
                    <a:cubicBezTo>
                      <a:pt x="574317" y="213093"/>
                      <a:pt x="569355" y="218075"/>
                      <a:pt x="564958" y="223390"/>
                    </a:cubicBezTo>
                    <a:cubicBezTo>
                      <a:pt x="560554" y="228707"/>
                      <a:pt x="556715" y="234356"/>
                      <a:pt x="553447" y="240257"/>
                    </a:cubicBezTo>
                    <a:lnTo>
                      <a:pt x="485847" y="362147"/>
                    </a:lnTo>
                    <a:lnTo>
                      <a:pt x="418248" y="484036"/>
                    </a:lnTo>
                    <a:cubicBezTo>
                      <a:pt x="417835" y="484785"/>
                      <a:pt x="417987" y="485591"/>
                      <a:pt x="418444" y="486149"/>
                    </a:cubicBezTo>
                    <a:cubicBezTo>
                      <a:pt x="418901" y="486701"/>
                      <a:pt x="419669" y="487000"/>
                      <a:pt x="420481" y="486733"/>
                    </a:cubicBezTo>
                    <a:lnTo>
                      <a:pt x="552958" y="443207"/>
                    </a:lnTo>
                    <a:lnTo>
                      <a:pt x="685435" y="399681"/>
                    </a:lnTo>
                    <a:cubicBezTo>
                      <a:pt x="691832" y="397579"/>
                      <a:pt x="698095" y="394875"/>
                      <a:pt x="704129" y="391561"/>
                    </a:cubicBezTo>
                    <a:cubicBezTo>
                      <a:pt x="710170" y="388244"/>
                      <a:pt x="715989" y="384318"/>
                      <a:pt x="721491" y="379772"/>
                    </a:cubicBezTo>
                    <a:cubicBezTo>
                      <a:pt x="744817" y="360517"/>
                      <a:pt x="758264" y="333508"/>
                      <a:pt x="761145" y="305419"/>
                    </a:cubicBezTo>
                    <a:cubicBezTo>
                      <a:pt x="764025" y="277327"/>
                      <a:pt x="756335" y="248160"/>
                      <a:pt x="737393" y="224587"/>
                    </a:cubicBezTo>
                    <a:close/>
                    <a:moveTo>
                      <a:pt x="272712" y="158402"/>
                    </a:moveTo>
                    <a:lnTo>
                      <a:pt x="325913" y="294041"/>
                    </a:lnTo>
                    <a:lnTo>
                      <a:pt x="379115" y="429684"/>
                    </a:lnTo>
                    <a:cubicBezTo>
                      <a:pt x="379426" y="430479"/>
                      <a:pt x="380149" y="430876"/>
                      <a:pt x="380866" y="430876"/>
                    </a:cubicBezTo>
                    <a:cubicBezTo>
                      <a:pt x="381583" y="430876"/>
                      <a:pt x="382306" y="430479"/>
                      <a:pt x="382617" y="429684"/>
                    </a:cubicBezTo>
                    <a:lnTo>
                      <a:pt x="435819" y="294041"/>
                    </a:lnTo>
                    <a:lnTo>
                      <a:pt x="489014" y="158402"/>
                    </a:lnTo>
                    <a:cubicBezTo>
                      <a:pt x="491590" y="151840"/>
                      <a:pt x="493583" y="144990"/>
                      <a:pt x="494934" y="137907"/>
                    </a:cubicBezTo>
                    <a:cubicBezTo>
                      <a:pt x="496286" y="130828"/>
                      <a:pt x="496996" y="123521"/>
                      <a:pt x="496996" y="116047"/>
                    </a:cubicBezTo>
                    <a:cubicBezTo>
                      <a:pt x="496996" y="83715"/>
                      <a:pt x="483759" y="54470"/>
                      <a:pt x="462413" y="33428"/>
                    </a:cubicBezTo>
                    <a:cubicBezTo>
                      <a:pt x="441067" y="12384"/>
                      <a:pt x="411604" y="-458"/>
                      <a:pt x="379146" y="13"/>
                    </a:cubicBezTo>
                    <a:cubicBezTo>
                      <a:pt x="347539" y="469"/>
                      <a:pt x="318927" y="13708"/>
                      <a:pt x="298221" y="34730"/>
                    </a:cubicBezTo>
                    <a:cubicBezTo>
                      <a:pt x="277509" y="55752"/>
                      <a:pt x="264710" y="84555"/>
                      <a:pt x="264735" y="116142"/>
                    </a:cubicBezTo>
                    <a:cubicBezTo>
                      <a:pt x="264742" y="123598"/>
                      <a:pt x="265452" y="130888"/>
                      <a:pt x="266804" y="137952"/>
                    </a:cubicBezTo>
                    <a:cubicBezTo>
                      <a:pt x="268155" y="145017"/>
                      <a:pt x="270141" y="151856"/>
                      <a:pt x="272712" y="158402"/>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56" name="Freeform: Shape 55">
                <a:extLst>
                  <a:ext uri="{FF2B5EF4-FFF2-40B4-BE49-F238E27FC236}">
                    <a16:creationId xmlns:a16="http://schemas.microsoft.com/office/drawing/2014/main" id="{E94B9FEA-B65B-BB04-2D43-09581CD4A969}"/>
                  </a:ext>
                </a:extLst>
              </p:cNvPr>
              <p:cNvSpPr/>
              <p:nvPr/>
            </p:nvSpPr>
            <p:spPr>
              <a:xfrm>
                <a:off x="2032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57" name="Freeform: Shape 56">
                <a:extLst>
                  <a:ext uri="{FF2B5EF4-FFF2-40B4-BE49-F238E27FC236}">
                    <a16:creationId xmlns:a16="http://schemas.microsoft.com/office/drawing/2014/main" id="{11315C4F-D0EA-7AFC-2272-AE23E943437A}"/>
                  </a:ext>
                </a:extLst>
              </p:cNvPr>
              <p:cNvSpPr/>
              <p:nvPr/>
            </p:nvSpPr>
            <p:spPr>
              <a:xfrm>
                <a:off x="2208205" y="5964553"/>
                <a:ext cx="663590" cy="761470"/>
              </a:xfrm>
              <a:custGeom>
                <a:avLst/>
                <a:gdLst>
                  <a:gd name="connsiteX0" fmla="*/ 333287 w 663590"/>
                  <a:gd name="connsiteY0" fmla="*/ 594594 h 761470"/>
                  <a:gd name="connsiteX1" fmla="*/ 396794 w 663590"/>
                  <a:gd name="connsiteY1" fmla="*/ 654478 h 761470"/>
                  <a:gd name="connsiteX2" fmla="*/ 586204 w 663590"/>
                  <a:gd name="connsiteY2" fmla="*/ 761319 h 761470"/>
                  <a:gd name="connsiteX3" fmla="*/ 587568 w 663590"/>
                  <a:gd name="connsiteY3" fmla="*/ 761363 h 761470"/>
                  <a:gd name="connsiteX4" fmla="*/ 588609 w 663590"/>
                  <a:gd name="connsiteY4" fmla="*/ 760475 h 761470"/>
                  <a:gd name="connsiteX5" fmla="*/ 625991 w 663590"/>
                  <a:gd name="connsiteY5" fmla="*/ 690280 h 761470"/>
                  <a:gd name="connsiteX6" fmla="*/ 663366 w 663590"/>
                  <a:gd name="connsiteY6" fmla="*/ 620085 h 761470"/>
                  <a:gd name="connsiteX7" fmla="*/ 663487 w 663590"/>
                  <a:gd name="connsiteY7" fmla="*/ 618587 h 761470"/>
                  <a:gd name="connsiteX8" fmla="*/ 662471 w 663590"/>
                  <a:gd name="connsiteY8" fmla="*/ 617483 h 761470"/>
                  <a:gd name="connsiteX9" fmla="*/ 580797 w 663590"/>
                  <a:gd name="connsiteY9" fmla="*/ 576871 h 761470"/>
                  <a:gd name="connsiteX10" fmla="*/ 489199 w 663590"/>
                  <a:gd name="connsiteY10" fmla="*/ 506120 h 761470"/>
                  <a:gd name="connsiteX11" fmla="*/ 478919 w 663590"/>
                  <a:gd name="connsiteY11" fmla="*/ 436212 h 761470"/>
                  <a:gd name="connsiteX12" fmla="*/ 492816 w 663590"/>
                  <a:gd name="connsiteY12" fmla="*/ 310394 h 761470"/>
                  <a:gd name="connsiteX13" fmla="*/ 418851 w 663590"/>
                  <a:gd name="connsiteY13" fmla="*/ 111058 h 761470"/>
                  <a:gd name="connsiteX14" fmla="*/ 333167 w 663590"/>
                  <a:gd name="connsiteY14" fmla="*/ 597 h 761470"/>
                  <a:gd name="connsiteX15" fmla="*/ 331796 w 663590"/>
                  <a:gd name="connsiteY15" fmla="*/ 0 h 761470"/>
                  <a:gd name="connsiteX16" fmla="*/ 330426 w 663590"/>
                  <a:gd name="connsiteY16" fmla="*/ 597 h 761470"/>
                  <a:gd name="connsiteX17" fmla="*/ 244735 w 663590"/>
                  <a:gd name="connsiteY17" fmla="*/ 111058 h 761470"/>
                  <a:gd name="connsiteX18" fmla="*/ 170777 w 663590"/>
                  <a:gd name="connsiteY18" fmla="*/ 310394 h 761470"/>
                  <a:gd name="connsiteX19" fmla="*/ 184674 w 663590"/>
                  <a:gd name="connsiteY19" fmla="*/ 436212 h 761470"/>
                  <a:gd name="connsiteX20" fmla="*/ 174394 w 663590"/>
                  <a:gd name="connsiteY20" fmla="*/ 506120 h 761470"/>
                  <a:gd name="connsiteX21" fmla="*/ 82795 w 663590"/>
                  <a:gd name="connsiteY21" fmla="*/ 576871 h 761470"/>
                  <a:gd name="connsiteX22" fmla="*/ 1121 w 663590"/>
                  <a:gd name="connsiteY22" fmla="*/ 617483 h 761470"/>
                  <a:gd name="connsiteX23" fmla="*/ 99 w 663590"/>
                  <a:gd name="connsiteY23" fmla="*/ 618587 h 761470"/>
                  <a:gd name="connsiteX24" fmla="*/ 220 w 663590"/>
                  <a:gd name="connsiteY24" fmla="*/ 620085 h 761470"/>
                  <a:gd name="connsiteX25" fmla="*/ 37602 w 663590"/>
                  <a:gd name="connsiteY25" fmla="*/ 690280 h 761470"/>
                  <a:gd name="connsiteX26" fmla="*/ 74984 w 663590"/>
                  <a:gd name="connsiteY26" fmla="*/ 760475 h 761470"/>
                  <a:gd name="connsiteX27" fmla="*/ 76018 w 663590"/>
                  <a:gd name="connsiteY27" fmla="*/ 761363 h 761470"/>
                  <a:gd name="connsiteX28" fmla="*/ 77389 w 663590"/>
                  <a:gd name="connsiteY28" fmla="*/ 761319 h 761470"/>
                  <a:gd name="connsiteX29" fmla="*/ 266792 w 663590"/>
                  <a:gd name="connsiteY29" fmla="*/ 654478 h 761470"/>
                  <a:gd name="connsiteX30" fmla="*/ 330305 w 663590"/>
                  <a:gd name="connsiteY30" fmla="*/ 594594 h 761470"/>
                  <a:gd name="connsiteX31" fmla="*/ 331796 w 663590"/>
                  <a:gd name="connsiteY31" fmla="*/ 593852 h 761470"/>
                  <a:gd name="connsiteX32" fmla="*/ 333287 w 663590"/>
                  <a:gd name="connsiteY32" fmla="*/ 594594 h 76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3590" h="761470">
                    <a:moveTo>
                      <a:pt x="333287" y="594594"/>
                    </a:moveTo>
                    <a:cubicBezTo>
                      <a:pt x="338389" y="601270"/>
                      <a:pt x="357102" y="623962"/>
                      <a:pt x="396794" y="654478"/>
                    </a:cubicBezTo>
                    <a:cubicBezTo>
                      <a:pt x="436486" y="685000"/>
                      <a:pt x="497162" y="723340"/>
                      <a:pt x="586204" y="761319"/>
                    </a:cubicBezTo>
                    <a:cubicBezTo>
                      <a:pt x="586648" y="761509"/>
                      <a:pt x="587137" y="761515"/>
                      <a:pt x="587568" y="761363"/>
                    </a:cubicBezTo>
                    <a:cubicBezTo>
                      <a:pt x="588000" y="761211"/>
                      <a:pt x="588380" y="760906"/>
                      <a:pt x="588609" y="760475"/>
                    </a:cubicBezTo>
                    <a:lnTo>
                      <a:pt x="625991" y="690280"/>
                    </a:lnTo>
                    <a:lnTo>
                      <a:pt x="663366" y="620085"/>
                    </a:lnTo>
                    <a:cubicBezTo>
                      <a:pt x="663626" y="619602"/>
                      <a:pt x="663652" y="619063"/>
                      <a:pt x="663487" y="618587"/>
                    </a:cubicBezTo>
                    <a:cubicBezTo>
                      <a:pt x="663322" y="618111"/>
                      <a:pt x="662973" y="617705"/>
                      <a:pt x="662471" y="617483"/>
                    </a:cubicBezTo>
                    <a:cubicBezTo>
                      <a:pt x="654051" y="613803"/>
                      <a:pt x="618255" y="597850"/>
                      <a:pt x="580797" y="576871"/>
                    </a:cubicBezTo>
                    <a:cubicBezTo>
                      <a:pt x="543339" y="555893"/>
                      <a:pt x="504231" y="529895"/>
                      <a:pt x="489199" y="506120"/>
                    </a:cubicBezTo>
                    <a:cubicBezTo>
                      <a:pt x="473081" y="480636"/>
                      <a:pt x="473982" y="463083"/>
                      <a:pt x="478919" y="436212"/>
                    </a:cubicBezTo>
                    <a:cubicBezTo>
                      <a:pt x="483849" y="409340"/>
                      <a:pt x="492816" y="373150"/>
                      <a:pt x="492816" y="310394"/>
                    </a:cubicBezTo>
                    <a:cubicBezTo>
                      <a:pt x="492816" y="242777"/>
                      <a:pt x="456811" y="169511"/>
                      <a:pt x="418851" y="111058"/>
                    </a:cubicBezTo>
                    <a:cubicBezTo>
                      <a:pt x="380892" y="52605"/>
                      <a:pt x="340985" y="8964"/>
                      <a:pt x="333167" y="597"/>
                    </a:cubicBezTo>
                    <a:cubicBezTo>
                      <a:pt x="332792" y="199"/>
                      <a:pt x="332297" y="0"/>
                      <a:pt x="331796" y="0"/>
                    </a:cubicBezTo>
                    <a:cubicBezTo>
                      <a:pt x="331295" y="0"/>
                      <a:pt x="330794" y="199"/>
                      <a:pt x="330426" y="597"/>
                    </a:cubicBezTo>
                    <a:cubicBezTo>
                      <a:pt x="322608" y="8964"/>
                      <a:pt x="282694" y="52605"/>
                      <a:pt x="244735" y="111058"/>
                    </a:cubicBezTo>
                    <a:cubicBezTo>
                      <a:pt x="206782" y="169511"/>
                      <a:pt x="170777" y="242777"/>
                      <a:pt x="170777" y="310394"/>
                    </a:cubicBezTo>
                    <a:cubicBezTo>
                      <a:pt x="170777" y="373150"/>
                      <a:pt x="179737" y="409340"/>
                      <a:pt x="184674" y="436212"/>
                    </a:cubicBezTo>
                    <a:cubicBezTo>
                      <a:pt x="189604" y="463083"/>
                      <a:pt x="190512" y="480636"/>
                      <a:pt x="174394" y="506120"/>
                    </a:cubicBezTo>
                    <a:cubicBezTo>
                      <a:pt x="159355" y="529895"/>
                      <a:pt x="120247" y="555893"/>
                      <a:pt x="82795" y="576871"/>
                    </a:cubicBezTo>
                    <a:cubicBezTo>
                      <a:pt x="45337" y="597850"/>
                      <a:pt x="9535" y="613803"/>
                      <a:pt x="1121" y="617483"/>
                    </a:cubicBezTo>
                    <a:cubicBezTo>
                      <a:pt x="620" y="617705"/>
                      <a:pt x="264" y="618111"/>
                      <a:pt x="99" y="618587"/>
                    </a:cubicBezTo>
                    <a:cubicBezTo>
                      <a:pt x="-59" y="619063"/>
                      <a:pt x="-34" y="619602"/>
                      <a:pt x="220" y="620085"/>
                    </a:cubicBezTo>
                    <a:lnTo>
                      <a:pt x="37602" y="690280"/>
                    </a:lnTo>
                    <a:lnTo>
                      <a:pt x="74984" y="760475"/>
                    </a:lnTo>
                    <a:cubicBezTo>
                      <a:pt x="75212" y="760906"/>
                      <a:pt x="75587" y="761211"/>
                      <a:pt x="76018" y="761363"/>
                    </a:cubicBezTo>
                    <a:cubicBezTo>
                      <a:pt x="76449" y="761515"/>
                      <a:pt x="76938" y="761509"/>
                      <a:pt x="77389" y="761319"/>
                    </a:cubicBezTo>
                    <a:cubicBezTo>
                      <a:pt x="166424" y="723340"/>
                      <a:pt x="227100" y="685000"/>
                      <a:pt x="266792" y="654478"/>
                    </a:cubicBezTo>
                    <a:cubicBezTo>
                      <a:pt x="306490" y="623962"/>
                      <a:pt x="325197" y="601270"/>
                      <a:pt x="330305" y="594594"/>
                    </a:cubicBezTo>
                    <a:cubicBezTo>
                      <a:pt x="330679" y="594099"/>
                      <a:pt x="331238" y="593852"/>
                      <a:pt x="331796" y="593852"/>
                    </a:cubicBezTo>
                    <a:cubicBezTo>
                      <a:pt x="332355" y="593852"/>
                      <a:pt x="332907" y="594099"/>
                      <a:pt x="333287" y="59459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58" name="Freeform: Shape 57">
                <a:extLst>
                  <a:ext uri="{FF2B5EF4-FFF2-40B4-BE49-F238E27FC236}">
                    <a16:creationId xmlns:a16="http://schemas.microsoft.com/office/drawing/2014/main" id="{A7F36C8D-C5E8-AF94-EF99-680A6E56F74B}"/>
                  </a:ext>
                </a:extLst>
              </p:cNvPr>
              <p:cNvSpPr/>
              <p:nvPr/>
            </p:nvSpPr>
            <p:spPr>
              <a:xfrm>
                <a:off x="1015999"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59" name="Freeform: Shape 58">
                <a:extLst>
                  <a:ext uri="{FF2B5EF4-FFF2-40B4-BE49-F238E27FC236}">
                    <a16:creationId xmlns:a16="http://schemas.microsoft.com/office/drawing/2014/main" id="{516E750B-33D2-B8BE-23B3-14A036CEDDD2}"/>
                  </a:ext>
                </a:extLst>
              </p:cNvPr>
              <p:cNvSpPr/>
              <p:nvPr/>
            </p:nvSpPr>
            <p:spPr>
              <a:xfrm>
                <a:off x="1142999" y="5944890"/>
                <a:ext cx="761998" cy="800462"/>
              </a:xfrm>
              <a:custGeom>
                <a:avLst/>
                <a:gdLst>
                  <a:gd name="connsiteX0" fmla="*/ 760228 w 761998"/>
                  <a:gd name="connsiteY0" fmla="*/ 275260 h 800462"/>
                  <a:gd name="connsiteX1" fmla="*/ 665875 w 761998"/>
                  <a:gd name="connsiteY1" fmla="*/ 269478 h 800462"/>
                  <a:gd name="connsiteX2" fmla="*/ 571523 w 761998"/>
                  <a:gd name="connsiteY2" fmla="*/ 263696 h 800462"/>
                  <a:gd name="connsiteX3" fmla="*/ 570120 w 761998"/>
                  <a:gd name="connsiteY3" fmla="*/ 262925 h 800462"/>
                  <a:gd name="connsiteX4" fmla="*/ 569816 w 761998"/>
                  <a:gd name="connsiteY4" fmla="*/ 261349 h 800462"/>
                  <a:gd name="connsiteX5" fmla="*/ 593472 w 761998"/>
                  <a:gd name="connsiteY5" fmla="*/ 169891 h 800462"/>
                  <a:gd name="connsiteX6" fmla="*/ 617128 w 761998"/>
                  <a:gd name="connsiteY6" fmla="*/ 78433 h 800462"/>
                  <a:gd name="connsiteX7" fmla="*/ 616411 w 761998"/>
                  <a:gd name="connsiteY7" fmla="*/ 76442 h 800462"/>
                  <a:gd name="connsiteX8" fmla="*/ 614298 w 761998"/>
                  <a:gd name="connsiteY8" fmla="*/ 76377 h 800462"/>
                  <a:gd name="connsiteX9" fmla="*/ 534560 w 761998"/>
                  <a:gd name="connsiteY9" fmla="*/ 127120 h 800462"/>
                  <a:gd name="connsiteX10" fmla="*/ 454827 w 761998"/>
                  <a:gd name="connsiteY10" fmla="*/ 177863 h 800462"/>
                  <a:gd name="connsiteX11" fmla="*/ 453234 w 761998"/>
                  <a:gd name="connsiteY11" fmla="*/ 178065 h 800462"/>
                  <a:gd name="connsiteX12" fmla="*/ 452067 w 761998"/>
                  <a:gd name="connsiteY12" fmla="*/ 176967 h 800462"/>
                  <a:gd name="connsiteX13" fmla="*/ 417407 w 761998"/>
                  <a:gd name="connsiteY13" fmla="*/ 89079 h 800462"/>
                  <a:gd name="connsiteX14" fmla="*/ 382748 w 761998"/>
                  <a:gd name="connsiteY14" fmla="*/ 1191 h 800462"/>
                  <a:gd name="connsiteX15" fmla="*/ 380996 w 761998"/>
                  <a:gd name="connsiteY15" fmla="*/ 0 h 800462"/>
                  <a:gd name="connsiteX16" fmla="*/ 379251 w 761998"/>
                  <a:gd name="connsiteY16" fmla="*/ 1191 h 800462"/>
                  <a:gd name="connsiteX17" fmla="*/ 344592 w 761998"/>
                  <a:gd name="connsiteY17" fmla="*/ 89079 h 800462"/>
                  <a:gd name="connsiteX18" fmla="*/ 309932 w 761998"/>
                  <a:gd name="connsiteY18" fmla="*/ 176967 h 800462"/>
                  <a:gd name="connsiteX19" fmla="*/ 308764 w 761998"/>
                  <a:gd name="connsiteY19" fmla="*/ 178065 h 800462"/>
                  <a:gd name="connsiteX20" fmla="*/ 307172 w 761998"/>
                  <a:gd name="connsiteY20" fmla="*/ 177863 h 800462"/>
                  <a:gd name="connsiteX21" fmla="*/ 227439 w 761998"/>
                  <a:gd name="connsiteY21" fmla="*/ 127120 h 800462"/>
                  <a:gd name="connsiteX22" fmla="*/ 147707 w 761998"/>
                  <a:gd name="connsiteY22" fmla="*/ 76377 h 800462"/>
                  <a:gd name="connsiteX23" fmla="*/ 145587 w 761998"/>
                  <a:gd name="connsiteY23" fmla="*/ 76442 h 800462"/>
                  <a:gd name="connsiteX24" fmla="*/ 144870 w 761998"/>
                  <a:gd name="connsiteY24" fmla="*/ 78433 h 800462"/>
                  <a:gd name="connsiteX25" fmla="*/ 168527 w 761998"/>
                  <a:gd name="connsiteY25" fmla="*/ 169891 h 800462"/>
                  <a:gd name="connsiteX26" fmla="*/ 192183 w 761998"/>
                  <a:gd name="connsiteY26" fmla="*/ 261349 h 800462"/>
                  <a:gd name="connsiteX27" fmla="*/ 191885 w 761998"/>
                  <a:gd name="connsiteY27" fmla="*/ 262925 h 800462"/>
                  <a:gd name="connsiteX28" fmla="*/ 190476 w 761998"/>
                  <a:gd name="connsiteY28" fmla="*/ 263696 h 800462"/>
                  <a:gd name="connsiteX29" fmla="*/ 96123 w 761998"/>
                  <a:gd name="connsiteY29" fmla="*/ 269478 h 800462"/>
                  <a:gd name="connsiteX30" fmla="*/ 1771 w 761998"/>
                  <a:gd name="connsiteY30" fmla="*/ 275260 h 800462"/>
                  <a:gd name="connsiteX31" fmla="*/ 96 w 761998"/>
                  <a:gd name="connsiteY31" fmla="*/ 276556 h 800462"/>
                  <a:gd name="connsiteX32" fmla="*/ 686 w 761998"/>
                  <a:gd name="connsiteY32" fmla="*/ 278587 h 800462"/>
                  <a:gd name="connsiteX33" fmla="*/ 73622 w 761998"/>
                  <a:gd name="connsiteY33" fmla="*/ 338684 h 800462"/>
                  <a:gd name="connsiteX34" fmla="*/ 146552 w 761998"/>
                  <a:gd name="connsiteY34" fmla="*/ 398781 h 800462"/>
                  <a:gd name="connsiteX35" fmla="*/ 147237 w 761998"/>
                  <a:gd name="connsiteY35" fmla="*/ 400232 h 800462"/>
                  <a:gd name="connsiteX36" fmla="*/ 146552 w 761998"/>
                  <a:gd name="connsiteY36" fmla="*/ 401683 h 800462"/>
                  <a:gd name="connsiteX37" fmla="*/ 73622 w 761998"/>
                  <a:gd name="connsiteY37" fmla="*/ 461780 h 800462"/>
                  <a:gd name="connsiteX38" fmla="*/ 686 w 761998"/>
                  <a:gd name="connsiteY38" fmla="*/ 521877 h 800462"/>
                  <a:gd name="connsiteX39" fmla="*/ 96 w 761998"/>
                  <a:gd name="connsiteY39" fmla="*/ 523908 h 800462"/>
                  <a:gd name="connsiteX40" fmla="*/ 1771 w 761998"/>
                  <a:gd name="connsiteY40" fmla="*/ 525204 h 800462"/>
                  <a:gd name="connsiteX41" fmla="*/ 96123 w 761998"/>
                  <a:gd name="connsiteY41" fmla="*/ 530984 h 800462"/>
                  <a:gd name="connsiteX42" fmla="*/ 190476 w 761998"/>
                  <a:gd name="connsiteY42" fmla="*/ 536765 h 800462"/>
                  <a:gd name="connsiteX43" fmla="*/ 191885 w 761998"/>
                  <a:gd name="connsiteY43" fmla="*/ 537539 h 800462"/>
                  <a:gd name="connsiteX44" fmla="*/ 192183 w 761998"/>
                  <a:gd name="connsiteY44" fmla="*/ 539113 h 800462"/>
                  <a:gd name="connsiteX45" fmla="*/ 168527 w 761998"/>
                  <a:gd name="connsiteY45" fmla="*/ 630572 h 800462"/>
                  <a:gd name="connsiteX46" fmla="*/ 144870 w 761998"/>
                  <a:gd name="connsiteY46" fmla="*/ 722031 h 800462"/>
                  <a:gd name="connsiteX47" fmla="*/ 145587 w 761998"/>
                  <a:gd name="connsiteY47" fmla="*/ 724024 h 800462"/>
                  <a:gd name="connsiteX48" fmla="*/ 147707 w 761998"/>
                  <a:gd name="connsiteY48" fmla="*/ 724087 h 800462"/>
                  <a:gd name="connsiteX49" fmla="*/ 227439 w 761998"/>
                  <a:gd name="connsiteY49" fmla="*/ 673341 h 800462"/>
                  <a:gd name="connsiteX50" fmla="*/ 307172 w 761998"/>
                  <a:gd name="connsiteY50" fmla="*/ 622602 h 800462"/>
                  <a:gd name="connsiteX51" fmla="*/ 308764 w 761998"/>
                  <a:gd name="connsiteY51" fmla="*/ 622399 h 800462"/>
                  <a:gd name="connsiteX52" fmla="*/ 309932 w 761998"/>
                  <a:gd name="connsiteY52" fmla="*/ 623497 h 800462"/>
                  <a:gd name="connsiteX53" fmla="*/ 344592 w 761998"/>
                  <a:gd name="connsiteY53" fmla="*/ 711383 h 800462"/>
                  <a:gd name="connsiteX54" fmla="*/ 379251 w 761998"/>
                  <a:gd name="connsiteY54" fmla="*/ 799276 h 800462"/>
                  <a:gd name="connsiteX55" fmla="*/ 380996 w 761998"/>
                  <a:gd name="connsiteY55" fmla="*/ 800463 h 800462"/>
                  <a:gd name="connsiteX56" fmla="*/ 382748 w 761998"/>
                  <a:gd name="connsiteY56" fmla="*/ 799276 h 800462"/>
                  <a:gd name="connsiteX57" fmla="*/ 417407 w 761998"/>
                  <a:gd name="connsiteY57" fmla="*/ 711383 h 800462"/>
                  <a:gd name="connsiteX58" fmla="*/ 452067 w 761998"/>
                  <a:gd name="connsiteY58" fmla="*/ 623497 h 800462"/>
                  <a:gd name="connsiteX59" fmla="*/ 453234 w 761998"/>
                  <a:gd name="connsiteY59" fmla="*/ 622399 h 800462"/>
                  <a:gd name="connsiteX60" fmla="*/ 454827 w 761998"/>
                  <a:gd name="connsiteY60" fmla="*/ 622602 h 800462"/>
                  <a:gd name="connsiteX61" fmla="*/ 534560 w 761998"/>
                  <a:gd name="connsiteY61" fmla="*/ 673341 h 800462"/>
                  <a:gd name="connsiteX62" fmla="*/ 614298 w 761998"/>
                  <a:gd name="connsiteY62" fmla="*/ 724087 h 800462"/>
                  <a:gd name="connsiteX63" fmla="*/ 616411 w 761998"/>
                  <a:gd name="connsiteY63" fmla="*/ 724024 h 800462"/>
                  <a:gd name="connsiteX64" fmla="*/ 617128 w 761998"/>
                  <a:gd name="connsiteY64" fmla="*/ 722031 h 800462"/>
                  <a:gd name="connsiteX65" fmla="*/ 593472 w 761998"/>
                  <a:gd name="connsiteY65" fmla="*/ 630572 h 800462"/>
                  <a:gd name="connsiteX66" fmla="*/ 569816 w 761998"/>
                  <a:gd name="connsiteY66" fmla="*/ 539113 h 800462"/>
                  <a:gd name="connsiteX67" fmla="*/ 570120 w 761998"/>
                  <a:gd name="connsiteY67" fmla="*/ 537539 h 800462"/>
                  <a:gd name="connsiteX68" fmla="*/ 571523 w 761998"/>
                  <a:gd name="connsiteY68" fmla="*/ 536765 h 800462"/>
                  <a:gd name="connsiteX69" fmla="*/ 665875 w 761998"/>
                  <a:gd name="connsiteY69" fmla="*/ 530984 h 800462"/>
                  <a:gd name="connsiteX70" fmla="*/ 760228 w 761998"/>
                  <a:gd name="connsiteY70" fmla="*/ 525204 h 800462"/>
                  <a:gd name="connsiteX71" fmla="*/ 761903 w 761998"/>
                  <a:gd name="connsiteY71" fmla="*/ 523908 h 800462"/>
                  <a:gd name="connsiteX72" fmla="*/ 761313 w 761998"/>
                  <a:gd name="connsiteY72" fmla="*/ 521877 h 800462"/>
                  <a:gd name="connsiteX73" fmla="*/ 688377 w 761998"/>
                  <a:gd name="connsiteY73" fmla="*/ 461780 h 800462"/>
                  <a:gd name="connsiteX74" fmla="*/ 615447 w 761998"/>
                  <a:gd name="connsiteY74" fmla="*/ 401683 h 800462"/>
                  <a:gd name="connsiteX75" fmla="*/ 614762 w 761998"/>
                  <a:gd name="connsiteY75" fmla="*/ 400232 h 800462"/>
                  <a:gd name="connsiteX76" fmla="*/ 615447 w 761998"/>
                  <a:gd name="connsiteY76" fmla="*/ 398781 h 800462"/>
                  <a:gd name="connsiteX77" fmla="*/ 688377 w 761998"/>
                  <a:gd name="connsiteY77" fmla="*/ 338684 h 800462"/>
                  <a:gd name="connsiteX78" fmla="*/ 761313 w 761998"/>
                  <a:gd name="connsiteY78" fmla="*/ 278587 h 800462"/>
                  <a:gd name="connsiteX79" fmla="*/ 761903 w 761998"/>
                  <a:gd name="connsiteY79" fmla="*/ 276556 h 800462"/>
                  <a:gd name="connsiteX80" fmla="*/ 760228 w 761998"/>
                  <a:gd name="connsiteY80" fmla="*/ 275260 h 800462"/>
                  <a:gd name="connsiteX81" fmla="*/ 381003 w 761998"/>
                  <a:gd name="connsiteY81" fmla="*/ 544069 h 800462"/>
                  <a:gd name="connsiteX82" fmla="*/ 324971 w 761998"/>
                  <a:gd name="connsiteY82" fmla="*/ 532761 h 800462"/>
                  <a:gd name="connsiteX83" fmla="*/ 279219 w 761998"/>
                  <a:gd name="connsiteY83" fmla="*/ 501939 h 800462"/>
                  <a:gd name="connsiteX84" fmla="*/ 248373 w 761998"/>
                  <a:gd name="connsiteY84" fmla="*/ 456219 h 800462"/>
                  <a:gd name="connsiteX85" fmla="*/ 237065 w 761998"/>
                  <a:gd name="connsiteY85" fmla="*/ 400232 h 800462"/>
                  <a:gd name="connsiteX86" fmla="*/ 248373 w 761998"/>
                  <a:gd name="connsiteY86" fmla="*/ 344245 h 800462"/>
                  <a:gd name="connsiteX87" fmla="*/ 279219 w 761998"/>
                  <a:gd name="connsiteY87" fmla="*/ 298525 h 800462"/>
                  <a:gd name="connsiteX88" fmla="*/ 324971 w 761998"/>
                  <a:gd name="connsiteY88" fmla="*/ 267700 h 800462"/>
                  <a:gd name="connsiteX89" fmla="*/ 381003 w 761998"/>
                  <a:gd name="connsiteY89" fmla="*/ 256397 h 800462"/>
                  <a:gd name="connsiteX90" fmla="*/ 437028 w 761998"/>
                  <a:gd name="connsiteY90" fmla="*/ 267700 h 800462"/>
                  <a:gd name="connsiteX91" fmla="*/ 482779 w 761998"/>
                  <a:gd name="connsiteY91" fmla="*/ 298525 h 800462"/>
                  <a:gd name="connsiteX92" fmla="*/ 513625 w 761998"/>
                  <a:gd name="connsiteY92" fmla="*/ 344245 h 800462"/>
                  <a:gd name="connsiteX93" fmla="*/ 524933 w 761998"/>
                  <a:gd name="connsiteY93" fmla="*/ 400232 h 800462"/>
                  <a:gd name="connsiteX94" fmla="*/ 513625 w 761998"/>
                  <a:gd name="connsiteY94" fmla="*/ 456219 h 800462"/>
                  <a:gd name="connsiteX95" fmla="*/ 482779 w 761998"/>
                  <a:gd name="connsiteY95" fmla="*/ 501939 h 800462"/>
                  <a:gd name="connsiteX96" fmla="*/ 437028 w 761998"/>
                  <a:gd name="connsiteY96" fmla="*/ 532761 h 800462"/>
                  <a:gd name="connsiteX97" fmla="*/ 381003 w 761998"/>
                  <a:gd name="connsiteY97" fmla="*/ 544069 h 80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61998" h="800462">
                    <a:moveTo>
                      <a:pt x="760228" y="275260"/>
                    </a:moveTo>
                    <a:lnTo>
                      <a:pt x="665875" y="269478"/>
                    </a:lnTo>
                    <a:lnTo>
                      <a:pt x="571523" y="263696"/>
                    </a:lnTo>
                    <a:cubicBezTo>
                      <a:pt x="570932" y="263660"/>
                      <a:pt x="570431" y="263359"/>
                      <a:pt x="570120" y="262925"/>
                    </a:cubicBezTo>
                    <a:cubicBezTo>
                      <a:pt x="569803" y="262490"/>
                      <a:pt x="569670" y="261921"/>
                      <a:pt x="569816" y="261349"/>
                    </a:cubicBezTo>
                    <a:lnTo>
                      <a:pt x="593472" y="169891"/>
                    </a:lnTo>
                    <a:lnTo>
                      <a:pt x="617128" y="78433"/>
                    </a:lnTo>
                    <a:cubicBezTo>
                      <a:pt x="617344" y="77607"/>
                      <a:pt x="616995" y="76864"/>
                      <a:pt x="616411" y="76442"/>
                    </a:cubicBezTo>
                    <a:cubicBezTo>
                      <a:pt x="615828" y="76020"/>
                      <a:pt x="615015" y="75918"/>
                      <a:pt x="614298" y="76377"/>
                    </a:cubicBezTo>
                    <a:lnTo>
                      <a:pt x="534560" y="127120"/>
                    </a:lnTo>
                    <a:lnTo>
                      <a:pt x="454827" y="177863"/>
                    </a:lnTo>
                    <a:cubicBezTo>
                      <a:pt x="454332" y="178181"/>
                      <a:pt x="453748" y="178231"/>
                      <a:pt x="453234" y="178065"/>
                    </a:cubicBezTo>
                    <a:cubicBezTo>
                      <a:pt x="452727" y="177899"/>
                      <a:pt x="452283" y="177516"/>
                      <a:pt x="452067" y="176967"/>
                    </a:cubicBezTo>
                    <a:lnTo>
                      <a:pt x="417407" y="89079"/>
                    </a:lnTo>
                    <a:lnTo>
                      <a:pt x="382748" y="1191"/>
                    </a:lnTo>
                    <a:cubicBezTo>
                      <a:pt x="382437" y="397"/>
                      <a:pt x="381720" y="0"/>
                      <a:pt x="380996" y="0"/>
                    </a:cubicBezTo>
                    <a:cubicBezTo>
                      <a:pt x="380279" y="0"/>
                      <a:pt x="379562" y="397"/>
                      <a:pt x="379251" y="1191"/>
                    </a:cubicBezTo>
                    <a:lnTo>
                      <a:pt x="344592" y="89079"/>
                    </a:lnTo>
                    <a:lnTo>
                      <a:pt x="309932" y="176967"/>
                    </a:lnTo>
                    <a:cubicBezTo>
                      <a:pt x="309716" y="177516"/>
                      <a:pt x="309272" y="177899"/>
                      <a:pt x="308764" y="178065"/>
                    </a:cubicBezTo>
                    <a:cubicBezTo>
                      <a:pt x="308250" y="178231"/>
                      <a:pt x="307673" y="178181"/>
                      <a:pt x="307172" y="177863"/>
                    </a:cubicBezTo>
                    <a:lnTo>
                      <a:pt x="227439" y="127120"/>
                    </a:lnTo>
                    <a:lnTo>
                      <a:pt x="147707" y="76377"/>
                    </a:lnTo>
                    <a:cubicBezTo>
                      <a:pt x="146983" y="75919"/>
                      <a:pt x="146171" y="76020"/>
                      <a:pt x="145587" y="76442"/>
                    </a:cubicBezTo>
                    <a:cubicBezTo>
                      <a:pt x="145010" y="76864"/>
                      <a:pt x="144661" y="77607"/>
                      <a:pt x="144870" y="78433"/>
                    </a:cubicBezTo>
                    <a:lnTo>
                      <a:pt x="168527" y="169891"/>
                    </a:lnTo>
                    <a:lnTo>
                      <a:pt x="192183" y="261349"/>
                    </a:lnTo>
                    <a:cubicBezTo>
                      <a:pt x="192329" y="261921"/>
                      <a:pt x="192196" y="262490"/>
                      <a:pt x="191885" y="262925"/>
                    </a:cubicBezTo>
                    <a:cubicBezTo>
                      <a:pt x="191568" y="263359"/>
                      <a:pt x="191066" y="263660"/>
                      <a:pt x="190476" y="263696"/>
                    </a:cubicBezTo>
                    <a:lnTo>
                      <a:pt x="96123" y="269478"/>
                    </a:lnTo>
                    <a:lnTo>
                      <a:pt x="1771" y="275260"/>
                    </a:lnTo>
                    <a:cubicBezTo>
                      <a:pt x="914" y="275312"/>
                      <a:pt x="318" y="275872"/>
                      <a:pt x="96" y="276556"/>
                    </a:cubicBezTo>
                    <a:cubicBezTo>
                      <a:pt x="-127" y="277238"/>
                      <a:pt x="26" y="278044"/>
                      <a:pt x="686" y="278587"/>
                    </a:cubicBezTo>
                    <a:lnTo>
                      <a:pt x="73622" y="338684"/>
                    </a:lnTo>
                    <a:lnTo>
                      <a:pt x="146552" y="398781"/>
                    </a:lnTo>
                    <a:cubicBezTo>
                      <a:pt x="147009" y="399158"/>
                      <a:pt x="147237" y="399695"/>
                      <a:pt x="147237" y="400232"/>
                    </a:cubicBezTo>
                    <a:cubicBezTo>
                      <a:pt x="147237" y="400769"/>
                      <a:pt x="147009" y="401306"/>
                      <a:pt x="146552" y="401683"/>
                    </a:cubicBezTo>
                    <a:lnTo>
                      <a:pt x="73622" y="461780"/>
                    </a:lnTo>
                    <a:lnTo>
                      <a:pt x="686" y="521877"/>
                    </a:lnTo>
                    <a:cubicBezTo>
                      <a:pt x="26" y="522420"/>
                      <a:pt x="-127" y="523226"/>
                      <a:pt x="96" y="523908"/>
                    </a:cubicBezTo>
                    <a:cubicBezTo>
                      <a:pt x="318" y="524592"/>
                      <a:pt x="914" y="525152"/>
                      <a:pt x="1771" y="525204"/>
                    </a:cubicBezTo>
                    <a:lnTo>
                      <a:pt x="96123" y="530984"/>
                    </a:lnTo>
                    <a:lnTo>
                      <a:pt x="190476" y="536765"/>
                    </a:lnTo>
                    <a:cubicBezTo>
                      <a:pt x="191066" y="536803"/>
                      <a:pt x="191568" y="537101"/>
                      <a:pt x="191885" y="537539"/>
                    </a:cubicBezTo>
                    <a:cubicBezTo>
                      <a:pt x="192196" y="537971"/>
                      <a:pt x="192329" y="538542"/>
                      <a:pt x="192183" y="539113"/>
                    </a:cubicBezTo>
                    <a:lnTo>
                      <a:pt x="168527" y="630572"/>
                    </a:lnTo>
                    <a:lnTo>
                      <a:pt x="144870" y="722031"/>
                    </a:lnTo>
                    <a:cubicBezTo>
                      <a:pt x="144661" y="722856"/>
                      <a:pt x="145010" y="723598"/>
                      <a:pt x="145587" y="724024"/>
                    </a:cubicBezTo>
                    <a:cubicBezTo>
                      <a:pt x="146171" y="724443"/>
                      <a:pt x="146983" y="724544"/>
                      <a:pt x="147707" y="724087"/>
                    </a:cubicBezTo>
                    <a:lnTo>
                      <a:pt x="227439" y="673341"/>
                    </a:lnTo>
                    <a:lnTo>
                      <a:pt x="307172" y="622602"/>
                    </a:lnTo>
                    <a:cubicBezTo>
                      <a:pt x="307673" y="622285"/>
                      <a:pt x="308250" y="622234"/>
                      <a:pt x="308764" y="622399"/>
                    </a:cubicBezTo>
                    <a:cubicBezTo>
                      <a:pt x="309272" y="622564"/>
                      <a:pt x="309716" y="622945"/>
                      <a:pt x="309932" y="623497"/>
                    </a:cubicBezTo>
                    <a:lnTo>
                      <a:pt x="344592" y="711383"/>
                    </a:lnTo>
                    <a:lnTo>
                      <a:pt x="379251" y="799276"/>
                    </a:lnTo>
                    <a:cubicBezTo>
                      <a:pt x="379562" y="800069"/>
                      <a:pt x="380279" y="800463"/>
                      <a:pt x="380996" y="800463"/>
                    </a:cubicBezTo>
                    <a:cubicBezTo>
                      <a:pt x="381720" y="800463"/>
                      <a:pt x="382437" y="800069"/>
                      <a:pt x="382748" y="799276"/>
                    </a:cubicBezTo>
                    <a:lnTo>
                      <a:pt x="417407" y="711383"/>
                    </a:lnTo>
                    <a:lnTo>
                      <a:pt x="452067" y="623497"/>
                    </a:lnTo>
                    <a:cubicBezTo>
                      <a:pt x="452283" y="622945"/>
                      <a:pt x="452727" y="622564"/>
                      <a:pt x="453234" y="622399"/>
                    </a:cubicBezTo>
                    <a:cubicBezTo>
                      <a:pt x="453748" y="622234"/>
                      <a:pt x="454332" y="622285"/>
                      <a:pt x="454827" y="622602"/>
                    </a:cubicBezTo>
                    <a:lnTo>
                      <a:pt x="534560" y="673341"/>
                    </a:lnTo>
                    <a:lnTo>
                      <a:pt x="614298" y="724087"/>
                    </a:lnTo>
                    <a:cubicBezTo>
                      <a:pt x="615015" y="724544"/>
                      <a:pt x="615828" y="724443"/>
                      <a:pt x="616411" y="724024"/>
                    </a:cubicBezTo>
                    <a:cubicBezTo>
                      <a:pt x="616995" y="723598"/>
                      <a:pt x="617344" y="722856"/>
                      <a:pt x="617128" y="722031"/>
                    </a:cubicBezTo>
                    <a:lnTo>
                      <a:pt x="593472" y="630572"/>
                    </a:lnTo>
                    <a:lnTo>
                      <a:pt x="569816" y="539113"/>
                    </a:lnTo>
                    <a:cubicBezTo>
                      <a:pt x="569670" y="538542"/>
                      <a:pt x="569803" y="537977"/>
                      <a:pt x="570120" y="537539"/>
                    </a:cubicBezTo>
                    <a:cubicBezTo>
                      <a:pt x="570431" y="537108"/>
                      <a:pt x="570932" y="536803"/>
                      <a:pt x="571523" y="536765"/>
                    </a:cubicBezTo>
                    <a:lnTo>
                      <a:pt x="665875" y="530984"/>
                    </a:lnTo>
                    <a:lnTo>
                      <a:pt x="760228" y="525204"/>
                    </a:lnTo>
                    <a:cubicBezTo>
                      <a:pt x="761085" y="525152"/>
                      <a:pt x="761681" y="524592"/>
                      <a:pt x="761903" y="523908"/>
                    </a:cubicBezTo>
                    <a:cubicBezTo>
                      <a:pt x="762125" y="523226"/>
                      <a:pt x="761973" y="522420"/>
                      <a:pt x="761313" y="521877"/>
                    </a:cubicBezTo>
                    <a:lnTo>
                      <a:pt x="688377" y="461780"/>
                    </a:lnTo>
                    <a:lnTo>
                      <a:pt x="615447" y="401683"/>
                    </a:lnTo>
                    <a:cubicBezTo>
                      <a:pt x="614990" y="401307"/>
                      <a:pt x="614762" y="400769"/>
                      <a:pt x="614762" y="400232"/>
                    </a:cubicBezTo>
                    <a:cubicBezTo>
                      <a:pt x="614762" y="399695"/>
                      <a:pt x="614990" y="399158"/>
                      <a:pt x="615447" y="398781"/>
                    </a:cubicBezTo>
                    <a:lnTo>
                      <a:pt x="688377" y="338684"/>
                    </a:lnTo>
                    <a:lnTo>
                      <a:pt x="761313" y="278587"/>
                    </a:lnTo>
                    <a:cubicBezTo>
                      <a:pt x="761973" y="278044"/>
                      <a:pt x="762125" y="277238"/>
                      <a:pt x="761903" y="276556"/>
                    </a:cubicBezTo>
                    <a:cubicBezTo>
                      <a:pt x="761681" y="275872"/>
                      <a:pt x="761085" y="275312"/>
                      <a:pt x="760228" y="275260"/>
                    </a:cubicBezTo>
                    <a:close/>
                    <a:moveTo>
                      <a:pt x="381003" y="544069"/>
                    </a:moveTo>
                    <a:cubicBezTo>
                      <a:pt x="361128" y="544069"/>
                      <a:pt x="342193" y="540039"/>
                      <a:pt x="324971" y="532761"/>
                    </a:cubicBezTo>
                    <a:cubicBezTo>
                      <a:pt x="307755" y="525485"/>
                      <a:pt x="292247" y="514953"/>
                      <a:pt x="279219" y="501939"/>
                    </a:cubicBezTo>
                    <a:cubicBezTo>
                      <a:pt x="266198" y="488924"/>
                      <a:pt x="255658" y="473427"/>
                      <a:pt x="248373" y="456219"/>
                    </a:cubicBezTo>
                    <a:cubicBezTo>
                      <a:pt x="241095" y="439011"/>
                      <a:pt x="237065" y="420091"/>
                      <a:pt x="237065" y="400232"/>
                    </a:cubicBezTo>
                    <a:cubicBezTo>
                      <a:pt x="237065" y="380372"/>
                      <a:pt x="241095" y="361453"/>
                      <a:pt x="248373" y="344245"/>
                    </a:cubicBezTo>
                    <a:cubicBezTo>
                      <a:pt x="255658" y="327037"/>
                      <a:pt x="266198" y="311540"/>
                      <a:pt x="279219" y="298525"/>
                    </a:cubicBezTo>
                    <a:cubicBezTo>
                      <a:pt x="292247" y="285511"/>
                      <a:pt x="307755" y="274979"/>
                      <a:pt x="324971" y="267700"/>
                    </a:cubicBezTo>
                    <a:cubicBezTo>
                      <a:pt x="342193" y="260422"/>
                      <a:pt x="361128" y="256397"/>
                      <a:pt x="381003" y="256397"/>
                    </a:cubicBezTo>
                    <a:cubicBezTo>
                      <a:pt x="400871" y="256397"/>
                      <a:pt x="419806" y="260422"/>
                      <a:pt x="437028" y="267700"/>
                    </a:cubicBezTo>
                    <a:cubicBezTo>
                      <a:pt x="454243" y="274979"/>
                      <a:pt x="469752" y="285511"/>
                      <a:pt x="482779" y="298525"/>
                    </a:cubicBezTo>
                    <a:cubicBezTo>
                      <a:pt x="495801" y="311540"/>
                      <a:pt x="506341" y="327037"/>
                      <a:pt x="513625" y="344245"/>
                    </a:cubicBezTo>
                    <a:cubicBezTo>
                      <a:pt x="520910" y="361453"/>
                      <a:pt x="524933" y="380372"/>
                      <a:pt x="524933" y="400232"/>
                    </a:cubicBezTo>
                    <a:cubicBezTo>
                      <a:pt x="524933" y="420091"/>
                      <a:pt x="520910" y="439011"/>
                      <a:pt x="513625" y="456219"/>
                    </a:cubicBezTo>
                    <a:cubicBezTo>
                      <a:pt x="506341" y="473427"/>
                      <a:pt x="495801" y="488924"/>
                      <a:pt x="482779" y="501939"/>
                    </a:cubicBezTo>
                    <a:cubicBezTo>
                      <a:pt x="469752" y="514953"/>
                      <a:pt x="454243" y="525485"/>
                      <a:pt x="437028" y="532761"/>
                    </a:cubicBezTo>
                    <a:cubicBezTo>
                      <a:pt x="419806" y="540039"/>
                      <a:pt x="400871" y="544069"/>
                      <a:pt x="381003" y="544069"/>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60" name="Freeform: Shape 59">
                <a:extLst>
                  <a:ext uri="{FF2B5EF4-FFF2-40B4-BE49-F238E27FC236}">
                    <a16:creationId xmlns:a16="http://schemas.microsoft.com/office/drawing/2014/main" id="{FC4E4E86-A46D-293E-BB3E-8E4322E23C15}"/>
                  </a:ext>
                </a:extLst>
              </p:cNvPr>
              <p:cNvSpPr/>
              <p:nvPr/>
            </p:nvSpPr>
            <p:spPr>
              <a:xfrm>
                <a:off x="0"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61" name="Freeform: Shape 60">
                <a:extLst>
                  <a:ext uri="{FF2B5EF4-FFF2-40B4-BE49-F238E27FC236}">
                    <a16:creationId xmlns:a16="http://schemas.microsoft.com/office/drawing/2014/main" id="{CBFCE224-2AB0-050C-C500-9981DA3F760C}"/>
                  </a:ext>
                </a:extLst>
              </p:cNvPr>
              <p:cNvSpPr/>
              <p:nvPr/>
            </p:nvSpPr>
            <p:spPr>
              <a:xfrm>
                <a:off x="0" y="6059695"/>
                <a:ext cx="1015999" cy="793075"/>
              </a:xfrm>
              <a:custGeom>
                <a:avLst/>
                <a:gdLst>
                  <a:gd name="connsiteX0" fmla="*/ 407017 w 1015999"/>
                  <a:gd name="connsiteY0" fmla="*/ 243627 h 793075"/>
                  <a:gd name="connsiteX1" fmla="*/ 365188 w 1015999"/>
                  <a:gd name="connsiteY1" fmla="*/ 142714 h 793075"/>
                  <a:gd name="connsiteX2" fmla="*/ 407017 w 1015999"/>
                  <a:gd name="connsiteY2" fmla="*/ 41800 h 793075"/>
                  <a:gd name="connsiteX3" fmla="*/ 508000 w 1015999"/>
                  <a:gd name="connsiteY3" fmla="*/ 0 h 793075"/>
                  <a:gd name="connsiteX4" fmla="*/ 608983 w 1015999"/>
                  <a:gd name="connsiteY4" fmla="*/ 41800 h 793075"/>
                  <a:gd name="connsiteX5" fmla="*/ 650810 w 1015999"/>
                  <a:gd name="connsiteY5" fmla="*/ 142714 h 793075"/>
                  <a:gd name="connsiteX6" fmla="*/ 608983 w 1015999"/>
                  <a:gd name="connsiteY6" fmla="*/ 243627 h 793075"/>
                  <a:gd name="connsiteX7" fmla="*/ 508000 w 1015999"/>
                  <a:gd name="connsiteY7" fmla="*/ 285427 h 793075"/>
                  <a:gd name="connsiteX8" fmla="*/ 407017 w 1015999"/>
                  <a:gd name="connsiteY8" fmla="*/ 243627 h 793075"/>
                  <a:gd name="connsiteX9" fmla="*/ 1014667 w 1015999"/>
                  <a:gd name="connsiteY9" fmla="*/ 159587 h 793075"/>
                  <a:gd name="connsiteX10" fmla="*/ 761998 w 1015999"/>
                  <a:gd name="connsiteY10" fmla="*/ 412600 h 793075"/>
                  <a:gd name="connsiteX11" fmla="*/ 509332 w 1015999"/>
                  <a:gd name="connsiteY11" fmla="*/ 665612 h 793075"/>
                  <a:gd name="connsiteX12" fmla="*/ 508000 w 1015999"/>
                  <a:gd name="connsiteY12" fmla="*/ 666164 h 793075"/>
                  <a:gd name="connsiteX13" fmla="*/ 506668 w 1015999"/>
                  <a:gd name="connsiteY13" fmla="*/ 665612 h 793075"/>
                  <a:gd name="connsiteX14" fmla="*/ 254000 w 1015999"/>
                  <a:gd name="connsiteY14" fmla="*/ 412600 h 793075"/>
                  <a:gd name="connsiteX15" fmla="*/ 1332 w 1015999"/>
                  <a:gd name="connsiteY15" fmla="*/ 159587 h 793075"/>
                  <a:gd name="connsiteX16" fmla="*/ 0 w 1015999"/>
                  <a:gd name="connsiteY16" fmla="*/ 159035 h 793075"/>
                  <a:gd name="connsiteX17" fmla="*/ 0 w 1015999"/>
                  <a:gd name="connsiteY17" fmla="*/ 793076 h 793075"/>
                  <a:gd name="connsiteX18" fmla="*/ 1015999 w 1015999"/>
                  <a:gd name="connsiteY18" fmla="*/ 793076 h 793075"/>
                  <a:gd name="connsiteX19" fmla="*/ 1015999 w 1015999"/>
                  <a:gd name="connsiteY19" fmla="*/ 159035 h 793075"/>
                  <a:gd name="connsiteX20" fmla="*/ 1014667 w 1015999"/>
                  <a:gd name="connsiteY20" fmla="*/ 159587 h 79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5999" h="793075">
                    <a:moveTo>
                      <a:pt x="407017" y="243627"/>
                    </a:moveTo>
                    <a:cubicBezTo>
                      <a:pt x="381172" y="217801"/>
                      <a:pt x="365188" y="182122"/>
                      <a:pt x="365188" y="142714"/>
                    </a:cubicBezTo>
                    <a:cubicBezTo>
                      <a:pt x="365188" y="103304"/>
                      <a:pt x="381172" y="67626"/>
                      <a:pt x="407017" y="41800"/>
                    </a:cubicBezTo>
                    <a:cubicBezTo>
                      <a:pt x="432860" y="15974"/>
                      <a:pt x="468563" y="0"/>
                      <a:pt x="508000" y="0"/>
                    </a:cubicBezTo>
                    <a:cubicBezTo>
                      <a:pt x="547437" y="0"/>
                      <a:pt x="583140" y="15974"/>
                      <a:pt x="608983" y="41800"/>
                    </a:cubicBezTo>
                    <a:cubicBezTo>
                      <a:pt x="634826" y="67626"/>
                      <a:pt x="650810" y="103304"/>
                      <a:pt x="650810" y="142714"/>
                    </a:cubicBezTo>
                    <a:cubicBezTo>
                      <a:pt x="650810" y="182122"/>
                      <a:pt x="634826" y="217801"/>
                      <a:pt x="608983" y="243627"/>
                    </a:cubicBezTo>
                    <a:cubicBezTo>
                      <a:pt x="583140" y="269453"/>
                      <a:pt x="547436" y="285427"/>
                      <a:pt x="508000" y="285427"/>
                    </a:cubicBezTo>
                    <a:cubicBezTo>
                      <a:pt x="468564" y="285427"/>
                      <a:pt x="432860" y="269453"/>
                      <a:pt x="407017" y="243627"/>
                    </a:cubicBezTo>
                    <a:close/>
                    <a:moveTo>
                      <a:pt x="1014667" y="159587"/>
                    </a:moveTo>
                    <a:lnTo>
                      <a:pt x="761998" y="412600"/>
                    </a:lnTo>
                    <a:lnTo>
                      <a:pt x="509332" y="665612"/>
                    </a:lnTo>
                    <a:cubicBezTo>
                      <a:pt x="508964" y="665980"/>
                      <a:pt x="508482" y="666164"/>
                      <a:pt x="508000" y="666164"/>
                    </a:cubicBezTo>
                    <a:cubicBezTo>
                      <a:pt x="507518" y="666164"/>
                      <a:pt x="507036" y="665980"/>
                      <a:pt x="506668" y="665612"/>
                    </a:cubicBezTo>
                    <a:lnTo>
                      <a:pt x="254000" y="412600"/>
                    </a:lnTo>
                    <a:lnTo>
                      <a:pt x="1332" y="159587"/>
                    </a:lnTo>
                    <a:cubicBezTo>
                      <a:pt x="964" y="159219"/>
                      <a:pt x="482" y="159035"/>
                      <a:pt x="0" y="159035"/>
                    </a:cubicBezTo>
                    <a:lnTo>
                      <a:pt x="0" y="793076"/>
                    </a:lnTo>
                    <a:lnTo>
                      <a:pt x="1015999" y="793076"/>
                    </a:lnTo>
                    <a:lnTo>
                      <a:pt x="1015999" y="159035"/>
                    </a:lnTo>
                    <a:cubicBezTo>
                      <a:pt x="1015517" y="159035"/>
                      <a:pt x="1015035" y="159219"/>
                      <a:pt x="1014667" y="159587"/>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grpSp>
      </p:grpSp>
      <p:sp>
        <p:nvSpPr>
          <p:cNvPr id="80" name="TextBox 79">
            <a:extLst>
              <a:ext uri="{FF2B5EF4-FFF2-40B4-BE49-F238E27FC236}">
                <a16:creationId xmlns:a16="http://schemas.microsoft.com/office/drawing/2014/main" id="{17BA8BEA-6181-93B6-8615-94BDDFE79178}"/>
              </a:ext>
            </a:extLst>
          </p:cNvPr>
          <p:cNvSpPr txBox="1"/>
          <p:nvPr userDrawn="1"/>
        </p:nvSpPr>
        <p:spPr>
          <a:xfrm>
            <a:off x="1085446" y="5672770"/>
            <a:ext cx="10021108" cy="461665"/>
          </a:xfrm>
          <a:prstGeom prst="rect">
            <a:avLst/>
          </a:prstGeom>
          <a:noFill/>
        </p:spPr>
        <p:txBody>
          <a:bodyPr wrap="square">
            <a:spAutoFit/>
          </a:bodyPr>
          <a:lstStyle/>
          <a:p>
            <a:pPr algn="ctr"/>
            <a:r>
              <a:rPr lang="en-US" sz="2400" b="1" dirty="0">
                <a:solidFill>
                  <a:schemeClr val="bg1"/>
                </a:solidFill>
                <a:latin typeface="+mn-lt"/>
              </a:rPr>
              <a:t>Attribution: </a:t>
            </a:r>
            <a:r>
              <a:rPr lang="en-US" sz="2400" dirty="0">
                <a:solidFill>
                  <a:schemeClr val="bg1"/>
                </a:solidFill>
                <a:latin typeface="+mn-lt"/>
              </a:rPr>
              <a:t>The presentation template is designed by </a:t>
            </a:r>
            <a:r>
              <a:rPr lang="en-US" sz="2400" b="1" dirty="0" err="1">
                <a:solidFill>
                  <a:schemeClr val="bg1"/>
                </a:solidFill>
                <a:latin typeface="+mn-lt"/>
              </a:rPr>
              <a:t>SketchBubble.com</a:t>
            </a:r>
            <a:endParaRPr lang="en-US" sz="2400" b="1" dirty="0">
              <a:solidFill>
                <a:schemeClr val="bg1"/>
              </a:solidFill>
              <a:latin typeface="+mn-lt"/>
            </a:endParaRPr>
          </a:p>
        </p:txBody>
      </p:sp>
    </p:spTree>
    <p:extLst>
      <p:ext uri="{BB962C8B-B14F-4D97-AF65-F5344CB8AC3E}">
        <p14:creationId xmlns:p14="http://schemas.microsoft.com/office/powerpoint/2010/main" val="1457486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lank-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582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Element-Slide">
    <p:bg>
      <p:bgPr>
        <a:solidFill>
          <a:srgbClr val="22005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72A0982-8436-FD99-2504-2BE1914EE44A}"/>
              </a:ext>
            </a:extLst>
          </p:cNvPr>
          <p:cNvGrpSpPr/>
          <p:nvPr userDrawn="1"/>
        </p:nvGrpSpPr>
        <p:grpSpPr>
          <a:xfrm>
            <a:off x="0" y="1"/>
            <a:ext cx="12192000" cy="676841"/>
            <a:chOff x="0" y="1"/>
            <a:chExt cx="9143999" cy="507631"/>
          </a:xfrm>
        </p:grpSpPr>
        <p:grpSp>
          <p:nvGrpSpPr>
            <p:cNvPr id="3" name="Group 2">
              <a:extLst>
                <a:ext uri="{FF2B5EF4-FFF2-40B4-BE49-F238E27FC236}">
                  <a16:creationId xmlns:a16="http://schemas.microsoft.com/office/drawing/2014/main" id="{918A41EA-4181-379C-1A5C-1CE0765BE99F}"/>
                </a:ext>
              </a:extLst>
            </p:cNvPr>
            <p:cNvGrpSpPr/>
            <p:nvPr/>
          </p:nvGrpSpPr>
          <p:grpSpPr>
            <a:xfrm flipV="1">
              <a:off x="0" y="1"/>
              <a:ext cx="4571850" cy="507631"/>
              <a:chOff x="0" y="5837474"/>
              <a:chExt cx="9143999" cy="1015296"/>
            </a:xfrm>
          </p:grpSpPr>
          <p:sp>
            <p:nvSpPr>
              <p:cNvPr id="23" name="Freeform: Shape 22">
                <a:extLst>
                  <a:ext uri="{FF2B5EF4-FFF2-40B4-BE49-F238E27FC236}">
                    <a16:creationId xmlns:a16="http://schemas.microsoft.com/office/drawing/2014/main" id="{FFCAFD97-B456-C0C6-80C3-30DFA9960927}"/>
                  </a:ext>
                </a:extLst>
              </p:cNvPr>
              <p:cNvSpPr/>
              <p:nvPr/>
            </p:nvSpPr>
            <p:spPr>
              <a:xfrm>
                <a:off x="8128007"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24" name="Freeform: Shape 23">
                <a:extLst>
                  <a:ext uri="{FF2B5EF4-FFF2-40B4-BE49-F238E27FC236}">
                    <a16:creationId xmlns:a16="http://schemas.microsoft.com/office/drawing/2014/main" id="{8B3A9121-1B48-E62E-70BE-1B3DF73B04E7}"/>
                  </a:ext>
                </a:extLst>
              </p:cNvPr>
              <p:cNvSpPr/>
              <p:nvPr/>
            </p:nvSpPr>
            <p:spPr>
              <a:xfrm>
                <a:off x="8128007" y="6130592"/>
                <a:ext cx="1015992" cy="722178"/>
              </a:xfrm>
              <a:custGeom>
                <a:avLst/>
                <a:gdLst>
                  <a:gd name="connsiteX0" fmla="*/ 1014216 w 1015992"/>
                  <a:gd name="connsiteY0" fmla="*/ 1284 h 722178"/>
                  <a:gd name="connsiteX1" fmla="*/ 875374 w 1015992"/>
                  <a:gd name="connsiteY1" fmla="*/ 201886 h 722178"/>
                  <a:gd name="connsiteX2" fmla="*/ 763883 w 1015992"/>
                  <a:gd name="connsiteY2" fmla="*/ 440199 h 722178"/>
                  <a:gd name="connsiteX3" fmla="*/ 761979 w 1015992"/>
                  <a:gd name="connsiteY3" fmla="*/ 441836 h 722178"/>
                  <a:gd name="connsiteX4" fmla="*/ 760139 w 1015992"/>
                  <a:gd name="connsiteY4" fmla="*/ 440199 h 722178"/>
                  <a:gd name="connsiteX5" fmla="*/ 648646 w 1015992"/>
                  <a:gd name="connsiteY5" fmla="*/ 201886 h 722178"/>
                  <a:gd name="connsiteX6" fmla="*/ 509805 w 1015992"/>
                  <a:gd name="connsiteY6" fmla="*/ 1284 h 722178"/>
                  <a:gd name="connsiteX7" fmla="*/ 507964 w 1015992"/>
                  <a:gd name="connsiteY7" fmla="*/ 0 h 722178"/>
                  <a:gd name="connsiteX8" fmla="*/ 506188 w 1015992"/>
                  <a:gd name="connsiteY8" fmla="*/ 1284 h 722178"/>
                  <a:gd name="connsiteX9" fmla="*/ 367347 w 1015992"/>
                  <a:gd name="connsiteY9" fmla="*/ 201886 h 722178"/>
                  <a:gd name="connsiteX10" fmla="*/ 255854 w 1015992"/>
                  <a:gd name="connsiteY10" fmla="*/ 440199 h 722178"/>
                  <a:gd name="connsiteX11" fmla="*/ 254014 w 1015992"/>
                  <a:gd name="connsiteY11" fmla="*/ 441836 h 722178"/>
                  <a:gd name="connsiteX12" fmla="*/ 252110 w 1015992"/>
                  <a:gd name="connsiteY12" fmla="*/ 440199 h 722178"/>
                  <a:gd name="connsiteX13" fmla="*/ 140619 w 1015992"/>
                  <a:gd name="connsiteY13" fmla="*/ 201886 h 722178"/>
                  <a:gd name="connsiteX14" fmla="*/ 1777 w 1015992"/>
                  <a:gd name="connsiteY14" fmla="*/ 1284 h 722178"/>
                  <a:gd name="connsiteX15" fmla="*/ 0 w 1015992"/>
                  <a:gd name="connsiteY15" fmla="*/ 0 h 722178"/>
                  <a:gd name="connsiteX16" fmla="*/ 0 w 1015992"/>
                  <a:gd name="connsiteY16" fmla="*/ 722178 h 722178"/>
                  <a:gd name="connsiteX17" fmla="*/ 1015993 w 1015992"/>
                  <a:gd name="connsiteY17" fmla="*/ 722178 h 722178"/>
                  <a:gd name="connsiteX18" fmla="*/ 1015993 w 1015992"/>
                  <a:gd name="connsiteY18" fmla="*/ 0 h 722178"/>
                  <a:gd name="connsiteX19" fmla="*/ 1014216 w 1015992"/>
                  <a:gd name="connsiteY19" fmla="*/ 1284 h 72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5992" h="722178">
                    <a:moveTo>
                      <a:pt x="1014216" y="1284"/>
                    </a:moveTo>
                    <a:cubicBezTo>
                      <a:pt x="978744" y="107847"/>
                      <a:pt x="924743" y="151723"/>
                      <a:pt x="875374" y="201886"/>
                    </a:cubicBezTo>
                    <a:cubicBezTo>
                      <a:pt x="825943" y="252048"/>
                      <a:pt x="781142" y="308496"/>
                      <a:pt x="763883" y="440199"/>
                    </a:cubicBezTo>
                    <a:cubicBezTo>
                      <a:pt x="763692" y="441291"/>
                      <a:pt x="762867" y="441836"/>
                      <a:pt x="761979" y="441836"/>
                    </a:cubicBezTo>
                    <a:cubicBezTo>
                      <a:pt x="761154" y="441836"/>
                      <a:pt x="760265" y="441291"/>
                      <a:pt x="760139" y="440199"/>
                    </a:cubicBezTo>
                    <a:cubicBezTo>
                      <a:pt x="742878" y="308496"/>
                      <a:pt x="698015" y="252048"/>
                      <a:pt x="648646" y="201886"/>
                    </a:cubicBezTo>
                    <a:cubicBezTo>
                      <a:pt x="599214" y="151723"/>
                      <a:pt x="545276" y="107847"/>
                      <a:pt x="509805" y="1284"/>
                    </a:cubicBezTo>
                    <a:cubicBezTo>
                      <a:pt x="509488" y="428"/>
                      <a:pt x="508727" y="0"/>
                      <a:pt x="507964" y="0"/>
                    </a:cubicBezTo>
                    <a:cubicBezTo>
                      <a:pt x="507266" y="0"/>
                      <a:pt x="506505" y="428"/>
                      <a:pt x="506188" y="1284"/>
                    </a:cubicBezTo>
                    <a:cubicBezTo>
                      <a:pt x="470716" y="107847"/>
                      <a:pt x="416778" y="151723"/>
                      <a:pt x="367347" y="201886"/>
                    </a:cubicBezTo>
                    <a:cubicBezTo>
                      <a:pt x="317978" y="252048"/>
                      <a:pt x="273115" y="308496"/>
                      <a:pt x="255854" y="440199"/>
                    </a:cubicBezTo>
                    <a:cubicBezTo>
                      <a:pt x="255727" y="441291"/>
                      <a:pt x="254839" y="441836"/>
                      <a:pt x="254014" y="441836"/>
                    </a:cubicBezTo>
                    <a:cubicBezTo>
                      <a:pt x="253126" y="441836"/>
                      <a:pt x="252301" y="441291"/>
                      <a:pt x="252110" y="440199"/>
                    </a:cubicBezTo>
                    <a:cubicBezTo>
                      <a:pt x="234850" y="308496"/>
                      <a:pt x="189987" y="252048"/>
                      <a:pt x="140619" y="201886"/>
                    </a:cubicBezTo>
                    <a:cubicBezTo>
                      <a:pt x="91250" y="151723"/>
                      <a:pt x="37249" y="107847"/>
                      <a:pt x="1777" y="1284"/>
                    </a:cubicBezTo>
                    <a:cubicBezTo>
                      <a:pt x="1459" y="429"/>
                      <a:pt x="761" y="1"/>
                      <a:pt x="0" y="0"/>
                    </a:cubicBezTo>
                    <a:lnTo>
                      <a:pt x="0" y="722178"/>
                    </a:lnTo>
                    <a:lnTo>
                      <a:pt x="1015993" y="722178"/>
                    </a:lnTo>
                    <a:lnTo>
                      <a:pt x="1015993" y="0"/>
                    </a:lnTo>
                    <a:cubicBezTo>
                      <a:pt x="1015231" y="1"/>
                      <a:pt x="1014470" y="429"/>
                      <a:pt x="1014216" y="1284"/>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25" name="Freeform: Shape 24">
                <a:extLst>
                  <a:ext uri="{FF2B5EF4-FFF2-40B4-BE49-F238E27FC236}">
                    <a16:creationId xmlns:a16="http://schemas.microsoft.com/office/drawing/2014/main" id="{B7ECB742-BE7F-86D1-27E9-F9638FEF5B89}"/>
                  </a:ext>
                </a:extLst>
              </p:cNvPr>
              <p:cNvSpPr/>
              <p:nvPr/>
            </p:nvSpPr>
            <p:spPr>
              <a:xfrm>
                <a:off x="7112014"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26" name="Freeform: Shape 25">
                <a:extLst>
                  <a:ext uri="{FF2B5EF4-FFF2-40B4-BE49-F238E27FC236}">
                    <a16:creationId xmlns:a16="http://schemas.microsoft.com/office/drawing/2014/main" id="{E9D4F8BE-46B2-C19A-3F3B-37BDF0DCAE2F}"/>
                  </a:ext>
                </a:extLst>
              </p:cNvPr>
              <p:cNvSpPr/>
              <p:nvPr/>
            </p:nvSpPr>
            <p:spPr>
              <a:xfrm>
                <a:off x="7378529" y="5984030"/>
                <a:ext cx="482963" cy="722191"/>
              </a:xfrm>
              <a:custGeom>
                <a:avLst/>
                <a:gdLst>
                  <a:gd name="connsiteX0" fmla="*/ 244749 w 482963"/>
                  <a:gd name="connsiteY0" fmla="*/ 722170 h 722191"/>
                  <a:gd name="connsiteX1" fmla="*/ 413542 w 482963"/>
                  <a:gd name="connsiteY1" fmla="*/ 650503 h 722191"/>
                  <a:gd name="connsiteX2" fmla="*/ 482963 w 482963"/>
                  <a:gd name="connsiteY2" fmla="*/ 480819 h 722191"/>
                  <a:gd name="connsiteX3" fmla="*/ 474524 w 482963"/>
                  <a:gd name="connsiteY3" fmla="*/ 417324 h 722191"/>
                  <a:gd name="connsiteX4" fmla="*/ 450664 w 482963"/>
                  <a:gd name="connsiteY4" fmla="*/ 360175 h 722191"/>
                  <a:gd name="connsiteX5" fmla="*/ 346850 w 482963"/>
                  <a:gd name="connsiteY5" fmla="*/ 180558 h 722191"/>
                  <a:gd name="connsiteX6" fmla="*/ 243099 w 482963"/>
                  <a:gd name="connsiteY6" fmla="*/ 940 h 722191"/>
                  <a:gd name="connsiteX7" fmla="*/ 241449 w 482963"/>
                  <a:gd name="connsiteY7" fmla="*/ 0 h 722191"/>
                  <a:gd name="connsiteX8" fmla="*/ 239863 w 482963"/>
                  <a:gd name="connsiteY8" fmla="*/ 940 h 722191"/>
                  <a:gd name="connsiteX9" fmla="*/ 136049 w 482963"/>
                  <a:gd name="connsiteY9" fmla="*/ 180558 h 722191"/>
                  <a:gd name="connsiteX10" fmla="*/ 32299 w 482963"/>
                  <a:gd name="connsiteY10" fmla="*/ 360175 h 722191"/>
                  <a:gd name="connsiteX11" fmla="*/ 8439 w 482963"/>
                  <a:gd name="connsiteY11" fmla="*/ 417343 h 722191"/>
                  <a:gd name="connsiteX12" fmla="*/ 0 w 482963"/>
                  <a:gd name="connsiteY12" fmla="*/ 480860 h 722191"/>
                  <a:gd name="connsiteX13" fmla="*/ 71768 w 482963"/>
                  <a:gd name="connsiteY13" fmla="*/ 652572 h 722191"/>
                  <a:gd name="connsiteX14" fmla="*/ 244749 w 482963"/>
                  <a:gd name="connsiteY14" fmla="*/ 722170 h 72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963" h="722191">
                    <a:moveTo>
                      <a:pt x="244749" y="722170"/>
                    </a:moveTo>
                    <a:cubicBezTo>
                      <a:pt x="310998" y="721294"/>
                      <a:pt x="370583" y="694066"/>
                      <a:pt x="413542" y="650503"/>
                    </a:cubicBezTo>
                    <a:cubicBezTo>
                      <a:pt x="456565" y="606940"/>
                      <a:pt x="482963" y="547038"/>
                      <a:pt x="482963" y="480819"/>
                    </a:cubicBezTo>
                    <a:cubicBezTo>
                      <a:pt x="482963" y="458844"/>
                      <a:pt x="480044" y="437556"/>
                      <a:pt x="474524" y="417324"/>
                    </a:cubicBezTo>
                    <a:cubicBezTo>
                      <a:pt x="469002" y="397093"/>
                      <a:pt x="460944" y="377920"/>
                      <a:pt x="450664" y="360175"/>
                    </a:cubicBezTo>
                    <a:lnTo>
                      <a:pt x="346850" y="180558"/>
                    </a:lnTo>
                    <a:lnTo>
                      <a:pt x="243099" y="940"/>
                    </a:lnTo>
                    <a:cubicBezTo>
                      <a:pt x="242719" y="313"/>
                      <a:pt x="242085" y="0"/>
                      <a:pt x="241449" y="0"/>
                    </a:cubicBezTo>
                    <a:cubicBezTo>
                      <a:pt x="240815" y="0"/>
                      <a:pt x="240181" y="313"/>
                      <a:pt x="239863" y="940"/>
                    </a:cubicBezTo>
                    <a:lnTo>
                      <a:pt x="136049" y="180558"/>
                    </a:lnTo>
                    <a:lnTo>
                      <a:pt x="32299" y="360175"/>
                    </a:lnTo>
                    <a:cubicBezTo>
                      <a:pt x="22019" y="377925"/>
                      <a:pt x="13960" y="397105"/>
                      <a:pt x="8439" y="417343"/>
                    </a:cubicBezTo>
                    <a:cubicBezTo>
                      <a:pt x="2919" y="437581"/>
                      <a:pt x="0" y="458877"/>
                      <a:pt x="0" y="480860"/>
                    </a:cubicBezTo>
                    <a:cubicBezTo>
                      <a:pt x="0" y="548047"/>
                      <a:pt x="27413" y="608819"/>
                      <a:pt x="71768" y="652572"/>
                    </a:cubicBezTo>
                    <a:cubicBezTo>
                      <a:pt x="116124" y="696325"/>
                      <a:pt x="177296" y="723059"/>
                      <a:pt x="244749" y="722170"/>
                    </a:cubicBez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27" name="Freeform: Shape 26">
                <a:extLst>
                  <a:ext uri="{FF2B5EF4-FFF2-40B4-BE49-F238E27FC236}">
                    <a16:creationId xmlns:a16="http://schemas.microsoft.com/office/drawing/2014/main" id="{AB9E8BB6-67D8-5C32-290D-C1C7732BCEDA}"/>
                  </a:ext>
                </a:extLst>
              </p:cNvPr>
              <p:cNvSpPr/>
              <p:nvPr/>
            </p:nvSpPr>
            <p:spPr>
              <a:xfrm>
                <a:off x="6095995" y="5837474"/>
                <a:ext cx="1016018" cy="1015296"/>
              </a:xfrm>
              <a:custGeom>
                <a:avLst/>
                <a:gdLst>
                  <a:gd name="connsiteX0" fmla="*/ 1016018 w 1016018"/>
                  <a:gd name="connsiteY0" fmla="*/ 0 h 1015296"/>
                  <a:gd name="connsiteX1" fmla="*/ 0 w 1016018"/>
                  <a:gd name="connsiteY1" fmla="*/ 0 h 1015296"/>
                  <a:gd name="connsiteX2" fmla="*/ 0 w 1016018"/>
                  <a:gd name="connsiteY2" fmla="*/ 1015297 h 1015296"/>
                  <a:gd name="connsiteX3" fmla="*/ 1016018 w 1016018"/>
                  <a:gd name="connsiteY3" fmla="*/ 1015297 h 1015296"/>
                  <a:gd name="connsiteX4" fmla="*/ 1016018 w 1016018"/>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18" h="1015296">
                    <a:moveTo>
                      <a:pt x="1016018" y="0"/>
                    </a:moveTo>
                    <a:lnTo>
                      <a:pt x="0" y="0"/>
                    </a:lnTo>
                    <a:lnTo>
                      <a:pt x="0" y="1015297"/>
                    </a:lnTo>
                    <a:lnTo>
                      <a:pt x="1016018" y="1015297"/>
                    </a:lnTo>
                    <a:lnTo>
                      <a:pt x="1016018"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28" name="Freeform: Shape 27">
                <a:extLst>
                  <a:ext uri="{FF2B5EF4-FFF2-40B4-BE49-F238E27FC236}">
                    <a16:creationId xmlns:a16="http://schemas.microsoft.com/office/drawing/2014/main" id="{83BCB30F-C239-34A5-731F-ABB490CC5ACA}"/>
                  </a:ext>
                </a:extLst>
              </p:cNvPr>
              <p:cNvSpPr/>
              <p:nvPr/>
            </p:nvSpPr>
            <p:spPr>
              <a:xfrm>
                <a:off x="6222996" y="5964385"/>
                <a:ext cx="761978" cy="761474"/>
              </a:xfrm>
              <a:custGeom>
                <a:avLst/>
                <a:gdLst>
                  <a:gd name="connsiteX0" fmla="*/ 102005 w 761978"/>
                  <a:gd name="connsiteY0" fmla="*/ 177337 h 761474"/>
                  <a:gd name="connsiteX1" fmla="*/ 101917 w 761978"/>
                  <a:gd name="connsiteY1" fmla="*/ 176227 h 761474"/>
                  <a:gd name="connsiteX2" fmla="*/ 109163 w 761978"/>
                  <a:gd name="connsiteY2" fmla="*/ 134542 h 761474"/>
                  <a:gd name="connsiteX3" fmla="*/ 111213 w 761978"/>
                  <a:gd name="connsiteY3" fmla="*/ 112907 h 761474"/>
                  <a:gd name="connsiteX4" fmla="*/ 111759 w 761978"/>
                  <a:gd name="connsiteY4" fmla="*/ 111683 h 761474"/>
                  <a:gd name="connsiteX5" fmla="*/ 112983 w 761978"/>
                  <a:gd name="connsiteY5" fmla="*/ 111135 h 761474"/>
                  <a:gd name="connsiteX6" fmla="*/ 134654 w 761978"/>
                  <a:gd name="connsiteY6" fmla="*/ 109092 h 761474"/>
                  <a:gd name="connsiteX7" fmla="*/ 176344 w 761978"/>
                  <a:gd name="connsiteY7" fmla="*/ 101847 h 761474"/>
                  <a:gd name="connsiteX8" fmla="*/ 177486 w 761978"/>
                  <a:gd name="connsiteY8" fmla="*/ 101939 h 761474"/>
                  <a:gd name="connsiteX9" fmla="*/ 178311 w 761978"/>
                  <a:gd name="connsiteY9" fmla="*/ 102640 h 761474"/>
                  <a:gd name="connsiteX10" fmla="*/ 250143 w 761978"/>
                  <a:gd name="connsiteY10" fmla="*/ 210907 h 761474"/>
                  <a:gd name="connsiteX11" fmla="*/ 321976 w 761978"/>
                  <a:gd name="connsiteY11" fmla="*/ 319171 h 761474"/>
                  <a:gd name="connsiteX12" fmla="*/ 321785 w 761978"/>
                  <a:gd name="connsiteY12" fmla="*/ 321541 h 761474"/>
                  <a:gd name="connsiteX13" fmla="*/ 319374 w 761978"/>
                  <a:gd name="connsiteY13" fmla="*/ 321779 h 761474"/>
                  <a:gd name="connsiteX14" fmla="*/ 211055 w 761978"/>
                  <a:gd name="connsiteY14" fmla="*/ 249989 h 761474"/>
                  <a:gd name="connsiteX15" fmla="*/ 102710 w 761978"/>
                  <a:gd name="connsiteY15" fmla="*/ 178203 h 761474"/>
                  <a:gd name="connsiteX16" fmla="*/ 102005 w 761978"/>
                  <a:gd name="connsiteY16" fmla="*/ 177337 h 761474"/>
                  <a:gd name="connsiteX17" fmla="*/ 379212 w 761978"/>
                  <a:gd name="connsiteY17" fmla="*/ 320225 h 761474"/>
                  <a:gd name="connsiteX18" fmla="*/ 380989 w 761978"/>
                  <a:gd name="connsiteY18" fmla="*/ 321566 h 761474"/>
                  <a:gd name="connsiteX19" fmla="*/ 382830 w 761978"/>
                  <a:gd name="connsiteY19" fmla="*/ 320225 h 761474"/>
                  <a:gd name="connsiteX20" fmla="*/ 422236 w 761978"/>
                  <a:gd name="connsiteY20" fmla="*/ 189124 h 761474"/>
                  <a:gd name="connsiteX21" fmla="*/ 461642 w 761978"/>
                  <a:gd name="connsiteY21" fmla="*/ 58023 h 761474"/>
                  <a:gd name="connsiteX22" fmla="*/ 461579 w 761978"/>
                  <a:gd name="connsiteY22" fmla="*/ 56771 h 761474"/>
                  <a:gd name="connsiteX23" fmla="*/ 460754 w 761978"/>
                  <a:gd name="connsiteY23" fmla="*/ 55839 h 761474"/>
                  <a:gd name="connsiteX24" fmla="*/ 421030 w 761978"/>
                  <a:gd name="connsiteY24" fmla="*/ 31324 h 761474"/>
                  <a:gd name="connsiteX25" fmla="*/ 382259 w 761978"/>
                  <a:gd name="connsiteY25" fmla="*/ 489 h 761474"/>
                  <a:gd name="connsiteX26" fmla="*/ 380989 w 761978"/>
                  <a:gd name="connsiteY26" fmla="*/ 0 h 761474"/>
                  <a:gd name="connsiteX27" fmla="*/ 379720 w 761978"/>
                  <a:gd name="connsiteY27" fmla="*/ 489 h 761474"/>
                  <a:gd name="connsiteX28" fmla="*/ 341013 w 761978"/>
                  <a:gd name="connsiteY28" fmla="*/ 31324 h 761474"/>
                  <a:gd name="connsiteX29" fmla="*/ 301226 w 761978"/>
                  <a:gd name="connsiteY29" fmla="*/ 55839 h 761474"/>
                  <a:gd name="connsiteX30" fmla="*/ 300401 w 761978"/>
                  <a:gd name="connsiteY30" fmla="*/ 56771 h 761474"/>
                  <a:gd name="connsiteX31" fmla="*/ 300337 w 761978"/>
                  <a:gd name="connsiteY31" fmla="*/ 58023 h 761474"/>
                  <a:gd name="connsiteX32" fmla="*/ 339743 w 761978"/>
                  <a:gd name="connsiteY32" fmla="*/ 189124 h 761474"/>
                  <a:gd name="connsiteX33" fmla="*/ 379212 w 761978"/>
                  <a:gd name="connsiteY33" fmla="*/ 320225 h 761474"/>
                  <a:gd name="connsiteX34" fmla="*/ 440258 w 761978"/>
                  <a:gd name="connsiteY34" fmla="*/ 321541 h 761474"/>
                  <a:gd name="connsiteX35" fmla="*/ 442606 w 761978"/>
                  <a:gd name="connsiteY35" fmla="*/ 321779 h 761474"/>
                  <a:gd name="connsiteX36" fmla="*/ 550924 w 761978"/>
                  <a:gd name="connsiteY36" fmla="*/ 249989 h 761474"/>
                  <a:gd name="connsiteX37" fmla="*/ 659307 w 761978"/>
                  <a:gd name="connsiteY37" fmla="*/ 178203 h 761474"/>
                  <a:gd name="connsiteX38" fmla="*/ 660005 w 761978"/>
                  <a:gd name="connsiteY38" fmla="*/ 177337 h 761474"/>
                  <a:gd name="connsiteX39" fmla="*/ 660068 w 761978"/>
                  <a:gd name="connsiteY39" fmla="*/ 176227 h 761474"/>
                  <a:gd name="connsiteX40" fmla="*/ 652835 w 761978"/>
                  <a:gd name="connsiteY40" fmla="*/ 134542 h 761474"/>
                  <a:gd name="connsiteX41" fmla="*/ 650804 w 761978"/>
                  <a:gd name="connsiteY41" fmla="*/ 112907 h 761474"/>
                  <a:gd name="connsiteX42" fmla="*/ 650233 w 761978"/>
                  <a:gd name="connsiteY42" fmla="*/ 111683 h 761474"/>
                  <a:gd name="connsiteX43" fmla="*/ 649027 w 761978"/>
                  <a:gd name="connsiteY43" fmla="*/ 111135 h 761474"/>
                  <a:gd name="connsiteX44" fmla="*/ 627389 w 761978"/>
                  <a:gd name="connsiteY44" fmla="*/ 109092 h 761474"/>
                  <a:gd name="connsiteX45" fmla="*/ 585635 w 761978"/>
                  <a:gd name="connsiteY45" fmla="*/ 101847 h 761474"/>
                  <a:gd name="connsiteX46" fmla="*/ 584556 w 761978"/>
                  <a:gd name="connsiteY46" fmla="*/ 101939 h 761474"/>
                  <a:gd name="connsiteX47" fmla="*/ 583668 w 761978"/>
                  <a:gd name="connsiteY47" fmla="*/ 102640 h 761474"/>
                  <a:gd name="connsiteX48" fmla="*/ 511835 w 761978"/>
                  <a:gd name="connsiteY48" fmla="*/ 210907 h 761474"/>
                  <a:gd name="connsiteX49" fmla="*/ 440004 w 761978"/>
                  <a:gd name="connsiteY49" fmla="*/ 319171 h 761474"/>
                  <a:gd name="connsiteX50" fmla="*/ 440258 w 761978"/>
                  <a:gd name="connsiteY50" fmla="*/ 321541 h 761474"/>
                  <a:gd name="connsiteX51" fmla="*/ 321785 w 761978"/>
                  <a:gd name="connsiteY51" fmla="*/ 439933 h 761474"/>
                  <a:gd name="connsiteX52" fmla="*/ 319374 w 761978"/>
                  <a:gd name="connsiteY52" fmla="*/ 439695 h 761474"/>
                  <a:gd name="connsiteX53" fmla="*/ 211055 w 761978"/>
                  <a:gd name="connsiteY53" fmla="*/ 511483 h 761474"/>
                  <a:gd name="connsiteX54" fmla="*/ 102710 w 761978"/>
                  <a:gd name="connsiteY54" fmla="*/ 583271 h 761474"/>
                  <a:gd name="connsiteX55" fmla="*/ 102005 w 761978"/>
                  <a:gd name="connsiteY55" fmla="*/ 584140 h 761474"/>
                  <a:gd name="connsiteX56" fmla="*/ 101917 w 761978"/>
                  <a:gd name="connsiteY56" fmla="*/ 585251 h 761474"/>
                  <a:gd name="connsiteX57" fmla="*/ 109163 w 761978"/>
                  <a:gd name="connsiteY57" fmla="*/ 626935 h 761474"/>
                  <a:gd name="connsiteX58" fmla="*/ 111213 w 761978"/>
                  <a:gd name="connsiteY58" fmla="*/ 648567 h 761474"/>
                  <a:gd name="connsiteX59" fmla="*/ 111759 w 761978"/>
                  <a:gd name="connsiteY59" fmla="*/ 649792 h 761474"/>
                  <a:gd name="connsiteX60" fmla="*/ 112983 w 761978"/>
                  <a:gd name="connsiteY60" fmla="*/ 650337 h 761474"/>
                  <a:gd name="connsiteX61" fmla="*/ 134654 w 761978"/>
                  <a:gd name="connsiteY61" fmla="*/ 652381 h 761474"/>
                  <a:gd name="connsiteX62" fmla="*/ 176344 w 761978"/>
                  <a:gd name="connsiteY62" fmla="*/ 659627 h 761474"/>
                  <a:gd name="connsiteX63" fmla="*/ 177486 w 761978"/>
                  <a:gd name="connsiteY63" fmla="*/ 659538 h 761474"/>
                  <a:gd name="connsiteX64" fmla="*/ 178311 w 761978"/>
                  <a:gd name="connsiteY64" fmla="*/ 658834 h 761474"/>
                  <a:gd name="connsiteX65" fmla="*/ 250143 w 761978"/>
                  <a:gd name="connsiteY65" fmla="*/ 550566 h 761474"/>
                  <a:gd name="connsiteX66" fmla="*/ 321976 w 761978"/>
                  <a:gd name="connsiteY66" fmla="*/ 442303 h 761474"/>
                  <a:gd name="connsiteX67" fmla="*/ 321785 w 761978"/>
                  <a:gd name="connsiteY67" fmla="*/ 439933 h 761474"/>
                  <a:gd name="connsiteX68" fmla="*/ 659307 w 761978"/>
                  <a:gd name="connsiteY68" fmla="*/ 583271 h 761474"/>
                  <a:gd name="connsiteX69" fmla="*/ 550924 w 761978"/>
                  <a:gd name="connsiteY69" fmla="*/ 511483 h 761474"/>
                  <a:gd name="connsiteX70" fmla="*/ 442606 w 761978"/>
                  <a:gd name="connsiteY70" fmla="*/ 439695 h 761474"/>
                  <a:gd name="connsiteX71" fmla="*/ 440258 w 761978"/>
                  <a:gd name="connsiteY71" fmla="*/ 439933 h 761474"/>
                  <a:gd name="connsiteX72" fmla="*/ 440004 w 761978"/>
                  <a:gd name="connsiteY72" fmla="*/ 442303 h 761474"/>
                  <a:gd name="connsiteX73" fmla="*/ 511835 w 761978"/>
                  <a:gd name="connsiteY73" fmla="*/ 550566 h 761474"/>
                  <a:gd name="connsiteX74" fmla="*/ 583668 w 761978"/>
                  <a:gd name="connsiteY74" fmla="*/ 658834 h 761474"/>
                  <a:gd name="connsiteX75" fmla="*/ 584556 w 761978"/>
                  <a:gd name="connsiteY75" fmla="*/ 659538 h 761474"/>
                  <a:gd name="connsiteX76" fmla="*/ 585635 w 761978"/>
                  <a:gd name="connsiteY76" fmla="*/ 659627 h 761474"/>
                  <a:gd name="connsiteX77" fmla="*/ 627389 w 761978"/>
                  <a:gd name="connsiteY77" fmla="*/ 652381 h 761474"/>
                  <a:gd name="connsiteX78" fmla="*/ 649027 w 761978"/>
                  <a:gd name="connsiteY78" fmla="*/ 650337 h 761474"/>
                  <a:gd name="connsiteX79" fmla="*/ 650233 w 761978"/>
                  <a:gd name="connsiteY79" fmla="*/ 649792 h 761474"/>
                  <a:gd name="connsiteX80" fmla="*/ 650804 w 761978"/>
                  <a:gd name="connsiteY80" fmla="*/ 648567 h 761474"/>
                  <a:gd name="connsiteX81" fmla="*/ 652835 w 761978"/>
                  <a:gd name="connsiteY81" fmla="*/ 626935 h 761474"/>
                  <a:gd name="connsiteX82" fmla="*/ 660068 w 761978"/>
                  <a:gd name="connsiteY82" fmla="*/ 585251 h 761474"/>
                  <a:gd name="connsiteX83" fmla="*/ 660005 w 761978"/>
                  <a:gd name="connsiteY83" fmla="*/ 584140 h 761474"/>
                  <a:gd name="connsiteX84" fmla="*/ 659307 w 761978"/>
                  <a:gd name="connsiteY84" fmla="*/ 583271 h 761474"/>
                  <a:gd name="connsiteX85" fmla="*/ 320453 w 761978"/>
                  <a:gd name="connsiteY85" fmla="*/ 382538 h 761474"/>
                  <a:gd name="connsiteX86" fmla="*/ 321785 w 761978"/>
                  <a:gd name="connsiteY86" fmla="*/ 380736 h 761474"/>
                  <a:gd name="connsiteX87" fmla="*/ 320453 w 761978"/>
                  <a:gd name="connsiteY87" fmla="*/ 378936 h 761474"/>
                  <a:gd name="connsiteX88" fmla="*/ 189226 w 761978"/>
                  <a:gd name="connsiteY88" fmla="*/ 339534 h 761474"/>
                  <a:gd name="connsiteX89" fmla="*/ 58062 w 761978"/>
                  <a:gd name="connsiteY89" fmla="*/ 300132 h 761474"/>
                  <a:gd name="connsiteX90" fmla="*/ 56806 w 761978"/>
                  <a:gd name="connsiteY90" fmla="*/ 300194 h 761474"/>
                  <a:gd name="connsiteX91" fmla="*/ 55873 w 761978"/>
                  <a:gd name="connsiteY91" fmla="*/ 301034 h 761474"/>
                  <a:gd name="connsiteX92" fmla="*/ 31347 w 761978"/>
                  <a:gd name="connsiteY92" fmla="*/ 340764 h 761474"/>
                  <a:gd name="connsiteX93" fmla="*/ 489 w 761978"/>
                  <a:gd name="connsiteY93" fmla="*/ 379477 h 761474"/>
                  <a:gd name="connsiteX94" fmla="*/ 0 w 761978"/>
                  <a:gd name="connsiteY94" fmla="*/ 380736 h 761474"/>
                  <a:gd name="connsiteX95" fmla="*/ 489 w 761978"/>
                  <a:gd name="connsiteY95" fmla="*/ 381995 h 761474"/>
                  <a:gd name="connsiteX96" fmla="*/ 31347 w 761978"/>
                  <a:gd name="connsiteY96" fmla="*/ 420711 h 761474"/>
                  <a:gd name="connsiteX97" fmla="*/ 55873 w 761978"/>
                  <a:gd name="connsiteY97" fmla="*/ 460440 h 761474"/>
                  <a:gd name="connsiteX98" fmla="*/ 56806 w 761978"/>
                  <a:gd name="connsiteY98" fmla="*/ 461280 h 761474"/>
                  <a:gd name="connsiteX99" fmla="*/ 58062 w 761978"/>
                  <a:gd name="connsiteY99" fmla="*/ 461340 h 761474"/>
                  <a:gd name="connsiteX100" fmla="*/ 189226 w 761978"/>
                  <a:gd name="connsiteY100" fmla="*/ 421938 h 761474"/>
                  <a:gd name="connsiteX101" fmla="*/ 320453 w 761978"/>
                  <a:gd name="connsiteY101" fmla="*/ 382538 h 761474"/>
                  <a:gd name="connsiteX102" fmla="*/ 761534 w 761978"/>
                  <a:gd name="connsiteY102" fmla="*/ 379477 h 761474"/>
                  <a:gd name="connsiteX103" fmla="*/ 730631 w 761978"/>
                  <a:gd name="connsiteY103" fmla="*/ 340764 h 761474"/>
                  <a:gd name="connsiteX104" fmla="*/ 706137 w 761978"/>
                  <a:gd name="connsiteY104" fmla="*/ 301034 h 761474"/>
                  <a:gd name="connsiteX105" fmla="*/ 705186 w 761978"/>
                  <a:gd name="connsiteY105" fmla="*/ 300194 h 761474"/>
                  <a:gd name="connsiteX106" fmla="*/ 703917 w 761978"/>
                  <a:gd name="connsiteY106" fmla="*/ 300132 h 761474"/>
                  <a:gd name="connsiteX107" fmla="*/ 572753 w 761978"/>
                  <a:gd name="connsiteY107" fmla="*/ 339534 h 761474"/>
                  <a:gd name="connsiteX108" fmla="*/ 441527 w 761978"/>
                  <a:gd name="connsiteY108" fmla="*/ 378936 h 761474"/>
                  <a:gd name="connsiteX109" fmla="*/ 440194 w 761978"/>
                  <a:gd name="connsiteY109" fmla="*/ 380736 h 761474"/>
                  <a:gd name="connsiteX110" fmla="*/ 441527 w 761978"/>
                  <a:gd name="connsiteY110" fmla="*/ 382538 h 761474"/>
                  <a:gd name="connsiteX111" fmla="*/ 572753 w 761978"/>
                  <a:gd name="connsiteY111" fmla="*/ 421938 h 761474"/>
                  <a:gd name="connsiteX112" fmla="*/ 703917 w 761978"/>
                  <a:gd name="connsiteY112" fmla="*/ 461340 h 761474"/>
                  <a:gd name="connsiteX113" fmla="*/ 705186 w 761978"/>
                  <a:gd name="connsiteY113" fmla="*/ 461280 h 761474"/>
                  <a:gd name="connsiteX114" fmla="*/ 706137 w 761978"/>
                  <a:gd name="connsiteY114" fmla="*/ 460440 h 761474"/>
                  <a:gd name="connsiteX115" fmla="*/ 730631 w 761978"/>
                  <a:gd name="connsiteY115" fmla="*/ 420710 h 761474"/>
                  <a:gd name="connsiteX116" fmla="*/ 761534 w 761978"/>
                  <a:gd name="connsiteY116" fmla="*/ 381995 h 761474"/>
                  <a:gd name="connsiteX117" fmla="*/ 761979 w 761978"/>
                  <a:gd name="connsiteY117" fmla="*/ 380736 h 761474"/>
                  <a:gd name="connsiteX118" fmla="*/ 761534 w 761978"/>
                  <a:gd name="connsiteY118" fmla="*/ 379477 h 761474"/>
                  <a:gd name="connsiteX119" fmla="*/ 382830 w 761978"/>
                  <a:gd name="connsiteY119" fmla="*/ 441247 h 761474"/>
                  <a:gd name="connsiteX120" fmla="*/ 380989 w 761978"/>
                  <a:gd name="connsiteY120" fmla="*/ 439908 h 761474"/>
                  <a:gd name="connsiteX121" fmla="*/ 379212 w 761978"/>
                  <a:gd name="connsiteY121" fmla="*/ 441247 h 761474"/>
                  <a:gd name="connsiteX122" fmla="*/ 339743 w 761978"/>
                  <a:gd name="connsiteY122" fmla="*/ 572350 h 761474"/>
                  <a:gd name="connsiteX123" fmla="*/ 300337 w 761978"/>
                  <a:gd name="connsiteY123" fmla="*/ 703450 h 761474"/>
                  <a:gd name="connsiteX124" fmla="*/ 300401 w 761978"/>
                  <a:gd name="connsiteY124" fmla="*/ 704706 h 761474"/>
                  <a:gd name="connsiteX125" fmla="*/ 301226 w 761978"/>
                  <a:gd name="connsiteY125" fmla="*/ 705633 h 761474"/>
                  <a:gd name="connsiteX126" fmla="*/ 341013 w 761978"/>
                  <a:gd name="connsiteY126" fmla="*/ 730152 h 761474"/>
                  <a:gd name="connsiteX127" fmla="*/ 379720 w 761978"/>
                  <a:gd name="connsiteY127" fmla="*/ 760986 h 761474"/>
                  <a:gd name="connsiteX128" fmla="*/ 380989 w 761978"/>
                  <a:gd name="connsiteY128" fmla="*/ 761474 h 761474"/>
                  <a:gd name="connsiteX129" fmla="*/ 382259 w 761978"/>
                  <a:gd name="connsiteY129" fmla="*/ 760986 h 761474"/>
                  <a:gd name="connsiteX130" fmla="*/ 421030 w 761978"/>
                  <a:gd name="connsiteY130" fmla="*/ 730152 h 761474"/>
                  <a:gd name="connsiteX131" fmla="*/ 460754 w 761978"/>
                  <a:gd name="connsiteY131" fmla="*/ 705633 h 761474"/>
                  <a:gd name="connsiteX132" fmla="*/ 461579 w 761978"/>
                  <a:gd name="connsiteY132" fmla="*/ 704706 h 761474"/>
                  <a:gd name="connsiteX133" fmla="*/ 461642 w 761978"/>
                  <a:gd name="connsiteY133" fmla="*/ 703450 h 761474"/>
                  <a:gd name="connsiteX134" fmla="*/ 422236 w 761978"/>
                  <a:gd name="connsiteY134" fmla="*/ 572350 h 761474"/>
                  <a:gd name="connsiteX135" fmla="*/ 382830 w 761978"/>
                  <a:gd name="connsiteY135" fmla="*/ 441247 h 76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61978" h="761474">
                    <a:moveTo>
                      <a:pt x="102005" y="177337"/>
                    </a:moveTo>
                    <a:cubicBezTo>
                      <a:pt x="101872" y="176993"/>
                      <a:pt x="101834" y="176606"/>
                      <a:pt x="101917" y="176227"/>
                    </a:cubicBezTo>
                    <a:cubicBezTo>
                      <a:pt x="105553" y="159674"/>
                      <a:pt x="107793" y="145436"/>
                      <a:pt x="109163" y="134542"/>
                    </a:cubicBezTo>
                    <a:cubicBezTo>
                      <a:pt x="110534" y="123645"/>
                      <a:pt x="111042" y="116092"/>
                      <a:pt x="111213" y="112907"/>
                    </a:cubicBezTo>
                    <a:cubicBezTo>
                      <a:pt x="111238" y="112429"/>
                      <a:pt x="111441" y="112000"/>
                      <a:pt x="111759" y="111683"/>
                    </a:cubicBezTo>
                    <a:cubicBezTo>
                      <a:pt x="112076" y="111365"/>
                      <a:pt x="112507" y="111162"/>
                      <a:pt x="112983" y="111135"/>
                    </a:cubicBezTo>
                    <a:cubicBezTo>
                      <a:pt x="116169" y="110966"/>
                      <a:pt x="123739" y="110463"/>
                      <a:pt x="134654" y="109092"/>
                    </a:cubicBezTo>
                    <a:cubicBezTo>
                      <a:pt x="145504" y="107722"/>
                      <a:pt x="159782" y="105483"/>
                      <a:pt x="176344" y="101847"/>
                    </a:cubicBezTo>
                    <a:cubicBezTo>
                      <a:pt x="176725" y="101762"/>
                      <a:pt x="177106" y="101800"/>
                      <a:pt x="177486" y="101939"/>
                    </a:cubicBezTo>
                    <a:cubicBezTo>
                      <a:pt x="177804" y="102078"/>
                      <a:pt x="178121" y="102318"/>
                      <a:pt x="178311" y="102640"/>
                    </a:cubicBezTo>
                    <a:lnTo>
                      <a:pt x="250143" y="210907"/>
                    </a:lnTo>
                    <a:lnTo>
                      <a:pt x="321976" y="319171"/>
                    </a:lnTo>
                    <a:cubicBezTo>
                      <a:pt x="322547" y="320026"/>
                      <a:pt x="322356" y="320961"/>
                      <a:pt x="321785" y="321541"/>
                    </a:cubicBezTo>
                    <a:cubicBezTo>
                      <a:pt x="321151" y="322121"/>
                      <a:pt x="320262" y="322344"/>
                      <a:pt x="319374" y="321779"/>
                    </a:cubicBezTo>
                    <a:lnTo>
                      <a:pt x="211055" y="249989"/>
                    </a:lnTo>
                    <a:lnTo>
                      <a:pt x="102710" y="178203"/>
                    </a:lnTo>
                    <a:cubicBezTo>
                      <a:pt x="102386" y="177987"/>
                      <a:pt x="102145" y="177682"/>
                      <a:pt x="102005" y="177337"/>
                    </a:cubicBezTo>
                    <a:close/>
                    <a:moveTo>
                      <a:pt x="379212" y="320225"/>
                    </a:moveTo>
                    <a:cubicBezTo>
                      <a:pt x="379466" y="321120"/>
                      <a:pt x="380228" y="321566"/>
                      <a:pt x="380989" y="321566"/>
                    </a:cubicBezTo>
                    <a:cubicBezTo>
                      <a:pt x="381751" y="321566"/>
                      <a:pt x="382512" y="321120"/>
                      <a:pt x="382830" y="320225"/>
                    </a:cubicBezTo>
                    <a:lnTo>
                      <a:pt x="422236" y="189124"/>
                    </a:lnTo>
                    <a:lnTo>
                      <a:pt x="461642" y="58023"/>
                    </a:lnTo>
                    <a:cubicBezTo>
                      <a:pt x="461769" y="57599"/>
                      <a:pt x="461769" y="57157"/>
                      <a:pt x="461579" y="56771"/>
                    </a:cubicBezTo>
                    <a:cubicBezTo>
                      <a:pt x="461452" y="56384"/>
                      <a:pt x="461134" y="56049"/>
                      <a:pt x="460754" y="55839"/>
                    </a:cubicBezTo>
                    <a:cubicBezTo>
                      <a:pt x="447491" y="48641"/>
                      <a:pt x="434165" y="40508"/>
                      <a:pt x="421030" y="31324"/>
                    </a:cubicBezTo>
                    <a:cubicBezTo>
                      <a:pt x="407831" y="22138"/>
                      <a:pt x="394823" y="11901"/>
                      <a:pt x="382259" y="489"/>
                    </a:cubicBezTo>
                    <a:cubicBezTo>
                      <a:pt x="381878" y="164"/>
                      <a:pt x="381434" y="0"/>
                      <a:pt x="380989" y="0"/>
                    </a:cubicBezTo>
                    <a:cubicBezTo>
                      <a:pt x="380545" y="0"/>
                      <a:pt x="380101" y="164"/>
                      <a:pt x="379720" y="489"/>
                    </a:cubicBezTo>
                    <a:cubicBezTo>
                      <a:pt x="367156" y="11901"/>
                      <a:pt x="354148" y="22138"/>
                      <a:pt x="341013" y="31324"/>
                    </a:cubicBezTo>
                    <a:cubicBezTo>
                      <a:pt x="327813" y="40508"/>
                      <a:pt x="314488" y="48641"/>
                      <a:pt x="301226" y="55839"/>
                    </a:cubicBezTo>
                    <a:cubicBezTo>
                      <a:pt x="300844" y="56049"/>
                      <a:pt x="300591" y="56384"/>
                      <a:pt x="300401" y="56771"/>
                    </a:cubicBezTo>
                    <a:cubicBezTo>
                      <a:pt x="300274" y="57157"/>
                      <a:pt x="300210" y="57599"/>
                      <a:pt x="300337" y="58023"/>
                    </a:cubicBezTo>
                    <a:lnTo>
                      <a:pt x="339743" y="189124"/>
                    </a:lnTo>
                    <a:lnTo>
                      <a:pt x="379212" y="320225"/>
                    </a:lnTo>
                    <a:close/>
                    <a:moveTo>
                      <a:pt x="440258" y="321541"/>
                    </a:moveTo>
                    <a:cubicBezTo>
                      <a:pt x="440829" y="322121"/>
                      <a:pt x="441781" y="322344"/>
                      <a:pt x="442606" y="321779"/>
                    </a:cubicBezTo>
                    <a:lnTo>
                      <a:pt x="550924" y="249989"/>
                    </a:lnTo>
                    <a:lnTo>
                      <a:pt x="659307" y="178203"/>
                    </a:lnTo>
                    <a:cubicBezTo>
                      <a:pt x="659625" y="177987"/>
                      <a:pt x="659879" y="177682"/>
                      <a:pt x="660005" y="177337"/>
                    </a:cubicBezTo>
                    <a:cubicBezTo>
                      <a:pt x="660132" y="176993"/>
                      <a:pt x="660195" y="176606"/>
                      <a:pt x="660068" y="176227"/>
                    </a:cubicBezTo>
                    <a:cubicBezTo>
                      <a:pt x="656452" y="159674"/>
                      <a:pt x="654231" y="145436"/>
                      <a:pt x="652835" y="134542"/>
                    </a:cubicBezTo>
                    <a:cubicBezTo>
                      <a:pt x="651438" y="123645"/>
                      <a:pt x="650931" y="116093"/>
                      <a:pt x="650804" y="112907"/>
                    </a:cubicBezTo>
                    <a:cubicBezTo>
                      <a:pt x="650741" y="112429"/>
                      <a:pt x="650550" y="112000"/>
                      <a:pt x="650233" y="111683"/>
                    </a:cubicBezTo>
                    <a:cubicBezTo>
                      <a:pt x="649916" y="111365"/>
                      <a:pt x="649472" y="111162"/>
                      <a:pt x="649027" y="111135"/>
                    </a:cubicBezTo>
                    <a:cubicBezTo>
                      <a:pt x="645854" y="110966"/>
                      <a:pt x="638240" y="110464"/>
                      <a:pt x="627389" y="109092"/>
                    </a:cubicBezTo>
                    <a:cubicBezTo>
                      <a:pt x="616474" y="107722"/>
                      <a:pt x="602197" y="105483"/>
                      <a:pt x="585635" y="101847"/>
                    </a:cubicBezTo>
                    <a:cubicBezTo>
                      <a:pt x="585254" y="101763"/>
                      <a:pt x="584873" y="101800"/>
                      <a:pt x="584556" y="101939"/>
                    </a:cubicBezTo>
                    <a:cubicBezTo>
                      <a:pt x="584175" y="102078"/>
                      <a:pt x="583858" y="102318"/>
                      <a:pt x="583668" y="102640"/>
                    </a:cubicBezTo>
                    <a:lnTo>
                      <a:pt x="511835" y="210907"/>
                    </a:lnTo>
                    <a:lnTo>
                      <a:pt x="440004" y="319171"/>
                    </a:lnTo>
                    <a:cubicBezTo>
                      <a:pt x="439433" y="320027"/>
                      <a:pt x="439686" y="320961"/>
                      <a:pt x="440258" y="321541"/>
                    </a:cubicBezTo>
                    <a:close/>
                    <a:moveTo>
                      <a:pt x="321785" y="439933"/>
                    </a:moveTo>
                    <a:cubicBezTo>
                      <a:pt x="321151" y="439353"/>
                      <a:pt x="320262" y="439130"/>
                      <a:pt x="319374" y="439695"/>
                    </a:cubicBezTo>
                    <a:lnTo>
                      <a:pt x="211055" y="511483"/>
                    </a:lnTo>
                    <a:lnTo>
                      <a:pt x="102710" y="583271"/>
                    </a:lnTo>
                    <a:cubicBezTo>
                      <a:pt x="102386" y="583486"/>
                      <a:pt x="102145" y="583791"/>
                      <a:pt x="102005" y="584140"/>
                    </a:cubicBezTo>
                    <a:cubicBezTo>
                      <a:pt x="101872" y="584483"/>
                      <a:pt x="101834" y="584870"/>
                      <a:pt x="101917" y="585251"/>
                    </a:cubicBezTo>
                    <a:cubicBezTo>
                      <a:pt x="105553" y="601800"/>
                      <a:pt x="107793" y="616039"/>
                      <a:pt x="109163" y="626935"/>
                    </a:cubicBezTo>
                    <a:cubicBezTo>
                      <a:pt x="110534" y="637824"/>
                      <a:pt x="111042" y="645381"/>
                      <a:pt x="111213" y="648567"/>
                    </a:cubicBezTo>
                    <a:cubicBezTo>
                      <a:pt x="111238" y="649043"/>
                      <a:pt x="111441" y="649474"/>
                      <a:pt x="111759" y="649792"/>
                    </a:cubicBezTo>
                    <a:cubicBezTo>
                      <a:pt x="112076" y="650109"/>
                      <a:pt x="112507" y="650312"/>
                      <a:pt x="112983" y="650337"/>
                    </a:cubicBezTo>
                    <a:cubicBezTo>
                      <a:pt x="116169" y="650509"/>
                      <a:pt x="123739" y="651010"/>
                      <a:pt x="134654" y="652381"/>
                    </a:cubicBezTo>
                    <a:cubicBezTo>
                      <a:pt x="145504" y="653751"/>
                      <a:pt x="159782" y="655991"/>
                      <a:pt x="176344" y="659627"/>
                    </a:cubicBezTo>
                    <a:cubicBezTo>
                      <a:pt x="176725" y="659710"/>
                      <a:pt x="177106" y="659672"/>
                      <a:pt x="177486" y="659538"/>
                    </a:cubicBezTo>
                    <a:cubicBezTo>
                      <a:pt x="177804" y="659399"/>
                      <a:pt x="178121" y="659158"/>
                      <a:pt x="178311" y="658834"/>
                    </a:cubicBezTo>
                    <a:lnTo>
                      <a:pt x="250143" y="550566"/>
                    </a:lnTo>
                    <a:lnTo>
                      <a:pt x="321976" y="442303"/>
                    </a:lnTo>
                    <a:cubicBezTo>
                      <a:pt x="322547" y="441448"/>
                      <a:pt x="322356" y="440514"/>
                      <a:pt x="321785" y="439933"/>
                    </a:cubicBezTo>
                    <a:close/>
                    <a:moveTo>
                      <a:pt x="659307" y="583271"/>
                    </a:moveTo>
                    <a:lnTo>
                      <a:pt x="550924" y="511483"/>
                    </a:lnTo>
                    <a:lnTo>
                      <a:pt x="442606" y="439695"/>
                    </a:lnTo>
                    <a:cubicBezTo>
                      <a:pt x="441781" y="439130"/>
                      <a:pt x="440829" y="439353"/>
                      <a:pt x="440258" y="439933"/>
                    </a:cubicBezTo>
                    <a:cubicBezTo>
                      <a:pt x="439686" y="440514"/>
                      <a:pt x="439433" y="441448"/>
                      <a:pt x="440004" y="442303"/>
                    </a:cubicBezTo>
                    <a:lnTo>
                      <a:pt x="511835" y="550566"/>
                    </a:lnTo>
                    <a:lnTo>
                      <a:pt x="583668" y="658834"/>
                    </a:lnTo>
                    <a:cubicBezTo>
                      <a:pt x="583858" y="659158"/>
                      <a:pt x="584175" y="659399"/>
                      <a:pt x="584556" y="659538"/>
                    </a:cubicBezTo>
                    <a:cubicBezTo>
                      <a:pt x="584873" y="659672"/>
                      <a:pt x="585254" y="659710"/>
                      <a:pt x="585635" y="659627"/>
                    </a:cubicBezTo>
                    <a:cubicBezTo>
                      <a:pt x="602197" y="655991"/>
                      <a:pt x="616474" y="653751"/>
                      <a:pt x="627389" y="652381"/>
                    </a:cubicBezTo>
                    <a:cubicBezTo>
                      <a:pt x="638240" y="651010"/>
                      <a:pt x="645854" y="650509"/>
                      <a:pt x="649027" y="650337"/>
                    </a:cubicBezTo>
                    <a:cubicBezTo>
                      <a:pt x="649472" y="650312"/>
                      <a:pt x="649916" y="650109"/>
                      <a:pt x="650233" y="649792"/>
                    </a:cubicBezTo>
                    <a:cubicBezTo>
                      <a:pt x="650550" y="649474"/>
                      <a:pt x="650741" y="649043"/>
                      <a:pt x="650804" y="648567"/>
                    </a:cubicBezTo>
                    <a:cubicBezTo>
                      <a:pt x="650931" y="645381"/>
                      <a:pt x="651438" y="637824"/>
                      <a:pt x="652835" y="626935"/>
                    </a:cubicBezTo>
                    <a:cubicBezTo>
                      <a:pt x="654231" y="616039"/>
                      <a:pt x="656452" y="601800"/>
                      <a:pt x="660068" y="585251"/>
                    </a:cubicBezTo>
                    <a:cubicBezTo>
                      <a:pt x="660195" y="584870"/>
                      <a:pt x="660132" y="584483"/>
                      <a:pt x="660005" y="584140"/>
                    </a:cubicBezTo>
                    <a:cubicBezTo>
                      <a:pt x="659879" y="583791"/>
                      <a:pt x="659625" y="583486"/>
                      <a:pt x="659307" y="583271"/>
                    </a:cubicBezTo>
                    <a:close/>
                    <a:moveTo>
                      <a:pt x="320453" y="382538"/>
                    </a:moveTo>
                    <a:cubicBezTo>
                      <a:pt x="321341" y="382268"/>
                      <a:pt x="321785" y="381504"/>
                      <a:pt x="321785" y="380736"/>
                    </a:cubicBezTo>
                    <a:cubicBezTo>
                      <a:pt x="321785" y="379970"/>
                      <a:pt x="321341" y="379204"/>
                      <a:pt x="320453" y="378936"/>
                    </a:cubicBezTo>
                    <a:lnTo>
                      <a:pt x="189226" y="339534"/>
                    </a:lnTo>
                    <a:lnTo>
                      <a:pt x="58062" y="300132"/>
                    </a:lnTo>
                    <a:cubicBezTo>
                      <a:pt x="57637" y="300006"/>
                      <a:pt x="57193" y="300036"/>
                      <a:pt x="56806" y="300194"/>
                    </a:cubicBezTo>
                    <a:cubicBezTo>
                      <a:pt x="56419" y="300353"/>
                      <a:pt x="56089" y="300643"/>
                      <a:pt x="55873" y="301034"/>
                    </a:cubicBezTo>
                    <a:cubicBezTo>
                      <a:pt x="48671" y="314290"/>
                      <a:pt x="40536" y="327612"/>
                      <a:pt x="31347" y="340764"/>
                    </a:cubicBezTo>
                    <a:cubicBezTo>
                      <a:pt x="22153" y="353916"/>
                      <a:pt x="11905" y="366897"/>
                      <a:pt x="489" y="379477"/>
                    </a:cubicBezTo>
                    <a:cubicBezTo>
                      <a:pt x="165" y="379836"/>
                      <a:pt x="0" y="380285"/>
                      <a:pt x="0" y="380736"/>
                    </a:cubicBezTo>
                    <a:cubicBezTo>
                      <a:pt x="0" y="381187"/>
                      <a:pt x="165" y="381638"/>
                      <a:pt x="489" y="381995"/>
                    </a:cubicBezTo>
                    <a:cubicBezTo>
                      <a:pt x="11905" y="394577"/>
                      <a:pt x="22153" y="407559"/>
                      <a:pt x="31347" y="420711"/>
                    </a:cubicBezTo>
                    <a:cubicBezTo>
                      <a:pt x="40536" y="433863"/>
                      <a:pt x="48671" y="447184"/>
                      <a:pt x="55873" y="460440"/>
                    </a:cubicBezTo>
                    <a:cubicBezTo>
                      <a:pt x="56089" y="460832"/>
                      <a:pt x="56419" y="461122"/>
                      <a:pt x="56806" y="461280"/>
                    </a:cubicBezTo>
                    <a:cubicBezTo>
                      <a:pt x="57193" y="461439"/>
                      <a:pt x="57637" y="461469"/>
                      <a:pt x="58062" y="461340"/>
                    </a:cubicBezTo>
                    <a:lnTo>
                      <a:pt x="189226" y="421938"/>
                    </a:lnTo>
                    <a:lnTo>
                      <a:pt x="320453" y="382538"/>
                    </a:lnTo>
                    <a:close/>
                    <a:moveTo>
                      <a:pt x="761534" y="379477"/>
                    </a:moveTo>
                    <a:cubicBezTo>
                      <a:pt x="750113" y="366897"/>
                      <a:pt x="739833" y="353916"/>
                      <a:pt x="730631" y="340764"/>
                    </a:cubicBezTo>
                    <a:cubicBezTo>
                      <a:pt x="721494" y="327612"/>
                      <a:pt x="713308" y="314290"/>
                      <a:pt x="706137" y="301034"/>
                    </a:cubicBezTo>
                    <a:cubicBezTo>
                      <a:pt x="705884" y="300643"/>
                      <a:pt x="705567" y="300353"/>
                      <a:pt x="705186" y="300194"/>
                    </a:cubicBezTo>
                    <a:cubicBezTo>
                      <a:pt x="704805" y="300036"/>
                      <a:pt x="704361" y="300006"/>
                      <a:pt x="703917" y="300132"/>
                    </a:cubicBezTo>
                    <a:lnTo>
                      <a:pt x="572753" y="339534"/>
                    </a:lnTo>
                    <a:lnTo>
                      <a:pt x="441527" y="378936"/>
                    </a:lnTo>
                    <a:cubicBezTo>
                      <a:pt x="440638" y="379204"/>
                      <a:pt x="440194" y="379970"/>
                      <a:pt x="440194" y="380736"/>
                    </a:cubicBezTo>
                    <a:cubicBezTo>
                      <a:pt x="440194" y="381504"/>
                      <a:pt x="440638" y="382268"/>
                      <a:pt x="441527" y="382538"/>
                    </a:cubicBezTo>
                    <a:lnTo>
                      <a:pt x="572753" y="421938"/>
                    </a:lnTo>
                    <a:lnTo>
                      <a:pt x="703917" y="461340"/>
                    </a:lnTo>
                    <a:cubicBezTo>
                      <a:pt x="704361" y="461469"/>
                      <a:pt x="704805" y="461439"/>
                      <a:pt x="705186" y="461280"/>
                    </a:cubicBezTo>
                    <a:cubicBezTo>
                      <a:pt x="705567" y="461122"/>
                      <a:pt x="705884" y="460832"/>
                      <a:pt x="706137" y="460440"/>
                    </a:cubicBezTo>
                    <a:cubicBezTo>
                      <a:pt x="713308" y="447184"/>
                      <a:pt x="721494" y="433863"/>
                      <a:pt x="730631" y="420710"/>
                    </a:cubicBezTo>
                    <a:cubicBezTo>
                      <a:pt x="739833" y="407559"/>
                      <a:pt x="750113" y="394577"/>
                      <a:pt x="761534" y="381995"/>
                    </a:cubicBezTo>
                    <a:cubicBezTo>
                      <a:pt x="761852" y="381638"/>
                      <a:pt x="761979" y="381187"/>
                      <a:pt x="761979" y="380736"/>
                    </a:cubicBezTo>
                    <a:cubicBezTo>
                      <a:pt x="761979" y="380285"/>
                      <a:pt x="761852" y="379836"/>
                      <a:pt x="761534" y="379477"/>
                    </a:cubicBezTo>
                    <a:close/>
                    <a:moveTo>
                      <a:pt x="382830" y="441247"/>
                    </a:moveTo>
                    <a:cubicBezTo>
                      <a:pt x="382512" y="440355"/>
                      <a:pt x="381751" y="439908"/>
                      <a:pt x="380989" y="439908"/>
                    </a:cubicBezTo>
                    <a:cubicBezTo>
                      <a:pt x="380228" y="439908"/>
                      <a:pt x="379466" y="440355"/>
                      <a:pt x="379212" y="441247"/>
                    </a:cubicBezTo>
                    <a:lnTo>
                      <a:pt x="339743" y="572350"/>
                    </a:lnTo>
                    <a:lnTo>
                      <a:pt x="300337" y="703450"/>
                    </a:lnTo>
                    <a:cubicBezTo>
                      <a:pt x="300210" y="703875"/>
                      <a:pt x="300274" y="704319"/>
                      <a:pt x="300401" y="704706"/>
                    </a:cubicBezTo>
                    <a:cubicBezTo>
                      <a:pt x="300591" y="705087"/>
                      <a:pt x="300844" y="705423"/>
                      <a:pt x="301226" y="705633"/>
                    </a:cubicBezTo>
                    <a:cubicBezTo>
                      <a:pt x="314488" y="712835"/>
                      <a:pt x="327813" y="720964"/>
                      <a:pt x="341013" y="730152"/>
                    </a:cubicBezTo>
                    <a:cubicBezTo>
                      <a:pt x="354148" y="739334"/>
                      <a:pt x="367156" y="749576"/>
                      <a:pt x="379720" y="760986"/>
                    </a:cubicBezTo>
                    <a:cubicBezTo>
                      <a:pt x="380101" y="761309"/>
                      <a:pt x="380545" y="761474"/>
                      <a:pt x="380989" y="761474"/>
                    </a:cubicBezTo>
                    <a:cubicBezTo>
                      <a:pt x="381434" y="761474"/>
                      <a:pt x="381878" y="761309"/>
                      <a:pt x="382259" y="760986"/>
                    </a:cubicBezTo>
                    <a:cubicBezTo>
                      <a:pt x="394823" y="749576"/>
                      <a:pt x="407831" y="739334"/>
                      <a:pt x="421030" y="730152"/>
                    </a:cubicBezTo>
                    <a:cubicBezTo>
                      <a:pt x="434165" y="720964"/>
                      <a:pt x="447491" y="712835"/>
                      <a:pt x="460754" y="705633"/>
                    </a:cubicBezTo>
                    <a:cubicBezTo>
                      <a:pt x="461134" y="705423"/>
                      <a:pt x="461452" y="705087"/>
                      <a:pt x="461579" y="704706"/>
                    </a:cubicBezTo>
                    <a:cubicBezTo>
                      <a:pt x="461769" y="704319"/>
                      <a:pt x="461769" y="703875"/>
                      <a:pt x="461642" y="703450"/>
                    </a:cubicBezTo>
                    <a:lnTo>
                      <a:pt x="422236" y="572350"/>
                    </a:lnTo>
                    <a:lnTo>
                      <a:pt x="382830" y="441247"/>
                    </a:ln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29" name="Freeform: Shape 28">
                <a:extLst>
                  <a:ext uri="{FF2B5EF4-FFF2-40B4-BE49-F238E27FC236}">
                    <a16:creationId xmlns:a16="http://schemas.microsoft.com/office/drawing/2014/main" id="{AB3DC271-CE81-93F8-BDC7-B0384780A412}"/>
                  </a:ext>
                </a:extLst>
              </p:cNvPr>
              <p:cNvSpPr/>
              <p:nvPr/>
            </p:nvSpPr>
            <p:spPr>
              <a:xfrm>
                <a:off x="5079996"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30" name="Freeform: Shape 29">
                <a:extLst>
                  <a:ext uri="{FF2B5EF4-FFF2-40B4-BE49-F238E27FC236}">
                    <a16:creationId xmlns:a16="http://schemas.microsoft.com/office/drawing/2014/main" id="{675B34A2-FE98-A6BF-60E7-FA5CF76A73B0}"/>
                  </a:ext>
                </a:extLst>
              </p:cNvPr>
              <p:cNvSpPr/>
              <p:nvPr/>
            </p:nvSpPr>
            <p:spPr>
              <a:xfrm>
                <a:off x="5206996" y="5964386"/>
                <a:ext cx="761997" cy="761472"/>
              </a:xfrm>
              <a:custGeom>
                <a:avLst/>
                <a:gdLst>
                  <a:gd name="connsiteX0" fmla="*/ 382481 w 761997"/>
                  <a:gd name="connsiteY0" fmla="*/ 760737 h 761472"/>
                  <a:gd name="connsiteX1" fmla="*/ 434800 w 761997"/>
                  <a:gd name="connsiteY1" fmla="*/ 679056 h 761472"/>
                  <a:gd name="connsiteX2" fmla="*/ 503079 w 761997"/>
                  <a:gd name="connsiteY2" fmla="*/ 504818 h 761472"/>
                  <a:gd name="connsiteX3" fmla="*/ 503828 w 761997"/>
                  <a:gd name="connsiteY3" fmla="*/ 503479 h 761472"/>
                  <a:gd name="connsiteX4" fmla="*/ 505166 w 761997"/>
                  <a:gd name="connsiteY4" fmla="*/ 502732 h 761472"/>
                  <a:gd name="connsiteX5" fmla="*/ 679525 w 761997"/>
                  <a:gd name="connsiteY5" fmla="*/ 434499 h 761472"/>
                  <a:gd name="connsiteX6" fmla="*/ 761262 w 761997"/>
                  <a:gd name="connsiteY6" fmla="*/ 382221 h 761472"/>
                  <a:gd name="connsiteX7" fmla="*/ 761998 w 761997"/>
                  <a:gd name="connsiteY7" fmla="*/ 380736 h 761472"/>
                  <a:gd name="connsiteX8" fmla="*/ 761262 w 761997"/>
                  <a:gd name="connsiteY8" fmla="*/ 379251 h 761472"/>
                  <a:gd name="connsiteX9" fmla="*/ 679525 w 761997"/>
                  <a:gd name="connsiteY9" fmla="*/ 326972 h 761472"/>
                  <a:gd name="connsiteX10" fmla="*/ 505166 w 761997"/>
                  <a:gd name="connsiteY10" fmla="*/ 258739 h 761472"/>
                  <a:gd name="connsiteX11" fmla="*/ 503828 w 761997"/>
                  <a:gd name="connsiteY11" fmla="*/ 257992 h 761472"/>
                  <a:gd name="connsiteX12" fmla="*/ 503079 w 761997"/>
                  <a:gd name="connsiteY12" fmla="*/ 256653 h 761472"/>
                  <a:gd name="connsiteX13" fmla="*/ 434800 w 761997"/>
                  <a:gd name="connsiteY13" fmla="*/ 82417 h 761472"/>
                  <a:gd name="connsiteX14" fmla="*/ 382481 w 761997"/>
                  <a:gd name="connsiteY14" fmla="*/ 732 h 761472"/>
                  <a:gd name="connsiteX15" fmla="*/ 380996 w 761997"/>
                  <a:gd name="connsiteY15" fmla="*/ 0 h 761472"/>
                  <a:gd name="connsiteX16" fmla="*/ 379511 w 761997"/>
                  <a:gd name="connsiteY16" fmla="*/ 732 h 761472"/>
                  <a:gd name="connsiteX17" fmla="*/ 327198 w 761997"/>
                  <a:gd name="connsiteY17" fmla="*/ 82417 h 761472"/>
                  <a:gd name="connsiteX18" fmla="*/ 258920 w 761997"/>
                  <a:gd name="connsiteY18" fmla="*/ 256653 h 761472"/>
                  <a:gd name="connsiteX19" fmla="*/ 258171 w 761997"/>
                  <a:gd name="connsiteY19" fmla="*/ 257992 h 761472"/>
                  <a:gd name="connsiteX20" fmla="*/ 256832 w 761997"/>
                  <a:gd name="connsiteY20" fmla="*/ 258739 h 761472"/>
                  <a:gd name="connsiteX21" fmla="*/ 82474 w 761997"/>
                  <a:gd name="connsiteY21" fmla="*/ 326972 h 761472"/>
                  <a:gd name="connsiteX22" fmla="*/ 730 w 761997"/>
                  <a:gd name="connsiteY22" fmla="*/ 379251 h 761472"/>
                  <a:gd name="connsiteX23" fmla="*/ 0 w 761997"/>
                  <a:gd name="connsiteY23" fmla="*/ 380736 h 761472"/>
                  <a:gd name="connsiteX24" fmla="*/ 730 w 761997"/>
                  <a:gd name="connsiteY24" fmla="*/ 382221 h 761472"/>
                  <a:gd name="connsiteX25" fmla="*/ 82474 w 761997"/>
                  <a:gd name="connsiteY25" fmla="*/ 434499 h 761472"/>
                  <a:gd name="connsiteX26" fmla="*/ 256832 w 761997"/>
                  <a:gd name="connsiteY26" fmla="*/ 502732 h 761472"/>
                  <a:gd name="connsiteX27" fmla="*/ 258171 w 761997"/>
                  <a:gd name="connsiteY27" fmla="*/ 503479 h 761472"/>
                  <a:gd name="connsiteX28" fmla="*/ 258920 w 761997"/>
                  <a:gd name="connsiteY28" fmla="*/ 504818 h 761472"/>
                  <a:gd name="connsiteX29" fmla="*/ 327198 w 761997"/>
                  <a:gd name="connsiteY29" fmla="*/ 679056 h 761472"/>
                  <a:gd name="connsiteX30" fmla="*/ 379511 w 761997"/>
                  <a:gd name="connsiteY30" fmla="*/ 760737 h 761472"/>
                  <a:gd name="connsiteX31" fmla="*/ 380996 w 761997"/>
                  <a:gd name="connsiteY31" fmla="*/ 761473 h 761472"/>
                  <a:gd name="connsiteX32" fmla="*/ 382481 w 761997"/>
                  <a:gd name="connsiteY32" fmla="*/ 760737 h 7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1997" h="761472">
                    <a:moveTo>
                      <a:pt x="382481" y="760737"/>
                    </a:moveTo>
                    <a:cubicBezTo>
                      <a:pt x="388268" y="753230"/>
                      <a:pt x="410205" y="723856"/>
                      <a:pt x="434800" y="679056"/>
                    </a:cubicBezTo>
                    <a:cubicBezTo>
                      <a:pt x="459396" y="634250"/>
                      <a:pt x="486650" y="574024"/>
                      <a:pt x="503079" y="504818"/>
                    </a:cubicBezTo>
                    <a:cubicBezTo>
                      <a:pt x="503199" y="504301"/>
                      <a:pt x="503466" y="503841"/>
                      <a:pt x="503828" y="503479"/>
                    </a:cubicBezTo>
                    <a:cubicBezTo>
                      <a:pt x="504189" y="503118"/>
                      <a:pt x="504646" y="502855"/>
                      <a:pt x="505166" y="502732"/>
                    </a:cubicBezTo>
                    <a:cubicBezTo>
                      <a:pt x="574422" y="486313"/>
                      <a:pt x="634693" y="459077"/>
                      <a:pt x="679525" y="434499"/>
                    </a:cubicBezTo>
                    <a:cubicBezTo>
                      <a:pt x="724356" y="409922"/>
                      <a:pt x="753755" y="388004"/>
                      <a:pt x="761262" y="382221"/>
                    </a:cubicBezTo>
                    <a:cubicBezTo>
                      <a:pt x="761750" y="381844"/>
                      <a:pt x="761998" y="381290"/>
                      <a:pt x="761998" y="380736"/>
                    </a:cubicBezTo>
                    <a:cubicBezTo>
                      <a:pt x="761998" y="380181"/>
                      <a:pt x="761750" y="379627"/>
                      <a:pt x="761262" y="379251"/>
                    </a:cubicBezTo>
                    <a:cubicBezTo>
                      <a:pt x="753755" y="373468"/>
                      <a:pt x="724356" y="351549"/>
                      <a:pt x="679525" y="326972"/>
                    </a:cubicBezTo>
                    <a:cubicBezTo>
                      <a:pt x="634693" y="302394"/>
                      <a:pt x="574422" y="275158"/>
                      <a:pt x="505166" y="258739"/>
                    </a:cubicBezTo>
                    <a:cubicBezTo>
                      <a:pt x="504646" y="258617"/>
                      <a:pt x="504189" y="258353"/>
                      <a:pt x="503828" y="257992"/>
                    </a:cubicBezTo>
                    <a:cubicBezTo>
                      <a:pt x="503466" y="257630"/>
                      <a:pt x="503199" y="257170"/>
                      <a:pt x="503079" y="256653"/>
                    </a:cubicBezTo>
                    <a:cubicBezTo>
                      <a:pt x="486650" y="187445"/>
                      <a:pt x="459396" y="127218"/>
                      <a:pt x="434800" y="82417"/>
                    </a:cubicBezTo>
                    <a:cubicBezTo>
                      <a:pt x="410205" y="37615"/>
                      <a:pt x="388268" y="8240"/>
                      <a:pt x="382481" y="732"/>
                    </a:cubicBezTo>
                    <a:cubicBezTo>
                      <a:pt x="382106" y="244"/>
                      <a:pt x="381554" y="0"/>
                      <a:pt x="380996" y="0"/>
                    </a:cubicBezTo>
                    <a:cubicBezTo>
                      <a:pt x="380444" y="0"/>
                      <a:pt x="379885" y="244"/>
                      <a:pt x="379511" y="732"/>
                    </a:cubicBezTo>
                    <a:cubicBezTo>
                      <a:pt x="373724" y="8240"/>
                      <a:pt x="351794" y="37615"/>
                      <a:pt x="327198" y="82417"/>
                    </a:cubicBezTo>
                    <a:cubicBezTo>
                      <a:pt x="302602" y="127218"/>
                      <a:pt x="275348" y="187445"/>
                      <a:pt x="258920" y="256653"/>
                    </a:cubicBezTo>
                    <a:cubicBezTo>
                      <a:pt x="258792" y="257170"/>
                      <a:pt x="258532" y="257630"/>
                      <a:pt x="258171" y="257992"/>
                    </a:cubicBezTo>
                    <a:cubicBezTo>
                      <a:pt x="257809" y="258353"/>
                      <a:pt x="257346" y="258617"/>
                      <a:pt x="256832" y="258739"/>
                    </a:cubicBezTo>
                    <a:cubicBezTo>
                      <a:pt x="187570" y="275158"/>
                      <a:pt x="127305" y="302394"/>
                      <a:pt x="82474" y="326972"/>
                    </a:cubicBezTo>
                    <a:cubicBezTo>
                      <a:pt x="37642" y="351549"/>
                      <a:pt x="8243" y="373468"/>
                      <a:pt x="730" y="379251"/>
                    </a:cubicBezTo>
                    <a:cubicBezTo>
                      <a:pt x="241" y="379627"/>
                      <a:pt x="0" y="380181"/>
                      <a:pt x="0" y="380736"/>
                    </a:cubicBezTo>
                    <a:cubicBezTo>
                      <a:pt x="0" y="381290"/>
                      <a:pt x="241" y="381844"/>
                      <a:pt x="730" y="382221"/>
                    </a:cubicBezTo>
                    <a:cubicBezTo>
                      <a:pt x="8243" y="388004"/>
                      <a:pt x="37642" y="409922"/>
                      <a:pt x="82474" y="434499"/>
                    </a:cubicBezTo>
                    <a:cubicBezTo>
                      <a:pt x="127305" y="459077"/>
                      <a:pt x="187570" y="486313"/>
                      <a:pt x="256832" y="502732"/>
                    </a:cubicBezTo>
                    <a:cubicBezTo>
                      <a:pt x="257346" y="502855"/>
                      <a:pt x="257809" y="503118"/>
                      <a:pt x="258171" y="503479"/>
                    </a:cubicBezTo>
                    <a:cubicBezTo>
                      <a:pt x="258532" y="503841"/>
                      <a:pt x="258792" y="504301"/>
                      <a:pt x="258920" y="504818"/>
                    </a:cubicBezTo>
                    <a:cubicBezTo>
                      <a:pt x="275348" y="574024"/>
                      <a:pt x="302602" y="634250"/>
                      <a:pt x="327198" y="679056"/>
                    </a:cubicBezTo>
                    <a:cubicBezTo>
                      <a:pt x="351794" y="723856"/>
                      <a:pt x="373724" y="753230"/>
                      <a:pt x="379511" y="760737"/>
                    </a:cubicBezTo>
                    <a:cubicBezTo>
                      <a:pt x="379885" y="761225"/>
                      <a:pt x="380444" y="761473"/>
                      <a:pt x="380996" y="761473"/>
                    </a:cubicBezTo>
                    <a:cubicBezTo>
                      <a:pt x="381554" y="761473"/>
                      <a:pt x="382106" y="761225"/>
                      <a:pt x="382481" y="760737"/>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31" name="Freeform: Shape 30">
                <a:extLst>
                  <a:ext uri="{FF2B5EF4-FFF2-40B4-BE49-F238E27FC236}">
                    <a16:creationId xmlns:a16="http://schemas.microsoft.com/office/drawing/2014/main" id="{9F27BE5B-CD38-AAE6-9B89-B18E89187BE9}"/>
                  </a:ext>
                </a:extLst>
              </p:cNvPr>
              <p:cNvSpPr/>
              <p:nvPr/>
            </p:nvSpPr>
            <p:spPr>
              <a:xfrm>
                <a:off x="4064003"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32" name="Freeform: Shape 31">
                <a:extLst>
                  <a:ext uri="{FF2B5EF4-FFF2-40B4-BE49-F238E27FC236}">
                    <a16:creationId xmlns:a16="http://schemas.microsoft.com/office/drawing/2014/main" id="{15848FAE-A0E3-24E1-CE1A-4288BA23FEFB}"/>
                  </a:ext>
                </a:extLst>
              </p:cNvPr>
              <p:cNvSpPr/>
              <p:nvPr/>
            </p:nvSpPr>
            <p:spPr>
              <a:xfrm>
                <a:off x="4067239" y="6029515"/>
                <a:ext cx="1009539" cy="631213"/>
              </a:xfrm>
              <a:custGeom>
                <a:avLst/>
                <a:gdLst>
                  <a:gd name="connsiteX0" fmla="*/ 1008505 w 1009539"/>
                  <a:gd name="connsiteY0" fmla="*/ 317284 h 631213"/>
                  <a:gd name="connsiteX1" fmla="*/ 697368 w 1009539"/>
                  <a:gd name="connsiteY1" fmla="*/ 474147 h 631213"/>
                  <a:gd name="connsiteX2" fmla="*/ 386231 w 1009539"/>
                  <a:gd name="connsiteY2" fmla="*/ 631010 h 631213"/>
                  <a:gd name="connsiteX3" fmla="*/ 384632 w 1009539"/>
                  <a:gd name="connsiteY3" fmla="*/ 631054 h 631213"/>
                  <a:gd name="connsiteX4" fmla="*/ 383578 w 1009539"/>
                  <a:gd name="connsiteY4" fmla="*/ 629849 h 631213"/>
                  <a:gd name="connsiteX5" fmla="*/ 238334 w 1009539"/>
                  <a:gd name="connsiteY5" fmla="*/ 434262 h 631213"/>
                  <a:gd name="connsiteX6" fmla="*/ 1294 w 1009539"/>
                  <a:gd name="connsiteY6" fmla="*/ 317386 h 631213"/>
                  <a:gd name="connsiteX7" fmla="*/ 0 w 1009539"/>
                  <a:gd name="connsiteY7" fmla="*/ 315606 h 631213"/>
                  <a:gd name="connsiteX8" fmla="*/ 1294 w 1009539"/>
                  <a:gd name="connsiteY8" fmla="*/ 313826 h 631213"/>
                  <a:gd name="connsiteX9" fmla="*/ 238334 w 1009539"/>
                  <a:gd name="connsiteY9" fmla="*/ 196949 h 631213"/>
                  <a:gd name="connsiteX10" fmla="*/ 383578 w 1009539"/>
                  <a:gd name="connsiteY10" fmla="*/ 1363 h 631213"/>
                  <a:gd name="connsiteX11" fmla="*/ 384632 w 1009539"/>
                  <a:gd name="connsiteY11" fmla="*/ 159 h 631213"/>
                  <a:gd name="connsiteX12" fmla="*/ 386231 w 1009539"/>
                  <a:gd name="connsiteY12" fmla="*/ 202 h 631213"/>
                  <a:gd name="connsiteX13" fmla="*/ 697368 w 1009539"/>
                  <a:gd name="connsiteY13" fmla="*/ 157065 h 631213"/>
                  <a:gd name="connsiteX14" fmla="*/ 1008505 w 1009539"/>
                  <a:gd name="connsiteY14" fmla="*/ 313927 h 631213"/>
                  <a:gd name="connsiteX15" fmla="*/ 1009539 w 1009539"/>
                  <a:gd name="connsiteY15" fmla="*/ 315606 h 631213"/>
                  <a:gd name="connsiteX16" fmla="*/ 1008505 w 1009539"/>
                  <a:gd name="connsiteY16" fmla="*/ 317284 h 631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539" h="631213">
                    <a:moveTo>
                      <a:pt x="1008505" y="317284"/>
                    </a:moveTo>
                    <a:lnTo>
                      <a:pt x="697368" y="474147"/>
                    </a:lnTo>
                    <a:lnTo>
                      <a:pt x="386231" y="631010"/>
                    </a:lnTo>
                    <a:cubicBezTo>
                      <a:pt x="385704" y="631276"/>
                      <a:pt x="385120" y="631270"/>
                      <a:pt x="384632" y="631054"/>
                    </a:cubicBezTo>
                    <a:cubicBezTo>
                      <a:pt x="384143" y="630838"/>
                      <a:pt x="383743" y="630413"/>
                      <a:pt x="383578" y="629849"/>
                    </a:cubicBezTo>
                    <a:cubicBezTo>
                      <a:pt x="360423" y="549665"/>
                      <a:pt x="307025" y="485404"/>
                      <a:pt x="238334" y="434262"/>
                    </a:cubicBezTo>
                    <a:cubicBezTo>
                      <a:pt x="169637" y="383120"/>
                      <a:pt x="85647" y="345097"/>
                      <a:pt x="1294" y="317386"/>
                    </a:cubicBezTo>
                    <a:cubicBezTo>
                      <a:pt x="431" y="317102"/>
                      <a:pt x="0" y="316354"/>
                      <a:pt x="0" y="315606"/>
                    </a:cubicBezTo>
                    <a:cubicBezTo>
                      <a:pt x="0" y="314857"/>
                      <a:pt x="431" y="314109"/>
                      <a:pt x="1294" y="313826"/>
                    </a:cubicBezTo>
                    <a:cubicBezTo>
                      <a:pt x="85647" y="286114"/>
                      <a:pt x="169637" y="248091"/>
                      <a:pt x="238334" y="196949"/>
                    </a:cubicBezTo>
                    <a:cubicBezTo>
                      <a:pt x="307025" y="145808"/>
                      <a:pt x="360423" y="81548"/>
                      <a:pt x="383578" y="1363"/>
                    </a:cubicBezTo>
                    <a:cubicBezTo>
                      <a:pt x="383743" y="797"/>
                      <a:pt x="384143" y="374"/>
                      <a:pt x="384632" y="159"/>
                    </a:cubicBezTo>
                    <a:cubicBezTo>
                      <a:pt x="385120" y="-56"/>
                      <a:pt x="385704" y="-64"/>
                      <a:pt x="386231" y="202"/>
                    </a:cubicBezTo>
                    <a:lnTo>
                      <a:pt x="697368" y="157065"/>
                    </a:lnTo>
                    <a:lnTo>
                      <a:pt x="1008505" y="313927"/>
                    </a:lnTo>
                    <a:cubicBezTo>
                      <a:pt x="1009190" y="314275"/>
                      <a:pt x="1009539" y="314940"/>
                      <a:pt x="1009539" y="315606"/>
                    </a:cubicBezTo>
                    <a:cubicBezTo>
                      <a:pt x="1009539" y="316271"/>
                      <a:pt x="1009190" y="316937"/>
                      <a:pt x="1008505" y="31728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33" name="Freeform: Shape 32">
                <a:extLst>
                  <a:ext uri="{FF2B5EF4-FFF2-40B4-BE49-F238E27FC236}">
                    <a16:creationId xmlns:a16="http://schemas.microsoft.com/office/drawing/2014/main" id="{C7ADA2CE-543C-DB11-5537-5B2D87A832EB}"/>
                  </a:ext>
                </a:extLst>
              </p:cNvPr>
              <p:cNvSpPr/>
              <p:nvPr/>
            </p:nvSpPr>
            <p:spPr>
              <a:xfrm>
                <a:off x="3048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34" name="Freeform: Shape 33">
                <a:extLst>
                  <a:ext uri="{FF2B5EF4-FFF2-40B4-BE49-F238E27FC236}">
                    <a16:creationId xmlns:a16="http://schemas.microsoft.com/office/drawing/2014/main" id="{CD2766A1-F351-FE76-6558-1E011AA9DD83}"/>
                  </a:ext>
                </a:extLst>
              </p:cNvPr>
              <p:cNvSpPr/>
              <p:nvPr/>
            </p:nvSpPr>
            <p:spPr>
              <a:xfrm>
                <a:off x="3175141" y="5989204"/>
                <a:ext cx="761731" cy="691143"/>
              </a:xfrm>
              <a:custGeom>
                <a:avLst/>
                <a:gdLst>
                  <a:gd name="connsiteX0" fmla="*/ 488138 w 761731"/>
                  <a:gd name="connsiteY0" fmla="*/ 688098 h 691143"/>
                  <a:gd name="connsiteX1" fmla="*/ 488354 w 761731"/>
                  <a:gd name="connsiteY1" fmla="*/ 690084 h 691143"/>
                  <a:gd name="connsiteX2" fmla="*/ 486660 w 761731"/>
                  <a:gd name="connsiteY2" fmla="*/ 691144 h 691143"/>
                  <a:gd name="connsiteX3" fmla="*/ 275066 w 761731"/>
                  <a:gd name="connsiteY3" fmla="*/ 691144 h 691143"/>
                  <a:gd name="connsiteX4" fmla="*/ 273372 w 761731"/>
                  <a:gd name="connsiteY4" fmla="*/ 690084 h 691143"/>
                  <a:gd name="connsiteX5" fmla="*/ 273593 w 761731"/>
                  <a:gd name="connsiteY5" fmla="*/ 688098 h 691143"/>
                  <a:gd name="connsiteX6" fmla="*/ 326490 w 761731"/>
                  <a:gd name="connsiteY6" fmla="*/ 621349 h 691143"/>
                  <a:gd name="connsiteX7" fmla="*/ 379387 w 761731"/>
                  <a:gd name="connsiteY7" fmla="*/ 554593 h 691143"/>
                  <a:gd name="connsiteX8" fmla="*/ 380866 w 761731"/>
                  <a:gd name="connsiteY8" fmla="*/ 553876 h 691143"/>
                  <a:gd name="connsiteX9" fmla="*/ 382344 w 761731"/>
                  <a:gd name="connsiteY9" fmla="*/ 554593 h 691143"/>
                  <a:gd name="connsiteX10" fmla="*/ 435241 w 761731"/>
                  <a:gd name="connsiteY10" fmla="*/ 621349 h 691143"/>
                  <a:gd name="connsiteX11" fmla="*/ 488138 w 761731"/>
                  <a:gd name="connsiteY11" fmla="*/ 688098 h 691143"/>
                  <a:gd name="connsiteX12" fmla="*/ 334391 w 761731"/>
                  <a:gd name="connsiteY12" fmla="*/ 529534 h 691143"/>
                  <a:gd name="connsiteX13" fmla="*/ 332741 w 761731"/>
                  <a:gd name="connsiteY13" fmla="*/ 528208 h 691143"/>
                  <a:gd name="connsiteX14" fmla="*/ 219891 w 761731"/>
                  <a:gd name="connsiteY14" fmla="*/ 519267 h 691143"/>
                  <a:gd name="connsiteX15" fmla="*/ 107047 w 761731"/>
                  <a:gd name="connsiteY15" fmla="*/ 510326 h 691143"/>
                  <a:gd name="connsiteX16" fmla="*/ 90396 w 761731"/>
                  <a:gd name="connsiteY16" fmla="*/ 510548 h 691143"/>
                  <a:gd name="connsiteX17" fmla="*/ 73599 w 761731"/>
                  <a:gd name="connsiteY17" fmla="*/ 513962 h 691143"/>
                  <a:gd name="connsiteX18" fmla="*/ 19719 w 761731"/>
                  <a:gd name="connsiteY18" fmla="*/ 558438 h 691143"/>
                  <a:gd name="connsiteX19" fmla="*/ 13577 w 761731"/>
                  <a:gd name="connsiteY19" fmla="*/ 628094 h 691143"/>
                  <a:gd name="connsiteX20" fmla="*/ 55819 w 761731"/>
                  <a:gd name="connsiteY20" fmla="*/ 679588 h 691143"/>
                  <a:gd name="connsiteX21" fmla="*/ 121845 w 761731"/>
                  <a:gd name="connsiteY21" fmla="*/ 688428 h 691143"/>
                  <a:gd name="connsiteX22" fmla="*/ 140120 w 761731"/>
                  <a:gd name="connsiteY22" fmla="*/ 681721 h 691143"/>
                  <a:gd name="connsiteX23" fmla="*/ 156010 w 761731"/>
                  <a:gd name="connsiteY23" fmla="*/ 671688 h 691143"/>
                  <a:gd name="connsiteX24" fmla="*/ 244886 w 761731"/>
                  <a:gd name="connsiteY24" fmla="*/ 601620 h 691143"/>
                  <a:gd name="connsiteX25" fmla="*/ 333756 w 761731"/>
                  <a:gd name="connsiteY25" fmla="*/ 531552 h 691143"/>
                  <a:gd name="connsiteX26" fmla="*/ 334391 w 761731"/>
                  <a:gd name="connsiteY26" fmla="*/ 529534 h 691143"/>
                  <a:gd name="connsiteX27" fmla="*/ 40234 w 761731"/>
                  <a:gd name="connsiteY27" fmla="*/ 379772 h 691143"/>
                  <a:gd name="connsiteX28" fmla="*/ 57596 w 761731"/>
                  <a:gd name="connsiteY28" fmla="*/ 391561 h 691143"/>
                  <a:gd name="connsiteX29" fmla="*/ 76296 w 761731"/>
                  <a:gd name="connsiteY29" fmla="*/ 399681 h 691143"/>
                  <a:gd name="connsiteX30" fmla="*/ 208773 w 761731"/>
                  <a:gd name="connsiteY30" fmla="*/ 443208 h 691143"/>
                  <a:gd name="connsiteX31" fmla="*/ 341250 w 761731"/>
                  <a:gd name="connsiteY31" fmla="*/ 486733 h 691143"/>
                  <a:gd name="connsiteX32" fmla="*/ 343287 w 761731"/>
                  <a:gd name="connsiteY32" fmla="*/ 486149 h 691143"/>
                  <a:gd name="connsiteX33" fmla="*/ 343484 w 761731"/>
                  <a:gd name="connsiteY33" fmla="*/ 484036 h 691143"/>
                  <a:gd name="connsiteX34" fmla="*/ 275884 w 761731"/>
                  <a:gd name="connsiteY34" fmla="*/ 362147 h 691143"/>
                  <a:gd name="connsiteX35" fmla="*/ 208285 w 761731"/>
                  <a:gd name="connsiteY35" fmla="*/ 240258 h 691143"/>
                  <a:gd name="connsiteX36" fmla="*/ 196774 w 761731"/>
                  <a:gd name="connsiteY36" fmla="*/ 223390 h 691143"/>
                  <a:gd name="connsiteX37" fmla="*/ 181893 w 761731"/>
                  <a:gd name="connsiteY37" fmla="*/ 208533 h 691143"/>
                  <a:gd name="connsiteX38" fmla="*/ 99819 w 761731"/>
                  <a:gd name="connsiteY38" fmla="*/ 183603 h 691143"/>
                  <a:gd name="connsiteX39" fmla="*/ 24339 w 761731"/>
                  <a:gd name="connsiteY39" fmla="*/ 224587 h 691143"/>
                  <a:gd name="connsiteX40" fmla="*/ 587 w 761731"/>
                  <a:gd name="connsiteY40" fmla="*/ 305419 h 691143"/>
                  <a:gd name="connsiteX41" fmla="*/ 40234 w 761731"/>
                  <a:gd name="connsiteY41" fmla="*/ 379772 h 691143"/>
                  <a:gd name="connsiteX42" fmla="*/ 688132 w 761731"/>
                  <a:gd name="connsiteY42" fmla="*/ 513962 h 691143"/>
                  <a:gd name="connsiteX43" fmla="*/ 671335 w 761731"/>
                  <a:gd name="connsiteY43" fmla="*/ 510548 h 691143"/>
                  <a:gd name="connsiteX44" fmla="*/ 654685 w 761731"/>
                  <a:gd name="connsiteY44" fmla="*/ 510326 h 691143"/>
                  <a:gd name="connsiteX45" fmla="*/ 541841 w 761731"/>
                  <a:gd name="connsiteY45" fmla="*/ 519267 h 691143"/>
                  <a:gd name="connsiteX46" fmla="*/ 428991 w 761731"/>
                  <a:gd name="connsiteY46" fmla="*/ 528208 h 691143"/>
                  <a:gd name="connsiteX47" fmla="*/ 427335 w 761731"/>
                  <a:gd name="connsiteY47" fmla="*/ 529534 h 691143"/>
                  <a:gd name="connsiteX48" fmla="*/ 427976 w 761731"/>
                  <a:gd name="connsiteY48" fmla="*/ 531558 h 691143"/>
                  <a:gd name="connsiteX49" fmla="*/ 516845 w 761731"/>
                  <a:gd name="connsiteY49" fmla="*/ 601620 h 691143"/>
                  <a:gd name="connsiteX50" fmla="*/ 605722 w 761731"/>
                  <a:gd name="connsiteY50" fmla="*/ 671688 h 691143"/>
                  <a:gd name="connsiteX51" fmla="*/ 621611 w 761731"/>
                  <a:gd name="connsiteY51" fmla="*/ 681721 h 691143"/>
                  <a:gd name="connsiteX52" fmla="*/ 639887 w 761731"/>
                  <a:gd name="connsiteY52" fmla="*/ 688428 h 691143"/>
                  <a:gd name="connsiteX53" fmla="*/ 705906 w 761731"/>
                  <a:gd name="connsiteY53" fmla="*/ 679588 h 691143"/>
                  <a:gd name="connsiteX54" fmla="*/ 748155 w 761731"/>
                  <a:gd name="connsiteY54" fmla="*/ 628094 h 691143"/>
                  <a:gd name="connsiteX55" fmla="*/ 742012 w 761731"/>
                  <a:gd name="connsiteY55" fmla="*/ 558438 h 691143"/>
                  <a:gd name="connsiteX56" fmla="*/ 688132 w 761731"/>
                  <a:gd name="connsiteY56" fmla="*/ 513962 h 691143"/>
                  <a:gd name="connsiteX57" fmla="*/ 737393 w 761731"/>
                  <a:gd name="connsiteY57" fmla="*/ 224587 h 691143"/>
                  <a:gd name="connsiteX58" fmla="*/ 661912 w 761731"/>
                  <a:gd name="connsiteY58" fmla="*/ 183603 h 691143"/>
                  <a:gd name="connsiteX59" fmla="*/ 579838 w 761731"/>
                  <a:gd name="connsiteY59" fmla="*/ 208532 h 691143"/>
                  <a:gd name="connsiteX60" fmla="*/ 564958 w 761731"/>
                  <a:gd name="connsiteY60" fmla="*/ 223390 h 691143"/>
                  <a:gd name="connsiteX61" fmla="*/ 553447 w 761731"/>
                  <a:gd name="connsiteY61" fmla="*/ 240257 h 691143"/>
                  <a:gd name="connsiteX62" fmla="*/ 485847 w 761731"/>
                  <a:gd name="connsiteY62" fmla="*/ 362147 h 691143"/>
                  <a:gd name="connsiteX63" fmla="*/ 418248 w 761731"/>
                  <a:gd name="connsiteY63" fmla="*/ 484036 h 691143"/>
                  <a:gd name="connsiteX64" fmla="*/ 418444 w 761731"/>
                  <a:gd name="connsiteY64" fmla="*/ 486149 h 691143"/>
                  <a:gd name="connsiteX65" fmla="*/ 420481 w 761731"/>
                  <a:gd name="connsiteY65" fmla="*/ 486733 h 691143"/>
                  <a:gd name="connsiteX66" fmla="*/ 552958 w 761731"/>
                  <a:gd name="connsiteY66" fmla="*/ 443207 h 691143"/>
                  <a:gd name="connsiteX67" fmla="*/ 685435 w 761731"/>
                  <a:gd name="connsiteY67" fmla="*/ 399681 h 691143"/>
                  <a:gd name="connsiteX68" fmla="*/ 704129 w 761731"/>
                  <a:gd name="connsiteY68" fmla="*/ 391561 h 691143"/>
                  <a:gd name="connsiteX69" fmla="*/ 721491 w 761731"/>
                  <a:gd name="connsiteY69" fmla="*/ 379772 h 691143"/>
                  <a:gd name="connsiteX70" fmla="*/ 761145 w 761731"/>
                  <a:gd name="connsiteY70" fmla="*/ 305419 h 691143"/>
                  <a:gd name="connsiteX71" fmla="*/ 737393 w 761731"/>
                  <a:gd name="connsiteY71" fmla="*/ 224587 h 691143"/>
                  <a:gd name="connsiteX72" fmla="*/ 272712 w 761731"/>
                  <a:gd name="connsiteY72" fmla="*/ 158402 h 691143"/>
                  <a:gd name="connsiteX73" fmla="*/ 325913 w 761731"/>
                  <a:gd name="connsiteY73" fmla="*/ 294041 h 691143"/>
                  <a:gd name="connsiteX74" fmla="*/ 379115 w 761731"/>
                  <a:gd name="connsiteY74" fmla="*/ 429684 h 691143"/>
                  <a:gd name="connsiteX75" fmla="*/ 380866 w 761731"/>
                  <a:gd name="connsiteY75" fmla="*/ 430876 h 691143"/>
                  <a:gd name="connsiteX76" fmla="*/ 382617 w 761731"/>
                  <a:gd name="connsiteY76" fmla="*/ 429684 h 691143"/>
                  <a:gd name="connsiteX77" fmla="*/ 435819 w 761731"/>
                  <a:gd name="connsiteY77" fmla="*/ 294041 h 691143"/>
                  <a:gd name="connsiteX78" fmla="*/ 489014 w 761731"/>
                  <a:gd name="connsiteY78" fmla="*/ 158402 h 691143"/>
                  <a:gd name="connsiteX79" fmla="*/ 494934 w 761731"/>
                  <a:gd name="connsiteY79" fmla="*/ 137907 h 691143"/>
                  <a:gd name="connsiteX80" fmla="*/ 496996 w 761731"/>
                  <a:gd name="connsiteY80" fmla="*/ 116047 h 691143"/>
                  <a:gd name="connsiteX81" fmla="*/ 462413 w 761731"/>
                  <a:gd name="connsiteY81" fmla="*/ 33428 h 691143"/>
                  <a:gd name="connsiteX82" fmla="*/ 379146 w 761731"/>
                  <a:gd name="connsiteY82" fmla="*/ 13 h 691143"/>
                  <a:gd name="connsiteX83" fmla="*/ 298221 w 761731"/>
                  <a:gd name="connsiteY83" fmla="*/ 34730 h 691143"/>
                  <a:gd name="connsiteX84" fmla="*/ 264735 w 761731"/>
                  <a:gd name="connsiteY84" fmla="*/ 116142 h 691143"/>
                  <a:gd name="connsiteX85" fmla="*/ 266804 w 761731"/>
                  <a:gd name="connsiteY85" fmla="*/ 137952 h 691143"/>
                  <a:gd name="connsiteX86" fmla="*/ 272712 w 761731"/>
                  <a:gd name="connsiteY86" fmla="*/ 158402 h 69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61731" h="691143">
                    <a:moveTo>
                      <a:pt x="488138" y="688098"/>
                    </a:moveTo>
                    <a:cubicBezTo>
                      <a:pt x="488627" y="688720"/>
                      <a:pt x="488652" y="689481"/>
                      <a:pt x="488354" y="690084"/>
                    </a:cubicBezTo>
                    <a:cubicBezTo>
                      <a:pt x="488062" y="690693"/>
                      <a:pt x="487446" y="691144"/>
                      <a:pt x="486660" y="691144"/>
                    </a:cubicBezTo>
                    <a:lnTo>
                      <a:pt x="275066" y="691144"/>
                    </a:lnTo>
                    <a:cubicBezTo>
                      <a:pt x="274279" y="691144"/>
                      <a:pt x="273670" y="690693"/>
                      <a:pt x="273372" y="690084"/>
                    </a:cubicBezTo>
                    <a:cubicBezTo>
                      <a:pt x="273080" y="689481"/>
                      <a:pt x="273105" y="688720"/>
                      <a:pt x="273593" y="688098"/>
                    </a:cubicBezTo>
                    <a:lnTo>
                      <a:pt x="326490" y="621349"/>
                    </a:lnTo>
                    <a:lnTo>
                      <a:pt x="379387" y="554593"/>
                    </a:lnTo>
                    <a:cubicBezTo>
                      <a:pt x="379768" y="554117"/>
                      <a:pt x="380320" y="553876"/>
                      <a:pt x="380866" y="553876"/>
                    </a:cubicBezTo>
                    <a:cubicBezTo>
                      <a:pt x="381412" y="553876"/>
                      <a:pt x="381964" y="554117"/>
                      <a:pt x="382344" y="554593"/>
                    </a:cubicBezTo>
                    <a:lnTo>
                      <a:pt x="435241" y="621349"/>
                    </a:lnTo>
                    <a:lnTo>
                      <a:pt x="488138" y="688098"/>
                    </a:lnTo>
                    <a:close/>
                    <a:moveTo>
                      <a:pt x="334391" y="529534"/>
                    </a:moveTo>
                    <a:cubicBezTo>
                      <a:pt x="334181" y="528849"/>
                      <a:pt x="333597" y="528271"/>
                      <a:pt x="332741" y="528208"/>
                    </a:cubicBezTo>
                    <a:lnTo>
                      <a:pt x="219891" y="519267"/>
                    </a:lnTo>
                    <a:lnTo>
                      <a:pt x="107047" y="510326"/>
                    </a:lnTo>
                    <a:cubicBezTo>
                      <a:pt x="101565" y="509888"/>
                      <a:pt x="95993" y="509952"/>
                      <a:pt x="90396" y="510548"/>
                    </a:cubicBezTo>
                    <a:cubicBezTo>
                      <a:pt x="84799" y="511145"/>
                      <a:pt x="79184" y="512268"/>
                      <a:pt x="73599" y="513962"/>
                    </a:cubicBezTo>
                    <a:cubicBezTo>
                      <a:pt x="49454" y="521279"/>
                      <a:pt x="30608" y="537758"/>
                      <a:pt x="19719" y="558438"/>
                    </a:cubicBezTo>
                    <a:cubicBezTo>
                      <a:pt x="8830" y="579119"/>
                      <a:pt x="5898" y="603993"/>
                      <a:pt x="13577" y="628094"/>
                    </a:cubicBezTo>
                    <a:cubicBezTo>
                      <a:pt x="20798" y="650741"/>
                      <a:pt x="36325" y="668725"/>
                      <a:pt x="55819" y="679588"/>
                    </a:cubicBezTo>
                    <a:cubicBezTo>
                      <a:pt x="75319" y="690458"/>
                      <a:pt x="98779" y="694215"/>
                      <a:pt x="121845" y="688428"/>
                    </a:cubicBezTo>
                    <a:cubicBezTo>
                      <a:pt x="128299" y="686810"/>
                      <a:pt x="134409" y="684544"/>
                      <a:pt x="140120" y="681721"/>
                    </a:cubicBezTo>
                    <a:cubicBezTo>
                      <a:pt x="145831" y="678903"/>
                      <a:pt x="151143" y="675534"/>
                      <a:pt x="156010" y="671688"/>
                    </a:cubicBezTo>
                    <a:lnTo>
                      <a:pt x="244886" y="601620"/>
                    </a:lnTo>
                    <a:lnTo>
                      <a:pt x="333756" y="531552"/>
                    </a:lnTo>
                    <a:cubicBezTo>
                      <a:pt x="334429" y="531025"/>
                      <a:pt x="334600" y="530226"/>
                      <a:pt x="334391" y="529534"/>
                    </a:cubicBezTo>
                    <a:close/>
                    <a:moveTo>
                      <a:pt x="40234" y="379772"/>
                    </a:moveTo>
                    <a:cubicBezTo>
                      <a:pt x="45749" y="384318"/>
                      <a:pt x="51561" y="388244"/>
                      <a:pt x="57596" y="391561"/>
                    </a:cubicBezTo>
                    <a:cubicBezTo>
                      <a:pt x="63637" y="394875"/>
                      <a:pt x="69894" y="397579"/>
                      <a:pt x="76296" y="399681"/>
                    </a:cubicBezTo>
                    <a:lnTo>
                      <a:pt x="208773" y="443208"/>
                    </a:lnTo>
                    <a:lnTo>
                      <a:pt x="341250" y="486733"/>
                    </a:lnTo>
                    <a:cubicBezTo>
                      <a:pt x="342063" y="487000"/>
                      <a:pt x="342830" y="486701"/>
                      <a:pt x="343287" y="486149"/>
                    </a:cubicBezTo>
                    <a:cubicBezTo>
                      <a:pt x="343744" y="485591"/>
                      <a:pt x="343897" y="484785"/>
                      <a:pt x="343484" y="484036"/>
                    </a:cubicBezTo>
                    <a:lnTo>
                      <a:pt x="275884" y="362147"/>
                    </a:lnTo>
                    <a:lnTo>
                      <a:pt x="208285" y="240258"/>
                    </a:lnTo>
                    <a:cubicBezTo>
                      <a:pt x="205017" y="234356"/>
                      <a:pt x="201178" y="228707"/>
                      <a:pt x="196774" y="223390"/>
                    </a:cubicBezTo>
                    <a:cubicBezTo>
                      <a:pt x="192376" y="218076"/>
                      <a:pt x="187414" y="213093"/>
                      <a:pt x="181893" y="208533"/>
                    </a:cubicBezTo>
                    <a:cubicBezTo>
                      <a:pt x="158034" y="188804"/>
                      <a:pt x="128374" y="180711"/>
                      <a:pt x="99819" y="183603"/>
                    </a:cubicBezTo>
                    <a:cubicBezTo>
                      <a:pt x="71258" y="186496"/>
                      <a:pt x="43801" y="200375"/>
                      <a:pt x="24339" y="224587"/>
                    </a:cubicBezTo>
                    <a:cubicBezTo>
                      <a:pt x="5397" y="248160"/>
                      <a:pt x="-2294" y="277328"/>
                      <a:pt x="587" y="305419"/>
                    </a:cubicBezTo>
                    <a:cubicBezTo>
                      <a:pt x="3462" y="333509"/>
                      <a:pt x="16908" y="360517"/>
                      <a:pt x="40234" y="379772"/>
                    </a:cubicBezTo>
                    <a:close/>
                    <a:moveTo>
                      <a:pt x="688132" y="513962"/>
                    </a:moveTo>
                    <a:cubicBezTo>
                      <a:pt x="682548" y="512268"/>
                      <a:pt x="676932" y="511145"/>
                      <a:pt x="671335" y="510548"/>
                    </a:cubicBezTo>
                    <a:cubicBezTo>
                      <a:pt x="665739" y="509952"/>
                      <a:pt x="660167" y="509888"/>
                      <a:pt x="654685" y="510326"/>
                    </a:cubicBezTo>
                    <a:lnTo>
                      <a:pt x="541841" y="519267"/>
                    </a:lnTo>
                    <a:lnTo>
                      <a:pt x="428991" y="528208"/>
                    </a:lnTo>
                    <a:cubicBezTo>
                      <a:pt x="428141" y="528271"/>
                      <a:pt x="427550" y="528849"/>
                      <a:pt x="427335" y="529534"/>
                    </a:cubicBezTo>
                    <a:cubicBezTo>
                      <a:pt x="427132" y="530226"/>
                      <a:pt x="427303" y="531025"/>
                      <a:pt x="427976" y="531558"/>
                    </a:cubicBezTo>
                    <a:lnTo>
                      <a:pt x="516845" y="601620"/>
                    </a:lnTo>
                    <a:lnTo>
                      <a:pt x="605722" y="671688"/>
                    </a:lnTo>
                    <a:cubicBezTo>
                      <a:pt x="610589" y="675534"/>
                      <a:pt x="615900" y="678903"/>
                      <a:pt x="621611" y="681721"/>
                    </a:cubicBezTo>
                    <a:cubicBezTo>
                      <a:pt x="627322" y="684544"/>
                      <a:pt x="633427" y="686810"/>
                      <a:pt x="639887" y="688428"/>
                    </a:cubicBezTo>
                    <a:cubicBezTo>
                      <a:pt x="662953" y="694215"/>
                      <a:pt x="686413" y="690458"/>
                      <a:pt x="705906" y="679588"/>
                    </a:cubicBezTo>
                    <a:cubicBezTo>
                      <a:pt x="725400" y="668725"/>
                      <a:pt x="740934" y="650741"/>
                      <a:pt x="748155" y="628094"/>
                    </a:cubicBezTo>
                    <a:cubicBezTo>
                      <a:pt x="755833" y="603993"/>
                      <a:pt x="752902" y="579119"/>
                      <a:pt x="742012" y="558438"/>
                    </a:cubicBezTo>
                    <a:cubicBezTo>
                      <a:pt x="731123" y="537758"/>
                      <a:pt x="712277" y="521279"/>
                      <a:pt x="688132" y="513962"/>
                    </a:cubicBezTo>
                    <a:close/>
                    <a:moveTo>
                      <a:pt x="737393" y="224587"/>
                    </a:moveTo>
                    <a:cubicBezTo>
                      <a:pt x="717931" y="200375"/>
                      <a:pt x="690467" y="186496"/>
                      <a:pt x="661912" y="183603"/>
                    </a:cubicBezTo>
                    <a:cubicBezTo>
                      <a:pt x="633357" y="180711"/>
                      <a:pt x="603698" y="188804"/>
                      <a:pt x="579838" y="208532"/>
                    </a:cubicBezTo>
                    <a:cubicBezTo>
                      <a:pt x="574317" y="213093"/>
                      <a:pt x="569355" y="218075"/>
                      <a:pt x="564958" y="223390"/>
                    </a:cubicBezTo>
                    <a:cubicBezTo>
                      <a:pt x="560554" y="228707"/>
                      <a:pt x="556715" y="234356"/>
                      <a:pt x="553447" y="240257"/>
                    </a:cubicBezTo>
                    <a:lnTo>
                      <a:pt x="485847" y="362147"/>
                    </a:lnTo>
                    <a:lnTo>
                      <a:pt x="418248" y="484036"/>
                    </a:lnTo>
                    <a:cubicBezTo>
                      <a:pt x="417835" y="484785"/>
                      <a:pt x="417987" y="485591"/>
                      <a:pt x="418444" y="486149"/>
                    </a:cubicBezTo>
                    <a:cubicBezTo>
                      <a:pt x="418901" y="486701"/>
                      <a:pt x="419669" y="487000"/>
                      <a:pt x="420481" y="486733"/>
                    </a:cubicBezTo>
                    <a:lnTo>
                      <a:pt x="552958" y="443207"/>
                    </a:lnTo>
                    <a:lnTo>
                      <a:pt x="685435" y="399681"/>
                    </a:lnTo>
                    <a:cubicBezTo>
                      <a:pt x="691832" y="397579"/>
                      <a:pt x="698095" y="394875"/>
                      <a:pt x="704129" y="391561"/>
                    </a:cubicBezTo>
                    <a:cubicBezTo>
                      <a:pt x="710170" y="388244"/>
                      <a:pt x="715989" y="384318"/>
                      <a:pt x="721491" y="379772"/>
                    </a:cubicBezTo>
                    <a:cubicBezTo>
                      <a:pt x="744817" y="360517"/>
                      <a:pt x="758264" y="333508"/>
                      <a:pt x="761145" y="305419"/>
                    </a:cubicBezTo>
                    <a:cubicBezTo>
                      <a:pt x="764025" y="277327"/>
                      <a:pt x="756335" y="248160"/>
                      <a:pt x="737393" y="224587"/>
                    </a:cubicBezTo>
                    <a:close/>
                    <a:moveTo>
                      <a:pt x="272712" y="158402"/>
                    </a:moveTo>
                    <a:lnTo>
                      <a:pt x="325913" y="294041"/>
                    </a:lnTo>
                    <a:lnTo>
                      <a:pt x="379115" y="429684"/>
                    </a:lnTo>
                    <a:cubicBezTo>
                      <a:pt x="379426" y="430479"/>
                      <a:pt x="380149" y="430876"/>
                      <a:pt x="380866" y="430876"/>
                    </a:cubicBezTo>
                    <a:cubicBezTo>
                      <a:pt x="381583" y="430876"/>
                      <a:pt x="382306" y="430479"/>
                      <a:pt x="382617" y="429684"/>
                    </a:cubicBezTo>
                    <a:lnTo>
                      <a:pt x="435819" y="294041"/>
                    </a:lnTo>
                    <a:lnTo>
                      <a:pt x="489014" y="158402"/>
                    </a:lnTo>
                    <a:cubicBezTo>
                      <a:pt x="491590" y="151840"/>
                      <a:pt x="493583" y="144990"/>
                      <a:pt x="494934" y="137907"/>
                    </a:cubicBezTo>
                    <a:cubicBezTo>
                      <a:pt x="496286" y="130828"/>
                      <a:pt x="496996" y="123521"/>
                      <a:pt x="496996" y="116047"/>
                    </a:cubicBezTo>
                    <a:cubicBezTo>
                      <a:pt x="496996" y="83715"/>
                      <a:pt x="483759" y="54470"/>
                      <a:pt x="462413" y="33428"/>
                    </a:cubicBezTo>
                    <a:cubicBezTo>
                      <a:pt x="441067" y="12384"/>
                      <a:pt x="411604" y="-458"/>
                      <a:pt x="379146" y="13"/>
                    </a:cubicBezTo>
                    <a:cubicBezTo>
                      <a:pt x="347539" y="469"/>
                      <a:pt x="318927" y="13708"/>
                      <a:pt x="298221" y="34730"/>
                    </a:cubicBezTo>
                    <a:cubicBezTo>
                      <a:pt x="277509" y="55752"/>
                      <a:pt x="264710" y="84555"/>
                      <a:pt x="264735" y="116142"/>
                    </a:cubicBezTo>
                    <a:cubicBezTo>
                      <a:pt x="264742" y="123598"/>
                      <a:pt x="265452" y="130888"/>
                      <a:pt x="266804" y="137952"/>
                    </a:cubicBezTo>
                    <a:cubicBezTo>
                      <a:pt x="268155" y="145017"/>
                      <a:pt x="270141" y="151856"/>
                      <a:pt x="272712" y="158402"/>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35" name="Freeform: Shape 34">
                <a:extLst>
                  <a:ext uri="{FF2B5EF4-FFF2-40B4-BE49-F238E27FC236}">
                    <a16:creationId xmlns:a16="http://schemas.microsoft.com/office/drawing/2014/main" id="{4C51082E-0A1F-8A7A-6023-DA14ED8594CD}"/>
                  </a:ext>
                </a:extLst>
              </p:cNvPr>
              <p:cNvSpPr/>
              <p:nvPr/>
            </p:nvSpPr>
            <p:spPr>
              <a:xfrm>
                <a:off x="2032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36" name="Freeform: Shape 35">
                <a:extLst>
                  <a:ext uri="{FF2B5EF4-FFF2-40B4-BE49-F238E27FC236}">
                    <a16:creationId xmlns:a16="http://schemas.microsoft.com/office/drawing/2014/main" id="{F8370C34-1C30-F649-9819-09E3A7988307}"/>
                  </a:ext>
                </a:extLst>
              </p:cNvPr>
              <p:cNvSpPr/>
              <p:nvPr/>
            </p:nvSpPr>
            <p:spPr>
              <a:xfrm>
                <a:off x="2208205" y="5964553"/>
                <a:ext cx="663590" cy="761470"/>
              </a:xfrm>
              <a:custGeom>
                <a:avLst/>
                <a:gdLst>
                  <a:gd name="connsiteX0" fmla="*/ 333287 w 663590"/>
                  <a:gd name="connsiteY0" fmla="*/ 594594 h 761470"/>
                  <a:gd name="connsiteX1" fmla="*/ 396794 w 663590"/>
                  <a:gd name="connsiteY1" fmla="*/ 654478 h 761470"/>
                  <a:gd name="connsiteX2" fmla="*/ 586204 w 663590"/>
                  <a:gd name="connsiteY2" fmla="*/ 761319 h 761470"/>
                  <a:gd name="connsiteX3" fmla="*/ 587568 w 663590"/>
                  <a:gd name="connsiteY3" fmla="*/ 761363 h 761470"/>
                  <a:gd name="connsiteX4" fmla="*/ 588609 w 663590"/>
                  <a:gd name="connsiteY4" fmla="*/ 760475 h 761470"/>
                  <a:gd name="connsiteX5" fmla="*/ 625991 w 663590"/>
                  <a:gd name="connsiteY5" fmla="*/ 690280 h 761470"/>
                  <a:gd name="connsiteX6" fmla="*/ 663366 w 663590"/>
                  <a:gd name="connsiteY6" fmla="*/ 620085 h 761470"/>
                  <a:gd name="connsiteX7" fmla="*/ 663487 w 663590"/>
                  <a:gd name="connsiteY7" fmla="*/ 618587 h 761470"/>
                  <a:gd name="connsiteX8" fmla="*/ 662471 w 663590"/>
                  <a:gd name="connsiteY8" fmla="*/ 617483 h 761470"/>
                  <a:gd name="connsiteX9" fmla="*/ 580797 w 663590"/>
                  <a:gd name="connsiteY9" fmla="*/ 576871 h 761470"/>
                  <a:gd name="connsiteX10" fmla="*/ 489199 w 663590"/>
                  <a:gd name="connsiteY10" fmla="*/ 506120 h 761470"/>
                  <a:gd name="connsiteX11" fmla="*/ 478919 w 663590"/>
                  <a:gd name="connsiteY11" fmla="*/ 436212 h 761470"/>
                  <a:gd name="connsiteX12" fmla="*/ 492816 w 663590"/>
                  <a:gd name="connsiteY12" fmla="*/ 310394 h 761470"/>
                  <a:gd name="connsiteX13" fmla="*/ 418851 w 663590"/>
                  <a:gd name="connsiteY13" fmla="*/ 111058 h 761470"/>
                  <a:gd name="connsiteX14" fmla="*/ 333167 w 663590"/>
                  <a:gd name="connsiteY14" fmla="*/ 597 h 761470"/>
                  <a:gd name="connsiteX15" fmla="*/ 331796 w 663590"/>
                  <a:gd name="connsiteY15" fmla="*/ 0 h 761470"/>
                  <a:gd name="connsiteX16" fmla="*/ 330426 w 663590"/>
                  <a:gd name="connsiteY16" fmla="*/ 597 h 761470"/>
                  <a:gd name="connsiteX17" fmla="*/ 244735 w 663590"/>
                  <a:gd name="connsiteY17" fmla="*/ 111058 h 761470"/>
                  <a:gd name="connsiteX18" fmla="*/ 170777 w 663590"/>
                  <a:gd name="connsiteY18" fmla="*/ 310394 h 761470"/>
                  <a:gd name="connsiteX19" fmla="*/ 184674 w 663590"/>
                  <a:gd name="connsiteY19" fmla="*/ 436212 h 761470"/>
                  <a:gd name="connsiteX20" fmla="*/ 174394 w 663590"/>
                  <a:gd name="connsiteY20" fmla="*/ 506120 h 761470"/>
                  <a:gd name="connsiteX21" fmla="*/ 82795 w 663590"/>
                  <a:gd name="connsiteY21" fmla="*/ 576871 h 761470"/>
                  <a:gd name="connsiteX22" fmla="*/ 1121 w 663590"/>
                  <a:gd name="connsiteY22" fmla="*/ 617483 h 761470"/>
                  <a:gd name="connsiteX23" fmla="*/ 99 w 663590"/>
                  <a:gd name="connsiteY23" fmla="*/ 618587 h 761470"/>
                  <a:gd name="connsiteX24" fmla="*/ 220 w 663590"/>
                  <a:gd name="connsiteY24" fmla="*/ 620085 h 761470"/>
                  <a:gd name="connsiteX25" fmla="*/ 37602 w 663590"/>
                  <a:gd name="connsiteY25" fmla="*/ 690280 h 761470"/>
                  <a:gd name="connsiteX26" fmla="*/ 74984 w 663590"/>
                  <a:gd name="connsiteY26" fmla="*/ 760475 h 761470"/>
                  <a:gd name="connsiteX27" fmla="*/ 76018 w 663590"/>
                  <a:gd name="connsiteY27" fmla="*/ 761363 h 761470"/>
                  <a:gd name="connsiteX28" fmla="*/ 77389 w 663590"/>
                  <a:gd name="connsiteY28" fmla="*/ 761319 h 761470"/>
                  <a:gd name="connsiteX29" fmla="*/ 266792 w 663590"/>
                  <a:gd name="connsiteY29" fmla="*/ 654478 h 761470"/>
                  <a:gd name="connsiteX30" fmla="*/ 330305 w 663590"/>
                  <a:gd name="connsiteY30" fmla="*/ 594594 h 761470"/>
                  <a:gd name="connsiteX31" fmla="*/ 331796 w 663590"/>
                  <a:gd name="connsiteY31" fmla="*/ 593852 h 761470"/>
                  <a:gd name="connsiteX32" fmla="*/ 333287 w 663590"/>
                  <a:gd name="connsiteY32" fmla="*/ 594594 h 76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3590" h="761470">
                    <a:moveTo>
                      <a:pt x="333287" y="594594"/>
                    </a:moveTo>
                    <a:cubicBezTo>
                      <a:pt x="338389" y="601270"/>
                      <a:pt x="357102" y="623962"/>
                      <a:pt x="396794" y="654478"/>
                    </a:cubicBezTo>
                    <a:cubicBezTo>
                      <a:pt x="436486" y="685000"/>
                      <a:pt x="497162" y="723340"/>
                      <a:pt x="586204" y="761319"/>
                    </a:cubicBezTo>
                    <a:cubicBezTo>
                      <a:pt x="586648" y="761509"/>
                      <a:pt x="587137" y="761515"/>
                      <a:pt x="587568" y="761363"/>
                    </a:cubicBezTo>
                    <a:cubicBezTo>
                      <a:pt x="588000" y="761211"/>
                      <a:pt x="588380" y="760906"/>
                      <a:pt x="588609" y="760475"/>
                    </a:cubicBezTo>
                    <a:lnTo>
                      <a:pt x="625991" y="690280"/>
                    </a:lnTo>
                    <a:lnTo>
                      <a:pt x="663366" y="620085"/>
                    </a:lnTo>
                    <a:cubicBezTo>
                      <a:pt x="663626" y="619602"/>
                      <a:pt x="663652" y="619063"/>
                      <a:pt x="663487" y="618587"/>
                    </a:cubicBezTo>
                    <a:cubicBezTo>
                      <a:pt x="663322" y="618111"/>
                      <a:pt x="662973" y="617705"/>
                      <a:pt x="662471" y="617483"/>
                    </a:cubicBezTo>
                    <a:cubicBezTo>
                      <a:pt x="654051" y="613803"/>
                      <a:pt x="618255" y="597850"/>
                      <a:pt x="580797" y="576871"/>
                    </a:cubicBezTo>
                    <a:cubicBezTo>
                      <a:pt x="543339" y="555893"/>
                      <a:pt x="504231" y="529895"/>
                      <a:pt x="489199" y="506120"/>
                    </a:cubicBezTo>
                    <a:cubicBezTo>
                      <a:pt x="473081" y="480636"/>
                      <a:pt x="473982" y="463083"/>
                      <a:pt x="478919" y="436212"/>
                    </a:cubicBezTo>
                    <a:cubicBezTo>
                      <a:pt x="483849" y="409340"/>
                      <a:pt x="492816" y="373150"/>
                      <a:pt x="492816" y="310394"/>
                    </a:cubicBezTo>
                    <a:cubicBezTo>
                      <a:pt x="492816" y="242777"/>
                      <a:pt x="456811" y="169511"/>
                      <a:pt x="418851" y="111058"/>
                    </a:cubicBezTo>
                    <a:cubicBezTo>
                      <a:pt x="380892" y="52605"/>
                      <a:pt x="340985" y="8964"/>
                      <a:pt x="333167" y="597"/>
                    </a:cubicBezTo>
                    <a:cubicBezTo>
                      <a:pt x="332792" y="199"/>
                      <a:pt x="332297" y="0"/>
                      <a:pt x="331796" y="0"/>
                    </a:cubicBezTo>
                    <a:cubicBezTo>
                      <a:pt x="331295" y="0"/>
                      <a:pt x="330794" y="199"/>
                      <a:pt x="330426" y="597"/>
                    </a:cubicBezTo>
                    <a:cubicBezTo>
                      <a:pt x="322608" y="8964"/>
                      <a:pt x="282694" y="52605"/>
                      <a:pt x="244735" y="111058"/>
                    </a:cubicBezTo>
                    <a:cubicBezTo>
                      <a:pt x="206782" y="169511"/>
                      <a:pt x="170777" y="242777"/>
                      <a:pt x="170777" y="310394"/>
                    </a:cubicBezTo>
                    <a:cubicBezTo>
                      <a:pt x="170777" y="373150"/>
                      <a:pt x="179737" y="409340"/>
                      <a:pt x="184674" y="436212"/>
                    </a:cubicBezTo>
                    <a:cubicBezTo>
                      <a:pt x="189604" y="463083"/>
                      <a:pt x="190512" y="480636"/>
                      <a:pt x="174394" y="506120"/>
                    </a:cubicBezTo>
                    <a:cubicBezTo>
                      <a:pt x="159355" y="529895"/>
                      <a:pt x="120247" y="555893"/>
                      <a:pt x="82795" y="576871"/>
                    </a:cubicBezTo>
                    <a:cubicBezTo>
                      <a:pt x="45337" y="597850"/>
                      <a:pt x="9535" y="613803"/>
                      <a:pt x="1121" y="617483"/>
                    </a:cubicBezTo>
                    <a:cubicBezTo>
                      <a:pt x="620" y="617705"/>
                      <a:pt x="264" y="618111"/>
                      <a:pt x="99" y="618587"/>
                    </a:cubicBezTo>
                    <a:cubicBezTo>
                      <a:pt x="-59" y="619063"/>
                      <a:pt x="-34" y="619602"/>
                      <a:pt x="220" y="620085"/>
                    </a:cubicBezTo>
                    <a:lnTo>
                      <a:pt x="37602" y="690280"/>
                    </a:lnTo>
                    <a:lnTo>
                      <a:pt x="74984" y="760475"/>
                    </a:lnTo>
                    <a:cubicBezTo>
                      <a:pt x="75212" y="760906"/>
                      <a:pt x="75587" y="761211"/>
                      <a:pt x="76018" y="761363"/>
                    </a:cubicBezTo>
                    <a:cubicBezTo>
                      <a:pt x="76449" y="761515"/>
                      <a:pt x="76938" y="761509"/>
                      <a:pt x="77389" y="761319"/>
                    </a:cubicBezTo>
                    <a:cubicBezTo>
                      <a:pt x="166424" y="723340"/>
                      <a:pt x="227100" y="685000"/>
                      <a:pt x="266792" y="654478"/>
                    </a:cubicBezTo>
                    <a:cubicBezTo>
                      <a:pt x="306490" y="623962"/>
                      <a:pt x="325197" y="601270"/>
                      <a:pt x="330305" y="594594"/>
                    </a:cubicBezTo>
                    <a:cubicBezTo>
                      <a:pt x="330679" y="594099"/>
                      <a:pt x="331238" y="593852"/>
                      <a:pt x="331796" y="593852"/>
                    </a:cubicBezTo>
                    <a:cubicBezTo>
                      <a:pt x="332355" y="593852"/>
                      <a:pt x="332907" y="594099"/>
                      <a:pt x="333287" y="59459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37" name="Freeform: Shape 36">
                <a:extLst>
                  <a:ext uri="{FF2B5EF4-FFF2-40B4-BE49-F238E27FC236}">
                    <a16:creationId xmlns:a16="http://schemas.microsoft.com/office/drawing/2014/main" id="{139D82DB-DCB6-6AE4-79BC-B0080266A32C}"/>
                  </a:ext>
                </a:extLst>
              </p:cNvPr>
              <p:cNvSpPr/>
              <p:nvPr/>
            </p:nvSpPr>
            <p:spPr>
              <a:xfrm>
                <a:off x="1015999"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38" name="Freeform: Shape 37">
                <a:extLst>
                  <a:ext uri="{FF2B5EF4-FFF2-40B4-BE49-F238E27FC236}">
                    <a16:creationId xmlns:a16="http://schemas.microsoft.com/office/drawing/2014/main" id="{F724F1B1-5ACD-6DB0-1C13-5FF4E30B7738}"/>
                  </a:ext>
                </a:extLst>
              </p:cNvPr>
              <p:cNvSpPr/>
              <p:nvPr/>
            </p:nvSpPr>
            <p:spPr>
              <a:xfrm>
                <a:off x="1142999" y="5944890"/>
                <a:ext cx="761998" cy="800462"/>
              </a:xfrm>
              <a:custGeom>
                <a:avLst/>
                <a:gdLst>
                  <a:gd name="connsiteX0" fmla="*/ 760228 w 761998"/>
                  <a:gd name="connsiteY0" fmla="*/ 275260 h 800462"/>
                  <a:gd name="connsiteX1" fmla="*/ 665875 w 761998"/>
                  <a:gd name="connsiteY1" fmla="*/ 269478 h 800462"/>
                  <a:gd name="connsiteX2" fmla="*/ 571523 w 761998"/>
                  <a:gd name="connsiteY2" fmla="*/ 263696 h 800462"/>
                  <a:gd name="connsiteX3" fmla="*/ 570120 w 761998"/>
                  <a:gd name="connsiteY3" fmla="*/ 262925 h 800462"/>
                  <a:gd name="connsiteX4" fmla="*/ 569816 w 761998"/>
                  <a:gd name="connsiteY4" fmla="*/ 261349 h 800462"/>
                  <a:gd name="connsiteX5" fmla="*/ 593472 w 761998"/>
                  <a:gd name="connsiteY5" fmla="*/ 169891 h 800462"/>
                  <a:gd name="connsiteX6" fmla="*/ 617128 w 761998"/>
                  <a:gd name="connsiteY6" fmla="*/ 78433 h 800462"/>
                  <a:gd name="connsiteX7" fmla="*/ 616411 w 761998"/>
                  <a:gd name="connsiteY7" fmla="*/ 76442 h 800462"/>
                  <a:gd name="connsiteX8" fmla="*/ 614298 w 761998"/>
                  <a:gd name="connsiteY8" fmla="*/ 76377 h 800462"/>
                  <a:gd name="connsiteX9" fmla="*/ 534560 w 761998"/>
                  <a:gd name="connsiteY9" fmla="*/ 127120 h 800462"/>
                  <a:gd name="connsiteX10" fmla="*/ 454827 w 761998"/>
                  <a:gd name="connsiteY10" fmla="*/ 177863 h 800462"/>
                  <a:gd name="connsiteX11" fmla="*/ 453234 w 761998"/>
                  <a:gd name="connsiteY11" fmla="*/ 178065 h 800462"/>
                  <a:gd name="connsiteX12" fmla="*/ 452067 w 761998"/>
                  <a:gd name="connsiteY12" fmla="*/ 176967 h 800462"/>
                  <a:gd name="connsiteX13" fmla="*/ 417407 w 761998"/>
                  <a:gd name="connsiteY13" fmla="*/ 89079 h 800462"/>
                  <a:gd name="connsiteX14" fmla="*/ 382748 w 761998"/>
                  <a:gd name="connsiteY14" fmla="*/ 1191 h 800462"/>
                  <a:gd name="connsiteX15" fmla="*/ 380996 w 761998"/>
                  <a:gd name="connsiteY15" fmla="*/ 0 h 800462"/>
                  <a:gd name="connsiteX16" fmla="*/ 379251 w 761998"/>
                  <a:gd name="connsiteY16" fmla="*/ 1191 h 800462"/>
                  <a:gd name="connsiteX17" fmla="*/ 344592 w 761998"/>
                  <a:gd name="connsiteY17" fmla="*/ 89079 h 800462"/>
                  <a:gd name="connsiteX18" fmla="*/ 309932 w 761998"/>
                  <a:gd name="connsiteY18" fmla="*/ 176967 h 800462"/>
                  <a:gd name="connsiteX19" fmla="*/ 308764 w 761998"/>
                  <a:gd name="connsiteY19" fmla="*/ 178065 h 800462"/>
                  <a:gd name="connsiteX20" fmla="*/ 307172 w 761998"/>
                  <a:gd name="connsiteY20" fmla="*/ 177863 h 800462"/>
                  <a:gd name="connsiteX21" fmla="*/ 227439 w 761998"/>
                  <a:gd name="connsiteY21" fmla="*/ 127120 h 800462"/>
                  <a:gd name="connsiteX22" fmla="*/ 147707 w 761998"/>
                  <a:gd name="connsiteY22" fmla="*/ 76377 h 800462"/>
                  <a:gd name="connsiteX23" fmla="*/ 145587 w 761998"/>
                  <a:gd name="connsiteY23" fmla="*/ 76442 h 800462"/>
                  <a:gd name="connsiteX24" fmla="*/ 144870 w 761998"/>
                  <a:gd name="connsiteY24" fmla="*/ 78433 h 800462"/>
                  <a:gd name="connsiteX25" fmla="*/ 168527 w 761998"/>
                  <a:gd name="connsiteY25" fmla="*/ 169891 h 800462"/>
                  <a:gd name="connsiteX26" fmla="*/ 192183 w 761998"/>
                  <a:gd name="connsiteY26" fmla="*/ 261349 h 800462"/>
                  <a:gd name="connsiteX27" fmla="*/ 191885 w 761998"/>
                  <a:gd name="connsiteY27" fmla="*/ 262925 h 800462"/>
                  <a:gd name="connsiteX28" fmla="*/ 190476 w 761998"/>
                  <a:gd name="connsiteY28" fmla="*/ 263696 h 800462"/>
                  <a:gd name="connsiteX29" fmla="*/ 96123 w 761998"/>
                  <a:gd name="connsiteY29" fmla="*/ 269478 h 800462"/>
                  <a:gd name="connsiteX30" fmla="*/ 1771 w 761998"/>
                  <a:gd name="connsiteY30" fmla="*/ 275260 h 800462"/>
                  <a:gd name="connsiteX31" fmla="*/ 96 w 761998"/>
                  <a:gd name="connsiteY31" fmla="*/ 276556 h 800462"/>
                  <a:gd name="connsiteX32" fmla="*/ 686 w 761998"/>
                  <a:gd name="connsiteY32" fmla="*/ 278587 h 800462"/>
                  <a:gd name="connsiteX33" fmla="*/ 73622 w 761998"/>
                  <a:gd name="connsiteY33" fmla="*/ 338684 h 800462"/>
                  <a:gd name="connsiteX34" fmla="*/ 146552 w 761998"/>
                  <a:gd name="connsiteY34" fmla="*/ 398781 h 800462"/>
                  <a:gd name="connsiteX35" fmla="*/ 147237 w 761998"/>
                  <a:gd name="connsiteY35" fmla="*/ 400232 h 800462"/>
                  <a:gd name="connsiteX36" fmla="*/ 146552 w 761998"/>
                  <a:gd name="connsiteY36" fmla="*/ 401683 h 800462"/>
                  <a:gd name="connsiteX37" fmla="*/ 73622 w 761998"/>
                  <a:gd name="connsiteY37" fmla="*/ 461780 h 800462"/>
                  <a:gd name="connsiteX38" fmla="*/ 686 w 761998"/>
                  <a:gd name="connsiteY38" fmla="*/ 521877 h 800462"/>
                  <a:gd name="connsiteX39" fmla="*/ 96 w 761998"/>
                  <a:gd name="connsiteY39" fmla="*/ 523908 h 800462"/>
                  <a:gd name="connsiteX40" fmla="*/ 1771 w 761998"/>
                  <a:gd name="connsiteY40" fmla="*/ 525204 h 800462"/>
                  <a:gd name="connsiteX41" fmla="*/ 96123 w 761998"/>
                  <a:gd name="connsiteY41" fmla="*/ 530984 h 800462"/>
                  <a:gd name="connsiteX42" fmla="*/ 190476 w 761998"/>
                  <a:gd name="connsiteY42" fmla="*/ 536765 h 800462"/>
                  <a:gd name="connsiteX43" fmla="*/ 191885 w 761998"/>
                  <a:gd name="connsiteY43" fmla="*/ 537539 h 800462"/>
                  <a:gd name="connsiteX44" fmla="*/ 192183 w 761998"/>
                  <a:gd name="connsiteY44" fmla="*/ 539113 h 800462"/>
                  <a:gd name="connsiteX45" fmla="*/ 168527 w 761998"/>
                  <a:gd name="connsiteY45" fmla="*/ 630572 h 800462"/>
                  <a:gd name="connsiteX46" fmla="*/ 144870 w 761998"/>
                  <a:gd name="connsiteY46" fmla="*/ 722031 h 800462"/>
                  <a:gd name="connsiteX47" fmla="*/ 145587 w 761998"/>
                  <a:gd name="connsiteY47" fmla="*/ 724024 h 800462"/>
                  <a:gd name="connsiteX48" fmla="*/ 147707 w 761998"/>
                  <a:gd name="connsiteY48" fmla="*/ 724087 h 800462"/>
                  <a:gd name="connsiteX49" fmla="*/ 227439 w 761998"/>
                  <a:gd name="connsiteY49" fmla="*/ 673341 h 800462"/>
                  <a:gd name="connsiteX50" fmla="*/ 307172 w 761998"/>
                  <a:gd name="connsiteY50" fmla="*/ 622602 h 800462"/>
                  <a:gd name="connsiteX51" fmla="*/ 308764 w 761998"/>
                  <a:gd name="connsiteY51" fmla="*/ 622399 h 800462"/>
                  <a:gd name="connsiteX52" fmla="*/ 309932 w 761998"/>
                  <a:gd name="connsiteY52" fmla="*/ 623497 h 800462"/>
                  <a:gd name="connsiteX53" fmla="*/ 344592 w 761998"/>
                  <a:gd name="connsiteY53" fmla="*/ 711383 h 800462"/>
                  <a:gd name="connsiteX54" fmla="*/ 379251 w 761998"/>
                  <a:gd name="connsiteY54" fmla="*/ 799276 h 800462"/>
                  <a:gd name="connsiteX55" fmla="*/ 380996 w 761998"/>
                  <a:gd name="connsiteY55" fmla="*/ 800463 h 800462"/>
                  <a:gd name="connsiteX56" fmla="*/ 382748 w 761998"/>
                  <a:gd name="connsiteY56" fmla="*/ 799276 h 800462"/>
                  <a:gd name="connsiteX57" fmla="*/ 417407 w 761998"/>
                  <a:gd name="connsiteY57" fmla="*/ 711383 h 800462"/>
                  <a:gd name="connsiteX58" fmla="*/ 452067 w 761998"/>
                  <a:gd name="connsiteY58" fmla="*/ 623497 h 800462"/>
                  <a:gd name="connsiteX59" fmla="*/ 453234 w 761998"/>
                  <a:gd name="connsiteY59" fmla="*/ 622399 h 800462"/>
                  <a:gd name="connsiteX60" fmla="*/ 454827 w 761998"/>
                  <a:gd name="connsiteY60" fmla="*/ 622602 h 800462"/>
                  <a:gd name="connsiteX61" fmla="*/ 534560 w 761998"/>
                  <a:gd name="connsiteY61" fmla="*/ 673341 h 800462"/>
                  <a:gd name="connsiteX62" fmla="*/ 614298 w 761998"/>
                  <a:gd name="connsiteY62" fmla="*/ 724087 h 800462"/>
                  <a:gd name="connsiteX63" fmla="*/ 616411 w 761998"/>
                  <a:gd name="connsiteY63" fmla="*/ 724024 h 800462"/>
                  <a:gd name="connsiteX64" fmla="*/ 617128 w 761998"/>
                  <a:gd name="connsiteY64" fmla="*/ 722031 h 800462"/>
                  <a:gd name="connsiteX65" fmla="*/ 593472 w 761998"/>
                  <a:gd name="connsiteY65" fmla="*/ 630572 h 800462"/>
                  <a:gd name="connsiteX66" fmla="*/ 569816 w 761998"/>
                  <a:gd name="connsiteY66" fmla="*/ 539113 h 800462"/>
                  <a:gd name="connsiteX67" fmla="*/ 570120 w 761998"/>
                  <a:gd name="connsiteY67" fmla="*/ 537539 h 800462"/>
                  <a:gd name="connsiteX68" fmla="*/ 571523 w 761998"/>
                  <a:gd name="connsiteY68" fmla="*/ 536765 h 800462"/>
                  <a:gd name="connsiteX69" fmla="*/ 665875 w 761998"/>
                  <a:gd name="connsiteY69" fmla="*/ 530984 h 800462"/>
                  <a:gd name="connsiteX70" fmla="*/ 760228 w 761998"/>
                  <a:gd name="connsiteY70" fmla="*/ 525204 h 800462"/>
                  <a:gd name="connsiteX71" fmla="*/ 761903 w 761998"/>
                  <a:gd name="connsiteY71" fmla="*/ 523908 h 800462"/>
                  <a:gd name="connsiteX72" fmla="*/ 761313 w 761998"/>
                  <a:gd name="connsiteY72" fmla="*/ 521877 h 800462"/>
                  <a:gd name="connsiteX73" fmla="*/ 688377 w 761998"/>
                  <a:gd name="connsiteY73" fmla="*/ 461780 h 800462"/>
                  <a:gd name="connsiteX74" fmla="*/ 615447 w 761998"/>
                  <a:gd name="connsiteY74" fmla="*/ 401683 h 800462"/>
                  <a:gd name="connsiteX75" fmla="*/ 614762 w 761998"/>
                  <a:gd name="connsiteY75" fmla="*/ 400232 h 800462"/>
                  <a:gd name="connsiteX76" fmla="*/ 615447 w 761998"/>
                  <a:gd name="connsiteY76" fmla="*/ 398781 h 800462"/>
                  <a:gd name="connsiteX77" fmla="*/ 688377 w 761998"/>
                  <a:gd name="connsiteY77" fmla="*/ 338684 h 800462"/>
                  <a:gd name="connsiteX78" fmla="*/ 761313 w 761998"/>
                  <a:gd name="connsiteY78" fmla="*/ 278587 h 800462"/>
                  <a:gd name="connsiteX79" fmla="*/ 761903 w 761998"/>
                  <a:gd name="connsiteY79" fmla="*/ 276556 h 800462"/>
                  <a:gd name="connsiteX80" fmla="*/ 760228 w 761998"/>
                  <a:gd name="connsiteY80" fmla="*/ 275260 h 800462"/>
                  <a:gd name="connsiteX81" fmla="*/ 381003 w 761998"/>
                  <a:gd name="connsiteY81" fmla="*/ 544069 h 800462"/>
                  <a:gd name="connsiteX82" fmla="*/ 324971 w 761998"/>
                  <a:gd name="connsiteY82" fmla="*/ 532761 h 800462"/>
                  <a:gd name="connsiteX83" fmla="*/ 279219 w 761998"/>
                  <a:gd name="connsiteY83" fmla="*/ 501939 h 800462"/>
                  <a:gd name="connsiteX84" fmla="*/ 248373 w 761998"/>
                  <a:gd name="connsiteY84" fmla="*/ 456219 h 800462"/>
                  <a:gd name="connsiteX85" fmla="*/ 237065 w 761998"/>
                  <a:gd name="connsiteY85" fmla="*/ 400232 h 800462"/>
                  <a:gd name="connsiteX86" fmla="*/ 248373 w 761998"/>
                  <a:gd name="connsiteY86" fmla="*/ 344245 h 800462"/>
                  <a:gd name="connsiteX87" fmla="*/ 279219 w 761998"/>
                  <a:gd name="connsiteY87" fmla="*/ 298525 h 800462"/>
                  <a:gd name="connsiteX88" fmla="*/ 324971 w 761998"/>
                  <a:gd name="connsiteY88" fmla="*/ 267700 h 800462"/>
                  <a:gd name="connsiteX89" fmla="*/ 381003 w 761998"/>
                  <a:gd name="connsiteY89" fmla="*/ 256397 h 800462"/>
                  <a:gd name="connsiteX90" fmla="*/ 437028 w 761998"/>
                  <a:gd name="connsiteY90" fmla="*/ 267700 h 800462"/>
                  <a:gd name="connsiteX91" fmla="*/ 482779 w 761998"/>
                  <a:gd name="connsiteY91" fmla="*/ 298525 h 800462"/>
                  <a:gd name="connsiteX92" fmla="*/ 513625 w 761998"/>
                  <a:gd name="connsiteY92" fmla="*/ 344245 h 800462"/>
                  <a:gd name="connsiteX93" fmla="*/ 524933 w 761998"/>
                  <a:gd name="connsiteY93" fmla="*/ 400232 h 800462"/>
                  <a:gd name="connsiteX94" fmla="*/ 513625 w 761998"/>
                  <a:gd name="connsiteY94" fmla="*/ 456219 h 800462"/>
                  <a:gd name="connsiteX95" fmla="*/ 482779 w 761998"/>
                  <a:gd name="connsiteY95" fmla="*/ 501939 h 800462"/>
                  <a:gd name="connsiteX96" fmla="*/ 437028 w 761998"/>
                  <a:gd name="connsiteY96" fmla="*/ 532761 h 800462"/>
                  <a:gd name="connsiteX97" fmla="*/ 381003 w 761998"/>
                  <a:gd name="connsiteY97" fmla="*/ 544069 h 80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61998" h="800462">
                    <a:moveTo>
                      <a:pt x="760228" y="275260"/>
                    </a:moveTo>
                    <a:lnTo>
                      <a:pt x="665875" y="269478"/>
                    </a:lnTo>
                    <a:lnTo>
                      <a:pt x="571523" y="263696"/>
                    </a:lnTo>
                    <a:cubicBezTo>
                      <a:pt x="570932" y="263660"/>
                      <a:pt x="570431" y="263359"/>
                      <a:pt x="570120" y="262925"/>
                    </a:cubicBezTo>
                    <a:cubicBezTo>
                      <a:pt x="569803" y="262490"/>
                      <a:pt x="569670" y="261921"/>
                      <a:pt x="569816" y="261349"/>
                    </a:cubicBezTo>
                    <a:lnTo>
                      <a:pt x="593472" y="169891"/>
                    </a:lnTo>
                    <a:lnTo>
                      <a:pt x="617128" y="78433"/>
                    </a:lnTo>
                    <a:cubicBezTo>
                      <a:pt x="617344" y="77607"/>
                      <a:pt x="616995" y="76864"/>
                      <a:pt x="616411" y="76442"/>
                    </a:cubicBezTo>
                    <a:cubicBezTo>
                      <a:pt x="615828" y="76020"/>
                      <a:pt x="615015" y="75918"/>
                      <a:pt x="614298" y="76377"/>
                    </a:cubicBezTo>
                    <a:lnTo>
                      <a:pt x="534560" y="127120"/>
                    </a:lnTo>
                    <a:lnTo>
                      <a:pt x="454827" y="177863"/>
                    </a:lnTo>
                    <a:cubicBezTo>
                      <a:pt x="454332" y="178181"/>
                      <a:pt x="453748" y="178231"/>
                      <a:pt x="453234" y="178065"/>
                    </a:cubicBezTo>
                    <a:cubicBezTo>
                      <a:pt x="452727" y="177899"/>
                      <a:pt x="452283" y="177516"/>
                      <a:pt x="452067" y="176967"/>
                    </a:cubicBezTo>
                    <a:lnTo>
                      <a:pt x="417407" y="89079"/>
                    </a:lnTo>
                    <a:lnTo>
                      <a:pt x="382748" y="1191"/>
                    </a:lnTo>
                    <a:cubicBezTo>
                      <a:pt x="382437" y="397"/>
                      <a:pt x="381720" y="0"/>
                      <a:pt x="380996" y="0"/>
                    </a:cubicBezTo>
                    <a:cubicBezTo>
                      <a:pt x="380279" y="0"/>
                      <a:pt x="379562" y="397"/>
                      <a:pt x="379251" y="1191"/>
                    </a:cubicBezTo>
                    <a:lnTo>
                      <a:pt x="344592" y="89079"/>
                    </a:lnTo>
                    <a:lnTo>
                      <a:pt x="309932" y="176967"/>
                    </a:lnTo>
                    <a:cubicBezTo>
                      <a:pt x="309716" y="177516"/>
                      <a:pt x="309272" y="177899"/>
                      <a:pt x="308764" y="178065"/>
                    </a:cubicBezTo>
                    <a:cubicBezTo>
                      <a:pt x="308250" y="178231"/>
                      <a:pt x="307673" y="178181"/>
                      <a:pt x="307172" y="177863"/>
                    </a:cubicBezTo>
                    <a:lnTo>
                      <a:pt x="227439" y="127120"/>
                    </a:lnTo>
                    <a:lnTo>
                      <a:pt x="147707" y="76377"/>
                    </a:lnTo>
                    <a:cubicBezTo>
                      <a:pt x="146983" y="75919"/>
                      <a:pt x="146171" y="76020"/>
                      <a:pt x="145587" y="76442"/>
                    </a:cubicBezTo>
                    <a:cubicBezTo>
                      <a:pt x="145010" y="76864"/>
                      <a:pt x="144661" y="77607"/>
                      <a:pt x="144870" y="78433"/>
                    </a:cubicBezTo>
                    <a:lnTo>
                      <a:pt x="168527" y="169891"/>
                    </a:lnTo>
                    <a:lnTo>
                      <a:pt x="192183" y="261349"/>
                    </a:lnTo>
                    <a:cubicBezTo>
                      <a:pt x="192329" y="261921"/>
                      <a:pt x="192196" y="262490"/>
                      <a:pt x="191885" y="262925"/>
                    </a:cubicBezTo>
                    <a:cubicBezTo>
                      <a:pt x="191568" y="263359"/>
                      <a:pt x="191066" y="263660"/>
                      <a:pt x="190476" y="263696"/>
                    </a:cubicBezTo>
                    <a:lnTo>
                      <a:pt x="96123" y="269478"/>
                    </a:lnTo>
                    <a:lnTo>
                      <a:pt x="1771" y="275260"/>
                    </a:lnTo>
                    <a:cubicBezTo>
                      <a:pt x="914" y="275312"/>
                      <a:pt x="318" y="275872"/>
                      <a:pt x="96" y="276556"/>
                    </a:cubicBezTo>
                    <a:cubicBezTo>
                      <a:pt x="-127" y="277238"/>
                      <a:pt x="26" y="278044"/>
                      <a:pt x="686" y="278587"/>
                    </a:cubicBezTo>
                    <a:lnTo>
                      <a:pt x="73622" y="338684"/>
                    </a:lnTo>
                    <a:lnTo>
                      <a:pt x="146552" y="398781"/>
                    </a:lnTo>
                    <a:cubicBezTo>
                      <a:pt x="147009" y="399158"/>
                      <a:pt x="147237" y="399695"/>
                      <a:pt x="147237" y="400232"/>
                    </a:cubicBezTo>
                    <a:cubicBezTo>
                      <a:pt x="147237" y="400769"/>
                      <a:pt x="147009" y="401306"/>
                      <a:pt x="146552" y="401683"/>
                    </a:cubicBezTo>
                    <a:lnTo>
                      <a:pt x="73622" y="461780"/>
                    </a:lnTo>
                    <a:lnTo>
                      <a:pt x="686" y="521877"/>
                    </a:lnTo>
                    <a:cubicBezTo>
                      <a:pt x="26" y="522420"/>
                      <a:pt x="-127" y="523226"/>
                      <a:pt x="96" y="523908"/>
                    </a:cubicBezTo>
                    <a:cubicBezTo>
                      <a:pt x="318" y="524592"/>
                      <a:pt x="914" y="525152"/>
                      <a:pt x="1771" y="525204"/>
                    </a:cubicBezTo>
                    <a:lnTo>
                      <a:pt x="96123" y="530984"/>
                    </a:lnTo>
                    <a:lnTo>
                      <a:pt x="190476" y="536765"/>
                    </a:lnTo>
                    <a:cubicBezTo>
                      <a:pt x="191066" y="536803"/>
                      <a:pt x="191568" y="537101"/>
                      <a:pt x="191885" y="537539"/>
                    </a:cubicBezTo>
                    <a:cubicBezTo>
                      <a:pt x="192196" y="537971"/>
                      <a:pt x="192329" y="538542"/>
                      <a:pt x="192183" y="539113"/>
                    </a:cubicBezTo>
                    <a:lnTo>
                      <a:pt x="168527" y="630572"/>
                    </a:lnTo>
                    <a:lnTo>
                      <a:pt x="144870" y="722031"/>
                    </a:lnTo>
                    <a:cubicBezTo>
                      <a:pt x="144661" y="722856"/>
                      <a:pt x="145010" y="723598"/>
                      <a:pt x="145587" y="724024"/>
                    </a:cubicBezTo>
                    <a:cubicBezTo>
                      <a:pt x="146171" y="724443"/>
                      <a:pt x="146983" y="724544"/>
                      <a:pt x="147707" y="724087"/>
                    </a:cubicBezTo>
                    <a:lnTo>
                      <a:pt x="227439" y="673341"/>
                    </a:lnTo>
                    <a:lnTo>
                      <a:pt x="307172" y="622602"/>
                    </a:lnTo>
                    <a:cubicBezTo>
                      <a:pt x="307673" y="622285"/>
                      <a:pt x="308250" y="622234"/>
                      <a:pt x="308764" y="622399"/>
                    </a:cubicBezTo>
                    <a:cubicBezTo>
                      <a:pt x="309272" y="622564"/>
                      <a:pt x="309716" y="622945"/>
                      <a:pt x="309932" y="623497"/>
                    </a:cubicBezTo>
                    <a:lnTo>
                      <a:pt x="344592" y="711383"/>
                    </a:lnTo>
                    <a:lnTo>
                      <a:pt x="379251" y="799276"/>
                    </a:lnTo>
                    <a:cubicBezTo>
                      <a:pt x="379562" y="800069"/>
                      <a:pt x="380279" y="800463"/>
                      <a:pt x="380996" y="800463"/>
                    </a:cubicBezTo>
                    <a:cubicBezTo>
                      <a:pt x="381720" y="800463"/>
                      <a:pt x="382437" y="800069"/>
                      <a:pt x="382748" y="799276"/>
                    </a:cubicBezTo>
                    <a:lnTo>
                      <a:pt x="417407" y="711383"/>
                    </a:lnTo>
                    <a:lnTo>
                      <a:pt x="452067" y="623497"/>
                    </a:lnTo>
                    <a:cubicBezTo>
                      <a:pt x="452283" y="622945"/>
                      <a:pt x="452727" y="622564"/>
                      <a:pt x="453234" y="622399"/>
                    </a:cubicBezTo>
                    <a:cubicBezTo>
                      <a:pt x="453748" y="622234"/>
                      <a:pt x="454332" y="622285"/>
                      <a:pt x="454827" y="622602"/>
                    </a:cubicBezTo>
                    <a:lnTo>
                      <a:pt x="534560" y="673341"/>
                    </a:lnTo>
                    <a:lnTo>
                      <a:pt x="614298" y="724087"/>
                    </a:lnTo>
                    <a:cubicBezTo>
                      <a:pt x="615015" y="724544"/>
                      <a:pt x="615828" y="724443"/>
                      <a:pt x="616411" y="724024"/>
                    </a:cubicBezTo>
                    <a:cubicBezTo>
                      <a:pt x="616995" y="723598"/>
                      <a:pt x="617344" y="722856"/>
                      <a:pt x="617128" y="722031"/>
                    </a:cubicBezTo>
                    <a:lnTo>
                      <a:pt x="593472" y="630572"/>
                    </a:lnTo>
                    <a:lnTo>
                      <a:pt x="569816" y="539113"/>
                    </a:lnTo>
                    <a:cubicBezTo>
                      <a:pt x="569670" y="538542"/>
                      <a:pt x="569803" y="537977"/>
                      <a:pt x="570120" y="537539"/>
                    </a:cubicBezTo>
                    <a:cubicBezTo>
                      <a:pt x="570431" y="537108"/>
                      <a:pt x="570932" y="536803"/>
                      <a:pt x="571523" y="536765"/>
                    </a:cubicBezTo>
                    <a:lnTo>
                      <a:pt x="665875" y="530984"/>
                    </a:lnTo>
                    <a:lnTo>
                      <a:pt x="760228" y="525204"/>
                    </a:lnTo>
                    <a:cubicBezTo>
                      <a:pt x="761085" y="525152"/>
                      <a:pt x="761681" y="524592"/>
                      <a:pt x="761903" y="523908"/>
                    </a:cubicBezTo>
                    <a:cubicBezTo>
                      <a:pt x="762125" y="523226"/>
                      <a:pt x="761973" y="522420"/>
                      <a:pt x="761313" y="521877"/>
                    </a:cubicBezTo>
                    <a:lnTo>
                      <a:pt x="688377" y="461780"/>
                    </a:lnTo>
                    <a:lnTo>
                      <a:pt x="615447" y="401683"/>
                    </a:lnTo>
                    <a:cubicBezTo>
                      <a:pt x="614990" y="401307"/>
                      <a:pt x="614762" y="400769"/>
                      <a:pt x="614762" y="400232"/>
                    </a:cubicBezTo>
                    <a:cubicBezTo>
                      <a:pt x="614762" y="399695"/>
                      <a:pt x="614990" y="399158"/>
                      <a:pt x="615447" y="398781"/>
                    </a:cubicBezTo>
                    <a:lnTo>
                      <a:pt x="688377" y="338684"/>
                    </a:lnTo>
                    <a:lnTo>
                      <a:pt x="761313" y="278587"/>
                    </a:lnTo>
                    <a:cubicBezTo>
                      <a:pt x="761973" y="278044"/>
                      <a:pt x="762125" y="277238"/>
                      <a:pt x="761903" y="276556"/>
                    </a:cubicBezTo>
                    <a:cubicBezTo>
                      <a:pt x="761681" y="275872"/>
                      <a:pt x="761085" y="275312"/>
                      <a:pt x="760228" y="275260"/>
                    </a:cubicBezTo>
                    <a:close/>
                    <a:moveTo>
                      <a:pt x="381003" y="544069"/>
                    </a:moveTo>
                    <a:cubicBezTo>
                      <a:pt x="361128" y="544069"/>
                      <a:pt x="342193" y="540039"/>
                      <a:pt x="324971" y="532761"/>
                    </a:cubicBezTo>
                    <a:cubicBezTo>
                      <a:pt x="307755" y="525485"/>
                      <a:pt x="292247" y="514953"/>
                      <a:pt x="279219" y="501939"/>
                    </a:cubicBezTo>
                    <a:cubicBezTo>
                      <a:pt x="266198" y="488924"/>
                      <a:pt x="255658" y="473427"/>
                      <a:pt x="248373" y="456219"/>
                    </a:cubicBezTo>
                    <a:cubicBezTo>
                      <a:pt x="241095" y="439011"/>
                      <a:pt x="237065" y="420091"/>
                      <a:pt x="237065" y="400232"/>
                    </a:cubicBezTo>
                    <a:cubicBezTo>
                      <a:pt x="237065" y="380372"/>
                      <a:pt x="241095" y="361453"/>
                      <a:pt x="248373" y="344245"/>
                    </a:cubicBezTo>
                    <a:cubicBezTo>
                      <a:pt x="255658" y="327037"/>
                      <a:pt x="266198" y="311540"/>
                      <a:pt x="279219" y="298525"/>
                    </a:cubicBezTo>
                    <a:cubicBezTo>
                      <a:pt x="292247" y="285511"/>
                      <a:pt x="307755" y="274979"/>
                      <a:pt x="324971" y="267700"/>
                    </a:cubicBezTo>
                    <a:cubicBezTo>
                      <a:pt x="342193" y="260422"/>
                      <a:pt x="361128" y="256397"/>
                      <a:pt x="381003" y="256397"/>
                    </a:cubicBezTo>
                    <a:cubicBezTo>
                      <a:pt x="400871" y="256397"/>
                      <a:pt x="419806" y="260422"/>
                      <a:pt x="437028" y="267700"/>
                    </a:cubicBezTo>
                    <a:cubicBezTo>
                      <a:pt x="454243" y="274979"/>
                      <a:pt x="469752" y="285511"/>
                      <a:pt x="482779" y="298525"/>
                    </a:cubicBezTo>
                    <a:cubicBezTo>
                      <a:pt x="495801" y="311540"/>
                      <a:pt x="506341" y="327037"/>
                      <a:pt x="513625" y="344245"/>
                    </a:cubicBezTo>
                    <a:cubicBezTo>
                      <a:pt x="520910" y="361453"/>
                      <a:pt x="524933" y="380372"/>
                      <a:pt x="524933" y="400232"/>
                    </a:cubicBezTo>
                    <a:cubicBezTo>
                      <a:pt x="524933" y="420091"/>
                      <a:pt x="520910" y="439011"/>
                      <a:pt x="513625" y="456219"/>
                    </a:cubicBezTo>
                    <a:cubicBezTo>
                      <a:pt x="506341" y="473427"/>
                      <a:pt x="495801" y="488924"/>
                      <a:pt x="482779" y="501939"/>
                    </a:cubicBezTo>
                    <a:cubicBezTo>
                      <a:pt x="469752" y="514953"/>
                      <a:pt x="454243" y="525485"/>
                      <a:pt x="437028" y="532761"/>
                    </a:cubicBezTo>
                    <a:cubicBezTo>
                      <a:pt x="419806" y="540039"/>
                      <a:pt x="400871" y="544069"/>
                      <a:pt x="381003" y="544069"/>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39" name="Freeform: Shape 38">
                <a:extLst>
                  <a:ext uri="{FF2B5EF4-FFF2-40B4-BE49-F238E27FC236}">
                    <a16:creationId xmlns:a16="http://schemas.microsoft.com/office/drawing/2014/main" id="{C243BB43-C467-BBF0-0015-E3BA7CDEDE03}"/>
                  </a:ext>
                </a:extLst>
              </p:cNvPr>
              <p:cNvSpPr/>
              <p:nvPr/>
            </p:nvSpPr>
            <p:spPr>
              <a:xfrm>
                <a:off x="0"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40" name="Freeform: Shape 39">
                <a:extLst>
                  <a:ext uri="{FF2B5EF4-FFF2-40B4-BE49-F238E27FC236}">
                    <a16:creationId xmlns:a16="http://schemas.microsoft.com/office/drawing/2014/main" id="{1CDD476B-A3C2-DDA1-B34C-167D11FA830E}"/>
                  </a:ext>
                </a:extLst>
              </p:cNvPr>
              <p:cNvSpPr/>
              <p:nvPr/>
            </p:nvSpPr>
            <p:spPr>
              <a:xfrm>
                <a:off x="0" y="6059695"/>
                <a:ext cx="1015999" cy="793075"/>
              </a:xfrm>
              <a:custGeom>
                <a:avLst/>
                <a:gdLst>
                  <a:gd name="connsiteX0" fmla="*/ 407017 w 1015999"/>
                  <a:gd name="connsiteY0" fmla="*/ 243627 h 793075"/>
                  <a:gd name="connsiteX1" fmla="*/ 365188 w 1015999"/>
                  <a:gd name="connsiteY1" fmla="*/ 142714 h 793075"/>
                  <a:gd name="connsiteX2" fmla="*/ 407017 w 1015999"/>
                  <a:gd name="connsiteY2" fmla="*/ 41800 h 793075"/>
                  <a:gd name="connsiteX3" fmla="*/ 508000 w 1015999"/>
                  <a:gd name="connsiteY3" fmla="*/ 0 h 793075"/>
                  <a:gd name="connsiteX4" fmla="*/ 608983 w 1015999"/>
                  <a:gd name="connsiteY4" fmla="*/ 41800 h 793075"/>
                  <a:gd name="connsiteX5" fmla="*/ 650810 w 1015999"/>
                  <a:gd name="connsiteY5" fmla="*/ 142714 h 793075"/>
                  <a:gd name="connsiteX6" fmla="*/ 608983 w 1015999"/>
                  <a:gd name="connsiteY6" fmla="*/ 243627 h 793075"/>
                  <a:gd name="connsiteX7" fmla="*/ 508000 w 1015999"/>
                  <a:gd name="connsiteY7" fmla="*/ 285427 h 793075"/>
                  <a:gd name="connsiteX8" fmla="*/ 407017 w 1015999"/>
                  <a:gd name="connsiteY8" fmla="*/ 243627 h 793075"/>
                  <a:gd name="connsiteX9" fmla="*/ 1014667 w 1015999"/>
                  <a:gd name="connsiteY9" fmla="*/ 159587 h 793075"/>
                  <a:gd name="connsiteX10" fmla="*/ 761998 w 1015999"/>
                  <a:gd name="connsiteY10" fmla="*/ 412600 h 793075"/>
                  <a:gd name="connsiteX11" fmla="*/ 509332 w 1015999"/>
                  <a:gd name="connsiteY11" fmla="*/ 665612 h 793075"/>
                  <a:gd name="connsiteX12" fmla="*/ 508000 w 1015999"/>
                  <a:gd name="connsiteY12" fmla="*/ 666164 h 793075"/>
                  <a:gd name="connsiteX13" fmla="*/ 506668 w 1015999"/>
                  <a:gd name="connsiteY13" fmla="*/ 665612 h 793075"/>
                  <a:gd name="connsiteX14" fmla="*/ 254000 w 1015999"/>
                  <a:gd name="connsiteY14" fmla="*/ 412600 h 793075"/>
                  <a:gd name="connsiteX15" fmla="*/ 1332 w 1015999"/>
                  <a:gd name="connsiteY15" fmla="*/ 159587 h 793075"/>
                  <a:gd name="connsiteX16" fmla="*/ 0 w 1015999"/>
                  <a:gd name="connsiteY16" fmla="*/ 159035 h 793075"/>
                  <a:gd name="connsiteX17" fmla="*/ 0 w 1015999"/>
                  <a:gd name="connsiteY17" fmla="*/ 793076 h 793075"/>
                  <a:gd name="connsiteX18" fmla="*/ 1015999 w 1015999"/>
                  <a:gd name="connsiteY18" fmla="*/ 793076 h 793075"/>
                  <a:gd name="connsiteX19" fmla="*/ 1015999 w 1015999"/>
                  <a:gd name="connsiteY19" fmla="*/ 159035 h 793075"/>
                  <a:gd name="connsiteX20" fmla="*/ 1014667 w 1015999"/>
                  <a:gd name="connsiteY20" fmla="*/ 159587 h 79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5999" h="793075">
                    <a:moveTo>
                      <a:pt x="407017" y="243627"/>
                    </a:moveTo>
                    <a:cubicBezTo>
                      <a:pt x="381172" y="217801"/>
                      <a:pt x="365188" y="182122"/>
                      <a:pt x="365188" y="142714"/>
                    </a:cubicBezTo>
                    <a:cubicBezTo>
                      <a:pt x="365188" y="103304"/>
                      <a:pt x="381172" y="67626"/>
                      <a:pt x="407017" y="41800"/>
                    </a:cubicBezTo>
                    <a:cubicBezTo>
                      <a:pt x="432860" y="15974"/>
                      <a:pt x="468563" y="0"/>
                      <a:pt x="508000" y="0"/>
                    </a:cubicBezTo>
                    <a:cubicBezTo>
                      <a:pt x="547437" y="0"/>
                      <a:pt x="583140" y="15974"/>
                      <a:pt x="608983" y="41800"/>
                    </a:cubicBezTo>
                    <a:cubicBezTo>
                      <a:pt x="634826" y="67626"/>
                      <a:pt x="650810" y="103304"/>
                      <a:pt x="650810" y="142714"/>
                    </a:cubicBezTo>
                    <a:cubicBezTo>
                      <a:pt x="650810" y="182122"/>
                      <a:pt x="634826" y="217801"/>
                      <a:pt x="608983" y="243627"/>
                    </a:cubicBezTo>
                    <a:cubicBezTo>
                      <a:pt x="583140" y="269453"/>
                      <a:pt x="547436" y="285427"/>
                      <a:pt x="508000" y="285427"/>
                    </a:cubicBezTo>
                    <a:cubicBezTo>
                      <a:pt x="468564" y="285427"/>
                      <a:pt x="432860" y="269453"/>
                      <a:pt x="407017" y="243627"/>
                    </a:cubicBezTo>
                    <a:close/>
                    <a:moveTo>
                      <a:pt x="1014667" y="159587"/>
                    </a:moveTo>
                    <a:lnTo>
                      <a:pt x="761998" y="412600"/>
                    </a:lnTo>
                    <a:lnTo>
                      <a:pt x="509332" y="665612"/>
                    </a:lnTo>
                    <a:cubicBezTo>
                      <a:pt x="508964" y="665980"/>
                      <a:pt x="508482" y="666164"/>
                      <a:pt x="508000" y="666164"/>
                    </a:cubicBezTo>
                    <a:cubicBezTo>
                      <a:pt x="507518" y="666164"/>
                      <a:pt x="507036" y="665980"/>
                      <a:pt x="506668" y="665612"/>
                    </a:cubicBezTo>
                    <a:lnTo>
                      <a:pt x="254000" y="412600"/>
                    </a:lnTo>
                    <a:lnTo>
                      <a:pt x="1332" y="159587"/>
                    </a:lnTo>
                    <a:cubicBezTo>
                      <a:pt x="964" y="159219"/>
                      <a:pt x="482" y="159035"/>
                      <a:pt x="0" y="159035"/>
                    </a:cubicBezTo>
                    <a:lnTo>
                      <a:pt x="0" y="793076"/>
                    </a:lnTo>
                    <a:lnTo>
                      <a:pt x="1015999" y="793076"/>
                    </a:lnTo>
                    <a:lnTo>
                      <a:pt x="1015999" y="159035"/>
                    </a:lnTo>
                    <a:cubicBezTo>
                      <a:pt x="1015517" y="159035"/>
                      <a:pt x="1015035" y="159219"/>
                      <a:pt x="1014667" y="159587"/>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grpSp>
        <p:grpSp>
          <p:nvGrpSpPr>
            <p:cNvPr id="4" name="Group 3">
              <a:extLst>
                <a:ext uri="{FF2B5EF4-FFF2-40B4-BE49-F238E27FC236}">
                  <a16:creationId xmlns:a16="http://schemas.microsoft.com/office/drawing/2014/main" id="{C1C8E4CB-AF8D-EBF6-1E55-CF4D7A094AB8}"/>
                </a:ext>
              </a:extLst>
            </p:cNvPr>
            <p:cNvGrpSpPr/>
            <p:nvPr/>
          </p:nvGrpSpPr>
          <p:grpSpPr>
            <a:xfrm flipH="1" flipV="1">
              <a:off x="4572149" y="1"/>
              <a:ext cx="4571850" cy="507631"/>
              <a:chOff x="0" y="5837474"/>
              <a:chExt cx="9143999" cy="1015296"/>
            </a:xfrm>
          </p:grpSpPr>
          <p:sp>
            <p:nvSpPr>
              <p:cNvPr id="5" name="Freeform: Shape 4">
                <a:extLst>
                  <a:ext uri="{FF2B5EF4-FFF2-40B4-BE49-F238E27FC236}">
                    <a16:creationId xmlns:a16="http://schemas.microsoft.com/office/drawing/2014/main" id="{48C36BD5-F34C-6DF0-0FFD-22C774BFFCC4}"/>
                  </a:ext>
                </a:extLst>
              </p:cNvPr>
              <p:cNvSpPr/>
              <p:nvPr/>
            </p:nvSpPr>
            <p:spPr>
              <a:xfrm>
                <a:off x="8128007"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6" name="Freeform: Shape 5">
                <a:extLst>
                  <a:ext uri="{FF2B5EF4-FFF2-40B4-BE49-F238E27FC236}">
                    <a16:creationId xmlns:a16="http://schemas.microsoft.com/office/drawing/2014/main" id="{506263AB-D28E-29FD-E7A2-CD4CA5BE0BA3}"/>
                  </a:ext>
                </a:extLst>
              </p:cNvPr>
              <p:cNvSpPr/>
              <p:nvPr/>
            </p:nvSpPr>
            <p:spPr>
              <a:xfrm>
                <a:off x="8128007" y="6130592"/>
                <a:ext cx="1015992" cy="722178"/>
              </a:xfrm>
              <a:custGeom>
                <a:avLst/>
                <a:gdLst>
                  <a:gd name="connsiteX0" fmla="*/ 1014216 w 1015992"/>
                  <a:gd name="connsiteY0" fmla="*/ 1284 h 722178"/>
                  <a:gd name="connsiteX1" fmla="*/ 875374 w 1015992"/>
                  <a:gd name="connsiteY1" fmla="*/ 201886 h 722178"/>
                  <a:gd name="connsiteX2" fmla="*/ 763883 w 1015992"/>
                  <a:gd name="connsiteY2" fmla="*/ 440199 h 722178"/>
                  <a:gd name="connsiteX3" fmla="*/ 761979 w 1015992"/>
                  <a:gd name="connsiteY3" fmla="*/ 441836 h 722178"/>
                  <a:gd name="connsiteX4" fmla="*/ 760139 w 1015992"/>
                  <a:gd name="connsiteY4" fmla="*/ 440199 h 722178"/>
                  <a:gd name="connsiteX5" fmla="*/ 648646 w 1015992"/>
                  <a:gd name="connsiteY5" fmla="*/ 201886 h 722178"/>
                  <a:gd name="connsiteX6" fmla="*/ 509805 w 1015992"/>
                  <a:gd name="connsiteY6" fmla="*/ 1284 h 722178"/>
                  <a:gd name="connsiteX7" fmla="*/ 507964 w 1015992"/>
                  <a:gd name="connsiteY7" fmla="*/ 0 h 722178"/>
                  <a:gd name="connsiteX8" fmla="*/ 506188 w 1015992"/>
                  <a:gd name="connsiteY8" fmla="*/ 1284 h 722178"/>
                  <a:gd name="connsiteX9" fmla="*/ 367347 w 1015992"/>
                  <a:gd name="connsiteY9" fmla="*/ 201886 h 722178"/>
                  <a:gd name="connsiteX10" fmla="*/ 255854 w 1015992"/>
                  <a:gd name="connsiteY10" fmla="*/ 440199 h 722178"/>
                  <a:gd name="connsiteX11" fmla="*/ 254014 w 1015992"/>
                  <a:gd name="connsiteY11" fmla="*/ 441836 h 722178"/>
                  <a:gd name="connsiteX12" fmla="*/ 252110 w 1015992"/>
                  <a:gd name="connsiteY12" fmla="*/ 440199 h 722178"/>
                  <a:gd name="connsiteX13" fmla="*/ 140619 w 1015992"/>
                  <a:gd name="connsiteY13" fmla="*/ 201886 h 722178"/>
                  <a:gd name="connsiteX14" fmla="*/ 1777 w 1015992"/>
                  <a:gd name="connsiteY14" fmla="*/ 1284 h 722178"/>
                  <a:gd name="connsiteX15" fmla="*/ 0 w 1015992"/>
                  <a:gd name="connsiteY15" fmla="*/ 0 h 722178"/>
                  <a:gd name="connsiteX16" fmla="*/ 0 w 1015992"/>
                  <a:gd name="connsiteY16" fmla="*/ 722178 h 722178"/>
                  <a:gd name="connsiteX17" fmla="*/ 1015993 w 1015992"/>
                  <a:gd name="connsiteY17" fmla="*/ 722178 h 722178"/>
                  <a:gd name="connsiteX18" fmla="*/ 1015993 w 1015992"/>
                  <a:gd name="connsiteY18" fmla="*/ 0 h 722178"/>
                  <a:gd name="connsiteX19" fmla="*/ 1014216 w 1015992"/>
                  <a:gd name="connsiteY19" fmla="*/ 1284 h 72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5992" h="722178">
                    <a:moveTo>
                      <a:pt x="1014216" y="1284"/>
                    </a:moveTo>
                    <a:cubicBezTo>
                      <a:pt x="978744" y="107847"/>
                      <a:pt x="924743" y="151723"/>
                      <a:pt x="875374" y="201886"/>
                    </a:cubicBezTo>
                    <a:cubicBezTo>
                      <a:pt x="825943" y="252048"/>
                      <a:pt x="781142" y="308496"/>
                      <a:pt x="763883" y="440199"/>
                    </a:cubicBezTo>
                    <a:cubicBezTo>
                      <a:pt x="763692" y="441291"/>
                      <a:pt x="762867" y="441836"/>
                      <a:pt x="761979" y="441836"/>
                    </a:cubicBezTo>
                    <a:cubicBezTo>
                      <a:pt x="761154" y="441836"/>
                      <a:pt x="760265" y="441291"/>
                      <a:pt x="760139" y="440199"/>
                    </a:cubicBezTo>
                    <a:cubicBezTo>
                      <a:pt x="742878" y="308496"/>
                      <a:pt x="698015" y="252048"/>
                      <a:pt x="648646" y="201886"/>
                    </a:cubicBezTo>
                    <a:cubicBezTo>
                      <a:pt x="599214" y="151723"/>
                      <a:pt x="545276" y="107847"/>
                      <a:pt x="509805" y="1284"/>
                    </a:cubicBezTo>
                    <a:cubicBezTo>
                      <a:pt x="509488" y="428"/>
                      <a:pt x="508727" y="0"/>
                      <a:pt x="507964" y="0"/>
                    </a:cubicBezTo>
                    <a:cubicBezTo>
                      <a:pt x="507266" y="0"/>
                      <a:pt x="506505" y="428"/>
                      <a:pt x="506188" y="1284"/>
                    </a:cubicBezTo>
                    <a:cubicBezTo>
                      <a:pt x="470716" y="107847"/>
                      <a:pt x="416778" y="151723"/>
                      <a:pt x="367347" y="201886"/>
                    </a:cubicBezTo>
                    <a:cubicBezTo>
                      <a:pt x="317978" y="252048"/>
                      <a:pt x="273115" y="308496"/>
                      <a:pt x="255854" y="440199"/>
                    </a:cubicBezTo>
                    <a:cubicBezTo>
                      <a:pt x="255727" y="441291"/>
                      <a:pt x="254839" y="441836"/>
                      <a:pt x="254014" y="441836"/>
                    </a:cubicBezTo>
                    <a:cubicBezTo>
                      <a:pt x="253126" y="441836"/>
                      <a:pt x="252301" y="441291"/>
                      <a:pt x="252110" y="440199"/>
                    </a:cubicBezTo>
                    <a:cubicBezTo>
                      <a:pt x="234850" y="308496"/>
                      <a:pt x="189987" y="252048"/>
                      <a:pt x="140619" y="201886"/>
                    </a:cubicBezTo>
                    <a:cubicBezTo>
                      <a:pt x="91250" y="151723"/>
                      <a:pt x="37249" y="107847"/>
                      <a:pt x="1777" y="1284"/>
                    </a:cubicBezTo>
                    <a:cubicBezTo>
                      <a:pt x="1459" y="429"/>
                      <a:pt x="761" y="1"/>
                      <a:pt x="0" y="0"/>
                    </a:cubicBezTo>
                    <a:lnTo>
                      <a:pt x="0" y="722178"/>
                    </a:lnTo>
                    <a:lnTo>
                      <a:pt x="1015993" y="722178"/>
                    </a:lnTo>
                    <a:lnTo>
                      <a:pt x="1015993" y="0"/>
                    </a:lnTo>
                    <a:cubicBezTo>
                      <a:pt x="1015231" y="1"/>
                      <a:pt x="1014470" y="429"/>
                      <a:pt x="1014216" y="1284"/>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7" name="Freeform: Shape 6">
                <a:extLst>
                  <a:ext uri="{FF2B5EF4-FFF2-40B4-BE49-F238E27FC236}">
                    <a16:creationId xmlns:a16="http://schemas.microsoft.com/office/drawing/2014/main" id="{B10991AF-A067-AC50-D6ED-B6904E74CED1}"/>
                  </a:ext>
                </a:extLst>
              </p:cNvPr>
              <p:cNvSpPr/>
              <p:nvPr/>
            </p:nvSpPr>
            <p:spPr>
              <a:xfrm>
                <a:off x="7112014"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8" name="Freeform: Shape 7">
                <a:extLst>
                  <a:ext uri="{FF2B5EF4-FFF2-40B4-BE49-F238E27FC236}">
                    <a16:creationId xmlns:a16="http://schemas.microsoft.com/office/drawing/2014/main" id="{8FA6F906-ADE3-AB96-C0EA-0510CF2BBFBC}"/>
                  </a:ext>
                </a:extLst>
              </p:cNvPr>
              <p:cNvSpPr/>
              <p:nvPr/>
            </p:nvSpPr>
            <p:spPr>
              <a:xfrm>
                <a:off x="7378529" y="5984030"/>
                <a:ext cx="482963" cy="722191"/>
              </a:xfrm>
              <a:custGeom>
                <a:avLst/>
                <a:gdLst>
                  <a:gd name="connsiteX0" fmla="*/ 244749 w 482963"/>
                  <a:gd name="connsiteY0" fmla="*/ 722170 h 722191"/>
                  <a:gd name="connsiteX1" fmla="*/ 413542 w 482963"/>
                  <a:gd name="connsiteY1" fmla="*/ 650503 h 722191"/>
                  <a:gd name="connsiteX2" fmla="*/ 482963 w 482963"/>
                  <a:gd name="connsiteY2" fmla="*/ 480819 h 722191"/>
                  <a:gd name="connsiteX3" fmla="*/ 474524 w 482963"/>
                  <a:gd name="connsiteY3" fmla="*/ 417324 h 722191"/>
                  <a:gd name="connsiteX4" fmla="*/ 450664 w 482963"/>
                  <a:gd name="connsiteY4" fmla="*/ 360175 h 722191"/>
                  <a:gd name="connsiteX5" fmla="*/ 346850 w 482963"/>
                  <a:gd name="connsiteY5" fmla="*/ 180558 h 722191"/>
                  <a:gd name="connsiteX6" fmla="*/ 243099 w 482963"/>
                  <a:gd name="connsiteY6" fmla="*/ 940 h 722191"/>
                  <a:gd name="connsiteX7" fmla="*/ 241449 w 482963"/>
                  <a:gd name="connsiteY7" fmla="*/ 0 h 722191"/>
                  <a:gd name="connsiteX8" fmla="*/ 239863 w 482963"/>
                  <a:gd name="connsiteY8" fmla="*/ 940 h 722191"/>
                  <a:gd name="connsiteX9" fmla="*/ 136049 w 482963"/>
                  <a:gd name="connsiteY9" fmla="*/ 180558 h 722191"/>
                  <a:gd name="connsiteX10" fmla="*/ 32299 w 482963"/>
                  <a:gd name="connsiteY10" fmla="*/ 360175 h 722191"/>
                  <a:gd name="connsiteX11" fmla="*/ 8439 w 482963"/>
                  <a:gd name="connsiteY11" fmla="*/ 417343 h 722191"/>
                  <a:gd name="connsiteX12" fmla="*/ 0 w 482963"/>
                  <a:gd name="connsiteY12" fmla="*/ 480860 h 722191"/>
                  <a:gd name="connsiteX13" fmla="*/ 71768 w 482963"/>
                  <a:gd name="connsiteY13" fmla="*/ 652572 h 722191"/>
                  <a:gd name="connsiteX14" fmla="*/ 244749 w 482963"/>
                  <a:gd name="connsiteY14" fmla="*/ 722170 h 72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963" h="722191">
                    <a:moveTo>
                      <a:pt x="244749" y="722170"/>
                    </a:moveTo>
                    <a:cubicBezTo>
                      <a:pt x="310998" y="721294"/>
                      <a:pt x="370583" y="694066"/>
                      <a:pt x="413542" y="650503"/>
                    </a:cubicBezTo>
                    <a:cubicBezTo>
                      <a:pt x="456565" y="606940"/>
                      <a:pt x="482963" y="547038"/>
                      <a:pt x="482963" y="480819"/>
                    </a:cubicBezTo>
                    <a:cubicBezTo>
                      <a:pt x="482963" y="458844"/>
                      <a:pt x="480044" y="437556"/>
                      <a:pt x="474524" y="417324"/>
                    </a:cubicBezTo>
                    <a:cubicBezTo>
                      <a:pt x="469002" y="397093"/>
                      <a:pt x="460944" y="377920"/>
                      <a:pt x="450664" y="360175"/>
                    </a:cubicBezTo>
                    <a:lnTo>
                      <a:pt x="346850" y="180558"/>
                    </a:lnTo>
                    <a:lnTo>
                      <a:pt x="243099" y="940"/>
                    </a:lnTo>
                    <a:cubicBezTo>
                      <a:pt x="242719" y="313"/>
                      <a:pt x="242085" y="0"/>
                      <a:pt x="241449" y="0"/>
                    </a:cubicBezTo>
                    <a:cubicBezTo>
                      <a:pt x="240815" y="0"/>
                      <a:pt x="240181" y="313"/>
                      <a:pt x="239863" y="940"/>
                    </a:cubicBezTo>
                    <a:lnTo>
                      <a:pt x="136049" y="180558"/>
                    </a:lnTo>
                    <a:lnTo>
                      <a:pt x="32299" y="360175"/>
                    </a:lnTo>
                    <a:cubicBezTo>
                      <a:pt x="22019" y="377925"/>
                      <a:pt x="13960" y="397105"/>
                      <a:pt x="8439" y="417343"/>
                    </a:cubicBezTo>
                    <a:cubicBezTo>
                      <a:pt x="2919" y="437581"/>
                      <a:pt x="0" y="458877"/>
                      <a:pt x="0" y="480860"/>
                    </a:cubicBezTo>
                    <a:cubicBezTo>
                      <a:pt x="0" y="548047"/>
                      <a:pt x="27413" y="608819"/>
                      <a:pt x="71768" y="652572"/>
                    </a:cubicBezTo>
                    <a:cubicBezTo>
                      <a:pt x="116124" y="696325"/>
                      <a:pt x="177296" y="723059"/>
                      <a:pt x="244749" y="722170"/>
                    </a:cubicBez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9" name="Freeform: Shape 8">
                <a:extLst>
                  <a:ext uri="{FF2B5EF4-FFF2-40B4-BE49-F238E27FC236}">
                    <a16:creationId xmlns:a16="http://schemas.microsoft.com/office/drawing/2014/main" id="{1F0FE6EC-B42C-6AD8-63BB-FC9CDE090E8C}"/>
                  </a:ext>
                </a:extLst>
              </p:cNvPr>
              <p:cNvSpPr/>
              <p:nvPr/>
            </p:nvSpPr>
            <p:spPr>
              <a:xfrm>
                <a:off x="6095995" y="5837474"/>
                <a:ext cx="1016018" cy="1015296"/>
              </a:xfrm>
              <a:custGeom>
                <a:avLst/>
                <a:gdLst>
                  <a:gd name="connsiteX0" fmla="*/ 1016018 w 1016018"/>
                  <a:gd name="connsiteY0" fmla="*/ 0 h 1015296"/>
                  <a:gd name="connsiteX1" fmla="*/ 0 w 1016018"/>
                  <a:gd name="connsiteY1" fmla="*/ 0 h 1015296"/>
                  <a:gd name="connsiteX2" fmla="*/ 0 w 1016018"/>
                  <a:gd name="connsiteY2" fmla="*/ 1015297 h 1015296"/>
                  <a:gd name="connsiteX3" fmla="*/ 1016018 w 1016018"/>
                  <a:gd name="connsiteY3" fmla="*/ 1015297 h 1015296"/>
                  <a:gd name="connsiteX4" fmla="*/ 1016018 w 1016018"/>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18" h="1015296">
                    <a:moveTo>
                      <a:pt x="1016018" y="0"/>
                    </a:moveTo>
                    <a:lnTo>
                      <a:pt x="0" y="0"/>
                    </a:lnTo>
                    <a:lnTo>
                      <a:pt x="0" y="1015297"/>
                    </a:lnTo>
                    <a:lnTo>
                      <a:pt x="1016018" y="1015297"/>
                    </a:lnTo>
                    <a:lnTo>
                      <a:pt x="1016018"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10" name="Freeform: Shape 9">
                <a:extLst>
                  <a:ext uri="{FF2B5EF4-FFF2-40B4-BE49-F238E27FC236}">
                    <a16:creationId xmlns:a16="http://schemas.microsoft.com/office/drawing/2014/main" id="{C5230AEC-07E4-ADB3-44E4-43332A7FE734}"/>
                  </a:ext>
                </a:extLst>
              </p:cNvPr>
              <p:cNvSpPr/>
              <p:nvPr/>
            </p:nvSpPr>
            <p:spPr>
              <a:xfrm>
                <a:off x="6222996" y="5964385"/>
                <a:ext cx="761978" cy="761474"/>
              </a:xfrm>
              <a:custGeom>
                <a:avLst/>
                <a:gdLst>
                  <a:gd name="connsiteX0" fmla="*/ 102005 w 761978"/>
                  <a:gd name="connsiteY0" fmla="*/ 177337 h 761474"/>
                  <a:gd name="connsiteX1" fmla="*/ 101917 w 761978"/>
                  <a:gd name="connsiteY1" fmla="*/ 176227 h 761474"/>
                  <a:gd name="connsiteX2" fmla="*/ 109163 w 761978"/>
                  <a:gd name="connsiteY2" fmla="*/ 134542 h 761474"/>
                  <a:gd name="connsiteX3" fmla="*/ 111213 w 761978"/>
                  <a:gd name="connsiteY3" fmla="*/ 112907 h 761474"/>
                  <a:gd name="connsiteX4" fmla="*/ 111759 w 761978"/>
                  <a:gd name="connsiteY4" fmla="*/ 111683 h 761474"/>
                  <a:gd name="connsiteX5" fmla="*/ 112983 w 761978"/>
                  <a:gd name="connsiteY5" fmla="*/ 111135 h 761474"/>
                  <a:gd name="connsiteX6" fmla="*/ 134654 w 761978"/>
                  <a:gd name="connsiteY6" fmla="*/ 109092 h 761474"/>
                  <a:gd name="connsiteX7" fmla="*/ 176344 w 761978"/>
                  <a:gd name="connsiteY7" fmla="*/ 101847 h 761474"/>
                  <a:gd name="connsiteX8" fmla="*/ 177486 w 761978"/>
                  <a:gd name="connsiteY8" fmla="*/ 101939 h 761474"/>
                  <a:gd name="connsiteX9" fmla="*/ 178311 w 761978"/>
                  <a:gd name="connsiteY9" fmla="*/ 102640 h 761474"/>
                  <a:gd name="connsiteX10" fmla="*/ 250143 w 761978"/>
                  <a:gd name="connsiteY10" fmla="*/ 210907 h 761474"/>
                  <a:gd name="connsiteX11" fmla="*/ 321976 w 761978"/>
                  <a:gd name="connsiteY11" fmla="*/ 319171 h 761474"/>
                  <a:gd name="connsiteX12" fmla="*/ 321785 w 761978"/>
                  <a:gd name="connsiteY12" fmla="*/ 321541 h 761474"/>
                  <a:gd name="connsiteX13" fmla="*/ 319374 w 761978"/>
                  <a:gd name="connsiteY13" fmla="*/ 321779 h 761474"/>
                  <a:gd name="connsiteX14" fmla="*/ 211055 w 761978"/>
                  <a:gd name="connsiteY14" fmla="*/ 249989 h 761474"/>
                  <a:gd name="connsiteX15" fmla="*/ 102710 w 761978"/>
                  <a:gd name="connsiteY15" fmla="*/ 178203 h 761474"/>
                  <a:gd name="connsiteX16" fmla="*/ 102005 w 761978"/>
                  <a:gd name="connsiteY16" fmla="*/ 177337 h 761474"/>
                  <a:gd name="connsiteX17" fmla="*/ 379212 w 761978"/>
                  <a:gd name="connsiteY17" fmla="*/ 320225 h 761474"/>
                  <a:gd name="connsiteX18" fmla="*/ 380989 w 761978"/>
                  <a:gd name="connsiteY18" fmla="*/ 321566 h 761474"/>
                  <a:gd name="connsiteX19" fmla="*/ 382830 w 761978"/>
                  <a:gd name="connsiteY19" fmla="*/ 320225 h 761474"/>
                  <a:gd name="connsiteX20" fmla="*/ 422236 w 761978"/>
                  <a:gd name="connsiteY20" fmla="*/ 189124 h 761474"/>
                  <a:gd name="connsiteX21" fmla="*/ 461642 w 761978"/>
                  <a:gd name="connsiteY21" fmla="*/ 58023 h 761474"/>
                  <a:gd name="connsiteX22" fmla="*/ 461579 w 761978"/>
                  <a:gd name="connsiteY22" fmla="*/ 56771 h 761474"/>
                  <a:gd name="connsiteX23" fmla="*/ 460754 w 761978"/>
                  <a:gd name="connsiteY23" fmla="*/ 55839 h 761474"/>
                  <a:gd name="connsiteX24" fmla="*/ 421030 w 761978"/>
                  <a:gd name="connsiteY24" fmla="*/ 31324 h 761474"/>
                  <a:gd name="connsiteX25" fmla="*/ 382259 w 761978"/>
                  <a:gd name="connsiteY25" fmla="*/ 489 h 761474"/>
                  <a:gd name="connsiteX26" fmla="*/ 380989 w 761978"/>
                  <a:gd name="connsiteY26" fmla="*/ 0 h 761474"/>
                  <a:gd name="connsiteX27" fmla="*/ 379720 w 761978"/>
                  <a:gd name="connsiteY27" fmla="*/ 489 h 761474"/>
                  <a:gd name="connsiteX28" fmla="*/ 341013 w 761978"/>
                  <a:gd name="connsiteY28" fmla="*/ 31324 h 761474"/>
                  <a:gd name="connsiteX29" fmla="*/ 301226 w 761978"/>
                  <a:gd name="connsiteY29" fmla="*/ 55839 h 761474"/>
                  <a:gd name="connsiteX30" fmla="*/ 300401 w 761978"/>
                  <a:gd name="connsiteY30" fmla="*/ 56771 h 761474"/>
                  <a:gd name="connsiteX31" fmla="*/ 300337 w 761978"/>
                  <a:gd name="connsiteY31" fmla="*/ 58023 h 761474"/>
                  <a:gd name="connsiteX32" fmla="*/ 339743 w 761978"/>
                  <a:gd name="connsiteY32" fmla="*/ 189124 h 761474"/>
                  <a:gd name="connsiteX33" fmla="*/ 379212 w 761978"/>
                  <a:gd name="connsiteY33" fmla="*/ 320225 h 761474"/>
                  <a:gd name="connsiteX34" fmla="*/ 440258 w 761978"/>
                  <a:gd name="connsiteY34" fmla="*/ 321541 h 761474"/>
                  <a:gd name="connsiteX35" fmla="*/ 442606 w 761978"/>
                  <a:gd name="connsiteY35" fmla="*/ 321779 h 761474"/>
                  <a:gd name="connsiteX36" fmla="*/ 550924 w 761978"/>
                  <a:gd name="connsiteY36" fmla="*/ 249989 h 761474"/>
                  <a:gd name="connsiteX37" fmla="*/ 659307 w 761978"/>
                  <a:gd name="connsiteY37" fmla="*/ 178203 h 761474"/>
                  <a:gd name="connsiteX38" fmla="*/ 660005 w 761978"/>
                  <a:gd name="connsiteY38" fmla="*/ 177337 h 761474"/>
                  <a:gd name="connsiteX39" fmla="*/ 660068 w 761978"/>
                  <a:gd name="connsiteY39" fmla="*/ 176227 h 761474"/>
                  <a:gd name="connsiteX40" fmla="*/ 652835 w 761978"/>
                  <a:gd name="connsiteY40" fmla="*/ 134542 h 761474"/>
                  <a:gd name="connsiteX41" fmla="*/ 650804 w 761978"/>
                  <a:gd name="connsiteY41" fmla="*/ 112907 h 761474"/>
                  <a:gd name="connsiteX42" fmla="*/ 650233 w 761978"/>
                  <a:gd name="connsiteY42" fmla="*/ 111683 h 761474"/>
                  <a:gd name="connsiteX43" fmla="*/ 649027 w 761978"/>
                  <a:gd name="connsiteY43" fmla="*/ 111135 h 761474"/>
                  <a:gd name="connsiteX44" fmla="*/ 627389 w 761978"/>
                  <a:gd name="connsiteY44" fmla="*/ 109092 h 761474"/>
                  <a:gd name="connsiteX45" fmla="*/ 585635 w 761978"/>
                  <a:gd name="connsiteY45" fmla="*/ 101847 h 761474"/>
                  <a:gd name="connsiteX46" fmla="*/ 584556 w 761978"/>
                  <a:gd name="connsiteY46" fmla="*/ 101939 h 761474"/>
                  <a:gd name="connsiteX47" fmla="*/ 583668 w 761978"/>
                  <a:gd name="connsiteY47" fmla="*/ 102640 h 761474"/>
                  <a:gd name="connsiteX48" fmla="*/ 511835 w 761978"/>
                  <a:gd name="connsiteY48" fmla="*/ 210907 h 761474"/>
                  <a:gd name="connsiteX49" fmla="*/ 440004 w 761978"/>
                  <a:gd name="connsiteY49" fmla="*/ 319171 h 761474"/>
                  <a:gd name="connsiteX50" fmla="*/ 440258 w 761978"/>
                  <a:gd name="connsiteY50" fmla="*/ 321541 h 761474"/>
                  <a:gd name="connsiteX51" fmla="*/ 321785 w 761978"/>
                  <a:gd name="connsiteY51" fmla="*/ 439933 h 761474"/>
                  <a:gd name="connsiteX52" fmla="*/ 319374 w 761978"/>
                  <a:gd name="connsiteY52" fmla="*/ 439695 h 761474"/>
                  <a:gd name="connsiteX53" fmla="*/ 211055 w 761978"/>
                  <a:gd name="connsiteY53" fmla="*/ 511483 h 761474"/>
                  <a:gd name="connsiteX54" fmla="*/ 102710 w 761978"/>
                  <a:gd name="connsiteY54" fmla="*/ 583271 h 761474"/>
                  <a:gd name="connsiteX55" fmla="*/ 102005 w 761978"/>
                  <a:gd name="connsiteY55" fmla="*/ 584140 h 761474"/>
                  <a:gd name="connsiteX56" fmla="*/ 101917 w 761978"/>
                  <a:gd name="connsiteY56" fmla="*/ 585251 h 761474"/>
                  <a:gd name="connsiteX57" fmla="*/ 109163 w 761978"/>
                  <a:gd name="connsiteY57" fmla="*/ 626935 h 761474"/>
                  <a:gd name="connsiteX58" fmla="*/ 111213 w 761978"/>
                  <a:gd name="connsiteY58" fmla="*/ 648567 h 761474"/>
                  <a:gd name="connsiteX59" fmla="*/ 111759 w 761978"/>
                  <a:gd name="connsiteY59" fmla="*/ 649792 h 761474"/>
                  <a:gd name="connsiteX60" fmla="*/ 112983 w 761978"/>
                  <a:gd name="connsiteY60" fmla="*/ 650337 h 761474"/>
                  <a:gd name="connsiteX61" fmla="*/ 134654 w 761978"/>
                  <a:gd name="connsiteY61" fmla="*/ 652381 h 761474"/>
                  <a:gd name="connsiteX62" fmla="*/ 176344 w 761978"/>
                  <a:gd name="connsiteY62" fmla="*/ 659627 h 761474"/>
                  <a:gd name="connsiteX63" fmla="*/ 177486 w 761978"/>
                  <a:gd name="connsiteY63" fmla="*/ 659538 h 761474"/>
                  <a:gd name="connsiteX64" fmla="*/ 178311 w 761978"/>
                  <a:gd name="connsiteY64" fmla="*/ 658834 h 761474"/>
                  <a:gd name="connsiteX65" fmla="*/ 250143 w 761978"/>
                  <a:gd name="connsiteY65" fmla="*/ 550566 h 761474"/>
                  <a:gd name="connsiteX66" fmla="*/ 321976 w 761978"/>
                  <a:gd name="connsiteY66" fmla="*/ 442303 h 761474"/>
                  <a:gd name="connsiteX67" fmla="*/ 321785 w 761978"/>
                  <a:gd name="connsiteY67" fmla="*/ 439933 h 761474"/>
                  <a:gd name="connsiteX68" fmla="*/ 659307 w 761978"/>
                  <a:gd name="connsiteY68" fmla="*/ 583271 h 761474"/>
                  <a:gd name="connsiteX69" fmla="*/ 550924 w 761978"/>
                  <a:gd name="connsiteY69" fmla="*/ 511483 h 761474"/>
                  <a:gd name="connsiteX70" fmla="*/ 442606 w 761978"/>
                  <a:gd name="connsiteY70" fmla="*/ 439695 h 761474"/>
                  <a:gd name="connsiteX71" fmla="*/ 440258 w 761978"/>
                  <a:gd name="connsiteY71" fmla="*/ 439933 h 761474"/>
                  <a:gd name="connsiteX72" fmla="*/ 440004 w 761978"/>
                  <a:gd name="connsiteY72" fmla="*/ 442303 h 761474"/>
                  <a:gd name="connsiteX73" fmla="*/ 511835 w 761978"/>
                  <a:gd name="connsiteY73" fmla="*/ 550566 h 761474"/>
                  <a:gd name="connsiteX74" fmla="*/ 583668 w 761978"/>
                  <a:gd name="connsiteY74" fmla="*/ 658834 h 761474"/>
                  <a:gd name="connsiteX75" fmla="*/ 584556 w 761978"/>
                  <a:gd name="connsiteY75" fmla="*/ 659538 h 761474"/>
                  <a:gd name="connsiteX76" fmla="*/ 585635 w 761978"/>
                  <a:gd name="connsiteY76" fmla="*/ 659627 h 761474"/>
                  <a:gd name="connsiteX77" fmla="*/ 627389 w 761978"/>
                  <a:gd name="connsiteY77" fmla="*/ 652381 h 761474"/>
                  <a:gd name="connsiteX78" fmla="*/ 649027 w 761978"/>
                  <a:gd name="connsiteY78" fmla="*/ 650337 h 761474"/>
                  <a:gd name="connsiteX79" fmla="*/ 650233 w 761978"/>
                  <a:gd name="connsiteY79" fmla="*/ 649792 h 761474"/>
                  <a:gd name="connsiteX80" fmla="*/ 650804 w 761978"/>
                  <a:gd name="connsiteY80" fmla="*/ 648567 h 761474"/>
                  <a:gd name="connsiteX81" fmla="*/ 652835 w 761978"/>
                  <a:gd name="connsiteY81" fmla="*/ 626935 h 761474"/>
                  <a:gd name="connsiteX82" fmla="*/ 660068 w 761978"/>
                  <a:gd name="connsiteY82" fmla="*/ 585251 h 761474"/>
                  <a:gd name="connsiteX83" fmla="*/ 660005 w 761978"/>
                  <a:gd name="connsiteY83" fmla="*/ 584140 h 761474"/>
                  <a:gd name="connsiteX84" fmla="*/ 659307 w 761978"/>
                  <a:gd name="connsiteY84" fmla="*/ 583271 h 761474"/>
                  <a:gd name="connsiteX85" fmla="*/ 320453 w 761978"/>
                  <a:gd name="connsiteY85" fmla="*/ 382538 h 761474"/>
                  <a:gd name="connsiteX86" fmla="*/ 321785 w 761978"/>
                  <a:gd name="connsiteY86" fmla="*/ 380736 h 761474"/>
                  <a:gd name="connsiteX87" fmla="*/ 320453 w 761978"/>
                  <a:gd name="connsiteY87" fmla="*/ 378936 h 761474"/>
                  <a:gd name="connsiteX88" fmla="*/ 189226 w 761978"/>
                  <a:gd name="connsiteY88" fmla="*/ 339534 h 761474"/>
                  <a:gd name="connsiteX89" fmla="*/ 58062 w 761978"/>
                  <a:gd name="connsiteY89" fmla="*/ 300132 h 761474"/>
                  <a:gd name="connsiteX90" fmla="*/ 56806 w 761978"/>
                  <a:gd name="connsiteY90" fmla="*/ 300194 h 761474"/>
                  <a:gd name="connsiteX91" fmla="*/ 55873 w 761978"/>
                  <a:gd name="connsiteY91" fmla="*/ 301034 h 761474"/>
                  <a:gd name="connsiteX92" fmla="*/ 31347 w 761978"/>
                  <a:gd name="connsiteY92" fmla="*/ 340764 h 761474"/>
                  <a:gd name="connsiteX93" fmla="*/ 489 w 761978"/>
                  <a:gd name="connsiteY93" fmla="*/ 379477 h 761474"/>
                  <a:gd name="connsiteX94" fmla="*/ 0 w 761978"/>
                  <a:gd name="connsiteY94" fmla="*/ 380736 h 761474"/>
                  <a:gd name="connsiteX95" fmla="*/ 489 w 761978"/>
                  <a:gd name="connsiteY95" fmla="*/ 381995 h 761474"/>
                  <a:gd name="connsiteX96" fmla="*/ 31347 w 761978"/>
                  <a:gd name="connsiteY96" fmla="*/ 420711 h 761474"/>
                  <a:gd name="connsiteX97" fmla="*/ 55873 w 761978"/>
                  <a:gd name="connsiteY97" fmla="*/ 460440 h 761474"/>
                  <a:gd name="connsiteX98" fmla="*/ 56806 w 761978"/>
                  <a:gd name="connsiteY98" fmla="*/ 461280 h 761474"/>
                  <a:gd name="connsiteX99" fmla="*/ 58062 w 761978"/>
                  <a:gd name="connsiteY99" fmla="*/ 461340 h 761474"/>
                  <a:gd name="connsiteX100" fmla="*/ 189226 w 761978"/>
                  <a:gd name="connsiteY100" fmla="*/ 421938 h 761474"/>
                  <a:gd name="connsiteX101" fmla="*/ 320453 w 761978"/>
                  <a:gd name="connsiteY101" fmla="*/ 382538 h 761474"/>
                  <a:gd name="connsiteX102" fmla="*/ 761534 w 761978"/>
                  <a:gd name="connsiteY102" fmla="*/ 379477 h 761474"/>
                  <a:gd name="connsiteX103" fmla="*/ 730631 w 761978"/>
                  <a:gd name="connsiteY103" fmla="*/ 340764 h 761474"/>
                  <a:gd name="connsiteX104" fmla="*/ 706137 w 761978"/>
                  <a:gd name="connsiteY104" fmla="*/ 301034 h 761474"/>
                  <a:gd name="connsiteX105" fmla="*/ 705186 w 761978"/>
                  <a:gd name="connsiteY105" fmla="*/ 300194 h 761474"/>
                  <a:gd name="connsiteX106" fmla="*/ 703917 w 761978"/>
                  <a:gd name="connsiteY106" fmla="*/ 300132 h 761474"/>
                  <a:gd name="connsiteX107" fmla="*/ 572753 w 761978"/>
                  <a:gd name="connsiteY107" fmla="*/ 339534 h 761474"/>
                  <a:gd name="connsiteX108" fmla="*/ 441527 w 761978"/>
                  <a:gd name="connsiteY108" fmla="*/ 378936 h 761474"/>
                  <a:gd name="connsiteX109" fmla="*/ 440194 w 761978"/>
                  <a:gd name="connsiteY109" fmla="*/ 380736 h 761474"/>
                  <a:gd name="connsiteX110" fmla="*/ 441527 w 761978"/>
                  <a:gd name="connsiteY110" fmla="*/ 382538 h 761474"/>
                  <a:gd name="connsiteX111" fmla="*/ 572753 w 761978"/>
                  <a:gd name="connsiteY111" fmla="*/ 421938 h 761474"/>
                  <a:gd name="connsiteX112" fmla="*/ 703917 w 761978"/>
                  <a:gd name="connsiteY112" fmla="*/ 461340 h 761474"/>
                  <a:gd name="connsiteX113" fmla="*/ 705186 w 761978"/>
                  <a:gd name="connsiteY113" fmla="*/ 461280 h 761474"/>
                  <a:gd name="connsiteX114" fmla="*/ 706137 w 761978"/>
                  <a:gd name="connsiteY114" fmla="*/ 460440 h 761474"/>
                  <a:gd name="connsiteX115" fmla="*/ 730631 w 761978"/>
                  <a:gd name="connsiteY115" fmla="*/ 420710 h 761474"/>
                  <a:gd name="connsiteX116" fmla="*/ 761534 w 761978"/>
                  <a:gd name="connsiteY116" fmla="*/ 381995 h 761474"/>
                  <a:gd name="connsiteX117" fmla="*/ 761979 w 761978"/>
                  <a:gd name="connsiteY117" fmla="*/ 380736 h 761474"/>
                  <a:gd name="connsiteX118" fmla="*/ 761534 w 761978"/>
                  <a:gd name="connsiteY118" fmla="*/ 379477 h 761474"/>
                  <a:gd name="connsiteX119" fmla="*/ 382830 w 761978"/>
                  <a:gd name="connsiteY119" fmla="*/ 441247 h 761474"/>
                  <a:gd name="connsiteX120" fmla="*/ 380989 w 761978"/>
                  <a:gd name="connsiteY120" fmla="*/ 439908 h 761474"/>
                  <a:gd name="connsiteX121" fmla="*/ 379212 w 761978"/>
                  <a:gd name="connsiteY121" fmla="*/ 441247 h 761474"/>
                  <a:gd name="connsiteX122" fmla="*/ 339743 w 761978"/>
                  <a:gd name="connsiteY122" fmla="*/ 572350 h 761474"/>
                  <a:gd name="connsiteX123" fmla="*/ 300337 w 761978"/>
                  <a:gd name="connsiteY123" fmla="*/ 703450 h 761474"/>
                  <a:gd name="connsiteX124" fmla="*/ 300401 w 761978"/>
                  <a:gd name="connsiteY124" fmla="*/ 704706 h 761474"/>
                  <a:gd name="connsiteX125" fmla="*/ 301226 w 761978"/>
                  <a:gd name="connsiteY125" fmla="*/ 705633 h 761474"/>
                  <a:gd name="connsiteX126" fmla="*/ 341013 w 761978"/>
                  <a:gd name="connsiteY126" fmla="*/ 730152 h 761474"/>
                  <a:gd name="connsiteX127" fmla="*/ 379720 w 761978"/>
                  <a:gd name="connsiteY127" fmla="*/ 760986 h 761474"/>
                  <a:gd name="connsiteX128" fmla="*/ 380989 w 761978"/>
                  <a:gd name="connsiteY128" fmla="*/ 761474 h 761474"/>
                  <a:gd name="connsiteX129" fmla="*/ 382259 w 761978"/>
                  <a:gd name="connsiteY129" fmla="*/ 760986 h 761474"/>
                  <a:gd name="connsiteX130" fmla="*/ 421030 w 761978"/>
                  <a:gd name="connsiteY130" fmla="*/ 730152 h 761474"/>
                  <a:gd name="connsiteX131" fmla="*/ 460754 w 761978"/>
                  <a:gd name="connsiteY131" fmla="*/ 705633 h 761474"/>
                  <a:gd name="connsiteX132" fmla="*/ 461579 w 761978"/>
                  <a:gd name="connsiteY132" fmla="*/ 704706 h 761474"/>
                  <a:gd name="connsiteX133" fmla="*/ 461642 w 761978"/>
                  <a:gd name="connsiteY133" fmla="*/ 703450 h 761474"/>
                  <a:gd name="connsiteX134" fmla="*/ 422236 w 761978"/>
                  <a:gd name="connsiteY134" fmla="*/ 572350 h 761474"/>
                  <a:gd name="connsiteX135" fmla="*/ 382830 w 761978"/>
                  <a:gd name="connsiteY135" fmla="*/ 441247 h 76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61978" h="761474">
                    <a:moveTo>
                      <a:pt x="102005" y="177337"/>
                    </a:moveTo>
                    <a:cubicBezTo>
                      <a:pt x="101872" y="176993"/>
                      <a:pt x="101834" y="176606"/>
                      <a:pt x="101917" y="176227"/>
                    </a:cubicBezTo>
                    <a:cubicBezTo>
                      <a:pt x="105553" y="159674"/>
                      <a:pt x="107793" y="145436"/>
                      <a:pt x="109163" y="134542"/>
                    </a:cubicBezTo>
                    <a:cubicBezTo>
                      <a:pt x="110534" y="123645"/>
                      <a:pt x="111042" y="116092"/>
                      <a:pt x="111213" y="112907"/>
                    </a:cubicBezTo>
                    <a:cubicBezTo>
                      <a:pt x="111238" y="112429"/>
                      <a:pt x="111441" y="112000"/>
                      <a:pt x="111759" y="111683"/>
                    </a:cubicBezTo>
                    <a:cubicBezTo>
                      <a:pt x="112076" y="111365"/>
                      <a:pt x="112507" y="111162"/>
                      <a:pt x="112983" y="111135"/>
                    </a:cubicBezTo>
                    <a:cubicBezTo>
                      <a:pt x="116169" y="110966"/>
                      <a:pt x="123739" y="110463"/>
                      <a:pt x="134654" y="109092"/>
                    </a:cubicBezTo>
                    <a:cubicBezTo>
                      <a:pt x="145504" y="107722"/>
                      <a:pt x="159782" y="105483"/>
                      <a:pt x="176344" y="101847"/>
                    </a:cubicBezTo>
                    <a:cubicBezTo>
                      <a:pt x="176725" y="101762"/>
                      <a:pt x="177106" y="101800"/>
                      <a:pt x="177486" y="101939"/>
                    </a:cubicBezTo>
                    <a:cubicBezTo>
                      <a:pt x="177804" y="102078"/>
                      <a:pt x="178121" y="102318"/>
                      <a:pt x="178311" y="102640"/>
                    </a:cubicBezTo>
                    <a:lnTo>
                      <a:pt x="250143" y="210907"/>
                    </a:lnTo>
                    <a:lnTo>
                      <a:pt x="321976" y="319171"/>
                    </a:lnTo>
                    <a:cubicBezTo>
                      <a:pt x="322547" y="320026"/>
                      <a:pt x="322356" y="320961"/>
                      <a:pt x="321785" y="321541"/>
                    </a:cubicBezTo>
                    <a:cubicBezTo>
                      <a:pt x="321151" y="322121"/>
                      <a:pt x="320262" y="322344"/>
                      <a:pt x="319374" y="321779"/>
                    </a:cubicBezTo>
                    <a:lnTo>
                      <a:pt x="211055" y="249989"/>
                    </a:lnTo>
                    <a:lnTo>
                      <a:pt x="102710" y="178203"/>
                    </a:lnTo>
                    <a:cubicBezTo>
                      <a:pt x="102386" y="177987"/>
                      <a:pt x="102145" y="177682"/>
                      <a:pt x="102005" y="177337"/>
                    </a:cubicBezTo>
                    <a:close/>
                    <a:moveTo>
                      <a:pt x="379212" y="320225"/>
                    </a:moveTo>
                    <a:cubicBezTo>
                      <a:pt x="379466" y="321120"/>
                      <a:pt x="380228" y="321566"/>
                      <a:pt x="380989" y="321566"/>
                    </a:cubicBezTo>
                    <a:cubicBezTo>
                      <a:pt x="381751" y="321566"/>
                      <a:pt x="382512" y="321120"/>
                      <a:pt x="382830" y="320225"/>
                    </a:cubicBezTo>
                    <a:lnTo>
                      <a:pt x="422236" y="189124"/>
                    </a:lnTo>
                    <a:lnTo>
                      <a:pt x="461642" y="58023"/>
                    </a:lnTo>
                    <a:cubicBezTo>
                      <a:pt x="461769" y="57599"/>
                      <a:pt x="461769" y="57157"/>
                      <a:pt x="461579" y="56771"/>
                    </a:cubicBezTo>
                    <a:cubicBezTo>
                      <a:pt x="461452" y="56384"/>
                      <a:pt x="461134" y="56049"/>
                      <a:pt x="460754" y="55839"/>
                    </a:cubicBezTo>
                    <a:cubicBezTo>
                      <a:pt x="447491" y="48641"/>
                      <a:pt x="434165" y="40508"/>
                      <a:pt x="421030" y="31324"/>
                    </a:cubicBezTo>
                    <a:cubicBezTo>
                      <a:pt x="407831" y="22138"/>
                      <a:pt x="394823" y="11901"/>
                      <a:pt x="382259" y="489"/>
                    </a:cubicBezTo>
                    <a:cubicBezTo>
                      <a:pt x="381878" y="164"/>
                      <a:pt x="381434" y="0"/>
                      <a:pt x="380989" y="0"/>
                    </a:cubicBezTo>
                    <a:cubicBezTo>
                      <a:pt x="380545" y="0"/>
                      <a:pt x="380101" y="164"/>
                      <a:pt x="379720" y="489"/>
                    </a:cubicBezTo>
                    <a:cubicBezTo>
                      <a:pt x="367156" y="11901"/>
                      <a:pt x="354148" y="22138"/>
                      <a:pt x="341013" y="31324"/>
                    </a:cubicBezTo>
                    <a:cubicBezTo>
                      <a:pt x="327813" y="40508"/>
                      <a:pt x="314488" y="48641"/>
                      <a:pt x="301226" y="55839"/>
                    </a:cubicBezTo>
                    <a:cubicBezTo>
                      <a:pt x="300844" y="56049"/>
                      <a:pt x="300591" y="56384"/>
                      <a:pt x="300401" y="56771"/>
                    </a:cubicBezTo>
                    <a:cubicBezTo>
                      <a:pt x="300274" y="57157"/>
                      <a:pt x="300210" y="57599"/>
                      <a:pt x="300337" y="58023"/>
                    </a:cubicBezTo>
                    <a:lnTo>
                      <a:pt x="339743" y="189124"/>
                    </a:lnTo>
                    <a:lnTo>
                      <a:pt x="379212" y="320225"/>
                    </a:lnTo>
                    <a:close/>
                    <a:moveTo>
                      <a:pt x="440258" y="321541"/>
                    </a:moveTo>
                    <a:cubicBezTo>
                      <a:pt x="440829" y="322121"/>
                      <a:pt x="441781" y="322344"/>
                      <a:pt x="442606" y="321779"/>
                    </a:cubicBezTo>
                    <a:lnTo>
                      <a:pt x="550924" y="249989"/>
                    </a:lnTo>
                    <a:lnTo>
                      <a:pt x="659307" y="178203"/>
                    </a:lnTo>
                    <a:cubicBezTo>
                      <a:pt x="659625" y="177987"/>
                      <a:pt x="659879" y="177682"/>
                      <a:pt x="660005" y="177337"/>
                    </a:cubicBezTo>
                    <a:cubicBezTo>
                      <a:pt x="660132" y="176993"/>
                      <a:pt x="660195" y="176606"/>
                      <a:pt x="660068" y="176227"/>
                    </a:cubicBezTo>
                    <a:cubicBezTo>
                      <a:pt x="656452" y="159674"/>
                      <a:pt x="654231" y="145436"/>
                      <a:pt x="652835" y="134542"/>
                    </a:cubicBezTo>
                    <a:cubicBezTo>
                      <a:pt x="651438" y="123645"/>
                      <a:pt x="650931" y="116093"/>
                      <a:pt x="650804" y="112907"/>
                    </a:cubicBezTo>
                    <a:cubicBezTo>
                      <a:pt x="650741" y="112429"/>
                      <a:pt x="650550" y="112000"/>
                      <a:pt x="650233" y="111683"/>
                    </a:cubicBezTo>
                    <a:cubicBezTo>
                      <a:pt x="649916" y="111365"/>
                      <a:pt x="649472" y="111162"/>
                      <a:pt x="649027" y="111135"/>
                    </a:cubicBezTo>
                    <a:cubicBezTo>
                      <a:pt x="645854" y="110966"/>
                      <a:pt x="638240" y="110464"/>
                      <a:pt x="627389" y="109092"/>
                    </a:cubicBezTo>
                    <a:cubicBezTo>
                      <a:pt x="616474" y="107722"/>
                      <a:pt x="602197" y="105483"/>
                      <a:pt x="585635" y="101847"/>
                    </a:cubicBezTo>
                    <a:cubicBezTo>
                      <a:pt x="585254" y="101763"/>
                      <a:pt x="584873" y="101800"/>
                      <a:pt x="584556" y="101939"/>
                    </a:cubicBezTo>
                    <a:cubicBezTo>
                      <a:pt x="584175" y="102078"/>
                      <a:pt x="583858" y="102318"/>
                      <a:pt x="583668" y="102640"/>
                    </a:cubicBezTo>
                    <a:lnTo>
                      <a:pt x="511835" y="210907"/>
                    </a:lnTo>
                    <a:lnTo>
                      <a:pt x="440004" y="319171"/>
                    </a:lnTo>
                    <a:cubicBezTo>
                      <a:pt x="439433" y="320027"/>
                      <a:pt x="439686" y="320961"/>
                      <a:pt x="440258" y="321541"/>
                    </a:cubicBezTo>
                    <a:close/>
                    <a:moveTo>
                      <a:pt x="321785" y="439933"/>
                    </a:moveTo>
                    <a:cubicBezTo>
                      <a:pt x="321151" y="439353"/>
                      <a:pt x="320262" y="439130"/>
                      <a:pt x="319374" y="439695"/>
                    </a:cubicBezTo>
                    <a:lnTo>
                      <a:pt x="211055" y="511483"/>
                    </a:lnTo>
                    <a:lnTo>
                      <a:pt x="102710" y="583271"/>
                    </a:lnTo>
                    <a:cubicBezTo>
                      <a:pt x="102386" y="583486"/>
                      <a:pt x="102145" y="583791"/>
                      <a:pt x="102005" y="584140"/>
                    </a:cubicBezTo>
                    <a:cubicBezTo>
                      <a:pt x="101872" y="584483"/>
                      <a:pt x="101834" y="584870"/>
                      <a:pt x="101917" y="585251"/>
                    </a:cubicBezTo>
                    <a:cubicBezTo>
                      <a:pt x="105553" y="601800"/>
                      <a:pt x="107793" y="616039"/>
                      <a:pt x="109163" y="626935"/>
                    </a:cubicBezTo>
                    <a:cubicBezTo>
                      <a:pt x="110534" y="637824"/>
                      <a:pt x="111042" y="645381"/>
                      <a:pt x="111213" y="648567"/>
                    </a:cubicBezTo>
                    <a:cubicBezTo>
                      <a:pt x="111238" y="649043"/>
                      <a:pt x="111441" y="649474"/>
                      <a:pt x="111759" y="649792"/>
                    </a:cubicBezTo>
                    <a:cubicBezTo>
                      <a:pt x="112076" y="650109"/>
                      <a:pt x="112507" y="650312"/>
                      <a:pt x="112983" y="650337"/>
                    </a:cubicBezTo>
                    <a:cubicBezTo>
                      <a:pt x="116169" y="650509"/>
                      <a:pt x="123739" y="651010"/>
                      <a:pt x="134654" y="652381"/>
                    </a:cubicBezTo>
                    <a:cubicBezTo>
                      <a:pt x="145504" y="653751"/>
                      <a:pt x="159782" y="655991"/>
                      <a:pt x="176344" y="659627"/>
                    </a:cubicBezTo>
                    <a:cubicBezTo>
                      <a:pt x="176725" y="659710"/>
                      <a:pt x="177106" y="659672"/>
                      <a:pt x="177486" y="659538"/>
                    </a:cubicBezTo>
                    <a:cubicBezTo>
                      <a:pt x="177804" y="659399"/>
                      <a:pt x="178121" y="659158"/>
                      <a:pt x="178311" y="658834"/>
                    </a:cubicBezTo>
                    <a:lnTo>
                      <a:pt x="250143" y="550566"/>
                    </a:lnTo>
                    <a:lnTo>
                      <a:pt x="321976" y="442303"/>
                    </a:lnTo>
                    <a:cubicBezTo>
                      <a:pt x="322547" y="441448"/>
                      <a:pt x="322356" y="440514"/>
                      <a:pt x="321785" y="439933"/>
                    </a:cubicBezTo>
                    <a:close/>
                    <a:moveTo>
                      <a:pt x="659307" y="583271"/>
                    </a:moveTo>
                    <a:lnTo>
                      <a:pt x="550924" y="511483"/>
                    </a:lnTo>
                    <a:lnTo>
                      <a:pt x="442606" y="439695"/>
                    </a:lnTo>
                    <a:cubicBezTo>
                      <a:pt x="441781" y="439130"/>
                      <a:pt x="440829" y="439353"/>
                      <a:pt x="440258" y="439933"/>
                    </a:cubicBezTo>
                    <a:cubicBezTo>
                      <a:pt x="439686" y="440514"/>
                      <a:pt x="439433" y="441448"/>
                      <a:pt x="440004" y="442303"/>
                    </a:cubicBezTo>
                    <a:lnTo>
                      <a:pt x="511835" y="550566"/>
                    </a:lnTo>
                    <a:lnTo>
                      <a:pt x="583668" y="658834"/>
                    </a:lnTo>
                    <a:cubicBezTo>
                      <a:pt x="583858" y="659158"/>
                      <a:pt x="584175" y="659399"/>
                      <a:pt x="584556" y="659538"/>
                    </a:cubicBezTo>
                    <a:cubicBezTo>
                      <a:pt x="584873" y="659672"/>
                      <a:pt x="585254" y="659710"/>
                      <a:pt x="585635" y="659627"/>
                    </a:cubicBezTo>
                    <a:cubicBezTo>
                      <a:pt x="602197" y="655991"/>
                      <a:pt x="616474" y="653751"/>
                      <a:pt x="627389" y="652381"/>
                    </a:cubicBezTo>
                    <a:cubicBezTo>
                      <a:pt x="638240" y="651010"/>
                      <a:pt x="645854" y="650509"/>
                      <a:pt x="649027" y="650337"/>
                    </a:cubicBezTo>
                    <a:cubicBezTo>
                      <a:pt x="649472" y="650312"/>
                      <a:pt x="649916" y="650109"/>
                      <a:pt x="650233" y="649792"/>
                    </a:cubicBezTo>
                    <a:cubicBezTo>
                      <a:pt x="650550" y="649474"/>
                      <a:pt x="650741" y="649043"/>
                      <a:pt x="650804" y="648567"/>
                    </a:cubicBezTo>
                    <a:cubicBezTo>
                      <a:pt x="650931" y="645381"/>
                      <a:pt x="651438" y="637824"/>
                      <a:pt x="652835" y="626935"/>
                    </a:cubicBezTo>
                    <a:cubicBezTo>
                      <a:pt x="654231" y="616039"/>
                      <a:pt x="656452" y="601800"/>
                      <a:pt x="660068" y="585251"/>
                    </a:cubicBezTo>
                    <a:cubicBezTo>
                      <a:pt x="660195" y="584870"/>
                      <a:pt x="660132" y="584483"/>
                      <a:pt x="660005" y="584140"/>
                    </a:cubicBezTo>
                    <a:cubicBezTo>
                      <a:pt x="659879" y="583791"/>
                      <a:pt x="659625" y="583486"/>
                      <a:pt x="659307" y="583271"/>
                    </a:cubicBezTo>
                    <a:close/>
                    <a:moveTo>
                      <a:pt x="320453" y="382538"/>
                    </a:moveTo>
                    <a:cubicBezTo>
                      <a:pt x="321341" y="382268"/>
                      <a:pt x="321785" y="381504"/>
                      <a:pt x="321785" y="380736"/>
                    </a:cubicBezTo>
                    <a:cubicBezTo>
                      <a:pt x="321785" y="379970"/>
                      <a:pt x="321341" y="379204"/>
                      <a:pt x="320453" y="378936"/>
                    </a:cubicBezTo>
                    <a:lnTo>
                      <a:pt x="189226" y="339534"/>
                    </a:lnTo>
                    <a:lnTo>
                      <a:pt x="58062" y="300132"/>
                    </a:lnTo>
                    <a:cubicBezTo>
                      <a:pt x="57637" y="300006"/>
                      <a:pt x="57193" y="300036"/>
                      <a:pt x="56806" y="300194"/>
                    </a:cubicBezTo>
                    <a:cubicBezTo>
                      <a:pt x="56419" y="300353"/>
                      <a:pt x="56089" y="300643"/>
                      <a:pt x="55873" y="301034"/>
                    </a:cubicBezTo>
                    <a:cubicBezTo>
                      <a:pt x="48671" y="314290"/>
                      <a:pt x="40536" y="327612"/>
                      <a:pt x="31347" y="340764"/>
                    </a:cubicBezTo>
                    <a:cubicBezTo>
                      <a:pt x="22153" y="353916"/>
                      <a:pt x="11905" y="366897"/>
                      <a:pt x="489" y="379477"/>
                    </a:cubicBezTo>
                    <a:cubicBezTo>
                      <a:pt x="165" y="379836"/>
                      <a:pt x="0" y="380285"/>
                      <a:pt x="0" y="380736"/>
                    </a:cubicBezTo>
                    <a:cubicBezTo>
                      <a:pt x="0" y="381187"/>
                      <a:pt x="165" y="381638"/>
                      <a:pt x="489" y="381995"/>
                    </a:cubicBezTo>
                    <a:cubicBezTo>
                      <a:pt x="11905" y="394577"/>
                      <a:pt x="22153" y="407559"/>
                      <a:pt x="31347" y="420711"/>
                    </a:cubicBezTo>
                    <a:cubicBezTo>
                      <a:pt x="40536" y="433863"/>
                      <a:pt x="48671" y="447184"/>
                      <a:pt x="55873" y="460440"/>
                    </a:cubicBezTo>
                    <a:cubicBezTo>
                      <a:pt x="56089" y="460832"/>
                      <a:pt x="56419" y="461122"/>
                      <a:pt x="56806" y="461280"/>
                    </a:cubicBezTo>
                    <a:cubicBezTo>
                      <a:pt x="57193" y="461439"/>
                      <a:pt x="57637" y="461469"/>
                      <a:pt x="58062" y="461340"/>
                    </a:cubicBezTo>
                    <a:lnTo>
                      <a:pt x="189226" y="421938"/>
                    </a:lnTo>
                    <a:lnTo>
                      <a:pt x="320453" y="382538"/>
                    </a:lnTo>
                    <a:close/>
                    <a:moveTo>
                      <a:pt x="761534" y="379477"/>
                    </a:moveTo>
                    <a:cubicBezTo>
                      <a:pt x="750113" y="366897"/>
                      <a:pt x="739833" y="353916"/>
                      <a:pt x="730631" y="340764"/>
                    </a:cubicBezTo>
                    <a:cubicBezTo>
                      <a:pt x="721494" y="327612"/>
                      <a:pt x="713308" y="314290"/>
                      <a:pt x="706137" y="301034"/>
                    </a:cubicBezTo>
                    <a:cubicBezTo>
                      <a:pt x="705884" y="300643"/>
                      <a:pt x="705567" y="300353"/>
                      <a:pt x="705186" y="300194"/>
                    </a:cubicBezTo>
                    <a:cubicBezTo>
                      <a:pt x="704805" y="300036"/>
                      <a:pt x="704361" y="300006"/>
                      <a:pt x="703917" y="300132"/>
                    </a:cubicBezTo>
                    <a:lnTo>
                      <a:pt x="572753" y="339534"/>
                    </a:lnTo>
                    <a:lnTo>
                      <a:pt x="441527" y="378936"/>
                    </a:lnTo>
                    <a:cubicBezTo>
                      <a:pt x="440638" y="379204"/>
                      <a:pt x="440194" y="379970"/>
                      <a:pt x="440194" y="380736"/>
                    </a:cubicBezTo>
                    <a:cubicBezTo>
                      <a:pt x="440194" y="381504"/>
                      <a:pt x="440638" y="382268"/>
                      <a:pt x="441527" y="382538"/>
                    </a:cubicBezTo>
                    <a:lnTo>
                      <a:pt x="572753" y="421938"/>
                    </a:lnTo>
                    <a:lnTo>
                      <a:pt x="703917" y="461340"/>
                    </a:lnTo>
                    <a:cubicBezTo>
                      <a:pt x="704361" y="461469"/>
                      <a:pt x="704805" y="461439"/>
                      <a:pt x="705186" y="461280"/>
                    </a:cubicBezTo>
                    <a:cubicBezTo>
                      <a:pt x="705567" y="461122"/>
                      <a:pt x="705884" y="460832"/>
                      <a:pt x="706137" y="460440"/>
                    </a:cubicBezTo>
                    <a:cubicBezTo>
                      <a:pt x="713308" y="447184"/>
                      <a:pt x="721494" y="433863"/>
                      <a:pt x="730631" y="420710"/>
                    </a:cubicBezTo>
                    <a:cubicBezTo>
                      <a:pt x="739833" y="407559"/>
                      <a:pt x="750113" y="394577"/>
                      <a:pt x="761534" y="381995"/>
                    </a:cubicBezTo>
                    <a:cubicBezTo>
                      <a:pt x="761852" y="381638"/>
                      <a:pt x="761979" y="381187"/>
                      <a:pt x="761979" y="380736"/>
                    </a:cubicBezTo>
                    <a:cubicBezTo>
                      <a:pt x="761979" y="380285"/>
                      <a:pt x="761852" y="379836"/>
                      <a:pt x="761534" y="379477"/>
                    </a:cubicBezTo>
                    <a:close/>
                    <a:moveTo>
                      <a:pt x="382830" y="441247"/>
                    </a:moveTo>
                    <a:cubicBezTo>
                      <a:pt x="382512" y="440355"/>
                      <a:pt x="381751" y="439908"/>
                      <a:pt x="380989" y="439908"/>
                    </a:cubicBezTo>
                    <a:cubicBezTo>
                      <a:pt x="380228" y="439908"/>
                      <a:pt x="379466" y="440355"/>
                      <a:pt x="379212" y="441247"/>
                    </a:cubicBezTo>
                    <a:lnTo>
                      <a:pt x="339743" y="572350"/>
                    </a:lnTo>
                    <a:lnTo>
                      <a:pt x="300337" y="703450"/>
                    </a:lnTo>
                    <a:cubicBezTo>
                      <a:pt x="300210" y="703875"/>
                      <a:pt x="300274" y="704319"/>
                      <a:pt x="300401" y="704706"/>
                    </a:cubicBezTo>
                    <a:cubicBezTo>
                      <a:pt x="300591" y="705087"/>
                      <a:pt x="300844" y="705423"/>
                      <a:pt x="301226" y="705633"/>
                    </a:cubicBezTo>
                    <a:cubicBezTo>
                      <a:pt x="314488" y="712835"/>
                      <a:pt x="327813" y="720964"/>
                      <a:pt x="341013" y="730152"/>
                    </a:cubicBezTo>
                    <a:cubicBezTo>
                      <a:pt x="354148" y="739334"/>
                      <a:pt x="367156" y="749576"/>
                      <a:pt x="379720" y="760986"/>
                    </a:cubicBezTo>
                    <a:cubicBezTo>
                      <a:pt x="380101" y="761309"/>
                      <a:pt x="380545" y="761474"/>
                      <a:pt x="380989" y="761474"/>
                    </a:cubicBezTo>
                    <a:cubicBezTo>
                      <a:pt x="381434" y="761474"/>
                      <a:pt x="381878" y="761309"/>
                      <a:pt x="382259" y="760986"/>
                    </a:cubicBezTo>
                    <a:cubicBezTo>
                      <a:pt x="394823" y="749576"/>
                      <a:pt x="407831" y="739334"/>
                      <a:pt x="421030" y="730152"/>
                    </a:cubicBezTo>
                    <a:cubicBezTo>
                      <a:pt x="434165" y="720964"/>
                      <a:pt x="447491" y="712835"/>
                      <a:pt x="460754" y="705633"/>
                    </a:cubicBezTo>
                    <a:cubicBezTo>
                      <a:pt x="461134" y="705423"/>
                      <a:pt x="461452" y="705087"/>
                      <a:pt x="461579" y="704706"/>
                    </a:cubicBezTo>
                    <a:cubicBezTo>
                      <a:pt x="461769" y="704319"/>
                      <a:pt x="461769" y="703875"/>
                      <a:pt x="461642" y="703450"/>
                    </a:cubicBezTo>
                    <a:lnTo>
                      <a:pt x="422236" y="572350"/>
                    </a:lnTo>
                    <a:lnTo>
                      <a:pt x="382830" y="441247"/>
                    </a:ln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11" name="Freeform: Shape 10">
                <a:extLst>
                  <a:ext uri="{FF2B5EF4-FFF2-40B4-BE49-F238E27FC236}">
                    <a16:creationId xmlns:a16="http://schemas.microsoft.com/office/drawing/2014/main" id="{5D9C5DD1-3AED-A454-E0A8-AE0D748CF87C}"/>
                  </a:ext>
                </a:extLst>
              </p:cNvPr>
              <p:cNvSpPr/>
              <p:nvPr/>
            </p:nvSpPr>
            <p:spPr>
              <a:xfrm>
                <a:off x="5079996"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12" name="Freeform: Shape 11">
                <a:extLst>
                  <a:ext uri="{FF2B5EF4-FFF2-40B4-BE49-F238E27FC236}">
                    <a16:creationId xmlns:a16="http://schemas.microsoft.com/office/drawing/2014/main" id="{83C38BB6-F1BC-79A8-5D05-024F62C5ADEB}"/>
                  </a:ext>
                </a:extLst>
              </p:cNvPr>
              <p:cNvSpPr/>
              <p:nvPr/>
            </p:nvSpPr>
            <p:spPr>
              <a:xfrm>
                <a:off x="5206996" y="5964386"/>
                <a:ext cx="761997" cy="761472"/>
              </a:xfrm>
              <a:custGeom>
                <a:avLst/>
                <a:gdLst>
                  <a:gd name="connsiteX0" fmla="*/ 382481 w 761997"/>
                  <a:gd name="connsiteY0" fmla="*/ 760737 h 761472"/>
                  <a:gd name="connsiteX1" fmla="*/ 434800 w 761997"/>
                  <a:gd name="connsiteY1" fmla="*/ 679056 h 761472"/>
                  <a:gd name="connsiteX2" fmla="*/ 503079 w 761997"/>
                  <a:gd name="connsiteY2" fmla="*/ 504818 h 761472"/>
                  <a:gd name="connsiteX3" fmla="*/ 503828 w 761997"/>
                  <a:gd name="connsiteY3" fmla="*/ 503479 h 761472"/>
                  <a:gd name="connsiteX4" fmla="*/ 505166 w 761997"/>
                  <a:gd name="connsiteY4" fmla="*/ 502732 h 761472"/>
                  <a:gd name="connsiteX5" fmla="*/ 679525 w 761997"/>
                  <a:gd name="connsiteY5" fmla="*/ 434499 h 761472"/>
                  <a:gd name="connsiteX6" fmla="*/ 761262 w 761997"/>
                  <a:gd name="connsiteY6" fmla="*/ 382221 h 761472"/>
                  <a:gd name="connsiteX7" fmla="*/ 761998 w 761997"/>
                  <a:gd name="connsiteY7" fmla="*/ 380736 h 761472"/>
                  <a:gd name="connsiteX8" fmla="*/ 761262 w 761997"/>
                  <a:gd name="connsiteY8" fmla="*/ 379251 h 761472"/>
                  <a:gd name="connsiteX9" fmla="*/ 679525 w 761997"/>
                  <a:gd name="connsiteY9" fmla="*/ 326972 h 761472"/>
                  <a:gd name="connsiteX10" fmla="*/ 505166 w 761997"/>
                  <a:gd name="connsiteY10" fmla="*/ 258739 h 761472"/>
                  <a:gd name="connsiteX11" fmla="*/ 503828 w 761997"/>
                  <a:gd name="connsiteY11" fmla="*/ 257992 h 761472"/>
                  <a:gd name="connsiteX12" fmla="*/ 503079 w 761997"/>
                  <a:gd name="connsiteY12" fmla="*/ 256653 h 761472"/>
                  <a:gd name="connsiteX13" fmla="*/ 434800 w 761997"/>
                  <a:gd name="connsiteY13" fmla="*/ 82417 h 761472"/>
                  <a:gd name="connsiteX14" fmla="*/ 382481 w 761997"/>
                  <a:gd name="connsiteY14" fmla="*/ 732 h 761472"/>
                  <a:gd name="connsiteX15" fmla="*/ 380996 w 761997"/>
                  <a:gd name="connsiteY15" fmla="*/ 0 h 761472"/>
                  <a:gd name="connsiteX16" fmla="*/ 379511 w 761997"/>
                  <a:gd name="connsiteY16" fmla="*/ 732 h 761472"/>
                  <a:gd name="connsiteX17" fmla="*/ 327198 w 761997"/>
                  <a:gd name="connsiteY17" fmla="*/ 82417 h 761472"/>
                  <a:gd name="connsiteX18" fmla="*/ 258920 w 761997"/>
                  <a:gd name="connsiteY18" fmla="*/ 256653 h 761472"/>
                  <a:gd name="connsiteX19" fmla="*/ 258171 w 761997"/>
                  <a:gd name="connsiteY19" fmla="*/ 257992 h 761472"/>
                  <a:gd name="connsiteX20" fmla="*/ 256832 w 761997"/>
                  <a:gd name="connsiteY20" fmla="*/ 258739 h 761472"/>
                  <a:gd name="connsiteX21" fmla="*/ 82474 w 761997"/>
                  <a:gd name="connsiteY21" fmla="*/ 326972 h 761472"/>
                  <a:gd name="connsiteX22" fmla="*/ 730 w 761997"/>
                  <a:gd name="connsiteY22" fmla="*/ 379251 h 761472"/>
                  <a:gd name="connsiteX23" fmla="*/ 0 w 761997"/>
                  <a:gd name="connsiteY23" fmla="*/ 380736 h 761472"/>
                  <a:gd name="connsiteX24" fmla="*/ 730 w 761997"/>
                  <a:gd name="connsiteY24" fmla="*/ 382221 h 761472"/>
                  <a:gd name="connsiteX25" fmla="*/ 82474 w 761997"/>
                  <a:gd name="connsiteY25" fmla="*/ 434499 h 761472"/>
                  <a:gd name="connsiteX26" fmla="*/ 256832 w 761997"/>
                  <a:gd name="connsiteY26" fmla="*/ 502732 h 761472"/>
                  <a:gd name="connsiteX27" fmla="*/ 258171 w 761997"/>
                  <a:gd name="connsiteY27" fmla="*/ 503479 h 761472"/>
                  <a:gd name="connsiteX28" fmla="*/ 258920 w 761997"/>
                  <a:gd name="connsiteY28" fmla="*/ 504818 h 761472"/>
                  <a:gd name="connsiteX29" fmla="*/ 327198 w 761997"/>
                  <a:gd name="connsiteY29" fmla="*/ 679056 h 761472"/>
                  <a:gd name="connsiteX30" fmla="*/ 379511 w 761997"/>
                  <a:gd name="connsiteY30" fmla="*/ 760737 h 761472"/>
                  <a:gd name="connsiteX31" fmla="*/ 380996 w 761997"/>
                  <a:gd name="connsiteY31" fmla="*/ 761473 h 761472"/>
                  <a:gd name="connsiteX32" fmla="*/ 382481 w 761997"/>
                  <a:gd name="connsiteY32" fmla="*/ 760737 h 7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1997" h="761472">
                    <a:moveTo>
                      <a:pt x="382481" y="760737"/>
                    </a:moveTo>
                    <a:cubicBezTo>
                      <a:pt x="388268" y="753230"/>
                      <a:pt x="410205" y="723856"/>
                      <a:pt x="434800" y="679056"/>
                    </a:cubicBezTo>
                    <a:cubicBezTo>
                      <a:pt x="459396" y="634250"/>
                      <a:pt x="486650" y="574024"/>
                      <a:pt x="503079" y="504818"/>
                    </a:cubicBezTo>
                    <a:cubicBezTo>
                      <a:pt x="503199" y="504301"/>
                      <a:pt x="503466" y="503841"/>
                      <a:pt x="503828" y="503479"/>
                    </a:cubicBezTo>
                    <a:cubicBezTo>
                      <a:pt x="504189" y="503118"/>
                      <a:pt x="504646" y="502855"/>
                      <a:pt x="505166" y="502732"/>
                    </a:cubicBezTo>
                    <a:cubicBezTo>
                      <a:pt x="574422" y="486313"/>
                      <a:pt x="634693" y="459077"/>
                      <a:pt x="679525" y="434499"/>
                    </a:cubicBezTo>
                    <a:cubicBezTo>
                      <a:pt x="724356" y="409922"/>
                      <a:pt x="753755" y="388004"/>
                      <a:pt x="761262" y="382221"/>
                    </a:cubicBezTo>
                    <a:cubicBezTo>
                      <a:pt x="761750" y="381844"/>
                      <a:pt x="761998" y="381290"/>
                      <a:pt x="761998" y="380736"/>
                    </a:cubicBezTo>
                    <a:cubicBezTo>
                      <a:pt x="761998" y="380181"/>
                      <a:pt x="761750" y="379627"/>
                      <a:pt x="761262" y="379251"/>
                    </a:cubicBezTo>
                    <a:cubicBezTo>
                      <a:pt x="753755" y="373468"/>
                      <a:pt x="724356" y="351549"/>
                      <a:pt x="679525" y="326972"/>
                    </a:cubicBezTo>
                    <a:cubicBezTo>
                      <a:pt x="634693" y="302394"/>
                      <a:pt x="574422" y="275158"/>
                      <a:pt x="505166" y="258739"/>
                    </a:cubicBezTo>
                    <a:cubicBezTo>
                      <a:pt x="504646" y="258617"/>
                      <a:pt x="504189" y="258353"/>
                      <a:pt x="503828" y="257992"/>
                    </a:cubicBezTo>
                    <a:cubicBezTo>
                      <a:pt x="503466" y="257630"/>
                      <a:pt x="503199" y="257170"/>
                      <a:pt x="503079" y="256653"/>
                    </a:cubicBezTo>
                    <a:cubicBezTo>
                      <a:pt x="486650" y="187445"/>
                      <a:pt x="459396" y="127218"/>
                      <a:pt x="434800" y="82417"/>
                    </a:cubicBezTo>
                    <a:cubicBezTo>
                      <a:pt x="410205" y="37615"/>
                      <a:pt x="388268" y="8240"/>
                      <a:pt x="382481" y="732"/>
                    </a:cubicBezTo>
                    <a:cubicBezTo>
                      <a:pt x="382106" y="244"/>
                      <a:pt x="381554" y="0"/>
                      <a:pt x="380996" y="0"/>
                    </a:cubicBezTo>
                    <a:cubicBezTo>
                      <a:pt x="380444" y="0"/>
                      <a:pt x="379885" y="244"/>
                      <a:pt x="379511" y="732"/>
                    </a:cubicBezTo>
                    <a:cubicBezTo>
                      <a:pt x="373724" y="8240"/>
                      <a:pt x="351794" y="37615"/>
                      <a:pt x="327198" y="82417"/>
                    </a:cubicBezTo>
                    <a:cubicBezTo>
                      <a:pt x="302602" y="127218"/>
                      <a:pt x="275348" y="187445"/>
                      <a:pt x="258920" y="256653"/>
                    </a:cubicBezTo>
                    <a:cubicBezTo>
                      <a:pt x="258792" y="257170"/>
                      <a:pt x="258532" y="257630"/>
                      <a:pt x="258171" y="257992"/>
                    </a:cubicBezTo>
                    <a:cubicBezTo>
                      <a:pt x="257809" y="258353"/>
                      <a:pt x="257346" y="258617"/>
                      <a:pt x="256832" y="258739"/>
                    </a:cubicBezTo>
                    <a:cubicBezTo>
                      <a:pt x="187570" y="275158"/>
                      <a:pt x="127305" y="302394"/>
                      <a:pt x="82474" y="326972"/>
                    </a:cubicBezTo>
                    <a:cubicBezTo>
                      <a:pt x="37642" y="351549"/>
                      <a:pt x="8243" y="373468"/>
                      <a:pt x="730" y="379251"/>
                    </a:cubicBezTo>
                    <a:cubicBezTo>
                      <a:pt x="241" y="379627"/>
                      <a:pt x="0" y="380181"/>
                      <a:pt x="0" y="380736"/>
                    </a:cubicBezTo>
                    <a:cubicBezTo>
                      <a:pt x="0" y="381290"/>
                      <a:pt x="241" y="381844"/>
                      <a:pt x="730" y="382221"/>
                    </a:cubicBezTo>
                    <a:cubicBezTo>
                      <a:pt x="8243" y="388004"/>
                      <a:pt x="37642" y="409922"/>
                      <a:pt x="82474" y="434499"/>
                    </a:cubicBezTo>
                    <a:cubicBezTo>
                      <a:pt x="127305" y="459077"/>
                      <a:pt x="187570" y="486313"/>
                      <a:pt x="256832" y="502732"/>
                    </a:cubicBezTo>
                    <a:cubicBezTo>
                      <a:pt x="257346" y="502855"/>
                      <a:pt x="257809" y="503118"/>
                      <a:pt x="258171" y="503479"/>
                    </a:cubicBezTo>
                    <a:cubicBezTo>
                      <a:pt x="258532" y="503841"/>
                      <a:pt x="258792" y="504301"/>
                      <a:pt x="258920" y="504818"/>
                    </a:cubicBezTo>
                    <a:cubicBezTo>
                      <a:pt x="275348" y="574024"/>
                      <a:pt x="302602" y="634250"/>
                      <a:pt x="327198" y="679056"/>
                    </a:cubicBezTo>
                    <a:cubicBezTo>
                      <a:pt x="351794" y="723856"/>
                      <a:pt x="373724" y="753230"/>
                      <a:pt x="379511" y="760737"/>
                    </a:cubicBezTo>
                    <a:cubicBezTo>
                      <a:pt x="379885" y="761225"/>
                      <a:pt x="380444" y="761473"/>
                      <a:pt x="380996" y="761473"/>
                    </a:cubicBezTo>
                    <a:cubicBezTo>
                      <a:pt x="381554" y="761473"/>
                      <a:pt x="382106" y="761225"/>
                      <a:pt x="382481" y="760737"/>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13" name="Freeform: Shape 12">
                <a:extLst>
                  <a:ext uri="{FF2B5EF4-FFF2-40B4-BE49-F238E27FC236}">
                    <a16:creationId xmlns:a16="http://schemas.microsoft.com/office/drawing/2014/main" id="{9B2328EB-DE73-0AA8-4EF4-27CEC3186BFA}"/>
                  </a:ext>
                </a:extLst>
              </p:cNvPr>
              <p:cNvSpPr/>
              <p:nvPr/>
            </p:nvSpPr>
            <p:spPr>
              <a:xfrm>
                <a:off x="4064003"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14" name="Freeform: Shape 13">
                <a:extLst>
                  <a:ext uri="{FF2B5EF4-FFF2-40B4-BE49-F238E27FC236}">
                    <a16:creationId xmlns:a16="http://schemas.microsoft.com/office/drawing/2014/main" id="{7C937343-8836-5FB1-4ED6-20BF84D94CC8}"/>
                  </a:ext>
                </a:extLst>
              </p:cNvPr>
              <p:cNvSpPr/>
              <p:nvPr/>
            </p:nvSpPr>
            <p:spPr>
              <a:xfrm>
                <a:off x="4067239" y="6029515"/>
                <a:ext cx="1009539" cy="631213"/>
              </a:xfrm>
              <a:custGeom>
                <a:avLst/>
                <a:gdLst>
                  <a:gd name="connsiteX0" fmla="*/ 1008505 w 1009539"/>
                  <a:gd name="connsiteY0" fmla="*/ 317284 h 631213"/>
                  <a:gd name="connsiteX1" fmla="*/ 697368 w 1009539"/>
                  <a:gd name="connsiteY1" fmla="*/ 474147 h 631213"/>
                  <a:gd name="connsiteX2" fmla="*/ 386231 w 1009539"/>
                  <a:gd name="connsiteY2" fmla="*/ 631010 h 631213"/>
                  <a:gd name="connsiteX3" fmla="*/ 384632 w 1009539"/>
                  <a:gd name="connsiteY3" fmla="*/ 631054 h 631213"/>
                  <a:gd name="connsiteX4" fmla="*/ 383578 w 1009539"/>
                  <a:gd name="connsiteY4" fmla="*/ 629849 h 631213"/>
                  <a:gd name="connsiteX5" fmla="*/ 238334 w 1009539"/>
                  <a:gd name="connsiteY5" fmla="*/ 434262 h 631213"/>
                  <a:gd name="connsiteX6" fmla="*/ 1294 w 1009539"/>
                  <a:gd name="connsiteY6" fmla="*/ 317386 h 631213"/>
                  <a:gd name="connsiteX7" fmla="*/ 0 w 1009539"/>
                  <a:gd name="connsiteY7" fmla="*/ 315606 h 631213"/>
                  <a:gd name="connsiteX8" fmla="*/ 1294 w 1009539"/>
                  <a:gd name="connsiteY8" fmla="*/ 313826 h 631213"/>
                  <a:gd name="connsiteX9" fmla="*/ 238334 w 1009539"/>
                  <a:gd name="connsiteY9" fmla="*/ 196949 h 631213"/>
                  <a:gd name="connsiteX10" fmla="*/ 383578 w 1009539"/>
                  <a:gd name="connsiteY10" fmla="*/ 1363 h 631213"/>
                  <a:gd name="connsiteX11" fmla="*/ 384632 w 1009539"/>
                  <a:gd name="connsiteY11" fmla="*/ 159 h 631213"/>
                  <a:gd name="connsiteX12" fmla="*/ 386231 w 1009539"/>
                  <a:gd name="connsiteY12" fmla="*/ 202 h 631213"/>
                  <a:gd name="connsiteX13" fmla="*/ 697368 w 1009539"/>
                  <a:gd name="connsiteY13" fmla="*/ 157065 h 631213"/>
                  <a:gd name="connsiteX14" fmla="*/ 1008505 w 1009539"/>
                  <a:gd name="connsiteY14" fmla="*/ 313927 h 631213"/>
                  <a:gd name="connsiteX15" fmla="*/ 1009539 w 1009539"/>
                  <a:gd name="connsiteY15" fmla="*/ 315606 h 631213"/>
                  <a:gd name="connsiteX16" fmla="*/ 1008505 w 1009539"/>
                  <a:gd name="connsiteY16" fmla="*/ 317284 h 631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539" h="631213">
                    <a:moveTo>
                      <a:pt x="1008505" y="317284"/>
                    </a:moveTo>
                    <a:lnTo>
                      <a:pt x="697368" y="474147"/>
                    </a:lnTo>
                    <a:lnTo>
                      <a:pt x="386231" y="631010"/>
                    </a:lnTo>
                    <a:cubicBezTo>
                      <a:pt x="385704" y="631276"/>
                      <a:pt x="385120" y="631270"/>
                      <a:pt x="384632" y="631054"/>
                    </a:cubicBezTo>
                    <a:cubicBezTo>
                      <a:pt x="384143" y="630838"/>
                      <a:pt x="383743" y="630413"/>
                      <a:pt x="383578" y="629849"/>
                    </a:cubicBezTo>
                    <a:cubicBezTo>
                      <a:pt x="360423" y="549665"/>
                      <a:pt x="307025" y="485404"/>
                      <a:pt x="238334" y="434262"/>
                    </a:cubicBezTo>
                    <a:cubicBezTo>
                      <a:pt x="169637" y="383120"/>
                      <a:pt x="85647" y="345097"/>
                      <a:pt x="1294" y="317386"/>
                    </a:cubicBezTo>
                    <a:cubicBezTo>
                      <a:pt x="431" y="317102"/>
                      <a:pt x="0" y="316354"/>
                      <a:pt x="0" y="315606"/>
                    </a:cubicBezTo>
                    <a:cubicBezTo>
                      <a:pt x="0" y="314857"/>
                      <a:pt x="431" y="314109"/>
                      <a:pt x="1294" y="313826"/>
                    </a:cubicBezTo>
                    <a:cubicBezTo>
                      <a:pt x="85647" y="286114"/>
                      <a:pt x="169637" y="248091"/>
                      <a:pt x="238334" y="196949"/>
                    </a:cubicBezTo>
                    <a:cubicBezTo>
                      <a:pt x="307025" y="145808"/>
                      <a:pt x="360423" y="81548"/>
                      <a:pt x="383578" y="1363"/>
                    </a:cubicBezTo>
                    <a:cubicBezTo>
                      <a:pt x="383743" y="797"/>
                      <a:pt x="384143" y="374"/>
                      <a:pt x="384632" y="159"/>
                    </a:cubicBezTo>
                    <a:cubicBezTo>
                      <a:pt x="385120" y="-56"/>
                      <a:pt x="385704" y="-64"/>
                      <a:pt x="386231" y="202"/>
                    </a:cubicBezTo>
                    <a:lnTo>
                      <a:pt x="697368" y="157065"/>
                    </a:lnTo>
                    <a:lnTo>
                      <a:pt x="1008505" y="313927"/>
                    </a:lnTo>
                    <a:cubicBezTo>
                      <a:pt x="1009190" y="314275"/>
                      <a:pt x="1009539" y="314940"/>
                      <a:pt x="1009539" y="315606"/>
                    </a:cubicBezTo>
                    <a:cubicBezTo>
                      <a:pt x="1009539" y="316271"/>
                      <a:pt x="1009190" y="316937"/>
                      <a:pt x="1008505" y="31728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15" name="Freeform: Shape 14">
                <a:extLst>
                  <a:ext uri="{FF2B5EF4-FFF2-40B4-BE49-F238E27FC236}">
                    <a16:creationId xmlns:a16="http://schemas.microsoft.com/office/drawing/2014/main" id="{E9412C18-C876-2EE3-9B45-D892409FC2A6}"/>
                  </a:ext>
                </a:extLst>
              </p:cNvPr>
              <p:cNvSpPr/>
              <p:nvPr/>
            </p:nvSpPr>
            <p:spPr>
              <a:xfrm>
                <a:off x="3048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16" name="Freeform: Shape 15">
                <a:extLst>
                  <a:ext uri="{FF2B5EF4-FFF2-40B4-BE49-F238E27FC236}">
                    <a16:creationId xmlns:a16="http://schemas.microsoft.com/office/drawing/2014/main" id="{CBCEF39B-FAED-01A7-2B42-65E5299C3F92}"/>
                  </a:ext>
                </a:extLst>
              </p:cNvPr>
              <p:cNvSpPr/>
              <p:nvPr/>
            </p:nvSpPr>
            <p:spPr>
              <a:xfrm>
                <a:off x="3175141" y="5989204"/>
                <a:ext cx="761731" cy="691143"/>
              </a:xfrm>
              <a:custGeom>
                <a:avLst/>
                <a:gdLst>
                  <a:gd name="connsiteX0" fmla="*/ 488138 w 761731"/>
                  <a:gd name="connsiteY0" fmla="*/ 688098 h 691143"/>
                  <a:gd name="connsiteX1" fmla="*/ 488354 w 761731"/>
                  <a:gd name="connsiteY1" fmla="*/ 690084 h 691143"/>
                  <a:gd name="connsiteX2" fmla="*/ 486660 w 761731"/>
                  <a:gd name="connsiteY2" fmla="*/ 691144 h 691143"/>
                  <a:gd name="connsiteX3" fmla="*/ 275066 w 761731"/>
                  <a:gd name="connsiteY3" fmla="*/ 691144 h 691143"/>
                  <a:gd name="connsiteX4" fmla="*/ 273372 w 761731"/>
                  <a:gd name="connsiteY4" fmla="*/ 690084 h 691143"/>
                  <a:gd name="connsiteX5" fmla="*/ 273593 w 761731"/>
                  <a:gd name="connsiteY5" fmla="*/ 688098 h 691143"/>
                  <a:gd name="connsiteX6" fmla="*/ 326490 w 761731"/>
                  <a:gd name="connsiteY6" fmla="*/ 621349 h 691143"/>
                  <a:gd name="connsiteX7" fmla="*/ 379387 w 761731"/>
                  <a:gd name="connsiteY7" fmla="*/ 554593 h 691143"/>
                  <a:gd name="connsiteX8" fmla="*/ 380866 w 761731"/>
                  <a:gd name="connsiteY8" fmla="*/ 553876 h 691143"/>
                  <a:gd name="connsiteX9" fmla="*/ 382344 w 761731"/>
                  <a:gd name="connsiteY9" fmla="*/ 554593 h 691143"/>
                  <a:gd name="connsiteX10" fmla="*/ 435241 w 761731"/>
                  <a:gd name="connsiteY10" fmla="*/ 621349 h 691143"/>
                  <a:gd name="connsiteX11" fmla="*/ 488138 w 761731"/>
                  <a:gd name="connsiteY11" fmla="*/ 688098 h 691143"/>
                  <a:gd name="connsiteX12" fmla="*/ 334391 w 761731"/>
                  <a:gd name="connsiteY12" fmla="*/ 529534 h 691143"/>
                  <a:gd name="connsiteX13" fmla="*/ 332741 w 761731"/>
                  <a:gd name="connsiteY13" fmla="*/ 528208 h 691143"/>
                  <a:gd name="connsiteX14" fmla="*/ 219891 w 761731"/>
                  <a:gd name="connsiteY14" fmla="*/ 519267 h 691143"/>
                  <a:gd name="connsiteX15" fmla="*/ 107047 w 761731"/>
                  <a:gd name="connsiteY15" fmla="*/ 510326 h 691143"/>
                  <a:gd name="connsiteX16" fmla="*/ 90396 w 761731"/>
                  <a:gd name="connsiteY16" fmla="*/ 510548 h 691143"/>
                  <a:gd name="connsiteX17" fmla="*/ 73599 w 761731"/>
                  <a:gd name="connsiteY17" fmla="*/ 513962 h 691143"/>
                  <a:gd name="connsiteX18" fmla="*/ 19719 w 761731"/>
                  <a:gd name="connsiteY18" fmla="*/ 558438 h 691143"/>
                  <a:gd name="connsiteX19" fmla="*/ 13577 w 761731"/>
                  <a:gd name="connsiteY19" fmla="*/ 628094 h 691143"/>
                  <a:gd name="connsiteX20" fmla="*/ 55819 w 761731"/>
                  <a:gd name="connsiteY20" fmla="*/ 679588 h 691143"/>
                  <a:gd name="connsiteX21" fmla="*/ 121845 w 761731"/>
                  <a:gd name="connsiteY21" fmla="*/ 688428 h 691143"/>
                  <a:gd name="connsiteX22" fmla="*/ 140120 w 761731"/>
                  <a:gd name="connsiteY22" fmla="*/ 681721 h 691143"/>
                  <a:gd name="connsiteX23" fmla="*/ 156010 w 761731"/>
                  <a:gd name="connsiteY23" fmla="*/ 671688 h 691143"/>
                  <a:gd name="connsiteX24" fmla="*/ 244886 w 761731"/>
                  <a:gd name="connsiteY24" fmla="*/ 601620 h 691143"/>
                  <a:gd name="connsiteX25" fmla="*/ 333756 w 761731"/>
                  <a:gd name="connsiteY25" fmla="*/ 531552 h 691143"/>
                  <a:gd name="connsiteX26" fmla="*/ 334391 w 761731"/>
                  <a:gd name="connsiteY26" fmla="*/ 529534 h 691143"/>
                  <a:gd name="connsiteX27" fmla="*/ 40234 w 761731"/>
                  <a:gd name="connsiteY27" fmla="*/ 379772 h 691143"/>
                  <a:gd name="connsiteX28" fmla="*/ 57596 w 761731"/>
                  <a:gd name="connsiteY28" fmla="*/ 391561 h 691143"/>
                  <a:gd name="connsiteX29" fmla="*/ 76296 w 761731"/>
                  <a:gd name="connsiteY29" fmla="*/ 399681 h 691143"/>
                  <a:gd name="connsiteX30" fmla="*/ 208773 w 761731"/>
                  <a:gd name="connsiteY30" fmla="*/ 443208 h 691143"/>
                  <a:gd name="connsiteX31" fmla="*/ 341250 w 761731"/>
                  <a:gd name="connsiteY31" fmla="*/ 486733 h 691143"/>
                  <a:gd name="connsiteX32" fmla="*/ 343287 w 761731"/>
                  <a:gd name="connsiteY32" fmla="*/ 486149 h 691143"/>
                  <a:gd name="connsiteX33" fmla="*/ 343484 w 761731"/>
                  <a:gd name="connsiteY33" fmla="*/ 484036 h 691143"/>
                  <a:gd name="connsiteX34" fmla="*/ 275884 w 761731"/>
                  <a:gd name="connsiteY34" fmla="*/ 362147 h 691143"/>
                  <a:gd name="connsiteX35" fmla="*/ 208285 w 761731"/>
                  <a:gd name="connsiteY35" fmla="*/ 240258 h 691143"/>
                  <a:gd name="connsiteX36" fmla="*/ 196774 w 761731"/>
                  <a:gd name="connsiteY36" fmla="*/ 223390 h 691143"/>
                  <a:gd name="connsiteX37" fmla="*/ 181893 w 761731"/>
                  <a:gd name="connsiteY37" fmla="*/ 208533 h 691143"/>
                  <a:gd name="connsiteX38" fmla="*/ 99819 w 761731"/>
                  <a:gd name="connsiteY38" fmla="*/ 183603 h 691143"/>
                  <a:gd name="connsiteX39" fmla="*/ 24339 w 761731"/>
                  <a:gd name="connsiteY39" fmla="*/ 224587 h 691143"/>
                  <a:gd name="connsiteX40" fmla="*/ 587 w 761731"/>
                  <a:gd name="connsiteY40" fmla="*/ 305419 h 691143"/>
                  <a:gd name="connsiteX41" fmla="*/ 40234 w 761731"/>
                  <a:gd name="connsiteY41" fmla="*/ 379772 h 691143"/>
                  <a:gd name="connsiteX42" fmla="*/ 688132 w 761731"/>
                  <a:gd name="connsiteY42" fmla="*/ 513962 h 691143"/>
                  <a:gd name="connsiteX43" fmla="*/ 671335 w 761731"/>
                  <a:gd name="connsiteY43" fmla="*/ 510548 h 691143"/>
                  <a:gd name="connsiteX44" fmla="*/ 654685 w 761731"/>
                  <a:gd name="connsiteY44" fmla="*/ 510326 h 691143"/>
                  <a:gd name="connsiteX45" fmla="*/ 541841 w 761731"/>
                  <a:gd name="connsiteY45" fmla="*/ 519267 h 691143"/>
                  <a:gd name="connsiteX46" fmla="*/ 428991 w 761731"/>
                  <a:gd name="connsiteY46" fmla="*/ 528208 h 691143"/>
                  <a:gd name="connsiteX47" fmla="*/ 427335 w 761731"/>
                  <a:gd name="connsiteY47" fmla="*/ 529534 h 691143"/>
                  <a:gd name="connsiteX48" fmla="*/ 427976 w 761731"/>
                  <a:gd name="connsiteY48" fmla="*/ 531558 h 691143"/>
                  <a:gd name="connsiteX49" fmla="*/ 516845 w 761731"/>
                  <a:gd name="connsiteY49" fmla="*/ 601620 h 691143"/>
                  <a:gd name="connsiteX50" fmla="*/ 605722 w 761731"/>
                  <a:gd name="connsiteY50" fmla="*/ 671688 h 691143"/>
                  <a:gd name="connsiteX51" fmla="*/ 621611 w 761731"/>
                  <a:gd name="connsiteY51" fmla="*/ 681721 h 691143"/>
                  <a:gd name="connsiteX52" fmla="*/ 639887 w 761731"/>
                  <a:gd name="connsiteY52" fmla="*/ 688428 h 691143"/>
                  <a:gd name="connsiteX53" fmla="*/ 705906 w 761731"/>
                  <a:gd name="connsiteY53" fmla="*/ 679588 h 691143"/>
                  <a:gd name="connsiteX54" fmla="*/ 748155 w 761731"/>
                  <a:gd name="connsiteY54" fmla="*/ 628094 h 691143"/>
                  <a:gd name="connsiteX55" fmla="*/ 742012 w 761731"/>
                  <a:gd name="connsiteY55" fmla="*/ 558438 h 691143"/>
                  <a:gd name="connsiteX56" fmla="*/ 688132 w 761731"/>
                  <a:gd name="connsiteY56" fmla="*/ 513962 h 691143"/>
                  <a:gd name="connsiteX57" fmla="*/ 737393 w 761731"/>
                  <a:gd name="connsiteY57" fmla="*/ 224587 h 691143"/>
                  <a:gd name="connsiteX58" fmla="*/ 661912 w 761731"/>
                  <a:gd name="connsiteY58" fmla="*/ 183603 h 691143"/>
                  <a:gd name="connsiteX59" fmla="*/ 579838 w 761731"/>
                  <a:gd name="connsiteY59" fmla="*/ 208532 h 691143"/>
                  <a:gd name="connsiteX60" fmla="*/ 564958 w 761731"/>
                  <a:gd name="connsiteY60" fmla="*/ 223390 h 691143"/>
                  <a:gd name="connsiteX61" fmla="*/ 553447 w 761731"/>
                  <a:gd name="connsiteY61" fmla="*/ 240257 h 691143"/>
                  <a:gd name="connsiteX62" fmla="*/ 485847 w 761731"/>
                  <a:gd name="connsiteY62" fmla="*/ 362147 h 691143"/>
                  <a:gd name="connsiteX63" fmla="*/ 418248 w 761731"/>
                  <a:gd name="connsiteY63" fmla="*/ 484036 h 691143"/>
                  <a:gd name="connsiteX64" fmla="*/ 418444 w 761731"/>
                  <a:gd name="connsiteY64" fmla="*/ 486149 h 691143"/>
                  <a:gd name="connsiteX65" fmla="*/ 420481 w 761731"/>
                  <a:gd name="connsiteY65" fmla="*/ 486733 h 691143"/>
                  <a:gd name="connsiteX66" fmla="*/ 552958 w 761731"/>
                  <a:gd name="connsiteY66" fmla="*/ 443207 h 691143"/>
                  <a:gd name="connsiteX67" fmla="*/ 685435 w 761731"/>
                  <a:gd name="connsiteY67" fmla="*/ 399681 h 691143"/>
                  <a:gd name="connsiteX68" fmla="*/ 704129 w 761731"/>
                  <a:gd name="connsiteY68" fmla="*/ 391561 h 691143"/>
                  <a:gd name="connsiteX69" fmla="*/ 721491 w 761731"/>
                  <a:gd name="connsiteY69" fmla="*/ 379772 h 691143"/>
                  <a:gd name="connsiteX70" fmla="*/ 761145 w 761731"/>
                  <a:gd name="connsiteY70" fmla="*/ 305419 h 691143"/>
                  <a:gd name="connsiteX71" fmla="*/ 737393 w 761731"/>
                  <a:gd name="connsiteY71" fmla="*/ 224587 h 691143"/>
                  <a:gd name="connsiteX72" fmla="*/ 272712 w 761731"/>
                  <a:gd name="connsiteY72" fmla="*/ 158402 h 691143"/>
                  <a:gd name="connsiteX73" fmla="*/ 325913 w 761731"/>
                  <a:gd name="connsiteY73" fmla="*/ 294041 h 691143"/>
                  <a:gd name="connsiteX74" fmla="*/ 379115 w 761731"/>
                  <a:gd name="connsiteY74" fmla="*/ 429684 h 691143"/>
                  <a:gd name="connsiteX75" fmla="*/ 380866 w 761731"/>
                  <a:gd name="connsiteY75" fmla="*/ 430876 h 691143"/>
                  <a:gd name="connsiteX76" fmla="*/ 382617 w 761731"/>
                  <a:gd name="connsiteY76" fmla="*/ 429684 h 691143"/>
                  <a:gd name="connsiteX77" fmla="*/ 435819 w 761731"/>
                  <a:gd name="connsiteY77" fmla="*/ 294041 h 691143"/>
                  <a:gd name="connsiteX78" fmla="*/ 489014 w 761731"/>
                  <a:gd name="connsiteY78" fmla="*/ 158402 h 691143"/>
                  <a:gd name="connsiteX79" fmla="*/ 494934 w 761731"/>
                  <a:gd name="connsiteY79" fmla="*/ 137907 h 691143"/>
                  <a:gd name="connsiteX80" fmla="*/ 496996 w 761731"/>
                  <a:gd name="connsiteY80" fmla="*/ 116047 h 691143"/>
                  <a:gd name="connsiteX81" fmla="*/ 462413 w 761731"/>
                  <a:gd name="connsiteY81" fmla="*/ 33428 h 691143"/>
                  <a:gd name="connsiteX82" fmla="*/ 379146 w 761731"/>
                  <a:gd name="connsiteY82" fmla="*/ 13 h 691143"/>
                  <a:gd name="connsiteX83" fmla="*/ 298221 w 761731"/>
                  <a:gd name="connsiteY83" fmla="*/ 34730 h 691143"/>
                  <a:gd name="connsiteX84" fmla="*/ 264735 w 761731"/>
                  <a:gd name="connsiteY84" fmla="*/ 116142 h 691143"/>
                  <a:gd name="connsiteX85" fmla="*/ 266804 w 761731"/>
                  <a:gd name="connsiteY85" fmla="*/ 137952 h 691143"/>
                  <a:gd name="connsiteX86" fmla="*/ 272712 w 761731"/>
                  <a:gd name="connsiteY86" fmla="*/ 158402 h 69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61731" h="691143">
                    <a:moveTo>
                      <a:pt x="488138" y="688098"/>
                    </a:moveTo>
                    <a:cubicBezTo>
                      <a:pt x="488627" y="688720"/>
                      <a:pt x="488652" y="689481"/>
                      <a:pt x="488354" y="690084"/>
                    </a:cubicBezTo>
                    <a:cubicBezTo>
                      <a:pt x="488062" y="690693"/>
                      <a:pt x="487446" y="691144"/>
                      <a:pt x="486660" y="691144"/>
                    </a:cubicBezTo>
                    <a:lnTo>
                      <a:pt x="275066" y="691144"/>
                    </a:lnTo>
                    <a:cubicBezTo>
                      <a:pt x="274279" y="691144"/>
                      <a:pt x="273670" y="690693"/>
                      <a:pt x="273372" y="690084"/>
                    </a:cubicBezTo>
                    <a:cubicBezTo>
                      <a:pt x="273080" y="689481"/>
                      <a:pt x="273105" y="688720"/>
                      <a:pt x="273593" y="688098"/>
                    </a:cubicBezTo>
                    <a:lnTo>
                      <a:pt x="326490" y="621349"/>
                    </a:lnTo>
                    <a:lnTo>
                      <a:pt x="379387" y="554593"/>
                    </a:lnTo>
                    <a:cubicBezTo>
                      <a:pt x="379768" y="554117"/>
                      <a:pt x="380320" y="553876"/>
                      <a:pt x="380866" y="553876"/>
                    </a:cubicBezTo>
                    <a:cubicBezTo>
                      <a:pt x="381412" y="553876"/>
                      <a:pt x="381964" y="554117"/>
                      <a:pt x="382344" y="554593"/>
                    </a:cubicBezTo>
                    <a:lnTo>
                      <a:pt x="435241" y="621349"/>
                    </a:lnTo>
                    <a:lnTo>
                      <a:pt x="488138" y="688098"/>
                    </a:lnTo>
                    <a:close/>
                    <a:moveTo>
                      <a:pt x="334391" y="529534"/>
                    </a:moveTo>
                    <a:cubicBezTo>
                      <a:pt x="334181" y="528849"/>
                      <a:pt x="333597" y="528271"/>
                      <a:pt x="332741" y="528208"/>
                    </a:cubicBezTo>
                    <a:lnTo>
                      <a:pt x="219891" y="519267"/>
                    </a:lnTo>
                    <a:lnTo>
                      <a:pt x="107047" y="510326"/>
                    </a:lnTo>
                    <a:cubicBezTo>
                      <a:pt x="101565" y="509888"/>
                      <a:pt x="95993" y="509952"/>
                      <a:pt x="90396" y="510548"/>
                    </a:cubicBezTo>
                    <a:cubicBezTo>
                      <a:pt x="84799" y="511145"/>
                      <a:pt x="79184" y="512268"/>
                      <a:pt x="73599" y="513962"/>
                    </a:cubicBezTo>
                    <a:cubicBezTo>
                      <a:pt x="49454" y="521279"/>
                      <a:pt x="30608" y="537758"/>
                      <a:pt x="19719" y="558438"/>
                    </a:cubicBezTo>
                    <a:cubicBezTo>
                      <a:pt x="8830" y="579119"/>
                      <a:pt x="5898" y="603993"/>
                      <a:pt x="13577" y="628094"/>
                    </a:cubicBezTo>
                    <a:cubicBezTo>
                      <a:pt x="20798" y="650741"/>
                      <a:pt x="36325" y="668725"/>
                      <a:pt x="55819" y="679588"/>
                    </a:cubicBezTo>
                    <a:cubicBezTo>
                      <a:pt x="75319" y="690458"/>
                      <a:pt x="98779" y="694215"/>
                      <a:pt x="121845" y="688428"/>
                    </a:cubicBezTo>
                    <a:cubicBezTo>
                      <a:pt x="128299" y="686810"/>
                      <a:pt x="134409" y="684544"/>
                      <a:pt x="140120" y="681721"/>
                    </a:cubicBezTo>
                    <a:cubicBezTo>
                      <a:pt x="145831" y="678903"/>
                      <a:pt x="151143" y="675534"/>
                      <a:pt x="156010" y="671688"/>
                    </a:cubicBezTo>
                    <a:lnTo>
                      <a:pt x="244886" y="601620"/>
                    </a:lnTo>
                    <a:lnTo>
                      <a:pt x="333756" y="531552"/>
                    </a:lnTo>
                    <a:cubicBezTo>
                      <a:pt x="334429" y="531025"/>
                      <a:pt x="334600" y="530226"/>
                      <a:pt x="334391" y="529534"/>
                    </a:cubicBezTo>
                    <a:close/>
                    <a:moveTo>
                      <a:pt x="40234" y="379772"/>
                    </a:moveTo>
                    <a:cubicBezTo>
                      <a:pt x="45749" y="384318"/>
                      <a:pt x="51561" y="388244"/>
                      <a:pt x="57596" y="391561"/>
                    </a:cubicBezTo>
                    <a:cubicBezTo>
                      <a:pt x="63637" y="394875"/>
                      <a:pt x="69894" y="397579"/>
                      <a:pt x="76296" y="399681"/>
                    </a:cubicBezTo>
                    <a:lnTo>
                      <a:pt x="208773" y="443208"/>
                    </a:lnTo>
                    <a:lnTo>
                      <a:pt x="341250" y="486733"/>
                    </a:lnTo>
                    <a:cubicBezTo>
                      <a:pt x="342063" y="487000"/>
                      <a:pt x="342830" y="486701"/>
                      <a:pt x="343287" y="486149"/>
                    </a:cubicBezTo>
                    <a:cubicBezTo>
                      <a:pt x="343744" y="485591"/>
                      <a:pt x="343897" y="484785"/>
                      <a:pt x="343484" y="484036"/>
                    </a:cubicBezTo>
                    <a:lnTo>
                      <a:pt x="275884" y="362147"/>
                    </a:lnTo>
                    <a:lnTo>
                      <a:pt x="208285" y="240258"/>
                    </a:lnTo>
                    <a:cubicBezTo>
                      <a:pt x="205017" y="234356"/>
                      <a:pt x="201178" y="228707"/>
                      <a:pt x="196774" y="223390"/>
                    </a:cubicBezTo>
                    <a:cubicBezTo>
                      <a:pt x="192376" y="218076"/>
                      <a:pt x="187414" y="213093"/>
                      <a:pt x="181893" y="208533"/>
                    </a:cubicBezTo>
                    <a:cubicBezTo>
                      <a:pt x="158034" y="188804"/>
                      <a:pt x="128374" y="180711"/>
                      <a:pt x="99819" y="183603"/>
                    </a:cubicBezTo>
                    <a:cubicBezTo>
                      <a:pt x="71258" y="186496"/>
                      <a:pt x="43801" y="200375"/>
                      <a:pt x="24339" y="224587"/>
                    </a:cubicBezTo>
                    <a:cubicBezTo>
                      <a:pt x="5397" y="248160"/>
                      <a:pt x="-2294" y="277328"/>
                      <a:pt x="587" y="305419"/>
                    </a:cubicBezTo>
                    <a:cubicBezTo>
                      <a:pt x="3462" y="333509"/>
                      <a:pt x="16908" y="360517"/>
                      <a:pt x="40234" y="379772"/>
                    </a:cubicBezTo>
                    <a:close/>
                    <a:moveTo>
                      <a:pt x="688132" y="513962"/>
                    </a:moveTo>
                    <a:cubicBezTo>
                      <a:pt x="682548" y="512268"/>
                      <a:pt x="676932" y="511145"/>
                      <a:pt x="671335" y="510548"/>
                    </a:cubicBezTo>
                    <a:cubicBezTo>
                      <a:pt x="665739" y="509952"/>
                      <a:pt x="660167" y="509888"/>
                      <a:pt x="654685" y="510326"/>
                    </a:cubicBezTo>
                    <a:lnTo>
                      <a:pt x="541841" y="519267"/>
                    </a:lnTo>
                    <a:lnTo>
                      <a:pt x="428991" y="528208"/>
                    </a:lnTo>
                    <a:cubicBezTo>
                      <a:pt x="428141" y="528271"/>
                      <a:pt x="427550" y="528849"/>
                      <a:pt x="427335" y="529534"/>
                    </a:cubicBezTo>
                    <a:cubicBezTo>
                      <a:pt x="427132" y="530226"/>
                      <a:pt x="427303" y="531025"/>
                      <a:pt x="427976" y="531558"/>
                    </a:cubicBezTo>
                    <a:lnTo>
                      <a:pt x="516845" y="601620"/>
                    </a:lnTo>
                    <a:lnTo>
                      <a:pt x="605722" y="671688"/>
                    </a:lnTo>
                    <a:cubicBezTo>
                      <a:pt x="610589" y="675534"/>
                      <a:pt x="615900" y="678903"/>
                      <a:pt x="621611" y="681721"/>
                    </a:cubicBezTo>
                    <a:cubicBezTo>
                      <a:pt x="627322" y="684544"/>
                      <a:pt x="633427" y="686810"/>
                      <a:pt x="639887" y="688428"/>
                    </a:cubicBezTo>
                    <a:cubicBezTo>
                      <a:pt x="662953" y="694215"/>
                      <a:pt x="686413" y="690458"/>
                      <a:pt x="705906" y="679588"/>
                    </a:cubicBezTo>
                    <a:cubicBezTo>
                      <a:pt x="725400" y="668725"/>
                      <a:pt x="740934" y="650741"/>
                      <a:pt x="748155" y="628094"/>
                    </a:cubicBezTo>
                    <a:cubicBezTo>
                      <a:pt x="755833" y="603993"/>
                      <a:pt x="752902" y="579119"/>
                      <a:pt x="742012" y="558438"/>
                    </a:cubicBezTo>
                    <a:cubicBezTo>
                      <a:pt x="731123" y="537758"/>
                      <a:pt x="712277" y="521279"/>
                      <a:pt x="688132" y="513962"/>
                    </a:cubicBezTo>
                    <a:close/>
                    <a:moveTo>
                      <a:pt x="737393" y="224587"/>
                    </a:moveTo>
                    <a:cubicBezTo>
                      <a:pt x="717931" y="200375"/>
                      <a:pt x="690467" y="186496"/>
                      <a:pt x="661912" y="183603"/>
                    </a:cubicBezTo>
                    <a:cubicBezTo>
                      <a:pt x="633357" y="180711"/>
                      <a:pt x="603698" y="188804"/>
                      <a:pt x="579838" y="208532"/>
                    </a:cubicBezTo>
                    <a:cubicBezTo>
                      <a:pt x="574317" y="213093"/>
                      <a:pt x="569355" y="218075"/>
                      <a:pt x="564958" y="223390"/>
                    </a:cubicBezTo>
                    <a:cubicBezTo>
                      <a:pt x="560554" y="228707"/>
                      <a:pt x="556715" y="234356"/>
                      <a:pt x="553447" y="240257"/>
                    </a:cubicBezTo>
                    <a:lnTo>
                      <a:pt x="485847" y="362147"/>
                    </a:lnTo>
                    <a:lnTo>
                      <a:pt x="418248" y="484036"/>
                    </a:lnTo>
                    <a:cubicBezTo>
                      <a:pt x="417835" y="484785"/>
                      <a:pt x="417987" y="485591"/>
                      <a:pt x="418444" y="486149"/>
                    </a:cubicBezTo>
                    <a:cubicBezTo>
                      <a:pt x="418901" y="486701"/>
                      <a:pt x="419669" y="487000"/>
                      <a:pt x="420481" y="486733"/>
                    </a:cubicBezTo>
                    <a:lnTo>
                      <a:pt x="552958" y="443207"/>
                    </a:lnTo>
                    <a:lnTo>
                      <a:pt x="685435" y="399681"/>
                    </a:lnTo>
                    <a:cubicBezTo>
                      <a:pt x="691832" y="397579"/>
                      <a:pt x="698095" y="394875"/>
                      <a:pt x="704129" y="391561"/>
                    </a:cubicBezTo>
                    <a:cubicBezTo>
                      <a:pt x="710170" y="388244"/>
                      <a:pt x="715989" y="384318"/>
                      <a:pt x="721491" y="379772"/>
                    </a:cubicBezTo>
                    <a:cubicBezTo>
                      <a:pt x="744817" y="360517"/>
                      <a:pt x="758264" y="333508"/>
                      <a:pt x="761145" y="305419"/>
                    </a:cubicBezTo>
                    <a:cubicBezTo>
                      <a:pt x="764025" y="277327"/>
                      <a:pt x="756335" y="248160"/>
                      <a:pt x="737393" y="224587"/>
                    </a:cubicBezTo>
                    <a:close/>
                    <a:moveTo>
                      <a:pt x="272712" y="158402"/>
                    </a:moveTo>
                    <a:lnTo>
                      <a:pt x="325913" y="294041"/>
                    </a:lnTo>
                    <a:lnTo>
                      <a:pt x="379115" y="429684"/>
                    </a:lnTo>
                    <a:cubicBezTo>
                      <a:pt x="379426" y="430479"/>
                      <a:pt x="380149" y="430876"/>
                      <a:pt x="380866" y="430876"/>
                    </a:cubicBezTo>
                    <a:cubicBezTo>
                      <a:pt x="381583" y="430876"/>
                      <a:pt x="382306" y="430479"/>
                      <a:pt x="382617" y="429684"/>
                    </a:cubicBezTo>
                    <a:lnTo>
                      <a:pt x="435819" y="294041"/>
                    </a:lnTo>
                    <a:lnTo>
                      <a:pt x="489014" y="158402"/>
                    </a:lnTo>
                    <a:cubicBezTo>
                      <a:pt x="491590" y="151840"/>
                      <a:pt x="493583" y="144990"/>
                      <a:pt x="494934" y="137907"/>
                    </a:cubicBezTo>
                    <a:cubicBezTo>
                      <a:pt x="496286" y="130828"/>
                      <a:pt x="496996" y="123521"/>
                      <a:pt x="496996" y="116047"/>
                    </a:cubicBezTo>
                    <a:cubicBezTo>
                      <a:pt x="496996" y="83715"/>
                      <a:pt x="483759" y="54470"/>
                      <a:pt x="462413" y="33428"/>
                    </a:cubicBezTo>
                    <a:cubicBezTo>
                      <a:pt x="441067" y="12384"/>
                      <a:pt x="411604" y="-458"/>
                      <a:pt x="379146" y="13"/>
                    </a:cubicBezTo>
                    <a:cubicBezTo>
                      <a:pt x="347539" y="469"/>
                      <a:pt x="318927" y="13708"/>
                      <a:pt x="298221" y="34730"/>
                    </a:cubicBezTo>
                    <a:cubicBezTo>
                      <a:pt x="277509" y="55752"/>
                      <a:pt x="264710" y="84555"/>
                      <a:pt x="264735" y="116142"/>
                    </a:cubicBezTo>
                    <a:cubicBezTo>
                      <a:pt x="264742" y="123598"/>
                      <a:pt x="265452" y="130888"/>
                      <a:pt x="266804" y="137952"/>
                    </a:cubicBezTo>
                    <a:cubicBezTo>
                      <a:pt x="268155" y="145017"/>
                      <a:pt x="270141" y="151856"/>
                      <a:pt x="272712" y="158402"/>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17" name="Freeform: Shape 16">
                <a:extLst>
                  <a:ext uri="{FF2B5EF4-FFF2-40B4-BE49-F238E27FC236}">
                    <a16:creationId xmlns:a16="http://schemas.microsoft.com/office/drawing/2014/main" id="{EADF9196-4504-F7CF-7830-50F5940BEB87}"/>
                  </a:ext>
                </a:extLst>
              </p:cNvPr>
              <p:cNvSpPr/>
              <p:nvPr/>
            </p:nvSpPr>
            <p:spPr>
              <a:xfrm>
                <a:off x="2032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18" name="Freeform: Shape 17">
                <a:extLst>
                  <a:ext uri="{FF2B5EF4-FFF2-40B4-BE49-F238E27FC236}">
                    <a16:creationId xmlns:a16="http://schemas.microsoft.com/office/drawing/2014/main" id="{8CB91910-3667-6514-7AAC-96CDC28608B9}"/>
                  </a:ext>
                </a:extLst>
              </p:cNvPr>
              <p:cNvSpPr/>
              <p:nvPr/>
            </p:nvSpPr>
            <p:spPr>
              <a:xfrm>
                <a:off x="2208205" y="5964553"/>
                <a:ext cx="663590" cy="761470"/>
              </a:xfrm>
              <a:custGeom>
                <a:avLst/>
                <a:gdLst>
                  <a:gd name="connsiteX0" fmla="*/ 333287 w 663590"/>
                  <a:gd name="connsiteY0" fmla="*/ 594594 h 761470"/>
                  <a:gd name="connsiteX1" fmla="*/ 396794 w 663590"/>
                  <a:gd name="connsiteY1" fmla="*/ 654478 h 761470"/>
                  <a:gd name="connsiteX2" fmla="*/ 586204 w 663590"/>
                  <a:gd name="connsiteY2" fmla="*/ 761319 h 761470"/>
                  <a:gd name="connsiteX3" fmla="*/ 587568 w 663590"/>
                  <a:gd name="connsiteY3" fmla="*/ 761363 h 761470"/>
                  <a:gd name="connsiteX4" fmla="*/ 588609 w 663590"/>
                  <a:gd name="connsiteY4" fmla="*/ 760475 h 761470"/>
                  <a:gd name="connsiteX5" fmla="*/ 625991 w 663590"/>
                  <a:gd name="connsiteY5" fmla="*/ 690280 h 761470"/>
                  <a:gd name="connsiteX6" fmla="*/ 663366 w 663590"/>
                  <a:gd name="connsiteY6" fmla="*/ 620085 h 761470"/>
                  <a:gd name="connsiteX7" fmla="*/ 663487 w 663590"/>
                  <a:gd name="connsiteY7" fmla="*/ 618587 h 761470"/>
                  <a:gd name="connsiteX8" fmla="*/ 662471 w 663590"/>
                  <a:gd name="connsiteY8" fmla="*/ 617483 h 761470"/>
                  <a:gd name="connsiteX9" fmla="*/ 580797 w 663590"/>
                  <a:gd name="connsiteY9" fmla="*/ 576871 h 761470"/>
                  <a:gd name="connsiteX10" fmla="*/ 489199 w 663590"/>
                  <a:gd name="connsiteY10" fmla="*/ 506120 h 761470"/>
                  <a:gd name="connsiteX11" fmla="*/ 478919 w 663590"/>
                  <a:gd name="connsiteY11" fmla="*/ 436212 h 761470"/>
                  <a:gd name="connsiteX12" fmla="*/ 492816 w 663590"/>
                  <a:gd name="connsiteY12" fmla="*/ 310394 h 761470"/>
                  <a:gd name="connsiteX13" fmla="*/ 418851 w 663590"/>
                  <a:gd name="connsiteY13" fmla="*/ 111058 h 761470"/>
                  <a:gd name="connsiteX14" fmla="*/ 333167 w 663590"/>
                  <a:gd name="connsiteY14" fmla="*/ 597 h 761470"/>
                  <a:gd name="connsiteX15" fmla="*/ 331796 w 663590"/>
                  <a:gd name="connsiteY15" fmla="*/ 0 h 761470"/>
                  <a:gd name="connsiteX16" fmla="*/ 330426 w 663590"/>
                  <a:gd name="connsiteY16" fmla="*/ 597 h 761470"/>
                  <a:gd name="connsiteX17" fmla="*/ 244735 w 663590"/>
                  <a:gd name="connsiteY17" fmla="*/ 111058 h 761470"/>
                  <a:gd name="connsiteX18" fmla="*/ 170777 w 663590"/>
                  <a:gd name="connsiteY18" fmla="*/ 310394 h 761470"/>
                  <a:gd name="connsiteX19" fmla="*/ 184674 w 663590"/>
                  <a:gd name="connsiteY19" fmla="*/ 436212 h 761470"/>
                  <a:gd name="connsiteX20" fmla="*/ 174394 w 663590"/>
                  <a:gd name="connsiteY20" fmla="*/ 506120 h 761470"/>
                  <a:gd name="connsiteX21" fmla="*/ 82795 w 663590"/>
                  <a:gd name="connsiteY21" fmla="*/ 576871 h 761470"/>
                  <a:gd name="connsiteX22" fmla="*/ 1121 w 663590"/>
                  <a:gd name="connsiteY22" fmla="*/ 617483 h 761470"/>
                  <a:gd name="connsiteX23" fmla="*/ 99 w 663590"/>
                  <a:gd name="connsiteY23" fmla="*/ 618587 h 761470"/>
                  <a:gd name="connsiteX24" fmla="*/ 220 w 663590"/>
                  <a:gd name="connsiteY24" fmla="*/ 620085 h 761470"/>
                  <a:gd name="connsiteX25" fmla="*/ 37602 w 663590"/>
                  <a:gd name="connsiteY25" fmla="*/ 690280 h 761470"/>
                  <a:gd name="connsiteX26" fmla="*/ 74984 w 663590"/>
                  <a:gd name="connsiteY26" fmla="*/ 760475 h 761470"/>
                  <a:gd name="connsiteX27" fmla="*/ 76018 w 663590"/>
                  <a:gd name="connsiteY27" fmla="*/ 761363 h 761470"/>
                  <a:gd name="connsiteX28" fmla="*/ 77389 w 663590"/>
                  <a:gd name="connsiteY28" fmla="*/ 761319 h 761470"/>
                  <a:gd name="connsiteX29" fmla="*/ 266792 w 663590"/>
                  <a:gd name="connsiteY29" fmla="*/ 654478 h 761470"/>
                  <a:gd name="connsiteX30" fmla="*/ 330305 w 663590"/>
                  <a:gd name="connsiteY30" fmla="*/ 594594 h 761470"/>
                  <a:gd name="connsiteX31" fmla="*/ 331796 w 663590"/>
                  <a:gd name="connsiteY31" fmla="*/ 593852 h 761470"/>
                  <a:gd name="connsiteX32" fmla="*/ 333287 w 663590"/>
                  <a:gd name="connsiteY32" fmla="*/ 594594 h 76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3590" h="761470">
                    <a:moveTo>
                      <a:pt x="333287" y="594594"/>
                    </a:moveTo>
                    <a:cubicBezTo>
                      <a:pt x="338389" y="601270"/>
                      <a:pt x="357102" y="623962"/>
                      <a:pt x="396794" y="654478"/>
                    </a:cubicBezTo>
                    <a:cubicBezTo>
                      <a:pt x="436486" y="685000"/>
                      <a:pt x="497162" y="723340"/>
                      <a:pt x="586204" y="761319"/>
                    </a:cubicBezTo>
                    <a:cubicBezTo>
                      <a:pt x="586648" y="761509"/>
                      <a:pt x="587137" y="761515"/>
                      <a:pt x="587568" y="761363"/>
                    </a:cubicBezTo>
                    <a:cubicBezTo>
                      <a:pt x="588000" y="761211"/>
                      <a:pt x="588380" y="760906"/>
                      <a:pt x="588609" y="760475"/>
                    </a:cubicBezTo>
                    <a:lnTo>
                      <a:pt x="625991" y="690280"/>
                    </a:lnTo>
                    <a:lnTo>
                      <a:pt x="663366" y="620085"/>
                    </a:lnTo>
                    <a:cubicBezTo>
                      <a:pt x="663626" y="619602"/>
                      <a:pt x="663652" y="619063"/>
                      <a:pt x="663487" y="618587"/>
                    </a:cubicBezTo>
                    <a:cubicBezTo>
                      <a:pt x="663322" y="618111"/>
                      <a:pt x="662973" y="617705"/>
                      <a:pt x="662471" y="617483"/>
                    </a:cubicBezTo>
                    <a:cubicBezTo>
                      <a:pt x="654051" y="613803"/>
                      <a:pt x="618255" y="597850"/>
                      <a:pt x="580797" y="576871"/>
                    </a:cubicBezTo>
                    <a:cubicBezTo>
                      <a:pt x="543339" y="555893"/>
                      <a:pt x="504231" y="529895"/>
                      <a:pt x="489199" y="506120"/>
                    </a:cubicBezTo>
                    <a:cubicBezTo>
                      <a:pt x="473081" y="480636"/>
                      <a:pt x="473982" y="463083"/>
                      <a:pt x="478919" y="436212"/>
                    </a:cubicBezTo>
                    <a:cubicBezTo>
                      <a:pt x="483849" y="409340"/>
                      <a:pt x="492816" y="373150"/>
                      <a:pt x="492816" y="310394"/>
                    </a:cubicBezTo>
                    <a:cubicBezTo>
                      <a:pt x="492816" y="242777"/>
                      <a:pt x="456811" y="169511"/>
                      <a:pt x="418851" y="111058"/>
                    </a:cubicBezTo>
                    <a:cubicBezTo>
                      <a:pt x="380892" y="52605"/>
                      <a:pt x="340985" y="8964"/>
                      <a:pt x="333167" y="597"/>
                    </a:cubicBezTo>
                    <a:cubicBezTo>
                      <a:pt x="332792" y="199"/>
                      <a:pt x="332297" y="0"/>
                      <a:pt x="331796" y="0"/>
                    </a:cubicBezTo>
                    <a:cubicBezTo>
                      <a:pt x="331295" y="0"/>
                      <a:pt x="330794" y="199"/>
                      <a:pt x="330426" y="597"/>
                    </a:cubicBezTo>
                    <a:cubicBezTo>
                      <a:pt x="322608" y="8964"/>
                      <a:pt x="282694" y="52605"/>
                      <a:pt x="244735" y="111058"/>
                    </a:cubicBezTo>
                    <a:cubicBezTo>
                      <a:pt x="206782" y="169511"/>
                      <a:pt x="170777" y="242777"/>
                      <a:pt x="170777" y="310394"/>
                    </a:cubicBezTo>
                    <a:cubicBezTo>
                      <a:pt x="170777" y="373150"/>
                      <a:pt x="179737" y="409340"/>
                      <a:pt x="184674" y="436212"/>
                    </a:cubicBezTo>
                    <a:cubicBezTo>
                      <a:pt x="189604" y="463083"/>
                      <a:pt x="190512" y="480636"/>
                      <a:pt x="174394" y="506120"/>
                    </a:cubicBezTo>
                    <a:cubicBezTo>
                      <a:pt x="159355" y="529895"/>
                      <a:pt x="120247" y="555893"/>
                      <a:pt x="82795" y="576871"/>
                    </a:cubicBezTo>
                    <a:cubicBezTo>
                      <a:pt x="45337" y="597850"/>
                      <a:pt x="9535" y="613803"/>
                      <a:pt x="1121" y="617483"/>
                    </a:cubicBezTo>
                    <a:cubicBezTo>
                      <a:pt x="620" y="617705"/>
                      <a:pt x="264" y="618111"/>
                      <a:pt x="99" y="618587"/>
                    </a:cubicBezTo>
                    <a:cubicBezTo>
                      <a:pt x="-59" y="619063"/>
                      <a:pt x="-34" y="619602"/>
                      <a:pt x="220" y="620085"/>
                    </a:cubicBezTo>
                    <a:lnTo>
                      <a:pt x="37602" y="690280"/>
                    </a:lnTo>
                    <a:lnTo>
                      <a:pt x="74984" y="760475"/>
                    </a:lnTo>
                    <a:cubicBezTo>
                      <a:pt x="75212" y="760906"/>
                      <a:pt x="75587" y="761211"/>
                      <a:pt x="76018" y="761363"/>
                    </a:cubicBezTo>
                    <a:cubicBezTo>
                      <a:pt x="76449" y="761515"/>
                      <a:pt x="76938" y="761509"/>
                      <a:pt x="77389" y="761319"/>
                    </a:cubicBezTo>
                    <a:cubicBezTo>
                      <a:pt x="166424" y="723340"/>
                      <a:pt x="227100" y="685000"/>
                      <a:pt x="266792" y="654478"/>
                    </a:cubicBezTo>
                    <a:cubicBezTo>
                      <a:pt x="306490" y="623962"/>
                      <a:pt x="325197" y="601270"/>
                      <a:pt x="330305" y="594594"/>
                    </a:cubicBezTo>
                    <a:cubicBezTo>
                      <a:pt x="330679" y="594099"/>
                      <a:pt x="331238" y="593852"/>
                      <a:pt x="331796" y="593852"/>
                    </a:cubicBezTo>
                    <a:cubicBezTo>
                      <a:pt x="332355" y="593852"/>
                      <a:pt x="332907" y="594099"/>
                      <a:pt x="333287" y="59459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19" name="Freeform: Shape 18">
                <a:extLst>
                  <a:ext uri="{FF2B5EF4-FFF2-40B4-BE49-F238E27FC236}">
                    <a16:creationId xmlns:a16="http://schemas.microsoft.com/office/drawing/2014/main" id="{479D2093-68FA-D67A-B496-67AEB267B553}"/>
                  </a:ext>
                </a:extLst>
              </p:cNvPr>
              <p:cNvSpPr/>
              <p:nvPr/>
            </p:nvSpPr>
            <p:spPr>
              <a:xfrm>
                <a:off x="1015999"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20" name="Freeform: Shape 19">
                <a:extLst>
                  <a:ext uri="{FF2B5EF4-FFF2-40B4-BE49-F238E27FC236}">
                    <a16:creationId xmlns:a16="http://schemas.microsoft.com/office/drawing/2014/main" id="{B3242ED5-7324-32F6-C615-922B78676A22}"/>
                  </a:ext>
                </a:extLst>
              </p:cNvPr>
              <p:cNvSpPr/>
              <p:nvPr/>
            </p:nvSpPr>
            <p:spPr>
              <a:xfrm>
                <a:off x="1142999" y="5944890"/>
                <a:ext cx="761998" cy="800462"/>
              </a:xfrm>
              <a:custGeom>
                <a:avLst/>
                <a:gdLst>
                  <a:gd name="connsiteX0" fmla="*/ 760228 w 761998"/>
                  <a:gd name="connsiteY0" fmla="*/ 275260 h 800462"/>
                  <a:gd name="connsiteX1" fmla="*/ 665875 w 761998"/>
                  <a:gd name="connsiteY1" fmla="*/ 269478 h 800462"/>
                  <a:gd name="connsiteX2" fmla="*/ 571523 w 761998"/>
                  <a:gd name="connsiteY2" fmla="*/ 263696 h 800462"/>
                  <a:gd name="connsiteX3" fmla="*/ 570120 w 761998"/>
                  <a:gd name="connsiteY3" fmla="*/ 262925 h 800462"/>
                  <a:gd name="connsiteX4" fmla="*/ 569816 w 761998"/>
                  <a:gd name="connsiteY4" fmla="*/ 261349 h 800462"/>
                  <a:gd name="connsiteX5" fmla="*/ 593472 w 761998"/>
                  <a:gd name="connsiteY5" fmla="*/ 169891 h 800462"/>
                  <a:gd name="connsiteX6" fmla="*/ 617128 w 761998"/>
                  <a:gd name="connsiteY6" fmla="*/ 78433 h 800462"/>
                  <a:gd name="connsiteX7" fmla="*/ 616411 w 761998"/>
                  <a:gd name="connsiteY7" fmla="*/ 76442 h 800462"/>
                  <a:gd name="connsiteX8" fmla="*/ 614298 w 761998"/>
                  <a:gd name="connsiteY8" fmla="*/ 76377 h 800462"/>
                  <a:gd name="connsiteX9" fmla="*/ 534560 w 761998"/>
                  <a:gd name="connsiteY9" fmla="*/ 127120 h 800462"/>
                  <a:gd name="connsiteX10" fmla="*/ 454827 w 761998"/>
                  <a:gd name="connsiteY10" fmla="*/ 177863 h 800462"/>
                  <a:gd name="connsiteX11" fmla="*/ 453234 w 761998"/>
                  <a:gd name="connsiteY11" fmla="*/ 178065 h 800462"/>
                  <a:gd name="connsiteX12" fmla="*/ 452067 w 761998"/>
                  <a:gd name="connsiteY12" fmla="*/ 176967 h 800462"/>
                  <a:gd name="connsiteX13" fmla="*/ 417407 w 761998"/>
                  <a:gd name="connsiteY13" fmla="*/ 89079 h 800462"/>
                  <a:gd name="connsiteX14" fmla="*/ 382748 w 761998"/>
                  <a:gd name="connsiteY14" fmla="*/ 1191 h 800462"/>
                  <a:gd name="connsiteX15" fmla="*/ 380996 w 761998"/>
                  <a:gd name="connsiteY15" fmla="*/ 0 h 800462"/>
                  <a:gd name="connsiteX16" fmla="*/ 379251 w 761998"/>
                  <a:gd name="connsiteY16" fmla="*/ 1191 h 800462"/>
                  <a:gd name="connsiteX17" fmla="*/ 344592 w 761998"/>
                  <a:gd name="connsiteY17" fmla="*/ 89079 h 800462"/>
                  <a:gd name="connsiteX18" fmla="*/ 309932 w 761998"/>
                  <a:gd name="connsiteY18" fmla="*/ 176967 h 800462"/>
                  <a:gd name="connsiteX19" fmla="*/ 308764 w 761998"/>
                  <a:gd name="connsiteY19" fmla="*/ 178065 h 800462"/>
                  <a:gd name="connsiteX20" fmla="*/ 307172 w 761998"/>
                  <a:gd name="connsiteY20" fmla="*/ 177863 h 800462"/>
                  <a:gd name="connsiteX21" fmla="*/ 227439 w 761998"/>
                  <a:gd name="connsiteY21" fmla="*/ 127120 h 800462"/>
                  <a:gd name="connsiteX22" fmla="*/ 147707 w 761998"/>
                  <a:gd name="connsiteY22" fmla="*/ 76377 h 800462"/>
                  <a:gd name="connsiteX23" fmla="*/ 145587 w 761998"/>
                  <a:gd name="connsiteY23" fmla="*/ 76442 h 800462"/>
                  <a:gd name="connsiteX24" fmla="*/ 144870 w 761998"/>
                  <a:gd name="connsiteY24" fmla="*/ 78433 h 800462"/>
                  <a:gd name="connsiteX25" fmla="*/ 168527 w 761998"/>
                  <a:gd name="connsiteY25" fmla="*/ 169891 h 800462"/>
                  <a:gd name="connsiteX26" fmla="*/ 192183 w 761998"/>
                  <a:gd name="connsiteY26" fmla="*/ 261349 h 800462"/>
                  <a:gd name="connsiteX27" fmla="*/ 191885 w 761998"/>
                  <a:gd name="connsiteY27" fmla="*/ 262925 h 800462"/>
                  <a:gd name="connsiteX28" fmla="*/ 190476 w 761998"/>
                  <a:gd name="connsiteY28" fmla="*/ 263696 h 800462"/>
                  <a:gd name="connsiteX29" fmla="*/ 96123 w 761998"/>
                  <a:gd name="connsiteY29" fmla="*/ 269478 h 800462"/>
                  <a:gd name="connsiteX30" fmla="*/ 1771 w 761998"/>
                  <a:gd name="connsiteY30" fmla="*/ 275260 h 800462"/>
                  <a:gd name="connsiteX31" fmla="*/ 96 w 761998"/>
                  <a:gd name="connsiteY31" fmla="*/ 276556 h 800462"/>
                  <a:gd name="connsiteX32" fmla="*/ 686 w 761998"/>
                  <a:gd name="connsiteY32" fmla="*/ 278587 h 800462"/>
                  <a:gd name="connsiteX33" fmla="*/ 73622 w 761998"/>
                  <a:gd name="connsiteY33" fmla="*/ 338684 h 800462"/>
                  <a:gd name="connsiteX34" fmla="*/ 146552 w 761998"/>
                  <a:gd name="connsiteY34" fmla="*/ 398781 h 800462"/>
                  <a:gd name="connsiteX35" fmla="*/ 147237 w 761998"/>
                  <a:gd name="connsiteY35" fmla="*/ 400232 h 800462"/>
                  <a:gd name="connsiteX36" fmla="*/ 146552 w 761998"/>
                  <a:gd name="connsiteY36" fmla="*/ 401683 h 800462"/>
                  <a:gd name="connsiteX37" fmla="*/ 73622 w 761998"/>
                  <a:gd name="connsiteY37" fmla="*/ 461780 h 800462"/>
                  <a:gd name="connsiteX38" fmla="*/ 686 w 761998"/>
                  <a:gd name="connsiteY38" fmla="*/ 521877 h 800462"/>
                  <a:gd name="connsiteX39" fmla="*/ 96 w 761998"/>
                  <a:gd name="connsiteY39" fmla="*/ 523908 h 800462"/>
                  <a:gd name="connsiteX40" fmla="*/ 1771 w 761998"/>
                  <a:gd name="connsiteY40" fmla="*/ 525204 h 800462"/>
                  <a:gd name="connsiteX41" fmla="*/ 96123 w 761998"/>
                  <a:gd name="connsiteY41" fmla="*/ 530984 h 800462"/>
                  <a:gd name="connsiteX42" fmla="*/ 190476 w 761998"/>
                  <a:gd name="connsiteY42" fmla="*/ 536765 h 800462"/>
                  <a:gd name="connsiteX43" fmla="*/ 191885 w 761998"/>
                  <a:gd name="connsiteY43" fmla="*/ 537539 h 800462"/>
                  <a:gd name="connsiteX44" fmla="*/ 192183 w 761998"/>
                  <a:gd name="connsiteY44" fmla="*/ 539113 h 800462"/>
                  <a:gd name="connsiteX45" fmla="*/ 168527 w 761998"/>
                  <a:gd name="connsiteY45" fmla="*/ 630572 h 800462"/>
                  <a:gd name="connsiteX46" fmla="*/ 144870 w 761998"/>
                  <a:gd name="connsiteY46" fmla="*/ 722031 h 800462"/>
                  <a:gd name="connsiteX47" fmla="*/ 145587 w 761998"/>
                  <a:gd name="connsiteY47" fmla="*/ 724024 h 800462"/>
                  <a:gd name="connsiteX48" fmla="*/ 147707 w 761998"/>
                  <a:gd name="connsiteY48" fmla="*/ 724087 h 800462"/>
                  <a:gd name="connsiteX49" fmla="*/ 227439 w 761998"/>
                  <a:gd name="connsiteY49" fmla="*/ 673341 h 800462"/>
                  <a:gd name="connsiteX50" fmla="*/ 307172 w 761998"/>
                  <a:gd name="connsiteY50" fmla="*/ 622602 h 800462"/>
                  <a:gd name="connsiteX51" fmla="*/ 308764 w 761998"/>
                  <a:gd name="connsiteY51" fmla="*/ 622399 h 800462"/>
                  <a:gd name="connsiteX52" fmla="*/ 309932 w 761998"/>
                  <a:gd name="connsiteY52" fmla="*/ 623497 h 800462"/>
                  <a:gd name="connsiteX53" fmla="*/ 344592 w 761998"/>
                  <a:gd name="connsiteY53" fmla="*/ 711383 h 800462"/>
                  <a:gd name="connsiteX54" fmla="*/ 379251 w 761998"/>
                  <a:gd name="connsiteY54" fmla="*/ 799276 h 800462"/>
                  <a:gd name="connsiteX55" fmla="*/ 380996 w 761998"/>
                  <a:gd name="connsiteY55" fmla="*/ 800463 h 800462"/>
                  <a:gd name="connsiteX56" fmla="*/ 382748 w 761998"/>
                  <a:gd name="connsiteY56" fmla="*/ 799276 h 800462"/>
                  <a:gd name="connsiteX57" fmla="*/ 417407 w 761998"/>
                  <a:gd name="connsiteY57" fmla="*/ 711383 h 800462"/>
                  <a:gd name="connsiteX58" fmla="*/ 452067 w 761998"/>
                  <a:gd name="connsiteY58" fmla="*/ 623497 h 800462"/>
                  <a:gd name="connsiteX59" fmla="*/ 453234 w 761998"/>
                  <a:gd name="connsiteY59" fmla="*/ 622399 h 800462"/>
                  <a:gd name="connsiteX60" fmla="*/ 454827 w 761998"/>
                  <a:gd name="connsiteY60" fmla="*/ 622602 h 800462"/>
                  <a:gd name="connsiteX61" fmla="*/ 534560 w 761998"/>
                  <a:gd name="connsiteY61" fmla="*/ 673341 h 800462"/>
                  <a:gd name="connsiteX62" fmla="*/ 614298 w 761998"/>
                  <a:gd name="connsiteY62" fmla="*/ 724087 h 800462"/>
                  <a:gd name="connsiteX63" fmla="*/ 616411 w 761998"/>
                  <a:gd name="connsiteY63" fmla="*/ 724024 h 800462"/>
                  <a:gd name="connsiteX64" fmla="*/ 617128 w 761998"/>
                  <a:gd name="connsiteY64" fmla="*/ 722031 h 800462"/>
                  <a:gd name="connsiteX65" fmla="*/ 593472 w 761998"/>
                  <a:gd name="connsiteY65" fmla="*/ 630572 h 800462"/>
                  <a:gd name="connsiteX66" fmla="*/ 569816 w 761998"/>
                  <a:gd name="connsiteY66" fmla="*/ 539113 h 800462"/>
                  <a:gd name="connsiteX67" fmla="*/ 570120 w 761998"/>
                  <a:gd name="connsiteY67" fmla="*/ 537539 h 800462"/>
                  <a:gd name="connsiteX68" fmla="*/ 571523 w 761998"/>
                  <a:gd name="connsiteY68" fmla="*/ 536765 h 800462"/>
                  <a:gd name="connsiteX69" fmla="*/ 665875 w 761998"/>
                  <a:gd name="connsiteY69" fmla="*/ 530984 h 800462"/>
                  <a:gd name="connsiteX70" fmla="*/ 760228 w 761998"/>
                  <a:gd name="connsiteY70" fmla="*/ 525204 h 800462"/>
                  <a:gd name="connsiteX71" fmla="*/ 761903 w 761998"/>
                  <a:gd name="connsiteY71" fmla="*/ 523908 h 800462"/>
                  <a:gd name="connsiteX72" fmla="*/ 761313 w 761998"/>
                  <a:gd name="connsiteY72" fmla="*/ 521877 h 800462"/>
                  <a:gd name="connsiteX73" fmla="*/ 688377 w 761998"/>
                  <a:gd name="connsiteY73" fmla="*/ 461780 h 800462"/>
                  <a:gd name="connsiteX74" fmla="*/ 615447 w 761998"/>
                  <a:gd name="connsiteY74" fmla="*/ 401683 h 800462"/>
                  <a:gd name="connsiteX75" fmla="*/ 614762 w 761998"/>
                  <a:gd name="connsiteY75" fmla="*/ 400232 h 800462"/>
                  <a:gd name="connsiteX76" fmla="*/ 615447 w 761998"/>
                  <a:gd name="connsiteY76" fmla="*/ 398781 h 800462"/>
                  <a:gd name="connsiteX77" fmla="*/ 688377 w 761998"/>
                  <a:gd name="connsiteY77" fmla="*/ 338684 h 800462"/>
                  <a:gd name="connsiteX78" fmla="*/ 761313 w 761998"/>
                  <a:gd name="connsiteY78" fmla="*/ 278587 h 800462"/>
                  <a:gd name="connsiteX79" fmla="*/ 761903 w 761998"/>
                  <a:gd name="connsiteY79" fmla="*/ 276556 h 800462"/>
                  <a:gd name="connsiteX80" fmla="*/ 760228 w 761998"/>
                  <a:gd name="connsiteY80" fmla="*/ 275260 h 800462"/>
                  <a:gd name="connsiteX81" fmla="*/ 381003 w 761998"/>
                  <a:gd name="connsiteY81" fmla="*/ 544069 h 800462"/>
                  <a:gd name="connsiteX82" fmla="*/ 324971 w 761998"/>
                  <a:gd name="connsiteY82" fmla="*/ 532761 h 800462"/>
                  <a:gd name="connsiteX83" fmla="*/ 279219 w 761998"/>
                  <a:gd name="connsiteY83" fmla="*/ 501939 h 800462"/>
                  <a:gd name="connsiteX84" fmla="*/ 248373 w 761998"/>
                  <a:gd name="connsiteY84" fmla="*/ 456219 h 800462"/>
                  <a:gd name="connsiteX85" fmla="*/ 237065 w 761998"/>
                  <a:gd name="connsiteY85" fmla="*/ 400232 h 800462"/>
                  <a:gd name="connsiteX86" fmla="*/ 248373 w 761998"/>
                  <a:gd name="connsiteY86" fmla="*/ 344245 h 800462"/>
                  <a:gd name="connsiteX87" fmla="*/ 279219 w 761998"/>
                  <a:gd name="connsiteY87" fmla="*/ 298525 h 800462"/>
                  <a:gd name="connsiteX88" fmla="*/ 324971 w 761998"/>
                  <a:gd name="connsiteY88" fmla="*/ 267700 h 800462"/>
                  <a:gd name="connsiteX89" fmla="*/ 381003 w 761998"/>
                  <a:gd name="connsiteY89" fmla="*/ 256397 h 800462"/>
                  <a:gd name="connsiteX90" fmla="*/ 437028 w 761998"/>
                  <a:gd name="connsiteY90" fmla="*/ 267700 h 800462"/>
                  <a:gd name="connsiteX91" fmla="*/ 482779 w 761998"/>
                  <a:gd name="connsiteY91" fmla="*/ 298525 h 800462"/>
                  <a:gd name="connsiteX92" fmla="*/ 513625 w 761998"/>
                  <a:gd name="connsiteY92" fmla="*/ 344245 h 800462"/>
                  <a:gd name="connsiteX93" fmla="*/ 524933 w 761998"/>
                  <a:gd name="connsiteY93" fmla="*/ 400232 h 800462"/>
                  <a:gd name="connsiteX94" fmla="*/ 513625 w 761998"/>
                  <a:gd name="connsiteY94" fmla="*/ 456219 h 800462"/>
                  <a:gd name="connsiteX95" fmla="*/ 482779 w 761998"/>
                  <a:gd name="connsiteY95" fmla="*/ 501939 h 800462"/>
                  <a:gd name="connsiteX96" fmla="*/ 437028 w 761998"/>
                  <a:gd name="connsiteY96" fmla="*/ 532761 h 800462"/>
                  <a:gd name="connsiteX97" fmla="*/ 381003 w 761998"/>
                  <a:gd name="connsiteY97" fmla="*/ 544069 h 80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61998" h="800462">
                    <a:moveTo>
                      <a:pt x="760228" y="275260"/>
                    </a:moveTo>
                    <a:lnTo>
                      <a:pt x="665875" y="269478"/>
                    </a:lnTo>
                    <a:lnTo>
                      <a:pt x="571523" y="263696"/>
                    </a:lnTo>
                    <a:cubicBezTo>
                      <a:pt x="570932" y="263660"/>
                      <a:pt x="570431" y="263359"/>
                      <a:pt x="570120" y="262925"/>
                    </a:cubicBezTo>
                    <a:cubicBezTo>
                      <a:pt x="569803" y="262490"/>
                      <a:pt x="569670" y="261921"/>
                      <a:pt x="569816" y="261349"/>
                    </a:cubicBezTo>
                    <a:lnTo>
                      <a:pt x="593472" y="169891"/>
                    </a:lnTo>
                    <a:lnTo>
                      <a:pt x="617128" y="78433"/>
                    </a:lnTo>
                    <a:cubicBezTo>
                      <a:pt x="617344" y="77607"/>
                      <a:pt x="616995" y="76864"/>
                      <a:pt x="616411" y="76442"/>
                    </a:cubicBezTo>
                    <a:cubicBezTo>
                      <a:pt x="615828" y="76020"/>
                      <a:pt x="615015" y="75918"/>
                      <a:pt x="614298" y="76377"/>
                    </a:cubicBezTo>
                    <a:lnTo>
                      <a:pt x="534560" y="127120"/>
                    </a:lnTo>
                    <a:lnTo>
                      <a:pt x="454827" y="177863"/>
                    </a:lnTo>
                    <a:cubicBezTo>
                      <a:pt x="454332" y="178181"/>
                      <a:pt x="453748" y="178231"/>
                      <a:pt x="453234" y="178065"/>
                    </a:cubicBezTo>
                    <a:cubicBezTo>
                      <a:pt x="452727" y="177899"/>
                      <a:pt x="452283" y="177516"/>
                      <a:pt x="452067" y="176967"/>
                    </a:cubicBezTo>
                    <a:lnTo>
                      <a:pt x="417407" y="89079"/>
                    </a:lnTo>
                    <a:lnTo>
                      <a:pt x="382748" y="1191"/>
                    </a:lnTo>
                    <a:cubicBezTo>
                      <a:pt x="382437" y="397"/>
                      <a:pt x="381720" y="0"/>
                      <a:pt x="380996" y="0"/>
                    </a:cubicBezTo>
                    <a:cubicBezTo>
                      <a:pt x="380279" y="0"/>
                      <a:pt x="379562" y="397"/>
                      <a:pt x="379251" y="1191"/>
                    </a:cubicBezTo>
                    <a:lnTo>
                      <a:pt x="344592" y="89079"/>
                    </a:lnTo>
                    <a:lnTo>
                      <a:pt x="309932" y="176967"/>
                    </a:lnTo>
                    <a:cubicBezTo>
                      <a:pt x="309716" y="177516"/>
                      <a:pt x="309272" y="177899"/>
                      <a:pt x="308764" y="178065"/>
                    </a:cubicBezTo>
                    <a:cubicBezTo>
                      <a:pt x="308250" y="178231"/>
                      <a:pt x="307673" y="178181"/>
                      <a:pt x="307172" y="177863"/>
                    </a:cubicBezTo>
                    <a:lnTo>
                      <a:pt x="227439" y="127120"/>
                    </a:lnTo>
                    <a:lnTo>
                      <a:pt x="147707" y="76377"/>
                    </a:lnTo>
                    <a:cubicBezTo>
                      <a:pt x="146983" y="75919"/>
                      <a:pt x="146171" y="76020"/>
                      <a:pt x="145587" y="76442"/>
                    </a:cubicBezTo>
                    <a:cubicBezTo>
                      <a:pt x="145010" y="76864"/>
                      <a:pt x="144661" y="77607"/>
                      <a:pt x="144870" y="78433"/>
                    </a:cubicBezTo>
                    <a:lnTo>
                      <a:pt x="168527" y="169891"/>
                    </a:lnTo>
                    <a:lnTo>
                      <a:pt x="192183" y="261349"/>
                    </a:lnTo>
                    <a:cubicBezTo>
                      <a:pt x="192329" y="261921"/>
                      <a:pt x="192196" y="262490"/>
                      <a:pt x="191885" y="262925"/>
                    </a:cubicBezTo>
                    <a:cubicBezTo>
                      <a:pt x="191568" y="263359"/>
                      <a:pt x="191066" y="263660"/>
                      <a:pt x="190476" y="263696"/>
                    </a:cubicBezTo>
                    <a:lnTo>
                      <a:pt x="96123" y="269478"/>
                    </a:lnTo>
                    <a:lnTo>
                      <a:pt x="1771" y="275260"/>
                    </a:lnTo>
                    <a:cubicBezTo>
                      <a:pt x="914" y="275312"/>
                      <a:pt x="318" y="275872"/>
                      <a:pt x="96" y="276556"/>
                    </a:cubicBezTo>
                    <a:cubicBezTo>
                      <a:pt x="-127" y="277238"/>
                      <a:pt x="26" y="278044"/>
                      <a:pt x="686" y="278587"/>
                    </a:cubicBezTo>
                    <a:lnTo>
                      <a:pt x="73622" y="338684"/>
                    </a:lnTo>
                    <a:lnTo>
                      <a:pt x="146552" y="398781"/>
                    </a:lnTo>
                    <a:cubicBezTo>
                      <a:pt x="147009" y="399158"/>
                      <a:pt x="147237" y="399695"/>
                      <a:pt x="147237" y="400232"/>
                    </a:cubicBezTo>
                    <a:cubicBezTo>
                      <a:pt x="147237" y="400769"/>
                      <a:pt x="147009" y="401306"/>
                      <a:pt x="146552" y="401683"/>
                    </a:cubicBezTo>
                    <a:lnTo>
                      <a:pt x="73622" y="461780"/>
                    </a:lnTo>
                    <a:lnTo>
                      <a:pt x="686" y="521877"/>
                    </a:lnTo>
                    <a:cubicBezTo>
                      <a:pt x="26" y="522420"/>
                      <a:pt x="-127" y="523226"/>
                      <a:pt x="96" y="523908"/>
                    </a:cubicBezTo>
                    <a:cubicBezTo>
                      <a:pt x="318" y="524592"/>
                      <a:pt x="914" y="525152"/>
                      <a:pt x="1771" y="525204"/>
                    </a:cubicBezTo>
                    <a:lnTo>
                      <a:pt x="96123" y="530984"/>
                    </a:lnTo>
                    <a:lnTo>
                      <a:pt x="190476" y="536765"/>
                    </a:lnTo>
                    <a:cubicBezTo>
                      <a:pt x="191066" y="536803"/>
                      <a:pt x="191568" y="537101"/>
                      <a:pt x="191885" y="537539"/>
                    </a:cubicBezTo>
                    <a:cubicBezTo>
                      <a:pt x="192196" y="537971"/>
                      <a:pt x="192329" y="538542"/>
                      <a:pt x="192183" y="539113"/>
                    </a:cubicBezTo>
                    <a:lnTo>
                      <a:pt x="168527" y="630572"/>
                    </a:lnTo>
                    <a:lnTo>
                      <a:pt x="144870" y="722031"/>
                    </a:lnTo>
                    <a:cubicBezTo>
                      <a:pt x="144661" y="722856"/>
                      <a:pt x="145010" y="723598"/>
                      <a:pt x="145587" y="724024"/>
                    </a:cubicBezTo>
                    <a:cubicBezTo>
                      <a:pt x="146171" y="724443"/>
                      <a:pt x="146983" y="724544"/>
                      <a:pt x="147707" y="724087"/>
                    </a:cubicBezTo>
                    <a:lnTo>
                      <a:pt x="227439" y="673341"/>
                    </a:lnTo>
                    <a:lnTo>
                      <a:pt x="307172" y="622602"/>
                    </a:lnTo>
                    <a:cubicBezTo>
                      <a:pt x="307673" y="622285"/>
                      <a:pt x="308250" y="622234"/>
                      <a:pt x="308764" y="622399"/>
                    </a:cubicBezTo>
                    <a:cubicBezTo>
                      <a:pt x="309272" y="622564"/>
                      <a:pt x="309716" y="622945"/>
                      <a:pt x="309932" y="623497"/>
                    </a:cubicBezTo>
                    <a:lnTo>
                      <a:pt x="344592" y="711383"/>
                    </a:lnTo>
                    <a:lnTo>
                      <a:pt x="379251" y="799276"/>
                    </a:lnTo>
                    <a:cubicBezTo>
                      <a:pt x="379562" y="800069"/>
                      <a:pt x="380279" y="800463"/>
                      <a:pt x="380996" y="800463"/>
                    </a:cubicBezTo>
                    <a:cubicBezTo>
                      <a:pt x="381720" y="800463"/>
                      <a:pt x="382437" y="800069"/>
                      <a:pt x="382748" y="799276"/>
                    </a:cubicBezTo>
                    <a:lnTo>
                      <a:pt x="417407" y="711383"/>
                    </a:lnTo>
                    <a:lnTo>
                      <a:pt x="452067" y="623497"/>
                    </a:lnTo>
                    <a:cubicBezTo>
                      <a:pt x="452283" y="622945"/>
                      <a:pt x="452727" y="622564"/>
                      <a:pt x="453234" y="622399"/>
                    </a:cubicBezTo>
                    <a:cubicBezTo>
                      <a:pt x="453748" y="622234"/>
                      <a:pt x="454332" y="622285"/>
                      <a:pt x="454827" y="622602"/>
                    </a:cubicBezTo>
                    <a:lnTo>
                      <a:pt x="534560" y="673341"/>
                    </a:lnTo>
                    <a:lnTo>
                      <a:pt x="614298" y="724087"/>
                    </a:lnTo>
                    <a:cubicBezTo>
                      <a:pt x="615015" y="724544"/>
                      <a:pt x="615828" y="724443"/>
                      <a:pt x="616411" y="724024"/>
                    </a:cubicBezTo>
                    <a:cubicBezTo>
                      <a:pt x="616995" y="723598"/>
                      <a:pt x="617344" y="722856"/>
                      <a:pt x="617128" y="722031"/>
                    </a:cubicBezTo>
                    <a:lnTo>
                      <a:pt x="593472" y="630572"/>
                    </a:lnTo>
                    <a:lnTo>
                      <a:pt x="569816" y="539113"/>
                    </a:lnTo>
                    <a:cubicBezTo>
                      <a:pt x="569670" y="538542"/>
                      <a:pt x="569803" y="537977"/>
                      <a:pt x="570120" y="537539"/>
                    </a:cubicBezTo>
                    <a:cubicBezTo>
                      <a:pt x="570431" y="537108"/>
                      <a:pt x="570932" y="536803"/>
                      <a:pt x="571523" y="536765"/>
                    </a:cubicBezTo>
                    <a:lnTo>
                      <a:pt x="665875" y="530984"/>
                    </a:lnTo>
                    <a:lnTo>
                      <a:pt x="760228" y="525204"/>
                    </a:lnTo>
                    <a:cubicBezTo>
                      <a:pt x="761085" y="525152"/>
                      <a:pt x="761681" y="524592"/>
                      <a:pt x="761903" y="523908"/>
                    </a:cubicBezTo>
                    <a:cubicBezTo>
                      <a:pt x="762125" y="523226"/>
                      <a:pt x="761973" y="522420"/>
                      <a:pt x="761313" y="521877"/>
                    </a:cubicBezTo>
                    <a:lnTo>
                      <a:pt x="688377" y="461780"/>
                    </a:lnTo>
                    <a:lnTo>
                      <a:pt x="615447" y="401683"/>
                    </a:lnTo>
                    <a:cubicBezTo>
                      <a:pt x="614990" y="401307"/>
                      <a:pt x="614762" y="400769"/>
                      <a:pt x="614762" y="400232"/>
                    </a:cubicBezTo>
                    <a:cubicBezTo>
                      <a:pt x="614762" y="399695"/>
                      <a:pt x="614990" y="399158"/>
                      <a:pt x="615447" y="398781"/>
                    </a:cubicBezTo>
                    <a:lnTo>
                      <a:pt x="688377" y="338684"/>
                    </a:lnTo>
                    <a:lnTo>
                      <a:pt x="761313" y="278587"/>
                    </a:lnTo>
                    <a:cubicBezTo>
                      <a:pt x="761973" y="278044"/>
                      <a:pt x="762125" y="277238"/>
                      <a:pt x="761903" y="276556"/>
                    </a:cubicBezTo>
                    <a:cubicBezTo>
                      <a:pt x="761681" y="275872"/>
                      <a:pt x="761085" y="275312"/>
                      <a:pt x="760228" y="275260"/>
                    </a:cubicBezTo>
                    <a:close/>
                    <a:moveTo>
                      <a:pt x="381003" y="544069"/>
                    </a:moveTo>
                    <a:cubicBezTo>
                      <a:pt x="361128" y="544069"/>
                      <a:pt x="342193" y="540039"/>
                      <a:pt x="324971" y="532761"/>
                    </a:cubicBezTo>
                    <a:cubicBezTo>
                      <a:pt x="307755" y="525485"/>
                      <a:pt x="292247" y="514953"/>
                      <a:pt x="279219" y="501939"/>
                    </a:cubicBezTo>
                    <a:cubicBezTo>
                      <a:pt x="266198" y="488924"/>
                      <a:pt x="255658" y="473427"/>
                      <a:pt x="248373" y="456219"/>
                    </a:cubicBezTo>
                    <a:cubicBezTo>
                      <a:pt x="241095" y="439011"/>
                      <a:pt x="237065" y="420091"/>
                      <a:pt x="237065" y="400232"/>
                    </a:cubicBezTo>
                    <a:cubicBezTo>
                      <a:pt x="237065" y="380372"/>
                      <a:pt x="241095" y="361453"/>
                      <a:pt x="248373" y="344245"/>
                    </a:cubicBezTo>
                    <a:cubicBezTo>
                      <a:pt x="255658" y="327037"/>
                      <a:pt x="266198" y="311540"/>
                      <a:pt x="279219" y="298525"/>
                    </a:cubicBezTo>
                    <a:cubicBezTo>
                      <a:pt x="292247" y="285511"/>
                      <a:pt x="307755" y="274979"/>
                      <a:pt x="324971" y="267700"/>
                    </a:cubicBezTo>
                    <a:cubicBezTo>
                      <a:pt x="342193" y="260422"/>
                      <a:pt x="361128" y="256397"/>
                      <a:pt x="381003" y="256397"/>
                    </a:cubicBezTo>
                    <a:cubicBezTo>
                      <a:pt x="400871" y="256397"/>
                      <a:pt x="419806" y="260422"/>
                      <a:pt x="437028" y="267700"/>
                    </a:cubicBezTo>
                    <a:cubicBezTo>
                      <a:pt x="454243" y="274979"/>
                      <a:pt x="469752" y="285511"/>
                      <a:pt x="482779" y="298525"/>
                    </a:cubicBezTo>
                    <a:cubicBezTo>
                      <a:pt x="495801" y="311540"/>
                      <a:pt x="506341" y="327037"/>
                      <a:pt x="513625" y="344245"/>
                    </a:cubicBezTo>
                    <a:cubicBezTo>
                      <a:pt x="520910" y="361453"/>
                      <a:pt x="524933" y="380372"/>
                      <a:pt x="524933" y="400232"/>
                    </a:cubicBezTo>
                    <a:cubicBezTo>
                      <a:pt x="524933" y="420091"/>
                      <a:pt x="520910" y="439011"/>
                      <a:pt x="513625" y="456219"/>
                    </a:cubicBezTo>
                    <a:cubicBezTo>
                      <a:pt x="506341" y="473427"/>
                      <a:pt x="495801" y="488924"/>
                      <a:pt x="482779" y="501939"/>
                    </a:cubicBezTo>
                    <a:cubicBezTo>
                      <a:pt x="469752" y="514953"/>
                      <a:pt x="454243" y="525485"/>
                      <a:pt x="437028" y="532761"/>
                    </a:cubicBezTo>
                    <a:cubicBezTo>
                      <a:pt x="419806" y="540039"/>
                      <a:pt x="400871" y="544069"/>
                      <a:pt x="381003" y="544069"/>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21" name="Freeform: Shape 20">
                <a:extLst>
                  <a:ext uri="{FF2B5EF4-FFF2-40B4-BE49-F238E27FC236}">
                    <a16:creationId xmlns:a16="http://schemas.microsoft.com/office/drawing/2014/main" id="{040EBE4B-180F-B497-8126-959A6713D30F}"/>
                  </a:ext>
                </a:extLst>
              </p:cNvPr>
              <p:cNvSpPr/>
              <p:nvPr/>
            </p:nvSpPr>
            <p:spPr>
              <a:xfrm>
                <a:off x="0"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22" name="Freeform: Shape 21">
                <a:extLst>
                  <a:ext uri="{FF2B5EF4-FFF2-40B4-BE49-F238E27FC236}">
                    <a16:creationId xmlns:a16="http://schemas.microsoft.com/office/drawing/2014/main" id="{1133C514-2DFC-674C-CF9D-6E7A98EAB187}"/>
                  </a:ext>
                </a:extLst>
              </p:cNvPr>
              <p:cNvSpPr/>
              <p:nvPr/>
            </p:nvSpPr>
            <p:spPr>
              <a:xfrm>
                <a:off x="0" y="6059695"/>
                <a:ext cx="1015999" cy="793075"/>
              </a:xfrm>
              <a:custGeom>
                <a:avLst/>
                <a:gdLst>
                  <a:gd name="connsiteX0" fmla="*/ 407017 w 1015999"/>
                  <a:gd name="connsiteY0" fmla="*/ 243627 h 793075"/>
                  <a:gd name="connsiteX1" fmla="*/ 365188 w 1015999"/>
                  <a:gd name="connsiteY1" fmla="*/ 142714 h 793075"/>
                  <a:gd name="connsiteX2" fmla="*/ 407017 w 1015999"/>
                  <a:gd name="connsiteY2" fmla="*/ 41800 h 793075"/>
                  <a:gd name="connsiteX3" fmla="*/ 508000 w 1015999"/>
                  <a:gd name="connsiteY3" fmla="*/ 0 h 793075"/>
                  <a:gd name="connsiteX4" fmla="*/ 608983 w 1015999"/>
                  <a:gd name="connsiteY4" fmla="*/ 41800 h 793075"/>
                  <a:gd name="connsiteX5" fmla="*/ 650810 w 1015999"/>
                  <a:gd name="connsiteY5" fmla="*/ 142714 h 793075"/>
                  <a:gd name="connsiteX6" fmla="*/ 608983 w 1015999"/>
                  <a:gd name="connsiteY6" fmla="*/ 243627 h 793075"/>
                  <a:gd name="connsiteX7" fmla="*/ 508000 w 1015999"/>
                  <a:gd name="connsiteY7" fmla="*/ 285427 h 793075"/>
                  <a:gd name="connsiteX8" fmla="*/ 407017 w 1015999"/>
                  <a:gd name="connsiteY8" fmla="*/ 243627 h 793075"/>
                  <a:gd name="connsiteX9" fmla="*/ 1014667 w 1015999"/>
                  <a:gd name="connsiteY9" fmla="*/ 159587 h 793075"/>
                  <a:gd name="connsiteX10" fmla="*/ 761998 w 1015999"/>
                  <a:gd name="connsiteY10" fmla="*/ 412600 h 793075"/>
                  <a:gd name="connsiteX11" fmla="*/ 509332 w 1015999"/>
                  <a:gd name="connsiteY11" fmla="*/ 665612 h 793075"/>
                  <a:gd name="connsiteX12" fmla="*/ 508000 w 1015999"/>
                  <a:gd name="connsiteY12" fmla="*/ 666164 h 793075"/>
                  <a:gd name="connsiteX13" fmla="*/ 506668 w 1015999"/>
                  <a:gd name="connsiteY13" fmla="*/ 665612 h 793075"/>
                  <a:gd name="connsiteX14" fmla="*/ 254000 w 1015999"/>
                  <a:gd name="connsiteY14" fmla="*/ 412600 h 793075"/>
                  <a:gd name="connsiteX15" fmla="*/ 1332 w 1015999"/>
                  <a:gd name="connsiteY15" fmla="*/ 159587 h 793075"/>
                  <a:gd name="connsiteX16" fmla="*/ 0 w 1015999"/>
                  <a:gd name="connsiteY16" fmla="*/ 159035 h 793075"/>
                  <a:gd name="connsiteX17" fmla="*/ 0 w 1015999"/>
                  <a:gd name="connsiteY17" fmla="*/ 793076 h 793075"/>
                  <a:gd name="connsiteX18" fmla="*/ 1015999 w 1015999"/>
                  <a:gd name="connsiteY18" fmla="*/ 793076 h 793075"/>
                  <a:gd name="connsiteX19" fmla="*/ 1015999 w 1015999"/>
                  <a:gd name="connsiteY19" fmla="*/ 159035 h 793075"/>
                  <a:gd name="connsiteX20" fmla="*/ 1014667 w 1015999"/>
                  <a:gd name="connsiteY20" fmla="*/ 159587 h 79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5999" h="793075">
                    <a:moveTo>
                      <a:pt x="407017" y="243627"/>
                    </a:moveTo>
                    <a:cubicBezTo>
                      <a:pt x="381172" y="217801"/>
                      <a:pt x="365188" y="182122"/>
                      <a:pt x="365188" y="142714"/>
                    </a:cubicBezTo>
                    <a:cubicBezTo>
                      <a:pt x="365188" y="103304"/>
                      <a:pt x="381172" y="67626"/>
                      <a:pt x="407017" y="41800"/>
                    </a:cubicBezTo>
                    <a:cubicBezTo>
                      <a:pt x="432860" y="15974"/>
                      <a:pt x="468563" y="0"/>
                      <a:pt x="508000" y="0"/>
                    </a:cubicBezTo>
                    <a:cubicBezTo>
                      <a:pt x="547437" y="0"/>
                      <a:pt x="583140" y="15974"/>
                      <a:pt x="608983" y="41800"/>
                    </a:cubicBezTo>
                    <a:cubicBezTo>
                      <a:pt x="634826" y="67626"/>
                      <a:pt x="650810" y="103304"/>
                      <a:pt x="650810" y="142714"/>
                    </a:cubicBezTo>
                    <a:cubicBezTo>
                      <a:pt x="650810" y="182122"/>
                      <a:pt x="634826" y="217801"/>
                      <a:pt x="608983" y="243627"/>
                    </a:cubicBezTo>
                    <a:cubicBezTo>
                      <a:pt x="583140" y="269453"/>
                      <a:pt x="547436" y="285427"/>
                      <a:pt x="508000" y="285427"/>
                    </a:cubicBezTo>
                    <a:cubicBezTo>
                      <a:pt x="468564" y="285427"/>
                      <a:pt x="432860" y="269453"/>
                      <a:pt x="407017" y="243627"/>
                    </a:cubicBezTo>
                    <a:close/>
                    <a:moveTo>
                      <a:pt x="1014667" y="159587"/>
                    </a:moveTo>
                    <a:lnTo>
                      <a:pt x="761998" y="412600"/>
                    </a:lnTo>
                    <a:lnTo>
                      <a:pt x="509332" y="665612"/>
                    </a:lnTo>
                    <a:cubicBezTo>
                      <a:pt x="508964" y="665980"/>
                      <a:pt x="508482" y="666164"/>
                      <a:pt x="508000" y="666164"/>
                    </a:cubicBezTo>
                    <a:cubicBezTo>
                      <a:pt x="507518" y="666164"/>
                      <a:pt x="507036" y="665980"/>
                      <a:pt x="506668" y="665612"/>
                    </a:cubicBezTo>
                    <a:lnTo>
                      <a:pt x="254000" y="412600"/>
                    </a:lnTo>
                    <a:lnTo>
                      <a:pt x="1332" y="159587"/>
                    </a:lnTo>
                    <a:cubicBezTo>
                      <a:pt x="964" y="159219"/>
                      <a:pt x="482" y="159035"/>
                      <a:pt x="0" y="159035"/>
                    </a:cubicBezTo>
                    <a:lnTo>
                      <a:pt x="0" y="793076"/>
                    </a:lnTo>
                    <a:lnTo>
                      <a:pt x="1015999" y="793076"/>
                    </a:lnTo>
                    <a:lnTo>
                      <a:pt x="1015999" y="159035"/>
                    </a:lnTo>
                    <a:cubicBezTo>
                      <a:pt x="1015517" y="159035"/>
                      <a:pt x="1015035" y="159219"/>
                      <a:pt x="1014667" y="159587"/>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grpSp>
      </p:grpSp>
      <p:grpSp>
        <p:nvGrpSpPr>
          <p:cNvPr id="41" name="Group 40">
            <a:extLst>
              <a:ext uri="{FF2B5EF4-FFF2-40B4-BE49-F238E27FC236}">
                <a16:creationId xmlns:a16="http://schemas.microsoft.com/office/drawing/2014/main" id="{AAA829CC-AFEA-3BDE-BF58-9F1FBB7FC629}"/>
              </a:ext>
            </a:extLst>
          </p:cNvPr>
          <p:cNvGrpSpPr/>
          <p:nvPr userDrawn="1"/>
        </p:nvGrpSpPr>
        <p:grpSpPr>
          <a:xfrm flipV="1">
            <a:off x="0" y="6181159"/>
            <a:ext cx="12192000" cy="676841"/>
            <a:chOff x="0" y="1"/>
            <a:chExt cx="9143999" cy="507631"/>
          </a:xfrm>
        </p:grpSpPr>
        <p:grpSp>
          <p:nvGrpSpPr>
            <p:cNvPr id="42" name="Group 41">
              <a:extLst>
                <a:ext uri="{FF2B5EF4-FFF2-40B4-BE49-F238E27FC236}">
                  <a16:creationId xmlns:a16="http://schemas.microsoft.com/office/drawing/2014/main" id="{93ADBE75-A068-D64E-4AB8-B56E9320D9BE}"/>
                </a:ext>
              </a:extLst>
            </p:cNvPr>
            <p:cNvGrpSpPr/>
            <p:nvPr/>
          </p:nvGrpSpPr>
          <p:grpSpPr>
            <a:xfrm flipV="1">
              <a:off x="0" y="1"/>
              <a:ext cx="4571850" cy="507631"/>
              <a:chOff x="0" y="5837474"/>
              <a:chExt cx="9143999" cy="1015296"/>
            </a:xfrm>
          </p:grpSpPr>
          <p:sp>
            <p:nvSpPr>
              <p:cNvPr id="62" name="Freeform: Shape 61">
                <a:extLst>
                  <a:ext uri="{FF2B5EF4-FFF2-40B4-BE49-F238E27FC236}">
                    <a16:creationId xmlns:a16="http://schemas.microsoft.com/office/drawing/2014/main" id="{0F2E7091-D351-3E27-7C78-1527DECC1290}"/>
                  </a:ext>
                </a:extLst>
              </p:cNvPr>
              <p:cNvSpPr/>
              <p:nvPr/>
            </p:nvSpPr>
            <p:spPr>
              <a:xfrm>
                <a:off x="8128007"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63" name="Freeform: Shape 62">
                <a:extLst>
                  <a:ext uri="{FF2B5EF4-FFF2-40B4-BE49-F238E27FC236}">
                    <a16:creationId xmlns:a16="http://schemas.microsoft.com/office/drawing/2014/main" id="{98EDF851-C854-D760-F0FF-A496EF7CD266}"/>
                  </a:ext>
                </a:extLst>
              </p:cNvPr>
              <p:cNvSpPr/>
              <p:nvPr/>
            </p:nvSpPr>
            <p:spPr>
              <a:xfrm>
                <a:off x="8128007" y="6130592"/>
                <a:ext cx="1015992" cy="722178"/>
              </a:xfrm>
              <a:custGeom>
                <a:avLst/>
                <a:gdLst>
                  <a:gd name="connsiteX0" fmla="*/ 1014216 w 1015992"/>
                  <a:gd name="connsiteY0" fmla="*/ 1284 h 722178"/>
                  <a:gd name="connsiteX1" fmla="*/ 875374 w 1015992"/>
                  <a:gd name="connsiteY1" fmla="*/ 201886 h 722178"/>
                  <a:gd name="connsiteX2" fmla="*/ 763883 w 1015992"/>
                  <a:gd name="connsiteY2" fmla="*/ 440199 h 722178"/>
                  <a:gd name="connsiteX3" fmla="*/ 761979 w 1015992"/>
                  <a:gd name="connsiteY3" fmla="*/ 441836 h 722178"/>
                  <a:gd name="connsiteX4" fmla="*/ 760139 w 1015992"/>
                  <a:gd name="connsiteY4" fmla="*/ 440199 h 722178"/>
                  <a:gd name="connsiteX5" fmla="*/ 648646 w 1015992"/>
                  <a:gd name="connsiteY5" fmla="*/ 201886 h 722178"/>
                  <a:gd name="connsiteX6" fmla="*/ 509805 w 1015992"/>
                  <a:gd name="connsiteY6" fmla="*/ 1284 h 722178"/>
                  <a:gd name="connsiteX7" fmla="*/ 507964 w 1015992"/>
                  <a:gd name="connsiteY7" fmla="*/ 0 h 722178"/>
                  <a:gd name="connsiteX8" fmla="*/ 506188 w 1015992"/>
                  <a:gd name="connsiteY8" fmla="*/ 1284 h 722178"/>
                  <a:gd name="connsiteX9" fmla="*/ 367347 w 1015992"/>
                  <a:gd name="connsiteY9" fmla="*/ 201886 h 722178"/>
                  <a:gd name="connsiteX10" fmla="*/ 255854 w 1015992"/>
                  <a:gd name="connsiteY10" fmla="*/ 440199 h 722178"/>
                  <a:gd name="connsiteX11" fmla="*/ 254014 w 1015992"/>
                  <a:gd name="connsiteY11" fmla="*/ 441836 h 722178"/>
                  <a:gd name="connsiteX12" fmla="*/ 252110 w 1015992"/>
                  <a:gd name="connsiteY12" fmla="*/ 440199 h 722178"/>
                  <a:gd name="connsiteX13" fmla="*/ 140619 w 1015992"/>
                  <a:gd name="connsiteY13" fmla="*/ 201886 h 722178"/>
                  <a:gd name="connsiteX14" fmla="*/ 1777 w 1015992"/>
                  <a:gd name="connsiteY14" fmla="*/ 1284 h 722178"/>
                  <a:gd name="connsiteX15" fmla="*/ 0 w 1015992"/>
                  <a:gd name="connsiteY15" fmla="*/ 0 h 722178"/>
                  <a:gd name="connsiteX16" fmla="*/ 0 w 1015992"/>
                  <a:gd name="connsiteY16" fmla="*/ 722178 h 722178"/>
                  <a:gd name="connsiteX17" fmla="*/ 1015993 w 1015992"/>
                  <a:gd name="connsiteY17" fmla="*/ 722178 h 722178"/>
                  <a:gd name="connsiteX18" fmla="*/ 1015993 w 1015992"/>
                  <a:gd name="connsiteY18" fmla="*/ 0 h 722178"/>
                  <a:gd name="connsiteX19" fmla="*/ 1014216 w 1015992"/>
                  <a:gd name="connsiteY19" fmla="*/ 1284 h 72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5992" h="722178">
                    <a:moveTo>
                      <a:pt x="1014216" y="1284"/>
                    </a:moveTo>
                    <a:cubicBezTo>
                      <a:pt x="978744" y="107847"/>
                      <a:pt x="924743" y="151723"/>
                      <a:pt x="875374" y="201886"/>
                    </a:cubicBezTo>
                    <a:cubicBezTo>
                      <a:pt x="825943" y="252048"/>
                      <a:pt x="781142" y="308496"/>
                      <a:pt x="763883" y="440199"/>
                    </a:cubicBezTo>
                    <a:cubicBezTo>
                      <a:pt x="763692" y="441291"/>
                      <a:pt x="762867" y="441836"/>
                      <a:pt x="761979" y="441836"/>
                    </a:cubicBezTo>
                    <a:cubicBezTo>
                      <a:pt x="761154" y="441836"/>
                      <a:pt x="760265" y="441291"/>
                      <a:pt x="760139" y="440199"/>
                    </a:cubicBezTo>
                    <a:cubicBezTo>
                      <a:pt x="742878" y="308496"/>
                      <a:pt x="698015" y="252048"/>
                      <a:pt x="648646" y="201886"/>
                    </a:cubicBezTo>
                    <a:cubicBezTo>
                      <a:pt x="599214" y="151723"/>
                      <a:pt x="545276" y="107847"/>
                      <a:pt x="509805" y="1284"/>
                    </a:cubicBezTo>
                    <a:cubicBezTo>
                      <a:pt x="509488" y="428"/>
                      <a:pt x="508727" y="0"/>
                      <a:pt x="507964" y="0"/>
                    </a:cubicBezTo>
                    <a:cubicBezTo>
                      <a:pt x="507266" y="0"/>
                      <a:pt x="506505" y="428"/>
                      <a:pt x="506188" y="1284"/>
                    </a:cubicBezTo>
                    <a:cubicBezTo>
                      <a:pt x="470716" y="107847"/>
                      <a:pt x="416778" y="151723"/>
                      <a:pt x="367347" y="201886"/>
                    </a:cubicBezTo>
                    <a:cubicBezTo>
                      <a:pt x="317978" y="252048"/>
                      <a:pt x="273115" y="308496"/>
                      <a:pt x="255854" y="440199"/>
                    </a:cubicBezTo>
                    <a:cubicBezTo>
                      <a:pt x="255727" y="441291"/>
                      <a:pt x="254839" y="441836"/>
                      <a:pt x="254014" y="441836"/>
                    </a:cubicBezTo>
                    <a:cubicBezTo>
                      <a:pt x="253126" y="441836"/>
                      <a:pt x="252301" y="441291"/>
                      <a:pt x="252110" y="440199"/>
                    </a:cubicBezTo>
                    <a:cubicBezTo>
                      <a:pt x="234850" y="308496"/>
                      <a:pt x="189987" y="252048"/>
                      <a:pt x="140619" y="201886"/>
                    </a:cubicBezTo>
                    <a:cubicBezTo>
                      <a:pt x="91250" y="151723"/>
                      <a:pt x="37249" y="107847"/>
                      <a:pt x="1777" y="1284"/>
                    </a:cubicBezTo>
                    <a:cubicBezTo>
                      <a:pt x="1459" y="429"/>
                      <a:pt x="761" y="1"/>
                      <a:pt x="0" y="0"/>
                    </a:cubicBezTo>
                    <a:lnTo>
                      <a:pt x="0" y="722178"/>
                    </a:lnTo>
                    <a:lnTo>
                      <a:pt x="1015993" y="722178"/>
                    </a:lnTo>
                    <a:lnTo>
                      <a:pt x="1015993" y="0"/>
                    </a:lnTo>
                    <a:cubicBezTo>
                      <a:pt x="1015231" y="1"/>
                      <a:pt x="1014470" y="429"/>
                      <a:pt x="1014216" y="1284"/>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64" name="Freeform: Shape 63">
                <a:extLst>
                  <a:ext uri="{FF2B5EF4-FFF2-40B4-BE49-F238E27FC236}">
                    <a16:creationId xmlns:a16="http://schemas.microsoft.com/office/drawing/2014/main" id="{FDE0692F-1718-5E5F-9F73-CF139CF1819F}"/>
                  </a:ext>
                </a:extLst>
              </p:cNvPr>
              <p:cNvSpPr/>
              <p:nvPr/>
            </p:nvSpPr>
            <p:spPr>
              <a:xfrm>
                <a:off x="7112014"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65" name="Freeform: Shape 64">
                <a:extLst>
                  <a:ext uri="{FF2B5EF4-FFF2-40B4-BE49-F238E27FC236}">
                    <a16:creationId xmlns:a16="http://schemas.microsoft.com/office/drawing/2014/main" id="{7ED5EF0B-6CA0-CDA7-649C-717320E9C06D}"/>
                  </a:ext>
                </a:extLst>
              </p:cNvPr>
              <p:cNvSpPr/>
              <p:nvPr/>
            </p:nvSpPr>
            <p:spPr>
              <a:xfrm>
                <a:off x="7378529" y="5984030"/>
                <a:ext cx="482963" cy="722191"/>
              </a:xfrm>
              <a:custGeom>
                <a:avLst/>
                <a:gdLst>
                  <a:gd name="connsiteX0" fmla="*/ 244749 w 482963"/>
                  <a:gd name="connsiteY0" fmla="*/ 722170 h 722191"/>
                  <a:gd name="connsiteX1" fmla="*/ 413542 w 482963"/>
                  <a:gd name="connsiteY1" fmla="*/ 650503 h 722191"/>
                  <a:gd name="connsiteX2" fmla="*/ 482963 w 482963"/>
                  <a:gd name="connsiteY2" fmla="*/ 480819 h 722191"/>
                  <a:gd name="connsiteX3" fmla="*/ 474524 w 482963"/>
                  <a:gd name="connsiteY3" fmla="*/ 417324 h 722191"/>
                  <a:gd name="connsiteX4" fmla="*/ 450664 w 482963"/>
                  <a:gd name="connsiteY4" fmla="*/ 360175 h 722191"/>
                  <a:gd name="connsiteX5" fmla="*/ 346850 w 482963"/>
                  <a:gd name="connsiteY5" fmla="*/ 180558 h 722191"/>
                  <a:gd name="connsiteX6" fmla="*/ 243099 w 482963"/>
                  <a:gd name="connsiteY6" fmla="*/ 940 h 722191"/>
                  <a:gd name="connsiteX7" fmla="*/ 241449 w 482963"/>
                  <a:gd name="connsiteY7" fmla="*/ 0 h 722191"/>
                  <a:gd name="connsiteX8" fmla="*/ 239863 w 482963"/>
                  <a:gd name="connsiteY8" fmla="*/ 940 h 722191"/>
                  <a:gd name="connsiteX9" fmla="*/ 136049 w 482963"/>
                  <a:gd name="connsiteY9" fmla="*/ 180558 h 722191"/>
                  <a:gd name="connsiteX10" fmla="*/ 32299 w 482963"/>
                  <a:gd name="connsiteY10" fmla="*/ 360175 h 722191"/>
                  <a:gd name="connsiteX11" fmla="*/ 8439 w 482963"/>
                  <a:gd name="connsiteY11" fmla="*/ 417343 h 722191"/>
                  <a:gd name="connsiteX12" fmla="*/ 0 w 482963"/>
                  <a:gd name="connsiteY12" fmla="*/ 480860 h 722191"/>
                  <a:gd name="connsiteX13" fmla="*/ 71768 w 482963"/>
                  <a:gd name="connsiteY13" fmla="*/ 652572 h 722191"/>
                  <a:gd name="connsiteX14" fmla="*/ 244749 w 482963"/>
                  <a:gd name="connsiteY14" fmla="*/ 722170 h 72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963" h="722191">
                    <a:moveTo>
                      <a:pt x="244749" y="722170"/>
                    </a:moveTo>
                    <a:cubicBezTo>
                      <a:pt x="310998" y="721294"/>
                      <a:pt x="370583" y="694066"/>
                      <a:pt x="413542" y="650503"/>
                    </a:cubicBezTo>
                    <a:cubicBezTo>
                      <a:pt x="456565" y="606940"/>
                      <a:pt x="482963" y="547038"/>
                      <a:pt x="482963" y="480819"/>
                    </a:cubicBezTo>
                    <a:cubicBezTo>
                      <a:pt x="482963" y="458844"/>
                      <a:pt x="480044" y="437556"/>
                      <a:pt x="474524" y="417324"/>
                    </a:cubicBezTo>
                    <a:cubicBezTo>
                      <a:pt x="469002" y="397093"/>
                      <a:pt x="460944" y="377920"/>
                      <a:pt x="450664" y="360175"/>
                    </a:cubicBezTo>
                    <a:lnTo>
                      <a:pt x="346850" y="180558"/>
                    </a:lnTo>
                    <a:lnTo>
                      <a:pt x="243099" y="940"/>
                    </a:lnTo>
                    <a:cubicBezTo>
                      <a:pt x="242719" y="313"/>
                      <a:pt x="242085" y="0"/>
                      <a:pt x="241449" y="0"/>
                    </a:cubicBezTo>
                    <a:cubicBezTo>
                      <a:pt x="240815" y="0"/>
                      <a:pt x="240181" y="313"/>
                      <a:pt x="239863" y="940"/>
                    </a:cubicBezTo>
                    <a:lnTo>
                      <a:pt x="136049" y="180558"/>
                    </a:lnTo>
                    <a:lnTo>
                      <a:pt x="32299" y="360175"/>
                    </a:lnTo>
                    <a:cubicBezTo>
                      <a:pt x="22019" y="377925"/>
                      <a:pt x="13960" y="397105"/>
                      <a:pt x="8439" y="417343"/>
                    </a:cubicBezTo>
                    <a:cubicBezTo>
                      <a:pt x="2919" y="437581"/>
                      <a:pt x="0" y="458877"/>
                      <a:pt x="0" y="480860"/>
                    </a:cubicBezTo>
                    <a:cubicBezTo>
                      <a:pt x="0" y="548047"/>
                      <a:pt x="27413" y="608819"/>
                      <a:pt x="71768" y="652572"/>
                    </a:cubicBezTo>
                    <a:cubicBezTo>
                      <a:pt x="116124" y="696325"/>
                      <a:pt x="177296" y="723059"/>
                      <a:pt x="244749" y="722170"/>
                    </a:cubicBez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66" name="Freeform: Shape 65">
                <a:extLst>
                  <a:ext uri="{FF2B5EF4-FFF2-40B4-BE49-F238E27FC236}">
                    <a16:creationId xmlns:a16="http://schemas.microsoft.com/office/drawing/2014/main" id="{A6586A1B-BB47-AC7F-465F-6DDBCE5C5B4A}"/>
                  </a:ext>
                </a:extLst>
              </p:cNvPr>
              <p:cNvSpPr/>
              <p:nvPr/>
            </p:nvSpPr>
            <p:spPr>
              <a:xfrm>
                <a:off x="6095995" y="5837474"/>
                <a:ext cx="1016018" cy="1015296"/>
              </a:xfrm>
              <a:custGeom>
                <a:avLst/>
                <a:gdLst>
                  <a:gd name="connsiteX0" fmla="*/ 1016018 w 1016018"/>
                  <a:gd name="connsiteY0" fmla="*/ 0 h 1015296"/>
                  <a:gd name="connsiteX1" fmla="*/ 0 w 1016018"/>
                  <a:gd name="connsiteY1" fmla="*/ 0 h 1015296"/>
                  <a:gd name="connsiteX2" fmla="*/ 0 w 1016018"/>
                  <a:gd name="connsiteY2" fmla="*/ 1015297 h 1015296"/>
                  <a:gd name="connsiteX3" fmla="*/ 1016018 w 1016018"/>
                  <a:gd name="connsiteY3" fmla="*/ 1015297 h 1015296"/>
                  <a:gd name="connsiteX4" fmla="*/ 1016018 w 1016018"/>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18" h="1015296">
                    <a:moveTo>
                      <a:pt x="1016018" y="0"/>
                    </a:moveTo>
                    <a:lnTo>
                      <a:pt x="0" y="0"/>
                    </a:lnTo>
                    <a:lnTo>
                      <a:pt x="0" y="1015297"/>
                    </a:lnTo>
                    <a:lnTo>
                      <a:pt x="1016018" y="1015297"/>
                    </a:lnTo>
                    <a:lnTo>
                      <a:pt x="1016018"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67" name="Freeform: Shape 66">
                <a:extLst>
                  <a:ext uri="{FF2B5EF4-FFF2-40B4-BE49-F238E27FC236}">
                    <a16:creationId xmlns:a16="http://schemas.microsoft.com/office/drawing/2014/main" id="{3148CF6A-0645-C9FA-C9C1-417DC6EC0E75}"/>
                  </a:ext>
                </a:extLst>
              </p:cNvPr>
              <p:cNvSpPr/>
              <p:nvPr/>
            </p:nvSpPr>
            <p:spPr>
              <a:xfrm>
                <a:off x="6222996" y="5964385"/>
                <a:ext cx="761978" cy="761474"/>
              </a:xfrm>
              <a:custGeom>
                <a:avLst/>
                <a:gdLst>
                  <a:gd name="connsiteX0" fmla="*/ 102005 w 761978"/>
                  <a:gd name="connsiteY0" fmla="*/ 177337 h 761474"/>
                  <a:gd name="connsiteX1" fmla="*/ 101917 w 761978"/>
                  <a:gd name="connsiteY1" fmla="*/ 176227 h 761474"/>
                  <a:gd name="connsiteX2" fmla="*/ 109163 w 761978"/>
                  <a:gd name="connsiteY2" fmla="*/ 134542 h 761474"/>
                  <a:gd name="connsiteX3" fmla="*/ 111213 w 761978"/>
                  <a:gd name="connsiteY3" fmla="*/ 112907 h 761474"/>
                  <a:gd name="connsiteX4" fmla="*/ 111759 w 761978"/>
                  <a:gd name="connsiteY4" fmla="*/ 111683 h 761474"/>
                  <a:gd name="connsiteX5" fmla="*/ 112983 w 761978"/>
                  <a:gd name="connsiteY5" fmla="*/ 111135 h 761474"/>
                  <a:gd name="connsiteX6" fmla="*/ 134654 w 761978"/>
                  <a:gd name="connsiteY6" fmla="*/ 109092 h 761474"/>
                  <a:gd name="connsiteX7" fmla="*/ 176344 w 761978"/>
                  <a:gd name="connsiteY7" fmla="*/ 101847 h 761474"/>
                  <a:gd name="connsiteX8" fmla="*/ 177486 w 761978"/>
                  <a:gd name="connsiteY8" fmla="*/ 101939 h 761474"/>
                  <a:gd name="connsiteX9" fmla="*/ 178311 w 761978"/>
                  <a:gd name="connsiteY9" fmla="*/ 102640 h 761474"/>
                  <a:gd name="connsiteX10" fmla="*/ 250143 w 761978"/>
                  <a:gd name="connsiteY10" fmla="*/ 210907 h 761474"/>
                  <a:gd name="connsiteX11" fmla="*/ 321976 w 761978"/>
                  <a:gd name="connsiteY11" fmla="*/ 319171 h 761474"/>
                  <a:gd name="connsiteX12" fmla="*/ 321785 w 761978"/>
                  <a:gd name="connsiteY12" fmla="*/ 321541 h 761474"/>
                  <a:gd name="connsiteX13" fmla="*/ 319374 w 761978"/>
                  <a:gd name="connsiteY13" fmla="*/ 321779 h 761474"/>
                  <a:gd name="connsiteX14" fmla="*/ 211055 w 761978"/>
                  <a:gd name="connsiteY14" fmla="*/ 249989 h 761474"/>
                  <a:gd name="connsiteX15" fmla="*/ 102710 w 761978"/>
                  <a:gd name="connsiteY15" fmla="*/ 178203 h 761474"/>
                  <a:gd name="connsiteX16" fmla="*/ 102005 w 761978"/>
                  <a:gd name="connsiteY16" fmla="*/ 177337 h 761474"/>
                  <a:gd name="connsiteX17" fmla="*/ 379212 w 761978"/>
                  <a:gd name="connsiteY17" fmla="*/ 320225 h 761474"/>
                  <a:gd name="connsiteX18" fmla="*/ 380989 w 761978"/>
                  <a:gd name="connsiteY18" fmla="*/ 321566 h 761474"/>
                  <a:gd name="connsiteX19" fmla="*/ 382830 w 761978"/>
                  <a:gd name="connsiteY19" fmla="*/ 320225 h 761474"/>
                  <a:gd name="connsiteX20" fmla="*/ 422236 w 761978"/>
                  <a:gd name="connsiteY20" fmla="*/ 189124 h 761474"/>
                  <a:gd name="connsiteX21" fmla="*/ 461642 w 761978"/>
                  <a:gd name="connsiteY21" fmla="*/ 58023 h 761474"/>
                  <a:gd name="connsiteX22" fmla="*/ 461579 w 761978"/>
                  <a:gd name="connsiteY22" fmla="*/ 56771 h 761474"/>
                  <a:gd name="connsiteX23" fmla="*/ 460754 w 761978"/>
                  <a:gd name="connsiteY23" fmla="*/ 55839 h 761474"/>
                  <a:gd name="connsiteX24" fmla="*/ 421030 w 761978"/>
                  <a:gd name="connsiteY24" fmla="*/ 31324 h 761474"/>
                  <a:gd name="connsiteX25" fmla="*/ 382259 w 761978"/>
                  <a:gd name="connsiteY25" fmla="*/ 489 h 761474"/>
                  <a:gd name="connsiteX26" fmla="*/ 380989 w 761978"/>
                  <a:gd name="connsiteY26" fmla="*/ 0 h 761474"/>
                  <a:gd name="connsiteX27" fmla="*/ 379720 w 761978"/>
                  <a:gd name="connsiteY27" fmla="*/ 489 h 761474"/>
                  <a:gd name="connsiteX28" fmla="*/ 341013 w 761978"/>
                  <a:gd name="connsiteY28" fmla="*/ 31324 h 761474"/>
                  <a:gd name="connsiteX29" fmla="*/ 301226 w 761978"/>
                  <a:gd name="connsiteY29" fmla="*/ 55839 h 761474"/>
                  <a:gd name="connsiteX30" fmla="*/ 300401 w 761978"/>
                  <a:gd name="connsiteY30" fmla="*/ 56771 h 761474"/>
                  <a:gd name="connsiteX31" fmla="*/ 300337 w 761978"/>
                  <a:gd name="connsiteY31" fmla="*/ 58023 h 761474"/>
                  <a:gd name="connsiteX32" fmla="*/ 339743 w 761978"/>
                  <a:gd name="connsiteY32" fmla="*/ 189124 h 761474"/>
                  <a:gd name="connsiteX33" fmla="*/ 379212 w 761978"/>
                  <a:gd name="connsiteY33" fmla="*/ 320225 h 761474"/>
                  <a:gd name="connsiteX34" fmla="*/ 440258 w 761978"/>
                  <a:gd name="connsiteY34" fmla="*/ 321541 h 761474"/>
                  <a:gd name="connsiteX35" fmla="*/ 442606 w 761978"/>
                  <a:gd name="connsiteY35" fmla="*/ 321779 h 761474"/>
                  <a:gd name="connsiteX36" fmla="*/ 550924 w 761978"/>
                  <a:gd name="connsiteY36" fmla="*/ 249989 h 761474"/>
                  <a:gd name="connsiteX37" fmla="*/ 659307 w 761978"/>
                  <a:gd name="connsiteY37" fmla="*/ 178203 h 761474"/>
                  <a:gd name="connsiteX38" fmla="*/ 660005 w 761978"/>
                  <a:gd name="connsiteY38" fmla="*/ 177337 h 761474"/>
                  <a:gd name="connsiteX39" fmla="*/ 660068 w 761978"/>
                  <a:gd name="connsiteY39" fmla="*/ 176227 h 761474"/>
                  <a:gd name="connsiteX40" fmla="*/ 652835 w 761978"/>
                  <a:gd name="connsiteY40" fmla="*/ 134542 h 761474"/>
                  <a:gd name="connsiteX41" fmla="*/ 650804 w 761978"/>
                  <a:gd name="connsiteY41" fmla="*/ 112907 h 761474"/>
                  <a:gd name="connsiteX42" fmla="*/ 650233 w 761978"/>
                  <a:gd name="connsiteY42" fmla="*/ 111683 h 761474"/>
                  <a:gd name="connsiteX43" fmla="*/ 649027 w 761978"/>
                  <a:gd name="connsiteY43" fmla="*/ 111135 h 761474"/>
                  <a:gd name="connsiteX44" fmla="*/ 627389 w 761978"/>
                  <a:gd name="connsiteY44" fmla="*/ 109092 h 761474"/>
                  <a:gd name="connsiteX45" fmla="*/ 585635 w 761978"/>
                  <a:gd name="connsiteY45" fmla="*/ 101847 h 761474"/>
                  <a:gd name="connsiteX46" fmla="*/ 584556 w 761978"/>
                  <a:gd name="connsiteY46" fmla="*/ 101939 h 761474"/>
                  <a:gd name="connsiteX47" fmla="*/ 583668 w 761978"/>
                  <a:gd name="connsiteY47" fmla="*/ 102640 h 761474"/>
                  <a:gd name="connsiteX48" fmla="*/ 511835 w 761978"/>
                  <a:gd name="connsiteY48" fmla="*/ 210907 h 761474"/>
                  <a:gd name="connsiteX49" fmla="*/ 440004 w 761978"/>
                  <a:gd name="connsiteY49" fmla="*/ 319171 h 761474"/>
                  <a:gd name="connsiteX50" fmla="*/ 440258 w 761978"/>
                  <a:gd name="connsiteY50" fmla="*/ 321541 h 761474"/>
                  <a:gd name="connsiteX51" fmla="*/ 321785 w 761978"/>
                  <a:gd name="connsiteY51" fmla="*/ 439933 h 761474"/>
                  <a:gd name="connsiteX52" fmla="*/ 319374 w 761978"/>
                  <a:gd name="connsiteY52" fmla="*/ 439695 h 761474"/>
                  <a:gd name="connsiteX53" fmla="*/ 211055 w 761978"/>
                  <a:gd name="connsiteY53" fmla="*/ 511483 h 761474"/>
                  <a:gd name="connsiteX54" fmla="*/ 102710 w 761978"/>
                  <a:gd name="connsiteY54" fmla="*/ 583271 h 761474"/>
                  <a:gd name="connsiteX55" fmla="*/ 102005 w 761978"/>
                  <a:gd name="connsiteY55" fmla="*/ 584140 h 761474"/>
                  <a:gd name="connsiteX56" fmla="*/ 101917 w 761978"/>
                  <a:gd name="connsiteY56" fmla="*/ 585251 h 761474"/>
                  <a:gd name="connsiteX57" fmla="*/ 109163 w 761978"/>
                  <a:gd name="connsiteY57" fmla="*/ 626935 h 761474"/>
                  <a:gd name="connsiteX58" fmla="*/ 111213 w 761978"/>
                  <a:gd name="connsiteY58" fmla="*/ 648567 h 761474"/>
                  <a:gd name="connsiteX59" fmla="*/ 111759 w 761978"/>
                  <a:gd name="connsiteY59" fmla="*/ 649792 h 761474"/>
                  <a:gd name="connsiteX60" fmla="*/ 112983 w 761978"/>
                  <a:gd name="connsiteY60" fmla="*/ 650337 h 761474"/>
                  <a:gd name="connsiteX61" fmla="*/ 134654 w 761978"/>
                  <a:gd name="connsiteY61" fmla="*/ 652381 h 761474"/>
                  <a:gd name="connsiteX62" fmla="*/ 176344 w 761978"/>
                  <a:gd name="connsiteY62" fmla="*/ 659627 h 761474"/>
                  <a:gd name="connsiteX63" fmla="*/ 177486 w 761978"/>
                  <a:gd name="connsiteY63" fmla="*/ 659538 h 761474"/>
                  <a:gd name="connsiteX64" fmla="*/ 178311 w 761978"/>
                  <a:gd name="connsiteY64" fmla="*/ 658834 h 761474"/>
                  <a:gd name="connsiteX65" fmla="*/ 250143 w 761978"/>
                  <a:gd name="connsiteY65" fmla="*/ 550566 h 761474"/>
                  <a:gd name="connsiteX66" fmla="*/ 321976 w 761978"/>
                  <a:gd name="connsiteY66" fmla="*/ 442303 h 761474"/>
                  <a:gd name="connsiteX67" fmla="*/ 321785 w 761978"/>
                  <a:gd name="connsiteY67" fmla="*/ 439933 h 761474"/>
                  <a:gd name="connsiteX68" fmla="*/ 659307 w 761978"/>
                  <a:gd name="connsiteY68" fmla="*/ 583271 h 761474"/>
                  <a:gd name="connsiteX69" fmla="*/ 550924 w 761978"/>
                  <a:gd name="connsiteY69" fmla="*/ 511483 h 761474"/>
                  <a:gd name="connsiteX70" fmla="*/ 442606 w 761978"/>
                  <a:gd name="connsiteY70" fmla="*/ 439695 h 761474"/>
                  <a:gd name="connsiteX71" fmla="*/ 440258 w 761978"/>
                  <a:gd name="connsiteY71" fmla="*/ 439933 h 761474"/>
                  <a:gd name="connsiteX72" fmla="*/ 440004 w 761978"/>
                  <a:gd name="connsiteY72" fmla="*/ 442303 h 761474"/>
                  <a:gd name="connsiteX73" fmla="*/ 511835 w 761978"/>
                  <a:gd name="connsiteY73" fmla="*/ 550566 h 761474"/>
                  <a:gd name="connsiteX74" fmla="*/ 583668 w 761978"/>
                  <a:gd name="connsiteY74" fmla="*/ 658834 h 761474"/>
                  <a:gd name="connsiteX75" fmla="*/ 584556 w 761978"/>
                  <a:gd name="connsiteY75" fmla="*/ 659538 h 761474"/>
                  <a:gd name="connsiteX76" fmla="*/ 585635 w 761978"/>
                  <a:gd name="connsiteY76" fmla="*/ 659627 h 761474"/>
                  <a:gd name="connsiteX77" fmla="*/ 627389 w 761978"/>
                  <a:gd name="connsiteY77" fmla="*/ 652381 h 761474"/>
                  <a:gd name="connsiteX78" fmla="*/ 649027 w 761978"/>
                  <a:gd name="connsiteY78" fmla="*/ 650337 h 761474"/>
                  <a:gd name="connsiteX79" fmla="*/ 650233 w 761978"/>
                  <a:gd name="connsiteY79" fmla="*/ 649792 h 761474"/>
                  <a:gd name="connsiteX80" fmla="*/ 650804 w 761978"/>
                  <a:gd name="connsiteY80" fmla="*/ 648567 h 761474"/>
                  <a:gd name="connsiteX81" fmla="*/ 652835 w 761978"/>
                  <a:gd name="connsiteY81" fmla="*/ 626935 h 761474"/>
                  <a:gd name="connsiteX82" fmla="*/ 660068 w 761978"/>
                  <a:gd name="connsiteY82" fmla="*/ 585251 h 761474"/>
                  <a:gd name="connsiteX83" fmla="*/ 660005 w 761978"/>
                  <a:gd name="connsiteY83" fmla="*/ 584140 h 761474"/>
                  <a:gd name="connsiteX84" fmla="*/ 659307 w 761978"/>
                  <a:gd name="connsiteY84" fmla="*/ 583271 h 761474"/>
                  <a:gd name="connsiteX85" fmla="*/ 320453 w 761978"/>
                  <a:gd name="connsiteY85" fmla="*/ 382538 h 761474"/>
                  <a:gd name="connsiteX86" fmla="*/ 321785 w 761978"/>
                  <a:gd name="connsiteY86" fmla="*/ 380736 h 761474"/>
                  <a:gd name="connsiteX87" fmla="*/ 320453 w 761978"/>
                  <a:gd name="connsiteY87" fmla="*/ 378936 h 761474"/>
                  <a:gd name="connsiteX88" fmla="*/ 189226 w 761978"/>
                  <a:gd name="connsiteY88" fmla="*/ 339534 h 761474"/>
                  <a:gd name="connsiteX89" fmla="*/ 58062 w 761978"/>
                  <a:gd name="connsiteY89" fmla="*/ 300132 h 761474"/>
                  <a:gd name="connsiteX90" fmla="*/ 56806 w 761978"/>
                  <a:gd name="connsiteY90" fmla="*/ 300194 h 761474"/>
                  <a:gd name="connsiteX91" fmla="*/ 55873 w 761978"/>
                  <a:gd name="connsiteY91" fmla="*/ 301034 h 761474"/>
                  <a:gd name="connsiteX92" fmla="*/ 31347 w 761978"/>
                  <a:gd name="connsiteY92" fmla="*/ 340764 h 761474"/>
                  <a:gd name="connsiteX93" fmla="*/ 489 w 761978"/>
                  <a:gd name="connsiteY93" fmla="*/ 379477 h 761474"/>
                  <a:gd name="connsiteX94" fmla="*/ 0 w 761978"/>
                  <a:gd name="connsiteY94" fmla="*/ 380736 h 761474"/>
                  <a:gd name="connsiteX95" fmla="*/ 489 w 761978"/>
                  <a:gd name="connsiteY95" fmla="*/ 381995 h 761474"/>
                  <a:gd name="connsiteX96" fmla="*/ 31347 w 761978"/>
                  <a:gd name="connsiteY96" fmla="*/ 420711 h 761474"/>
                  <a:gd name="connsiteX97" fmla="*/ 55873 w 761978"/>
                  <a:gd name="connsiteY97" fmla="*/ 460440 h 761474"/>
                  <a:gd name="connsiteX98" fmla="*/ 56806 w 761978"/>
                  <a:gd name="connsiteY98" fmla="*/ 461280 h 761474"/>
                  <a:gd name="connsiteX99" fmla="*/ 58062 w 761978"/>
                  <a:gd name="connsiteY99" fmla="*/ 461340 h 761474"/>
                  <a:gd name="connsiteX100" fmla="*/ 189226 w 761978"/>
                  <a:gd name="connsiteY100" fmla="*/ 421938 h 761474"/>
                  <a:gd name="connsiteX101" fmla="*/ 320453 w 761978"/>
                  <a:gd name="connsiteY101" fmla="*/ 382538 h 761474"/>
                  <a:gd name="connsiteX102" fmla="*/ 761534 w 761978"/>
                  <a:gd name="connsiteY102" fmla="*/ 379477 h 761474"/>
                  <a:gd name="connsiteX103" fmla="*/ 730631 w 761978"/>
                  <a:gd name="connsiteY103" fmla="*/ 340764 h 761474"/>
                  <a:gd name="connsiteX104" fmla="*/ 706137 w 761978"/>
                  <a:gd name="connsiteY104" fmla="*/ 301034 h 761474"/>
                  <a:gd name="connsiteX105" fmla="*/ 705186 w 761978"/>
                  <a:gd name="connsiteY105" fmla="*/ 300194 h 761474"/>
                  <a:gd name="connsiteX106" fmla="*/ 703917 w 761978"/>
                  <a:gd name="connsiteY106" fmla="*/ 300132 h 761474"/>
                  <a:gd name="connsiteX107" fmla="*/ 572753 w 761978"/>
                  <a:gd name="connsiteY107" fmla="*/ 339534 h 761474"/>
                  <a:gd name="connsiteX108" fmla="*/ 441527 w 761978"/>
                  <a:gd name="connsiteY108" fmla="*/ 378936 h 761474"/>
                  <a:gd name="connsiteX109" fmla="*/ 440194 w 761978"/>
                  <a:gd name="connsiteY109" fmla="*/ 380736 h 761474"/>
                  <a:gd name="connsiteX110" fmla="*/ 441527 w 761978"/>
                  <a:gd name="connsiteY110" fmla="*/ 382538 h 761474"/>
                  <a:gd name="connsiteX111" fmla="*/ 572753 w 761978"/>
                  <a:gd name="connsiteY111" fmla="*/ 421938 h 761474"/>
                  <a:gd name="connsiteX112" fmla="*/ 703917 w 761978"/>
                  <a:gd name="connsiteY112" fmla="*/ 461340 h 761474"/>
                  <a:gd name="connsiteX113" fmla="*/ 705186 w 761978"/>
                  <a:gd name="connsiteY113" fmla="*/ 461280 h 761474"/>
                  <a:gd name="connsiteX114" fmla="*/ 706137 w 761978"/>
                  <a:gd name="connsiteY114" fmla="*/ 460440 h 761474"/>
                  <a:gd name="connsiteX115" fmla="*/ 730631 w 761978"/>
                  <a:gd name="connsiteY115" fmla="*/ 420710 h 761474"/>
                  <a:gd name="connsiteX116" fmla="*/ 761534 w 761978"/>
                  <a:gd name="connsiteY116" fmla="*/ 381995 h 761474"/>
                  <a:gd name="connsiteX117" fmla="*/ 761979 w 761978"/>
                  <a:gd name="connsiteY117" fmla="*/ 380736 h 761474"/>
                  <a:gd name="connsiteX118" fmla="*/ 761534 w 761978"/>
                  <a:gd name="connsiteY118" fmla="*/ 379477 h 761474"/>
                  <a:gd name="connsiteX119" fmla="*/ 382830 w 761978"/>
                  <a:gd name="connsiteY119" fmla="*/ 441247 h 761474"/>
                  <a:gd name="connsiteX120" fmla="*/ 380989 w 761978"/>
                  <a:gd name="connsiteY120" fmla="*/ 439908 h 761474"/>
                  <a:gd name="connsiteX121" fmla="*/ 379212 w 761978"/>
                  <a:gd name="connsiteY121" fmla="*/ 441247 h 761474"/>
                  <a:gd name="connsiteX122" fmla="*/ 339743 w 761978"/>
                  <a:gd name="connsiteY122" fmla="*/ 572350 h 761474"/>
                  <a:gd name="connsiteX123" fmla="*/ 300337 w 761978"/>
                  <a:gd name="connsiteY123" fmla="*/ 703450 h 761474"/>
                  <a:gd name="connsiteX124" fmla="*/ 300401 w 761978"/>
                  <a:gd name="connsiteY124" fmla="*/ 704706 h 761474"/>
                  <a:gd name="connsiteX125" fmla="*/ 301226 w 761978"/>
                  <a:gd name="connsiteY125" fmla="*/ 705633 h 761474"/>
                  <a:gd name="connsiteX126" fmla="*/ 341013 w 761978"/>
                  <a:gd name="connsiteY126" fmla="*/ 730152 h 761474"/>
                  <a:gd name="connsiteX127" fmla="*/ 379720 w 761978"/>
                  <a:gd name="connsiteY127" fmla="*/ 760986 h 761474"/>
                  <a:gd name="connsiteX128" fmla="*/ 380989 w 761978"/>
                  <a:gd name="connsiteY128" fmla="*/ 761474 h 761474"/>
                  <a:gd name="connsiteX129" fmla="*/ 382259 w 761978"/>
                  <a:gd name="connsiteY129" fmla="*/ 760986 h 761474"/>
                  <a:gd name="connsiteX130" fmla="*/ 421030 w 761978"/>
                  <a:gd name="connsiteY130" fmla="*/ 730152 h 761474"/>
                  <a:gd name="connsiteX131" fmla="*/ 460754 w 761978"/>
                  <a:gd name="connsiteY131" fmla="*/ 705633 h 761474"/>
                  <a:gd name="connsiteX132" fmla="*/ 461579 w 761978"/>
                  <a:gd name="connsiteY132" fmla="*/ 704706 h 761474"/>
                  <a:gd name="connsiteX133" fmla="*/ 461642 w 761978"/>
                  <a:gd name="connsiteY133" fmla="*/ 703450 h 761474"/>
                  <a:gd name="connsiteX134" fmla="*/ 422236 w 761978"/>
                  <a:gd name="connsiteY134" fmla="*/ 572350 h 761474"/>
                  <a:gd name="connsiteX135" fmla="*/ 382830 w 761978"/>
                  <a:gd name="connsiteY135" fmla="*/ 441247 h 76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61978" h="761474">
                    <a:moveTo>
                      <a:pt x="102005" y="177337"/>
                    </a:moveTo>
                    <a:cubicBezTo>
                      <a:pt x="101872" y="176993"/>
                      <a:pt x="101834" y="176606"/>
                      <a:pt x="101917" y="176227"/>
                    </a:cubicBezTo>
                    <a:cubicBezTo>
                      <a:pt x="105553" y="159674"/>
                      <a:pt x="107793" y="145436"/>
                      <a:pt x="109163" y="134542"/>
                    </a:cubicBezTo>
                    <a:cubicBezTo>
                      <a:pt x="110534" y="123645"/>
                      <a:pt x="111042" y="116092"/>
                      <a:pt x="111213" y="112907"/>
                    </a:cubicBezTo>
                    <a:cubicBezTo>
                      <a:pt x="111238" y="112429"/>
                      <a:pt x="111441" y="112000"/>
                      <a:pt x="111759" y="111683"/>
                    </a:cubicBezTo>
                    <a:cubicBezTo>
                      <a:pt x="112076" y="111365"/>
                      <a:pt x="112507" y="111162"/>
                      <a:pt x="112983" y="111135"/>
                    </a:cubicBezTo>
                    <a:cubicBezTo>
                      <a:pt x="116169" y="110966"/>
                      <a:pt x="123739" y="110463"/>
                      <a:pt x="134654" y="109092"/>
                    </a:cubicBezTo>
                    <a:cubicBezTo>
                      <a:pt x="145504" y="107722"/>
                      <a:pt x="159782" y="105483"/>
                      <a:pt x="176344" y="101847"/>
                    </a:cubicBezTo>
                    <a:cubicBezTo>
                      <a:pt x="176725" y="101762"/>
                      <a:pt x="177106" y="101800"/>
                      <a:pt x="177486" y="101939"/>
                    </a:cubicBezTo>
                    <a:cubicBezTo>
                      <a:pt x="177804" y="102078"/>
                      <a:pt x="178121" y="102318"/>
                      <a:pt x="178311" y="102640"/>
                    </a:cubicBezTo>
                    <a:lnTo>
                      <a:pt x="250143" y="210907"/>
                    </a:lnTo>
                    <a:lnTo>
                      <a:pt x="321976" y="319171"/>
                    </a:lnTo>
                    <a:cubicBezTo>
                      <a:pt x="322547" y="320026"/>
                      <a:pt x="322356" y="320961"/>
                      <a:pt x="321785" y="321541"/>
                    </a:cubicBezTo>
                    <a:cubicBezTo>
                      <a:pt x="321151" y="322121"/>
                      <a:pt x="320262" y="322344"/>
                      <a:pt x="319374" y="321779"/>
                    </a:cubicBezTo>
                    <a:lnTo>
                      <a:pt x="211055" y="249989"/>
                    </a:lnTo>
                    <a:lnTo>
                      <a:pt x="102710" y="178203"/>
                    </a:lnTo>
                    <a:cubicBezTo>
                      <a:pt x="102386" y="177987"/>
                      <a:pt x="102145" y="177682"/>
                      <a:pt x="102005" y="177337"/>
                    </a:cubicBezTo>
                    <a:close/>
                    <a:moveTo>
                      <a:pt x="379212" y="320225"/>
                    </a:moveTo>
                    <a:cubicBezTo>
                      <a:pt x="379466" y="321120"/>
                      <a:pt x="380228" y="321566"/>
                      <a:pt x="380989" y="321566"/>
                    </a:cubicBezTo>
                    <a:cubicBezTo>
                      <a:pt x="381751" y="321566"/>
                      <a:pt x="382512" y="321120"/>
                      <a:pt x="382830" y="320225"/>
                    </a:cubicBezTo>
                    <a:lnTo>
                      <a:pt x="422236" y="189124"/>
                    </a:lnTo>
                    <a:lnTo>
                      <a:pt x="461642" y="58023"/>
                    </a:lnTo>
                    <a:cubicBezTo>
                      <a:pt x="461769" y="57599"/>
                      <a:pt x="461769" y="57157"/>
                      <a:pt x="461579" y="56771"/>
                    </a:cubicBezTo>
                    <a:cubicBezTo>
                      <a:pt x="461452" y="56384"/>
                      <a:pt x="461134" y="56049"/>
                      <a:pt x="460754" y="55839"/>
                    </a:cubicBezTo>
                    <a:cubicBezTo>
                      <a:pt x="447491" y="48641"/>
                      <a:pt x="434165" y="40508"/>
                      <a:pt x="421030" y="31324"/>
                    </a:cubicBezTo>
                    <a:cubicBezTo>
                      <a:pt x="407831" y="22138"/>
                      <a:pt x="394823" y="11901"/>
                      <a:pt x="382259" y="489"/>
                    </a:cubicBezTo>
                    <a:cubicBezTo>
                      <a:pt x="381878" y="164"/>
                      <a:pt x="381434" y="0"/>
                      <a:pt x="380989" y="0"/>
                    </a:cubicBezTo>
                    <a:cubicBezTo>
                      <a:pt x="380545" y="0"/>
                      <a:pt x="380101" y="164"/>
                      <a:pt x="379720" y="489"/>
                    </a:cubicBezTo>
                    <a:cubicBezTo>
                      <a:pt x="367156" y="11901"/>
                      <a:pt x="354148" y="22138"/>
                      <a:pt x="341013" y="31324"/>
                    </a:cubicBezTo>
                    <a:cubicBezTo>
                      <a:pt x="327813" y="40508"/>
                      <a:pt x="314488" y="48641"/>
                      <a:pt x="301226" y="55839"/>
                    </a:cubicBezTo>
                    <a:cubicBezTo>
                      <a:pt x="300844" y="56049"/>
                      <a:pt x="300591" y="56384"/>
                      <a:pt x="300401" y="56771"/>
                    </a:cubicBezTo>
                    <a:cubicBezTo>
                      <a:pt x="300274" y="57157"/>
                      <a:pt x="300210" y="57599"/>
                      <a:pt x="300337" y="58023"/>
                    </a:cubicBezTo>
                    <a:lnTo>
                      <a:pt x="339743" y="189124"/>
                    </a:lnTo>
                    <a:lnTo>
                      <a:pt x="379212" y="320225"/>
                    </a:lnTo>
                    <a:close/>
                    <a:moveTo>
                      <a:pt x="440258" y="321541"/>
                    </a:moveTo>
                    <a:cubicBezTo>
                      <a:pt x="440829" y="322121"/>
                      <a:pt x="441781" y="322344"/>
                      <a:pt x="442606" y="321779"/>
                    </a:cubicBezTo>
                    <a:lnTo>
                      <a:pt x="550924" y="249989"/>
                    </a:lnTo>
                    <a:lnTo>
                      <a:pt x="659307" y="178203"/>
                    </a:lnTo>
                    <a:cubicBezTo>
                      <a:pt x="659625" y="177987"/>
                      <a:pt x="659879" y="177682"/>
                      <a:pt x="660005" y="177337"/>
                    </a:cubicBezTo>
                    <a:cubicBezTo>
                      <a:pt x="660132" y="176993"/>
                      <a:pt x="660195" y="176606"/>
                      <a:pt x="660068" y="176227"/>
                    </a:cubicBezTo>
                    <a:cubicBezTo>
                      <a:pt x="656452" y="159674"/>
                      <a:pt x="654231" y="145436"/>
                      <a:pt x="652835" y="134542"/>
                    </a:cubicBezTo>
                    <a:cubicBezTo>
                      <a:pt x="651438" y="123645"/>
                      <a:pt x="650931" y="116093"/>
                      <a:pt x="650804" y="112907"/>
                    </a:cubicBezTo>
                    <a:cubicBezTo>
                      <a:pt x="650741" y="112429"/>
                      <a:pt x="650550" y="112000"/>
                      <a:pt x="650233" y="111683"/>
                    </a:cubicBezTo>
                    <a:cubicBezTo>
                      <a:pt x="649916" y="111365"/>
                      <a:pt x="649472" y="111162"/>
                      <a:pt x="649027" y="111135"/>
                    </a:cubicBezTo>
                    <a:cubicBezTo>
                      <a:pt x="645854" y="110966"/>
                      <a:pt x="638240" y="110464"/>
                      <a:pt x="627389" y="109092"/>
                    </a:cubicBezTo>
                    <a:cubicBezTo>
                      <a:pt x="616474" y="107722"/>
                      <a:pt x="602197" y="105483"/>
                      <a:pt x="585635" y="101847"/>
                    </a:cubicBezTo>
                    <a:cubicBezTo>
                      <a:pt x="585254" y="101763"/>
                      <a:pt x="584873" y="101800"/>
                      <a:pt x="584556" y="101939"/>
                    </a:cubicBezTo>
                    <a:cubicBezTo>
                      <a:pt x="584175" y="102078"/>
                      <a:pt x="583858" y="102318"/>
                      <a:pt x="583668" y="102640"/>
                    </a:cubicBezTo>
                    <a:lnTo>
                      <a:pt x="511835" y="210907"/>
                    </a:lnTo>
                    <a:lnTo>
                      <a:pt x="440004" y="319171"/>
                    </a:lnTo>
                    <a:cubicBezTo>
                      <a:pt x="439433" y="320027"/>
                      <a:pt x="439686" y="320961"/>
                      <a:pt x="440258" y="321541"/>
                    </a:cubicBezTo>
                    <a:close/>
                    <a:moveTo>
                      <a:pt x="321785" y="439933"/>
                    </a:moveTo>
                    <a:cubicBezTo>
                      <a:pt x="321151" y="439353"/>
                      <a:pt x="320262" y="439130"/>
                      <a:pt x="319374" y="439695"/>
                    </a:cubicBezTo>
                    <a:lnTo>
                      <a:pt x="211055" y="511483"/>
                    </a:lnTo>
                    <a:lnTo>
                      <a:pt x="102710" y="583271"/>
                    </a:lnTo>
                    <a:cubicBezTo>
                      <a:pt x="102386" y="583486"/>
                      <a:pt x="102145" y="583791"/>
                      <a:pt x="102005" y="584140"/>
                    </a:cubicBezTo>
                    <a:cubicBezTo>
                      <a:pt x="101872" y="584483"/>
                      <a:pt x="101834" y="584870"/>
                      <a:pt x="101917" y="585251"/>
                    </a:cubicBezTo>
                    <a:cubicBezTo>
                      <a:pt x="105553" y="601800"/>
                      <a:pt x="107793" y="616039"/>
                      <a:pt x="109163" y="626935"/>
                    </a:cubicBezTo>
                    <a:cubicBezTo>
                      <a:pt x="110534" y="637824"/>
                      <a:pt x="111042" y="645381"/>
                      <a:pt x="111213" y="648567"/>
                    </a:cubicBezTo>
                    <a:cubicBezTo>
                      <a:pt x="111238" y="649043"/>
                      <a:pt x="111441" y="649474"/>
                      <a:pt x="111759" y="649792"/>
                    </a:cubicBezTo>
                    <a:cubicBezTo>
                      <a:pt x="112076" y="650109"/>
                      <a:pt x="112507" y="650312"/>
                      <a:pt x="112983" y="650337"/>
                    </a:cubicBezTo>
                    <a:cubicBezTo>
                      <a:pt x="116169" y="650509"/>
                      <a:pt x="123739" y="651010"/>
                      <a:pt x="134654" y="652381"/>
                    </a:cubicBezTo>
                    <a:cubicBezTo>
                      <a:pt x="145504" y="653751"/>
                      <a:pt x="159782" y="655991"/>
                      <a:pt x="176344" y="659627"/>
                    </a:cubicBezTo>
                    <a:cubicBezTo>
                      <a:pt x="176725" y="659710"/>
                      <a:pt x="177106" y="659672"/>
                      <a:pt x="177486" y="659538"/>
                    </a:cubicBezTo>
                    <a:cubicBezTo>
                      <a:pt x="177804" y="659399"/>
                      <a:pt x="178121" y="659158"/>
                      <a:pt x="178311" y="658834"/>
                    </a:cubicBezTo>
                    <a:lnTo>
                      <a:pt x="250143" y="550566"/>
                    </a:lnTo>
                    <a:lnTo>
                      <a:pt x="321976" y="442303"/>
                    </a:lnTo>
                    <a:cubicBezTo>
                      <a:pt x="322547" y="441448"/>
                      <a:pt x="322356" y="440514"/>
                      <a:pt x="321785" y="439933"/>
                    </a:cubicBezTo>
                    <a:close/>
                    <a:moveTo>
                      <a:pt x="659307" y="583271"/>
                    </a:moveTo>
                    <a:lnTo>
                      <a:pt x="550924" y="511483"/>
                    </a:lnTo>
                    <a:lnTo>
                      <a:pt x="442606" y="439695"/>
                    </a:lnTo>
                    <a:cubicBezTo>
                      <a:pt x="441781" y="439130"/>
                      <a:pt x="440829" y="439353"/>
                      <a:pt x="440258" y="439933"/>
                    </a:cubicBezTo>
                    <a:cubicBezTo>
                      <a:pt x="439686" y="440514"/>
                      <a:pt x="439433" y="441448"/>
                      <a:pt x="440004" y="442303"/>
                    </a:cubicBezTo>
                    <a:lnTo>
                      <a:pt x="511835" y="550566"/>
                    </a:lnTo>
                    <a:lnTo>
                      <a:pt x="583668" y="658834"/>
                    </a:lnTo>
                    <a:cubicBezTo>
                      <a:pt x="583858" y="659158"/>
                      <a:pt x="584175" y="659399"/>
                      <a:pt x="584556" y="659538"/>
                    </a:cubicBezTo>
                    <a:cubicBezTo>
                      <a:pt x="584873" y="659672"/>
                      <a:pt x="585254" y="659710"/>
                      <a:pt x="585635" y="659627"/>
                    </a:cubicBezTo>
                    <a:cubicBezTo>
                      <a:pt x="602197" y="655991"/>
                      <a:pt x="616474" y="653751"/>
                      <a:pt x="627389" y="652381"/>
                    </a:cubicBezTo>
                    <a:cubicBezTo>
                      <a:pt x="638240" y="651010"/>
                      <a:pt x="645854" y="650509"/>
                      <a:pt x="649027" y="650337"/>
                    </a:cubicBezTo>
                    <a:cubicBezTo>
                      <a:pt x="649472" y="650312"/>
                      <a:pt x="649916" y="650109"/>
                      <a:pt x="650233" y="649792"/>
                    </a:cubicBezTo>
                    <a:cubicBezTo>
                      <a:pt x="650550" y="649474"/>
                      <a:pt x="650741" y="649043"/>
                      <a:pt x="650804" y="648567"/>
                    </a:cubicBezTo>
                    <a:cubicBezTo>
                      <a:pt x="650931" y="645381"/>
                      <a:pt x="651438" y="637824"/>
                      <a:pt x="652835" y="626935"/>
                    </a:cubicBezTo>
                    <a:cubicBezTo>
                      <a:pt x="654231" y="616039"/>
                      <a:pt x="656452" y="601800"/>
                      <a:pt x="660068" y="585251"/>
                    </a:cubicBezTo>
                    <a:cubicBezTo>
                      <a:pt x="660195" y="584870"/>
                      <a:pt x="660132" y="584483"/>
                      <a:pt x="660005" y="584140"/>
                    </a:cubicBezTo>
                    <a:cubicBezTo>
                      <a:pt x="659879" y="583791"/>
                      <a:pt x="659625" y="583486"/>
                      <a:pt x="659307" y="583271"/>
                    </a:cubicBezTo>
                    <a:close/>
                    <a:moveTo>
                      <a:pt x="320453" y="382538"/>
                    </a:moveTo>
                    <a:cubicBezTo>
                      <a:pt x="321341" y="382268"/>
                      <a:pt x="321785" y="381504"/>
                      <a:pt x="321785" y="380736"/>
                    </a:cubicBezTo>
                    <a:cubicBezTo>
                      <a:pt x="321785" y="379970"/>
                      <a:pt x="321341" y="379204"/>
                      <a:pt x="320453" y="378936"/>
                    </a:cubicBezTo>
                    <a:lnTo>
                      <a:pt x="189226" y="339534"/>
                    </a:lnTo>
                    <a:lnTo>
                      <a:pt x="58062" y="300132"/>
                    </a:lnTo>
                    <a:cubicBezTo>
                      <a:pt x="57637" y="300006"/>
                      <a:pt x="57193" y="300036"/>
                      <a:pt x="56806" y="300194"/>
                    </a:cubicBezTo>
                    <a:cubicBezTo>
                      <a:pt x="56419" y="300353"/>
                      <a:pt x="56089" y="300643"/>
                      <a:pt x="55873" y="301034"/>
                    </a:cubicBezTo>
                    <a:cubicBezTo>
                      <a:pt x="48671" y="314290"/>
                      <a:pt x="40536" y="327612"/>
                      <a:pt x="31347" y="340764"/>
                    </a:cubicBezTo>
                    <a:cubicBezTo>
                      <a:pt x="22153" y="353916"/>
                      <a:pt x="11905" y="366897"/>
                      <a:pt x="489" y="379477"/>
                    </a:cubicBezTo>
                    <a:cubicBezTo>
                      <a:pt x="165" y="379836"/>
                      <a:pt x="0" y="380285"/>
                      <a:pt x="0" y="380736"/>
                    </a:cubicBezTo>
                    <a:cubicBezTo>
                      <a:pt x="0" y="381187"/>
                      <a:pt x="165" y="381638"/>
                      <a:pt x="489" y="381995"/>
                    </a:cubicBezTo>
                    <a:cubicBezTo>
                      <a:pt x="11905" y="394577"/>
                      <a:pt x="22153" y="407559"/>
                      <a:pt x="31347" y="420711"/>
                    </a:cubicBezTo>
                    <a:cubicBezTo>
                      <a:pt x="40536" y="433863"/>
                      <a:pt x="48671" y="447184"/>
                      <a:pt x="55873" y="460440"/>
                    </a:cubicBezTo>
                    <a:cubicBezTo>
                      <a:pt x="56089" y="460832"/>
                      <a:pt x="56419" y="461122"/>
                      <a:pt x="56806" y="461280"/>
                    </a:cubicBezTo>
                    <a:cubicBezTo>
                      <a:pt x="57193" y="461439"/>
                      <a:pt x="57637" y="461469"/>
                      <a:pt x="58062" y="461340"/>
                    </a:cubicBezTo>
                    <a:lnTo>
                      <a:pt x="189226" y="421938"/>
                    </a:lnTo>
                    <a:lnTo>
                      <a:pt x="320453" y="382538"/>
                    </a:lnTo>
                    <a:close/>
                    <a:moveTo>
                      <a:pt x="761534" y="379477"/>
                    </a:moveTo>
                    <a:cubicBezTo>
                      <a:pt x="750113" y="366897"/>
                      <a:pt x="739833" y="353916"/>
                      <a:pt x="730631" y="340764"/>
                    </a:cubicBezTo>
                    <a:cubicBezTo>
                      <a:pt x="721494" y="327612"/>
                      <a:pt x="713308" y="314290"/>
                      <a:pt x="706137" y="301034"/>
                    </a:cubicBezTo>
                    <a:cubicBezTo>
                      <a:pt x="705884" y="300643"/>
                      <a:pt x="705567" y="300353"/>
                      <a:pt x="705186" y="300194"/>
                    </a:cubicBezTo>
                    <a:cubicBezTo>
                      <a:pt x="704805" y="300036"/>
                      <a:pt x="704361" y="300006"/>
                      <a:pt x="703917" y="300132"/>
                    </a:cubicBezTo>
                    <a:lnTo>
                      <a:pt x="572753" y="339534"/>
                    </a:lnTo>
                    <a:lnTo>
                      <a:pt x="441527" y="378936"/>
                    </a:lnTo>
                    <a:cubicBezTo>
                      <a:pt x="440638" y="379204"/>
                      <a:pt x="440194" y="379970"/>
                      <a:pt x="440194" y="380736"/>
                    </a:cubicBezTo>
                    <a:cubicBezTo>
                      <a:pt x="440194" y="381504"/>
                      <a:pt x="440638" y="382268"/>
                      <a:pt x="441527" y="382538"/>
                    </a:cubicBezTo>
                    <a:lnTo>
                      <a:pt x="572753" y="421938"/>
                    </a:lnTo>
                    <a:lnTo>
                      <a:pt x="703917" y="461340"/>
                    </a:lnTo>
                    <a:cubicBezTo>
                      <a:pt x="704361" y="461469"/>
                      <a:pt x="704805" y="461439"/>
                      <a:pt x="705186" y="461280"/>
                    </a:cubicBezTo>
                    <a:cubicBezTo>
                      <a:pt x="705567" y="461122"/>
                      <a:pt x="705884" y="460832"/>
                      <a:pt x="706137" y="460440"/>
                    </a:cubicBezTo>
                    <a:cubicBezTo>
                      <a:pt x="713308" y="447184"/>
                      <a:pt x="721494" y="433863"/>
                      <a:pt x="730631" y="420710"/>
                    </a:cubicBezTo>
                    <a:cubicBezTo>
                      <a:pt x="739833" y="407559"/>
                      <a:pt x="750113" y="394577"/>
                      <a:pt x="761534" y="381995"/>
                    </a:cubicBezTo>
                    <a:cubicBezTo>
                      <a:pt x="761852" y="381638"/>
                      <a:pt x="761979" y="381187"/>
                      <a:pt x="761979" y="380736"/>
                    </a:cubicBezTo>
                    <a:cubicBezTo>
                      <a:pt x="761979" y="380285"/>
                      <a:pt x="761852" y="379836"/>
                      <a:pt x="761534" y="379477"/>
                    </a:cubicBezTo>
                    <a:close/>
                    <a:moveTo>
                      <a:pt x="382830" y="441247"/>
                    </a:moveTo>
                    <a:cubicBezTo>
                      <a:pt x="382512" y="440355"/>
                      <a:pt x="381751" y="439908"/>
                      <a:pt x="380989" y="439908"/>
                    </a:cubicBezTo>
                    <a:cubicBezTo>
                      <a:pt x="380228" y="439908"/>
                      <a:pt x="379466" y="440355"/>
                      <a:pt x="379212" y="441247"/>
                    </a:cubicBezTo>
                    <a:lnTo>
                      <a:pt x="339743" y="572350"/>
                    </a:lnTo>
                    <a:lnTo>
                      <a:pt x="300337" y="703450"/>
                    </a:lnTo>
                    <a:cubicBezTo>
                      <a:pt x="300210" y="703875"/>
                      <a:pt x="300274" y="704319"/>
                      <a:pt x="300401" y="704706"/>
                    </a:cubicBezTo>
                    <a:cubicBezTo>
                      <a:pt x="300591" y="705087"/>
                      <a:pt x="300844" y="705423"/>
                      <a:pt x="301226" y="705633"/>
                    </a:cubicBezTo>
                    <a:cubicBezTo>
                      <a:pt x="314488" y="712835"/>
                      <a:pt x="327813" y="720964"/>
                      <a:pt x="341013" y="730152"/>
                    </a:cubicBezTo>
                    <a:cubicBezTo>
                      <a:pt x="354148" y="739334"/>
                      <a:pt x="367156" y="749576"/>
                      <a:pt x="379720" y="760986"/>
                    </a:cubicBezTo>
                    <a:cubicBezTo>
                      <a:pt x="380101" y="761309"/>
                      <a:pt x="380545" y="761474"/>
                      <a:pt x="380989" y="761474"/>
                    </a:cubicBezTo>
                    <a:cubicBezTo>
                      <a:pt x="381434" y="761474"/>
                      <a:pt x="381878" y="761309"/>
                      <a:pt x="382259" y="760986"/>
                    </a:cubicBezTo>
                    <a:cubicBezTo>
                      <a:pt x="394823" y="749576"/>
                      <a:pt x="407831" y="739334"/>
                      <a:pt x="421030" y="730152"/>
                    </a:cubicBezTo>
                    <a:cubicBezTo>
                      <a:pt x="434165" y="720964"/>
                      <a:pt x="447491" y="712835"/>
                      <a:pt x="460754" y="705633"/>
                    </a:cubicBezTo>
                    <a:cubicBezTo>
                      <a:pt x="461134" y="705423"/>
                      <a:pt x="461452" y="705087"/>
                      <a:pt x="461579" y="704706"/>
                    </a:cubicBezTo>
                    <a:cubicBezTo>
                      <a:pt x="461769" y="704319"/>
                      <a:pt x="461769" y="703875"/>
                      <a:pt x="461642" y="703450"/>
                    </a:cubicBezTo>
                    <a:lnTo>
                      <a:pt x="422236" y="572350"/>
                    </a:lnTo>
                    <a:lnTo>
                      <a:pt x="382830" y="441247"/>
                    </a:ln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68" name="Freeform: Shape 67">
                <a:extLst>
                  <a:ext uri="{FF2B5EF4-FFF2-40B4-BE49-F238E27FC236}">
                    <a16:creationId xmlns:a16="http://schemas.microsoft.com/office/drawing/2014/main" id="{EE5EF6CB-B697-45F3-F4AD-87A32611AD7D}"/>
                  </a:ext>
                </a:extLst>
              </p:cNvPr>
              <p:cNvSpPr/>
              <p:nvPr/>
            </p:nvSpPr>
            <p:spPr>
              <a:xfrm>
                <a:off x="5079996"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69" name="Freeform: Shape 68">
                <a:extLst>
                  <a:ext uri="{FF2B5EF4-FFF2-40B4-BE49-F238E27FC236}">
                    <a16:creationId xmlns:a16="http://schemas.microsoft.com/office/drawing/2014/main" id="{C182BA20-2BCF-A340-D651-088198F573E8}"/>
                  </a:ext>
                </a:extLst>
              </p:cNvPr>
              <p:cNvSpPr/>
              <p:nvPr/>
            </p:nvSpPr>
            <p:spPr>
              <a:xfrm>
                <a:off x="5206996" y="5964386"/>
                <a:ext cx="761997" cy="761472"/>
              </a:xfrm>
              <a:custGeom>
                <a:avLst/>
                <a:gdLst>
                  <a:gd name="connsiteX0" fmla="*/ 382481 w 761997"/>
                  <a:gd name="connsiteY0" fmla="*/ 760737 h 761472"/>
                  <a:gd name="connsiteX1" fmla="*/ 434800 w 761997"/>
                  <a:gd name="connsiteY1" fmla="*/ 679056 h 761472"/>
                  <a:gd name="connsiteX2" fmla="*/ 503079 w 761997"/>
                  <a:gd name="connsiteY2" fmla="*/ 504818 h 761472"/>
                  <a:gd name="connsiteX3" fmla="*/ 503828 w 761997"/>
                  <a:gd name="connsiteY3" fmla="*/ 503479 h 761472"/>
                  <a:gd name="connsiteX4" fmla="*/ 505166 w 761997"/>
                  <a:gd name="connsiteY4" fmla="*/ 502732 h 761472"/>
                  <a:gd name="connsiteX5" fmla="*/ 679525 w 761997"/>
                  <a:gd name="connsiteY5" fmla="*/ 434499 h 761472"/>
                  <a:gd name="connsiteX6" fmla="*/ 761262 w 761997"/>
                  <a:gd name="connsiteY6" fmla="*/ 382221 h 761472"/>
                  <a:gd name="connsiteX7" fmla="*/ 761998 w 761997"/>
                  <a:gd name="connsiteY7" fmla="*/ 380736 h 761472"/>
                  <a:gd name="connsiteX8" fmla="*/ 761262 w 761997"/>
                  <a:gd name="connsiteY8" fmla="*/ 379251 h 761472"/>
                  <a:gd name="connsiteX9" fmla="*/ 679525 w 761997"/>
                  <a:gd name="connsiteY9" fmla="*/ 326972 h 761472"/>
                  <a:gd name="connsiteX10" fmla="*/ 505166 w 761997"/>
                  <a:gd name="connsiteY10" fmla="*/ 258739 h 761472"/>
                  <a:gd name="connsiteX11" fmla="*/ 503828 w 761997"/>
                  <a:gd name="connsiteY11" fmla="*/ 257992 h 761472"/>
                  <a:gd name="connsiteX12" fmla="*/ 503079 w 761997"/>
                  <a:gd name="connsiteY12" fmla="*/ 256653 h 761472"/>
                  <a:gd name="connsiteX13" fmla="*/ 434800 w 761997"/>
                  <a:gd name="connsiteY13" fmla="*/ 82417 h 761472"/>
                  <a:gd name="connsiteX14" fmla="*/ 382481 w 761997"/>
                  <a:gd name="connsiteY14" fmla="*/ 732 h 761472"/>
                  <a:gd name="connsiteX15" fmla="*/ 380996 w 761997"/>
                  <a:gd name="connsiteY15" fmla="*/ 0 h 761472"/>
                  <a:gd name="connsiteX16" fmla="*/ 379511 w 761997"/>
                  <a:gd name="connsiteY16" fmla="*/ 732 h 761472"/>
                  <a:gd name="connsiteX17" fmla="*/ 327198 w 761997"/>
                  <a:gd name="connsiteY17" fmla="*/ 82417 h 761472"/>
                  <a:gd name="connsiteX18" fmla="*/ 258920 w 761997"/>
                  <a:gd name="connsiteY18" fmla="*/ 256653 h 761472"/>
                  <a:gd name="connsiteX19" fmla="*/ 258171 w 761997"/>
                  <a:gd name="connsiteY19" fmla="*/ 257992 h 761472"/>
                  <a:gd name="connsiteX20" fmla="*/ 256832 w 761997"/>
                  <a:gd name="connsiteY20" fmla="*/ 258739 h 761472"/>
                  <a:gd name="connsiteX21" fmla="*/ 82474 w 761997"/>
                  <a:gd name="connsiteY21" fmla="*/ 326972 h 761472"/>
                  <a:gd name="connsiteX22" fmla="*/ 730 w 761997"/>
                  <a:gd name="connsiteY22" fmla="*/ 379251 h 761472"/>
                  <a:gd name="connsiteX23" fmla="*/ 0 w 761997"/>
                  <a:gd name="connsiteY23" fmla="*/ 380736 h 761472"/>
                  <a:gd name="connsiteX24" fmla="*/ 730 w 761997"/>
                  <a:gd name="connsiteY24" fmla="*/ 382221 h 761472"/>
                  <a:gd name="connsiteX25" fmla="*/ 82474 w 761997"/>
                  <a:gd name="connsiteY25" fmla="*/ 434499 h 761472"/>
                  <a:gd name="connsiteX26" fmla="*/ 256832 w 761997"/>
                  <a:gd name="connsiteY26" fmla="*/ 502732 h 761472"/>
                  <a:gd name="connsiteX27" fmla="*/ 258171 w 761997"/>
                  <a:gd name="connsiteY27" fmla="*/ 503479 h 761472"/>
                  <a:gd name="connsiteX28" fmla="*/ 258920 w 761997"/>
                  <a:gd name="connsiteY28" fmla="*/ 504818 h 761472"/>
                  <a:gd name="connsiteX29" fmla="*/ 327198 w 761997"/>
                  <a:gd name="connsiteY29" fmla="*/ 679056 h 761472"/>
                  <a:gd name="connsiteX30" fmla="*/ 379511 w 761997"/>
                  <a:gd name="connsiteY30" fmla="*/ 760737 h 761472"/>
                  <a:gd name="connsiteX31" fmla="*/ 380996 w 761997"/>
                  <a:gd name="connsiteY31" fmla="*/ 761473 h 761472"/>
                  <a:gd name="connsiteX32" fmla="*/ 382481 w 761997"/>
                  <a:gd name="connsiteY32" fmla="*/ 760737 h 7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1997" h="761472">
                    <a:moveTo>
                      <a:pt x="382481" y="760737"/>
                    </a:moveTo>
                    <a:cubicBezTo>
                      <a:pt x="388268" y="753230"/>
                      <a:pt x="410205" y="723856"/>
                      <a:pt x="434800" y="679056"/>
                    </a:cubicBezTo>
                    <a:cubicBezTo>
                      <a:pt x="459396" y="634250"/>
                      <a:pt x="486650" y="574024"/>
                      <a:pt x="503079" y="504818"/>
                    </a:cubicBezTo>
                    <a:cubicBezTo>
                      <a:pt x="503199" y="504301"/>
                      <a:pt x="503466" y="503841"/>
                      <a:pt x="503828" y="503479"/>
                    </a:cubicBezTo>
                    <a:cubicBezTo>
                      <a:pt x="504189" y="503118"/>
                      <a:pt x="504646" y="502855"/>
                      <a:pt x="505166" y="502732"/>
                    </a:cubicBezTo>
                    <a:cubicBezTo>
                      <a:pt x="574422" y="486313"/>
                      <a:pt x="634693" y="459077"/>
                      <a:pt x="679525" y="434499"/>
                    </a:cubicBezTo>
                    <a:cubicBezTo>
                      <a:pt x="724356" y="409922"/>
                      <a:pt x="753755" y="388004"/>
                      <a:pt x="761262" y="382221"/>
                    </a:cubicBezTo>
                    <a:cubicBezTo>
                      <a:pt x="761750" y="381844"/>
                      <a:pt x="761998" y="381290"/>
                      <a:pt x="761998" y="380736"/>
                    </a:cubicBezTo>
                    <a:cubicBezTo>
                      <a:pt x="761998" y="380181"/>
                      <a:pt x="761750" y="379627"/>
                      <a:pt x="761262" y="379251"/>
                    </a:cubicBezTo>
                    <a:cubicBezTo>
                      <a:pt x="753755" y="373468"/>
                      <a:pt x="724356" y="351549"/>
                      <a:pt x="679525" y="326972"/>
                    </a:cubicBezTo>
                    <a:cubicBezTo>
                      <a:pt x="634693" y="302394"/>
                      <a:pt x="574422" y="275158"/>
                      <a:pt x="505166" y="258739"/>
                    </a:cubicBezTo>
                    <a:cubicBezTo>
                      <a:pt x="504646" y="258617"/>
                      <a:pt x="504189" y="258353"/>
                      <a:pt x="503828" y="257992"/>
                    </a:cubicBezTo>
                    <a:cubicBezTo>
                      <a:pt x="503466" y="257630"/>
                      <a:pt x="503199" y="257170"/>
                      <a:pt x="503079" y="256653"/>
                    </a:cubicBezTo>
                    <a:cubicBezTo>
                      <a:pt x="486650" y="187445"/>
                      <a:pt x="459396" y="127218"/>
                      <a:pt x="434800" y="82417"/>
                    </a:cubicBezTo>
                    <a:cubicBezTo>
                      <a:pt x="410205" y="37615"/>
                      <a:pt x="388268" y="8240"/>
                      <a:pt x="382481" y="732"/>
                    </a:cubicBezTo>
                    <a:cubicBezTo>
                      <a:pt x="382106" y="244"/>
                      <a:pt x="381554" y="0"/>
                      <a:pt x="380996" y="0"/>
                    </a:cubicBezTo>
                    <a:cubicBezTo>
                      <a:pt x="380444" y="0"/>
                      <a:pt x="379885" y="244"/>
                      <a:pt x="379511" y="732"/>
                    </a:cubicBezTo>
                    <a:cubicBezTo>
                      <a:pt x="373724" y="8240"/>
                      <a:pt x="351794" y="37615"/>
                      <a:pt x="327198" y="82417"/>
                    </a:cubicBezTo>
                    <a:cubicBezTo>
                      <a:pt x="302602" y="127218"/>
                      <a:pt x="275348" y="187445"/>
                      <a:pt x="258920" y="256653"/>
                    </a:cubicBezTo>
                    <a:cubicBezTo>
                      <a:pt x="258792" y="257170"/>
                      <a:pt x="258532" y="257630"/>
                      <a:pt x="258171" y="257992"/>
                    </a:cubicBezTo>
                    <a:cubicBezTo>
                      <a:pt x="257809" y="258353"/>
                      <a:pt x="257346" y="258617"/>
                      <a:pt x="256832" y="258739"/>
                    </a:cubicBezTo>
                    <a:cubicBezTo>
                      <a:pt x="187570" y="275158"/>
                      <a:pt x="127305" y="302394"/>
                      <a:pt x="82474" y="326972"/>
                    </a:cubicBezTo>
                    <a:cubicBezTo>
                      <a:pt x="37642" y="351549"/>
                      <a:pt x="8243" y="373468"/>
                      <a:pt x="730" y="379251"/>
                    </a:cubicBezTo>
                    <a:cubicBezTo>
                      <a:pt x="241" y="379627"/>
                      <a:pt x="0" y="380181"/>
                      <a:pt x="0" y="380736"/>
                    </a:cubicBezTo>
                    <a:cubicBezTo>
                      <a:pt x="0" y="381290"/>
                      <a:pt x="241" y="381844"/>
                      <a:pt x="730" y="382221"/>
                    </a:cubicBezTo>
                    <a:cubicBezTo>
                      <a:pt x="8243" y="388004"/>
                      <a:pt x="37642" y="409922"/>
                      <a:pt x="82474" y="434499"/>
                    </a:cubicBezTo>
                    <a:cubicBezTo>
                      <a:pt x="127305" y="459077"/>
                      <a:pt x="187570" y="486313"/>
                      <a:pt x="256832" y="502732"/>
                    </a:cubicBezTo>
                    <a:cubicBezTo>
                      <a:pt x="257346" y="502855"/>
                      <a:pt x="257809" y="503118"/>
                      <a:pt x="258171" y="503479"/>
                    </a:cubicBezTo>
                    <a:cubicBezTo>
                      <a:pt x="258532" y="503841"/>
                      <a:pt x="258792" y="504301"/>
                      <a:pt x="258920" y="504818"/>
                    </a:cubicBezTo>
                    <a:cubicBezTo>
                      <a:pt x="275348" y="574024"/>
                      <a:pt x="302602" y="634250"/>
                      <a:pt x="327198" y="679056"/>
                    </a:cubicBezTo>
                    <a:cubicBezTo>
                      <a:pt x="351794" y="723856"/>
                      <a:pt x="373724" y="753230"/>
                      <a:pt x="379511" y="760737"/>
                    </a:cubicBezTo>
                    <a:cubicBezTo>
                      <a:pt x="379885" y="761225"/>
                      <a:pt x="380444" y="761473"/>
                      <a:pt x="380996" y="761473"/>
                    </a:cubicBezTo>
                    <a:cubicBezTo>
                      <a:pt x="381554" y="761473"/>
                      <a:pt x="382106" y="761225"/>
                      <a:pt x="382481" y="760737"/>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70" name="Freeform: Shape 69">
                <a:extLst>
                  <a:ext uri="{FF2B5EF4-FFF2-40B4-BE49-F238E27FC236}">
                    <a16:creationId xmlns:a16="http://schemas.microsoft.com/office/drawing/2014/main" id="{35E6B2A5-8E08-86BD-B61E-98E41A875141}"/>
                  </a:ext>
                </a:extLst>
              </p:cNvPr>
              <p:cNvSpPr/>
              <p:nvPr/>
            </p:nvSpPr>
            <p:spPr>
              <a:xfrm>
                <a:off x="4064003"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71" name="Freeform: Shape 70">
                <a:extLst>
                  <a:ext uri="{FF2B5EF4-FFF2-40B4-BE49-F238E27FC236}">
                    <a16:creationId xmlns:a16="http://schemas.microsoft.com/office/drawing/2014/main" id="{F3E67F66-E7A1-1E9D-A86E-69564AD92545}"/>
                  </a:ext>
                </a:extLst>
              </p:cNvPr>
              <p:cNvSpPr/>
              <p:nvPr/>
            </p:nvSpPr>
            <p:spPr>
              <a:xfrm>
                <a:off x="4067239" y="6029515"/>
                <a:ext cx="1009539" cy="631213"/>
              </a:xfrm>
              <a:custGeom>
                <a:avLst/>
                <a:gdLst>
                  <a:gd name="connsiteX0" fmla="*/ 1008505 w 1009539"/>
                  <a:gd name="connsiteY0" fmla="*/ 317284 h 631213"/>
                  <a:gd name="connsiteX1" fmla="*/ 697368 w 1009539"/>
                  <a:gd name="connsiteY1" fmla="*/ 474147 h 631213"/>
                  <a:gd name="connsiteX2" fmla="*/ 386231 w 1009539"/>
                  <a:gd name="connsiteY2" fmla="*/ 631010 h 631213"/>
                  <a:gd name="connsiteX3" fmla="*/ 384632 w 1009539"/>
                  <a:gd name="connsiteY3" fmla="*/ 631054 h 631213"/>
                  <a:gd name="connsiteX4" fmla="*/ 383578 w 1009539"/>
                  <a:gd name="connsiteY4" fmla="*/ 629849 h 631213"/>
                  <a:gd name="connsiteX5" fmla="*/ 238334 w 1009539"/>
                  <a:gd name="connsiteY5" fmla="*/ 434262 h 631213"/>
                  <a:gd name="connsiteX6" fmla="*/ 1294 w 1009539"/>
                  <a:gd name="connsiteY6" fmla="*/ 317386 h 631213"/>
                  <a:gd name="connsiteX7" fmla="*/ 0 w 1009539"/>
                  <a:gd name="connsiteY7" fmla="*/ 315606 h 631213"/>
                  <a:gd name="connsiteX8" fmla="*/ 1294 w 1009539"/>
                  <a:gd name="connsiteY8" fmla="*/ 313826 h 631213"/>
                  <a:gd name="connsiteX9" fmla="*/ 238334 w 1009539"/>
                  <a:gd name="connsiteY9" fmla="*/ 196949 h 631213"/>
                  <a:gd name="connsiteX10" fmla="*/ 383578 w 1009539"/>
                  <a:gd name="connsiteY10" fmla="*/ 1363 h 631213"/>
                  <a:gd name="connsiteX11" fmla="*/ 384632 w 1009539"/>
                  <a:gd name="connsiteY11" fmla="*/ 159 h 631213"/>
                  <a:gd name="connsiteX12" fmla="*/ 386231 w 1009539"/>
                  <a:gd name="connsiteY12" fmla="*/ 202 h 631213"/>
                  <a:gd name="connsiteX13" fmla="*/ 697368 w 1009539"/>
                  <a:gd name="connsiteY13" fmla="*/ 157065 h 631213"/>
                  <a:gd name="connsiteX14" fmla="*/ 1008505 w 1009539"/>
                  <a:gd name="connsiteY14" fmla="*/ 313927 h 631213"/>
                  <a:gd name="connsiteX15" fmla="*/ 1009539 w 1009539"/>
                  <a:gd name="connsiteY15" fmla="*/ 315606 h 631213"/>
                  <a:gd name="connsiteX16" fmla="*/ 1008505 w 1009539"/>
                  <a:gd name="connsiteY16" fmla="*/ 317284 h 631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539" h="631213">
                    <a:moveTo>
                      <a:pt x="1008505" y="317284"/>
                    </a:moveTo>
                    <a:lnTo>
                      <a:pt x="697368" y="474147"/>
                    </a:lnTo>
                    <a:lnTo>
                      <a:pt x="386231" y="631010"/>
                    </a:lnTo>
                    <a:cubicBezTo>
                      <a:pt x="385704" y="631276"/>
                      <a:pt x="385120" y="631270"/>
                      <a:pt x="384632" y="631054"/>
                    </a:cubicBezTo>
                    <a:cubicBezTo>
                      <a:pt x="384143" y="630838"/>
                      <a:pt x="383743" y="630413"/>
                      <a:pt x="383578" y="629849"/>
                    </a:cubicBezTo>
                    <a:cubicBezTo>
                      <a:pt x="360423" y="549665"/>
                      <a:pt x="307025" y="485404"/>
                      <a:pt x="238334" y="434262"/>
                    </a:cubicBezTo>
                    <a:cubicBezTo>
                      <a:pt x="169637" y="383120"/>
                      <a:pt x="85647" y="345097"/>
                      <a:pt x="1294" y="317386"/>
                    </a:cubicBezTo>
                    <a:cubicBezTo>
                      <a:pt x="431" y="317102"/>
                      <a:pt x="0" y="316354"/>
                      <a:pt x="0" y="315606"/>
                    </a:cubicBezTo>
                    <a:cubicBezTo>
                      <a:pt x="0" y="314857"/>
                      <a:pt x="431" y="314109"/>
                      <a:pt x="1294" y="313826"/>
                    </a:cubicBezTo>
                    <a:cubicBezTo>
                      <a:pt x="85647" y="286114"/>
                      <a:pt x="169637" y="248091"/>
                      <a:pt x="238334" y="196949"/>
                    </a:cubicBezTo>
                    <a:cubicBezTo>
                      <a:pt x="307025" y="145808"/>
                      <a:pt x="360423" y="81548"/>
                      <a:pt x="383578" y="1363"/>
                    </a:cubicBezTo>
                    <a:cubicBezTo>
                      <a:pt x="383743" y="797"/>
                      <a:pt x="384143" y="374"/>
                      <a:pt x="384632" y="159"/>
                    </a:cubicBezTo>
                    <a:cubicBezTo>
                      <a:pt x="385120" y="-56"/>
                      <a:pt x="385704" y="-64"/>
                      <a:pt x="386231" y="202"/>
                    </a:cubicBezTo>
                    <a:lnTo>
                      <a:pt x="697368" y="157065"/>
                    </a:lnTo>
                    <a:lnTo>
                      <a:pt x="1008505" y="313927"/>
                    </a:lnTo>
                    <a:cubicBezTo>
                      <a:pt x="1009190" y="314275"/>
                      <a:pt x="1009539" y="314940"/>
                      <a:pt x="1009539" y="315606"/>
                    </a:cubicBezTo>
                    <a:cubicBezTo>
                      <a:pt x="1009539" y="316271"/>
                      <a:pt x="1009190" y="316937"/>
                      <a:pt x="1008505" y="31728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72" name="Freeform: Shape 71">
                <a:extLst>
                  <a:ext uri="{FF2B5EF4-FFF2-40B4-BE49-F238E27FC236}">
                    <a16:creationId xmlns:a16="http://schemas.microsoft.com/office/drawing/2014/main" id="{C58010C7-FC0F-1A97-6B84-3C97CAF65104}"/>
                  </a:ext>
                </a:extLst>
              </p:cNvPr>
              <p:cNvSpPr/>
              <p:nvPr/>
            </p:nvSpPr>
            <p:spPr>
              <a:xfrm>
                <a:off x="3048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73" name="Freeform: Shape 72">
                <a:extLst>
                  <a:ext uri="{FF2B5EF4-FFF2-40B4-BE49-F238E27FC236}">
                    <a16:creationId xmlns:a16="http://schemas.microsoft.com/office/drawing/2014/main" id="{E7DA9098-57DB-7DC5-26FE-C995D29125E9}"/>
                  </a:ext>
                </a:extLst>
              </p:cNvPr>
              <p:cNvSpPr/>
              <p:nvPr/>
            </p:nvSpPr>
            <p:spPr>
              <a:xfrm>
                <a:off x="3175141" y="5989204"/>
                <a:ext cx="761731" cy="691143"/>
              </a:xfrm>
              <a:custGeom>
                <a:avLst/>
                <a:gdLst>
                  <a:gd name="connsiteX0" fmla="*/ 488138 w 761731"/>
                  <a:gd name="connsiteY0" fmla="*/ 688098 h 691143"/>
                  <a:gd name="connsiteX1" fmla="*/ 488354 w 761731"/>
                  <a:gd name="connsiteY1" fmla="*/ 690084 h 691143"/>
                  <a:gd name="connsiteX2" fmla="*/ 486660 w 761731"/>
                  <a:gd name="connsiteY2" fmla="*/ 691144 h 691143"/>
                  <a:gd name="connsiteX3" fmla="*/ 275066 w 761731"/>
                  <a:gd name="connsiteY3" fmla="*/ 691144 h 691143"/>
                  <a:gd name="connsiteX4" fmla="*/ 273372 w 761731"/>
                  <a:gd name="connsiteY4" fmla="*/ 690084 h 691143"/>
                  <a:gd name="connsiteX5" fmla="*/ 273593 w 761731"/>
                  <a:gd name="connsiteY5" fmla="*/ 688098 h 691143"/>
                  <a:gd name="connsiteX6" fmla="*/ 326490 w 761731"/>
                  <a:gd name="connsiteY6" fmla="*/ 621349 h 691143"/>
                  <a:gd name="connsiteX7" fmla="*/ 379387 w 761731"/>
                  <a:gd name="connsiteY7" fmla="*/ 554593 h 691143"/>
                  <a:gd name="connsiteX8" fmla="*/ 380866 w 761731"/>
                  <a:gd name="connsiteY8" fmla="*/ 553876 h 691143"/>
                  <a:gd name="connsiteX9" fmla="*/ 382344 w 761731"/>
                  <a:gd name="connsiteY9" fmla="*/ 554593 h 691143"/>
                  <a:gd name="connsiteX10" fmla="*/ 435241 w 761731"/>
                  <a:gd name="connsiteY10" fmla="*/ 621349 h 691143"/>
                  <a:gd name="connsiteX11" fmla="*/ 488138 w 761731"/>
                  <a:gd name="connsiteY11" fmla="*/ 688098 h 691143"/>
                  <a:gd name="connsiteX12" fmla="*/ 334391 w 761731"/>
                  <a:gd name="connsiteY12" fmla="*/ 529534 h 691143"/>
                  <a:gd name="connsiteX13" fmla="*/ 332741 w 761731"/>
                  <a:gd name="connsiteY13" fmla="*/ 528208 h 691143"/>
                  <a:gd name="connsiteX14" fmla="*/ 219891 w 761731"/>
                  <a:gd name="connsiteY14" fmla="*/ 519267 h 691143"/>
                  <a:gd name="connsiteX15" fmla="*/ 107047 w 761731"/>
                  <a:gd name="connsiteY15" fmla="*/ 510326 h 691143"/>
                  <a:gd name="connsiteX16" fmla="*/ 90396 w 761731"/>
                  <a:gd name="connsiteY16" fmla="*/ 510548 h 691143"/>
                  <a:gd name="connsiteX17" fmla="*/ 73599 w 761731"/>
                  <a:gd name="connsiteY17" fmla="*/ 513962 h 691143"/>
                  <a:gd name="connsiteX18" fmla="*/ 19719 w 761731"/>
                  <a:gd name="connsiteY18" fmla="*/ 558438 h 691143"/>
                  <a:gd name="connsiteX19" fmla="*/ 13577 w 761731"/>
                  <a:gd name="connsiteY19" fmla="*/ 628094 h 691143"/>
                  <a:gd name="connsiteX20" fmla="*/ 55819 w 761731"/>
                  <a:gd name="connsiteY20" fmla="*/ 679588 h 691143"/>
                  <a:gd name="connsiteX21" fmla="*/ 121845 w 761731"/>
                  <a:gd name="connsiteY21" fmla="*/ 688428 h 691143"/>
                  <a:gd name="connsiteX22" fmla="*/ 140120 w 761731"/>
                  <a:gd name="connsiteY22" fmla="*/ 681721 h 691143"/>
                  <a:gd name="connsiteX23" fmla="*/ 156010 w 761731"/>
                  <a:gd name="connsiteY23" fmla="*/ 671688 h 691143"/>
                  <a:gd name="connsiteX24" fmla="*/ 244886 w 761731"/>
                  <a:gd name="connsiteY24" fmla="*/ 601620 h 691143"/>
                  <a:gd name="connsiteX25" fmla="*/ 333756 w 761731"/>
                  <a:gd name="connsiteY25" fmla="*/ 531552 h 691143"/>
                  <a:gd name="connsiteX26" fmla="*/ 334391 w 761731"/>
                  <a:gd name="connsiteY26" fmla="*/ 529534 h 691143"/>
                  <a:gd name="connsiteX27" fmla="*/ 40234 w 761731"/>
                  <a:gd name="connsiteY27" fmla="*/ 379772 h 691143"/>
                  <a:gd name="connsiteX28" fmla="*/ 57596 w 761731"/>
                  <a:gd name="connsiteY28" fmla="*/ 391561 h 691143"/>
                  <a:gd name="connsiteX29" fmla="*/ 76296 w 761731"/>
                  <a:gd name="connsiteY29" fmla="*/ 399681 h 691143"/>
                  <a:gd name="connsiteX30" fmla="*/ 208773 w 761731"/>
                  <a:gd name="connsiteY30" fmla="*/ 443208 h 691143"/>
                  <a:gd name="connsiteX31" fmla="*/ 341250 w 761731"/>
                  <a:gd name="connsiteY31" fmla="*/ 486733 h 691143"/>
                  <a:gd name="connsiteX32" fmla="*/ 343287 w 761731"/>
                  <a:gd name="connsiteY32" fmla="*/ 486149 h 691143"/>
                  <a:gd name="connsiteX33" fmla="*/ 343484 w 761731"/>
                  <a:gd name="connsiteY33" fmla="*/ 484036 h 691143"/>
                  <a:gd name="connsiteX34" fmla="*/ 275884 w 761731"/>
                  <a:gd name="connsiteY34" fmla="*/ 362147 h 691143"/>
                  <a:gd name="connsiteX35" fmla="*/ 208285 w 761731"/>
                  <a:gd name="connsiteY35" fmla="*/ 240258 h 691143"/>
                  <a:gd name="connsiteX36" fmla="*/ 196774 w 761731"/>
                  <a:gd name="connsiteY36" fmla="*/ 223390 h 691143"/>
                  <a:gd name="connsiteX37" fmla="*/ 181893 w 761731"/>
                  <a:gd name="connsiteY37" fmla="*/ 208533 h 691143"/>
                  <a:gd name="connsiteX38" fmla="*/ 99819 w 761731"/>
                  <a:gd name="connsiteY38" fmla="*/ 183603 h 691143"/>
                  <a:gd name="connsiteX39" fmla="*/ 24339 w 761731"/>
                  <a:gd name="connsiteY39" fmla="*/ 224587 h 691143"/>
                  <a:gd name="connsiteX40" fmla="*/ 587 w 761731"/>
                  <a:gd name="connsiteY40" fmla="*/ 305419 h 691143"/>
                  <a:gd name="connsiteX41" fmla="*/ 40234 w 761731"/>
                  <a:gd name="connsiteY41" fmla="*/ 379772 h 691143"/>
                  <a:gd name="connsiteX42" fmla="*/ 688132 w 761731"/>
                  <a:gd name="connsiteY42" fmla="*/ 513962 h 691143"/>
                  <a:gd name="connsiteX43" fmla="*/ 671335 w 761731"/>
                  <a:gd name="connsiteY43" fmla="*/ 510548 h 691143"/>
                  <a:gd name="connsiteX44" fmla="*/ 654685 w 761731"/>
                  <a:gd name="connsiteY44" fmla="*/ 510326 h 691143"/>
                  <a:gd name="connsiteX45" fmla="*/ 541841 w 761731"/>
                  <a:gd name="connsiteY45" fmla="*/ 519267 h 691143"/>
                  <a:gd name="connsiteX46" fmla="*/ 428991 w 761731"/>
                  <a:gd name="connsiteY46" fmla="*/ 528208 h 691143"/>
                  <a:gd name="connsiteX47" fmla="*/ 427335 w 761731"/>
                  <a:gd name="connsiteY47" fmla="*/ 529534 h 691143"/>
                  <a:gd name="connsiteX48" fmla="*/ 427976 w 761731"/>
                  <a:gd name="connsiteY48" fmla="*/ 531558 h 691143"/>
                  <a:gd name="connsiteX49" fmla="*/ 516845 w 761731"/>
                  <a:gd name="connsiteY49" fmla="*/ 601620 h 691143"/>
                  <a:gd name="connsiteX50" fmla="*/ 605722 w 761731"/>
                  <a:gd name="connsiteY50" fmla="*/ 671688 h 691143"/>
                  <a:gd name="connsiteX51" fmla="*/ 621611 w 761731"/>
                  <a:gd name="connsiteY51" fmla="*/ 681721 h 691143"/>
                  <a:gd name="connsiteX52" fmla="*/ 639887 w 761731"/>
                  <a:gd name="connsiteY52" fmla="*/ 688428 h 691143"/>
                  <a:gd name="connsiteX53" fmla="*/ 705906 w 761731"/>
                  <a:gd name="connsiteY53" fmla="*/ 679588 h 691143"/>
                  <a:gd name="connsiteX54" fmla="*/ 748155 w 761731"/>
                  <a:gd name="connsiteY54" fmla="*/ 628094 h 691143"/>
                  <a:gd name="connsiteX55" fmla="*/ 742012 w 761731"/>
                  <a:gd name="connsiteY55" fmla="*/ 558438 h 691143"/>
                  <a:gd name="connsiteX56" fmla="*/ 688132 w 761731"/>
                  <a:gd name="connsiteY56" fmla="*/ 513962 h 691143"/>
                  <a:gd name="connsiteX57" fmla="*/ 737393 w 761731"/>
                  <a:gd name="connsiteY57" fmla="*/ 224587 h 691143"/>
                  <a:gd name="connsiteX58" fmla="*/ 661912 w 761731"/>
                  <a:gd name="connsiteY58" fmla="*/ 183603 h 691143"/>
                  <a:gd name="connsiteX59" fmla="*/ 579838 w 761731"/>
                  <a:gd name="connsiteY59" fmla="*/ 208532 h 691143"/>
                  <a:gd name="connsiteX60" fmla="*/ 564958 w 761731"/>
                  <a:gd name="connsiteY60" fmla="*/ 223390 h 691143"/>
                  <a:gd name="connsiteX61" fmla="*/ 553447 w 761731"/>
                  <a:gd name="connsiteY61" fmla="*/ 240257 h 691143"/>
                  <a:gd name="connsiteX62" fmla="*/ 485847 w 761731"/>
                  <a:gd name="connsiteY62" fmla="*/ 362147 h 691143"/>
                  <a:gd name="connsiteX63" fmla="*/ 418248 w 761731"/>
                  <a:gd name="connsiteY63" fmla="*/ 484036 h 691143"/>
                  <a:gd name="connsiteX64" fmla="*/ 418444 w 761731"/>
                  <a:gd name="connsiteY64" fmla="*/ 486149 h 691143"/>
                  <a:gd name="connsiteX65" fmla="*/ 420481 w 761731"/>
                  <a:gd name="connsiteY65" fmla="*/ 486733 h 691143"/>
                  <a:gd name="connsiteX66" fmla="*/ 552958 w 761731"/>
                  <a:gd name="connsiteY66" fmla="*/ 443207 h 691143"/>
                  <a:gd name="connsiteX67" fmla="*/ 685435 w 761731"/>
                  <a:gd name="connsiteY67" fmla="*/ 399681 h 691143"/>
                  <a:gd name="connsiteX68" fmla="*/ 704129 w 761731"/>
                  <a:gd name="connsiteY68" fmla="*/ 391561 h 691143"/>
                  <a:gd name="connsiteX69" fmla="*/ 721491 w 761731"/>
                  <a:gd name="connsiteY69" fmla="*/ 379772 h 691143"/>
                  <a:gd name="connsiteX70" fmla="*/ 761145 w 761731"/>
                  <a:gd name="connsiteY70" fmla="*/ 305419 h 691143"/>
                  <a:gd name="connsiteX71" fmla="*/ 737393 w 761731"/>
                  <a:gd name="connsiteY71" fmla="*/ 224587 h 691143"/>
                  <a:gd name="connsiteX72" fmla="*/ 272712 w 761731"/>
                  <a:gd name="connsiteY72" fmla="*/ 158402 h 691143"/>
                  <a:gd name="connsiteX73" fmla="*/ 325913 w 761731"/>
                  <a:gd name="connsiteY73" fmla="*/ 294041 h 691143"/>
                  <a:gd name="connsiteX74" fmla="*/ 379115 w 761731"/>
                  <a:gd name="connsiteY74" fmla="*/ 429684 h 691143"/>
                  <a:gd name="connsiteX75" fmla="*/ 380866 w 761731"/>
                  <a:gd name="connsiteY75" fmla="*/ 430876 h 691143"/>
                  <a:gd name="connsiteX76" fmla="*/ 382617 w 761731"/>
                  <a:gd name="connsiteY76" fmla="*/ 429684 h 691143"/>
                  <a:gd name="connsiteX77" fmla="*/ 435819 w 761731"/>
                  <a:gd name="connsiteY77" fmla="*/ 294041 h 691143"/>
                  <a:gd name="connsiteX78" fmla="*/ 489014 w 761731"/>
                  <a:gd name="connsiteY78" fmla="*/ 158402 h 691143"/>
                  <a:gd name="connsiteX79" fmla="*/ 494934 w 761731"/>
                  <a:gd name="connsiteY79" fmla="*/ 137907 h 691143"/>
                  <a:gd name="connsiteX80" fmla="*/ 496996 w 761731"/>
                  <a:gd name="connsiteY80" fmla="*/ 116047 h 691143"/>
                  <a:gd name="connsiteX81" fmla="*/ 462413 w 761731"/>
                  <a:gd name="connsiteY81" fmla="*/ 33428 h 691143"/>
                  <a:gd name="connsiteX82" fmla="*/ 379146 w 761731"/>
                  <a:gd name="connsiteY82" fmla="*/ 13 h 691143"/>
                  <a:gd name="connsiteX83" fmla="*/ 298221 w 761731"/>
                  <a:gd name="connsiteY83" fmla="*/ 34730 h 691143"/>
                  <a:gd name="connsiteX84" fmla="*/ 264735 w 761731"/>
                  <a:gd name="connsiteY84" fmla="*/ 116142 h 691143"/>
                  <a:gd name="connsiteX85" fmla="*/ 266804 w 761731"/>
                  <a:gd name="connsiteY85" fmla="*/ 137952 h 691143"/>
                  <a:gd name="connsiteX86" fmla="*/ 272712 w 761731"/>
                  <a:gd name="connsiteY86" fmla="*/ 158402 h 69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61731" h="691143">
                    <a:moveTo>
                      <a:pt x="488138" y="688098"/>
                    </a:moveTo>
                    <a:cubicBezTo>
                      <a:pt x="488627" y="688720"/>
                      <a:pt x="488652" y="689481"/>
                      <a:pt x="488354" y="690084"/>
                    </a:cubicBezTo>
                    <a:cubicBezTo>
                      <a:pt x="488062" y="690693"/>
                      <a:pt x="487446" y="691144"/>
                      <a:pt x="486660" y="691144"/>
                    </a:cubicBezTo>
                    <a:lnTo>
                      <a:pt x="275066" y="691144"/>
                    </a:lnTo>
                    <a:cubicBezTo>
                      <a:pt x="274279" y="691144"/>
                      <a:pt x="273670" y="690693"/>
                      <a:pt x="273372" y="690084"/>
                    </a:cubicBezTo>
                    <a:cubicBezTo>
                      <a:pt x="273080" y="689481"/>
                      <a:pt x="273105" y="688720"/>
                      <a:pt x="273593" y="688098"/>
                    </a:cubicBezTo>
                    <a:lnTo>
                      <a:pt x="326490" y="621349"/>
                    </a:lnTo>
                    <a:lnTo>
                      <a:pt x="379387" y="554593"/>
                    </a:lnTo>
                    <a:cubicBezTo>
                      <a:pt x="379768" y="554117"/>
                      <a:pt x="380320" y="553876"/>
                      <a:pt x="380866" y="553876"/>
                    </a:cubicBezTo>
                    <a:cubicBezTo>
                      <a:pt x="381412" y="553876"/>
                      <a:pt x="381964" y="554117"/>
                      <a:pt x="382344" y="554593"/>
                    </a:cubicBezTo>
                    <a:lnTo>
                      <a:pt x="435241" y="621349"/>
                    </a:lnTo>
                    <a:lnTo>
                      <a:pt x="488138" y="688098"/>
                    </a:lnTo>
                    <a:close/>
                    <a:moveTo>
                      <a:pt x="334391" y="529534"/>
                    </a:moveTo>
                    <a:cubicBezTo>
                      <a:pt x="334181" y="528849"/>
                      <a:pt x="333597" y="528271"/>
                      <a:pt x="332741" y="528208"/>
                    </a:cubicBezTo>
                    <a:lnTo>
                      <a:pt x="219891" y="519267"/>
                    </a:lnTo>
                    <a:lnTo>
                      <a:pt x="107047" y="510326"/>
                    </a:lnTo>
                    <a:cubicBezTo>
                      <a:pt x="101565" y="509888"/>
                      <a:pt x="95993" y="509952"/>
                      <a:pt x="90396" y="510548"/>
                    </a:cubicBezTo>
                    <a:cubicBezTo>
                      <a:pt x="84799" y="511145"/>
                      <a:pt x="79184" y="512268"/>
                      <a:pt x="73599" y="513962"/>
                    </a:cubicBezTo>
                    <a:cubicBezTo>
                      <a:pt x="49454" y="521279"/>
                      <a:pt x="30608" y="537758"/>
                      <a:pt x="19719" y="558438"/>
                    </a:cubicBezTo>
                    <a:cubicBezTo>
                      <a:pt x="8830" y="579119"/>
                      <a:pt x="5898" y="603993"/>
                      <a:pt x="13577" y="628094"/>
                    </a:cubicBezTo>
                    <a:cubicBezTo>
                      <a:pt x="20798" y="650741"/>
                      <a:pt x="36325" y="668725"/>
                      <a:pt x="55819" y="679588"/>
                    </a:cubicBezTo>
                    <a:cubicBezTo>
                      <a:pt x="75319" y="690458"/>
                      <a:pt x="98779" y="694215"/>
                      <a:pt x="121845" y="688428"/>
                    </a:cubicBezTo>
                    <a:cubicBezTo>
                      <a:pt x="128299" y="686810"/>
                      <a:pt x="134409" y="684544"/>
                      <a:pt x="140120" y="681721"/>
                    </a:cubicBezTo>
                    <a:cubicBezTo>
                      <a:pt x="145831" y="678903"/>
                      <a:pt x="151143" y="675534"/>
                      <a:pt x="156010" y="671688"/>
                    </a:cubicBezTo>
                    <a:lnTo>
                      <a:pt x="244886" y="601620"/>
                    </a:lnTo>
                    <a:lnTo>
                      <a:pt x="333756" y="531552"/>
                    </a:lnTo>
                    <a:cubicBezTo>
                      <a:pt x="334429" y="531025"/>
                      <a:pt x="334600" y="530226"/>
                      <a:pt x="334391" y="529534"/>
                    </a:cubicBezTo>
                    <a:close/>
                    <a:moveTo>
                      <a:pt x="40234" y="379772"/>
                    </a:moveTo>
                    <a:cubicBezTo>
                      <a:pt x="45749" y="384318"/>
                      <a:pt x="51561" y="388244"/>
                      <a:pt x="57596" y="391561"/>
                    </a:cubicBezTo>
                    <a:cubicBezTo>
                      <a:pt x="63637" y="394875"/>
                      <a:pt x="69894" y="397579"/>
                      <a:pt x="76296" y="399681"/>
                    </a:cubicBezTo>
                    <a:lnTo>
                      <a:pt x="208773" y="443208"/>
                    </a:lnTo>
                    <a:lnTo>
                      <a:pt x="341250" y="486733"/>
                    </a:lnTo>
                    <a:cubicBezTo>
                      <a:pt x="342063" y="487000"/>
                      <a:pt x="342830" y="486701"/>
                      <a:pt x="343287" y="486149"/>
                    </a:cubicBezTo>
                    <a:cubicBezTo>
                      <a:pt x="343744" y="485591"/>
                      <a:pt x="343897" y="484785"/>
                      <a:pt x="343484" y="484036"/>
                    </a:cubicBezTo>
                    <a:lnTo>
                      <a:pt x="275884" y="362147"/>
                    </a:lnTo>
                    <a:lnTo>
                      <a:pt x="208285" y="240258"/>
                    </a:lnTo>
                    <a:cubicBezTo>
                      <a:pt x="205017" y="234356"/>
                      <a:pt x="201178" y="228707"/>
                      <a:pt x="196774" y="223390"/>
                    </a:cubicBezTo>
                    <a:cubicBezTo>
                      <a:pt x="192376" y="218076"/>
                      <a:pt x="187414" y="213093"/>
                      <a:pt x="181893" y="208533"/>
                    </a:cubicBezTo>
                    <a:cubicBezTo>
                      <a:pt x="158034" y="188804"/>
                      <a:pt x="128374" y="180711"/>
                      <a:pt x="99819" y="183603"/>
                    </a:cubicBezTo>
                    <a:cubicBezTo>
                      <a:pt x="71258" y="186496"/>
                      <a:pt x="43801" y="200375"/>
                      <a:pt x="24339" y="224587"/>
                    </a:cubicBezTo>
                    <a:cubicBezTo>
                      <a:pt x="5397" y="248160"/>
                      <a:pt x="-2294" y="277328"/>
                      <a:pt x="587" y="305419"/>
                    </a:cubicBezTo>
                    <a:cubicBezTo>
                      <a:pt x="3462" y="333509"/>
                      <a:pt x="16908" y="360517"/>
                      <a:pt x="40234" y="379772"/>
                    </a:cubicBezTo>
                    <a:close/>
                    <a:moveTo>
                      <a:pt x="688132" y="513962"/>
                    </a:moveTo>
                    <a:cubicBezTo>
                      <a:pt x="682548" y="512268"/>
                      <a:pt x="676932" y="511145"/>
                      <a:pt x="671335" y="510548"/>
                    </a:cubicBezTo>
                    <a:cubicBezTo>
                      <a:pt x="665739" y="509952"/>
                      <a:pt x="660167" y="509888"/>
                      <a:pt x="654685" y="510326"/>
                    </a:cubicBezTo>
                    <a:lnTo>
                      <a:pt x="541841" y="519267"/>
                    </a:lnTo>
                    <a:lnTo>
                      <a:pt x="428991" y="528208"/>
                    </a:lnTo>
                    <a:cubicBezTo>
                      <a:pt x="428141" y="528271"/>
                      <a:pt x="427550" y="528849"/>
                      <a:pt x="427335" y="529534"/>
                    </a:cubicBezTo>
                    <a:cubicBezTo>
                      <a:pt x="427132" y="530226"/>
                      <a:pt x="427303" y="531025"/>
                      <a:pt x="427976" y="531558"/>
                    </a:cubicBezTo>
                    <a:lnTo>
                      <a:pt x="516845" y="601620"/>
                    </a:lnTo>
                    <a:lnTo>
                      <a:pt x="605722" y="671688"/>
                    </a:lnTo>
                    <a:cubicBezTo>
                      <a:pt x="610589" y="675534"/>
                      <a:pt x="615900" y="678903"/>
                      <a:pt x="621611" y="681721"/>
                    </a:cubicBezTo>
                    <a:cubicBezTo>
                      <a:pt x="627322" y="684544"/>
                      <a:pt x="633427" y="686810"/>
                      <a:pt x="639887" y="688428"/>
                    </a:cubicBezTo>
                    <a:cubicBezTo>
                      <a:pt x="662953" y="694215"/>
                      <a:pt x="686413" y="690458"/>
                      <a:pt x="705906" y="679588"/>
                    </a:cubicBezTo>
                    <a:cubicBezTo>
                      <a:pt x="725400" y="668725"/>
                      <a:pt x="740934" y="650741"/>
                      <a:pt x="748155" y="628094"/>
                    </a:cubicBezTo>
                    <a:cubicBezTo>
                      <a:pt x="755833" y="603993"/>
                      <a:pt x="752902" y="579119"/>
                      <a:pt x="742012" y="558438"/>
                    </a:cubicBezTo>
                    <a:cubicBezTo>
                      <a:pt x="731123" y="537758"/>
                      <a:pt x="712277" y="521279"/>
                      <a:pt x="688132" y="513962"/>
                    </a:cubicBezTo>
                    <a:close/>
                    <a:moveTo>
                      <a:pt x="737393" y="224587"/>
                    </a:moveTo>
                    <a:cubicBezTo>
                      <a:pt x="717931" y="200375"/>
                      <a:pt x="690467" y="186496"/>
                      <a:pt x="661912" y="183603"/>
                    </a:cubicBezTo>
                    <a:cubicBezTo>
                      <a:pt x="633357" y="180711"/>
                      <a:pt x="603698" y="188804"/>
                      <a:pt x="579838" y="208532"/>
                    </a:cubicBezTo>
                    <a:cubicBezTo>
                      <a:pt x="574317" y="213093"/>
                      <a:pt x="569355" y="218075"/>
                      <a:pt x="564958" y="223390"/>
                    </a:cubicBezTo>
                    <a:cubicBezTo>
                      <a:pt x="560554" y="228707"/>
                      <a:pt x="556715" y="234356"/>
                      <a:pt x="553447" y="240257"/>
                    </a:cubicBezTo>
                    <a:lnTo>
                      <a:pt x="485847" y="362147"/>
                    </a:lnTo>
                    <a:lnTo>
                      <a:pt x="418248" y="484036"/>
                    </a:lnTo>
                    <a:cubicBezTo>
                      <a:pt x="417835" y="484785"/>
                      <a:pt x="417987" y="485591"/>
                      <a:pt x="418444" y="486149"/>
                    </a:cubicBezTo>
                    <a:cubicBezTo>
                      <a:pt x="418901" y="486701"/>
                      <a:pt x="419669" y="487000"/>
                      <a:pt x="420481" y="486733"/>
                    </a:cubicBezTo>
                    <a:lnTo>
                      <a:pt x="552958" y="443207"/>
                    </a:lnTo>
                    <a:lnTo>
                      <a:pt x="685435" y="399681"/>
                    </a:lnTo>
                    <a:cubicBezTo>
                      <a:pt x="691832" y="397579"/>
                      <a:pt x="698095" y="394875"/>
                      <a:pt x="704129" y="391561"/>
                    </a:cubicBezTo>
                    <a:cubicBezTo>
                      <a:pt x="710170" y="388244"/>
                      <a:pt x="715989" y="384318"/>
                      <a:pt x="721491" y="379772"/>
                    </a:cubicBezTo>
                    <a:cubicBezTo>
                      <a:pt x="744817" y="360517"/>
                      <a:pt x="758264" y="333508"/>
                      <a:pt x="761145" y="305419"/>
                    </a:cubicBezTo>
                    <a:cubicBezTo>
                      <a:pt x="764025" y="277327"/>
                      <a:pt x="756335" y="248160"/>
                      <a:pt x="737393" y="224587"/>
                    </a:cubicBezTo>
                    <a:close/>
                    <a:moveTo>
                      <a:pt x="272712" y="158402"/>
                    </a:moveTo>
                    <a:lnTo>
                      <a:pt x="325913" y="294041"/>
                    </a:lnTo>
                    <a:lnTo>
                      <a:pt x="379115" y="429684"/>
                    </a:lnTo>
                    <a:cubicBezTo>
                      <a:pt x="379426" y="430479"/>
                      <a:pt x="380149" y="430876"/>
                      <a:pt x="380866" y="430876"/>
                    </a:cubicBezTo>
                    <a:cubicBezTo>
                      <a:pt x="381583" y="430876"/>
                      <a:pt x="382306" y="430479"/>
                      <a:pt x="382617" y="429684"/>
                    </a:cubicBezTo>
                    <a:lnTo>
                      <a:pt x="435819" y="294041"/>
                    </a:lnTo>
                    <a:lnTo>
                      <a:pt x="489014" y="158402"/>
                    </a:lnTo>
                    <a:cubicBezTo>
                      <a:pt x="491590" y="151840"/>
                      <a:pt x="493583" y="144990"/>
                      <a:pt x="494934" y="137907"/>
                    </a:cubicBezTo>
                    <a:cubicBezTo>
                      <a:pt x="496286" y="130828"/>
                      <a:pt x="496996" y="123521"/>
                      <a:pt x="496996" y="116047"/>
                    </a:cubicBezTo>
                    <a:cubicBezTo>
                      <a:pt x="496996" y="83715"/>
                      <a:pt x="483759" y="54470"/>
                      <a:pt x="462413" y="33428"/>
                    </a:cubicBezTo>
                    <a:cubicBezTo>
                      <a:pt x="441067" y="12384"/>
                      <a:pt x="411604" y="-458"/>
                      <a:pt x="379146" y="13"/>
                    </a:cubicBezTo>
                    <a:cubicBezTo>
                      <a:pt x="347539" y="469"/>
                      <a:pt x="318927" y="13708"/>
                      <a:pt x="298221" y="34730"/>
                    </a:cubicBezTo>
                    <a:cubicBezTo>
                      <a:pt x="277509" y="55752"/>
                      <a:pt x="264710" y="84555"/>
                      <a:pt x="264735" y="116142"/>
                    </a:cubicBezTo>
                    <a:cubicBezTo>
                      <a:pt x="264742" y="123598"/>
                      <a:pt x="265452" y="130888"/>
                      <a:pt x="266804" y="137952"/>
                    </a:cubicBezTo>
                    <a:cubicBezTo>
                      <a:pt x="268155" y="145017"/>
                      <a:pt x="270141" y="151856"/>
                      <a:pt x="272712" y="158402"/>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74" name="Freeform: Shape 73">
                <a:extLst>
                  <a:ext uri="{FF2B5EF4-FFF2-40B4-BE49-F238E27FC236}">
                    <a16:creationId xmlns:a16="http://schemas.microsoft.com/office/drawing/2014/main" id="{6B3034D8-A83D-65EF-C23A-92075FB10FC0}"/>
                  </a:ext>
                </a:extLst>
              </p:cNvPr>
              <p:cNvSpPr/>
              <p:nvPr/>
            </p:nvSpPr>
            <p:spPr>
              <a:xfrm>
                <a:off x="2032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75" name="Freeform: Shape 74">
                <a:extLst>
                  <a:ext uri="{FF2B5EF4-FFF2-40B4-BE49-F238E27FC236}">
                    <a16:creationId xmlns:a16="http://schemas.microsoft.com/office/drawing/2014/main" id="{A952A5D5-7BEA-413E-2444-1DD7565F2B7D}"/>
                  </a:ext>
                </a:extLst>
              </p:cNvPr>
              <p:cNvSpPr/>
              <p:nvPr/>
            </p:nvSpPr>
            <p:spPr>
              <a:xfrm>
                <a:off x="2208205" y="5964553"/>
                <a:ext cx="663590" cy="761470"/>
              </a:xfrm>
              <a:custGeom>
                <a:avLst/>
                <a:gdLst>
                  <a:gd name="connsiteX0" fmla="*/ 333287 w 663590"/>
                  <a:gd name="connsiteY0" fmla="*/ 594594 h 761470"/>
                  <a:gd name="connsiteX1" fmla="*/ 396794 w 663590"/>
                  <a:gd name="connsiteY1" fmla="*/ 654478 h 761470"/>
                  <a:gd name="connsiteX2" fmla="*/ 586204 w 663590"/>
                  <a:gd name="connsiteY2" fmla="*/ 761319 h 761470"/>
                  <a:gd name="connsiteX3" fmla="*/ 587568 w 663590"/>
                  <a:gd name="connsiteY3" fmla="*/ 761363 h 761470"/>
                  <a:gd name="connsiteX4" fmla="*/ 588609 w 663590"/>
                  <a:gd name="connsiteY4" fmla="*/ 760475 h 761470"/>
                  <a:gd name="connsiteX5" fmla="*/ 625991 w 663590"/>
                  <a:gd name="connsiteY5" fmla="*/ 690280 h 761470"/>
                  <a:gd name="connsiteX6" fmla="*/ 663366 w 663590"/>
                  <a:gd name="connsiteY6" fmla="*/ 620085 h 761470"/>
                  <a:gd name="connsiteX7" fmla="*/ 663487 w 663590"/>
                  <a:gd name="connsiteY7" fmla="*/ 618587 h 761470"/>
                  <a:gd name="connsiteX8" fmla="*/ 662471 w 663590"/>
                  <a:gd name="connsiteY8" fmla="*/ 617483 h 761470"/>
                  <a:gd name="connsiteX9" fmla="*/ 580797 w 663590"/>
                  <a:gd name="connsiteY9" fmla="*/ 576871 h 761470"/>
                  <a:gd name="connsiteX10" fmla="*/ 489199 w 663590"/>
                  <a:gd name="connsiteY10" fmla="*/ 506120 h 761470"/>
                  <a:gd name="connsiteX11" fmla="*/ 478919 w 663590"/>
                  <a:gd name="connsiteY11" fmla="*/ 436212 h 761470"/>
                  <a:gd name="connsiteX12" fmla="*/ 492816 w 663590"/>
                  <a:gd name="connsiteY12" fmla="*/ 310394 h 761470"/>
                  <a:gd name="connsiteX13" fmla="*/ 418851 w 663590"/>
                  <a:gd name="connsiteY13" fmla="*/ 111058 h 761470"/>
                  <a:gd name="connsiteX14" fmla="*/ 333167 w 663590"/>
                  <a:gd name="connsiteY14" fmla="*/ 597 h 761470"/>
                  <a:gd name="connsiteX15" fmla="*/ 331796 w 663590"/>
                  <a:gd name="connsiteY15" fmla="*/ 0 h 761470"/>
                  <a:gd name="connsiteX16" fmla="*/ 330426 w 663590"/>
                  <a:gd name="connsiteY16" fmla="*/ 597 h 761470"/>
                  <a:gd name="connsiteX17" fmla="*/ 244735 w 663590"/>
                  <a:gd name="connsiteY17" fmla="*/ 111058 h 761470"/>
                  <a:gd name="connsiteX18" fmla="*/ 170777 w 663590"/>
                  <a:gd name="connsiteY18" fmla="*/ 310394 h 761470"/>
                  <a:gd name="connsiteX19" fmla="*/ 184674 w 663590"/>
                  <a:gd name="connsiteY19" fmla="*/ 436212 h 761470"/>
                  <a:gd name="connsiteX20" fmla="*/ 174394 w 663590"/>
                  <a:gd name="connsiteY20" fmla="*/ 506120 h 761470"/>
                  <a:gd name="connsiteX21" fmla="*/ 82795 w 663590"/>
                  <a:gd name="connsiteY21" fmla="*/ 576871 h 761470"/>
                  <a:gd name="connsiteX22" fmla="*/ 1121 w 663590"/>
                  <a:gd name="connsiteY22" fmla="*/ 617483 h 761470"/>
                  <a:gd name="connsiteX23" fmla="*/ 99 w 663590"/>
                  <a:gd name="connsiteY23" fmla="*/ 618587 h 761470"/>
                  <a:gd name="connsiteX24" fmla="*/ 220 w 663590"/>
                  <a:gd name="connsiteY24" fmla="*/ 620085 h 761470"/>
                  <a:gd name="connsiteX25" fmla="*/ 37602 w 663590"/>
                  <a:gd name="connsiteY25" fmla="*/ 690280 h 761470"/>
                  <a:gd name="connsiteX26" fmla="*/ 74984 w 663590"/>
                  <a:gd name="connsiteY26" fmla="*/ 760475 h 761470"/>
                  <a:gd name="connsiteX27" fmla="*/ 76018 w 663590"/>
                  <a:gd name="connsiteY27" fmla="*/ 761363 h 761470"/>
                  <a:gd name="connsiteX28" fmla="*/ 77389 w 663590"/>
                  <a:gd name="connsiteY28" fmla="*/ 761319 h 761470"/>
                  <a:gd name="connsiteX29" fmla="*/ 266792 w 663590"/>
                  <a:gd name="connsiteY29" fmla="*/ 654478 h 761470"/>
                  <a:gd name="connsiteX30" fmla="*/ 330305 w 663590"/>
                  <a:gd name="connsiteY30" fmla="*/ 594594 h 761470"/>
                  <a:gd name="connsiteX31" fmla="*/ 331796 w 663590"/>
                  <a:gd name="connsiteY31" fmla="*/ 593852 h 761470"/>
                  <a:gd name="connsiteX32" fmla="*/ 333287 w 663590"/>
                  <a:gd name="connsiteY32" fmla="*/ 594594 h 76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3590" h="761470">
                    <a:moveTo>
                      <a:pt x="333287" y="594594"/>
                    </a:moveTo>
                    <a:cubicBezTo>
                      <a:pt x="338389" y="601270"/>
                      <a:pt x="357102" y="623962"/>
                      <a:pt x="396794" y="654478"/>
                    </a:cubicBezTo>
                    <a:cubicBezTo>
                      <a:pt x="436486" y="685000"/>
                      <a:pt x="497162" y="723340"/>
                      <a:pt x="586204" y="761319"/>
                    </a:cubicBezTo>
                    <a:cubicBezTo>
                      <a:pt x="586648" y="761509"/>
                      <a:pt x="587137" y="761515"/>
                      <a:pt x="587568" y="761363"/>
                    </a:cubicBezTo>
                    <a:cubicBezTo>
                      <a:pt x="588000" y="761211"/>
                      <a:pt x="588380" y="760906"/>
                      <a:pt x="588609" y="760475"/>
                    </a:cubicBezTo>
                    <a:lnTo>
                      <a:pt x="625991" y="690280"/>
                    </a:lnTo>
                    <a:lnTo>
                      <a:pt x="663366" y="620085"/>
                    </a:lnTo>
                    <a:cubicBezTo>
                      <a:pt x="663626" y="619602"/>
                      <a:pt x="663652" y="619063"/>
                      <a:pt x="663487" y="618587"/>
                    </a:cubicBezTo>
                    <a:cubicBezTo>
                      <a:pt x="663322" y="618111"/>
                      <a:pt x="662973" y="617705"/>
                      <a:pt x="662471" y="617483"/>
                    </a:cubicBezTo>
                    <a:cubicBezTo>
                      <a:pt x="654051" y="613803"/>
                      <a:pt x="618255" y="597850"/>
                      <a:pt x="580797" y="576871"/>
                    </a:cubicBezTo>
                    <a:cubicBezTo>
                      <a:pt x="543339" y="555893"/>
                      <a:pt x="504231" y="529895"/>
                      <a:pt x="489199" y="506120"/>
                    </a:cubicBezTo>
                    <a:cubicBezTo>
                      <a:pt x="473081" y="480636"/>
                      <a:pt x="473982" y="463083"/>
                      <a:pt x="478919" y="436212"/>
                    </a:cubicBezTo>
                    <a:cubicBezTo>
                      <a:pt x="483849" y="409340"/>
                      <a:pt x="492816" y="373150"/>
                      <a:pt x="492816" y="310394"/>
                    </a:cubicBezTo>
                    <a:cubicBezTo>
                      <a:pt x="492816" y="242777"/>
                      <a:pt x="456811" y="169511"/>
                      <a:pt x="418851" y="111058"/>
                    </a:cubicBezTo>
                    <a:cubicBezTo>
                      <a:pt x="380892" y="52605"/>
                      <a:pt x="340985" y="8964"/>
                      <a:pt x="333167" y="597"/>
                    </a:cubicBezTo>
                    <a:cubicBezTo>
                      <a:pt x="332792" y="199"/>
                      <a:pt x="332297" y="0"/>
                      <a:pt x="331796" y="0"/>
                    </a:cubicBezTo>
                    <a:cubicBezTo>
                      <a:pt x="331295" y="0"/>
                      <a:pt x="330794" y="199"/>
                      <a:pt x="330426" y="597"/>
                    </a:cubicBezTo>
                    <a:cubicBezTo>
                      <a:pt x="322608" y="8964"/>
                      <a:pt x="282694" y="52605"/>
                      <a:pt x="244735" y="111058"/>
                    </a:cubicBezTo>
                    <a:cubicBezTo>
                      <a:pt x="206782" y="169511"/>
                      <a:pt x="170777" y="242777"/>
                      <a:pt x="170777" y="310394"/>
                    </a:cubicBezTo>
                    <a:cubicBezTo>
                      <a:pt x="170777" y="373150"/>
                      <a:pt x="179737" y="409340"/>
                      <a:pt x="184674" y="436212"/>
                    </a:cubicBezTo>
                    <a:cubicBezTo>
                      <a:pt x="189604" y="463083"/>
                      <a:pt x="190512" y="480636"/>
                      <a:pt x="174394" y="506120"/>
                    </a:cubicBezTo>
                    <a:cubicBezTo>
                      <a:pt x="159355" y="529895"/>
                      <a:pt x="120247" y="555893"/>
                      <a:pt x="82795" y="576871"/>
                    </a:cubicBezTo>
                    <a:cubicBezTo>
                      <a:pt x="45337" y="597850"/>
                      <a:pt x="9535" y="613803"/>
                      <a:pt x="1121" y="617483"/>
                    </a:cubicBezTo>
                    <a:cubicBezTo>
                      <a:pt x="620" y="617705"/>
                      <a:pt x="264" y="618111"/>
                      <a:pt x="99" y="618587"/>
                    </a:cubicBezTo>
                    <a:cubicBezTo>
                      <a:pt x="-59" y="619063"/>
                      <a:pt x="-34" y="619602"/>
                      <a:pt x="220" y="620085"/>
                    </a:cubicBezTo>
                    <a:lnTo>
                      <a:pt x="37602" y="690280"/>
                    </a:lnTo>
                    <a:lnTo>
                      <a:pt x="74984" y="760475"/>
                    </a:lnTo>
                    <a:cubicBezTo>
                      <a:pt x="75212" y="760906"/>
                      <a:pt x="75587" y="761211"/>
                      <a:pt x="76018" y="761363"/>
                    </a:cubicBezTo>
                    <a:cubicBezTo>
                      <a:pt x="76449" y="761515"/>
                      <a:pt x="76938" y="761509"/>
                      <a:pt x="77389" y="761319"/>
                    </a:cubicBezTo>
                    <a:cubicBezTo>
                      <a:pt x="166424" y="723340"/>
                      <a:pt x="227100" y="685000"/>
                      <a:pt x="266792" y="654478"/>
                    </a:cubicBezTo>
                    <a:cubicBezTo>
                      <a:pt x="306490" y="623962"/>
                      <a:pt x="325197" y="601270"/>
                      <a:pt x="330305" y="594594"/>
                    </a:cubicBezTo>
                    <a:cubicBezTo>
                      <a:pt x="330679" y="594099"/>
                      <a:pt x="331238" y="593852"/>
                      <a:pt x="331796" y="593852"/>
                    </a:cubicBezTo>
                    <a:cubicBezTo>
                      <a:pt x="332355" y="593852"/>
                      <a:pt x="332907" y="594099"/>
                      <a:pt x="333287" y="59459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76" name="Freeform: Shape 75">
                <a:extLst>
                  <a:ext uri="{FF2B5EF4-FFF2-40B4-BE49-F238E27FC236}">
                    <a16:creationId xmlns:a16="http://schemas.microsoft.com/office/drawing/2014/main" id="{DCDBC664-DC70-7DBD-922C-75A0D13E00C0}"/>
                  </a:ext>
                </a:extLst>
              </p:cNvPr>
              <p:cNvSpPr/>
              <p:nvPr/>
            </p:nvSpPr>
            <p:spPr>
              <a:xfrm>
                <a:off x="1015999"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77" name="Freeform: Shape 76">
                <a:extLst>
                  <a:ext uri="{FF2B5EF4-FFF2-40B4-BE49-F238E27FC236}">
                    <a16:creationId xmlns:a16="http://schemas.microsoft.com/office/drawing/2014/main" id="{C1074518-4DA6-8A5B-8CF7-FAEC473B02EB}"/>
                  </a:ext>
                </a:extLst>
              </p:cNvPr>
              <p:cNvSpPr/>
              <p:nvPr/>
            </p:nvSpPr>
            <p:spPr>
              <a:xfrm>
                <a:off x="1142999" y="5944890"/>
                <a:ext cx="761998" cy="800462"/>
              </a:xfrm>
              <a:custGeom>
                <a:avLst/>
                <a:gdLst>
                  <a:gd name="connsiteX0" fmla="*/ 760228 w 761998"/>
                  <a:gd name="connsiteY0" fmla="*/ 275260 h 800462"/>
                  <a:gd name="connsiteX1" fmla="*/ 665875 w 761998"/>
                  <a:gd name="connsiteY1" fmla="*/ 269478 h 800462"/>
                  <a:gd name="connsiteX2" fmla="*/ 571523 w 761998"/>
                  <a:gd name="connsiteY2" fmla="*/ 263696 h 800462"/>
                  <a:gd name="connsiteX3" fmla="*/ 570120 w 761998"/>
                  <a:gd name="connsiteY3" fmla="*/ 262925 h 800462"/>
                  <a:gd name="connsiteX4" fmla="*/ 569816 w 761998"/>
                  <a:gd name="connsiteY4" fmla="*/ 261349 h 800462"/>
                  <a:gd name="connsiteX5" fmla="*/ 593472 w 761998"/>
                  <a:gd name="connsiteY5" fmla="*/ 169891 h 800462"/>
                  <a:gd name="connsiteX6" fmla="*/ 617128 w 761998"/>
                  <a:gd name="connsiteY6" fmla="*/ 78433 h 800462"/>
                  <a:gd name="connsiteX7" fmla="*/ 616411 w 761998"/>
                  <a:gd name="connsiteY7" fmla="*/ 76442 h 800462"/>
                  <a:gd name="connsiteX8" fmla="*/ 614298 w 761998"/>
                  <a:gd name="connsiteY8" fmla="*/ 76377 h 800462"/>
                  <a:gd name="connsiteX9" fmla="*/ 534560 w 761998"/>
                  <a:gd name="connsiteY9" fmla="*/ 127120 h 800462"/>
                  <a:gd name="connsiteX10" fmla="*/ 454827 w 761998"/>
                  <a:gd name="connsiteY10" fmla="*/ 177863 h 800462"/>
                  <a:gd name="connsiteX11" fmla="*/ 453234 w 761998"/>
                  <a:gd name="connsiteY11" fmla="*/ 178065 h 800462"/>
                  <a:gd name="connsiteX12" fmla="*/ 452067 w 761998"/>
                  <a:gd name="connsiteY12" fmla="*/ 176967 h 800462"/>
                  <a:gd name="connsiteX13" fmla="*/ 417407 w 761998"/>
                  <a:gd name="connsiteY13" fmla="*/ 89079 h 800462"/>
                  <a:gd name="connsiteX14" fmla="*/ 382748 w 761998"/>
                  <a:gd name="connsiteY14" fmla="*/ 1191 h 800462"/>
                  <a:gd name="connsiteX15" fmla="*/ 380996 w 761998"/>
                  <a:gd name="connsiteY15" fmla="*/ 0 h 800462"/>
                  <a:gd name="connsiteX16" fmla="*/ 379251 w 761998"/>
                  <a:gd name="connsiteY16" fmla="*/ 1191 h 800462"/>
                  <a:gd name="connsiteX17" fmla="*/ 344592 w 761998"/>
                  <a:gd name="connsiteY17" fmla="*/ 89079 h 800462"/>
                  <a:gd name="connsiteX18" fmla="*/ 309932 w 761998"/>
                  <a:gd name="connsiteY18" fmla="*/ 176967 h 800462"/>
                  <a:gd name="connsiteX19" fmla="*/ 308764 w 761998"/>
                  <a:gd name="connsiteY19" fmla="*/ 178065 h 800462"/>
                  <a:gd name="connsiteX20" fmla="*/ 307172 w 761998"/>
                  <a:gd name="connsiteY20" fmla="*/ 177863 h 800462"/>
                  <a:gd name="connsiteX21" fmla="*/ 227439 w 761998"/>
                  <a:gd name="connsiteY21" fmla="*/ 127120 h 800462"/>
                  <a:gd name="connsiteX22" fmla="*/ 147707 w 761998"/>
                  <a:gd name="connsiteY22" fmla="*/ 76377 h 800462"/>
                  <a:gd name="connsiteX23" fmla="*/ 145587 w 761998"/>
                  <a:gd name="connsiteY23" fmla="*/ 76442 h 800462"/>
                  <a:gd name="connsiteX24" fmla="*/ 144870 w 761998"/>
                  <a:gd name="connsiteY24" fmla="*/ 78433 h 800462"/>
                  <a:gd name="connsiteX25" fmla="*/ 168527 w 761998"/>
                  <a:gd name="connsiteY25" fmla="*/ 169891 h 800462"/>
                  <a:gd name="connsiteX26" fmla="*/ 192183 w 761998"/>
                  <a:gd name="connsiteY26" fmla="*/ 261349 h 800462"/>
                  <a:gd name="connsiteX27" fmla="*/ 191885 w 761998"/>
                  <a:gd name="connsiteY27" fmla="*/ 262925 h 800462"/>
                  <a:gd name="connsiteX28" fmla="*/ 190476 w 761998"/>
                  <a:gd name="connsiteY28" fmla="*/ 263696 h 800462"/>
                  <a:gd name="connsiteX29" fmla="*/ 96123 w 761998"/>
                  <a:gd name="connsiteY29" fmla="*/ 269478 h 800462"/>
                  <a:gd name="connsiteX30" fmla="*/ 1771 w 761998"/>
                  <a:gd name="connsiteY30" fmla="*/ 275260 h 800462"/>
                  <a:gd name="connsiteX31" fmla="*/ 96 w 761998"/>
                  <a:gd name="connsiteY31" fmla="*/ 276556 h 800462"/>
                  <a:gd name="connsiteX32" fmla="*/ 686 w 761998"/>
                  <a:gd name="connsiteY32" fmla="*/ 278587 h 800462"/>
                  <a:gd name="connsiteX33" fmla="*/ 73622 w 761998"/>
                  <a:gd name="connsiteY33" fmla="*/ 338684 h 800462"/>
                  <a:gd name="connsiteX34" fmla="*/ 146552 w 761998"/>
                  <a:gd name="connsiteY34" fmla="*/ 398781 h 800462"/>
                  <a:gd name="connsiteX35" fmla="*/ 147237 w 761998"/>
                  <a:gd name="connsiteY35" fmla="*/ 400232 h 800462"/>
                  <a:gd name="connsiteX36" fmla="*/ 146552 w 761998"/>
                  <a:gd name="connsiteY36" fmla="*/ 401683 h 800462"/>
                  <a:gd name="connsiteX37" fmla="*/ 73622 w 761998"/>
                  <a:gd name="connsiteY37" fmla="*/ 461780 h 800462"/>
                  <a:gd name="connsiteX38" fmla="*/ 686 w 761998"/>
                  <a:gd name="connsiteY38" fmla="*/ 521877 h 800462"/>
                  <a:gd name="connsiteX39" fmla="*/ 96 w 761998"/>
                  <a:gd name="connsiteY39" fmla="*/ 523908 h 800462"/>
                  <a:gd name="connsiteX40" fmla="*/ 1771 w 761998"/>
                  <a:gd name="connsiteY40" fmla="*/ 525204 h 800462"/>
                  <a:gd name="connsiteX41" fmla="*/ 96123 w 761998"/>
                  <a:gd name="connsiteY41" fmla="*/ 530984 h 800462"/>
                  <a:gd name="connsiteX42" fmla="*/ 190476 w 761998"/>
                  <a:gd name="connsiteY42" fmla="*/ 536765 h 800462"/>
                  <a:gd name="connsiteX43" fmla="*/ 191885 w 761998"/>
                  <a:gd name="connsiteY43" fmla="*/ 537539 h 800462"/>
                  <a:gd name="connsiteX44" fmla="*/ 192183 w 761998"/>
                  <a:gd name="connsiteY44" fmla="*/ 539113 h 800462"/>
                  <a:gd name="connsiteX45" fmla="*/ 168527 w 761998"/>
                  <a:gd name="connsiteY45" fmla="*/ 630572 h 800462"/>
                  <a:gd name="connsiteX46" fmla="*/ 144870 w 761998"/>
                  <a:gd name="connsiteY46" fmla="*/ 722031 h 800462"/>
                  <a:gd name="connsiteX47" fmla="*/ 145587 w 761998"/>
                  <a:gd name="connsiteY47" fmla="*/ 724024 h 800462"/>
                  <a:gd name="connsiteX48" fmla="*/ 147707 w 761998"/>
                  <a:gd name="connsiteY48" fmla="*/ 724087 h 800462"/>
                  <a:gd name="connsiteX49" fmla="*/ 227439 w 761998"/>
                  <a:gd name="connsiteY49" fmla="*/ 673341 h 800462"/>
                  <a:gd name="connsiteX50" fmla="*/ 307172 w 761998"/>
                  <a:gd name="connsiteY50" fmla="*/ 622602 h 800462"/>
                  <a:gd name="connsiteX51" fmla="*/ 308764 w 761998"/>
                  <a:gd name="connsiteY51" fmla="*/ 622399 h 800462"/>
                  <a:gd name="connsiteX52" fmla="*/ 309932 w 761998"/>
                  <a:gd name="connsiteY52" fmla="*/ 623497 h 800462"/>
                  <a:gd name="connsiteX53" fmla="*/ 344592 w 761998"/>
                  <a:gd name="connsiteY53" fmla="*/ 711383 h 800462"/>
                  <a:gd name="connsiteX54" fmla="*/ 379251 w 761998"/>
                  <a:gd name="connsiteY54" fmla="*/ 799276 h 800462"/>
                  <a:gd name="connsiteX55" fmla="*/ 380996 w 761998"/>
                  <a:gd name="connsiteY55" fmla="*/ 800463 h 800462"/>
                  <a:gd name="connsiteX56" fmla="*/ 382748 w 761998"/>
                  <a:gd name="connsiteY56" fmla="*/ 799276 h 800462"/>
                  <a:gd name="connsiteX57" fmla="*/ 417407 w 761998"/>
                  <a:gd name="connsiteY57" fmla="*/ 711383 h 800462"/>
                  <a:gd name="connsiteX58" fmla="*/ 452067 w 761998"/>
                  <a:gd name="connsiteY58" fmla="*/ 623497 h 800462"/>
                  <a:gd name="connsiteX59" fmla="*/ 453234 w 761998"/>
                  <a:gd name="connsiteY59" fmla="*/ 622399 h 800462"/>
                  <a:gd name="connsiteX60" fmla="*/ 454827 w 761998"/>
                  <a:gd name="connsiteY60" fmla="*/ 622602 h 800462"/>
                  <a:gd name="connsiteX61" fmla="*/ 534560 w 761998"/>
                  <a:gd name="connsiteY61" fmla="*/ 673341 h 800462"/>
                  <a:gd name="connsiteX62" fmla="*/ 614298 w 761998"/>
                  <a:gd name="connsiteY62" fmla="*/ 724087 h 800462"/>
                  <a:gd name="connsiteX63" fmla="*/ 616411 w 761998"/>
                  <a:gd name="connsiteY63" fmla="*/ 724024 h 800462"/>
                  <a:gd name="connsiteX64" fmla="*/ 617128 w 761998"/>
                  <a:gd name="connsiteY64" fmla="*/ 722031 h 800462"/>
                  <a:gd name="connsiteX65" fmla="*/ 593472 w 761998"/>
                  <a:gd name="connsiteY65" fmla="*/ 630572 h 800462"/>
                  <a:gd name="connsiteX66" fmla="*/ 569816 w 761998"/>
                  <a:gd name="connsiteY66" fmla="*/ 539113 h 800462"/>
                  <a:gd name="connsiteX67" fmla="*/ 570120 w 761998"/>
                  <a:gd name="connsiteY67" fmla="*/ 537539 h 800462"/>
                  <a:gd name="connsiteX68" fmla="*/ 571523 w 761998"/>
                  <a:gd name="connsiteY68" fmla="*/ 536765 h 800462"/>
                  <a:gd name="connsiteX69" fmla="*/ 665875 w 761998"/>
                  <a:gd name="connsiteY69" fmla="*/ 530984 h 800462"/>
                  <a:gd name="connsiteX70" fmla="*/ 760228 w 761998"/>
                  <a:gd name="connsiteY70" fmla="*/ 525204 h 800462"/>
                  <a:gd name="connsiteX71" fmla="*/ 761903 w 761998"/>
                  <a:gd name="connsiteY71" fmla="*/ 523908 h 800462"/>
                  <a:gd name="connsiteX72" fmla="*/ 761313 w 761998"/>
                  <a:gd name="connsiteY72" fmla="*/ 521877 h 800462"/>
                  <a:gd name="connsiteX73" fmla="*/ 688377 w 761998"/>
                  <a:gd name="connsiteY73" fmla="*/ 461780 h 800462"/>
                  <a:gd name="connsiteX74" fmla="*/ 615447 w 761998"/>
                  <a:gd name="connsiteY74" fmla="*/ 401683 h 800462"/>
                  <a:gd name="connsiteX75" fmla="*/ 614762 w 761998"/>
                  <a:gd name="connsiteY75" fmla="*/ 400232 h 800462"/>
                  <a:gd name="connsiteX76" fmla="*/ 615447 w 761998"/>
                  <a:gd name="connsiteY76" fmla="*/ 398781 h 800462"/>
                  <a:gd name="connsiteX77" fmla="*/ 688377 w 761998"/>
                  <a:gd name="connsiteY77" fmla="*/ 338684 h 800462"/>
                  <a:gd name="connsiteX78" fmla="*/ 761313 w 761998"/>
                  <a:gd name="connsiteY78" fmla="*/ 278587 h 800462"/>
                  <a:gd name="connsiteX79" fmla="*/ 761903 w 761998"/>
                  <a:gd name="connsiteY79" fmla="*/ 276556 h 800462"/>
                  <a:gd name="connsiteX80" fmla="*/ 760228 w 761998"/>
                  <a:gd name="connsiteY80" fmla="*/ 275260 h 800462"/>
                  <a:gd name="connsiteX81" fmla="*/ 381003 w 761998"/>
                  <a:gd name="connsiteY81" fmla="*/ 544069 h 800462"/>
                  <a:gd name="connsiteX82" fmla="*/ 324971 w 761998"/>
                  <a:gd name="connsiteY82" fmla="*/ 532761 h 800462"/>
                  <a:gd name="connsiteX83" fmla="*/ 279219 w 761998"/>
                  <a:gd name="connsiteY83" fmla="*/ 501939 h 800462"/>
                  <a:gd name="connsiteX84" fmla="*/ 248373 w 761998"/>
                  <a:gd name="connsiteY84" fmla="*/ 456219 h 800462"/>
                  <a:gd name="connsiteX85" fmla="*/ 237065 w 761998"/>
                  <a:gd name="connsiteY85" fmla="*/ 400232 h 800462"/>
                  <a:gd name="connsiteX86" fmla="*/ 248373 w 761998"/>
                  <a:gd name="connsiteY86" fmla="*/ 344245 h 800462"/>
                  <a:gd name="connsiteX87" fmla="*/ 279219 w 761998"/>
                  <a:gd name="connsiteY87" fmla="*/ 298525 h 800462"/>
                  <a:gd name="connsiteX88" fmla="*/ 324971 w 761998"/>
                  <a:gd name="connsiteY88" fmla="*/ 267700 h 800462"/>
                  <a:gd name="connsiteX89" fmla="*/ 381003 w 761998"/>
                  <a:gd name="connsiteY89" fmla="*/ 256397 h 800462"/>
                  <a:gd name="connsiteX90" fmla="*/ 437028 w 761998"/>
                  <a:gd name="connsiteY90" fmla="*/ 267700 h 800462"/>
                  <a:gd name="connsiteX91" fmla="*/ 482779 w 761998"/>
                  <a:gd name="connsiteY91" fmla="*/ 298525 h 800462"/>
                  <a:gd name="connsiteX92" fmla="*/ 513625 w 761998"/>
                  <a:gd name="connsiteY92" fmla="*/ 344245 h 800462"/>
                  <a:gd name="connsiteX93" fmla="*/ 524933 w 761998"/>
                  <a:gd name="connsiteY93" fmla="*/ 400232 h 800462"/>
                  <a:gd name="connsiteX94" fmla="*/ 513625 w 761998"/>
                  <a:gd name="connsiteY94" fmla="*/ 456219 h 800462"/>
                  <a:gd name="connsiteX95" fmla="*/ 482779 w 761998"/>
                  <a:gd name="connsiteY95" fmla="*/ 501939 h 800462"/>
                  <a:gd name="connsiteX96" fmla="*/ 437028 w 761998"/>
                  <a:gd name="connsiteY96" fmla="*/ 532761 h 800462"/>
                  <a:gd name="connsiteX97" fmla="*/ 381003 w 761998"/>
                  <a:gd name="connsiteY97" fmla="*/ 544069 h 80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61998" h="800462">
                    <a:moveTo>
                      <a:pt x="760228" y="275260"/>
                    </a:moveTo>
                    <a:lnTo>
                      <a:pt x="665875" y="269478"/>
                    </a:lnTo>
                    <a:lnTo>
                      <a:pt x="571523" y="263696"/>
                    </a:lnTo>
                    <a:cubicBezTo>
                      <a:pt x="570932" y="263660"/>
                      <a:pt x="570431" y="263359"/>
                      <a:pt x="570120" y="262925"/>
                    </a:cubicBezTo>
                    <a:cubicBezTo>
                      <a:pt x="569803" y="262490"/>
                      <a:pt x="569670" y="261921"/>
                      <a:pt x="569816" y="261349"/>
                    </a:cubicBezTo>
                    <a:lnTo>
                      <a:pt x="593472" y="169891"/>
                    </a:lnTo>
                    <a:lnTo>
                      <a:pt x="617128" y="78433"/>
                    </a:lnTo>
                    <a:cubicBezTo>
                      <a:pt x="617344" y="77607"/>
                      <a:pt x="616995" y="76864"/>
                      <a:pt x="616411" y="76442"/>
                    </a:cubicBezTo>
                    <a:cubicBezTo>
                      <a:pt x="615828" y="76020"/>
                      <a:pt x="615015" y="75918"/>
                      <a:pt x="614298" y="76377"/>
                    </a:cubicBezTo>
                    <a:lnTo>
                      <a:pt x="534560" y="127120"/>
                    </a:lnTo>
                    <a:lnTo>
                      <a:pt x="454827" y="177863"/>
                    </a:lnTo>
                    <a:cubicBezTo>
                      <a:pt x="454332" y="178181"/>
                      <a:pt x="453748" y="178231"/>
                      <a:pt x="453234" y="178065"/>
                    </a:cubicBezTo>
                    <a:cubicBezTo>
                      <a:pt x="452727" y="177899"/>
                      <a:pt x="452283" y="177516"/>
                      <a:pt x="452067" y="176967"/>
                    </a:cubicBezTo>
                    <a:lnTo>
                      <a:pt x="417407" y="89079"/>
                    </a:lnTo>
                    <a:lnTo>
                      <a:pt x="382748" y="1191"/>
                    </a:lnTo>
                    <a:cubicBezTo>
                      <a:pt x="382437" y="397"/>
                      <a:pt x="381720" y="0"/>
                      <a:pt x="380996" y="0"/>
                    </a:cubicBezTo>
                    <a:cubicBezTo>
                      <a:pt x="380279" y="0"/>
                      <a:pt x="379562" y="397"/>
                      <a:pt x="379251" y="1191"/>
                    </a:cubicBezTo>
                    <a:lnTo>
                      <a:pt x="344592" y="89079"/>
                    </a:lnTo>
                    <a:lnTo>
                      <a:pt x="309932" y="176967"/>
                    </a:lnTo>
                    <a:cubicBezTo>
                      <a:pt x="309716" y="177516"/>
                      <a:pt x="309272" y="177899"/>
                      <a:pt x="308764" y="178065"/>
                    </a:cubicBezTo>
                    <a:cubicBezTo>
                      <a:pt x="308250" y="178231"/>
                      <a:pt x="307673" y="178181"/>
                      <a:pt x="307172" y="177863"/>
                    </a:cubicBezTo>
                    <a:lnTo>
                      <a:pt x="227439" y="127120"/>
                    </a:lnTo>
                    <a:lnTo>
                      <a:pt x="147707" y="76377"/>
                    </a:lnTo>
                    <a:cubicBezTo>
                      <a:pt x="146983" y="75919"/>
                      <a:pt x="146171" y="76020"/>
                      <a:pt x="145587" y="76442"/>
                    </a:cubicBezTo>
                    <a:cubicBezTo>
                      <a:pt x="145010" y="76864"/>
                      <a:pt x="144661" y="77607"/>
                      <a:pt x="144870" y="78433"/>
                    </a:cubicBezTo>
                    <a:lnTo>
                      <a:pt x="168527" y="169891"/>
                    </a:lnTo>
                    <a:lnTo>
                      <a:pt x="192183" y="261349"/>
                    </a:lnTo>
                    <a:cubicBezTo>
                      <a:pt x="192329" y="261921"/>
                      <a:pt x="192196" y="262490"/>
                      <a:pt x="191885" y="262925"/>
                    </a:cubicBezTo>
                    <a:cubicBezTo>
                      <a:pt x="191568" y="263359"/>
                      <a:pt x="191066" y="263660"/>
                      <a:pt x="190476" y="263696"/>
                    </a:cubicBezTo>
                    <a:lnTo>
                      <a:pt x="96123" y="269478"/>
                    </a:lnTo>
                    <a:lnTo>
                      <a:pt x="1771" y="275260"/>
                    </a:lnTo>
                    <a:cubicBezTo>
                      <a:pt x="914" y="275312"/>
                      <a:pt x="318" y="275872"/>
                      <a:pt x="96" y="276556"/>
                    </a:cubicBezTo>
                    <a:cubicBezTo>
                      <a:pt x="-127" y="277238"/>
                      <a:pt x="26" y="278044"/>
                      <a:pt x="686" y="278587"/>
                    </a:cubicBezTo>
                    <a:lnTo>
                      <a:pt x="73622" y="338684"/>
                    </a:lnTo>
                    <a:lnTo>
                      <a:pt x="146552" y="398781"/>
                    </a:lnTo>
                    <a:cubicBezTo>
                      <a:pt x="147009" y="399158"/>
                      <a:pt x="147237" y="399695"/>
                      <a:pt x="147237" y="400232"/>
                    </a:cubicBezTo>
                    <a:cubicBezTo>
                      <a:pt x="147237" y="400769"/>
                      <a:pt x="147009" y="401306"/>
                      <a:pt x="146552" y="401683"/>
                    </a:cubicBezTo>
                    <a:lnTo>
                      <a:pt x="73622" y="461780"/>
                    </a:lnTo>
                    <a:lnTo>
                      <a:pt x="686" y="521877"/>
                    </a:lnTo>
                    <a:cubicBezTo>
                      <a:pt x="26" y="522420"/>
                      <a:pt x="-127" y="523226"/>
                      <a:pt x="96" y="523908"/>
                    </a:cubicBezTo>
                    <a:cubicBezTo>
                      <a:pt x="318" y="524592"/>
                      <a:pt x="914" y="525152"/>
                      <a:pt x="1771" y="525204"/>
                    </a:cubicBezTo>
                    <a:lnTo>
                      <a:pt x="96123" y="530984"/>
                    </a:lnTo>
                    <a:lnTo>
                      <a:pt x="190476" y="536765"/>
                    </a:lnTo>
                    <a:cubicBezTo>
                      <a:pt x="191066" y="536803"/>
                      <a:pt x="191568" y="537101"/>
                      <a:pt x="191885" y="537539"/>
                    </a:cubicBezTo>
                    <a:cubicBezTo>
                      <a:pt x="192196" y="537971"/>
                      <a:pt x="192329" y="538542"/>
                      <a:pt x="192183" y="539113"/>
                    </a:cubicBezTo>
                    <a:lnTo>
                      <a:pt x="168527" y="630572"/>
                    </a:lnTo>
                    <a:lnTo>
                      <a:pt x="144870" y="722031"/>
                    </a:lnTo>
                    <a:cubicBezTo>
                      <a:pt x="144661" y="722856"/>
                      <a:pt x="145010" y="723598"/>
                      <a:pt x="145587" y="724024"/>
                    </a:cubicBezTo>
                    <a:cubicBezTo>
                      <a:pt x="146171" y="724443"/>
                      <a:pt x="146983" y="724544"/>
                      <a:pt x="147707" y="724087"/>
                    </a:cubicBezTo>
                    <a:lnTo>
                      <a:pt x="227439" y="673341"/>
                    </a:lnTo>
                    <a:lnTo>
                      <a:pt x="307172" y="622602"/>
                    </a:lnTo>
                    <a:cubicBezTo>
                      <a:pt x="307673" y="622285"/>
                      <a:pt x="308250" y="622234"/>
                      <a:pt x="308764" y="622399"/>
                    </a:cubicBezTo>
                    <a:cubicBezTo>
                      <a:pt x="309272" y="622564"/>
                      <a:pt x="309716" y="622945"/>
                      <a:pt x="309932" y="623497"/>
                    </a:cubicBezTo>
                    <a:lnTo>
                      <a:pt x="344592" y="711383"/>
                    </a:lnTo>
                    <a:lnTo>
                      <a:pt x="379251" y="799276"/>
                    </a:lnTo>
                    <a:cubicBezTo>
                      <a:pt x="379562" y="800069"/>
                      <a:pt x="380279" y="800463"/>
                      <a:pt x="380996" y="800463"/>
                    </a:cubicBezTo>
                    <a:cubicBezTo>
                      <a:pt x="381720" y="800463"/>
                      <a:pt x="382437" y="800069"/>
                      <a:pt x="382748" y="799276"/>
                    </a:cubicBezTo>
                    <a:lnTo>
                      <a:pt x="417407" y="711383"/>
                    </a:lnTo>
                    <a:lnTo>
                      <a:pt x="452067" y="623497"/>
                    </a:lnTo>
                    <a:cubicBezTo>
                      <a:pt x="452283" y="622945"/>
                      <a:pt x="452727" y="622564"/>
                      <a:pt x="453234" y="622399"/>
                    </a:cubicBezTo>
                    <a:cubicBezTo>
                      <a:pt x="453748" y="622234"/>
                      <a:pt x="454332" y="622285"/>
                      <a:pt x="454827" y="622602"/>
                    </a:cubicBezTo>
                    <a:lnTo>
                      <a:pt x="534560" y="673341"/>
                    </a:lnTo>
                    <a:lnTo>
                      <a:pt x="614298" y="724087"/>
                    </a:lnTo>
                    <a:cubicBezTo>
                      <a:pt x="615015" y="724544"/>
                      <a:pt x="615828" y="724443"/>
                      <a:pt x="616411" y="724024"/>
                    </a:cubicBezTo>
                    <a:cubicBezTo>
                      <a:pt x="616995" y="723598"/>
                      <a:pt x="617344" y="722856"/>
                      <a:pt x="617128" y="722031"/>
                    </a:cubicBezTo>
                    <a:lnTo>
                      <a:pt x="593472" y="630572"/>
                    </a:lnTo>
                    <a:lnTo>
                      <a:pt x="569816" y="539113"/>
                    </a:lnTo>
                    <a:cubicBezTo>
                      <a:pt x="569670" y="538542"/>
                      <a:pt x="569803" y="537977"/>
                      <a:pt x="570120" y="537539"/>
                    </a:cubicBezTo>
                    <a:cubicBezTo>
                      <a:pt x="570431" y="537108"/>
                      <a:pt x="570932" y="536803"/>
                      <a:pt x="571523" y="536765"/>
                    </a:cubicBezTo>
                    <a:lnTo>
                      <a:pt x="665875" y="530984"/>
                    </a:lnTo>
                    <a:lnTo>
                      <a:pt x="760228" y="525204"/>
                    </a:lnTo>
                    <a:cubicBezTo>
                      <a:pt x="761085" y="525152"/>
                      <a:pt x="761681" y="524592"/>
                      <a:pt x="761903" y="523908"/>
                    </a:cubicBezTo>
                    <a:cubicBezTo>
                      <a:pt x="762125" y="523226"/>
                      <a:pt x="761973" y="522420"/>
                      <a:pt x="761313" y="521877"/>
                    </a:cubicBezTo>
                    <a:lnTo>
                      <a:pt x="688377" y="461780"/>
                    </a:lnTo>
                    <a:lnTo>
                      <a:pt x="615447" y="401683"/>
                    </a:lnTo>
                    <a:cubicBezTo>
                      <a:pt x="614990" y="401307"/>
                      <a:pt x="614762" y="400769"/>
                      <a:pt x="614762" y="400232"/>
                    </a:cubicBezTo>
                    <a:cubicBezTo>
                      <a:pt x="614762" y="399695"/>
                      <a:pt x="614990" y="399158"/>
                      <a:pt x="615447" y="398781"/>
                    </a:cubicBezTo>
                    <a:lnTo>
                      <a:pt x="688377" y="338684"/>
                    </a:lnTo>
                    <a:lnTo>
                      <a:pt x="761313" y="278587"/>
                    </a:lnTo>
                    <a:cubicBezTo>
                      <a:pt x="761973" y="278044"/>
                      <a:pt x="762125" y="277238"/>
                      <a:pt x="761903" y="276556"/>
                    </a:cubicBezTo>
                    <a:cubicBezTo>
                      <a:pt x="761681" y="275872"/>
                      <a:pt x="761085" y="275312"/>
                      <a:pt x="760228" y="275260"/>
                    </a:cubicBezTo>
                    <a:close/>
                    <a:moveTo>
                      <a:pt x="381003" y="544069"/>
                    </a:moveTo>
                    <a:cubicBezTo>
                      <a:pt x="361128" y="544069"/>
                      <a:pt x="342193" y="540039"/>
                      <a:pt x="324971" y="532761"/>
                    </a:cubicBezTo>
                    <a:cubicBezTo>
                      <a:pt x="307755" y="525485"/>
                      <a:pt x="292247" y="514953"/>
                      <a:pt x="279219" y="501939"/>
                    </a:cubicBezTo>
                    <a:cubicBezTo>
                      <a:pt x="266198" y="488924"/>
                      <a:pt x="255658" y="473427"/>
                      <a:pt x="248373" y="456219"/>
                    </a:cubicBezTo>
                    <a:cubicBezTo>
                      <a:pt x="241095" y="439011"/>
                      <a:pt x="237065" y="420091"/>
                      <a:pt x="237065" y="400232"/>
                    </a:cubicBezTo>
                    <a:cubicBezTo>
                      <a:pt x="237065" y="380372"/>
                      <a:pt x="241095" y="361453"/>
                      <a:pt x="248373" y="344245"/>
                    </a:cubicBezTo>
                    <a:cubicBezTo>
                      <a:pt x="255658" y="327037"/>
                      <a:pt x="266198" y="311540"/>
                      <a:pt x="279219" y="298525"/>
                    </a:cubicBezTo>
                    <a:cubicBezTo>
                      <a:pt x="292247" y="285511"/>
                      <a:pt x="307755" y="274979"/>
                      <a:pt x="324971" y="267700"/>
                    </a:cubicBezTo>
                    <a:cubicBezTo>
                      <a:pt x="342193" y="260422"/>
                      <a:pt x="361128" y="256397"/>
                      <a:pt x="381003" y="256397"/>
                    </a:cubicBezTo>
                    <a:cubicBezTo>
                      <a:pt x="400871" y="256397"/>
                      <a:pt x="419806" y="260422"/>
                      <a:pt x="437028" y="267700"/>
                    </a:cubicBezTo>
                    <a:cubicBezTo>
                      <a:pt x="454243" y="274979"/>
                      <a:pt x="469752" y="285511"/>
                      <a:pt x="482779" y="298525"/>
                    </a:cubicBezTo>
                    <a:cubicBezTo>
                      <a:pt x="495801" y="311540"/>
                      <a:pt x="506341" y="327037"/>
                      <a:pt x="513625" y="344245"/>
                    </a:cubicBezTo>
                    <a:cubicBezTo>
                      <a:pt x="520910" y="361453"/>
                      <a:pt x="524933" y="380372"/>
                      <a:pt x="524933" y="400232"/>
                    </a:cubicBezTo>
                    <a:cubicBezTo>
                      <a:pt x="524933" y="420091"/>
                      <a:pt x="520910" y="439011"/>
                      <a:pt x="513625" y="456219"/>
                    </a:cubicBezTo>
                    <a:cubicBezTo>
                      <a:pt x="506341" y="473427"/>
                      <a:pt x="495801" y="488924"/>
                      <a:pt x="482779" y="501939"/>
                    </a:cubicBezTo>
                    <a:cubicBezTo>
                      <a:pt x="469752" y="514953"/>
                      <a:pt x="454243" y="525485"/>
                      <a:pt x="437028" y="532761"/>
                    </a:cubicBezTo>
                    <a:cubicBezTo>
                      <a:pt x="419806" y="540039"/>
                      <a:pt x="400871" y="544069"/>
                      <a:pt x="381003" y="544069"/>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78" name="Freeform: Shape 77">
                <a:extLst>
                  <a:ext uri="{FF2B5EF4-FFF2-40B4-BE49-F238E27FC236}">
                    <a16:creationId xmlns:a16="http://schemas.microsoft.com/office/drawing/2014/main" id="{909AA6D2-5FC0-15D9-6D3C-7B58DF38A54C}"/>
                  </a:ext>
                </a:extLst>
              </p:cNvPr>
              <p:cNvSpPr/>
              <p:nvPr/>
            </p:nvSpPr>
            <p:spPr>
              <a:xfrm>
                <a:off x="0"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79" name="Freeform: Shape 78">
                <a:extLst>
                  <a:ext uri="{FF2B5EF4-FFF2-40B4-BE49-F238E27FC236}">
                    <a16:creationId xmlns:a16="http://schemas.microsoft.com/office/drawing/2014/main" id="{C83C1971-B302-296F-F078-75492D09DFCC}"/>
                  </a:ext>
                </a:extLst>
              </p:cNvPr>
              <p:cNvSpPr/>
              <p:nvPr/>
            </p:nvSpPr>
            <p:spPr>
              <a:xfrm>
                <a:off x="0" y="6059695"/>
                <a:ext cx="1015999" cy="793075"/>
              </a:xfrm>
              <a:custGeom>
                <a:avLst/>
                <a:gdLst>
                  <a:gd name="connsiteX0" fmla="*/ 407017 w 1015999"/>
                  <a:gd name="connsiteY0" fmla="*/ 243627 h 793075"/>
                  <a:gd name="connsiteX1" fmla="*/ 365188 w 1015999"/>
                  <a:gd name="connsiteY1" fmla="*/ 142714 h 793075"/>
                  <a:gd name="connsiteX2" fmla="*/ 407017 w 1015999"/>
                  <a:gd name="connsiteY2" fmla="*/ 41800 h 793075"/>
                  <a:gd name="connsiteX3" fmla="*/ 508000 w 1015999"/>
                  <a:gd name="connsiteY3" fmla="*/ 0 h 793075"/>
                  <a:gd name="connsiteX4" fmla="*/ 608983 w 1015999"/>
                  <a:gd name="connsiteY4" fmla="*/ 41800 h 793075"/>
                  <a:gd name="connsiteX5" fmla="*/ 650810 w 1015999"/>
                  <a:gd name="connsiteY5" fmla="*/ 142714 h 793075"/>
                  <a:gd name="connsiteX6" fmla="*/ 608983 w 1015999"/>
                  <a:gd name="connsiteY6" fmla="*/ 243627 h 793075"/>
                  <a:gd name="connsiteX7" fmla="*/ 508000 w 1015999"/>
                  <a:gd name="connsiteY7" fmla="*/ 285427 h 793075"/>
                  <a:gd name="connsiteX8" fmla="*/ 407017 w 1015999"/>
                  <a:gd name="connsiteY8" fmla="*/ 243627 h 793075"/>
                  <a:gd name="connsiteX9" fmla="*/ 1014667 w 1015999"/>
                  <a:gd name="connsiteY9" fmla="*/ 159587 h 793075"/>
                  <a:gd name="connsiteX10" fmla="*/ 761998 w 1015999"/>
                  <a:gd name="connsiteY10" fmla="*/ 412600 h 793075"/>
                  <a:gd name="connsiteX11" fmla="*/ 509332 w 1015999"/>
                  <a:gd name="connsiteY11" fmla="*/ 665612 h 793075"/>
                  <a:gd name="connsiteX12" fmla="*/ 508000 w 1015999"/>
                  <a:gd name="connsiteY12" fmla="*/ 666164 h 793075"/>
                  <a:gd name="connsiteX13" fmla="*/ 506668 w 1015999"/>
                  <a:gd name="connsiteY13" fmla="*/ 665612 h 793075"/>
                  <a:gd name="connsiteX14" fmla="*/ 254000 w 1015999"/>
                  <a:gd name="connsiteY14" fmla="*/ 412600 h 793075"/>
                  <a:gd name="connsiteX15" fmla="*/ 1332 w 1015999"/>
                  <a:gd name="connsiteY15" fmla="*/ 159587 h 793075"/>
                  <a:gd name="connsiteX16" fmla="*/ 0 w 1015999"/>
                  <a:gd name="connsiteY16" fmla="*/ 159035 h 793075"/>
                  <a:gd name="connsiteX17" fmla="*/ 0 w 1015999"/>
                  <a:gd name="connsiteY17" fmla="*/ 793076 h 793075"/>
                  <a:gd name="connsiteX18" fmla="*/ 1015999 w 1015999"/>
                  <a:gd name="connsiteY18" fmla="*/ 793076 h 793075"/>
                  <a:gd name="connsiteX19" fmla="*/ 1015999 w 1015999"/>
                  <a:gd name="connsiteY19" fmla="*/ 159035 h 793075"/>
                  <a:gd name="connsiteX20" fmla="*/ 1014667 w 1015999"/>
                  <a:gd name="connsiteY20" fmla="*/ 159587 h 79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5999" h="793075">
                    <a:moveTo>
                      <a:pt x="407017" y="243627"/>
                    </a:moveTo>
                    <a:cubicBezTo>
                      <a:pt x="381172" y="217801"/>
                      <a:pt x="365188" y="182122"/>
                      <a:pt x="365188" y="142714"/>
                    </a:cubicBezTo>
                    <a:cubicBezTo>
                      <a:pt x="365188" y="103304"/>
                      <a:pt x="381172" y="67626"/>
                      <a:pt x="407017" y="41800"/>
                    </a:cubicBezTo>
                    <a:cubicBezTo>
                      <a:pt x="432860" y="15974"/>
                      <a:pt x="468563" y="0"/>
                      <a:pt x="508000" y="0"/>
                    </a:cubicBezTo>
                    <a:cubicBezTo>
                      <a:pt x="547437" y="0"/>
                      <a:pt x="583140" y="15974"/>
                      <a:pt x="608983" y="41800"/>
                    </a:cubicBezTo>
                    <a:cubicBezTo>
                      <a:pt x="634826" y="67626"/>
                      <a:pt x="650810" y="103304"/>
                      <a:pt x="650810" y="142714"/>
                    </a:cubicBezTo>
                    <a:cubicBezTo>
                      <a:pt x="650810" y="182122"/>
                      <a:pt x="634826" y="217801"/>
                      <a:pt x="608983" y="243627"/>
                    </a:cubicBezTo>
                    <a:cubicBezTo>
                      <a:pt x="583140" y="269453"/>
                      <a:pt x="547436" y="285427"/>
                      <a:pt x="508000" y="285427"/>
                    </a:cubicBezTo>
                    <a:cubicBezTo>
                      <a:pt x="468564" y="285427"/>
                      <a:pt x="432860" y="269453"/>
                      <a:pt x="407017" y="243627"/>
                    </a:cubicBezTo>
                    <a:close/>
                    <a:moveTo>
                      <a:pt x="1014667" y="159587"/>
                    </a:moveTo>
                    <a:lnTo>
                      <a:pt x="761998" y="412600"/>
                    </a:lnTo>
                    <a:lnTo>
                      <a:pt x="509332" y="665612"/>
                    </a:lnTo>
                    <a:cubicBezTo>
                      <a:pt x="508964" y="665980"/>
                      <a:pt x="508482" y="666164"/>
                      <a:pt x="508000" y="666164"/>
                    </a:cubicBezTo>
                    <a:cubicBezTo>
                      <a:pt x="507518" y="666164"/>
                      <a:pt x="507036" y="665980"/>
                      <a:pt x="506668" y="665612"/>
                    </a:cubicBezTo>
                    <a:lnTo>
                      <a:pt x="254000" y="412600"/>
                    </a:lnTo>
                    <a:lnTo>
                      <a:pt x="1332" y="159587"/>
                    </a:lnTo>
                    <a:cubicBezTo>
                      <a:pt x="964" y="159219"/>
                      <a:pt x="482" y="159035"/>
                      <a:pt x="0" y="159035"/>
                    </a:cubicBezTo>
                    <a:lnTo>
                      <a:pt x="0" y="793076"/>
                    </a:lnTo>
                    <a:lnTo>
                      <a:pt x="1015999" y="793076"/>
                    </a:lnTo>
                    <a:lnTo>
                      <a:pt x="1015999" y="159035"/>
                    </a:lnTo>
                    <a:cubicBezTo>
                      <a:pt x="1015517" y="159035"/>
                      <a:pt x="1015035" y="159219"/>
                      <a:pt x="1014667" y="159587"/>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grpSp>
        <p:grpSp>
          <p:nvGrpSpPr>
            <p:cNvPr id="43" name="Group 42">
              <a:extLst>
                <a:ext uri="{FF2B5EF4-FFF2-40B4-BE49-F238E27FC236}">
                  <a16:creationId xmlns:a16="http://schemas.microsoft.com/office/drawing/2014/main" id="{8F44A9B1-A115-44BC-8124-18FC69E394E5}"/>
                </a:ext>
              </a:extLst>
            </p:cNvPr>
            <p:cNvGrpSpPr/>
            <p:nvPr/>
          </p:nvGrpSpPr>
          <p:grpSpPr>
            <a:xfrm flipH="1" flipV="1">
              <a:off x="4572149" y="1"/>
              <a:ext cx="4571850" cy="507631"/>
              <a:chOff x="0" y="5837474"/>
              <a:chExt cx="9143999" cy="1015296"/>
            </a:xfrm>
          </p:grpSpPr>
          <p:sp>
            <p:nvSpPr>
              <p:cNvPr id="44" name="Freeform: Shape 43">
                <a:extLst>
                  <a:ext uri="{FF2B5EF4-FFF2-40B4-BE49-F238E27FC236}">
                    <a16:creationId xmlns:a16="http://schemas.microsoft.com/office/drawing/2014/main" id="{6415B156-3E1F-1F56-98C5-1406FE71A4E9}"/>
                  </a:ext>
                </a:extLst>
              </p:cNvPr>
              <p:cNvSpPr/>
              <p:nvPr/>
            </p:nvSpPr>
            <p:spPr>
              <a:xfrm>
                <a:off x="8128007"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45" name="Freeform: Shape 44">
                <a:extLst>
                  <a:ext uri="{FF2B5EF4-FFF2-40B4-BE49-F238E27FC236}">
                    <a16:creationId xmlns:a16="http://schemas.microsoft.com/office/drawing/2014/main" id="{382736E9-3083-3A4F-12D7-BCFB044CF5D0}"/>
                  </a:ext>
                </a:extLst>
              </p:cNvPr>
              <p:cNvSpPr/>
              <p:nvPr/>
            </p:nvSpPr>
            <p:spPr>
              <a:xfrm>
                <a:off x="8128007" y="6130592"/>
                <a:ext cx="1015992" cy="722178"/>
              </a:xfrm>
              <a:custGeom>
                <a:avLst/>
                <a:gdLst>
                  <a:gd name="connsiteX0" fmla="*/ 1014216 w 1015992"/>
                  <a:gd name="connsiteY0" fmla="*/ 1284 h 722178"/>
                  <a:gd name="connsiteX1" fmla="*/ 875374 w 1015992"/>
                  <a:gd name="connsiteY1" fmla="*/ 201886 h 722178"/>
                  <a:gd name="connsiteX2" fmla="*/ 763883 w 1015992"/>
                  <a:gd name="connsiteY2" fmla="*/ 440199 h 722178"/>
                  <a:gd name="connsiteX3" fmla="*/ 761979 w 1015992"/>
                  <a:gd name="connsiteY3" fmla="*/ 441836 h 722178"/>
                  <a:gd name="connsiteX4" fmla="*/ 760139 w 1015992"/>
                  <a:gd name="connsiteY4" fmla="*/ 440199 h 722178"/>
                  <a:gd name="connsiteX5" fmla="*/ 648646 w 1015992"/>
                  <a:gd name="connsiteY5" fmla="*/ 201886 h 722178"/>
                  <a:gd name="connsiteX6" fmla="*/ 509805 w 1015992"/>
                  <a:gd name="connsiteY6" fmla="*/ 1284 h 722178"/>
                  <a:gd name="connsiteX7" fmla="*/ 507964 w 1015992"/>
                  <a:gd name="connsiteY7" fmla="*/ 0 h 722178"/>
                  <a:gd name="connsiteX8" fmla="*/ 506188 w 1015992"/>
                  <a:gd name="connsiteY8" fmla="*/ 1284 h 722178"/>
                  <a:gd name="connsiteX9" fmla="*/ 367347 w 1015992"/>
                  <a:gd name="connsiteY9" fmla="*/ 201886 h 722178"/>
                  <a:gd name="connsiteX10" fmla="*/ 255854 w 1015992"/>
                  <a:gd name="connsiteY10" fmla="*/ 440199 h 722178"/>
                  <a:gd name="connsiteX11" fmla="*/ 254014 w 1015992"/>
                  <a:gd name="connsiteY11" fmla="*/ 441836 h 722178"/>
                  <a:gd name="connsiteX12" fmla="*/ 252110 w 1015992"/>
                  <a:gd name="connsiteY12" fmla="*/ 440199 h 722178"/>
                  <a:gd name="connsiteX13" fmla="*/ 140619 w 1015992"/>
                  <a:gd name="connsiteY13" fmla="*/ 201886 h 722178"/>
                  <a:gd name="connsiteX14" fmla="*/ 1777 w 1015992"/>
                  <a:gd name="connsiteY14" fmla="*/ 1284 h 722178"/>
                  <a:gd name="connsiteX15" fmla="*/ 0 w 1015992"/>
                  <a:gd name="connsiteY15" fmla="*/ 0 h 722178"/>
                  <a:gd name="connsiteX16" fmla="*/ 0 w 1015992"/>
                  <a:gd name="connsiteY16" fmla="*/ 722178 h 722178"/>
                  <a:gd name="connsiteX17" fmla="*/ 1015993 w 1015992"/>
                  <a:gd name="connsiteY17" fmla="*/ 722178 h 722178"/>
                  <a:gd name="connsiteX18" fmla="*/ 1015993 w 1015992"/>
                  <a:gd name="connsiteY18" fmla="*/ 0 h 722178"/>
                  <a:gd name="connsiteX19" fmla="*/ 1014216 w 1015992"/>
                  <a:gd name="connsiteY19" fmla="*/ 1284 h 72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5992" h="722178">
                    <a:moveTo>
                      <a:pt x="1014216" y="1284"/>
                    </a:moveTo>
                    <a:cubicBezTo>
                      <a:pt x="978744" y="107847"/>
                      <a:pt x="924743" y="151723"/>
                      <a:pt x="875374" y="201886"/>
                    </a:cubicBezTo>
                    <a:cubicBezTo>
                      <a:pt x="825943" y="252048"/>
                      <a:pt x="781142" y="308496"/>
                      <a:pt x="763883" y="440199"/>
                    </a:cubicBezTo>
                    <a:cubicBezTo>
                      <a:pt x="763692" y="441291"/>
                      <a:pt x="762867" y="441836"/>
                      <a:pt x="761979" y="441836"/>
                    </a:cubicBezTo>
                    <a:cubicBezTo>
                      <a:pt x="761154" y="441836"/>
                      <a:pt x="760265" y="441291"/>
                      <a:pt x="760139" y="440199"/>
                    </a:cubicBezTo>
                    <a:cubicBezTo>
                      <a:pt x="742878" y="308496"/>
                      <a:pt x="698015" y="252048"/>
                      <a:pt x="648646" y="201886"/>
                    </a:cubicBezTo>
                    <a:cubicBezTo>
                      <a:pt x="599214" y="151723"/>
                      <a:pt x="545276" y="107847"/>
                      <a:pt x="509805" y="1284"/>
                    </a:cubicBezTo>
                    <a:cubicBezTo>
                      <a:pt x="509488" y="428"/>
                      <a:pt x="508727" y="0"/>
                      <a:pt x="507964" y="0"/>
                    </a:cubicBezTo>
                    <a:cubicBezTo>
                      <a:pt x="507266" y="0"/>
                      <a:pt x="506505" y="428"/>
                      <a:pt x="506188" y="1284"/>
                    </a:cubicBezTo>
                    <a:cubicBezTo>
                      <a:pt x="470716" y="107847"/>
                      <a:pt x="416778" y="151723"/>
                      <a:pt x="367347" y="201886"/>
                    </a:cubicBezTo>
                    <a:cubicBezTo>
                      <a:pt x="317978" y="252048"/>
                      <a:pt x="273115" y="308496"/>
                      <a:pt x="255854" y="440199"/>
                    </a:cubicBezTo>
                    <a:cubicBezTo>
                      <a:pt x="255727" y="441291"/>
                      <a:pt x="254839" y="441836"/>
                      <a:pt x="254014" y="441836"/>
                    </a:cubicBezTo>
                    <a:cubicBezTo>
                      <a:pt x="253126" y="441836"/>
                      <a:pt x="252301" y="441291"/>
                      <a:pt x="252110" y="440199"/>
                    </a:cubicBezTo>
                    <a:cubicBezTo>
                      <a:pt x="234850" y="308496"/>
                      <a:pt x="189987" y="252048"/>
                      <a:pt x="140619" y="201886"/>
                    </a:cubicBezTo>
                    <a:cubicBezTo>
                      <a:pt x="91250" y="151723"/>
                      <a:pt x="37249" y="107847"/>
                      <a:pt x="1777" y="1284"/>
                    </a:cubicBezTo>
                    <a:cubicBezTo>
                      <a:pt x="1459" y="429"/>
                      <a:pt x="761" y="1"/>
                      <a:pt x="0" y="0"/>
                    </a:cubicBezTo>
                    <a:lnTo>
                      <a:pt x="0" y="722178"/>
                    </a:lnTo>
                    <a:lnTo>
                      <a:pt x="1015993" y="722178"/>
                    </a:lnTo>
                    <a:lnTo>
                      <a:pt x="1015993" y="0"/>
                    </a:lnTo>
                    <a:cubicBezTo>
                      <a:pt x="1015231" y="1"/>
                      <a:pt x="1014470" y="429"/>
                      <a:pt x="1014216" y="1284"/>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46" name="Freeform: Shape 45">
                <a:extLst>
                  <a:ext uri="{FF2B5EF4-FFF2-40B4-BE49-F238E27FC236}">
                    <a16:creationId xmlns:a16="http://schemas.microsoft.com/office/drawing/2014/main" id="{978DDD20-882B-39CE-C895-E5656CF1E5C9}"/>
                  </a:ext>
                </a:extLst>
              </p:cNvPr>
              <p:cNvSpPr/>
              <p:nvPr/>
            </p:nvSpPr>
            <p:spPr>
              <a:xfrm>
                <a:off x="7112014"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47" name="Freeform: Shape 46">
                <a:extLst>
                  <a:ext uri="{FF2B5EF4-FFF2-40B4-BE49-F238E27FC236}">
                    <a16:creationId xmlns:a16="http://schemas.microsoft.com/office/drawing/2014/main" id="{87FBF3F8-3776-3090-4866-34C5E865F160}"/>
                  </a:ext>
                </a:extLst>
              </p:cNvPr>
              <p:cNvSpPr/>
              <p:nvPr/>
            </p:nvSpPr>
            <p:spPr>
              <a:xfrm>
                <a:off x="7378529" y="5984030"/>
                <a:ext cx="482963" cy="722191"/>
              </a:xfrm>
              <a:custGeom>
                <a:avLst/>
                <a:gdLst>
                  <a:gd name="connsiteX0" fmla="*/ 244749 w 482963"/>
                  <a:gd name="connsiteY0" fmla="*/ 722170 h 722191"/>
                  <a:gd name="connsiteX1" fmla="*/ 413542 w 482963"/>
                  <a:gd name="connsiteY1" fmla="*/ 650503 h 722191"/>
                  <a:gd name="connsiteX2" fmla="*/ 482963 w 482963"/>
                  <a:gd name="connsiteY2" fmla="*/ 480819 h 722191"/>
                  <a:gd name="connsiteX3" fmla="*/ 474524 w 482963"/>
                  <a:gd name="connsiteY3" fmla="*/ 417324 h 722191"/>
                  <a:gd name="connsiteX4" fmla="*/ 450664 w 482963"/>
                  <a:gd name="connsiteY4" fmla="*/ 360175 h 722191"/>
                  <a:gd name="connsiteX5" fmla="*/ 346850 w 482963"/>
                  <a:gd name="connsiteY5" fmla="*/ 180558 h 722191"/>
                  <a:gd name="connsiteX6" fmla="*/ 243099 w 482963"/>
                  <a:gd name="connsiteY6" fmla="*/ 940 h 722191"/>
                  <a:gd name="connsiteX7" fmla="*/ 241449 w 482963"/>
                  <a:gd name="connsiteY7" fmla="*/ 0 h 722191"/>
                  <a:gd name="connsiteX8" fmla="*/ 239863 w 482963"/>
                  <a:gd name="connsiteY8" fmla="*/ 940 h 722191"/>
                  <a:gd name="connsiteX9" fmla="*/ 136049 w 482963"/>
                  <a:gd name="connsiteY9" fmla="*/ 180558 h 722191"/>
                  <a:gd name="connsiteX10" fmla="*/ 32299 w 482963"/>
                  <a:gd name="connsiteY10" fmla="*/ 360175 h 722191"/>
                  <a:gd name="connsiteX11" fmla="*/ 8439 w 482963"/>
                  <a:gd name="connsiteY11" fmla="*/ 417343 h 722191"/>
                  <a:gd name="connsiteX12" fmla="*/ 0 w 482963"/>
                  <a:gd name="connsiteY12" fmla="*/ 480860 h 722191"/>
                  <a:gd name="connsiteX13" fmla="*/ 71768 w 482963"/>
                  <a:gd name="connsiteY13" fmla="*/ 652572 h 722191"/>
                  <a:gd name="connsiteX14" fmla="*/ 244749 w 482963"/>
                  <a:gd name="connsiteY14" fmla="*/ 722170 h 72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963" h="722191">
                    <a:moveTo>
                      <a:pt x="244749" y="722170"/>
                    </a:moveTo>
                    <a:cubicBezTo>
                      <a:pt x="310998" y="721294"/>
                      <a:pt x="370583" y="694066"/>
                      <a:pt x="413542" y="650503"/>
                    </a:cubicBezTo>
                    <a:cubicBezTo>
                      <a:pt x="456565" y="606940"/>
                      <a:pt x="482963" y="547038"/>
                      <a:pt x="482963" y="480819"/>
                    </a:cubicBezTo>
                    <a:cubicBezTo>
                      <a:pt x="482963" y="458844"/>
                      <a:pt x="480044" y="437556"/>
                      <a:pt x="474524" y="417324"/>
                    </a:cubicBezTo>
                    <a:cubicBezTo>
                      <a:pt x="469002" y="397093"/>
                      <a:pt x="460944" y="377920"/>
                      <a:pt x="450664" y="360175"/>
                    </a:cubicBezTo>
                    <a:lnTo>
                      <a:pt x="346850" y="180558"/>
                    </a:lnTo>
                    <a:lnTo>
                      <a:pt x="243099" y="940"/>
                    </a:lnTo>
                    <a:cubicBezTo>
                      <a:pt x="242719" y="313"/>
                      <a:pt x="242085" y="0"/>
                      <a:pt x="241449" y="0"/>
                    </a:cubicBezTo>
                    <a:cubicBezTo>
                      <a:pt x="240815" y="0"/>
                      <a:pt x="240181" y="313"/>
                      <a:pt x="239863" y="940"/>
                    </a:cubicBezTo>
                    <a:lnTo>
                      <a:pt x="136049" y="180558"/>
                    </a:lnTo>
                    <a:lnTo>
                      <a:pt x="32299" y="360175"/>
                    </a:lnTo>
                    <a:cubicBezTo>
                      <a:pt x="22019" y="377925"/>
                      <a:pt x="13960" y="397105"/>
                      <a:pt x="8439" y="417343"/>
                    </a:cubicBezTo>
                    <a:cubicBezTo>
                      <a:pt x="2919" y="437581"/>
                      <a:pt x="0" y="458877"/>
                      <a:pt x="0" y="480860"/>
                    </a:cubicBezTo>
                    <a:cubicBezTo>
                      <a:pt x="0" y="548047"/>
                      <a:pt x="27413" y="608819"/>
                      <a:pt x="71768" y="652572"/>
                    </a:cubicBezTo>
                    <a:cubicBezTo>
                      <a:pt x="116124" y="696325"/>
                      <a:pt x="177296" y="723059"/>
                      <a:pt x="244749" y="722170"/>
                    </a:cubicBez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48" name="Freeform: Shape 47">
                <a:extLst>
                  <a:ext uri="{FF2B5EF4-FFF2-40B4-BE49-F238E27FC236}">
                    <a16:creationId xmlns:a16="http://schemas.microsoft.com/office/drawing/2014/main" id="{1F84102B-8E54-8F41-3085-3C6D51B536A8}"/>
                  </a:ext>
                </a:extLst>
              </p:cNvPr>
              <p:cNvSpPr/>
              <p:nvPr/>
            </p:nvSpPr>
            <p:spPr>
              <a:xfrm>
                <a:off x="6095995" y="5837474"/>
                <a:ext cx="1016018" cy="1015296"/>
              </a:xfrm>
              <a:custGeom>
                <a:avLst/>
                <a:gdLst>
                  <a:gd name="connsiteX0" fmla="*/ 1016018 w 1016018"/>
                  <a:gd name="connsiteY0" fmla="*/ 0 h 1015296"/>
                  <a:gd name="connsiteX1" fmla="*/ 0 w 1016018"/>
                  <a:gd name="connsiteY1" fmla="*/ 0 h 1015296"/>
                  <a:gd name="connsiteX2" fmla="*/ 0 w 1016018"/>
                  <a:gd name="connsiteY2" fmla="*/ 1015297 h 1015296"/>
                  <a:gd name="connsiteX3" fmla="*/ 1016018 w 1016018"/>
                  <a:gd name="connsiteY3" fmla="*/ 1015297 h 1015296"/>
                  <a:gd name="connsiteX4" fmla="*/ 1016018 w 1016018"/>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18" h="1015296">
                    <a:moveTo>
                      <a:pt x="1016018" y="0"/>
                    </a:moveTo>
                    <a:lnTo>
                      <a:pt x="0" y="0"/>
                    </a:lnTo>
                    <a:lnTo>
                      <a:pt x="0" y="1015297"/>
                    </a:lnTo>
                    <a:lnTo>
                      <a:pt x="1016018" y="1015297"/>
                    </a:lnTo>
                    <a:lnTo>
                      <a:pt x="1016018"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49" name="Freeform: Shape 48">
                <a:extLst>
                  <a:ext uri="{FF2B5EF4-FFF2-40B4-BE49-F238E27FC236}">
                    <a16:creationId xmlns:a16="http://schemas.microsoft.com/office/drawing/2014/main" id="{71920590-11A9-5942-86F2-B0A9E45E56DE}"/>
                  </a:ext>
                </a:extLst>
              </p:cNvPr>
              <p:cNvSpPr/>
              <p:nvPr/>
            </p:nvSpPr>
            <p:spPr>
              <a:xfrm>
                <a:off x="6222996" y="5964385"/>
                <a:ext cx="761978" cy="761474"/>
              </a:xfrm>
              <a:custGeom>
                <a:avLst/>
                <a:gdLst>
                  <a:gd name="connsiteX0" fmla="*/ 102005 w 761978"/>
                  <a:gd name="connsiteY0" fmla="*/ 177337 h 761474"/>
                  <a:gd name="connsiteX1" fmla="*/ 101917 w 761978"/>
                  <a:gd name="connsiteY1" fmla="*/ 176227 h 761474"/>
                  <a:gd name="connsiteX2" fmla="*/ 109163 w 761978"/>
                  <a:gd name="connsiteY2" fmla="*/ 134542 h 761474"/>
                  <a:gd name="connsiteX3" fmla="*/ 111213 w 761978"/>
                  <a:gd name="connsiteY3" fmla="*/ 112907 h 761474"/>
                  <a:gd name="connsiteX4" fmla="*/ 111759 w 761978"/>
                  <a:gd name="connsiteY4" fmla="*/ 111683 h 761474"/>
                  <a:gd name="connsiteX5" fmla="*/ 112983 w 761978"/>
                  <a:gd name="connsiteY5" fmla="*/ 111135 h 761474"/>
                  <a:gd name="connsiteX6" fmla="*/ 134654 w 761978"/>
                  <a:gd name="connsiteY6" fmla="*/ 109092 h 761474"/>
                  <a:gd name="connsiteX7" fmla="*/ 176344 w 761978"/>
                  <a:gd name="connsiteY7" fmla="*/ 101847 h 761474"/>
                  <a:gd name="connsiteX8" fmla="*/ 177486 w 761978"/>
                  <a:gd name="connsiteY8" fmla="*/ 101939 h 761474"/>
                  <a:gd name="connsiteX9" fmla="*/ 178311 w 761978"/>
                  <a:gd name="connsiteY9" fmla="*/ 102640 h 761474"/>
                  <a:gd name="connsiteX10" fmla="*/ 250143 w 761978"/>
                  <a:gd name="connsiteY10" fmla="*/ 210907 h 761474"/>
                  <a:gd name="connsiteX11" fmla="*/ 321976 w 761978"/>
                  <a:gd name="connsiteY11" fmla="*/ 319171 h 761474"/>
                  <a:gd name="connsiteX12" fmla="*/ 321785 w 761978"/>
                  <a:gd name="connsiteY12" fmla="*/ 321541 h 761474"/>
                  <a:gd name="connsiteX13" fmla="*/ 319374 w 761978"/>
                  <a:gd name="connsiteY13" fmla="*/ 321779 h 761474"/>
                  <a:gd name="connsiteX14" fmla="*/ 211055 w 761978"/>
                  <a:gd name="connsiteY14" fmla="*/ 249989 h 761474"/>
                  <a:gd name="connsiteX15" fmla="*/ 102710 w 761978"/>
                  <a:gd name="connsiteY15" fmla="*/ 178203 h 761474"/>
                  <a:gd name="connsiteX16" fmla="*/ 102005 w 761978"/>
                  <a:gd name="connsiteY16" fmla="*/ 177337 h 761474"/>
                  <a:gd name="connsiteX17" fmla="*/ 379212 w 761978"/>
                  <a:gd name="connsiteY17" fmla="*/ 320225 h 761474"/>
                  <a:gd name="connsiteX18" fmla="*/ 380989 w 761978"/>
                  <a:gd name="connsiteY18" fmla="*/ 321566 h 761474"/>
                  <a:gd name="connsiteX19" fmla="*/ 382830 w 761978"/>
                  <a:gd name="connsiteY19" fmla="*/ 320225 h 761474"/>
                  <a:gd name="connsiteX20" fmla="*/ 422236 w 761978"/>
                  <a:gd name="connsiteY20" fmla="*/ 189124 h 761474"/>
                  <a:gd name="connsiteX21" fmla="*/ 461642 w 761978"/>
                  <a:gd name="connsiteY21" fmla="*/ 58023 h 761474"/>
                  <a:gd name="connsiteX22" fmla="*/ 461579 w 761978"/>
                  <a:gd name="connsiteY22" fmla="*/ 56771 h 761474"/>
                  <a:gd name="connsiteX23" fmla="*/ 460754 w 761978"/>
                  <a:gd name="connsiteY23" fmla="*/ 55839 h 761474"/>
                  <a:gd name="connsiteX24" fmla="*/ 421030 w 761978"/>
                  <a:gd name="connsiteY24" fmla="*/ 31324 h 761474"/>
                  <a:gd name="connsiteX25" fmla="*/ 382259 w 761978"/>
                  <a:gd name="connsiteY25" fmla="*/ 489 h 761474"/>
                  <a:gd name="connsiteX26" fmla="*/ 380989 w 761978"/>
                  <a:gd name="connsiteY26" fmla="*/ 0 h 761474"/>
                  <a:gd name="connsiteX27" fmla="*/ 379720 w 761978"/>
                  <a:gd name="connsiteY27" fmla="*/ 489 h 761474"/>
                  <a:gd name="connsiteX28" fmla="*/ 341013 w 761978"/>
                  <a:gd name="connsiteY28" fmla="*/ 31324 h 761474"/>
                  <a:gd name="connsiteX29" fmla="*/ 301226 w 761978"/>
                  <a:gd name="connsiteY29" fmla="*/ 55839 h 761474"/>
                  <a:gd name="connsiteX30" fmla="*/ 300401 w 761978"/>
                  <a:gd name="connsiteY30" fmla="*/ 56771 h 761474"/>
                  <a:gd name="connsiteX31" fmla="*/ 300337 w 761978"/>
                  <a:gd name="connsiteY31" fmla="*/ 58023 h 761474"/>
                  <a:gd name="connsiteX32" fmla="*/ 339743 w 761978"/>
                  <a:gd name="connsiteY32" fmla="*/ 189124 h 761474"/>
                  <a:gd name="connsiteX33" fmla="*/ 379212 w 761978"/>
                  <a:gd name="connsiteY33" fmla="*/ 320225 h 761474"/>
                  <a:gd name="connsiteX34" fmla="*/ 440258 w 761978"/>
                  <a:gd name="connsiteY34" fmla="*/ 321541 h 761474"/>
                  <a:gd name="connsiteX35" fmla="*/ 442606 w 761978"/>
                  <a:gd name="connsiteY35" fmla="*/ 321779 h 761474"/>
                  <a:gd name="connsiteX36" fmla="*/ 550924 w 761978"/>
                  <a:gd name="connsiteY36" fmla="*/ 249989 h 761474"/>
                  <a:gd name="connsiteX37" fmla="*/ 659307 w 761978"/>
                  <a:gd name="connsiteY37" fmla="*/ 178203 h 761474"/>
                  <a:gd name="connsiteX38" fmla="*/ 660005 w 761978"/>
                  <a:gd name="connsiteY38" fmla="*/ 177337 h 761474"/>
                  <a:gd name="connsiteX39" fmla="*/ 660068 w 761978"/>
                  <a:gd name="connsiteY39" fmla="*/ 176227 h 761474"/>
                  <a:gd name="connsiteX40" fmla="*/ 652835 w 761978"/>
                  <a:gd name="connsiteY40" fmla="*/ 134542 h 761474"/>
                  <a:gd name="connsiteX41" fmla="*/ 650804 w 761978"/>
                  <a:gd name="connsiteY41" fmla="*/ 112907 h 761474"/>
                  <a:gd name="connsiteX42" fmla="*/ 650233 w 761978"/>
                  <a:gd name="connsiteY42" fmla="*/ 111683 h 761474"/>
                  <a:gd name="connsiteX43" fmla="*/ 649027 w 761978"/>
                  <a:gd name="connsiteY43" fmla="*/ 111135 h 761474"/>
                  <a:gd name="connsiteX44" fmla="*/ 627389 w 761978"/>
                  <a:gd name="connsiteY44" fmla="*/ 109092 h 761474"/>
                  <a:gd name="connsiteX45" fmla="*/ 585635 w 761978"/>
                  <a:gd name="connsiteY45" fmla="*/ 101847 h 761474"/>
                  <a:gd name="connsiteX46" fmla="*/ 584556 w 761978"/>
                  <a:gd name="connsiteY46" fmla="*/ 101939 h 761474"/>
                  <a:gd name="connsiteX47" fmla="*/ 583668 w 761978"/>
                  <a:gd name="connsiteY47" fmla="*/ 102640 h 761474"/>
                  <a:gd name="connsiteX48" fmla="*/ 511835 w 761978"/>
                  <a:gd name="connsiteY48" fmla="*/ 210907 h 761474"/>
                  <a:gd name="connsiteX49" fmla="*/ 440004 w 761978"/>
                  <a:gd name="connsiteY49" fmla="*/ 319171 h 761474"/>
                  <a:gd name="connsiteX50" fmla="*/ 440258 w 761978"/>
                  <a:gd name="connsiteY50" fmla="*/ 321541 h 761474"/>
                  <a:gd name="connsiteX51" fmla="*/ 321785 w 761978"/>
                  <a:gd name="connsiteY51" fmla="*/ 439933 h 761474"/>
                  <a:gd name="connsiteX52" fmla="*/ 319374 w 761978"/>
                  <a:gd name="connsiteY52" fmla="*/ 439695 h 761474"/>
                  <a:gd name="connsiteX53" fmla="*/ 211055 w 761978"/>
                  <a:gd name="connsiteY53" fmla="*/ 511483 h 761474"/>
                  <a:gd name="connsiteX54" fmla="*/ 102710 w 761978"/>
                  <a:gd name="connsiteY54" fmla="*/ 583271 h 761474"/>
                  <a:gd name="connsiteX55" fmla="*/ 102005 w 761978"/>
                  <a:gd name="connsiteY55" fmla="*/ 584140 h 761474"/>
                  <a:gd name="connsiteX56" fmla="*/ 101917 w 761978"/>
                  <a:gd name="connsiteY56" fmla="*/ 585251 h 761474"/>
                  <a:gd name="connsiteX57" fmla="*/ 109163 w 761978"/>
                  <a:gd name="connsiteY57" fmla="*/ 626935 h 761474"/>
                  <a:gd name="connsiteX58" fmla="*/ 111213 w 761978"/>
                  <a:gd name="connsiteY58" fmla="*/ 648567 h 761474"/>
                  <a:gd name="connsiteX59" fmla="*/ 111759 w 761978"/>
                  <a:gd name="connsiteY59" fmla="*/ 649792 h 761474"/>
                  <a:gd name="connsiteX60" fmla="*/ 112983 w 761978"/>
                  <a:gd name="connsiteY60" fmla="*/ 650337 h 761474"/>
                  <a:gd name="connsiteX61" fmla="*/ 134654 w 761978"/>
                  <a:gd name="connsiteY61" fmla="*/ 652381 h 761474"/>
                  <a:gd name="connsiteX62" fmla="*/ 176344 w 761978"/>
                  <a:gd name="connsiteY62" fmla="*/ 659627 h 761474"/>
                  <a:gd name="connsiteX63" fmla="*/ 177486 w 761978"/>
                  <a:gd name="connsiteY63" fmla="*/ 659538 h 761474"/>
                  <a:gd name="connsiteX64" fmla="*/ 178311 w 761978"/>
                  <a:gd name="connsiteY64" fmla="*/ 658834 h 761474"/>
                  <a:gd name="connsiteX65" fmla="*/ 250143 w 761978"/>
                  <a:gd name="connsiteY65" fmla="*/ 550566 h 761474"/>
                  <a:gd name="connsiteX66" fmla="*/ 321976 w 761978"/>
                  <a:gd name="connsiteY66" fmla="*/ 442303 h 761474"/>
                  <a:gd name="connsiteX67" fmla="*/ 321785 w 761978"/>
                  <a:gd name="connsiteY67" fmla="*/ 439933 h 761474"/>
                  <a:gd name="connsiteX68" fmla="*/ 659307 w 761978"/>
                  <a:gd name="connsiteY68" fmla="*/ 583271 h 761474"/>
                  <a:gd name="connsiteX69" fmla="*/ 550924 w 761978"/>
                  <a:gd name="connsiteY69" fmla="*/ 511483 h 761474"/>
                  <a:gd name="connsiteX70" fmla="*/ 442606 w 761978"/>
                  <a:gd name="connsiteY70" fmla="*/ 439695 h 761474"/>
                  <a:gd name="connsiteX71" fmla="*/ 440258 w 761978"/>
                  <a:gd name="connsiteY71" fmla="*/ 439933 h 761474"/>
                  <a:gd name="connsiteX72" fmla="*/ 440004 w 761978"/>
                  <a:gd name="connsiteY72" fmla="*/ 442303 h 761474"/>
                  <a:gd name="connsiteX73" fmla="*/ 511835 w 761978"/>
                  <a:gd name="connsiteY73" fmla="*/ 550566 h 761474"/>
                  <a:gd name="connsiteX74" fmla="*/ 583668 w 761978"/>
                  <a:gd name="connsiteY74" fmla="*/ 658834 h 761474"/>
                  <a:gd name="connsiteX75" fmla="*/ 584556 w 761978"/>
                  <a:gd name="connsiteY75" fmla="*/ 659538 h 761474"/>
                  <a:gd name="connsiteX76" fmla="*/ 585635 w 761978"/>
                  <a:gd name="connsiteY76" fmla="*/ 659627 h 761474"/>
                  <a:gd name="connsiteX77" fmla="*/ 627389 w 761978"/>
                  <a:gd name="connsiteY77" fmla="*/ 652381 h 761474"/>
                  <a:gd name="connsiteX78" fmla="*/ 649027 w 761978"/>
                  <a:gd name="connsiteY78" fmla="*/ 650337 h 761474"/>
                  <a:gd name="connsiteX79" fmla="*/ 650233 w 761978"/>
                  <a:gd name="connsiteY79" fmla="*/ 649792 h 761474"/>
                  <a:gd name="connsiteX80" fmla="*/ 650804 w 761978"/>
                  <a:gd name="connsiteY80" fmla="*/ 648567 h 761474"/>
                  <a:gd name="connsiteX81" fmla="*/ 652835 w 761978"/>
                  <a:gd name="connsiteY81" fmla="*/ 626935 h 761474"/>
                  <a:gd name="connsiteX82" fmla="*/ 660068 w 761978"/>
                  <a:gd name="connsiteY82" fmla="*/ 585251 h 761474"/>
                  <a:gd name="connsiteX83" fmla="*/ 660005 w 761978"/>
                  <a:gd name="connsiteY83" fmla="*/ 584140 h 761474"/>
                  <a:gd name="connsiteX84" fmla="*/ 659307 w 761978"/>
                  <a:gd name="connsiteY84" fmla="*/ 583271 h 761474"/>
                  <a:gd name="connsiteX85" fmla="*/ 320453 w 761978"/>
                  <a:gd name="connsiteY85" fmla="*/ 382538 h 761474"/>
                  <a:gd name="connsiteX86" fmla="*/ 321785 w 761978"/>
                  <a:gd name="connsiteY86" fmla="*/ 380736 h 761474"/>
                  <a:gd name="connsiteX87" fmla="*/ 320453 w 761978"/>
                  <a:gd name="connsiteY87" fmla="*/ 378936 h 761474"/>
                  <a:gd name="connsiteX88" fmla="*/ 189226 w 761978"/>
                  <a:gd name="connsiteY88" fmla="*/ 339534 h 761474"/>
                  <a:gd name="connsiteX89" fmla="*/ 58062 w 761978"/>
                  <a:gd name="connsiteY89" fmla="*/ 300132 h 761474"/>
                  <a:gd name="connsiteX90" fmla="*/ 56806 w 761978"/>
                  <a:gd name="connsiteY90" fmla="*/ 300194 h 761474"/>
                  <a:gd name="connsiteX91" fmla="*/ 55873 w 761978"/>
                  <a:gd name="connsiteY91" fmla="*/ 301034 h 761474"/>
                  <a:gd name="connsiteX92" fmla="*/ 31347 w 761978"/>
                  <a:gd name="connsiteY92" fmla="*/ 340764 h 761474"/>
                  <a:gd name="connsiteX93" fmla="*/ 489 w 761978"/>
                  <a:gd name="connsiteY93" fmla="*/ 379477 h 761474"/>
                  <a:gd name="connsiteX94" fmla="*/ 0 w 761978"/>
                  <a:gd name="connsiteY94" fmla="*/ 380736 h 761474"/>
                  <a:gd name="connsiteX95" fmla="*/ 489 w 761978"/>
                  <a:gd name="connsiteY95" fmla="*/ 381995 h 761474"/>
                  <a:gd name="connsiteX96" fmla="*/ 31347 w 761978"/>
                  <a:gd name="connsiteY96" fmla="*/ 420711 h 761474"/>
                  <a:gd name="connsiteX97" fmla="*/ 55873 w 761978"/>
                  <a:gd name="connsiteY97" fmla="*/ 460440 h 761474"/>
                  <a:gd name="connsiteX98" fmla="*/ 56806 w 761978"/>
                  <a:gd name="connsiteY98" fmla="*/ 461280 h 761474"/>
                  <a:gd name="connsiteX99" fmla="*/ 58062 w 761978"/>
                  <a:gd name="connsiteY99" fmla="*/ 461340 h 761474"/>
                  <a:gd name="connsiteX100" fmla="*/ 189226 w 761978"/>
                  <a:gd name="connsiteY100" fmla="*/ 421938 h 761474"/>
                  <a:gd name="connsiteX101" fmla="*/ 320453 w 761978"/>
                  <a:gd name="connsiteY101" fmla="*/ 382538 h 761474"/>
                  <a:gd name="connsiteX102" fmla="*/ 761534 w 761978"/>
                  <a:gd name="connsiteY102" fmla="*/ 379477 h 761474"/>
                  <a:gd name="connsiteX103" fmla="*/ 730631 w 761978"/>
                  <a:gd name="connsiteY103" fmla="*/ 340764 h 761474"/>
                  <a:gd name="connsiteX104" fmla="*/ 706137 w 761978"/>
                  <a:gd name="connsiteY104" fmla="*/ 301034 h 761474"/>
                  <a:gd name="connsiteX105" fmla="*/ 705186 w 761978"/>
                  <a:gd name="connsiteY105" fmla="*/ 300194 h 761474"/>
                  <a:gd name="connsiteX106" fmla="*/ 703917 w 761978"/>
                  <a:gd name="connsiteY106" fmla="*/ 300132 h 761474"/>
                  <a:gd name="connsiteX107" fmla="*/ 572753 w 761978"/>
                  <a:gd name="connsiteY107" fmla="*/ 339534 h 761474"/>
                  <a:gd name="connsiteX108" fmla="*/ 441527 w 761978"/>
                  <a:gd name="connsiteY108" fmla="*/ 378936 h 761474"/>
                  <a:gd name="connsiteX109" fmla="*/ 440194 w 761978"/>
                  <a:gd name="connsiteY109" fmla="*/ 380736 h 761474"/>
                  <a:gd name="connsiteX110" fmla="*/ 441527 w 761978"/>
                  <a:gd name="connsiteY110" fmla="*/ 382538 h 761474"/>
                  <a:gd name="connsiteX111" fmla="*/ 572753 w 761978"/>
                  <a:gd name="connsiteY111" fmla="*/ 421938 h 761474"/>
                  <a:gd name="connsiteX112" fmla="*/ 703917 w 761978"/>
                  <a:gd name="connsiteY112" fmla="*/ 461340 h 761474"/>
                  <a:gd name="connsiteX113" fmla="*/ 705186 w 761978"/>
                  <a:gd name="connsiteY113" fmla="*/ 461280 h 761474"/>
                  <a:gd name="connsiteX114" fmla="*/ 706137 w 761978"/>
                  <a:gd name="connsiteY114" fmla="*/ 460440 h 761474"/>
                  <a:gd name="connsiteX115" fmla="*/ 730631 w 761978"/>
                  <a:gd name="connsiteY115" fmla="*/ 420710 h 761474"/>
                  <a:gd name="connsiteX116" fmla="*/ 761534 w 761978"/>
                  <a:gd name="connsiteY116" fmla="*/ 381995 h 761474"/>
                  <a:gd name="connsiteX117" fmla="*/ 761979 w 761978"/>
                  <a:gd name="connsiteY117" fmla="*/ 380736 h 761474"/>
                  <a:gd name="connsiteX118" fmla="*/ 761534 w 761978"/>
                  <a:gd name="connsiteY118" fmla="*/ 379477 h 761474"/>
                  <a:gd name="connsiteX119" fmla="*/ 382830 w 761978"/>
                  <a:gd name="connsiteY119" fmla="*/ 441247 h 761474"/>
                  <a:gd name="connsiteX120" fmla="*/ 380989 w 761978"/>
                  <a:gd name="connsiteY120" fmla="*/ 439908 h 761474"/>
                  <a:gd name="connsiteX121" fmla="*/ 379212 w 761978"/>
                  <a:gd name="connsiteY121" fmla="*/ 441247 h 761474"/>
                  <a:gd name="connsiteX122" fmla="*/ 339743 w 761978"/>
                  <a:gd name="connsiteY122" fmla="*/ 572350 h 761474"/>
                  <a:gd name="connsiteX123" fmla="*/ 300337 w 761978"/>
                  <a:gd name="connsiteY123" fmla="*/ 703450 h 761474"/>
                  <a:gd name="connsiteX124" fmla="*/ 300401 w 761978"/>
                  <a:gd name="connsiteY124" fmla="*/ 704706 h 761474"/>
                  <a:gd name="connsiteX125" fmla="*/ 301226 w 761978"/>
                  <a:gd name="connsiteY125" fmla="*/ 705633 h 761474"/>
                  <a:gd name="connsiteX126" fmla="*/ 341013 w 761978"/>
                  <a:gd name="connsiteY126" fmla="*/ 730152 h 761474"/>
                  <a:gd name="connsiteX127" fmla="*/ 379720 w 761978"/>
                  <a:gd name="connsiteY127" fmla="*/ 760986 h 761474"/>
                  <a:gd name="connsiteX128" fmla="*/ 380989 w 761978"/>
                  <a:gd name="connsiteY128" fmla="*/ 761474 h 761474"/>
                  <a:gd name="connsiteX129" fmla="*/ 382259 w 761978"/>
                  <a:gd name="connsiteY129" fmla="*/ 760986 h 761474"/>
                  <a:gd name="connsiteX130" fmla="*/ 421030 w 761978"/>
                  <a:gd name="connsiteY130" fmla="*/ 730152 h 761474"/>
                  <a:gd name="connsiteX131" fmla="*/ 460754 w 761978"/>
                  <a:gd name="connsiteY131" fmla="*/ 705633 h 761474"/>
                  <a:gd name="connsiteX132" fmla="*/ 461579 w 761978"/>
                  <a:gd name="connsiteY132" fmla="*/ 704706 h 761474"/>
                  <a:gd name="connsiteX133" fmla="*/ 461642 w 761978"/>
                  <a:gd name="connsiteY133" fmla="*/ 703450 h 761474"/>
                  <a:gd name="connsiteX134" fmla="*/ 422236 w 761978"/>
                  <a:gd name="connsiteY134" fmla="*/ 572350 h 761474"/>
                  <a:gd name="connsiteX135" fmla="*/ 382830 w 761978"/>
                  <a:gd name="connsiteY135" fmla="*/ 441247 h 76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61978" h="761474">
                    <a:moveTo>
                      <a:pt x="102005" y="177337"/>
                    </a:moveTo>
                    <a:cubicBezTo>
                      <a:pt x="101872" y="176993"/>
                      <a:pt x="101834" y="176606"/>
                      <a:pt x="101917" y="176227"/>
                    </a:cubicBezTo>
                    <a:cubicBezTo>
                      <a:pt x="105553" y="159674"/>
                      <a:pt x="107793" y="145436"/>
                      <a:pt x="109163" y="134542"/>
                    </a:cubicBezTo>
                    <a:cubicBezTo>
                      <a:pt x="110534" y="123645"/>
                      <a:pt x="111042" y="116092"/>
                      <a:pt x="111213" y="112907"/>
                    </a:cubicBezTo>
                    <a:cubicBezTo>
                      <a:pt x="111238" y="112429"/>
                      <a:pt x="111441" y="112000"/>
                      <a:pt x="111759" y="111683"/>
                    </a:cubicBezTo>
                    <a:cubicBezTo>
                      <a:pt x="112076" y="111365"/>
                      <a:pt x="112507" y="111162"/>
                      <a:pt x="112983" y="111135"/>
                    </a:cubicBezTo>
                    <a:cubicBezTo>
                      <a:pt x="116169" y="110966"/>
                      <a:pt x="123739" y="110463"/>
                      <a:pt x="134654" y="109092"/>
                    </a:cubicBezTo>
                    <a:cubicBezTo>
                      <a:pt x="145504" y="107722"/>
                      <a:pt x="159782" y="105483"/>
                      <a:pt x="176344" y="101847"/>
                    </a:cubicBezTo>
                    <a:cubicBezTo>
                      <a:pt x="176725" y="101762"/>
                      <a:pt x="177106" y="101800"/>
                      <a:pt x="177486" y="101939"/>
                    </a:cubicBezTo>
                    <a:cubicBezTo>
                      <a:pt x="177804" y="102078"/>
                      <a:pt x="178121" y="102318"/>
                      <a:pt x="178311" y="102640"/>
                    </a:cubicBezTo>
                    <a:lnTo>
                      <a:pt x="250143" y="210907"/>
                    </a:lnTo>
                    <a:lnTo>
                      <a:pt x="321976" y="319171"/>
                    </a:lnTo>
                    <a:cubicBezTo>
                      <a:pt x="322547" y="320026"/>
                      <a:pt x="322356" y="320961"/>
                      <a:pt x="321785" y="321541"/>
                    </a:cubicBezTo>
                    <a:cubicBezTo>
                      <a:pt x="321151" y="322121"/>
                      <a:pt x="320262" y="322344"/>
                      <a:pt x="319374" y="321779"/>
                    </a:cubicBezTo>
                    <a:lnTo>
                      <a:pt x="211055" y="249989"/>
                    </a:lnTo>
                    <a:lnTo>
                      <a:pt x="102710" y="178203"/>
                    </a:lnTo>
                    <a:cubicBezTo>
                      <a:pt x="102386" y="177987"/>
                      <a:pt x="102145" y="177682"/>
                      <a:pt x="102005" y="177337"/>
                    </a:cubicBezTo>
                    <a:close/>
                    <a:moveTo>
                      <a:pt x="379212" y="320225"/>
                    </a:moveTo>
                    <a:cubicBezTo>
                      <a:pt x="379466" y="321120"/>
                      <a:pt x="380228" y="321566"/>
                      <a:pt x="380989" y="321566"/>
                    </a:cubicBezTo>
                    <a:cubicBezTo>
                      <a:pt x="381751" y="321566"/>
                      <a:pt x="382512" y="321120"/>
                      <a:pt x="382830" y="320225"/>
                    </a:cubicBezTo>
                    <a:lnTo>
                      <a:pt x="422236" y="189124"/>
                    </a:lnTo>
                    <a:lnTo>
                      <a:pt x="461642" y="58023"/>
                    </a:lnTo>
                    <a:cubicBezTo>
                      <a:pt x="461769" y="57599"/>
                      <a:pt x="461769" y="57157"/>
                      <a:pt x="461579" y="56771"/>
                    </a:cubicBezTo>
                    <a:cubicBezTo>
                      <a:pt x="461452" y="56384"/>
                      <a:pt x="461134" y="56049"/>
                      <a:pt x="460754" y="55839"/>
                    </a:cubicBezTo>
                    <a:cubicBezTo>
                      <a:pt x="447491" y="48641"/>
                      <a:pt x="434165" y="40508"/>
                      <a:pt x="421030" y="31324"/>
                    </a:cubicBezTo>
                    <a:cubicBezTo>
                      <a:pt x="407831" y="22138"/>
                      <a:pt x="394823" y="11901"/>
                      <a:pt x="382259" y="489"/>
                    </a:cubicBezTo>
                    <a:cubicBezTo>
                      <a:pt x="381878" y="164"/>
                      <a:pt x="381434" y="0"/>
                      <a:pt x="380989" y="0"/>
                    </a:cubicBezTo>
                    <a:cubicBezTo>
                      <a:pt x="380545" y="0"/>
                      <a:pt x="380101" y="164"/>
                      <a:pt x="379720" y="489"/>
                    </a:cubicBezTo>
                    <a:cubicBezTo>
                      <a:pt x="367156" y="11901"/>
                      <a:pt x="354148" y="22138"/>
                      <a:pt x="341013" y="31324"/>
                    </a:cubicBezTo>
                    <a:cubicBezTo>
                      <a:pt x="327813" y="40508"/>
                      <a:pt x="314488" y="48641"/>
                      <a:pt x="301226" y="55839"/>
                    </a:cubicBezTo>
                    <a:cubicBezTo>
                      <a:pt x="300844" y="56049"/>
                      <a:pt x="300591" y="56384"/>
                      <a:pt x="300401" y="56771"/>
                    </a:cubicBezTo>
                    <a:cubicBezTo>
                      <a:pt x="300274" y="57157"/>
                      <a:pt x="300210" y="57599"/>
                      <a:pt x="300337" y="58023"/>
                    </a:cubicBezTo>
                    <a:lnTo>
                      <a:pt x="339743" y="189124"/>
                    </a:lnTo>
                    <a:lnTo>
                      <a:pt x="379212" y="320225"/>
                    </a:lnTo>
                    <a:close/>
                    <a:moveTo>
                      <a:pt x="440258" y="321541"/>
                    </a:moveTo>
                    <a:cubicBezTo>
                      <a:pt x="440829" y="322121"/>
                      <a:pt x="441781" y="322344"/>
                      <a:pt x="442606" y="321779"/>
                    </a:cubicBezTo>
                    <a:lnTo>
                      <a:pt x="550924" y="249989"/>
                    </a:lnTo>
                    <a:lnTo>
                      <a:pt x="659307" y="178203"/>
                    </a:lnTo>
                    <a:cubicBezTo>
                      <a:pt x="659625" y="177987"/>
                      <a:pt x="659879" y="177682"/>
                      <a:pt x="660005" y="177337"/>
                    </a:cubicBezTo>
                    <a:cubicBezTo>
                      <a:pt x="660132" y="176993"/>
                      <a:pt x="660195" y="176606"/>
                      <a:pt x="660068" y="176227"/>
                    </a:cubicBezTo>
                    <a:cubicBezTo>
                      <a:pt x="656452" y="159674"/>
                      <a:pt x="654231" y="145436"/>
                      <a:pt x="652835" y="134542"/>
                    </a:cubicBezTo>
                    <a:cubicBezTo>
                      <a:pt x="651438" y="123645"/>
                      <a:pt x="650931" y="116093"/>
                      <a:pt x="650804" y="112907"/>
                    </a:cubicBezTo>
                    <a:cubicBezTo>
                      <a:pt x="650741" y="112429"/>
                      <a:pt x="650550" y="112000"/>
                      <a:pt x="650233" y="111683"/>
                    </a:cubicBezTo>
                    <a:cubicBezTo>
                      <a:pt x="649916" y="111365"/>
                      <a:pt x="649472" y="111162"/>
                      <a:pt x="649027" y="111135"/>
                    </a:cubicBezTo>
                    <a:cubicBezTo>
                      <a:pt x="645854" y="110966"/>
                      <a:pt x="638240" y="110464"/>
                      <a:pt x="627389" y="109092"/>
                    </a:cubicBezTo>
                    <a:cubicBezTo>
                      <a:pt x="616474" y="107722"/>
                      <a:pt x="602197" y="105483"/>
                      <a:pt x="585635" y="101847"/>
                    </a:cubicBezTo>
                    <a:cubicBezTo>
                      <a:pt x="585254" y="101763"/>
                      <a:pt x="584873" y="101800"/>
                      <a:pt x="584556" y="101939"/>
                    </a:cubicBezTo>
                    <a:cubicBezTo>
                      <a:pt x="584175" y="102078"/>
                      <a:pt x="583858" y="102318"/>
                      <a:pt x="583668" y="102640"/>
                    </a:cubicBezTo>
                    <a:lnTo>
                      <a:pt x="511835" y="210907"/>
                    </a:lnTo>
                    <a:lnTo>
                      <a:pt x="440004" y="319171"/>
                    </a:lnTo>
                    <a:cubicBezTo>
                      <a:pt x="439433" y="320027"/>
                      <a:pt x="439686" y="320961"/>
                      <a:pt x="440258" y="321541"/>
                    </a:cubicBezTo>
                    <a:close/>
                    <a:moveTo>
                      <a:pt x="321785" y="439933"/>
                    </a:moveTo>
                    <a:cubicBezTo>
                      <a:pt x="321151" y="439353"/>
                      <a:pt x="320262" y="439130"/>
                      <a:pt x="319374" y="439695"/>
                    </a:cubicBezTo>
                    <a:lnTo>
                      <a:pt x="211055" y="511483"/>
                    </a:lnTo>
                    <a:lnTo>
                      <a:pt x="102710" y="583271"/>
                    </a:lnTo>
                    <a:cubicBezTo>
                      <a:pt x="102386" y="583486"/>
                      <a:pt x="102145" y="583791"/>
                      <a:pt x="102005" y="584140"/>
                    </a:cubicBezTo>
                    <a:cubicBezTo>
                      <a:pt x="101872" y="584483"/>
                      <a:pt x="101834" y="584870"/>
                      <a:pt x="101917" y="585251"/>
                    </a:cubicBezTo>
                    <a:cubicBezTo>
                      <a:pt x="105553" y="601800"/>
                      <a:pt x="107793" y="616039"/>
                      <a:pt x="109163" y="626935"/>
                    </a:cubicBezTo>
                    <a:cubicBezTo>
                      <a:pt x="110534" y="637824"/>
                      <a:pt x="111042" y="645381"/>
                      <a:pt x="111213" y="648567"/>
                    </a:cubicBezTo>
                    <a:cubicBezTo>
                      <a:pt x="111238" y="649043"/>
                      <a:pt x="111441" y="649474"/>
                      <a:pt x="111759" y="649792"/>
                    </a:cubicBezTo>
                    <a:cubicBezTo>
                      <a:pt x="112076" y="650109"/>
                      <a:pt x="112507" y="650312"/>
                      <a:pt x="112983" y="650337"/>
                    </a:cubicBezTo>
                    <a:cubicBezTo>
                      <a:pt x="116169" y="650509"/>
                      <a:pt x="123739" y="651010"/>
                      <a:pt x="134654" y="652381"/>
                    </a:cubicBezTo>
                    <a:cubicBezTo>
                      <a:pt x="145504" y="653751"/>
                      <a:pt x="159782" y="655991"/>
                      <a:pt x="176344" y="659627"/>
                    </a:cubicBezTo>
                    <a:cubicBezTo>
                      <a:pt x="176725" y="659710"/>
                      <a:pt x="177106" y="659672"/>
                      <a:pt x="177486" y="659538"/>
                    </a:cubicBezTo>
                    <a:cubicBezTo>
                      <a:pt x="177804" y="659399"/>
                      <a:pt x="178121" y="659158"/>
                      <a:pt x="178311" y="658834"/>
                    </a:cubicBezTo>
                    <a:lnTo>
                      <a:pt x="250143" y="550566"/>
                    </a:lnTo>
                    <a:lnTo>
                      <a:pt x="321976" y="442303"/>
                    </a:lnTo>
                    <a:cubicBezTo>
                      <a:pt x="322547" y="441448"/>
                      <a:pt x="322356" y="440514"/>
                      <a:pt x="321785" y="439933"/>
                    </a:cubicBezTo>
                    <a:close/>
                    <a:moveTo>
                      <a:pt x="659307" y="583271"/>
                    </a:moveTo>
                    <a:lnTo>
                      <a:pt x="550924" y="511483"/>
                    </a:lnTo>
                    <a:lnTo>
                      <a:pt x="442606" y="439695"/>
                    </a:lnTo>
                    <a:cubicBezTo>
                      <a:pt x="441781" y="439130"/>
                      <a:pt x="440829" y="439353"/>
                      <a:pt x="440258" y="439933"/>
                    </a:cubicBezTo>
                    <a:cubicBezTo>
                      <a:pt x="439686" y="440514"/>
                      <a:pt x="439433" y="441448"/>
                      <a:pt x="440004" y="442303"/>
                    </a:cubicBezTo>
                    <a:lnTo>
                      <a:pt x="511835" y="550566"/>
                    </a:lnTo>
                    <a:lnTo>
                      <a:pt x="583668" y="658834"/>
                    </a:lnTo>
                    <a:cubicBezTo>
                      <a:pt x="583858" y="659158"/>
                      <a:pt x="584175" y="659399"/>
                      <a:pt x="584556" y="659538"/>
                    </a:cubicBezTo>
                    <a:cubicBezTo>
                      <a:pt x="584873" y="659672"/>
                      <a:pt x="585254" y="659710"/>
                      <a:pt x="585635" y="659627"/>
                    </a:cubicBezTo>
                    <a:cubicBezTo>
                      <a:pt x="602197" y="655991"/>
                      <a:pt x="616474" y="653751"/>
                      <a:pt x="627389" y="652381"/>
                    </a:cubicBezTo>
                    <a:cubicBezTo>
                      <a:pt x="638240" y="651010"/>
                      <a:pt x="645854" y="650509"/>
                      <a:pt x="649027" y="650337"/>
                    </a:cubicBezTo>
                    <a:cubicBezTo>
                      <a:pt x="649472" y="650312"/>
                      <a:pt x="649916" y="650109"/>
                      <a:pt x="650233" y="649792"/>
                    </a:cubicBezTo>
                    <a:cubicBezTo>
                      <a:pt x="650550" y="649474"/>
                      <a:pt x="650741" y="649043"/>
                      <a:pt x="650804" y="648567"/>
                    </a:cubicBezTo>
                    <a:cubicBezTo>
                      <a:pt x="650931" y="645381"/>
                      <a:pt x="651438" y="637824"/>
                      <a:pt x="652835" y="626935"/>
                    </a:cubicBezTo>
                    <a:cubicBezTo>
                      <a:pt x="654231" y="616039"/>
                      <a:pt x="656452" y="601800"/>
                      <a:pt x="660068" y="585251"/>
                    </a:cubicBezTo>
                    <a:cubicBezTo>
                      <a:pt x="660195" y="584870"/>
                      <a:pt x="660132" y="584483"/>
                      <a:pt x="660005" y="584140"/>
                    </a:cubicBezTo>
                    <a:cubicBezTo>
                      <a:pt x="659879" y="583791"/>
                      <a:pt x="659625" y="583486"/>
                      <a:pt x="659307" y="583271"/>
                    </a:cubicBezTo>
                    <a:close/>
                    <a:moveTo>
                      <a:pt x="320453" y="382538"/>
                    </a:moveTo>
                    <a:cubicBezTo>
                      <a:pt x="321341" y="382268"/>
                      <a:pt x="321785" y="381504"/>
                      <a:pt x="321785" y="380736"/>
                    </a:cubicBezTo>
                    <a:cubicBezTo>
                      <a:pt x="321785" y="379970"/>
                      <a:pt x="321341" y="379204"/>
                      <a:pt x="320453" y="378936"/>
                    </a:cubicBezTo>
                    <a:lnTo>
                      <a:pt x="189226" y="339534"/>
                    </a:lnTo>
                    <a:lnTo>
                      <a:pt x="58062" y="300132"/>
                    </a:lnTo>
                    <a:cubicBezTo>
                      <a:pt x="57637" y="300006"/>
                      <a:pt x="57193" y="300036"/>
                      <a:pt x="56806" y="300194"/>
                    </a:cubicBezTo>
                    <a:cubicBezTo>
                      <a:pt x="56419" y="300353"/>
                      <a:pt x="56089" y="300643"/>
                      <a:pt x="55873" y="301034"/>
                    </a:cubicBezTo>
                    <a:cubicBezTo>
                      <a:pt x="48671" y="314290"/>
                      <a:pt x="40536" y="327612"/>
                      <a:pt x="31347" y="340764"/>
                    </a:cubicBezTo>
                    <a:cubicBezTo>
                      <a:pt x="22153" y="353916"/>
                      <a:pt x="11905" y="366897"/>
                      <a:pt x="489" y="379477"/>
                    </a:cubicBezTo>
                    <a:cubicBezTo>
                      <a:pt x="165" y="379836"/>
                      <a:pt x="0" y="380285"/>
                      <a:pt x="0" y="380736"/>
                    </a:cubicBezTo>
                    <a:cubicBezTo>
                      <a:pt x="0" y="381187"/>
                      <a:pt x="165" y="381638"/>
                      <a:pt x="489" y="381995"/>
                    </a:cubicBezTo>
                    <a:cubicBezTo>
                      <a:pt x="11905" y="394577"/>
                      <a:pt x="22153" y="407559"/>
                      <a:pt x="31347" y="420711"/>
                    </a:cubicBezTo>
                    <a:cubicBezTo>
                      <a:pt x="40536" y="433863"/>
                      <a:pt x="48671" y="447184"/>
                      <a:pt x="55873" y="460440"/>
                    </a:cubicBezTo>
                    <a:cubicBezTo>
                      <a:pt x="56089" y="460832"/>
                      <a:pt x="56419" y="461122"/>
                      <a:pt x="56806" y="461280"/>
                    </a:cubicBezTo>
                    <a:cubicBezTo>
                      <a:pt x="57193" y="461439"/>
                      <a:pt x="57637" y="461469"/>
                      <a:pt x="58062" y="461340"/>
                    </a:cubicBezTo>
                    <a:lnTo>
                      <a:pt x="189226" y="421938"/>
                    </a:lnTo>
                    <a:lnTo>
                      <a:pt x="320453" y="382538"/>
                    </a:lnTo>
                    <a:close/>
                    <a:moveTo>
                      <a:pt x="761534" y="379477"/>
                    </a:moveTo>
                    <a:cubicBezTo>
                      <a:pt x="750113" y="366897"/>
                      <a:pt x="739833" y="353916"/>
                      <a:pt x="730631" y="340764"/>
                    </a:cubicBezTo>
                    <a:cubicBezTo>
                      <a:pt x="721494" y="327612"/>
                      <a:pt x="713308" y="314290"/>
                      <a:pt x="706137" y="301034"/>
                    </a:cubicBezTo>
                    <a:cubicBezTo>
                      <a:pt x="705884" y="300643"/>
                      <a:pt x="705567" y="300353"/>
                      <a:pt x="705186" y="300194"/>
                    </a:cubicBezTo>
                    <a:cubicBezTo>
                      <a:pt x="704805" y="300036"/>
                      <a:pt x="704361" y="300006"/>
                      <a:pt x="703917" y="300132"/>
                    </a:cubicBezTo>
                    <a:lnTo>
                      <a:pt x="572753" y="339534"/>
                    </a:lnTo>
                    <a:lnTo>
                      <a:pt x="441527" y="378936"/>
                    </a:lnTo>
                    <a:cubicBezTo>
                      <a:pt x="440638" y="379204"/>
                      <a:pt x="440194" y="379970"/>
                      <a:pt x="440194" y="380736"/>
                    </a:cubicBezTo>
                    <a:cubicBezTo>
                      <a:pt x="440194" y="381504"/>
                      <a:pt x="440638" y="382268"/>
                      <a:pt x="441527" y="382538"/>
                    </a:cubicBezTo>
                    <a:lnTo>
                      <a:pt x="572753" y="421938"/>
                    </a:lnTo>
                    <a:lnTo>
                      <a:pt x="703917" y="461340"/>
                    </a:lnTo>
                    <a:cubicBezTo>
                      <a:pt x="704361" y="461469"/>
                      <a:pt x="704805" y="461439"/>
                      <a:pt x="705186" y="461280"/>
                    </a:cubicBezTo>
                    <a:cubicBezTo>
                      <a:pt x="705567" y="461122"/>
                      <a:pt x="705884" y="460832"/>
                      <a:pt x="706137" y="460440"/>
                    </a:cubicBezTo>
                    <a:cubicBezTo>
                      <a:pt x="713308" y="447184"/>
                      <a:pt x="721494" y="433863"/>
                      <a:pt x="730631" y="420710"/>
                    </a:cubicBezTo>
                    <a:cubicBezTo>
                      <a:pt x="739833" y="407559"/>
                      <a:pt x="750113" y="394577"/>
                      <a:pt x="761534" y="381995"/>
                    </a:cubicBezTo>
                    <a:cubicBezTo>
                      <a:pt x="761852" y="381638"/>
                      <a:pt x="761979" y="381187"/>
                      <a:pt x="761979" y="380736"/>
                    </a:cubicBezTo>
                    <a:cubicBezTo>
                      <a:pt x="761979" y="380285"/>
                      <a:pt x="761852" y="379836"/>
                      <a:pt x="761534" y="379477"/>
                    </a:cubicBezTo>
                    <a:close/>
                    <a:moveTo>
                      <a:pt x="382830" y="441247"/>
                    </a:moveTo>
                    <a:cubicBezTo>
                      <a:pt x="382512" y="440355"/>
                      <a:pt x="381751" y="439908"/>
                      <a:pt x="380989" y="439908"/>
                    </a:cubicBezTo>
                    <a:cubicBezTo>
                      <a:pt x="380228" y="439908"/>
                      <a:pt x="379466" y="440355"/>
                      <a:pt x="379212" y="441247"/>
                    </a:cubicBezTo>
                    <a:lnTo>
                      <a:pt x="339743" y="572350"/>
                    </a:lnTo>
                    <a:lnTo>
                      <a:pt x="300337" y="703450"/>
                    </a:lnTo>
                    <a:cubicBezTo>
                      <a:pt x="300210" y="703875"/>
                      <a:pt x="300274" y="704319"/>
                      <a:pt x="300401" y="704706"/>
                    </a:cubicBezTo>
                    <a:cubicBezTo>
                      <a:pt x="300591" y="705087"/>
                      <a:pt x="300844" y="705423"/>
                      <a:pt x="301226" y="705633"/>
                    </a:cubicBezTo>
                    <a:cubicBezTo>
                      <a:pt x="314488" y="712835"/>
                      <a:pt x="327813" y="720964"/>
                      <a:pt x="341013" y="730152"/>
                    </a:cubicBezTo>
                    <a:cubicBezTo>
                      <a:pt x="354148" y="739334"/>
                      <a:pt x="367156" y="749576"/>
                      <a:pt x="379720" y="760986"/>
                    </a:cubicBezTo>
                    <a:cubicBezTo>
                      <a:pt x="380101" y="761309"/>
                      <a:pt x="380545" y="761474"/>
                      <a:pt x="380989" y="761474"/>
                    </a:cubicBezTo>
                    <a:cubicBezTo>
                      <a:pt x="381434" y="761474"/>
                      <a:pt x="381878" y="761309"/>
                      <a:pt x="382259" y="760986"/>
                    </a:cubicBezTo>
                    <a:cubicBezTo>
                      <a:pt x="394823" y="749576"/>
                      <a:pt x="407831" y="739334"/>
                      <a:pt x="421030" y="730152"/>
                    </a:cubicBezTo>
                    <a:cubicBezTo>
                      <a:pt x="434165" y="720964"/>
                      <a:pt x="447491" y="712835"/>
                      <a:pt x="460754" y="705633"/>
                    </a:cubicBezTo>
                    <a:cubicBezTo>
                      <a:pt x="461134" y="705423"/>
                      <a:pt x="461452" y="705087"/>
                      <a:pt x="461579" y="704706"/>
                    </a:cubicBezTo>
                    <a:cubicBezTo>
                      <a:pt x="461769" y="704319"/>
                      <a:pt x="461769" y="703875"/>
                      <a:pt x="461642" y="703450"/>
                    </a:cubicBezTo>
                    <a:lnTo>
                      <a:pt x="422236" y="572350"/>
                    </a:lnTo>
                    <a:lnTo>
                      <a:pt x="382830" y="441247"/>
                    </a:ln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50" name="Freeform: Shape 49">
                <a:extLst>
                  <a:ext uri="{FF2B5EF4-FFF2-40B4-BE49-F238E27FC236}">
                    <a16:creationId xmlns:a16="http://schemas.microsoft.com/office/drawing/2014/main" id="{57269496-EDA0-9DAA-ACA0-933A116F635B}"/>
                  </a:ext>
                </a:extLst>
              </p:cNvPr>
              <p:cNvSpPr/>
              <p:nvPr/>
            </p:nvSpPr>
            <p:spPr>
              <a:xfrm>
                <a:off x="5079996"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51" name="Freeform: Shape 50">
                <a:extLst>
                  <a:ext uri="{FF2B5EF4-FFF2-40B4-BE49-F238E27FC236}">
                    <a16:creationId xmlns:a16="http://schemas.microsoft.com/office/drawing/2014/main" id="{7E852149-823A-BDEE-ECA5-741CA2FE3098}"/>
                  </a:ext>
                </a:extLst>
              </p:cNvPr>
              <p:cNvSpPr/>
              <p:nvPr/>
            </p:nvSpPr>
            <p:spPr>
              <a:xfrm>
                <a:off x="5206996" y="5964386"/>
                <a:ext cx="761997" cy="761472"/>
              </a:xfrm>
              <a:custGeom>
                <a:avLst/>
                <a:gdLst>
                  <a:gd name="connsiteX0" fmla="*/ 382481 w 761997"/>
                  <a:gd name="connsiteY0" fmla="*/ 760737 h 761472"/>
                  <a:gd name="connsiteX1" fmla="*/ 434800 w 761997"/>
                  <a:gd name="connsiteY1" fmla="*/ 679056 h 761472"/>
                  <a:gd name="connsiteX2" fmla="*/ 503079 w 761997"/>
                  <a:gd name="connsiteY2" fmla="*/ 504818 h 761472"/>
                  <a:gd name="connsiteX3" fmla="*/ 503828 w 761997"/>
                  <a:gd name="connsiteY3" fmla="*/ 503479 h 761472"/>
                  <a:gd name="connsiteX4" fmla="*/ 505166 w 761997"/>
                  <a:gd name="connsiteY4" fmla="*/ 502732 h 761472"/>
                  <a:gd name="connsiteX5" fmla="*/ 679525 w 761997"/>
                  <a:gd name="connsiteY5" fmla="*/ 434499 h 761472"/>
                  <a:gd name="connsiteX6" fmla="*/ 761262 w 761997"/>
                  <a:gd name="connsiteY6" fmla="*/ 382221 h 761472"/>
                  <a:gd name="connsiteX7" fmla="*/ 761998 w 761997"/>
                  <a:gd name="connsiteY7" fmla="*/ 380736 h 761472"/>
                  <a:gd name="connsiteX8" fmla="*/ 761262 w 761997"/>
                  <a:gd name="connsiteY8" fmla="*/ 379251 h 761472"/>
                  <a:gd name="connsiteX9" fmla="*/ 679525 w 761997"/>
                  <a:gd name="connsiteY9" fmla="*/ 326972 h 761472"/>
                  <a:gd name="connsiteX10" fmla="*/ 505166 w 761997"/>
                  <a:gd name="connsiteY10" fmla="*/ 258739 h 761472"/>
                  <a:gd name="connsiteX11" fmla="*/ 503828 w 761997"/>
                  <a:gd name="connsiteY11" fmla="*/ 257992 h 761472"/>
                  <a:gd name="connsiteX12" fmla="*/ 503079 w 761997"/>
                  <a:gd name="connsiteY12" fmla="*/ 256653 h 761472"/>
                  <a:gd name="connsiteX13" fmla="*/ 434800 w 761997"/>
                  <a:gd name="connsiteY13" fmla="*/ 82417 h 761472"/>
                  <a:gd name="connsiteX14" fmla="*/ 382481 w 761997"/>
                  <a:gd name="connsiteY14" fmla="*/ 732 h 761472"/>
                  <a:gd name="connsiteX15" fmla="*/ 380996 w 761997"/>
                  <a:gd name="connsiteY15" fmla="*/ 0 h 761472"/>
                  <a:gd name="connsiteX16" fmla="*/ 379511 w 761997"/>
                  <a:gd name="connsiteY16" fmla="*/ 732 h 761472"/>
                  <a:gd name="connsiteX17" fmla="*/ 327198 w 761997"/>
                  <a:gd name="connsiteY17" fmla="*/ 82417 h 761472"/>
                  <a:gd name="connsiteX18" fmla="*/ 258920 w 761997"/>
                  <a:gd name="connsiteY18" fmla="*/ 256653 h 761472"/>
                  <a:gd name="connsiteX19" fmla="*/ 258171 w 761997"/>
                  <a:gd name="connsiteY19" fmla="*/ 257992 h 761472"/>
                  <a:gd name="connsiteX20" fmla="*/ 256832 w 761997"/>
                  <a:gd name="connsiteY20" fmla="*/ 258739 h 761472"/>
                  <a:gd name="connsiteX21" fmla="*/ 82474 w 761997"/>
                  <a:gd name="connsiteY21" fmla="*/ 326972 h 761472"/>
                  <a:gd name="connsiteX22" fmla="*/ 730 w 761997"/>
                  <a:gd name="connsiteY22" fmla="*/ 379251 h 761472"/>
                  <a:gd name="connsiteX23" fmla="*/ 0 w 761997"/>
                  <a:gd name="connsiteY23" fmla="*/ 380736 h 761472"/>
                  <a:gd name="connsiteX24" fmla="*/ 730 w 761997"/>
                  <a:gd name="connsiteY24" fmla="*/ 382221 h 761472"/>
                  <a:gd name="connsiteX25" fmla="*/ 82474 w 761997"/>
                  <a:gd name="connsiteY25" fmla="*/ 434499 h 761472"/>
                  <a:gd name="connsiteX26" fmla="*/ 256832 w 761997"/>
                  <a:gd name="connsiteY26" fmla="*/ 502732 h 761472"/>
                  <a:gd name="connsiteX27" fmla="*/ 258171 w 761997"/>
                  <a:gd name="connsiteY27" fmla="*/ 503479 h 761472"/>
                  <a:gd name="connsiteX28" fmla="*/ 258920 w 761997"/>
                  <a:gd name="connsiteY28" fmla="*/ 504818 h 761472"/>
                  <a:gd name="connsiteX29" fmla="*/ 327198 w 761997"/>
                  <a:gd name="connsiteY29" fmla="*/ 679056 h 761472"/>
                  <a:gd name="connsiteX30" fmla="*/ 379511 w 761997"/>
                  <a:gd name="connsiteY30" fmla="*/ 760737 h 761472"/>
                  <a:gd name="connsiteX31" fmla="*/ 380996 w 761997"/>
                  <a:gd name="connsiteY31" fmla="*/ 761473 h 761472"/>
                  <a:gd name="connsiteX32" fmla="*/ 382481 w 761997"/>
                  <a:gd name="connsiteY32" fmla="*/ 760737 h 7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1997" h="761472">
                    <a:moveTo>
                      <a:pt x="382481" y="760737"/>
                    </a:moveTo>
                    <a:cubicBezTo>
                      <a:pt x="388268" y="753230"/>
                      <a:pt x="410205" y="723856"/>
                      <a:pt x="434800" y="679056"/>
                    </a:cubicBezTo>
                    <a:cubicBezTo>
                      <a:pt x="459396" y="634250"/>
                      <a:pt x="486650" y="574024"/>
                      <a:pt x="503079" y="504818"/>
                    </a:cubicBezTo>
                    <a:cubicBezTo>
                      <a:pt x="503199" y="504301"/>
                      <a:pt x="503466" y="503841"/>
                      <a:pt x="503828" y="503479"/>
                    </a:cubicBezTo>
                    <a:cubicBezTo>
                      <a:pt x="504189" y="503118"/>
                      <a:pt x="504646" y="502855"/>
                      <a:pt x="505166" y="502732"/>
                    </a:cubicBezTo>
                    <a:cubicBezTo>
                      <a:pt x="574422" y="486313"/>
                      <a:pt x="634693" y="459077"/>
                      <a:pt x="679525" y="434499"/>
                    </a:cubicBezTo>
                    <a:cubicBezTo>
                      <a:pt x="724356" y="409922"/>
                      <a:pt x="753755" y="388004"/>
                      <a:pt x="761262" y="382221"/>
                    </a:cubicBezTo>
                    <a:cubicBezTo>
                      <a:pt x="761750" y="381844"/>
                      <a:pt x="761998" y="381290"/>
                      <a:pt x="761998" y="380736"/>
                    </a:cubicBezTo>
                    <a:cubicBezTo>
                      <a:pt x="761998" y="380181"/>
                      <a:pt x="761750" y="379627"/>
                      <a:pt x="761262" y="379251"/>
                    </a:cubicBezTo>
                    <a:cubicBezTo>
                      <a:pt x="753755" y="373468"/>
                      <a:pt x="724356" y="351549"/>
                      <a:pt x="679525" y="326972"/>
                    </a:cubicBezTo>
                    <a:cubicBezTo>
                      <a:pt x="634693" y="302394"/>
                      <a:pt x="574422" y="275158"/>
                      <a:pt x="505166" y="258739"/>
                    </a:cubicBezTo>
                    <a:cubicBezTo>
                      <a:pt x="504646" y="258617"/>
                      <a:pt x="504189" y="258353"/>
                      <a:pt x="503828" y="257992"/>
                    </a:cubicBezTo>
                    <a:cubicBezTo>
                      <a:pt x="503466" y="257630"/>
                      <a:pt x="503199" y="257170"/>
                      <a:pt x="503079" y="256653"/>
                    </a:cubicBezTo>
                    <a:cubicBezTo>
                      <a:pt x="486650" y="187445"/>
                      <a:pt x="459396" y="127218"/>
                      <a:pt x="434800" y="82417"/>
                    </a:cubicBezTo>
                    <a:cubicBezTo>
                      <a:pt x="410205" y="37615"/>
                      <a:pt x="388268" y="8240"/>
                      <a:pt x="382481" y="732"/>
                    </a:cubicBezTo>
                    <a:cubicBezTo>
                      <a:pt x="382106" y="244"/>
                      <a:pt x="381554" y="0"/>
                      <a:pt x="380996" y="0"/>
                    </a:cubicBezTo>
                    <a:cubicBezTo>
                      <a:pt x="380444" y="0"/>
                      <a:pt x="379885" y="244"/>
                      <a:pt x="379511" y="732"/>
                    </a:cubicBezTo>
                    <a:cubicBezTo>
                      <a:pt x="373724" y="8240"/>
                      <a:pt x="351794" y="37615"/>
                      <a:pt x="327198" y="82417"/>
                    </a:cubicBezTo>
                    <a:cubicBezTo>
                      <a:pt x="302602" y="127218"/>
                      <a:pt x="275348" y="187445"/>
                      <a:pt x="258920" y="256653"/>
                    </a:cubicBezTo>
                    <a:cubicBezTo>
                      <a:pt x="258792" y="257170"/>
                      <a:pt x="258532" y="257630"/>
                      <a:pt x="258171" y="257992"/>
                    </a:cubicBezTo>
                    <a:cubicBezTo>
                      <a:pt x="257809" y="258353"/>
                      <a:pt x="257346" y="258617"/>
                      <a:pt x="256832" y="258739"/>
                    </a:cubicBezTo>
                    <a:cubicBezTo>
                      <a:pt x="187570" y="275158"/>
                      <a:pt x="127305" y="302394"/>
                      <a:pt x="82474" y="326972"/>
                    </a:cubicBezTo>
                    <a:cubicBezTo>
                      <a:pt x="37642" y="351549"/>
                      <a:pt x="8243" y="373468"/>
                      <a:pt x="730" y="379251"/>
                    </a:cubicBezTo>
                    <a:cubicBezTo>
                      <a:pt x="241" y="379627"/>
                      <a:pt x="0" y="380181"/>
                      <a:pt x="0" y="380736"/>
                    </a:cubicBezTo>
                    <a:cubicBezTo>
                      <a:pt x="0" y="381290"/>
                      <a:pt x="241" y="381844"/>
                      <a:pt x="730" y="382221"/>
                    </a:cubicBezTo>
                    <a:cubicBezTo>
                      <a:pt x="8243" y="388004"/>
                      <a:pt x="37642" y="409922"/>
                      <a:pt x="82474" y="434499"/>
                    </a:cubicBezTo>
                    <a:cubicBezTo>
                      <a:pt x="127305" y="459077"/>
                      <a:pt x="187570" y="486313"/>
                      <a:pt x="256832" y="502732"/>
                    </a:cubicBezTo>
                    <a:cubicBezTo>
                      <a:pt x="257346" y="502855"/>
                      <a:pt x="257809" y="503118"/>
                      <a:pt x="258171" y="503479"/>
                    </a:cubicBezTo>
                    <a:cubicBezTo>
                      <a:pt x="258532" y="503841"/>
                      <a:pt x="258792" y="504301"/>
                      <a:pt x="258920" y="504818"/>
                    </a:cubicBezTo>
                    <a:cubicBezTo>
                      <a:pt x="275348" y="574024"/>
                      <a:pt x="302602" y="634250"/>
                      <a:pt x="327198" y="679056"/>
                    </a:cubicBezTo>
                    <a:cubicBezTo>
                      <a:pt x="351794" y="723856"/>
                      <a:pt x="373724" y="753230"/>
                      <a:pt x="379511" y="760737"/>
                    </a:cubicBezTo>
                    <a:cubicBezTo>
                      <a:pt x="379885" y="761225"/>
                      <a:pt x="380444" y="761473"/>
                      <a:pt x="380996" y="761473"/>
                    </a:cubicBezTo>
                    <a:cubicBezTo>
                      <a:pt x="381554" y="761473"/>
                      <a:pt x="382106" y="761225"/>
                      <a:pt x="382481" y="760737"/>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52" name="Freeform: Shape 51">
                <a:extLst>
                  <a:ext uri="{FF2B5EF4-FFF2-40B4-BE49-F238E27FC236}">
                    <a16:creationId xmlns:a16="http://schemas.microsoft.com/office/drawing/2014/main" id="{85688983-0403-C8A3-6BFB-B8FF58E3904D}"/>
                  </a:ext>
                </a:extLst>
              </p:cNvPr>
              <p:cNvSpPr/>
              <p:nvPr/>
            </p:nvSpPr>
            <p:spPr>
              <a:xfrm>
                <a:off x="4064003"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53" name="Freeform: Shape 52">
                <a:extLst>
                  <a:ext uri="{FF2B5EF4-FFF2-40B4-BE49-F238E27FC236}">
                    <a16:creationId xmlns:a16="http://schemas.microsoft.com/office/drawing/2014/main" id="{838D1A17-FBE7-B01B-AD2D-5C0D190185BE}"/>
                  </a:ext>
                </a:extLst>
              </p:cNvPr>
              <p:cNvSpPr/>
              <p:nvPr/>
            </p:nvSpPr>
            <p:spPr>
              <a:xfrm>
                <a:off x="4067239" y="6029515"/>
                <a:ext cx="1009539" cy="631213"/>
              </a:xfrm>
              <a:custGeom>
                <a:avLst/>
                <a:gdLst>
                  <a:gd name="connsiteX0" fmla="*/ 1008505 w 1009539"/>
                  <a:gd name="connsiteY0" fmla="*/ 317284 h 631213"/>
                  <a:gd name="connsiteX1" fmla="*/ 697368 w 1009539"/>
                  <a:gd name="connsiteY1" fmla="*/ 474147 h 631213"/>
                  <a:gd name="connsiteX2" fmla="*/ 386231 w 1009539"/>
                  <a:gd name="connsiteY2" fmla="*/ 631010 h 631213"/>
                  <a:gd name="connsiteX3" fmla="*/ 384632 w 1009539"/>
                  <a:gd name="connsiteY3" fmla="*/ 631054 h 631213"/>
                  <a:gd name="connsiteX4" fmla="*/ 383578 w 1009539"/>
                  <a:gd name="connsiteY4" fmla="*/ 629849 h 631213"/>
                  <a:gd name="connsiteX5" fmla="*/ 238334 w 1009539"/>
                  <a:gd name="connsiteY5" fmla="*/ 434262 h 631213"/>
                  <a:gd name="connsiteX6" fmla="*/ 1294 w 1009539"/>
                  <a:gd name="connsiteY6" fmla="*/ 317386 h 631213"/>
                  <a:gd name="connsiteX7" fmla="*/ 0 w 1009539"/>
                  <a:gd name="connsiteY7" fmla="*/ 315606 h 631213"/>
                  <a:gd name="connsiteX8" fmla="*/ 1294 w 1009539"/>
                  <a:gd name="connsiteY8" fmla="*/ 313826 h 631213"/>
                  <a:gd name="connsiteX9" fmla="*/ 238334 w 1009539"/>
                  <a:gd name="connsiteY9" fmla="*/ 196949 h 631213"/>
                  <a:gd name="connsiteX10" fmla="*/ 383578 w 1009539"/>
                  <a:gd name="connsiteY10" fmla="*/ 1363 h 631213"/>
                  <a:gd name="connsiteX11" fmla="*/ 384632 w 1009539"/>
                  <a:gd name="connsiteY11" fmla="*/ 159 h 631213"/>
                  <a:gd name="connsiteX12" fmla="*/ 386231 w 1009539"/>
                  <a:gd name="connsiteY12" fmla="*/ 202 h 631213"/>
                  <a:gd name="connsiteX13" fmla="*/ 697368 w 1009539"/>
                  <a:gd name="connsiteY13" fmla="*/ 157065 h 631213"/>
                  <a:gd name="connsiteX14" fmla="*/ 1008505 w 1009539"/>
                  <a:gd name="connsiteY14" fmla="*/ 313927 h 631213"/>
                  <a:gd name="connsiteX15" fmla="*/ 1009539 w 1009539"/>
                  <a:gd name="connsiteY15" fmla="*/ 315606 h 631213"/>
                  <a:gd name="connsiteX16" fmla="*/ 1008505 w 1009539"/>
                  <a:gd name="connsiteY16" fmla="*/ 317284 h 631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539" h="631213">
                    <a:moveTo>
                      <a:pt x="1008505" y="317284"/>
                    </a:moveTo>
                    <a:lnTo>
                      <a:pt x="697368" y="474147"/>
                    </a:lnTo>
                    <a:lnTo>
                      <a:pt x="386231" y="631010"/>
                    </a:lnTo>
                    <a:cubicBezTo>
                      <a:pt x="385704" y="631276"/>
                      <a:pt x="385120" y="631270"/>
                      <a:pt x="384632" y="631054"/>
                    </a:cubicBezTo>
                    <a:cubicBezTo>
                      <a:pt x="384143" y="630838"/>
                      <a:pt x="383743" y="630413"/>
                      <a:pt x="383578" y="629849"/>
                    </a:cubicBezTo>
                    <a:cubicBezTo>
                      <a:pt x="360423" y="549665"/>
                      <a:pt x="307025" y="485404"/>
                      <a:pt x="238334" y="434262"/>
                    </a:cubicBezTo>
                    <a:cubicBezTo>
                      <a:pt x="169637" y="383120"/>
                      <a:pt x="85647" y="345097"/>
                      <a:pt x="1294" y="317386"/>
                    </a:cubicBezTo>
                    <a:cubicBezTo>
                      <a:pt x="431" y="317102"/>
                      <a:pt x="0" y="316354"/>
                      <a:pt x="0" y="315606"/>
                    </a:cubicBezTo>
                    <a:cubicBezTo>
                      <a:pt x="0" y="314857"/>
                      <a:pt x="431" y="314109"/>
                      <a:pt x="1294" y="313826"/>
                    </a:cubicBezTo>
                    <a:cubicBezTo>
                      <a:pt x="85647" y="286114"/>
                      <a:pt x="169637" y="248091"/>
                      <a:pt x="238334" y="196949"/>
                    </a:cubicBezTo>
                    <a:cubicBezTo>
                      <a:pt x="307025" y="145808"/>
                      <a:pt x="360423" y="81548"/>
                      <a:pt x="383578" y="1363"/>
                    </a:cubicBezTo>
                    <a:cubicBezTo>
                      <a:pt x="383743" y="797"/>
                      <a:pt x="384143" y="374"/>
                      <a:pt x="384632" y="159"/>
                    </a:cubicBezTo>
                    <a:cubicBezTo>
                      <a:pt x="385120" y="-56"/>
                      <a:pt x="385704" y="-64"/>
                      <a:pt x="386231" y="202"/>
                    </a:cubicBezTo>
                    <a:lnTo>
                      <a:pt x="697368" y="157065"/>
                    </a:lnTo>
                    <a:lnTo>
                      <a:pt x="1008505" y="313927"/>
                    </a:lnTo>
                    <a:cubicBezTo>
                      <a:pt x="1009190" y="314275"/>
                      <a:pt x="1009539" y="314940"/>
                      <a:pt x="1009539" y="315606"/>
                    </a:cubicBezTo>
                    <a:cubicBezTo>
                      <a:pt x="1009539" y="316271"/>
                      <a:pt x="1009190" y="316937"/>
                      <a:pt x="1008505" y="31728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54" name="Freeform: Shape 53">
                <a:extLst>
                  <a:ext uri="{FF2B5EF4-FFF2-40B4-BE49-F238E27FC236}">
                    <a16:creationId xmlns:a16="http://schemas.microsoft.com/office/drawing/2014/main" id="{97C72FE7-E01F-D17C-35C3-EBC9618E5552}"/>
                  </a:ext>
                </a:extLst>
              </p:cNvPr>
              <p:cNvSpPr/>
              <p:nvPr/>
            </p:nvSpPr>
            <p:spPr>
              <a:xfrm>
                <a:off x="3048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55" name="Freeform: Shape 54">
                <a:extLst>
                  <a:ext uri="{FF2B5EF4-FFF2-40B4-BE49-F238E27FC236}">
                    <a16:creationId xmlns:a16="http://schemas.microsoft.com/office/drawing/2014/main" id="{884F4F3D-9642-210D-5FEA-1D9EA2A1588F}"/>
                  </a:ext>
                </a:extLst>
              </p:cNvPr>
              <p:cNvSpPr/>
              <p:nvPr/>
            </p:nvSpPr>
            <p:spPr>
              <a:xfrm>
                <a:off x="3175141" y="5989204"/>
                <a:ext cx="761731" cy="691143"/>
              </a:xfrm>
              <a:custGeom>
                <a:avLst/>
                <a:gdLst>
                  <a:gd name="connsiteX0" fmla="*/ 488138 w 761731"/>
                  <a:gd name="connsiteY0" fmla="*/ 688098 h 691143"/>
                  <a:gd name="connsiteX1" fmla="*/ 488354 w 761731"/>
                  <a:gd name="connsiteY1" fmla="*/ 690084 h 691143"/>
                  <a:gd name="connsiteX2" fmla="*/ 486660 w 761731"/>
                  <a:gd name="connsiteY2" fmla="*/ 691144 h 691143"/>
                  <a:gd name="connsiteX3" fmla="*/ 275066 w 761731"/>
                  <a:gd name="connsiteY3" fmla="*/ 691144 h 691143"/>
                  <a:gd name="connsiteX4" fmla="*/ 273372 w 761731"/>
                  <a:gd name="connsiteY4" fmla="*/ 690084 h 691143"/>
                  <a:gd name="connsiteX5" fmla="*/ 273593 w 761731"/>
                  <a:gd name="connsiteY5" fmla="*/ 688098 h 691143"/>
                  <a:gd name="connsiteX6" fmla="*/ 326490 w 761731"/>
                  <a:gd name="connsiteY6" fmla="*/ 621349 h 691143"/>
                  <a:gd name="connsiteX7" fmla="*/ 379387 w 761731"/>
                  <a:gd name="connsiteY7" fmla="*/ 554593 h 691143"/>
                  <a:gd name="connsiteX8" fmla="*/ 380866 w 761731"/>
                  <a:gd name="connsiteY8" fmla="*/ 553876 h 691143"/>
                  <a:gd name="connsiteX9" fmla="*/ 382344 w 761731"/>
                  <a:gd name="connsiteY9" fmla="*/ 554593 h 691143"/>
                  <a:gd name="connsiteX10" fmla="*/ 435241 w 761731"/>
                  <a:gd name="connsiteY10" fmla="*/ 621349 h 691143"/>
                  <a:gd name="connsiteX11" fmla="*/ 488138 w 761731"/>
                  <a:gd name="connsiteY11" fmla="*/ 688098 h 691143"/>
                  <a:gd name="connsiteX12" fmla="*/ 334391 w 761731"/>
                  <a:gd name="connsiteY12" fmla="*/ 529534 h 691143"/>
                  <a:gd name="connsiteX13" fmla="*/ 332741 w 761731"/>
                  <a:gd name="connsiteY13" fmla="*/ 528208 h 691143"/>
                  <a:gd name="connsiteX14" fmla="*/ 219891 w 761731"/>
                  <a:gd name="connsiteY14" fmla="*/ 519267 h 691143"/>
                  <a:gd name="connsiteX15" fmla="*/ 107047 w 761731"/>
                  <a:gd name="connsiteY15" fmla="*/ 510326 h 691143"/>
                  <a:gd name="connsiteX16" fmla="*/ 90396 w 761731"/>
                  <a:gd name="connsiteY16" fmla="*/ 510548 h 691143"/>
                  <a:gd name="connsiteX17" fmla="*/ 73599 w 761731"/>
                  <a:gd name="connsiteY17" fmla="*/ 513962 h 691143"/>
                  <a:gd name="connsiteX18" fmla="*/ 19719 w 761731"/>
                  <a:gd name="connsiteY18" fmla="*/ 558438 h 691143"/>
                  <a:gd name="connsiteX19" fmla="*/ 13577 w 761731"/>
                  <a:gd name="connsiteY19" fmla="*/ 628094 h 691143"/>
                  <a:gd name="connsiteX20" fmla="*/ 55819 w 761731"/>
                  <a:gd name="connsiteY20" fmla="*/ 679588 h 691143"/>
                  <a:gd name="connsiteX21" fmla="*/ 121845 w 761731"/>
                  <a:gd name="connsiteY21" fmla="*/ 688428 h 691143"/>
                  <a:gd name="connsiteX22" fmla="*/ 140120 w 761731"/>
                  <a:gd name="connsiteY22" fmla="*/ 681721 h 691143"/>
                  <a:gd name="connsiteX23" fmla="*/ 156010 w 761731"/>
                  <a:gd name="connsiteY23" fmla="*/ 671688 h 691143"/>
                  <a:gd name="connsiteX24" fmla="*/ 244886 w 761731"/>
                  <a:gd name="connsiteY24" fmla="*/ 601620 h 691143"/>
                  <a:gd name="connsiteX25" fmla="*/ 333756 w 761731"/>
                  <a:gd name="connsiteY25" fmla="*/ 531552 h 691143"/>
                  <a:gd name="connsiteX26" fmla="*/ 334391 w 761731"/>
                  <a:gd name="connsiteY26" fmla="*/ 529534 h 691143"/>
                  <a:gd name="connsiteX27" fmla="*/ 40234 w 761731"/>
                  <a:gd name="connsiteY27" fmla="*/ 379772 h 691143"/>
                  <a:gd name="connsiteX28" fmla="*/ 57596 w 761731"/>
                  <a:gd name="connsiteY28" fmla="*/ 391561 h 691143"/>
                  <a:gd name="connsiteX29" fmla="*/ 76296 w 761731"/>
                  <a:gd name="connsiteY29" fmla="*/ 399681 h 691143"/>
                  <a:gd name="connsiteX30" fmla="*/ 208773 w 761731"/>
                  <a:gd name="connsiteY30" fmla="*/ 443208 h 691143"/>
                  <a:gd name="connsiteX31" fmla="*/ 341250 w 761731"/>
                  <a:gd name="connsiteY31" fmla="*/ 486733 h 691143"/>
                  <a:gd name="connsiteX32" fmla="*/ 343287 w 761731"/>
                  <a:gd name="connsiteY32" fmla="*/ 486149 h 691143"/>
                  <a:gd name="connsiteX33" fmla="*/ 343484 w 761731"/>
                  <a:gd name="connsiteY33" fmla="*/ 484036 h 691143"/>
                  <a:gd name="connsiteX34" fmla="*/ 275884 w 761731"/>
                  <a:gd name="connsiteY34" fmla="*/ 362147 h 691143"/>
                  <a:gd name="connsiteX35" fmla="*/ 208285 w 761731"/>
                  <a:gd name="connsiteY35" fmla="*/ 240258 h 691143"/>
                  <a:gd name="connsiteX36" fmla="*/ 196774 w 761731"/>
                  <a:gd name="connsiteY36" fmla="*/ 223390 h 691143"/>
                  <a:gd name="connsiteX37" fmla="*/ 181893 w 761731"/>
                  <a:gd name="connsiteY37" fmla="*/ 208533 h 691143"/>
                  <a:gd name="connsiteX38" fmla="*/ 99819 w 761731"/>
                  <a:gd name="connsiteY38" fmla="*/ 183603 h 691143"/>
                  <a:gd name="connsiteX39" fmla="*/ 24339 w 761731"/>
                  <a:gd name="connsiteY39" fmla="*/ 224587 h 691143"/>
                  <a:gd name="connsiteX40" fmla="*/ 587 w 761731"/>
                  <a:gd name="connsiteY40" fmla="*/ 305419 h 691143"/>
                  <a:gd name="connsiteX41" fmla="*/ 40234 w 761731"/>
                  <a:gd name="connsiteY41" fmla="*/ 379772 h 691143"/>
                  <a:gd name="connsiteX42" fmla="*/ 688132 w 761731"/>
                  <a:gd name="connsiteY42" fmla="*/ 513962 h 691143"/>
                  <a:gd name="connsiteX43" fmla="*/ 671335 w 761731"/>
                  <a:gd name="connsiteY43" fmla="*/ 510548 h 691143"/>
                  <a:gd name="connsiteX44" fmla="*/ 654685 w 761731"/>
                  <a:gd name="connsiteY44" fmla="*/ 510326 h 691143"/>
                  <a:gd name="connsiteX45" fmla="*/ 541841 w 761731"/>
                  <a:gd name="connsiteY45" fmla="*/ 519267 h 691143"/>
                  <a:gd name="connsiteX46" fmla="*/ 428991 w 761731"/>
                  <a:gd name="connsiteY46" fmla="*/ 528208 h 691143"/>
                  <a:gd name="connsiteX47" fmla="*/ 427335 w 761731"/>
                  <a:gd name="connsiteY47" fmla="*/ 529534 h 691143"/>
                  <a:gd name="connsiteX48" fmla="*/ 427976 w 761731"/>
                  <a:gd name="connsiteY48" fmla="*/ 531558 h 691143"/>
                  <a:gd name="connsiteX49" fmla="*/ 516845 w 761731"/>
                  <a:gd name="connsiteY49" fmla="*/ 601620 h 691143"/>
                  <a:gd name="connsiteX50" fmla="*/ 605722 w 761731"/>
                  <a:gd name="connsiteY50" fmla="*/ 671688 h 691143"/>
                  <a:gd name="connsiteX51" fmla="*/ 621611 w 761731"/>
                  <a:gd name="connsiteY51" fmla="*/ 681721 h 691143"/>
                  <a:gd name="connsiteX52" fmla="*/ 639887 w 761731"/>
                  <a:gd name="connsiteY52" fmla="*/ 688428 h 691143"/>
                  <a:gd name="connsiteX53" fmla="*/ 705906 w 761731"/>
                  <a:gd name="connsiteY53" fmla="*/ 679588 h 691143"/>
                  <a:gd name="connsiteX54" fmla="*/ 748155 w 761731"/>
                  <a:gd name="connsiteY54" fmla="*/ 628094 h 691143"/>
                  <a:gd name="connsiteX55" fmla="*/ 742012 w 761731"/>
                  <a:gd name="connsiteY55" fmla="*/ 558438 h 691143"/>
                  <a:gd name="connsiteX56" fmla="*/ 688132 w 761731"/>
                  <a:gd name="connsiteY56" fmla="*/ 513962 h 691143"/>
                  <a:gd name="connsiteX57" fmla="*/ 737393 w 761731"/>
                  <a:gd name="connsiteY57" fmla="*/ 224587 h 691143"/>
                  <a:gd name="connsiteX58" fmla="*/ 661912 w 761731"/>
                  <a:gd name="connsiteY58" fmla="*/ 183603 h 691143"/>
                  <a:gd name="connsiteX59" fmla="*/ 579838 w 761731"/>
                  <a:gd name="connsiteY59" fmla="*/ 208532 h 691143"/>
                  <a:gd name="connsiteX60" fmla="*/ 564958 w 761731"/>
                  <a:gd name="connsiteY60" fmla="*/ 223390 h 691143"/>
                  <a:gd name="connsiteX61" fmla="*/ 553447 w 761731"/>
                  <a:gd name="connsiteY61" fmla="*/ 240257 h 691143"/>
                  <a:gd name="connsiteX62" fmla="*/ 485847 w 761731"/>
                  <a:gd name="connsiteY62" fmla="*/ 362147 h 691143"/>
                  <a:gd name="connsiteX63" fmla="*/ 418248 w 761731"/>
                  <a:gd name="connsiteY63" fmla="*/ 484036 h 691143"/>
                  <a:gd name="connsiteX64" fmla="*/ 418444 w 761731"/>
                  <a:gd name="connsiteY64" fmla="*/ 486149 h 691143"/>
                  <a:gd name="connsiteX65" fmla="*/ 420481 w 761731"/>
                  <a:gd name="connsiteY65" fmla="*/ 486733 h 691143"/>
                  <a:gd name="connsiteX66" fmla="*/ 552958 w 761731"/>
                  <a:gd name="connsiteY66" fmla="*/ 443207 h 691143"/>
                  <a:gd name="connsiteX67" fmla="*/ 685435 w 761731"/>
                  <a:gd name="connsiteY67" fmla="*/ 399681 h 691143"/>
                  <a:gd name="connsiteX68" fmla="*/ 704129 w 761731"/>
                  <a:gd name="connsiteY68" fmla="*/ 391561 h 691143"/>
                  <a:gd name="connsiteX69" fmla="*/ 721491 w 761731"/>
                  <a:gd name="connsiteY69" fmla="*/ 379772 h 691143"/>
                  <a:gd name="connsiteX70" fmla="*/ 761145 w 761731"/>
                  <a:gd name="connsiteY70" fmla="*/ 305419 h 691143"/>
                  <a:gd name="connsiteX71" fmla="*/ 737393 w 761731"/>
                  <a:gd name="connsiteY71" fmla="*/ 224587 h 691143"/>
                  <a:gd name="connsiteX72" fmla="*/ 272712 w 761731"/>
                  <a:gd name="connsiteY72" fmla="*/ 158402 h 691143"/>
                  <a:gd name="connsiteX73" fmla="*/ 325913 w 761731"/>
                  <a:gd name="connsiteY73" fmla="*/ 294041 h 691143"/>
                  <a:gd name="connsiteX74" fmla="*/ 379115 w 761731"/>
                  <a:gd name="connsiteY74" fmla="*/ 429684 h 691143"/>
                  <a:gd name="connsiteX75" fmla="*/ 380866 w 761731"/>
                  <a:gd name="connsiteY75" fmla="*/ 430876 h 691143"/>
                  <a:gd name="connsiteX76" fmla="*/ 382617 w 761731"/>
                  <a:gd name="connsiteY76" fmla="*/ 429684 h 691143"/>
                  <a:gd name="connsiteX77" fmla="*/ 435819 w 761731"/>
                  <a:gd name="connsiteY77" fmla="*/ 294041 h 691143"/>
                  <a:gd name="connsiteX78" fmla="*/ 489014 w 761731"/>
                  <a:gd name="connsiteY78" fmla="*/ 158402 h 691143"/>
                  <a:gd name="connsiteX79" fmla="*/ 494934 w 761731"/>
                  <a:gd name="connsiteY79" fmla="*/ 137907 h 691143"/>
                  <a:gd name="connsiteX80" fmla="*/ 496996 w 761731"/>
                  <a:gd name="connsiteY80" fmla="*/ 116047 h 691143"/>
                  <a:gd name="connsiteX81" fmla="*/ 462413 w 761731"/>
                  <a:gd name="connsiteY81" fmla="*/ 33428 h 691143"/>
                  <a:gd name="connsiteX82" fmla="*/ 379146 w 761731"/>
                  <a:gd name="connsiteY82" fmla="*/ 13 h 691143"/>
                  <a:gd name="connsiteX83" fmla="*/ 298221 w 761731"/>
                  <a:gd name="connsiteY83" fmla="*/ 34730 h 691143"/>
                  <a:gd name="connsiteX84" fmla="*/ 264735 w 761731"/>
                  <a:gd name="connsiteY84" fmla="*/ 116142 h 691143"/>
                  <a:gd name="connsiteX85" fmla="*/ 266804 w 761731"/>
                  <a:gd name="connsiteY85" fmla="*/ 137952 h 691143"/>
                  <a:gd name="connsiteX86" fmla="*/ 272712 w 761731"/>
                  <a:gd name="connsiteY86" fmla="*/ 158402 h 69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61731" h="691143">
                    <a:moveTo>
                      <a:pt x="488138" y="688098"/>
                    </a:moveTo>
                    <a:cubicBezTo>
                      <a:pt x="488627" y="688720"/>
                      <a:pt x="488652" y="689481"/>
                      <a:pt x="488354" y="690084"/>
                    </a:cubicBezTo>
                    <a:cubicBezTo>
                      <a:pt x="488062" y="690693"/>
                      <a:pt x="487446" y="691144"/>
                      <a:pt x="486660" y="691144"/>
                    </a:cubicBezTo>
                    <a:lnTo>
                      <a:pt x="275066" y="691144"/>
                    </a:lnTo>
                    <a:cubicBezTo>
                      <a:pt x="274279" y="691144"/>
                      <a:pt x="273670" y="690693"/>
                      <a:pt x="273372" y="690084"/>
                    </a:cubicBezTo>
                    <a:cubicBezTo>
                      <a:pt x="273080" y="689481"/>
                      <a:pt x="273105" y="688720"/>
                      <a:pt x="273593" y="688098"/>
                    </a:cubicBezTo>
                    <a:lnTo>
                      <a:pt x="326490" y="621349"/>
                    </a:lnTo>
                    <a:lnTo>
                      <a:pt x="379387" y="554593"/>
                    </a:lnTo>
                    <a:cubicBezTo>
                      <a:pt x="379768" y="554117"/>
                      <a:pt x="380320" y="553876"/>
                      <a:pt x="380866" y="553876"/>
                    </a:cubicBezTo>
                    <a:cubicBezTo>
                      <a:pt x="381412" y="553876"/>
                      <a:pt x="381964" y="554117"/>
                      <a:pt x="382344" y="554593"/>
                    </a:cubicBezTo>
                    <a:lnTo>
                      <a:pt x="435241" y="621349"/>
                    </a:lnTo>
                    <a:lnTo>
                      <a:pt x="488138" y="688098"/>
                    </a:lnTo>
                    <a:close/>
                    <a:moveTo>
                      <a:pt x="334391" y="529534"/>
                    </a:moveTo>
                    <a:cubicBezTo>
                      <a:pt x="334181" y="528849"/>
                      <a:pt x="333597" y="528271"/>
                      <a:pt x="332741" y="528208"/>
                    </a:cubicBezTo>
                    <a:lnTo>
                      <a:pt x="219891" y="519267"/>
                    </a:lnTo>
                    <a:lnTo>
                      <a:pt x="107047" y="510326"/>
                    </a:lnTo>
                    <a:cubicBezTo>
                      <a:pt x="101565" y="509888"/>
                      <a:pt x="95993" y="509952"/>
                      <a:pt x="90396" y="510548"/>
                    </a:cubicBezTo>
                    <a:cubicBezTo>
                      <a:pt x="84799" y="511145"/>
                      <a:pt x="79184" y="512268"/>
                      <a:pt x="73599" y="513962"/>
                    </a:cubicBezTo>
                    <a:cubicBezTo>
                      <a:pt x="49454" y="521279"/>
                      <a:pt x="30608" y="537758"/>
                      <a:pt x="19719" y="558438"/>
                    </a:cubicBezTo>
                    <a:cubicBezTo>
                      <a:pt x="8830" y="579119"/>
                      <a:pt x="5898" y="603993"/>
                      <a:pt x="13577" y="628094"/>
                    </a:cubicBezTo>
                    <a:cubicBezTo>
                      <a:pt x="20798" y="650741"/>
                      <a:pt x="36325" y="668725"/>
                      <a:pt x="55819" y="679588"/>
                    </a:cubicBezTo>
                    <a:cubicBezTo>
                      <a:pt x="75319" y="690458"/>
                      <a:pt x="98779" y="694215"/>
                      <a:pt x="121845" y="688428"/>
                    </a:cubicBezTo>
                    <a:cubicBezTo>
                      <a:pt x="128299" y="686810"/>
                      <a:pt x="134409" y="684544"/>
                      <a:pt x="140120" y="681721"/>
                    </a:cubicBezTo>
                    <a:cubicBezTo>
                      <a:pt x="145831" y="678903"/>
                      <a:pt x="151143" y="675534"/>
                      <a:pt x="156010" y="671688"/>
                    </a:cubicBezTo>
                    <a:lnTo>
                      <a:pt x="244886" y="601620"/>
                    </a:lnTo>
                    <a:lnTo>
                      <a:pt x="333756" y="531552"/>
                    </a:lnTo>
                    <a:cubicBezTo>
                      <a:pt x="334429" y="531025"/>
                      <a:pt x="334600" y="530226"/>
                      <a:pt x="334391" y="529534"/>
                    </a:cubicBezTo>
                    <a:close/>
                    <a:moveTo>
                      <a:pt x="40234" y="379772"/>
                    </a:moveTo>
                    <a:cubicBezTo>
                      <a:pt x="45749" y="384318"/>
                      <a:pt x="51561" y="388244"/>
                      <a:pt x="57596" y="391561"/>
                    </a:cubicBezTo>
                    <a:cubicBezTo>
                      <a:pt x="63637" y="394875"/>
                      <a:pt x="69894" y="397579"/>
                      <a:pt x="76296" y="399681"/>
                    </a:cubicBezTo>
                    <a:lnTo>
                      <a:pt x="208773" y="443208"/>
                    </a:lnTo>
                    <a:lnTo>
                      <a:pt x="341250" y="486733"/>
                    </a:lnTo>
                    <a:cubicBezTo>
                      <a:pt x="342063" y="487000"/>
                      <a:pt x="342830" y="486701"/>
                      <a:pt x="343287" y="486149"/>
                    </a:cubicBezTo>
                    <a:cubicBezTo>
                      <a:pt x="343744" y="485591"/>
                      <a:pt x="343897" y="484785"/>
                      <a:pt x="343484" y="484036"/>
                    </a:cubicBezTo>
                    <a:lnTo>
                      <a:pt x="275884" y="362147"/>
                    </a:lnTo>
                    <a:lnTo>
                      <a:pt x="208285" y="240258"/>
                    </a:lnTo>
                    <a:cubicBezTo>
                      <a:pt x="205017" y="234356"/>
                      <a:pt x="201178" y="228707"/>
                      <a:pt x="196774" y="223390"/>
                    </a:cubicBezTo>
                    <a:cubicBezTo>
                      <a:pt x="192376" y="218076"/>
                      <a:pt x="187414" y="213093"/>
                      <a:pt x="181893" y="208533"/>
                    </a:cubicBezTo>
                    <a:cubicBezTo>
                      <a:pt x="158034" y="188804"/>
                      <a:pt x="128374" y="180711"/>
                      <a:pt x="99819" y="183603"/>
                    </a:cubicBezTo>
                    <a:cubicBezTo>
                      <a:pt x="71258" y="186496"/>
                      <a:pt x="43801" y="200375"/>
                      <a:pt x="24339" y="224587"/>
                    </a:cubicBezTo>
                    <a:cubicBezTo>
                      <a:pt x="5397" y="248160"/>
                      <a:pt x="-2294" y="277328"/>
                      <a:pt x="587" y="305419"/>
                    </a:cubicBezTo>
                    <a:cubicBezTo>
                      <a:pt x="3462" y="333509"/>
                      <a:pt x="16908" y="360517"/>
                      <a:pt x="40234" y="379772"/>
                    </a:cubicBezTo>
                    <a:close/>
                    <a:moveTo>
                      <a:pt x="688132" y="513962"/>
                    </a:moveTo>
                    <a:cubicBezTo>
                      <a:pt x="682548" y="512268"/>
                      <a:pt x="676932" y="511145"/>
                      <a:pt x="671335" y="510548"/>
                    </a:cubicBezTo>
                    <a:cubicBezTo>
                      <a:pt x="665739" y="509952"/>
                      <a:pt x="660167" y="509888"/>
                      <a:pt x="654685" y="510326"/>
                    </a:cubicBezTo>
                    <a:lnTo>
                      <a:pt x="541841" y="519267"/>
                    </a:lnTo>
                    <a:lnTo>
                      <a:pt x="428991" y="528208"/>
                    </a:lnTo>
                    <a:cubicBezTo>
                      <a:pt x="428141" y="528271"/>
                      <a:pt x="427550" y="528849"/>
                      <a:pt x="427335" y="529534"/>
                    </a:cubicBezTo>
                    <a:cubicBezTo>
                      <a:pt x="427132" y="530226"/>
                      <a:pt x="427303" y="531025"/>
                      <a:pt x="427976" y="531558"/>
                    </a:cubicBezTo>
                    <a:lnTo>
                      <a:pt x="516845" y="601620"/>
                    </a:lnTo>
                    <a:lnTo>
                      <a:pt x="605722" y="671688"/>
                    </a:lnTo>
                    <a:cubicBezTo>
                      <a:pt x="610589" y="675534"/>
                      <a:pt x="615900" y="678903"/>
                      <a:pt x="621611" y="681721"/>
                    </a:cubicBezTo>
                    <a:cubicBezTo>
                      <a:pt x="627322" y="684544"/>
                      <a:pt x="633427" y="686810"/>
                      <a:pt x="639887" y="688428"/>
                    </a:cubicBezTo>
                    <a:cubicBezTo>
                      <a:pt x="662953" y="694215"/>
                      <a:pt x="686413" y="690458"/>
                      <a:pt x="705906" y="679588"/>
                    </a:cubicBezTo>
                    <a:cubicBezTo>
                      <a:pt x="725400" y="668725"/>
                      <a:pt x="740934" y="650741"/>
                      <a:pt x="748155" y="628094"/>
                    </a:cubicBezTo>
                    <a:cubicBezTo>
                      <a:pt x="755833" y="603993"/>
                      <a:pt x="752902" y="579119"/>
                      <a:pt x="742012" y="558438"/>
                    </a:cubicBezTo>
                    <a:cubicBezTo>
                      <a:pt x="731123" y="537758"/>
                      <a:pt x="712277" y="521279"/>
                      <a:pt x="688132" y="513962"/>
                    </a:cubicBezTo>
                    <a:close/>
                    <a:moveTo>
                      <a:pt x="737393" y="224587"/>
                    </a:moveTo>
                    <a:cubicBezTo>
                      <a:pt x="717931" y="200375"/>
                      <a:pt x="690467" y="186496"/>
                      <a:pt x="661912" y="183603"/>
                    </a:cubicBezTo>
                    <a:cubicBezTo>
                      <a:pt x="633357" y="180711"/>
                      <a:pt x="603698" y="188804"/>
                      <a:pt x="579838" y="208532"/>
                    </a:cubicBezTo>
                    <a:cubicBezTo>
                      <a:pt x="574317" y="213093"/>
                      <a:pt x="569355" y="218075"/>
                      <a:pt x="564958" y="223390"/>
                    </a:cubicBezTo>
                    <a:cubicBezTo>
                      <a:pt x="560554" y="228707"/>
                      <a:pt x="556715" y="234356"/>
                      <a:pt x="553447" y="240257"/>
                    </a:cubicBezTo>
                    <a:lnTo>
                      <a:pt x="485847" y="362147"/>
                    </a:lnTo>
                    <a:lnTo>
                      <a:pt x="418248" y="484036"/>
                    </a:lnTo>
                    <a:cubicBezTo>
                      <a:pt x="417835" y="484785"/>
                      <a:pt x="417987" y="485591"/>
                      <a:pt x="418444" y="486149"/>
                    </a:cubicBezTo>
                    <a:cubicBezTo>
                      <a:pt x="418901" y="486701"/>
                      <a:pt x="419669" y="487000"/>
                      <a:pt x="420481" y="486733"/>
                    </a:cubicBezTo>
                    <a:lnTo>
                      <a:pt x="552958" y="443207"/>
                    </a:lnTo>
                    <a:lnTo>
                      <a:pt x="685435" y="399681"/>
                    </a:lnTo>
                    <a:cubicBezTo>
                      <a:pt x="691832" y="397579"/>
                      <a:pt x="698095" y="394875"/>
                      <a:pt x="704129" y="391561"/>
                    </a:cubicBezTo>
                    <a:cubicBezTo>
                      <a:pt x="710170" y="388244"/>
                      <a:pt x="715989" y="384318"/>
                      <a:pt x="721491" y="379772"/>
                    </a:cubicBezTo>
                    <a:cubicBezTo>
                      <a:pt x="744817" y="360517"/>
                      <a:pt x="758264" y="333508"/>
                      <a:pt x="761145" y="305419"/>
                    </a:cubicBezTo>
                    <a:cubicBezTo>
                      <a:pt x="764025" y="277327"/>
                      <a:pt x="756335" y="248160"/>
                      <a:pt x="737393" y="224587"/>
                    </a:cubicBezTo>
                    <a:close/>
                    <a:moveTo>
                      <a:pt x="272712" y="158402"/>
                    </a:moveTo>
                    <a:lnTo>
                      <a:pt x="325913" y="294041"/>
                    </a:lnTo>
                    <a:lnTo>
                      <a:pt x="379115" y="429684"/>
                    </a:lnTo>
                    <a:cubicBezTo>
                      <a:pt x="379426" y="430479"/>
                      <a:pt x="380149" y="430876"/>
                      <a:pt x="380866" y="430876"/>
                    </a:cubicBezTo>
                    <a:cubicBezTo>
                      <a:pt x="381583" y="430876"/>
                      <a:pt x="382306" y="430479"/>
                      <a:pt x="382617" y="429684"/>
                    </a:cubicBezTo>
                    <a:lnTo>
                      <a:pt x="435819" y="294041"/>
                    </a:lnTo>
                    <a:lnTo>
                      <a:pt x="489014" y="158402"/>
                    </a:lnTo>
                    <a:cubicBezTo>
                      <a:pt x="491590" y="151840"/>
                      <a:pt x="493583" y="144990"/>
                      <a:pt x="494934" y="137907"/>
                    </a:cubicBezTo>
                    <a:cubicBezTo>
                      <a:pt x="496286" y="130828"/>
                      <a:pt x="496996" y="123521"/>
                      <a:pt x="496996" y="116047"/>
                    </a:cubicBezTo>
                    <a:cubicBezTo>
                      <a:pt x="496996" y="83715"/>
                      <a:pt x="483759" y="54470"/>
                      <a:pt x="462413" y="33428"/>
                    </a:cubicBezTo>
                    <a:cubicBezTo>
                      <a:pt x="441067" y="12384"/>
                      <a:pt x="411604" y="-458"/>
                      <a:pt x="379146" y="13"/>
                    </a:cubicBezTo>
                    <a:cubicBezTo>
                      <a:pt x="347539" y="469"/>
                      <a:pt x="318927" y="13708"/>
                      <a:pt x="298221" y="34730"/>
                    </a:cubicBezTo>
                    <a:cubicBezTo>
                      <a:pt x="277509" y="55752"/>
                      <a:pt x="264710" y="84555"/>
                      <a:pt x="264735" y="116142"/>
                    </a:cubicBezTo>
                    <a:cubicBezTo>
                      <a:pt x="264742" y="123598"/>
                      <a:pt x="265452" y="130888"/>
                      <a:pt x="266804" y="137952"/>
                    </a:cubicBezTo>
                    <a:cubicBezTo>
                      <a:pt x="268155" y="145017"/>
                      <a:pt x="270141" y="151856"/>
                      <a:pt x="272712" y="158402"/>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56" name="Freeform: Shape 55">
                <a:extLst>
                  <a:ext uri="{FF2B5EF4-FFF2-40B4-BE49-F238E27FC236}">
                    <a16:creationId xmlns:a16="http://schemas.microsoft.com/office/drawing/2014/main" id="{E94B9FEA-B65B-BB04-2D43-09581CD4A969}"/>
                  </a:ext>
                </a:extLst>
              </p:cNvPr>
              <p:cNvSpPr/>
              <p:nvPr/>
            </p:nvSpPr>
            <p:spPr>
              <a:xfrm>
                <a:off x="2032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57" name="Freeform: Shape 56">
                <a:extLst>
                  <a:ext uri="{FF2B5EF4-FFF2-40B4-BE49-F238E27FC236}">
                    <a16:creationId xmlns:a16="http://schemas.microsoft.com/office/drawing/2014/main" id="{11315C4F-D0EA-7AFC-2272-AE23E943437A}"/>
                  </a:ext>
                </a:extLst>
              </p:cNvPr>
              <p:cNvSpPr/>
              <p:nvPr/>
            </p:nvSpPr>
            <p:spPr>
              <a:xfrm>
                <a:off x="2208205" y="5964553"/>
                <a:ext cx="663590" cy="761470"/>
              </a:xfrm>
              <a:custGeom>
                <a:avLst/>
                <a:gdLst>
                  <a:gd name="connsiteX0" fmla="*/ 333287 w 663590"/>
                  <a:gd name="connsiteY0" fmla="*/ 594594 h 761470"/>
                  <a:gd name="connsiteX1" fmla="*/ 396794 w 663590"/>
                  <a:gd name="connsiteY1" fmla="*/ 654478 h 761470"/>
                  <a:gd name="connsiteX2" fmla="*/ 586204 w 663590"/>
                  <a:gd name="connsiteY2" fmla="*/ 761319 h 761470"/>
                  <a:gd name="connsiteX3" fmla="*/ 587568 w 663590"/>
                  <a:gd name="connsiteY3" fmla="*/ 761363 h 761470"/>
                  <a:gd name="connsiteX4" fmla="*/ 588609 w 663590"/>
                  <a:gd name="connsiteY4" fmla="*/ 760475 h 761470"/>
                  <a:gd name="connsiteX5" fmla="*/ 625991 w 663590"/>
                  <a:gd name="connsiteY5" fmla="*/ 690280 h 761470"/>
                  <a:gd name="connsiteX6" fmla="*/ 663366 w 663590"/>
                  <a:gd name="connsiteY6" fmla="*/ 620085 h 761470"/>
                  <a:gd name="connsiteX7" fmla="*/ 663487 w 663590"/>
                  <a:gd name="connsiteY7" fmla="*/ 618587 h 761470"/>
                  <a:gd name="connsiteX8" fmla="*/ 662471 w 663590"/>
                  <a:gd name="connsiteY8" fmla="*/ 617483 h 761470"/>
                  <a:gd name="connsiteX9" fmla="*/ 580797 w 663590"/>
                  <a:gd name="connsiteY9" fmla="*/ 576871 h 761470"/>
                  <a:gd name="connsiteX10" fmla="*/ 489199 w 663590"/>
                  <a:gd name="connsiteY10" fmla="*/ 506120 h 761470"/>
                  <a:gd name="connsiteX11" fmla="*/ 478919 w 663590"/>
                  <a:gd name="connsiteY11" fmla="*/ 436212 h 761470"/>
                  <a:gd name="connsiteX12" fmla="*/ 492816 w 663590"/>
                  <a:gd name="connsiteY12" fmla="*/ 310394 h 761470"/>
                  <a:gd name="connsiteX13" fmla="*/ 418851 w 663590"/>
                  <a:gd name="connsiteY13" fmla="*/ 111058 h 761470"/>
                  <a:gd name="connsiteX14" fmla="*/ 333167 w 663590"/>
                  <a:gd name="connsiteY14" fmla="*/ 597 h 761470"/>
                  <a:gd name="connsiteX15" fmla="*/ 331796 w 663590"/>
                  <a:gd name="connsiteY15" fmla="*/ 0 h 761470"/>
                  <a:gd name="connsiteX16" fmla="*/ 330426 w 663590"/>
                  <a:gd name="connsiteY16" fmla="*/ 597 h 761470"/>
                  <a:gd name="connsiteX17" fmla="*/ 244735 w 663590"/>
                  <a:gd name="connsiteY17" fmla="*/ 111058 h 761470"/>
                  <a:gd name="connsiteX18" fmla="*/ 170777 w 663590"/>
                  <a:gd name="connsiteY18" fmla="*/ 310394 h 761470"/>
                  <a:gd name="connsiteX19" fmla="*/ 184674 w 663590"/>
                  <a:gd name="connsiteY19" fmla="*/ 436212 h 761470"/>
                  <a:gd name="connsiteX20" fmla="*/ 174394 w 663590"/>
                  <a:gd name="connsiteY20" fmla="*/ 506120 h 761470"/>
                  <a:gd name="connsiteX21" fmla="*/ 82795 w 663590"/>
                  <a:gd name="connsiteY21" fmla="*/ 576871 h 761470"/>
                  <a:gd name="connsiteX22" fmla="*/ 1121 w 663590"/>
                  <a:gd name="connsiteY22" fmla="*/ 617483 h 761470"/>
                  <a:gd name="connsiteX23" fmla="*/ 99 w 663590"/>
                  <a:gd name="connsiteY23" fmla="*/ 618587 h 761470"/>
                  <a:gd name="connsiteX24" fmla="*/ 220 w 663590"/>
                  <a:gd name="connsiteY24" fmla="*/ 620085 h 761470"/>
                  <a:gd name="connsiteX25" fmla="*/ 37602 w 663590"/>
                  <a:gd name="connsiteY25" fmla="*/ 690280 h 761470"/>
                  <a:gd name="connsiteX26" fmla="*/ 74984 w 663590"/>
                  <a:gd name="connsiteY26" fmla="*/ 760475 h 761470"/>
                  <a:gd name="connsiteX27" fmla="*/ 76018 w 663590"/>
                  <a:gd name="connsiteY27" fmla="*/ 761363 h 761470"/>
                  <a:gd name="connsiteX28" fmla="*/ 77389 w 663590"/>
                  <a:gd name="connsiteY28" fmla="*/ 761319 h 761470"/>
                  <a:gd name="connsiteX29" fmla="*/ 266792 w 663590"/>
                  <a:gd name="connsiteY29" fmla="*/ 654478 h 761470"/>
                  <a:gd name="connsiteX30" fmla="*/ 330305 w 663590"/>
                  <a:gd name="connsiteY30" fmla="*/ 594594 h 761470"/>
                  <a:gd name="connsiteX31" fmla="*/ 331796 w 663590"/>
                  <a:gd name="connsiteY31" fmla="*/ 593852 h 761470"/>
                  <a:gd name="connsiteX32" fmla="*/ 333287 w 663590"/>
                  <a:gd name="connsiteY32" fmla="*/ 594594 h 76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3590" h="761470">
                    <a:moveTo>
                      <a:pt x="333287" y="594594"/>
                    </a:moveTo>
                    <a:cubicBezTo>
                      <a:pt x="338389" y="601270"/>
                      <a:pt x="357102" y="623962"/>
                      <a:pt x="396794" y="654478"/>
                    </a:cubicBezTo>
                    <a:cubicBezTo>
                      <a:pt x="436486" y="685000"/>
                      <a:pt x="497162" y="723340"/>
                      <a:pt x="586204" y="761319"/>
                    </a:cubicBezTo>
                    <a:cubicBezTo>
                      <a:pt x="586648" y="761509"/>
                      <a:pt x="587137" y="761515"/>
                      <a:pt x="587568" y="761363"/>
                    </a:cubicBezTo>
                    <a:cubicBezTo>
                      <a:pt x="588000" y="761211"/>
                      <a:pt x="588380" y="760906"/>
                      <a:pt x="588609" y="760475"/>
                    </a:cubicBezTo>
                    <a:lnTo>
                      <a:pt x="625991" y="690280"/>
                    </a:lnTo>
                    <a:lnTo>
                      <a:pt x="663366" y="620085"/>
                    </a:lnTo>
                    <a:cubicBezTo>
                      <a:pt x="663626" y="619602"/>
                      <a:pt x="663652" y="619063"/>
                      <a:pt x="663487" y="618587"/>
                    </a:cubicBezTo>
                    <a:cubicBezTo>
                      <a:pt x="663322" y="618111"/>
                      <a:pt x="662973" y="617705"/>
                      <a:pt x="662471" y="617483"/>
                    </a:cubicBezTo>
                    <a:cubicBezTo>
                      <a:pt x="654051" y="613803"/>
                      <a:pt x="618255" y="597850"/>
                      <a:pt x="580797" y="576871"/>
                    </a:cubicBezTo>
                    <a:cubicBezTo>
                      <a:pt x="543339" y="555893"/>
                      <a:pt x="504231" y="529895"/>
                      <a:pt x="489199" y="506120"/>
                    </a:cubicBezTo>
                    <a:cubicBezTo>
                      <a:pt x="473081" y="480636"/>
                      <a:pt x="473982" y="463083"/>
                      <a:pt x="478919" y="436212"/>
                    </a:cubicBezTo>
                    <a:cubicBezTo>
                      <a:pt x="483849" y="409340"/>
                      <a:pt x="492816" y="373150"/>
                      <a:pt x="492816" y="310394"/>
                    </a:cubicBezTo>
                    <a:cubicBezTo>
                      <a:pt x="492816" y="242777"/>
                      <a:pt x="456811" y="169511"/>
                      <a:pt x="418851" y="111058"/>
                    </a:cubicBezTo>
                    <a:cubicBezTo>
                      <a:pt x="380892" y="52605"/>
                      <a:pt x="340985" y="8964"/>
                      <a:pt x="333167" y="597"/>
                    </a:cubicBezTo>
                    <a:cubicBezTo>
                      <a:pt x="332792" y="199"/>
                      <a:pt x="332297" y="0"/>
                      <a:pt x="331796" y="0"/>
                    </a:cubicBezTo>
                    <a:cubicBezTo>
                      <a:pt x="331295" y="0"/>
                      <a:pt x="330794" y="199"/>
                      <a:pt x="330426" y="597"/>
                    </a:cubicBezTo>
                    <a:cubicBezTo>
                      <a:pt x="322608" y="8964"/>
                      <a:pt x="282694" y="52605"/>
                      <a:pt x="244735" y="111058"/>
                    </a:cubicBezTo>
                    <a:cubicBezTo>
                      <a:pt x="206782" y="169511"/>
                      <a:pt x="170777" y="242777"/>
                      <a:pt x="170777" y="310394"/>
                    </a:cubicBezTo>
                    <a:cubicBezTo>
                      <a:pt x="170777" y="373150"/>
                      <a:pt x="179737" y="409340"/>
                      <a:pt x="184674" y="436212"/>
                    </a:cubicBezTo>
                    <a:cubicBezTo>
                      <a:pt x="189604" y="463083"/>
                      <a:pt x="190512" y="480636"/>
                      <a:pt x="174394" y="506120"/>
                    </a:cubicBezTo>
                    <a:cubicBezTo>
                      <a:pt x="159355" y="529895"/>
                      <a:pt x="120247" y="555893"/>
                      <a:pt x="82795" y="576871"/>
                    </a:cubicBezTo>
                    <a:cubicBezTo>
                      <a:pt x="45337" y="597850"/>
                      <a:pt x="9535" y="613803"/>
                      <a:pt x="1121" y="617483"/>
                    </a:cubicBezTo>
                    <a:cubicBezTo>
                      <a:pt x="620" y="617705"/>
                      <a:pt x="264" y="618111"/>
                      <a:pt x="99" y="618587"/>
                    </a:cubicBezTo>
                    <a:cubicBezTo>
                      <a:pt x="-59" y="619063"/>
                      <a:pt x="-34" y="619602"/>
                      <a:pt x="220" y="620085"/>
                    </a:cubicBezTo>
                    <a:lnTo>
                      <a:pt x="37602" y="690280"/>
                    </a:lnTo>
                    <a:lnTo>
                      <a:pt x="74984" y="760475"/>
                    </a:lnTo>
                    <a:cubicBezTo>
                      <a:pt x="75212" y="760906"/>
                      <a:pt x="75587" y="761211"/>
                      <a:pt x="76018" y="761363"/>
                    </a:cubicBezTo>
                    <a:cubicBezTo>
                      <a:pt x="76449" y="761515"/>
                      <a:pt x="76938" y="761509"/>
                      <a:pt x="77389" y="761319"/>
                    </a:cubicBezTo>
                    <a:cubicBezTo>
                      <a:pt x="166424" y="723340"/>
                      <a:pt x="227100" y="685000"/>
                      <a:pt x="266792" y="654478"/>
                    </a:cubicBezTo>
                    <a:cubicBezTo>
                      <a:pt x="306490" y="623962"/>
                      <a:pt x="325197" y="601270"/>
                      <a:pt x="330305" y="594594"/>
                    </a:cubicBezTo>
                    <a:cubicBezTo>
                      <a:pt x="330679" y="594099"/>
                      <a:pt x="331238" y="593852"/>
                      <a:pt x="331796" y="593852"/>
                    </a:cubicBezTo>
                    <a:cubicBezTo>
                      <a:pt x="332355" y="593852"/>
                      <a:pt x="332907" y="594099"/>
                      <a:pt x="333287" y="59459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58" name="Freeform: Shape 57">
                <a:extLst>
                  <a:ext uri="{FF2B5EF4-FFF2-40B4-BE49-F238E27FC236}">
                    <a16:creationId xmlns:a16="http://schemas.microsoft.com/office/drawing/2014/main" id="{A7F36C8D-C5E8-AF94-EF99-680A6E56F74B}"/>
                  </a:ext>
                </a:extLst>
              </p:cNvPr>
              <p:cNvSpPr/>
              <p:nvPr/>
            </p:nvSpPr>
            <p:spPr>
              <a:xfrm>
                <a:off x="1015999"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59" name="Freeform: Shape 58">
                <a:extLst>
                  <a:ext uri="{FF2B5EF4-FFF2-40B4-BE49-F238E27FC236}">
                    <a16:creationId xmlns:a16="http://schemas.microsoft.com/office/drawing/2014/main" id="{516E750B-33D2-B8BE-23B3-14A036CEDDD2}"/>
                  </a:ext>
                </a:extLst>
              </p:cNvPr>
              <p:cNvSpPr/>
              <p:nvPr/>
            </p:nvSpPr>
            <p:spPr>
              <a:xfrm>
                <a:off x="1142999" y="5944890"/>
                <a:ext cx="761998" cy="800462"/>
              </a:xfrm>
              <a:custGeom>
                <a:avLst/>
                <a:gdLst>
                  <a:gd name="connsiteX0" fmla="*/ 760228 w 761998"/>
                  <a:gd name="connsiteY0" fmla="*/ 275260 h 800462"/>
                  <a:gd name="connsiteX1" fmla="*/ 665875 w 761998"/>
                  <a:gd name="connsiteY1" fmla="*/ 269478 h 800462"/>
                  <a:gd name="connsiteX2" fmla="*/ 571523 w 761998"/>
                  <a:gd name="connsiteY2" fmla="*/ 263696 h 800462"/>
                  <a:gd name="connsiteX3" fmla="*/ 570120 w 761998"/>
                  <a:gd name="connsiteY3" fmla="*/ 262925 h 800462"/>
                  <a:gd name="connsiteX4" fmla="*/ 569816 w 761998"/>
                  <a:gd name="connsiteY4" fmla="*/ 261349 h 800462"/>
                  <a:gd name="connsiteX5" fmla="*/ 593472 w 761998"/>
                  <a:gd name="connsiteY5" fmla="*/ 169891 h 800462"/>
                  <a:gd name="connsiteX6" fmla="*/ 617128 w 761998"/>
                  <a:gd name="connsiteY6" fmla="*/ 78433 h 800462"/>
                  <a:gd name="connsiteX7" fmla="*/ 616411 w 761998"/>
                  <a:gd name="connsiteY7" fmla="*/ 76442 h 800462"/>
                  <a:gd name="connsiteX8" fmla="*/ 614298 w 761998"/>
                  <a:gd name="connsiteY8" fmla="*/ 76377 h 800462"/>
                  <a:gd name="connsiteX9" fmla="*/ 534560 w 761998"/>
                  <a:gd name="connsiteY9" fmla="*/ 127120 h 800462"/>
                  <a:gd name="connsiteX10" fmla="*/ 454827 w 761998"/>
                  <a:gd name="connsiteY10" fmla="*/ 177863 h 800462"/>
                  <a:gd name="connsiteX11" fmla="*/ 453234 w 761998"/>
                  <a:gd name="connsiteY11" fmla="*/ 178065 h 800462"/>
                  <a:gd name="connsiteX12" fmla="*/ 452067 w 761998"/>
                  <a:gd name="connsiteY12" fmla="*/ 176967 h 800462"/>
                  <a:gd name="connsiteX13" fmla="*/ 417407 w 761998"/>
                  <a:gd name="connsiteY13" fmla="*/ 89079 h 800462"/>
                  <a:gd name="connsiteX14" fmla="*/ 382748 w 761998"/>
                  <a:gd name="connsiteY14" fmla="*/ 1191 h 800462"/>
                  <a:gd name="connsiteX15" fmla="*/ 380996 w 761998"/>
                  <a:gd name="connsiteY15" fmla="*/ 0 h 800462"/>
                  <a:gd name="connsiteX16" fmla="*/ 379251 w 761998"/>
                  <a:gd name="connsiteY16" fmla="*/ 1191 h 800462"/>
                  <a:gd name="connsiteX17" fmla="*/ 344592 w 761998"/>
                  <a:gd name="connsiteY17" fmla="*/ 89079 h 800462"/>
                  <a:gd name="connsiteX18" fmla="*/ 309932 w 761998"/>
                  <a:gd name="connsiteY18" fmla="*/ 176967 h 800462"/>
                  <a:gd name="connsiteX19" fmla="*/ 308764 w 761998"/>
                  <a:gd name="connsiteY19" fmla="*/ 178065 h 800462"/>
                  <a:gd name="connsiteX20" fmla="*/ 307172 w 761998"/>
                  <a:gd name="connsiteY20" fmla="*/ 177863 h 800462"/>
                  <a:gd name="connsiteX21" fmla="*/ 227439 w 761998"/>
                  <a:gd name="connsiteY21" fmla="*/ 127120 h 800462"/>
                  <a:gd name="connsiteX22" fmla="*/ 147707 w 761998"/>
                  <a:gd name="connsiteY22" fmla="*/ 76377 h 800462"/>
                  <a:gd name="connsiteX23" fmla="*/ 145587 w 761998"/>
                  <a:gd name="connsiteY23" fmla="*/ 76442 h 800462"/>
                  <a:gd name="connsiteX24" fmla="*/ 144870 w 761998"/>
                  <a:gd name="connsiteY24" fmla="*/ 78433 h 800462"/>
                  <a:gd name="connsiteX25" fmla="*/ 168527 w 761998"/>
                  <a:gd name="connsiteY25" fmla="*/ 169891 h 800462"/>
                  <a:gd name="connsiteX26" fmla="*/ 192183 w 761998"/>
                  <a:gd name="connsiteY26" fmla="*/ 261349 h 800462"/>
                  <a:gd name="connsiteX27" fmla="*/ 191885 w 761998"/>
                  <a:gd name="connsiteY27" fmla="*/ 262925 h 800462"/>
                  <a:gd name="connsiteX28" fmla="*/ 190476 w 761998"/>
                  <a:gd name="connsiteY28" fmla="*/ 263696 h 800462"/>
                  <a:gd name="connsiteX29" fmla="*/ 96123 w 761998"/>
                  <a:gd name="connsiteY29" fmla="*/ 269478 h 800462"/>
                  <a:gd name="connsiteX30" fmla="*/ 1771 w 761998"/>
                  <a:gd name="connsiteY30" fmla="*/ 275260 h 800462"/>
                  <a:gd name="connsiteX31" fmla="*/ 96 w 761998"/>
                  <a:gd name="connsiteY31" fmla="*/ 276556 h 800462"/>
                  <a:gd name="connsiteX32" fmla="*/ 686 w 761998"/>
                  <a:gd name="connsiteY32" fmla="*/ 278587 h 800462"/>
                  <a:gd name="connsiteX33" fmla="*/ 73622 w 761998"/>
                  <a:gd name="connsiteY33" fmla="*/ 338684 h 800462"/>
                  <a:gd name="connsiteX34" fmla="*/ 146552 w 761998"/>
                  <a:gd name="connsiteY34" fmla="*/ 398781 h 800462"/>
                  <a:gd name="connsiteX35" fmla="*/ 147237 w 761998"/>
                  <a:gd name="connsiteY35" fmla="*/ 400232 h 800462"/>
                  <a:gd name="connsiteX36" fmla="*/ 146552 w 761998"/>
                  <a:gd name="connsiteY36" fmla="*/ 401683 h 800462"/>
                  <a:gd name="connsiteX37" fmla="*/ 73622 w 761998"/>
                  <a:gd name="connsiteY37" fmla="*/ 461780 h 800462"/>
                  <a:gd name="connsiteX38" fmla="*/ 686 w 761998"/>
                  <a:gd name="connsiteY38" fmla="*/ 521877 h 800462"/>
                  <a:gd name="connsiteX39" fmla="*/ 96 w 761998"/>
                  <a:gd name="connsiteY39" fmla="*/ 523908 h 800462"/>
                  <a:gd name="connsiteX40" fmla="*/ 1771 w 761998"/>
                  <a:gd name="connsiteY40" fmla="*/ 525204 h 800462"/>
                  <a:gd name="connsiteX41" fmla="*/ 96123 w 761998"/>
                  <a:gd name="connsiteY41" fmla="*/ 530984 h 800462"/>
                  <a:gd name="connsiteX42" fmla="*/ 190476 w 761998"/>
                  <a:gd name="connsiteY42" fmla="*/ 536765 h 800462"/>
                  <a:gd name="connsiteX43" fmla="*/ 191885 w 761998"/>
                  <a:gd name="connsiteY43" fmla="*/ 537539 h 800462"/>
                  <a:gd name="connsiteX44" fmla="*/ 192183 w 761998"/>
                  <a:gd name="connsiteY44" fmla="*/ 539113 h 800462"/>
                  <a:gd name="connsiteX45" fmla="*/ 168527 w 761998"/>
                  <a:gd name="connsiteY45" fmla="*/ 630572 h 800462"/>
                  <a:gd name="connsiteX46" fmla="*/ 144870 w 761998"/>
                  <a:gd name="connsiteY46" fmla="*/ 722031 h 800462"/>
                  <a:gd name="connsiteX47" fmla="*/ 145587 w 761998"/>
                  <a:gd name="connsiteY47" fmla="*/ 724024 h 800462"/>
                  <a:gd name="connsiteX48" fmla="*/ 147707 w 761998"/>
                  <a:gd name="connsiteY48" fmla="*/ 724087 h 800462"/>
                  <a:gd name="connsiteX49" fmla="*/ 227439 w 761998"/>
                  <a:gd name="connsiteY49" fmla="*/ 673341 h 800462"/>
                  <a:gd name="connsiteX50" fmla="*/ 307172 w 761998"/>
                  <a:gd name="connsiteY50" fmla="*/ 622602 h 800462"/>
                  <a:gd name="connsiteX51" fmla="*/ 308764 w 761998"/>
                  <a:gd name="connsiteY51" fmla="*/ 622399 h 800462"/>
                  <a:gd name="connsiteX52" fmla="*/ 309932 w 761998"/>
                  <a:gd name="connsiteY52" fmla="*/ 623497 h 800462"/>
                  <a:gd name="connsiteX53" fmla="*/ 344592 w 761998"/>
                  <a:gd name="connsiteY53" fmla="*/ 711383 h 800462"/>
                  <a:gd name="connsiteX54" fmla="*/ 379251 w 761998"/>
                  <a:gd name="connsiteY54" fmla="*/ 799276 h 800462"/>
                  <a:gd name="connsiteX55" fmla="*/ 380996 w 761998"/>
                  <a:gd name="connsiteY55" fmla="*/ 800463 h 800462"/>
                  <a:gd name="connsiteX56" fmla="*/ 382748 w 761998"/>
                  <a:gd name="connsiteY56" fmla="*/ 799276 h 800462"/>
                  <a:gd name="connsiteX57" fmla="*/ 417407 w 761998"/>
                  <a:gd name="connsiteY57" fmla="*/ 711383 h 800462"/>
                  <a:gd name="connsiteX58" fmla="*/ 452067 w 761998"/>
                  <a:gd name="connsiteY58" fmla="*/ 623497 h 800462"/>
                  <a:gd name="connsiteX59" fmla="*/ 453234 w 761998"/>
                  <a:gd name="connsiteY59" fmla="*/ 622399 h 800462"/>
                  <a:gd name="connsiteX60" fmla="*/ 454827 w 761998"/>
                  <a:gd name="connsiteY60" fmla="*/ 622602 h 800462"/>
                  <a:gd name="connsiteX61" fmla="*/ 534560 w 761998"/>
                  <a:gd name="connsiteY61" fmla="*/ 673341 h 800462"/>
                  <a:gd name="connsiteX62" fmla="*/ 614298 w 761998"/>
                  <a:gd name="connsiteY62" fmla="*/ 724087 h 800462"/>
                  <a:gd name="connsiteX63" fmla="*/ 616411 w 761998"/>
                  <a:gd name="connsiteY63" fmla="*/ 724024 h 800462"/>
                  <a:gd name="connsiteX64" fmla="*/ 617128 w 761998"/>
                  <a:gd name="connsiteY64" fmla="*/ 722031 h 800462"/>
                  <a:gd name="connsiteX65" fmla="*/ 593472 w 761998"/>
                  <a:gd name="connsiteY65" fmla="*/ 630572 h 800462"/>
                  <a:gd name="connsiteX66" fmla="*/ 569816 w 761998"/>
                  <a:gd name="connsiteY66" fmla="*/ 539113 h 800462"/>
                  <a:gd name="connsiteX67" fmla="*/ 570120 w 761998"/>
                  <a:gd name="connsiteY67" fmla="*/ 537539 h 800462"/>
                  <a:gd name="connsiteX68" fmla="*/ 571523 w 761998"/>
                  <a:gd name="connsiteY68" fmla="*/ 536765 h 800462"/>
                  <a:gd name="connsiteX69" fmla="*/ 665875 w 761998"/>
                  <a:gd name="connsiteY69" fmla="*/ 530984 h 800462"/>
                  <a:gd name="connsiteX70" fmla="*/ 760228 w 761998"/>
                  <a:gd name="connsiteY70" fmla="*/ 525204 h 800462"/>
                  <a:gd name="connsiteX71" fmla="*/ 761903 w 761998"/>
                  <a:gd name="connsiteY71" fmla="*/ 523908 h 800462"/>
                  <a:gd name="connsiteX72" fmla="*/ 761313 w 761998"/>
                  <a:gd name="connsiteY72" fmla="*/ 521877 h 800462"/>
                  <a:gd name="connsiteX73" fmla="*/ 688377 w 761998"/>
                  <a:gd name="connsiteY73" fmla="*/ 461780 h 800462"/>
                  <a:gd name="connsiteX74" fmla="*/ 615447 w 761998"/>
                  <a:gd name="connsiteY74" fmla="*/ 401683 h 800462"/>
                  <a:gd name="connsiteX75" fmla="*/ 614762 w 761998"/>
                  <a:gd name="connsiteY75" fmla="*/ 400232 h 800462"/>
                  <a:gd name="connsiteX76" fmla="*/ 615447 w 761998"/>
                  <a:gd name="connsiteY76" fmla="*/ 398781 h 800462"/>
                  <a:gd name="connsiteX77" fmla="*/ 688377 w 761998"/>
                  <a:gd name="connsiteY77" fmla="*/ 338684 h 800462"/>
                  <a:gd name="connsiteX78" fmla="*/ 761313 w 761998"/>
                  <a:gd name="connsiteY78" fmla="*/ 278587 h 800462"/>
                  <a:gd name="connsiteX79" fmla="*/ 761903 w 761998"/>
                  <a:gd name="connsiteY79" fmla="*/ 276556 h 800462"/>
                  <a:gd name="connsiteX80" fmla="*/ 760228 w 761998"/>
                  <a:gd name="connsiteY80" fmla="*/ 275260 h 800462"/>
                  <a:gd name="connsiteX81" fmla="*/ 381003 w 761998"/>
                  <a:gd name="connsiteY81" fmla="*/ 544069 h 800462"/>
                  <a:gd name="connsiteX82" fmla="*/ 324971 w 761998"/>
                  <a:gd name="connsiteY82" fmla="*/ 532761 h 800462"/>
                  <a:gd name="connsiteX83" fmla="*/ 279219 w 761998"/>
                  <a:gd name="connsiteY83" fmla="*/ 501939 h 800462"/>
                  <a:gd name="connsiteX84" fmla="*/ 248373 w 761998"/>
                  <a:gd name="connsiteY84" fmla="*/ 456219 h 800462"/>
                  <a:gd name="connsiteX85" fmla="*/ 237065 w 761998"/>
                  <a:gd name="connsiteY85" fmla="*/ 400232 h 800462"/>
                  <a:gd name="connsiteX86" fmla="*/ 248373 w 761998"/>
                  <a:gd name="connsiteY86" fmla="*/ 344245 h 800462"/>
                  <a:gd name="connsiteX87" fmla="*/ 279219 w 761998"/>
                  <a:gd name="connsiteY87" fmla="*/ 298525 h 800462"/>
                  <a:gd name="connsiteX88" fmla="*/ 324971 w 761998"/>
                  <a:gd name="connsiteY88" fmla="*/ 267700 h 800462"/>
                  <a:gd name="connsiteX89" fmla="*/ 381003 w 761998"/>
                  <a:gd name="connsiteY89" fmla="*/ 256397 h 800462"/>
                  <a:gd name="connsiteX90" fmla="*/ 437028 w 761998"/>
                  <a:gd name="connsiteY90" fmla="*/ 267700 h 800462"/>
                  <a:gd name="connsiteX91" fmla="*/ 482779 w 761998"/>
                  <a:gd name="connsiteY91" fmla="*/ 298525 h 800462"/>
                  <a:gd name="connsiteX92" fmla="*/ 513625 w 761998"/>
                  <a:gd name="connsiteY92" fmla="*/ 344245 h 800462"/>
                  <a:gd name="connsiteX93" fmla="*/ 524933 w 761998"/>
                  <a:gd name="connsiteY93" fmla="*/ 400232 h 800462"/>
                  <a:gd name="connsiteX94" fmla="*/ 513625 w 761998"/>
                  <a:gd name="connsiteY94" fmla="*/ 456219 h 800462"/>
                  <a:gd name="connsiteX95" fmla="*/ 482779 w 761998"/>
                  <a:gd name="connsiteY95" fmla="*/ 501939 h 800462"/>
                  <a:gd name="connsiteX96" fmla="*/ 437028 w 761998"/>
                  <a:gd name="connsiteY96" fmla="*/ 532761 h 800462"/>
                  <a:gd name="connsiteX97" fmla="*/ 381003 w 761998"/>
                  <a:gd name="connsiteY97" fmla="*/ 544069 h 80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61998" h="800462">
                    <a:moveTo>
                      <a:pt x="760228" y="275260"/>
                    </a:moveTo>
                    <a:lnTo>
                      <a:pt x="665875" y="269478"/>
                    </a:lnTo>
                    <a:lnTo>
                      <a:pt x="571523" y="263696"/>
                    </a:lnTo>
                    <a:cubicBezTo>
                      <a:pt x="570932" y="263660"/>
                      <a:pt x="570431" y="263359"/>
                      <a:pt x="570120" y="262925"/>
                    </a:cubicBezTo>
                    <a:cubicBezTo>
                      <a:pt x="569803" y="262490"/>
                      <a:pt x="569670" y="261921"/>
                      <a:pt x="569816" y="261349"/>
                    </a:cubicBezTo>
                    <a:lnTo>
                      <a:pt x="593472" y="169891"/>
                    </a:lnTo>
                    <a:lnTo>
                      <a:pt x="617128" y="78433"/>
                    </a:lnTo>
                    <a:cubicBezTo>
                      <a:pt x="617344" y="77607"/>
                      <a:pt x="616995" y="76864"/>
                      <a:pt x="616411" y="76442"/>
                    </a:cubicBezTo>
                    <a:cubicBezTo>
                      <a:pt x="615828" y="76020"/>
                      <a:pt x="615015" y="75918"/>
                      <a:pt x="614298" y="76377"/>
                    </a:cubicBezTo>
                    <a:lnTo>
                      <a:pt x="534560" y="127120"/>
                    </a:lnTo>
                    <a:lnTo>
                      <a:pt x="454827" y="177863"/>
                    </a:lnTo>
                    <a:cubicBezTo>
                      <a:pt x="454332" y="178181"/>
                      <a:pt x="453748" y="178231"/>
                      <a:pt x="453234" y="178065"/>
                    </a:cubicBezTo>
                    <a:cubicBezTo>
                      <a:pt x="452727" y="177899"/>
                      <a:pt x="452283" y="177516"/>
                      <a:pt x="452067" y="176967"/>
                    </a:cubicBezTo>
                    <a:lnTo>
                      <a:pt x="417407" y="89079"/>
                    </a:lnTo>
                    <a:lnTo>
                      <a:pt x="382748" y="1191"/>
                    </a:lnTo>
                    <a:cubicBezTo>
                      <a:pt x="382437" y="397"/>
                      <a:pt x="381720" y="0"/>
                      <a:pt x="380996" y="0"/>
                    </a:cubicBezTo>
                    <a:cubicBezTo>
                      <a:pt x="380279" y="0"/>
                      <a:pt x="379562" y="397"/>
                      <a:pt x="379251" y="1191"/>
                    </a:cubicBezTo>
                    <a:lnTo>
                      <a:pt x="344592" y="89079"/>
                    </a:lnTo>
                    <a:lnTo>
                      <a:pt x="309932" y="176967"/>
                    </a:lnTo>
                    <a:cubicBezTo>
                      <a:pt x="309716" y="177516"/>
                      <a:pt x="309272" y="177899"/>
                      <a:pt x="308764" y="178065"/>
                    </a:cubicBezTo>
                    <a:cubicBezTo>
                      <a:pt x="308250" y="178231"/>
                      <a:pt x="307673" y="178181"/>
                      <a:pt x="307172" y="177863"/>
                    </a:cubicBezTo>
                    <a:lnTo>
                      <a:pt x="227439" y="127120"/>
                    </a:lnTo>
                    <a:lnTo>
                      <a:pt x="147707" y="76377"/>
                    </a:lnTo>
                    <a:cubicBezTo>
                      <a:pt x="146983" y="75919"/>
                      <a:pt x="146171" y="76020"/>
                      <a:pt x="145587" y="76442"/>
                    </a:cubicBezTo>
                    <a:cubicBezTo>
                      <a:pt x="145010" y="76864"/>
                      <a:pt x="144661" y="77607"/>
                      <a:pt x="144870" y="78433"/>
                    </a:cubicBezTo>
                    <a:lnTo>
                      <a:pt x="168527" y="169891"/>
                    </a:lnTo>
                    <a:lnTo>
                      <a:pt x="192183" y="261349"/>
                    </a:lnTo>
                    <a:cubicBezTo>
                      <a:pt x="192329" y="261921"/>
                      <a:pt x="192196" y="262490"/>
                      <a:pt x="191885" y="262925"/>
                    </a:cubicBezTo>
                    <a:cubicBezTo>
                      <a:pt x="191568" y="263359"/>
                      <a:pt x="191066" y="263660"/>
                      <a:pt x="190476" y="263696"/>
                    </a:cubicBezTo>
                    <a:lnTo>
                      <a:pt x="96123" y="269478"/>
                    </a:lnTo>
                    <a:lnTo>
                      <a:pt x="1771" y="275260"/>
                    </a:lnTo>
                    <a:cubicBezTo>
                      <a:pt x="914" y="275312"/>
                      <a:pt x="318" y="275872"/>
                      <a:pt x="96" y="276556"/>
                    </a:cubicBezTo>
                    <a:cubicBezTo>
                      <a:pt x="-127" y="277238"/>
                      <a:pt x="26" y="278044"/>
                      <a:pt x="686" y="278587"/>
                    </a:cubicBezTo>
                    <a:lnTo>
                      <a:pt x="73622" y="338684"/>
                    </a:lnTo>
                    <a:lnTo>
                      <a:pt x="146552" y="398781"/>
                    </a:lnTo>
                    <a:cubicBezTo>
                      <a:pt x="147009" y="399158"/>
                      <a:pt x="147237" y="399695"/>
                      <a:pt x="147237" y="400232"/>
                    </a:cubicBezTo>
                    <a:cubicBezTo>
                      <a:pt x="147237" y="400769"/>
                      <a:pt x="147009" y="401306"/>
                      <a:pt x="146552" y="401683"/>
                    </a:cubicBezTo>
                    <a:lnTo>
                      <a:pt x="73622" y="461780"/>
                    </a:lnTo>
                    <a:lnTo>
                      <a:pt x="686" y="521877"/>
                    </a:lnTo>
                    <a:cubicBezTo>
                      <a:pt x="26" y="522420"/>
                      <a:pt x="-127" y="523226"/>
                      <a:pt x="96" y="523908"/>
                    </a:cubicBezTo>
                    <a:cubicBezTo>
                      <a:pt x="318" y="524592"/>
                      <a:pt x="914" y="525152"/>
                      <a:pt x="1771" y="525204"/>
                    </a:cubicBezTo>
                    <a:lnTo>
                      <a:pt x="96123" y="530984"/>
                    </a:lnTo>
                    <a:lnTo>
                      <a:pt x="190476" y="536765"/>
                    </a:lnTo>
                    <a:cubicBezTo>
                      <a:pt x="191066" y="536803"/>
                      <a:pt x="191568" y="537101"/>
                      <a:pt x="191885" y="537539"/>
                    </a:cubicBezTo>
                    <a:cubicBezTo>
                      <a:pt x="192196" y="537971"/>
                      <a:pt x="192329" y="538542"/>
                      <a:pt x="192183" y="539113"/>
                    </a:cubicBezTo>
                    <a:lnTo>
                      <a:pt x="168527" y="630572"/>
                    </a:lnTo>
                    <a:lnTo>
                      <a:pt x="144870" y="722031"/>
                    </a:lnTo>
                    <a:cubicBezTo>
                      <a:pt x="144661" y="722856"/>
                      <a:pt x="145010" y="723598"/>
                      <a:pt x="145587" y="724024"/>
                    </a:cubicBezTo>
                    <a:cubicBezTo>
                      <a:pt x="146171" y="724443"/>
                      <a:pt x="146983" y="724544"/>
                      <a:pt x="147707" y="724087"/>
                    </a:cubicBezTo>
                    <a:lnTo>
                      <a:pt x="227439" y="673341"/>
                    </a:lnTo>
                    <a:lnTo>
                      <a:pt x="307172" y="622602"/>
                    </a:lnTo>
                    <a:cubicBezTo>
                      <a:pt x="307673" y="622285"/>
                      <a:pt x="308250" y="622234"/>
                      <a:pt x="308764" y="622399"/>
                    </a:cubicBezTo>
                    <a:cubicBezTo>
                      <a:pt x="309272" y="622564"/>
                      <a:pt x="309716" y="622945"/>
                      <a:pt x="309932" y="623497"/>
                    </a:cubicBezTo>
                    <a:lnTo>
                      <a:pt x="344592" y="711383"/>
                    </a:lnTo>
                    <a:lnTo>
                      <a:pt x="379251" y="799276"/>
                    </a:lnTo>
                    <a:cubicBezTo>
                      <a:pt x="379562" y="800069"/>
                      <a:pt x="380279" y="800463"/>
                      <a:pt x="380996" y="800463"/>
                    </a:cubicBezTo>
                    <a:cubicBezTo>
                      <a:pt x="381720" y="800463"/>
                      <a:pt x="382437" y="800069"/>
                      <a:pt x="382748" y="799276"/>
                    </a:cubicBezTo>
                    <a:lnTo>
                      <a:pt x="417407" y="711383"/>
                    </a:lnTo>
                    <a:lnTo>
                      <a:pt x="452067" y="623497"/>
                    </a:lnTo>
                    <a:cubicBezTo>
                      <a:pt x="452283" y="622945"/>
                      <a:pt x="452727" y="622564"/>
                      <a:pt x="453234" y="622399"/>
                    </a:cubicBezTo>
                    <a:cubicBezTo>
                      <a:pt x="453748" y="622234"/>
                      <a:pt x="454332" y="622285"/>
                      <a:pt x="454827" y="622602"/>
                    </a:cubicBezTo>
                    <a:lnTo>
                      <a:pt x="534560" y="673341"/>
                    </a:lnTo>
                    <a:lnTo>
                      <a:pt x="614298" y="724087"/>
                    </a:lnTo>
                    <a:cubicBezTo>
                      <a:pt x="615015" y="724544"/>
                      <a:pt x="615828" y="724443"/>
                      <a:pt x="616411" y="724024"/>
                    </a:cubicBezTo>
                    <a:cubicBezTo>
                      <a:pt x="616995" y="723598"/>
                      <a:pt x="617344" y="722856"/>
                      <a:pt x="617128" y="722031"/>
                    </a:cubicBezTo>
                    <a:lnTo>
                      <a:pt x="593472" y="630572"/>
                    </a:lnTo>
                    <a:lnTo>
                      <a:pt x="569816" y="539113"/>
                    </a:lnTo>
                    <a:cubicBezTo>
                      <a:pt x="569670" y="538542"/>
                      <a:pt x="569803" y="537977"/>
                      <a:pt x="570120" y="537539"/>
                    </a:cubicBezTo>
                    <a:cubicBezTo>
                      <a:pt x="570431" y="537108"/>
                      <a:pt x="570932" y="536803"/>
                      <a:pt x="571523" y="536765"/>
                    </a:cubicBezTo>
                    <a:lnTo>
                      <a:pt x="665875" y="530984"/>
                    </a:lnTo>
                    <a:lnTo>
                      <a:pt x="760228" y="525204"/>
                    </a:lnTo>
                    <a:cubicBezTo>
                      <a:pt x="761085" y="525152"/>
                      <a:pt x="761681" y="524592"/>
                      <a:pt x="761903" y="523908"/>
                    </a:cubicBezTo>
                    <a:cubicBezTo>
                      <a:pt x="762125" y="523226"/>
                      <a:pt x="761973" y="522420"/>
                      <a:pt x="761313" y="521877"/>
                    </a:cubicBezTo>
                    <a:lnTo>
                      <a:pt x="688377" y="461780"/>
                    </a:lnTo>
                    <a:lnTo>
                      <a:pt x="615447" y="401683"/>
                    </a:lnTo>
                    <a:cubicBezTo>
                      <a:pt x="614990" y="401307"/>
                      <a:pt x="614762" y="400769"/>
                      <a:pt x="614762" y="400232"/>
                    </a:cubicBezTo>
                    <a:cubicBezTo>
                      <a:pt x="614762" y="399695"/>
                      <a:pt x="614990" y="399158"/>
                      <a:pt x="615447" y="398781"/>
                    </a:cubicBezTo>
                    <a:lnTo>
                      <a:pt x="688377" y="338684"/>
                    </a:lnTo>
                    <a:lnTo>
                      <a:pt x="761313" y="278587"/>
                    </a:lnTo>
                    <a:cubicBezTo>
                      <a:pt x="761973" y="278044"/>
                      <a:pt x="762125" y="277238"/>
                      <a:pt x="761903" y="276556"/>
                    </a:cubicBezTo>
                    <a:cubicBezTo>
                      <a:pt x="761681" y="275872"/>
                      <a:pt x="761085" y="275312"/>
                      <a:pt x="760228" y="275260"/>
                    </a:cubicBezTo>
                    <a:close/>
                    <a:moveTo>
                      <a:pt x="381003" y="544069"/>
                    </a:moveTo>
                    <a:cubicBezTo>
                      <a:pt x="361128" y="544069"/>
                      <a:pt x="342193" y="540039"/>
                      <a:pt x="324971" y="532761"/>
                    </a:cubicBezTo>
                    <a:cubicBezTo>
                      <a:pt x="307755" y="525485"/>
                      <a:pt x="292247" y="514953"/>
                      <a:pt x="279219" y="501939"/>
                    </a:cubicBezTo>
                    <a:cubicBezTo>
                      <a:pt x="266198" y="488924"/>
                      <a:pt x="255658" y="473427"/>
                      <a:pt x="248373" y="456219"/>
                    </a:cubicBezTo>
                    <a:cubicBezTo>
                      <a:pt x="241095" y="439011"/>
                      <a:pt x="237065" y="420091"/>
                      <a:pt x="237065" y="400232"/>
                    </a:cubicBezTo>
                    <a:cubicBezTo>
                      <a:pt x="237065" y="380372"/>
                      <a:pt x="241095" y="361453"/>
                      <a:pt x="248373" y="344245"/>
                    </a:cubicBezTo>
                    <a:cubicBezTo>
                      <a:pt x="255658" y="327037"/>
                      <a:pt x="266198" y="311540"/>
                      <a:pt x="279219" y="298525"/>
                    </a:cubicBezTo>
                    <a:cubicBezTo>
                      <a:pt x="292247" y="285511"/>
                      <a:pt x="307755" y="274979"/>
                      <a:pt x="324971" y="267700"/>
                    </a:cubicBezTo>
                    <a:cubicBezTo>
                      <a:pt x="342193" y="260422"/>
                      <a:pt x="361128" y="256397"/>
                      <a:pt x="381003" y="256397"/>
                    </a:cubicBezTo>
                    <a:cubicBezTo>
                      <a:pt x="400871" y="256397"/>
                      <a:pt x="419806" y="260422"/>
                      <a:pt x="437028" y="267700"/>
                    </a:cubicBezTo>
                    <a:cubicBezTo>
                      <a:pt x="454243" y="274979"/>
                      <a:pt x="469752" y="285511"/>
                      <a:pt x="482779" y="298525"/>
                    </a:cubicBezTo>
                    <a:cubicBezTo>
                      <a:pt x="495801" y="311540"/>
                      <a:pt x="506341" y="327037"/>
                      <a:pt x="513625" y="344245"/>
                    </a:cubicBezTo>
                    <a:cubicBezTo>
                      <a:pt x="520910" y="361453"/>
                      <a:pt x="524933" y="380372"/>
                      <a:pt x="524933" y="400232"/>
                    </a:cubicBezTo>
                    <a:cubicBezTo>
                      <a:pt x="524933" y="420091"/>
                      <a:pt x="520910" y="439011"/>
                      <a:pt x="513625" y="456219"/>
                    </a:cubicBezTo>
                    <a:cubicBezTo>
                      <a:pt x="506341" y="473427"/>
                      <a:pt x="495801" y="488924"/>
                      <a:pt x="482779" y="501939"/>
                    </a:cubicBezTo>
                    <a:cubicBezTo>
                      <a:pt x="469752" y="514953"/>
                      <a:pt x="454243" y="525485"/>
                      <a:pt x="437028" y="532761"/>
                    </a:cubicBezTo>
                    <a:cubicBezTo>
                      <a:pt x="419806" y="540039"/>
                      <a:pt x="400871" y="544069"/>
                      <a:pt x="381003" y="544069"/>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60" name="Freeform: Shape 59">
                <a:extLst>
                  <a:ext uri="{FF2B5EF4-FFF2-40B4-BE49-F238E27FC236}">
                    <a16:creationId xmlns:a16="http://schemas.microsoft.com/office/drawing/2014/main" id="{FC4E4E86-A46D-293E-BB3E-8E4322E23C15}"/>
                  </a:ext>
                </a:extLst>
              </p:cNvPr>
              <p:cNvSpPr/>
              <p:nvPr/>
            </p:nvSpPr>
            <p:spPr>
              <a:xfrm>
                <a:off x="0"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61" name="Freeform: Shape 60">
                <a:extLst>
                  <a:ext uri="{FF2B5EF4-FFF2-40B4-BE49-F238E27FC236}">
                    <a16:creationId xmlns:a16="http://schemas.microsoft.com/office/drawing/2014/main" id="{CBFCE224-2AB0-050C-C500-9981DA3F760C}"/>
                  </a:ext>
                </a:extLst>
              </p:cNvPr>
              <p:cNvSpPr/>
              <p:nvPr/>
            </p:nvSpPr>
            <p:spPr>
              <a:xfrm>
                <a:off x="0" y="6059695"/>
                <a:ext cx="1015999" cy="793075"/>
              </a:xfrm>
              <a:custGeom>
                <a:avLst/>
                <a:gdLst>
                  <a:gd name="connsiteX0" fmla="*/ 407017 w 1015999"/>
                  <a:gd name="connsiteY0" fmla="*/ 243627 h 793075"/>
                  <a:gd name="connsiteX1" fmla="*/ 365188 w 1015999"/>
                  <a:gd name="connsiteY1" fmla="*/ 142714 h 793075"/>
                  <a:gd name="connsiteX2" fmla="*/ 407017 w 1015999"/>
                  <a:gd name="connsiteY2" fmla="*/ 41800 h 793075"/>
                  <a:gd name="connsiteX3" fmla="*/ 508000 w 1015999"/>
                  <a:gd name="connsiteY3" fmla="*/ 0 h 793075"/>
                  <a:gd name="connsiteX4" fmla="*/ 608983 w 1015999"/>
                  <a:gd name="connsiteY4" fmla="*/ 41800 h 793075"/>
                  <a:gd name="connsiteX5" fmla="*/ 650810 w 1015999"/>
                  <a:gd name="connsiteY5" fmla="*/ 142714 h 793075"/>
                  <a:gd name="connsiteX6" fmla="*/ 608983 w 1015999"/>
                  <a:gd name="connsiteY6" fmla="*/ 243627 h 793075"/>
                  <a:gd name="connsiteX7" fmla="*/ 508000 w 1015999"/>
                  <a:gd name="connsiteY7" fmla="*/ 285427 h 793075"/>
                  <a:gd name="connsiteX8" fmla="*/ 407017 w 1015999"/>
                  <a:gd name="connsiteY8" fmla="*/ 243627 h 793075"/>
                  <a:gd name="connsiteX9" fmla="*/ 1014667 w 1015999"/>
                  <a:gd name="connsiteY9" fmla="*/ 159587 h 793075"/>
                  <a:gd name="connsiteX10" fmla="*/ 761998 w 1015999"/>
                  <a:gd name="connsiteY10" fmla="*/ 412600 h 793075"/>
                  <a:gd name="connsiteX11" fmla="*/ 509332 w 1015999"/>
                  <a:gd name="connsiteY11" fmla="*/ 665612 h 793075"/>
                  <a:gd name="connsiteX12" fmla="*/ 508000 w 1015999"/>
                  <a:gd name="connsiteY12" fmla="*/ 666164 h 793075"/>
                  <a:gd name="connsiteX13" fmla="*/ 506668 w 1015999"/>
                  <a:gd name="connsiteY13" fmla="*/ 665612 h 793075"/>
                  <a:gd name="connsiteX14" fmla="*/ 254000 w 1015999"/>
                  <a:gd name="connsiteY14" fmla="*/ 412600 h 793075"/>
                  <a:gd name="connsiteX15" fmla="*/ 1332 w 1015999"/>
                  <a:gd name="connsiteY15" fmla="*/ 159587 h 793075"/>
                  <a:gd name="connsiteX16" fmla="*/ 0 w 1015999"/>
                  <a:gd name="connsiteY16" fmla="*/ 159035 h 793075"/>
                  <a:gd name="connsiteX17" fmla="*/ 0 w 1015999"/>
                  <a:gd name="connsiteY17" fmla="*/ 793076 h 793075"/>
                  <a:gd name="connsiteX18" fmla="*/ 1015999 w 1015999"/>
                  <a:gd name="connsiteY18" fmla="*/ 793076 h 793075"/>
                  <a:gd name="connsiteX19" fmla="*/ 1015999 w 1015999"/>
                  <a:gd name="connsiteY19" fmla="*/ 159035 h 793075"/>
                  <a:gd name="connsiteX20" fmla="*/ 1014667 w 1015999"/>
                  <a:gd name="connsiteY20" fmla="*/ 159587 h 79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5999" h="793075">
                    <a:moveTo>
                      <a:pt x="407017" y="243627"/>
                    </a:moveTo>
                    <a:cubicBezTo>
                      <a:pt x="381172" y="217801"/>
                      <a:pt x="365188" y="182122"/>
                      <a:pt x="365188" y="142714"/>
                    </a:cubicBezTo>
                    <a:cubicBezTo>
                      <a:pt x="365188" y="103304"/>
                      <a:pt x="381172" y="67626"/>
                      <a:pt x="407017" y="41800"/>
                    </a:cubicBezTo>
                    <a:cubicBezTo>
                      <a:pt x="432860" y="15974"/>
                      <a:pt x="468563" y="0"/>
                      <a:pt x="508000" y="0"/>
                    </a:cubicBezTo>
                    <a:cubicBezTo>
                      <a:pt x="547437" y="0"/>
                      <a:pt x="583140" y="15974"/>
                      <a:pt x="608983" y="41800"/>
                    </a:cubicBezTo>
                    <a:cubicBezTo>
                      <a:pt x="634826" y="67626"/>
                      <a:pt x="650810" y="103304"/>
                      <a:pt x="650810" y="142714"/>
                    </a:cubicBezTo>
                    <a:cubicBezTo>
                      <a:pt x="650810" y="182122"/>
                      <a:pt x="634826" y="217801"/>
                      <a:pt x="608983" y="243627"/>
                    </a:cubicBezTo>
                    <a:cubicBezTo>
                      <a:pt x="583140" y="269453"/>
                      <a:pt x="547436" y="285427"/>
                      <a:pt x="508000" y="285427"/>
                    </a:cubicBezTo>
                    <a:cubicBezTo>
                      <a:pt x="468564" y="285427"/>
                      <a:pt x="432860" y="269453"/>
                      <a:pt x="407017" y="243627"/>
                    </a:cubicBezTo>
                    <a:close/>
                    <a:moveTo>
                      <a:pt x="1014667" y="159587"/>
                    </a:moveTo>
                    <a:lnTo>
                      <a:pt x="761998" y="412600"/>
                    </a:lnTo>
                    <a:lnTo>
                      <a:pt x="509332" y="665612"/>
                    </a:lnTo>
                    <a:cubicBezTo>
                      <a:pt x="508964" y="665980"/>
                      <a:pt x="508482" y="666164"/>
                      <a:pt x="508000" y="666164"/>
                    </a:cubicBezTo>
                    <a:cubicBezTo>
                      <a:pt x="507518" y="666164"/>
                      <a:pt x="507036" y="665980"/>
                      <a:pt x="506668" y="665612"/>
                    </a:cubicBezTo>
                    <a:lnTo>
                      <a:pt x="254000" y="412600"/>
                    </a:lnTo>
                    <a:lnTo>
                      <a:pt x="1332" y="159587"/>
                    </a:lnTo>
                    <a:cubicBezTo>
                      <a:pt x="964" y="159219"/>
                      <a:pt x="482" y="159035"/>
                      <a:pt x="0" y="159035"/>
                    </a:cubicBezTo>
                    <a:lnTo>
                      <a:pt x="0" y="793076"/>
                    </a:lnTo>
                    <a:lnTo>
                      <a:pt x="1015999" y="793076"/>
                    </a:lnTo>
                    <a:lnTo>
                      <a:pt x="1015999" y="159035"/>
                    </a:lnTo>
                    <a:cubicBezTo>
                      <a:pt x="1015517" y="159035"/>
                      <a:pt x="1015035" y="159219"/>
                      <a:pt x="1014667" y="159587"/>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grpSp>
      </p:grpSp>
    </p:spTree>
    <p:extLst>
      <p:ext uri="{BB962C8B-B14F-4D97-AF65-F5344CB8AC3E}">
        <p14:creationId xmlns:p14="http://schemas.microsoft.com/office/powerpoint/2010/main" val="7109615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Element-Slide">
    <p:bg>
      <p:bgPr>
        <a:solidFill>
          <a:srgbClr val="22005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72A0982-8436-FD99-2504-2BE1914EE44A}"/>
              </a:ext>
            </a:extLst>
          </p:cNvPr>
          <p:cNvGrpSpPr/>
          <p:nvPr userDrawn="1"/>
        </p:nvGrpSpPr>
        <p:grpSpPr>
          <a:xfrm>
            <a:off x="0" y="1"/>
            <a:ext cx="12192000" cy="676841"/>
            <a:chOff x="0" y="1"/>
            <a:chExt cx="9143999" cy="507631"/>
          </a:xfrm>
        </p:grpSpPr>
        <p:grpSp>
          <p:nvGrpSpPr>
            <p:cNvPr id="3" name="Group 2">
              <a:extLst>
                <a:ext uri="{FF2B5EF4-FFF2-40B4-BE49-F238E27FC236}">
                  <a16:creationId xmlns:a16="http://schemas.microsoft.com/office/drawing/2014/main" id="{918A41EA-4181-379C-1A5C-1CE0765BE99F}"/>
                </a:ext>
              </a:extLst>
            </p:cNvPr>
            <p:cNvGrpSpPr/>
            <p:nvPr/>
          </p:nvGrpSpPr>
          <p:grpSpPr>
            <a:xfrm flipV="1">
              <a:off x="0" y="1"/>
              <a:ext cx="4571850" cy="507631"/>
              <a:chOff x="0" y="5837474"/>
              <a:chExt cx="9143999" cy="1015296"/>
            </a:xfrm>
          </p:grpSpPr>
          <p:sp>
            <p:nvSpPr>
              <p:cNvPr id="23" name="Freeform: Shape 22">
                <a:extLst>
                  <a:ext uri="{FF2B5EF4-FFF2-40B4-BE49-F238E27FC236}">
                    <a16:creationId xmlns:a16="http://schemas.microsoft.com/office/drawing/2014/main" id="{FFCAFD97-B456-C0C6-80C3-30DFA9960927}"/>
                  </a:ext>
                </a:extLst>
              </p:cNvPr>
              <p:cNvSpPr/>
              <p:nvPr/>
            </p:nvSpPr>
            <p:spPr>
              <a:xfrm>
                <a:off x="8128007"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24" name="Freeform: Shape 23">
                <a:extLst>
                  <a:ext uri="{FF2B5EF4-FFF2-40B4-BE49-F238E27FC236}">
                    <a16:creationId xmlns:a16="http://schemas.microsoft.com/office/drawing/2014/main" id="{8B3A9121-1B48-E62E-70BE-1B3DF73B04E7}"/>
                  </a:ext>
                </a:extLst>
              </p:cNvPr>
              <p:cNvSpPr/>
              <p:nvPr/>
            </p:nvSpPr>
            <p:spPr>
              <a:xfrm>
                <a:off x="8128007" y="6130592"/>
                <a:ext cx="1015992" cy="722178"/>
              </a:xfrm>
              <a:custGeom>
                <a:avLst/>
                <a:gdLst>
                  <a:gd name="connsiteX0" fmla="*/ 1014216 w 1015992"/>
                  <a:gd name="connsiteY0" fmla="*/ 1284 h 722178"/>
                  <a:gd name="connsiteX1" fmla="*/ 875374 w 1015992"/>
                  <a:gd name="connsiteY1" fmla="*/ 201886 h 722178"/>
                  <a:gd name="connsiteX2" fmla="*/ 763883 w 1015992"/>
                  <a:gd name="connsiteY2" fmla="*/ 440199 h 722178"/>
                  <a:gd name="connsiteX3" fmla="*/ 761979 w 1015992"/>
                  <a:gd name="connsiteY3" fmla="*/ 441836 h 722178"/>
                  <a:gd name="connsiteX4" fmla="*/ 760139 w 1015992"/>
                  <a:gd name="connsiteY4" fmla="*/ 440199 h 722178"/>
                  <a:gd name="connsiteX5" fmla="*/ 648646 w 1015992"/>
                  <a:gd name="connsiteY5" fmla="*/ 201886 h 722178"/>
                  <a:gd name="connsiteX6" fmla="*/ 509805 w 1015992"/>
                  <a:gd name="connsiteY6" fmla="*/ 1284 h 722178"/>
                  <a:gd name="connsiteX7" fmla="*/ 507964 w 1015992"/>
                  <a:gd name="connsiteY7" fmla="*/ 0 h 722178"/>
                  <a:gd name="connsiteX8" fmla="*/ 506188 w 1015992"/>
                  <a:gd name="connsiteY8" fmla="*/ 1284 h 722178"/>
                  <a:gd name="connsiteX9" fmla="*/ 367347 w 1015992"/>
                  <a:gd name="connsiteY9" fmla="*/ 201886 h 722178"/>
                  <a:gd name="connsiteX10" fmla="*/ 255854 w 1015992"/>
                  <a:gd name="connsiteY10" fmla="*/ 440199 h 722178"/>
                  <a:gd name="connsiteX11" fmla="*/ 254014 w 1015992"/>
                  <a:gd name="connsiteY11" fmla="*/ 441836 h 722178"/>
                  <a:gd name="connsiteX12" fmla="*/ 252110 w 1015992"/>
                  <a:gd name="connsiteY12" fmla="*/ 440199 h 722178"/>
                  <a:gd name="connsiteX13" fmla="*/ 140619 w 1015992"/>
                  <a:gd name="connsiteY13" fmla="*/ 201886 h 722178"/>
                  <a:gd name="connsiteX14" fmla="*/ 1777 w 1015992"/>
                  <a:gd name="connsiteY14" fmla="*/ 1284 h 722178"/>
                  <a:gd name="connsiteX15" fmla="*/ 0 w 1015992"/>
                  <a:gd name="connsiteY15" fmla="*/ 0 h 722178"/>
                  <a:gd name="connsiteX16" fmla="*/ 0 w 1015992"/>
                  <a:gd name="connsiteY16" fmla="*/ 722178 h 722178"/>
                  <a:gd name="connsiteX17" fmla="*/ 1015993 w 1015992"/>
                  <a:gd name="connsiteY17" fmla="*/ 722178 h 722178"/>
                  <a:gd name="connsiteX18" fmla="*/ 1015993 w 1015992"/>
                  <a:gd name="connsiteY18" fmla="*/ 0 h 722178"/>
                  <a:gd name="connsiteX19" fmla="*/ 1014216 w 1015992"/>
                  <a:gd name="connsiteY19" fmla="*/ 1284 h 72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5992" h="722178">
                    <a:moveTo>
                      <a:pt x="1014216" y="1284"/>
                    </a:moveTo>
                    <a:cubicBezTo>
                      <a:pt x="978744" y="107847"/>
                      <a:pt x="924743" y="151723"/>
                      <a:pt x="875374" y="201886"/>
                    </a:cubicBezTo>
                    <a:cubicBezTo>
                      <a:pt x="825943" y="252048"/>
                      <a:pt x="781142" y="308496"/>
                      <a:pt x="763883" y="440199"/>
                    </a:cubicBezTo>
                    <a:cubicBezTo>
                      <a:pt x="763692" y="441291"/>
                      <a:pt x="762867" y="441836"/>
                      <a:pt x="761979" y="441836"/>
                    </a:cubicBezTo>
                    <a:cubicBezTo>
                      <a:pt x="761154" y="441836"/>
                      <a:pt x="760265" y="441291"/>
                      <a:pt x="760139" y="440199"/>
                    </a:cubicBezTo>
                    <a:cubicBezTo>
                      <a:pt x="742878" y="308496"/>
                      <a:pt x="698015" y="252048"/>
                      <a:pt x="648646" y="201886"/>
                    </a:cubicBezTo>
                    <a:cubicBezTo>
                      <a:pt x="599214" y="151723"/>
                      <a:pt x="545276" y="107847"/>
                      <a:pt x="509805" y="1284"/>
                    </a:cubicBezTo>
                    <a:cubicBezTo>
                      <a:pt x="509488" y="428"/>
                      <a:pt x="508727" y="0"/>
                      <a:pt x="507964" y="0"/>
                    </a:cubicBezTo>
                    <a:cubicBezTo>
                      <a:pt x="507266" y="0"/>
                      <a:pt x="506505" y="428"/>
                      <a:pt x="506188" y="1284"/>
                    </a:cubicBezTo>
                    <a:cubicBezTo>
                      <a:pt x="470716" y="107847"/>
                      <a:pt x="416778" y="151723"/>
                      <a:pt x="367347" y="201886"/>
                    </a:cubicBezTo>
                    <a:cubicBezTo>
                      <a:pt x="317978" y="252048"/>
                      <a:pt x="273115" y="308496"/>
                      <a:pt x="255854" y="440199"/>
                    </a:cubicBezTo>
                    <a:cubicBezTo>
                      <a:pt x="255727" y="441291"/>
                      <a:pt x="254839" y="441836"/>
                      <a:pt x="254014" y="441836"/>
                    </a:cubicBezTo>
                    <a:cubicBezTo>
                      <a:pt x="253126" y="441836"/>
                      <a:pt x="252301" y="441291"/>
                      <a:pt x="252110" y="440199"/>
                    </a:cubicBezTo>
                    <a:cubicBezTo>
                      <a:pt x="234850" y="308496"/>
                      <a:pt x="189987" y="252048"/>
                      <a:pt x="140619" y="201886"/>
                    </a:cubicBezTo>
                    <a:cubicBezTo>
                      <a:pt x="91250" y="151723"/>
                      <a:pt x="37249" y="107847"/>
                      <a:pt x="1777" y="1284"/>
                    </a:cubicBezTo>
                    <a:cubicBezTo>
                      <a:pt x="1459" y="429"/>
                      <a:pt x="761" y="1"/>
                      <a:pt x="0" y="0"/>
                    </a:cubicBezTo>
                    <a:lnTo>
                      <a:pt x="0" y="722178"/>
                    </a:lnTo>
                    <a:lnTo>
                      <a:pt x="1015993" y="722178"/>
                    </a:lnTo>
                    <a:lnTo>
                      <a:pt x="1015993" y="0"/>
                    </a:lnTo>
                    <a:cubicBezTo>
                      <a:pt x="1015231" y="1"/>
                      <a:pt x="1014470" y="429"/>
                      <a:pt x="1014216" y="1284"/>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25" name="Freeform: Shape 24">
                <a:extLst>
                  <a:ext uri="{FF2B5EF4-FFF2-40B4-BE49-F238E27FC236}">
                    <a16:creationId xmlns:a16="http://schemas.microsoft.com/office/drawing/2014/main" id="{B7ECB742-BE7F-86D1-27E9-F9638FEF5B89}"/>
                  </a:ext>
                </a:extLst>
              </p:cNvPr>
              <p:cNvSpPr/>
              <p:nvPr/>
            </p:nvSpPr>
            <p:spPr>
              <a:xfrm>
                <a:off x="7112014"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26" name="Freeform: Shape 25">
                <a:extLst>
                  <a:ext uri="{FF2B5EF4-FFF2-40B4-BE49-F238E27FC236}">
                    <a16:creationId xmlns:a16="http://schemas.microsoft.com/office/drawing/2014/main" id="{E9D4F8BE-46B2-C19A-3F3B-37BDF0DCAE2F}"/>
                  </a:ext>
                </a:extLst>
              </p:cNvPr>
              <p:cNvSpPr/>
              <p:nvPr/>
            </p:nvSpPr>
            <p:spPr>
              <a:xfrm>
                <a:off x="7378529" y="5984030"/>
                <a:ext cx="482963" cy="722191"/>
              </a:xfrm>
              <a:custGeom>
                <a:avLst/>
                <a:gdLst>
                  <a:gd name="connsiteX0" fmla="*/ 244749 w 482963"/>
                  <a:gd name="connsiteY0" fmla="*/ 722170 h 722191"/>
                  <a:gd name="connsiteX1" fmla="*/ 413542 w 482963"/>
                  <a:gd name="connsiteY1" fmla="*/ 650503 h 722191"/>
                  <a:gd name="connsiteX2" fmla="*/ 482963 w 482963"/>
                  <a:gd name="connsiteY2" fmla="*/ 480819 h 722191"/>
                  <a:gd name="connsiteX3" fmla="*/ 474524 w 482963"/>
                  <a:gd name="connsiteY3" fmla="*/ 417324 h 722191"/>
                  <a:gd name="connsiteX4" fmla="*/ 450664 w 482963"/>
                  <a:gd name="connsiteY4" fmla="*/ 360175 h 722191"/>
                  <a:gd name="connsiteX5" fmla="*/ 346850 w 482963"/>
                  <a:gd name="connsiteY5" fmla="*/ 180558 h 722191"/>
                  <a:gd name="connsiteX6" fmla="*/ 243099 w 482963"/>
                  <a:gd name="connsiteY6" fmla="*/ 940 h 722191"/>
                  <a:gd name="connsiteX7" fmla="*/ 241449 w 482963"/>
                  <a:gd name="connsiteY7" fmla="*/ 0 h 722191"/>
                  <a:gd name="connsiteX8" fmla="*/ 239863 w 482963"/>
                  <a:gd name="connsiteY8" fmla="*/ 940 h 722191"/>
                  <a:gd name="connsiteX9" fmla="*/ 136049 w 482963"/>
                  <a:gd name="connsiteY9" fmla="*/ 180558 h 722191"/>
                  <a:gd name="connsiteX10" fmla="*/ 32299 w 482963"/>
                  <a:gd name="connsiteY10" fmla="*/ 360175 h 722191"/>
                  <a:gd name="connsiteX11" fmla="*/ 8439 w 482963"/>
                  <a:gd name="connsiteY11" fmla="*/ 417343 h 722191"/>
                  <a:gd name="connsiteX12" fmla="*/ 0 w 482963"/>
                  <a:gd name="connsiteY12" fmla="*/ 480860 h 722191"/>
                  <a:gd name="connsiteX13" fmla="*/ 71768 w 482963"/>
                  <a:gd name="connsiteY13" fmla="*/ 652572 h 722191"/>
                  <a:gd name="connsiteX14" fmla="*/ 244749 w 482963"/>
                  <a:gd name="connsiteY14" fmla="*/ 722170 h 72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963" h="722191">
                    <a:moveTo>
                      <a:pt x="244749" y="722170"/>
                    </a:moveTo>
                    <a:cubicBezTo>
                      <a:pt x="310998" y="721294"/>
                      <a:pt x="370583" y="694066"/>
                      <a:pt x="413542" y="650503"/>
                    </a:cubicBezTo>
                    <a:cubicBezTo>
                      <a:pt x="456565" y="606940"/>
                      <a:pt x="482963" y="547038"/>
                      <a:pt x="482963" y="480819"/>
                    </a:cubicBezTo>
                    <a:cubicBezTo>
                      <a:pt x="482963" y="458844"/>
                      <a:pt x="480044" y="437556"/>
                      <a:pt x="474524" y="417324"/>
                    </a:cubicBezTo>
                    <a:cubicBezTo>
                      <a:pt x="469002" y="397093"/>
                      <a:pt x="460944" y="377920"/>
                      <a:pt x="450664" y="360175"/>
                    </a:cubicBezTo>
                    <a:lnTo>
                      <a:pt x="346850" y="180558"/>
                    </a:lnTo>
                    <a:lnTo>
                      <a:pt x="243099" y="940"/>
                    </a:lnTo>
                    <a:cubicBezTo>
                      <a:pt x="242719" y="313"/>
                      <a:pt x="242085" y="0"/>
                      <a:pt x="241449" y="0"/>
                    </a:cubicBezTo>
                    <a:cubicBezTo>
                      <a:pt x="240815" y="0"/>
                      <a:pt x="240181" y="313"/>
                      <a:pt x="239863" y="940"/>
                    </a:cubicBezTo>
                    <a:lnTo>
                      <a:pt x="136049" y="180558"/>
                    </a:lnTo>
                    <a:lnTo>
                      <a:pt x="32299" y="360175"/>
                    </a:lnTo>
                    <a:cubicBezTo>
                      <a:pt x="22019" y="377925"/>
                      <a:pt x="13960" y="397105"/>
                      <a:pt x="8439" y="417343"/>
                    </a:cubicBezTo>
                    <a:cubicBezTo>
                      <a:pt x="2919" y="437581"/>
                      <a:pt x="0" y="458877"/>
                      <a:pt x="0" y="480860"/>
                    </a:cubicBezTo>
                    <a:cubicBezTo>
                      <a:pt x="0" y="548047"/>
                      <a:pt x="27413" y="608819"/>
                      <a:pt x="71768" y="652572"/>
                    </a:cubicBezTo>
                    <a:cubicBezTo>
                      <a:pt x="116124" y="696325"/>
                      <a:pt x="177296" y="723059"/>
                      <a:pt x="244749" y="722170"/>
                    </a:cubicBez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27" name="Freeform: Shape 26">
                <a:extLst>
                  <a:ext uri="{FF2B5EF4-FFF2-40B4-BE49-F238E27FC236}">
                    <a16:creationId xmlns:a16="http://schemas.microsoft.com/office/drawing/2014/main" id="{AB9E8BB6-67D8-5C32-290D-C1C7732BCEDA}"/>
                  </a:ext>
                </a:extLst>
              </p:cNvPr>
              <p:cNvSpPr/>
              <p:nvPr/>
            </p:nvSpPr>
            <p:spPr>
              <a:xfrm>
                <a:off x="6095995" y="5837474"/>
                <a:ext cx="1016018" cy="1015296"/>
              </a:xfrm>
              <a:custGeom>
                <a:avLst/>
                <a:gdLst>
                  <a:gd name="connsiteX0" fmla="*/ 1016018 w 1016018"/>
                  <a:gd name="connsiteY0" fmla="*/ 0 h 1015296"/>
                  <a:gd name="connsiteX1" fmla="*/ 0 w 1016018"/>
                  <a:gd name="connsiteY1" fmla="*/ 0 h 1015296"/>
                  <a:gd name="connsiteX2" fmla="*/ 0 w 1016018"/>
                  <a:gd name="connsiteY2" fmla="*/ 1015297 h 1015296"/>
                  <a:gd name="connsiteX3" fmla="*/ 1016018 w 1016018"/>
                  <a:gd name="connsiteY3" fmla="*/ 1015297 h 1015296"/>
                  <a:gd name="connsiteX4" fmla="*/ 1016018 w 1016018"/>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18" h="1015296">
                    <a:moveTo>
                      <a:pt x="1016018" y="0"/>
                    </a:moveTo>
                    <a:lnTo>
                      <a:pt x="0" y="0"/>
                    </a:lnTo>
                    <a:lnTo>
                      <a:pt x="0" y="1015297"/>
                    </a:lnTo>
                    <a:lnTo>
                      <a:pt x="1016018" y="1015297"/>
                    </a:lnTo>
                    <a:lnTo>
                      <a:pt x="1016018"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28" name="Freeform: Shape 27">
                <a:extLst>
                  <a:ext uri="{FF2B5EF4-FFF2-40B4-BE49-F238E27FC236}">
                    <a16:creationId xmlns:a16="http://schemas.microsoft.com/office/drawing/2014/main" id="{83BCB30F-C239-34A5-731F-ABB490CC5ACA}"/>
                  </a:ext>
                </a:extLst>
              </p:cNvPr>
              <p:cNvSpPr/>
              <p:nvPr/>
            </p:nvSpPr>
            <p:spPr>
              <a:xfrm>
                <a:off x="6222996" y="5964385"/>
                <a:ext cx="761978" cy="761474"/>
              </a:xfrm>
              <a:custGeom>
                <a:avLst/>
                <a:gdLst>
                  <a:gd name="connsiteX0" fmla="*/ 102005 w 761978"/>
                  <a:gd name="connsiteY0" fmla="*/ 177337 h 761474"/>
                  <a:gd name="connsiteX1" fmla="*/ 101917 w 761978"/>
                  <a:gd name="connsiteY1" fmla="*/ 176227 h 761474"/>
                  <a:gd name="connsiteX2" fmla="*/ 109163 w 761978"/>
                  <a:gd name="connsiteY2" fmla="*/ 134542 h 761474"/>
                  <a:gd name="connsiteX3" fmla="*/ 111213 w 761978"/>
                  <a:gd name="connsiteY3" fmla="*/ 112907 h 761474"/>
                  <a:gd name="connsiteX4" fmla="*/ 111759 w 761978"/>
                  <a:gd name="connsiteY4" fmla="*/ 111683 h 761474"/>
                  <a:gd name="connsiteX5" fmla="*/ 112983 w 761978"/>
                  <a:gd name="connsiteY5" fmla="*/ 111135 h 761474"/>
                  <a:gd name="connsiteX6" fmla="*/ 134654 w 761978"/>
                  <a:gd name="connsiteY6" fmla="*/ 109092 h 761474"/>
                  <a:gd name="connsiteX7" fmla="*/ 176344 w 761978"/>
                  <a:gd name="connsiteY7" fmla="*/ 101847 h 761474"/>
                  <a:gd name="connsiteX8" fmla="*/ 177486 w 761978"/>
                  <a:gd name="connsiteY8" fmla="*/ 101939 h 761474"/>
                  <a:gd name="connsiteX9" fmla="*/ 178311 w 761978"/>
                  <a:gd name="connsiteY9" fmla="*/ 102640 h 761474"/>
                  <a:gd name="connsiteX10" fmla="*/ 250143 w 761978"/>
                  <a:gd name="connsiteY10" fmla="*/ 210907 h 761474"/>
                  <a:gd name="connsiteX11" fmla="*/ 321976 w 761978"/>
                  <a:gd name="connsiteY11" fmla="*/ 319171 h 761474"/>
                  <a:gd name="connsiteX12" fmla="*/ 321785 w 761978"/>
                  <a:gd name="connsiteY12" fmla="*/ 321541 h 761474"/>
                  <a:gd name="connsiteX13" fmla="*/ 319374 w 761978"/>
                  <a:gd name="connsiteY13" fmla="*/ 321779 h 761474"/>
                  <a:gd name="connsiteX14" fmla="*/ 211055 w 761978"/>
                  <a:gd name="connsiteY14" fmla="*/ 249989 h 761474"/>
                  <a:gd name="connsiteX15" fmla="*/ 102710 w 761978"/>
                  <a:gd name="connsiteY15" fmla="*/ 178203 h 761474"/>
                  <a:gd name="connsiteX16" fmla="*/ 102005 w 761978"/>
                  <a:gd name="connsiteY16" fmla="*/ 177337 h 761474"/>
                  <a:gd name="connsiteX17" fmla="*/ 379212 w 761978"/>
                  <a:gd name="connsiteY17" fmla="*/ 320225 h 761474"/>
                  <a:gd name="connsiteX18" fmla="*/ 380989 w 761978"/>
                  <a:gd name="connsiteY18" fmla="*/ 321566 h 761474"/>
                  <a:gd name="connsiteX19" fmla="*/ 382830 w 761978"/>
                  <a:gd name="connsiteY19" fmla="*/ 320225 h 761474"/>
                  <a:gd name="connsiteX20" fmla="*/ 422236 w 761978"/>
                  <a:gd name="connsiteY20" fmla="*/ 189124 h 761474"/>
                  <a:gd name="connsiteX21" fmla="*/ 461642 w 761978"/>
                  <a:gd name="connsiteY21" fmla="*/ 58023 h 761474"/>
                  <a:gd name="connsiteX22" fmla="*/ 461579 w 761978"/>
                  <a:gd name="connsiteY22" fmla="*/ 56771 h 761474"/>
                  <a:gd name="connsiteX23" fmla="*/ 460754 w 761978"/>
                  <a:gd name="connsiteY23" fmla="*/ 55839 h 761474"/>
                  <a:gd name="connsiteX24" fmla="*/ 421030 w 761978"/>
                  <a:gd name="connsiteY24" fmla="*/ 31324 h 761474"/>
                  <a:gd name="connsiteX25" fmla="*/ 382259 w 761978"/>
                  <a:gd name="connsiteY25" fmla="*/ 489 h 761474"/>
                  <a:gd name="connsiteX26" fmla="*/ 380989 w 761978"/>
                  <a:gd name="connsiteY26" fmla="*/ 0 h 761474"/>
                  <a:gd name="connsiteX27" fmla="*/ 379720 w 761978"/>
                  <a:gd name="connsiteY27" fmla="*/ 489 h 761474"/>
                  <a:gd name="connsiteX28" fmla="*/ 341013 w 761978"/>
                  <a:gd name="connsiteY28" fmla="*/ 31324 h 761474"/>
                  <a:gd name="connsiteX29" fmla="*/ 301226 w 761978"/>
                  <a:gd name="connsiteY29" fmla="*/ 55839 h 761474"/>
                  <a:gd name="connsiteX30" fmla="*/ 300401 w 761978"/>
                  <a:gd name="connsiteY30" fmla="*/ 56771 h 761474"/>
                  <a:gd name="connsiteX31" fmla="*/ 300337 w 761978"/>
                  <a:gd name="connsiteY31" fmla="*/ 58023 h 761474"/>
                  <a:gd name="connsiteX32" fmla="*/ 339743 w 761978"/>
                  <a:gd name="connsiteY32" fmla="*/ 189124 h 761474"/>
                  <a:gd name="connsiteX33" fmla="*/ 379212 w 761978"/>
                  <a:gd name="connsiteY33" fmla="*/ 320225 h 761474"/>
                  <a:gd name="connsiteX34" fmla="*/ 440258 w 761978"/>
                  <a:gd name="connsiteY34" fmla="*/ 321541 h 761474"/>
                  <a:gd name="connsiteX35" fmla="*/ 442606 w 761978"/>
                  <a:gd name="connsiteY35" fmla="*/ 321779 h 761474"/>
                  <a:gd name="connsiteX36" fmla="*/ 550924 w 761978"/>
                  <a:gd name="connsiteY36" fmla="*/ 249989 h 761474"/>
                  <a:gd name="connsiteX37" fmla="*/ 659307 w 761978"/>
                  <a:gd name="connsiteY37" fmla="*/ 178203 h 761474"/>
                  <a:gd name="connsiteX38" fmla="*/ 660005 w 761978"/>
                  <a:gd name="connsiteY38" fmla="*/ 177337 h 761474"/>
                  <a:gd name="connsiteX39" fmla="*/ 660068 w 761978"/>
                  <a:gd name="connsiteY39" fmla="*/ 176227 h 761474"/>
                  <a:gd name="connsiteX40" fmla="*/ 652835 w 761978"/>
                  <a:gd name="connsiteY40" fmla="*/ 134542 h 761474"/>
                  <a:gd name="connsiteX41" fmla="*/ 650804 w 761978"/>
                  <a:gd name="connsiteY41" fmla="*/ 112907 h 761474"/>
                  <a:gd name="connsiteX42" fmla="*/ 650233 w 761978"/>
                  <a:gd name="connsiteY42" fmla="*/ 111683 h 761474"/>
                  <a:gd name="connsiteX43" fmla="*/ 649027 w 761978"/>
                  <a:gd name="connsiteY43" fmla="*/ 111135 h 761474"/>
                  <a:gd name="connsiteX44" fmla="*/ 627389 w 761978"/>
                  <a:gd name="connsiteY44" fmla="*/ 109092 h 761474"/>
                  <a:gd name="connsiteX45" fmla="*/ 585635 w 761978"/>
                  <a:gd name="connsiteY45" fmla="*/ 101847 h 761474"/>
                  <a:gd name="connsiteX46" fmla="*/ 584556 w 761978"/>
                  <a:gd name="connsiteY46" fmla="*/ 101939 h 761474"/>
                  <a:gd name="connsiteX47" fmla="*/ 583668 w 761978"/>
                  <a:gd name="connsiteY47" fmla="*/ 102640 h 761474"/>
                  <a:gd name="connsiteX48" fmla="*/ 511835 w 761978"/>
                  <a:gd name="connsiteY48" fmla="*/ 210907 h 761474"/>
                  <a:gd name="connsiteX49" fmla="*/ 440004 w 761978"/>
                  <a:gd name="connsiteY49" fmla="*/ 319171 h 761474"/>
                  <a:gd name="connsiteX50" fmla="*/ 440258 w 761978"/>
                  <a:gd name="connsiteY50" fmla="*/ 321541 h 761474"/>
                  <a:gd name="connsiteX51" fmla="*/ 321785 w 761978"/>
                  <a:gd name="connsiteY51" fmla="*/ 439933 h 761474"/>
                  <a:gd name="connsiteX52" fmla="*/ 319374 w 761978"/>
                  <a:gd name="connsiteY52" fmla="*/ 439695 h 761474"/>
                  <a:gd name="connsiteX53" fmla="*/ 211055 w 761978"/>
                  <a:gd name="connsiteY53" fmla="*/ 511483 h 761474"/>
                  <a:gd name="connsiteX54" fmla="*/ 102710 w 761978"/>
                  <a:gd name="connsiteY54" fmla="*/ 583271 h 761474"/>
                  <a:gd name="connsiteX55" fmla="*/ 102005 w 761978"/>
                  <a:gd name="connsiteY55" fmla="*/ 584140 h 761474"/>
                  <a:gd name="connsiteX56" fmla="*/ 101917 w 761978"/>
                  <a:gd name="connsiteY56" fmla="*/ 585251 h 761474"/>
                  <a:gd name="connsiteX57" fmla="*/ 109163 w 761978"/>
                  <a:gd name="connsiteY57" fmla="*/ 626935 h 761474"/>
                  <a:gd name="connsiteX58" fmla="*/ 111213 w 761978"/>
                  <a:gd name="connsiteY58" fmla="*/ 648567 h 761474"/>
                  <a:gd name="connsiteX59" fmla="*/ 111759 w 761978"/>
                  <a:gd name="connsiteY59" fmla="*/ 649792 h 761474"/>
                  <a:gd name="connsiteX60" fmla="*/ 112983 w 761978"/>
                  <a:gd name="connsiteY60" fmla="*/ 650337 h 761474"/>
                  <a:gd name="connsiteX61" fmla="*/ 134654 w 761978"/>
                  <a:gd name="connsiteY61" fmla="*/ 652381 h 761474"/>
                  <a:gd name="connsiteX62" fmla="*/ 176344 w 761978"/>
                  <a:gd name="connsiteY62" fmla="*/ 659627 h 761474"/>
                  <a:gd name="connsiteX63" fmla="*/ 177486 w 761978"/>
                  <a:gd name="connsiteY63" fmla="*/ 659538 h 761474"/>
                  <a:gd name="connsiteX64" fmla="*/ 178311 w 761978"/>
                  <a:gd name="connsiteY64" fmla="*/ 658834 h 761474"/>
                  <a:gd name="connsiteX65" fmla="*/ 250143 w 761978"/>
                  <a:gd name="connsiteY65" fmla="*/ 550566 h 761474"/>
                  <a:gd name="connsiteX66" fmla="*/ 321976 w 761978"/>
                  <a:gd name="connsiteY66" fmla="*/ 442303 h 761474"/>
                  <a:gd name="connsiteX67" fmla="*/ 321785 w 761978"/>
                  <a:gd name="connsiteY67" fmla="*/ 439933 h 761474"/>
                  <a:gd name="connsiteX68" fmla="*/ 659307 w 761978"/>
                  <a:gd name="connsiteY68" fmla="*/ 583271 h 761474"/>
                  <a:gd name="connsiteX69" fmla="*/ 550924 w 761978"/>
                  <a:gd name="connsiteY69" fmla="*/ 511483 h 761474"/>
                  <a:gd name="connsiteX70" fmla="*/ 442606 w 761978"/>
                  <a:gd name="connsiteY70" fmla="*/ 439695 h 761474"/>
                  <a:gd name="connsiteX71" fmla="*/ 440258 w 761978"/>
                  <a:gd name="connsiteY71" fmla="*/ 439933 h 761474"/>
                  <a:gd name="connsiteX72" fmla="*/ 440004 w 761978"/>
                  <a:gd name="connsiteY72" fmla="*/ 442303 h 761474"/>
                  <a:gd name="connsiteX73" fmla="*/ 511835 w 761978"/>
                  <a:gd name="connsiteY73" fmla="*/ 550566 h 761474"/>
                  <a:gd name="connsiteX74" fmla="*/ 583668 w 761978"/>
                  <a:gd name="connsiteY74" fmla="*/ 658834 h 761474"/>
                  <a:gd name="connsiteX75" fmla="*/ 584556 w 761978"/>
                  <a:gd name="connsiteY75" fmla="*/ 659538 h 761474"/>
                  <a:gd name="connsiteX76" fmla="*/ 585635 w 761978"/>
                  <a:gd name="connsiteY76" fmla="*/ 659627 h 761474"/>
                  <a:gd name="connsiteX77" fmla="*/ 627389 w 761978"/>
                  <a:gd name="connsiteY77" fmla="*/ 652381 h 761474"/>
                  <a:gd name="connsiteX78" fmla="*/ 649027 w 761978"/>
                  <a:gd name="connsiteY78" fmla="*/ 650337 h 761474"/>
                  <a:gd name="connsiteX79" fmla="*/ 650233 w 761978"/>
                  <a:gd name="connsiteY79" fmla="*/ 649792 h 761474"/>
                  <a:gd name="connsiteX80" fmla="*/ 650804 w 761978"/>
                  <a:gd name="connsiteY80" fmla="*/ 648567 h 761474"/>
                  <a:gd name="connsiteX81" fmla="*/ 652835 w 761978"/>
                  <a:gd name="connsiteY81" fmla="*/ 626935 h 761474"/>
                  <a:gd name="connsiteX82" fmla="*/ 660068 w 761978"/>
                  <a:gd name="connsiteY82" fmla="*/ 585251 h 761474"/>
                  <a:gd name="connsiteX83" fmla="*/ 660005 w 761978"/>
                  <a:gd name="connsiteY83" fmla="*/ 584140 h 761474"/>
                  <a:gd name="connsiteX84" fmla="*/ 659307 w 761978"/>
                  <a:gd name="connsiteY84" fmla="*/ 583271 h 761474"/>
                  <a:gd name="connsiteX85" fmla="*/ 320453 w 761978"/>
                  <a:gd name="connsiteY85" fmla="*/ 382538 h 761474"/>
                  <a:gd name="connsiteX86" fmla="*/ 321785 w 761978"/>
                  <a:gd name="connsiteY86" fmla="*/ 380736 h 761474"/>
                  <a:gd name="connsiteX87" fmla="*/ 320453 w 761978"/>
                  <a:gd name="connsiteY87" fmla="*/ 378936 h 761474"/>
                  <a:gd name="connsiteX88" fmla="*/ 189226 w 761978"/>
                  <a:gd name="connsiteY88" fmla="*/ 339534 h 761474"/>
                  <a:gd name="connsiteX89" fmla="*/ 58062 w 761978"/>
                  <a:gd name="connsiteY89" fmla="*/ 300132 h 761474"/>
                  <a:gd name="connsiteX90" fmla="*/ 56806 w 761978"/>
                  <a:gd name="connsiteY90" fmla="*/ 300194 h 761474"/>
                  <a:gd name="connsiteX91" fmla="*/ 55873 w 761978"/>
                  <a:gd name="connsiteY91" fmla="*/ 301034 h 761474"/>
                  <a:gd name="connsiteX92" fmla="*/ 31347 w 761978"/>
                  <a:gd name="connsiteY92" fmla="*/ 340764 h 761474"/>
                  <a:gd name="connsiteX93" fmla="*/ 489 w 761978"/>
                  <a:gd name="connsiteY93" fmla="*/ 379477 h 761474"/>
                  <a:gd name="connsiteX94" fmla="*/ 0 w 761978"/>
                  <a:gd name="connsiteY94" fmla="*/ 380736 h 761474"/>
                  <a:gd name="connsiteX95" fmla="*/ 489 w 761978"/>
                  <a:gd name="connsiteY95" fmla="*/ 381995 h 761474"/>
                  <a:gd name="connsiteX96" fmla="*/ 31347 w 761978"/>
                  <a:gd name="connsiteY96" fmla="*/ 420711 h 761474"/>
                  <a:gd name="connsiteX97" fmla="*/ 55873 w 761978"/>
                  <a:gd name="connsiteY97" fmla="*/ 460440 h 761474"/>
                  <a:gd name="connsiteX98" fmla="*/ 56806 w 761978"/>
                  <a:gd name="connsiteY98" fmla="*/ 461280 h 761474"/>
                  <a:gd name="connsiteX99" fmla="*/ 58062 w 761978"/>
                  <a:gd name="connsiteY99" fmla="*/ 461340 h 761474"/>
                  <a:gd name="connsiteX100" fmla="*/ 189226 w 761978"/>
                  <a:gd name="connsiteY100" fmla="*/ 421938 h 761474"/>
                  <a:gd name="connsiteX101" fmla="*/ 320453 w 761978"/>
                  <a:gd name="connsiteY101" fmla="*/ 382538 h 761474"/>
                  <a:gd name="connsiteX102" fmla="*/ 761534 w 761978"/>
                  <a:gd name="connsiteY102" fmla="*/ 379477 h 761474"/>
                  <a:gd name="connsiteX103" fmla="*/ 730631 w 761978"/>
                  <a:gd name="connsiteY103" fmla="*/ 340764 h 761474"/>
                  <a:gd name="connsiteX104" fmla="*/ 706137 w 761978"/>
                  <a:gd name="connsiteY104" fmla="*/ 301034 h 761474"/>
                  <a:gd name="connsiteX105" fmla="*/ 705186 w 761978"/>
                  <a:gd name="connsiteY105" fmla="*/ 300194 h 761474"/>
                  <a:gd name="connsiteX106" fmla="*/ 703917 w 761978"/>
                  <a:gd name="connsiteY106" fmla="*/ 300132 h 761474"/>
                  <a:gd name="connsiteX107" fmla="*/ 572753 w 761978"/>
                  <a:gd name="connsiteY107" fmla="*/ 339534 h 761474"/>
                  <a:gd name="connsiteX108" fmla="*/ 441527 w 761978"/>
                  <a:gd name="connsiteY108" fmla="*/ 378936 h 761474"/>
                  <a:gd name="connsiteX109" fmla="*/ 440194 w 761978"/>
                  <a:gd name="connsiteY109" fmla="*/ 380736 h 761474"/>
                  <a:gd name="connsiteX110" fmla="*/ 441527 w 761978"/>
                  <a:gd name="connsiteY110" fmla="*/ 382538 h 761474"/>
                  <a:gd name="connsiteX111" fmla="*/ 572753 w 761978"/>
                  <a:gd name="connsiteY111" fmla="*/ 421938 h 761474"/>
                  <a:gd name="connsiteX112" fmla="*/ 703917 w 761978"/>
                  <a:gd name="connsiteY112" fmla="*/ 461340 h 761474"/>
                  <a:gd name="connsiteX113" fmla="*/ 705186 w 761978"/>
                  <a:gd name="connsiteY113" fmla="*/ 461280 h 761474"/>
                  <a:gd name="connsiteX114" fmla="*/ 706137 w 761978"/>
                  <a:gd name="connsiteY114" fmla="*/ 460440 h 761474"/>
                  <a:gd name="connsiteX115" fmla="*/ 730631 w 761978"/>
                  <a:gd name="connsiteY115" fmla="*/ 420710 h 761474"/>
                  <a:gd name="connsiteX116" fmla="*/ 761534 w 761978"/>
                  <a:gd name="connsiteY116" fmla="*/ 381995 h 761474"/>
                  <a:gd name="connsiteX117" fmla="*/ 761979 w 761978"/>
                  <a:gd name="connsiteY117" fmla="*/ 380736 h 761474"/>
                  <a:gd name="connsiteX118" fmla="*/ 761534 w 761978"/>
                  <a:gd name="connsiteY118" fmla="*/ 379477 h 761474"/>
                  <a:gd name="connsiteX119" fmla="*/ 382830 w 761978"/>
                  <a:gd name="connsiteY119" fmla="*/ 441247 h 761474"/>
                  <a:gd name="connsiteX120" fmla="*/ 380989 w 761978"/>
                  <a:gd name="connsiteY120" fmla="*/ 439908 h 761474"/>
                  <a:gd name="connsiteX121" fmla="*/ 379212 w 761978"/>
                  <a:gd name="connsiteY121" fmla="*/ 441247 h 761474"/>
                  <a:gd name="connsiteX122" fmla="*/ 339743 w 761978"/>
                  <a:gd name="connsiteY122" fmla="*/ 572350 h 761474"/>
                  <a:gd name="connsiteX123" fmla="*/ 300337 w 761978"/>
                  <a:gd name="connsiteY123" fmla="*/ 703450 h 761474"/>
                  <a:gd name="connsiteX124" fmla="*/ 300401 w 761978"/>
                  <a:gd name="connsiteY124" fmla="*/ 704706 h 761474"/>
                  <a:gd name="connsiteX125" fmla="*/ 301226 w 761978"/>
                  <a:gd name="connsiteY125" fmla="*/ 705633 h 761474"/>
                  <a:gd name="connsiteX126" fmla="*/ 341013 w 761978"/>
                  <a:gd name="connsiteY126" fmla="*/ 730152 h 761474"/>
                  <a:gd name="connsiteX127" fmla="*/ 379720 w 761978"/>
                  <a:gd name="connsiteY127" fmla="*/ 760986 h 761474"/>
                  <a:gd name="connsiteX128" fmla="*/ 380989 w 761978"/>
                  <a:gd name="connsiteY128" fmla="*/ 761474 h 761474"/>
                  <a:gd name="connsiteX129" fmla="*/ 382259 w 761978"/>
                  <a:gd name="connsiteY129" fmla="*/ 760986 h 761474"/>
                  <a:gd name="connsiteX130" fmla="*/ 421030 w 761978"/>
                  <a:gd name="connsiteY130" fmla="*/ 730152 h 761474"/>
                  <a:gd name="connsiteX131" fmla="*/ 460754 w 761978"/>
                  <a:gd name="connsiteY131" fmla="*/ 705633 h 761474"/>
                  <a:gd name="connsiteX132" fmla="*/ 461579 w 761978"/>
                  <a:gd name="connsiteY132" fmla="*/ 704706 h 761474"/>
                  <a:gd name="connsiteX133" fmla="*/ 461642 w 761978"/>
                  <a:gd name="connsiteY133" fmla="*/ 703450 h 761474"/>
                  <a:gd name="connsiteX134" fmla="*/ 422236 w 761978"/>
                  <a:gd name="connsiteY134" fmla="*/ 572350 h 761474"/>
                  <a:gd name="connsiteX135" fmla="*/ 382830 w 761978"/>
                  <a:gd name="connsiteY135" fmla="*/ 441247 h 76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61978" h="761474">
                    <a:moveTo>
                      <a:pt x="102005" y="177337"/>
                    </a:moveTo>
                    <a:cubicBezTo>
                      <a:pt x="101872" y="176993"/>
                      <a:pt x="101834" y="176606"/>
                      <a:pt x="101917" y="176227"/>
                    </a:cubicBezTo>
                    <a:cubicBezTo>
                      <a:pt x="105553" y="159674"/>
                      <a:pt x="107793" y="145436"/>
                      <a:pt x="109163" y="134542"/>
                    </a:cubicBezTo>
                    <a:cubicBezTo>
                      <a:pt x="110534" y="123645"/>
                      <a:pt x="111042" y="116092"/>
                      <a:pt x="111213" y="112907"/>
                    </a:cubicBezTo>
                    <a:cubicBezTo>
                      <a:pt x="111238" y="112429"/>
                      <a:pt x="111441" y="112000"/>
                      <a:pt x="111759" y="111683"/>
                    </a:cubicBezTo>
                    <a:cubicBezTo>
                      <a:pt x="112076" y="111365"/>
                      <a:pt x="112507" y="111162"/>
                      <a:pt x="112983" y="111135"/>
                    </a:cubicBezTo>
                    <a:cubicBezTo>
                      <a:pt x="116169" y="110966"/>
                      <a:pt x="123739" y="110463"/>
                      <a:pt x="134654" y="109092"/>
                    </a:cubicBezTo>
                    <a:cubicBezTo>
                      <a:pt x="145504" y="107722"/>
                      <a:pt x="159782" y="105483"/>
                      <a:pt x="176344" y="101847"/>
                    </a:cubicBezTo>
                    <a:cubicBezTo>
                      <a:pt x="176725" y="101762"/>
                      <a:pt x="177106" y="101800"/>
                      <a:pt x="177486" y="101939"/>
                    </a:cubicBezTo>
                    <a:cubicBezTo>
                      <a:pt x="177804" y="102078"/>
                      <a:pt x="178121" y="102318"/>
                      <a:pt x="178311" y="102640"/>
                    </a:cubicBezTo>
                    <a:lnTo>
                      <a:pt x="250143" y="210907"/>
                    </a:lnTo>
                    <a:lnTo>
                      <a:pt x="321976" y="319171"/>
                    </a:lnTo>
                    <a:cubicBezTo>
                      <a:pt x="322547" y="320026"/>
                      <a:pt x="322356" y="320961"/>
                      <a:pt x="321785" y="321541"/>
                    </a:cubicBezTo>
                    <a:cubicBezTo>
                      <a:pt x="321151" y="322121"/>
                      <a:pt x="320262" y="322344"/>
                      <a:pt x="319374" y="321779"/>
                    </a:cubicBezTo>
                    <a:lnTo>
                      <a:pt x="211055" y="249989"/>
                    </a:lnTo>
                    <a:lnTo>
                      <a:pt x="102710" y="178203"/>
                    </a:lnTo>
                    <a:cubicBezTo>
                      <a:pt x="102386" y="177987"/>
                      <a:pt x="102145" y="177682"/>
                      <a:pt x="102005" y="177337"/>
                    </a:cubicBezTo>
                    <a:close/>
                    <a:moveTo>
                      <a:pt x="379212" y="320225"/>
                    </a:moveTo>
                    <a:cubicBezTo>
                      <a:pt x="379466" y="321120"/>
                      <a:pt x="380228" y="321566"/>
                      <a:pt x="380989" y="321566"/>
                    </a:cubicBezTo>
                    <a:cubicBezTo>
                      <a:pt x="381751" y="321566"/>
                      <a:pt x="382512" y="321120"/>
                      <a:pt x="382830" y="320225"/>
                    </a:cubicBezTo>
                    <a:lnTo>
                      <a:pt x="422236" y="189124"/>
                    </a:lnTo>
                    <a:lnTo>
                      <a:pt x="461642" y="58023"/>
                    </a:lnTo>
                    <a:cubicBezTo>
                      <a:pt x="461769" y="57599"/>
                      <a:pt x="461769" y="57157"/>
                      <a:pt x="461579" y="56771"/>
                    </a:cubicBezTo>
                    <a:cubicBezTo>
                      <a:pt x="461452" y="56384"/>
                      <a:pt x="461134" y="56049"/>
                      <a:pt x="460754" y="55839"/>
                    </a:cubicBezTo>
                    <a:cubicBezTo>
                      <a:pt x="447491" y="48641"/>
                      <a:pt x="434165" y="40508"/>
                      <a:pt x="421030" y="31324"/>
                    </a:cubicBezTo>
                    <a:cubicBezTo>
                      <a:pt x="407831" y="22138"/>
                      <a:pt x="394823" y="11901"/>
                      <a:pt x="382259" y="489"/>
                    </a:cubicBezTo>
                    <a:cubicBezTo>
                      <a:pt x="381878" y="164"/>
                      <a:pt x="381434" y="0"/>
                      <a:pt x="380989" y="0"/>
                    </a:cubicBezTo>
                    <a:cubicBezTo>
                      <a:pt x="380545" y="0"/>
                      <a:pt x="380101" y="164"/>
                      <a:pt x="379720" y="489"/>
                    </a:cubicBezTo>
                    <a:cubicBezTo>
                      <a:pt x="367156" y="11901"/>
                      <a:pt x="354148" y="22138"/>
                      <a:pt x="341013" y="31324"/>
                    </a:cubicBezTo>
                    <a:cubicBezTo>
                      <a:pt x="327813" y="40508"/>
                      <a:pt x="314488" y="48641"/>
                      <a:pt x="301226" y="55839"/>
                    </a:cubicBezTo>
                    <a:cubicBezTo>
                      <a:pt x="300844" y="56049"/>
                      <a:pt x="300591" y="56384"/>
                      <a:pt x="300401" y="56771"/>
                    </a:cubicBezTo>
                    <a:cubicBezTo>
                      <a:pt x="300274" y="57157"/>
                      <a:pt x="300210" y="57599"/>
                      <a:pt x="300337" y="58023"/>
                    </a:cubicBezTo>
                    <a:lnTo>
                      <a:pt x="339743" y="189124"/>
                    </a:lnTo>
                    <a:lnTo>
                      <a:pt x="379212" y="320225"/>
                    </a:lnTo>
                    <a:close/>
                    <a:moveTo>
                      <a:pt x="440258" y="321541"/>
                    </a:moveTo>
                    <a:cubicBezTo>
                      <a:pt x="440829" y="322121"/>
                      <a:pt x="441781" y="322344"/>
                      <a:pt x="442606" y="321779"/>
                    </a:cubicBezTo>
                    <a:lnTo>
                      <a:pt x="550924" y="249989"/>
                    </a:lnTo>
                    <a:lnTo>
                      <a:pt x="659307" y="178203"/>
                    </a:lnTo>
                    <a:cubicBezTo>
                      <a:pt x="659625" y="177987"/>
                      <a:pt x="659879" y="177682"/>
                      <a:pt x="660005" y="177337"/>
                    </a:cubicBezTo>
                    <a:cubicBezTo>
                      <a:pt x="660132" y="176993"/>
                      <a:pt x="660195" y="176606"/>
                      <a:pt x="660068" y="176227"/>
                    </a:cubicBezTo>
                    <a:cubicBezTo>
                      <a:pt x="656452" y="159674"/>
                      <a:pt x="654231" y="145436"/>
                      <a:pt x="652835" y="134542"/>
                    </a:cubicBezTo>
                    <a:cubicBezTo>
                      <a:pt x="651438" y="123645"/>
                      <a:pt x="650931" y="116093"/>
                      <a:pt x="650804" y="112907"/>
                    </a:cubicBezTo>
                    <a:cubicBezTo>
                      <a:pt x="650741" y="112429"/>
                      <a:pt x="650550" y="112000"/>
                      <a:pt x="650233" y="111683"/>
                    </a:cubicBezTo>
                    <a:cubicBezTo>
                      <a:pt x="649916" y="111365"/>
                      <a:pt x="649472" y="111162"/>
                      <a:pt x="649027" y="111135"/>
                    </a:cubicBezTo>
                    <a:cubicBezTo>
                      <a:pt x="645854" y="110966"/>
                      <a:pt x="638240" y="110464"/>
                      <a:pt x="627389" y="109092"/>
                    </a:cubicBezTo>
                    <a:cubicBezTo>
                      <a:pt x="616474" y="107722"/>
                      <a:pt x="602197" y="105483"/>
                      <a:pt x="585635" y="101847"/>
                    </a:cubicBezTo>
                    <a:cubicBezTo>
                      <a:pt x="585254" y="101763"/>
                      <a:pt x="584873" y="101800"/>
                      <a:pt x="584556" y="101939"/>
                    </a:cubicBezTo>
                    <a:cubicBezTo>
                      <a:pt x="584175" y="102078"/>
                      <a:pt x="583858" y="102318"/>
                      <a:pt x="583668" y="102640"/>
                    </a:cubicBezTo>
                    <a:lnTo>
                      <a:pt x="511835" y="210907"/>
                    </a:lnTo>
                    <a:lnTo>
                      <a:pt x="440004" y="319171"/>
                    </a:lnTo>
                    <a:cubicBezTo>
                      <a:pt x="439433" y="320027"/>
                      <a:pt x="439686" y="320961"/>
                      <a:pt x="440258" y="321541"/>
                    </a:cubicBezTo>
                    <a:close/>
                    <a:moveTo>
                      <a:pt x="321785" y="439933"/>
                    </a:moveTo>
                    <a:cubicBezTo>
                      <a:pt x="321151" y="439353"/>
                      <a:pt x="320262" y="439130"/>
                      <a:pt x="319374" y="439695"/>
                    </a:cubicBezTo>
                    <a:lnTo>
                      <a:pt x="211055" y="511483"/>
                    </a:lnTo>
                    <a:lnTo>
                      <a:pt x="102710" y="583271"/>
                    </a:lnTo>
                    <a:cubicBezTo>
                      <a:pt x="102386" y="583486"/>
                      <a:pt x="102145" y="583791"/>
                      <a:pt x="102005" y="584140"/>
                    </a:cubicBezTo>
                    <a:cubicBezTo>
                      <a:pt x="101872" y="584483"/>
                      <a:pt x="101834" y="584870"/>
                      <a:pt x="101917" y="585251"/>
                    </a:cubicBezTo>
                    <a:cubicBezTo>
                      <a:pt x="105553" y="601800"/>
                      <a:pt x="107793" y="616039"/>
                      <a:pt x="109163" y="626935"/>
                    </a:cubicBezTo>
                    <a:cubicBezTo>
                      <a:pt x="110534" y="637824"/>
                      <a:pt x="111042" y="645381"/>
                      <a:pt x="111213" y="648567"/>
                    </a:cubicBezTo>
                    <a:cubicBezTo>
                      <a:pt x="111238" y="649043"/>
                      <a:pt x="111441" y="649474"/>
                      <a:pt x="111759" y="649792"/>
                    </a:cubicBezTo>
                    <a:cubicBezTo>
                      <a:pt x="112076" y="650109"/>
                      <a:pt x="112507" y="650312"/>
                      <a:pt x="112983" y="650337"/>
                    </a:cubicBezTo>
                    <a:cubicBezTo>
                      <a:pt x="116169" y="650509"/>
                      <a:pt x="123739" y="651010"/>
                      <a:pt x="134654" y="652381"/>
                    </a:cubicBezTo>
                    <a:cubicBezTo>
                      <a:pt x="145504" y="653751"/>
                      <a:pt x="159782" y="655991"/>
                      <a:pt x="176344" y="659627"/>
                    </a:cubicBezTo>
                    <a:cubicBezTo>
                      <a:pt x="176725" y="659710"/>
                      <a:pt x="177106" y="659672"/>
                      <a:pt x="177486" y="659538"/>
                    </a:cubicBezTo>
                    <a:cubicBezTo>
                      <a:pt x="177804" y="659399"/>
                      <a:pt x="178121" y="659158"/>
                      <a:pt x="178311" y="658834"/>
                    </a:cubicBezTo>
                    <a:lnTo>
                      <a:pt x="250143" y="550566"/>
                    </a:lnTo>
                    <a:lnTo>
                      <a:pt x="321976" y="442303"/>
                    </a:lnTo>
                    <a:cubicBezTo>
                      <a:pt x="322547" y="441448"/>
                      <a:pt x="322356" y="440514"/>
                      <a:pt x="321785" y="439933"/>
                    </a:cubicBezTo>
                    <a:close/>
                    <a:moveTo>
                      <a:pt x="659307" y="583271"/>
                    </a:moveTo>
                    <a:lnTo>
                      <a:pt x="550924" y="511483"/>
                    </a:lnTo>
                    <a:lnTo>
                      <a:pt x="442606" y="439695"/>
                    </a:lnTo>
                    <a:cubicBezTo>
                      <a:pt x="441781" y="439130"/>
                      <a:pt x="440829" y="439353"/>
                      <a:pt x="440258" y="439933"/>
                    </a:cubicBezTo>
                    <a:cubicBezTo>
                      <a:pt x="439686" y="440514"/>
                      <a:pt x="439433" y="441448"/>
                      <a:pt x="440004" y="442303"/>
                    </a:cubicBezTo>
                    <a:lnTo>
                      <a:pt x="511835" y="550566"/>
                    </a:lnTo>
                    <a:lnTo>
                      <a:pt x="583668" y="658834"/>
                    </a:lnTo>
                    <a:cubicBezTo>
                      <a:pt x="583858" y="659158"/>
                      <a:pt x="584175" y="659399"/>
                      <a:pt x="584556" y="659538"/>
                    </a:cubicBezTo>
                    <a:cubicBezTo>
                      <a:pt x="584873" y="659672"/>
                      <a:pt x="585254" y="659710"/>
                      <a:pt x="585635" y="659627"/>
                    </a:cubicBezTo>
                    <a:cubicBezTo>
                      <a:pt x="602197" y="655991"/>
                      <a:pt x="616474" y="653751"/>
                      <a:pt x="627389" y="652381"/>
                    </a:cubicBezTo>
                    <a:cubicBezTo>
                      <a:pt x="638240" y="651010"/>
                      <a:pt x="645854" y="650509"/>
                      <a:pt x="649027" y="650337"/>
                    </a:cubicBezTo>
                    <a:cubicBezTo>
                      <a:pt x="649472" y="650312"/>
                      <a:pt x="649916" y="650109"/>
                      <a:pt x="650233" y="649792"/>
                    </a:cubicBezTo>
                    <a:cubicBezTo>
                      <a:pt x="650550" y="649474"/>
                      <a:pt x="650741" y="649043"/>
                      <a:pt x="650804" y="648567"/>
                    </a:cubicBezTo>
                    <a:cubicBezTo>
                      <a:pt x="650931" y="645381"/>
                      <a:pt x="651438" y="637824"/>
                      <a:pt x="652835" y="626935"/>
                    </a:cubicBezTo>
                    <a:cubicBezTo>
                      <a:pt x="654231" y="616039"/>
                      <a:pt x="656452" y="601800"/>
                      <a:pt x="660068" y="585251"/>
                    </a:cubicBezTo>
                    <a:cubicBezTo>
                      <a:pt x="660195" y="584870"/>
                      <a:pt x="660132" y="584483"/>
                      <a:pt x="660005" y="584140"/>
                    </a:cubicBezTo>
                    <a:cubicBezTo>
                      <a:pt x="659879" y="583791"/>
                      <a:pt x="659625" y="583486"/>
                      <a:pt x="659307" y="583271"/>
                    </a:cubicBezTo>
                    <a:close/>
                    <a:moveTo>
                      <a:pt x="320453" y="382538"/>
                    </a:moveTo>
                    <a:cubicBezTo>
                      <a:pt x="321341" y="382268"/>
                      <a:pt x="321785" y="381504"/>
                      <a:pt x="321785" y="380736"/>
                    </a:cubicBezTo>
                    <a:cubicBezTo>
                      <a:pt x="321785" y="379970"/>
                      <a:pt x="321341" y="379204"/>
                      <a:pt x="320453" y="378936"/>
                    </a:cubicBezTo>
                    <a:lnTo>
                      <a:pt x="189226" y="339534"/>
                    </a:lnTo>
                    <a:lnTo>
                      <a:pt x="58062" y="300132"/>
                    </a:lnTo>
                    <a:cubicBezTo>
                      <a:pt x="57637" y="300006"/>
                      <a:pt x="57193" y="300036"/>
                      <a:pt x="56806" y="300194"/>
                    </a:cubicBezTo>
                    <a:cubicBezTo>
                      <a:pt x="56419" y="300353"/>
                      <a:pt x="56089" y="300643"/>
                      <a:pt x="55873" y="301034"/>
                    </a:cubicBezTo>
                    <a:cubicBezTo>
                      <a:pt x="48671" y="314290"/>
                      <a:pt x="40536" y="327612"/>
                      <a:pt x="31347" y="340764"/>
                    </a:cubicBezTo>
                    <a:cubicBezTo>
                      <a:pt x="22153" y="353916"/>
                      <a:pt x="11905" y="366897"/>
                      <a:pt x="489" y="379477"/>
                    </a:cubicBezTo>
                    <a:cubicBezTo>
                      <a:pt x="165" y="379836"/>
                      <a:pt x="0" y="380285"/>
                      <a:pt x="0" y="380736"/>
                    </a:cubicBezTo>
                    <a:cubicBezTo>
                      <a:pt x="0" y="381187"/>
                      <a:pt x="165" y="381638"/>
                      <a:pt x="489" y="381995"/>
                    </a:cubicBezTo>
                    <a:cubicBezTo>
                      <a:pt x="11905" y="394577"/>
                      <a:pt x="22153" y="407559"/>
                      <a:pt x="31347" y="420711"/>
                    </a:cubicBezTo>
                    <a:cubicBezTo>
                      <a:pt x="40536" y="433863"/>
                      <a:pt x="48671" y="447184"/>
                      <a:pt x="55873" y="460440"/>
                    </a:cubicBezTo>
                    <a:cubicBezTo>
                      <a:pt x="56089" y="460832"/>
                      <a:pt x="56419" y="461122"/>
                      <a:pt x="56806" y="461280"/>
                    </a:cubicBezTo>
                    <a:cubicBezTo>
                      <a:pt x="57193" y="461439"/>
                      <a:pt x="57637" y="461469"/>
                      <a:pt x="58062" y="461340"/>
                    </a:cubicBezTo>
                    <a:lnTo>
                      <a:pt x="189226" y="421938"/>
                    </a:lnTo>
                    <a:lnTo>
                      <a:pt x="320453" y="382538"/>
                    </a:lnTo>
                    <a:close/>
                    <a:moveTo>
                      <a:pt x="761534" y="379477"/>
                    </a:moveTo>
                    <a:cubicBezTo>
                      <a:pt x="750113" y="366897"/>
                      <a:pt x="739833" y="353916"/>
                      <a:pt x="730631" y="340764"/>
                    </a:cubicBezTo>
                    <a:cubicBezTo>
                      <a:pt x="721494" y="327612"/>
                      <a:pt x="713308" y="314290"/>
                      <a:pt x="706137" y="301034"/>
                    </a:cubicBezTo>
                    <a:cubicBezTo>
                      <a:pt x="705884" y="300643"/>
                      <a:pt x="705567" y="300353"/>
                      <a:pt x="705186" y="300194"/>
                    </a:cubicBezTo>
                    <a:cubicBezTo>
                      <a:pt x="704805" y="300036"/>
                      <a:pt x="704361" y="300006"/>
                      <a:pt x="703917" y="300132"/>
                    </a:cubicBezTo>
                    <a:lnTo>
                      <a:pt x="572753" y="339534"/>
                    </a:lnTo>
                    <a:lnTo>
                      <a:pt x="441527" y="378936"/>
                    </a:lnTo>
                    <a:cubicBezTo>
                      <a:pt x="440638" y="379204"/>
                      <a:pt x="440194" y="379970"/>
                      <a:pt x="440194" y="380736"/>
                    </a:cubicBezTo>
                    <a:cubicBezTo>
                      <a:pt x="440194" y="381504"/>
                      <a:pt x="440638" y="382268"/>
                      <a:pt x="441527" y="382538"/>
                    </a:cubicBezTo>
                    <a:lnTo>
                      <a:pt x="572753" y="421938"/>
                    </a:lnTo>
                    <a:lnTo>
                      <a:pt x="703917" y="461340"/>
                    </a:lnTo>
                    <a:cubicBezTo>
                      <a:pt x="704361" y="461469"/>
                      <a:pt x="704805" y="461439"/>
                      <a:pt x="705186" y="461280"/>
                    </a:cubicBezTo>
                    <a:cubicBezTo>
                      <a:pt x="705567" y="461122"/>
                      <a:pt x="705884" y="460832"/>
                      <a:pt x="706137" y="460440"/>
                    </a:cubicBezTo>
                    <a:cubicBezTo>
                      <a:pt x="713308" y="447184"/>
                      <a:pt x="721494" y="433863"/>
                      <a:pt x="730631" y="420710"/>
                    </a:cubicBezTo>
                    <a:cubicBezTo>
                      <a:pt x="739833" y="407559"/>
                      <a:pt x="750113" y="394577"/>
                      <a:pt x="761534" y="381995"/>
                    </a:cubicBezTo>
                    <a:cubicBezTo>
                      <a:pt x="761852" y="381638"/>
                      <a:pt x="761979" y="381187"/>
                      <a:pt x="761979" y="380736"/>
                    </a:cubicBezTo>
                    <a:cubicBezTo>
                      <a:pt x="761979" y="380285"/>
                      <a:pt x="761852" y="379836"/>
                      <a:pt x="761534" y="379477"/>
                    </a:cubicBezTo>
                    <a:close/>
                    <a:moveTo>
                      <a:pt x="382830" y="441247"/>
                    </a:moveTo>
                    <a:cubicBezTo>
                      <a:pt x="382512" y="440355"/>
                      <a:pt x="381751" y="439908"/>
                      <a:pt x="380989" y="439908"/>
                    </a:cubicBezTo>
                    <a:cubicBezTo>
                      <a:pt x="380228" y="439908"/>
                      <a:pt x="379466" y="440355"/>
                      <a:pt x="379212" y="441247"/>
                    </a:cubicBezTo>
                    <a:lnTo>
                      <a:pt x="339743" y="572350"/>
                    </a:lnTo>
                    <a:lnTo>
                      <a:pt x="300337" y="703450"/>
                    </a:lnTo>
                    <a:cubicBezTo>
                      <a:pt x="300210" y="703875"/>
                      <a:pt x="300274" y="704319"/>
                      <a:pt x="300401" y="704706"/>
                    </a:cubicBezTo>
                    <a:cubicBezTo>
                      <a:pt x="300591" y="705087"/>
                      <a:pt x="300844" y="705423"/>
                      <a:pt x="301226" y="705633"/>
                    </a:cubicBezTo>
                    <a:cubicBezTo>
                      <a:pt x="314488" y="712835"/>
                      <a:pt x="327813" y="720964"/>
                      <a:pt x="341013" y="730152"/>
                    </a:cubicBezTo>
                    <a:cubicBezTo>
                      <a:pt x="354148" y="739334"/>
                      <a:pt x="367156" y="749576"/>
                      <a:pt x="379720" y="760986"/>
                    </a:cubicBezTo>
                    <a:cubicBezTo>
                      <a:pt x="380101" y="761309"/>
                      <a:pt x="380545" y="761474"/>
                      <a:pt x="380989" y="761474"/>
                    </a:cubicBezTo>
                    <a:cubicBezTo>
                      <a:pt x="381434" y="761474"/>
                      <a:pt x="381878" y="761309"/>
                      <a:pt x="382259" y="760986"/>
                    </a:cubicBezTo>
                    <a:cubicBezTo>
                      <a:pt x="394823" y="749576"/>
                      <a:pt x="407831" y="739334"/>
                      <a:pt x="421030" y="730152"/>
                    </a:cubicBezTo>
                    <a:cubicBezTo>
                      <a:pt x="434165" y="720964"/>
                      <a:pt x="447491" y="712835"/>
                      <a:pt x="460754" y="705633"/>
                    </a:cubicBezTo>
                    <a:cubicBezTo>
                      <a:pt x="461134" y="705423"/>
                      <a:pt x="461452" y="705087"/>
                      <a:pt x="461579" y="704706"/>
                    </a:cubicBezTo>
                    <a:cubicBezTo>
                      <a:pt x="461769" y="704319"/>
                      <a:pt x="461769" y="703875"/>
                      <a:pt x="461642" y="703450"/>
                    </a:cubicBezTo>
                    <a:lnTo>
                      <a:pt x="422236" y="572350"/>
                    </a:lnTo>
                    <a:lnTo>
                      <a:pt x="382830" y="441247"/>
                    </a:ln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29" name="Freeform: Shape 28">
                <a:extLst>
                  <a:ext uri="{FF2B5EF4-FFF2-40B4-BE49-F238E27FC236}">
                    <a16:creationId xmlns:a16="http://schemas.microsoft.com/office/drawing/2014/main" id="{AB3DC271-CE81-93F8-BDC7-B0384780A412}"/>
                  </a:ext>
                </a:extLst>
              </p:cNvPr>
              <p:cNvSpPr/>
              <p:nvPr/>
            </p:nvSpPr>
            <p:spPr>
              <a:xfrm>
                <a:off x="5079996"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30" name="Freeform: Shape 29">
                <a:extLst>
                  <a:ext uri="{FF2B5EF4-FFF2-40B4-BE49-F238E27FC236}">
                    <a16:creationId xmlns:a16="http://schemas.microsoft.com/office/drawing/2014/main" id="{675B34A2-FE98-A6BF-60E7-FA5CF76A73B0}"/>
                  </a:ext>
                </a:extLst>
              </p:cNvPr>
              <p:cNvSpPr/>
              <p:nvPr/>
            </p:nvSpPr>
            <p:spPr>
              <a:xfrm>
                <a:off x="5206996" y="5964386"/>
                <a:ext cx="761997" cy="761472"/>
              </a:xfrm>
              <a:custGeom>
                <a:avLst/>
                <a:gdLst>
                  <a:gd name="connsiteX0" fmla="*/ 382481 w 761997"/>
                  <a:gd name="connsiteY0" fmla="*/ 760737 h 761472"/>
                  <a:gd name="connsiteX1" fmla="*/ 434800 w 761997"/>
                  <a:gd name="connsiteY1" fmla="*/ 679056 h 761472"/>
                  <a:gd name="connsiteX2" fmla="*/ 503079 w 761997"/>
                  <a:gd name="connsiteY2" fmla="*/ 504818 h 761472"/>
                  <a:gd name="connsiteX3" fmla="*/ 503828 w 761997"/>
                  <a:gd name="connsiteY3" fmla="*/ 503479 h 761472"/>
                  <a:gd name="connsiteX4" fmla="*/ 505166 w 761997"/>
                  <a:gd name="connsiteY4" fmla="*/ 502732 h 761472"/>
                  <a:gd name="connsiteX5" fmla="*/ 679525 w 761997"/>
                  <a:gd name="connsiteY5" fmla="*/ 434499 h 761472"/>
                  <a:gd name="connsiteX6" fmla="*/ 761262 w 761997"/>
                  <a:gd name="connsiteY6" fmla="*/ 382221 h 761472"/>
                  <a:gd name="connsiteX7" fmla="*/ 761998 w 761997"/>
                  <a:gd name="connsiteY7" fmla="*/ 380736 h 761472"/>
                  <a:gd name="connsiteX8" fmla="*/ 761262 w 761997"/>
                  <a:gd name="connsiteY8" fmla="*/ 379251 h 761472"/>
                  <a:gd name="connsiteX9" fmla="*/ 679525 w 761997"/>
                  <a:gd name="connsiteY9" fmla="*/ 326972 h 761472"/>
                  <a:gd name="connsiteX10" fmla="*/ 505166 w 761997"/>
                  <a:gd name="connsiteY10" fmla="*/ 258739 h 761472"/>
                  <a:gd name="connsiteX11" fmla="*/ 503828 w 761997"/>
                  <a:gd name="connsiteY11" fmla="*/ 257992 h 761472"/>
                  <a:gd name="connsiteX12" fmla="*/ 503079 w 761997"/>
                  <a:gd name="connsiteY12" fmla="*/ 256653 h 761472"/>
                  <a:gd name="connsiteX13" fmla="*/ 434800 w 761997"/>
                  <a:gd name="connsiteY13" fmla="*/ 82417 h 761472"/>
                  <a:gd name="connsiteX14" fmla="*/ 382481 w 761997"/>
                  <a:gd name="connsiteY14" fmla="*/ 732 h 761472"/>
                  <a:gd name="connsiteX15" fmla="*/ 380996 w 761997"/>
                  <a:gd name="connsiteY15" fmla="*/ 0 h 761472"/>
                  <a:gd name="connsiteX16" fmla="*/ 379511 w 761997"/>
                  <a:gd name="connsiteY16" fmla="*/ 732 h 761472"/>
                  <a:gd name="connsiteX17" fmla="*/ 327198 w 761997"/>
                  <a:gd name="connsiteY17" fmla="*/ 82417 h 761472"/>
                  <a:gd name="connsiteX18" fmla="*/ 258920 w 761997"/>
                  <a:gd name="connsiteY18" fmla="*/ 256653 h 761472"/>
                  <a:gd name="connsiteX19" fmla="*/ 258171 w 761997"/>
                  <a:gd name="connsiteY19" fmla="*/ 257992 h 761472"/>
                  <a:gd name="connsiteX20" fmla="*/ 256832 w 761997"/>
                  <a:gd name="connsiteY20" fmla="*/ 258739 h 761472"/>
                  <a:gd name="connsiteX21" fmla="*/ 82474 w 761997"/>
                  <a:gd name="connsiteY21" fmla="*/ 326972 h 761472"/>
                  <a:gd name="connsiteX22" fmla="*/ 730 w 761997"/>
                  <a:gd name="connsiteY22" fmla="*/ 379251 h 761472"/>
                  <a:gd name="connsiteX23" fmla="*/ 0 w 761997"/>
                  <a:gd name="connsiteY23" fmla="*/ 380736 h 761472"/>
                  <a:gd name="connsiteX24" fmla="*/ 730 w 761997"/>
                  <a:gd name="connsiteY24" fmla="*/ 382221 h 761472"/>
                  <a:gd name="connsiteX25" fmla="*/ 82474 w 761997"/>
                  <a:gd name="connsiteY25" fmla="*/ 434499 h 761472"/>
                  <a:gd name="connsiteX26" fmla="*/ 256832 w 761997"/>
                  <a:gd name="connsiteY26" fmla="*/ 502732 h 761472"/>
                  <a:gd name="connsiteX27" fmla="*/ 258171 w 761997"/>
                  <a:gd name="connsiteY27" fmla="*/ 503479 h 761472"/>
                  <a:gd name="connsiteX28" fmla="*/ 258920 w 761997"/>
                  <a:gd name="connsiteY28" fmla="*/ 504818 h 761472"/>
                  <a:gd name="connsiteX29" fmla="*/ 327198 w 761997"/>
                  <a:gd name="connsiteY29" fmla="*/ 679056 h 761472"/>
                  <a:gd name="connsiteX30" fmla="*/ 379511 w 761997"/>
                  <a:gd name="connsiteY30" fmla="*/ 760737 h 761472"/>
                  <a:gd name="connsiteX31" fmla="*/ 380996 w 761997"/>
                  <a:gd name="connsiteY31" fmla="*/ 761473 h 761472"/>
                  <a:gd name="connsiteX32" fmla="*/ 382481 w 761997"/>
                  <a:gd name="connsiteY32" fmla="*/ 760737 h 7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1997" h="761472">
                    <a:moveTo>
                      <a:pt x="382481" y="760737"/>
                    </a:moveTo>
                    <a:cubicBezTo>
                      <a:pt x="388268" y="753230"/>
                      <a:pt x="410205" y="723856"/>
                      <a:pt x="434800" y="679056"/>
                    </a:cubicBezTo>
                    <a:cubicBezTo>
                      <a:pt x="459396" y="634250"/>
                      <a:pt x="486650" y="574024"/>
                      <a:pt x="503079" y="504818"/>
                    </a:cubicBezTo>
                    <a:cubicBezTo>
                      <a:pt x="503199" y="504301"/>
                      <a:pt x="503466" y="503841"/>
                      <a:pt x="503828" y="503479"/>
                    </a:cubicBezTo>
                    <a:cubicBezTo>
                      <a:pt x="504189" y="503118"/>
                      <a:pt x="504646" y="502855"/>
                      <a:pt x="505166" y="502732"/>
                    </a:cubicBezTo>
                    <a:cubicBezTo>
                      <a:pt x="574422" y="486313"/>
                      <a:pt x="634693" y="459077"/>
                      <a:pt x="679525" y="434499"/>
                    </a:cubicBezTo>
                    <a:cubicBezTo>
                      <a:pt x="724356" y="409922"/>
                      <a:pt x="753755" y="388004"/>
                      <a:pt x="761262" y="382221"/>
                    </a:cubicBezTo>
                    <a:cubicBezTo>
                      <a:pt x="761750" y="381844"/>
                      <a:pt x="761998" y="381290"/>
                      <a:pt x="761998" y="380736"/>
                    </a:cubicBezTo>
                    <a:cubicBezTo>
                      <a:pt x="761998" y="380181"/>
                      <a:pt x="761750" y="379627"/>
                      <a:pt x="761262" y="379251"/>
                    </a:cubicBezTo>
                    <a:cubicBezTo>
                      <a:pt x="753755" y="373468"/>
                      <a:pt x="724356" y="351549"/>
                      <a:pt x="679525" y="326972"/>
                    </a:cubicBezTo>
                    <a:cubicBezTo>
                      <a:pt x="634693" y="302394"/>
                      <a:pt x="574422" y="275158"/>
                      <a:pt x="505166" y="258739"/>
                    </a:cubicBezTo>
                    <a:cubicBezTo>
                      <a:pt x="504646" y="258617"/>
                      <a:pt x="504189" y="258353"/>
                      <a:pt x="503828" y="257992"/>
                    </a:cubicBezTo>
                    <a:cubicBezTo>
                      <a:pt x="503466" y="257630"/>
                      <a:pt x="503199" y="257170"/>
                      <a:pt x="503079" y="256653"/>
                    </a:cubicBezTo>
                    <a:cubicBezTo>
                      <a:pt x="486650" y="187445"/>
                      <a:pt x="459396" y="127218"/>
                      <a:pt x="434800" y="82417"/>
                    </a:cubicBezTo>
                    <a:cubicBezTo>
                      <a:pt x="410205" y="37615"/>
                      <a:pt x="388268" y="8240"/>
                      <a:pt x="382481" y="732"/>
                    </a:cubicBezTo>
                    <a:cubicBezTo>
                      <a:pt x="382106" y="244"/>
                      <a:pt x="381554" y="0"/>
                      <a:pt x="380996" y="0"/>
                    </a:cubicBezTo>
                    <a:cubicBezTo>
                      <a:pt x="380444" y="0"/>
                      <a:pt x="379885" y="244"/>
                      <a:pt x="379511" y="732"/>
                    </a:cubicBezTo>
                    <a:cubicBezTo>
                      <a:pt x="373724" y="8240"/>
                      <a:pt x="351794" y="37615"/>
                      <a:pt x="327198" y="82417"/>
                    </a:cubicBezTo>
                    <a:cubicBezTo>
                      <a:pt x="302602" y="127218"/>
                      <a:pt x="275348" y="187445"/>
                      <a:pt x="258920" y="256653"/>
                    </a:cubicBezTo>
                    <a:cubicBezTo>
                      <a:pt x="258792" y="257170"/>
                      <a:pt x="258532" y="257630"/>
                      <a:pt x="258171" y="257992"/>
                    </a:cubicBezTo>
                    <a:cubicBezTo>
                      <a:pt x="257809" y="258353"/>
                      <a:pt x="257346" y="258617"/>
                      <a:pt x="256832" y="258739"/>
                    </a:cubicBezTo>
                    <a:cubicBezTo>
                      <a:pt x="187570" y="275158"/>
                      <a:pt x="127305" y="302394"/>
                      <a:pt x="82474" y="326972"/>
                    </a:cubicBezTo>
                    <a:cubicBezTo>
                      <a:pt x="37642" y="351549"/>
                      <a:pt x="8243" y="373468"/>
                      <a:pt x="730" y="379251"/>
                    </a:cubicBezTo>
                    <a:cubicBezTo>
                      <a:pt x="241" y="379627"/>
                      <a:pt x="0" y="380181"/>
                      <a:pt x="0" y="380736"/>
                    </a:cubicBezTo>
                    <a:cubicBezTo>
                      <a:pt x="0" y="381290"/>
                      <a:pt x="241" y="381844"/>
                      <a:pt x="730" y="382221"/>
                    </a:cubicBezTo>
                    <a:cubicBezTo>
                      <a:pt x="8243" y="388004"/>
                      <a:pt x="37642" y="409922"/>
                      <a:pt x="82474" y="434499"/>
                    </a:cubicBezTo>
                    <a:cubicBezTo>
                      <a:pt x="127305" y="459077"/>
                      <a:pt x="187570" y="486313"/>
                      <a:pt x="256832" y="502732"/>
                    </a:cubicBezTo>
                    <a:cubicBezTo>
                      <a:pt x="257346" y="502855"/>
                      <a:pt x="257809" y="503118"/>
                      <a:pt x="258171" y="503479"/>
                    </a:cubicBezTo>
                    <a:cubicBezTo>
                      <a:pt x="258532" y="503841"/>
                      <a:pt x="258792" y="504301"/>
                      <a:pt x="258920" y="504818"/>
                    </a:cubicBezTo>
                    <a:cubicBezTo>
                      <a:pt x="275348" y="574024"/>
                      <a:pt x="302602" y="634250"/>
                      <a:pt x="327198" y="679056"/>
                    </a:cubicBezTo>
                    <a:cubicBezTo>
                      <a:pt x="351794" y="723856"/>
                      <a:pt x="373724" y="753230"/>
                      <a:pt x="379511" y="760737"/>
                    </a:cubicBezTo>
                    <a:cubicBezTo>
                      <a:pt x="379885" y="761225"/>
                      <a:pt x="380444" y="761473"/>
                      <a:pt x="380996" y="761473"/>
                    </a:cubicBezTo>
                    <a:cubicBezTo>
                      <a:pt x="381554" y="761473"/>
                      <a:pt x="382106" y="761225"/>
                      <a:pt x="382481" y="760737"/>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31" name="Freeform: Shape 30">
                <a:extLst>
                  <a:ext uri="{FF2B5EF4-FFF2-40B4-BE49-F238E27FC236}">
                    <a16:creationId xmlns:a16="http://schemas.microsoft.com/office/drawing/2014/main" id="{9F27BE5B-CD38-AAE6-9B89-B18E89187BE9}"/>
                  </a:ext>
                </a:extLst>
              </p:cNvPr>
              <p:cNvSpPr/>
              <p:nvPr/>
            </p:nvSpPr>
            <p:spPr>
              <a:xfrm>
                <a:off x="4064003"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32" name="Freeform: Shape 31">
                <a:extLst>
                  <a:ext uri="{FF2B5EF4-FFF2-40B4-BE49-F238E27FC236}">
                    <a16:creationId xmlns:a16="http://schemas.microsoft.com/office/drawing/2014/main" id="{15848FAE-A0E3-24E1-CE1A-4288BA23FEFB}"/>
                  </a:ext>
                </a:extLst>
              </p:cNvPr>
              <p:cNvSpPr/>
              <p:nvPr/>
            </p:nvSpPr>
            <p:spPr>
              <a:xfrm>
                <a:off x="4067239" y="6029515"/>
                <a:ext cx="1009539" cy="631213"/>
              </a:xfrm>
              <a:custGeom>
                <a:avLst/>
                <a:gdLst>
                  <a:gd name="connsiteX0" fmla="*/ 1008505 w 1009539"/>
                  <a:gd name="connsiteY0" fmla="*/ 317284 h 631213"/>
                  <a:gd name="connsiteX1" fmla="*/ 697368 w 1009539"/>
                  <a:gd name="connsiteY1" fmla="*/ 474147 h 631213"/>
                  <a:gd name="connsiteX2" fmla="*/ 386231 w 1009539"/>
                  <a:gd name="connsiteY2" fmla="*/ 631010 h 631213"/>
                  <a:gd name="connsiteX3" fmla="*/ 384632 w 1009539"/>
                  <a:gd name="connsiteY3" fmla="*/ 631054 h 631213"/>
                  <a:gd name="connsiteX4" fmla="*/ 383578 w 1009539"/>
                  <a:gd name="connsiteY4" fmla="*/ 629849 h 631213"/>
                  <a:gd name="connsiteX5" fmla="*/ 238334 w 1009539"/>
                  <a:gd name="connsiteY5" fmla="*/ 434262 h 631213"/>
                  <a:gd name="connsiteX6" fmla="*/ 1294 w 1009539"/>
                  <a:gd name="connsiteY6" fmla="*/ 317386 h 631213"/>
                  <a:gd name="connsiteX7" fmla="*/ 0 w 1009539"/>
                  <a:gd name="connsiteY7" fmla="*/ 315606 h 631213"/>
                  <a:gd name="connsiteX8" fmla="*/ 1294 w 1009539"/>
                  <a:gd name="connsiteY8" fmla="*/ 313826 h 631213"/>
                  <a:gd name="connsiteX9" fmla="*/ 238334 w 1009539"/>
                  <a:gd name="connsiteY9" fmla="*/ 196949 h 631213"/>
                  <a:gd name="connsiteX10" fmla="*/ 383578 w 1009539"/>
                  <a:gd name="connsiteY10" fmla="*/ 1363 h 631213"/>
                  <a:gd name="connsiteX11" fmla="*/ 384632 w 1009539"/>
                  <a:gd name="connsiteY11" fmla="*/ 159 h 631213"/>
                  <a:gd name="connsiteX12" fmla="*/ 386231 w 1009539"/>
                  <a:gd name="connsiteY12" fmla="*/ 202 h 631213"/>
                  <a:gd name="connsiteX13" fmla="*/ 697368 w 1009539"/>
                  <a:gd name="connsiteY13" fmla="*/ 157065 h 631213"/>
                  <a:gd name="connsiteX14" fmla="*/ 1008505 w 1009539"/>
                  <a:gd name="connsiteY14" fmla="*/ 313927 h 631213"/>
                  <a:gd name="connsiteX15" fmla="*/ 1009539 w 1009539"/>
                  <a:gd name="connsiteY15" fmla="*/ 315606 h 631213"/>
                  <a:gd name="connsiteX16" fmla="*/ 1008505 w 1009539"/>
                  <a:gd name="connsiteY16" fmla="*/ 317284 h 631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539" h="631213">
                    <a:moveTo>
                      <a:pt x="1008505" y="317284"/>
                    </a:moveTo>
                    <a:lnTo>
                      <a:pt x="697368" y="474147"/>
                    </a:lnTo>
                    <a:lnTo>
                      <a:pt x="386231" y="631010"/>
                    </a:lnTo>
                    <a:cubicBezTo>
                      <a:pt x="385704" y="631276"/>
                      <a:pt x="385120" y="631270"/>
                      <a:pt x="384632" y="631054"/>
                    </a:cubicBezTo>
                    <a:cubicBezTo>
                      <a:pt x="384143" y="630838"/>
                      <a:pt x="383743" y="630413"/>
                      <a:pt x="383578" y="629849"/>
                    </a:cubicBezTo>
                    <a:cubicBezTo>
                      <a:pt x="360423" y="549665"/>
                      <a:pt x="307025" y="485404"/>
                      <a:pt x="238334" y="434262"/>
                    </a:cubicBezTo>
                    <a:cubicBezTo>
                      <a:pt x="169637" y="383120"/>
                      <a:pt x="85647" y="345097"/>
                      <a:pt x="1294" y="317386"/>
                    </a:cubicBezTo>
                    <a:cubicBezTo>
                      <a:pt x="431" y="317102"/>
                      <a:pt x="0" y="316354"/>
                      <a:pt x="0" y="315606"/>
                    </a:cubicBezTo>
                    <a:cubicBezTo>
                      <a:pt x="0" y="314857"/>
                      <a:pt x="431" y="314109"/>
                      <a:pt x="1294" y="313826"/>
                    </a:cubicBezTo>
                    <a:cubicBezTo>
                      <a:pt x="85647" y="286114"/>
                      <a:pt x="169637" y="248091"/>
                      <a:pt x="238334" y="196949"/>
                    </a:cubicBezTo>
                    <a:cubicBezTo>
                      <a:pt x="307025" y="145808"/>
                      <a:pt x="360423" y="81548"/>
                      <a:pt x="383578" y="1363"/>
                    </a:cubicBezTo>
                    <a:cubicBezTo>
                      <a:pt x="383743" y="797"/>
                      <a:pt x="384143" y="374"/>
                      <a:pt x="384632" y="159"/>
                    </a:cubicBezTo>
                    <a:cubicBezTo>
                      <a:pt x="385120" y="-56"/>
                      <a:pt x="385704" y="-64"/>
                      <a:pt x="386231" y="202"/>
                    </a:cubicBezTo>
                    <a:lnTo>
                      <a:pt x="697368" y="157065"/>
                    </a:lnTo>
                    <a:lnTo>
                      <a:pt x="1008505" y="313927"/>
                    </a:lnTo>
                    <a:cubicBezTo>
                      <a:pt x="1009190" y="314275"/>
                      <a:pt x="1009539" y="314940"/>
                      <a:pt x="1009539" y="315606"/>
                    </a:cubicBezTo>
                    <a:cubicBezTo>
                      <a:pt x="1009539" y="316271"/>
                      <a:pt x="1009190" y="316937"/>
                      <a:pt x="1008505" y="31728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33" name="Freeform: Shape 32">
                <a:extLst>
                  <a:ext uri="{FF2B5EF4-FFF2-40B4-BE49-F238E27FC236}">
                    <a16:creationId xmlns:a16="http://schemas.microsoft.com/office/drawing/2014/main" id="{C7ADA2CE-543C-DB11-5537-5B2D87A832EB}"/>
                  </a:ext>
                </a:extLst>
              </p:cNvPr>
              <p:cNvSpPr/>
              <p:nvPr/>
            </p:nvSpPr>
            <p:spPr>
              <a:xfrm>
                <a:off x="3048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34" name="Freeform: Shape 33">
                <a:extLst>
                  <a:ext uri="{FF2B5EF4-FFF2-40B4-BE49-F238E27FC236}">
                    <a16:creationId xmlns:a16="http://schemas.microsoft.com/office/drawing/2014/main" id="{CD2766A1-F351-FE76-6558-1E011AA9DD83}"/>
                  </a:ext>
                </a:extLst>
              </p:cNvPr>
              <p:cNvSpPr/>
              <p:nvPr/>
            </p:nvSpPr>
            <p:spPr>
              <a:xfrm>
                <a:off x="3175141" y="5989204"/>
                <a:ext cx="761731" cy="691143"/>
              </a:xfrm>
              <a:custGeom>
                <a:avLst/>
                <a:gdLst>
                  <a:gd name="connsiteX0" fmla="*/ 488138 w 761731"/>
                  <a:gd name="connsiteY0" fmla="*/ 688098 h 691143"/>
                  <a:gd name="connsiteX1" fmla="*/ 488354 w 761731"/>
                  <a:gd name="connsiteY1" fmla="*/ 690084 h 691143"/>
                  <a:gd name="connsiteX2" fmla="*/ 486660 w 761731"/>
                  <a:gd name="connsiteY2" fmla="*/ 691144 h 691143"/>
                  <a:gd name="connsiteX3" fmla="*/ 275066 w 761731"/>
                  <a:gd name="connsiteY3" fmla="*/ 691144 h 691143"/>
                  <a:gd name="connsiteX4" fmla="*/ 273372 w 761731"/>
                  <a:gd name="connsiteY4" fmla="*/ 690084 h 691143"/>
                  <a:gd name="connsiteX5" fmla="*/ 273593 w 761731"/>
                  <a:gd name="connsiteY5" fmla="*/ 688098 h 691143"/>
                  <a:gd name="connsiteX6" fmla="*/ 326490 w 761731"/>
                  <a:gd name="connsiteY6" fmla="*/ 621349 h 691143"/>
                  <a:gd name="connsiteX7" fmla="*/ 379387 w 761731"/>
                  <a:gd name="connsiteY7" fmla="*/ 554593 h 691143"/>
                  <a:gd name="connsiteX8" fmla="*/ 380866 w 761731"/>
                  <a:gd name="connsiteY8" fmla="*/ 553876 h 691143"/>
                  <a:gd name="connsiteX9" fmla="*/ 382344 w 761731"/>
                  <a:gd name="connsiteY9" fmla="*/ 554593 h 691143"/>
                  <a:gd name="connsiteX10" fmla="*/ 435241 w 761731"/>
                  <a:gd name="connsiteY10" fmla="*/ 621349 h 691143"/>
                  <a:gd name="connsiteX11" fmla="*/ 488138 w 761731"/>
                  <a:gd name="connsiteY11" fmla="*/ 688098 h 691143"/>
                  <a:gd name="connsiteX12" fmla="*/ 334391 w 761731"/>
                  <a:gd name="connsiteY12" fmla="*/ 529534 h 691143"/>
                  <a:gd name="connsiteX13" fmla="*/ 332741 w 761731"/>
                  <a:gd name="connsiteY13" fmla="*/ 528208 h 691143"/>
                  <a:gd name="connsiteX14" fmla="*/ 219891 w 761731"/>
                  <a:gd name="connsiteY14" fmla="*/ 519267 h 691143"/>
                  <a:gd name="connsiteX15" fmla="*/ 107047 w 761731"/>
                  <a:gd name="connsiteY15" fmla="*/ 510326 h 691143"/>
                  <a:gd name="connsiteX16" fmla="*/ 90396 w 761731"/>
                  <a:gd name="connsiteY16" fmla="*/ 510548 h 691143"/>
                  <a:gd name="connsiteX17" fmla="*/ 73599 w 761731"/>
                  <a:gd name="connsiteY17" fmla="*/ 513962 h 691143"/>
                  <a:gd name="connsiteX18" fmla="*/ 19719 w 761731"/>
                  <a:gd name="connsiteY18" fmla="*/ 558438 h 691143"/>
                  <a:gd name="connsiteX19" fmla="*/ 13577 w 761731"/>
                  <a:gd name="connsiteY19" fmla="*/ 628094 h 691143"/>
                  <a:gd name="connsiteX20" fmla="*/ 55819 w 761731"/>
                  <a:gd name="connsiteY20" fmla="*/ 679588 h 691143"/>
                  <a:gd name="connsiteX21" fmla="*/ 121845 w 761731"/>
                  <a:gd name="connsiteY21" fmla="*/ 688428 h 691143"/>
                  <a:gd name="connsiteX22" fmla="*/ 140120 w 761731"/>
                  <a:gd name="connsiteY22" fmla="*/ 681721 h 691143"/>
                  <a:gd name="connsiteX23" fmla="*/ 156010 w 761731"/>
                  <a:gd name="connsiteY23" fmla="*/ 671688 h 691143"/>
                  <a:gd name="connsiteX24" fmla="*/ 244886 w 761731"/>
                  <a:gd name="connsiteY24" fmla="*/ 601620 h 691143"/>
                  <a:gd name="connsiteX25" fmla="*/ 333756 w 761731"/>
                  <a:gd name="connsiteY25" fmla="*/ 531552 h 691143"/>
                  <a:gd name="connsiteX26" fmla="*/ 334391 w 761731"/>
                  <a:gd name="connsiteY26" fmla="*/ 529534 h 691143"/>
                  <a:gd name="connsiteX27" fmla="*/ 40234 w 761731"/>
                  <a:gd name="connsiteY27" fmla="*/ 379772 h 691143"/>
                  <a:gd name="connsiteX28" fmla="*/ 57596 w 761731"/>
                  <a:gd name="connsiteY28" fmla="*/ 391561 h 691143"/>
                  <a:gd name="connsiteX29" fmla="*/ 76296 w 761731"/>
                  <a:gd name="connsiteY29" fmla="*/ 399681 h 691143"/>
                  <a:gd name="connsiteX30" fmla="*/ 208773 w 761731"/>
                  <a:gd name="connsiteY30" fmla="*/ 443208 h 691143"/>
                  <a:gd name="connsiteX31" fmla="*/ 341250 w 761731"/>
                  <a:gd name="connsiteY31" fmla="*/ 486733 h 691143"/>
                  <a:gd name="connsiteX32" fmla="*/ 343287 w 761731"/>
                  <a:gd name="connsiteY32" fmla="*/ 486149 h 691143"/>
                  <a:gd name="connsiteX33" fmla="*/ 343484 w 761731"/>
                  <a:gd name="connsiteY33" fmla="*/ 484036 h 691143"/>
                  <a:gd name="connsiteX34" fmla="*/ 275884 w 761731"/>
                  <a:gd name="connsiteY34" fmla="*/ 362147 h 691143"/>
                  <a:gd name="connsiteX35" fmla="*/ 208285 w 761731"/>
                  <a:gd name="connsiteY35" fmla="*/ 240258 h 691143"/>
                  <a:gd name="connsiteX36" fmla="*/ 196774 w 761731"/>
                  <a:gd name="connsiteY36" fmla="*/ 223390 h 691143"/>
                  <a:gd name="connsiteX37" fmla="*/ 181893 w 761731"/>
                  <a:gd name="connsiteY37" fmla="*/ 208533 h 691143"/>
                  <a:gd name="connsiteX38" fmla="*/ 99819 w 761731"/>
                  <a:gd name="connsiteY38" fmla="*/ 183603 h 691143"/>
                  <a:gd name="connsiteX39" fmla="*/ 24339 w 761731"/>
                  <a:gd name="connsiteY39" fmla="*/ 224587 h 691143"/>
                  <a:gd name="connsiteX40" fmla="*/ 587 w 761731"/>
                  <a:gd name="connsiteY40" fmla="*/ 305419 h 691143"/>
                  <a:gd name="connsiteX41" fmla="*/ 40234 w 761731"/>
                  <a:gd name="connsiteY41" fmla="*/ 379772 h 691143"/>
                  <a:gd name="connsiteX42" fmla="*/ 688132 w 761731"/>
                  <a:gd name="connsiteY42" fmla="*/ 513962 h 691143"/>
                  <a:gd name="connsiteX43" fmla="*/ 671335 w 761731"/>
                  <a:gd name="connsiteY43" fmla="*/ 510548 h 691143"/>
                  <a:gd name="connsiteX44" fmla="*/ 654685 w 761731"/>
                  <a:gd name="connsiteY44" fmla="*/ 510326 h 691143"/>
                  <a:gd name="connsiteX45" fmla="*/ 541841 w 761731"/>
                  <a:gd name="connsiteY45" fmla="*/ 519267 h 691143"/>
                  <a:gd name="connsiteX46" fmla="*/ 428991 w 761731"/>
                  <a:gd name="connsiteY46" fmla="*/ 528208 h 691143"/>
                  <a:gd name="connsiteX47" fmla="*/ 427335 w 761731"/>
                  <a:gd name="connsiteY47" fmla="*/ 529534 h 691143"/>
                  <a:gd name="connsiteX48" fmla="*/ 427976 w 761731"/>
                  <a:gd name="connsiteY48" fmla="*/ 531558 h 691143"/>
                  <a:gd name="connsiteX49" fmla="*/ 516845 w 761731"/>
                  <a:gd name="connsiteY49" fmla="*/ 601620 h 691143"/>
                  <a:gd name="connsiteX50" fmla="*/ 605722 w 761731"/>
                  <a:gd name="connsiteY50" fmla="*/ 671688 h 691143"/>
                  <a:gd name="connsiteX51" fmla="*/ 621611 w 761731"/>
                  <a:gd name="connsiteY51" fmla="*/ 681721 h 691143"/>
                  <a:gd name="connsiteX52" fmla="*/ 639887 w 761731"/>
                  <a:gd name="connsiteY52" fmla="*/ 688428 h 691143"/>
                  <a:gd name="connsiteX53" fmla="*/ 705906 w 761731"/>
                  <a:gd name="connsiteY53" fmla="*/ 679588 h 691143"/>
                  <a:gd name="connsiteX54" fmla="*/ 748155 w 761731"/>
                  <a:gd name="connsiteY54" fmla="*/ 628094 h 691143"/>
                  <a:gd name="connsiteX55" fmla="*/ 742012 w 761731"/>
                  <a:gd name="connsiteY55" fmla="*/ 558438 h 691143"/>
                  <a:gd name="connsiteX56" fmla="*/ 688132 w 761731"/>
                  <a:gd name="connsiteY56" fmla="*/ 513962 h 691143"/>
                  <a:gd name="connsiteX57" fmla="*/ 737393 w 761731"/>
                  <a:gd name="connsiteY57" fmla="*/ 224587 h 691143"/>
                  <a:gd name="connsiteX58" fmla="*/ 661912 w 761731"/>
                  <a:gd name="connsiteY58" fmla="*/ 183603 h 691143"/>
                  <a:gd name="connsiteX59" fmla="*/ 579838 w 761731"/>
                  <a:gd name="connsiteY59" fmla="*/ 208532 h 691143"/>
                  <a:gd name="connsiteX60" fmla="*/ 564958 w 761731"/>
                  <a:gd name="connsiteY60" fmla="*/ 223390 h 691143"/>
                  <a:gd name="connsiteX61" fmla="*/ 553447 w 761731"/>
                  <a:gd name="connsiteY61" fmla="*/ 240257 h 691143"/>
                  <a:gd name="connsiteX62" fmla="*/ 485847 w 761731"/>
                  <a:gd name="connsiteY62" fmla="*/ 362147 h 691143"/>
                  <a:gd name="connsiteX63" fmla="*/ 418248 w 761731"/>
                  <a:gd name="connsiteY63" fmla="*/ 484036 h 691143"/>
                  <a:gd name="connsiteX64" fmla="*/ 418444 w 761731"/>
                  <a:gd name="connsiteY64" fmla="*/ 486149 h 691143"/>
                  <a:gd name="connsiteX65" fmla="*/ 420481 w 761731"/>
                  <a:gd name="connsiteY65" fmla="*/ 486733 h 691143"/>
                  <a:gd name="connsiteX66" fmla="*/ 552958 w 761731"/>
                  <a:gd name="connsiteY66" fmla="*/ 443207 h 691143"/>
                  <a:gd name="connsiteX67" fmla="*/ 685435 w 761731"/>
                  <a:gd name="connsiteY67" fmla="*/ 399681 h 691143"/>
                  <a:gd name="connsiteX68" fmla="*/ 704129 w 761731"/>
                  <a:gd name="connsiteY68" fmla="*/ 391561 h 691143"/>
                  <a:gd name="connsiteX69" fmla="*/ 721491 w 761731"/>
                  <a:gd name="connsiteY69" fmla="*/ 379772 h 691143"/>
                  <a:gd name="connsiteX70" fmla="*/ 761145 w 761731"/>
                  <a:gd name="connsiteY70" fmla="*/ 305419 h 691143"/>
                  <a:gd name="connsiteX71" fmla="*/ 737393 w 761731"/>
                  <a:gd name="connsiteY71" fmla="*/ 224587 h 691143"/>
                  <a:gd name="connsiteX72" fmla="*/ 272712 w 761731"/>
                  <a:gd name="connsiteY72" fmla="*/ 158402 h 691143"/>
                  <a:gd name="connsiteX73" fmla="*/ 325913 w 761731"/>
                  <a:gd name="connsiteY73" fmla="*/ 294041 h 691143"/>
                  <a:gd name="connsiteX74" fmla="*/ 379115 w 761731"/>
                  <a:gd name="connsiteY74" fmla="*/ 429684 h 691143"/>
                  <a:gd name="connsiteX75" fmla="*/ 380866 w 761731"/>
                  <a:gd name="connsiteY75" fmla="*/ 430876 h 691143"/>
                  <a:gd name="connsiteX76" fmla="*/ 382617 w 761731"/>
                  <a:gd name="connsiteY76" fmla="*/ 429684 h 691143"/>
                  <a:gd name="connsiteX77" fmla="*/ 435819 w 761731"/>
                  <a:gd name="connsiteY77" fmla="*/ 294041 h 691143"/>
                  <a:gd name="connsiteX78" fmla="*/ 489014 w 761731"/>
                  <a:gd name="connsiteY78" fmla="*/ 158402 h 691143"/>
                  <a:gd name="connsiteX79" fmla="*/ 494934 w 761731"/>
                  <a:gd name="connsiteY79" fmla="*/ 137907 h 691143"/>
                  <a:gd name="connsiteX80" fmla="*/ 496996 w 761731"/>
                  <a:gd name="connsiteY80" fmla="*/ 116047 h 691143"/>
                  <a:gd name="connsiteX81" fmla="*/ 462413 w 761731"/>
                  <a:gd name="connsiteY81" fmla="*/ 33428 h 691143"/>
                  <a:gd name="connsiteX82" fmla="*/ 379146 w 761731"/>
                  <a:gd name="connsiteY82" fmla="*/ 13 h 691143"/>
                  <a:gd name="connsiteX83" fmla="*/ 298221 w 761731"/>
                  <a:gd name="connsiteY83" fmla="*/ 34730 h 691143"/>
                  <a:gd name="connsiteX84" fmla="*/ 264735 w 761731"/>
                  <a:gd name="connsiteY84" fmla="*/ 116142 h 691143"/>
                  <a:gd name="connsiteX85" fmla="*/ 266804 w 761731"/>
                  <a:gd name="connsiteY85" fmla="*/ 137952 h 691143"/>
                  <a:gd name="connsiteX86" fmla="*/ 272712 w 761731"/>
                  <a:gd name="connsiteY86" fmla="*/ 158402 h 69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61731" h="691143">
                    <a:moveTo>
                      <a:pt x="488138" y="688098"/>
                    </a:moveTo>
                    <a:cubicBezTo>
                      <a:pt x="488627" y="688720"/>
                      <a:pt x="488652" y="689481"/>
                      <a:pt x="488354" y="690084"/>
                    </a:cubicBezTo>
                    <a:cubicBezTo>
                      <a:pt x="488062" y="690693"/>
                      <a:pt x="487446" y="691144"/>
                      <a:pt x="486660" y="691144"/>
                    </a:cubicBezTo>
                    <a:lnTo>
                      <a:pt x="275066" y="691144"/>
                    </a:lnTo>
                    <a:cubicBezTo>
                      <a:pt x="274279" y="691144"/>
                      <a:pt x="273670" y="690693"/>
                      <a:pt x="273372" y="690084"/>
                    </a:cubicBezTo>
                    <a:cubicBezTo>
                      <a:pt x="273080" y="689481"/>
                      <a:pt x="273105" y="688720"/>
                      <a:pt x="273593" y="688098"/>
                    </a:cubicBezTo>
                    <a:lnTo>
                      <a:pt x="326490" y="621349"/>
                    </a:lnTo>
                    <a:lnTo>
                      <a:pt x="379387" y="554593"/>
                    </a:lnTo>
                    <a:cubicBezTo>
                      <a:pt x="379768" y="554117"/>
                      <a:pt x="380320" y="553876"/>
                      <a:pt x="380866" y="553876"/>
                    </a:cubicBezTo>
                    <a:cubicBezTo>
                      <a:pt x="381412" y="553876"/>
                      <a:pt x="381964" y="554117"/>
                      <a:pt x="382344" y="554593"/>
                    </a:cubicBezTo>
                    <a:lnTo>
                      <a:pt x="435241" y="621349"/>
                    </a:lnTo>
                    <a:lnTo>
                      <a:pt x="488138" y="688098"/>
                    </a:lnTo>
                    <a:close/>
                    <a:moveTo>
                      <a:pt x="334391" y="529534"/>
                    </a:moveTo>
                    <a:cubicBezTo>
                      <a:pt x="334181" y="528849"/>
                      <a:pt x="333597" y="528271"/>
                      <a:pt x="332741" y="528208"/>
                    </a:cubicBezTo>
                    <a:lnTo>
                      <a:pt x="219891" y="519267"/>
                    </a:lnTo>
                    <a:lnTo>
                      <a:pt x="107047" y="510326"/>
                    </a:lnTo>
                    <a:cubicBezTo>
                      <a:pt x="101565" y="509888"/>
                      <a:pt x="95993" y="509952"/>
                      <a:pt x="90396" y="510548"/>
                    </a:cubicBezTo>
                    <a:cubicBezTo>
                      <a:pt x="84799" y="511145"/>
                      <a:pt x="79184" y="512268"/>
                      <a:pt x="73599" y="513962"/>
                    </a:cubicBezTo>
                    <a:cubicBezTo>
                      <a:pt x="49454" y="521279"/>
                      <a:pt x="30608" y="537758"/>
                      <a:pt x="19719" y="558438"/>
                    </a:cubicBezTo>
                    <a:cubicBezTo>
                      <a:pt x="8830" y="579119"/>
                      <a:pt x="5898" y="603993"/>
                      <a:pt x="13577" y="628094"/>
                    </a:cubicBezTo>
                    <a:cubicBezTo>
                      <a:pt x="20798" y="650741"/>
                      <a:pt x="36325" y="668725"/>
                      <a:pt x="55819" y="679588"/>
                    </a:cubicBezTo>
                    <a:cubicBezTo>
                      <a:pt x="75319" y="690458"/>
                      <a:pt x="98779" y="694215"/>
                      <a:pt x="121845" y="688428"/>
                    </a:cubicBezTo>
                    <a:cubicBezTo>
                      <a:pt x="128299" y="686810"/>
                      <a:pt x="134409" y="684544"/>
                      <a:pt x="140120" y="681721"/>
                    </a:cubicBezTo>
                    <a:cubicBezTo>
                      <a:pt x="145831" y="678903"/>
                      <a:pt x="151143" y="675534"/>
                      <a:pt x="156010" y="671688"/>
                    </a:cubicBezTo>
                    <a:lnTo>
                      <a:pt x="244886" y="601620"/>
                    </a:lnTo>
                    <a:lnTo>
                      <a:pt x="333756" y="531552"/>
                    </a:lnTo>
                    <a:cubicBezTo>
                      <a:pt x="334429" y="531025"/>
                      <a:pt x="334600" y="530226"/>
                      <a:pt x="334391" y="529534"/>
                    </a:cubicBezTo>
                    <a:close/>
                    <a:moveTo>
                      <a:pt x="40234" y="379772"/>
                    </a:moveTo>
                    <a:cubicBezTo>
                      <a:pt x="45749" y="384318"/>
                      <a:pt x="51561" y="388244"/>
                      <a:pt x="57596" y="391561"/>
                    </a:cubicBezTo>
                    <a:cubicBezTo>
                      <a:pt x="63637" y="394875"/>
                      <a:pt x="69894" y="397579"/>
                      <a:pt x="76296" y="399681"/>
                    </a:cubicBezTo>
                    <a:lnTo>
                      <a:pt x="208773" y="443208"/>
                    </a:lnTo>
                    <a:lnTo>
                      <a:pt x="341250" y="486733"/>
                    </a:lnTo>
                    <a:cubicBezTo>
                      <a:pt x="342063" y="487000"/>
                      <a:pt x="342830" y="486701"/>
                      <a:pt x="343287" y="486149"/>
                    </a:cubicBezTo>
                    <a:cubicBezTo>
                      <a:pt x="343744" y="485591"/>
                      <a:pt x="343897" y="484785"/>
                      <a:pt x="343484" y="484036"/>
                    </a:cubicBezTo>
                    <a:lnTo>
                      <a:pt x="275884" y="362147"/>
                    </a:lnTo>
                    <a:lnTo>
                      <a:pt x="208285" y="240258"/>
                    </a:lnTo>
                    <a:cubicBezTo>
                      <a:pt x="205017" y="234356"/>
                      <a:pt x="201178" y="228707"/>
                      <a:pt x="196774" y="223390"/>
                    </a:cubicBezTo>
                    <a:cubicBezTo>
                      <a:pt x="192376" y="218076"/>
                      <a:pt x="187414" y="213093"/>
                      <a:pt x="181893" y="208533"/>
                    </a:cubicBezTo>
                    <a:cubicBezTo>
                      <a:pt x="158034" y="188804"/>
                      <a:pt x="128374" y="180711"/>
                      <a:pt x="99819" y="183603"/>
                    </a:cubicBezTo>
                    <a:cubicBezTo>
                      <a:pt x="71258" y="186496"/>
                      <a:pt x="43801" y="200375"/>
                      <a:pt x="24339" y="224587"/>
                    </a:cubicBezTo>
                    <a:cubicBezTo>
                      <a:pt x="5397" y="248160"/>
                      <a:pt x="-2294" y="277328"/>
                      <a:pt x="587" y="305419"/>
                    </a:cubicBezTo>
                    <a:cubicBezTo>
                      <a:pt x="3462" y="333509"/>
                      <a:pt x="16908" y="360517"/>
                      <a:pt x="40234" y="379772"/>
                    </a:cubicBezTo>
                    <a:close/>
                    <a:moveTo>
                      <a:pt x="688132" y="513962"/>
                    </a:moveTo>
                    <a:cubicBezTo>
                      <a:pt x="682548" y="512268"/>
                      <a:pt x="676932" y="511145"/>
                      <a:pt x="671335" y="510548"/>
                    </a:cubicBezTo>
                    <a:cubicBezTo>
                      <a:pt x="665739" y="509952"/>
                      <a:pt x="660167" y="509888"/>
                      <a:pt x="654685" y="510326"/>
                    </a:cubicBezTo>
                    <a:lnTo>
                      <a:pt x="541841" y="519267"/>
                    </a:lnTo>
                    <a:lnTo>
                      <a:pt x="428991" y="528208"/>
                    </a:lnTo>
                    <a:cubicBezTo>
                      <a:pt x="428141" y="528271"/>
                      <a:pt x="427550" y="528849"/>
                      <a:pt x="427335" y="529534"/>
                    </a:cubicBezTo>
                    <a:cubicBezTo>
                      <a:pt x="427132" y="530226"/>
                      <a:pt x="427303" y="531025"/>
                      <a:pt x="427976" y="531558"/>
                    </a:cubicBezTo>
                    <a:lnTo>
                      <a:pt x="516845" y="601620"/>
                    </a:lnTo>
                    <a:lnTo>
                      <a:pt x="605722" y="671688"/>
                    </a:lnTo>
                    <a:cubicBezTo>
                      <a:pt x="610589" y="675534"/>
                      <a:pt x="615900" y="678903"/>
                      <a:pt x="621611" y="681721"/>
                    </a:cubicBezTo>
                    <a:cubicBezTo>
                      <a:pt x="627322" y="684544"/>
                      <a:pt x="633427" y="686810"/>
                      <a:pt x="639887" y="688428"/>
                    </a:cubicBezTo>
                    <a:cubicBezTo>
                      <a:pt x="662953" y="694215"/>
                      <a:pt x="686413" y="690458"/>
                      <a:pt x="705906" y="679588"/>
                    </a:cubicBezTo>
                    <a:cubicBezTo>
                      <a:pt x="725400" y="668725"/>
                      <a:pt x="740934" y="650741"/>
                      <a:pt x="748155" y="628094"/>
                    </a:cubicBezTo>
                    <a:cubicBezTo>
                      <a:pt x="755833" y="603993"/>
                      <a:pt x="752902" y="579119"/>
                      <a:pt x="742012" y="558438"/>
                    </a:cubicBezTo>
                    <a:cubicBezTo>
                      <a:pt x="731123" y="537758"/>
                      <a:pt x="712277" y="521279"/>
                      <a:pt x="688132" y="513962"/>
                    </a:cubicBezTo>
                    <a:close/>
                    <a:moveTo>
                      <a:pt x="737393" y="224587"/>
                    </a:moveTo>
                    <a:cubicBezTo>
                      <a:pt x="717931" y="200375"/>
                      <a:pt x="690467" y="186496"/>
                      <a:pt x="661912" y="183603"/>
                    </a:cubicBezTo>
                    <a:cubicBezTo>
                      <a:pt x="633357" y="180711"/>
                      <a:pt x="603698" y="188804"/>
                      <a:pt x="579838" y="208532"/>
                    </a:cubicBezTo>
                    <a:cubicBezTo>
                      <a:pt x="574317" y="213093"/>
                      <a:pt x="569355" y="218075"/>
                      <a:pt x="564958" y="223390"/>
                    </a:cubicBezTo>
                    <a:cubicBezTo>
                      <a:pt x="560554" y="228707"/>
                      <a:pt x="556715" y="234356"/>
                      <a:pt x="553447" y="240257"/>
                    </a:cubicBezTo>
                    <a:lnTo>
                      <a:pt x="485847" y="362147"/>
                    </a:lnTo>
                    <a:lnTo>
                      <a:pt x="418248" y="484036"/>
                    </a:lnTo>
                    <a:cubicBezTo>
                      <a:pt x="417835" y="484785"/>
                      <a:pt x="417987" y="485591"/>
                      <a:pt x="418444" y="486149"/>
                    </a:cubicBezTo>
                    <a:cubicBezTo>
                      <a:pt x="418901" y="486701"/>
                      <a:pt x="419669" y="487000"/>
                      <a:pt x="420481" y="486733"/>
                    </a:cubicBezTo>
                    <a:lnTo>
                      <a:pt x="552958" y="443207"/>
                    </a:lnTo>
                    <a:lnTo>
                      <a:pt x="685435" y="399681"/>
                    </a:lnTo>
                    <a:cubicBezTo>
                      <a:pt x="691832" y="397579"/>
                      <a:pt x="698095" y="394875"/>
                      <a:pt x="704129" y="391561"/>
                    </a:cubicBezTo>
                    <a:cubicBezTo>
                      <a:pt x="710170" y="388244"/>
                      <a:pt x="715989" y="384318"/>
                      <a:pt x="721491" y="379772"/>
                    </a:cubicBezTo>
                    <a:cubicBezTo>
                      <a:pt x="744817" y="360517"/>
                      <a:pt x="758264" y="333508"/>
                      <a:pt x="761145" y="305419"/>
                    </a:cubicBezTo>
                    <a:cubicBezTo>
                      <a:pt x="764025" y="277327"/>
                      <a:pt x="756335" y="248160"/>
                      <a:pt x="737393" y="224587"/>
                    </a:cubicBezTo>
                    <a:close/>
                    <a:moveTo>
                      <a:pt x="272712" y="158402"/>
                    </a:moveTo>
                    <a:lnTo>
                      <a:pt x="325913" y="294041"/>
                    </a:lnTo>
                    <a:lnTo>
                      <a:pt x="379115" y="429684"/>
                    </a:lnTo>
                    <a:cubicBezTo>
                      <a:pt x="379426" y="430479"/>
                      <a:pt x="380149" y="430876"/>
                      <a:pt x="380866" y="430876"/>
                    </a:cubicBezTo>
                    <a:cubicBezTo>
                      <a:pt x="381583" y="430876"/>
                      <a:pt x="382306" y="430479"/>
                      <a:pt x="382617" y="429684"/>
                    </a:cubicBezTo>
                    <a:lnTo>
                      <a:pt x="435819" y="294041"/>
                    </a:lnTo>
                    <a:lnTo>
                      <a:pt x="489014" y="158402"/>
                    </a:lnTo>
                    <a:cubicBezTo>
                      <a:pt x="491590" y="151840"/>
                      <a:pt x="493583" y="144990"/>
                      <a:pt x="494934" y="137907"/>
                    </a:cubicBezTo>
                    <a:cubicBezTo>
                      <a:pt x="496286" y="130828"/>
                      <a:pt x="496996" y="123521"/>
                      <a:pt x="496996" y="116047"/>
                    </a:cubicBezTo>
                    <a:cubicBezTo>
                      <a:pt x="496996" y="83715"/>
                      <a:pt x="483759" y="54470"/>
                      <a:pt x="462413" y="33428"/>
                    </a:cubicBezTo>
                    <a:cubicBezTo>
                      <a:pt x="441067" y="12384"/>
                      <a:pt x="411604" y="-458"/>
                      <a:pt x="379146" y="13"/>
                    </a:cubicBezTo>
                    <a:cubicBezTo>
                      <a:pt x="347539" y="469"/>
                      <a:pt x="318927" y="13708"/>
                      <a:pt x="298221" y="34730"/>
                    </a:cubicBezTo>
                    <a:cubicBezTo>
                      <a:pt x="277509" y="55752"/>
                      <a:pt x="264710" y="84555"/>
                      <a:pt x="264735" y="116142"/>
                    </a:cubicBezTo>
                    <a:cubicBezTo>
                      <a:pt x="264742" y="123598"/>
                      <a:pt x="265452" y="130888"/>
                      <a:pt x="266804" y="137952"/>
                    </a:cubicBezTo>
                    <a:cubicBezTo>
                      <a:pt x="268155" y="145017"/>
                      <a:pt x="270141" y="151856"/>
                      <a:pt x="272712" y="158402"/>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35" name="Freeform: Shape 34">
                <a:extLst>
                  <a:ext uri="{FF2B5EF4-FFF2-40B4-BE49-F238E27FC236}">
                    <a16:creationId xmlns:a16="http://schemas.microsoft.com/office/drawing/2014/main" id="{4C51082E-0A1F-8A7A-6023-DA14ED8594CD}"/>
                  </a:ext>
                </a:extLst>
              </p:cNvPr>
              <p:cNvSpPr/>
              <p:nvPr/>
            </p:nvSpPr>
            <p:spPr>
              <a:xfrm>
                <a:off x="2032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36" name="Freeform: Shape 35">
                <a:extLst>
                  <a:ext uri="{FF2B5EF4-FFF2-40B4-BE49-F238E27FC236}">
                    <a16:creationId xmlns:a16="http://schemas.microsoft.com/office/drawing/2014/main" id="{F8370C34-1C30-F649-9819-09E3A7988307}"/>
                  </a:ext>
                </a:extLst>
              </p:cNvPr>
              <p:cNvSpPr/>
              <p:nvPr/>
            </p:nvSpPr>
            <p:spPr>
              <a:xfrm>
                <a:off x="2208205" y="5964553"/>
                <a:ext cx="663590" cy="761470"/>
              </a:xfrm>
              <a:custGeom>
                <a:avLst/>
                <a:gdLst>
                  <a:gd name="connsiteX0" fmla="*/ 333287 w 663590"/>
                  <a:gd name="connsiteY0" fmla="*/ 594594 h 761470"/>
                  <a:gd name="connsiteX1" fmla="*/ 396794 w 663590"/>
                  <a:gd name="connsiteY1" fmla="*/ 654478 h 761470"/>
                  <a:gd name="connsiteX2" fmla="*/ 586204 w 663590"/>
                  <a:gd name="connsiteY2" fmla="*/ 761319 h 761470"/>
                  <a:gd name="connsiteX3" fmla="*/ 587568 w 663590"/>
                  <a:gd name="connsiteY3" fmla="*/ 761363 h 761470"/>
                  <a:gd name="connsiteX4" fmla="*/ 588609 w 663590"/>
                  <a:gd name="connsiteY4" fmla="*/ 760475 h 761470"/>
                  <a:gd name="connsiteX5" fmla="*/ 625991 w 663590"/>
                  <a:gd name="connsiteY5" fmla="*/ 690280 h 761470"/>
                  <a:gd name="connsiteX6" fmla="*/ 663366 w 663590"/>
                  <a:gd name="connsiteY6" fmla="*/ 620085 h 761470"/>
                  <a:gd name="connsiteX7" fmla="*/ 663487 w 663590"/>
                  <a:gd name="connsiteY7" fmla="*/ 618587 h 761470"/>
                  <a:gd name="connsiteX8" fmla="*/ 662471 w 663590"/>
                  <a:gd name="connsiteY8" fmla="*/ 617483 h 761470"/>
                  <a:gd name="connsiteX9" fmla="*/ 580797 w 663590"/>
                  <a:gd name="connsiteY9" fmla="*/ 576871 h 761470"/>
                  <a:gd name="connsiteX10" fmla="*/ 489199 w 663590"/>
                  <a:gd name="connsiteY10" fmla="*/ 506120 h 761470"/>
                  <a:gd name="connsiteX11" fmla="*/ 478919 w 663590"/>
                  <a:gd name="connsiteY11" fmla="*/ 436212 h 761470"/>
                  <a:gd name="connsiteX12" fmla="*/ 492816 w 663590"/>
                  <a:gd name="connsiteY12" fmla="*/ 310394 h 761470"/>
                  <a:gd name="connsiteX13" fmla="*/ 418851 w 663590"/>
                  <a:gd name="connsiteY13" fmla="*/ 111058 h 761470"/>
                  <a:gd name="connsiteX14" fmla="*/ 333167 w 663590"/>
                  <a:gd name="connsiteY14" fmla="*/ 597 h 761470"/>
                  <a:gd name="connsiteX15" fmla="*/ 331796 w 663590"/>
                  <a:gd name="connsiteY15" fmla="*/ 0 h 761470"/>
                  <a:gd name="connsiteX16" fmla="*/ 330426 w 663590"/>
                  <a:gd name="connsiteY16" fmla="*/ 597 h 761470"/>
                  <a:gd name="connsiteX17" fmla="*/ 244735 w 663590"/>
                  <a:gd name="connsiteY17" fmla="*/ 111058 h 761470"/>
                  <a:gd name="connsiteX18" fmla="*/ 170777 w 663590"/>
                  <a:gd name="connsiteY18" fmla="*/ 310394 h 761470"/>
                  <a:gd name="connsiteX19" fmla="*/ 184674 w 663590"/>
                  <a:gd name="connsiteY19" fmla="*/ 436212 h 761470"/>
                  <a:gd name="connsiteX20" fmla="*/ 174394 w 663590"/>
                  <a:gd name="connsiteY20" fmla="*/ 506120 h 761470"/>
                  <a:gd name="connsiteX21" fmla="*/ 82795 w 663590"/>
                  <a:gd name="connsiteY21" fmla="*/ 576871 h 761470"/>
                  <a:gd name="connsiteX22" fmla="*/ 1121 w 663590"/>
                  <a:gd name="connsiteY22" fmla="*/ 617483 h 761470"/>
                  <a:gd name="connsiteX23" fmla="*/ 99 w 663590"/>
                  <a:gd name="connsiteY23" fmla="*/ 618587 h 761470"/>
                  <a:gd name="connsiteX24" fmla="*/ 220 w 663590"/>
                  <a:gd name="connsiteY24" fmla="*/ 620085 h 761470"/>
                  <a:gd name="connsiteX25" fmla="*/ 37602 w 663590"/>
                  <a:gd name="connsiteY25" fmla="*/ 690280 h 761470"/>
                  <a:gd name="connsiteX26" fmla="*/ 74984 w 663590"/>
                  <a:gd name="connsiteY26" fmla="*/ 760475 h 761470"/>
                  <a:gd name="connsiteX27" fmla="*/ 76018 w 663590"/>
                  <a:gd name="connsiteY27" fmla="*/ 761363 h 761470"/>
                  <a:gd name="connsiteX28" fmla="*/ 77389 w 663590"/>
                  <a:gd name="connsiteY28" fmla="*/ 761319 h 761470"/>
                  <a:gd name="connsiteX29" fmla="*/ 266792 w 663590"/>
                  <a:gd name="connsiteY29" fmla="*/ 654478 h 761470"/>
                  <a:gd name="connsiteX30" fmla="*/ 330305 w 663590"/>
                  <a:gd name="connsiteY30" fmla="*/ 594594 h 761470"/>
                  <a:gd name="connsiteX31" fmla="*/ 331796 w 663590"/>
                  <a:gd name="connsiteY31" fmla="*/ 593852 h 761470"/>
                  <a:gd name="connsiteX32" fmla="*/ 333287 w 663590"/>
                  <a:gd name="connsiteY32" fmla="*/ 594594 h 76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3590" h="761470">
                    <a:moveTo>
                      <a:pt x="333287" y="594594"/>
                    </a:moveTo>
                    <a:cubicBezTo>
                      <a:pt x="338389" y="601270"/>
                      <a:pt x="357102" y="623962"/>
                      <a:pt x="396794" y="654478"/>
                    </a:cubicBezTo>
                    <a:cubicBezTo>
                      <a:pt x="436486" y="685000"/>
                      <a:pt x="497162" y="723340"/>
                      <a:pt x="586204" y="761319"/>
                    </a:cubicBezTo>
                    <a:cubicBezTo>
                      <a:pt x="586648" y="761509"/>
                      <a:pt x="587137" y="761515"/>
                      <a:pt x="587568" y="761363"/>
                    </a:cubicBezTo>
                    <a:cubicBezTo>
                      <a:pt x="588000" y="761211"/>
                      <a:pt x="588380" y="760906"/>
                      <a:pt x="588609" y="760475"/>
                    </a:cubicBezTo>
                    <a:lnTo>
                      <a:pt x="625991" y="690280"/>
                    </a:lnTo>
                    <a:lnTo>
                      <a:pt x="663366" y="620085"/>
                    </a:lnTo>
                    <a:cubicBezTo>
                      <a:pt x="663626" y="619602"/>
                      <a:pt x="663652" y="619063"/>
                      <a:pt x="663487" y="618587"/>
                    </a:cubicBezTo>
                    <a:cubicBezTo>
                      <a:pt x="663322" y="618111"/>
                      <a:pt x="662973" y="617705"/>
                      <a:pt x="662471" y="617483"/>
                    </a:cubicBezTo>
                    <a:cubicBezTo>
                      <a:pt x="654051" y="613803"/>
                      <a:pt x="618255" y="597850"/>
                      <a:pt x="580797" y="576871"/>
                    </a:cubicBezTo>
                    <a:cubicBezTo>
                      <a:pt x="543339" y="555893"/>
                      <a:pt x="504231" y="529895"/>
                      <a:pt x="489199" y="506120"/>
                    </a:cubicBezTo>
                    <a:cubicBezTo>
                      <a:pt x="473081" y="480636"/>
                      <a:pt x="473982" y="463083"/>
                      <a:pt x="478919" y="436212"/>
                    </a:cubicBezTo>
                    <a:cubicBezTo>
                      <a:pt x="483849" y="409340"/>
                      <a:pt x="492816" y="373150"/>
                      <a:pt x="492816" y="310394"/>
                    </a:cubicBezTo>
                    <a:cubicBezTo>
                      <a:pt x="492816" y="242777"/>
                      <a:pt x="456811" y="169511"/>
                      <a:pt x="418851" y="111058"/>
                    </a:cubicBezTo>
                    <a:cubicBezTo>
                      <a:pt x="380892" y="52605"/>
                      <a:pt x="340985" y="8964"/>
                      <a:pt x="333167" y="597"/>
                    </a:cubicBezTo>
                    <a:cubicBezTo>
                      <a:pt x="332792" y="199"/>
                      <a:pt x="332297" y="0"/>
                      <a:pt x="331796" y="0"/>
                    </a:cubicBezTo>
                    <a:cubicBezTo>
                      <a:pt x="331295" y="0"/>
                      <a:pt x="330794" y="199"/>
                      <a:pt x="330426" y="597"/>
                    </a:cubicBezTo>
                    <a:cubicBezTo>
                      <a:pt x="322608" y="8964"/>
                      <a:pt x="282694" y="52605"/>
                      <a:pt x="244735" y="111058"/>
                    </a:cubicBezTo>
                    <a:cubicBezTo>
                      <a:pt x="206782" y="169511"/>
                      <a:pt x="170777" y="242777"/>
                      <a:pt x="170777" y="310394"/>
                    </a:cubicBezTo>
                    <a:cubicBezTo>
                      <a:pt x="170777" y="373150"/>
                      <a:pt x="179737" y="409340"/>
                      <a:pt x="184674" y="436212"/>
                    </a:cubicBezTo>
                    <a:cubicBezTo>
                      <a:pt x="189604" y="463083"/>
                      <a:pt x="190512" y="480636"/>
                      <a:pt x="174394" y="506120"/>
                    </a:cubicBezTo>
                    <a:cubicBezTo>
                      <a:pt x="159355" y="529895"/>
                      <a:pt x="120247" y="555893"/>
                      <a:pt x="82795" y="576871"/>
                    </a:cubicBezTo>
                    <a:cubicBezTo>
                      <a:pt x="45337" y="597850"/>
                      <a:pt x="9535" y="613803"/>
                      <a:pt x="1121" y="617483"/>
                    </a:cubicBezTo>
                    <a:cubicBezTo>
                      <a:pt x="620" y="617705"/>
                      <a:pt x="264" y="618111"/>
                      <a:pt x="99" y="618587"/>
                    </a:cubicBezTo>
                    <a:cubicBezTo>
                      <a:pt x="-59" y="619063"/>
                      <a:pt x="-34" y="619602"/>
                      <a:pt x="220" y="620085"/>
                    </a:cubicBezTo>
                    <a:lnTo>
                      <a:pt x="37602" y="690280"/>
                    </a:lnTo>
                    <a:lnTo>
                      <a:pt x="74984" y="760475"/>
                    </a:lnTo>
                    <a:cubicBezTo>
                      <a:pt x="75212" y="760906"/>
                      <a:pt x="75587" y="761211"/>
                      <a:pt x="76018" y="761363"/>
                    </a:cubicBezTo>
                    <a:cubicBezTo>
                      <a:pt x="76449" y="761515"/>
                      <a:pt x="76938" y="761509"/>
                      <a:pt x="77389" y="761319"/>
                    </a:cubicBezTo>
                    <a:cubicBezTo>
                      <a:pt x="166424" y="723340"/>
                      <a:pt x="227100" y="685000"/>
                      <a:pt x="266792" y="654478"/>
                    </a:cubicBezTo>
                    <a:cubicBezTo>
                      <a:pt x="306490" y="623962"/>
                      <a:pt x="325197" y="601270"/>
                      <a:pt x="330305" y="594594"/>
                    </a:cubicBezTo>
                    <a:cubicBezTo>
                      <a:pt x="330679" y="594099"/>
                      <a:pt x="331238" y="593852"/>
                      <a:pt x="331796" y="593852"/>
                    </a:cubicBezTo>
                    <a:cubicBezTo>
                      <a:pt x="332355" y="593852"/>
                      <a:pt x="332907" y="594099"/>
                      <a:pt x="333287" y="59459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37" name="Freeform: Shape 36">
                <a:extLst>
                  <a:ext uri="{FF2B5EF4-FFF2-40B4-BE49-F238E27FC236}">
                    <a16:creationId xmlns:a16="http://schemas.microsoft.com/office/drawing/2014/main" id="{139D82DB-DCB6-6AE4-79BC-B0080266A32C}"/>
                  </a:ext>
                </a:extLst>
              </p:cNvPr>
              <p:cNvSpPr/>
              <p:nvPr/>
            </p:nvSpPr>
            <p:spPr>
              <a:xfrm>
                <a:off x="1015999"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38" name="Freeform: Shape 37">
                <a:extLst>
                  <a:ext uri="{FF2B5EF4-FFF2-40B4-BE49-F238E27FC236}">
                    <a16:creationId xmlns:a16="http://schemas.microsoft.com/office/drawing/2014/main" id="{F724F1B1-5ACD-6DB0-1C13-5FF4E30B7738}"/>
                  </a:ext>
                </a:extLst>
              </p:cNvPr>
              <p:cNvSpPr/>
              <p:nvPr/>
            </p:nvSpPr>
            <p:spPr>
              <a:xfrm>
                <a:off x="1142999" y="5944890"/>
                <a:ext cx="761998" cy="800462"/>
              </a:xfrm>
              <a:custGeom>
                <a:avLst/>
                <a:gdLst>
                  <a:gd name="connsiteX0" fmla="*/ 760228 w 761998"/>
                  <a:gd name="connsiteY0" fmla="*/ 275260 h 800462"/>
                  <a:gd name="connsiteX1" fmla="*/ 665875 w 761998"/>
                  <a:gd name="connsiteY1" fmla="*/ 269478 h 800462"/>
                  <a:gd name="connsiteX2" fmla="*/ 571523 w 761998"/>
                  <a:gd name="connsiteY2" fmla="*/ 263696 h 800462"/>
                  <a:gd name="connsiteX3" fmla="*/ 570120 w 761998"/>
                  <a:gd name="connsiteY3" fmla="*/ 262925 h 800462"/>
                  <a:gd name="connsiteX4" fmla="*/ 569816 w 761998"/>
                  <a:gd name="connsiteY4" fmla="*/ 261349 h 800462"/>
                  <a:gd name="connsiteX5" fmla="*/ 593472 w 761998"/>
                  <a:gd name="connsiteY5" fmla="*/ 169891 h 800462"/>
                  <a:gd name="connsiteX6" fmla="*/ 617128 w 761998"/>
                  <a:gd name="connsiteY6" fmla="*/ 78433 h 800462"/>
                  <a:gd name="connsiteX7" fmla="*/ 616411 w 761998"/>
                  <a:gd name="connsiteY7" fmla="*/ 76442 h 800462"/>
                  <a:gd name="connsiteX8" fmla="*/ 614298 w 761998"/>
                  <a:gd name="connsiteY8" fmla="*/ 76377 h 800462"/>
                  <a:gd name="connsiteX9" fmla="*/ 534560 w 761998"/>
                  <a:gd name="connsiteY9" fmla="*/ 127120 h 800462"/>
                  <a:gd name="connsiteX10" fmla="*/ 454827 w 761998"/>
                  <a:gd name="connsiteY10" fmla="*/ 177863 h 800462"/>
                  <a:gd name="connsiteX11" fmla="*/ 453234 w 761998"/>
                  <a:gd name="connsiteY11" fmla="*/ 178065 h 800462"/>
                  <a:gd name="connsiteX12" fmla="*/ 452067 w 761998"/>
                  <a:gd name="connsiteY12" fmla="*/ 176967 h 800462"/>
                  <a:gd name="connsiteX13" fmla="*/ 417407 w 761998"/>
                  <a:gd name="connsiteY13" fmla="*/ 89079 h 800462"/>
                  <a:gd name="connsiteX14" fmla="*/ 382748 w 761998"/>
                  <a:gd name="connsiteY14" fmla="*/ 1191 h 800462"/>
                  <a:gd name="connsiteX15" fmla="*/ 380996 w 761998"/>
                  <a:gd name="connsiteY15" fmla="*/ 0 h 800462"/>
                  <a:gd name="connsiteX16" fmla="*/ 379251 w 761998"/>
                  <a:gd name="connsiteY16" fmla="*/ 1191 h 800462"/>
                  <a:gd name="connsiteX17" fmla="*/ 344592 w 761998"/>
                  <a:gd name="connsiteY17" fmla="*/ 89079 h 800462"/>
                  <a:gd name="connsiteX18" fmla="*/ 309932 w 761998"/>
                  <a:gd name="connsiteY18" fmla="*/ 176967 h 800462"/>
                  <a:gd name="connsiteX19" fmla="*/ 308764 w 761998"/>
                  <a:gd name="connsiteY19" fmla="*/ 178065 h 800462"/>
                  <a:gd name="connsiteX20" fmla="*/ 307172 w 761998"/>
                  <a:gd name="connsiteY20" fmla="*/ 177863 h 800462"/>
                  <a:gd name="connsiteX21" fmla="*/ 227439 w 761998"/>
                  <a:gd name="connsiteY21" fmla="*/ 127120 h 800462"/>
                  <a:gd name="connsiteX22" fmla="*/ 147707 w 761998"/>
                  <a:gd name="connsiteY22" fmla="*/ 76377 h 800462"/>
                  <a:gd name="connsiteX23" fmla="*/ 145587 w 761998"/>
                  <a:gd name="connsiteY23" fmla="*/ 76442 h 800462"/>
                  <a:gd name="connsiteX24" fmla="*/ 144870 w 761998"/>
                  <a:gd name="connsiteY24" fmla="*/ 78433 h 800462"/>
                  <a:gd name="connsiteX25" fmla="*/ 168527 w 761998"/>
                  <a:gd name="connsiteY25" fmla="*/ 169891 h 800462"/>
                  <a:gd name="connsiteX26" fmla="*/ 192183 w 761998"/>
                  <a:gd name="connsiteY26" fmla="*/ 261349 h 800462"/>
                  <a:gd name="connsiteX27" fmla="*/ 191885 w 761998"/>
                  <a:gd name="connsiteY27" fmla="*/ 262925 h 800462"/>
                  <a:gd name="connsiteX28" fmla="*/ 190476 w 761998"/>
                  <a:gd name="connsiteY28" fmla="*/ 263696 h 800462"/>
                  <a:gd name="connsiteX29" fmla="*/ 96123 w 761998"/>
                  <a:gd name="connsiteY29" fmla="*/ 269478 h 800462"/>
                  <a:gd name="connsiteX30" fmla="*/ 1771 w 761998"/>
                  <a:gd name="connsiteY30" fmla="*/ 275260 h 800462"/>
                  <a:gd name="connsiteX31" fmla="*/ 96 w 761998"/>
                  <a:gd name="connsiteY31" fmla="*/ 276556 h 800462"/>
                  <a:gd name="connsiteX32" fmla="*/ 686 w 761998"/>
                  <a:gd name="connsiteY32" fmla="*/ 278587 h 800462"/>
                  <a:gd name="connsiteX33" fmla="*/ 73622 w 761998"/>
                  <a:gd name="connsiteY33" fmla="*/ 338684 h 800462"/>
                  <a:gd name="connsiteX34" fmla="*/ 146552 w 761998"/>
                  <a:gd name="connsiteY34" fmla="*/ 398781 h 800462"/>
                  <a:gd name="connsiteX35" fmla="*/ 147237 w 761998"/>
                  <a:gd name="connsiteY35" fmla="*/ 400232 h 800462"/>
                  <a:gd name="connsiteX36" fmla="*/ 146552 w 761998"/>
                  <a:gd name="connsiteY36" fmla="*/ 401683 h 800462"/>
                  <a:gd name="connsiteX37" fmla="*/ 73622 w 761998"/>
                  <a:gd name="connsiteY37" fmla="*/ 461780 h 800462"/>
                  <a:gd name="connsiteX38" fmla="*/ 686 w 761998"/>
                  <a:gd name="connsiteY38" fmla="*/ 521877 h 800462"/>
                  <a:gd name="connsiteX39" fmla="*/ 96 w 761998"/>
                  <a:gd name="connsiteY39" fmla="*/ 523908 h 800462"/>
                  <a:gd name="connsiteX40" fmla="*/ 1771 w 761998"/>
                  <a:gd name="connsiteY40" fmla="*/ 525204 h 800462"/>
                  <a:gd name="connsiteX41" fmla="*/ 96123 w 761998"/>
                  <a:gd name="connsiteY41" fmla="*/ 530984 h 800462"/>
                  <a:gd name="connsiteX42" fmla="*/ 190476 w 761998"/>
                  <a:gd name="connsiteY42" fmla="*/ 536765 h 800462"/>
                  <a:gd name="connsiteX43" fmla="*/ 191885 w 761998"/>
                  <a:gd name="connsiteY43" fmla="*/ 537539 h 800462"/>
                  <a:gd name="connsiteX44" fmla="*/ 192183 w 761998"/>
                  <a:gd name="connsiteY44" fmla="*/ 539113 h 800462"/>
                  <a:gd name="connsiteX45" fmla="*/ 168527 w 761998"/>
                  <a:gd name="connsiteY45" fmla="*/ 630572 h 800462"/>
                  <a:gd name="connsiteX46" fmla="*/ 144870 w 761998"/>
                  <a:gd name="connsiteY46" fmla="*/ 722031 h 800462"/>
                  <a:gd name="connsiteX47" fmla="*/ 145587 w 761998"/>
                  <a:gd name="connsiteY47" fmla="*/ 724024 h 800462"/>
                  <a:gd name="connsiteX48" fmla="*/ 147707 w 761998"/>
                  <a:gd name="connsiteY48" fmla="*/ 724087 h 800462"/>
                  <a:gd name="connsiteX49" fmla="*/ 227439 w 761998"/>
                  <a:gd name="connsiteY49" fmla="*/ 673341 h 800462"/>
                  <a:gd name="connsiteX50" fmla="*/ 307172 w 761998"/>
                  <a:gd name="connsiteY50" fmla="*/ 622602 h 800462"/>
                  <a:gd name="connsiteX51" fmla="*/ 308764 w 761998"/>
                  <a:gd name="connsiteY51" fmla="*/ 622399 h 800462"/>
                  <a:gd name="connsiteX52" fmla="*/ 309932 w 761998"/>
                  <a:gd name="connsiteY52" fmla="*/ 623497 h 800462"/>
                  <a:gd name="connsiteX53" fmla="*/ 344592 w 761998"/>
                  <a:gd name="connsiteY53" fmla="*/ 711383 h 800462"/>
                  <a:gd name="connsiteX54" fmla="*/ 379251 w 761998"/>
                  <a:gd name="connsiteY54" fmla="*/ 799276 h 800462"/>
                  <a:gd name="connsiteX55" fmla="*/ 380996 w 761998"/>
                  <a:gd name="connsiteY55" fmla="*/ 800463 h 800462"/>
                  <a:gd name="connsiteX56" fmla="*/ 382748 w 761998"/>
                  <a:gd name="connsiteY56" fmla="*/ 799276 h 800462"/>
                  <a:gd name="connsiteX57" fmla="*/ 417407 w 761998"/>
                  <a:gd name="connsiteY57" fmla="*/ 711383 h 800462"/>
                  <a:gd name="connsiteX58" fmla="*/ 452067 w 761998"/>
                  <a:gd name="connsiteY58" fmla="*/ 623497 h 800462"/>
                  <a:gd name="connsiteX59" fmla="*/ 453234 w 761998"/>
                  <a:gd name="connsiteY59" fmla="*/ 622399 h 800462"/>
                  <a:gd name="connsiteX60" fmla="*/ 454827 w 761998"/>
                  <a:gd name="connsiteY60" fmla="*/ 622602 h 800462"/>
                  <a:gd name="connsiteX61" fmla="*/ 534560 w 761998"/>
                  <a:gd name="connsiteY61" fmla="*/ 673341 h 800462"/>
                  <a:gd name="connsiteX62" fmla="*/ 614298 w 761998"/>
                  <a:gd name="connsiteY62" fmla="*/ 724087 h 800462"/>
                  <a:gd name="connsiteX63" fmla="*/ 616411 w 761998"/>
                  <a:gd name="connsiteY63" fmla="*/ 724024 h 800462"/>
                  <a:gd name="connsiteX64" fmla="*/ 617128 w 761998"/>
                  <a:gd name="connsiteY64" fmla="*/ 722031 h 800462"/>
                  <a:gd name="connsiteX65" fmla="*/ 593472 w 761998"/>
                  <a:gd name="connsiteY65" fmla="*/ 630572 h 800462"/>
                  <a:gd name="connsiteX66" fmla="*/ 569816 w 761998"/>
                  <a:gd name="connsiteY66" fmla="*/ 539113 h 800462"/>
                  <a:gd name="connsiteX67" fmla="*/ 570120 w 761998"/>
                  <a:gd name="connsiteY67" fmla="*/ 537539 h 800462"/>
                  <a:gd name="connsiteX68" fmla="*/ 571523 w 761998"/>
                  <a:gd name="connsiteY68" fmla="*/ 536765 h 800462"/>
                  <a:gd name="connsiteX69" fmla="*/ 665875 w 761998"/>
                  <a:gd name="connsiteY69" fmla="*/ 530984 h 800462"/>
                  <a:gd name="connsiteX70" fmla="*/ 760228 w 761998"/>
                  <a:gd name="connsiteY70" fmla="*/ 525204 h 800462"/>
                  <a:gd name="connsiteX71" fmla="*/ 761903 w 761998"/>
                  <a:gd name="connsiteY71" fmla="*/ 523908 h 800462"/>
                  <a:gd name="connsiteX72" fmla="*/ 761313 w 761998"/>
                  <a:gd name="connsiteY72" fmla="*/ 521877 h 800462"/>
                  <a:gd name="connsiteX73" fmla="*/ 688377 w 761998"/>
                  <a:gd name="connsiteY73" fmla="*/ 461780 h 800462"/>
                  <a:gd name="connsiteX74" fmla="*/ 615447 w 761998"/>
                  <a:gd name="connsiteY74" fmla="*/ 401683 h 800462"/>
                  <a:gd name="connsiteX75" fmla="*/ 614762 w 761998"/>
                  <a:gd name="connsiteY75" fmla="*/ 400232 h 800462"/>
                  <a:gd name="connsiteX76" fmla="*/ 615447 w 761998"/>
                  <a:gd name="connsiteY76" fmla="*/ 398781 h 800462"/>
                  <a:gd name="connsiteX77" fmla="*/ 688377 w 761998"/>
                  <a:gd name="connsiteY77" fmla="*/ 338684 h 800462"/>
                  <a:gd name="connsiteX78" fmla="*/ 761313 w 761998"/>
                  <a:gd name="connsiteY78" fmla="*/ 278587 h 800462"/>
                  <a:gd name="connsiteX79" fmla="*/ 761903 w 761998"/>
                  <a:gd name="connsiteY79" fmla="*/ 276556 h 800462"/>
                  <a:gd name="connsiteX80" fmla="*/ 760228 w 761998"/>
                  <a:gd name="connsiteY80" fmla="*/ 275260 h 800462"/>
                  <a:gd name="connsiteX81" fmla="*/ 381003 w 761998"/>
                  <a:gd name="connsiteY81" fmla="*/ 544069 h 800462"/>
                  <a:gd name="connsiteX82" fmla="*/ 324971 w 761998"/>
                  <a:gd name="connsiteY82" fmla="*/ 532761 h 800462"/>
                  <a:gd name="connsiteX83" fmla="*/ 279219 w 761998"/>
                  <a:gd name="connsiteY83" fmla="*/ 501939 h 800462"/>
                  <a:gd name="connsiteX84" fmla="*/ 248373 w 761998"/>
                  <a:gd name="connsiteY84" fmla="*/ 456219 h 800462"/>
                  <a:gd name="connsiteX85" fmla="*/ 237065 w 761998"/>
                  <a:gd name="connsiteY85" fmla="*/ 400232 h 800462"/>
                  <a:gd name="connsiteX86" fmla="*/ 248373 w 761998"/>
                  <a:gd name="connsiteY86" fmla="*/ 344245 h 800462"/>
                  <a:gd name="connsiteX87" fmla="*/ 279219 w 761998"/>
                  <a:gd name="connsiteY87" fmla="*/ 298525 h 800462"/>
                  <a:gd name="connsiteX88" fmla="*/ 324971 w 761998"/>
                  <a:gd name="connsiteY88" fmla="*/ 267700 h 800462"/>
                  <a:gd name="connsiteX89" fmla="*/ 381003 w 761998"/>
                  <a:gd name="connsiteY89" fmla="*/ 256397 h 800462"/>
                  <a:gd name="connsiteX90" fmla="*/ 437028 w 761998"/>
                  <a:gd name="connsiteY90" fmla="*/ 267700 h 800462"/>
                  <a:gd name="connsiteX91" fmla="*/ 482779 w 761998"/>
                  <a:gd name="connsiteY91" fmla="*/ 298525 h 800462"/>
                  <a:gd name="connsiteX92" fmla="*/ 513625 w 761998"/>
                  <a:gd name="connsiteY92" fmla="*/ 344245 h 800462"/>
                  <a:gd name="connsiteX93" fmla="*/ 524933 w 761998"/>
                  <a:gd name="connsiteY93" fmla="*/ 400232 h 800462"/>
                  <a:gd name="connsiteX94" fmla="*/ 513625 w 761998"/>
                  <a:gd name="connsiteY94" fmla="*/ 456219 h 800462"/>
                  <a:gd name="connsiteX95" fmla="*/ 482779 w 761998"/>
                  <a:gd name="connsiteY95" fmla="*/ 501939 h 800462"/>
                  <a:gd name="connsiteX96" fmla="*/ 437028 w 761998"/>
                  <a:gd name="connsiteY96" fmla="*/ 532761 h 800462"/>
                  <a:gd name="connsiteX97" fmla="*/ 381003 w 761998"/>
                  <a:gd name="connsiteY97" fmla="*/ 544069 h 80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61998" h="800462">
                    <a:moveTo>
                      <a:pt x="760228" y="275260"/>
                    </a:moveTo>
                    <a:lnTo>
                      <a:pt x="665875" y="269478"/>
                    </a:lnTo>
                    <a:lnTo>
                      <a:pt x="571523" y="263696"/>
                    </a:lnTo>
                    <a:cubicBezTo>
                      <a:pt x="570932" y="263660"/>
                      <a:pt x="570431" y="263359"/>
                      <a:pt x="570120" y="262925"/>
                    </a:cubicBezTo>
                    <a:cubicBezTo>
                      <a:pt x="569803" y="262490"/>
                      <a:pt x="569670" y="261921"/>
                      <a:pt x="569816" y="261349"/>
                    </a:cubicBezTo>
                    <a:lnTo>
                      <a:pt x="593472" y="169891"/>
                    </a:lnTo>
                    <a:lnTo>
                      <a:pt x="617128" y="78433"/>
                    </a:lnTo>
                    <a:cubicBezTo>
                      <a:pt x="617344" y="77607"/>
                      <a:pt x="616995" y="76864"/>
                      <a:pt x="616411" y="76442"/>
                    </a:cubicBezTo>
                    <a:cubicBezTo>
                      <a:pt x="615828" y="76020"/>
                      <a:pt x="615015" y="75918"/>
                      <a:pt x="614298" y="76377"/>
                    </a:cubicBezTo>
                    <a:lnTo>
                      <a:pt x="534560" y="127120"/>
                    </a:lnTo>
                    <a:lnTo>
                      <a:pt x="454827" y="177863"/>
                    </a:lnTo>
                    <a:cubicBezTo>
                      <a:pt x="454332" y="178181"/>
                      <a:pt x="453748" y="178231"/>
                      <a:pt x="453234" y="178065"/>
                    </a:cubicBezTo>
                    <a:cubicBezTo>
                      <a:pt x="452727" y="177899"/>
                      <a:pt x="452283" y="177516"/>
                      <a:pt x="452067" y="176967"/>
                    </a:cubicBezTo>
                    <a:lnTo>
                      <a:pt x="417407" y="89079"/>
                    </a:lnTo>
                    <a:lnTo>
                      <a:pt x="382748" y="1191"/>
                    </a:lnTo>
                    <a:cubicBezTo>
                      <a:pt x="382437" y="397"/>
                      <a:pt x="381720" y="0"/>
                      <a:pt x="380996" y="0"/>
                    </a:cubicBezTo>
                    <a:cubicBezTo>
                      <a:pt x="380279" y="0"/>
                      <a:pt x="379562" y="397"/>
                      <a:pt x="379251" y="1191"/>
                    </a:cubicBezTo>
                    <a:lnTo>
                      <a:pt x="344592" y="89079"/>
                    </a:lnTo>
                    <a:lnTo>
                      <a:pt x="309932" y="176967"/>
                    </a:lnTo>
                    <a:cubicBezTo>
                      <a:pt x="309716" y="177516"/>
                      <a:pt x="309272" y="177899"/>
                      <a:pt x="308764" y="178065"/>
                    </a:cubicBezTo>
                    <a:cubicBezTo>
                      <a:pt x="308250" y="178231"/>
                      <a:pt x="307673" y="178181"/>
                      <a:pt x="307172" y="177863"/>
                    </a:cubicBezTo>
                    <a:lnTo>
                      <a:pt x="227439" y="127120"/>
                    </a:lnTo>
                    <a:lnTo>
                      <a:pt x="147707" y="76377"/>
                    </a:lnTo>
                    <a:cubicBezTo>
                      <a:pt x="146983" y="75919"/>
                      <a:pt x="146171" y="76020"/>
                      <a:pt x="145587" y="76442"/>
                    </a:cubicBezTo>
                    <a:cubicBezTo>
                      <a:pt x="145010" y="76864"/>
                      <a:pt x="144661" y="77607"/>
                      <a:pt x="144870" y="78433"/>
                    </a:cubicBezTo>
                    <a:lnTo>
                      <a:pt x="168527" y="169891"/>
                    </a:lnTo>
                    <a:lnTo>
                      <a:pt x="192183" y="261349"/>
                    </a:lnTo>
                    <a:cubicBezTo>
                      <a:pt x="192329" y="261921"/>
                      <a:pt x="192196" y="262490"/>
                      <a:pt x="191885" y="262925"/>
                    </a:cubicBezTo>
                    <a:cubicBezTo>
                      <a:pt x="191568" y="263359"/>
                      <a:pt x="191066" y="263660"/>
                      <a:pt x="190476" y="263696"/>
                    </a:cubicBezTo>
                    <a:lnTo>
                      <a:pt x="96123" y="269478"/>
                    </a:lnTo>
                    <a:lnTo>
                      <a:pt x="1771" y="275260"/>
                    </a:lnTo>
                    <a:cubicBezTo>
                      <a:pt x="914" y="275312"/>
                      <a:pt x="318" y="275872"/>
                      <a:pt x="96" y="276556"/>
                    </a:cubicBezTo>
                    <a:cubicBezTo>
                      <a:pt x="-127" y="277238"/>
                      <a:pt x="26" y="278044"/>
                      <a:pt x="686" y="278587"/>
                    </a:cubicBezTo>
                    <a:lnTo>
                      <a:pt x="73622" y="338684"/>
                    </a:lnTo>
                    <a:lnTo>
                      <a:pt x="146552" y="398781"/>
                    </a:lnTo>
                    <a:cubicBezTo>
                      <a:pt x="147009" y="399158"/>
                      <a:pt x="147237" y="399695"/>
                      <a:pt x="147237" y="400232"/>
                    </a:cubicBezTo>
                    <a:cubicBezTo>
                      <a:pt x="147237" y="400769"/>
                      <a:pt x="147009" y="401306"/>
                      <a:pt x="146552" y="401683"/>
                    </a:cubicBezTo>
                    <a:lnTo>
                      <a:pt x="73622" y="461780"/>
                    </a:lnTo>
                    <a:lnTo>
                      <a:pt x="686" y="521877"/>
                    </a:lnTo>
                    <a:cubicBezTo>
                      <a:pt x="26" y="522420"/>
                      <a:pt x="-127" y="523226"/>
                      <a:pt x="96" y="523908"/>
                    </a:cubicBezTo>
                    <a:cubicBezTo>
                      <a:pt x="318" y="524592"/>
                      <a:pt x="914" y="525152"/>
                      <a:pt x="1771" y="525204"/>
                    </a:cubicBezTo>
                    <a:lnTo>
                      <a:pt x="96123" y="530984"/>
                    </a:lnTo>
                    <a:lnTo>
                      <a:pt x="190476" y="536765"/>
                    </a:lnTo>
                    <a:cubicBezTo>
                      <a:pt x="191066" y="536803"/>
                      <a:pt x="191568" y="537101"/>
                      <a:pt x="191885" y="537539"/>
                    </a:cubicBezTo>
                    <a:cubicBezTo>
                      <a:pt x="192196" y="537971"/>
                      <a:pt x="192329" y="538542"/>
                      <a:pt x="192183" y="539113"/>
                    </a:cubicBezTo>
                    <a:lnTo>
                      <a:pt x="168527" y="630572"/>
                    </a:lnTo>
                    <a:lnTo>
                      <a:pt x="144870" y="722031"/>
                    </a:lnTo>
                    <a:cubicBezTo>
                      <a:pt x="144661" y="722856"/>
                      <a:pt x="145010" y="723598"/>
                      <a:pt x="145587" y="724024"/>
                    </a:cubicBezTo>
                    <a:cubicBezTo>
                      <a:pt x="146171" y="724443"/>
                      <a:pt x="146983" y="724544"/>
                      <a:pt x="147707" y="724087"/>
                    </a:cubicBezTo>
                    <a:lnTo>
                      <a:pt x="227439" y="673341"/>
                    </a:lnTo>
                    <a:lnTo>
                      <a:pt x="307172" y="622602"/>
                    </a:lnTo>
                    <a:cubicBezTo>
                      <a:pt x="307673" y="622285"/>
                      <a:pt x="308250" y="622234"/>
                      <a:pt x="308764" y="622399"/>
                    </a:cubicBezTo>
                    <a:cubicBezTo>
                      <a:pt x="309272" y="622564"/>
                      <a:pt x="309716" y="622945"/>
                      <a:pt x="309932" y="623497"/>
                    </a:cubicBezTo>
                    <a:lnTo>
                      <a:pt x="344592" y="711383"/>
                    </a:lnTo>
                    <a:lnTo>
                      <a:pt x="379251" y="799276"/>
                    </a:lnTo>
                    <a:cubicBezTo>
                      <a:pt x="379562" y="800069"/>
                      <a:pt x="380279" y="800463"/>
                      <a:pt x="380996" y="800463"/>
                    </a:cubicBezTo>
                    <a:cubicBezTo>
                      <a:pt x="381720" y="800463"/>
                      <a:pt x="382437" y="800069"/>
                      <a:pt x="382748" y="799276"/>
                    </a:cubicBezTo>
                    <a:lnTo>
                      <a:pt x="417407" y="711383"/>
                    </a:lnTo>
                    <a:lnTo>
                      <a:pt x="452067" y="623497"/>
                    </a:lnTo>
                    <a:cubicBezTo>
                      <a:pt x="452283" y="622945"/>
                      <a:pt x="452727" y="622564"/>
                      <a:pt x="453234" y="622399"/>
                    </a:cubicBezTo>
                    <a:cubicBezTo>
                      <a:pt x="453748" y="622234"/>
                      <a:pt x="454332" y="622285"/>
                      <a:pt x="454827" y="622602"/>
                    </a:cubicBezTo>
                    <a:lnTo>
                      <a:pt x="534560" y="673341"/>
                    </a:lnTo>
                    <a:lnTo>
                      <a:pt x="614298" y="724087"/>
                    </a:lnTo>
                    <a:cubicBezTo>
                      <a:pt x="615015" y="724544"/>
                      <a:pt x="615828" y="724443"/>
                      <a:pt x="616411" y="724024"/>
                    </a:cubicBezTo>
                    <a:cubicBezTo>
                      <a:pt x="616995" y="723598"/>
                      <a:pt x="617344" y="722856"/>
                      <a:pt x="617128" y="722031"/>
                    </a:cubicBezTo>
                    <a:lnTo>
                      <a:pt x="593472" y="630572"/>
                    </a:lnTo>
                    <a:lnTo>
                      <a:pt x="569816" y="539113"/>
                    </a:lnTo>
                    <a:cubicBezTo>
                      <a:pt x="569670" y="538542"/>
                      <a:pt x="569803" y="537977"/>
                      <a:pt x="570120" y="537539"/>
                    </a:cubicBezTo>
                    <a:cubicBezTo>
                      <a:pt x="570431" y="537108"/>
                      <a:pt x="570932" y="536803"/>
                      <a:pt x="571523" y="536765"/>
                    </a:cubicBezTo>
                    <a:lnTo>
                      <a:pt x="665875" y="530984"/>
                    </a:lnTo>
                    <a:lnTo>
                      <a:pt x="760228" y="525204"/>
                    </a:lnTo>
                    <a:cubicBezTo>
                      <a:pt x="761085" y="525152"/>
                      <a:pt x="761681" y="524592"/>
                      <a:pt x="761903" y="523908"/>
                    </a:cubicBezTo>
                    <a:cubicBezTo>
                      <a:pt x="762125" y="523226"/>
                      <a:pt x="761973" y="522420"/>
                      <a:pt x="761313" y="521877"/>
                    </a:cubicBezTo>
                    <a:lnTo>
                      <a:pt x="688377" y="461780"/>
                    </a:lnTo>
                    <a:lnTo>
                      <a:pt x="615447" y="401683"/>
                    </a:lnTo>
                    <a:cubicBezTo>
                      <a:pt x="614990" y="401307"/>
                      <a:pt x="614762" y="400769"/>
                      <a:pt x="614762" y="400232"/>
                    </a:cubicBezTo>
                    <a:cubicBezTo>
                      <a:pt x="614762" y="399695"/>
                      <a:pt x="614990" y="399158"/>
                      <a:pt x="615447" y="398781"/>
                    </a:cubicBezTo>
                    <a:lnTo>
                      <a:pt x="688377" y="338684"/>
                    </a:lnTo>
                    <a:lnTo>
                      <a:pt x="761313" y="278587"/>
                    </a:lnTo>
                    <a:cubicBezTo>
                      <a:pt x="761973" y="278044"/>
                      <a:pt x="762125" y="277238"/>
                      <a:pt x="761903" y="276556"/>
                    </a:cubicBezTo>
                    <a:cubicBezTo>
                      <a:pt x="761681" y="275872"/>
                      <a:pt x="761085" y="275312"/>
                      <a:pt x="760228" y="275260"/>
                    </a:cubicBezTo>
                    <a:close/>
                    <a:moveTo>
                      <a:pt x="381003" y="544069"/>
                    </a:moveTo>
                    <a:cubicBezTo>
                      <a:pt x="361128" y="544069"/>
                      <a:pt x="342193" y="540039"/>
                      <a:pt x="324971" y="532761"/>
                    </a:cubicBezTo>
                    <a:cubicBezTo>
                      <a:pt x="307755" y="525485"/>
                      <a:pt x="292247" y="514953"/>
                      <a:pt x="279219" y="501939"/>
                    </a:cubicBezTo>
                    <a:cubicBezTo>
                      <a:pt x="266198" y="488924"/>
                      <a:pt x="255658" y="473427"/>
                      <a:pt x="248373" y="456219"/>
                    </a:cubicBezTo>
                    <a:cubicBezTo>
                      <a:pt x="241095" y="439011"/>
                      <a:pt x="237065" y="420091"/>
                      <a:pt x="237065" y="400232"/>
                    </a:cubicBezTo>
                    <a:cubicBezTo>
                      <a:pt x="237065" y="380372"/>
                      <a:pt x="241095" y="361453"/>
                      <a:pt x="248373" y="344245"/>
                    </a:cubicBezTo>
                    <a:cubicBezTo>
                      <a:pt x="255658" y="327037"/>
                      <a:pt x="266198" y="311540"/>
                      <a:pt x="279219" y="298525"/>
                    </a:cubicBezTo>
                    <a:cubicBezTo>
                      <a:pt x="292247" y="285511"/>
                      <a:pt x="307755" y="274979"/>
                      <a:pt x="324971" y="267700"/>
                    </a:cubicBezTo>
                    <a:cubicBezTo>
                      <a:pt x="342193" y="260422"/>
                      <a:pt x="361128" y="256397"/>
                      <a:pt x="381003" y="256397"/>
                    </a:cubicBezTo>
                    <a:cubicBezTo>
                      <a:pt x="400871" y="256397"/>
                      <a:pt x="419806" y="260422"/>
                      <a:pt x="437028" y="267700"/>
                    </a:cubicBezTo>
                    <a:cubicBezTo>
                      <a:pt x="454243" y="274979"/>
                      <a:pt x="469752" y="285511"/>
                      <a:pt x="482779" y="298525"/>
                    </a:cubicBezTo>
                    <a:cubicBezTo>
                      <a:pt x="495801" y="311540"/>
                      <a:pt x="506341" y="327037"/>
                      <a:pt x="513625" y="344245"/>
                    </a:cubicBezTo>
                    <a:cubicBezTo>
                      <a:pt x="520910" y="361453"/>
                      <a:pt x="524933" y="380372"/>
                      <a:pt x="524933" y="400232"/>
                    </a:cubicBezTo>
                    <a:cubicBezTo>
                      <a:pt x="524933" y="420091"/>
                      <a:pt x="520910" y="439011"/>
                      <a:pt x="513625" y="456219"/>
                    </a:cubicBezTo>
                    <a:cubicBezTo>
                      <a:pt x="506341" y="473427"/>
                      <a:pt x="495801" y="488924"/>
                      <a:pt x="482779" y="501939"/>
                    </a:cubicBezTo>
                    <a:cubicBezTo>
                      <a:pt x="469752" y="514953"/>
                      <a:pt x="454243" y="525485"/>
                      <a:pt x="437028" y="532761"/>
                    </a:cubicBezTo>
                    <a:cubicBezTo>
                      <a:pt x="419806" y="540039"/>
                      <a:pt x="400871" y="544069"/>
                      <a:pt x="381003" y="544069"/>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39" name="Freeform: Shape 38">
                <a:extLst>
                  <a:ext uri="{FF2B5EF4-FFF2-40B4-BE49-F238E27FC236}">
                    <a16:creationId xmlns:a16="http://schemas.microsoft.com/office/drawing/2014/main" id="{C243BB43-C467-BBF0-0015-E3BA7CDEDE03}"/>
                  </a:ext>
                </a:extLst>
              </p:cNvPr>
              <p:cNvSpPr/>
              <p:nvPr/>
            </p:nvSpPr>
            <p:spPr>
              <a:xfrm>
                <a:off x="0"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40" name="Freeform: Shape 39">
                <a:extLst>
                  <a:ext uri="{FF2B5EF4-FFF2-40B4-BE49-F238E27FC236}">
                    <a16:creationId xmlns:a16="http://schemas.microsoft.com/office/drawing/2014/main" id="{1CDD476B-A3C2-DDA1-B34C-167D11FA830E}"/>
                  </a:ext>
                </a:extLst>
              </p:cNvPr>
              <p:cNvSpPr/>
              <p:nvPr/>
            </p:nvSpPr>
            <p:spPr>
              <a:xfrm>
                <a:off x="0" y="6059695"/>
                <a:ext cx="1015999" cy="793075"/>
              </a:xfrm>
              <a:custGeom>
                <a:avLst/>
                <a:gdLst>
                  <a:gd name="connsiteX0" fmla="*/ 407017 w 1015999"/>
                  <a:gd name="connsiteY0" fmla="*/ 243627 h 793075"/>
                  <a:gd name="connsiteX1" fmla="*/ 365188 w 1015999"/>
                  <a:gd name="connsiteY1" fmla="*/ 142714 h 793075"/>
                  <a:gd name="connsiteX2" fmla="*/ 407017 w 1015999"/>
                  <a:gd name="connsiteY2" fmla="*/ 41800 h 793075"/>
                  <a:gd name="connsiteX3" fmla="*/ 508000 w 1015999"/>
                  <a:gd name="connsiteY3" fmla="*/ 0 h 793075"/>
                  <a:gd name="connsiteX4" fmla="*/ 608983 w 1015999"/>
                  <a:gd name="connsiteY4" fmla="*/ 41800 h 793075"/>
                  <a:gd name="connsiteX5" fmla="*/ 650810 w 1015999"/>
                  <a:gd name="connsiteY5" fmla="*/ 142714 h 793075"/>
                  <a:gd name="connsiteX6" fmla="*/ 608983 w 1015999"/>
                  <a:gd name="connsiteY6" fmla="*/ 243627 h 793075"/>
                  <a:gd name="connsiteX7" fmla="*/ 508000 w 1015999"/>
                  <a:gd name="connsiteY7" fmla="*/ 285427 h 793075"/>
                  <a:gd name="connsiteX8" fmla="*/ 407017 w 1015999"/>
                  <a:gd name="connsiteY8" fmla="*/ 243627 h 793075"/>
                  <a:gd name="connsiteX9" fmla="*/ 1014667 w 1015999"/>
                  <a:gd name="connsiteY9" fmla="*/ 159587 h 793075"/>
                  <a:gd name="connsiteX10" fmla="*/ 761998 w 1015999"/>
                  <a:gd name="connsiteY10" fmla="*/ 412600 h 793075"/>
                  <a:gd name="connsiteX11" fmla="*/ 509332 w 1015999"/>
                  <a:gd name="connsiteY11" fmla="*/ 665612 h 793075"/>
                  <a:gd name="connsiteX12" fmla="*/ 508000 w 1015999"/>
                  <a:gd name="connsiteY12" fmla="*/ 666164 h 793075"/>
                  <a:gd name="connsiteX13" fmla="*/ 506668 w 1015999"/>
                  <a:gd name="connsiteY13" fmla="*/ 665612 h 793075"/>
                  <a:gd name="connsiteX14" fmla="*/ 254000 w 1015999"/>
                  <a:gd name="connsiteY14" fmla="*/ 412600 h 793075"/>
                  <a:gd name="connsiteX15" fmla="*/ 1332 w 1015999"/>
                  <a:gd name="connsiteY15" fmla="*/ 159587 h 793075"/>
                  <a:gd name="connsiteX16" fmla="*/ 0 w 1015999"/>
                  <a:gd name="connsiteY16" fmla="*/ 159035 h 793075"/>
                  <a:gd name="connsiteX17" fmla="*/ 0 w 1015999"/>
                  <a:gd name="connsiteY17" fmla="*/ 793076 h 793075"/>
                  <a:gd name="connsiteX18" fmla="*/ 1015999 w 1015999"/>
                  <a:gd name="connsiteY18" fmla="*/ 793076 h 793075"/>
                  <a:gd name="connsiteX19" fmla="*/ 1015999 w 1015999"/>
                  <a:gd name="connsiteY19" fmla="*/ 159035 h 793075"/>
                  <a:gd name="connsiteX20" fmla="*/ 1014667 w 1015999"/>
                  <a:gd name="connsiteY20" fmla="*/ 159587 h 79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5999" h="793075">
                    <a:moveTo>
                      <a:pt x="407017" y="243627"/>
                    </a:moveTo>
                    <a:cubicBezTo>
                      <a:pt x="381172" y="217801"/>
                      <a:pt x="365188" y="182122"/>
                      <a:pt x="365188" y="142714"/>
                    </a:cubicBezTo>
                    <a:cubicBezTo>
                      <a:pt x="365188" y="103304"/>
                      <a:pt x="381172" y="67626"/>
                      <a:pt x="407017" y="41800"/>
                    </a:cubicBezTo>
                    <a:cubicBezTo>
                      <a:pt x="432860" y="15974"/>
                      <a:pt x="468563" y="0"/>
                      <a:pt x="508000" y="0"/>
                    </a:cubicBezTo>
                    <a:cubicBezTo>
                      <a:pt x="547437" y="0"/>
                      <a:pt x="583140" y="15974"/>
                      <a:pt x="608983" y="41800"/>
                    </a:cubicBezTo>
                    <a:cubicBezTo>
                      <a:pt x="634826" y="67626"/>
                      <a:pt x="650810" y="103304"/>
                      <a:pt x="650810" y="142714"/>
                    </a:cubicBezTo>
                    <a:cubicBezTo>
                      <a:pt x="650810" y="182122"/>
                      <a:pt x="634826" y="217801"/>
                      <a:pt x="608983" y="243627"/>
                    </a:cubicBezTo>
                    <a:cubicBezTo>
                      <a:pt x="583140" y="269453"/>
                      <a:pt x="547436" y="285427"/>
                      <a:pt x="508000" y="285427"/>
                    </a:cubicBezTo>
                    <a:cubicBezTo>
                      <a:pt x="468564" y="285427"/>
                      <a:pt x="432860" y="269453"/>
                      <a:pt x="407017" y="243627"/>
                    </a:cubicBezTo>
                    <a:close/>
                    <a:moveTo>
                      <a:pt x="1014667" y="159587"/>
                    </a:moveTo>
                    <a:lnTo>
                      <a:pt x="761998" y="412600"/>
                    </a:lnTo>
                    <a:lnTo>
                      <a:pt x="509332" y="665612"/>
                    </a:lnTo>
                    <a:cubicBezTo>
                      <a:pt x="508964" y="665980"/>
                      <a:pt x="508482" y="666164"/>
                      <a:pt x="508000" y="666164"/>
                    </a:cubicBezTo>
                    <a:cubicBezTo>
                      <a:pt x="507518" y="666164"/>
                      <a:pt x="507036" y="665980"/>
                      <a:pt x="506668" y="665612"/>
                    </a:cubicBezTo>
                    <a:lnTo>
                      <a:pt x="254000" y="412600"/>
                    </a:lnTo>
                    <a:lnTo>
                      <a:pt x="1332" y="159587"/>
                    </a:lnTo>
                    <a:cubicBezTo>
                      <a:pt x="964" y="159219"/>
                      <a:pt x="482" y="159035"/>
                      <a:pt x="0" y="159035"/>
                    </a:cubicBezTo>
                    <a:lnTo>
                      <a:pt x="0" y="793076"/>
                    </a:lnTo>
                    <a:lnTo>
                      <a:pt x="1015999" y="793076"/>
                    </a:lnTo>
                    <a:lnTo>
                      <a:pt x="1015999" y="159035"/>
                    </a:lnTo>
                    <a:cubicBezTo>
                      <a:pt x="1015517" y="159035"/>
                      <a:pt x="1015035" y="159219"/>
                      <a:pt x="1014667" y="159587"/>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grpSp>
        <p:grpSp>
          <p:nvGrpSpPr>
            <p:cNvPr id="4" name="Group 3">
              <a:extLst>
                <a:ext uri="{FF2B5EF4-FFF2-40B4-BE49-F238E27FC236}">
                  <a16:creationId xmlns:a16="http://schemas.microsoft.com/office/drawing/2014/main" id="{C1C8E4CB-AF8D-EBF6-1E55-CF4D7A094AB8}"/>
                </a:ext>
              </a:extLst>
            </p:cNvPr>
            <p:cNvGrpSpPr/>
            <p:nvPr/>
          </p:nvGrpSpPr>
          <p:grpSpPr>
            <a:xfrm flipH="1" flipV="1">
              <a:off x="4572149" y="1"/>
              <a:ext cx="4571850" cy="507631"/>
              <a:chOff x="0" y="5837474"/>
              <a:chExt cx="9143999" cy="1015296"/>
            </a:xfrm>
          </p:grpSpPr>
          <p:sp>
            <p:nvSpPr>
              <p:cNvPr id="5" name="Freeform: Shape 4">
                <a:extLst>
                  <a:ext uri="{FF2B5EF4-FFF2-40B4-BE49-F238E27FC236}">
                    <a16:creationId xmlns:a16="http://schemas.microsoft.com/office/drawing/2014/main" id="{48C36BD5-F34C-6DF0-0FFD-22C774BFFCC4}"/>
                  </a:ext>
                </a:extLst>
              </p:cNvPr>
              <p:cNvSpPr/>
              <p:nvPr/>
            </p:nvSpPr>
            <p:spPr>
              <a:xfrm>
                <a:off x="8128007"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6" name="Freeform: Shape 5">
                <a:extLst>
                  <a:ext uri="{FF2B5EF4-FFF2-40B4-BE49-F238E27FC236}">
                    <a16:creationId xmlns:a16="http://schemas.microsoft.com/office/drawing/2014/main" id="{506263AB-D28E-29FD-E7A2-CD4CA5BE0BA3}"/>
                  </a:ext>
                </a:extLst>
              </p:cNvPr>
              <p:cNvSpPr/>
              <p:nvPr/>
            </p:nvSpPr>
            <p:spPr>
              <a:xfrm>
                <a:off x="8128007" y="6130592"/>
                <a:ext cx="1015992" cy="722178"/>
              </a:xfrm>
              <a:custGeom>
                <a:avLst/>
                <a:gdLst>
                  <a:gd name="connsiteX0" fmla="*/ 1014216 w 1015992"/>
                  <a:gd name="connsiteY0" fmla="*/ 1284 h 722178"/>
                  <a:gd name="connsiteX1" fmla="*/ 875374 w 1015992"/>
                  <a:gd name="connsiteY1" fmla="*/ 201886 h 722178"/>
                  <a:gd name="connsiteX2" fmla="*/ 763883 w 1015992"/>
                  <a:gd name="connsiteY2" fmla="*/ 440199 h 722178"/>
                  <a:gd name="connsiteX3" fmla="*/ 761979 w 1015992"/>
                  <a:gd name="connsiteY3" fmla="*/ 441836 h 722178"/>
                  <a:gd name="connsiteX4" fmla="*/ 760139 w 1015992"/>
                  <a:gd name="connsiteY4" fmla="*/ 440199 h 722178"/>
                  <a:gd name="connsiteX5" fmla="*/ 648646 w 1015992"/>
                  <a:gd name="connsiteY5" fmla="*/ 201886 h 722178"/>
                  <a:gd name="connsiteX6" fmla="*/ 509805 w 1015992"/>
                  <a:gd name="connsiteY6" fmla="*/ 1284 h 722178"/>
                  <a:gd name="connsiteX7" fmla="*/ 507964 w 1015992"/>
                  <a:gd name="connsiteY7" fmla="*/ 0 h 722178"/>
                  <a:gd name="connsiteX8" fmla="*/ 506188 w 1015992"/>
                  <a:gd name="connsiteY8" fmla="*/ 1284 h 722178"/>
                  <a:gd name="connsiteX9" fmla="*/ 367347 w 1015992"/>
                  <a:gd name="connsiteY9" fmla="*/ 201886 h 722178"/>
                  <a:gd name="connsiteX10" fmla="*/ 255854 w 1015992"/>
                  <a:gd name="connsiteY10" fmla="*/ 440199 h 722178"/>
                  <a:gd name="connsiteX11" fmla="*/ 254014 w 1015992"/>
                  <a:gd name="connsiteY11" fmla="*/ 441836 h 722178"/>
                  <a:gd name="connsiteX12" fmla="*/ 252110 w 1015992"/>
                  <a:gd name="connsiteY12" fmla="*/ 440199 h 722178"/>
                  <a:gd name="connsiteX13" fmla="*/ 140619 w 1015992"/>
                  <a:gd name="connsiteY13" fmla="*/ 201886 h 722178"/>
                  <a:gd name="connsiteX14" fmla="*/ 1777 w 1015992"/>
                  <a:gd name="connsiteY14" fmla="*/ 1284 h 722178"/>
                  <a:gd name="connsiteX15" fmla="*/ 0 w 1015992"/>
                  <a:gd name="connsiteY15" fmla="*/ 0 h 722178"/>
                  <a:gd name="connsiteX16" fmla="*/ 0 w 1015992"/>
                  <a:gd name="connsiteY16" fmla="*/ 722178 h 722178"/>
                  <a:gd name="connsiteX17" fmla="*/ 1015993 w 1015992"/>
                  <a:gd name="connsiteY17" fmla="*/ 722178 h 722178"/>
                  <a:gd name="connsiteX18" fmla="*/ 1015993 w 1015992"/>
                  <a:gd name="connsiteY18" fmla="*/ 0 h 722178"/>
                  <a:gd name="connsiteX19" fmla="*/ 1014216 w 1015992"/>
                  <a:gd name="connsiteY19" fmla="*/ 1284 h 72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5992" h="722178">
                    <a:moveTo>
                      <a:pt x="1014216" y="1284"/>
                    </a:moveTo>
                    <a:cubicBezTo>
                      <a:pt x="978744" y="107847"/>
                      <a:pt x="924743" y="151723"/>
                      <a:pt x="875374" y="201886"/>
                    </a:cubicBezTo>
                    <a:cubicBezTo>
                      <a:pt x="825943" y="252048"/>
                      <a:pt x="781142" y="308496"/>
                      <a:pt x="763883" y="440199"/>
                    </a:cubicBezTo>
                    <a:cubicBezTo>
                      <a:pt x="763692" y="441291"/>
                      <a:pt x="762867" y="441836"/>
                      <a:pt x="761979" y="441836"/>
                    </a:cubicBezTo>
                    <a:cubicBezTo>
                      <a:pt x="761154" y="441836"/>
                      <a:pt x="760265" y="441291"/>
                      <a:pt x="760139" y="440199"/>
                    </a:cubicBezTo>
                    <a:cubicBezTo>
                      <a:pt x="742878" y="308496"/>
                      <a:pt x="698015" y="252048"/>
                      <a:pt x="648646" y="201886"/>
                    </a:cubicBezTo>
                    <a:cubicBezTo>
                      <a:pt x="599214" y="151723"/>
                      <a:pt x="545276" y="107847"/>
                      <a:pt x="509805" y="1284"/>
                    </a:cubicBezTo>
                    <a:cubicBezTo>
                      <a:pt x="509488" y="428"/>
                      <a:pt x="508727" y="0"/>
                      <a:pt x="507964" y="0"/>
                    </a:cubicBezTo>
                    <a:cubicBezTo>
                      <a:pt x="507266" y="0"/>
                      <a:pt x="506505" y="428"/>
                      <a:pt x="506188" y="1284"/>
                    </a:cubicBezTo>
                    <a:cubicBezTo>
                      <a:pt x="470716" y="107847"/>
                      <a:pt x="416778" y="151723"/>
                      <a:pt x="367347" y="201886"/>
                    </a:cubicBezTo>
                    <a:cubicBezTo>
                      <a:pt x="317978" y="252048"/>
                      <a:pt x="273115" y="308496"/>
                      <a:pt x="255854" y="440199"/>
                    </a:cubicBezTo>
                    <a:cubicBezTo>
                      <a:pt x="255727" y="441291"/>
                      <a:pt x="254839" y="441836"/>
                      <a:pt x="254014" y="441836"/>
                    </a:cubicBezTo>
                    <a:cubicBezTo>
                      <a:pt x="253126" y="441836"/>
                      <a:pt x="252301" y="441291"/>
                      <a:pt x="252110" y="440199"/>
                    </a:cubicBezTo>
                    <a:cubicBezTo>
                      <a:pt x="234850" y="308496"/>
                      <a:pt x="189987" y="252048"/>
                      <a:pt x="140619" y="201886"/>
                    </a:cubicBezTo>
                    <a:cubicBezTo>
                      <a:pt x="91250" y="151723"/>
                      <a:pt x="37249" y="107847"/>
                      <a:pt x="1777" y="1284"/>
                    </a:cubicBezTo>
                    <a:cubicBezTo>
                      <a:pt x="1459" y="429"/>
                      <a:pt x="761" y="1"/>
                      <a:pt x="0" y="0"/>
                    </a:cubicBezTo>
                    <a:lnTo>
                      <a:pt x="0" y="722178"/>
                    </a:lnTo>
                    <a:lnTo>
                      <a:pt x="1015993" y="722178"/>
                    </a:lnTo>
                    <a:lnTo>
                      <a:pt x="1015993" y="0"/>
                    </a:lnTo>
                    <a:cubicBezTo>
                      <a:pt x="1015231" y="1"/>
                      <a:pt x="1014470" y="429"/>
                      <a:pt x="1014216" y="1284"/>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7" name="Freeform: Shape 6">
                <a:extLst>
                  <a:ext uri="{FF2B5EF4-FFF2-40B4-BE49-F238E27FC236}">
                    <a16:creationId xmlns:a16="http://schemas.microsoft.com/office/drawing/2014/main" id="{B10991AF-A067-AC50-D6ED-B6904E74CED1}"/>
                  </a:ext>
                </a:extLst>
              </p:cNvPr>
              <p:cNvSpPr/>
              <p:nvPr/>
            </p:nvSpPr>
            <p:spPr>
              <a:xfrm>
                <a:off x="7112014"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8" name="Freeform: Shape 7">
                <a:extLst>
                  <a:ext uri="{FF2B5EF4-FFF2-40B4-BE49-F238E27FC236}">
                    <a16:creationId xmlns:a16="http://schemas.microsoft.com/office/drawing/2014/main" id="{8FA6F906-ADE3-AB96-C0EA-0510CF2BBFBC}"/>
                  </a:ext>
                </a:extLst>
              </p:cNvPr>
              <p:cNvSpPr/>
              <p:nvPr/>
            </p:nvSpPr>
            <p:spPr>
              <a:xfrm>
                <a:off x="7378529" y="5984030"/>
                <a:ext cx="482963" cy="722191"/>
              </a:xfrm>
              <a:custGeom>
                <a:avLst/>
                <a:gdLst>
                  <a:gd name="connsiteX0" fmla="*/ 244749 w 482963"/>
                  <a:gd name="connsiteY0" fmla="*/ 722170 h 722191"/>
                  <a:gd name="connsiteX1" fmla="*/ 413542 w 482963"/>
                  <a:gd name="connsiteY1" fmla="*/ 650503 h 722191"/>
                  <a:gd name="connsiteX2" fmla="*/ 482963 w 482963"/>
                  <a:gd name="connsiteY2" fmla="*/ 480819 h 722191"/>
                  <a:gd name="connsiteX3" fmla="*/ 474524 w 482963"/>
                  <a:gd name="connsiteY3" fmla="*/ 417324 h 722191"/>
                  <a:gd name="connsiteX4" fmla="*/ 450664 w 482963"/>
                  <a:gd name="connsiteY4" fmla="*/ 360175 h 722191"/>
                  <a:gd name="connsiteX5" fmla="*/ 346850 w 482963"/>
                  <a:gd name="connsiteY5" fmla="*/ 180558 h 722191"/>
                  <a:gd name="connsiteX6" fmla="*/ 243099 w 482963"/>
                  <a:gd name="connsiteY6" fmla="*/ 940 h 722191"/>
                  <a:gd name="connsiteX7" fmla="*/ 241449 w 482963"/>
                  <a:gd name="connsiteY7" fmla="*/ 0 h 722191"/>
                  <a:gd name="connsiteX8" fmla="*/ 239863 w 482963"/>
                  <a:gd name="connsiteY8" fmla="*/ 940 h 722191"/>
                  <a:gd name="connsiteX9" fmla="*/ 136049 w 482963"/>
                  <a:gd name="connsiteY9" fmla="*/ 180558 h 722191"/>
                  <a:gd name="connsiteX10" fmla="*/ 32299 w 482963"/>
                  <a:gd name="connsiteY10" fmla="*/ 360175 h 722191"/>
                  <a:gd name="connsiteX11" fmla="*/ 8439 w 482963"/>
                  <a:gd name="connsiteY11" fmla="*/ 417343 h 722191"/>
                  <a:gd name="connsiteX12" fmla="*/ 0 w 482963"/>
                  <a:gd name="connsiteY12" fmla="*/ 480860 h 722191"/>
                  <a:gd name="connsiteX13" fmla="*/ 71768 w 482963"/>
                  <a:gd name="connsiteY13" fmla="*/ 652572 h 722191"/>
                  <a:gd name="connsiteX14" fmla="*/ 244749 w 482963"/>
                  <a:gd name="connsiteY14" fmla="*/ 722170 h 72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963" h="722191">
                    <a:moveTo>
                      <a:pt x="244749" y="722170"/>
                    </a:moveTo>
                    <a:cubicBezTo>
                      <a:pt x="310998" y="721294"/>
                      <a:pt x="370583" y="694066"/>
                      <a:pt x="413542" y="650503"/>
                    </a:cubicBezTo>
                    <a:cubicBezTo>
                      <a:pt x="456565" y="606940"/>
                      <a:pt x="482963" y="547038"/>
                      <a:pt x="482963" y="480819"/>
                    </a:cubicBezTo>
                    <a:cubicBezTo>
                      <a:pt x="482963" y="458844"/>
                      <a:pt x="480044" y="437556"/>
                      <a:pt x="474524" y="417324"/>
                    </a:cubicBezTo>
                    <a:cubicBezTo>
                      <a:pt x="469002" y="397093"/>
                      <a:pt x="460944" y="377920"/>
                      <a:pt x="450664" y="360175"/>
                    </a:cubicBezTo>
                    <a:lnTo>
                      <a:pt x="346850" y="180558"/>
                    </a:lnTo>
                    <a:lnTo>
                      <a:pt x="243099" y="940"/>
                    </a:lnTo>
                    <a:cubicBezTo>
                      <a:pt x="242719" y="313"/>
                      <a:pt x="242085" y="0"/>
                      <a:pt x="241449" y="0"/>
                    </a:cubicBezTo>
                    <a:cubicBezTo>
                      <a:pt x="240815" y="0"/>
                      <a:pt x="240181" y="313"/>
                      <a:pt x="239863" y="940"/>
                    </a:cubicBezTo>
                    <a:lnTo>
                      <a:pt x="136049" y="180558"/>
                    </a:lnTo>
                    <a:lnTo>
                      <a:pt x="32299" y="360175"/>
                    </a:lnTo>
                    <a:cubicBezTo>
                      <a:pt x="22019" y="377925"/>
                      <a:pt x="13960" y="397105"/>
                      <a:pt x="8439" y="417343"/>
                    </a:cubicBezTo>
                    <a:cubicBezTo>
                      <a:pt x="2919" y="437581"/>
                      <a:pt x="0" y="458877"/>
                      <a:pt x="0" y="480860"/>
                    </a:cubicBezTo>
                    <a:cubicBezTo>
                      <a:pt x="0" y="548047"/>
                      <a:pt x="27413" y="608819"/>
                      <a:pt x="71768" y="652572"/>
                    </a:cubicBezTo>
                    <a:cubicBezTo>
                      <a:pt x="116124" y="696325"/>
                      <a:pt x="177296" y="723059"/>
                      <a:pt x="244749" y="722170"/>
                    </a:cubicBez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9" name="Freeform: Shape 8">
                <a:extLst>
                  <a:ext uri="{FF2B5EF4-FFF2-40B4-BE49-F238E27FC236}">
                    <a16:creationId xmlns:a16="http://schemas.microsoft.com/office/drawing/2014/main" id="{1F0FE6EC-B42C-6AD8-63BB-FC9CDE090E8C}"/>
                  </a:ext>
                </a:extLst>
              </p:cNvPr>
              <p:cNvSpPr/>
              <p:nvPr/>
            </p:nvSpPr>
            <p:spPr>
              <a:xfrm>
                <a:off x="6095995" y="5837474"/>
                <a:ext cx="1016018" cy="1015296"/>
              </a:xfrm>
              <a:custGeom>
                <a:avLst/>
                <a:gdLst>
                  <a:gd name="connsiteX0" fmla="*/ 1016018 w 1016018"/>
                  <a:gd name="connsiteY0" fmla="*/ 0 h 1015296"/>
                  <a:gd name="connsiteX1" fmla="*/ 0 w 1016018"/>
                  <a:gd name="connsiteY1" fmla="*/ 0 h 1015296"/>
                  <a:gd name="connsiteX2" fmla="*/ 0 w 1016018"/>
                  <a:gd name="connsiteY2" fmla="*/ 1015297 h 1015296"/>
                  <a:gd name="connsiteX3" fmla="*/ 1016018 w 1016018"/>
                  <a:gd name="connsiteY3" fmla="*/ 1015297 h 1015296"/>
                  <a:gd name="connsiteX4" fmla="*/ 1016018 w 1016018"/>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18" h="1015296">
                    <a:moveTo>
                      <a:pt x="1016018" y="0"/>
                    </a:moveTo>
                    <a:lnTo>
                      <a:pt x="0" y="0"/>
                    </a:lnTo>
                    <a:lnTo>
                      <a:pt x="0" y="1015297"/>
                    </a:lnTo>
                    <a:lnTo>
                      <a:pt x="1016018" y="1015297"/>
                    </a:lnTo>
                    <a:lnTo>
                      <a:pt x="1016018"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10" name="Freeform: Shape 9">
                <a:extLst>
                  <a:ext uri="{FF2B5EF4-FFF2-40B4-BE49-F238E27FC236}">
                    <a16:creationId xmlns:a16="http://schemas.microsoft.com/office/drawing/2014/main" id="{C5230AEC-07E4-ADB3-44E4-43332A7FE734}"/>
                  </a:ext>
                </a:extLst>
              </p:cNvPr>
              <p:cNvSpPr/>
              <p:nvPr/>
            </p:nvSpPr>
            <p:spPr>
              <a:xfrm>
                <a:off x="6222996" y="5964385"/>
                <a:ext cx="761978" cy="761474"/>
              </a:xfrm>
              <a:custGeom>
                <a:avLst/>
                <a:gdLst>
                  <a:gd name="connsiteX0" fmla="*/ 102005 w 761978"/>
                  <a:gd name="connsiteY0" fmla="*/ 177337 h 761474"/>
                  <a:gd name="connsiteX1" fmla="*/ 101917 w 761978"/>
                  <a:gd name="connsiteY1" fmla="*/ 176227 h 761474"/>
                  <a:gd name="connsiteX2" fmla="*/ 109163 w 761978"/>
                  <a:gd name="connsiteY2" fmla="*/ 134542 h 761474"/>
                  <a:gd name="connsiteX3" fmla="*/ 111213 w 761978"/>
                  <a:gd name="connsiteY3" fmla="*/ 112907 h 761474"/>
                  <a:gd name="connsiteX4" fmla="*/ 111759 w 761978"/>
                  <a:gd name="connsiteY4" fmla="*/ 111683 h 761474"/>
                  <a:gd name="connsiteX5" fmla="*/ 112983 w 761978"/>
                  <a:gd name="connsiteY5" fmla="*/ 111135 h 761474"/>
                  <a:gd name="connsiteX6" fmla="*/ 134654 w 761978"/>
                  <a:gd name="connsiteY6" fmla="*/ 109092 h 761474"/>
                  <a:gd name="connsiteX7" fmla="*/ 176344 w 761978"/>
                  <a:gd name="connsiteY7" fmla="*/ 101847 h 761474"/>
                  <a:gd name="connsiteX8" fmla="*/ 177486 w 761978"/>
                  <a:gd name="connsiteY8" fmla="*/ 101939 h 761474"/>
                  <a:gd name="connsiteX9" fmla="*/ 178311 w 761978"/>
                  <a:gd name="connsiteY9" fmla="*/ 102640 h 761474"/>
                  <a:gd name="connsiteX10" fmla="*/ 250143 w 761978"/>
                  <a:gd name="connsiteY10" fmla="*/ 210907 h 761474"/>
                  <a:gd name="connsiteX11" fmla="*/ 321976 w 761978"/>
                  <a:gd name="connsiteY11" fmla="*/ 319171 h 761474"/>
                  <a:gd name="connsiteX12" fmla="*/ 321785 w 761978"/>
                  <a:gd name="connsiteY12" fmla="*/ 321541 h 761474"/>
                  <a:gd name="connsiteX13" fmla="*/ 319374 w 761978"/>
                  <a:gd name="connsiteY13" fmla="*/ 321779 h 761474"/>
                  <a:gd name="connsiteX14" fmla="*/ 211055 w 761978"/>
                  <a:gd name="connsiteY14" fmla="*/ 249989 h 761474"/>
                  <a:gd name="connsiteX15" fmla="*/ 102710 w 761978"/>
                  <a:gd name="connsiteY15" fmla="*/ 178203 h 761474"/>
                  <a:gd name="connsiteX16" fmla="*/ 102005 w 761978"/>
                  <a:gd name="connsiteY16" fmla="*/ 177337 h 761474"/>
                  <a:gd name="connsiteX17" fmla="*/ 379212 w 761978"/>
                  <a:gd name="connsiteY17" fmla="*/ 320225 h 761474"/>
                  <a:gd name="connsiteX18" fmla="*/ 380989 w 761978"/>
                  <a:gd name="connsiteY18" fmla="*/ 321566 h 761474"/>
                  <a:gd name="connsiteX19" fmla="*/ 382830 w 761978"/>
                  <a:gd name="connsiteY19" fmla="*/ 320225 h 761474"/>
                  <a:gd name="connsiteX20" fmla="*/ 422236 w 761978"/>
                  <a:gd name="connsiteY20" fmla="*/ 189124 h 761474"/>
                  <a:gd name="connsiteX21" fmla="*/ 461642 w 761978"/>
                  <a:gd name="connsiteY21" fmla="*/ 58023 h 761474"/>
                  <a:gd name="connsiteX22" fmla="*/ 461579 w 761978"/>
                  <a:gd name="connsiteY22" fmla="*/ 56771 h 761474"/>
                  <a:gd name="connsiteX23" fmla="*/ 460754 w 761978"/>
                  <a:gd name="connsiteY23" fmla="*/ 55839 h 761474"/>
                  <a:gd name="connsiteX24" fmla="*/ 421030 w 761978"/>
                  <a:gd name="connsiteY24" fmla="*/ 31324 h 761474"/>
                  <a:gd name="connsiteX25" fmla="*/ 382259 w 761978"/>
                  <a:gd name="connsiteY25" fmla="*/ 489 h 761474"/>
                  <a:gd name="connsiteX26" fmla="*/ 380989 w 761978"/>
                  <a:gd name="connsiteY26" fmla="*/ 0 h 761474"/>
                  <a:gd name="connsiteX27" fmla="*/ 379720 w 761978"/>
                  <a:gd name="connsiteY27" fmla="*/ 489 h 761474"/>
                  <a:gd name="connsiteX28" fmla="*/ 341013 w 761978"/>
                  <a:gd name="connsiteY28" fmla="*/ 31324 h 761474"/>
                  <a:gd name="connsiteX29" fmla="*/ 301226 w 761978"/>
                  <a:gd name="connsiteY29" fmla="*/ 55839 h 761474"/>
                  <a:gd name="connsiteX30" fmla="*/ 300401 w 761978"/>
                  <a:gd name="connsiteY30" fmla="*/ 56771 h 761474"/>
                  <a:gd name="connsiteX31" fmla="*/ 300337 w 761978"/>
                  <a:gd name="connsiteY31" fmla="*/ 58023 h 761474"/>
                  <a:gd name="connsiteX32" fmla="*/ 339743 w 761978"/>
                  <a:gd name="connsiteY32" fmla="*/ 189124 h 761474"/>
                  <a:gd name="connsiteX33" fmla="*/ 379212 w 761978"/>
                  <a:gd name="connsiteY33" fmla="*/ 320225 h 761474"/>
                  <a:gd name="connsiteX34" fmla="*/ 440258 w 761978"/>
                  <a:gd name="connsiteY34" fmla="*/ 321541 h 761474"/>
                  <a:gd name="connsiteX35" fmla="*/ 442606 w 761978"/>
                  <a:gd name="connsiteY35" fmla="*/ 321779 h 761474"/>
                  <a:gd name="connsiteX36" fmla="*/ 550924 w 761978"/>
                  <a:gd name="connsiteY36" fmla="*/ 249989 h 761474"/>
                  <a:gd name="connsiteX37" fmla="*/ 659307 w 761978"/>
                  <a:gd name="connsiteY37" fmla="*/ 178203 h 761474"/>
                  <a:gd name="connsiteX38" fmla="*/ 660005 w 761978"/>
                  <a:gd name="connsiteY38" fmla="*/ 177337 h 761474"/>
                  <a:gd name="connsiteX39" fmla="*/ 660068 w 761978"/>
                  <a:gd name="connsiteY39" fmla="*/ 176227 h 761474"/>
                  <a:gd name="connsiteX40" fmla="*/ 652835 w 761978"/>
                  <a:gd name="connsiteY40" fmla="*/ 134542 h 761474"/>
                  <a:gd name="connsiteX41" fmla="*/ 650804 w 761978"/>
                  <a:gd name="connsiteY41" fmla="*/ 112907 h 761474"/>
                  <a:gd name="connsiteX42" fmla="*/ 650233 w 761978"/>
                  <a:gd name="connsiteY42" fmla="*/ 111683 h 761474"/>
                  <a:gd name="connsiteX43" fmla="*/ 649027 w 761978"/>
                  <a:gd name="connsiteY43" fmla="*/ 111135 h 761474"/>
                  <a:gd name="connsiteX44" fmla="*/ 627389 w 761978"/>
                  <a:gd name="connsiteY44" fmla="*/ 109092 h 761474"/>
                  <a:gd name="connsiteX45" fmla="*/ 585635 w 761978"/>
                  <a:gd name="connsiteY45" fmla="*/ 101847 h 761474"/>
                  <a:gd name="connsiteX46" fmla="*/ 584556 w 761978"/>
                  <a:gd name="connsiteY46" fmla="*/ 101939 h 761474"/>
                  <a:gd name="connsiteX47" fmla="*/ 583668 w 761978"/>
                  <a:gd name="connsiteY47" fmla="*/ 102640 h 761474"/>
                  <a:gd name="connsiteX48" fmla="*/ 511835 w 761978"/>
                  <a:gd name="connsiteY48" fmla="*/ 210907 h 761474"/>
                  <a:gd name="connsiteX49" fmla="*/ 440004 w 761978"/>
                  <a:gd name="connsiteY49" fmla="*/ 319171 h 761474"/>
                  <a:gd name="connsiteX50" fmla="*/ 440258 w 761978"/>
                  <a:gd name="connsiteY50" fmla="*/ 321541 h 761474"/>
                  <a:gd name="connsiteX51" fmla="*/ 321785 w 761978"/>
                  <a:gd name="connsiteY51" fmla="*/ 439933 h 761474"/>
                  <a:gd name="connsiteX52" fmla="*/ 319374 w 761978"/>
                  <a:gd name="connsiteY52" fmla="*/ 439695 h 761474"/>
                  <a:gd name="connsiteX53" fmla="*/ 211055 w 761978"/>
                  <a:gd name="connsiteY53" fmla="*/ 511483 h 761474"/>
                  <a:gd name="connsiteX54" fmla="*/ 102710 w 761978"/>
                  <a:gd name="connsiteY54" fmla="*/ 583271 h 761474"/>
                  <a:gd name="connsiteX55" fmla="*/ 102005 w 761978"/>
                  <a:gd name="connsiteY55" fmla="*/ 584140 h 761474"/>
                  <a:gd name="connsiteX56" fmla="*/ 101917 w 761978"/>
                  <a:gd name="connsiteY56" fmla="*/ 585251 h 761474"/>
                  <a:gd name="connsiteX57" fmla="*/ 109163 w 761978"/>
                  <a:gd name="connsiteY57" fmla="*/ 626935 h 761474"/>
                  <a:gd name="connsiteX58" fmla="*/ 111213 w 761978"/>
                  <a:gd name="connsiteY58" fmla="*/ 648567 h 761474"/>
                  <a:gd name="connsiteX59" fmla="*/ 111759 w 761978"/>
                  <a:gd name="connsiteY59" fmla="*/ 649792 h 761474"/>
                  <a:gd name="connsiteX60" fmla="*/ 112983 w 761978"/>
                  <a:gd name="connsiteY60" fmla="*/ 650337 h 761474"/>
                  <a:gd name="connsiteX61" fmla="*/ 134654 w 761978"/>
                  <a:gd name="connsiteY61" fmla="*/ 652381 h 761474"/>
                  <a:gd name="connsiteX62" fmla="*/ 176344 w 761978"/>
                  <a:gd name="connsiteY62" fmla="*/ 659627 h 761474"/>
                  <a:gd name="connsiteX63" fmla="*/ 177486 w 761978"/>
                  <a:gd name="connsiteY63" fmla="*/ 659538 h 761474"/>
                  <a:gd name="connsiteX64" fmla="*/ 178311 w 761978"/>
                  <a:gd name="connsiteY64" fmla="*/ 658834 h 761474"/>
                  <a:gd name="connsiteX65" fmla="*/ 250143 w 761978"/>
                  <a:gd name="connsiteY65" fmla="*/ 550566 h 761474"/>
                  <a:gd name="connsiteX66" fmla="*/ 321976 w 761978"/>
                  <a:gd name="connsiteY66" fmla="*/ 442303 h 761474"/>
                  <a:gd name="connsiteX67" fmla="*/ 321785 w 761978"/>
                  <a:gd name="connsiteY67" fmla="*/ 439933 h 761474"/>
                  <a:gd name="connsiteX68" fmla="*/ 659307 w 761978"/>
                  <a:gd name="connsiteY68" fmla="*/ 583271 h 761474"/>
                  <a:gd name="connsiteX69" fmla="*/ 550924 w 761978"/>
                  <a:gd name="connsiteY69" fmla="*/ 511483 h 761474"/>
                  <a:gd name="connsiteX70" fmla="*/ 442606 w 761978"/>
                  <a:gd name="connsiteY70" fmla="*/ 439695 h 761474"/>
                  <a:gd name="connsiteX71" fmla="*/ 440258 w 761978"/>
                  <a:gd name="connsiteY71" fmla="*/ 439933 h 761474"/>
                  <a:gd name="connsiteX72" fmla="*/ 440004 w 761978"/>
                  <a:gd name="connsiteY72" fmla="*/ 442303 h 761474"/>
                  <a:gd name="connsiteX73" fmla="*/ 511835 w 761978"/>
                  <a:gd name="connsiteY73" fmla="*/ 550566 h 761474"/>
                  <a:gd name="connsiteX74" fmla="*/ 583668 w 761978"/>
                  <a:gd name="connsiteY74" fmla="*/ 658834 h 761474"/>
                  <a:gd name="connsiteX75" fmla="*/ 584556 w 761978"/>
                  <a:gd name="connsiteY75" fmla="*/ 659538 h 761474"/>
                  <a:gd name="connsiteX76" fmla="*/ 585635 w 761978"/>
                  <a:gd name="connsiteY76" fmla="*/ 659627 h 761474"/>
                  <a:gd name="connsiteX77" fmla="*/ 627389 w 761978"/>
                  <a:gd name="connsiteY77" fmla="*/ 652381 h 761474"/>
                  <a:gd name="connsiteX78" fmla="*/ 649027 w 761978"/>
                  <a:gd name="connsiteY78" fmla="*/ 650337 h 761474"/>
                  <a:gd name="connsiteX79" fmla="*/ 650233 w 761978"/>
                  <a:gd name="connsiteY79" fmla="*/ 649792 h 761474"/>
                  <a:gd name="connsiteX80" fmla="*/ 650804 w 761978"/>
                  <a:gd name="connsiteY80" fmla="*/ 648567 h 761474"/>
                  <a:gd name="connsiteX81" fmla="*/ 652835 w 761978"/>
                  <a:gd name="connsiteY81" fmla="*/ 626935 h 761474"/>
                  <a:gd name="connsiteX82" fmla="*/ 660068 w 761978"/>
                  <a:gd name="connsiteY82" fmla="*/ 585251 h 761474"/>
                  <a:gd name="connsiteX83" fmla="*/ 660005 w 761978"/>
                  <a:gd name="connsiteY83" fmla="*/ 584140 h 761474"/>
                  <a:gd name="connsiteX84" fmla="*/ 659307 w 761978"/>
                  <a:gd name="connsiteY84" fmla="*/ 583271 h 761474"/>
                  <a:gd name="connsiteX85" fmla="*/ 320453 w 761978"/>
                  <a:gd name="connsiteY85" fmla="*/ 382538 h 761474"/>
                  <a:gd name="connsiteX86" fmla="*/ 321785 w 761978"/>
                  <a:gd name="connsiteY86" fmla="*/ 380736 h 761474"/>
                  <a:gd name="connsiteX87" fmla="*/ 320453 w 761978"/>
                  <a:gd name="connsiteY87" fmla="*/ 378936 h 761474"/>
                  <a:gd name="connsiteX88" fmla="*/ 189226 w 761978"/>
                  <a:gd name="connsiteY88" fmla="*/ 339534 h 761474"/>
                  <a:gd name="connsiteX89" fmla="*/ 58062 w 761978"/>
                  <a:gd name="connsiteY89" fmla="*/ 300132 h 761474"/>
                  <a:gd name="connsiteX90" fmla="*/ 56806 w 761978"/>
                  <a:gd name="connsiteY90" fmla="*/ 300194 h 761474"/>
                  <a:gd name="connsiteX91" fmla="*/ 55873 w 761978"/>
                  <a:gd name="connsiteY91" fmla="*/ 301034 h 761474"/>
                  <a:gd name="connsiteX92" fmla="*/ 31347 w 761978"/>
                  <a:gd name="connsiteY92" fmla="*/ 340764 h 761474"/>
                  <a:gd name="connsiteX93" fmla="*/ 489 w 761978"/>
                  <a:gd name="connsiteY93" fmla="*/ 379477 h 761474"/>
                  <a:gd name="connsiteX94" fmla="*/ 0 w 761978"/>
                  <a:gd name="connsiteY94" fmla="*/ 380736 h 761474"/>
                  <a:gd name="connsiteX95" fmla="*/ 489 w 761978"/>
                  <a:gd name="connsiteY95" fmla="*/ 381995 h 761474"/>
                  <a:gd name="connsiteX96" fmla="*/ 31347 w 761978"/>
                  <a:gd name="connsiteY96" fmla="*/ 420711 h 761474"/>
                  <a:gd name="connsiteX97" fmla="*/ 55873 w 761978"/>
                  <a:gd name="connsiteY97" fmla="*/ 460440 h 761474"/>
                  <a:gd name="connsiteX98" fmla="*/ 56806 w 761978"/>
                  <a:gd name="connsiteY98" fmla="*/ 461280 h 761474"/>
                  <a:gd name="connsiteX99" fmla="*/ 58062 w 761978"/>
                  <a:gd name="connsiteY99" fmla="*/ 461340 h 761474"/>
                  <a:gd name="connsiteX100" fmla="*/ 189226 w 761978"/>
                  <a:gd name="connsiteY100" fmla="*/ 421938 h 761474"/>
                  <a:gd name="connsiteX101" fmla="*/ 320453 w 761978"/>
                  <a:gd name="connsiteY101" fmla="*/ 382538 h 761474"/>
                  <a:gd name="connsiteX102" fmla="*/ 761534 w 761978"/>
                  <a:gd name="connsiteY102" fmla="*/ 379477 h 761474"/>
                  <a:gd name="connsiteX103" fmla="*/ 730631 w 761978"/>
                  <a:gd name="connsiteY103" fmla="*/ 340764 h 761474"/>
                  <a:gd name="connsiteX104" fmla="*/ 706137 w 761978"/>
                  <a:gd name="connsiteY104" fmla="*/ 301034 h 761474"/>
                  <a:gd name="connsiteX105" fmla="*/ 705186 w 761978"/>
                  <a:gd name="connsiteY105" fmla="*/ 300194 h 761474"/>
                  <a:gd name="connsiteX106" fmla="*/ 703917 w 761978"/>
                  <a:gd name="connsiteY106" fmla="*/ 300132 h 761474"/>
                  <a:gd name="connsiteX107" fmla="*/ 572753 w 761978"/>
                  <a:gd name="connsiteY107" fmla="*/ 339534 h 761474"/>
                  <a:gd name="connsiteX108" fmla="*/ 441527 w 761978"/>
                  <a:gd name="connsiteY108" fmla="*/ 378936 h 761474"/>
                  <a:gd name="connsiteX109" fmla="*/ 440194 w 761978"/>
                  <a:gd name="connsiteY109" fmla="*/ 380736 h 761474"/>
                  <a:gd name="connsiteX110" fmla="*/ 441527 w 761978"/>
                  <a:gd name="connsiteY110" fmla="*/ 382538 h 761474"/>
                  <a:gd name="connsiteX111" fmla="*/ 572753 w 761978"/>
                  <a:gd name="connsiteY111" fmla="*/ 421938 h 761474"/>
                  <a:gd name="connsiteX112" fmla="*/ 703917 w 761978"/>
                  <a:gd name="connsiteY112" fmla="*/ 461340 h 761474"/>
                  <a:gd name="connsiteX113" fmla="*/ 705186 w 761978"/>
                  <a:gd name="connsiteY113" fmla="*/ 461280 h 761474"/>
                  <a:gd name="connsiteX114" fmla="*/ 706137 w 761978"/>
                  <a:gd name="connsiteY114" fmla="*/ 460440 h 761474"/>
                  <a:gd name="connsiteX115" fmla="*/ 730631 w 761978"/>
                  <a:gd name="connsiteY115" fmla="*/ 420710 h 761474"/>
                  <a:gd name="connsiteX116" fmla="*/ 761534 w 761978"/>
                  <a:gd name="connsiteY116" fmla="*/ 381995 h 761474"/>
                  <a:gd name="connsiteX117" fmla="*/ 761979 w 761978"/>
                  <a:gd name="connsiteY117" fmla="*/ 380736 h 761474"/>
                  <a:gd name="connsiteX118" fmla="*/ 761534 w 761978"/>
                  <a:gd name="connsiteY118" fmla="*/ 379477 h 761474"/>
                  <a:gd name="connsiteX119" fmla="*/ 382830 w 761978"/>
                  <a:gd name="connsiteY119" fmla="*/ 441247 h 761474"/>
                  <a:gd name="connsiteX120" fmla="*/ 380989 w 761978"/>
                  <a:gd name="connsiteY120" fmla="*/ 439908 h 761474"/>
                  <a:gd name="connsiteX121" fmla="*/ 379212 w 761978"/>
                  <a:gd name="connsiteY121" fmla="*/ 441247 h 761474"/>
                  <a:gd name="connsiteX122" fmla="*/ 339743 w 761978"/>
                  <a:gd name="connsiteY122" fmla="*/ 572350 h 761474"/>
                  <a:gd name="connsiteX123" fmla="*/ 300337 w 761978"/>
                  <a:gd name="connsiteY123" fmla="*/ 703450 h 761474"/>
                  <a:gd name="connsiteX124" fmla="*/ 300401 w 761978"/>
                  <a:gd name="connsiteY124" fmla="*/ 704706 h 761474"/>
                  <a:gd name="connsiteX125" fmla="*/ 301226 w 761978"/>
                  <a:gd name="connsiteY125" fmla="*/ 705633 h 761474"/>
                  <a:gd name="connsiteX126" fmla="*/ 341013 w 761978"/>
                  <a:gd name="connsiteY126" fmla="*/ 730152 h 761474"/>
                  <a:gd name="connsiteX127" fmla="*/ 379720 w 761978"/>
                  <a:gd name="connsiteY127" fmla="*/ 760986 h 761474"/>
                  <a:gd name="connsiteX128" fmla="*/ 380989 w 761978"/>
                  <a:gd name="connsiteY128" fmla="*/ 761474 h 761474"/>
                  <a:gd name="connsiteX129" fmla="*/ 382259 w 761978"/>
                  <a:gd name="connsiteY129" fmla="*/ 760986 h 761474"/>
                  <a:gd name="connsiteX130" fmla="*/ 421030 w 761978"/>
                  <a:gd name="connsiteY130" fmla="*/ 730152 h 761474"/>
                  <a:gd name="connsiteX131" fmla="*/ 460754 w 761978"/>
                  <a:gd name="connsiteY131" fmla="*/ 705633 h 761474"/>
                  <a:gd name="connsiteX132" fmla="*/ 461579 w 761978"/>
                  <a:gd name="connsiteY132" fmla="*/ 704706 h 761474"/>
                  <a:gd name="connsiteX133" fmla="*/ 461642 w 761978"/>
                  <a:gd name="connsiteY133" fmla="*/ 703450 h 761474"/>
                  <a:gd name="connsiteX134" fmla="*/ 422236 w 761978"/>
                  <a:gd name="connsiteY134" fmla="*/ 572350 h 761474"/>
                  <a:gd name="connsiteX135" fmla="*/ 382830 w 761978"/>
                  <a:gd name="connsiteY135" fmla="*/ 441247 h 76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61978" h="761474">
                    <a:moveTo>
                      <a:pt x="102005" y="177337"/>
                    </a:moveTo>
                    <a:cubicBezTo>
                      <a:pt x="101872" y="176993"/>
                      <a:pt x="101834" y="176606"/>
                      <a:pt x="101917" y="176227"/>
                    </a:cubicBezTo>
                    <a:cubicBezTo>
                      <a:pt x="105553" y="159674"/>
                      <a:pt x="107793" y="145436"/>
                      <a:pt x="109163" y="134542"/>
                    </a:cubicBezTo>
                    <a:cubicBezTo>
                      <a:pt x="110534" y="123645"/>
                      <a:pt x="111042" y="116092"/>
                      <a:pt x="111213" y="112907"/>
                    </a:cubicBezTo>
                    <a:cubicBezTo>
                      <a:pt x="111238" y="112429"/>
                      <a:pt x="111441" y="112000"/>
                      <a:pt x="111759" y="111683"/>
                    </a:cubicBezTo>
                    <a:cubicBezTo>
                      <a:pt x="112076" y="111365"/>
                      <a:pt x="112507" y="111162"/>
                      <a:pt x="112983" y="111135"/>
                    </a:cubicBezTo>
                    <a:cubicBezTo>
                      <a:pt x="116169" y="110966"/>
                      <a:pt x="123739" y="110463"/>
                      <a:pt x="134654" y="109092"/>
                    </a:cubicBezTo>
                    <a:cubicBezTo>
                      <a:pt x="145504" y="107722"/>
                      <a:pt x="159782" y="105483"/>
                      <a:pt x="176344" y="101847"/>
                    </a:cubicBezTo>
                    <a:cubicBezTo>
                      <a:pt x="176725" y="101762"/>
                      <a:pt x="177106" y="101800"/>
                      <a:pt x="177486" y="101939"/>
                    </a:cubicBezTo>
                    <a:cubicBezTo>
                      <a:pt x="177804" y="102078"/>
                      <a:pt x="178121" y="102318"/>
                      <a:pt x="178311" y="102640"/>
                    </a:cubicBezTo>
                    <a:lnTo>
                      <a:pt x="250143" y="210907"/>
                    </a:lnTo>
                    <a:lnTo>
                      <a:pt x="321976" y="319171"/>
                    </a:lnTo>
                    <a:cubicBezTo>
                      <a:pt x="322547" y="320026"/>
                      <a:pt x="322356" y="320961"/>
                      <a:pt x="321785" y="321541"/>
                    </a:cubicBezTo>
                    <a:cubicBezTo>
                      <a:pt x="321151" y="322121"/>
                      <a:pt x="320262" y="322344"/>
                      <a:pt x="319374" y="321779"/>
                    </a:cubicBezTo>
                    <a:lnTo>
                      <a:pt x="211055" y="249989"/>
                    </a:lnTo>
                    <a:lnTo>
                      <a:pt x="102710" y="178203"/>
                    </a:lnTo>
                    <a:cubicBezTo>
                      <a:pt x="102386" y="177987"/>
                      <a:pt x="102145" y="177682"/>
                      <a:pt x="102005" y="177337"/>
                    </a:cubicBezTo>
                    <a:close/>
                    <a:moveTo>
                      <a:pt x="379212" y="320225"/>
                    </a:moveTo>
                    <a:cubicBezTo>
                      <a:pt x="379466" y="321120"/>
                      <a:pt x="380228" y="321566"/>
                      <a:pt x="380989" y="321566"/>
                    </a:cubicBezTo>
                    <a:cubicBezTo>
                      <a:pt x="381751" y="321566"/>
                      <a:pt x="382512" y="321120"/>
                      <a:pt x="382830" y="320225"/>
                    </a:cubicBezTo>
                    <a:lnTo>
                      <a:pt x="422236" y="189124"/>
                    </a:lnTo>
                    <a:lnTo>
                      <a:pt x="461642" y="58023"/>
                    </a:lnTo>
                    <a:cubicBezTo>
                      <a:pt x="461769" y="57599"/>
                      <a:pt x="461769" y="57157"/>
                      <a:pt x="461579" y="56771"/>
                    </a:cubicBezTo>
                    <a:cubicBezTo>
                      <a:pt x="461452" y="56384"/>
                      <a:pt x="461134" y="56049"/>
                      <a:pt x="460754" y="55839"/>
                    </a:cubicBezTo>
                    <a:cubicBezTo>
                      <a:pt x="447491" y="48641"/>
                      <a:pt x="434165" y="40508"/>
                      <a:pt x="421030" y="31324"/>
                    </a:cubicBezTo>
                    <a:cubicBezTo>
                      <a:pt x="407831" y="22138"/>
                      <a:pt x="394823" y="11901"/>
                      <a:pt x="382259" y="489"/>
                    </a:cubicBezTo>
                    <a:cubicBezTo>
                      <a:pt x="381878" y="164"/>
                      <a:pt x="381434" y="0"/>
                      <a:pt x="380989" y="0"/>
                    </a:cubicBezTo>
                    <a:cubicBezTo>
                      <a:pt x="380545" y="0"/>
                      <a:pt x="380101" y="164"/>
                      <a:pt x="379720" y="489"/>
                    </a:cubicBezTo>
                    <a:cubicBezTo>
                      <a:pt x="367156" y="11901"/>
                      <a:pt x="354148" y="22138"/>
                      <a:pt x="341013" y="31324"/>
                    </a:cubicBezTo>
                    <a:cubicBezTo>
                      <a:pt x="327813" y="40508"/>
                      <a:pt x="314488" y="48641"/>
                      <a:pt x="301226" y="55839"/>
                    </a:cubicBezTo>
                    <a:cubicBezTo>
                      <a:pt x="300844" y="56049"/>
                      <a:pt x="300591" y="56384"/>
                      <a:pt x="300401" y="56771"/>
                    </a:cubicBezTo>
                    <a:cubicBezTo>
                      <a:pt x="300274" y="57157"/>
                      <a:pt x="300210" y="57599"/>
                      <a:pt x="300337" y="58023"/>
                    </a:cubicBezTo>
                    <a:lnTo>
                      <a:pt x="339743" y="189124"/>
                    </a:lnTo>
                    <a:lnTo>
                      <a:pt x="379212" y="320225"/>
                    </a:lnTo>
                    <a:close/>
                    <a:moveTo>
                      <a:pt x="440258" y="321541"/>
                    </a:moveTo>
                    <a:cubicBezTo>
                      <a:pt x="440829" y="322121"/>
                      <a:pt x="441781" y="322344"/>
                      <a:pt x="442606" y="321779"/>
                    </a:cubicBezTo>
                    <a:lnTo>
                      <a:pt x="550924" y="249989"/>
                    </a:lnTo>
                    <a:lnTo>
                      <a:pt x="659307" y="178203"/>
                    </a:lnTo>
                    <a:cubicBezTo>
                      <a:pt x="659625" y="177987"/>
                      <a:pt x="659879" y="177682"/>
                      <a:pt x="660005" y="177337"/>
                    </a:cubicBezTo>
                    <a:cubicBezTo>
                      <a:pt x="660132" y="176993"/>
                      <a:pt x="660195" y="176606"/>
                      <a:pt x="660068" y="176227"/>
                    </a:cubicBezTo>
                    <a:cubicBezTo>
                      <a:pt x="656452" y="159674"/>
                      <a:pt x="654231" y="145436"/>
                      <a:pt x="652835" y="134542"/>
                    </a:cubicBezTo>
                    <a:cubicBezTo>
                      <a:pt x="651438" y="123645"/>
                      <a:pt x="650931" y="116093"/>
                      <a:pt x="650804" y="112907"/>
                    </a:cubicBezTo>
                    <a:cubicBezTo>
                      <a:pt x="650741" y="112429"/>
                      <a:pt x="650550" y="112000"/>
                      <a:pt x="650233" y="111683"/>
                    </a:cubicBezTo>
                    <a:cubicBezTo>
                      <a:pt x="649916" y="111365"/>
                      <a:pt x="649472" y="111162"/>
                      <a:pt x="649027" y="111135"/>
                    </a:cubicBezTo>
                    <a:cubicBezTo>
                      <a:pt x="645854" y="110966"/>
                      <a:pt x="638240" y="110464"/>
                      <a:pt x="627389" y="109092"/>
                    </a:cubicBezTo>
                    <a:cubicBezTo>
                      <a:pt x="616474" y="107722"/>
                      <a:pt x="602197" y="105483"/>
                      <a:pt x="585635" y="101847"/>
                    </a:cubicBezTo>
                    <a:cubicBezTo>
                      <a:pt x="585254" y="101763"/>
                      <a:pt x="584873" y="101800"/>
                      <a:pt x="584556" y="101939"/>
                    </a:cubicBezTo>
                    <a:cubicBezTo>
                      <a:pt x="584175" y="102078"/>
                      <a:pt x="583858" y="102318"/>
                      <a:pt x="583668" y="102640"/>
                    </a:cubicBezTo>
                    <a:lnTo>
                      <a:pt x="511835" y="210907"/>
                    </a:lnTo>
                    <a:lnTo>
                      <a:pt x="440004" y="319171"/>
                    </a:lnTo>
                    <a:cubicBezTo>
                      <a:pt x="439433" y="320027"/>
                      <a:pt x="439686" y="320961"/>
                      <a:pt x="440258" y="321541"/>
                    </a:cubicBezTo>
                    <a:close/>
                    <a:moveTo>
                      <a:pt x="321785" y="439933"/>
                    </a:moveTo>
                    <a:cubicBezTo>
                      <a:pt x="321151" y="439353"/>
                      <a:pt x="320262" y="439130"/>
                      <a:pt x="319374" y="439695"/>
                    </a:cubicBezTo>
                    <a:lnTo>
                      <a:pt x="211055" y="511483"/>
                    </a:lnTo>
                    <a:lnTo>
                      <a:pt x="102710" y="583271"/>
                    </a:lnTo>
                    <a:cubicBezTo>
                      <a:pt x="102386" y="583486"/>
                      <a:pt x="102145" y="583791"/>
                      <a:pt x="102005" y="584140"/>
                    </a:cubicBezTo>
                    <a:cubicBezTo>
                      <a:pt x="101872" y="584483"/>
                      <a:pt x="101834" y="584870"/>
                      <a:pt x="101917" y="585251"/>
                    </a:cubicBezTo>
                    <a:cubicBezTo>
                      <a:pt x="105553" y="601800"/>
                      <a:pt x="107793" y="616039"/>
                      <a:pt x="109163" y="626935"/>
                    </a:cubicBezTo>
                    <a:cubicBezTo>
                      <a:pt x="110534" y="637824"/>
                      <a:pt x="111042" y="645381"/>
                      <a:pt x="111213" y="648567"/>
                    </a:cubicBezTo>
                    <a:cubicBezTo>
                      <a:pt x="111238" y="649043"/>
                      <a:pt x="111441" y="649474"/>
                      <a:pt x="111759" y="649792"/>
                    </a:cubicBezTo>
                    <a:cubicBezTo>
                      <a:pt x="112076" y="650109"/>
                      <a:pt x="112507" y="650312"/>
                      <a:pt x="112983" y="650337"/>
                    </a:cubicBezTo>
                    <a:cubicBezTo>
                      <a:pt x="116169" y="650509"/>
                      <a:pt x="123739" y="651010"/>
                      <a:pt x="134654" y="652381"/>
                    </a:cubicBezTo>
                    <a:cubicBezTo>
                      <a:pt x="145504" y="653751"/>
                      <a:pt x="159782" y="655991"/>
                      <a:pt x="176344" y="659627"/>
                    </a:cubicBezTo>
                    <a:cubicBezTo>
                      <a:pt x="176725" y="659710"/>
                      <a:pt x="177106" y="659672"/>
                      <a:pt x="177486" y="659538"/>
                    </a:cubicBezTo>
                    <a:cubicBezTo>
                      <a:pt x="177804" y="659399"/>
                      <a:pt x="178121" y="659158"/>
                      <a:pt x="178311" y="658834"/>
                    </a:cubicBezTo>
                    <a:lnTo>
                      <a:pt x="250143" y="550566"/>
                    </a:lnTo>
                    <a:lnTo>
                      <a:pt x="321976" y="442303"/>
                    </a:lnTo>
                    <a:cubicBezTo>
                      <a:pt x="322547" y="441448"/>
                      <a:pt x="322356" y="440514"/>
                      <a:pt x="321785" y="439933"/>
                    </a:cubicBezTo>
                    <a:close/>
                    <a:moveTo>
                      <a:pt x="659307" y="583271"/>
                    </a:moveTo>
                    <a:lnTo>
                      <a:pt x="550924" y="511483"/>
                    </a:lnTo>
                    <a:lnTo>
                      <a:pt x="442606" y="439695"/>
                    </a:lnTo>
                    <a:cubicBezTo>
                      <a:pt x="441781" y="439130"/>
                      <a:pt x="440829" y="439353"/>
                      <a:pt x="440258" y="439933"/>
                    </a:cubicBezTo>
                    <a:cubicBezTo>
                      <a:pt x="439686" y="440514"/>
                      <a:pt x="439433" y="441448"/>
                      <a:pt x="440004" y="442303"/>
                    </a:cubicBezTo>
                    <a:lnTo>
                      <a:pt x="511835" y="550566"/>
                    </a:lnTo>
                    <a:lnTo>
                      <a:pt x="583668" y="658834"/>
                    </a:lnTo>
                    <a:cubicBezTo>
                      <a:pt x="583858" y="659158"/>
                      <a:pt x="584175" y="659399"/>
                      <a:pt x="584556" y="659538"/>
                    </a:cubicBezTo>
                    <a:cubicBezTo>
                      <a:pt x="584873" y="659672"/>
                      <a:pt x="585254" y="659710"/>
                      <a:pt x="585635" y="659627"/>
                    </a:cubicBezTo>
                    <a:cubicBezTo>
                      <a:pt x="602197" y="655991"/>
                      <a:pt x="616474" y="653751"/>
                      <a:pt x="627389" y="652381"/>
                    </a:cubicBezTo>
                    <a:cubicBezTo>
                      <a:pt x="638240" y="651010"/>
                      <a:pt x="645854" y="650509"/>
                      <a:pt x="649027" y="650337"/>
                    </a:cubicBezTo>
                    <a:cubicBezTo>
                      <a:pt x="649472" y="650312"/>
                      <a:pt x="649916" y="650109"/>
                      <a:pt x="650233" y="649792"/>
                    </a:cubicBezTo>
                    <a:cubicBezTo>
                      <a:pt x="650550" y="649474"/>
                      <a:pt x="650741" y="649043"/>
                      <a:pt x="650804" y="648567"/>
                    </a:cubicBezTo>
                    <a:cubicBezTo>
                      <a:pt x="650931" y="645381"/>
                      <a:pt x="651438" y="637824"/>
                      <a:pt x="652835" y="626935"/>
                    </a:cubicBezTo>
                    <a:cubicBezTo>
                      <a:pt x="654231" y="616039"/>
                      <a:pt x="656452" y="601800"/>
                      <a:pt x="660068" y="585251"/>
                    </a:cubicBezTo>
                    <a:cubicBezTo>
                      <a:pt x="660195" y="584870"/>
                      <a:pt x="660132" y="584483"/>
                      <a:pt x="660005" y="584140"/>
                    </a:cubicBezTo>
                    <a:cubicBezTo>
                      <a:pt x="659879" y="583791"/>
                      <a:pt x="659625" y="583486"/>
                      <a:pt x="659307" y="583271"/>
                    </a:cubicBezTo>
                    <a:close/>
                    <a:moveTo>
                      <a:pt x="320453" y="382538"/>
                    </a:moveTo>
                    <a:cubicBezTo>
                      <a:pt x="321341" y="382268"/>
                      <a:pt x="321785" y="381504"/>
                      <a:pt x="321785" y="380736"/>
                    </a:cubicBezTo>
                    <a:cubicBezTo>
                      <a:pt x="321785" y="379970"/>
                      <a:pt x="321341" y="379204"/>
                      <a:pt x="320453" y="378936"/>
                    </a:cubicBezTo>
                    <a:lnTo>
                      <a:pt x="189226" y="339534"/>
                    </a:lnTo>
                    <a:lnTo>
                      <a:pt x="58062" y="300132"/>
                    </a:lnTo>
                    <a:cubicBezTo>
                      <a:pt x="57637" y="300006"/>
                      <a:pt x="57193" y="300036"/>
                      <a:pt x="56806" y="300194"/>
                    </a:cubicBezTo>
                    <a:cubicBezTo>
                      <a:pt x="56419" y="300353"/>
                      <a:pt x="56089" y="300643"/>
                      <a:pt x="55873" y="301034"/>
                    </a:cubicBezTo>
                    <a:cubicBezTo>
                      <a:pt x="48671" y="314290"/>
                      <a:pt x="40536" y="327612"/>
                      <a:pt x="31347" y="340764"/>
                    </a:cubicBezTo>
                    <a:cubicBezTo>
                      <a:pt x="22153" y="353916"/>
                      <a:pt x="11905" y="366897"/>
                      <a:pt x="489" y="379477"/>
                    </a:cubicBezTo>
                    <a:cubicBezTo>
                      <a:pt x="165" y="379836"/>
                      <a:pt x="0" y="380285"/>
                      <a:pt x="0" y="380736"/>
                    </a:cubicBezTo>
                    <a:cubicBezTo>
                      <a:pt x="0" y="381187"/>
                      <a:pt x="165" y="381638"/>
                      <a:pt x="489" y="381995"/>
                    </a:cubicBezTo>
                    <a:cubicBezTo>
                      <a:pt x="11905" y="394577"/>
                      <a:pt x="22153" y="407559"/>
                      <a:pt x="31347" y="420711"/>
                    </a:cubicBezTo>
                    <a:cubicBezTo>
                      <a:pt x="40536" y="433863"/>
                      <a:pt x="48671" y="447184"/>
                      <a:pt x="55873" y="460440"/>
                    </a:cubicBezTo>
                    <a:cubicBezTo>
                      <a:pt x="56089" y="460832"/>
                      <a:pt x="56419" y="461122"/>
                      <a:pt x="56806" y="461280"/>
                    </a:cubicBezTo>
                    <a:cubicBezTo>
                      <a:pt x="57193" y="461439"/>
                      <a:pt x="57637" y="461469"/>
                      <a:pt x="58062" y="461340"/>
                    </a:cubicBezTo>
                    <a:lnTo>
                      <a:pt x="189226" y="421938"/>
                    </a:lnTo>
                    <a:lnTo>
                      <a:pt x="320453" y="382538"/>
                    </a:lnTo>
                    <a:close/>
                    <a:moveTo>
                      <a:pt x="761534" y="379477"/>
                    </a:moveTo>
                    <a:cubicBezTo>
                      <a:pt x="750113" y="366897"/>
                      <a:pt x="739833" y="353916"/>
                      <a:pt x="730631" y="340764"/>
                    </a:cubicBezTo>
                    <a:cubicBezTo>
                      <a:pt x="721494" y="327612"/>
                      <a:pt x="713308" y="314290"/>
                      <a:pt x="706137" y="301034"/>
                    </a:cubicBezTo>
                    <a:cubicBezTo>
                      <a:pt x="705884" y="300643"/>
                      <a:pt x="705567" y="300353"/>
                      <a:pt x="705186" y="300194"/>
                    </a:cubicBezTo>
                    <a:cubicBezTo>
                      <a:pt x="704805" y="300036"/>
                      <a:pt x="704361" y="300006"/>
                      <a:pt x="703917" y="300132"/>
                    </a:cubicBezTo>
                    <a:lnTo>
                      <a:pt x="572753" y="339534"/>
                    </a:lnTo>
                    <a:lnTo>
                      <a:pt x="441527" y="378936"/>
                    </a:lnTo>
                    <a:cubicBezTo>
                      <a:pt x="440638" y="379204"/>
                      <a:pt x="440194" y="379970"/>
                      <a:pt x="440194" y="380736"/>
                    </a:cubicBezTo>
                    <a:cubicBezTo>
                      <a:pt x="440194" y="381504"/>
                      <a:pt x="440638" y="382268"/>
                      <a:pt x="441527" y="382538"/>
                    </a:cubicBezTo>
                    <a:lnTo>
                      <a:pt x="572753" y="421938"/>
                    </a:lnTo>
                    <a:lnTo>
                      <a:pt x="703917" y="461340"/>
                    </a:lnTo>
                    <a:cubicBezTo>
                      <a:pt x="704361" y="461469"/>
                      <a:pt x="704805" y="461439"/>
                      <a:pt x="705186" y="461280"/>
                    </a:cubicBezTo>
                    <a:cubicBezTo>
                      <a:pt x="705567" y="461122"/>
                      <a:pt x="705884" y="460832"/>
                      <a:pt x="706137" y="460440"/>
                    </a:cubicBezTo>
                    <a:cubicBezTo>
                      <a:pt x="713308" y="447184"/>
                      <a:pt x="721494" y="433863"/>
                      <a:pt x="730631" y="420710"/>
                    </a:cubicBezTo>
                    <a:cubicBezTo>
                      <a:pt x="739833" y="407559"/>
                      <a:pt x="750113" y="394577"/>
                      <a:pt x="761534" y="381995"/>
                    </a:cubicBezTo>
                    <a:cubicBezTo>
                      <a:pt x="761852" y="381638"/>
                      <a:pt x="761979" y="381187"/>
                      <a:pt x="761979" y="380736"/>
                    </a:cubicBezTo>
                    <a:cubicBezTo>
                      <a:pt x="761979" y="380285"/>
                      <a:pt x="761852" y="379836"/>
                      <a:pt x="761534" y="379477"/>
                    </a:cubicBezTo>
                    <a:close/>
                    <a:moveTo>
                      <a:pt x="382830" y="441247"/>
                    </a:moveTo>
                    <a:cubicBezTo>
                      <a:pt x="382512" y="440355"/>
                      <a:pt x="381751" y="439908"/>
                      <a:pt x="380989" y="439908"/>
                    </a:cubicBezTo>
                    <a:cubicBezTo>
                      <a:pt x="380228" y="439908"/>
                      <a:pt x="379466" y="440355"/>
                      <a:pt x="379212" y="441247"/>
                    </a:cubicBezTo>
                    <a:lnTo>
                      <a:pt x="339743" y="572350"/>
                    </a:lnTo>
                    <a:lnTo>
                      <a:pt x="300337" y="703450"/>
                    </a:lnTo>
                    <a:cubicBezTo>
                      <a:pt x="300210" y="703875"/>
                      <a:pt x="300274" y="704319"/>
                      <a:pt x="300401" y="704706"/>
                    </a:cubicBezTo>
                    <a:cubicBezTo>
                      <a:pt x="300591" y="705087"/>
                      <a:pt x="300844" y="705423"/>
                      <a:pt x="301226" y="705633"/>
                    </a:cubicBezTo>
                    <a:cubicBezTo>
                      <a:pt x="314488" y="712835"/>
                      <a:pt x="327813" y="720964"/>
                      <a:pt x="341013" y="730152"/>
                    </a:cubicBezTo>
                    <a:cubicBezTo>
                      <a:pt x="354148" y="739334"/>
                      <a:pt x="367156" y="749576"/>
                      <a:pt x="379720" y="760986"/>
                    </a:cubicBezTo>
                    <a:cubicBezTo>
                      <a:pt x="380101" y="761309"/>
                      <a:pt x="380545" y="761474"/>
                      <a:pt x="380989" y="761474"/>
                    </a:cubicBezTo>
                    <a:cubicBezTo>
                      <a:pt x="381434" y="761474"/>
                      <a:pt x="381878" y="761309"/>
                      <a:pt x="382259" y="760986"/>
                    </a:cubicBezTo>
                    <a:cubicBezTo>
                      <a:pt x="394823" y="749576"/>
                      <a:pt x="407831" y="739334"/>
                      <a:pt x="421030" y="730152"/>
                    </a:cubicBezTo>
                    <a:cubicBezTo>
                      <a:pt x="434165" y="720964"/>
                      <a:pt x="447491" y="712835"/>
                      <a:pt x="460754" y="705633"/>
                    </a:cubicBezTo>
                    <a:cubicBezTo>
                      <a:pt x="461134" y="705423"/>
                      <a:pt x="461452" y="705087"/>
                      <a:pt x="461579" y="704706"/>
                    </a:cubicBezTo>
                    <a:cubicBezTo>
                      <a:pt x="461769" y="704319"/>
                      <a:pt x="461769" y="703875"/>
                      <a:pt x="461642" y="703450"/>
                    </a:cubicBezTo>
                    <a:lnTo>
                      <a:pt x="422236" y="572350"/>
                    </a:lnTo>
                    <a:lnTo>
                      <a:pt x="382830" y="441247"/>
                    </a:ln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11" name="Freeform: Shape 10">
                <a:extLst>
                  <a:ext uri="{FF2B5EF4-FFF2-40B4-BE49-F238E27FC236}">
                    <a16:creationId xmlns:a16="http://schemas.microsoft.com/office/drawing/2014/main" id="{5D9C5DD1-3AED-A454-E0A8-AE0D748CF87C}"/>
                  </a:ext>
                </a:extLst>
              </p:cNvPr>
              <p:cNvSpPr/>
              <p:nvPr/>
            </p:nvSpPr>
            <p:spPr>
              <a:xfrm>
                <a:off x="5079996"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12" name="Freeform: Shape 11">
                <a:extLst>
                  <a:ext uri="{FF2B5EF4-FFF2-40B4-BE49-F238E27FC236}">
                    <a16:creationId xmlns:a16="http://schemas.microsoft.com/office/drawing/2014/main" id="{83C38BB6-F1BC-79A8-5D05-024F62C5ADEB}"/>
                  </a:ext>
                </a:extLst>
              </p:cNvPr>
              <p:cNvSpPr/>
              <p:nvPr/>
            </p:nvSpPr>
            <p:spPr>
              <a:xfrm>
                <a:off x="5206996" y="5964386"/>
                <a:ext cx="761997" cy="761472"/>
              </a:xfrm>
              <a:custGeom>
                <a:avLst/>
                <a:gdLst>
                  <a:gd name="connsiteX0" fmla="*/ 382481 w 761997"/>
                  <a:gd name="connsiteY0" fmla="*/ 760737 h 761472"/>
                  <a:gd name="connsiteX1" fmla="*/ 434800 w 761997"/>
                  <a:gd name="connsiteY1" fmla="*/ 679056 h 761472"/>
                  <a:gd name="connsiteX2" fmla="*/ 503079 w 761997"/>
                  <a:gd name="connsiteY2" fmla="*/ 504818 h 761472"/>
                  <a:gd name="connsiteX3" fmla="*/ 503828 w 761997"/>
                  <a:gd name="connsiteY3" fmla="*/ 503479 h 761472"/>
                  <a:gd name="connsiteX4" fmla="*/ 505166 w 761997"/>
                  <a:gd name="connsiteY4" fmla="*/ 502732 h 761472"/>
                  <a:gd name="connsiteX5" fmla="*/ 679525 w 761997"/>
                  <a:gd name="connsiteY5" fmla="*/ 434499 h 761472"/>
                  <a:gd name="connsiteX6" fmla="*/ 761262 w 761997"/>
                  <a:gd name="connsiteY6" fmla="*/ 382221 h 761472"/>
                  <a:gd name="connsiteX7" fmla="*/ 761998 w 761997"/>
                  <a:gd name="connsiteY7" fmla="*/ 380736 h 761472"/>
                  <a:gd name="connsiteX8" fmla="*/ 761262 w 761997"/>
                  <a:gd name="connsiteY8" fmla="*/ 379251 h 761472"/>
                  <a:gd name="connsiteX9" fmla="*/ 679525 w 761997"/>
                  <a:gd name="connsiteY9" fmla="*/ 326972 h 761472"/>
                  <a:gd name="connsiteX10" fmla="*/ 505166 w 761997"/>
                  <a:gd name="connsiteY10" fmla="*/ 258739 h 761472"/>
                  <a:gd name="connsiteX11" fmla="*/ 503828 w 761997"/>
                  <a:gd name="connsiteY11" fmla="*/ 257992 h 761472"/>
                  <a:gd name="connsiteX12" fmla="*/ 503079 w 761997"/>
                  <a:gd name="connsiteY12" fmla="*/ 256653 h 761472"/>
                  <a:gd name="connsiteX13" fmla="*/ 434800 w 761997"/>
                  <a:gd name="connsiteY13" fmla="*/ 82417 h 761472"/>
                  <a:gd name="connsiteX14" fmla="*/ 382481 w 761997"/>
                  <a:gd name="connsiteY14" fmla="*/ 732 h 761472"/>
                  <a:gd name="connsiteX15" fmla="*/ 380996 w 761997"/>
                  <a:gd name="connsiteY15" fmla="*/ 0 h 761472"/>
                  <a:gd name="connsiteX16" fmla="*/ 379511 w 761997"/>
                  <a:gd name="connsiteY16" fmla="*/ 732 h 761472"/>
                  <a:gd name="connsiteX17" fmla="*/ 327198 w 761997"/>
                  <a:gd name="connsiteY17" fmla="*/ 82417 h 761472"/>
                  <a:gd name="connsiteX18" fmla="*/ 258920 w 761997"/>
                  <a:gd name="connsiteY18" fmla="*/ 256653 h 761472"/>
                  <a:gd name="connsiteX19" fmla="*/ 258171 w 761997"/>
                  <a:gd name="connsiteY19" fmla="*/ 257992 h 761472"/>
                  <a:gd name="connsiteX20" fmla="*/ 256832 w 761997"/>
                  <a:gd name="connsiteY20" fmla="*/ 258739 h 761472"/>
                  <a:gd name="connsiteX21" fmla="*/ 82474 w 761997"/>
                  <a:gd name="connsiteY21" fmla="*/ 326972 h 761472"/>
                  <a:gd name="connsiteX22" fmla="*/ 730 w 761997"/>
                  <a:gd name="connsiteY22" fmla="*/ 379251 h 761472"/>
                  <a:gd name="connsiteX23" fmla="*/ 0 w 761997"/>
                  <a:gd name="connsiteY23" fmla="*/ 380736 h 761472"/>
                  <a:gd name="connsiteX24" fmla="*/ 730 w 761997"/>
                  <a:gd name="connsiteY24" fmla="*/ 382221 h 761472"/>
                  <a:gd name="connsiteX25" fmla="*/ 82474 w 761997"/>
                  <a:gd name="connsiteY25" fmla="*/ 434499 h 761472"/>
                  <a:gd name="connsiteX26" fmla="*/ 256832 w 761997"/>
                  <a:gd name="connsiteY26" fmla="*/ 502732 h 761472"/>
                  <a:gd name="connsiteX27" fmla="*/ 258171 w 761997"/>
                  <a:gd name="connsiteY27" fmla="*/ 503479 h 761472"/>
                  <a:gd name="connsiteX28" fmla="*/ 258920 w 761997"/>
                  <a:gd name="connsiteY28" fmla="*/ 504818 h 761472"/>
                  <a:gd name="connsiteX29" fmla="*/ 327198 w 761997"/>
                  <a:gd name="connsiteY29" fmla="*/ 679056 h 761472"/>
                  <a:gd name="connsiteX30" fmla="*/ 379511 w 761997"/>
                  <a:gd name="connsiteY30" fmla="*/ 760737 h 761472"/>
                  <a:gd name="connsiteX31" fmla="*/ 380996 w 761997"/>
                  <a:gd name="connsiteY31" fmla="*/ 761473 h 761472"/>
                  <a:gd name="connsiteX32" fmla="*/ 382481 w 761997"/>
                  <a:gd name="connsiteY32" fmla="*/ 760737 h 7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1997" h="761472">
                    <a:moveTo>
                      <a:pt x="382481" y="760737"/>
                    </a:moveTo>
                    <a:cubicBezTo>
                      <a:pt x="388268" y="753230"/>
                      <a:pt x="410205" y="723856"/>
                      <a:pt x="434800" y="679056"/>
                    </a:cubicBezTo>
                    <a:cubicBezTo>
                      <a:pt x="459396" y="634250"/>
                      <a:pt x="486650" y="574024"/>
                      <a:pt x="503079" y="504818"/>
                    </a:cubicBezTo>
                    <a:cubicBezTo>
                      <a:pt x="503199" y="504301"/>
                      <a:pt x="503466" y="503841"/>
                      <a:pt x="503828" y="503479"/>
                    </a:cubicBezTo>
                    <a:cubicBezTo>
                      <a:pt x="504189" y="503118"/>
                      <a:pt x="504646" y="502855"/>
                      <a:pt x="505166" y="502732"/>
                    </a:cubicBezTo>
                    <a:cubicBezTo>
                      <a:pt x="574422" y="486313"/>
                      <a:pt x="634693" y="459077"/>
                      <a:pt x="679525" y="434499"/>
                    </a:cubicBezTo>
                    <a:cubicBezTo>
                      <a:pt x="724356" y="409922"/>
                      <a:pt x="753755" y="388004"/>
                      <a:pt x="761262" y="382221"/>
                    </a:cubicBezTo>
                    <a:cubicBezTo>
                      <a:pt x="761750" y="381844"/>
                      <a:pt x="761998" y="381290"/>
                      <a:pt x="761998" y="380736"/>
                    </a:cubicBezTo>
                    <a:cubicBezTo>
                      <a:pt x="761998" y="380181"/>
                      <a:pt x="761750" y="379627"/>
                      <a:pt x="761262" y="379251"/>
                    </a:cubicBezTo>
                    <a:cubicBezTo>
                      <a:pt x="753755" y="373468"/>
                      <a:pt x="724356" y="351549"/>
                      <a:pt x="679525" y="326972"/>
                    </a:cubicBezTo>
                    <a:cubicBezTo>
                      <a:pt x="634693" y="302394"/>
                      <a:pt x="574422" y="275158"/>
                      <a:pt x="505166" y="258739"/>
                    </a:cubicBezTo>
                    <a:cubicBezTo>
                      <a:pt x="504646" y="258617"/>
                      <a:pt x="504189" y="258353"/>
                      <a:pt x="503828" y="257992"/>
                    </a:cubicBezTo>
                    <a:cubicBezTo>
                      <a:pt x="503466" y="257630"/>
                      <a:pt x="503199" y="257170"/>
                      <a:pt x="503079" y="256653"/>
                    </a:cubicBezTo>
                    <a:cubicBezTo>
                      <a:pt x="486650" y="187445"/>
                      <a:pt x="459396" y="127218"/>
                      <a:pt x="434800" y="82417"/>
                    </a:cubicBezTo>
                    <a:cubicBezTo>
                      <a:pt x="410205" y="37615"/>
                      <a:pt x="388268" y="8240"/>
                      <a:pt x="382481" y="732"/>
                    </a:cubicBezTo>
                    <a:cubicBezTo>
                      <a:pt x="382106" y="244"/>
                      <a:pt x="381554" y="0"/>
                      <a:pt x="380996" y="0"/>
                    </a:cubicBezTo>
                    <a:cubicBezTo>
                      <a:pt x="380444" y="0"/>
                      <a:pt x="379885" y="244"/>
                      <a:pt x="379511" y="732"/>
                    </a:cubicBezTo>
                    <a:cubicBezTo>
                      <a:pt x="373724" y="8240"/>
                      <a:pt x="351794" y="37615"/>
                      <a:pt x="327198" y="82417"/>
                    </a:cubicBezTo>
                    <a:cubicBezTo>
                      <a:pt x="302602" y="127218"/>
                      <a:pt x="275348" y="187445"/>
                      <a:pt x="258920" y="256653"/>
                    </a:cubicBezTo>
                    <a:cubicBezTo>
                      <a:pt x="258792" y="257170"/>
                      <a:pt x="258532" y="257630"/>
                      <a:pt x="258171" y="257992"/>
                    </a:cubicBezTo>
                    <a:cubicBezTo>
                      <a:pt x="257809" y="258353"/>
                      <a:pt x="257346" y="258617"/>
                      <a:pt x="256832" y="258739"/>
                    </a:cubicBezTo>
                    <a:cubicBezTo>
                      <a:pt x="187570" y="275158"/>
                      <a:pt x="127305" y="302394"/>
                      <a:pt x="82474" y="326972"/>
                    </a:cubicBezTo>
                    <a:cubicBezTo>
                      <a:pt x="37642" y="351549"/>
                      <a:pt x="8243" y="373468"/>
                      <a:pt x="730" y="379251"/>
                    </a:cubicBezTo>
                    <a:cubicBezTo>
                      <a:pt x="241" y="379627"/>
                      <a:pt x="0" y="380181"/>
                      <a:pt x="0" y="380736"/>
                    </a:cubicBezTo>
                    <a:cubicBezTo>
                      <a:pt x="0" y="381290"/>
                      <a:pt x="241" y="381844"/>
                      <a:pt x="730" y="382221"/>
                    </a:cubicBezTo>
                    <a:cubicBezTo>
                      <a:pt x="8243" y="388004"/>
                      <a:pt x="37642" y="409922"/>
                      <a:pt x="82474" y="434499"/>
                    </a:cubicBezTo>
                    <a:cubicBezTo>
                      <a:pt x="127305" y="459077"/>
                      <a:pt x="187570" y="486313"/>
                      <a:pt x="256832" y="502732"/>
                    </a:cubicBezTo>
                    <a:cubicBezTo>
                      <a:pt x="257346" y="502855"/>
                      <a:pt x="257809" y="503118"/>
                      <a:pt x="258171" y="503479"/>
                    </a:cubicBezTo>
                    <a:cubicBezTo>
                      <a:pt x="258532" y="503841"/>
                      <a:pt x="258792" y="504301"/>
                      <a:pt x="258920" y="504818"/>
                    </a:cubicBezTo>
                    <a:cubicBezTo>
                      <a:pt x="275348" y="574024"/>
                      <a:pt x="302602" y="634250"/>
                      <a:pt x="327198" y="679056"/>
                    </a:cubicBezTo>
                    <a:cubicBezTo>
                      <a:pt x="351794" y="723856"/>
                      <a:pt x="373724" y="753230"/>
                      <a:pt x="379511" y="760737"/>
                    </a:cubicBezTo>
                    <a:cubicBezTo>
                      <a:pt x="379885" y="761225"/>
                      <a:pt x="380444" y="761473"/>
                      <a:pt x="380996" y="761473"/>
                    </a:cubicBezTo>
                    <a:cubicBezTo>
                      <a:pt x="381554" y="761473"/>
                      <a:pt x="382106" y="761225"/>
                      <a:pt x="382481" y="760737"/>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13" name="Freeform: Shape 12">
                <a:extLst>
                  <a:ext uri="{FF2B5EF4-FFF2-40B4-BE49-F238E27FC236}">
                    <a16:creationId xmlns:a16="http://schemas.microsoft.com/office/drawing/2014/main" id="{9B2328EB-DE73-0AA8-4EF4-27CEC3186BFA}"/>
                  </a:ext>
                </a:extLst>
              </p:cNvPr>
              <p:cNvSpPr/>
              <p:nvPr/>
            </p:nvSpPr>
            <p:spPr>
              <a:xfrm>
                <a:off x="4064003"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14" name="Freeform: Shape 13">
                <a:extLst>
                  <a:ext uri="{FF2B5EF4-FFF2-40B4-BE49-F238E27FC236}">
                    <a16:creationId xmlns:a16="http://schemas.microsoft.com/office/drawing/2014/main" id="{7C937343-8836-5FB1-4ED6-20BF84D94CC8}"/>
                  </a:ext>
                </a:extLst>
              </p:cNvPr>
              <p:cNvSpPr/>
              <p:nvPr/>
            </p:nvSpPr>
            <p:spPr>
              <a:xfrm>
                <a:off x="4067239" y="6029515"/>
                <a:ext cx="1009539" cy="631213"/>
              </a:xfrm>
              <a:custGeom>
                <a:avLst/>
                <a:gdLst>
                  <a:gd name="connsiteX0" fmla="*/ 1008505 w 1009539"/>
                  <a:gd name="connsiteY0" fmla="*/ 317284 h 631213"/>
                  <a:gd name="connsiteX1" fmla="*/ 697368 w 1009539"/>
                  <a:gd name="connsiteY1" fmla="*/ 474147 h 631213"/>
                  <a:gd name="connsiteX2" fmla="*/ 386231 w 1009539"/>
                  <a:gd name="connsiteY2" fmla="*/ 631010 h 631213"/>
                  <a:gd name="connsiteX3" fmla="*/ 384632 w 1009539"/>
                  <a:gd name="connsiteY3" fmla="*/ 631054 h 631213"/>
                  <a:gd name="connsiteX4" fmla="*/ 383578 w 1009539"/>
                  <a:gd name="connsiteY4" fmla="*/ 629849 h 631213"/>
                  <a:gd name="connsiteX5" fmla="*/ 238334 w 1009539"/>
                  <a:gd name="connsiteY5" fmla="*/ 434262 h 631213"/>
                  <a:gd name="connsiteX6" fmla="*/ 1294 w 1009539"/>
                  <a:gd name="connsiteY6" fmla="*/ 317386 h 631213"/>
                  <a:gd name="connsiteX7" fmla="*/ 0 w 1009539"/>
                  <a:gd name="connsiteY7" fmla="*/ 315606 h 631213"/>
                  <a:gd name="connsiteX8" fmla="*/ 1294 w 1009539"/>
                  <a:gd name="connsiteY8" fmla="*/ 313826 h 631213"/>
                  <a:gd name="connsiteX9" fmla="*/ 238334 w 1009539"/>
                  <a:gd name="connsiteY9" fmla="*/ 196949 h 631213"/>
                  <a:gd name="connsiteX10" fmla="*/ 383578 w 1009539"/>
                  <a:gd name="connsiteY10" fmla="*/ 1363 h 631213"/>
                  <a:gd name="connsiteX11" fmla="*/ 384632 w 1009539"/>
                  <a:gd name="connsiteY11" fmla="*/ 159 h 631213"/>
                  <a:gd name="connsiteX12" fmla="*/ 386231 w 1009539"/>
                  <a:gd name="connsiteY12" fmla="*/ 202 h 631213"/>
                  <a:gd name="connsiteX13" fmla="*/ 697368 w 1009539"/>
                  <a:gd name="connsiteY13" fmla="*/ 157065 h 631213"/>
                  <a:gd name="connsiteX14" fmla="*/ 1008505 w 1009539"/>
                  <a:gd name="connsiteY14" fmla="*/ 313927 h 631213"/>
                  <a:gd name="connsiteX15" fmla="*/ 1009539 w 1009539"/>
                  <a:gd name="connsiteY15" fmla="*/ 315606 h 631213"/>
                  <a:gd name="connsiteX16" fmla="*/ 1008505 w 1009539"/>
                  <a:gd name="connsiteY16" fmla="*/ 317284 h 631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539" h="631213">
                    <a:moveTo>
                      <a:pt x="1008505" y="317284"/>
                    </a:moveTo>
                    <a:lnTo>
                      <a:pt x="697368" y="474147"/>
                    </a:lnTo>
                    <a:lnTo>
                      <a:pt x="386231" y="631010"/>
                    </a:lnTo>
                    <a:cubicBezTo>
                      <a:pt x="385704" y="631276"/>
                      <a:pt x="385120" y="631270"/>
                      <a:pt x="384632" y="631054"/>
                    </a:cubicBezTo>
                    <a:cubicBezTo>
                      <a:pt x="384143" y="630838"/>
                      <a:pt x="383743" y="630413"/>
                      <a:pt x="383578" y="629849"/>
                    </a:cubicBezTo>
                    <a:cubicBezTo>
                      <a:pt x="360423" y="549665"/>
                      <a:pt x="307025" y="485404"/>
                      <a:pt x="238334" y="434262"/>
                    </a:cubicBezTo>
                    <a:cubicBezTo>
                      <a:pt x="169637" y="383120"/>
                      <a:pt x="85647" y="345097"/>
                      <a:pt x="1294" y="317386"/>
                    </a:cubicBezTo>
                    <a:cubicBezTo>
                      <a:pt x="431" y="317102"/>
                      <a:pt x="0" y="316354"/>
                      <a:pt x="0" y="315606"/>
                    </a:cubicBezTo>
                    <a:cubicBezTo>
                      <a:pt x="0" y="314857"/>
                      <a:pt x="431" y="314109"/>
                      <a:pt x="1294" y="313826"/>
                    </a:cubicBezTo>
                    <a:cubicBezTo>
                      <a:pt x="85647" y="286114"/>
                      <a:pt x="169637" y="248091"/>
                      <a:pt x="238334" y="196949"/>
                    </a:cubicBezTo>
                    <a:cubicBezTo>
                      <a:pt x="307025" y="145808"/>
                      <a:pt x="360423" y="81548"/>
                      <a:pt x="383578" y="1363"/>
                    </a:cubicBezTo>
                    <a:cubicBezTo>
                      <a:pt x="383743" y="797"/>
                      <a:pt x="384143" y="374"/>
                      <a:pt x="384632" y="159"/>
                    </a:cubicBezTo>
                    <a:cubicBezTo>
                      <a:pt x="385120" y="-56"/>
                      <a:pt x="385704" y="-64"/>
                      <a:pt x="386231" y="202"/>
                    </a:cubicBezTo>
                    <a:lnTo>
                      <a:pt x="697368" y="157065"/>
                    </a:lnTo>
                    <a:lnTo>
                      <a:pt x="1008505" y="313927"/>
                    </a:lnTo>
                    <a:cubicBezTo>
                      <a:pt x="1009190" y="314275"/>
                      <a:pt x="1009539" y="314940"/>
                      <a:pt x="1009539" y="315606"/>
                    </a:cubicBezTo>
                    <a:cubicBezTo>
                      <a:pt x="1009539" y="316271"/>
                      <a:pt x="1009190" y="316937"/>
                      <a:pt x="1008505" y="31728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15" name="Freeform: Shape 14">
                <a:extLst>
                  <a:ext uri="{FF2B5EF4-FFF2-40B4-BE49-F238E27FC236}">
                    <a16:creationId xmlns:a16="http://schemas.microsoft.com/office/drawing/2014/main" id="{E9412C18-C876-2EE3-9B45-D892409FC2A6}"/>
                  </a:ext>
                </a:extLst>
              </p:cNvPr>
              <p:cNvSpPr/>
              <p:nvPr/>
            </p:nvSpPr>
            <p:spPr>
              <a:xfrm>
                <a:off x="3048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16" name="Freeform: Shape 15">
                <a:extLst>
                  <a:ext uri="{FF2B5EF4-FFF2-40B4-BE49-F238E27FC236}">
                    <a16:creationId xmlns:a16="http://schemas.microsoft.com/office/drawing/2014/main" id="{CBCEF39B-FAED-01A7-2B42-65E5299C3F92}"/>
                  </a:ext>
                </a:extLst>
              </p:cNvPr>
              <p:cNvSpPr/>
              <p:nvPr/>
            </p:nvSpPr>
            <p:spPr>
              <a:xfrm>
                <a:off x="3175141" y="5989204"/>
                <a:ext cx="761731" cy="691143"/>
              </a:xfrm>
              <a:custGeom>
                <a:avLst/>
                <a:gdLst>
                  <a:gd name="connsiteX0" fmla="*/ 488138 w 761731"/>
                  <a:gd name="connsiteY0" fmla="*/ 688098 h 691143"/>
                  <a:gd name="connsiteX1" fmla="*/ 488354 w 761731"/>
                  <a:gd name="connsiteY1" fmla="*/ 690084 h 691143"/>
                  <a:gd name="connsiteX2" fmla="*/ 486660 w 761731"/>
                  <a:gd name="connsiteY2" fmla="*/ 691144 h 691143"/>
                  <a:gd name="connsiteX3" fmla="*/ 275066 w 761731"/>
                  <a:gd name="connsiteY3" fmla="*/ 691144 h 691143"/>
                  <a:gd name="connsiteX4" fmla="*/ 273372 w 761731"/>
                  <a:gd name="connsiteY4" fmla="*/ 690084 h 691143"/>
                  <a:gd name="connsiteX5" fmla="*/ 273593 w 761731"/>
                  <a:gd name="connsiteY5" fmla="*/ 688098 h 691143"/>
                  <a:gd name="connsiteX6" fmla="*/ 326490 w 761731"/>
                  <a:gd name="connsiteY6" fmla="*/ 621349 h 691143"/>
                  <a:gd name="connsiteX7" fmla="*/ 379387 w 761731"/>
                  <a:gd name="connsiteY7" fmla="*/ 554593 h 691143"/>
                  <a:gd name="connsiteX8" fmla="*/ 380866 w 761731"/>
                  <a:gd name="connsiteY8" fmla="*/ 553876 h 691143"/>
                  <a:gd name="connsiteX9" fmla="*/ 382344 w 761731"/>
                  <a:gd name="connsiteY9" fmla="*/ 554593 h 691143"/>
                  <a:gd name="connsiteX10" fmla="*/ 435241 w 761731"/>
                  <a:gd name="connsiteY10" fmla="*/ 621349 h 691143"/>
                  <a:gd name="connsiteX11" fmla="*/ 488138 w 761731"/>
                  <a:gd name="connsiteY11" fmla="*/ 688098 h 691143"/>
                  <a:gd name="connsiteX12" fmla="*/ 334391 w 761731"/>
                  <a:gd name="connsiteY12" fmla="*/ 529534 h 691143"/>
                  <a:gd name="connsiteX13" fmla="*/ 332741 w 761731"/>
                  <a:gd name="connsiteY13" fmla="*/ 528208 h 691143"/>
                  <a:gd name="connsiteX14" fmla="*/ 219891 w 761731"/>
                  <a:gd name="connsiteY14" fmla="*/ 519267 h 691143"/>
                  <a:gd name="connsiteX15" fmla="*/ 107047 w 761731"/>
                  <a:gd name="connsiteY15" fmla="*/ 510326 h 691143"/>
                  <a:gd name="connsiteX16" fmla="*/ 90396 w 761731"/>
                  <a:gd name="connsiteY16" fmla="*/ 510548 h 691143"/>
                  <a:gd name="connsiteX17" fmla="*/ 73599 w 761731"/>
                  <a:gd name="connsiteY17" fmla="*/ 513962 h 691143"/>
                  <a:gd name="connsiteX18" fmla="*/ 19719 w 761731"/>
                  <a:gd name="connsiteY18" fmla="*/ 558438 h 691143"/>
                  <a:gd name="connsiteX19" fmla="*/ 13577 w 761731"/>
                  <a:gd name="connsiteY19" fmla="*/ 628094 h 691143"/>
                  <a:gd name="connsiteX20" fmla="*/ 55819 w 761731"/>
                  <a:gd name="connsiteY20" fmla="*/ 679588 h 691143"/>
                  <a:gd name="connsiteX21" fmla="*/ 121845 w 761731"/>
                  <a:gd name="connsiteY21" fmla="*/ 688428 h 691143"/>
                  <a:gd name="connsiteX22" fmla="*/ 140120 w 761731"/>
                  <a:gd name="connsiteY22" fmla="*/ 681721 h 691143"/>
                  <a:gd name="connsiteX23" fmla="*/ 156010 w 761731"/>
                  <a:gd name="connsiteY23" fmla="*/ 671688 h 691143"/>
                  <a:gd name="connsiteX24" fmla="*/ 244886 w 761731"/>
                  <a:gd name="connsiteY24" fmla="*/ 601620 h 691143"/>
                  <a:gd name="connsiteX25" fmla="*/ 333756 w 761731"/>
                  <a:gd name="connsiteY25" fmla="*/ 531552 h 691143"/>
                  <a:gd name="connsiteX26" fmla="*/ 334391 w 761731"/>
                  <a:gd name="connsiteY26" fmla="*/ 529534 h 691143"/>
                  <a:gd name="connsiteX27" fmla="*/ 40234 w 761731"/>
                  <a:gd name="connsiteY27" fmla="*/ 379772 h 691143"/>
                  <a:gd name="connsiteX28" fmla="*/ 57596 w 761731"/>
                  <a:gd name="connsiteY28" fmla="*/ 391561 h 691143"/>
                  <a:gd name="connsiteX29" fmla="*/ 76296 w 761731"/>
                  <a:gd name="connsiteY29" fmla="*/ 399681 h 691143"/>
                  <a:gd name="connsiteX30" fmla="*/ 208773 w 761731"/>
                  <a:gd name="connsiteY30" fmla="*/ 443208 h 691143"/>
                  <a:gd name="connsiteX31" fmla="*/ 341250 w 761731"/>
                  <a:gd name="connsiteY31" fmla="*/ 486733 h 691143"/>
                  <a:gd name="connsiteX32" fmla="*/ 343287 w 761731"/>
                  <a:gd name="connsiteY32" fmla="*/ 486149 h 691143"/>
                  <a:gd name="connsiteX33" fmla="*/ 343484 w 761731"/>
                  <a:gd name="connsiteY33" fmla="*/ 484036 h 691143"/>
                  <a:gd name="connsiteX34" fmla="*/ 275884 w 761731"/>
                  <a:gd name="connsiteY34" fmla="*/ 362147 h 691143"/>
                  <a:gd name="connsiteX35" fmla="*/ 208285 w 761731"/>
                  <a:gd name="connsiteY35" fmla="*/ 240258 h 691143"/>
                  <a:gd name="connsiteX36" fmla="*/ 196774 w 761731"/>
                  <a:gd name="connsiteY36" fmla="*/ 223390 h 691143"/>
                  <a:gd name="connsiteX37" fmla="*/ 181893 w 761731"/>
                  <a:gd name="connsiteY37" fmla="*/ 208533 h 691143"/>
                  <a:gd name="connsiteX38" fmla="*/ 99819 w 761731"/>
                  <a:gd name="connsiteY38" fmla="*/ 183603 h 691143"/>
                  <a:gd name="connsiteX39" fmla="*/ 24339 w 761731"/>
                  <a:gd name="connsiteY39" fmla="*/ 224587 h 691143"/>
                  <a:gd name="connsiteX40" fmla="*/ 587 w 761731"/>
                  <a:gd name="connsiteY40" fmla="*/ 305419 h 691143"/>
                  <a:gd name="connsiteX41" fmla="*/ 40234 w 761731"/>
                  <a:gd name="connsiteY41" fmla="*/ 379772 h 691143"/>
                  <a:gd name="connsiteX42" fmla="*/ 688132 w 761731"/>
                  <a:gd name="connsiteY42" fmla="*/ 513962 h 691143"/>
                  <a:gd name="connsiteX43" fmla="*/ 671335 w 761731"/>
                  <a:gd name="connsiteY43" fmla="*/ 510548 h 691143"/>
                  <a:gd name="connsiteX44" fmla="*/ 654685 w 761731"/>
                  <a:gd name="connsiteY44" fmla="*/ 510326 h 691143"/>
                  <a:gd name="connsiteX45" fmla="*/ 541841 w 761731"/>
                  <a:gd name="connsiteY45" fmla="*/ 519267 h 691143"/>
                  <a:gd name="connsiteX46" fmla="*/ 428991 w 761731"/>
                  <a:gd name="connsiteY46" fmla="*/ 528208 h 691143"/>
                  <a:gd name="connsiteX47" fmla="*/ 427335 w 761731"/>
                  <a:gd name="connsiteY47" fmla="*/ 529534 h 691143"/>
                  <a:gd name="connsiteX48" fmla="*/ 427976 w 761731"/>
                  <a:gd name="connsiteY48" fmla="*/ 531558 h 691143"/>
                  <a:gd name="connsiteX49" fmla="*/ 516845 w 761731"/>
                  <a:gd name="connsiteY49" fmla="*/ 601620 h 691143"/>
                  <a:gd name="connsiteX50" fmla="*/ 605722 w 761731"/>
                  <a:gd name="connsiteY50" fmla="*/ 671688 h 691143"/>
                  <a:gd name="connsiteX51" fmla="*/ 621611 w 761731"/>
                  <a:gd name="connsiteY51" fmla="*/ 681721 h 691143"/>
                  <a:gd name="connsiteX52" fmla="*/ 639887 w 761731"/>
                  <a:gd name="connsiteY52" fmla="*/ 688428 h 691143"/>
                  <a:gd name="connsiteX53" fmla="*/ 705906 w 761731"/>
                  <a:gd name="connsiteY53" fmla="*/ 679588 h 691143"/>
                  <a:gd name="connsiteX54" fmla="*/ 748155 w 761731"/>
                  <a:gd name="connsiteY54" fmla="*/ 628094 h 691143"/>
                  <a:gd name="connsiteX55" fmla="*/ 742012 w 761731"/>
                  <a:gd name="connsiteY55" fmla="*/ 558438 h 691143"/>
                  <a:gd name="connsiteX56" fmla="*/ 688132 w 761731"/>
                  <a:gd name="connsiteY56" fmla="*/ 513962 h 691143"/>
                  <a:gd name="connsiteX57" fmla="*/ 737393 w 761731"/>
                  <a:gd name="connsiteY57" fmla="*/ 224587 h 691143"/>
                  <a:gd name="connsiteX58" fmla="*/ 661912 w 761731"/>
                  <a:gd name="connsiteY58" fmla="*/ 183603 h 691143"/>
                  <a:gd name="connsiteX59" fmla="*/ 579838 w 761731"/>
                  <a:gd name="connsiteY59" fmla="*/ 208532 h 691143"/>
                  <a:gd name="connsiteX60" fmla="*/ 564958 w 761731"/>
                  <a:gd name="connsiteY60" fmla="*/ 223390 h 691143"/>
                  <a:gd name="connsiteX61" fmla="*/ 553447 w 761731"/>
                  <a:gd name="connsiteY61" fmla="*/ 240257 h 691143"/>
                  <a:gd name="connsiteX62" fmla="*/ 485847 w 761731"/>
                  <a:gd name="connsiteY62" fmla="*/ 362147 h 691143"/>
                  <a:gd name="connsiteX63" fmla="*/ 418248 w 761731"/>
                  <a:gd name="connsiteY63" fmla="*/ 484036 h 691143"/>
                  <a:gd name="connsiteX64" fmla="*/ 418444 w 761731"/>
                  <a:gd name="connsiteY64" fmla="*/ 486149 h 691143"/>
                  <a:gd name="connsiteX65" fmla="*/ 420481 w 761731"/>
                  <a:gd name="connsiteY65" fmla="*/ 486733 h 691143"/>
                  <a:gd name="connsiteX66" fmla="*/ 552958 w 761731"/>
                  <a:gd name="connsiteY66" fmla="*/ 443207 h 691143"/>
                  <a:gd name="connsiteX67" fmla="*/ 685435 w 761731"/>
                  <a:gd name="connsiteY67" fmla="*/ 399681 h 691143"/>
                  <a:gd name="connsiteX68" fmla="*/ 704129 w 761731"/>
                  <a:gd name="connsiteY68" fmla="*/ 391561 h 691143"/>
                  <a:gd name="connsiteX69" fmla="*/ 721491 w 761731"/>
                  <a:gd name="connsiteY69" fmla="*/ 379772 h 691143"/>
                  <a:gd name="connsiteX70" fmla="*/ 761145 w 761731"/>
                  <a:gd name="connsiteY70" fmla="*/ 305419 h 691143"/>
                  <a:gd name="connsiteX71" fmla="*/ 737393 w 761731"/>
                  <a:gd name="connsiteY71" fmla="*/ 224587 h 691143"/>
                  <a:gd name="connsiteX72" fmla="*/ 272712 w 761731"/>
                  <a:gd name="connsiteY72" fmla="*/ 158402 h 691143"/>
                  <a:gd name="connsiteX73" fmla="*/ 325913 w 761731"/>
                  <a:gd name="connsiteY73" fmla="*/ 294041 h 691143"/>
                  <a:gd name="connsiteX74" fmla="*/ 379115 w 761731"/>
                  <a:gd name="connsiteY74" fmla="*/ 429684 h 691143"/>
                  <a:gd name="connsiteX75" fmla="*/ 380866 w 761731"/>
                  <a:gd name="connsiteY75" fmla="*/ 430876 h 691143"/>
                  <a:gd name="connsiteX76" fmla="*/ 382617 w 761731"/>
                  <a:gd name="connsiteY76" fmla="*/ 429684 h 691143"/>
                  <a:gd name="connsiteX77" fmla="*/ 435819 w 761731"/>
                  <a:gd name="connsiteY77" fmla="*/ 294041 h 691143"/>
                  <a:gd name="connsiteX78" fmla="*/ 489014 w 761731"/>
                  <a:gd name="connsiteY78" fmla="*/ 158402 h 691143"/>
                  <a:gd name="connsiteX79" fmla="*/ 494934 w 761731"/>
                  <a:gd name="connsiteY79" fmla="*/ 137907 h 691143"/>
                  <a:gd name="connsiteX80" fmla="*/ 496996 w 761731"/>
                  <a:gd name="connsiteY80" fmla="*/ 116047 h 691143"/>
                  <a:gd name="connsiteX81" fmla="*/ 462413 w 761731"/>
                  <a:gd name="connsiteY81" fmla="*/ 33428 h 691143"/>
                  <a:gd name="connsiteX82" fmla="*/ 379146 w 761731"/>
                  <a:gd name="connsiteY82" fmla="*/ 13 h 691143"/>
                  <a:gd name="connsiteX83" fmla="*/ 298221 w 761731"/>
                  <a:gd name="connsiteY83" fmla="*/ 34730 h 691143"/>
                  <a:gd name="connsiteX84" fmla="*/ 264735 w 761731"/>
                  <a:gd name="connsiteY84" fmla="*/ 116142 h 691143"/>
                  <a:gd name="connsiteX85" fmla="*/ 266804 w 761731"/>
                  <a:gd name="connsiteY85" fmla="*/ 137952 h 691143"/>
                  <a:gd name="connsiteX86" fmla="*/ 272712 w 761731"/>
                  <a:gd name="connsiteY86" fmla="*/ 158402 h 69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61731" h="691143">
                    <a:moveTo>
                      <a:pt x="488138" y="688098"/>
                    </a:moveTo>
                    <a:cubicBezTo>
                      <a:pt x="488627" y="688720"/>
                      <a:pt x="488652" y="689481"/>
                      <a:pt x="488354" y="690084"/>
                    </a:cubicBezTo>
                    <a:cubicBezTo>
                      <a:pt x="488062" y="690693"/>
                      <a:pt x="487446" y="691144"/>
                      <a:pt x="486660" y="691144"/>
                    </a:cubicBezTo>
                    <a:lnTo>
                      <a:pt x="275066" y="691144"/>
                    </a:lnTo>
                    <a:cubicBezTo>
                      <a:pt x="274279" y="691144"/>
                      <a:pt x="273670" y="690693"/>
                      <a:pt x="273372" y="690084"/>
                    </a:cubicBezTo>
                    <a:cubicBezTo>
                      <a:pt x="273080" y="689481"/>
                      <a:pt x="273105" y="688720"/>
                      <a:pt x="273593" y="688098"/>
                    </a:cubicBezTo>
                    <a:lnTo>
                      <a:pt x="326490" y="621349"/>
                    </a:lnTo>
                    <a:lnTo>
                      <a:pt x="379387" y="554593"/>
                    </a:lnTo>
                    <a:cubicBezTo>
                      <a:pt x="379768" y="554117"/>
                      <a:pt x="380320" y="553876"/>
                      <a:pt x="380866" y="553876"/>
                    </a:cubicBezTo>
                    <a:cubicBezTo>
                      <a:pt x="381412" y="553876"/>
                      <a:pt x="381964" y="554117"/>
                      <a:pt x="382344" y="554593"/>
                    </a:cubicBezTo>
                    <a:lnTo>
                      <a:pt x="435241" y="621349"/>
                    </a:lnTo>
                    <a:lnTo>
                      <a:pt x="488138" y="688098"/>
                    </a:lnTo>
                    <a:close/>
                    <a:moveTo>
                      <a:pt x="334391" y="529534"/>
                    </a:moveTo>
                    <a:cubicBezTo>
                      <a:pt x="334181" y="528849"/>
                      <a:pt x="333597" y="528271"/>
                      <a:pt x="332741" y="528208"/>
                    </a:cubicBezTo>
                    <a:lnTo>
                      <a:pt x="219891" y="519267"/>
                    </a:lnTo>
                    <a:lnTo>
                      <a:pt x="107047" y="510326"/>
                    </a:lnTo>
                    <a:cubicBezTo>
                      <a:pt x="101565" y="509888"/>
                      <a:pt x="95993" y="509952"/>
                      <a:pt x="90396" y="510548"/>
                    </a:cubicBezTo>
                    <a:cubicBezTo>
                      <a:pt x="84799" y="511145"/>
                      <a:pt x="79184" y="512268"/>
                      <a:pt x="73599" y="513962"/>
                    </a:cubicBezTo>
                    <a:cubicBezTo>
                      <a:pt x="49454" y="521279"/>
                      <a:pt x="30608" y="537758"/>
                      <a:pt x="19719" y="558438"/>
                    </a:cubicBezTo>
                    <a:cubicBezTo>
                      <a:pt x="8830" y="579119"/>
                      <a:pt x="5898" y="603993"/>
                      <a:pt x="13577" y="628094"/>
                    </a:cubicBezTo>
                    <a:cubicBezTo>
                      <a:pt x="20798" y="650741"/>
                      <a:pt x="36325" y="668725"/>
                      <a:pt x="55819" y="679588"/>
                    </a:cubicBezTo>
                    <a:cubicBezTo>
                      <a:pt x="75319" y="690458"/>
                      <a:pt x="98779" y="694215"/>
                      <a:pt x="121845" y="688428"/>
                    </a:cubicBezTo>
                    <a:cubicBezTo>
                      <a:pt x="128299" y="686810"/>
                      <a:pt x="134409" y="684544"/>
                      <a:pt x="140120" y="681721"/>
                    </a:cubicBezTo>
                    <a:cubicBezTo>
                      <a:pt x="145831" y="678903"/>
                      <a:pt x="151143" y="675534"/>
                      <a:pt x="156010" y="671688"/>
                    </a:cubicBezTo>
                    <a:lnTo>
                      <a:pt x="244886" y="601620"/>
                    </a:lnTo>
                    <a:lnTo>
                      <a:pt x="333756" y="531552"/>
                    </a:lnTo>
                    <a:cubicBezTo>
                      <a:pt x="334429" y="531025"/>
                      <a:pt x="334600" y="530226"/>
                      <a:pt x="334391" y="529534"/>
                    </a:cubicBezTo>
                    <a:close/>
                    <a:moveTo>
                      <a:pt x="40234" y="379772"/>
                    </a:moveTo>
                    <a:cubicBezTo>
                      <a:pt x="45749" y="384318"/>
                      <a:pt x="51561" y="388244"/>
                      <a:pt x="57596" y="391561"/>
                    </a:cubicBezTo>
                    <a:cubicBezTo>
                      <a:pt x="63637" y="394875"/>
                      <a:pt x="69894" y="397579"/>
                      <a:pt x="76296" y="399681"/>
                    </a:cubicBezTo>
                    <a:lnTo>
                      <a:pt x="208773" y="443208"/>
                    </a:lnTo>
                    <a:lnTo>
                      <a:pt x="341250" y="486733"/>
                    </a:lnTo>
                    <a:cubicBezTo>
                      <a:pt x="342063" y="487000"/>
                      <a:pt x="342830" y="486701"/>
                      <a:pt x="343287" y="486149"/>
                    </a:cubicBezTo>
                    <a:cubicBezTo>
                      <a:pt x="343744" y="485591"/>
                      <a:pt x="343897" y="484785"/>
                      <a:pt x="343484" y="484036"/>
                    </a:cubicBezTo>
                    <a:lnTo>
                      <a:pt x="275884" y="362147"/>
                    </a:lnTo>
                    <a:lnTo>
                      <a:pt x="208285" y="240258"/>
                    </a:lnTo>
                    <a:cubicBezTo>
                      <a:pt x="205017" y="234356"/>
                      <a:pt x="201178" y="228707"/>
                      <a:pt x="196774" y="223390"/>
                    </a:cubicBezTo>
                    <a:cubicBezTo>
                      <a:pt x="192376" y="218076"/>
                      <a:pt x="187414" y="213093"/>
                      <a:pt x="181893" y="208533"/>
                    </a:cubicBezTo>
                    <a:cubicBezTo>
                      <a:pt x="158034" y="188804"/>
                      <a:pt x="128374" y="180711"/>
                      <a:pt x="99819" y="183603"/>
                    </a:cubicBezTo>
                    <a:cubicBezTo>
                      <a:pt x="71258" y="186496"/>
                      <a:pt x="43801" y="200375"/>
                      <a:pt x="24339" y="224587"/>
                    </a:cubicBezTo>
                    <a:cubicBezTo>
                      <a:pt x="5397" y="248160"/>
                      <a:pt x="-2294" y="277328"/>
                      <a:pt x="587" y="305419"/>
                    </a:cubicBezTo>
                    <a:cubicBezTo>
                      <a:pt x="3462" y="333509"/>
                      <a:pt x="16908" y="360517"/>
                      <a:pt x="40234" y="379772"/>
                    </a:cubicBezTo>
                    <a:close/>
                    <a:moveTo>
                      <a:pt x="688132" y="513962"/>
                    </a:moveTo>
                    <a:cubicBezTo>
                      <a:pt x="682548" y="512268"/>
                      <a:pt x="676932" y="511145"/>
                      <a:pt x="671335" y="510548"/>
                    </a:cubicBezTo>
                    <a:cubicBezTo>
                      <a:pt x="665739" y="509952"/>
                      <a:pt x="660167" y="509888"/>
                      <a:pt x="654685" y="510326"/>
                    </a:cubicBezTo>
                    <a:lnTo>
                      <a:pt x="541841" y="519267"/>
                    </a:lnTo>
                    <a:lnTo>
                      <a:pt x="428991" y="528208"/>
                    </a:lnTo>
                    <a:cubicBezTo>
                      <a:pt x="428141" y="528271"/>
                      <a:pt x="427550" y="528849"/>
                      <a:pt x="427335" y="529534"/>
                    </a:cubicBezTo>
                    <a:cubicBezTo>
                      <a:pt x="427132" y="530226"/>
                      <a:pt x="427303" y="531025"/>
                      <a:pt x="427976" y="531558"/>
                    </a:cubicBezTo>
                    <a:lnTo>
                      <a:pt x="516845" y="601620"/>
                    </a:lnTo>
                    <a:lnTo>
                      <a:pt x="605722" y="671688"/>
                    </a:lnTo>
                    <a:cubicBezTo>
                      <a:pt x="610589" y="675534"/>
                      <a:pt x="615900" y="678903"/>
                      <a:pt x="621611" y="681721"/>
                    </a:cubicBezTo>
                    <a:cubicBezTo>
                      <a:pt x="627322" y="684544"/>
                      <a:pt x="633427" y="686810"/>
                      <a:pt x="639887" y="688428"/>
                    </a:cubicBezTo>
                    <a:cubicBezTo>
                      <a:pt x="662953" y="694215"/>
                      <a:pt x="686413" y="690458"/>
                      <a:pt x="705906" y="679588"/>
                    </a:cubicBezTo>
                    <a:cubicBezTo>
                      <a:pt x="725400" y="668725"/>
                      <a:pt x="740934" y="650741"/>
                      <a:pt x="748155" y="628094"/>
                    </a:cubicBezTo>
                    <a:cubicBezTo>
                      <a:pt x="755833" y="603993"/>
                      <a:pt x="752902" y="579119"/>
                      <a:pt x="742012" y="558438"/>
                    </a:cubicBezTo>
                    <a:cubicBezTo>
                      <a:pt x="731123" y="537758"/>
                      <a:pt x="712277" y="521279"/>
                      <a:pt x="688132" y="513962"/>
                    </a:cubicBezTo>
                    <a:close/>
                    <a:moveTo>
                      <a:pt x="737393" y="224587"/>
                    </a:moveTo>
                    <a:cubicBezTo>
                      <a:pt x="717931" y="200375"/>
                      <a:pt x="690467" y="186496"/>
                      <a:pt x="661912" y="183603"/>
                    </a:cubicBezTo>
                    <a:cubicBezTo>
                      <a:pt x="633357" y="180711"/>
                      <a:pt x="603698" y="188804"/>
                      <a:pt x="579838" y="208532"/>
                    </a:cubicBezTo>
                    <a:cubicBezTo>
                      <a:pt x="574317" y="213093"/>
                      <a:pt x="569355" y="218075"/>
                      <a:pt x="564958" y="223390"/>
                    </a:cubicBezTo>
                    <a:cubicBezTo>
                      <a:pt x="560554" y="228707"/>
                      <a:pt x="556715" y="234356"/>
                      <a:pt x="553447" y="240257"/>
                    </a:cubicBezTo>
                    <a:lnTo>
                      <a:pt x="485847" y="362147"/>
                    </a:lnTo>
                    <a:lnTo>
                      <a:pt x="418248" y="484036"/>
                    </a:lnTo>
                    <a:cubicBezTo>
                      <a:pt x="417835" y="484785"/>
                      <a:pt x="417987" y="485591"/>
                      <a:pt x="418444" y="486149"/>
                    </a:cubicBezTo>
                    <a:cubicBezTo>
                      <a:pt x="418901" y="486701"/>
                      <a:pt x="419669" y="487000"/>
                      <a:pt x="420481" y="486733"/>
                    </a:cubicBezTo>
                    <a:lnTo>
                      <a:pt x="552958" y="443207"/>
                    </a:lnTo>
                    <a:lnTo>
                      <a:pt x="685435" y="399681"/>
                    </a:lnTo>
                    <a:cubicBezTo>
                      <a:pt x="691832" y="397579"/>
                      <a:pt x="698095" y="394875"/>
                      <a:pt x="704129" y="391561"/>
                    </a:cubicBezTo>
                    <a:cubicBezTo>
                      <a:pt x="710170" y="388244"/>
                      <a:pt x="715989" y="384318"/>
                      <a:pt x="721491" y="379772"/>
                    </a:cubicBezTo>
                    <a:cubicBezTo>
                      <a:pt x="744817" y="360517"/>
                      <a:pt x="758264" y="333508"/>
                      <a:pt x="761145" y="305419"/>
                    </a:cubicBezTo>
                    <a:cubicBezTo>
                      <a:pt x="764025" y="277327"/>
                      <a:pt x="756335" y="248160"/>
                      <a:pt x="737393" y="224587"/>
                    </a:cubicBezTo>
                    <a:close/>
                    <a:moveTo>
                      <a:pt x="272712" y="158402"/>
                    </a:moveTo>
                    <a:lnTo>
                      <a:pt x="325913" y="294041"/>
                    </a:lnTo>
                    <a:lnTo>
                      <a:pt x="379115" y="429684"/>
                    </a:lnTo>
                    <a:cubicBezTo>
                      <a:pt x="379426" y="430479"/>
                      <a:pt x="380149" y="430876"/>
                      <a:pt x="380866" y="430876"/>
                    </a:cubicBezTo>
                    <a:cubicBezTo>
                      <a:pt x="381583" y="430876"/>
                      <a:pt x="382306" y="430479"/>
                      <a:pt x="382617" y="429684"/>
                    </a:cubicBezTo>
                    <a:lnTo>
                      <a:pt x="435819" y="294041"/>
                    </a:lnTo>
                    <a:lnTo>
                      <a:pt x="489014" y="158402"/>
                    </a:lnTo>
                    <a:cubicBezTo>
                      <a:pt x="491590" y="151840"/>
                      <a:pt x="493583" y="144990"/>
                      <a:pt x="494934" y="137907"/>
                    </a:cubicBezTo>
                    <a:cubicBezTo>
                      <a:pt x="496286" y="130828"/>
                      <a:pt x="496996" y="123521"/>
                      <a:pt x="496996" y="116047"/>
                    </a:cubicBezTo>
                    <a:cubicBezTo>
                      <a:pt x="496996" y="83715"/>
                      <a:pt x="483759" y="54470"/>
                      <a:pt x="462413" y="33428"/>
                    </a:cubicBezTo>
                    <a:cubicBezTo>
                      <a:pt x="441067" y="12384"/>
                      <a:pt x="411604" y="-458"/>
                      <a:pt x="379146" y="13"/>
                    </a:cubicBezTo>
                    <a:cubicBezTo>
                      <a:pt x="347539" y="469"/>
                      <a:pt x="318927" y="13708"/>
                      <a:pt x="298221" y="34730"/>
                    </a:cubicBezTo>
                    <a:cubicBezTo>
                      <a:pt x="277509" y="55752"/>
                      <a:pt x="264710" y="84555"/>
                      <a:pt x="264735" y="116142"/>
                    </a:cubicBezTo>
                    <a:cubicBezTo>
                      <a:pt x="264742" y="123598"/>
                      <a:pt x="265452" y="130888"/>
                      <a:pt x="266804" y="137952"/>
                    </a:cubicBezTo>
                    <a:cubicBezTo>
                      <a:pt x="268155" y="145017"/>
                      <a:pt x="270141" y="151856"/>
                      <a:pt x="272712" y="158402"/>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17" name="Freeform: Shape 16">
                <a:extLst>
                  <a:ext uri="{FF2B5EF4-FFF2-40B4-BE49-F238E27FC236}">
                    <a16:creationId xmlns:a16="http://schemas.microsoft.com/office/drawing/2014/main" id="{EADF9196-4504-F7CF-7830-50F5940BEB87}"/>
                  </a:ext>
                </a:extLst>
              </p:cNvPr>
              <p:cNvSpPr/>
              <p:nvPr/>
            </p:nvSpPr>
            <p:spPr>
              <a:xfrm>
                <a:off x="2032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18" name="Freeform: Shape 17">
                <a:extLst>
                  <a:ext uri="{FF2B5EF4-FFF2-40B4-BE49-F238E27FC236}">
                    <a16:creationId xmlns:a16="http://schemas.microsoft.com/office/drawing/2014/main" id="{8CB91910-3667-6514-7AAC-96CDC28608B9}"/>
                  </a:ext>
                </a:extLst>
              </p:cNvPr>
              <p:cNvSpPr/>
              <p:nvPr/>
            </p:nvSpPr>
            <p:spPr>
              <a:xfrm>
                <a:off x="2208205" y="5964553"/>
                <a:ext cx="663590" cy="761470"/>
              </a:xfrm>
              <a:custGeom>
                <a:avLst/>
                <a:gdLst>
                  <a:gd name="connsiteX0" fmla="*/ 333287 w 663590"/>
                  <a:gd name="connsiteY0" fmla="*/ 594594 h 761470"/>
                  <a:gd name="connsiteX1" fmla="*/ 396794 w 663590"/>
                  <a:gd name="connsiteY1" fmla="*/ 654478 h 761470"/>
                  <a:gd name="connsiteX2" fmla="*/ 586204 w 663590"/>
                  <a:gd name="connsiteY2" fmla="*/ 761319 h 761470"/>
                  <a:gd name="connsiteX3" fmla="*/ 587568 w 663590"/>
                  <a:gd name="connsiteY3" fmla="*/ 761363 h 761470"/>
                  <a:gd name="connsiteX4" fmla="*/ 588609 w 663590"/>
                  <a:gd name="connsiteY4" fmla="*/ 760475 h 761470"/>
                  <a:gd name="connsiteX5" fmla="*/ 625991 w 663590"/>
                  <a:gd name="connsiteY5" fmla="*/ 690280 h 761470"/>
                  <a:gd name="connsiteX6" fmla="*/ 663366 w 663590"/>
                  <a:gd name="connsiteY6" fmla="*/ 620085 h 761470"/>
                  <a:gd name="connsiteX7" fmla="*/ 663487 w 663590"/>
                  <a:gd name="connsiteY7" fmla="*/ 618587 h 761470"/>
                  <a:gd name="connsiteX8" fmla="*/ 662471 w 663590"/>
                  <a:gd name="connsiteY8" fmla="*/ 617483 h 761470"/>
                  <a:gd name="connsiteX9" fmla="*/ 580797 w 663590"/>
                  <a:gd name="connsiteY9" fmla="*/ 576871 h 761470"/>
                  <a:gd name="connsiteX10" fmla="*/ 489199 w 663590"/>
                  <a:gd name="connsiteY10" fmla="*/ 506120 h 761470"/>
                  <a:gd name="connsiteX11" fmla="*/ 478919 w 663590"/>
                  <a:gd name="connsiteY11" fmla="*/ 436212 h 761470"/>
                  <a:gd name="connsiteX12" fmla="*/ 492816 w 663590"/>
                  <a:gd name="connsiteY12" fmla="*/ 310394 h 761470"/>
                  <a:gd name="connsiteX13" fmla="*/ 418851 w 663590"/>
                  <a:gd name="connsiteY13" fmla="*/ 111058 h 761470"/>
                  <a:gd name="connsiteX14" fmla="*/ 333167 w 663590"/>
                  <a:gd name="connsiteY14" fmla="*/ 597 h 761470"/>
                  <a:gd name="connsiteX15" fmla="*/ 331796 w 663590"/>
                  <a:gd name="connsiteY15" fmla="*/ 0 h 761470"/>
                  <a:gd name="connsiteX16" fmla="*/ 330426 w 663590"/>
                  <a:gd name="connsiteY16" fmla="*/ 597 h 761470"/>
                  <a:gd name="connsiteX17" fmla="*/ 244735 w 663590"/>
                  <a:gd name="connsiteY17" fmla="*/ 111058 h 761470"/>
                  <a:gd name="connsiteX18" fmla="*/ 170777 w 663590"/>
                  <a:gd name="connsiteY18" fmla="*/ 310394 h 761470"/>
                  <a:gd name="connsiteX19" fmla="*/ 184674 w 663590"/>
                  <a:gd name="connsiteY19" fmla="*/ 436212 h 761470"/>
                  <a:gd name="connsiteX20" fmla="*/ 174394 w 663590"/>
                  <a:gd name="connsiteY20" fmla="*/ 506120 h 761470"/>
                  <a:gd name="connsiteX21" fmla="*/ 82795 w 663590"/>
                  <a:gd name="connsiteY21" fmla="*/ 576871 h 761470"/>
                  <a:gd name="connsiteX22" fmla="*/ 1121 w 663590"/>
                  <a:gd name="connsiteY22" fmla="*/ 617483 h 761470"/>
                  <a:gd name="connsiteX23" fmla="*/ 99 w 663590"/>
                  <a:gd name="connsiteY23" fmla="*/ 618587 h 761470"/>
                  <a:gd name="connsiteX24" fmla="*/ 220 w 663590"/>
                  <a:gd name="connsiteY24" fmla="*/ 620085 h 761470"/>
                  <a:gd name="connsiteX25" fmla="*/ 37602 w 663590"/>
                  <a:gd name="connsiteY25" fmla="*/ 690280 h 761470"/>
                  <a:gd name="connsiteX26" fmla="*/ 74984 w 663590"/>
                  <a:gd name="connsiteY26" fmla="*/ 760475 h 761470"/>
                  <a:gd name="connsiteX27" fmla="*/ 76018 w 663590"/>
                  <a:gd name="connsiteY27" fmla="*/ 761363 h 761470"/>
                  <a:gd name="connsiteX28" fmla="*/ 77389 w 663590"/>
                  <a:gd name="connsiteY28" fmla="*/ 761319 h 761470"/>
                  <a:gd name="connsiteX29" fmla="*/ 266792 w 663590"/>
                  <a:gd name="connsiteY29" fmla="*/ 654478 h 761470"/>
                  <a:gd name="connsiteX30" fmla="*/ 330305 w 663590"/>
                  <a:gd name="connsiteY30" fmla="*/ 594594 h 761470"/>
                  <a:gd name="connsiteX31" fmla="*/ 331796 w 663590"/>
                  <a:gd name="connsiteY31" fmla="*/ 593852 h 761470"/>
                  <a:gd name="connsiteX32" fmla="*/ 333287 w 663590"/>
                  <a:gd name="connsiteY32" fmla="*/ 594594 h 76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3590" h="761470">
                    <a:moveTo>
                      <a:pt x="333287" y="594594"/>
                    </a:moveTo>
                    <a:cubicBezTo>
                      <a:pt x="338389" y="601270"/>
                      <a:pt x="357102" y="623962"/>
                      <a:pt x="396794" y="654478"/>
                    </a:cubicBezTo>
                    <a:cubicBezTo>
                      <a:pt x="436486" y="685000"/>
                      <a:pt x="497162" y="723340"/>
                      <a:pt x="586204" y="761319"/>
                    </a:cubicBezTo>
                    <a:cubicBezTo>
                      <a:pt x="586648" y="761509"/>
                      <a:pt x="587137" y="761515"/>
                      <a:pt x="587568" y="761363"/>
                    </a:cubicBezTo>
                    <a:cubicBezTo>
                      <a:pt x="588000" y="761211"/>
                      <a:pt x="588380" y="760906"/>
                      <a:pt x="588609" y="760475"/>
                    </a:cubicBezTo>
                    <a:lnTo>
                      <a:pt x="625991" y="690280"/>
                    </a:lnTo>
                    <a:lnTo>
                      <a:pt x="663366" y="620085"/>
                    </a:lnTo>
                    <a:cubicBezTo>
                      <a:pt x="663626" y="619602"/>
                      <a:pt x="663652" y="619063"/>
                      <a:pt x="663487" y="618587"/>
                    </a:cubicBezTo>
                    <a:cubicBezTo>
                      <a:pt x="663322" y="618111"/>
                      <a:pt x="662973" y="617705"/>
                      <a:pt x="662471" y="617483"/>
                    </a:cubicBezTo>
                    <a:cubicBezTo>
                      <a:pt x="654051" y="613803"/>
                      <a:pt x="618255" y="597850"/>
                      <a:pt x="580797" y="576871"/>
                    </a:cubicBezTo>
                    <a:cubicBezTo>
                      <a:pt x="543339" y="555893"/>
                      <a:pt x="504231" y="529895"/>
                      <a:pt x="489199" y="506120"/>
                    </a:cubicBezTo>
                    <a:cubicBezTo>
                      <a:pt x="473081" y="480636"/>
                      <a:pt x="473982" y="463083"/>
                      <a:pt x="478919" y="436212"/>
                    </a:cubicBezTo>
                    <a:cubicBezTo>
                      <a:pt x="483849" y="409340"/>
                      <a:pt x="492816" y="373150"/>
                      <a:pt x="492816" y="310394"/>
                    </a:cubicBezTo>
                    <a:cubicBezTo>
                      <a:pt x="492816" y="242777"/>
                      <a:pt x="456811" y="169511"/>
                      <a:pt x="418851" y="111058"/>
                    </a:cubicBezTo>
                    <a:cubicBezTo>
                      <a:pt x="380892" y="52605"/>
                      <a:pt x="340985" y="8964"/>
                      <a:pt x="333167" y="597"/>
                    </a:cubicBezTo>
                    <a:cubicBezTo>
                      <a:pt x="332792" y="199"/>
                      <a:pt x="332297" y="0"/>
                      <a:pt x="331796" y="0"/>
                    </a:cubicBezTo>
                    <a:cubicBezTo>
                      <a:pt x="331295" y="0"/>
                      <a:pt x="330794" y="199"/>
                      <a:pt x="330426" y="597"/>
                    </a:cubicBezTo>
                    <a:cubicBezTo>
                      <a:pt x="322608" y="8964"/>
                      <a:pt x="282694" y="52605"/>
                      <a:pt x="244735" y="111058"/>
                    </a:cubicBezTo>
                    <a:cubicBezTo>
                      <a:pt x="206782" y="169511"/>
                      <a:pt x="170777" y="242777"/>
                      <a:pt x="170777" y="310394"/>
                    </a:cubicBezTo>
                    <a:cubicBezTo>
                      <a:pt x="170777" y="373150"/>
                      <a:pt x="179737" y="409340"/>
                      <a:pt x="184674" y="436212"/>
                    </a:cubicBezTo>
                    <a:cubicBezTo>
                      <a:pt x="189604" y="463083"/>
                      <a:pt x="190512" y="480636"/>
                      <a:pt x="174394" y="506120"/>
                    </a:cubicBezTo>
                    <a:cubicBezTo>
                      <a:pt x="159355" y="529895"/>
                      <a:pt x="120247" y="555893"/>
                      <a:pt x="82795" y="576871"/>
                    </a:cubicBezTo>
                    <a:cubicBezTo>
                      <a:pt x="45337" y="597850"/>
                      <a:pt x="9535" y="613803"/>
                      <a:pt x="1121" y="617483"/>
                    </a:cubicBezTo>
                    <a:cubicBezTo>
                      <a:pt x="620" y="617705"/>
                      <a:pt x="264" y="618111"/>
                      <a:pt x="99" y="618587"/>
                    </a:cubicBezTo>
                    <a:cubicBezTo>
                      <a:pt x="-59" y="619063"/>
                      <a:pt x="-34" y="619602"/>
                      <a:pt x="220" y="620085"/>
                    </a:cubicBezTo>
                    <a:lnTo>
                      <a:pt x="37602" y="690280"/>
                    </a:lnTo>
                    <a:lnTo>
                      <a:pt x="74984" y="760475"/>
                    </a:lnTo>
                    <a:cubicBezTo>
                      <a:pt x="75212" y="760906"/>
                      <a:pt x="75587" y="761211"/>
                      <a:pt x="76018" y="761363"/>
                    </a:cubicBezTo>
                    <a:cubicBezTo>
                      <a:pt x="76449" y="761515"/>
                      <a:pt x="76938" y="761509"/>
                      <a:pt x="77389" y="761319"/>
                    </a:cubicBezTo>
                    <a:cubicBezTo>
                      <a:pt x="166424" y="723340"/>
                      <a:pt x="227100" y="685000"/>
                      <a:pt x="266792" y="654478"/>
                    </a:cubicBezTo>
                    <a:cubicBezTo>
                      <a:pt x="306490" y="623962"/>
                      <a:pt x="325197" y="601270"/>
                      <a:pt x="330305" y="594594"/>
                    </a:cubicBezTo>
                    <a:cubicBezTo>
                      <a:pt x="330679" y="594099"/>
                      <a:pt x="331238" y="593852"/>
                      <a:pt x="331796" y="593852"/>
                    </a:cubicBezTo>
                    <a:cubicBezTo>
                      <a:pt x="332355" y="593852"/>
                      <a:pt x="332907" y="594099"/>
                      <a:pt x="333287" y="59459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19" name="Freeform: Shape 18">
                <a:extLst>
                  <a:ext uri="{FF2B5EF4-FFF2-40B4-BE49-F238E27FC236}">
                    <a16:creationId xmlns:a16="http://schemas.microsoft.com/office/drawing/2014/main" id="{479D2093-68FA-D67A-B496-67AEB267B553}"/>
                  </a:ext>
                </a:extLst>
              </p:cNvPr>
              <p:cNvSpPr/>
              <p:nvPr/>
            </p:nvSpPr>
            <p:spPr>
              <a:xfrm>
                <a:off x="1015999"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20" name="Freeform: Shape 19">
                <a:extLst>
                  <a:ext uri="{FF2B5EF4-FFF2-40B4-BE49-F238E27FC236}">
                    <a16:creationId xmlns:a16="http://schemas.microsoft.com/office/drawing/2014/main" id="{B3242ED5-7324-32F6-C615-922B78676A22}"/>
                  </a:ext>
                </a:extLst>
              </p:cNvPr>
              <p:cNvSpPr/>
              <p:nvPr/>
            </p:nvSpPr>
            <p:spPr>
              <a:xfrm>
                <a:off x="1142999" y="5944890"/>
                <a:ext cx="761998" cy="800462"/>
              </a:xfrm>
              <a:custGeom>
                <a:avLst/>
                <a:gdLst>
                  <a:gd name="connsiteX0" fmla="*/ 760228 w 761998"/>
                  <a:gd name="connsiteY0" fmla="*/ 275260 h 800462"/>
                  <a:gd name="connsiteX1" fmla="*/ 665875 w 761998"/>
                  <a:gd name="connsiteY1" fmla="*/ 269478 h 800462"/>
                  <a:gd name="connsiteX2" fmla="*/ 571523 w 761998"/>
                  <a:gd name="connsiteY2" fmla="*/ 263696 h 800462"/>
                  <a:gd name="connsiteX3" fmla="*/ 570120 w 761998"/>
                  <a:gd name="connsiteY3" fmla="*/ 262925 h 800462"/>
                  <a:gd name="connsiteX4" fmla="*/ 569816 w 761998"/>
                  <a:gd name="connsiteY4" fmla="*/ 261349 h 800462"/>
                  <a:gd name="connsiteX5" fmla="*/ 593472 w 761998"/>
                  <a:gd name="connsiteY5" fmla="*/ 169891 h 800462"/>
                  <a:gd name="connsiteX6" fmla="*/ 617128 w 761998"/>
                  <a:gd name="connsiteY6" fmla="*/ 78433 h 800462"/>
                  <a:gd name="connsiteX7" fmla="*/ 616411 w 761998"/>
                  <a:gd name="connsiteY7" fmla="*/ 76442 h 800462"/>
                  <a:gd name="connsiteX8" fmla="*/ 614298 w 761998"/>
                  <a:gd name="connsiteY8" fmla="*/ 76377 h 800462"/>
                  <a:gd name="connsiteX9" fmla="*/ 534560 w 761998"/>
                  <a:gd name="connsiteY9" fmla="*/ 127120 h 800462"/>
                  <a:gd name="connsiteX10" fmla="*/ 454827 w 761998"/>
                  <a:gd name="connsiteY10" fmla="*/ 177863 h 800462"/>
                  <a:gd name="connsiteX11" fmla="*/ 453234 w 761998"/>
                  <a:gd name="connsiteY11" fmla="*/ 178065 h 800462"/>
                  <a:gd name="connsiteX12" fmla="*/ 452067 w 761998"/>
                  <a:gd name="connsiteY12" fmla="*/ 176967 h 800462"/>
                  <a:gd name="connsiteX13" fmla="*/ 417407 w 761998"/>
                  <a:gd name="connsiteY13" fmla="*/ 89079 h 800462"/>
                  <a:gd name="connsiteX14" fmla="*/ 382748 w 761998"/>
                  <a:gd name="connsiteY14" fmla="*/ 1191 h 800462"/>
                  <a:gd name="connsiteX15" fmla="*/ 380996 w 761998"/>
                  <a:gd name="connsiteY15" fmla="*/ 0 h 800462"/>
                  <a:gd name="connsiteX16" fmla="*/ 379251 w 761998"/>
                  <a:gd name="connsiteY16" fmla="*/ 1191 h 800462"/>
                  <a:gd name="connsiteX17" fmla="*/ 344592 w 761998"/>
                  <a:gd name="connsiteY17" fmla="*/ 89079 h 800462"/>
                  <a:gd name="connsiteX18" fmla="*/ 309932 w 761998"/>
                  <a:gd name="connsiteY18" fmla="*/ 176967 h 800462"/>
                  <a:gd name="connsiteX19" fmla="*/ 308764 w 761998"/>
                  <a:gd name="connsiteY19" fmla="*/ 178065 h 800462"/>
                  <a:gd name="connsiteX20" fmla="*/ 307172 w 761998"/>
                  <a:gd name="connsiteY20" fmla="*/ 177863 h 800462"/>
                  <a:gd name="connsiteX21" fmla="*/ 227439 w 761998"/>
                  <a:gd name="connsiteY21" fmla="*/ 127120 h 800462"/>
                  <a:gd name="connsiteX22" fmla="*/ 147707 w 761998"/>
                  <a:gd name="connsiteY22" fmla="*/ 76377 h 800462"/>
                  <a:gd name="connsiteX23" fmla="*/ 145587 w 761998"/>
                  <a:gd name="connsiteY23" fmla="*/ 76442 h 800462"/>
                  <a:gd name="connsiteX24" fmla="*/ 144870 w 761998"/>
                  <a:gd name="connsiteY24" fmla="*/ 78433 h 800462"/>
                  <a:gd name="connsiteX25" fmla="*/ 168527 w 761998"/>
                  <a:gd name="connsiteY25" fmla="*/ 169891 h 800462"/>
                  <a:gd name="connsiteX26" fmla="*/ 192183 w 761998"/>
                  <a:gd name="connsiteY26" fmla="*/ 261349 h 800462"/>
                  <a:gd name="connsiteX27" fmla="*/ 191885 w 761998"/>
                  <a:gd name="connsiteY27" fmla="*/ 262925 h 800462"/>
                  <a:gd name="connsiteX28" fmla="*/ 190476 w 761998"/>
                  <a:gd name="connsiteY28" fmla="*/ 263696 h 800462"/>
                  <a:gd name="connsiteX29" fmla="*/ 96123 w 761998"/>
                  <a:gd name="connsiteY29" fmla="*/ 269478 h 800462"/>
                  <a:gd name="connsiteX30" fmla="*/ 1771 w 761998"/>
                  <a:gd name="connsiteY30" fmla="*/ 275260 h 800462"/>
                  <a:gd name="connsiteX31" fmla="*/ 96 w 761998"/>
                  <a:gd name="connsiteY31" fmla="*/ 276556 h 800462"/>
                  <a:gd name="connsiteX32" fmla="*/ 686 w 761998"/>
                  <a:gd name="connsiteY32" fmla="*/ 278587 h 800462"/>
                  <a:gd name="connsiteX33" fmla="*/ 73622 w 761998"/>
                  <a:gd name="connsiteY33" fmla="*/ 338684 h 800462"/>
                  <a:gd name="connsiteX34" fmla="*/ 146552 w 761998"/>
                  <a:gd name="connsiteY34" fmla="*/ 398781 h 800462"/>
                  <a:gd name="connsiteX35" fmla="*/ 147237 w 761998"/>
                  <a:gd name="connsiteY35" fmla="*/ 400232 h 800462"/>
                  <a:gd name="connsiteX36" fmla="*/ 146552 w 761998"/>
                  <a:gd name="connsiteY36" fmla="*/ 401683 h 800462"/>
                  <a:gd name="connsiteX37" fmla="*/ 73622 w 761998"/>
                  <a:gd name="connsiteY37" fmla="*/ 461780 h 800462"/>
                  <a:gd name="connsiteX38" fmla="*/ 686 w 761998"/>
                  <a:gd name="connsiteY38" fmla="*/ 521877 h 800462"/>
                  <a:gd name="connsiteX39" fmla="*/ 96 w 761998"/>
                  <a:gd name="connsiteY39" fmla="*/ 523908 h 800462"/>
                  <a:gd name="connsiteX40" fmla="*/ 1771 w 761998"/>
                  <a:gd name="connsiteY40" fmla="*/ 525204 h 800462"/>
                  <a:gd name="connsiteX41" fmla="*/ 96123 w 761998"/>
                  <a:gd name="connsiteY41" fmla="*/ 530984 h 800462"/>
                  <a:gd name="connsiteX42" fmla="*/ 190476 w 761998"/>
                  <a:gd name="connsiteY42" fmla="*/ 536765 h 800462"/>
                  <a:gd name="connsiteX43" fmla="*/ 191885 w 761998"/>
                  <a:gd name="connsiteY43" fmla="*/ 537539 h 800462"/>
                  <a:gd name="connsiteX44" fmla="*/ 192183 w 761998"/>
                  <a:gd name="connsiteY44" fmla="*/ 539113 h 800462"/>
                  <a:gd name="connsiteX45" fmla="*/ 168527 w 761998"/>
                  <a:gd name="connsiteY45" fmla="*/ 630572 h 800462"/>
                  <a:gd name="connsiteX46" fmla="*/ 144870 w 761998"/>
                  <a:gd name="connsiteY46" fmla="*/ 722031 h 800462"/>
                  <a:gd name="connsiteX47" fmla="*/ 145587 w 761998"/>
                  <a:gd name="connsiteY47" fmla="*/ 724024 h 800462"/>
                  <a:gd name="connsiteX48" fmla="*/ 147707 w 761998"/>
                  <a:gd name="connsiteY48" fmla="*/ 724087 h 800462"/>
                  <a:gd name="connsiteX49" fmla="*/ 227439 w 761998"/>
                  <a:gd name="connsiteY49" fmla="*/ 673341 h 800462"/>
                  <a:gd name="connsiteX50" fmla="*/ 307172 w 761998"/>
                  <a:gd name="connsiteY50" fmla="*/ 622602 h 800462"/>
                  <a:gd name="connsiteX51" fmla="*/ 308764 w 761998"/>
                  <a:gd name="connsiteY51" fmla="*/ 622399 h 800462"/>
                  <a:gd name="connsiteX52" fmla="*/ 309932 w 761998"/>
                  <a:gd name="connsiteY52" fmla="*/ 623497 h 800462"/>
                  <a:gd name="connsiteX53" fmla="*/ 344592 w 761998"/>
                  <a:gd name="connsiteY53" fmla="*/ 711383 h 800462"/>
                  <a:gd name="connsiteX54" fmla="*/ 379251 w 761998"/>
                  <a:gd name="connsiteY54" fmla="*/ 799276 h 800462"/>
                  <a:gd name="connsiteX55" fmla="*/ 380996 w 761998"/>
                  <a:gd name="connsiteY55" fmla="*/ 800463 h 800462"/>
                  <a:gd name="connsiteX56" fmla="*/ 382748 w 761998"/>
                  <a:gd name="connsiteY56" fmla="*/ 799276 h 800462"/>
                  <a:gd name="connsiteX57" fmla="*/ 417407 w 761998"/>
                  <a:gd name="connsiteY57" fmla="*/ 711383 h 800462"/>
                  <a:gd name="connsiteX58" fmla="*/ 452067 w 761998"/>
                  <a:gd name="connsiteY58" fmla="*/ 623497 h 800462"/>
                  <a:gd name="connsiteX59" fmla="*/ 453234 w 761998"/>
                  <a:gd name="connsiteY59" fmla="*/ 622399 h 800462"/>
                  <a:gd name="connsiteX60" fmla="*/ 454827 w 761998"/>
                  <a:gd name="connsiteY60" fmla="*/ 622602 h 800462"/>
                  <a:gd name="connsiteX61" fmla="*/ 534560 w 761998"/>
                  <a:gd name="connsiteY61" fmla="*/ 673341 h 800462"/>
                  <a:gd name="connsiteX62" fmla="*/ 614298 w 761998"/>
                  <a:gd name="connsiteY62" fmla="*/ 724087 h 800462"/>
                  <a:gd name="connsiteX63" fmla="*/ 616411 w 761998"/>
                  <a:gd name="connsiteY63" fmla="*/ 724024 h 800462"/>
                  <a:gd name="connsiteX64" fmla="*/ 617128 w 761998"/>
                  <a:gd name="connsiteY64" fmla="*/ 722031 h 800462"/>
                  <a:gd name="connsiteX65" fmla="*/ 593472 w 761998"/>
                  <a:gd name="connsiteY65" fmla="*/ 630572 h 800462"/>
                  <a:gd name="connsiteX66" fmla="*/ 569816 w 761998"/>
                  <a:gd name="connsiteY66" fmla="*/ 539113 h 800462"/>
                  <a:gd name="connsiteX67" fmla="*/ 570120 w 761998"/>
                  <a:gd name="connsiteY67" fmla="*/ 537539 h 800462"/>
                  <a:gd name="connsiteX68" fmla="*/ 571523 w 761998"/>
                  <a:gd name="connsiteY68" fmla="*/ 536765 h 800462"/>
                  <a:gd name="connsiteX69" fmla="*/ 665875 w 761998"/>
                  <a:gd name="connsiteY69" fmla="*/ 530984 h 800462"/>
                  <a:gd name="connsiteX70" fmla="*/ 760228 w 761998"/>
                  <a:gd name="connsiteY70" fmla="*/ 525204 h 800462"/>
                  <a:gd name="connsiteX71" fmla="*/ 761903 w 761998"/>
                  <a:gd name="connsiteY71" fmla="*/ 523908 h 800462"/>
                  <a:gd name="connsiteX72" fmla="*/ 761313 w 761998"/>
                  <a:gd name="connsiteY72" fmla="*/ 521877 h 800462"/>
                  <a:gd name="connsiteX73" fmla="*/ 688377 w 761998"/>
                  <a:gd name="connsiteY73" fmla="*/ 461780 h 800462"/>
                  <a:gd name="connsiteX74" fmla="*/ 615447 w 761998"/>
                  <a:gd name="connsiteY74" fmla="*/ 401683 h 800462"/>
                  <a:gd name="connsiteX75" fmla="*/ 614762 w 761998"/>
                  <a:gd name="connsiteY75" fmla="*/ 400232 h 800462"/>
                  <a:gd name="connsiteX76" fmla="*/ 615447 w 761998"/>
                  <a:gd name="connsiteY76" fmla="*/ 398781 h 800462"/>
                  <a:gd name="connsiteX77" fmla="*/ 688377 w 761998"/>
                  <a:gd name="connsiteY77" fmla="*/ 338684 h 800462"/>
                  <a:gd name="connsiteX78" fmla="*/ 761313 w 761998"/>
                  <a:gd name="connsiteY78" fmla="*/ 278587 h 800462"/>
                  <a:gd name="connsiteX79" fmla="*/ 761903 w 761998"/>
                  <a:gd name="connsiteY79" fmla="*/ 276556 h 800462"/>
                  <a:gd name="connsiteX80" fmla="*/ 760228 w 761998"/>
                  <a:gd name="connsiteY80" fmla="*/ 275260 h 800462"/>
                  <a:gd name="connsiteX81" fmla="*/ 381003 w 761998"/>
                  <a:gd name="connsiteY81" fmla="*/ 544069 h 800462"/>
                  <a:gd name="connsiteX82" fmla="*/ 324971 w 761998"/>
                  <a:gd name="connsiteY82" fmla="*/ 532761 h 800462"/>
                  <a:gd name="connsiteX83" fmla="*/ 279219 w 761998"/>
                  <a:gd name="connsiteY83" fmla="*/ 501939 h 800462"/>
                  <a:gd name="connsiteX84" fmla="*/ 248373 w 761998"/>
                  <a:gd name="connsiteY84" fmla="*/ 456219 h 800462"/>
                  <a:gd name="connsiteX85" fmla="*/ 237065 w 761998"/>
                  <a:gd name="connsiteY85" fmla="*/ 400232 h 800462"/>
                  <a:gd name="connsiteX86" fmla="*/ 248373 w 761998"/>
                  <a:gd name="connsiteY86" fmla="*/ 344245 h 800462"/>
                  <a:gd name="connsiteX87" fmla="*/ 279219 w 761998"/>
                  <a:gd name="connsiteY87" fmla="*/ 298525 h 800462"/>
                  <a:gd name="connsiteX88" fmla="*/ 324971 w 761998"/>
                  <a:gd name="connsiteY88" fmla="*/ 267700 h 800462"/>
                  <a:gd name="connsiteX89" fmla="*/ 381003 w 761998"/>
                  <a:gd name="connsiteY89" fmla="*/ 256397 h 800462"/>
                  <a:gd name="connsiteX90" fmla="*/ 437028 w 761998"/>
                  <a:gd name="connsiteY90" fmla="*/ 267700 h 800462"/>
                  <a:gd name="connsiteX91" fmla="*/ 482779 w 761998"/>
                  <a:gd name="connsiteY91" fmla="*/ 298525 h 800462"/>
                  <a:gd name="connsiteX92" fmla="*/ 513625 w 761998"/>
                  <a:gd name="connsiteY92" fmla="*/ 344245 h 800462"/>
                  <a:gd name="connsiteX93" fmla="*/ 524933 w 761998"/>
                  <a:gd name="connsiteY93" fmla="*/ 400232 h 800462"/>
                  <a:gd name="connsiteX94" fmla="*/ 513625 w 761998"/>
                  <a:gd name="connsiteY94" fmla="*/ 456219 h 800462"/>
                  <a:gd name="connsiteX95" fmla="*/ 482779 w 761998"/>
                  <a:gd name="connsiteY95" fmla="*/ 501939 h 800462"/>
                  <a:gd name="connsiteX96" fmla="*/ 437028 w 761998"/>
                  <a:gd name="connsiteY96" fmla="*/ 532761 h 800462"/>
                  <a:gd name="connsiteX97" fmla="*/ 381003 w 761998"/>
                  <a:gd name="connsiteY97" fmla="*/ 544069 h 80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61998" h="800462">
                    <a:moveTo>
                      <a:pt x="760228" y="275260"/>
                    </a:moveTo>
                    <a:lnTo>
                      <a:pt x="665875" y="269478"/>
                    </a:lnTo>
                    <a:lnTo>
                      <a:pt x="571523" y="263696"/>
                    </a:lnTo>
                    <a:cubicBezTo>
                      <a:pt x="570932" y="263660"/>
                      <a:pt x="570431" y="263359"/>
                      <a:pt x="570120" y="262925"/>
                    </a:cubicBezTo>
                    <a:cubicBezTo>
                      <a:pt x="569803" y="262490"/>
                      <a:pt x="569670" y="261921"/>
                      <a:pt x="569816" y="261349"/>
                    </a:cubicBezTo>
                    <a:lnTo>
                      <a:pt x="593472" y="169891"/>
                    </a:lnTo>
                    <a:lnTo>
                      <a:pt x="617128" y="78433"/>
                    </a:lnTo>
                    <a:cubicBezTo>
                      <a:pt x="617344" y="77607"/>
                      <a:pt x="616995" y="76864"/>
                      <a:pt x="616411" y="76442"/>
                    </a:cubicBezTo>
                    <a:cubicBezTo>
                      <a:pt x="615828" y="76020"/>
                      <a:pt x="615015" y="75918"/>
                      <a:pt x="614298" y="76377"/>
                    </a:cubicBezTo>
                    <a:lnTo>
                      <a:pt x="534560" y="127120"/>
                    </a:lnTo>
                    <a:lnTo>
                      <a:pt x="454827" y="177863"/>
                    </a:lnTo>
                    <a:cubicBezTo>
                      <a:pt x="454332" y="178181"/>
                      <a:pt x="453748" y="178231"/>
                      <a:pt x="453234" y="178065"/>
                    </a:cubicBezTo>
                    <a:cubicBezTo>
                      <a:pt x="452727" y="177899"/>
                      <a:pt x="452283" y="177516"/>
                      <a:pt x="452067" y="176967"/>
                    </a:cubicBezTo>
                    <a:lnTo>
                      <a:pt x="417407" y="89079"/>
                    </a:lnTo>
                    <a:lnTo>
                      <a:pt x="382748" y="1191"/>
                    </a:lnTo>
                    <a:cubicBezTo>
                      <a:pt x="382437" y="397"/>
                      <a:pt x="381720" y="0"/>
                      <a:pt x="380996" y="0"/>
                    </a:cubicBezTo>
                    <a:cubicBezTo>
                      <a:pt x="380279" y="0"/>
                      <a:pt x="379562" y="397"/>
                      <a:pt x="379251" y="1191"/>
                    </a:cubicBezTo>
                    <a:lnTo>
                      <a:pt x="344592" y="89079"/>
                    </a:lnTo>
                    <a:lnTo>
                      <a:pt x="309932" y="176967"/>
                    </a:lnTo>
                    <a:cubicBezTo>
                      <a:pt x="309716" y="177516"/>
                      <a:pt x="309272" y="177899"/>
                      <a:pt x="308764" y="178065"/>
                    </a:cubicBezTo>
                    <a:cubicBezTo>
                      <a:pt x="308250" y="178231"/>
                      <a:pt x="307673" y="178181"/>
                      <a:pt x="307172" y="177863"/>
                    </a:cubicBezTo>
                    <a:lnTo>
                      <a:pt x="227439" y="127120"/>
                    </a:lnTo>
                    <a:lnTo>
                      <a:pt x="147707" y="76377"/>
                    </a:lnTo>
                    <a:cubicBezTo>
                      <a:pt x="146983" y="75919"/>
                      <a:pt x="146171" y="76020"/>
                      <a:pt x="145587" y="76442"/>
                    </a:cubicBezTo>
                    <a:cubicBezTo>
                      <a:pt x="145010" y="76864"/>
                      <a:pt x="144661" y="77607"/>
                      <a:pt x="144870" y="78433"/>
                    </a:cubicBezTo>
                    <a:lnTo>
                      <a:pt x="168527" y="169891"/>
                    </a:lnTo>
                    <a:lnTo>
                      <a:pt x="192183" y="261349"/>
                    </a:lnTo>
                    <a:cubicBezTo>
                      <a:pt x="192329" y="261921"/>
                      <a:pt x="192196" y="262490"/>
                      <a:pt x="191885" y="262925"/>
                    </a:cubicBezTo>
                    <a:cubicBezTo>
                      <a:pt x="191568" y="263359"/>
                      <a:pt x="191066" y="263660"/>
                      <a:pt x="190476" y="263696"/>
                    </a:cubicBezTo>
                    <a:lnTo>
                      <a:pt x="96123" y="269478"/>
                    </a:lnTo>
                    <a:lnTo>
                      <a:pt x="1771" y="275260"/>
                    </a:lnTo>
                    <a:cubicBezTo>
                      <a:pt x="914" y="275312"/>
                      <a:pt x="318" y="275872"/>
                      <a:pt x="96" y="276556"/>
                    </a:cubicBezTo>
                    <a:cubicBezTo>
                      <a:pt x="-127" y="277238"/>
                      <a:pt x="26" y="278044"/>
                      <a:pt x="686" y="278587"/>
                    </a:cubicBezTo>
                    <a:lnTo>
                      <a:pt x="73622" y="338684"/>
                    </a:lnTo>
                    <a:lnTo>
                      <a:pt x="146552" y="398781"/>
                    </a:lnTo>
                    <a:cubicBezTo>
                      <a:pt x="147009" y="399158"/>
                      <a:pt x="147237" y="399695"/>
                      <a:pt x="147237" y="400232"/>
                    </a:cubicBezTo>
                    <a:cubicBezTo>
                      <a:pt x="147237" y="400769"/>
                      <a:pt x="147009" y="401306"/>
                      <a:pt x="146552" y="401683"/>
                    </a:cubicBezTo>
                    <a:lnTo>
                      <a:pt x="73622" y="461780"/>
                    </a:lnTo>
                    <a:lnTo>
                      <a:pt x="686" y="521877"/>
                    </a:lnTo>
                    <a:cubicBezTo>
                      <a:pt x="26" y="522420"/>
                      <a:pt x="-127" y="523226"/>
                      <a:pt x="96" y="523908"/>
                    </a:cubicBezTo>
                    <a:cubicBezTo>
                      <a:pt x="318" y="524592"/>
                      <a:pt x="914" y="525152"/>
                      <a:pt x="1771" y="525204"/>
                    </a:cubicBezTo>
                    <a:lnTo>
                      <a:pt x="96123" y="530984"/>
                    </a:lnTo>
                    <a:lnTo>
                      <a:pt x="190476" y="536765"/>
                    </a:lnTo>
                    <a:cubicBezTo>
                      <a:pt x="191066" y="536803"/>
                      <a:pt x="191568" y="537101"/>
                      <a:pt x="191885" y="537539"/>
                    </a:cubicBezTo>
                    <a:cubicBezTo>
                      <a:pt x="192196" y="537971"/>
                      <a:pt x="192329" y="538542"/>
                      <a:pt x="192183" y="539113"/>
                    </a:cubicBezTo>
                    <a:lnTo>
                      <a:pt x="168527" y="630572"/>
                    </a:lnTo>
                    <a:lnTo>
                      <a:pt x="144870" y="722031"/>
                    </a:lnTo>
                    <a:cubicBezTo>
                      <a:pt x="144661" y="722856"/>
                      <a:pt x="145010" y="723598"/>
                      <a:pt x="145587" y="724024"/>
                    </a:cubicBezTo>
                    <a:cubicBezTo>
                      <a:pt x="146171" y="724443"/>
                      <a:pt x="146983" y="724544"/>
                      <a:pt x="147707" y="724087"/>
                    </a:cubicBezTo>
                    <a:lnTo>
                      <a:pt x="227439" y="673341"/>
                    </a:lnTo>
                    <a:lnTo>
                      <a:pt x="307172" y="622602"/>
                    </a:lnTo>
                    <a:cubicBezTo>
                      <a:pt x="307673" y="622285"/>
                      <a:pt x="308250" y="622234"/>
                      <a:pt x="308764" y="622399"/>
                    </a:cubicBezTo>
                    <a:cubicBezTo>
                      <a:pt x="309272" y="622564"/>
                      <a:pt x="309716" y="622945"/>
                      <a:pt x="309932" y="623497"/>
                    </a:cubicBezTo>
                    <a:lnTo>
                      <a:pt x="344592" y="711383"/>
                    </a:lnTo>
                    <a:lnTo>
                      <a:pt x="379251" y="799276"/>
                    </a:lnTo>
                    <a:cubicBezTo>
                      <a:pt x="379562" y="800069"/>
                      <a:pt x="380279" y="800463"/>
                      <a:pt x="380996" y="800463"/>
                    </a:cubicBezTo>
                    <a:cubicBezTo>
                      <a:pt x="381720" y="800463"/>
                      <a:pt x="382437" y="800069"/>
                      <a:pt x="382748" y="799276"/>
                    </a:cubicBezTo>
                    <a:lnTo>
                      <a:pt x="417407" y="711383"/>
                    </a:lnTo>
                    <a:lnTo>
                      <a:pt x="452067" y="623497"/>
                    </a:lnTo>
                    <a:cubicBezTo>
                      <a:pt x="452283" y="622945"/>
                      <a:pt x="452727" y="622564"/>
                      <a:pt x="453234" y="622399"/>
                    </a:cubicBezTo>
                    <a:cubicBezTo>
                      <a:pt x="453748" y="622234"/>
                      <a:pt x="454332" y="622285"/>
                      <a:pt x="454827" y="622602"/>
                    </a:cubicBezTo>
                    <a:lnTo>
                      <a:pt x="534560" y="673341"/>
                    </a:lnTo>
                    <a:lnTo>
                      <a:pt x="614298" y="724087"/>
                    </a:lnTo>
                    <a:cubicBezTo>
                      <a:pt x="615015" y="724544"/>
                      <a:pt x="615828" y="724443"/>
                      <a:pt x="616411" y="724024"/>
                    </a:cubicBezTo>
                    <a:cubicBezTo>
                      <a:pt x="616995" y="723598"/>
                      <a:pt x="617344" y="722856"/>
                      <a:pt x="617128" y="722031"/>
                    </a:cubicBezTo>
                    <a:lnTo>
                      <a:pt x="593472" y="630572"/>
                    </a:lnTo>
                    <a:lnTo>
                      <a:pt x="569816" y="539113"/>
                    </a:lnTo>
                    <a:cubicBezTo>
                      <a:pt x="569670" y="538542"/>
                      <a:pt x="569803" y="537977"/>
                      <a:pt x="570120" y="537539"/>
                    </a:cubicBezTo>
                    <a:cubicBezTo>
                      <a:pt x="570431" y="537108"/>
                      <a:pt x="570932" y="536803"/>
                      <a:pt x="571523" y="536765"/>
                    </a:cubicBezTo>
                    <a:lnTo>
                      <a:pt x="665875" y="530984"/>
                    </a:lnTo>
                    <a:lnTo>
                      <a:pt x="760228" y="525204"/>
                    </a:lnTo>
                    <a:cubicBezTo>
                      <a:pt x="761085" y="525152"/>
                      <a:pt x="761681" y="524592"/>
                      <a:pt x="761903" y="523908"/>
                    </a:cubicBezTo>
                    <a:cubicBezTo>
                      <a:pt x="762125" y="523226"/>
                      <a:pt x="761973" y="522420"/>
                      <a:pt x="761313" y="521877"/>
                    </a:cubicBezTo>
                    <a:lnTo>
                      <a:pt x="688377" y="461780"/>
                    </a:lnTo>
                    <a:lnTo>
                      <a:pt x="615447" y="401683"/>
                    </a:lnTo>
                    <a:cubicBezTo>
                      <a:pt x="614990" y="401307"/>
                      <a:pt x="614762" y="400769"/>
                      <a:pt x="614762" y="400232"/>
                    </a:cubicBezTo>
                    <a:cubicBezTo>
                      <a:pt x="614762" y="399695"/>
                      <a:pt x="614990" y="399158"/>
                      <a:pt x="615447" y="398781"/>
                    </a:cubicBezTo>
                    <a:lnTo>
                      <a:pt x="688377" y="338684"/>
                    </a:lnTo>
                    <a:lnTo>
                      <a:pt x="761313" y="278587"/>
                    </a:lnTo>
                    <a:cubicBezTo>
                      <a:pt x="761973" y="278044"/>
                      <a:pt x="762125" y="277238"/>
                      <a:pt x="761903" y="276556"/>
                    </a:cubicBezTo>
                    <a:cubicBezTo>
                      <a:pt x="761681" y="275872"/>
                      <a:pt x="761085" y="275312"/>
                      <a:pt x="760228" y="275260"/>
                    </a:cubicBezTo>
                    <a:close/>
                    <a:moveTo>
                      <a:pt x="381003" y="544069"/>
                    </a:moveTo>
                    <a:cubicBezTo>
                      <a:pt x="361128" y="544069"/>
                      <a:pt x="342193" y="540039"/>
                      <a:pt x="324971" y="532761"/>
                    </a:cubicBezTo>
                    <a:cubicBezTo>
                      <a:pt x="307755" y="525485"/>
                      <a:pt x="292247" y="514953"/>
                      <a:pt x="279219" y="501939"/>
                    </a:cubicBezTo>
                    <a:cubicBezTo>
                      <a:pt x="266198" y="488924"/>
                      <a:pt x="255658" y="473427"/>
                      <a:pt x="248373" y="456219"/>
                    </a:cubicBezTo>
                    <a:cubicBezTo>
                      <a:pt x="241095" y="439011"/>
                      <a:pt x="237065" y="420091"/>
                      <a:pt x="237065" y="400232"/>
                    </a:cubicBezTo>
                    <a:cubicBezTo>
                      <a:pt x="237065" y="380372"/>
                      <a:pt x="241095" y="361453"/>
                      <a:pt x="248373" y="344245"/>
                    </a:cubicBezTo>
                    <a:cubicBezTo>
                      <a:pt x="255658" y="327037"/>
                      <a:pt x="266198" y="311540"/>
                      <a:pt x="279219" y="298525"/>
                    </a:cubicBezTo>
                    <a:cubicBezTo>
                      <a:pt x="292247" y="285511"/>
                      <a:pt x="307755" y="274979"/>
                      <a:pt x="324971" y="267700"/>
                    </a:cubicBezTo>
                    <a:cubicBezTo>
                      <a:pt x="342193" y="260422"/>
                      <a:pt x="361128" y="256397"/>
                      <a:pt x="381003" y="256397"/>
                    </a:cubicBezTo>
                    <a:cubicBezTo>
                      <a:pt x="400871" y="256397"/>
                      <a:pt x="419806" y="260422"/>
                      <a:pt x="437028" y="267700"/>
                    </a:cubicBezTo>
                    <a:cubicBezTo>
                      <a:pt x="454243" y="274979"/>
                      <a:pt x="469752" y="285511"/>
                      <a:pt x="482779" y="298525"/>
                    </a:cubicBezTo>
                    <a:cubicBezTo>
                      <a:pt x="495801" y="311540"/>
                      <a:pt x="506341" y="327037"/>
                      <a:pt x="513625" y="344245"/>
                    </a:cubicBezTo>
                    <a:cubicBezTo>
                      <a:pt x="520910" y="361453"/>
                      <a:pt x="524933" y="380372"/>
                      <a:pt x="524933" y="400232"/>
                    </a:cubicBezTo>
                    <a:cubicBezTo>
                      <a:pt x="524933" y="420091"/>
                      <a:pt x="520910" y="439011"/>
                      <a:pt x="513625" y="456219"/>
                    </a:cubicBezTo>
                    <a:cubicBezTo>
                      <a:pt x="506341" y="473427"/>
                      <a:pt x="495801" y="488924"/>
                      <a:pt x="482779" y="501939"/>
                    </a:cubicBezTo>
                    <a:cubicBezTo>
                      <a:pt x="469752" y="514953"/>
                      <a:pt x="454243" y="525485"/>
                      <a:pt x="437028" y="532761"/>
                    </a:cubicBezTo>
                    <a:cubicBezTo>
                      <a:pt x="419806" y="540039"/>
                      <a:pt x="400871" y="544069"/>
                      <a:pt x="381003" y="544069"/>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21" name="Freeform: Shape 20">
                <a:extLst>
                  <a:ext uri="{FF2B5EF4-FFF2-40B4-BE49-F238E27FC236}">
                    <a16:creationId xmlns:a16="http://schemas.microsoft.com/office/drawing/2014/main" id="{040EBE4B-180F-B497-8126-959A6713D30F}"/>
                  </a:ext>
                </a:extLst>
              </p:cNvPr>
              <p:cNvSpPr/>
              <p:nvPr/>
            </p:nvSpPr>
            <p:spPr>
              <a:xfrm>
                <a:off x="0"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22" name="Freeform: Shape 21">
                <a:extLst>
                  <a:ext uri="{FF2B5EF4-FFF2-40B4-BE49-F238E27FC236}">
                    <a16:creationId xmlns:a16="http://schemas.microsoft.com/office/drawing/2014/main" id="{1133C514-2DFC-674C-CF9D-6E7A98EAB187}"/>
                  </a:ext>
                </a:extLst>
              </p:cNvPr>
              <p:cNvSpPr/>
              <p:nvPr/>
            </p:nvSpPr>
            <p:spPr>
              <a:xfrm>
                <a:off x="0" y="6059695"/>
                <a:ext cx="1015999" cy="793075"/>
              </a:xfrm>
              <a:custGeom>
                <a:avLst/>
                <a:gdLst>
                  <a:gd name="connsiteX0" fmla="*/ 407017 w 1015999"/>
                  <a:gd name="connsiteY0" fmla="*/ 243627 h 793075"/>
                  <a:gd name="connsiteX1" fmla="*/ 365188 w 1015999"/>
                  <a:gd name="connsiteY1" fmla="*/ 142714 h 793075"/>
                  <a:gd name="connsiteX2" fmla="*/ 407017 w 1015999"/>
                  <a:gd name="connsiteY2" fmla="*/ 41800 h 793075"/>
                  <a:gd name="connsiteX3" fmla="*/ 508000 w 1015999"/>
                  <a:gd name="connsiteY3" fmla="*/ 0 h 793075"/>
                  <a:gd name="connsiteX4" fmla="*/ 608983 w 1015999"/>
                  <a:gd name="connsiteY4" fmla="*/ 41800 h 793075"/>
                  <a:gd name="connsiteX5" fmla="*/ 650810 w 1015999"/>
                  <a:gd name="connsiteY5" fmla="*/ 142714 h 793075"/>
                  <a:gd name="connsiteX6" fmla="*/ 608983 w 1015999"/>
                  <a:gd name="connsiteY6" fmla="*/ 243627 h 793075"/>
                  <a:gd name="connsiteX7" fmla="*/ 508000 w 1015999"/>
                  <a:gd name="connsiteY7" fmla="*/ 285427 h 793075"/>
                  <a:gd name="connsiteX8" fmla="*/ 407017 w 1015999"/>
                  <a:gd name="connsiteY8" fmla="*/ 243627 h 793075"/>
                  <a:gd name="connsiteX9" fmla="*/ 1014667 w 1015999"/>
                  <a:gd name="connsiteY9" fmla="*/ 159587 h 793075"/>
                  <a:gd name="connsiteX10" fmla="*/ 761998 w 1015999"/>
                  <a:gd name="connsiteY10" fmla="*/ 412600 h 793075"/>
                  <a:gd name="connsiteX11" fmla="*/ 509332 w 1015999"/>
                  <a:gd name="connsiteY11" fmla="*/ 665612 h 793075"/>
                  <a:gd name="connsiteX12" fmla="*/ 508000 w 1015999"/>
                  <a:gd name="connsiteY12" fmla="*/ 666164 h 793075"/>
                  <a:gd name="connsiteX13" fmla="*/ 506668 w 1015999"/>
                  <a:gd name="connsiteY13" fmla="*/ 665612 h 793075"/>
                  <a:gd name="connsiteX14" fmla="*/ 254000 w 1015999"/>
                  <a:gd name="connsiteY14" fmla="*/ 412600 h 793075"/>
                  <a:gd name="connsiteX15" fmla="*/ 1332 w 1015999"/>
                  <a:gd name="connsiteY15" fmla="*/ 159587 h 793075"/>
                  <a:gd name="connsiteX16" fmla="*/ 0 w 1015999"/>
                  <a:gd name="connsiteY16" fmla="*/ 159035 h 793075"/>
                  <a:gd name="connsiteX17" fmla="*/ 0 w 1015999"/>
                  <a:gd name="connsiteY17" fmla="*/ 793076 h 793075"/>
                  <a:gd name="connsiteX18" fmla="*/ 1015999 w 1015999"/>
                  <a:gd name="connsiteY18" fmla="*/ 793076 h 793075"/>
                  <a:gd name="connsiteX19" fmla="*/ 1015999 w 1015999"/>
                  <a:gd name="connsiteY19" fmla="*/ 159035 h 793075"/>
                  <a:gd name="connsiteX20" fmla="*/ 1014667 w 1015999"/>
                  <a:gd name="connsiteY20" fmla="*/ 159587 h 79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5999" h="793075">
                    <a:moveTo>
                      <a:pt x="407017" y="243627"/>
                    </a:moveTo>
                    <a:cubicBezTo>
                      <a:pt x="381172" y="217801"/>
                      <a:pt x="365188" y="182122"/>
                      <a:pt x="365188" y="142714"/>
                    </a:cubicBezTo>
                    <a:cubicBezTo>
                      <a:pt x="365188" y="103304"/>
                      <a:pt x="381172" y="67626"/>
                      <a:pt x="407017" y="41800"/>
                    </a:cubicBezTo>
                    <a:cubicBezTo>
                      <a:pt x="432860" y="15974"/>
                      <a:pt x="468563" y="0"/>
                      <a:pt x="508000" y="0"/>
                    </a:cubicBezTo>
                    <a:cubicBezTo>
                      <a:pt x="547437" y="0"/>
                      <a:pt x="583140" y="15974"/>
                      <a:pt x="608983" y="41800"/>
                    </a:cubicBezTo>
                    <a:cubicBezTo>
                      <a:pt x="634826" y="67626"/>
                      <a:pt x="650810" y="103304"/>
                      <a:pt x="650810" y="142714"/>
                    </a:cubicBezTo>
                    <a:cubicBezTo>
                      <a:pt x="650810" y="182122"/>
                      <a:pt x="634826" y="217801"/>
                      <a:pt x="608983" y="243627"/>
                    </a:cubicBezTo>
                    <a:cubicBezTo>
                      <a:pt x="583140" y="269453"/>
                      <a:pt x="547436" y="285427"/>
                      <a:pt x="508000" y="285427"/>
                    </a:cubicBezTo>
                    <a:cubicBezTo>
                      <a:pt x="468564" y="285427"/>
                      <a:pt x="432860" y="269453"/>
                      <a:pt x="407017" y="243627"/>
                    </a:cubicBezTo>
                    <a:close/>
                    <a:moveTo>
                      <a:pt x="1014667" y="159587"/>
                    </a:moveTo>
                    <a:lnTo>
                      <a:pt x="761998" y="412600"/>
                    </a:lnTo>
                    <a:lnTo>
                      <a:pt x="509332" y="665612"/>
                    </a:lnTo>
                    <a:cubicBezTo>
                      <a:pt x="508964" y="665980"/>
                      <a:pt x="508482" y="666164"/>
                      <a:pt x="508000" y="666164"/>
                    </a:cubicBezTo>
                    <a:cubicBezTo>
                      <a:pt x="507518" y="666164"/>
                      <a:pt x="507036" y="665980"/>
                      <a:pt x="506668" y="665612"/>
                    </a:cubicBezTo>
                    <a:lnTo>
                      <a:pt x="254000" y="412600"/>
                    </a:lnTo>
                    <a:lnTo>
                      <a:pt x="1332" y="159587"/>
                    </a:lnTo>
                    <a:cubicBezTo>
                      <a:pt x="964" y="159219"/>
                      <a:pt x="482" y="159035"/>
                      <a:pt x="0" y="159035"/>
                    </a:cubicBezTo>
                    <a:lnTo>
                      <a:pt x="0" y="793076"/>
                    </a:lnTo>
                    <a:lnTo>
                      <a:pt x="1015999" y="793076"/>
                    </a:lnTo>
                    <a:lnTo>
                      <a:pt x="1015999" y="159035"/>
                    </a:lnTo>
                    <a:cubicBezTo>
                      <a:pt x="1015517" y="159035"/>
                      <a:pt x="1015035" y="159219"/>
                      <a:pt x="1014667" y="159587"/>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grpSp>
      </p:grpSp>
      <p:grpSp>
        <p:nvGrpSpPr>
          <p:cNvPr id="41" name="Group 40">
            <a:extLst>
              <a:ext uri="{FF2B5EF4-FFF2-40B4-BE49-F238E27FC236}">
                <a16:creationId xmlns:a16="http://schemas.microsoft.com/office/drawing/2014/main" id="{AAA829CC-AFEA-3BDE-BF58-9F1FBB7FC629}"/>
              </a:ext>
            </a:extLst>
          </p:cNvPr>
          <p:cNvGrpSpPr/>
          <p:nvPr userDrawn="1"/>
        </p:nvGrpSpPr>
        <p:grpSpPr>
          <a:xfrm flipV="1">
            <a:off x="0" y="6181159"/>
            <a:ext cx="12192000" cy="676841"/>
            <a:chOff x="0" y="1"/>
            <a:chExt cx="9143999" cy="507631"/>
          </a:xfrm>
        </p:grpSpPr>
        <p:grpSp>
          <p:nvGrpSpPr>
            <p:cNvPr id="42" name="Group 41">
              <a:extLst>
                <a:ext uri="{FF2B5EF4-FFF2-40B4-BE49-F238E27FC236}">
                  <a16:creationId xmlns:a16="http://schemas.microsoft.com/office/drawing/2014/main" id="{93ADBE75-A068-D64E-4AB8-B56E9320D9BE}"/>
                </a:ext>
              </a:extLst>
            </p:cNvPr>
            <p:cNvGrpSpPr/>
            <p:nvPr/>
          </p:nvGrpSpPr>
          <p:grpSpPr>
            <a:xfrm flipV="1">
              <a:off x="0" y="1"/>
              <a:ext cx="4571850" cy="507631"/>
              <a:chOff x="0" y="5837474"/>
              <a:chExt cx="9143999" cy="1015296"/>
            </a:xfrm>
          </p:grpSpPr>
          <p:sp>
            <p:nvSpPr>
              <p:cNvPr id="62" name="Freeform: Shape 61">
                <a:extLst>
                  <a:ext uri="{FF2B5EF4-FFF2-40B4-BE49-F238E27FC236}">
                    <a16:creationId xmlns:a16="http://schemas.microsoft.com/office/drawing/2014/main" id="{0F2E7091-D351-3E27-7C78-1527DECC1290}"/>
                  </a:ext>
                </a:extLst>
              </p:cNvPr>
              <p:cNvSpPr/>
              <p:nvPr/>
            </p:nvSpPr>
            <p:spPr>
              <a:xfrm>
                <a:off x="8128007"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63" name="Freeform: Shape 62">
                <a:extLst>
                  <a:ext uri="{FF2B5EF4-FFF2-40B4-BE49-F238E27FC236}">
                    <a16:creationId xmlns:a16="http://schemas.microsoft.com/office/drawing/2014/main" id="{98EDF851-C854-D760-F0FF-A496EF7CD266}"/>
                  </a:ext>
                </a:extLst>
              </p:cNvPr>
              <p:cNvSpPr/>
              <p:nvPr/>
            </p:nvSpPr>
            <p:spPr>
              <a:xfrm>
                <a:off x="8128007" y="6130592"/>
                <a:ext cx="1015992" cy="722178"/>
              </a:xfrm>
              <a:custGeom>
                <a:avLst/>
                <a:gdLst>
                  <a:gd name="connsiteX0" fmla="*/ 1014216 w 1015992"/>
                  <a:gd name="connsiteY0" fmla="*/ 1284 h 722178"/>
                  <a:gd name="connsiteX1" fmla="*/ 875374 w 1015992"/>
                  <a:gd name="connsiteY1" fmla="*/ 201886 h 722178"/>
                  <a:gd name="connsiteX2" fmla="*/ 763883 w 1015992"/>
                  <a:gd name="connsiteY2" fmla="*/ 440199 h 722178"/>
                  <a:gd name="connsiteX3" fmla="*/ 761979 w 1015992"/>
                  <a:gd name="connsiteY3" fmla="*/ 441836 h 722178"/>
                  <a:gd name="connsiteX4" fmla="*/ 760139 w 1015992"/>
                  <a:gd name="connsiteY4" fmla="*/ 440199 h 722178"/>
                  <a:gd name="connsiteX5" fmla="*/ 648646 w 1015992"/>
                  <a:gd name="connsiteY5" fmla="*/ 201886 h 722178"/>
                  <a:gd name="connsiteX6" fmla="*/ 509805 w 1015992"/>
                  <a:gd name="connsiteY6" fmla="*/ 1284 h 722178"/>
                  <a:gd name="connsiteX7" fmla="*/ 507964 w 1015992"/>
                  <a:gd name="connsiteY7" fmla="*/ 0 h 722178"/>
                  <a:gd name="connsiteX8" fmla="*/ 506188 w 1015992"/>
                  <a:gd name="connsiteY8" fmla="*/ 1284 h 722178"/>
                  <a:gd name="connsiteX9" fmla="*/ 367347 w 1015992"/>
                  <a:gd name="connsiteY9" fmla="*/ 201886 h 722178"/>
                  <a:gd name="connsiteX10" fmla="*/ 255854 w 1015992"/>
                  <a:gd name="connsiteY10" fmla="*/ 440199 h 722178"/>
                  <a:gd name="connsiteX11" fmla="*/ 254014 w 1015992"/>
                  <a:gd name="connsiteY11" fmla="*/ 441836 h 722178"/>
                  <a:gd name="connsiteX12" fmla="*/ 252110 w 1015992"/>
                  <a:gd name="connsiteY12" fmla="*/ 440199 h 722178"/>
                  <a:gd name="connsiteX13" fmla="*/ 140619 w 1015992"/>
                  <a:gd name="connsiteY13" fmla="*/ 201886 h 722178"/>
                  <a:gd name="connsiteX14" fmla="*/ 1777 w 1015992"/>
                  <a:gd name="connsiteY14" fmla="*/ 1284 h 722178"/>
                  <a:gd name="connsiteX15" fmla="*/ 0 w 1015992"/>
                  <a:gd name="connsiteY15" fmla="*/ 0 h 722178"/>
                  <a:gd name="connsiteX16" fmla="*/ 0 w 1015992"/>
                  <a:gd name="connsiteY16" fmla="*/ 722178 h 722178"/>
                  <a:gd name="connsiteX17" fmla="*/ 1015993 w 1015992"/>
                  <a:gd name="connsiteY17" fmla="*/ 722178 h 722178"/>
                  <a:gd name="connsiteX18" fmla="*/ 1015993 w 1015992"/>
                  <a:gd name="connsiteY18" fmla="*/ 0 h 722178"/>
                  <a:gd name="connsiteX19" fmla="*/ 1014216 w 1015992"/>
                  <a:gd name="connsiteY19" fmla="*/ 1284 h 72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5992" h="722178">
                    <a:moveTo>
                      <a:pt x="1014216" y="1284"/>
                    </a:moveTo>
                    <a:cubicBezTo>
                      <a:pt x="978744" y="107847"/>
                      <a:pt x="924743" y="151723"/>
                      <a:pt x="875374" y="201886"/>
                    </a:cubicBezTo>
                    <a:cubicBezTo>
                      <a:pt x="825943" y="252048"/>
                      <a:pt x="781142" y="308496"/>
                      <a:pt x="763883" y="440199"/>
                    </a:cubicBezTo>
                    <a:cubicBezTo>
                      <a:pt x="763692" y="441291"/>
                      <a:pt x="762867" y="441836"/>
                      <a:pt x="761979" y="441836"/>
                    </a:cubicBezTo>
                    <a:cubicBezTo>
                      <a:pt x="761154" y="441836"/>
                      <a:pt x="760265" y="441291"/>
                      <a:pt x="760139" y="440199"/>
                    </a:cubicBezTo>
                    <a:cubicBezTo>
                      <a:pt x="742878" y="308496"/>
                      <a:pt x="698015" y="252048"/>
                      <a:pt x="648646" y="201886"/>
                    </a:cubicBezTo>
                    <a:cubicBezTo>
                      <a:pt x="599214" y="151723"/>
                      <a:pt x="545276" y="107847"/>
                      <a:pt x="509805" y="1284"/>
                    </a:cubicBezTo>
                    <a:cubicBezTo>
                      <a:pt x="509488" y="428"/>
                      <a:pt x="508727" y="0"/>
                      <a:pt x="507964" y="0"/>
                    </a:cubicBezTo>
                    <a:cubicBezTo>
                      <a:pt x="507266" y="0"/>
                      <a:pt x="506505" y="428"/>
                      <a:pt x="506188" y="1284"/>
                    </a:cubicBezTo>
                    <a:cubicBezTo>
                      <a:pt x="470716" y="107847"/>
                      <a:pt x="416778" y="151723"/>
                      <a:pt x="367347" y="201886"/>
                    </a:cubicBezTo>
                    <a:cubicBezTo>
                      <a:pt x="317978" y="252048"/>
                      <a:pt x="273115" y="308496"/>
                      <a:pt x="255854" y="440199"/>
                    </a:cubicBezTo>
                    <a:cubicBezTo>
                      <a:pt x="255727" y="441291"/>
                      <a:pt x="254839" y="441836"/>
                      <a:pt x="254014" y="441836"/>
                    </a:cubicBezTo>
                    <a:cubicBezTo>
                      <a:pt x="253126" y="441836"/>
                      <a:pt x="252301" y="441291"/>
                      <a:pt x="252110" y="440199"/>
                    </a:cubicBezTo>
                    <a:cubicBezTo>
                      <a:pt x="234850" y="308496"/>
                      <a:pt x="189987" y="252048"/>
                      <a:pt x="140619" y="201886"/>
                    </a:cubicBezTo>
                    <a:cubicBezTo>
                      <a:pt x="91250" y="151723"/>
                      <a:pt x="37249" y="107847"/>
                      <a:pt x="1777" y="1284"/>
                    </a:cubicBezTo>
                    <a:cubicBezTo>
                      <a:pt x="1459" y="429"/>
                      <a:pt x="761" y="1"/>
                      <a:pt x="0" y="0"/>
                    </a:cubicBezTo>
                    <a:lnTo>
                      <a:pt x="0" y="722178"/>
                    </a:lnTo>
                    <a:lnTo>
                      <a:pt x="1015993" y="722178"/>
                    </a:lnTo>
                    <a:lnTo>
                      <a:pt x="1015993" y="0"/>
                    </a:lnTo>
                    <a:cubicBezTo>
                      <a:pt x="1015231" y="1"/>
                      <a:pt x="1014470" y="429"/>
                      <a:pt x="1014216" y="1284"/>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64" name="Freeform: Shape 63">
                <a:extLst>
                  <a:ext uri="{FF2B5EF4-FFF2-40B4-BE49-F238E27FC236}">
                    <a16:creationId xmlns:a16="http://schemas.microsoft.com/office/drawing/2014/main" id="{FDE0692F-1718-5E5F-9F73-CF139CF1819F}"/>
                  </a:ext>
                </a:extLst>
              </p:cNvPr>
              <p:cNvSpPr/>
              <p:nvPr/>
            </p:nvSpPr>
            <p:spPr>
              <a:xfrm>
                <a:off x="7112014"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65" name="Freeform: Shape 64">
                <a:extLst>
                  <a:ext uri="{FF2B5EF4-FFF2-40B4-BE49-F238E27FC236}">
                    <a16:creationId xmlns:a16="http://schemas.microsoft.com/office/drawing/2014/main" id="{7ED5EF0B-6CA0-CDA7-649C-717320E9C06D}"/>
                  </a:ext>
                </a:extLst>
              </p:cNvPr>
              <p:cNvSpPr/>
              <p:nvPr/>
            </p:nvSpPr>
            <p:spPr>
              <a:xfrm>
                <a:off x="7378529" y="5984030"/>
                <a:ext cx="482963" cy="722191"/>
              </a:xfrm>
              <a:custGeom>
                <a:avLst/>
                <a:gdLst>
                  <a:gd name="connsiteX0" fmla="*/ 244749 w 482963"/>
                  <a:gd name="connsiteY0" fmla="*/ 722170 h 722191"/>
                  <a:gd name="connsiteX1" fmla="*/ 413542 w 482963"/>
                  <a:gd name="connsiteY1" fmla="*/ 650503 h 722191"/>
                  <a:gd name="connsiteX2" fmla="*/ 482963 w 482963"/>
                  <a:gd name="connsiteY2" fmla="*/ 480819 h 722191"/>
                  <a:gd name="connsiteX3" fmla="*/ 474524 w 482963"/>
                  <a:gd name="connsiteY3" fmla="*/ 417324 h 722191"/>
                  <a:gd name="connsiteX4" fmla="*/ 450664 w 482963"/>
                  <a:gd name="connsiteY4" fmla="*/ 360175 h 722191"/>
                  <a:gd name="connsiteX5" fmla="*/ 346850 w 482963"/>
                  <a:gd name="connsiteY5" fmla="*/ 180558 h 722191"/>
                  <a:gd name="connsiteX6" fmla="*/ 243099 w 482963"/>
                  <a:gd name="connsiteY6" fmla="*/ 940 h 722191"/>
                  <a:gd name="connsiteX7" fmla="*/ 241449 w 482963"/>
                  <a:gd name="connsiteY7" fmla="*/ 0 h 722191"/>
                  <a:gd name="connsiteX8" fmla="*/ 239863 w 482963"/>
                  <a:gd name="connsiteY8" fmla="*/ 940 h 722191"/>
                  <a:gd name="connsiteX9" fmla="*/ 136049 w 482963"/>
                  <a:gd name="connsiteY9" fmla="*/ 180558 h 722191"/>
                  <a:gd name="connsiteX10" fmla="*/ 32299 w 482963"/>
                  <a:gd name="connsiteY10" fmla="*/ 360175 h 722191"/>
                  <a:gd name="connsiteX11" fmla="*/ 8439 w 482963"/>
                  <a:gd name="connsiteY11" fmla="*/ 417343 h 722191"/>
                  <a:gd name="connsiteX12" fmla="*/ 0 w 482963"/>
                  <a:gd name="connsiteY12" fmla="*/ 480860 h 722191"/>
                  <a:gd name="connsiteX13" fmla="*/ 71768 w 482963"/>
                  <a:gd name="connsiteY13" fmla="*/ 652572 h 722191"/>
                  <a:gd name="connsiteX14" fmla="*/ 244749 w 482963"/>
                  <a:gd name="connsiteY14" fmla="*/ 722170 h 72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963" h="722191">
                    <a:moveTo>
                      <a:pt x="244749" y="722170"/>
                    </a:moveTo>
                    <a:cubicBezTo>
                      <a:pt x="310998" y="721294"/>
                      <a:pt x="370583" y="694066"/>
                      <a:pt x="413542" y="650503"/>
                    </a:cubicBezTo>
                    <a:cubicBezTo>
                      <a:pt x="456565" y="606940"/>
                      <a:pt x="482963" y="547038"/>
                      <a:pt x="482963" y="480819"/>
                    </a:cubicBezTo>
                    <a:cubicBezTo>
                      <a:pt x="482963" y="458844"/>
                      <a:pt x="480044" y="437556"/>
                      <a:pt x="474524" y="417324"/>
                    </a:cubicBezTo>
                    <a:cubicBezTo>
                      <a:pt x="469002" y="397093"/>
                      <a:pt x="460944" y="377920"/>
                      <a:pt x="450664" y="360175"/>
                    </a:cubicBezTo>
                    <a:lnTo>
                      <a:pt x="346850" y="180558"/>
                    </a:lnTo>
                    <a:lnTo>
                      <a:pt x="243099" y="940"/>
                    </a:lnTo>
                    <a:cubicBezTo>
                      <a:pt x="242719" y="313"/>
                      <a:pt x="242085" y="0"/>
                      <a:pt x="241449" y="0"/>
                    </a:cubicBezTo>
                    <a:cubicBezTo>
                      <a:pt x="240815" y="0"/>
                      <a:pt x="240181" y="313"/>
                      <a:pt x="239863" y="940"/>
                    </a:cubicBezTo>
                    <a:lnTo>
                      <a:pt x="136049" y="180558"/>
                    </a:lnTo>
                    <a:lnTo>
                      <a:pt x="32299" y="360175"/>
                    </a:lnTo>
                    <a:cubicBezTo>
                      <a:pt x="22019" y="377925"/>
                      <a:pt x="13960" y="397105"/>
                      <a:pt x="8439" y="417343"/>
                    </a:cubicBezTo>
                    <a:cubicBezTo>
                      <a:pt x="2919" y="437581"/>
                      <a:pt x="0" y="458877"/>
                      <a:pt x="0" y="480860"/>
                    </a:cubicBezTo>
                    <a:cubicBezTo>
                      <a:pt x="0" y="548047"/>
                      <a:pt x="27413" y="608819"/>
                      <a:pt x="71768" y="652572"/>
                    </a:cubicBezTo>
                    <a:cubicBezTo>
                      <a:pt x="116124" y="696325"/>
                      <a:pt x="177296" y="723059"/>
                      <a:pt x="244749" y="722170"/>
                    </a:cubicBez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66" name="Freeform: Shape 65">
                <a:extLst>
                  <a:ext uri="{FF2B5EF4-FFF2-40B4-BE49-F238E27FC236}">
                    <a16:creationId xmlns:a16="http://schemas.microsoft.com/office/drawing/2014/main" id="{A6586A1B-BB47-AC7F-465F-6DDBCE5C5B4A}"/>
                  </a:ext>
                </a:extLst>
              </p:cNvPr>
              <p:cNvSpPr/>
              <p:nvPr/>
            </p:nvSpPr>
            <p:spPr>
              <a:xfrm>
                <a:off x="6095995" y="5837474"/>
                <a:ext cx="1016018" cy="1015296"/>
              </a:xfrm>
              <a:custGeom>
                <a:avLst/>
                <a:gdLst>
                  <a:gd name="connsiteX0" fmla="*/ 1016018 w 1016018"/>
                  <a:gd name="connsiteY0" fmla="*/ 0 h 1015296"/>
                  <a:gd name="connsiteX1" fmla="*/ 0 w 1016018"/>
                  <a:gd name="connsiteY1" fmla="*/ 0 h 1015296"/>
                  <a:gd name="connsiteX2" fmla="*/ 0 w 1016018"/>
                  <a:gd name="connsiteY2" fmla="*/ 1015297 h 1015296"/>
                  <a:gd name="connsiteX3" fmla="*/ 1016018 w 1016018"/>
                  <a:gd name="connsiteY3" fmla="*/ 1015297 h 1015296"/>
                  <a:gd name="connsiteX4" fmla="*/ 1016018 w 1016018"/>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18" h="1015296">
                    <a:moveTo>
                      <a:pt x="1016018" y="0"/>
                    </a:moveTo>
                    <a:lnTo>
                      <a:pt x="0" y="0"/>
                    </a:lnTo>
                    <a:lnTo>
                      <a:pt x="0" y="1015297"/>
                    </a:lnTo>
                    <a:lnTo>
                      <a:pt x="1016018" y="1015297"/>
                    </a:lnTo>
                    <a:lnTo>
                      <a:pt x="1016018"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67" name="Freeform: Shape 66">
                <a:extLst>
                  <a:ext uri="{FF2B5EF4-FFF2-40B4-BE49-F238E27FC236}">
                    <a16:creationId xmlns:a16="http://schemas.microsoft.com/office/drawing/2014/main" id="{3148CF6A-0645-C9FA-C9C1-417DC6EC0E75}"/>
                  </a:ext>
                </a:extLst>
              </p:cNvPr>
              <p:cNvSpPr/>
              <p:nvPr/>
            </p:nvSpPr>
            <p:spPr>
              <a:xfrm>
                <a:off x="6222996" y="5964385"/>
                <a:ext cx="761978" cy="761474"/>
              </a:xfrm>
              <a:custGeom>
                <a:avLst/>
                <a:gdLst>
                  <a:gd name="connsiteX0" fmla="*/ 102005 w 761978"/>
                  <a:gd name="connsiteY0" fmla="*/ 177337 h 761474"/>
                  <a:gd name="connsiteX1" fmla="*/ 101917 w 761978"/>
                  <a:gd name="connsiteY1" fmla="*/ 176227 h 761474"/>
                  <a:gd name="connsiteX2" fmla="*/ 109163 w 761978"/>
                  <a:gd name="connsiteY2" fmla="*/ 134542 h 761474"/>
                  <a:gd name="connsiteX3" fmla="*/ 111213 w 761978"/>
                  <a:gd name="connsiteY3" fmla="*/ 112907 h 761474"/>
                  <a:gd name="connsiteX4" fmla="*/ 111759 w 761978"/>
                  <a:gd name="connsiteY4" fmla="*/ 111683 h 761474"/>
                  <a:gd name="connsiteX5" fmla="*/ 112983 w 761978"/>
                  <a:gd name="connsiteY5" fmla="*/ 111135 h 761474"/>
                  <a:gd name="connsiteX6" fmla="*/ 134654 w 761978"/>
                  <a:gd name="connsiteY6" fmla="*/ 109092 h 761474"/>
                  <a:gd name="connsiteX7" fmla="*/ 176344 w 761978"/>
                  <a:gd name="connsiteY7" fmla="*/ 101847 h 761474"/>
                  <a:gd name="connsiteX8" fmla="*/ 177486 w 761978"/>
                  <a:gd name="connsiteY8" fmla="*/ 101939 h 761474"/>
                  <a:gd name="connsiteX9" fmla="*/ 178311 w 761978"/>
                  <a:gd name="connsiteY9" fmla="*/ 102640 h 761474"/>
                  <a:gd name="connsiteX10" fmla="*/ 250143 w 761978"/>
                  <a:gd name="connsiteY10" fmla="*/ 210907 h 761474"/>
                  <a:gd name="connsiteX11" fmla="*/ 321976 w 761978"/>
                  <a:gd name="connsiteY11" fmla="*/ 319171 h 761474"/>
                  <a:gd name="connsiteX12" fmla="*/ 321785 w 761978"/>
                  <a:gd name="connsiteY12" fmla="*/ 321541 h 761474"/>
                  <a:gd name="connsiteX13" fmla="*/ 319374 w 761978"/>
                  <a:gd name="connsiteY13" fmla="*/ 321779 h 761474"/>
                  <a:gd name="connsiteX14" fmla="*/ 211055 w 761978"/>
                  <a:gd name="connsiteY14" fmla="*/ 249989 h 761474"/>
                  <a:gd name="connsiteX15" fmla="*/ 102710 w 761978"/>
                  <a:gd name="connsiteY15" fmla="*/ 178203 h 761474"/>
                  <a:gd name="connsiteX16" fmla="*/ 102005 w 761978"/>
                  <a:gd name="connsiteY16" fmla="*/ 177337 h 761474"/>
                  <a:gd name="connsiteX17" fmla="*/ 379212 w 761978"/>
                  <a:gd name="connsiteY17" fmla="*/ 320225 h 761474"/>
                  <a:gd name="connsiteX18" fmla="*/ 380989 w 761978"/>
                  <a:gd name="connsiteY18" fmla="*/ 321566 h 761474"/>
                  <a:gd name="connsiteX19" fmla="*/ 382830 w 761978"/>
                  <a:gd name="connsiteY19" fmla="*/ 320225 h 761474"/>
                  <a:gd name="connsiteX20" fmla="*/ 422236 w 761978"/>
                  <a:gd name="connsiteY20" fmla="*/ 189124 h 761474"/>
                  <a:gd name="connsiteX21" fmla="*/ 461642 w 761978"/>
                  <a:gd name="connsiteY21" fmla="*/ 58023 h 761474"/>
                  <a:gd name="connsiteX22" fmla="*/ 461579 w 761978"/>
                  <a:gd name="connsiteY22" fmla="*/ 56771 h 761474"/>
                  <a:gd name="connsiteX23" fmla="*/ 460754 w 761978"/>
                  <a:gd name="connsiteY23" fmla="*/ 55839 h 761474"/>
                  <a:gd name="connsiteX24" fmla="*/ 421030 w 761978"/>
                  <a:gd name="connsiteY24" fmla="*/ 31324 h 761474"/>
                  <a:gd name="connsiteX25" fmla="*/ 382259 w 761978"/>
                  <a:gd name="connsiteY25" fmla="*/ 489 h 761474"/>
                  <a:gd name="connsiteX26" fmla="*/ 380989 w 761978"/>
                  <a:gd name="connsiteY26" fmla="*/ 0 h 761474"/>
                  <a:gd name="connsiteX27" fmla="*/ 379720 w 761978"/>
                  <a:gd name="connsiteY27" fmla="*/ 489 h 761474"/>
                  <a:gd name="connsiteX28" fmla="*/ 341013 w 761978"/>
                  <a:gd name="connsiteY28" fmla="*/ 31324 h 761474"/>
                  <a:gd name="connsiteX29" fmla="*/ 301226 w 761978"/>
                  <a:gd name="connsiteY29" fmla="*/ 55839 h 761474"/>
                  <a:gd name="connsiteX30" fmla="*/ 300401 w 761978"/>
                  <a:gd name="connsiteY30" fmla="*/ 56771 h 761474"/>
                  <a:gd name="connsiteX31" fmla="*/ 300337 w 761978"/>
                  <a:gd name="connsiteY31" fmla="*/ 58023 h 761474"/>
                  <a:gd name="connsiteX32" fmla="*/ 339743 w 761978"/>
                  <a:gd name="connsiteY32" fmla="*/ 189124 h 761474"/>
                  <a:gd name="connsiteX33" fmla="*/ 379212 w 761978"/>
                  <a:gd name="connsiteY33" fmla="*/ 320225 h 761474"/>
                  <a:gd name="connsiteX34" fmla="*/ 440258 w 761978"/>
                  <a:gd name="connsiteY34" fmla="*/ 321541 h 761474"/>
                  <a:gd name="connsiteX35" fmla="*/ 442606 w 761978"/>
                  <a:gd name="connsiteY35" fmla="*/ 321779 h 761474"/>
                  <a:gd name="connsiteX36" fmla="*/ 550924 w 761978"/>
                  <a:gd name="connsiteY36" fmla="*/ 249989 h 761474"/>
                  <a:gd name="connsiteX37" fmla="*/ 659307 w 761978"/>
                  <a:gd name="connsiteY37" fmla="*/ 178203 h 761474"/>
                  <a:gd name="connsiteX38" fmla="*/ 660005 w 761978"/>
                  <a:gd name="connsiteY38" fmla="*/ 177337 h 761474"/>
                  <a:gd name="connsiteX39" fmla="*/ 660068 w 761978"/>
                  <a:gd name="connsiteY39" fmla="*/ 176227 h 761474"/>
                  <a:gd name="connsiteX40" fmla="*/ 652835 w 761978"/>
                  <a:gd name="connsiteY40" fmla="*/ 134542 h 761474"/>
                  <a:gd name="connsiteX41" fmla="*/ 650804 w 761978"/>
                  <a:gd name="connsiteY41" fmla="*/ 112907 h 761474"/>
                  <a:gd name="connsiteX42" fmla="*/ 650233 w 761978"/>
                  <a:gd name="connsiteY42" fmla="*/ 111683 h 761474"/>
                  <a:gd name="connsiteX43" fmla="*/ 649027 w 761978"/>
                  <a:gd name="connsiteY43" fmla="*/ 111135 h 761474"/>
                  <a:gd name="connsiteX44" fmla="*/ 627389 w 761978"/>
                  <a:gd name="connsiteY44" fmla="*/ 109092 h 761474"/>
                  <a:gd name="connsiteX45" fmla="*/ 585635 w 761978"/>
                  <a:gd name="connsiteY45" fmla="*/ 101847 h 761474"/>
                  <a:gd name="connsiteX46" fmla="*/ 584556 w 761978"/>
                  <a:gd name="connsiteY46" fmla="*/ 101939 h 761474"/>
                  <a:gd name="connsiteX47" fmla="*/ 583668 w 761978"/>
                  <a:gd name="connsiteY47" fmla="*/ 102640 h 761474"/>
                  <a:gd name="connsiteX48" fmla="*/ 511835 w 761978"/>
                  <a:gd name="connsiteY48" fmla="*/ 210907 h 761474"/>
                  <a:gd name="connsiteX49" fmla="*/ 440004 w 761978"/>
                  <a:gd name="connsiteY49" fmla="*/ 319171 h 761474"/>
                  <a:gd name="connsiteX50" fmla="*/ 440258 w 761978"/>
                  <a:gd name="connsiteY50" fmla="*/ 321541 h 761474"/>
                  <a:gd name="connsiteX51" fmla="*/ 321785 w 761978"/>
                  <a:gd name="connsiteY51" fmla="*/ 439933 h 761474"/>
                  <a:gd name="connsiteX52" fmla="*/ 319374 w 761978"/>
                  <a:gd name="connsiteY52" fmla="*/ 439695 h 761474"/>
                  <a:gd name="connsiteX53" fmla="*/ 211055 w 761978"/>
                  <a:gd name="connsiteY53" fmla="*/ 511483 h 761474"/>
                  <a:gd name="connsiteX54" fmla="*/ 102710 w 761978"/>
                  <a:gd name="connsiteY54" fmla="*/ 583271 h 761474"/>
                  <a:gd name="connsiteX55" fmla="*/ 102005 w 761978"/>
                  <a:gd name="connsiteY55" fmla="*/ 584140 h 761474"/>
                  <a:gd name="connsiteX56" fmla="*/ 101917 w 761978"/>
                  <a:gd name="connsiteY56" fmla="*/ 585251 h 761474"/>
                  <a:gd name="connsiteX57" fmla="*/ 109163 w 761978"/>
                  <a:gd name="connsiteY57" fmla="*/ 626935 h 761474"/>
                  <a:gd name="connsiteX58" fmla="*/ 111213 w 761978"/>
                  <a:gd name="connsiteY58" fmla="*/ 648567 h 761474"/>
                  <a:gd name="connsiteX59" fmla="*/ 111759 w 761978"/>
                  <a:gd name="connsiteY59" fmla="*/ 649792 h 761474"/>
                  <a:gd name="connsiteX60" fmla="*/ 112983 w 761978"/>
                  <a:gd name="connsiteY60" fmla="*/ 650337 h 761474"/>
                  <a:gd name="connsiteX61" fmla="*/ 134654 w 761978"/>
                  <a:gd name="connsiteY61" fmla="*/ 652381 h 761474"/>
                  <a:gd name="connsiteX62" fmla="*/ 176344 w 761978"/>
                  <a:gd name="connsiteY62" fmla="*/ 659627 h 761474"/>
                  <a:gd name="connsiteX63" fmla="*/ 177486 w 761978"/>
                  <a:gd name="connsiteY63" fmla="*/ 659538 h 761474"/>
                  <a:gd name="connsiteX64" fmla="*/ 178311 w 761978"/>
                  <a:gd name="connsiteY64" fmla="*/ 658834 h 761474"/>
                  <a:gd name="connsiteX65" fmla="*/ 250143 w 761978"/>
                  <a:gd name="connsiteY65" fmla="*/ 550566 h 761474"/>
                  <a:gd name="connsiteX66" fmla="*/ 321976 w 761978"/>
                  <a:gd name="connsiteY66" fmla="*/ 442303 h 761474"/>
                  <a:gd name="connsiteX67" fmla="*/ 321785 w 761978"/>
                  <a:gd name="connsiteY67" fmla="*/ 439933 h 761474"/>
                  <a:gd name="connsiteX68" fmla="*/ 659307 w 761978"/>
                  <a:gd name="connsiteY68" fmla="*/ 583271 h 761474"/>
                  <a:gd name="connsiteX69" fmla="*/ 550924 w 761978"/>
                  <a:gd name="connsiteY69" fmla="*/ 511483 h 761474"/>
                  <a:gd name="connsiteX70" fmla="*/ 442606 w 761978"/>
                  <a:gd name="connsiteY70" fmla="*/ 439695 h 761474"/>
                  <a:gd name="connsiteX71" fmla="*/ 440258 w 761978"/>
                  <a:gd name="connsiteY71" fmla="*/ 439933 h 761474"/>
                  <a:gd name="connsiteX72" fmla="*/ 440004 w 761978"/>
                  <a:gd name="connsiteY72" fmla="*/ 442303 h 761474"/>
                  <a:gd name="connsiteX73" fmla="*/ 511835 w 761978"/>
                  <a:gd name="connsiteY73" fmla="*/ 550566 h 761474"/>
                  <a:gd name="connsiteX74" fmla="*/ 583668 w 761978"/>
                  <a:gd name="connsiteY74" fmla="*/ 658834 h 761474"/>
                  <a:gd name="connsiteX75" fmla="*/ 584556 w 761978"/>
                  <a:gd name="connsiteY75" fmla="*/ 659538 h 761474"/>
                  <a:gd name="connsiteX76" fmla="*/ 585635 w 761978"/>
                  <a:gd name="connsiteY76" fmla="*/ 659627 h 761474"/>
                  <a:gd name="connsiteX77" fmla="*/ 627389 w 761978"/>
                  <a:gd name="connsiteY77" fmla="*/ 652381 h 761474"/>
                  <a:gd name="connsiteX78" fmla="*/ 649027 w 761978"/>
                  <a:gd name="connsiteY78" fmla="*/ 650337 h 761474"/>
                  <a:gd name="connsiteX79" fmla="*/ 650233 w 761978"/>
                  <a:gd name="connsiteY79" fmla="*/ 649792 h 761474"/>
                  <a:gd name="connsiteX80" fmla="*/ 650804 w 761978"/>
                  <a:gd name="connsiteY80" fmla="*/ 648567 h 761474"/>
                  <a:gd name="connsiteX81" fmla="*/ 652835 w 761978"/>
                  <a:gd name="connsiteY81" fmla="*/ 626935 h 761474"/>
                  <a:gd name="connsiteX82" fmla="*/ 660068 w 761978"/>
                  <a:gd name="connsiteY82" fmla="*/ 585251 h 761474"/>
                  <a:gd name="connsiteX83" fmla="*/ 660005 w 761978"/>
                  <a:gd name="connsiteY83" fmla="*/ 584140 h 761474"/>
                  <a:gd name="connsiteX84" fmla="*/ 659307 w 761978"/>
                  <a:gd name="connsiteY84" fmla="*/ 583271 h 761474"/>
                  <a:gd name="connsiteX85" fmla="*/ 320453 w 761978"/>
                  <a:gd name="connsiteY85" fmla="*/ 382538 h 761474"/>
                  <a:gd name="connsiteX86" fmla="*/ 321785 w 761978"/>
                  <a:gd name="connsiteY86" fmla="*/ 380736 h 761474"/>
                  <a:gd name="connsiteX87" fmla="*/ 320453 w 761978"/>
                  <a:gd name="connsiteY87" fmla="*/ 378936 h 761474"/>
                  <a:gd name="connsiteX88" fmla="*/ 189226 w 761978"/>
                  <a:gd name="connsiteY88" fmla="*/ 339534 h 761474"/>
                  <a:gd name="connsiteX89" fmla="*/ 58062 w 761978"/>
                  <a:gd name="connsiteY89" fmla="*/ 300132 h 761474"/>
                  <a:gd name="connsiteX90" fmla="*/ 56806 w 761978"/>
                  <a:gd name="connsiteY90" fmla="*/ 300194 h 761474"/>
                  <a:gd name="connsiteX91" fmla="*/ 55873 w 761978"/>
                  <a:gd name="connsiteY91" fmla="*/ 301034 h 761474"/>
                  <a:gd name="connsiteX92" fmla="*/ 31347 w 761978"/>
                  <a:gd name="connsiteY92" fmla="*/ 340764 h 761474"/>
                  <a:gd name="connsiteX93" fmla="*/ 489 w 761978"/>
                  <a:gd name="connsiteY93" fmla="*/ 379477 h 761474"/>
                  <a:gd name="connsiteX94" fmla="*/ 0 w 761978"/>
                  <a:gd name="connsiteY94" fmla="*/ 380736 h 761474"/>
                  <a:gd name="connsiteX95" fmla="*/ 489 w 761978"/>
                  <a:gd name="connsiteY95" fmla="*/ 381995 h 761474"/>
                  <a:gd name="connsiteX96" fmla="*/ 31347 w 761978"/>
                  <a:gd name="connsiteY96" fmla="*/ 420711 h 761474"/>
                  <a:gd name="connsiteX97" fmla="*/ 55873 w 761978"/>
                  <a:gd name="connsiteY97" fmla="*/ 460440 h 761474"/>
                  <a:gd name="connsiteX98" fmla="*/ 56806 w 761978"/>
                  <a:gd name="connsiteY98" fmla="*/ 461280 h 761474"/>
                  <a:gd name="connsiteX99" fmla="*/ 58062 w 761978"/>
                  <a:gd name="connsiteY99" fmla="*/ 461340 h 761474"/>
                  <a:gd name="connsiteX100" fmla="*/ 189226 w 761978"/>
                  <a:gd name="connsiteY100" fmla="*/ 421938 h 761474"/>
                  <a:gd name="connsiteX101" fmla="*/ 320453 w 761978"/>
                  <a:gd name="connsiteY101" fmla="*/ 382538 h 761474"/>
                  <a:gd name="connsiteX102" fmla="*/ 761534 w 761978"/>
                  <a:gd name="connsiteY102" fmla="*/ 379477 h 761474"/>
                  <a:gd name="connsiteX103" fmla="*/ 730631 w 761978"/>
                  <a:gd name="connsiteY103" fmla="*/ 340764 h 761474"/>
                  <a:gd name="connsiteX104" fmla="*/ 706137 w 761978"/>
                  <a:gd name="connsiteY104" fmla="*/ 301034 h 761474"/>
                  <a:gd name="connsiteX105" fmla="*/ 705186 w 761978"/>
                  <a:gd name="connsiteY105" fmla="*/ 300194 h 761474"/>
                  <a:gd name="connsiteX106" fmla="*/ 703917 w 761978"/>
                  <a:gd name="connsiteY106" fmla="*/ 300132 h 761474"/>
                  <a:gd name="connsiteX107" fmla="*/ 572753 w 761978"/>
                  <a:gd name="connsiteY107" fmla="*/ 339534 h 761474"/>
                  <a:gd name="connsiteX108" fmla="*/ 441527 w 761978"/>
                  <a:gd name="connsiteY108" fmla="*/ 378936 h 761474"/>
                  <a:gd name="connsiteX109" fmla="*/ 440194 w 761978"/>
                  <a:gd name="connsiteY109" fmla="*/ 380736 h 761474"/>
                  <a:gd name="connsiteX110" fmla="*/ 441527 w 761978"/>
                  <a:gd name="connsiteY110" fmla="*/ 382538 h 761474"/>
                  <a:gd name="connsiteX111" fmla="*/ 572753 w 761978"/>
                  <a:gd name="connsiteY111" fmla="*/ 421938 h 761474"/>
                  <a:gd name="connsiteX112" fmla="*/ 703917 w 761978"/>
                  <a:gd name="connsiteY112" fmla="*/ 461340 h 761474"/>
                  <a:gd name="connsiteX113" fmla="*/ 705186 w 761978"/>
                  <a:gd name="connsiteY113" fmla="*/ 461280 h 761474"/>
                  <a:gd name="connsiteX114" fmla="*/ 706137 w 761978"/>
                  <a:gd name="connsiteY114" fmla="*/ 460440 h 761474"/>
                  <a:gd name="connsiteX115" fmla="*/ 730631 w 761978"/>
                  <a:gd name="connsiteY115" fmla="*/ 420710 h 761474"/>
                  <a:gd name="connsiteX116" fmla="*/ 761534 w 761978"/>
                  <a:gd name="connsiteY116" fmla="*/ 381995 h 761474"/>
                  <a:gd name="connsiteX117" fmla="*/ 761979 w 761978"/>
                  <a:gd name="connsiteY117" fmla="*/ 380736 h 761474"/>
                  <a:gd name="connsiteX118" fmla="*/ 761534 w 761978"/>
                  <a:gd name="connsiteY118" fmla="*/ 379477 h 761474"/>
                  <a:gd name="connsiteX119" fmla="*/ 382830 w 761978"/>
                  <a:gd name="connsiteY119" fmla="*/ 441247 h 761474"/>
                  <a:gd name="connsiteX120" fmla="*/ 380989 w 761978"/>
                  <a:gd name="connsiteY120" fmla="*/ 439908 h 761474"/>
                  <a:gd name="connsiteX121" fmla="*/ 379212 w 761978"/>
                  <a:gd name="connsiteY121" fmla="*/ 441247 h 761474"/>
                  <a:gd name="connsiteX122" fmla="*/ 339743 w 761978"/>
                  <a:gd name="connsiteY122" fmla="*/ 572350 h 761474"/>
                  <a:gd name="connsiteX123" fmla="*/ 300337 w 761978"/>
                  <a:gd name="connsiteY123" fmla="*/ 703450 h 761474"/>
                  <a:gd name="connsiteX124" fmla="*/ 300401 w 761978"/>
                  <a:gd name="connsiteY124" fmla="*/ 704706 h 761474"/>
                  <a:gd name="connsiteX125" fmla="*/ 301226 w 761978"/>
                  <a:gd name="connsiteY125" fmla="*/ 705633 h 761474"/>
                  <a:gd name="connsiteX126" fmla="*/ 341013 w 761978"/>
                  <a:gd name="connsiteY126" fmla="*/ 730152 h 761474"/>
                  <a:gd name="connsiteX127" fmla="*/ 379720 w 761978"/>
                  <a:gd name="connsiteY127" fmla="*/ 760986 h 761474"/>
                  <a:gd name="connsiteX128" fmla="*/ 380989 w 761978"/>
                  <a:gd name="connsiteY128" fmla="*/ 761474 h 761474"/>
                  <a:gd name="connsiteX129" fmla="*/ 382259 w 761978"/>
                  <a:gd name="connsiteY129" fmla="*/ 760986 h 761474"/>
                  <a:gd name="connsiteX130" fmla="*/ 421030 w 761978"/>
                  <a:gd name="connsiteY130" fmla="*/ 730152 h 761474"/>
                  <a:gd name="connsiteX131" fmla="*/ 460754 w 761978"/>
                  <a:gd name="connsiteY131" fmla="*/ 705633 h 761474"/>
                  <a:gd name="connsiteX132" fmla="*/ 461579 w 761978"/>
                  <a:gd name="connsiteY132" fmla="*/ 704706 h 761474"/>
                  <a:gd name="connsiteX133" fmla="*/ 461642 w 761978"/>
                  <a:gd name="connsiteY133" fmla="*/ 703450 h 761474"/>
                  <a:gd name="connsiteX134" fmla="*/ 422236 w 761978"/>
                  <a:gd name="connsiteY134" fmla="*/ 572350 h 761474"/>
                  <a:gd name="connsiteX135" fmla="*/ 382830 w 761978"/>
                  <a:gd name="connsiteY135" fmla="*/ 441247 h 76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61978" h="761474">
                    <a:moveTo>
                      <a:pt x="102005" y="177337"/>
                    </a:moveTo>
                    <a:cubicBezTo>
                      <a:pt x="101872" y="176993"/>
                      <a:pt x="101834" y="176606"/>
                      <a:pt x="101917" y="176227"/>
                    </a:cubicBezTo>
                    <a:cubicBezTo>
                      <a:pt x="105553" y="159674"/>
                      <a:pt x="107793" y="145436"/>
                      <a:pt x="109163" y="134542"/>
                    </a:cubicBezTo>
                    <a:cubicBezTo>
                      <a:pt x="110534" y="123645"/>
                      <a:pt x="111042" y="116092"/>
                      <a:pt x="111213" y="112907"/>
                    </a:cubicBezTo>
                    <a:cubicBezTo>
                      <a:pt x="111238" y="112429"/>
                      <a:pt x="111441" y="112000"/>
                      <a:pt x="111759" y="111683"/>
                    </a:cubicBezTo>
                    <a:cubicBezTo>
                      <a:pt x="112076" y="111365"/>
                      <a:pt x="112507" y="111162"/>
                      <a:pt x="112983" y="111135"/>
                    </a:cubicBezTo>
                    <a:cubicBezTo>
                      <a:pt x="116169" y="110966"/>
                      <a:pt x="123739" y="110463"/>
                      <a:pt x="134654" y="109092"/>
                    </a:cubicBezTo>
                    <a:cubicBezTo>
                      <a:pt x="145504" y="107722"/>
                      <a:pt x="159782" y="105483"/>
                      <a:pt x="176344" y="101847"/>
                    </a:cubicBezTo>
                    <a:cubicBezTo>
                      <a:pt x="176725" y="101762"/>
                      <a:pt x="177106" y="101800"/>
                      <a:pt x="177486" y="101939"/>
                    </a:cubicBezTo>
                    <a:cubicBezTo>
                      <a:pt x="177804" y="102078"/>
                      <a:pt x="178121" y="102318"/>
                      <a:pt x="178311" y="102640"/>
                    </a:cubicBezTo>
                    <a:lnTo>
                      <a:pt x="250143" y="210907"/>
                    </a:lnTo>
                    <a:lnTo>
                      <a:pt x="321976" y="319171"/>
                    </a:lnTo>
                    <a:cubicBezTo>
                      <a:pt x="322547" y="320026"/>
                      <a:pt x="322356" y="320961"/>
                      <a:pt x="321785" y="321541"/>
                    </a:cubicBezTo>
                    <a:cubicBezTo>
                      <a:pt x="321151" y="322121"/>
                      <a:pt x="320262" y="322344"/>
                      <a:pt x="319374" y="321779"/>
                    </a:cubicBezTo>
                    <a:lnTo>
                      <a:pt x="211055" y="249989"/>
                    </a:lnTo>
                    <a:lnTo>
                      <a:pt x="102710" y="178203"/>
                    </a:lnTo>
                    <a:cubicBezTo>
                      <a:pt x="102386" y="177987"/>
                      <a:pt x="102145" y="177682"/>
                      <a:pt x="102005" y="177337"/>
                    </a:cubicBezTo>
                    <a:close/>
                    <a:moveTo>
                      <a:pt x="379212" y="320225"/>
                    </a:moveTo>
                    <a:cubicBezTo>
                      <a:pt x="379466" y="321120"/>
                      <a:pt x="380228" y="321566"/>
                      <a:pt x="380989" y="321566"/>
                    </a:cubicBezTo>
                    <a:cubicBezTo>
                      <a:pt x="381751" y="321566"/>
                      <a:pt x="382512" y="321120"/>
                      <a:pt x="382830" y="320225"/>
                    </a:cubicBezTo>
                    <a:lnTo>
                      <a:pt x="422236" y="189124"/>
                    </a:lnTo>
                    <a:lnTo>
                      <a:pt x="461642" y="58023"/>
                    </a:lnTo>
                    <a:cubicBezTo>
                      <a:pt x="461769" y="57599"/>
                      <a:pt x="461769" y="57157"/>
                      <a:pt x="461579" y="56771"/>
                    </a:cubicBezTo>
                    <a:cubicBezTo>
                      <a:pt x="461452" y="56384"/>
                      <a:pt x="461134" y="56049"/>
                      <a:pt x="460754" y="55839"/>
                    </a:cubicBezTo>
                    <a:cubicBezTo>
                      <a:pt x="447491" y="48641"/>
                      <a:pt x="434165" y="40508"/>
                      <a:pt x="421030" y="31324"/>
                    </a:cubicBezTo>
                    <a:cubicBezTo>
                      <a:pt x="407831" y="22138"/>
                      <a:pt x="394823" y="11901"/>
                      <a:pt x="382259" y="489"/>
                    </a:cubicBezTo>
                    <a:cubicBezTo>
                      <a:pt x="381878" y="164"/>
                      <a:pt x="381434" y="0"/>
                      <a:pt x="380989" y="0"/>
                    </a:cubicBezTo>
                    <a:cubicBezTo>
                      <a:pt x="380545" y="0"/>
                      <a:pt x="380101" y="164"/>
                      <a:pt x="379720" y="489"/>
                    </a:cubicBezTo>
                    <a:cubicBezTo>
                      <a:pt x="367156" y="11901"/>
                      <a:pt x="354148" y="22138"/>
                      <a:pt x="341013" y="31324"/>
                    </a:cubicBezTo>
                    <a:cubicBezTo>
                      <a:pt x="327813" y="40508"/>
                      <a:pt x="314488" y="48641"/>
                      <a:pt x="301226" y="55839"/>
                    </a:cubicBezTo>
                    <a:cubicBezTo>
                      <a:pt x="300844" y="56049"/>
                      <a:pt x="300591" y="56384"/>
                      <a:pt x="300401" y="56771"/>
                    </a:cubicBezTo>
                    <a:cubicBezTo>
                      <a:pt x="300274" y="57157"/>
                      <a:pt x="300210" y="57599"/>
                      <a:pt x="300337" y="58023"/>
                    </a:cubicBezTo>
                    <a:lnTo>
                      <a:pt x="339743" y="189124"/>
                    </a:lnTo>
                    <a:lnTo>
                      <a:pt x="379212" y="320225"/>
                    </a:lnTo>
                    <a:close/>
                    <a:moveTo>
                      <a:pt x="440258" y="321541"/>
                    </a:moveTo>
                    <a:cubicBezTo>
                      <a:pt x="440829" y="322121"/>
                      <a:pt x="441781" y="322344"/>
                      <a:pt x="442606" y="321779"/>
                    </a:cubicBezTo>
                    <a:lnTo>
                      <a:pt x="550924" y="249989"/>
                    </a:lnTo>
                    <a:lnTo>
                      <a:pt x="659307" y="178203"/>
                    </a:lnTo>
                    <a:cubicBezTo>
                      <a:pt x="659625" y="177987"/>
                      <a:pt x="659879" y="177682"/>
                      <a:pt x="660005" y="177337"/>
                    </a:cubicBezTo>
                    <a:cubicBezTo>
                      <a:pt x="660132" y="176993"/>
                      <a:pt x="660195" y="176606"/>
                      <a:pt x="660068" y="176227"/>
                    </a:cubicBezTo>
                    <a:cubicBezTo>
                      <a:pt x="656452" y="159674"/>
                      <a:pt x="654231" y="145436"/>
                      <a:pt x="652835" y="134542"/>
                    </a:cubicBezTo>
                    <a:cubicBezTo>
                      <a:pt x="651438" y="123645"/>
                      <a:pt x="650931" y="116093"/>
                      <a:pt x="650804" y="112907"/>
                    </a:cubicBezTo>
                    <a:cubicBezTo>
                      <a:pt x="650741" y="112429"/>
                      <a:pt x="650550" y="112000"/>
                      <a:pt x="650233" y="111683"/>
                    </a:cubicBezTo>
                    <a:cubicBezTo>
                      <a:pt x="649916" y="111365"/>
                      <a:pt x="649472" y="111162"/>
                      <a:pt x="649027" y="111135"/>
                    </a:cubicBezTo>
                    <a:cubicBezTo>
                      <a:pt x="645854" y="110966"/>
                      <a:pt x="638240" y="110464"/>
                      <a:pt x="627389" y="109092"/>
                    </a:cubicBezTo>
                    <a:cubicBezTo>
                      <a:pt x="616474" y="107722"/>
                      <a:pt x="602197" y="105483"/>
                      <a:pt x="585635" y="101847"/>
                    </a:cubicBezTo>
                    <a:cubicBezTo>
                      <a:pt x="585254" y="101763"/>
                      <a:pt x="584873" y="101800"/>
                      <a:pt x="584556" y="101939"/>
                    </a:cubicBezTo>
                    <a:cubicBezTo>
                      <a:pt x="584175" y="102078"/>
                      <a:pt x="583858" y="102318"/>
                      <a:pt x="583668" y="102640"/>
                    </a:cubicBezTo>
                    <a:lnTo>
                      <a:pt x="511835" y="210907"/>
                    </a:lnTo>
                    <a:lnTo>
                      <a:pt x="440004" y="319171"/>
                    </a:lnTo>
                    <a:cubicBezTo>
                      <a:pt x="439433" y="320027"/>
                      <a:pt x="439686" y="320961"/>
                      <a:pt x="440258" y="321541"/>
                    </a:cubicBezTo>
                    <a:close/>
                    <a:moveTo>
                      <a:pt x="321785" y="439933"/>
                    </a:moveTo>
                    <a:cubicBezTo>
                      <a:pt x="321151" y="439353"/>
                      <a:pt x="320262" y="439130"/>
                      <a:pt x="319374" y="439695"/>
                    </a:cubicBezTo>
                    <a:lnTo>
                      <a:pt x="211055" y="511483"/>
                    </a:lnTo>
                    <a:lnTo>
                      <a:pt x="102710" y="583271"/>
                    </a:lnTo>
                    <a:cubicBezTo>
                      <a:pt x="102386" y="583486"/>
                      <a:pt x="102145" y="583791"/>
                      <a:pt x="102005" y="584140"/>
                    </a:cubicBezTo>
                    <a:cubicBezTo>
                      <a:pt x="101872" y="584483"/>
                      <a:pt x="101834" y="584870"/>
                      <a:pt x="101917" y="585251"/>
                    </a:cubicBezTo>
                    <a:cubicBezTo>
                      <a:pt x="105553" y="601800"/>
                      <a:pt x="107793" y="616039"/>
                      <a:pt x="109163" y="626935"/>
                    </a:cubicBezTo>
                    <a:cubicBezTo>
                      <a:pt x="110534" y="637824"/>
                      <a:pt x="111042" y="645381"/>
                      <a:pt x="111213" y="648567"/>
                    </a:cubicBezTo>
                    <a:cubicBezTo>
                      <a:pt x="111238" y="649043"/>
                      <a:pt x="111441" y="649474"/>
                      <a:pt x="111759" y="649792"/>
                    </a:cubicBezTo>
                    <a:cubicBezTo>
                      <a:pt x="112076" y="650109"/>
                      <a:pt x="112507" y="650312"/>
                      <a:pt x="112983" y="650337"/>
                    </a:cubicBezTo>
                    <a:cubicBezTo>
                      <a:pt x="116169" y="650509"/>
                      <a:pt x="123739" y="651010"/>
                      <a:pt x="134654" y="652381"/>
                    </a:cubicBezTo>
                    <a:cubicBezTo>
                      <a:pt x="145504" y="653751"/>
                      <a:pt x="159782" y="655991"/>
                      <a:pt x="176344" y="659627"/>
                    </a:cubicBezTo>
                    <a:cubicBezTo>
                      <a:pt x="176725" y="659710"/>
                      <a:pt x="177106" y="659672"/>
                      <a:pt x="177486" y="659538"/>
                    </a:cubicBezTo>
                    <a:cubicBezTo>
                      <a:pt x="177804" y="659399"/>
                      <a:pt x="178121" y="659158"/>
                      <a:pt x="178311" y="658834"/>
                    </a:cubicBezTo>
                    <a:lnTo>
                      <a:pt x="250143" y="550566"/>
                    </a:lnTo>
                    <a:lnTo>
                      <a:pt x="321976" y="442303"/>
                    </a:lnTo>
                    <a:cubicBezTo>
                      <a:pt x="322547" y="441448"/>
                      <a:pt x="322356" y="440514"/>
                      <a:pt x="321785" y="439933"/>
                    </a:cubicBezTo>
                    <a:close/>
                    <a:moveTo>
                      <a:pt x="659307" y="583271"/>
                    </a:moveTo>
                    <a:lnTo>
                      <a:pt x="550924" y="511483"/>
                    </a:lnTo>
                    <a:lnTo>
                      <a:pt x="442606" y="439695"/>
                    </a:lnTo>
                    <a:cubicBezTo>
                      <a:pt x="441781" y="439130"/>
                      <a:pt x="440829" y="439353"/>
                      <a:pt x="440258" y="439933"/>
                    </a:cubicBezTo>
                    <a:cubicBezTo>
                      <a:pt x="439686" y="440514"/>
                      <a:pt x="439433" y="441448"/>
                      <a:pt x="440004" y="442303"/>
                    </a:cubicBezTo>
                    <a:lnTo>
                      <a:pt x="511835" y="550566"/>
                    </a:lnTo>
                    <a:lnTo>
                      <a:pt x="583668" y="658834"/>
                    </a:lnTo>
                    <a:cubicBezTo>
                      <a:pt x="583858" y="659158"/>
                      <a:pt x="584175" y="659399"/>
                      <a:pt x="584556" y="659538"/>
                    </a:cubicBezTo>
                    <a:cubicBezTo>
                      <a:pt x="584873" y="659672"/>
                      <a:pt x="585254" y="659710"/>
                      <a:pt x="585635" y="659627"/>
                    </a:cubicBezTo>
                    <a:cubicBezTo>
                      <a:pt x="602197" y="655991"/>
                      <a:pt x="616474" y="653751"/>
                      <a:pt x="627389" y="652381"/>
                    </a:cubicBezTo>
                    <a:cubicBezTo>
                      <a:pt x="638240" y="651010"/>
                      <a:pt x="645854" y="650509"/>
                      <a:pt x="649027" y="650337"/>
                    </a:cubicBezTo>
                    <a:cubicBezTo>
                      <a:pt x="649472" y="650312"/>
                      <a:pt x="649916" y="650109"/>
                      <a:pt x="650233" y="649792"/>
                    </a:cubicBezTo>
                    <a:cubicBezTo>
                      <a:pt x="650550" y="649474"/>
                      <a:pt x="650741" y="649043"/>
                      <a:pt x="650804" y="648567"/>
                    </a:cubicBezTo>
                    <a:cubicBezTo>
                      <a:pt x="650931" y="645381"/>
                      <a:pt x="651438" y="637824"/>
                      <a:pt x="652835" y="626935"/>
                    </a:cubicBezTo>
                    <a:cubicBezTo>
                      <a:pt x="654231" y="616039"/>
                      <a:pt x="656452" y="601800"/>
                      <a:pt x="660068" y="585251"/>
                    </a:cubicBezTo>
                    <a:cubicBezTo>
                      <a:pt x="660195" y="584870"/>
                      <a:pt x="660132" y="584483"/>
                      <a:pt x="660005" y="584140"/>
                    </a:cubicBezTo>
                    <a:cubicBezTo>
                      <a:pt x="659879" y="583791"/>
                      <a:pt x="659625" y="583486"/>
                      <a:pt x="659307" y="583271"/>
                    </a:cubicBezTo>
                    <a:close/>
                    <a:moveTo>
                      <a:pt x="320453" y="382538"/>
                    </a:moveTo>
                    <a:cubicBezTo>
                      <a:pt x="321341" y="382268"/>
                      <a:pt x="321785" y="381504"/>
                      <a:pt x="321785" y="380736"/>
                    </a:cubicBezTo>
                    <a:cubicBezTo>
                      <a:pt x="321785" y="379970"/>
                      <a:pt x="321341" y="379204"/>
                      <a:pt x="320453" y="378936"/>
                    </a:cubicBezTo>
                    <a:lnTo>
                      <a:pt x="189226" y="339534"/>
                    </a:lnTo>
                    <a:lnTo>
                      <a:pt x="58062" y="300132"/>
                    </a:lnTo>
                    <a:cubicBezTo>
                      <a:pt x="57637" y="300006"/>
                      <a:pt x="57193" y="300036"/>
                      <a:pt x="56806" y="300194"/>
                    </a:cubicBezTo>
                    <a:cubicBezTo>
                      <a:pt x="56419" y="300353"/>
                      <a:pt x="56089" y="300643"/>
                      <a:pt x="55873" y="301034"/>
                    </a:cubicBezTo>
                    <a:cubicBezTo>
                      <a:pt x="48671" y="314290"/>
                      <a:pt x="40536" y="327612"/>
                      <a:pt x="31347" y="340764"/>
                    </a:cubicBezTo>
                    <a:cubicBezTo>
                      <a:pt x="22153" y="353916"/>
                      <a:pt x="11905" y="366897"/>
                      <a:pt x="489" y="379477"/>
                    </a:cubicBezTo>
                    <a:cubicBezTo>
                      <a:pt x="165" y="379836"/>
                      <a:pt x="0" y="380285"/>
                      <a:pt x="0" y="380736"/>
                    </a:cubicBezTo>
                    <a:cubicBezTo>
                      <a:pt x="0" y="381187"/>
                      <a:pt x="165" y="381638"/>
                      <a:pt x="489" y="381995"/>
                    </a:cubicBezTo>
                    <a:cubicBezTo>
                      <a:pt x="11905" y="394577"/>
                      <a:pt x="22153" y="407559"/>
                      <a:pt x="31347" y="420711"/>
                    </a:cubicBezTo>
                    <a:cubicBezTo>
                      <a:pt x="40536" y="433863"/>
                      <a:pt x="48671" y="447184"/>
                      <a:pt x="55873" y="460440"/>
                    </a:cubicBezTo>
                    <a:cubicBezTo>
                      <a:pt x="56089" y="460832"/>
                      <a:pt x="56419" y="461122"/>
                      <a:pt x="56806" y="461280"/>
                    </a:cubicBezTo>
                    <a:cubicBezTo>
                      <a:pt x="57193" y="461439"/>
                      <a:pt x="57637" y="461469"/>
                      <a:pt x="58062" y="461340"/>
                    </a:cubicBezTo>
                    <a:lnTo>
                      <a:pt x="189226" y="421938"/>
                    </a:lnTo>
                    <a:lnTo>
                      <a:pt x="320453" y="382538"/>
                    </a:lnTo>
                    <a:close/>
                    <a:moveTo>
                      <a:pt x="761534" y="379477"/>
                    </a:moveTo>
                    <a:cubicBezTo>
                      <a:pt x="750113" y="366897"/>
                      <a:pt x="739833" y="353916"/>
                      <a:pt x="730631" y="340764"/>
                    </a:cubicBezTo>
                    <a:cubicBezTo>
                      <a:pt x="721494" y="327612"/>
                      <a:pt x="713308" y="314290"/>
                      <a:pt x="706137" y="301034"/>
                    </a:cubicBezTo>
                    <a:cubicBezTo>
                      <a:pt x="705884" y="300643"/>
                      <a:pt x="705567" y="300353"/>
                      <a:pt x="705186" y="300194"/>
                    </a:cubicBezTo>
                    <a:cubicBezTo>
                      <a:pt x="704805" y="300036"/>
                      <a:pt x="704361" y="300006"/>
                      <a:pt x="703917" y="300132"/>
                    </a:cubicBezTo>
                    <a:lnTo>
                      <a:pt x="572753" y="339534"/>
                    </a:lnTo>
                    <a:lnTo>
                      <a:pt x="441527" y="378936"/>
                    </a:lnTo>
                    <a:cubicBezTo>
                      <a:pt x="440638" y="379204"/>
                      <a:pt x="440194" y="379970"/>
                      <a:pt x="440194" y="380736"/>
                    </a:cubicBezTo>
                    <a:cubicBezTo>
                      <a:pt x="440194" y="381504"/>
                      <a:pt x="440638" y="382268"/>
                      <a:pt x="441527" y="382538"/>
                    </a:cubicBezTo>
                    <a:lnTo>
                      <a:pt x="572753" y="421938"/>
                    </a:lnTo>
                    <a:lnTo>
                      <a:pt x="703917" y="461340"/>
                    </a:lnTo>
                    <a:cubicBezTo>
                      <a:pt x="704361" y="461469"/>
                      <a:pt x="704805" y="461439"/>
                      <a:pt x="705186" y="461280"/>
                    </a:cubicBezTo>
                    <a:cubicBezTo>
                      <a:pt x="705567" y="461122"/>
                      <a:pt x="705884" y="460832"/>
                      <a:pt x="706137" y="460440"/>
                    </a:cubicBezTo>
                    <a:cubicBezTo>
                      <a:pt x="713308" y="447184"/>
                      <a:pt x="721494" y="433863"/>
                      <a:pt x="730631" y="420710"/>
                    </a:cubicBezTo>
                    <a:cubicBezTo>
                      <a:pt x="739833" y="407559"/>
                      <a:pt x="750113" y="394577"/>
                      <a:pt x="761534" y="381995"/>
                    </a:cubicBezTo>
                    <a:cubicBezTo>
                      <a:pt x="761852" y="381638"/>
                      <a:pt x="761979" y="381187"/>
                      <a:pt x="761979" y="380736"/>
                    </a:cubicBezTo>
                    <a:cubicBezTo>
                      <a:pt x="761979" y="380285"/>
                      <a:pt x="761852" y="379836"/>
                      <a:pt x="761534" y="379477"/>
                    </a:cubicBezTo>
                    <a:close/>
                    <a:moveTo>
                      <a:pt x="382830" y="441247"/>
                    </a:moveTo>
                    <a:cubicBezTo>
                      <a:pt x="382512" y="440355"/>
                      <a:pt x="381751" y="439908"/>
                      <a:pt x="380989" y="439908"/>
                    </a:cubicBezTo>
                    <a:cubicBezTo>
                      <a:pt x="380228" y="439908"/>
                      <a:pt x="379466" y="440355"/>
                      <a:pt x="379212" y="441247"/>
                    </a:cubicBezTo>
                    <a:lnTo>
                      <a:pt x="339743" y="572350"/>
                    </a:lnTo>
                    <a:lnTo>
                      <a:pt x="300337" y="703450"/>
                    </a:lnTo>
                    <a:cubicBezTo>
                      <a:pt x="300210" y="703875"/>
                      <a:pt x="300274" y="704319"/>
                      <a:pt x="300401" y="704706"/>
                    </a:cubicBezTo>
                    <a:cubicBezTo>
                      <a:pt x="300591" y="705087"/>
                      <a:pt x="300844" y="705423"/>
                      <a:pt x="301226" y="705633"/>
                    </a:cubicBezTo>
                    <a:cubicBezTo>
                      <a:pt x="314488" y="712835"/>
                      <a:pt x="327813" y="720964"/>
                      <a:pt x="341013" y="730152"/>
                    </a:cubicBezTo>
                    <a:cubicBezTo>
                      <a:pt x="354148" y="739334"/>
                      <a:pt x="367156" y="749576"/>
                      <a:pt x="379720" y="760986"/>
                    </a:cubicBezTo>
                    <a:cubicBezTo>
                      <a:pt x="380101" y="761309"/>
                      <a:pt x="380545" y="761474"/>
                      <a:pt x="380989" y="761474"/>
                    </a:cubicBezTo>
                    <a:cubicBezTo>
                      <a:pt x="381434" y="761474"/>
                      <a:pt x="381878" y="761309"/>
                      <a:pt x="382259" y="760986"/>
                    </a:cubicBezTo>
                    <a:cubicBezTo>
                      <a:pt x="394823" y="749576"/>
                      <a:pt x="407831" y="739334"/>
                      <a:pt x="421030" y="730152"/>
                    </a:cubicBezTo>
                    <a:cubicBezTo>
                      <a:pt x="434165" y="720964"/>
                      <a:pt x="447491" y="712835"/>
                      <a:pt x="460754" y="705633"/>
                    </a:cubicBezTo>
                    <a:cubicBezTo>
                      <a:pt x="461134" y="705423"/>
                      <a:pt x="461452" y="705087"/>
                      <a:pt x="461579" y="704706"/>
                    </a:cubicBezTo>
                    <a:cubicBezTo>
                      <a:pt x="461769" y="704319"/>
                      <a:pt x="461769" y="703875"/>
                      <a:pt x="461642" y="703450"/>
                    </a:cubicBezTo>
                    <a:lnTo>
                      <a:pt x="422236" y="572350"/>
                    </a:lnTo>
                    <a:lnTo>
                      <a:pt x="382830" y="441247"/>
                    </a:ln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68" name="Freeform: Shape 67">
                <a:extLst>
                  <a:ext uri="{FF2B5EF4-FFF2-40B4-BE49-F238E27FC236}">
                    <a16:creationId xmlns:a16="http://schemas.microsoft.com/office/drawing/2014/main" id="{EE5EF6CB-B697-45F3-F4AD-87A32611AD7D}"/>
                  </a:ext>
                </a:extLst>
              </p:cNvPr>
              <p:cNvSpPr/>
              <p:nvPr/>
            </p:nvSpPr>
            <p:spPr>
              <a:xfrm>
                <a:off x="5079996"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69" name="Freeform: Shape 68">
                <a:extLst>
                  <a:ext uri="{FF2B5EF4-FFF2-40B4-BE49-F238E27FC236}">
                    <a16:creationId xmlns:a16="http://schemas.microsoft.com/office/drawing/2014/main" id="{C182BA20-2BCF-A340-D651-088198F573E8}"/>
                  </a:ext>
                </a:extLst>
              </p:cNvPr>
              <p:cNvSpPr/>
              <p:nvPr/>
            </p:nvSpPr>
            <p:spPr>
              <a:xfrm>
                <a:off x="5206996" y="5964386"/>
                <a:ext cx="761997" cy="761472"/>
              </a:xfrm>
              <a:custGeom>
                <a:avLst/>
                <a:gdLst>
                  <a:gd name="connsiteX0" fmla="*/ 382481 w 761997"/>
                  <a:gd name="connsiteY0" fmla="*/ 760737 h 761472"/>
                  <a:gd name="connsiteX1" fmla="*/ 434800 w 761997"/>
                  <a:gd name="connsiteY1" fmla="*/ 679056 h 761472"/>
                  <a:gd name="connsiteX2" fmla="*/ 503079 w 761997"/>
                  <a:gd name="connsiteY2" fmla="*/ 504818 h 761472"/>
                  <a:gd name="connsiteX3" fmla="*/ 503828 w 761997"/>
                  <a:gd name="connsiteY3" fmla="*/ 503479 h 761472"/>
                  <a:gd name="connsiteX4" fmla="*/ 505166 w 761997"/>
                  <a:gd name="connsiteY4" fmla="*/ 502732 h 761472"/>
                  <a:gd name="connsiteX5" fmla="*/ 679525 w 761997"/>
                  <a:gd name="connsiteY5" fmla="*/ 434499 h 761472"/>
                  <a:gd name="connsiteX6" fmla="*/ 761262 w 761997"/>
                  <a:gd name="connsiteY6" fmla="*/ 382221 h 761472"/>
                  <a:gd name="connsiteX7" fmla="*/ 761998 w 761997"/>
                  <a:gd name="connsiteY7" fmla="*/ 380736 h 761472"/>
                  <a:gd name="connsiteX8" fmla="*/ 761262 w 761997"/>
                  <a:gd name="connsiteY8" fmla="*/ 379251 h 761472"/>
                  <a:gd name="connsiteX9" fmla="*/ 679525 w 761997"/>
                  <a:gd name="connsiteY9" fmla="*/ 326972 h 761472"/>
                  <a:gd name="connsiteX10" fmla="*/ 505166 w 761997"/>
                  <a:gd name="connsiteY10" fmla="*/ 258739 h 761472"/>
                  <a:gd name="connsiteX11" fmla="*/ 503828 w 761997"/>
                  <a:gd name="connsiteY11" fmla="*/ 257992 h 761472"/>
                  <a:gd name="connsiteX12" fmla="*/ 503079 w 761997"/>
                  <a:gd name="connsiteY12" fmla="*/ 256653 h 761472"/>
                  <a:gd name="connsiteX13" fmla="*/ 434800 w 761997"/>
                  <a:gd name="connsiteY13" fmla="*/ 82417 h 761472"/>
                  <a:gd name="connsiteX14" fmla="*/ 382481 w 761997"/>
                  <a:gd name="connsiteY14" fmla="*/ 732 h 761472"/>
                  <a:gd name="connsiteX15" fmla="*/ 380996 w 761997"/>
                  <a:gd name="connsiteY15" fmla="*/ 0 h 761472"/>
                  <a:gd name="connsiteX16" fmla="*/ 379511 w 761997"/>
                  <a:gd name="connsiteY16" fmla="*/ 732 h 761472"/>
                  <a:gd name="connsiteX17" fmla="*/ 327198 w 761997"/>
                  <a:gd name="connsiteY17" fmla="*/ 82417 h 761472"/>
                  <a:gd name="connsiteX18" fmla="*/ 258920 w 761997"/>
                  <a:gd name="connsiteY18" fmla="*/ 256653 h 761472"/>
                  <a:gd name="connsiteX19" fmla="*/ 258171 w 761997"/>
                  <a:gd name="connsiteY19" fmla="*/ 257992 h 761472"/>
                  <a:gd name="connsiteX20" fmla="*/ 256832 w 761997"/>
                  <a:gd name="connsiteY20" fmla="*/ 258739 h 761472"/>
                  <a:gd name="connsiteX21" fmla="*/ 82474 w 761997"/>
                  <a:gd name="connsiteY21" fmla="*/ 326972 h 761472"/>
                  <a:gd name="connsiteX22" fmla="*/ 730 w 761997"/>
                  <a:gd name="connsiteY22" fmla="*/ 379251 h 761472"/>
                  <a:gd name="connsiteX23" fmla="*/ 0 w 761997"/>
                  <a:gd name="connsiteY23" fmla="*/ 380736 h 761472"/>
                  <a:gd name="connsiteX24" fmla="*/ 730 w 761997"/>
                  <a:gd name="connsiteY24" fmla="*/ 382221 h 761472"/>
                  <a:gd name="connsiteX25" fmla="*/ 82474 w 761997"/>
                  <a:gd name="connsiteY25" fmla="*/ 434499 h 761472"/>
                  <a:gd name="connsiteX26" fmla="*/ 256832 w 761997"/>
                  <a:gd name="connsiteY26" fmla="*/ 502732 h 761472"/>
                  <a:gd name="connsiteX27" fmla="*/ 258171 w 761997"/>
                  <a:gd name="connsiteY27" fmla="*/ 503479 h 761472"/>
                  <a:gd name="connsiteX28" fmla="*/ 258920 w 761997"/>
                  <a:gd name="connsiteY28" fmla="*/ 504818 h 761472"/>
                  <a:gd name="connsiteX29" fmla="*/ 327198 w 761997"/>
                  <a:gd name="connsiteY29" fmla="*/ 679056 h 761472"/>
                  <a:gd name="connsiteX30" fmla="*/ 379511 w 761997"/>
                  <a:gd name="connsiteY30" fmla="*/ 760737 h 761472"/>
                  <a:gd name="connsiteX31" fmla="*/ 380996 w 761997"/>
                  <a:gd name="connsiteY31" fmla="*/ 761473 h 761472"/>
                  <a:gd name="connsiteX32" fmla="*/ 382481 w 761997"/>
                  <a:gd name="connsiteY32" fmla="*/ 760737 h 7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1997" h="761472">
                    <a:moveTo>
                      <a:pt x="382481" y="760737"/>
                    </a:moveTo>
                    <a:cubicBezTo>
                      <a:pt x="388268" y="753230"/>
                      <a:pt x="410205" y="723856"/>
                      <a:pt x="434800" y="679056"/>
                    </a:cubicBezTo>
                    <a:cubicBezTo>
                      <a:pt x="459396" y="634250"/>
                      <a:pt x="486650" y="574024"/>
                      <a:pt x="503079" y="504818"/>
                    </a:cubicBezTo>
                    <a:cubicBezTo>
                      <a:pt x="503199" y="504301"/>
                      <a:pt x="503466" y="503841"/>
                      <a:pt x="503828" y="503479"/>
                    </a:cubicBezTo>
                    <a:cubicBezTo>
                      <a:pt x="504189" y="503118"/>
                      <a:pt x="504646" y="502855"/>
                      <a:pt x="505166" y="502732"/>
                    </a:cubicBezTo>
                    <a:cubicBezTo>
                      <a:pt x="574422" y="486313"/>
                      <a:pt x="634693" y="459077"/>
                      <a:pt x="679525" y="434499"/>
                    </a:cubicBezTo>
                    <a:cubicBezTo>
                      <a:pt x="724356" y="409922"/>
                      <a:pt x="753755" y="388004"/>
                      <a:pt x="761262" y="382221"/>
                    </a:cubicBezTo>
                    <a:cubicBezTo>
                      <a:pt x="761750" y="381844"/>
                      <a:pt x="761998" y="381290"/>
                      <a:pt x="761998" y="380736"/>
                    </a:cubicBezTo>
                    <a:cubicBezTo>
                      <a:pt x="761998" y="380181"/>
                      <a:pt x="761750" y="379627"/>
                      <a:pt x="761262" y="379251"/>
                    </a:cubicBezTo>
                    <a:cubicBezTo>
                      <a:pt x="753755" y="373468"/>
                      <a:pt x="724356" y="351549"/>
                      <a:pt x="679525" y="326972"/>
                    </a:cubicBezTo>
                    <a:cubicBezTo>
                      <a:pt x="634693" y="302394"/>
                      <a:pt x="574422" y="275158"/>
                      <a:pt x="505166" y="258739"/>
                    </a:cubicBezTo>
                    <a:cubicBezTo>
                      <a:pt x="504646" y="258617"/>
                      <a:pt x="504189" y="258353"/>
                      <a:pt x="503828" y="257992"/>
                    </a:cubicBezTo>
                    <a:cubicBezTo>
                      <a:pt x="503466" y="257630"/>
                      <a:pt x="503199" y="257170"/>
                      <a:pt x="503079" y="256653"/>
                    </a:cubicBezTo>
                    <a:cubicBezTo>
                      <a:pt x="486650" y="187445"/>
                      <a:pt x="459396" y="127218"/>
                      <a:pt x="434800" y="82417"/>
                    </a:cubicBezTo>
                    <a:cubicBezTo>
                      <a:pt x="410205" y="37615"/>
                      <a:pt x="388268" y="8240"/>
                      <a:pt x="382481" y="732"/>
                    </a:cubicBezTo>
                    <a:cubicBezTo>
                      <a:pt x="382106" y="244"/>
                      <a:pt x="381554" y="0"/>
                      <a:pt x="380996" y="0"/>
                    </a:cubicBezTo>
                    <a:cubicBezTo>
                      <a:pt x="380444" y="0"/>
                      <a:pt x="379885" y="244"/>
                      <a:pt x="379511" y="732"/>
                    </a:cubicBezTo>
                    <a:cubicBezTo>
                      <a:pt x="373724" y="8240"/>
                      <a:pt x="351794" y="37615"/>
                      <a:pt x="327198" y="82417"/>
                    </a:cubicBezTo>
                    <a:cubicBezTo>
                      <a:pt x="302602" y="127218"/>
                      <a:pt x="275348" y="187445"/>
                      <a:pt x="258920" y="256653"/>
                    </a:cubicBezTo>
                    <a:cubicBezTo>
                      <a:pt x="258792" y="257170"/>
                      <a:pt x="258532" y="257630"/>
                      <a:pt x="258171" y="257992"/>
                    </a:cubicBezTo>
                    <a:cubicBezTo>
                      <a:pt x="257809" y="258353"/>
                      <a:pt x="257346" y="258617"/>
                      <a:pt x="256832" y="258739"/>
                    </a:cubicBezTo>
                    <a:cubicBezTo>
                      <a:pt x="187570" y="275158"/>
                      <a:pt x="127305" y="302394"/>
                      <a:pt x="82474" y="326972"/>
                    </a:cubicBezTo>
                    <a:cubicBezTo>
                      <a:pt x="37642" y="351549"/>
                      <a:pt x="8243" y="373468"/>
                      <a:pt x="730" y="379251"/>
                    </a:cubicBezTo>
                    <a:cubicBezTo>
                      <a:pt x="241" y="379627"/>
                      <a:pt x="0" y="380181"/>
                      <a:pt x="0" y="380736"/>
                    </a:cubicBezTo>
                    <a:cubicBezTo>
                      <a:pt x="0" y="381290"/>
                      <a:pt x="241" y="381844"/>
                      <a:pt x="730" y="382221"/>
                    </a:cubicBezTo>
                    <a:cubicBezTo>
                      <a:pt x="8243" y="388004"/>
                      <a:pt x="37642" y="409922"/>
                      <a:pt x="82474" y="434499"/>
                    </a:cubicBezTo>
                    <a:cubicBezTo>
                      <a:pt x="127305" y="459077"/>
                      <a:pt x="187570" y="486313"/>
                      <a:pt x="256832" y="502732"/>
                    </a:cubicBezTo>
                    <a:cubicBezTo>
                      <a:pt x="257346" y="502855"/>
                      <a:pt x="257809" y="503118"/>
                      <a:pt x="258171" y="503479"/>
                    </a:cubicBezTo>
                    <a:cubicBezTo>
                      <a:pt x="258532" y="503841"/>
                      <a:pt x="258792" y="504301"/>
                      <a:pt x="258920" y="504818"/>
                    </a:cubicBezTo>
                    <a:cubicBezTo>
                      <a:pt x="275348" y="574024"/>
                      <a:pt x="302602" y="634250"/>
                      <a:pt x="327198" y="679056"/>
                    </a:cubicBezTo>
                    <a:cubicBezTo>
                      <a:pt x="351794" y="723856"/>
                      <a:pt x="373724" y="753230"/>
                      <a:pt x="379511" y="760737"/>
                    </a:cubicBezTo>
                    <a:cubicBezTo>
                      <a:pt x="379885" y="761225"/>
                      <a:pt x="380444" y="761473"/>
                      <a:pt x="380996" y="761473"/>
                    </a:cubicBezTo>
                    <a:cubicBezTo>
                      <a:pt x="381554" y="761473"/>
                      <a:pt x="382106" y="761225"/>
                      <a:pt x="382481" y="760737"/>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70" name="Freeform: Shape 69">
                <a:extLst>
                  <a:ext uri="{FF2B5EF4-FFF2-40B4-BE49-F238E27FC236}">
                    <a16:creationId xmlns:a16="http://schemas.microsoft.com/office/drawing/2014/main" id="{35E6B2A5-8E08-86BD-B61E-98E41A875141}"/>
                  </a:ext>
                </a:extLst>
              </p:cNvPr>
              <p:cNvSpPr/>
              <p:nvPr/>
            </p:nvSpPr>
            <p:spPr>
              <a:xfrm>
                <a:off x="4064003"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71" name="Freeform: Shape 70">
                <a:extLst>
                  <a:ext uri="{FF2B5EF4-FFF2-40B4-BE49-F238E27FC236}">
                    <a16:creationId xmlns:a16="http://schemas.microsoft.com/office/drawing/2014/main" id="{F3E67F66-E7A1-1E9D-A86E-69564AD92545}"/>
                  </a:ext>
                </a:extLst>
              </p:cNvPr>
              <p:cNvSpPr/>
              <p:nvPr/>
            </p:nvSpPr>
            <p:spPr>
              <a:xfrm>
                <a:off x="4067239" y="6029515"/>
                <a:ext cx="1009539" cy="631213"/>
              </a:xfrm>
              <a:custGeom>
                <a:avLst/>
                <a:gdLst>
                  <a:gd name="connsiteX0" fmla="*/ 1008505 w 1009539"/>
                  <a:gd name="connsiteY0" fmla="*/ 317284 h 631213"/>
                  <a:gd name="connsiteX1" fmla="*/ 697368 w 1009539"/>
                  <a:gd name="connsiteY1" fmla="*/ 474147 h 631213"/>
                  <a:gd name="connsiteX2" fmla="*/ 386231 w 1009539"/>
                  <a:gd name="connsiteY2" fmla="*/ 631010 h 631213"/>
                  <a:gd name="connsiteX3" fmla="*/ 384632 w 1009539"/>
                  <a:gd name="connsiteY3" fmla="*/ 631054 h 631213"/>
                  <a:gd name="connsiteX4" fmla="*/ 383578 w 1009539"/>
                  <a:gd name="connsiteY4" fmla="*/ 629849 h 631213"/>
                  <a:gd name="connsiteX5" fmla="*/ 238334 w 1009539"/>
                  <a:gd name="connsiteY5" fmla="*/ 434262 h 631213"/>
                  <a:gd name="connsiteX6" fmla="*/ 1294 w 1009539"/>
                  <a:gd name="connsiteY6" fmla="*/ 317386 h 631213"/>
                  <a:gd name="connsiteX7" fmla="*/ 0 w 1009539"/>
                  <a:gd name="connsiteY7" fmla="*/ 315606 h 631213"/>
                  <a:gd name="connsiteX8" fmla="*/ 1294 w 1009539"/>
                  <a:gd name="connsiteY8" fmla="*/ 313826 h 631213"/>
                  <a:gd name="connsiteX9" fmla="*/ 238334 w 1009539"/>
                  <a:gd name="connsiteY9" fmla="*/ 196949 h 631213"/>
                  <a:gd name="connsiteX10" fmla="*/ 383578 w 1009539"/>
                  <a:gd name="connsiteY10" fmla="*/ 1363 h 631213"/>
                  <a:gd name="connsiteX11" fmla="*/ 384632 w 1009539"/>
                  <a:gd name="connsiteY11" fmla="*/ 159 h 631213"/>
                  <a:gd name="connsiteX12" fmla="*/ 386231 w 1009539"/>
                  <a:gd name="connsiteY12" fmla="*/ 202 h 631213"/>
                  <a:gd name="connsiteX13" fmla="*/ 697368 w 1009539"/>
                  <a:gd name="connsiteY13" fmla="*/ 157065 h 631213"/>
                  <a:gd name="connsiteX14" fmla="*/ 1008505 w 1009539"/>
                  <a:gd name="connsiteY14" fmla="*/ 313927 h 631213"/>
                  <a:gd name="connsiteX15" fmla="*/ 1009539 w 1009539"/>
                  <a:gd name="connsiteY15" fmla="*/ 315606 h 631213"/>
                  <a:gd name="connsiteX16" fmla="*/ 1008505 w 1009539"/>
                  <a:gd name="connsiteY16" fmla="*/ 317284 h 631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539" h="631213">
                    <a:moveTo>
                      <a:pt x="1008505" y="317284"/>
                    </a:moveTo>
                    <a:lnTo>
                      <a:pt x="697368" y="474147"/>
                    </a:lnTo>
                    <a:lnTo>
                      <a:pt x="386231" y="631010"/>
                    </a:lnTo>
                    <a:cubicBezTo>
                      <a:pt x="385704" y="631276"/>
                      <a:pt x="385120" y="631270"/>
                      <a:pt x="384632" y="631054"/>
                    </a:cubicBezTo>
                    <a:cubicBezTo>
                      <a:pt x="384143" y="630838"/>
                      <a:pt x="383743" y="630413"/>
                      <a:pt x="383578" y="629849"/>
                    </a:cubicBezTo>
                    <a:cubicBezTo>
                      <a:pt x="360423" y="549665"/>
                      <a:pt x="307025" y="485404"/>
                      <a:pt x="238334" y="434262"/>
                    </a:cubicBezTo>
                    <a:cubicBezTo>
                      <a:pt x="169637" y="383120"/>
                      <a:pt x="85647" y="345097"/>
                      <a:pt x="1294" y="317386"/>
                    </a:cubicBezTo>
                    <a:cubicBezTo>
                      <a:pt x="431" y="317102"/>
                      <a:pt x="0" y="316354"/>
                      <a:pt x="0" y="315606"/>
                    </a:cubicBezTo>
                    <a:cubicBezTo>
                      <a:pt x="0" y="314857"/>
                      <a:pt x="431" y="314109"/>
                      <a:pt x="1294" y="313826"/>
                    </a:cubicBezTo>
                    <a:cubicBezTo>
                      <a:pt x="85647" y="286114"/>
                      <a:pt x="169637" y="248091"/>
                      <a:pt x="238334" y="196949"/>
                    </a:cubicBezTo>
                    <a:cubicBezTo>
                      <a:pt x="307025" y="145808"/>
                      <a:pt x="360423" y="81548"/>
                      <a:pt x="383578" y="1363"/>
                    </a:cubicBezTo>
                    <a:cubicBezTo>
                      <a:pt x="383743" y="797"/>
                      <a:pt x="384143" y="374"/>
                      <a:pt x="384632" y="159"/>
                    </a:cubicBezTo>
                    <a:cubicBezTo>
                      <a:pt x="385120" y="-56"/>
                      <a:pt x="385704" y="-64"/>
                      <a:pt x="386231" y="202"/>
                    </a:cubicBezTo>
                    <a:lnTo>
                      <a:pt x="697368" y="157065"/>
                    </a:lnTo>
                    <a:lnTo>
                      <a:pt x="1008505" y="313927"/>
                    </a:lnTo>
                    <a:cubicBezTo>
                      <a:pt x="1009190" y="314275"/>
                      <a:pt x="1009539" y="314940"/>
                      <a:pt x="1009539" y="315606"/>
                    </a:cubicBezTo>
                    <a:cubicBezTo>
                      <a:pt x="1009539" y="316271"/>
                      <a:pt x="1009190" y="316937"/>
                      <a:pt x="1008505" y="31728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72" name="Freeform: Shape 71">
                <a:extLst>
                  <a:ext uri="{FF2B5EF4-FFF2-40B4-BE49-F238E27FC236}">
                    <a16:creationId xmlns:a16="http://schemas.microsoft.com/office/drawing/2014/main" id="{C58010C7-FC0F-1A97-6B84-3C97CAF65104}"/>
                  </a:ext>
                </a:extLst>
              </p:cNvPr>
              <p:cNvSpPr/>
              <p:nvPr/>
            </p:nvSpPr>
            <p:spPr>
              <a:xfrm>
                <a:off x="3048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73" name="Freeform: Shape 72">
                <a:extLst>
                  <a:ext uri="{FF2B5EF4-FFF2-40B4-BE49-F238E27FC236}">
                    <a16:creationId xmlns:a16="http://schemas.microsoft.com/office/drawing/2014/main" id="{E7DA9098-57DB-7DC5-26FE-C995D29125E9}"/>
                  </a:ext>
                </a:extLst>
              </p:cNvPr>
              <p:cNvSpPr/>
              <p:nvPr/>
            </p:nvSpPr>
            <p:spPr>
              <a:xfrm>
                <a:off x="3175141" y="5989204"/>
                <a:ext cx="761731" cy="691143"/>
              </a:xfrm>
              <a:custGeom>
                <a:avLst/>
                <a:gdLst>
                  <a:gd name="connsiteX0" fmla="*/ 488138 w 761731"/>
                  <a:gd name="connsiteY0" fmla="*/ 688098 h 691143"/>
                  <a:gd name="connsiteX1" fmla="*/ 488354 w 761731"/>
                  <a:gd name="connsiteY1" fmla="*/ 690084 h 691143"/>
                  <a:gd name="connsiteX2" fmla="*/ 486660 w 761731"/>
                  <a:gd name="connsiteY2" fmla="*/ 691144 h 691143"/>
                  <a:gd name="connsiteX3" fmla="*/ 275066 w 761731"/>
                  <a:gd name="connsiteY3" fmla="*/ 691144 h 691143"/>
                  <a:gd name="connsiteX4" fmla="*/ 273372 w 761731"/>
                  <a:gd name="connsiteY4" fmla="*/ 690084 h 691143"/>
                  <a:gd name="connsiteX5" fmla="*/ 273593 w 761731"/>
                  <a:gd name="connsiteY5" fmla="*/ 688098 h 691143"/>
                  <a:gd name="connsiteX6" fmla="*/ 326490 w 761731"/>
                  <a:gd name="connsiteY6" fmla="*/ 621349 h 691143"/>
                  <a:gd name="connsiteX7" fmla="*/ 379387 w 761731"/>
                  <a:gd name="connsiteY7" fmla="*/ 554593 h 691143"/>
                  <a:gd name="connsiteX8" fmla="*/ 380866 w 761731"/>
                  <a:gd name="connsiteY8" fmla="*/ 553876 h 691143"/>
                  <a:gd name="connsiteX9" fmla="*/ 382344 w 761731"/>
                  <a:gd name="connsiteY9" fmla="*/ 554593 h 691143"/>
                  <a:gd name="connsiteX10" fmla="*/ 435241 w 761731"/>
                  <a:gd name="connsiteY10" fmla="*/ 621349 h 691143"/>
                  <a:gd name="connsiteX11" fmla="*/ 488138 w 761731"/>
                  <a:gd name="connsiteY11" fmla="*/ 688098 h 691143"/>
                  <a:gd name="connsiteX12" fmla="*/ 334391 w 761731"/>
                  <a:gd name="connsiteY12" fmla="*/ 529534 h 691143"/>
                  <a:gd name="connsiteX13" fmla="*/ 332741 w 761731"/>
                  <a:gd name="connsiteY13" fmla="*/ 528208 h 691143"/>
                  <a:gd name="connsiteX14" fmla="*/ 219891 w 761731"/>
                  <a:gd name="connsiteY14" fmla="*/ 519267 h 691143"/>
                  <a:gd name="connsiteX15" fmla="*/ 107047 w 761731"/>
                  <a:gd name="connsiteY15" fmla="*/ 510326 h 691143"/>
                  <a:gd name="connsiteX16" fmla="*/ 90396 w 761731"/>
                  <a:gd name="connsiteY16" fmla="*/ 510548 h 691143"/>
                  <a:gd name="connsiteX17" fmla="*/ 73599 w 761731"/>
                  <a:gd name="connsiteY17" fmla="*/ 513962 h 691143"/>
                  <a:gd name="connsiteX18" fmla="*/ 19719 w 761731"/>
                  <a:gd name="connsiteY18" fmla="*/ 558438 h 691143"/>
                  <a:gd name="connsiteX19" fmla="*/ 13577 w 761731"/>
                  <a:gd name="connsiteY19" fmla="*/ 628094 h 691143"/>
                  <a:gd name="connsiteX20" fmla="*/ 55819 w 761731"/>
                  <a:gd name="connsiteY20" fmla="*/ 679588 h 691143"/>
                  <a:gd name="connsiteX21" fmla="*/ 121845 w 761731"/>
                  <a:gd name="connsiteY21" fmla="*/ 688428 h 691143"/>
                  <a:gd name="connsiteX22" fmla="*/ 140120 w 761731"/>
                  <a:gd name="connsiteY22" fmla="*/ 681721 h 691143"/>
                  <a:gd name="connsiteX23" fmla="*/ 156010 w 761731"/>
                  <a:gd name="connsiteY23" fmla="*/ 671688 h 691143"/>
                  <a:gd name="connsiteX24" fmla="*/ 244886 w 761731"/>
                  <a:gd name="connsiteY24" fmla="*/ 601620 h 691143"/>
                  <a:gd name="connsiteX25" fmla="*/ 333756 w 761731"/>
                  <a:gd name="connsiteY25" fmla="*/ 531552 h 691143"/>
                  <a:gd name="connsiteX26" fmla="*/ 334391 w 761731"/>
                  <a:gd name="connsiteY26" fmla="*/ 529534 h 691143"/>
                  <a:gd name="connsiteX27" fmla="*/ 40234 w 761731"/>
                  <a:gd name="connsiteY27" fmla="*/ 379772 h 691143"/>
                  <a:gd name="connsiteX28" fmla="*/ 57596 w 761731"/>
                  <a:gd name="connsiteY28" fmla="*/ 391561 h 691143"/>
                  <a:gd name="connsiteX29" fmla="*/ 76296 w 761731"/>
                  <a:gd name="connsiteY29" fmla="*/ 399681 h 691143"/>
                  <a:gd name="connsiteX30" fmla="*/ 208773 w 761731"/>
                  <a:gd name="connsiteY30" fmla="*/ 443208 h 691143"/>
                  <a:gd name="connsiteX31" fmla="*/ 341250 w 761731"/>
                  <a:gd name="connsiteY31" fmla="*/ 486733 h 691143"/>
                  <a:gd name="connsiteX32" fmla="*/ 343287 w 761731"/>
                  <a:gd name="connsiteY32" fmla="*/ 486149 h 691143"/>
                  <a:gd name="connsiteX33" fmla="*/ 343484 w 761731"/>
                  <a:gd name="connsiteY33" fmla="*/ 484036 h 691143"/>
                  <a:gd name="connsiteX34" fmla="*/ 275884 w 761731"/>
                  <a:gd name="connsiteY34" fmla="*/ 362147 h 691143"/>
                  <a:gd name="connsiteX35" fmla="*/ 208285 w 761731"/>
                  <a:gd name="connsiteY35" fmla="*/ 240258 h 691143"/>
                  <a:gd name="connsiteX36" fmla="*/ 196774 w 761731"/>
                  <a:gd name="connsiteY36" fmla="*/ 223390 h 691143"/>
                  <a:gd name="connsiteX37" fmla="*/ 181893 w 761731"/>
                  <a:gd name="connsiteY37" fmla="*/ 208533 h 691143"/>
                  <a:gd name="connsiteX38" fmla="*/ 99819 w 761731"/>
                  <a:gd name="connsiteY38" fmla="*/ 183603 h 691143"/>
                  <a:gd name="connsiteX39" fmla="*/ 24339 w 761731"/>
                  <a:gd name="connsiteY39" fmla="*/ 224587 h 691143"/>
                  <a:gd name="connsiteX40" fmla="*/ 587 w 761731"/>
                  <a:gd name="connsiteY40" fmla="*/ 305419 h 691143"/>
                  <a:gd name="connsiteX41" fmla="*/ 40234 w 761731"/>
                  <a:gd name="connsiteY41" fmla="*/ 379772 h 691143"/>
                  <a:gd name="connsiteX42" fmla="*/ 688132 w 761731"/>
                  <a:gd name="connsiteY42" fmla="*/ 513962 h 691143"/>
                  <a:gd name="connsiteX43" fmla="*/ 671335 w 761731"/>
                  <a:gd name="connsiteY43" fmla="*/ 510548 h 691143"/>
                  <a:gd name="connsiteX44" fmla="*/ 654685 w 761731"/>
                  <a:gd name="connsiteY44" fmla="*/ 510326 h 691143"/>
                  <a:gd name="connsiteX45" fmla="*/ 541841 w 761731"/>
                  <a:gd name="connsiteY45" fmla="*/ 519267 h 691143"/>
                  <a:gd name="connsiteX46" fmla="*/ 428991 w 761731"/>
                  <a:gd name="connsiteY46" fmla="*/ 528208 h 691143"/>
                  <a:gd name="connsiteX47" fmla="*/ 427335 w 761731"/>
                  <a:gd name="connsiteY47" fmla="*/ 529534 h 691143"/>
                  <a:gd name="connsiteX48" fmla="*/ 427976 w 761731"/>
                  <a:gd name="connsiteY48" fmla="*/ 531558 h 691143"/>
                  <a:gd name="connsiteX49" fmla="*/ 516845 w 761731"/>
                  <a:gd name="connsiteY49" fmla="*/ 601620 h 691143"/>
                  <a:gd name="connsiteX50" fmla="*/ 605722 w 761731"/>
                  <a:gd name="connsiteY50" fmla="*/ 671688 h 691143"/>
                  <a:gd name="connsiteX51" fmla="*/ 621611 w 761731"/>
                  <a:gd name="connsiteY51" fmla="*/ 681721 h 691143"/>
                  <a:gd name="connsiteX52" fmla="*/ 639887 w 761731"/>
                  <a:gd name="connsiteY52" fmla="*/ 688428 h 691143"/>
                  <a:gd name="connsiteX53" fmla="*/ 705906 w 761731"/>
                  <a:gd name="connsiteY53" fmla="*/ 679588 h 691143"/>
                  <a:gd name="connsiteX54" fmla="*/ 748155 w 761731"/>
                  <a:gd name="connsiteY54" fmla="*/ 628094 h 691143"/>
                  <a:gd name="connsiteX55" fmla="*/ 742012 w 761731"/>
                  <a:gd name="connsiteY55" fmla="*/ 558438 h 691143"/>
                  <a:gd name="connsiteX56" fmla="*/ 688132 w 761731"/>
                  <a:gd name="connsiteY56" fmla="*/ 513962 h 691143"/>
                  <a:gd name="connsiteX57" fmla="*/ 737393 w 761731"/>
                  <a:gd name="connsiteY57" fmla="*/ 224587 h 691143"/>
                  <a:gd name="connsiteX58" fmla="*/ 661912 w 761731"/>
                  <a:gd name="connsiteY58" fmla="*/ 183603 h 691143"/>
                  <a:gd name="connsiteX59" fmla="*/ 579838 w 761731"/>
                  <a:gd name="connsiteY59" fmla="*/ 208532 h 691143"/>
                  <a:gd name="connsiteX60" fmla="*/ 564958 w 761731"/>
                  <a:gd name="connsiteY60" fmla="*/ 223390 h 691143"/>
                  <a:gd name="connsiteX61" fmla="*/ 553447 w 761731"/>
                  <a:gd name="connsiteY61" fmla="*/ 240257 h 691143"/>
                  <a:gd name="connsiteX62" fmla="*/ 485847 w 761731"/>
                  <a:gd name="connsiteY62" fmla="*/ 362147 h 691143"/>
                  <a:gd name="connsiteX63" fmla="*/ 418248 w 761731"/>
                  <a:gd name="connsiteY63" fmla="*/ 484036 h 691143"/>
                  <a:gd name="connsiteX64" fmla="*/ 418444 w 761731"/>
                  <a:gd name="connsiteY64" fmla="*/ 486149 h 691143"/>
                  <a:gd name="connsiteX65" fmla="*/ 420481 w 761731"/>
                  <a:gd name="connsiteY65" fmla="*/ 486733 h 691143"/>
                  <a:gd name="connsiteX66" fmla="*/ 552958 w 761731"/>
                  <a:gd name="connsiteY66" fmla="*/ 443207 h 691143"/>
                  <a:gd name="connsiteX67" fmla="*/ 685435 w 761731"/>
                  <a:gd name="connsiteY67" fmla="*/ 399681 h 691143"/>
                  <a:gd name="connsiteX68" fmla="*/ 704129 w 761731"/>
                  <a:gd name="connsiteY68" fmla="*/ 391561 h 691143"/>
                  <a:gd name="connsiteX69" fmla="*/ 721491 w 761731"/>
                  <a:gd name="connsiteY69" fmla="*/ 379772 h 691143"/>
                  <a:gd name="connsiteX70" fmla="*/ 761145 w 761731"/>
                  <a:gd name="connsiteY70" fmla="*/ 305419 h 691143"/>
                  <a:gd name="connsiteX71" fmla="*/ 737393 w 761731"/>
                  <a:gd name="connsiteY71" fmla="*/ 224587 h 691143"/>
                  <a:gd name="connsiteX72" fmla="*/ 272712 w 761731"/>
                  <a:gd name="connsiteY72" fmla="*/ 158402 h 691143"/>
                  <a:gd name="connsiteX73" fmla="*/ 325913 w 761731"/>
                  <a:gd name="connsiteY73" fmla="*/ 294041 h 691143"/>
                  <a:gd name="connsiteX74" fmla="*/ 379115 w 761731"/>
                  <a:gd name="connsiteY74" fmla="*/ 429684 h 691143"/>
                  <a:gd name="connsiteX75" fmla="*/ 380866 w 761731"/>
                  <a:gd name="connsiteY75" fmla="*/ 430876 h 691143"/>
                  <a:gd name="connsiteX76" fmla="*/ 382617 w 761731"/>
                  <a:gd name="connsiteY76" fmla="*/ 429684 h 691143"/>
                  <a:gd name="connsiteX77" fmla="*/ 435819 w 761731"/>
                  <a:gd name="connsiteY77" fmla="*/ 294041 h 691143"/>
                  <a:gd name="connsiteX78" fmla="*/ 489014 w 761731"/>
                  <a:gd name="connsiteY78" fmla="*/ 158402 h 691143"/>
                  <a:gd name="connsiteX79" fmla="*/ 494934 w 761731"/>
                  <a:gd name="connsiteY79" fmla="*/ 137907 h 691143"/>
                  <a:gd name="connsiteX80" fmla="*/ 496996 w 761731"/>
                  <a:gd name="connsiteY80" fmla="*/ 116047 h 691143"/>
                  <a:gd name="connsiteX81" fmla="*/ 462413 w 761731"/>
                  <a:gd name="connsiteY81" fmla="*/ 33428 h 691143"/>
                  <a:gd name="connsiteX82" fmla="*/ 379146 w 761731"/>
                  <a:gd name="connsiteY82" fmla="*/ 13 h 691143"/>
                  <a:gd name="connsiteX83" fmla="*/ 298221 w 761731"/>
                  <a:gd name="connsiteY83" fmla="*/ 34730 h 691143"/>
                  <a:gd name="connsiteX84" fmla="*/ 264735 w 761731"/>
                  <a:gd name="connsiteY84" fmla="*/ 116142 h 691143"/>
                  <a:gd name="connsiteX85" fmla="*/ 266804 w 761731"/>
                  <a:gd name="connsiteY85" fmla="*/ 137952 h 691143"/>
                  <a:gd name="connsiteX86" fmla="*/ 272712 w 761731"/>
                  <a:gd name="connsiteY86" fmla="*/ 158402 h 69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61731" h="691143">
                    <a:moveTo>
                      <a:pt x="488138" y="688098"/>
                    </a:moveTo>
                    <a:cubicBezTo>
                      <a:pt x="488627" y="688720"/>
                      <a:pt x="488652" y="689481"/>
                      <a:pt x="488354" y="690084"/>
                    </a:cubicBezTo>
                    <a:cubicBezTo>
                      <a:pt x="488062" y="690693"/>
                      <a:pt x="487446" y="691144"/>
                      <a:pt x="486660" y="691144"/>
                    </a:cubicBezTo>
                    <a:lnTo>
                      <a:pt x="275066" y="691144"/>
                    </a:lnTo>
                    <a:cubicBezTo>
                      <a:pt x="274279" y="691144"/>
                      <a:pt x="273670" y="690693"/>
                      <a:pt x="273372" y="690084"/>
                    </a:cubicBezTo>
                    <a:cubicBezTo>
                      <a:pt x="273080" y="689481"/>
                      <a:pt x="273105" y="688720"/>
                      <a:pt x="273593" y="688098"/>
                    </a:cubicBezTo>
                    <a:lnTo>
                      <a:pt x="326490" y="621349"/>
                    </a:lnTo>
                    <a:lnTo>
                      <a:pt x="379387" y="554593"/>
                    </a:lnTo>
                    <a:cubicBezTo>
                      <a:pt x="379768" y="554117"/>
                      <a:pt x="380320" y="553876"/>
                      <a:pt x="380866" y="553876"/>
                    </a:cubicBezTo>
                    <a:cubicBezTo>
                      <a:pt x="381412" y="553876"/>
                      <a:pt x="381964" y="554117"/>
                      <a:pt x="382344" y="554593"/>
                    </a:cubicBezTo>
                    <a:lnTo>
                      <a:pt x="435241" y="621349"/>
                    </a:lnTo>
                    <a:lnTo>
                      <a:pt x="488138" y="688098"/>
                    </a:lnTo>
                    <a:close/>
                    <a:moveTo>
                      <a:pt x="334391" y="529534"/>
                    </a:moveTo>
                    <a:cubicBezTo>
                      <a:pt x="334181" y="528849"/>
                      <a:pt x="333597" y="528271"/>
                      <a:pt x="332741" y="528208"/>
                    </a:cubicBezTo>
                    <a:lnTo>
                      <a:pt x="219891" y="519267"/>
                    </a:lnTo>
                    <a:lnTo>
                      <a:pt x="107047" y="510326"/>
                    </a:lnTo>
                    <a:cubicBezTo>
                      <a:pt x="101565" y="509888"/>
                      <a:pt x="95993" y="509952"/>
                      <a:pt x="90396" y="510548"/>
                    </a:cubicBezTo>
                    <a:cubicBezTo>
                      <a:pt x="84799" y="511145"/>
                      <a:pt x="79184" y="512268"/>
                      <a:pt x="73599" y="513962"/>
                    </a:cubicBezTo>
                    <a:cubicBezTo>
                      <a:pt x="49454" y="521279"/>
                      <a:pt x="30608" y="537758"/>
                      <a:pt x="19719" y="558438"/>
                    </a:cubicBezTo>
                    <a:cubicBezTo>
                      <a:pt x="8830" y="579119"/>
                      <a:pt x="5898" y="603993"/>
                      <a:pt x="13577" y="628094"/>
                    </a:cubicBezTo>
                    <a:cubicBezTo>
                      <a:pt x="20798" y="650741"/>
                      <a:pt x="36325" y="668725"/>
                      <a:pt x="55819" y="679588"/>
                    </a:cubicBezTo>
                    <a:cubicBezTo>
                      <a:pt x="75319" y="690458"/>
                      <a:pt x="98779" y="694215"/>
                      <a:pt x="121845" y="688428"/>
                    </a:cubicBezTo>
                    <a:cubicBezTo>
                      <a:pt x="128299" y="686810"/>
                      <a:pt x="134409" y="684544"/>
                      <a:pt x="140120" y="681721"/>
                    </a:cubicBezTo>
                    <a:cubicBezTo>
                      <a:pt x="145831" y="678903"/>
                      <a:pt x="151143" y="675534"/>
                      <a:pt x="156010" y="671688"/>
                    </a:cubicBezTo>
                    <a:lnTo>
                      <a:pt x="244886" y="601620"/>
                    </a:lnTo>
                    <a:lnTo>
                      <a:pt x="333756" y="531552"/>
                    </a:lnTo>
                    <a:cubicBezTo>
                      <a:pt x="334429" y="531025"/>
                      <a:pt x="334600" y="530226"/>
                      <a:pt x="334391" y="529534"/>
                    </a:cubicBezTo>
                    <a:close/>
                    <a:moveTo>
                      <a:pt x="40234" y="379772"/>
                    </a:moveTo>
                    <a:cubicBezTo>
                      <a:pt x="45749" y="384318"/>
                      <a:pt x="51561" y="388244"/>
                      <a:pt x="57596" y="391561"/>
                    </a:cubicBezTo>
                    <a:cubicBezTo>
                      <a:pt x="63637" y="394875"/>
                      <a:pt x="69894" y="397579"/>
                      <a:pt x="76296" y="399681"/>
                    </a:cubicBezTo>
                    <a:lnTo>
                      <a:pt x="208773" y="443208"/>
                    </a:lnTo>
                    <a:lnTo>
                      <a:pt x="341250" y="486733"/>
                    </a:lnTo>
                    <a:cubicBezTo>
                      <a:pt x="342063" y="487000"/>
                      <a:pt x="342830" y="486701"/>
                      <a:pt x="343287" y="486149"/>
                    </a:cubicBezTo>
                    <a:cubicBezTo>
                      <a:pt x="343744" y="485591"/>
                      <a:pt x="343897" y="484785"/>
                      <a:pt x="343484" y="484036"/>
                    </a:cubicBezTo>
                    <a:lnTo>
                      <a:pt x="275884" y="362147"/>
                    </a:lnTo>
                    <a:lnTo>
                      <a:pt x="208285" y="240258"/>
                    </a:lnTo>
                    <a:cubicBezTo>
                      <a:pt x="205017" y="234356"/>
                      <a:pt x="201178" y="228707"/>
                      <a:pt x="196774" y="223390"/>
                    </a:cubicBezTo>
                    <a:cubicBezTo>
                      <a:pt x="192376" y="218076"/>
                      <a:pt x="187414" y="213093"/>
                      <a:pt x="181893" y="208533"/>
                    </a:cubicBezTo>
                    <a:cubicBezTo>
                      <a:pt x="158034" y="188804"/>
                      <a:pt x="128374" y="180711"/>
                      <a:pt x="99819" y="183603"/>
                    </a:cubicBezTo>
                    <a:cubicBezTo>
                      <a:pt x="71258" y="186496"/>
                      <a:pt x="43801" y="200375"/>
                      <a:pt x="24339" y="224587"/>
                    </a:cubicBezTo>
                    <a:cubicBezTo>
                      <a:pt x="5397" y="248160"/>
                      <a:pt x="-2294" y="277328"/>
                      <a:pt x="587" y="305419"/>
                    </a:cubicBezTo>
                    <a:cubicBezTo>
                      <a:pt x="3462" y="333509"/>
                      <a:pt x="16908" y="360517"/>
                      <a:pt x="40234" y="379772"/>
                    </a:cubicBezTo>
                    <a:close/>
                    <a:moveTo>
                      <a:pt x="688132" y="513962"/>
                    </a:moveTo>
                    <a:cubicBezTo>
                      <a:pt x="682548" y="512268"/>
                      <a:pt x="676932" y="511145"/>
                      <a:pt x="671335" y="510548"/>
                    </a:cubicBezTo>
                    <a:cubicBezTo>
                      <a:pt x="665739" y="509952"/>
                      <a:pt x="660167" y="509888"/>
                      <a:pt x="654685" y="510326"/>
                    </a:cubicBezTo>
                    <a:lnTo>
                      <a:pt x="541841" y="519267"/>
                    </a:lnTo>
                    <a:lnTo>
                      <a:pt x="428991" y="528208"/>
                    </a:lnTo>
                    <a:cubicBezTo>
                      <a:pt x="428141" y="528271"/>
                      <a:pt x="427550" y="528849"/>
                      <a:pt x="427335" y="529534"/>
                    </a:cubicBezTo>
                    <a:cubicBezTo>
                      <a:pt x="427132" y="530226"/>
                      <a:pt x="427303" y="531025"/>
                      <a:pt x="427976" y="531558"/>
                    </a:cubicBezTo>
                    <a:lnTo>
                      <a:pt x="516845" y="601620"/>
                    </a:lnTo>
                    <a:lnTo>
                      <a:pt x="605722" y="671688"/>
                    </a:lnTo>
                    <a:cubicBezTo>
                      <a:pt x="610589" y="675534"/>
                      <a:pt x="615900" y="678903"/>
                      <a:pt x="621611" y="681721"/>
                    </a:cubicBezTo>
                    <a:cubicBezTo>
                      <a:pt x="627322" y="684544"/>
                      <a:pt x="633427" y="686810"/>
                      <a:pt x="639887" y="688428"/>
                    </a:cubicBezTo>
                    <a:cubicBezTo>
                      <a:pt x="662953" y="694215"/>
                      <a:pt x="686413" y="690458"/>
                      <a:pt x="705906" y="679588"/>
                    </a:cubicBezTo>
                    <a:cubicBezTo>
                      <a:pt x="725400" y="668725"/>
                      <a:pt x="740934" y="650741"/>
                      <a:pt x="748155" y="628094"/>
                    </a:cubicBezTo>
                    <a:cubicBezTo>
                      <a:pt x="755833" y="603993"/>
                      <a:pt x="752902" y="579119"/>
                      <a:pt x="742012" y="558438"/>
                    </a:cubicBezTo>
                    <a:cubicBezTo>
                      <a:pt x="731123" y="537758"/>
                      <a:pt x="712277" y="521279"/>
                      <a:pt x="688132" y="513962"/>
                    </a:cubicBezTo>
                    <a:close/>
                    <a:moveTo>
                      <a:pt x="737393" y="224587"/>
                    </a:moveTo>
                    <a:cubicBezTo>
                      <a:pt x="717931" y="200375"/>
                      <a:pt x="690467" y="186496"/>
                      <a:pt x="661912" y="183603"/>
                    </a:cubicBezTo>
                    <a:cubicBezTo>
                      <a:pt x="633357" y="180711"/>
                      <a:pt x="603698" y="188804"/>
                      <a:pt x="579838" y="208532"/>
                    </a:cubicBezTo>
                    <a:cubicBezTo>
                      <a:pt x="574317" y="213093"/>
                      <a:pt x="569355" y="218075"/>
                      <a:pt x="564958" y="223390"/>
                    </a:cubicBezTo>
                    <a:cubicBezTo>
                      <a:pt x="560554" y="228707"/>
                      <a:pt x="556715" y="234356"/>
                      <a:pt x="553447" y="240257"/>
                    </a:cubicBezTo>
                    <a:lnTo>
                      <a:pt x="485847" y="362147"/>
                    </a:lnTo>
                    <a:lnTo>
                      <a:pt x="418248" y="484036"/>
                    </a:lnTo>
                    <a:cubicBezTo>
                      <a:pt x="417835" y="484785"/>
                      <a:pt x="417987" y="485591"/>
                      <a:pt x="418444" y="486149"/>
                    </a:cubicBezTo>
                    <a:cubicBezTo>
                      <a:pt x="418901" y="486701"/>
                      <a:pt x="419669" y="487000"/>
                      <a:pt x="420481" y="486733"/>
                    </a:cubicBezTo>
                    <a:lnTo>
                      <a:pt x="552958" y="443207"/>
                    </a:lnTo>
                    <a:lnTo>
                      <a:pt x="685435" y="399681"/>
                    </a:lnTo>
                    <a:cubicBezTo>
                      <a:pt x="691832" y="397579"/>
                      <a:pt x="698095" y="394875"/>
                      <a:pt x="704129" y="391561"/>
                    </a:cubicBezTo>
                    <a:cubicBezTo>
                      <a:pt x="710170" y="388244"/>
                      <a:pt x="715989" y="384318"/>
                      <a:pt x="721491" y="379772"/>
                    </a:cubicBezTo>
                    <a:cubicBezTo>
                      <a:pt x="744817" y="360517"/>
                      <a:pt x="758264" y="333508"/>
                      <a:pt x="761145" y="305419"/>
                    </a:cubicBezTo>
                    <a:cubicBezTo>
                      <a:pt x="764025" y="277327"/>
                      <a:pt x="756335" y="248160"/>
                      <a:pt x="737393" y="224587"/>
                    </a:cubicBezTo>
                    <a:close/>
                    <a:moveTo>
                      <a:pt x="272712" y="158402"/>
                    </a:moveTo>
                    <a:lnTo>
                      <a:pt x="325913" y="294041"/>
                    </a:lnTo>
                    <a:lnTo>
                      <a:pt x="379115" y="429684"/>
                    </a:lnTo>
                    <a:cubicBezTo>
                      <a:pt x="379426" y="430479"/>
                      <a:pt x="380149" y="430876"/>
                      <a:pt x="380866" y="430876"/>
                    </a:cubicBezTo>
                    <a:cubicBezTo>
                      <a:pt x="381583" y="430876"/>
                      <a:pt x="382306" y="430479"/>
                      <a:pt x="382617" y="429684"/>
                    </a:cubicBezTo>
                    <a:lnTo>
                      <a:pt x="435819" y="294041"/>
                    </a:lnTo>
                    <a:lnTo>
                      <a:pt x="489014" y="158402"/>
                    </a:lnTo>
                    <a:cubicBezTo>
                      <a:pt x="491590" y="151840"/>
                      <a:pt x="493583" y="144990"/>
                      <a:pt x="494934" y="137907"/>
                    </a:cubicBezTo>
                    <a:cubicBezTo>
                      <a:pt x="496286" y="130828"/>
                      <a:pt x="496996" y="123521"/>
                      <a:pt x="496996" y="116047"/>
                    </a:cubicBezTo>
                    <a:cubicBezTo>
                      <a:pt x="496996" y="83715"/>
                      <a:pt x="483759" y="54470"/>
                      <a:pt x="462413" y="33428"/>
                    </a:cubicBezTo>
                    <a:cubicBezTo>
                      <a:pt x="441067" y="12384"/>
                      <a:pt x="411604" y="-458"/>
                      <a:pt x="379146" y="13"/>
                    </a:cubicBezTo>
                    <a:cubicBezTo>
                      <a:pt x="347539" y="469"/>
                      <a:pt x="318927" y="13708"/>
                      <a:pt x="298221" y="34730"/>
                    </a:cubicBezTo>
                    <a:cubicBezTo>
                      <a:pt x="277509" y="55752"/>
                      <a:pt x="264710" y="84555"/>
                      <a:pt x="264735" y="116142"/>
                    </a:cubicBezTo>
                    <a:cubicBezTo>
                      <a:pt x="264742" y="123598"/>
                      <a:pt x="265452" y="130888"/>
                      <a:pt x="266804" y="137952"/>
                    </a:cubicBezTo>
                    <a:cubicBezTo>
                      <a:pt x="268155" y="145017"/>
                      <a:pt x="270141" y="151856"/>
                      <a:pt x="272712" y="158402"/>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74" name="Freeform: Shape 73">
                <a:extLst>
                  <a:ext uri="{FF2B5EF4-FFF2-40B4-BE49-F238E27FC236}">
                    <a16:creationId xmlns:a16="http://schemas.microsoft.com/office/drawing/2014/main" id="{6B3034D8-A83D-65EF-C23A-92075FB10FC0}"/>
                  </a:ext>
                </a:extLst>
              </p:cNvPr>
              <p:cNvSpPr/>
              <p:nvPr/>
            </p:nvSpPr>
            <p:spPr>
              <a:xfrm>
                <a:off x="2032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75" name="Freeform: Shape 74">
                <a:extLst>
                  <a:ext uri="{FF2B5EF4-FFF2-40B4-BE49-F238E27FC236}">
                    <a16:creationId xmlns:a16="http://schemas.microsoft.com/office/drawing/2014/main" id="{A952A5D5-7BEA-413E-2444-1DD7565F2B7D}"/>
                  </a:ext>
                </a:extLst>
              </p:cNvPr>
              <p:cNvSpPr/>
              <p:nvPr/>
            </p:nvSpPr>
            <p:spPr>
              <a:xfrm>
                <a:off x="2208205" y="5964553"/>
                <a:ext cx="663590" cy="761470"/>
              </a:xfrm>
              <a:custGeom>
                <a:avLst/>
                <a:gdLst>
                  <a:gd name="connsiteX0" fmla="*/ 333287 w 663590"/>
                  <a:gd name="connsiteY0" fmla="*/ 594594 h 761470"/>
                  <a:gd name="connsiteX1" fmla="*/ 396794 w 663590"/>
                  <a:gd name="connsiteY1" fmla="*/ 654478 h 761470"/>
                  <a:gd name="connsiteX2" fmla="*/ 586204 w 663590"/>
                  <a:gd name="connsiteY2" fmla="*/ 761319 h 761470"/>
                  <a:gd name="connsiteX3" fmla="*/ 587568 w 663590"/>
                  <a:gd name="connsiteY3" fmla="*/ 761363 h 761470"/>
                  <a:gd name="connsiteX4" fmla="*/ 588609 w 663590"/>
                  <a:gd name="connsiteY4" fmla="*/ 760475 h 761470"/>
                  <a:gd name="connsiteX5" fmla="*/ 625991 w 663590"/>
                  <a:gd name="connsiteY5" fmla="*/ 690280 h 761470"/>
                  <a:gd name="connsiteX6" fmla="*/ 663366 w 663590"/>
                  <a:gd name="connsiteY6" fmla="*/ 620085 h 761470"/>
                  <a:gd name="connsiteX7" fmla="*/ 663487 w 663590"/>
                  <a:gd name="connsiteY7" fmla="*/ 618587 h 761470"/>
                  <a:gd name="connsiteX8" fmla="*/ 662471 w 663590"/>
                  <a:gd name="connsiteY8" fmla="*/ 617483 h 761470"/>
                  <a:gd name="connsiteX9" fmla="*/ 580797 w 663590"/>
                  <a:gd name="connsiteY9" fmla="*/ 576871 h 761470"/>
                  <a:gd name="connsiteX10" fmla="*/ 489199 w 663590"/>
                  <a:gd name="connsiteY10" fmla="*/ 506120 h 761470"/>
                  <a:gd name="connsiteX11" fmla="*/ 478919 w 663590"/>
                  <a:gd name="connsiteY11" fmla="*/ 436212 h 761470"/>
                  <a:gd name="connsiteX12" fmla="*/ 492816 w 663590"/>
                  <a:gd name="connsiteY12" fmla="*/ 310394 h 761470"/>
                  <a:gd name="connsiteX13" fmla="*/ 418851 w 663590"/>
                  <a:gd name="connsiteY13" fmla="*/ 111058 h 761470"/>
                  <a:gd name="connsiteX14" fmla="*/ 333167 w 663590"/>
                  <a:gd name="connsiteY14" fmla="*/ 597 h 761470"/>
                  <a:gd name="connsiteX15" fmla="*/ 331796 w 663590"/>
                  <a:gd name="connsiteY15" fmla="*/ 0 h 761470"/>
                  <a:gd name="connsiteX16" fmla="*/ 330426 w 663590"/>
                  <a:gd name="connsiteY16" fmla="*/ 597 h 761470"/>
                  <a:gd name="connsiteX17" fmla="*/ 244735 w 663590"/>
                  <a:gd name="connsiteY17" fmla="*/ 111058 h 761470"/>
                  <a:gd name="connsiteX18" fmla="*/ 170777 w 663590"/>
                  <a:gd name="connsiteY18" fmla="*/ 310394 h 761470"/>
                  <a:gd name="connsiteX19" fmla="*/ 184674 w 663590"/>
                  <a:gd name="connsiteY19" fmla="*/ 436212 h 761470"/>
                  <a:gd name="connsiteX20" fmla="*/ 174394 w 663590"/>
                  <a:gd name="connsiteY20" fmla="*/ 506120 h 761470"/>
                  <a:gd name="connsiteX21" fmla="*/ 82795 w 663590"/>
                  <a:gd name="connsiteY21" fmla="*/ 576871 h 761470"/>
                  <a:gd name="connsiteX22" fmla="*/ 1121 w 663590"/>
                  <a:gd name="connsiteY22" fmla="*/ 617483 h 761470"/>
                  <a:gd name="connsiteX23" fmla="*/ 99 w 663590"/>
                  <a:gd name="connsiteY23" fmla="*/ 618587 h 761470"/>
                  <a:gd name="connsiteX24" fmla="*/ 220 w 663590"/>
                  <a:gd name="connsiteY24" fmla="*/ 620085 h 761470"/>
                  <a:gd name="connsiteX25" fmla="*/ 37602 w 663590"/>
                  <a:gd name="connsiteY25" fmla="*/ 690280 h 761470"/>
                  <a:gd name="connsiteX26" fmla="*/ 74984 w 663590"/>
                  <a:gd name="connsiteY26" fmla="*/ 760475 h 761470"/>
                  <a:gd name="connsiteX27" fmla="*/ 76018 w 663590"/>
                  <a:gd name="connsiteY27" fmla="*/ 761363 h 761470"/>
                  <a:gd name="connsiteX28" fmla="*/ 77389 w 663590"/>
                  <a:gd name="connsiteY28" fmla="*/ 761319 h 761470"/>
                  <a:gd name="connsiteX29" fmla="*/ 266792 w 663590"/>
                  <a:gd name="connsiteY29" fmla="*/ 654478 h 761470"/>
                  <a:gd name="connsiteX30" fmla="*/ 330305 w 663590"/>
                  <a:gd name="connsiteY30" fmla="*/ 594594 h 761470"/>
                  <a:gd name="connsiteX31" fmla="*/ 331796 w 663590"/>
                  <a:gd name="connsiteY31" fmla="*/ 593852 h 761470"/>
                  <a:gd name="connsiteX32" fmla="*/ 333287 w 663590"/>
                  <a:gd name="connsiteY32" fmla="*/ 594594 h 76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3590" h="761470">
                    <a:moveTo>
                      <a:pt x="333287" y="594594"/>
                    </a:moveTo>
                    <a:cubicBezTo>
                      <a:pt x="338389" y="601270"/>
                      <a:pt x="357102" y="623962"/>
                      <a:pt x="396794" y="654478"/>
                    </a:cubicBezTo>
                    <a:cubicBezTo>
                      <a:pt x="436486" y="685000"/>
                      <a:pt x="497162" y="723340"/>
                      <a:pt x="586204" y="761319"/>
                    </a:cubicBezTo>
                    <a:cubicBezTo>
                      <a:pt x="586648" y="761509"/>
                      <a:pt x="587137" y="761515"/>
                      <a:pt x="587568" y="761363"/>
                    </a:cubicBezTo>
                    <a:cubicBezTo>
                      <a:pt x="588000" y="761211"/>
                      <a:pt x="588380" y="760906"/>
                      <a:pt x="588609" y="760475"/>
                    </a:cubicBezTo>
                    <a:lnTo>
                      <a:pt x="625991" y="690280"/>
                    </a:lnTo>
                    <a:lnTo>
                      <a:pt x="663366" y="620085"/>
                    </a:lnTo>
                    <a:cubicBezTo>
                      <a:pt x="663626" y="619602"/>
                      <a:pt x="663652" y="619063"/>
                      <a:pt x="663487" y="618587"/>
                    </a:cubicBezTo>
                    <a:cubicBezTo>
                      <a:pt x="663322" y="618111"/>
                      <a:pt x="662973" y="617705"/>
                      <a:pt x="662471" y="617483"/>
                    </a:cubicBezTo>
                    <a:cubicBezTo>
                      <a:pt x="654051" y="613803"/>
                      <a:pt x="618255" y="597850"/>
                      <a:pt x="580797" y="576871"/>
                    </a:cubicBezTo>
                    <a:cubicBezTo>
                      <a:pt x="543339" y="555893"/>
                      <a:pt x="504231" y="529895"/>
                      <a:pt x="489199" y="506120"/>
                    </a:cubicBezTo>
                    <a:cubicBezTo>
                      <a:pt x="473081" y="480636"/>
                      <a:pt x="473982" y="463083"/>
                      <a:pt x="478919" y="436212"/>
                    </a:cubicBezTo>
                    <a:cubicBezTo>
                      <a:pt x="483849" y="409340"/>
                      <a:pt x="492816" y="373150"/>
                      <a:pt x="492816" y="310394"/>
                    </a:cubicBezTo>
                    <a:cubicBezTo>
                      <a:pt x="492816" y="242777"/>
                      <a:pt x="456811" y="169511"/>
                      <a:pt x="418851" y="111058"/>
                    </a:cubicBezTo>
                    <a:cubicBezTo>
                      <a:pt x="380892" y="52605"/>
                      <a:pt x="340985" y="8964"/>
                      <a:pt x="333167" y="597"/>
                    </a:cubicBezTo>
                    <a:cubicBezTo>
                      <a:pt x="332792" y="199"/>
                      <a:pt x="332297" y="0"/>
                      <a:pt x="331796" y="0"/>
                    </a:cubicBezTo>
                    <a:cubicBezTo>
                      <a:pt x="331295" y="0"/>
                      <a:pt x="330794" y="199"/>
                      <a:pt x="330426" y="597"/>
                    </a:cubicBezTo>
                    <a:cubicBezTo>
                      <a:pt x="322608" y="8964"/>
                      <a:pt x="282694" y="52605"/>
                      <a:pt x="244735" y="111058"/>
                    </a:cubicBezTo>
                    <a:cubicBezTo>
                      <a:pt x="206782" y="169511"/>
                      <a:pt x="170777" y="242777"/>
                      <a:pt x="170777" y="310394"/>
                    </a:cubicBezTo>
                    <a:cubicBezTo>
                      <a:pt x="170777" y="373150"/>
                      <a:pt x="179737" y="409340"/>
                      <a:pt x="184674" y="436212"/>
                    </a:cubicBezTo>
                    <a:cubicBezTo>
                      <a:pt x="189604" y="463083"/>
                      <a:pt x="190512" y="480636"/>
                      <a:pt x="174394" y="506120"/>
                    </a:cubicBezTo>
                    <a:cubicBezTo>
                      <a:pt x="159355" y="529895"/>
                      <a:pt x="120247" y="555893"/>
                      <a:pt x="82795" y="576871"/>
                    </a:cubicBezTo>
                    <a:cubicBezTo>
                      <a:pt x="45337" y="597850"/>
                      <a:pt x="9535" y="613803"/>
                      <a:pt x="1121" y="617483"/>
                    </a:cubicBezTo>
                    <a:cubicBezTo>
                      <a:pt x="620" y="617705"/>
                      <a:pt x="264" y="618111"/>
                      <a:pt x="99" y="618587"/>
                    </a:cubicBezTo>
                    <a:cubicBezTo>
                      <a:pt x="-59" y="619063"/>
                      <a:pt x="-34" y="619602"/>
                      <a:pt x="220" y="620085"/>
                    </a:cubicBezTo>
                    <a:lnTo>
                      <a:pt x="37602" y="690280"/>
                    </a:lnTo>
                    <a:lnTo>
                      <a:pt x="74984" y="760475"/>
                    </a:lnTo>
                    <a:cubicBezTo>
                      <a:pt x="75212" y="760906"/>
                      <a:pt x="75587" y="761211"/>
                      <a:pt x="76018" y="761363"/>
                    </a:cubicBezTo>
                    <a:cubicBezTo>
                      <a:pt x="76449" y="761515"/>
                      <a:pt x="76938" y="761509"/>
                      <a:pt x="77389" y="761319"/>
                    </a:cubicBezTo>
                    <a:cubicBezTo>
                      <a:pt x="166424" y="723340"/>
                      <a:pt x="227100" y="685000"/>
                      <a:pt x="266792" y="654478"/>
                    </a:cubicBezTo>
                    <a:cubicBezTo>
                      <a:pt x="306490" y="623962"/>
                      <a:pt x="325197" y="601270"/>
                      <a:pt x="330305" y="594594"/>
                    </a:cubicBezTo>
                    <a:cubicBezTo>
                      <a:pt x="330679" y="594099"/>
                      <a:pt x="331238" y="593852"/>
                      <a:pt x="331796" y="593852"/>
                    </a:cubicBezTo>
                    <a:cubicBezTo>
                      <a:pt x="332355" y="593852"/>
                      <a:pt x="332907" y="594099"/>
                      <a:pt x="333287" y="59459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76" name="Freeform: Shape 75">
                <a:extLst>
                  <a:ext uri="{FF2B5EF4-FFF2-40B4-BE49-F238E27FC236}">
                    <a16:creationId xmlns:a16="http://schemas.microsoft.com/office/drawing/2014/main" id="{DCDBC664-DC70-7DBD-922C-75A0D13E00C0}"/>
                  </a:ext>
                </a:extLst>
              </p:cNvPr>
              <p:cNvSpPr/>
              <p:nvPr/>
            </p:nvSpPr>
            <p:spPr>
              <a:xfrm>
                <a:off x="1015999"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77" name="Freeform: Shape 76">
                <a:extLst>
                  <a:ext uri="{FF2B5EF4-FFF2-40B4-BE49-F238E27FC236}">
                    <a16:creationId xmlns:a16="http://schemas.microsoft.com/office/drawing/2014/main" id="{C1074518-4DA6-8A5B-8CF7-FAEC473B02EB}"/>
                  </a:ext>
                </a:extLst>
              </p:cNvPr>
              <p:cNvSpPr/>
              <p:nvPr/>
            </p:nvSpPr>
            <p:spPr>
              <a:xfrm>
                <a:off x="1142999" y="5944890"/>
                <a:ext cx="761998" cy="800462"/>
              </a:xfrm>
              <a:custGeom>
                <a:avLst/>
                <a:gdLst>
                  <a:gd name="connsiteX0" fmla="*/ 760228 w 761998"/>
                  <a:gd name="connsiteY0" fmla="*/ 275260 h 800462"/>
                  <a:gd name="connsiteX1" fmla="*/ 665875 w 761998"/>
                  <a:gd name="connsiteY1" fmla="*/ 269478 h 800462"/>
                  <a:gd name="connsiteX2" fmla="*/ 571523 w 761998"/>
                  <a:gd name="connsiteY2" fmla="*/ 263696 h 800462"/>
                  <a:gd name="connsiteX3" fmla="*/ 570120 w 761998"/>
                  <a:gd name="connsiteY3" fmla="*/ 262925 h 800462"/>
                  <a:gd name="connsiteX4" fmla="*/ 569816 w 761998"/>
                  <a:gd name="connsiteY4" fmla="*/ 261349 h 800462"/>
                  <a:gd name="connsiteX5" fmla="*/ 593472 w 761998"/>
                  <a:gd name="connsiteY5" fmla="*/ 169891 h 800462"/>
                  <a:gd name="connsiteX6" fmla="*/ 617128 w 761998"/>
                  <a:gd name="connsiteY6" fmla="*/ 78433 h 800462"/>
                  <a:gd name="connsiteX7" fmla="*/ 616411 w 761998"/>
                  <a:gd name="connsiteY7" fmla="*/ 76442 h 800462"/>
                  <a:gd name="connsiteX8" fmla="*/ 614298 w 761998"/>
                  <a:gd name="connsiteY8" fmla="*/ 76377 h 800462"/>
                  <a:gd name="connsiteX9" fmla="*/ 534560 w 761998"/>
                  <a:gd name="connsiteY9" fmla="*/ 127120 h 800462"/>
                  <a:gd name="connsiteX10" fmla="*/ 454827 w 761998"/>
                  <a:gd name="connsiteY10" fmla="*/ 177863 h 800462"/>
                  <a:gd name="connsiteX11" fmla="*/ 453234 w 761998"/>
                  <a:gd name="connsiteY11" fmla="*/ 178065 h 800462"/>
                  <a:gd name="connsiteX12" fmla="*/ 452067 w 761998"/>
                  <a:gd name="connsiteY12" fmla="*/ 176967 h 800462"/>
                  <a:gd name="connsiteX13" fmla="*/ 417407 w 761998"/>
                  <a:gd name="connsiteY13" fmla="*/ 89079 h 800462"/>
                  <a:gd name="connsiteX14" fmla="*/ 382748 w 761998"/>
                  <a:gd name="connsiteY14" fmla="*/ 1191 h 800462"/>
                  <a:gd name="connsiteX15" fmla="*/ 380996 w 761998"/>
                  <a:gd name="connsiteY15" fmla="*/ 0 h 800462"/>
                  <a:gd name="connsiteX16" fmla="*/ 379251 w 761998"/>
                  <a:gd name="connsiteY16" fmla="*/ 1191 h 800462"/>
                  <a:gd name="connsiteX17" fmla="*/ 344592 w 761998"/>
                  <a:gd name="connsiteY17" fmla="*/ 89079 h 800462"/>
                  <a:gd name="connsiteX18" fmla="*/ 309932 w 761998"/>
                  <a:gd name="connsiteY18" fmla="*/ 176967 h 800462"/>
                  <a:gd name="connsiteX19" fmla="*/ 308764 w 761998"/>
                  <a:gd name="connsiteY19" fmla="*/ 178065 h 800462"/>
                  <a:gd name="connsiteX20" fmla="*/ 307172 w 761998"/>
                  <a:gd name="connsiteY20" fmla="*/ 177863 h 800462"/>
                  <a:gd name="connsiteX21" fmla="*/ 227439 w 761998"/>
                  <a:gd name="connsiteY21" fmla="*/ 127120 h 800462"/>
                  <a:gd name="connsiteX22" fmla="*/ 147707 w 761998"/>
                  <a:gd name="connsiteY22" fmla="*/ 76377 h 800462"/>
                  <a:gd name="connsiteX23" fmla="*/ 145587 w 761998"/>
                  <a:gd name="connsiteY23" fmla="*/ 76442 h 800462"/>
                  <a:gd name="connsiteX24" fmla="*/ 144870 w 761998"/>
                  <a:gd name="connsiteY24" fmla="*/ 78433 h 800462"/>
                  <a:gd name="connsiteX25" fmla="*/ 168527 w 761998"/>
                  <a:gd name="connsiteY25" fmla="*/ 169891 h 800462"/>
                  <a:gd name="connsiteX26" fmla="*/ 192183 w 761998"/>
                  <a:gd name="connsiteY26" fmla="*/ 261349 h 800462"/>
                  <a:gd name="connsiteX27" fmla="*/ 191885 w 761998"/>
                  <a:gd name="connsiteY27" fmla="*/ 262925 h 800462"/>
                  <a:gd name="connsiteX28" fmla="*/ 190476 w 761998"/>
                  <a:gd name="connsiteY28" fmla="*/ 263696 h 800462"/>
                  <a:gd name="connsiteX29" fmla="*/ 96123 w 761998"/>
                  <a:gd name="connsiteY29" fmla="*/ 269478 h 800462"/>
                  <a:gd name="connsiteX30" fmla="*/ 1771 w 761998"/>
                  <a:gd name="connsiteY30" fmla="*/ 275260 h 800462"/>
                  <a:gd name="connsiteX31" fmla="*/ 96 w 761998"/>
                  <a:gd name="connsiteY31" fmla="*/ 276556 h 800462"/>
                  <a:gd name="connsiteX32" fmla="*/ 686 w 761998"/>
                  <a:gd name="connsiteY32" fmla="*/ 278587 h 800462"/>
                  <a:gd name="connsiteX33" fmla="*/ 73622 w 761998"/>
                  <a:gd name="connsiteY33" fmla="*/ 338684 h 800462"/>
                  <a:gd name="connsiteX34" fmla="*/ 146552 w 761998"/>
                  <a:gd name="connsiteY34" fmla="*/ 398781 h 800462"/>
                  <a:gd name="connsiteX35" fmla="*/ 147237 w 761998"/>
                  <a:gd name="connsiteY35" fmla="*/ 400232 h 800462"/>
                  <a:gd name="connsiteX36" fmla="*/ 146552 w 761998"/>
                  <a:gd name="connsiteY36" fmla="*/ 401683 h 800462"/>
                  <a:gd name="connsiteX37" fmla="*/ 73622 w 761998"/>
                  <a:gd name="connsiteY37" fmla="*/ 461780 h 800462"/>
                  <a:gd name="connsiteX38" fmla="*/ 686 w 761998"/>
                  <a:gd name="connsiteY38" fmla="*/ 521877 h 800462"/>
                  <a:gd name="connsiteX39" fmla="*/ 96 w 761998"/>
                  <a:gd name="connsiteY39" fmla="*/ 523908 h 800462"/>
                  <a:gd name="connsiteX40" fmla="*/ 1771 w 761998"/>
                  <a:gd name="connsiteY40" fmla="*/ 525204 h 800462"/>
                  <a:gd name="connsiteX41" fmla="*/ 96123 w 761998"/>
                  <a:gd name="connsiteY41" fmla="*/ 530984 h 800462"/>
                  <a:gd name="connsiteX42" fmla="*/ 190476 w 761998"/>
                  <a:gd name="connsiteY42" fmla="*/ 536765 h 800462"/>
                  <a:gd name="connsiteX43" fmla="*/ 191885 w 761998"/>
                  <a:gd name="connsiteY43" fmla="*/ 537539 h 800462"/>
                  <a:gd name="connsiteX44" fmla="*/ 192183 w 761998"/>
                  <a:gd name="connsiteY44" fmla="*/ 539113 h 800462"/>
                  <a:gd name="connsiteX45" fmla="*/ 168527 w 761998"/>
                  <a:gd name="connsiteY45" fmla="*/ 630572 h 800462"/>
                  <a:gd name="connsiteX46" fmla="*/ 144870 w 761998"/>
                  <a:gd name="connsiteY46" fmla="*/ 722031 h 800462"/>
                  <a:gd name="connsiteX47" fmla="*/ 145587 w 761998"/>
                  <a:gd name="connsiteY47" fmla="*/ 724024 h 800462"/>
                  <a:gd name="connsiteX48" fmla="*/ 147707 w 761998"/>
                  <a:gd name="connsiteY48" fmla="*/ 724087 h 800462"/>
                  <a:gd name="connsiteX49" fmla="*/ 227439 w 761998"/>
                  <a:gd name="connsiteY49" fmla="*/ 673341 h 800462"/>
                  <a:gd name="connsiteX50" fmla="*/ 307172 w 761998"/>
                  <a:gd name="connsiteY50" fmla="*/ 622602 h 800462"/>
                  <a:gd name="connsiteX51" fmla="*/ 308764 w 761998"/>
                  <a:gd name="connsiteY51" fmla="*/ 622399 h 800462"/>
                  <a:gd name="connsiteX52" fmla="*/ 309932 w 761998"/>
                  <a:gd name="connsiteY52" fmla="*/ 623497 h 800462"/>
                  <a:gd name="connsiteX53" fmla="*/ 344592 w 761998"/>
                  <a:gd name="connsiteY53" fmla="*/ 711383 h 800462"/>
                  <a:gd name="connsiteX54" fmla="*/ 379251 w 761998"/>
                  <a:gd name="connsiteY54" fmla="*/ 799276 h 800462"/>
                  <a:gd name="connsiteX55" fmla="*/ 380996 w 761998"/>
                  <a:gd name="connsiteY55" fmla="*/ 800463 h 800462"/>
                  <a:gd name="connsiteX56" fmla="*/ 382748 w 761998"/>
                  <a:gd name="connsiteY56" fmla="*/ 799276 h 800462"/>
                  <a:gd name="connsiteX57" fmla="*/ 417407 w 761998"/>
                  <a:gd name="connsiteY57" fmla="*/ 711383 h 800462"/>
                  <a:gd name="connsiteX58" fmla="*/ 452067 w 761998"/>
                  <a:gd name="connsiteY58" fmla="*/ 623497 h 800462"/>
                  <a:gd name="connsiteX59" fmla="*/ 453234 w 761998"/>
                  <a:gd name="connsiteY59" fmla="*/ 622399 h 800462"/>
                  <a:gd name="connsiteX60" fmla="*/ 454827 w 761998"/>
                  <a:gd name="connsiteY60" fmla="*/ 622602 h 800462"/>
                  <a:gd name="connsiteX61" fmla="*/ 534560 w 761998"/>
                  <a:gd name="connsiteY61" fmla="*/ 673341 h 800462"/>
                  <a:gd name="connsiteX62" fmla="*/ 614298 w 761998"/>
                  <a:gd name="connsiteY62" fmla="*/ 724087 h 800462"/>
                  <a:gd name="connsiteX63" fmla="*/ 616411 w 761998"/>
                  <a:gd name="connsiteY63" fmla="*/ 724024 h 800462"/>
                  <a:gd name="connsiteX64" fmla="*/ 617128 w 761998"/>
                  <a:gd name="connsiteY64" fmla="*/ 722031 h 800462"/>
                  <a:gd name="connsiteX65" fmla="*/ 593472 w 761998"/>
                  <a:gd name="connsiteY65" fmla="*/ 630572 h 800462"/>
                  <a:gd name="connsiteX66" fmla="*/ 569816 w 761998"/>
                  <a:gd name="connsiteY66" fmla="*/ 539113 h 800462"/>
                  <a:gd name="connsiteX67" fmla="*/ 570120 w 761998"/>
                  <a:gd name="connsiteY67" fmla="*/ 537539 h 800462"/>
                  <a:gd name="connsiteX68" fmla="*/ 571523 w 761998"/>
                  <a:gd name="connsiteY68" fmla="*/ 536765 h 800462"/>
                  <a:gd name="connsiteX69" fmla="*/ 665875 w 761998"/>
                  <a:gd name="connsiteY69" fmla="*/ 530984 h 800462"/>
                  <a:gd name="connsiteX70" fmla="*/ 760228 w 761998"/>
                  <a:gd name="connsiteY70" fmla="*/ 525204 h 800462"/>
                  <a:gd name="connsiteX71" fmla="*/ 761903 w 761998"/>
                  <a:gd name="connsiteY71" fmla="*/ 523908 h 800462"/>
                  <a:gd name="connsiteX72" fmla="*/ 761313 w 761998"/>
                  <a:gd name="connsiteY72" fmla="*/ 521877 h 800462"/>
                  <a:gd name="connsiteX73" fmla="*/ 688377 w 761998"/>
                  <a:gd name="connsiteY73" fmla="*/ 461780 h 800462"/>
                  <a:gd name="connsiteX74" fmla="*/ 615447 w 761998"/>
                  <a:gd name="connsiteY74" fmla="*/ 401683 h 800462"/>
                  <a:gd name="connsiteX75" fmla="*/ 614762 w 761998"/>
                  <a:gd name="connsiteY75" fmla="*/ 400232 h 800462"/>
                  <a:gd name="connsiteX76" fmla="*/ 615447 w 761998"/>
                  <a:gd name="connsiteY76" fmla="*/ 398781 h 800462"/>
                  <a:gd name="connsiteX77" fmla="*/ 688377 w 761998"/>
                  <a:gd name="connsiteY77" fmla="*/ 338684 h 800462"/>
                  <a:gd name="connsiteX78" fmla="*/ 761313 w 761998"/>
                  <a:gd name="connsiteY78" fmla="*/ 278587 h 800462"/>
                  <a:gd name="connsiteX79" fmla="*/ 761903 w 761998"/>
                  <a:gd name="connsiteY79" fmla="*/ 276556 h 800462"/>
                  <a:gd name="connsiteX80" fmla="*/ 760228 w 761998"/>
                  <a:gd name="connsiteY80" fmla="*/ 275260 h 800462"/>
                  <a:gd name="connsiteX81" fmla="*/ 381003 w 761998"/>
                  <a:gd name="connsiteY81" fmla="*/ 544069 h 800462"/>
                  <a:gd name="connsiteX82" fmla="*/ 324971 w 761998"/>
                  <a:gd name="connsiteY82" fmla="*/ 532761 h 800462"/>
                  <a:gd name="connsiteX83" fmla="*/ 279219 w 761998"/>
                  <a:gd name="connsiteY83" fmla="*/ 501939 h 800462"/>
                  <a:gd name="connsiteX84" fmla="*/ 248373 w 761998"/>
                  <a:gd name="connsiteY84" fmla="*/ 456219 h 800462"/>
                  <a:gd name="connsiteX85" fmla="*/ 237065 w 761998"/>
                  <a:gd name="connsiteY85" fmla="*/ 400232 h 800462"/>
                  <a:gd name="connsiteX86" fmla="*/ 248373 w 761998"/>
                  <a:gd name="connsiteY86" fmla="*/ 344245 h 800462"/>
                  <a:gd name="connsiteX87" fmla="*/ 279219 w 761998"/>
                  <a:gd name="connsiteY87" fmla="*/ 298525 h 800462"/>
                  <a:gd name="connsiteX88" fmla="*/ 324971 w 761998"/>
                  <a:gd name="connsiteY88" fmla="*/ 267700 h 800462"/>
                  <a:gd name="connsiteX89" fmla="*/ 381003 w 761998"/>
                  <a:gd name="connsiteY89" fmla="*/ 256397 h 800462"/>
                  <a:gd name="connsiteX90" fmla="*/ 437028 w 761998"/>
                  <a:gd name="connsiteY90" fmla="*/ 267700 h 800462"/>
                  <a:gd name="connsiteX91" fmla="*/ 482779 w 761998"/>
                  <a:gd name="connsiteY91" fmla="*/ 298525 h 800462"/>
                  <a:gd name="connsiteX92" fmla="*/ 513625 w 761998"/>
                  <a:gd name="connsiteY92" fmla="*/ 344245 h 800462"/>
                  <a:gd name="connsiteX93" fmla="*/ 524933 w 761998"/>
                  <a:gd name="connsiteY93" fmla="*/ 400232 h 800462"/>
                  <a:gd name="connsiteX94" fmla="*/ 513625 w 761998"/>
                  <a:gd name="connsiteY94" fmla="*/ 456219 h 800462"/>
                  <a:gd name="connsiteX95" fmla="*/ 482779 w 761998"/>
                  <a:gd name="connsiteY95" fmla="*/ 501939 h 800462"/>
                  <a:gd name="connsiteX96" fmla="*/ 437028 w 761998"/>
                  <a:gd name="connsiteY96" fmla="*/ 532761 h 800462"/>
                  <a:gd name="connsiteX97" fmla="*/ 381003 w 761998"/>
                  <a:gd name="connsiteY97" fmla="*/ 544069 h 80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61998" h="800462">
                    <a:moveTo>
                      <a:pt x="760228" y="275260"/>
                    </a:moveTo>
                    <a:lnTo>
                      <a:pt x="665875" y="269478"/>
                    </a:lnTo>
                    <a:lnTo>
                      <a:pt x="571523" y="263696"/>
                    </a:lnTo>
                    <a:cubicBezTo>
                      <a:pt x="570932" y="263660"/>
                      <a:pt x="570431" y="263359"/>
                      <a:pt x="570120" y="262925"/>
                    </a:cubicBezTo>
                    <a:cubicBezTo>
                      <a:pt x="569803" y="262490"/>
                      <a:pt x="569670" y="261921"/>
                      <a:pt x="569816" y="261349"/>
                    </a:cubicBezTo>
                    <a:lnTo>
                      <a:pt x="593472" y="169891"/>
                    </a:lnTo>
                    <a:lnTo>
                      <a:pt x="617128" y="78433"/>
                    </a:lnTo>
                    <a:cubicBezTo>
                      <a:pt x="617344" y="77607"/>
                      <a:pt x="616995" y="76864"/>
                      <a:pt x="616411" y="76442"/>
                    </a:cubicBezTo>
                    <a:cubicBezTo>
                      <a:pt x="615828" y="76020"/>
                      <a:pt x="615015" y="75918"/>
                      <a:pt x="614298" y="76377"/>
                    </a:cubicBezTo>
                    <a:lnTo>
                      <a:pt x="534560" y="127120"/>
                    </a:lnTo>
                    <a:lnTo>
                      <a:pt x="454827" y="177863"/>
                    </a:lnTo>
                    <a:cubicBezTo>
                      <a:pt x="454332" y="178181"/>
                      <a:pt x="453748" y="178231"/>
                      <a:pt x="453234" y="178065"/>
                    </a:cubicBezTo>
                    <a:cubicBezTo>
                      <a:pt x="452727" y="177899"/>
                      <a:pt x="452283" y="177516"/>
                      <a:pt x="452067" y="176967"/>
                    </a:cubicBezTo>
                    <a:lnTo>
                      <a:pt x="417407" y="89079"/>
                    </a:lnTo>
                    <a:lnTo>
                      <a:pt x="382748" y="1191"/>
                    </a:lnTo>
                    <a:cubicBezTo>
                      <a:pt x="382437" y="397"/>
                      <a:pt x="381720" y="0"/>
                      <a:pt x="380996" y="0"/>
                    </a:cubicBezTo>
                    <a:cubicBezTo>
                      <a:pt x="380279" y="0"/>
                      <a:pt x="379562" y="397"/>
                      <a:pt x="379251" y="1191"/>
                    </a:cubicBezTo>
                    <a:lnTo>
                      <a:pt x="344592" y="89079"/>
                    </a:lnTo>
                    <a:lnTo>
                      <a:pt x="309932" y="176967"/>
                    </a:lnTo>
                    <a:cubicBezTo>
                      <a:pt x="309716" y="177516"/>
                      <a:pt x="309272" y="177899"/>
                      <a:pt x="308764" y="178065"/>
                    </a:cubicBezTo>
                    <a:cubicBezTo>
                      <a:pt x="308250" y="178231"/>
                      <a:pt x="307673" y="178181"/>
                      <a:pt x="307172" y="177863"/>
                    </a:cubicBezTo>
                    <a:lnTo>
                      <a:pt x="227439" y="127120"/>
                    </a:lnTo>
                    <a:lnTo>
                      <a:pt x="147707" y="76377"/>
                    </a:lnTo>
                    <a:cubicBezTo>
                      <a:pt x="146983" y="75919"/>
                      <a:pt x="146171" y="76020"/>
                      <a:pt x="145587" y="76442"/>
                    </a:cubicBezTo>
                    <a:cubicBezTo>
                      <a:pt x="145010" y="76864"/>
                      <a:pt x="144661" y="77607"/>
                      <a:pt x="144870" y="78433"/>
                    </a:cubicBezTo>
                    <a:lnTo>
                      <a:pt x="168527" y="169891"/>
                    </a:lnTo>
                    <a:lnTo>
                      <a:pt x="192183" y="261349"/>
                    </a:lnTo>
                    <a:cubicBezTo>
                      <a:pt x="192329" y="261921"/>
                      <a:pt x="192196" y="262490"/>
                      <a:pt x="191885" y="262925"/>
                    </a:cubicBezTo>
                    <a:cubicBezTo>
                      <a:pt x="191568" y="263359"/>
                      <a:pt x="191066" y="263660"/>
                      <a:pt x="190476" y="263696"/>
                    </a:cubicBezTo>
                    <a:lnTo>
                      <a:pt x="96123" y="269478"/>
                    </a:lnTo>
                    <a:lnTo>
                      <a:pt x="1771" y="275260"/>
                    </a:lnTo>
                    <a:cubicBezTo>
                      <a:pt x="914" y="275312"/>
                      <a:pt x="318" y="275872"/>
                      <a:pt x="96" y="276556"/>
                    </a:cubicBezTo>
                    <a:cubicBezTo>
                      <a:pt x="-127" y="277238"/>
                      <a:pt x="26" y="278044"/>
                      <a:pt x="686" y="278587"/>
                    </a:cubicBezTo>
                    <a:lnTo>
                      <a:pt x="73622" y="338684"/>
                    </a:lnTo>
                    <a:lnTo>
                      <a:pt x="146552" y="398781"/>
                    </a:lnTo>
                    <a:cubicBezTo>
                      <a:pt x="147009" y="399158"/>
                      <a:pt x="147237" y="399695"/>
                      <a:pt x="147237" y="400232"/>
                    </a:cubicBezTo>
                    <a:cubicBezTo>
                      <a:pt x="147237" y="400769"/>
                      <a:pt x="147009" y="401306"/>
                      <a:pt x="146552" y="401683"/>
                    </a:cubicBezTo>
                    <a:lnTo>
                      <a:pt x="73622" y="461780"/>
                    </a:lnTo>
                    <a:lnTo>
                      <a:pt x="686" y="521877"/>
                    </a:lnTo>
                    <a:cubicBezTo>
                      <a:pt x="26" y="522420"/>
                      <a:pt x="-127" y="523226"/>
                      <a:pt x="96" y="523908"/>
                    </a:cubicBezTo>
                    <a:cubicBezTo>
                      <a:pt x="318" y="524592"/>
                      <a:pt x="914" y="525152"/>
                      <a:pt x="1771" y="525204"/>
                    </a:cubicBezTo>
                    <a:lnTo>
                      <a:pt x="96123" y="530984"/>
                    </a:lnTo>
                    <a:lnTo>
                      <a:pt x="190476" y="536765"/>
                    </a:lnTo>
                    <a:cubicBezTo>
                      <a:pt x="191066" y="536803"/>
                      <a:pt x="191568" y="537101"/>
                      <a:pt x="191885" y="537539"/>
                    </a:cubicBezTo>
                    <a:cubicBezTo>
                      <a:pt x="192196" y="537971"/>
                      <a:pt x="192329" y="538542"/>
                      <a:pt x="192183" y="539113"/>
                    </a:cubicBezTo>
                    <a:lnTo>
                      <a:pt x="168527" y="630572"/>
                    </a:lnTo>
                    <a:lnTo>
                      <a:pt x="144870" y="722031"/>
                    </a:lnTo>
                    <a:cubicBezTo>
                      <a:pt x="144661" y="722856"/>
                      <a:pt x="145010" y="723598"/>
                      <a:pt x="145587" y="724024"/>
                    </a:cubicBezTo>
                    <a:cubicBezTo>
                      <a:pt x="146171" y="724443"/>
                      <a:pt x="146983" y="724544"/>
                      <a:pt x="147707" y="724087"/>
                    </a:cubicBezTo>
                    <a:lnTo>
                      <a:pt x="227439" y="673341"/>
                    </a:lnTo>
                    <a:lnTo>
                      <a:pt x="307172" y="622602"/>
                    </a:lnTo>
                    <a:cubicBezTo>
                      <a:pt x="307673" y="622285"/>
                      <a:pt x="308250" y="622234"/>
                      <a:pt x="308764" y="622399"/>
                    </a:cubicBezTo>
                    <a:cubicBezTo>
                      <a:pt x="309272" y="622564"/>
                      <a:pt x="309716" y="622945"/>
                      <a:pt x="309932" y="623497"/>
                    </a:cubicBezTo>
                    <a:lnTo>
                      <a:pt x="344592" y="711383"/>
                    </a:lnTo>
                    <a:lnTo>
                      <a:pt x="379251" y="799276"/>
                    </a:lnTo>
                    <a:cubicBezTo>
                      <a:pt x="379562" y="800069"/>
                      <a:pt x="380279" y="800463"/>
                      <a:pt x="380996" y="800463"/>
                    </a:cubicBezTo>
                    <a:cubicBezTo>
                      <a:pt x="381720" y="800463"/>
                      <a:pt x="382437" y="800069"/>
                      <a:pt x="382748" y="799276"/>
                    </a:cubicBezTo>
                    <a:lnTo>
                      <a:pt x="417407" y="711383"/>
                    </a:lnTo>
                    <a:lnTo>
                      <a:pt x="452067" y="623497"/>
                    </a:lnTo>
                    <a:cubicBezTo>
                      <a:pt x="452283" y="622945"/>
                      <a:pt x="452727" y="622564"/>
                      <a:pt x="453234" y="622399"/>
                    </a:cubicBezTo>
                    <a:cubicBezTo>
                      <a:pt x="453748" y="622234"/>
                      <a:pt x="454332" y="622285"/>
                      <a:pt x="454827" y="622602"/>
                    </a:cubicBezTo>
                    <a:lnTo>
                      <a:pt x="534560" y="673341"/>
                    </a:lnTo>
                    <a:lnTo>
                      <a:pt x="614298" y="724087"/>
                    </a:lnTo>
                    <a:cubicBezTo>
                      <a:pt x="615015" y="724544"/>
                      <a:pt x="615828" y="724443"/>
                      <a:pt x="616411" y="724024"/>
                    </a:cubicBezTo>
                    <a:cubicBezTo>
                      <a:pt x="616995" y="723598"/>
                      <a:pt x="617344" y="722856"/>
                      <a:pt x="617128" y="722031"/>
                    </a:cubicBezTo>
                    <a:lnTo>
                      <a:pt x="593472" y="630572"/>
                    </a:lnTo>
                    <a:lnTo>
                      <a:pt x="569816" y="539113"/>
                    </a:lnTo>
                    <a:cubicBezTo>
                      <a:pt x="569670" y="538542"/>
                      <a:pt x="569803" y="537977"/>
                      <a:pt x="570120" y="537539"/>
                    </a:cubicBezTo>
                    <a:cubicBezTo>
                      <a:pt x="570431" y="537108"/>
                      <a:pt x="570932" y="536803"/>
                      <a:pt x="571523" y="536765"/>
                    </a:cubicBezTo>
                    <a:lnTo>
                      <a:pt x="665875" y="530984"/>
                    </a:lnTo>
                    <a:lnTo>
                      <a:pt x="760228" y="525204"/>
                    </a:lnTo>
                    <a:cubicBezTo>
                      <a:pt x="761085" y="525152"/>
                      <a:pt x="761681" y="524592"/>
                      <a:pt x="761903" y="523908"/>
                    </a:cubicBezTo>
                    <a:cubicBezTo>
                      <a:pt x="762125" y="523226"/>
                      <a:pt x="761973" y="522420"/>
                      <a:pt x="761313" y="521877"/>
                    </a:cubicBezTo>
                    <a:lnTo>
                      <a:pt x="688377" y="461780"/>
                    </a:lnTo>
                    <a:lnTo>
                      <a:pt x="615447" y="401683"/>
                    </a:lnTo>
                    <a:cubicBezTo>
                      <a:pt x="614990" y="401307"/>
                      <a:pt x="614762" y="400769"/>
                      <a:pt x="614762" y="400232"/>
                    </a:cubicBezTo>
                    <a:cubicBezTo>
                      <a:pt x="614762" y="399695"/>
                      <a:pt x="614990" y="399158"/>
                      <a:pt x="615447" y="398781"/>
                    </a:cubicBezTo>
                    <a:lnTo>
                      <a:pt x="688377" y="338684"/>
                    </a:lnTo>
                    <a:lnTo>
                      <a:pt x="761313" y="278587"/>
                    </a:lnTo>
                    <a:cubicBezTo>
                      <a:pt x="761973" y="278044"/>
                      <a:pt x="762125" y="277238"/>
                      <a:pt x="761903" y="276556"/>
                    </a:cubicBezTo>
                    <a:cubicBezTo>
                      <a:pt x="761681" y="275872"/>
                      <a:pt x="761085" y="275312"/>
                      <a:pt x="760228" y="275260"/>
                    </a:cubicBezTo>
                    <a:close/>
                    <a:moveTo>
                      <a:pt x="381003" y="544069"/>
                    </a:moveTo>
                    <a:cubicBezTo>
                      <a:pt x="361128" y="544069"/>
                      <a:pt x="342193" y="540039"/>
                      <a:pt x="324971" y="532761"/>
                    </a:cubicBezTo>
                    <a:cubicBezTo>
                      <a:pt x="307755" y="525485"/>
                      <a:pt x="292247" y="514953"/>
                      <a:pt x="279219" y="501939"/>
                    </a:cubicBezTo>
                    <a:cubicBezTo>
                      <a:pt x="266198" y="488924"/>
                      <a:pt x="255658" y="473427"/>
                      <a:pt x="248373" y="456219"/>
                    </a:cubicBezTo>
                    <a:cubicBezTo>
                      <a:pt x="241095" y="439011"/>
                      <a:pt x="237065" y="420091"/>
                      <a:pt x="237065" y="400232"/>
                    </a:cubicBezTo>
                    <a:cubicBezTo>
                      <a:pt x="237065" y="380372"/>
                      <a:pt x="241095" y="361453"/>
                      <a:pt x="248373" y="344245"/>
                    </a:cubicBezTo>
                    <a:cubicBezTo>
                      <a:pt x="255658" y="327037"/>
                      <a:pt x="266198" y="311540"/>
                      <a:pt x="279219" y="298525"/>
                    </a:cubicBezTo>
                    <a:cubicBezTo>
                      <a:pt x="292247" y="285511"/>
                      <a:pt x="307755" y="274979"/>
                      <a:pt x="324971" y="267700"/>
                    </a:cubicBezTo>
                    <a:cubicBezTo>
                      <a:pt x="342193" y="260422"/>
                      <a:pt x="361128" y="256397"/>
                      <a:pt x="381003" y="256397"/>
                    </a:cubicBezTo>
                    <a:cubicBezTo>
                      <a:pt x="400871" y="256397"/>
                      <a:pt x="419806" y="260422"/>
                      <a:pt x="437028" y="267700"/>
                    </a:cubicBezTo>
                    <a:cubicBezTo>
                      <a:pt x="454243" y="274979"/>
                      <a:pt x="469752" y="285511"/>
                      <a:pt x="482779" y="298525"/>
                    </a:cubicBezTo>
                    <a:cubicBezTo>
                      <a:pt x="495801" y="311540"/>
                      <a:pt x="506341" y="327037"/>
                      <a:pt x="513625" y="344245"/>
                    </a:cubicBezTo>
                    <a:cubicBezTo>
                      <a:pt x="520910" y="361453"/>
                      <a:pt x="524933" y="380372"/>
                      <a:pt x="524933" y="400232"/>
                    </a:cubicBezTo>
                    <a:cubicBezTo>
                      <a:pt x="524933" y="420091"/>
                      <a:pt x="520910" y="439011"/>
                      <a:pt x="513625" y="456219"/>
                    </a:cubicBezTo>
                    <a:cubicBezTo>
                      <a:pt x="506341" y="473427"/>
                      <a:pt x="495801" y="488924"/>
                      <a:pt x="482779" y="501939"/>
                    </a:cubicBezTo>
                    <a:cubicBezTo>
                      <a:pt x="469752" y="514953"/>
                      <a:pt x="454243" y="525485"/>
                      <a:pt x="437028" y="532761"/>
                    </a:cubicBezTo>
                    <a:cubicBezTo>
                      <a:pt x="419806" y="540039"/>
                      <a:pt x="400871" y="544069"/>
                      <a:pt x="381003" y="544069"/>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78" name="Freeform: Shape 77">
                <a:extLst>
                  <a:ext uri="{FF2B5EF4-FFF2-40B4-BE49-F238E27FC236}">
                    <a16:creationId xmlns:a16="http://schemas.microsoft.com/office/drawing/2014/main" id="{909AA6D2-5FC0-15D9-6D3C-7B58DF38A54C}"/>
                  </a:ext>
                </a:extLst>
              </p:cNvPr>
              <p:cNvSpPr/>
              <p:nvPr/>
            </p:nvSpPr>
            <p:spPr>
              <a:xfrm>
                <a:off x="0"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79" name="Freeform: Shape 78">
                <a:extLst>
                  <a:ext uri="{FF2B5EF4-FFF2-40B4-BE49-F238E27FC236}">
                    <a16:creationId xmlns:a16="http://schemas.microsoft.com/office/drawing/2014/main" id="{C83C1971-B302-296F-F078-75492D09DFCC}"/>
                  </a:ext>
                </a:extLst>
              </p:cNvPr>
              <p:cNvSpPr/>
              <p:nvPr/>
            </p:nvSpPr>
            <p:spPr>
              <a:xfrm>
                <a:off x="0" y="6059695"/>
                <a:ext cx="1015999" cy="793075"/>
              </a:xfrm>
              <a:custGeom>
                <a:avLst/>
                <a:gdLst>
                  <a:gd name="connsiteX0" fmla="*/ 407017 w 1015999"/>
                  <a:gd name="connsiteY0" fmla="*/ 243627 h 793075"/>
                  <a:gd name="connsiteX1" fmla="*/ 365188 w 1015999"/>
                  <a:gd name="connsiteY1" fmla="*/ 142714 h 793075"/>
                  <a:gd name="connsiteX2" fmla="*/ 407017 w 1015999"/>
                  <a:gd name="connsiteY2" fmla="*/ 41800 h 793075"/>
                  <a:gd name="connsiteX3" fmla="*/ 508000 w 1015999"/>
                  <a:gd name="connsiteY3" fmla="*/ 0 h 793075"/>
                  <a:gd name="connsiteX4" fmla="*/ 608983 w 1015999"/>
                  <a:gd name="connsiteY4" fmla="*/ 41800 h 793075"/>
                  <a:gd name="connsiteX5" fmla="*/ 650810 w 1015999"/>
                  <a:gd name="connsiteY5" fmla="*/ 142714 h 793075"/>
                  <a:gd name="connsiteX6" fmla="*/ 608983 w 1015999"/>
                  <a:gd name="connsiteY6" fmla="*/ 243627 h 793075"/>
                  <a:gd name="connsiteX7" fmla="*/ 508000 w 1015999"/>
                  <a:gd name="connsiteY7" fmla="*/ 285427 h 793075"/>
                  <a:gd name="connsiteX8" fmla="*/ 407017 w 1015999"/>
                  <a:gd name="connsiteY8" fmla="*/ 243627 h 793075"/>
                  <a:gd name="connsiteX9" fmla="*/ 1014667 w 1015999"/>
                  <a:gd name="connsiteY9" fmla="*/ 159587 h 793075"/>
                  <a:gd name="connsiteX10" fmla="*/ 761998 w 1015999"/>
                  <a:gd name="connsiteY10" fmla="*/ 412600 h 793075"/>
                  <a:gd name="connsiteX11" fmla="*/ 509332 w 1015999"/>
                  <a:gd name="connsiteY11" fmla="*/ 665612 h 793075"/>
                  <a:gd name="connsiteX12" fmla="*/ 508000 w 1015999"/>
                  <a:gd name="connsiteY12" fmla="*/ 666164 h 793075"/>
                  <a:gd name="connsiteX13" fmla="*/ 506668 w 1015999"/>
                  <a:gd name="connsiteY13" fmla="*/ 665612 h 793075"/>
                  <a:gd name="connsiteX14" fmla="*/ 254000 w 1015999"/>
                  <a:gd name="connsiteY14" fmla="*/ 412600 h 793075"/>
                  <a:gd name="connsiteX15" fmla="*/ 1332 w 1015999"/>
                  <a:gd name="connsiteY15" fmla="*/ 159587 h 793075"/>
                  <a:gd name="connsiteX16" fmla="*/ 0 w 1015999"/>
                  <a:gd name="connsiteY16" fmla="*/ 159035 h 793075"/>
                  <a:gd name="connsiteX17" fmla="*/ 0 w 1015999"/>
                  <a:gd name="connsiteY17" fmla="*/ 793076 h 793075"/>
                  <a:gd name="connsiteX18" fmla="*/ 1015999 w 1015999"/>
                  <a:gd name="connsiteY18" fmla="*/ 793076 h 793075"/>
                  <a:gd name="connsiteX19" fmla="*/ 1015999 w 1015999"/>
                  <a:gd name="connsiteY19" fmla="*/ 159035 h 793075"/>
                  <a:gd name="connsiteX20" fmla="*/ 1014667 w 1015999"/>
                  <a:gd name="connsiteY20" fmla="*/ 159587 h 79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5999" h="793075">
                    <a:moveTo>
                      <a:pt x="407017" y="243627"/>
                    </a:moveTo>
                    <a:cubicBezTo>
                      <a:pt x="381172" y="217801"/>
                      <a:pt x="365188" y="182122"/>
                      <a:pt x="365188" y="142714"/>
                    </a:cubicBezTo>
                    <a:cubicBezTo>
                      <a:pt x="365188" y="103304"/>
                      <a:pt x="381172" y="67626"/>
                      <a:pt x="407017" y="41800"/>
                    </a:cubicBezTo>
                    <a:cubicBezTo>
                      <a:pt x="432860" y="15974"/>
                      <a:pt x="468563" y="0"/>
                      <a:pt x="508000" y="0"/>
                    </a:cubicBezTo>
                    <a:cubicBezTo>
                      <a:pt x="547437" y="0"/>
                      <a:pt x="583140" y="15974"/>
                      <a:pt x="608983" y="41800"/>
                    </a:cubicBezTo>
                    <a:cubicBezTo>
                      <a:pt x="634826" y="67626"/>
                      <a:pt x="650810" y="103304"/>
                      <a:pt x="650810" y="142714"/>
                    </a:cubicBezTo>
                    <a:cubicBezTo>
                      <a:pt x="650810" y="182122"/>
                      <a:pt x="634826" y="217801"/>
                      <a:pt x="608983" y="243627"/>
                    </a:cubicBezTo>
                    <a:cubicBezTo>
                      <a:pt x="583140" y="269453"/>
                      <a:pt x="547436" y="285427"/>
                      <a:pt x="508000" y="285427"/>
                    </a:cubicBezTo>
                    <a:cubicBezTo>
                      <a:pt x="468564" y="285427"/>
                      <a:pt x="432860" y="269453"/>
                      <a:pt x="407017" y="243627"/>
                    </a:cubicBezTo>
                    <a:close/>
                    <a:moveTo>
                      <a:pt x="1014667" y="159587"/>
                    </a:moveTo>
                    <a:lnTo>
                      <a:pt x="761998" y="412600"/>
                    </a:lnTo>
                    <a:lnTo>
                      <a:pt x="509332" y="665612"/>
                    </a:lnTo>
                    <a:cubicBezTo>
                      <a:pt x="508964" y="665980"/>
                      <a:pt x="508482" y="666164"/>
                      <a:pt x="508000" y="666164"/>
                    </a:cubicBezTo>
                    <a:cubicBezTo>
                      <a:pt x="507518" y="666164"/>
                      <a:pt x="507036" y="665980"/>
                      <a:pt x="506668" y="665612"/>
                    </a:cubicBezTo>
                    <a:lnTo>
                      <a:pt x="254000" y="412600"/>
                    </a:lnTo>
                    <a:lnTo>
                      <a:pt x="1332" y="159587"/>
                    </a:lnTo>
                    <a:cubicBezTo>
                      <a:pt x="964" y="159219"/>
                      <a:pt x="482" y="159035"/>
                      <a:pt x="0" y="159035"/>
                    </a:cubicBezTo>
                    <a:lnTo>
                      <a:pt x="0" y="793076"/>
                    </a:lnTo>
                    <a:lnTo>
                      <a:pt x="1015999" y="793076"/>
                    </a:lnTo>
                    <a:lnTo>
                      <a:pt x="1015999" y="159035"/>
                    </a:lnTo>
                    <a:cubicBezTo>
                      <a:pt x="1015517" y="159035"/>
                      <a:pt x="1015035" y="159219"/>
                      <a:pt x="1014667" y="159587"/>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grpSp>
        <p:grpSp>
          <p:nvGrpSpPr>
            <p:cNvPr id="43" name="Group 42">
              <a:extLst>
                <a:ext uri="{FF2B5EF4-FFF2-40B4-BE49-F238E27FC236}">
                  <a16:creationId xmlns:a16="http://schemas.microsoft.com/office/drawing/2014/main" id="{8F44A9B1-A115-44BC-8124-18FC69E394E5}"/>
                </a:ext>
              </a:extLst>
            </p:cNvPr>
            <p:cNvGrpSpPr/>
            <p:nvPr/>
          </p:nvGrpSpPr>
          <p:grpSpPr>
            <a:xfrm flipH="1" flipV="1">
              <a:off x="4572149" y="1"/>
              <a:ext cx="4571850" cy="507631"/>
              <a:chOff x="0" y="5837474"/>
              <a:chExt cx="9143999" cy="1015296"/>
            </a:xfrm>
          </p:grpSpPr>
          <p:sp>
            <p:nvSpPr>
              <p:cNvPr id="44" name="Freeform: Shape 43">
                <a:extLst>
                  <a:ext uri="{FF2B5EF4-FFF2-40B4-BE49-F238E27FC236}">
                    <a16:creationId xmlns:a16="http://schemas.microsoft.com/office/drawing/2014/main" id="{6415B156-3E1F-1F56-98C5-1406FE71A4E9}"/>
                  </a:ext>
                </a:extLst>
              </p:cNvPr>
              <p:cNvSpPr/>
              <p:nvPr/>
            </p:nvSpPr>
            <p:spPr>
              <a:xfrm>
                <a:off x="8128007"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45" name="Freeform: Shape 44">
                <a:extLst>
                  <a:ext uri="{FF2B5EF4-FFF2-40B4-BE49-F238E27FC236}">
                    <a16:creationId xmlns:a16="http://schemas.microsoft.com/office/drawing/2014/main" id="{382736E9-3083-3A4F-12D7-BCFB044CF5D0}"/>
                  </a:ext>
                </a:extLst>
              </p:cNvPr>
              <p:cNvSpPr/>
              <p:nvPr/>
            </p:nvSpPr>
            <p:spPr>
              <a:xfrm>
                <a:off x="8128007" y="6130592"/>
                <a:ext cx="1015992" cy="722178"/>
              </a:xfrm>
              <a:custGeom>
                <a:avLst/>
                <a:gdLst>
                  <a:gd name="connsiteX0" fmla="*/ 1014216 w 1015992"/>
                  <a:gd name="connsiteY0" fmla="*/ 1284 h 722178"/>
                  <a:gd name="connsiteX1" fmla="*/ 875374 w 1015992"/>
                  <a:gd name="connsiteY1" fmla="*/ 201886 h 722178"/>
                  <a:gd name="connsiteX2" fmla="*/ 763883 w 1015992"/>
                  <a:gd name="connsiteY2" fmla="*/ 440199 h 722178"/>
                  <a:gd name="connsiteX3" fmla="*/ 761979 w 1015992"/>
                  <a:gd name="connsiteY3" fmla="*/ 441836 h 722178"/>
                  <a:gd name="connsiteX4" fmla="*/ 760139 w 1015992"/>
                  <a:gd name="connsiteY4" fmla="*/ 440199 h 722178"/>
                  <a:gd name="connsiteX5" fmla="*/ 648646 w 1015992"/>
                  <a:gd name="connsiteY5" fmla="*/ 201886 h 722178"/>
                  <a:gd name="connsiteX6" fmla="*/ 509805 w 1015992"/>
                  <a:gd name="connsiteY6" fmla="*/ 1284 h 722178"/>
                  <a:gd name="connsiteX7" fmla="*/ 507964 w 1015992"/>
                  <a:gd name="connsiteY7" fmla="*/ 0 h 722178"/>
                  <a:gd name="connsiteX8" fmla="*/ 506188 w 1015992"/>
                  <a:gd name="connsiteY8" fmla="*/ 1284 h 722178"/>
                  <a:gd name="connsiteX9" fmla="*/ 367347 w 1015992"/>
                  <a:gd name="connsiteY9" fmla="*/ 201886 h 722178"/>
                  <a:gd name="connsiteX10" fmla="*/ 255854 w 1015992"/>
                  <a:gd name="connsiteY10" fmla="*/ 440199 h 722178"/>
                  <a:gd name="connsiteX11" fmla="*/ 254014 w 1015992"/>
                  <a:gd name="connsiteY11" fmla="*/ 441836 h 722178"/>
                  <a:gd name="connsiteX12" fmla="*/ 252110 w 1015992"/>
                  <a:gd name="connsiteY12" fmla="*/ 440199 h 722178"/>
                  <a:gd name="connsiteX13" fmla="*/ 140619 w 1015992"/>
                  <a:gd name="connsiteY13" fmla="*/ 201886 h 722178"/>
                  <a:gd name="connsiteX14" fmla="*/ 1777 w 1015992"/>
                  <a:gd name="connsiteY14" fmla="*/ 1284 h 722178"/>
                  <a:gd name="connsiteX15" fmla="*/ 0 w 1015992"/>
                  <a:gd name="connsiteY15" fmla="*/ 0 h 722178"/>
                  <a:gd name="connsiteX16" fmla="*/ 0 w 1015992"/>
                  <a:gd name="connsiteY16" fmla="*/ 722178 h 722178"/>
                  <a:gd name="connsiteX17" fmla="*/ 1015993 w 1015992"/>
                  <a:gd name="connsiteY17" fmla="*/ 722178 h 722178"/>
                  <a:gd name="connsiteX18" fmla="*/ 1015993 w 1015992"/>
                  <a:gd name="connsiteY18" fmla="*/ 0 h 722178"/>
                  <a:gd name="connsiteX19" fmla="*/ 1014216 w 1015992"/>
                  <a:gd name="connsiteY19" fmla="*/ 1284 h 72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5992" h="722178">
                    <a:moveTo>
                      <a:pt x="1014216" y="1284"/>
                    </a:moveTo>
                    <a:cubicBezTo>
                      <a:pt x="978744" y="107847"/>
                      <a:pt x="924743" y="151723"/>
                      <a:pt x="875374" y="201886"/>
                    </a:cubicBezTo>
                    <a:cubicBezTo>
                      <a:pt x="825943" y="252048"/>
                      <a:pt x="781142" y="308496"/>
                      <a:pt x="763883" y="440199"/>
                    </a:cubicBezTo>
                    <a:cubicBezTo>
                      <a:pt x="763692" y="441291"/>
                      <a:pt x="762867" y="441836"/>
                      <a:pt x="761979" y="441836"/>
                    </a:cubicBezTo>
                    <a:cubicBezTo>
                      <a:pt x="761154" y="441836"/>
                      <a:pt x="760265" y="441291"/>
                      <a:pt x="760139" y="440199"/>
                    </a:cubicBezTo>
                    <a:cubicBezTo>
                      <a:pt x="742878" y="308496"/>
                      <a:pt x="698015" y="252048"/>
                      <a:pt x="648646" y="201886"/>
                    </a:cubicBezTo>
                    <a:cubicBezTo>
                      <a:pt x="599214" y="151723"/>
                      <a:pt x="545276" y="107847"/>
                      <a:pt x="509805" y="1284"/>
                    </a:cubicBezTo>
                    <a:cubicBezTo>
                      <a:pt x="509488" y="428"/>
                      <a:pt x="508727" y="0"/>
                      <a:pt x="507964" y="0"/>
                    </a:cubicBezTo>
                    <a:cubicBezTo>
                      <a:pt x="507266" y="0"/>
                      <a:pt x="506505" y="428"/>
                      <a:pt x="506188" y="1284"/>
                    </a:cubicBezTo>
                    <a:cubicBezTo>
                      <a:pt x="470716" y="107847"/>
                      <a:pt x="416778" y="151723"/>
                      <a:pt x="367347" y="201886"/>
                    </a:cubicBezTo>
                    <a:cubicBezTo>
                      <a:pt x="317978" y="252048"/>
                      <a:pt x="273115" y="308496"/>
                      <a:pt x="255854" y="440199"/>
                    </a:cubicBezTo>
                    <a:cubicBezTo>
                      <a:pt x="255727" y="441291"/>
                      <a:pt x="254839" y="441836"/>
                      <a:pt x="254014" y="441836"/>
                    </a:cubicBezTo>
                    <a:cubicBezTo>
                      <a:pt x="253126" y="441836"/>
                      <a:pt x="252301" y="441291"/>
                      <a:pt x="252110" y="440199"/>
                    </a:cubicBezTo>
                    <a:cubicBezTo>
                      <a:pt x="234850" y="308496"/>
                      <a:pt x="189987" y="252048"/>
                      <a:pt x="140619" y="201886"/>
                    </a:cubicBezTo>
                    <a:cubicBezTo>
                      <a:pt x="91250" y="151723"/>
                      <a:pt x="37249" y="107847"/>
                      <a:pt x="1777" y="1284"/>
                    </a:cubicBezTo>
                    <a:cubicBezTo>
                      <a:pt x="1459" y="429"/>
                      <a:pt x="761" y="1"/>
                      <a:pt x="0" y="0"/>
                    </a:cubicBezTo>
                    <a:lnTo>
                      <a:pt x="0" y="722178"/>
                    </a:lnTo>
                    <a:lnTo>
                      <a:pt x="1015993" y="722178"/>
                    </a:lnTo>
                    <a:lnTo>
                      <a:pt x="1015993" y="0"/>
                    </a:lnTo>
                    <a:cubicBezTo>
                      <a:pt x="1015231" y="1"/>
                      <a:pt x="1014470" y="429"/>
                      <a:pt x="1014216" y="1284"/>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46" name="Freeform: Shape 45">
                <a:extLst>
                  <a:ext uri="{FF2B5EF4-FFF2-40B4-BE49-F238E27FC236}">
                    <a16:creationId xmlns:a16="http://schemas.microsoft.com/office/drawing/2014/main" id="{978DDD20-882B-39CE-C895-E5656CF1E5C9}"/>
                  </a:ext>
                </a:extLst>
              </p:cNvPr>
              <p:cNvSpPr/>
              <p:nvPr/>
            </p:nvSpPr>
            <p:spPr>
              <a:xfrm>
                <a:off x="7112014" y="5837474"/>
                <a:ext cx="1015992" cy="1015296"/>
              </a:xfrm>
              <a:custGeom>
                <a:avLst/>
                <a:gdLst>
                  <a:gd name="connsiteX0" fmla="*/ 1015993 w 1015992"/>
                  <a:gd name="connsiteY0" fmla="*/ 0 h 1015296"/>
                  <a:gd name="connsiteX1" fmla="*/ 0 w 1015992"/>
                  <a:gd name="connsiteY1" fmla="*/ 0 h 1015296"/>
                  <a:gd name="connsiteX2" fmla="*/ 0 w 1015992"/>
                  <a:gd name="connsiteY2" fmla="*/ 1015297 h 1015296"/>
                  <a:gd name="connsiteX3" fmla="*/ 1015993 w 1015992"/>
                  <a:gd name="connsiteY3" fmla="*/ 1015297 h 1015296"/>
                  <a:gd name="connsiteX4" fmla="*/ 1015993 w 1015992"/>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2" h="1015296">
                    <a:moveTo>
                      <a:pt x="1015993" y="0"/>
                    </a:moveTo>
                    <a:lnTo>
                      <a:pt x="0" y="0"/>
                    </a:lnTo>
                    <a:lnTo>
                      <a:pt x="0" y="1015297"/>
                    </a:lnTo>
                    <a:lnTo>
                      <a:pt x="1015993" y="1015297"/>
                    </a:lnTo>
                    <a:lnTo>
                      <a:pt x="1015993"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47" name="Freeform: Shape 46">
                <a:extLst>
                  <a:ext uri="{FF2B5EF4-FFF2-40B4-BE49-F238E27FC236}">
                    <a16:creationId xmlns:a16="http://schemas.microsoft.com/office/drawing/2014/main" id="{87FBF3F8-3776-3090-4866-34C5E865F160}"/>
                  </a:ext>
                </a:extLst>
              </p:cNvPr>
              <p:cNvSpPr/>
              <p:nvPr/>
            </p:nvSpPr>
            <p:spPr>
              <a:xfrm>
                <a:off x="7378529" y="5984030"/>
                <a:ext cx="482963" cy="722191"/>
              </a:xfrm>
              <a:custGeom>
                <a:avLst/>
                <a:gdLst>
                  <a:gd name="connsiteX0" fmla="*/ 244749 w 482963"/>
                  <a:gd name="connsiteY0" fmla="*/ 722170 h 722191"/>
                  <a:gd name="connsiteX1" fmla="*/ 413542 w 482963"/>
                  <a:gd name="connsiteY1" fmla="*/ 650503 h 722191"/>
                  <a:gd name="connsiteX2" fmla="*/ 482963 w 482963"/>
                  <a:gd name="connsiteY2" fmla="*/ 480819 h 722191"/>
                  <a:gd name="connsiteX3" fmla="*/ 474524 w 482963"/>
                  <a:gd name="connsiteY3" fmla="*/ 417324 h 722191"/>
                  <a:gd name="connsiteX4" fmla="*/ 450664 w 482963"/>
                  <a:gd name="connsiteY4" fmla="*/ 360175 h 722191"/>
                  <a:gd name="connsiteX5" fmla="*/ 346850 w 482963"/>
                  <a:gd name="connsiteY5" fmla="*/ 180558 h 722191"/>
                  <a:gd name="connsiteX6" fmla="*/ 243099 w 482963"/>
                  <a:gd name="connsiteY6" fmla="*/ 940 h 722191"/>
                  <a:gd name="connsiteX7" fmla="*/ 241449 w 482963"/>
                  <a:gd name="connsiteY7" fmla="*/ 0 h 722191"/>
                  <a:gd name="connsiteX8" fmla="*/ 239863 w 482963"/>
                  <a:gd name="connsiteY8" fmla="*/ 940 h 722191"/>
                  <a:gd name="connsiteX9" fmla="*/ 136049 w 482963"/>
                  <a:gd name="connsiteY9" fmla="*/ 180558 h 722191"/>
                  <a:gd name="connsiteX10" fmla="*/ 32299 w 482963"/>
                  <a:gd name="connsiteY10" fmla="*/ 360175 h 722191"/>
                  <a:gd name="connsiteX11" fmla="*/ 8439 w 482963"/>
                  <a:gd name="connsiteY11" fmla="*/ 417343 h 722191"/>
                  <a:gd name="connsiteX12" fmla="*/ 0 w 482963"/>
                  <a:gd name="connsiteY12" fmla="*/ 480860 h 722191"/>
                  <a:gd name="connsiteX13" fmla="*/ 71768 w 482963"/>
                  <a:gd name="connsiteY13" fmla="*/ 652572 h 722191"/>
                  <a:gd name="connsiteX14" fmla="*/ 244749 w 482963"/>
                  <a:gd name="connsiteY14" fmla="*/ 722170 h 72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963" h="722191">
                    <a:moveTo>
                      <a:pt x="244749" y="722170"/>
                    </a:moveTo>
                    <a:cubicBezTo>
                      <a:pt x="310998" y="721294"/>
                      <a:pt x="370583" y="694066"/>
                      <a:pt x="413542" y="650503"/>
                    </a:cubicBezTo>
                    <a:cubicBezTo>
                      <a:pt x="456565" y="606940"/>
                      <a:pt x="482963" y="547038"/>
                      <a:pt x="482963" y="480819"/>
                    </a:cubicBezTo>
                    <a:cubicBezTo>
                      <a:pt x="482963" y="458844"/>
                      <a:pt x="480044" y="437556"/>
                      <a:pt x="474524" y="417324"/>
                    </a:cubicBezTo>
                    <a:cubicBezTo>
                      <a:pt x="469002" y="397093"/>
                      <a:pt x="460944" y="377920"/>
                      <a:pt x="450664" y="360175"/>
                    </a:cubicBezTo>
                    <a:lnTo>
                      <a:pt x="346850" y="180558"/>
                    </a:lnTo>
                    <a:lnTo>
                      <a:pt x="243099" y="940"/>
                    </a:lnTo>
                    <a:cubicBezTo>
                      <a:pt x="242719" y="313"/>
                      <a:pt x="242085" y="0"/>
                      <a:pt x="241449" y="0"/>
                    </a:cubicBezTo>
                    <a:cubicBezTo>
                      <a:pt x="240815" y="0"/>
                      <a:pt x="240181" y="313"/>
                      <a:pt x="239863" y="940"/>
                    </a:cubicBezTo>
                    <a:lnTo>
                      <a:pt x="136049" y="180558"/>
                    </a:lnTo>
                    <a:lnTo>
                      <a:pt x="32299" y="360175"/>
                    </a:lnTo>
                    <a:cubicBezTo>
                      <a:pt x="22019" y="377925"/>
                      <a:pt x="13960" y="397105"/>
                      <a:pt x="8439" y="417343"/>
                    </a:cubicBezTo>
                    <a:cubicBezTo>
                      <a:pt x="2919" y="437581"/>
                      <a:pt x="0" y="458877"/>
                      <a:pt x="0" y="480860"/>
                    </a:cubicBezTo>
                    <a:cubicBezTo>
                      <a:pt x="0" y="548047"/>
                      <a:pt x="27413" y="608819"/>
                      <a:pt x="71768" y="652572"/>
                    </a:cubicBezTo>
                    <a:cubicBezTo>
                      <a:pt x="116124" y="696325"/>
                      <a:pt x="177296" y="723059"/>
                      <a:pt x="244749" y="722170"/>
                    </a:cubicBez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48" name="Freeform: Shape 47">
                <a:extLst>
                  <a:ext uri="{FF2B5EF4-FFF2-40B4-BE49-F238E27FC236}">
                    <a16:creationId xmlns:a16="http://schemas.microsoft.com/office/drawing/2014/main" id="{1F84102B-8E54-8F41-3085-3C6D51B536A8}"/>
                  </a:ext>
                </a:extLst>
              </p:cNvPr>
              <p:cNvSpPr/>
              <p:nvPr/>
            </p:nvSpPr>
            <p:spPr>
              <a:xfrm>
                <a:off x="6095995" y="5837474"/>
                <a:ext cx="1016018" cy="1015296"/>
              </a:xfrm>
              <a:custGeom>
                <a:avLst/>
                <a:gdLst>
                  <a:gd name="connsiteX0" fmla="*/ 1016018 w 1016018"/>
                  <a:gd name="connsiteY0" fmla="*/ 0 h 1015296"/>
                  <a:gd name="connsiteX1" fmla="*/ 0 w 1016018"/>
                  <a:gd name="connsiteY1" fmla="*/ 0 h 1015296"/>
                  <a:gd name="connsiteX2" fmla="*/ 0 w 1016018"/>
                  <a:gd name="connsiteY2" fmla="*/ 1015297 h 1015296"/>
                  <a:gd name="connsiteX3" fmla="*/ 1016018 w 1016018"/>
                  <a:gd name="connsiteY3" fmla="*/ 1015297 h 1015296"/>
                  <a:gd name="connsiteX4" fmla="*/ 1016018 w 1016018"/>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18" h="1015296">
                    <a:moveTo>
                      <a:pt x="1016018" y="0"/>
                    </a:moveTo>
                    <a:lnTo>
                      <a:pt x="0" y="0"/>
                    </a:lnTo>
                    <a:lnTo>
                      <a:pt x="0" y="1015297"/>
                    </a:lnTo>
                    <a:lnTo>
                      <a:pt x="1016018" y="1015297"/>
                    </a:lnTo>
                    <a:lnTo>
                      <a:pt x="1016018"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49" name="Freeform: Shape 48">
                <a:extLst>
                  <a:ext uri="{FF2B5EF4-FFF2-40B4-BE49-F238E27FC236}">
                    <a16:creationId xmlns:a16="http://schemas.microsoft.com/office/drawing/2014/main" id="{71920590-11A9-5942-86F2-B0A9E45E56DE}"/>
                  </a:ext>
                </a:extLst>
              </p:cNvPr>
              <p:cNvSpPr/>
              <p:nvPr/>
            </p:nvSpPr>
            <p:spPr>
              <a:xfrm>
                <a:off x="6222996" y="5964385"/>
                <a:ext cx="761978" cy="761474"/>
              </a:xfrm>
              <a:custGeom>
                <a:avLst/>
                <a:gdLst>
                  <a:gd name="connsiteX0" fmla="*/ 102005 w 761978"/>
                  <a:gd name="connsiteY0" fmla="*/ 177337 h 761474"/>
                  <a:gd name="connsiteX1" fmla="*/ 101917 w 761978"/>
                  <a:gd name="connsiteY1" fmla="*/ 176227 h 761474"/>
                  <a:gd name="connsiteX2" fmla="*/ 109163 w 761978"/>
                  <a:gd name="connsiteY2" fmla="*/ 134542 h 761474"/>
                  <a:gd name="connsiteX3" fmla="*/ 111213 w 761978"/>
                  <a:gd name="connsiteY3" fmla="*/ 112907 h 761474"/>
                  <a:gd name="connsiteX4" fmla="*/ 111759 w 761978"/>
                  <a:gd name="connsiteY4" fmla="*/ 111683 h 761474"/>
                  <a:gd name="connsiteX5" fmla="*/ 112983 w 761978"/>
                  <a:gd name="connsiteY5" fmla="*/ 111135 h 761474"/>
                  <a:gd name="connsiteX6" fmla="*/ 134654 w 761978"/>
                  <a:gd name="connsiteY6" fmla="*/ 109092 h 761474"/>
                  <a:gd name="connsiteX7" fmla="*/ 176344 w 761978"/>
                  <a:gd name="connsiteY7" fmla="*/ 101847 h 761474"/>
                  <a:gd name="connsiteX8" fmla="*/ 177486 w 761978"/>
                  <a:gd name="connsiteY8" fmla="*/ 101939 h 761474"/>
                  <a:gd name="connsiteX9" fmla="*/ 178311 w 761978"/>
                  <a:gd name="connsiteY9" fmla="*/ 102640 h 761474"/>
                  <a:gd name="connsiteX10" fmla="*/ 250143 w 761978"/>
                  <a:gd name="connsiteY10" fmla="*/ 210907 h 761474"/>
                  <a:gd name="connsiteX11" fmla="*/ 321976 w 761978"/>
                  <a:gd name="connsiteY11" fmla="*/ 319171 h 761474"/>
                  <a:gd name="connsiteX12" fmla="*/ 321785 w 761978"/>
                  <a:gd name="connsiteY12" fmla="*/ 321541 h 761474"/>
                  <a:gd name="connsiteX13" fmla="*/ 319374 w 761978"/>
                  <a:gd name="connsiteY13" fmla="*/ 321779 h 761474"/>
                  <a:gd name="connsiteX14" fmla="*/ 211055 w 761978"/>
                  <a:gd name="connsiteY14" fmla="*/ 249989 h 761474"/>
                  <a:gd name="connsiteX15" fmla="*/ 102710 w 761978"/>
                  <a:gd name="connsiteY15" fmla="*/ 178203 h 761474"/>
                  <a:gd name="connsiteX16" fmla="*/ 102005 w 761978"/>
                  <a:gd name="connsiteY16" fmla="*/ 177337 h 761474"/>
                  <a:gd name="connsiteX17" fmla="*/ 379212 w 761978"/>
                  <a:gd name="connsiteY17" fmla="*/ 320225 h 761474"/>
                  <a:gd name="connsiteX18" fmla="*/ 380989 w 761978"/>
                  <a:gd name="connsiteY18" fmla="*/ 321566 h 761474"/>
                  <a:gd name="connsiteX19" fmla="*/ 382830 w 761978"/>
                  <a:gd name="connsiteY19" fmla="*/ 320225 h 761474"/>
                  <a:gd name="connsiteX20" fmla="*/ 422236 w 761978"/>
                  <a:gd name="connsiteY20" fmla="*/ 189124 h 761474"/>
                  <a:gd name="connsiteX21" fmla="*/ 461642 w 761978"/>
                  <a:gd name="connsiteY21" fmla="*/ 58023 h 761474"/>
                  <a:gd name="connsiteX22" fmla="*/ 461579 w 761978"/>
                  <a:gd name="connsiteY22" fmla="*/ 56771 h 761474"/>
                  <a:gd name="connsiteX23" fmla="*/ 460754 w 761978"/>
                  <a:gd name="connsiteY23" fmla="*/ 55839 h 761474"/>
                  <a:gd name="connsiteX24" fmla="*/ 421030 w 761978"/>
                  <a:gd name="connsiteY24" fmla="*/ 31324 h 761474"/>
                  <a:gd name="connsiteX25" fmla="*/ 382259 w 761978"/>
                  <a:gd name="connsiteY25" fmla="*/ 489 h 761474"/>
                  <a:gd name="connsiteX26" fmla="*/ 380989 w 761978"/>
                  <a:gd name="connsiteY26" fmla="*/ 0 h 761474"/>
                  <a:gd name="connsiteX27" fmla="*/ 379720 w 761978"/>
                  <a:gd name="connsiteY27" fmla="*/ 489 h 761474"/>
                  <a:gd name="connsiteX28" fmla="*/ 341013 w 761978"/>
                  <a:gd name="connsiteY28" fmla="*/ 31324 h 761474"/>
                  <a:gd name="connsiteX29" fmla="*/ 301226 w 761978"/>
                  <a:gd name="connsiteY29" fmla="*/ 55839 h 761474"/>
                  <a:gd name="connsiteX30" fmla="*/ 300401 w 761978"/>
                  <a:gd name="connsiteY30" fmla="*/ 56771 h 761474"/>
                  <a:gd name="connsiteX31" fmla="*/ 300337 w 761978"/>
                  <a:gd name="connsiteY31" fmla="*/ 58023 h 761474"/>
                  <a:gd name="connsiteX32" fmla="*/ 339743 w 761978"/>
                  <a:gd name="connsiteY32" fmla="*/ 189124 h 761474"/>
                  <a:gd name="connsiteX33" fmla="*/ 379212 w 761978"/>
                  <a:gd name="connsiteY33" fmla="*/ 320225 h 761474"/>
                  <a:gd name="connsiteX34" fmla="*/ 440258 w 761978"/>
                  <a:gd name="connsiteY34" fmla="*/ 321541 h 761474"/>
                  <a:gd name="connsiteX35" fmla="*/ 442606 w 761978"/>
                  <a:gd name="connsiteY35" fmla="*/ 321779 h 761474"/>
                  <a:gd name="connsiteX36" fmla="*/ 550924 w 761978"/>
                  <a:gd name="connsiteY36" fmla="*/ 249989 h 761474"/>
                  <a:gd name="connsiteX37" fmla="*/ 659307 w 761978"/>
                  <a:gd name="connsiteY37" fmla="*/ 178203 h 761474"/>
                  <a:gd name="connsiteX38" fmla="*/ 660005 w 761978"/>
                  <a:gd name="connsiteY38" fmla="*/ 177337 h 761474"/>
                  <a:gd name="connsiteX39" fmla="*/ 660068 w 761978"/>
                  <a:gd name="connsiteY39" fmla="*/ 176227 h 761474"/>
                  <a:gd name="connsiteX40" fmla="*/ 652835 w 761978"/>
                  <a:gd name="connsiteY40" fmla="*/ 134542 h 761474"/>
                  <a:gd name="connsiteX41" fmla="*/ 650804 w 761978"/>
                  <a:gd name="connsiteY41" fmla="*/ 112907 h 761474"/>
                  <a:gd name="connsiteX42" fmla="*/ 650233 w 761978"/>
                  <a:gd name="connsiteY42" fmla="*/ 111683 h 761474"/>
                  <a:gd name="connsiteX43" fmla="*/ 649027 w 761978"/>
                  <a:gd name="connsiteY43" fmla="*/ 111135 h 761474"/>
                  <a:gd name="connsiteX44" fmla="*/ 627389 w 761978"/>
                  <a:gd name="connsiteY44" fmla="*/ 109092 h 761474"/>
                  <a:gd name="connsiteX45" fmla="*/ 585635 w 761978"/>
                  <a:gd name="connsiteY45" fmla="*/ 101847 h 761474"/>
                  <a:gd name="connsiteX46" fmla="*/ 584556 w 761978"/>
                  <a:gd name="connsiteY46" fmla="*/ 101939 h 761474"/>
                  <a:gd name="connsiteX47" fmla="*/ 583668 w 761978"/>
                  <a:gd name="connsiteY47" fmla="*/ 102640 h 761474"/>
                  <a:gd name="connsiteX48" fmla="*/ 511835 w 761978"/>
                  <a:gd name="connsiteY48" fmla="*/ 210907 h 761474"/>
                  <a:gd name="connsiteX49" fmla="*/ 440004 w 761978"/>
                  <a:gd name="connsiteY49" fmla="*/ 319171 h 761474"/>
                  <a:gd name="connsiteX50" fmla="*/ 440258 w 761978"/>
                  <a:gd name="connsiteY50" fmla="*/ 321541 h 761474"/>
                  <a:gd name="connsiteX51" fmla="*/ 321785 w 761978"/>
                  <a:gd name="connsiteY51" fmla="*/ 439933 h 761474"/>
                  <a:gd name="connsiteX52" fmla="*/ 319374 w 761978"/>
                  <a:gd name="connsiteY52" fmla="*/ 439695 h 761474"/>
                  <a:gd name="connsiteX53" fmla="*/ 211055 w 761978"/>
                  <a:gd name="connsiteY53" fmla="*/ 511483 h 761474"/>
                  <a:gd name="connsiteX54" fmla="*/ 102710 w 761978"/>
                  <a:gd name="connsiteY54" fmla="*/ 583271 h 761474"/>
                  <a:gd name="connsiteX55" fmla="*/ 102005 w 761978"/>
                  <a:gd name="connsiteY55" fmla="*/ 584140 h 761474"/>
                  <a:gd name="connsiteX56" fmla="*/ 101917 w 761978"/>
                  <a:gd name="connsiteY56" fmla="*/ 585251 h 761474"/>
                  <a:gd name="connsiteX57" fmla="*/ 109163 w 761978"/>
                  <a:gd name="connsiteY57" fmla="*/ 626935 h 761474"/>
                  <a:gd name="connsiteX58" fmla="*/ 111213 w 761978"/>
                  <a:gd name="connsiteY58" fmla="*/ 648567 h 761474"/>
                  <a:gd name="connsiteX59" fmla="*/ 111759 w 761978"/>
                  <a:gd name="connsiteY59" fmla="*/ 649792 h 761474"/>
                  <a:gd name="connsiteX60" fmla="*/ 112983 w 761978"/>
                  <a:gd name="connsiteY60" fmla="*/ 650337 h 761474"/>
                  <a:gd name="connsiteX61" fmla="*/ 134654 w 761978"/>
                  <a:gd name="connsiteY61" fmla="*/ 652381 h 761474"/>
                  <a:gd name="connsiteX62" fmla="*/ 176344 w 761978"/>
                  <a:gd name="connsiteY62" fmla="*/ 659627 h 761474"/>
                  <a:gd name="connsiteX63" fmla="*/ 177486 w 761978"/>
                  <a:gd name="connsiteY63" fmla="*/ 659538 h 761474"/>
                  <a:gd name="connsiteX64" fmla="*/ 178311 w 761978"/>
                  <a:gd name="connsiteY64" fmla="*/ 658834 h 761474"/>
                  <a:gd name="connsiteX65" fmla="*/ 250143 w 761978"/>
                  <a:gd name="connsiteY65" fmla="*/ 550566 h 761474"/>
                  <a:gd name="connsiteX66" fmla="*/ 321976 w 761978"/>
                  <a:gd name="connsiteY66" fmla="*/ 442303 h 761474"/>
                  <a:gd name="connsiteX67" fmla="*/ 321785 w 761978"/>
                  <a:gd name="connsiteY67" fmla="*/ 439933 h 761474"/>
                  <a:gd name="connsiteX68" fmla="*/ 659307 w 761978"/>
                  <a:gd name="connsiteY68" fmla="*/ 583271 h 761474"/>
                  <a:gd name="connsiteX69" fmla="*/ 550924 w 761978"/>
                  <a:gd name="connsiteY69" fmla="*/ 511483 h 761474"/>
                  <a:gd name="connsiteX70" fmla="*/ 442606 w 761978"/>
                  <a:gd name="connsiteY70" fmla="*/ 439695 h 761474"/>
                  <a:gd name="connsiteX71" fmla="*/ 440258 w 761978"/>
                  <a:gd name="connsiteY71" fmla="*/ 439933 h 761474"/>
                  <a:gd name="connsiteX72" fmla="*/ 440004 w 761978"/>
                  <a:gd name="connsiteY72" fmla="*/ 442303 h 761474"/>
                  <a:gd name="connsiteX73" fmla="*/ 511835 w 761978"/>
                  <a:gd name="connsiteY73" fmla="*/ 550566 h 761474"/>
                  <a:gd name="connsiteX74" fmla="*/ 583668 w 761978"/>
                  <a:gd name="connsiteY74" fmla="*/ 658834 h 761474"/>
                  <a:gd name="connsiteX75" fmla="*/ 584556 w 761978"/>
                  <a:gd name="connsiteY75" fmla="*/ 659538 h 761474"/>
                  <a:gd name="connsiteX76" fmla="*/ 585635 w 761978"/>
                  <a:gd name="connsiteY76" fmla="*/ 659627 h 761474"/>
                  <a:gd name="connsiteX77" fmla="*/ 627389 w 761978"/>
                  <a:gd name="connsiteY77" fmla="*/ 652381 h 761474"/>
                  <a:gd name="connsiteX78" fmla="*/ 649027 w 761978"/>
                  <a:gd name="connsiteY78" fmla="*/ 650337 h 761474"/>
                  <a:gd name="connsiteX79" fmla="*/ 650233 w 761978"/>
                  <a:gd name="connsiteY79" fmla="*/ 649792 h 761474"/>
                  <a:gd name="connsiteX80" fmla="*/ 650804 w 761978"/>
                  <a:gd name="connsiteY80" fmla="*/ 648567 h 761474"/>
                  <a:gd name="connsiteX81" fmla="*/ 652835 w 761978"/>
                  <a:gd name="connsiteY81" fmla="*/ 626935 h 761474"/>
                  <a:gd name="connsiteX82" fmla="*/ 660068 w 761978"/>
                  <a:gd name="connsiteY82" fmla="*/ 585251 h 761474"/>
                  <a:gd name="connsiteX83" fmla="*/ 660005 w 761978"/>
                  <a:gd name="connsiteY83" fmla="*/ 584140 h 761474"/>
                  <a:gd name="connsiteX84" fmla="*/ 659307 w 761978"/>
                  <a:gd name="connsiteY84" fmla="*/ 583271 h 761474"/>
                  <a:gd name="connsiteX85" fmla="*/ 320453 w 761978"/>
                  <a:gd name="connsiteY85" fmla="*/ 382538 h 761474"/>
                  <a:gd name="connsiteX86" fmla="*/ 321785 w 761978"/>
                  <a:gd name="connsiteY86" fmla="*/ 380736 h 761474"/>
                  <a:gd name="connsiteX87" fmla="*/ 320453 w 761978"/>
                  <a:gd name="connsiteY87" fmla="*/ 378936 h 761474"/>
                  <a:gd name="connsiteX88" fmla="*/ 189226 w 761978"/>
                  <a:gd name="connsiteY88" fmla="*/ 339534 h 761474"/>
                  <a:gd name="connsiteX89" fmla="*/ 58062 w 761978"/>
                  <a:gd name="connsiteY89" fmla="*/ 300132 h 761474"/>
                  <a:gd name="connsiteX90" fmla="*/ 56806 w 761978"/>
                  <a:gd name="connsiteY90" fmla="*/ 300194 h 761474"/>
                  <a:gd name="connsiteX91" fmla="*/ 55873 w 761978"/>
                  <a:gd name="connsiteY91" fmla="*/ 301034 h 761474"/>
                  <a:gd name="connsiteX92" fmla="*/ 31347 w 761978"/>
                  <a:gd name="connsiteY92" fmla="*/ 340764 h 761474"/>
                  <a:gd name="connsiteX93" fmla="*/ 489 w 761978"/>
                  <a:gd name="connsiteY93" fmla="*/ 379477 h 761474"/>
                  <a:gd name="connsiteX94" fmla="*/ 0 w 761978"/>
                  <a:gd name="connsiteY94" fmla="*/ 380736 h 761474"/>
                  <a:gd name="connsiteX95" fmla="*/ 489 w 761978"/>
                  <a:gd name="connsiteY95" fmla="*/ 381995 h 761474"/>
                  <a:gd name="connsiteX96" fmla="*/ 31347 w 761978"/>
                  <a:gd name="connsiteY96" fmla="*/ 420711 h 761474"/>
                  <a:gd name="connsiteX97" fmla="*/ 55873 w 761978"/>
                  <a:gd name="connsiteY97" fmla="*/ 460440 h 761474"/>
                  <a:gd name="connsiteX98" fmla="*/ 56806 w 761978"/>
                  <a:gd name="connsiteY98" fmla="*/ 461280 h 761474"/>
                  <a:gd name="connsiteX99" fmla="*/ 58062 w 761978"/>
                  <a:gd name="connsiteY99" fmla="*/ 461340 h 761474"/>
                  <a:gd name="connsiteX100" fmla="*/ 189226 w 761978"/>
                  <a:gd name="connsiteY100" fmla="*/ 421938 h 761474"/>
                  <a:gd name="connsiteX101" fmla="*/ 320453 w 761978"/>
                  <a:gd name="connsiteY101" fmla="*/ 382538 h 761474"/>
                  <a:gd name="connsiteX102" fmla="*/ 761534 w 761978"/>
                  <a:gd name="connsiteY102" fmla="*/ 379477 h 761474"/>
                  <a:gd name="connsiteX103" fmla="*/ 730631 w 761978"/>
                  <a:gd name="connsiteY103" fmla="*/ 340764 h 761474"/>
                  <a:gd name="connsiteX104" fmla="*/ 706137 w 761978"/>
                  <a:gd name="connsiteY104" fmla="*/ 301034 h 761474"/>
                  <a:gd name="connsiteX105" fmla="*/ 705186 w 761978"/>
                  <a:gd name="connsiteY105" fmla="*/ 300194 h 761474"/>
                  <a:gd name="connsiteX106" fmla="*/ 703917 w 761978"/>
                  <a:gd name="connsiteY106" fmla="*/ 300132 h 761474"/>
                  <a:gd name="connsiteX107" fmla="*/ 572753 w 761978"/>
                  <a:gd name="connsiteY107" fmla="*/ 339534 h 761474"/>
                  <a:gd name="connsiteX108" fmla="*/ 441527 w 761978"/>
                  <a:gd name="connsiteY108" fmla="*/ 378936 h 761474"/>
                  <a:gd name="connsiteX109" fmla="*/ 440194 w 761978"/>
                  <a:gd name="connsiteY109" fmla="*/ 380736 h 761474"/>
                  <a:gd name="connsiteX110" fmla="*/ 441527 w 761978"/>
                  <a:gd name="connsiteY110" fmla="*/ 382538 h 761474"/>
                  <a:gd name="connsiteX111" fmla="*/ 572753 w 761978"/>
                  <a:gd name="connsiteY111" fmla="*/ 421938 h 761474"/>
                  <a:gd name="connsiteX112" fmla="*/ 703917 w 761978"/>
                  <a:gd name="connsiteY112" fmla="*/ 461340 h 761474"/>
                  <a:gd name="connsiteX113" fmla="*/ 705186 w 761978"/>
                  <a:gd name="connsiteY113" fmla="*/ 461280 h 761474"/>
                  <a:gd name="connsiteX114" fmla="*/ 706137 w 761978"/>
                  <a:gd name="connsiteY114" fmla="*/ 460440 h 761474"/>
                  <a:gd name="connsiteX115" fmla="*/ 730631 w 761978"/>
                  <a:gd name="connsiteY115" fmla="*/ 420710 h 761474"/>
                  <a:gd name="connsiteX116" fmla="*/ 761534 w 761978"/>
                  <a:gd name="connsiteY116" fmla="*/ 381995 h 761474"/>
                  <a:gd name="connsiteX117" fmla="*/ 761979 w 761978"/>
                  <a:gd name="connsiteY117" fmla="*/ 380736 h 761474"/>
                  <a:gd name="connsiteX118" fmla="*/ 761534 w 761978"/>
                  <a:gd name="connsiteY118" fmla="*/ 379477 h 761474"/>
                  <a:gd name="connsiteX119" fmla="*/ 382830 w 761978"/>
                  <a:gd name="connsiteY119" fmla="*/ 441247 h 761474"/>
                  <a:gd name="connsiteX120" fmla="*/ 380989 w 761978"/>
                  <a:gd name="connsiteY120" fmla="*/ 439908 h 761474"/>
                  <a:gd name="connsiteX121" fmla="*/ 379212 w 761978"/>
                  <a:gd name="connsiteY121" fmla="*/ 441247 h 761474"/>
                  <a:gd name="connsiteX122" fmla="*/ 339743 w 761978"/>
                  <a:gd name="connsiteY122" fmla="*/ 572350 h 761474"/>
                  <a:gd name="connsiteX123" fmla="*/ 300337 w 761978"/>
                  <a:gd name="connsiteY123" fmla="*/ 703450 h 761474"/>
                  <a:gd name="connsiteX124" fmla="*/ 300401 w 761978"/>
                  <a:gd name="connsiteY124" fmla="*/ 704706 h 761474"/>
                  <a:gd name="connsiteX125" fmla="*/ 301226 w 761978"/>
                  <a:gd name="connsiteY125" fmla="*/ 705633 h 761474"/>
                  <a:gd name="connsiteX126" fmla="*/ 341013 w 761978"/>
                  <a:gd name="connsiteY126" fmla="*/ 730152 h 761474"/>
                  <a:gd name="connsiteX127" fmla="*/ 379720 w 761978"/>
                  <a:gd name="connsiteY127" fmla="*/ 760986 h 761474"/>
                  <a:gd name="connsiteX128" fmla="*/ 380989 w 761978"/>
                  <a:gd name="connsiteY128" fmla="*/ 761474 h 761474"/>
                  <a:gd name="connsiteX129" fmla="*/ 382259 w 761978"/>
                  <a:gd name="connsiteY129" fmla="*/ 760986 h 761474"/>
                  <a:gd name="connsiteX130" fmla="*/ 421030 w 761978"/>
                  <a:gd name="connsiteY130" fmla="*/ 730152 h 761474"/>
                  <a:gd name="connsiteX131" fmla="*/ 460754 w 761978"/>
                  <a:gd name="connsiteY131" fmla="*/ 705633 h 761474"/>
                  <a:gd name="connsiteX132" fmla="*/ 461579 w 761978"/>
                  <a:gd name="connsiteY132" fmla="*/ 704706 h 761474"/>
                  <a:gd name="connsiteX133" fmla="*/ 461642 w 761978"/>
                  <a:gd name="connsiteY133" fmla="*/ 703450 h 761474"/>
                  <a:gd name="connsiteX134" fmla="*/ 422236 w 761978"/>
                  <a:gd name="connsiteY134" fmla="*/ 572350 h 761474"/>
                  <a:gd name="connsiteX135" fmla="*/ 382830 w 761978"/>
                  <a:gd name="connsiteY135" fmla="*/ 441247 h 76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61978" h="761474">
                    <a:moveTo>
                      <a:pt x="102005" y="177337"/>
                    </a:moveTo>
                    <a:cubicBezTo>
                      <a:pt x="101872" y="176993"/>
                      <a:pt x="101834" y="176606"/>
                      <a:pt x="101917" y="176227"/>
                    </a:cubicBezTo>
                    <a:cubicBezTo>
                      <a:pt x="105553" y="159674"/>
                      <a:pt x="107793" y="145436"/>
                      <a:pt x="109163" y="134542"/>
                    </a:cubicBezTo>
                    <a:cubicBezTo>
                      <a:pt x="110534" y="123645"/>
                      <a:pt x="111042" y="116092"/>
                      <a:pt x="111213" y="112907"/>
                    </a:cubicBezTo>
                    <a:cubicBezTo>
                      <a:pt x="111238" y="112429"/>
                      <a:pt x="111441" y="112000"/>
                      <a:pt x="111759" y="111683"/>
                    </a:cubicBezTo>
                    <a:cubicBezTo>
                      <a:pt x="112076" y="111365"/>
                      <a:pt x="112507" y="111162"/>
                      <a:pt x="112983" y="111135"/>
                    </a:cubicBezTo>
                    <a:cubicBezTo>
                      <a:pt x="116169" y="110966"/>
                      <a:pt x="123739" y="110463"/>
                      <a:pt x="134654" y="109092"/>
                    </a:cubicBezTo>
                    <a:cubicBezTo>
                      <a:pt x="145504" y="107722"/>
                      <a:pt x="159782" y="105483"/>
                      <a:pt x="176344" y="101847"/>
                    </a:cubicBezTo>
                    <a:cubicBezTo>
                      <a:pt x="176725" y="101762"/>
                      <a:pt x="177106" y="101800"/>
                      <a:pt x="177486" y="101939"/>
                    </a:cubicBezTo>
                    <a:cubicBezTo>
                      <a:pt x="177804" y="102078"/>
                      <a:pt x="178121" y="102318"/>
                      <a:pt x="178311" y="102640"/>
                    </a:cubicBezTo>
                    <a:lnTo>
                      <a:pt x="250143" y="210907"/>
                    </a:lnTo>
                    <a:lnTo>
                      <a:pt x="321976" y="319171"/>
                    </a:lnTo>
                    <a:cubicBezTo>
                      <a:pt x="322547" y="320026"/>
                      <a:pt x="322356" y="320961"/>
                      <a:pt x="321785" y="321541"/>
                    </a:cubicBezTo>
                    <a:cubicBezTo>
                      <a:pt x="321151" y="322121"/>
                      <a:pt x="320262" y="322344"/>
                      <a:pt x="319374" y="321779"/>
                    </a:cubicBezTo>
                    <a:lnTo>
                      <a:pt x="211055" y="249989"/>
                    </a:lnTo>
                    <a:lnTo>
                      <a:pt x="102710" y="178203"/>
                    </a:lnTo>
                    <a:cubicBezTo>
                      <a:pt x="102386" y="177987"/>
                      <a:pt x="102145" y="177682"/>
                      <a:pt x="102005" y="177337"/>
                    </a:cubicBezTo>
                    <a:close/>
                    <a:moveTo>
                      <a:pt x="379212" y="320225"/>
                    </a:moveTo>
                    <a:cubicBezTo>
                      <a:pt x="379466" y="321120"/>
                      <a:pt x="380228" y="321566"/>
                      <a:pt x="380989" y="321566"/>
                    </a:cubicBezTo>
                    <a:cubicBezTo>
                      <a:pt x="381751" y="321566"/>
                      <a:pt x="382512" y="321120"/>
                      <a:pt x="382830" y="320225"/>
                    </a:cubicBezTo>
                    <a:lnTo>
                      <a:pt x="422236" y="189124"/>
                    </a:lnTo>
                    <a:lnTo>
                      <a:pt x="461642" y="58023"/>
                    </a:lnTo>
                    <a:cubicBezTo>
                      <a:pt x="461769" y="57599"/>
                      <a:pt x="461769" y="57157"/>
                      <a:pt x="461579" y="56771"/>
                    </a:cubicBezTo>
                    <a:cubicBezTo>
                      <a:pt x="461452" y="56384"/>
                      <a:pt x="461134" y="56049"/>
                      <a:pt x="460754" y="55839"/>
                    </a:cubicBezTo>
                    <a:cubicBezTo>
                      <a:pt x="447491" y="48641"/>
                      <a:pt x="434165" y="40508"/>
                      <a:pt x="421030" y="31324"/>
                    </a:cubicBezTo>
                    <a:cubicBezTo>
                      <a:pt x="407831" y="22138"/>
                      <a:pt x="394823" y="11901"/>
                      <a:pt x="382259" y="489"/>
                    </a:cubicBezTo>
                    <a:cubicBezTo>
                      <a:pt x="381878" y="164"/>
                      <a:pt x="381434" y="0"/>
                      <a:pt x="380989" y="0"/>
                    </a:cubicBezTo>
                    <a:cubicBezTo>
                      <a:pt x="380545" y="0"/>
                      <a:pt x="380101" y="164"/>
                      <a:pt x="379720" y="489"/>
                    </a:cubicBezTo>
                    <a:cubicBezTo>
                      <a:pt x="367156" y="11901"/>
                      <a:pt x="354148" y="22138"/>
                      <a:pt x="341013" y="31324"/>
                    </a:cubicBezTo>
                    <a:cubicBezTo>
                      <a:pt x="327813" y="40508"/>
                      <a:pt x="314488" y="48641"/>
                      <a:pt x="301226" y="55839"/>
                    </a:cubicBezTo>
                    <a:cubicBezTo>
                      <a:pt x="300844" y="56049"/>
                      <a:pt x="300591" y="56384"/>
                      <a:pt x="300401" y="56771"/>
                    </a:cubicBezTo>
                    <a:cubicBezTo>
                      <a:pt x="300274" y="57157"/>
                      <a:pt x="300210" y="57599"/>
                      <a:pt x="300337" y="58023"/>
                    </a:cubicBezTo>
                    <a:lnTo>
                      <a:pt x="339743" y="189124"/>
                    </a:lnTo>
                    <a:lnTo>
                      <a:pt x="379212" y="320225"/>
                    </a:lnTo>
                    <a:close/>
                    <a:moveTo>
                      <a:pt x="440258" y="321541"/>
                    </a:moveTo>
                    <a:cubicBezTo>
                      <a:pt x="440829" y="322121"/>
                      <a:pt x="441781" y="322344"/>
                      <a:pt x="442606" y="321779"/>
                    </a:cubicBezTo>
                    <a:lnTo>
                      <a:pt x="550924" y="249989"/>
                    </a:lnTo>
                    <a:lnTo>
                      <a:pt x="659307" y="178203"/>
                    </a:lnTo>
                    <a:cubicBezTo>
                      <a:pt x="659625" y="177987"/>
                      <a:pt x="659879" y="177682"/>
                      <a:pt x="660005" y="177337"/>
                    </a:cubicBezTo>
                    <a:cubicBezTo>
                      <a:pt x="660132" y="176993"/>
                      <a:pt x="660195" y="176606"/>
                      <a:pt x="660068" y="176227"/>
                    </a:cubicBezTo>
                    <a:cubicBezTo>
                      <a:pt x="656452" y="159674"/>
                      <a:pt x="654231" y="145436"/>
                      <a:pt x="652835" y="134542"/>
                    </a:cubicBezTo>
                    <a:cubicBezTo>
                      <a:pt x="651438" y="123645"/>
                      <a:pt x="650931" y="116093"/>
                      <a:pt x="650804" y="112907"/>
                    </a:cubicBezTo>
                    <a:cubicBezTo>
                      <a:pt x="650741" y="112429"/>
                      <a:pt x="650550" y="112000"/>
                      <a:pt x="650233" y="111683"/>
                    </a:cubicBezTo>
                    <a:cubicBezTo>
                      <a:pt x="649916" y="111365"/>
                      <a:pt x="649472" y="111162"/>
                      <a:pt x="649027" y="111135"/>
                    </a:cubicBezTo>
                    <a:cubicBezTo>
                      <a:pt x="645854" y="110966"/>
                      <a:pt x="638240" y="110464"/>
                      <a:pt x="627389" y="109092"/>
                    </a:cubicBezTo>
                    <a:cubicBezTo>
                      <a:pt x="616474" y="107722"/>
                      <a:pt x="602197" y="105483"/>
                      <a:pt x="585635" y="101847"/>
                    </a:cubicBezTo>
                    <a:cubicBezTo>
                      <a:pt x="585254" y="101763"/>
                      <a:pt x="584873" y="101800"/>
                      <a:pt x="584556" y="101939"/>
                    </a:cubicBezTo>
                    <a:cubicBezTo>
                      <a:pt x="584175" y="102078"/>
                      <a:pt x="583858" y="102318"/>
                      <a:pt x="583668" y="102640"/>
                    </a:cubicBezTo>
                    <a:lnTo>
                      <a:pt x="511835" y="210907"/>
                    </a:lnTo>
                    <a:lnTo>
                      <a:pt x="440004" y="319171"/>
                    </a:lnTo>
                    <a:cubicBezTo>
                      <a:pt x="439433" y="320027"/>
                      <a:pt x="439686" y="320961"/>
                      <a:pt x="440258" y="321541"/>
                    </a:cubicBezTo>
                    <a:close/>
                    <a:moveTo>
                      <a:pt x="321785" y="439933"/>
                    </a:moveTo>
                    <a:cubicBezTo>
                      <a:pt x="321151" y="439353"/>
                      <a:pt x="320262" y="439130"/>
                      <a:pt x="319374" y="439695"/>
                    </a:cubicBezTo>
                    <a:lnTo>
                      <a:pt x="211055" y="511483"/>
                    </a:lnTo>
                    <a:lnTo>
                      <a:pt x="102710" y="583271"/>
                    </a:lnTo>
                    <a:cubicBezTo>
                      <a:pt x="102386" y="583486"/>
                      <a:pt x="102145" y="583791"/>
                      <a:pt x="102005" y="584140"/>
                    </a:cubicBezTo>
                    <a:cubicBezTo>
                      <a:pt x="101872" y="584483"/>
                      <a:pt x="101834" y="584870"/>
                      <a:pt x="101917" y="585251"/>
                    </a:cubicBezTo>
                    <a:cubicBezTo>
                      <a:pt x="105553" y="601800"/>
                      <a:pt x="107793" y="616039"/>
                      <a:pt x="109163" y="626935"/>
                    </a:cubicBezTo>
                    <a:cubicBezTo>
                      <a:pt x="110534" y="637824"/>
                      <a:pt x="111042" y="645381"/>
                      <a:pt x="111213" y="648567"/>
                    </a:cubicBezTo>
                    <a:cubicBezTo>
                      <a:pt x="111238" y="649043"/>
                      <a:pt x="111441" y="649474"/>
                      <a:pt x="111759" y="649792"/>
                    </a:cubicBezTo>
                    <a:cubicBezTo>
                      <a:pt x="112076" y="650109"/>
                      <a:pt x="112507" y="650312"/>
                      <a:pt x="112983" y="650337"/>
                    </a:cubicBezTo>
                    <a:cubicBezTo>
                      <a:pt x="116169" y="650509"/>
                      <a:pt x="123739" y="651010"/>
                      <a:pt x="134654" y="652381"/>
                    </a:cubicBezTo>
                    <a:cubicBezTo>
                      <a:pt x="145504" y="653751"/>
                      <a:pt x="159782" y="655991"/>
                      <a:pt x="176344" y="659627"/>
                    </a:cubicBezTo>
                    <a:cubicBezTo>
                      <a:pt x="176725" y="659710"/>
                      <a:pt x="177106" y="659672"/>
                      <a:pt x="177486" y="659538"/>
                    </a:cubicBezTo>
                    <a:cubicBezTo>
                      <a:pt x="177804" y="659399"/>
                      <a:pt x="178121" y="659158"/>
                      <a:pt x="178311" y="658834"/>
                    </a:cubicBezTo>
                    <a:lnTo>
                      <a:pt x="250143" y="550566"/>
                    </a:lnTo>
                    <a:lnTo>
                      <a:pt x="321976" y="442303"/>
                    </a:lnTo>
                    <a:cubicBezTo>
                      <a:pt x="322547" y="441448"/>
                      <a:pt x="322356" y="440514"/>
                      <a:pt x="321785" y="439933"/>
                    </a:cubicBezTo>
                    <a:close/>
                    <a:moveTo>
                      <a:pt x="659307" y="583271"/>
                    </a:moveTo>
                    <a:lnTo>
                      <a:pt x="550924" y="511483"/>
                    </a:lnTo>
                    <a:lnTo>
                      <a:pt x="442606" y="439695"/>
                    </a:lnTo>
                    <a:cubicBezTo>
                      <a:pt x="441781" y="439130"/>
                      <a:pt x="440829" y="439353"/>
                      <a:pt x="440258" y="439933"/>
                    </a:cubicBezTo>
                    <a:cubicBezTo>
                      <a:pt x="439686" y="440514"/>
                      <a:pt x="439433" y="441448"/>
                      <a:pt x="440004" y="442303"/>
                    </a:cubicBezTo>
                    <a:lnTo>
                      <a:pt x="511835" y="550566"/>
                    </a:lnTo>
                    <a:lnTo>
                      <a:pt x="583668" y="658834"/>
                    </a:lnTo>
                    <a:cubicBezTo>
                      <a:pt x="583858" y="659158"/>
                      <a:pt x="584175" y="659399"/>
                      <a:pt x="584556" y="659538"/>
                    </a:cubicBezTo>
                    <a:cubicBezTo>
                      <a:pt x="584873" y="659672"/>
                      <a:pt x="585254" y="659710"/>
                      <a:pt x="585635" y="659627"/>
                    </a:cubicBezTo>
                    <a:cubicBezTo>
                      <a:pt x="602197" y="655991"/>
                      <a:pt x="616474" y="653751"/>
                      <a:pt x="627389" y="652381"/>
                    </a:cubicBezTo>
                    <a:cubicBezTo>
                      <a:pt x="638240" y="651010"/>
                      <a:pt x="645854" y="650509"/>
                      <a:pt x="649027" y="650337"/>
                    </a:cubicBezTo>
                    <a:cubicBezTo>
                      <a:pt x="649472" y="650312"/>
                      <a:pt x="649916" y="650109"/>
                      <a:pt x="650233" y="649792"/>
                    </a:cubicBezTo>
                    <a:cubicBezTo>
                      <a:pt x="650550" y="649474"/>
                      <a:pt x="650741" y="649043"/>
                      <a:pt x="650804" y="648567"/>
                    </a:cubicBezTo>
                    <a:cubicBezTo>
                      <a:pt x="650931" y="645381"/>
                      <a:pt x="651438" y="637824"/>
                      <a:pt x="652835" y="626935"/>
                    </a:cubicBezTo>
                    <a:cubicBezTo>
                      <a:pt x="654231" y="616039"/>
                      <a:pt x="656452" y="601800"/>
                      <a:pt x="660068" y="585251"/>
                    </a:cubicBezTo>
                    <a:cubicBezTo>
                      <a:pt x="660195" y="584870"/>
                      <a:pt x="660132" y="584483"/>
                      <a:pt x="660005" y="584140"/>
                    </a:cubicBezTo>
                    <a:cubicBezTo>
                      <a:pt x="659879" y="583791"/>
                      <a:pt x="659625" y="583486"/>
                      <a:pt x="659307" y="583271"/>
                    </a:cubicBezTo>
                    <a:close/>
                    <a:moveTo>
                      <a:pt x="320453" y="382538"/>
                    </a:moveTo>
                    <a:cubicBezTo>
                      <a:pt x="321341" y="382268"/>
                      <a:pt x="321785" y="381504"/>
                      <a:pt x="321785" y="380736"/>
                    </a:cubicBezTo>
                    <a:cubicBezTo>
                      <a:pt x="321785" y="379970"/>
                      <a:pt x="321341" y="379204"/>
                      <a:pt x="320453" y="378936"/>
                    </a:cubicBezTo>
                    <a:lnTo>
                      <a:pt x="189226" y="339534"/>
                    </a:lnTo>
                    <a:lnTo>
                      <a:pt x="58062" y="300132"/>
                    </a:lnTo>
                    <a:cubicBezTo>
                      <a:pt x="57637" y="300006"/>
                      <a:pt x="57193" y="300036"/>
                      <a:pt x="56806" y="300194"/>
                    </a:cubicBezTo>
                    <a:cubicBezTo>
                      <a:pt x="56419" y="300353"/>
                      <a:pt x="56089" y="300643"/>
                      <a:pt x="55873" y="301034"/>
                    </a:cubicBezTo>
                    <a:cubicBezTo>
                      <a:pt x="48671" y="314290"/>
                      <a:pt x="40536" y="327612"/>
                      <a:pt x="31347" y="340764"/>
                    </a:cubicBezTo>
                    <a:cubicBezTo>
                      <a:pt x="22153" y="353916"/>
                      <a:pt x="11905" y="366897"/>
                      <a:pt x="489" y="379477"/>
                    </a:cubicBezTo>
                    <a:cubicBezTo>
                      <a:pt x="165" y="379836"/>
                      <a:pt x="0" y="380285"/>
                      <a:pt x="0" y="380736"/>
                    </a:cubicBezTo>
                    <a:cubicBezTo>
                      <a:pt x="0" y="381187"/>
                      <a:pt x="165" y="381638"/>
                      <a:pt x="489" y="381995"/>
                    </a:cubicBezTo>
                    <a:cubicBezTo>
                      <a:pt x="11905" y="394577"/>
                      <a:pt x="22153" y="407559"/>
                      <a:pt x="31347" y="420711"/>
                    </a:cubicBezTo>
                    <a:cubicBezTo>
                      <a:pt x="40536" y="433863"/>
                      <a:pt x="48671" y="447184"/>
                      <a:pt x="55873" y="460440"/>
                    </a:cubicBezTo>
                    <a:cubicBezTo>
                      <a:pt x="56089" y="460832"/>
                      <a:pt x="56419" y="461122"/>
                      <a:pt x="56806" y="461280"/>
                    </a:cubicBezTo>
                    <a:cubicBezTo>
                      <a:pt x="57193" y="461439"/>
                      <a:pt x="57637" y="461469"/>
                      <a:pt x="58062" y="461340"/>
                    </a:cubicBezTo>
                    <a:lnTo>
                      <a:pt x="189226" y="421938"/>
                    </a:lnTo>
                    <a:lnTo>
                      <a:pt x="320453" y="382538"/>
                    </a:lnTo>
                    <a:close/>
                    <a:moveTo>
                      <a:pt x="761534" y="379477"/>
                    </a:moveTo>
                    <a:cubicBezTo>
                      <a:pt x="750113" y="366897"/>
                      <a:pt x="739833" y="353916"/>
                      <a:pt x="730631" y="340764"/>
                    </a:cubicBezTo>
                    <a:cubicBezTo>
                      <a:pt x="721494" y="327612"/>
                      <a:pt x="713308" y="314290"/>
                      <a:pt x="706137" y="301034"/>
                    </a:cubicBezTo>
                    <a:cubicBezTo>
                      <a:pt x="705884" y="300643"/>
                      <a:pt x="705567" y="300353"/>
                      <a:pt x="705186" y="300194"/>
                    </a:cubicBezTo>
                    <a:cubicBezTo>
                      <a:pt x="704805" y="300036"/>
                      <a:pt x="704361" y="300006"/>
                      <a:pt x="703917" y="300132"/>
                    </a:cubicBezTo>
                    <a:lnTo>
                      <a:pt x="572753" y="339534"/>
                    </a:lnTo>
                    <a:lnTo>
                      <a:pt x="441527" y="378936"/>
                    </a:lnTo>
                    <a:cubicBezTo>
                      <a:pt x="440638" y="379204"/>
                      <a:pt x="440194" y="379970"/>
                      <a:pt x="440194" y="380736"/>
                    </a:cubicBezTo>
                    <a:cubicBezTo>
                      <a:pt x="440194" y="381504"/>
                      <a:pt x="440638" y="382268"/>
                      <a:pt x="441527" y="382538"/>
                    </a:cubicBezTo>
                    <a:lnTo>
                      <a:pt x="572753" y="421938"/>
                    </a:lnTo>
                    <a:lnTo>
                      <a:pt x="703917" y="461340"/>
                    </a:lnTo>
                    <a:cubicBezTo>
                      <a:pt x="704361" y="461469"/>
                      <a:pt x="704805" y="461439"/>
                      <a:pt x="705186" y="461280"/>
                    </a:cubicBezTo>
                    <a:cubicBezTo>
                      <a:pt x="705567" y="461122"/>
                      <a:pt x="705884" y="460832"/>
                      <a:pt x="706137" y="460440"/>
                    </a:cubicBezTo>
                    <a:cubicBezTo>
                      <a:pt x="713308" y="447184"/>
                      <a:pt x="721494" y="433863"/>
                      <a:pt x="730631" y="420710"/>
                    </a:cubicBezTo>
                    <a:cubicBezTo>
                      <a:pt x="739833" y="407559"/>
                      <a:pt x="750113" y="394577"/>
                      <a:pt x="761534" y="381995"/>
                    </a:cubicBezTo>
                    <a:cubicBezTo>
                      <a:pt x="761852" y="381638"/>
                      <a:pt x="761979" y="381187"/>
                      <a:pt x="761979" y="380736"/>
                    </a:cubicBezTo>
                    <a:cubicBezTo>
                      <a:pt x="761979" y="380285"/>
                      <a:pt x="761852" y="379836"/>
                      <a:pt x="761534" y="379477"/>
                    </a:cubicBezTo>
                    <a:close/>
                    <a:moveTo>
                      <a:pt x="382830" y="441247"/>
                    </a:moveTo>
                    <a:cubicBezTo>
                      <a:pt x="382512" y="440355"/>
                      <a:pt x="381751" y="439908"/>
                      <a:pt x="380989" y="439908"/>
                    </a:cubicBezTo>
                    <a:cubicBezTo>
                      <a:pt x="380228" y="439908"/>
                      <a:pt x="379466" y="440355"/>
                      <a:pt x="379212" y="441247"/>
                    </a:cubicBezTo>
                    <a:lnTo>
                      <a:pt x="339743" y="572350"/>
                    </a:lnTo>
                    <a:lnTo>
                      <a:pt x="300337" y="703450"/>
                    </a:lnTo>
                    <a:cubicBezTo>
                      <a:pt x="300210" y="703875"/>
                      <a:pt x="300274" y="704319"/>
                      <a:pt x="300401" y="704706"/>
                    </a:cubicBezTo>
                    <a:cubicBezTo>
                      <a:pt x="300591" y="705087"/>
                      <a:pt x="300844" y="705423"/>
                      <a:pt x="301226" y="705633"/>
                    </a:cubicBezTo>
                    <a:cubicBezTo>
                      <a:pt x="314488" y="712835"/>
                      <a:pt x="327813" y="720964"/>
                      <a:pt x="341013" y="730152"/>
                    </a:cubicBezTo>
                    <a:cubicBezTo>
                      <a:pt x="354148" y="739334"/>
                      <a:pt x="367156" y="749576"/>
                      <a:pt x="379720" y="760986"/>
                    </a:cubicBezTo>
                    <a:cubicBezTo>
                      <a:pt x="380101" y="761309"/>
                      <a:pt x="380545" y="761474"/>
                      <a:pt x="380989" y="761474"/>
                    </a:cubicBezTo>
                    <a:cubicBezTo>
                      <a:pt x="381434" y="761474"/>
                      <a:pt x="381878" y="761309"/>
                      <a:pt x="382259" y="760986"/>
                    </a:cubicBezTo>
                    <a:cubicBezTo>
                      <a:pt x="394823" y="749576"/>
                      <a:pt x="407831" y="739334"/>
                      <a:pt x="421030" y="730152"/>
                    </a:cubicBezTo>
                    <a:cubicBezTo>
                      <a:pt x="434165" y="720964"/>
                      <a:pt x="447491" y="712835"/>
                      <a:pt x="460754" y="705633"/>
                    </a:cubicBezTo>
                    <a:cubicBezTo>
                      <a:pt x="461134" y="705423"/>
                      <a:pt x="461452" y="705087"/>
                      <a:pt x="461579" y="704706"/>
                    </a:cubicBezTo>
                    <a:cubicBezTo>
                      <a:pt x="461769" y="704319"/>
                      <a:pt x="461769" y="703875"/>
                      <a:pt x="461642" y="703450"/>
                    </a:cubicBezTo>
                    <a:lnTo>
                      <a:pt x="422236" y="572350"/>
                    </a:lnTo>
                    <a:lnTo>
                      <a:pt x="382830" y="441247"/>
                    </a:ln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50" name="Freeform: Shape 49">
                <a:extLst>
                  <a:ext uri="{FF2B5EF4-FFF2-40B4-BE49-F238E27FC236}">
                    <a16:creationId xmlns:a16="http://schemas.microsoft.com/office/drawing/2014/main" id="{57269496-EDA0-9DAA-ACA0-933A116F635B}"/>
                  </a:ext>
                </a:extLst>
              </p:cNvPr>
              <p:cNvSpPr/>
              <p:nvPr/>
            </p:nvSpPr>
            <p:spPr>
              <a:xfrm>
                <a:off x="5079996"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51" name="Freeform: Shape 50">
                <a:extLst>
                  <a:ext uri="{FF2B5EF4-FFF2-40B4-BE49-F238E27FC236}">
                    <a16:creationId xmlns:a16="http://schemas.microsoft.com/office/drawing/2014/main" id="{7E852149-823A-BDEE-ECA5-741CA2FE3098}"/>
                  </a:ext>
                </a:extLst>
              </p:cNvPr>
              <p:cNvSpPr/>
              <p:nvPr/>
            </p:nvSpPr>
            <p:spPr>
              <a:xfrm>
                <a:off x="5206996" y="5964386"/>
                <a:ext cx="761997" cy="761472"/>
              </a:xfrm>
              <a:custGeom>
                <a:avLst/>
                <a:gdLst>
                  <a:gd name="connsiteX0" fmla="*/ 382481 w 761997"/>
                  <a:gd name="connsiteY0" fmla="*/ 760737 h 761472"/>
                  <a:gd name="connsiteX1" fmla="*/ 434800 w 761997"/>
                  <a:gd name="connsiteY1" fmla="*/ 679056 h 761472"/>
                  <a:gd name="connsiteX2" fmla="*/ 503079 w 761997"/>
                  <a:gd name="connsiteY2" fmla="*/ 504818 h 761472"/>
                  <a:gd name="connsiteX3" fmla="*/ 503828 w 761997"/>
                  <a:gd name="connsiteY3" fmla="*/ 503479 h 761472"/>
                  <a:gd name="connsiteX4" fmla="*/ 505166 w 761997"/>
                  <a:gd name="connsiteY4" fmla="*/ 502732 h 761472"/>
                  <a:gd name="connsiteX5" fmla="*/ 679525 w 761997"/>
                  <a:gd name="connsiteY5" fmla="*/ 434499 h 761472"/>
                  <a:gd name="connsiteX6" fmla="*/ 761262 w 761997"/>
                  <a:gd name="connsiteY6" fmla="*/ 382221 h 761472"/>
                  <a:gd name="connsiteX7" fmla="*/ 761998 w 761997"/>
                  <a:gd name="connsiteY7" fmla="*/ 380736 h 761472"/>
                  <a:gd name="connsiteX8" fmla="*/ 761262 w 761997"/>
                  <a:gd name="connsiteY8" fmla="*/ 379251 h 761472"/>
                  <a:gd name="connsiteX9" fmla="*/ 679525 w 761997"/>
                  <a:gd name="connsiteY9" fmla="*/ 326972 h 761472"/>
                  <a:gd name="connsiteX10" fmla="*/ 505166 w 761997"/>
                  <a:gd name="connsiteY10" fmla="*/ 258739 h 761472"/>
                  <a:gd name="connsiteX11" fmla="*/ 503828 w 761997"/>
                  <a:gd name="connsiteY11" fmla="*/ 257992 h 761472"/>
                  <a:gd name="connsiteX12" fmla="*/ 503079 w 761997"/>
                  <a:gd name="connsiteY12" fmla="*/ 256653 h 761472"/>
                  <a:gd name="connsiteX13" fmla="*/ 434800 w 761997"/>
                  <a:gd name="connsiteY13" fmla="*/ 82417 h 761472"/>
                  <a:gd name="connsiteX14" fmla="*/ 382481 w 761997"/>
                  <a:gd name="connsiteY14" fmla="*/ 732 h 761472"/>
                  <a:gd name="connsiteX15" fmla="*/ 380996 w 761997"/>
                  <a:gd name="connsiteY15" fmla="*/ 0 h 761472"/>
                  <a:gd name="connsiteX16" fmla="*/ 379511 w 761997"/>
                  <a:gd name="connsiteY16" fmla="*/ 732 h 761472"/>
                  <a:gd name="connsiteX17" fmla="*/ 327198 w 761997"/>
                  <a:gd name="connsiteY17" fmla="*/ 82417 h 761472"/>
                  <a:gd name="connsiteX18" fmla="*/ 258920 w 761997"/>
                  <a:gd name="connsiteY18" fmla="*/ 256653 h 761472"/>
                  <a:gd name="connsiteX19" fmla="*/ 258171 w 761997"/>
                  <a:gd name="connsiteY19" fmla="*/ 257992 h 761472"/>
                  <a:gd name="connsiteX20" fmla="*/ 256832 w 761997"/>
                  <a:gd name="connsiteY20" fmla="*/ 258739 h 761472"/>
                  <a:gd name="connsiteX21" fmla="*/ 82474 w 761997"/>
                  <a:gd name="connsiteY21" fmla="*/ 326972 h 761472"/>
                  <a:gd name="connsiteX22" fmla="*/ 730 w 761997"/>
                  <a:gd name="connsiteY22" fmla="*/ 379251 h 761472"/>
                  <a:gd name="connsiteX23" fmla="*/ 0 w 761997"/>
                  <a:gd name="connsiteY23" fmla="*/ 380736 h 761472"/>
                  <a:gd name="connsiteX24" fmla="*/ 730 w 761997"/>
                  <a:gd name="connsiteY24" fmla="*/ 382221 h 761472"/>
                  <a:gd name="connsiteX25" fmla="*/ 82474 w 761997"/>
                  <a:gd name="connsiteY25" fmla="*/ 434499 h 761472"/>
                  <a:gd name="connsiteX26" fmla="*/ 256832 w 761997"/>
                  <a:gd name="connsiteY26" fmla="*/ 502732 h 761472"/>
                  <a:gd name="connsiteX27" fmla="*/ 258171 w 761997"/>
                  <a:gd name="connsiteY27" fmla="*/ 503479 h 761472"/>
                  <a:gd name="connsiteX28" fmla="*/ 258920 w 761997"/>
                  <a:gd name="connsiteY28" fmla="*/ 504818 h 761472"/>
                  <a:gd name="connsiteX29" fmla="*/ 327198 w 761997"/>
                  <a:gd name="connsiteY29" fmla="*/ 679056 h 761472"/>
                  <a:gd name="connsiteX30" fmla="*/ 379511 w 761997"/>
                  <a:gd name="connsiteY30" fmla="*/ 760737 h 761472"/>
                  <a:gd name="connsiteX31" fmla="*/ 380996 w 761997"/>
                  <a:gd name="connsiteY31" fmla="*/ 761473 h 761472"/>
                  <a:gd name="connsiteX32" fmla="*/ 382481 w 761997"/>
                  <a:gd name="connsiteY32" fmla="*/ 760737 h 7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1997" h="761472">
                    <a:moveTo>
                      <a:pt x="382481" y="760737"/>
                    </a:moveTo>
                    <a:cubicBezTo>
                      <a:pt x="388268" y="753230"/>
                      <a:pt x="410205" y="723856"/>
                      <a:pt x="434800" y="679056"/>
                    </a:cubicBezTo>
                    <a:cubicBezTo>
                      <a:pt x="459396" y="634250"/>
                      <a:pt x="486650" y="574024"/>
                      <a:pt x="503079" y="504818"/>
                    </a:cubicBezTo>
                    <a:cubicBezTo>
                      <a:pt x="503199" y="504301"/>
                      <a:pt x="503466" y="503841"/>
                      <a:pt x="503828" y="503479"/>
                    </a:cubicBezTo>
                    <a:cubicBezTo>
                      <a:pt x="504189" y="503118"/>
                      <a:pt x="504646" y="502855"/>
                      <a:pt x="505166" y="502732"/>
                    </a:cubicBezTo>
                    <a:cubicBezTo>
                      <a:pt x="574422" y="486313"/>
                      <a:pt x="634693" y="459077"/>
                      <a:pt x="679525" y="434499"/>
                    </a:cubicBezTo>
                    <a:cubicBezTo>
                      <a:pt x="724356" y="409922"/>
                      <a:pt x="753755" y="388004"/>
                      <a:pt x="761262" y="382221"/>
                    </a:cubicBezTo>
                    <a:cubicBezTo>
                      <a:pt x="761750" y="381844"/>
                      <a:pt x="761998" y="381290"/>
                      <a:pt x="761998" y="380736"/>
                    </a:cubicBezTo>
                    <a:cubicBezTo>
                      <a:pt x="761998" y="380181"/>
                      <a:pt x="761750" y="379627"/>
                      <a:pt x="761262" y="379251"/>
                    </a:cubicBezTo>
                    <a:cubicBezTo>
                      <a:pt x="753755" y="373468"/>
                      <a:pt x="724356" y="351549"/>
                      <a:pt x="679525" y="326972"/>
                    </a:cubicBezTo>
                    <a:cubicBezTo>
                      <a:pt x="634693" y="302394"/>
                      <a:pt x="574422" y="275158"/>
                      <a:pt x="505166" y="258739"/>
                    </a:cubicBezTo>
                    <a:cubicBezTo>
                      <a:pt x="504646" y="258617"/>
                      <a:pt x="504189" y="258353"/>
                      <a:pt x="503828" y="257992"/>
                    </a:cubicBezTo>
                    <a:cubicBezTo>
                      <a:pt x="503466" y="257630"/>
                      <a:pt x="503199" y="257170"/>
                      <a:pt x="503079" y="256653"/>
                    </a:cubicBezTo>
                    <a:cubicBezTo>
                      <a:pt x="486650" y="187445"/>
                      <a:pt x="459396" y="127218"/>
                      <a:pt x="434800" y="82417"/>
                    </a:cubicBezTo>
                    <a:cubicBezTo>
                      <a:pt x="410205" y="37615"/>
                      <a:pt x="388268" y="8240"/>
                      <a:pt x="382481" y="732"/>
                    </a:cubicBezTo>
                    <a:cubicBezTo>
                      <a:pt x="382106" y="244"/>
                      <a:pt x="381554" y="0"/>
                      <a:pt x="380996" y="0"/>
                    </a:cubicBezTo>
                    <a:cubicBezTo>
                      <a:pt x="380444" y="0"/>
                      <a:pt x="379885" y="244"/>
                      <a:pt x="379511" y="732"/>
                    </a:cubicBezTo>
                    <a:cubicBezTo>
                      <a:pt x="373724" y="8240"/>
                      <a:pt x="351794" y="37615"/>
                      <a:pt x="327198" y="82417"/>
                    </a:cubicBezTo>
                    <a:cubicBezTo>
                      <a:pt x="302602" y="127218"/>
                      <a:pt x="275348" y="187445"/>
                      <a:pt x="258920" y="256653"/>
                    </a:cubicBezTo>
                    <a:cubicBezTo>
                      <a:pt x="258792" y="257170"/>
                      <a:pt x="258532" y="257630"/>
                      <a:pt x="258171" y="257992"/>
                    </a:cubicBezTo>
                    <a:cubicBezTo>
                      <a:pt x="257809" y="258353"/>
                      <a:pt x="257346" y="258617"/>
                      <a:pt x="256832" y="258739"/>
                    </a:cubicBezTo>
                    <a:cubicBezTo>
                      <a:pt x="187570" y="275158"/>
                      <a:pt x="127305" y="302394"/>
                      <a:pt x="82474" y="326972"/>
                    </a:cubicBezTo>
                    <a:cubicBezTo>
                      <a:pt x="37642" y="351549"/>
                      <a:pt x="8243" y="373468"/>
                      <a:pt x="730" y="379251"/>
                    </a:cubicBezTo>
                    <a:cubicBezTo>
                      <a:pt x="241" y="379627"/>
                      <a:pt x="0" y="380181"/>
                      <a:pt x="0" y="380736"/>
                    </a:cubicBezTo>
                    <a:cubicBezTo>
                      <a:pt x="0" y="381290"/>
                      <a:pt x="241" y="381844"/>
                      <a:pt x="730" y="382221"/>
                    </a:cubicBezTo>
                    <a:cubicBezTo>
                      <a:pt x="8243" y="388004"/>
                      <a:pt x="37642" y="409922"/>
                      <a:pt x="82474" y="434499"/>
                    </a:cubicBezTo>
                    <a:cubicBezTo>
                      <a:pt x="127305" y="459077"/>
                      <a:pt x="187570" y="486313"/>
                      <a:pt x="256832" y="502732"/>
                    </a:cubicBezTo>
                    <a:cubicBezTo>
                      <a:pt x="257346" y="502855"/>
                      <a:pt x="257809" y="503118"/>
                      <a:pt x="258171" y="503479"/>
                    </a:cubicBezTo>
                    <a:cubicBezTo>
                      <a:pt x="258532" y="503841"/>
                      <a:pt x="258792" y="504301"/>
                      <a:pt x="258920" y="504818"/>
                    </a:cubicBezTo>
                    <a:cubicBezTo>
                      <a:pt x="275348" y="574024"/>
                      <a:pt x="302602" y="634250"/>
                      <a:pt x="327198" y="679056"/>
                    </a:cubicBezTo>
                    <a:cubicBezTo>
                      <a:pt x="351794" y="723856"/>
                      <a:pt x="373724" y="753230"/>
                      <a:pt x="379511" y="760737"/>
                    </a:cubicBezTo>
                    <a:cubicBezTo>
                      <a:pt x="379885" y="761225"/>
                      <a:pt x="380444" y="761473"/>
                      <a:pt x="380996" y="761473"/>
                    </a:cubicBezTo>
                    <a:cubicBezTo>
                      <a:pt x="381554" y="761473"/>
                      <a:pt x="382106" y="761225"/>
                      <a:pt x="382481" y="760737"/>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52" name="Freeform: Shape 51">
                <a:extLst>
                  <a:ext uri="{FF2B5EF4-FFF2-40B4-BE49-F238E27FC236}">
                    <a16:creationId xmlns:a16="http://schemas.microsoft.com/office/drawing/2014/main" id="{85688983-0403-C8A3-6BFB-B8FF58E3904D}"/>
                  </a:ext>
                </a:extLst>
              </p:cNvPr>
              <p:cNvSpPr/>
              <p:nvPr/>
            </p:nvSpPr>
            <p:spPr>
              <a:xfrm>
                <a:off x="4064003"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D70A0A"/>
              </a:solidFill>
              <a:ln w="6346" cap="flat">
                <a:noFill/>
                <a:prstDash val="solid"/>
                <a:miter/>
              </a:ln>
            </p:spPr>
            <p:txBody>
              <a:bodyPr rtlCol="0" anchor="ctr"/>
              <a:lstStyle/>
              <a:p>
                <a:endParaRPr lang="en-US" dirty="0">
                  <a:latin typeface="Roboto Condensed" panose="02000000000000000000" pitchFamily="2" charset="0"/>
                </a:endParaRPr>
              </a:p>
            </p:txBody>
          </p:sp>
          <p:sp>
            <p:nvSpPr>
              <p:cNvPr id="53" name="Freeform: Shape 52">
                <a:extLst>
                  <a:ext uri="{FF2B5EF4-FFF2-40B4-BE49-F238E27FC236}">
                    <a16:creationId xmlns:a16="http://schemas.microsoft.com/office/drawing/2014/main" id="{838D1A17-FBE7-B01B-AD2D-5C0D190185BE}"/>
                  </a:ext>
                </a:extLst>
              </p:cNvPr>
              <p:cNvSpPr/>
              <p:nvPr/>
            </p:nvSpPr>
            <p:spPr>
              <a:xfrm>
                <a:off x="4067239" y="6029515"/>
                <a:ext cx="1009539" cy="631213"/>
              </a:xfrm>
              <a:custGeom>
                <a:avLst/>
                <a:gdLst>
                  <a:gd name="connsiteX0" fmla="*/ 1008505 w 1009539"/>
                  <a:gd name="connsiteY0" fmla="*/ 317284 h 631213"/>
                  <a:gd name="connsiteX1" fmla="*/ 697368 w 1009539"/>
                  <a:gd name="connsiteY1" fmla="*/ 474147 h 631213"/>
                  <a:gd name="connsiteX2" fmla="*/ 386231 w 1009539"/>
                  <a:gd name="connsiteY2" fmla="*/ 631010 h 631213"/>
                  <a:gd name="connsiteX3" fmla="*/ 384632 w 1009539"/>
                  <a:gd name="connsiteY3" fmla="*/ 631054 h 631213"/>
                  <a:gd name="connsiteX4" fmla="*/ 383578 w 1009539"/>
                  <a:gd name="connsiteY4" fmla="*/ 629849 h 631213"/>
                  <a:gd name="connsiteX5" fmla="*/ 238334 w 1009539"/>
                  <a:gd name="connsiteY5" fmla="*/ 434262 h 631213"/>
                  <a:gd name="connsiteX6" fmla="*/ 1294 w 1009539"/>
                  <a:gd name="connsiteY6" fmla="*/ 317386 h 631213"/>
                  <a:gd name="connsiteX7" fmla="*/ 0 w 1009539"/>
                  <a:gd name="connsiteY7" fmla="*/ 315606 h 631213"/>
                  <a:gd name="connsiteX8" fmla="*/ 1294 w 1009539"/>
                  <a:gd name="connsiteY8" fmla="*/ 313826 h 631213"/>
                  <a:gd name="connsiteX9" fmla="*/ 238334 w 1009539"/>
                  <a:gd name="connsiteY9" fmla="*/ 196949 h 631213"/>
                  <a:gd name="connsiteX10" fmla="*/ 383578 w 1009539"/>
                  <a:gd name="connsiteY10" fmla="*/ 1363 h 631213"/>
                  <a:gd name="connsiteX11" fmla="*/ 384632 w 1009539"/>
                  <a:gd name="connsiteY11" fmla="*/ 159 h 631213"/>
                  <a:gd name="connsiteX12" fmla="*/ 386231 w 1009539"/>
                  <a:gd name="connsiteY12" fmla="*/ 202 h 631213"/>
                  <a:gd name="connsiteX13" fmla="*/ 697368 w 1009539"/>
                  <a:gd name="connsiteY13" fmla="*/ 157065 h 631213"/>
                  <a:gd name="connsiteX14" fmla="*/ 1008505 w 1009539"/>
                  <a:gd name="connsiteY14" fmla="*/ 313927 h 631213"/>
                  <a:gd name="connsiteX15" fmla="*/ 1009539 w 1009539"/>
                  <a:gd name="connsiteY15" fmla="*/ 315606 h 631213"/>
                  <a:gd name="connsiteX16" fmla="*/ 1008505 w 1009539"/>
                  <a:gd name="connsiteY16" fmla="*/ 317284 h 631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539" h="631213">
                    <a:moveTo>
                      <a:pt x="1008505" y="317284"/>
                    </a:moveTo>
                    <a:lnTo>
                      <a:pt x="697368" y="474147"/>
                    </a:lnTo>
                    <a:lnTo>
                      <a:pt x="386231" y="631010"/>
                    </a:lnTo>
                    <a:cubicBezTo>
                      <a:pt x="385704" y="631276"/>
                      <a:pt x="385120" y="631270"/>
                      <a:pt x="384632" y="631054"/>
                    </a:cubicBezTo>
                    <a:cubicBezTo>
                      <a:pt x="384143" y="630838"/>
                      <a:pt x="383743" y="630413"/>
                      <a:pt x="383578" y="629849"/>
                    </a:cubicBezTo>
                    <a:cubicBezTo>
                      <a:pt x="360423" y="549665"/>
                      <a:pt x="307025" y="485404"/>
                      <a:pt x="238334" y="434262"/>
                    </a:cubicBezTo>
                    <a:cubicBezTo>
                      <a:pt x="169637" y="383120"/>
                      <a:pt x="85647" y="345097"/>
                      <a:pt x="1294" y="317386"/>
                    </a:cubicBezTo>
                    <a:cubicBezTo>
                      <a:pt x="431" y="317102"/>
                      <a:pt x="0" y="316354"/>
                      <a:pt x="0" y="315606"/>
                    </a:cubicBezTo>
                    <a:cubicBezTo>
                      <a:pt x="0" y="314857"/>
                      <a:pt x="431" y="314109"/>
                      <a:pt x="1294" y="313826"/>
                    </a:cubicBezTo>
                    <a:cubicBezTo>
                      <a:pt x="85647" y="286114"/>
                      <a:pt x="169637" y="248091"/>
                      <a:pt x="238334" y="196949"/>
                    </a:cubicBezTo>
                    <a:cubicBezTo>
                      <a:pt x="307025" y="145808"/>
                      <a:pt x="360423" y="81548"/>
                      <a:pt x="383578" y="1363"/>
                    </a:cubicBezTo>
                    <a:cubicBezTo>
                      <a:pt x="383743" y="797"/>
                      <a:pt x="384143" y="374"/>
                      <a:pt x="384632" y="159"/>
                    </a:cubicBezTo>
                    <a:cubicBezTo>
                      <a:pt x="385120" y="-56"/>
                      <a:pt x="385704" y="-64"/>
                      <a:pt x="386231" y="202"/>
                    </a:cubicBezTo>
                    <a:lnTo>
                      <a:pt x="697368" y="157065"/>
                    </a:lnTo>
                    <a:lnTo>
                      <a:pt x="1008505" y="313927"/>
                    </a:lnTo>
                    <a:cubicBezTo>
                      <a:pt x="1009190" y="314275"/>
                      <a:pt x="1009539" y="314940"/>
                      <a:pt x="1009539" y="315606"/>
                    </a:cubicBezTo>
                    <a:cubicBezTo>
                      <a:pt x="1009539" y="316271"/>
                      <a:pt x="1009190" y="316937"/>
                      <a:pt x="1008505" y="31728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54" name="Freeform: Shape 53">
                <a:extLst>
                  <a:ext uri="{FF2B5EF4-FFF2-40B4-BE49-F238E27FC236}">
                    <a16:creationId xmlns:a16="http://schemas.microsoft.com/office/drawing/2014/main" id="{97C72FE7-E01F-D17C-35C3-EBC9618E5552}"/>
                  </a:ext>
                </a:extLst>
              </p:cNvPr>
              <p:cNvSpPr/>
              <p:nvPr/>
            </p:nvSpPr>
            <p:spPr>
              <a:xfrm>
                <a:off x="3048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sp>
            <p:nvSpPr>
              <p:cNvPr id="55" name="Freeform: Shape 54">
                <a:extLst>
                  <a:ext uri="{FF2B5EF4-FFF2-40B4-BE49-F238E27FC236}">
                    <a16:creationId xmlns:a16="http://schemas.microsoft.com/office/drawing/2014/main" id="{884F4F3D-9642-210D-5FEA-1D9EA2A1588F}"/>
                  </a:ext>
                </a:extLst>
              </p:cNvPr>
              <p:cNvSpPr/>
              <p:nvPr/>
            </p:nvSpPr>
            <p:spPr>
              <a:xfrm>
                <a:off x="3175141" y="5989204"/>
                <a:ext cx="761731" cy="691143"/>
              </a:xfrm>
              <a:custGeom>
                <a:avLst/>
                <a:gdLst>
                  <a:gd name="connsiteX0" fmla="*/ 488138 w 761731"/>
                  <a:gd name="connsiteY0" fmla="*/ 688098 h 691143"/>
                  <a:gd name="connsiteX1" fmla="*/ 488354 w 761731"/>
                  <a:gd name="connsiteY1" fmla="*/ 690084 h 691143"/>
                  <a:gd name="connsiteX2" fmla="*/ 486660 w 761731"/>
                  <a:gd name="connsiteY2" fmla="*/ 691144 h 691143"/>
                  <a:gd name="connsiteX3" fmla="*/ 275066 w 761731"/>
                  <a:gd name="connsiteY3" fmla="*/ 691144 h 691143"/>
                  <a:gd name="connsiteX4" fmla="*/ 273372 w 761731"/>
                  <a:gd name="connsiteY4" fmla="*/ 690084 h 691143"/>
                  <a:gd name="connsiteX5" fmla="*/ 273593 w 761731"/>
                  <a:gd name="connsiteY5" fmla="*/ 688098 h 691143"/>
                  <a:gd name="connsiteX6" fmla="*/ 326490 w 761731"/>
                  <a:gd name="connsiteY6" fmla="*/ 621349 h 691143"/>
                  <a:gd name="connsiteX7" fmla="*/ 379387 w 761731"/>
                  <a:gd name="connsiteY7" fmla="*/ 554593 h 691143"/>
                  <a:gd name="connsiteX8" fmla="*/ 380866 w 761731"/>
                  <a:gd name="connsiteY8" fmla="*/ 553876 h 691143"/>
                  <a:gd name="connsiteX9" fmla="*/ 382344 w 761731"/>
                  <a:gd name="connsiteY9" fmla="*/ 554593 h 691143"/>
                  <a:gd name="connsiteX10" fmla="*/ 435241 w 761731"/>
                  <a:gd name="connsiteY10" fmla="*/ 621349 h 691143"/>
                  <a:gd name="connsiteX11" fmla="*/ 488138 w 761731"/>
                  <a:gd name="connsiteY11" fmla="*/ 688098 h 691143"/>
                  <a:gd name="connsiteX12" fmla="*/ 334391 w 761731"/>
                  <a:gd name="connsiteY12" fmla="*/ 529534 h 691143"/>
                  <a:gd name="connsiteX13" fmla="*/ 332741 w 761731"/>
                  <a:gd name="connsiteY13" fmla="*/ 528208 h 691143"/>
                  <a:gd name="connsiteX14" fmla="*/ 219891 w 761731"/>
                  <a:gd name="connsiteY14" fmla="*/ 519267 h 691143"/>
                  <a:gd name="connsiteX15" fmla="*/ 107047 w 761731"/>
                  <a:gd name="connsiteY15" fmla="*/ 510326 h 691143"/>
                  <a:gd name="connsiteX16" fmla="*/ 90396 w 761731"/>
                  <a:gd name="connsiteY16" fmla="*/ 510548 h 691143"/>
                  <a:gd name="connsiteX17" fmla="*/ 73599 w 761731"/>
                  <a:gd name="connsiteY17" fmla="*/ 513962 h 691143"/>
                  <a:gd name="connsiteX18" fmla="*/ 19719 w 761731"/>
                  <a:gd name="connsiteY18" fmla="*/ 558438 h 691143"/>
                  <a:gd name="connsiteX19" fmla="*/ 13577 w 761731"/>
                  <a:gd name="connsiteY19" fmla="*/ 628094 h 691143"/>
                  <a:gd name="connsiteX20" fmla="*/ 55819 w 761731"/>
                  <a:gd name="connsiteY20" fmla="*/ 679588 h 691143"/>
                  <a:gd name="connsiteX21" fmla="*/ 121845 w 761731"/>
                  <a:gd name="connsiteY21" fmla="*/ 688428 h 691143"/>
                  <a:gd name="connsiteX22" fmla="*/ 140120 w 761731"/>
                  <a:gd name="connsiteY22" fmla="*/ 681721 h 691143"/>
                  <a:gd name="connsiteX23" fmla="*/ 156010 w 761731"/>
                  <a:gd name="connsiteY23" fmla="*/ 671688 h 691143"/>
                  <a:gd name="connsiteX24" fmla="*/ 244886 w 761731"/>
                  <a:gd name="connsiteY24" fmla="*/ 601620 h 691143"/>
                  <a:gd name="connsiteX25" fmla="*/ 333756 w 761731"/>
                  <a:gd name="connsiteY25" fmla="*/ 531552 h 691143"/>
                  <a:gd name="connsiteX26" fmla="*/ 334391 w 761731"/>
                  <a:gd name="connsiteY26" fmla="*/ 529534 h 691143"/>
                  <a:gd name="connsiteX27" fmla="*/ 40234 w 761731"/>
                  <a:gd name="connsiteY27" fmla="*/ 379772 h 691143"/>
                  <a:gd name="connsiteX28" fmla="*/ 57596 w 761731"/>
                  <a:gd name="connsiteY28" fmla="*/ 391561 h 691143"/>
                  <a:gd name="connsiteX29" fmla="*/ 76296 w 761731"/>
                  <a:gd name="connsiteY29" fmla="*/ 399681 h 691143"/>
                  <a:gd name="connsiteX30" fmla="*/ 208773 w 761731"/>
                  <a:gd name="connsiteY30" fmla="*/ 443208 h 691143"/>
                  <a:gd name="connsiteX31" fmla="*/ 341250 w 761731"/>
                  <a:gd name="connsiteY31" fmla="*/ 486733 h 691143"/>
                  <a:gd name="connsiteX32" fmla="*/ 343287 w 761731"/>
                  <a:gd name="connsiteY32" fmla="*/ 486149 h 691143"/>
                  <a:gd name="connsiteX33" fmla="*/ 343484 w 761731"/>
                  <a:gd name="connsiteY33" fmla="*/ 484036 h 691143"/>
                  <a:gd name="connsiteX34" fmla="*/ 275884 w 761731"/>
                  <a:gd name="connsiteY34" fmla="*/ 362147 h 691143"/>
                  <a:gd name="connsiteX35" fmla="*/ 208285 w 761731"/>
                  <a:gd name="connsiteY35" fmla="*/ 240258 h 691143"/>
                  <a:gd name="connsiteX36" fmla="*/ 196774 w 761731"/>
                  <a:gd name="connsiteY36" fmla="*/ 223390 h 691143"/>
                  <a:gd name="connsiteX37" fmla="*/ 181893 w 761731"/>
                  <a:gd name="connsiteY37" fmla="*/ 208533 h 691143"/>
                  <a:gd name="connsiteX38" fmla="*/ 99819 w 761731"/>
                  <a:gd name="connsiteY38" fmla="*/ 183603 h 691143"/>
                  <a:gd name="connsiteX39" fmla="*/ 24339 w 761731"/>
                  <a:gd name="connsiteY39" fmla="*/ 224587 h 691143"/>
                  <a:gd name="connsiteX40" fmla="*/ 587 w 761731"/>
                  <a:gd name="connsiteY40" fmla="*/ 305419 h 691143"/>
                  <a:gd name="connsiteX41" fmla="*/ 40234 w 761731"/>
                  <a:gd name="connsiteY41" fmla="*/ 379772 h 691143"/>
                  <a:gd name="connsiteX42" fmla="*/ 688132 w 761731"/>
                  <a:gd name="connsiteY42" fmla="*/ 513962 h 691143"/>
                  <a:gd name="connsiteX43" fmla="*/ 671335 w 761731"/>
                  <a:gd name="connsiteY43" fmla="*/ 510548 h 691143"/>
                  <a:gd name="connsiteX44" fmla="*/ 654685 w 761731"/>
                  <a:gd name="connsiteY44" fmla="*/ 510326 h 691143"/>
                  <a:gd name="connsiteX45" fmla="*/ 541841 w 761731"/>
                  <a:gd name="connsiteY45" fmla="*/ 519267 h 691143"/>
                  <a:gd name="connsiteX46" fmla="*/ 428991 w 761731"/>
                  <a:gd name="connsiteY46" fmla="*/ 528208 h 691143"/>
                  <a:gd name="connsiteX47" fmla="*/ 427335 w 761731"/>
                  <a:gd name="connsiteY47" fmla="*/ 529534 h 691143"/>
                  <a:gd name="connsiteX48" fmla="*/ 427976 w 761731"/>
                  <a:gd name="connsiteY48" fmla="*/ 531558 h 691143"/>
                  <a:gd name="connsiteX49" fmla="*/ 516845 w 761731"/>
                  <a:gd name="connsiteY49" fmla="*/ 601620 h 691143"/>
                  <a:gd name="connsiteX50" fmla="*/ 605722 w 761731"/>
                  <a:gd name="connsiteY50" fmla="*/ 671688 h 691143"/>
                  <a:gd name="connsiteX51" fmla="*/ 621611 w 761731"/>
                  <a:gd name="connsiteY51" fmla="*/ 681721 h 691143"/>
                  <a:gd name="connsiteX52" fmla="*/ 639887 w 761731"/>
                  <a:gd name="connsiteY52" fmla="*/ 688428 h 691143"/>
                  <a:gd name="connsiteX53" fmla="*/ 705906 w 761731"/>
                  <a:gd name="connsiteY53" fmla="*/ 679588 h 691143"/>
                  <a:gd name="connsiteX54" fmla="*/ 748155 w 761731"/>
                  <a:gd name="connsiteY54" fmla="*/ 628094 h 691143"/>
                  <a:gd name="connsiteX55" fmla="*/ 742012 w 761731"/>
                  <a:gd name="connsiteY55" fmla="*/ 558438 h 691143"/>
                  <a:gd name="connsiteX56" fmla="*/ 688132 w 761731"/>
                  <a:gd name="connsiteY56" fmla="*/ 513962 h 691143"/>
                  <a:gd name="connsiteX57" fmla="*/ 737393 w 761731"/>
                  <a:gd name="connsiteY57" fmla="*/ 224587 h 691143"/>
                  <a:gd name="connsiteX58" fmla="*/ 661912 w 761731"/>
                  <a:gd name="connsiteY58" fmla="*/ 183603 h 691143"/>
                  <a:gd name="connsiteX59" fmla="*/ 579838 w 761731"/>
                  <a:gd name="connsiteY59" fmla="*/ 208532 h 691143"/>
                  <a:gd name="connsiteX60" fmla="*/ 564958 w 761731"/>
                  <a:gd name="connsiteY60" fmla="*/ 223390 h 691143"/>
                  <a:gd name="connsiteX61" fmla="*/ 553447 w 761731"/>
                  <a:gd name="connsiteY61" fmla="*/ 240257 h 691143"/>
                  <a:gd name="connsiteX62" fmla="*/ 485847 w 761731"/>
                  <a:gd name="connsiteY62" fmla="*/ 362147 h 691143"/>
                  <a:gd name="connsiteX63" fmla="*/ 418248 w 761731"/>
                  <a:gd name="connsiteY63" fmla="*/ 484036 h 691143"/>
                  <a:gd name="connsiteX64" fmla="*/ 418444 w 761731"/>
                  <a:gd name="connsiteY64" fmla="*/ 486149 h 691143"/>
                  <a:gd name="connsiteX65" fmla="*/ 420481 w 761731"/>
                  <a:gd name="connsiteY65" fmla="*/ 486733 h 691143"/>
                  <a:gd name="connsiteX66" fmla="*/ 552958 w 761731"/>
                  <a:gd name="connsiteY66" fmla="*/ 443207 h 691143"/>
                  <a:gd name="connsiteX67" fmla="*/ 685435 w 761731"/>
                  <a:gd name="connsiteY67" fmla="*/ 399681 h 691143"/>
                  <a:gd name="connsiteX68" fmla="*/ 704129 w 761731"/>
                  <a:gd name="connsiteY68" fmla="*/ 391561 h 691143"/>
                  <a:gd name="connsiteX69" fmla="*/ 721491 w 761731"/>
                  <a:gd name="connsiteY69" fmla="*/ 379772 h 691143"/>
                  <a:gd name="connsiteX70" fmla="*/ 761145 w 761731"/>
                  <a:gd name="connsiteY70" fmla="*/ 305419 h 691143"/>
                  <a:gd name="connsiteX71" fmla="*/ 737393 w 761731"/>
                  <a:gd name="connsiteY71" fmla="*/ 224587 h 691143"/>
                  <a:gd name="connsiteX72" fmla="*/ 272712 w 761731"/>
                  <a:gd name="connsiteY72" fmla="*/ 158402 h 691143"/>
                  <a:gd name="connsiteX73" fmla="*/ 325913 w 761731"/>
                  <a:gd name="connsiteY73" fmla="*/ 294041 h 691143"/>
                  <a:gd name="connsiteX74" fmla="*/ 379115 w 761731"/>
                  <a:gd name="connsiteY74" fmla="*/ 429684 h 691143"/>
                  <a:gd name="connsiteX75" fmla="*/ 380866 w 761731"/>
                  <a:gd name="connsiteY75" fmla="*/ 430876 h 691143"/>
                  <a:gd name="connsiteX76" fmla="*/ 382617 w 761731"/>
                  <a:gd name="connsiteY76" fmla="*/ 429684 h 691143"/>
                  <a:gd name="connsiteX77" fmla="*/ 435819 w 761731"/>
                  <a:gd name="connsiteY77" fmla="*/ 294041 h 691143"/>
                  <a:gd name="connsiteX78" fmla="*/ 489014 w 761731"/>
                  <a:gd name="connsiteY78" fmla="*/ 158402 h 691143"/>
                  <a:gd name="connsiteX79" fmla="*/ 494934 w 761731"/>
                  <a:gd name="connsiteY79" fmla="*/ 137907 h 691143"/>
                  <a:gd name="connsiteX80" fmla="*/ 496996 w 761731"/>
                  <a:gd name="connsiteY80" fmla="*/ 116047 h 691143"/>
                  <a:gd name="connsiteX81" fmla="*/ 462413 w 761731"/>
                  <a:gd name="connsiteY81" fmla="*/ 33428 h 691143"/>
                  <a:gd name="connsiteX82" fmla="*/ 379146 w 761731"/>
                  <a:gd name="connsiteY82" fmla="*/ 13 h 691143"/>
                  <a:gd name="connsiteX83" fmla="*/ 298221 w 761731"/>
                  <a:gd name="connsiteY83" fmla="*/ 34730 h 691143"/>
                  <a:gd name="connsiteX84" fmla="*/ 264735 w 761731"/>
                  <a:gd name="connsiteY84" fmla="*/ 116142 h 691143"/>
                  <a:gd name="connsiteX85" fmla="*/ 266804 w 761731"/>
                  <a:gd name="connsiteY85" fmla="*/ 137952 h 691143"/>
                  <a:gd name="connsiteX86" fmla="*/ 272712 w 761731"/>
                  <a:gd name="connsiteY86" fmla="*/ 158402 h 69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61731" h="691143">
                    <a:moveTo>
                      <a:pt x="488138" y="688098"/>
                    </a:moveTo>
                    <a:cubicBezTo>
                      <a:pt x="488627" y="688720"/>
                      <a:pt x="488652" y="689481"/>
                      <a:pt x="488354" y="690084"/>
                    </a:cubicBezTo>
                    <a:cubicBezTo>
                      <a:pt x="488062" y="690693"/>
                      <a:pt x="487446" y="691144"/>
                      <a:pt x="486660" y="691144"/>
                    </a:cubicBezTo>
                    <a:lnTo>
                      <a:pt x="275066" y="691144"/>
                    </a:lnTo>
                    <a:cubicBezTo>
                      <a:pt x="274279" y="691144"/>
                      <a:pt x="273670" y="690693"/>
                      <a:pt x="273372" y="690084"/>
                    </a:cubicBezTo>
                    <a:cubicBezTo>
                      <a:pt x="273080" y="689481"/>
                      <a:pt x="273105" y="688720"/>
                      <a:pt x="273593" y="688098"/>
                    </a:cubicBezTo>
                    <a:lnTo>
                      <a:pt x="326490" y="621349"/>
                    </a:lnTo>
                    <a:lnTo>
                      <a:pt x="379387" y="554593"/>
                    </a:lnTo>
                    <a:cubicBezTo>
                      <a:pt x="379768" y="554117"/>
                      <a:pt x="380320" y="553876"/>
                      <a:pt x="380866" y="553876"/>
                    </a:cubicBezTo>
                    <a:cubicBezTo>
                      <a:pt x="381412" y="553876"/>
                      <a:pt x="381964" y="554117"/>
                      <a:pt x="382344" y="554593"/>
                    </a:cubicBezTo>
                    <a:lnTo>
                      <a:pt x="435241" y="621349"/>
                    </a:lnTo>
                    <a:lnTo>
                      <a:pt x="488138" y="688098"/>
                    </a:lnTo>
                    <a:close/>
                    <a:moveTo>
                      <a:pt x="334391" y="529534"/>
                    </a:moveTo>
                    <a:cubicBezTo>
                      <a:pt x="334181" y="528849"/>
                      <a:pt x="333597" y="528271"/>
                      <a:pt x="332741" y="528208"/>
                    </a:cubicBezTo>
                    <a:lnTo>
                      <a:pt x="219891" y="519267"/>
                    </a:lnTo>
                    <a:lnTo>
                      <a:pt x="107047" y="510326"/>
                    </a:lnTo>
                    <a:cubicBezTo>
                      <a:pt x="101565" y="509888"/>
                      <a:pt x="95993" y="509952"/>
                      <a:pt x="90396" y="510548"/>
                    </a:cubicBezTo>
                    <a:cubicBezTo>
                      <a:pt x="84799" y="511145"/>
                      <a:pt x="79184" y="512268"/>
                      <a:pt x="73599" y="513962"/>
                    </a:cubicBezTo>
                    <a:cubicBezTo>
                      <a:pt x="49454" y="521279"/>
                      <a:pt x="30608" y="537758"/>
                      <a:pt x="19719" y="558438"/>
                    </a:cubicBezTo>
                    <a:cubicBezTo>
                      <a:pt x="8830" y="579119"/>
                      <a:pt x="5898" y="603993"/>
                      <a:pt x="13577" y="628094"/>
                    </a:cubicBezTo>
                    <a:cubicBezTo>
                      <a:pt x="20798" y="650741"/>
                      <a:pt x="36325" y="668725"/>
                      <a:pt x="55819" y="679588"/>
                    </a:cubicBezTo>
                    <a:cubicBezTo>
                      <a:pt x="75319" y="690458"/>
                      <a:pt x="98779" y="694215"/>
                      <a:pt x="121845" y="688428"/>
                    </a:cubicBezTo>
                    <a:cubicBezTo>
                      <a:pt x="128299" y="686810"/>
                      <a:pt x="134409" y="684544"/>
                      <a:pt x="140120" y="681721"/>
                    </a:cubicBezTo>
                    <a:cubicBezTo>
                      <a:pt x="145831" y="678903"/>
                      <a:pt x="151143" y="675534"/>
                      <a:pt x="156010" y="671688"/>
                    </a:cubicBezTo>
                    <a:lnTo>
                      <a:pt x="244886" y="601620"/>
                    </a:lnTo>
                    <a:lnTo>
                      <a:pt x="333756" y="531552"/>
                    </a:lnTo>
                    <a:cubicBezTo>
                      <a:pt x="334429" y="531025"/>
                      <a:pt x="334600" y="530226"/>
                      <a:pt x="334391" y="529534"/>
                    </a:cubicBezTo>
                    <a:close/>
                    <a:moveTo>
                      <a:pt x="40234" y="379772"/>
                    </a:moveTo>
                    <a:cubicBezTo>
                      <a:pt x="45749" y="384318"/>
                      <a:pt x="51561" y="388244"/>
                      <a:pt x="57596" y="391561"/>
                    </a:cubicBezTo>
                    <a:cubicBezTo>
                      <a:pt x="63637" y="394875"/>
                      <a:pt x="69894" y="397579"/>
                      <a:pt x="76296" y="399681"/>
                    </a:cubicBezTo>
                    <a:lnTo>
                      <a:pt x="208773" y="443208"/>
                    </a:lnTo>
                    <a:lnTo>
                      <a:pt x="341250" y="486733"/>
                    </a:lnTo>
                    <a:cubicBezTo>
                      <a:pt x="342063" y="487000"/>
                      <a:pt x="342830" y="486701"/>
                      <a:pt x="343287" y="486149"/>
                    </a:cubicBezTo>
                    <a:cubicBezTo>
                      <a:pt x="343744" y="485591"/>
                      <a:pt x="343897" y="484785"/>
                      <a:pt x="343484" y="484036"/>
                    </a:cubicBezTo>
                    <a:lnTo>
                      <a:pt x="275884" y="362147"/>
                    </a:lnTo>
                    <a:lnTo>
                      <a:pt x="208285" y="240258"/>
                    </a:lnTo>
                    <a:cubicBezTo>
                      <a:pt x="205017" y="234356"/>
                      <a:pt x="201178" y="228707"/>
                      <a:pt x="196774" y="223390"/>
                    </a:cubicBezTo>
                    <a:cubicBezTo>
                      <a:pt x="192376" y="218076"/>
                      <a:pt x="187414" y="213093"/>
                      <a:pt x="181893" y="208533"/>
                    </a:cubicBezTo>
                    <a:cubicBezTo>
                      <a:pt x="158034" y="188804"/>
                      <a:pt x="128374" y="180711"/>
                      <a:pt x="99819" y="183603"/>
                    </a:cubicBezTo>
                    <a:cubicBezTo>
                      <a:pt x="71258" y="186496"/>
                      <a:pt x="43801" y="200375"/>
                      <a:pt x="24339" y="224587"/>
                    </a:cubicBezTo>
                    <a:cubicBezTo>
                      <a:pt x="5397" y="248160"/>
                      <a:pt x="-2294" y="277328"/>
                      <a:pt x="587" y="305419"/>
                    </a:cubicBezTo>
                    <a:cubicBezTo>
                      <a:pt x="3462" y="333509"/>
                      <a:pt x="16908" y="360517"/>
                      <a:pt x="40234" y="379772"/>
                    </a:cubicBezTo>
                    <a:close/>
                    <a:moveTo>
                      <a:pt x="688132" y="513962"/>
                    </a:moveTo>
                    <a:cubicBezTo>
                      <a:pt x="682548" y="512268"/>
                      <a:pt x="676932" y="511145"/>
                      <a:pt x="671335" y="510548"/>
                    </a:cubicBezTo>
                    <a:cubicBezTo>
                      <a:pt x="665739" y="509952"/>
                      <a:pt x="660167" y="509888"/>
                      <a:pt x="654685" y="510326"/>
                    </a:cubicBezTo>
                    <a:lnTo>
                      <a:pt x="541841" y="519267"/>
                    </a:lnTo>
                    <a:lnTo>
                      <a:pt x="428991" y="528208"/>
                    </a:lnTo>
                    <a:cubicBezTo>
                      <a:pt x="428141" y="528271"/>
                      <a:pt x="427550" y="528849"/>
                      <a:pt x="427335" y="529534"/>
                    </a:cubicBezTo>
                    <a:cubicBezTo>
                      <a:pt x="427132" y="530226"/>
                      <a:pt x="427303" y="531025"/>
                      <a:pt x="427976" y="531558"/>
                    </a:cubicBezTo>
                    <a:lnTo>
                      <a:pt x="516845" y="601620"/>
                    </a:lnTo>
                    <a:lnTo>
                      <a:pt x="605722" y="671688"/>
                    </a:lnTo>
                    <a:cubicBezTo>
                      <a:pt x="610589" y="675534"/>
                      <a:pt x="615900" y="678903"/>
                      <a:pt x="621611" y="681721"/>
                    </a:cubicBezTo>
                    <a:cubicBezTo>
                      <a:pt x="627322" y="684544"/>
                      <a:pt x="633427" y="686810"/>
                      <a:pt x="639887" y="688428"/>
                    </a:cubicBezTo>
                    <a:cubicBezTo>
                      <a:pt x="662953" y="694215"/>
                      <a:pt x="686413" y="690458"/>
                      <a:pt x="705906" y="679588"/>
                    </a:cubicBezTo>
                    <a:cubicBezTo>
                      <a:pt x="725400" y="668725"/>
                      <a:pt x="740934" y="650741"/>
                      <a:pt x="748155" y="628094"/>
                    </a:cubicBezTo>
                    <a:cubicBezTo>
                      <a:pt x="755833" y="603993"/>
                      <a:pt x="752902" y="579119"/>
                      <a:pt x="742012" y="558438"/>
                    </a:cubicBezTo>
                    <a:cubicBezTo>
                      <a:pt x="731123" y="537758"/>
                      <a:pt x="712277" y="521279"/>
                      <a:pt x="688132" y="513962"/>
                    </a:cubicBezTo>
                    <a:close/>
                    <a:moveTo>
                      <a:pt x="737393" y="224587"/>
                    </a:moveTo>
                    <a:cubicBezTo>
                      <a:pt x="717931" y="200375"/>
                      <a:pt x="690467" y="186496"/>
                      <a:pt x="661912" y="183603"/>
                    </a:cubicBezTo>
                    <a:cubicBezTo>
                      <a:pt x="633357" y="180711"/>
                      <a:pt x="603698" y="188804"/>
                      <a:pt x="579838" y="208532"/>
                    </a:cubicBezTo>
                    <a:cubicBezTo>
                      <a:pt x="574317" y="213093"/>
                      <a:pt x="569355" y="218075"/>
                      <a:pt x="564958" y="223390"/>
                    </a:cubicBezTo>
                    <a:cubicBezTo>
                      <a:pt x="560554" y="228707"/>
                      <a:pt x="556715" y="234356"/>
                      <a:pt x="553447" y="240257"/>
                    </a:cubicBezTo>
                    <a:lnTo>
                      <a:pt x="485847" y="362147"/>
                    </a:lnTo>
                    <a:lnTo>
                      <a:pt x="418248" y="484036"/>
                    </a:lnTo>
                    <a:cubicBezTo>
                      <a:pt x="417835" y="484785"/>
                      <a:pt x="417987" y="485591"/>
                      <a:pt x="418444" y="486149"/>
                    </a:cubicBezTo>
                    <a:cubicBezTo>
                      <a:pt x="418901" y="486701"/>
                      <a:pt x="419669" y="487000"/>
                      <a:pt x="420481" y="486733"/>
                    </a:cubicBezTo>
                    <a:lnTo>
                      <a:pt x="552958" y="443207"/>
                    </a:lnTo>
                    <a:lnTo>
                      <a:pt x="685435" y="399681"/>
                    </a:lnTo>
                    <a:cubicBezTo>
                      <a:pt x="691832" y="397579"/>
                      <a:pt x="698095" y="394875"/>
                      <a:pt x="704129" y="391561"/>
                    </a:cubicBezTo>
                    <a:cubicBezTo>
                      <a:pt x="710170" y="388244"/>
                      <a:pt x="715989" y="384318"/>
                      <a:pt x="721491" y="379772"/>
                    </a:cubicBezTo>
                    <a:cubicBezTo>
                      <a:pt x="744817" y="360517"/>
                      <a:pt x="758264" y="333508"/>
                      <a:pt x="761145" y="305419"/>
                    </a:cubicBezTo>
                    <a:cubicBezTo>
                      <a:pt x="764025" y="277327"/>
                      <a:pt x="756335" y="248160"/>
                      <a:pt x="737393" y="224587"/>
                    </a:cubicBezTo>
                    <a:close/>
                    <a:moveTo>
                      <a:pt x="272712" y="158402"/>
                    </a:moveTo>
                    <a:lnTo>
                      <a:pt x="325913" y="294041"/>
                    </a:lnTo>
                    <a:lnTo>
                      <a:pt x="379115" y="429684"/>
                    </a:lnTo>
                    <a:cubicBezTo>
                      <a:pt x="379426" y="430479"/>
                      <a:pt x="380149" y="430876"/>
                      <a:pt x="380866" y="430876"/>
                    </a:cubicBezTo>
                    <a:cubicBezTo>
                      <a:pt x="381583" y="430876"/>
                      <a:pt x="382306" y="430479"/>
                      <a:pt x="382617" y="429684"/>
                    </a:cubicBezTo>
                    <a:lnTo>
                      <a:pt x="435819" y="294041"/>
                    </a:lnTo>
                    <a:lnTo>
                      <a:pt x="489014" y="158402"/>
                    </a:lnTo>
                    <a:cubicBezTo>
                      <a:pt x="491590" y="151840"/>
                      <a:pt x="493583" y="144990"/>
                      <a:pt x="494934" y="137907"/>
                    </a:cubicBezTo>
                    <a:cubicBezTo>
                      <a:pt x="496286" y="130828"/>
                      <a:pt x="496996" y="123521"/>
                      <a:pt x="496996" y="116047"/>
                    </a:cubicBezTo>
                    <a:cubicBezTo>
                      <a:pt x="496996" y="83715"/>
                      <a:pt x="483759" y="54470"/>
                      <a:pt x="462413" y="33428"/>
                    </a:cubicBezTo>
                    <a:cubicBezTo>
                      <a:pt x="441067" y="12384"/>
                      <a:pt x="411604" y="-458"/>
                      <a:pt x="379146" y="13"/>
                    </a:cubicBezTo>
                    <a:cubicBezTo>
                      <a:pt x="347539" y="469"/>
                      <a:pt x="318927" y="13708"/>
                      <a:pt x="298221" y="34730"/>
                    </a:cubicBezTo>
                    <a:cubicBezTo>
                      <a:pt x="277509" y="55752"/>
                      <a:pt x="264710" y="84555"/>
                      <a:pt x="264735" y="116142"/>
                    </a:cubicBezTo>
                    <a:cubicBezTo>
                      <a:pt x="264742" y="123598"/>
                      <a:pt x="265452" y="130888"/>
                      <a:pt x="266804" y="137952"/>
                    </a:cubicBezTo>
                    <a:cubicBezTo>
                      <a:pt x="268155" y="145017"/>
                      <a:pt x="270141" y="151856"/>
                      <a:pt x="272712" y="158402"/>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56" name="Freeform: Shape 55">
                <a:extLst>
                  <a:ext uri="{FF2B5EF4-FFF2-40B4-BE49-F238E27FC236}">
                    <a16:creationId xmlns:a16="http://schemas.microsoft.com/office/drawing/2014/main" id="{E94B9FEA-B65B-BB04-2D43-09581CD4A969}"/>
                  </a:ext>
                </a:extLst>
              </p:cNvPr>
              <p:cNvSpPr/>
              <p:nvPr/>
            </p:nvSpPr>
            <p:spPr>
              <a:xfrm>
                <a:off x="2032004"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57" name="Freeform: Shape 56">
                <a:extLst>
                  <a:ext uri="{FF2B5EF4-FFF2-40B4-BE49-F238E27FC236}">
                    <a16:creationId xmlns:a16="http://schemas.microsoft.com/office/drawing/2014/main" id="{11315C4F-D0EA-7AFC-2272-AE23E943437A}"/>
                  </a:ext>
                </a:extLst>
              </p:cNvPr>
              <p:cNvSpPr/>
              <p:nvPr/>
            </p:nvSpPr>
            <p:spPr>
              <a:xfrm>
                <a:off x="2208205" y="5964553"/>
                <a:ext cx="663590" cy="761470"/>
              </a:xfrm>
              <a:custGeom>
                <a:avLst/>
                <a:gdLst>
                  <a:gd name="connsiteX0" fmla="*/ 333287 w 663590"/>
                  <a:gd name="connsiteY0" fmla="*/ 594594 h 761470"/>
                  <a:gd name="connsiteX1" fmla="*/ 396794 w 663590"/>
                  <a:gd name="connsiteY1" fmla="*/ 654478 h 761470"/>
                  <a:gd name="connsiteX2" fmla="*/ 586204 w 663590"/>
                  <a:gd name="connsiteY2" fmla="*/ 761319 h 761470"/>
                  <a:gd name="connsiteX3" fmla="*/ 587568 w 663590"/>
                  <a:gd name="connsiteY3" fmla="*/ 761363 h 761470"/>
                  <a:gd name="connsiteX4" fmla="*/ 588609 w 663590"/>
                  <a:gd name="connsiteY4" fmla="*/ 760475 h 761470"/>
                  <a:gd name="connsiteX5" fmla="*/ 625991 w 663590"/>
                  <a:gd name="connsiteY5" fmla="*/ 690280 h 761470"/>
                  <a:gd name="connsiteX6" fmla="*/ 663366 w 663590"/>
                  <a:gd name="connsiteY6" fmla="*/ 620085 h 761470"/>
                  <a:gd name="connsiteX7" fmla="*/ 663487 w 663590"/>
                  <a:gd name="connsiteY7" fmla="*/ 618587 h 761470"/>
                  <a:gd name="connsiteX8" fmla="*/ 662471 w 663590"/>
                  <a:gd name="connsiteY8" fmla="*/ 617483 h 761470"/>
                  <a:gd name="connsiteX9" fmla="*/ 580797 w 663590"/>
                  <a:gd name="connsiteY9" fmla="*/ 576871 h 761470"/>
                  <a:gd name="connsiteX10" fmla="*/ 489199 w 663590"/>
                  <a:gd name="connsiteY10" fmla="*/ 506120 h 761470"/>
                  <a:gd name="connsiteX11" fmla="*/ 478919 w 663590"/>
                  <a:gd name="connsiteY11" fmla="*/ 436212 h 761470"/>
                  <a:gd name="connsiteX12" fmla="*/ 492816 w 663590"/>
                  <a:gd name="connsiteY12" fmla="*/ 310394 h 761470"/>
                  <a:gd name="connsiteX13" fmla="*/ 418851 w 663590"/>
                  <a:gd name="connsiteY13" fmla="*/ 111058 h 761470"/>
                  <a:gd name="connsiteX14" fmla="*/ 333167 w 663590"/>
                  <a:gd name="connsiteY14" fmla="*/ 597 h 761470"/>
                  <a:gd name="connsiteX15" fmla="*/ 331796 w 663590"/>
                  <a:gd name="connsiteY15" fmla="*/ 0 h 761470"/>
                  <a:gd name="connsiteX16" fmla="*/ 330426 w 663590"/>
                  <a:gd name="connsiteY16" fmla="*/ 597 h 761470"/>
                  <a:gd name="connsiteX17" fmla="*/ 244735 w 663590"/>
                  <a:gd name="connsiteY17" fmla="*/ 111058 h 761470"/>
                  <a:gd name="connsiteX18" fmla="*/ 170777 w 663590"/>
                  <a:gd name="connsiteY18" fmla="*/ 310394 h 761470"/>
                  <a:gd name="connsiteX19" fmla="*/ 184674 w 663590"/>
                  <a:gd name="connsiteY19" fmla="*/ 436212 h 761470"/>
                  <a:gd name="connsiteX20" fmla="*/ 174394 w 663590"/>
                  <a:gd name="connsiteY20" fmla="*/ 506120 h 761470"/>
                  <a:gd name="connsiteX21" fmla="*/ 82795 w 663590"/>
                  <a:gd name="connsiteY21" fmla="*/ 576871 h 761470"/>
                  <a:gd name="connsiteX22" fmla="*/ 1121 w 663590"/>
                  <a:gd name="connsiteY22" fmla="*/ 617483 h 761470"/>
                  <a:gd name="connsiteX23" fmla="*/ 99 w 663590"/>
                  <a:gd name="connsiteY23" fmla="*/ 618587 h 761470"/>
                  <a:gd name="connsiteX24" fmla="*/ 220 w 663590"/>
                  <a:gd name="connsiteY24" fmla="*/ 620085 h 761470"/>
                  <a:gd name="connsiteX25" fmla="*/ 37602 w 663590"/>
                  <a:gd name="connsiteY25" fmla="*/ 690280 h 761470"/>
                  <a:gd name="connsiteX26" fmla="*/ 74984 w 663590"/>
                  <a:gd name="connsiteY26" fmla="*/ 760475 h 761470"/>
                  <a:gd name="connsiteX27" fmla="*/ 76018 w 663590"/>
                  <a:gd name="connsiteY27" fmla="*/ 761363 h 761470"/>
                  <a:gd name="connsiteX28" fmla="*/ 77389 w 663590"/>
                  <a:gd name="connsiteY28" fmla="*/ 761319 h 761470"/>
                  <a:gd name="connsiteX29" fmla="*/ 266792 w 663590"/>
                  <a:gd name="connsiteY29" fmla="*/ 654478 h 761470"/>
                  <a:gd name="connsiteX30" fmla="*/ 330305 w 663590"/>
                  <a:gd name="connsiteY30" fmla="*/ 594594 h 761470"/>
                  <a:gd name="connsiteX31" fmla="*/ 331796 w 663590"/>
                  <a:gd name="connsiteY31" fmla="*/ 593852 h 761470"/>
                  <a:gd name="connsiteX32" fmla="*/ 333287 w 663590"/>
                  <a:gd name="connsiteY32" fmla="*/ 594594 h 76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3590" h="761470">
                    <a:moveTo>
                      <a:pt x="333287" y="594594"/>
                    </a:moveTo>
                    <a:cubicBezTo>
                      <a:pt x="338389" y="601270"/>
                      <a:pt x="357102" y="623962"/>
                      <a:pt x="396794" y="654478"/>
                    </a:cubicBezTo>
                    <a:cubicBezTo>
                      <a:pt x="436486" y="685000"/>
                      <a:pt x="497162" y="723340"/>
                      <a:pt x="586204" y="761319"/>
                    </a:cubicBezTo>
                    <a:cubicBezTo>
                      <a:pt x="586648" y="761509"/>
                      <a:pt x="587137" y="761515"/>
                      <a:pt x="587568" y="761363"/>
                    </a:cubicBezTo>
                    <a:cubicBezTo>
                      <a:pt x="588000" y="761211"/>
                      <a:pt x="588380" y="760906"/>
                      <a:pt x="588609" y="760475"/>
                    </a:cubicBezTo>
                    <a:lnTo>
                      <a:pt x="625991" y="690280"/>
                    </a:lnTo>
                    <a:lnTo>
                      <a:pt x="663366" y="620085"/>
                    </a:lnTo>
                    <a:cubicBezTo>
                      <a:pt x="663626" y="619602"/>
                      <a:pt x="663652" y="619063"/>
                      <a:pt x="663487" y="618587"/>
                    </a:cubicBezTo>
                    <a:cubicBezTo>
                      <a:pt x="663322" y="618111"/>
                      <a:pt x="662973" y="617705"/>
                      <a:pt x="662471" y="617483"/>
                    </a:cubicBezTo>
                    <a:cubicBezTo>
                      <a:pt x="654051" y="613803"/>
                      <a:pt x="618255" y="597850"/>
                      <a:pt x="580797" y="576871"/>
                    </a:cubicBezTo>
                    <a:cubicBezTo>
                      <a:pt x="543339" y="555893"/>
                      <a:pt x="504231" y="529895"/>
                      <a:pt x="489199" y="506120"/>
                    </a:cubicBezTo>
                    <a:cubicBezTo>
                      <a:pt x="473081" y="480636"/>
                      <a:pt x="473982" y="463083"/>
                      <a:pt x="478919" y="436212"/>
                    </a:cubicBezTo>
                    <a:cubicBezTo>
                      <a:pt x="483849" y="409340"/>
                      <a:pt x="492816" y="373150"/>
                      <a:pt x="492816" y="310394"/>
                    </a:cubicBezTo>
                    <a:cubicBezTo>
                      <a:pt x="492816" y="242777"/>
                      <a:pt x="456811" y="169511"/>
                      <a:pt x="418851" y="111058"/>
                    </a:cubicBezTo>
                    <a:cubicBezTo>
                      <a:pt x="380892" y="52605"/>
                      <a:pt x="340985" y="8964"/>
                      <a:pt x="333167" y="597"/>
                    </a:cubicBezTo>
                    <a:cubicBezTo>
                      <a:pt x="332792" y="199"/>
                      <a:pt x="332297" y="0"/>
                      <a:pt x="331796" y="0"/>
                    </a:cubicBezTo>
                    <a:cubicBezTo>
                      <a:pt x="331295" y="0"/>
                      <a:pt x="330794" y="199"/>
                      <a:pt x="330426" y="597"/>
                    </a:cubicBezTo>
                    <a:cubicBezTo>
                      <a:pt x="322608" y="8964"/>
                      <a:pt x="282694" y="52605"/>
                      <a:pt x="244735" y="111058"/>
                    </a:cubicBezTo>
                    <a:cubicBezTo>
                      <a:pt x="206782" y="169511"/>
                      <a:pt x="170777" y="242777"/>
                      <a:pt x="170777" y="310394"/>
                    </a:cubicBezTo>
                    <a:cubicBezTo>
                      <a:pt x="170777" y="373150"/>
                      <a:pt x="179737" y="409340"/>
                      <a:pt x="184674" y="436212"/>
                    </a:cubicBezTo>
                    <a:cubicBezTo>
                      <a:pt x="189604" y="463083"/>
                      <a:pt x="190512" y="480636"/>
                      <a:pt x="174394" y="506120"/>
                    </a:cubicBezTo>
                    <a:cubicBezTo>
                      <a:pt x="159355" y="529895"/>
                      <a:pt x="120247" y="555893"/>
                      <a:pt x="82795" y="576871"/>
                    </a:cubicBezTo>
                    <a:cubicBezTo>
                      <a:pt x="45337" y="597850"/>
                      <a:pt x="9535" y="613803"/>
                      <a:pt x="1121" y="617483"/>
                    </a:cubicBezTo>
                    <a:cubicBezTo>
                      <a:pt x="620" y="617705"/>
                      <a:pt x="264" y="618111"/>
                      <a:pt x="99" y="618587"/>
                    </a:cubicBezTo>
                    <a:cubicBezTo>
                      <a:pt x="-59" y="619063"/>
                      <a:pt x="-34" y="619602"/>
                      <a:pt x="220" y="620085"/>
                    </a:cubicBezTo>
                    <a:lnTo>
                      <a:pt x="37602" y="690280"/>
                    </a:lnTo>
                    <a:lnTo>
                      <a:pt x="74984" y="760475"/>
                    </a:lnTo>
                    <a:cubicBezTo>
                      <a:pt x="75212" y="760906"/>
                      <a:pt x="75587" y="761211"/>
                      <a:pt x="76018" y="761363"/>
                    </a:cubicBezTo>
                    <a:cubicBezTo>
                      <a:pt x="76449" y="761515"/>
                      <a:pt x="76938" y="761509"/>
                      <a:pt x="77389" y="761319"/>
                    </a:cubicBezTo>
                    <a:cubicBezTo>
                      <a:pt x="166424" y="723340"/>
                      <a:pt x="227100" y="685000"/>
                      <a:pt x="266792" y="654478"/>
                    </a:cubicBezTo>
                    <a:cubicBezTo>
                      <a:pt x="306490" y="623962"/>
                      <a:pt x="325197" y="601270"/>
                      <a:pt x="330305" y="594594"/>
                    </a:cubicBezTo>
                    <a:cubicBezTo>
                      <a:pt x="330679" y="594099"/>
                      <a:pt x="331238" y="593852"/>
                      <a:pt x="331796" y="593852"/>
                    </a:cubicBezTo>
                    <a:cubicBezTo>
                      <a:pt x="332355" y="593852"/>
                      <a:pt x="332907" y="594099"/>
                      <a:pt x="333287" y="594594"/>
                    </a:cubicBezTo>
                    <a:close/>
                  </a:path>
                </a:pathLst>
              </a:custGeom>
              <a:solidFill>
                <a:srgbClr val="FFD200"/>
              </a:solidFill>
              <a:ln w="6346" cap="flat">
                <a:noFill/>
                <a:prstDash val="solid"/>
                <a:miter/>
              </a:ln>
            </p:spPr>
            <p:txBody>
              <a:bodyPr rtlCol="0" anchor="ctr"/>
              <a:lstStyle/>
              <a:p>
                <a:endParaRPr lang="en-US" dirty="0">
                  <a:latin typeface="Roboto Condensed" panose="02000000000000000000" pitchFamily="2" charset="0"/>
                </a:endParaRPr>
              </a:p>
            </p:txBody>
          </p:sp>
          <p:sp>
            <p:nvSpPr>
              <p:cNvPr id="58" name="Freeform: Shape 57">
                <a:extLst>
                  <a:ext uri="{FF2B5EF4-FFF2-40B4-BE49-F238E27FC236}">
                    <a16:creationId xmlns:a16="http://schemas.microsoft.com/office/drawing/2014/main" id="{A7F36C8D-C5E8-AF94-EF99-680A6E56F74B}"/>
                  </a:ext>
                </a:extLst>
              </p:cNvPr>
              <p:cNvSpPr/>
              <p:nvPr/>
            </p:nvSpPr>
            <p:spPr>
              <a:xfrm>
                <a:off x="1015999"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0096D2"/>
              </a:solidFill>
              <a:ln w="6346" cap="flat">
                <a:noFill/>
                <a:prstDash val="solid"/>
                <a:miter/>
              </a:ln>
            </p:spPr>
            <p:txBody>
              <a:bodyPr rtlCol="0" anchor="ctr"/>
              <a:lstStyle/>
              <a:p>
                <a:endParaRPr lang="en-US" dirty="0">
                  <a:latin typeface="Roboto Condensed" panose="02000000000000000000" pitchFamily="2" charset="0"/>
                </a:endParaRPr>
              </a:p>
            </p:txBody>
          </p:sp>
          <p:sp>
            <p:nvSpPr>
              <p:cNvPr id="59" name="Freeform: Shape 58">
                <a:extLst>
                  <a:ext uri="{FF2B5EF4-FFF2-40B4-BE49-F238E27FC236}">
                    <a16:creationId xmlns:a16="http://schemas.microsoft.com/office/drawing/2014/main" id="{516E750B-33D2-B8BE-23B3-14A036CEDDD2}"/>
                  </a:ext>
                </a:extLst>
              </p:cNvPr>
              <p:cNvSpPr/>
              <p:nvPr/>
            </p:nvSpPr>
            <p:spPr>
              <a:xfrm>
                <a:off x="1142999" y="5944890"/>
                <a:ext cx="761998" cy="800462"/>
              </a:xfrm>
              <a:custGeom>
                <a:avLst/>
                <a:gdLst>
                  <a:gd name="connsiteX0" fmla="*/ 760228 w 761998"/>
                  <a:gd name="connsiteY0" fmla="*/ 275260 h 800462"/>
                  <a:gd name="connsiteX1" fmla="*/ 665875 w 761998"/>
                  <a:gd name="connsiteY1" fmla="*/ 269478 h 800462"/>
                  <a:gd name="connsiteX2" fmla="*/ 571523 w 761998"/>
                  <a:gd name="connsiteY2" fmla="*/ 263696 h 800462"/>
                  <a:gd name="connsiteX3" fmla="*/ 570120 w 761998"/>
                  <a:gd name="connsiteY3" fmla="*/ 262925 h 800462"/>
                  <a:gd name="connsiteX4" fmla="*/ 569816 w 761998"/>
                  <a:gd name="connsiteY4" fmla="*/ 261349 h 800462"/>
                  <a:gd name="connsiteX5" fmla="*/ 593472 w 761998"/>
                  <a:gd name="connsiteY5" fmla="*/ 169891 h 800462"/>
                  <a:gd name="connsiteX6" fmla="*/ 617128 w 761998"/>
                  <a:gd name="connsiteY6" fmla="*/ 78433 h 800462"/>
                  <a:gd name="connsiteX7" fmla="*/ 616411 w 761998"/>
                  <a:gd name="connsiteY7" fmla="*/ 76442 h 800462"/>
                  <a:gd name="connsiteX8" fmla="*/ 614298 w 761998"/>
                  <a:gd name="connsiteY8" fmla="*/ 76377 h 800462"/>
                  <a:gd name="connsiteX9" fmla="*/ 534560 w 761998"/>
                  <a:gd name="connsiteY9" fmla="*/ 127120 h 800462"/>
                  <a:gd name="connsiteX10" fmla="*/ 454827 w 761998"/>
                  <a:gd name="connsiteY10" fmla="*/ 177863 h 800462"/>
                  <a:gd name="connsiteX11" fmla="*/ 453234 w 761998"/>
                  <a:gd name="connsiteY11" fmla="*/ 178065 h 800462"/>
                  <a:gd name="connsiteX12" fmla="*/ 452067 w 761998"/>
                  <a:gd name="connsiteY12" fmla="*/ 176967 h 800462"/>
                  <a:gd name="connsiteX13" fmla="*/ 417407 w 761998"/>
                  <a:gd name="connsiteY13" fmla="*/ 89079 h 800462"/>
                  <a:gd name="connsiteX14" fmla="*/ 382748 w 761998"/>
                  <a:gd name="connsiteY14" fmla="*/ 1191 h 800462"/>
                  <a:gd name="connsiteX15" fmla="*/ 380996 w 761998"/>
                  <a:gd name="connsiteY15" fmla="*/ 0 h 800462"/>
                  <a:gd name="connsiteX16" fmla="*/ 379251 w 761998"/>
                  <a:gd name="connsiteY16" fmla="*/ 1191 h 800462"/>
                  <a:gd name="connsiteX17" fmla="*/ 344592 w 761998"/>
                  <a:gd name="connsiteY17" fmla="*/ 89079 h 800462"/>
                  <a:gd name="connsiteX18" fmla="*/ 309932 w 761998"/>
                  <a:gd name="connsiteY18" fmla="*/ 176967 h 800462"/>
                  <a:gd name="connsiteX19" fmla="*/ 308764 w 761998"/>
                  <a:gd name="connsiteY19" fmla="*/ 178065 h 800462"/>
                  <a:gd name="connsiteX20" fmla="*/ 307172 w 761998"/>
                  <a:gd name="connsiteY20" fmla="*/ 177863 h 800462"/>
                  <a:gd name="connsiteX21" fmla="*/ 227439 w 761998"/>
                  <a:gd name="connsiteY21" fmla="*/ 127120 h 800462"/>
                  <a:gd name="connsiteX22" fmla="*/ 147707 w 761998"/>
                  <a:gd name="connsiteY22" fmla="*/ 76377 h 800462"/>
                  <a:gd name="connsiteX23" fmla="*/ 145587 w 761998"/>
                  <a:gd name="connsiteY23" fmla="*/ 76442 h 800462"/>
                  <a:gd name="connsiteX24" fmla="*/ 144870 w 761998"/>
                  <a:gd name="connsiteY24" fmla="*/ 78433 h 800462"/>
                  <a:gd name="connsiteX25" fmla="*/ 168527 w 761998"/>
                  <a:gd name="connsiteY25" fmla="*/ 169891 h 800462"/>
                  <a:gd name="connsiteX26" fmla="*/ 192183 w 761998"/>
                  <a:gd name="connsiteY26" fmla="*/ 261349 h 800462"/>
                  <a:gd name="connsiteX27" fmla="*/ 191885 w 761998"/>
                  <a:gd name="connsiteY27" fmla="*/ 262925 h 800462"/>
                  <a:gd name="connsiteX28" fmla="*/ 190476 w 761998"/>
                  <a:gd name="connsiteY28" fmla="*/ 263696 h 800462"/>
                  <a:gd name="connsiteX29" fmla="*/ 96123 w 761998"/>
                  <a:gd name="connsiteY29" fmla="*/ 269478 h 800462"/>
                  <a:gd name="connsiteX30" fmla="*/ 1771 w 761998"/>
                  <a:gd name="connsiteY30" fmla="*/ 275260 h 800462"/>
                  <a:gd name="connsiteX31" fmla="*/ 96 w 761998"/>
                  <a:gd name="connsiteY31" fmla="*/ 276556 h 800462"/>
                  <a:gd name="connsiteX32" fmla="*/ 686 w 761998"/>
                  <a:gd name="connsiteY32" fmla="*/ 278587 h 800462"/>
                  <a:gd name="connsiteX33" fmla="*/ 73622 w 761998"/>
                  <a:gd name="connsiteY33" fmla="*/ 338684 h 800462"/>
                  <a:gd name="connsiteX34" fmla="*/ 146552 w 761998"/>
                  <a:gd name="connsiteY34" fmla="*/ 398781 h 800462"/>
                  <a:gd name="connsiteX35" fmla="*/ 147237 w 761998"/>
                  <a:gd name="connsiteY35" fmla="*/ 400232 h 800462"/>
                  <a:gd name="connsiteX36" fmla="*/ 146552 w 761998"/>
                  <a:gd name="connsiteY36" fmla="*/ 401683 h 800462"/>
                  <a:gd name="connsiteX37" fmla="*/ 73622 w 761998"/>
                  <a:gd name="connsiteY37" fmla="*/ 461780 h 800462"/>
                  <a:gd name="connsiteX38" fmla="*/ 686 w 761998"/>
                  <a:gd name="connsiteY38" fmla="*/ 521877 h 800462"/>
                  <a:gd name="connsiteX39" fmla="*/ 96 w 761998"/>
                  <a:gd name="connsiteY39" fmla="*/ 523908 h 800462"/>
                  <a:gd name="connsiteX40" fmla="*/ 1771 w 761998"/>
                  <a:gd name="connsiteY40" fmla="*/ 525204 h 800462"/>
                  <a:gd name="connsiteX41" fmla="*/ 96123 w 761998"/>
                  <a:gd name="connsiteY41" fmla="*/ 530984 h 800462"/>
                  <a:gd name="connsiteX42" fmla="*/ 190476 w 761998"/>
                  <a:gd name="connsiteY42" fmla="*/ 536765 h 800462"/>
                  <a:gd name="connsiteX43" fmla="*/ 191885 w 761998"/>
                  <a:gd name="connsiteY43" fmla="*/ 537539 h 800462"/>
                  <a:gd name="connsiteX44" fmla="*/ 192183 w 761998"/>
                  <a:gd name="connsiteY44" fmla="*/ 539113 h 800462"/>
                  <a:gd name="connsiteX45" fmla="*/ 168527 w 761998"/>
                  <a:gd name="connsiteY45" fmla="*/ 630572 h 800462"/>
                  <a:gd name="connsiteX46" fmla="*/ 144870 w 761998"/>
                  <a:gd name="connsiteY46" fmla="*/ 722031 h 800462"/>
                  <a:gd name="connsiteX47" fmla="*/ 145587 w 761998"/>
                  <a:gd name="connsiteY47" fmla="*/ 724024 h 800462"/>
                  <a:gd name="connsiteX48" fmla="*/ 147707 w 761998"/>
                  <a:gd name="connsiteY48" fmla="*/ 724087 h 800462"/>
                  <a:gd name="connsiteX49" fmla="*/ 227439 w 761998"/>
                  <a:gd name="connsiteY49" fmla="*/ 673341 h 800462"/>
                  <a:gd name="connsiteX50" fmla="*/ 307172 w 761998"/>
                  <a:gd name="connsiteY50" fmla="*/ 622602 h 800462"/>
                  <a:gd name="connsiteX51" fmla="*/ 308764 w 761998"/>
                  <a:gd name="connsiteY51" fmla="*/ 622399 h 800462"/>
                  <a:gd name="connsiteX52" fmla="*/ 309932 w 761998"/>
                  <a:gd name="connsiteY52" fmla="*/ 623497 h 800462"/>
                  <a:gd name="connsiteX53" fmla="*/ 344592 w 761998"/>
                  <a:gd name="connsiteY53" fmla="*/ 711383 h 800462"/>
                  <a:gd name="connsiteX54" fmla="*/ 379251 w 761998"/>
                  <a:gd name="connsiteY54" fmla="*/ 799276 h 800462"/>
                  <a:gd name="connsiteX55" fmla="*/ 380996 w 761998"/>
                  <a:gd name="connsiteY55" fmla="*/ 800463 h 800462"/>
                  <a:gd name="connsiteX56" fmla="*/ 382748 w 761998"/>
                  <a:gd name="connsiteY56" fmla="*/ 799276 h 800462"/>
                  <a:gd name="connsiteX57" fmla="*/ 417407 w 761998"/>
                  <a:gd name="connsiteY57" fmla="*/ 711383 h 800462"/>
                  <a:gd name="connsiteX58" fmla="*/ 452067 w 761998"/>
                  <a:gd name="connsiteY58" fmla="*/ 623497 h 800462"/>
                  <a:gd name="connsiteX59" fmla="*/ 453234 w 761998"/>
                  <a:gd name="connsiteY59" fmla="*/ 622399 h 800462"/>
                  <a:gd name="connsiteX60" fmla="*/ 454827 w 761998"/>
                  <a:gd name="connsiteY60" fmla="*/ 622602 h 800462"/>
                  <a:gd name="connsiteX61" fmla="*/ 534560 w 761998"/>
                  <a:gd name="connsiteY61" fmla="*/ 673341 h 800462"/>
                  <a:gd name="connsiteX62" fmla="*/ 614298 w 761998"/>
                  <a:gd name="connsiteY62" fmla="*/ 724087 h 800462"/>
                  <a:gd name="connsiteX63" fmla="*/ 616411 w 761998"/>
                  <a:gd name="connsiteY63" fmla="*/ 724024 h 800462"/>
                  <a:gd name="connsiteX64" fmla="*/ 617128 w 761998"/>
                  <a:gd name="connsiteY64" fmla="*/ 722031 h 800462"/>
                  <a:gd name="connsiteX65" fmla="*/ 593472 w 761998"/>
                  <a:gd name="connsiteY65" fmla="*/ 630572 h 800462"/>
                  <a:gd name="connsiteX66" fmla="*/ 569816 w 761998"/>
                  <a:gd name="connsiteY66" fmla="*/ 539113 h 800462"/>
                  <a:gd name="connsiteX67" fmla="*/ 570120 w 761998"/>
                  <a:gd name="connsiteY67" fmla="*/ 537539 h 800462"/>
                  <a:gd name="connsiteX68" fmla="*/ 571523 w 761998"/>
                  <a:gd name="connsiteY68" fmla="*/ 536765 h 800462"/>
                  <a:gd name="connsiteX69" fmla="*/ 665875 w 761998"/>
                  <a:gd name="connsiteY69" fmla="*/ 530984 h 800462"/>
                  <a:gd name="connsiteX70" fmla="*/ 760228 w 761998"/>
                  <a:gd name="connsiteY70" fmla="*/ 525204 h 800462"/>
                  <a:gd name="connsiteX71" fmla="*/ 761903 w 761998"/>
                  <a:gd name="connsiteY71" fmla="*/ 523908 h 800462"/>
                  <a:gd name="connsiteX72" fmla="*/ 761313 w 761998"/>
                  <a:gd name="connsiteY72" fmla="*/ 521877 h 800462"/>
                  <a:gd name="connsiteX73" fmla="*/ 688377 w 761998"/>
                  <a:gd name="connsiteY73" fmla="*/ 461780 h 800462"/>
                  <a:gd name="connsiteX74" fmla="*/ 615447 w 761998"/>
                  <a:gd name="connsiteY74" fmla="*/ 401683 h 800462"/>
                  <a:gd name="connsiteX75" fmla="*/ 614762 w 761998"/>
                  <a:gd name="connsiteY75" fmla="*/ 400232 h 800462"/>
                  <a:gd name="connsiteX76" fmla="*/ 615447 w 761998"/>
                  <a:gd name="connsiteY76" fmla="*/ 398781 h 800462"/>
                  <a:gd name="connsiteX77" fmla="*/ 688377 w 761998"/>
                  <a:gd name="connsiteY77" fmla="*/ 338684 h 800462"/>
                  <a:gd name="connsiteX78" fmla="*/ 761313 w 761998"/>
                  <a:gd name="connsiteY78" fmla="*/ 278587 h 800462"/>
                  <a:gd name="connsiteX79" fmla="*/ 761903 w 761998"/>
                  <a:gd name="connsiteY79" fmla="*/ 276556 h 800462"/>
                  <a:gd name="connsiteX80" fmla="*/ 760228 w 761998"/>
                  <a:gd name="connsiteY80" fmla="*/ 275260 h 800462"/>
                  <a:gd name="connsiteX81" fmla="*/ 381003 w 761998"/>
                  <a:gd name="connsiteY81" fmla="*/ 544069 h 800462"/>
                  <a:gd name="connsiteX82" fmla="*/ 324971 w 761998"/>
                  <a:gd name="connsiteY82" fmla="*/ 532761 h 800462"/>
                  <a:gd name="connsiteX83" fmla="*/ 279219 w 761998"/>
                  <a:gd name="connsiteY83" fmla="*/ 501939 h 800462"/>
                  <a:gd name="connsiteX84" fmla="*/ 248373 w 761998"/>
                  <a:gd name="connsiteY84" fmla="*/ 456219 h 800462"/>
                  <a:gd name="connsiteX85" fmla="*/ 237065 w 761998"/>
                  <a:gd name="connsiteY85" fmla="*/ 400232 h 800462"/>
                  <a:gd name="connsiteX86" fmla="*/ 248373 w 761998"/>
                  <a:gd name="connsiteY86" fmla="*/ 344245 h 800462"/>
                  <a:gd name="connsiteX87" fmla="*/ 279219 w 761998"/>
                  <a:gd name="connsiteY87" fmla="*/ 298525 h 800462"/>
                  <a:gd name="connsiteX88" fmla="*/ 324971 w 761998"/>
                  <a:gd name="connsiteY88" fmla="*/ 267700 h 800462"/>
                  <a:gd name="connsiteX89" fmla="*/ 381003 w 761998"/>
                  <a:gd name="connsiteY89" fmla="*/ 256397 h 800462"/>
                  <a:gd name="connsiteX90" fmla="*/ 437028 w 761998"/>
                  <a:gd name="connsiteY90" fmla="*/ 267700 h 800462"/>
                  <a:gd name="connsiteX91" fmla="*/ 482779 w 761998"/>
                  <a:gd name="connsiteY91" fmla="*/ 298525 h 800462"/>
                  <a:gd name="connsiteX92" fmla="*/ 513625 w 761998"/>
                  <a:gd name="connsiteY92" fmla="*/ 344245 h 800462"/>
                  <a:gd name="connsiteX93" fmla="*/ 524933 w 761998"/>
                  <a:gd name="connsiteY93" fmla="*/ 400232 h 800462"/>
                  <a:gd name="connsiteX94" fmla="*/ 513625 w 761998"/>
                  <a:gd name="connsiteY94" fmla="*/ 456219 h 800462"/>
                  <a:gd name="connsiteX95" fmla="*/ 482779 w 761998"/>
                  <a:gd name="connsiteY95" fmla="*/ 501939 h 800462"/>
                  <a:gd name="connsiteX96" fmla="*/ 437028 w 761998"/>
                  <a:gd name="connsiteY96" fmla="*/ 532761 h 800462"/>
                  <a:gd name="connsiteX97" fmla="*/ 381003 w 761998"/>
                  <a:gd name="connsiteY97" fmla="*/ 544069 h 80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61998" h="800462">
                    <a:moveTo>
                      <a:pt x="760228" y="275260"/>
                    </a:moveTo>
                    <a:lnTo>
                      <a:pt x="665875" y="269478"/>
                    </a:lnTo>
                    <a:lnTo>
                      <a:pt x="571523" y="263696"/>
                    </a:lnTo>
                    <a:cubicBezTo>
                      <a:pt x="570932" y="263660"/>
                      <a:pt x="570431" y="263359"/>
                      <a:pt x="570120" y="262925"/>
                    </a:cubicBezTo>
                    <a:cubicBezTo>
                      <a:pt x="569803" y="262490"/>
                      <a:pt x="569670" y="261921"/>
                      <a:pt x="569816" y="261349"/>
                    </a:cubicBezTo>
                    <a:lnTo>
                      <a:pt x="593472" y="169891"/>
                    </a:lnTo>
                    <a:lnTo>
                      <a:pt x="617128" y="78433"/>
                    </a:lnTo>
                    <a:cubicBezTo>
                      <a:pt x="617344" y="77607"/>
                      <a:pt x="616995" y="76864"/>
                      <a:pt x="616411" y="76442"/>
                    </a:cubicBezTo>
                    <a:cubicBezTo>
                      <a:pt x="615828" y="76020"/>
                      <a:pt x="615015" y="75918"/>
                      <a:pt x="614298" y="76377"/>
                    </a:cubicBezTo>
                    <a:lnTo>
                      <a:pt x="534560" y="127120"/>
                    </a:lnTo>
                    <a:lnTo>
                      <a:pt x="454827" y="177863"/>
                    </a:lnTo>
                    <a:cubicBezTo>
                      <a:pt x="454332" y="178181"/>
                      <a:pt x="453748" y="178231"/>
                      <a:pt x="453234" y="178065"/>
                    </a:cubicBezTo>
                    <a:cubicBezTo>
                      <a:pt x="452727" y="177899"/>
                      <a:pt x="452283" y="177516"/>
                      <a:pt x="452067" y="176967"/>
                    </a:cubicBezTo>
                    <a:lnTo>
                      <a:pt x="417407" y="89079"/>
                    </a:lnTo>
                    <a:lnTo>
                      <a:pt x="382748" y="1191"/>
                    </a:lnTo>
                    <a:cubicBezTo>
                      <a:pt x="382437" y="397"/>
                      <a:pt x="381720" y="0"/>
                      <a:pt x="380996" y="0"/>
                    </a:cubicBezTo>
                    <a:cubicBezTo>
                      <a:pt x="380279" y="0"/>
                      <a:pt x="379562" y="397"/>
                      <a:pt x="379251" y="1191"/>
                    </a:cubicBezTo>
                    <a:lnTo>
                      <a:pt x="344592" y="89079"/>
                    </a:lnTo>
                    <a:lnTo>
                      <a:pt x="309932" y="176967"/>
                    </a:lnTo>
                    <a:cubicBezTo>
                      <a:pt x="309716" y="177516"/>
                      <a:pt x="309272" y="177899"/>
                      <a:pt x="308764" y="178065"/>
                    </a:cubicBezTo>
                    <a:cubicBezTo>
                      <a:pt x="308250" y="178231"/>
                      <a:pt x="307673" y="178181"/>
                      <a:pt x="307172" y="177863"/>
                    </a:cubicBezTo>
                    <a:lnTo>
                      <a:pt x="227439" y="127120"/>
                    </a:lnTo>
                    <a:lnTo>
                      <a:pt x="147707" y="76377"/>
                    </a:lnTo>
                    <a:cubicBezTo>
                      <a:pt x="146983" y="75919"/>
                      <a:pt x="146171" y="76020"/>
                      <a:pt x="145587" y="76442"/>
                    </a:cubicBezTo>
                    <a:cubicBezTo>
                      <a:pt x="145010" y="76864"/>
                      <a:pt x="144661" y="77607"/>
                      <a:pt x="144870" y="78433"/>
                    </a:cubicBezTo>
                    <a:lnTo>
                      <a:pt x="168527" y="169891"/>
                    </a:lnTo>
                    <a:lnTo>
                      <a:pt x="192183" y="261349"/>
                    </a:lnTo>
                    <a:cubicBezTo>
                      <a:pt x="192329" y="261921"/>
                      <a:pt x="192196" y="262490"/>
                      <a:pt x="191885" y="262925"/>
                    </a:cubicBezTo>
                    <a:cubicBezTo>
                      <a:pt x="191568" y="263359"/>
                      <a:pt x="191066" y="263660"/>
                      <a:pt x="190476" y="263696"/>
                    </a:cubicBezTo>
                    <a:lnTo>
                      <a:pt x="96123" y="269478"/>
                    </a:lnTo>
                    <a:lnTo>
                      <a:pt x="1771" y="275260"/>
                    </a:lnTo>
                    <a:cubicBezTo>
                      <a:pt x="914" y="275312"/>
                      <a:pt x="318" y="275872"/>
                      <a:pt x="96" y="276556"/>
                    </a:cubicBezTo>
                    <a:cubicBezTo>
                      <a:pt x="-127" y="277238"/>
                      <a:pt x="26" y="278044"/>
                      <a:pt x="686" y="278587"/>
                    </a:cubicBezTo>
                    <a:lnTo>
                      <a:pt x="73622" y="338684"/>
                    </a:lnTo>
                    <a:lnTo>
                      <a:pt x="146552" y="398781"/>
                    </a:lnTo>
                    <a:cubicBezTo>
                      <a:pt x="147009" y="399158"/>
                      <a:pt x="147237" y="399695"/>
                      <a:pt x="147237" y="400232"/>
                    </a:cubicBezTo>
                    <a:cubicBezTo>
                      <a:pt x="147237" y="400769"/>
                      <a:pt x="147009" y="401306"/>
                      <a:pt x="146552" y="401683"/>
                    </a:cubicBezTo>
                    <a:lnTo>
                      <a:pt x="73622" y="461780"/>
                    </a:lnTo>
                    <a:lnTo>
                      <a:pt x="686" y="521877"/>
                    </a:lnTo>
                    <a:cubicBezTo>
                      <a:pt x="26" y="522420"/>
                      <a:pt x="-127" y="523226"/>
                      <a:pt x="96" y="523908"/>
                    </a:cubicBezTo>
                    <a:cubicBezTo>
                      <a:pt x="318" y="524592"/>
                      <a:pt x="914" y="525152"/>
                      <a:pt x="1771" y="525204"/>
                    </a:cubicBezTo>
                    <a:lnTo>
                      <a:pt x="96123" y="530984"/>
                    </a:lnTo>
                    <a:lnTo>
                      <a:pt x="190476" y="536765"/>
                    </a:lnTo>
                    <a:cubicBezTo>
                      <a:pt x="191066" y="536803"/>
                      <a:pt x="191568" y="537101"/>
                      <a:pt x="191885" y="537539"/>
                    </a:cubicBezTo>
                    <a:cubicBezTo>
                      <a:pt x="192196" y="537971"/>
                      <a:pt x="192329" y="538542"/>
                      <a:pt x="192183" y="539113"/>
                    </a:cubicBezTo>
                    <a:lnTo>
                      <a:pt x="168527" y="630572"/>
                    </a:lnTo>
                    <a:lnTo>
                      <a:pt x="144870" y="722031"/>
                    </a:lnTo>
                    <a:cubicBezTo>
                      <a:pt x="144661" y="722856"/>
                      <a:pt x="145010" y="723598"/>
                      <a:pt x="145587" y="724024"/>
                    </a:cubicBezTo>
                    <a:cubicBezTo>
                      <a:pt x="146171" y="724443"/>
                      <a:pt x="146983" y="724544"/>
                      <a:pt x="147707" y="724087"/>
                    </a:cubicBezTo>
                    <a:lnTo>
                      <a:pt x="227439" y="673341"/>
                    </a:lnTo>
                    <a:lnTo>
                      <a:pt x="307172" y="622602"/>
                    </a:lnTo>
                    <a:cubicBezTo>
                      <a:pt x="307673" y="622285"/>
                      <a:pt x="308250" y="622234"/>
                      <a:pt x="308764" y="622399"/>
                    </a:cubicBezTo>
                    <a:cubicBezTo>
                      <a:pt x="309272" y="622564"/>
                      <a:pt x="309716" y="622945"/>
                      <a:pt x="309932" y="623497"/>
                    </a:cubicBezTo>
                    <a:lnTo>
                      <a:pt x="344592" y="711383"/>
                    </a:lnTo>
                    <a:lnTo>
                      <a:pt x="379251" y="799276"/>
                    </a:lnTo>
                    <a:cubicBezTo>
                      <a:pt x="379562" y="800069"/>
                      <a:pt x="380279" y="800463"/>
                      <a:pt x="380996" y="800463"/>
                    </a:cubicBezTo>
                    <a:cubicBezTo>
                      <a:pt x="381720" y="800463"/>
                      <a:pt x="382437" y="800069"/>
                      <a:pt x="382748" y="799276"/>
                    </a:cubicBezTo>
                    <a:lnTo>
                      <a:pt x="417407" y="711383"/>
                    </a:lnTo>
                    <a:lnTo>
                      <a:pt x="452067" y="623497"/>
                    </a:lnTo>
                    <a:cubicBezTo>
                      <a:pt x="452283" y="622945"/>
                      <a:pt x="452727" y="622564"/>
                      <a:pt x="453234" y="622399"/>
                    </a:cubicBezTo>
                    <a:cubicBezTo>
                      <a:pt x="453748" y="622234"/>
                      <a:pt x="454332" y="622285"/>
                      <a:pt x="454827" y="622602"/>
                    </a:cubicBezTo>
                    <a:lnTo>
                      <a:pt x="534560" y="673341"/>
                    </a:lnTo>
                    <a:lnTo>
                      <a:pt x="614298" y="724087"/>
                    </a:lnTo>
                    <a:cubicBezTo>
                      <a:pt x="615015" y="724544"/>
                      <a:pt x="615828" y="724443"/>
                      <a:pt x="616411" y="724024"/>
                    </a:cubicBezTo>
                    <a:cubicBezTo>
                      <a:pt x="616995" y="723598"/>
                      <a:pt x="617344" y="722856"/>
                      <a:pt x="617128" y="722031"/>
                    </a:cubicBezTo>
                    <a:lnTo>
                      <a:pt x="593472" y="630572"/>
                    </a:lnTo>
                    <a:lnTo>
                      <a:pt x="569816" y="539113"/>
                    </a:lnTo>
                    <a:cubicBezTo>
                      <a:pt x="569670" y="538542"/>
                      <a:pt x="569803" y="537977"/>
                      <a:pt x="570120" y="537539"/>
                    </a:cubicBezTo>
                    <a:cubicBezTo>
                      <a:pt x="570431" y="537108"/>
                      <a:pt x="570932" y="536803"/>
                      <a:pt x="571523" y="536765"/>
                    </a:cubicBezTo>
                    <a:lnTo>
                      <a:pt x="665875" y="530984"/>
                    </a:lnTo>
                    <a:lnTo>
                      <a:pt x="760228" y="525204"/>
                    </a:lnTo>
                    <a:cubicBezTo>
                      <a:pt x="761085" y="525152"/>
                      <a:pt x="761681" y="524592"/>
                      <a:pt x="761903" y="523908"/>
                    </a:cubicBezTo>
                    <a:cubicBezTo>
                      <a:pt x="762125" y="523226"/>
                      <a:pt x="761973" y="522420"/>
                      <a:pt x="761313" y="521877"/>
                    </a:cubicBezTo>
                    <a:lnTo>
                      <a:pt x="688377" y="461780"/>
                    </a:lnTo>
                    <a:lnTo>
                      <a:pt x="615447" y="401683"/>
                    </a:lnTo>
                    <a:cubicBezTo>
                      <a:pt x="614990" y="401307"/>
                      <a:pt x="614762" y="400769"/>
                      <a:pt x="614762" y="400232"/>
                    </a:cubicBezTo>
                    <a:cubicBezTo>
                      <a:pt x="614762" y="399695"/>
                      <a:pt x="614990" y="399158"/>
                      <a:pt x="615447" y="398781"/>
                    </a:cubicBezTo>
                    <a:lnTo>
                      <a:pt x="688377" y="338684"/>
                    </a:lnTo>
                    <a:lnTo>
                      <a:pt x="761313" y="278587"/>
                    </a:lnTo>
                    <a:cubicBezTo>
                      <a:pt x="761973" y="278044"/>
                      <a:pt x="762125" y="277238"/>
                      <a:pt x="761903" y="276556"/>
                    </a:cubicBezTo>
                    <a:cubicBezTo>
                      <a:pt x="761681" y="275872"/>
                      <a:pt x="761085" y="275312"/>
                      <a:pt x="760228" y="275260"/>
                    </a:cubicBezTo>
                    <a:close/>
                    <a:moveTo>
                      <a:pt x="381003" y="544069"/>
                    </a:moveTo>
                    <a:cubicBezTo>
                      <a:pt x="361128" y="544069"/>
                      <a:pt x="342193" y="540039"/>
                      <a:pt x="324971" y="532761"/>
                    </a:cubicBezTo>
                    <a:cubicBezTo>
                      <a:pt x="307755" y="525485"/>
                      <a:pt x="292247" y="514953"/>
                      <a:pt x="279219" y="501939"/>
                    </a:cubicBezTo>
                    <a:cubicBezTo>
                      <a:pt x="266198" y="488924"/>
                      <a:pt x="255658" y="473427"/>
                      <a:pt x="248373" y="456219"/>
                    </a:cubicBezTo>
                    <a:cubicBezTo>
                      <a:pt x="241095" y="439011"/>
                      <a:pt x="237065" y="420091"/>
                      <a:pt x="237065" y="400232"/>
                    </a:cubicBezTo>
                    <a:cubicBezTo>
                      <a:pt x="237065" y="380372"/>
                      <a:pt x="241095" y="361453"/>
                      <a:pt x="248373" y="344245"/>
                    </a:cubicBezTo>
                    <a:cubicBezTo>
                      <a:pt x="255658" y="327037"/>
                      <a:pt x="266198" y="311540"/>
                      <a:pt x="279219" y="298525"/>
                    </a:cubicBezTo>
                    <a:cubicBezTo>
                      <a:pt x="292247" y="285511"/>
                      <a:pt x="307755" y="274979"/>
                      <a:pt x="324971" y="267700"/>
                    </a:cubicBezTo>
                    <a:cubicBezTo>
                      <a:pt x="342193" y="260422"/>
                      <a:pt x="361128" y="256397"/>
                      <a:pt x="381003" y="256397"/>
                    </a:cubicBezTo>
                    <a:cubicBezTo>
                      <a:pt x="400871" y="256397"/>
                      <a:pt x="419806" y="260422"/>
                      <a:pt x="437028" y="267700"/>
                    </a:cubicBezTo>
                    <a:cubicBezTo>
                      <a:pt x="454243" y="274979"/>
                      <a:pt x="469752" y="285511"/>
                      <a:pt x="482779" y="298525"/>
                    </a:cubicBezTo>
                    <a:cubicBezTo>
                      <a:pt x="495801" y="311540"/>
                      <a:pt x="506341" y="327037"/>
                      <a:pt x="513625" y="344245"/>
                    </a:cubicBezTo>
                    <a:cubicBezTo>
                      <a:pt x="520910" y="361453"/>
                      <a:pt x="524933" y="380372"/>
                      <a:pt x="524933" y="400232"/>
                    </a:cubicBezTo>
                    <a:cubicBezTo>
                      <a:pt x="524933" y="420091"/>
                      <a:pt x="520910" y="439011"/>
                      <a:pt x="513625" y="456219"/>
                    </a:cubicBezTo>
                    <a:cubicBezTo>
                      <a:pt x="506341" y="473427"/>
                      <a:pt x="495801" y="488924"/>
                      <a:pt x="482779" y="501939"/>
                    </a:cubicBezTo>
                    <a:cubicBezTo>
                      <a:pt x="469752" y="514953"/>
                      <a:pt x="454243" y="525485"/>
                      <a:pt x="437028" y="532761"/>
                    </a:cubicBezTo>
                    <a:cubicBezTo>
                      <a:pt x="419806" y="540039"/>
                      <a:pt x="400871" y="544069"/>
                      <a:pt x="381003" y="544069"/>
                    </a:cubicBez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60" name="Freeform: Shape 59">
                <a:extLst>
                  <a:ext uri="{FF2B5EF4-FFF2-40B4-BE49-F238E27FC236}">
                    <a16:creationId xmlns:a16="http://schemas.microsoft.com/office/drawing/2014/main" id="{FC4E4E86-A46D-293E-BB3E-8E4322E23C15}"/>
                  </a:ext>
                </a:extLst>
              </p:cNvPr>
              <p:cNvSpPr/>
              <p:nvPr/>
            </p:nvSpPr>
            <p:spPr>
              <a:xfrm>
                <a:off x="0" y="5837474"/>
                <a:ext cx="1015999" cy="1015296"/>
              </a:xfrm>
              <a:custGeom>
                <a:avLst/>
                <a:gdLst>
                  <a:gd name="connsiteX0" fmla="*/ 1015999 w 1015999"/>
                  <a:gd name="connsiteY0" fmla="*/ 0 h 1015296"/>
                  <a:gd name="connsiteX1" fmla="*/ 0 w 1015999"/>
                  <a:gd name="connsiteY1" fmla="*/ 0 h 1015296"/>
                  <a:gd name="connsiteX2" fmla="*/ 0 w 1015999"/>
                  <a:gd name="connsiteY2" fmla="*/ 1015297 h 1015296"/>
                  <a:gd name="connsiteX3" fmla="*/ 1015999 w 1015999"/>
                  <a:gd name="connsiteY3" fmla="*/ 1015297 h 1015296"/>
                  <a:gd name="connsiteX4" fmla="*/ 1015999 w 1015999"/>
                  <a:gd name="connsiteY4" fmla="*/ 0 h 101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99" h="1015296">
                    <a:moveTo>
                      <a:pt x="1015999" y="0"/>
                    </a:moveTo>
                    <a:lnTo>
                      <a:pt x="0" y="0"/>
                    </a:lnTo>
                    <a:lnTo>
                      <a:pt x="0" y="1015297"/>
                    </a:lnTo>
                    <a:lnTo>
                      <a:pt x="1015999" y="1015297"/>
                    </a:lnTo>
                    <a:lnTo>
                      <a:pt x="1015999" y="0"/>
                    </a:lnTo>
                    <a:close/>
                  </a:path>
                </a:pathLst>
              </a:custGeom>
              <a:solidFill>
                <a:srgbClr val="320073"/>
              </a:solidFill>
              <a:ln w="6346" cap="flat">
                <a:noFill/>
                <a:prstDash val="solid"/>
                <a:miter/>
              </a:ln>
            </p:spPr>
            <p:txBody>
              <a:bodyPr rtlCol="0" anchor="ctr"/>
              <a:lstStyle/>
              <a:p>
                <a:endParaRPr lang="en-US" dirty="0">
                  <a:latin typeface="Roboto Condensed" panose="02000000000000000000" pitchFamily="2" charset="0"/>
                </a:endParaRPr>
              </a:p>
            </p:txBody>
          </p:sp>
          <p:sp>
            <p:nvSpPr>
              <p:cNvPr id="61" name="Freeform: Shape 60">
                <a:extLst>
                  <a:ext uri="{FF2B5EF4-FFF2-40B4-BE49-F238E27FC236}">
                    <a16:creationId xmlns:a16="http://schemas.microsoft.com/office/drawing/2014/main" id="{CBFCE224-2AB0-050C-C500-9981DA3F760C}"/>
                  </a:ext>
                </a:extLst>
              </p:cNvPr>
              <p:cNvSpPr/>
              <p:nvPr/>
            </p:nvSpPr>
            <p:spPr>
              <a:xfrm>
                <a:off x="0" y="6059695"/>
                <a:ext cx="1015999" cy="793075"/>
              </a:xfrm>
              <a:custGeom>
                <a:avLst/>
                <a:gdLst>
                  <a:gd name="connsiteX0" fmla="*/ 407017 w 1015999"/>
                  <a:gd name="connsiteY0" fmla="*/ 243627 h 793075"/>
                  <a:gd name="connsiteX1" fmla="*/ 365188 w 1015999"/>
                  <a:gd name="connsiteY1" fmla="*/ 142714 h 793075"/>
                  <a:gd name="connsiteX2" fmla="*/ 407017 w 1015999"/>
                  <a:gd name="connsiteY2" fmla="*/ 41800 h 793075"/>
                  <a:gd name="connsiteX3" fmla="*/ 508000 w 1015999"/>
                  <a:gd name="connsiteY3" fmla="*/ 0 h 793075"/>
                  <a:gd name="connsiteX4" fmla="*/ 608983 w 1015999"/>
                  <a:gd name="connsiteY4" fmla="*/ 41800 h 793075"/>
                  <a:gd name="connsiteX5" fmla="*/ 650810 w 1015999"/>
                  <a:gd name="connsiteY5" fmla="*/ 142714 h 793075"/>
                  <a:gd name="connsiteX6" fmla="*/ 608983 w 1015999"/>
                  <a:gd name="connsiteY6" fmla="*/ 243627 h 793075"/>
                  <a:gd name="connsiteX7" fmla="*/ 508000 w 1015999"/>
                  <a:gd name="connsiteY7" fmla="*/ 285427 h 793075"/>
                  <a:gd name="connsiteX8" fmla="*/ 407017 w 1015999"/>
                  <a:gd name="connsiteY8" fmla="*/ 243627 h 793075"/>
                  <a:gd name="connsiteX9" fmla="*/ 1014667 w 1015999"/>
                  <a:gd name="connsiteY9" fmla="*/ 159587 h 793075"/>
                  <a:gd name="connsiteX10" fmla="*/ 761998 w 1015999"/>
                  <a:gd name="connsiteY10" fmla="*/ 412600 h 793075"/>
                  <a:gd name="connsiteX11" fmla="*/ 509332 w 1015999"/>
                  <a:gd name="connsiteY11" fmla="*/ 665612 h 793075"/>
                  <a:gd name="connsiteX12" fmla="*/ 508000 w 1015999"/>
                  <a:gd name="connsiteY12" fmla="*/ 666164 h 793075"/>
                  <a:gd name="connsiteX13" fmla="*/ 506668 w 1015999"/>
                  <a:gd name="connsiteY13" fmla="*/ 665612 h 793075"/>
                  <a:gd name="connsiteX14" fmla="*/ 254000 w 1015999"/>
                  <a:gd name="connsiteY14" fmla="*/ 412600 h 793075"/>
                  <a:gd name="connsiteX15" fmla="*/ 1332 w 1015999"/>
                  <a:gd name="connsiteY15" fmla="*/ 159587 h 793075"/>
                  <a:gd name="connsiteX16" fmla="*/ 0 w 1015999"/>
                  <a:gd name="connsiteY16" fmla="*/ 159035 h 793075"/>
                  <a:gd name="connsiteX17" fmla="*/ 0 w 1015999"/>
                  <a:gd name="connsiteY17" fmla="*/ 793076 h 793075"/>
                  <a:gd name="connsiteX18" fmla="*/ 1015999 w 1015999"/>
                  <a:gd name="connsiteY18" fmla="*/ 793076 h 793075"/>
                  <a:gd name="connsiteX19" fmla="*/ 1015999 w 1015999"/>
                  <a:gd name="connsiteY19" fmla="*/ 159035 h 793075"/>
                  <a:gd name="connsiteX20" fmla="*/ 1014667 w 1015999"/>
                  <a:gd name="connsiteY20" fmla="*/ 159587 h 79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5999" h="793075">
                    <a:moveTo>
                      <a:pt x="407017" y="243627"/>
                    </a:moveTo>
                    <a:cubicBezTo>
                      <a:pt x="381172" y="217801"/>
                      <a:pt x="365188" y="182122"/>
                      <a:pt x="365188" y="142714"/>
                    </a:cubicBezTo>
                    <a:cubicBezTo>
                      <a:pt x="365188" y="103304"/>
                      <a:pt x="381172" y="67626"/>
                      <a:pt x="407017" y="41800"/>
                    </a:cubicBezTo>
                    <a:cubicBezTo>
                      <a:pt x="432860" y="15974"/>
                      <a:pt x="468563" y="0"/>
                      <a:pt x="508000" y="0"/>
                    </a:cubicBezTo>
                    <a:cubicBezTo>
                      <a:pt x="547437" y="0"/>
                      <a:pt x="583140" y="15974"/>
                      <a:pt x="608983" y="41800"/>
                    </a:cubicBezTo>
                    <a:cubicBezTo>
                      <a:pt x="634826" y="67626"/>
                      <a:pt x="650810" y="103304"/>
                      <a:pt x="650810" y="142714"/>
                    </a:cubicBezTo>
                    <a:cubicBezTo>
                      <a:pt x="650810" y="182122"/>
                      <a:pt x="634826" y="217801"/>
                      <a:pt x="608983" y="243627"/>
                    </a:cubicBezTo>
                    <a:cubicBezTo>
                      <a:pt x="583140" y="269453"/>
                      <a:pt x="547436" y="285427"/>
                      <a:pt x="508000" y="285427"/>
                    </a:cubicBezTo>
                    <a:cubicBezTo>
                      <a:pt x="468564" y="285427"/>
                      <a:pt x="432860" y="269453"/>
                      <a:pt x="407017" y="243627"/>
                    </a:cubicBezTo>
                    <a:close/>
                    <a:moveTo>
                      <a:pt x="1014667" y="159587"/>
                    </a:moveTo>
                    <a:lnTo>
                      <a:pt x="761998" y="412600"/>
                    </a:lnTo>
                    <a:lnTo>
                      <a:pt x="509332" y="665612"/>
                    </a:lnTo>
                    <a:cubicBezTo>
                      <a:pt x="508964" y="665980"/>
                      <a:pt x="508482" y="666164"/>
                      <a:pt x="508000" y="666164"/>
                    </a:cubicBezTo>
                    <a:cubicBezTo>
                      <a:pt x="507518" y="666164"/>
                      <a:pt x="507036" y="665980"/>
                      <a:pt x="506668" y="665612"/>
                    </a:cubicBezTo>
                    <a:lnTo>
                      <a:pt x="254000" y="412600"/>
                    </a:lnTo>
                    <a:lnTo>
                      <a:pt x="1332" y="159587"/>
                    </a:lnTo>
                    <a:cubicBezTo>
                      <a:pt x="964" y="159219"/>
                      <a:pt x="482" y="159035"/>
                      <a:pt x="0" y="159035"/>
                    </a:cubicBezTo>
                    <a:lnTo>
                      <a:pt x="0" y="793076"/>
                    </a:lnTo>
                    <a:lnTo>
                      <a:pt x="1015999" y="793076"/>
                    </a:lnTo>
                    <a:lnTo>
                      <a:pt x="1015999" y="159035"/>
                    </a:lnTo>
                    <a:cubicBezTo>
                      <a:pt x="1015517" y="159035"/>
                      <a:pt x="1015035" y="159219"/>
                      <a:pt x="1014667" y="159587"/>
                    </a:cubicBezTo>
                    <a:close/>
                  </a:path>
                </a:pathLst>
              </a:custGeom>
              <a:solidFill>
                <a:srgbClr val="FF00A5"/>
              </a:solidFill>
              <a:ln w="6346" cap="flat">
                <a:noFill/>
                <a:prstDash val="solid"/>
                <a:miter/>
              </a:ln>
            </p:spPr>
            <p:txBody>
              <a:bodyPr rtlCol="0" anchor="ctr"/>
              <a:lstStyle/>
              <a:p>
                <a:endParaRPr lang="en-US" dirty="0">
                  <a:latin typeface="Roboto Condensed" panose="02000000000000000000" pitchFamily="2" charset="0"/>
                </a:endParaRPr>
              </a:p>
            </p:txBody>
          </p:sp>
        </p:grpSp>
      </p:grpSp>
      <p:sp>
        <p:nvSpPr>
          <p:cNvPr id="80" name="TextBox 79">
            <a:extLst>
              <a:ext uri="{FF2B5EF4-FFF2-40B4-BE49-F238E27FC236}">
                <a16:creationId xmlns:a16="http://schemas.microsoft.com/office/drawing/2014/main" id="{7AE2A044-D75A-9404-76FD-2FD481956B8D}"/>
              </a:ext>
            </a:extLst>
          </p:cNvPr>
          <p:cNvSpPr txBox="1"/>
          <p:nvPr userDrawn="1"/>
        </p:nvSpPr>
        <p:spPr>
          <a:xfrm>
            <a:off x="1085446" y="5672770"/>
            <a:ext cx="10021108" cy="461665"/>
          </a:xfrm>
          <a:prstGeom prst="rect">
            <a:avLst/>
          </a:prstGeom>
          <a:noFill/>
        </p:spPr>
        <p:txBody>
          <a:bodyPr wrap="square">
            <a:spAutoFit/>
          </a:bodyPr>
          <a:lstStyle/>
          <a:p>
            <a:pPr algn="ctr"/>
            <a:r>
              <a:rPr lang="en-US" sz="2400" b="1" dirty="0">
                <a:solidFill>
                  <a:schemeClr val="bg1"/>
                </a:solidFill>
                <a:latin typeface="+mn-lt"/>
              </a:rPr>
              <a:t>Attribution: </a:t>
            </a:r>
            <a:r>
              <a:rPr lang="en-US" sz="2400" dirty="0">
                <a:solidFill>
                  <a:schemeClr val="bg1"/>
                </a:solidFill>
                <a:latin typeface="+mn-lt"/>
              </a:rPr>
              <a:t>The presentation template is designed by </a:t>
            </a:r>
            <a:r>
              <a:rPr lang="en-US" sz="2400" b="1" dirty="0" err="1">
                <a:solidFill>
                  <a:schemeClr val="bg1"/>
                </a:solidFill>
                <a:latin typeface="+mn-lt"/>
              </a:rPr>
              <a:t>SketchBubble.com</a:t>
            </a:r>
            <a:endParaRPr lang="en-US" sz="2400" b="1" dirty="0">
              <a:solidFill>
                <a:schemeClr val="bg1"/>
              </a:solidFill>
              <a:latin typeface="+mn-lt"/>
            </a:endParaRPr>
          </a:p>
        </p:txBody>
      </p:sp>
    </p:spTree>
    <p:extLst>
      <p:ext uri="{BB962C8B-B14F-4D97-AF65-F5344CB8AC3E}">
        <p14:creationId xmlns:p14="http://schemas.microsoft.com/office/powerpoint/2010/main" val="5505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Element-Slide">
    <p:bg>
      <p:bgPr>
        <a:solidFill>
          <a:srgbClr val="220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5786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Element-Slide-1">
    <p:spTree>
      <p:nvGrpSpPr>
        <p:cNvPr id="1" name=""/>
        <p:cNvGrpSpPr/>
        <p:nvPr/>
      </p:nvGrpSpPr>
      <p:grpSpPr>
        <a:xfrm>
          <a:off x="0" y="0"/>
          <a:ext cx="0" cy="0"/>
          <a:chOff x="0" y="0"/>
          <a:chExt cx="0" cy="0"/>
        </a:xfrm>
      </p:grpSpPr>
      <p:sp>
        <p:nvSpPr>
          <p:cNvPr id="70" name="Text Placeholder 69">
            <a:extLst>
              <a:ext uri="{FF2B5EF4-FFF2-40B4-BE49-F238E27FC236}">
                <a16:creationId xmlns:a16="http://schemas.microsoft.com/office/drawing/2014/main" id="{49A7035A-3C4F-F53E-9B04-D450EBC80643}"/>
              </a:ext>
            </a:extLst>
          </p:cNvPr>
          <p:cNvSpPr>
            <a:spLocks noGrp="1"/>
          </p:cNvSpPr>
          <p:nvPr>
            <p:ph type="body" sz="quarter" idx="10" hasCustomPrompt="1"/>
          </p:nvPr>
        </p:nvSpPr>
        <p:spPr>
          <a:xfrm>
            <a:off x="615592" y="357186"/>
            <a:ext cx="10960816" cy="433390"/>
          </a:xfrm>
        </p:spPr>
        <p:txBody>
          <a:bodyPr anchor="ctr" anchorCtr="0">
            <a:noAutofit/>
          </a:bodyPr>
          <a:lstStyle>
            <a:lvl1pPr marL="0" indent="0" algn="ctr" rtl="0">
              <a:buNone/>
              <a:defRPr sz="3600" b="1">
                <a:solidFill>
                  <a:srgbClr val="220050"/>
                </a:solidFill>
                <a:latin typeface="Roboto Condensed" panose="02000000000000000000" pitchFamily="2" charset="0"/>
                <a:ea typeface="Roboto Condensed" panose="02000000000000000000" pitchFamily="2" charset="0"/>
              </a:defRPr>
            </a:lvl1pPr>
          </a:lstStyle>
          <a:p>
            <a:pPr lvl="0"/>
            <a:r>
              <a:rPr lang="en-US" dirty="0"/>
              <a:t>SLIDE HEADLINE</a:t>
            </a:r>
          </a:p>
        </p:txBody>
      </p:sp>
      <p:grpSp>
        <p:nvGrpSpPr>
          <p:cNvPr id="133" name="Group 132">
            <a:extLst>
              <a:ext uri="{FF2B5EF4-FFF2-40B4-BE49-F238E27FC236}">
                <a16:creationId xmlns:a16="http://schemas.microsoft.com/office/drawing/2014/main" id="{AB965081-F7FD-40C4-6CD6-F2B0268B5503}"/>
              </a:ext>
            </a:extLst>
          </p:cNvPr>
          <p:cNvGrpSpPr/>
          <p:nvPr userDrawn="1"/>
        </p:nvGrpSpPr>
        <p:grpSpPr>
          <a:xfrm>
            <a:off x="0" y="-1"/>
            <a:ext cx="12192001" cy="231269"/>
            <a:chOff x="0" y="-1"/>
            <a:chExt cx="12192001" cy="231269"/>
          </a:xfrm>
        </p:grpSpPr>
        <p:sp>
          <p:nvSpPr>
            <p:cNvPr id="3" name="Freeform: Shape 2">
              <a:extLst>
                <a:ext uri="{FF2B5EF4-FFF2-40B4-BE49-F238E27FC236}">
                  <a16:creationId xmlns:a16="http://schemas.microsoft.com/office/drawing/2014/main" id="{BC7D76A5-A379-2D3A-1947-9767692E7943}"/>
                </a:ext>
              </a:extLst>
            </p:cNvPr>
            <p:cNvSpPr/>
            <p:nvPr/>
          </p:nvSpPr>
          <p:spPr>
            <a:xfrm flipV="1">
              <a:off x="0" y="-1"/>
              <a:ext cx="9348186" cy="182580"/>
            </a:xfrm>
            <a:custGeom>
              <a:avLst/>
              <a:gdLst>
                <a:gd name="connsiteX0" fmla="*/ 557 w 9143999"/>
                <a:gd name="connsiteY0" fmla="*/ 0 h 178592"/>
                <a:gd name="connsiteX1" fmla="*/ 152898 w 9143999"/>
                <a:gd name="connsiteY1" fmla="*/ 177875 h 178592"/>
                <a:gd name="connsiteX2" fmla="*/ 305241 w 9143999"/>
                <a:gd name="connsiteY2" fmla="*/ 0 h 178592"/>
                <a:gd name="connsiteX3" fmla="*/ 457582 w 9143999"/>
                <a:gd name="connsiteY3" fmla="*/ 177875 h 178592"/>
                <a:gd name="connsiteX4" fmla="*/ 609924 w 9143999"/>
                <a:gd name="connsiteY4" fmla="*/ 0 h 178592"/>
                <a:gd name="connsiteX5" fmla="*/ 762265 w 9143999"/>
                <a:gd name="connsiteY5" fmla="*/ 177875 h 178592"/>
                <a:gd name="connsiteX6" fmla="*/ 914607 w 9143999"/>
                <a:gd name="connsiteY6" fmla="*/ 0 h 178592"/>
                <a:gd name="connsiteX7" fmla="*/ 1066950 w 9143999"/>
                <a:gd name="connsiteY7" fmla="*/ 177875 h 178592"/>
                <a:gd name="connsiteX8" fmla="*/ 1219292 w 9143999"/>
                <a:gd name="connsiteY8" fmla="*/ 0 h 178592"/>
                <a:gd name="connsiteX9" fmla="*/ 1371634 w 9143999"/>
                <a:gd name="connsiteY9" fmla="*/ 177875 h 178592"/>
                <a:gd name="connsiteX10" fmla="*/ 1523976 w 9143999"/>
                <a:gd name="connsiteY10" fmla="*/ 0 h 178592"/>
                <a:gd name="connsiteX11" fmla="*/ 1676318 w 9143999"/>
                <a:gd name="connsiteY11" fmla="*/ 177875 h 178592"/>
                <a:gd name="connsiteX12" fmla="*/ 1828660 w 9143999"/>
                <a:gd name="connsiteY12" fmla="*/ 0 h 178592"/>
                <a:gd name="connsiteX13" fmla="*/ 1981000 w 9143999"/>
                <a:gd name="connsiteY13" fmla="*/ 177875 h 178592"/>
                <a:gd name="connsiteX14" fmla="*/ 2133344 w 9143999"/>
                <a:gd name="connsiteY14" fmla="*/ 0 h 178592"/>
                <a:gd name="connsiteX15" fmla="*/ 2285684 w 9143999"/>
                <a:gd name="connsiteY15" fmla="*/ 177875 h 178592"/>
                <a:gd name="connsiteX16" fmla="*/ 2438026 w 9143999"/>
                <a:gd name="connsiteY16" fmla="*/ 0 h 178592"/>
                <a:gd name="connsiteX17" fmla="*/ 2590368 w 9143999"/>
                <a:gd name="connsiteY17" fmla="*/ 177875 h 178592"/>
                <a:gd name="connsiteX18" fmla="*/ 2742710 w 9143999"/>
                <a:gd name="connsiteY18" fmla="*/ 0 h 178592"/>
                <a:gd name="connsiteX19" fmla="*/ 2895052 w 9143999"/>
                <a:gd name="connsiteY19" fmla="*/ 177875 h 178592"/>
                <a:gd name="connsiteX20" fmla="*/ 3047395 w 9143999"/>
                <a:gd name="connsiteY20" fmla="*/ 0 h 178592"/>
                <a:gd name="connsiteX21" fmla="*/ 3199736 w 9143999"/>
                <a:gd name="connsiteY21" fmla="*/ 177875 h 178592"/>
                <a:gd name="connsiteX22" fmla="*/ 3352078 w 9143999"/>
                <a:gd name="connsiteY22" fmla="*/ 0 h 178592"/>
                <a:gd name="connsiteX23" fmla="*/ 3504420 w 9143999"/>
                <a:gd name="connsiteY23" fmla="*/ 177875 h 178592"/>
                <a:gd name="connsiteX24" fmla="*/ 3656762 w 9143999"/>
                <a:gd name="connsiteY24" fmla="*/ 0 h 178592"/>
                <a:gd name="connsiteX25" fmla="*/ 3809103 w 9143999"/>
                <a:gd name="connsiteY25" fmla="*/ 177875 h 178592"/>
                <a:gd name="connsiteX26" fmla="*/ 3961445 w 9143999"/>
                <a:gd name="connsiteY26" fmla="*/ 0 h 178592"/>
                <a:gd name="connsiteX27" fmla="*/ 4113786 w 9143999"/>
                <a:gd name="connsiteY27" fmla="*/ 177875 h 178592"/>
                <a:gd name="connsiteX28" fmla="*/ 4266126 w 9143999"/>
                <a:gd name="connsiteY28" fmla="*/ 0 h 178592"/>
                <a:gd name="connsiteX29" fmla="*/ 4418467 w 9143999"/>
                <a:gd name="connsiteY29" fmla="*/ 177875 h 178592"/>
                <a:gd name="connsiteX30" fmla="*/ 4570810 w 9143999"/>
                <a:gd name="connsiteY30" fmla="*/ 0 h 178592"/>
                <a:gd name="connsiteX31" fmla="*/ 4723151 w 9143999"/>
                <a:gd name="connsiteY31" fmla="*/ 177875 h 178592"/>
                <a:gd name="connsiteX32" fmla="*/ 4875494 w 9143999"/>
                <a:gd name="connsiteY32" fmla="*/ 0 h 178592"/>
                <a:gd name="connsiteX33" fmla="*/ 5027834 w 9143999"/>
                <a:gd name="connsiteY33" fmla="*/ 177875 h 178592"/>
                <a:gd name="connsiteX34" fmla="*/ 5180177 w 9143999"/>
                <a:gd name="connsiteY34" fmla="*/ 0 h 178592"/>
                <a:gd name="connsiteX35" fmla="*/ 5332518 w 9143999"/>
                <a:gd name="connsiteY35" fmla="*/ 177875 h 178592"/>
                <a:gd name="connsiteX36" fmla="*/ 5484861 w 9143999"/>
                <a:gd name="connsiteY36" fmla="*/ 0 h 178592"/>
                <a:gd name="connsiteX37" fmla="*/ 5637202 w 9143999"/>
                <a:gd name="connsiteY37" fmla="*/ 177875 h 178592"/>
                <a:gd name="connsiteX38" fmla="*/ 5789545 w 9143999"/>
                <a:gd name="connsiteY38" fmla="*/ 0 h 178592"/>
                <a:gd name="connsiteX39" fmla="*/ 5941886 w 9143999"/>
                <a:gd name="connsiteY39" fmla="*/ 177875 h 178592"/>
                <a:gd name="connsiteX40" fmla="*/ 6094229 w 9143999"/>
                <a:gd name="connsiteY40" fmla="*/ 0 h 178592"/>
                <a:gd name="connsiteX41" fmla="*/ 6246570 w 9143999"/>
                <a:gd name="connsiteY41" fmla="*/ 177875 h 178592"/>
                <a:gd name="connsiteX42" fmla="*/ 6398913 w 9143999"/>
                <a:gd name="connsiteY42" fmla="*/ 0 h 178592"/>
                <a:gd name="connsiteX43" fmla="*/ 6551253 w 9143999"/>
                <a:gd name="connsiteY43" fmla="*/ 177875 h 178592"/>
                <a:gd name="connsiteX44" fmla="*/ 6703596 w 9143999"/>
                <a:gd name="connsiteY44" fmla="*/ 0 h 178592"/>
                <a:gd name="connsiteX45" fmla="*/ 6855937 w 9143999"/>
                <a:gd name="connsiteY45" fmla="*/ 177875 h 178592"/>
                <a:gd name="connsiteX46" fmla="*/ 7008280 w 9143999"/>
                <a:gd name="connsiteY46" fmla="*/ 0 h 178592"/>
                <a:gd name="connsiteX47" fmla="*/ 7160621 w 9143999"/>
                <a:gd name="connsiteY47" fmla="*/ 177875 h 178592"/>
                <a:gd name="connsiteX48" fmla="*/ 7312964 w 9143999"/>
                <a:gd name="connsiteY48" fmla="*/ 0 h 178592"/>
                <a:gd name="connsiteX49" fmla="*/ 7465305 w 9143999"/>
                <a:gd name="connsiteY49" fmla="*/ 177875 h 178592"/>
                <a:gd name="connsiteX50" fmla="*/ 7617648 w 9143999"/>
                <a:gd name="connsiteY50" fmla="*/ 0 h 178592"/>
                <a:gd name="connsiteX51" fmla="*/ 7769989 w 9143999"/>
                <a:gd name="connsiteY51" fmla="*/ 177875 h 178592"/>
                <a:gd name="connsiteX52" fmla="*/ 7922332 w 9143999"/>
                <a:gd name="connsiteY52" fmla="*/ 0 h 178592"/>
                <a:gd name="connsiteX53" fmla="*/ 8074672 w 9143999"/>
                <a:gd name="connsiteY53" fmla="*/ 177875 h 178592"/>
                <a:gd name="connsiteX54" fmla="*/ 8227015 w 9143999"/>
                <a:gd name="connsiteY54" fmla="*/ 0 h 178592"/>
                <a:gd name="connsiteX55" fmla="*/ 8379356 w 9143999"/>
                <a:gd name="connsiteY55" fmla="*/ 177875 h 178592"/>
                <a:gd name="connsiteX56" fmla="*/ 8531699 w 9143999"/>
                <a:gd name="connsiteY56" fmla="*/ 0 h 178592"/>
                <a:gd name="connsiteX57" fmla="*/ 8684041 w 9143999"/>
                <a:gd name="connsiteY57" fmla="*/ 177875 h 178592"/>
                <a:gd name="connsiteX58" fmla="*/ 8836383 w 9143999"/>
                <a:gd name="connsiteY58" fmla="*/ 0 h 178592"/>
                <a:gd name="connsiteX59" fmla="*/ 8988722 w 9143999"/>
                <a:gd name="connsiteY59" fmla="*/ 177873 h 178592"/>
                <a:gd name="connsiteX60" fmla="*/ 9141063 w 9143999"/>
                <a:gd name="connsiteY60" fmla="*/ 0 h 178592"/>
                <a:gd name="connsiteX61" fmla="*/ 9143999 w 9143999"/>
                <a:gd name="connsiteY61" fmla="*/ 3428 h 178592"/>
                <a:gd name="connsiteX62" fmla="*/ 9143999 w 9143999"/>
                <a:gd name="connsiteY62" fmla="*/ 178592 h 178592"/>
                <a:gd name="connsiteX63" fmla="*/ 8989338 w 9143999"/>
                <a:gd name="connsiteY63" fmla="*/ 178592 h 178592"/>
                <a:gd name="connsiteX64" fmla="*/ 8988107 w 9143999"/>
                <a:gd name="connsiteY64" fmla="*/ 178592 h 178592"/>
                <a:gd name="connsiteX65" fmla="*/ 8684654 w 9143999"/>
                <a:gd name="connsiteY65" fmla="*/ 178592 h 178592"/>
                <a:gd name="connsiteX66" fmla="*/ 8683426 w 9143999"/>
                <a:gd name="connsiteY66" fmla="*/ 178592 h 178592"/>
                <a:gd name="connsiteX67" fmla="*/ 8379971 w 9143999"/>
                <a:gd name="connsiteY67" fmla="*/ 178592 h 178592"/>
                <a:gd name="connsiteX68" fmla="*/ 8378742 w 9143999"/>
                <a:gd name="connsiteY68" fmla="*/ 178592 h 178592"/>
                <a:gd name="connsiteX69" fmla="*/ 8075287 w 9143999"/>
                <a:gd name="connsiteY69" fmla="*/ 178592 h 178592"/>
                <a:gd name="connsiteX70" fmla="*/ 8074059 w 9143999"/>
                <a:gd name="connsiteY70" fmla="*/ 178592 h 178592"/>
                <a:gd name="connsiteX71" fmla="*/ 7770603 w 9143999"/>
                <a:gd name="connsiteY71" fmla="*/ 178592 h 178592"/>
                <a:gd name="connsiteX72" fmla="*/ 7769375 w 9143999"/>
                <a:gd name="connsiteY72" fmla="*/ 178592 h 178592"/>
                <a:gd name="connsiteX73" fmla="*/ 7465920 w 9143999"/>
                <a:gd name="connsiteY73" fmla="*/ 178592 h 178592"/>
                <a:gd name="connsiteX74" fmla="*/ 7464691 w 9143999"/>
                <a:gd name="connsiteY74" fmla="*/ 178592 h 178592"/>
                <a:gd name="connsiteX75" fmla="*/ 7161236 w 9143999"/>
                <a:gd name="connsiteY75" fmla="*/ 178592 h 178592"/>
                <a:gd name="connsiteX76" fmla="*/ 7160007 w 9143999"/>
                <a:gd name="connsiteY76" fmla="*/ 178592 h 178592"/>
                <a:gd name="connsiteX77" fmla="*/ 6856552 w 9143999"/>
                <a:gd name="connsiteY77" fmla="*/ 178592 h 178592"/>
                <a:gd name="connsiteX78" fmla="*/ 6855323 w 9143999"/>
                <a:gd name="connsiteY78" fmla="*/ 178592 h 178592"/>
                <a:gd name="connsiteX79" fmla="*/ 6551868 w 9143999"/>
                <a:gd name="connsiteY79" fmla="*/ 178592 h 178592"/>
                <a:gd name="connsiteX80" fmla="*/ 6550640 w 9143999"/>
                <a:gd name="connsiteY80" fmla="*/ 178592 h 178592"/>
                <a:gd name="connsiteX81" fmla="*/ 6247184 w 9143999"/>
                <a:gd name="connsiteY81" fmla="*/ 178592 h 178592"/>
                <a:gd name="connsiteX82" fmla="*/ 6245956 w 9143999"/>
                <a:gd name="connsiteY82" fmla="*/ 178592 h 178592"/>
                <a:gd name="connsiteX83" fmla="*/ 5942501 w 9143999"/>
                <a:gd name="connsiteY83" fmla="*/ 178592 h 178592"/>
                <a:gd name="connsiteX84" fmla="*/ 5941272 w 9143999"/>
                <a:gd name="connsiteY84" fmla="*/ 178592 h 178592"/>
                <a:gd name="connsiteX85" fmla="*/ 5637817 w 9143999"/>
                <a:gd name="connsiteY85" fmla="*/ 178592 h 178592"/>
                <a:gd name="connsiteX86" fmla="*/ 5636588 w 9143999"/>
                <a:gd name="connsiteY86" fmla="*/ 178592 h 178592"/>
                <a:gd name="connsiteX87" fmla="*/ 5333133 w 9143999"/>
                <a:gd name="connsiteY87" fmla="*/ 178592 h 178592"/>
                <a:gd name="connsiteX88" fmla="*/ 5331904 w 9143999"/>
                <a:gd name="connsiteY88" fmla="*/ 178592 h 178592"/>
                <a:gd name="connsiteX89" fmla="*/ 5028449 w 9143999"/>
                <a:gd name="connsiteY89" fmla="*/ 178592 h 178592"/>
                <a:gd name="connsiteX90" fmla="*/ 5027221 w 9143999"/>
                <a:gd name="connsiteY90" fmla="*/ 178592 h 178592"/>
                <a:gd name="connsiteX91" fmla="*/ 4723765 w 9143999"/>
                <a:gd name="connsiteY91" fmla="*/ 178592 h 178592"/>
                <a:gd name="connsiteX92" fmla="*/ 4722537 w 9143999"/>
                <a:gd name="connsiteY92" fmla="*/ 178592 h 178592"/>
                <a:gd name="connsiteX93" fmla="*/ 4419082 w 9143999"/>
                <a:gd name="connsiteY93" fmla="*/ 178592 h 178592"/>
                <a:gd name="connsiteX94" fmla="*/ 4417853 w 9143999"/>
                <a:gd name="connsiteY94" fmla="*/ 178592 h 178592"/>
                <a:gd name="connsiteX95" fmla="*/ 4114401 w 9143999"/>
                <a:gd name="connsiteY95" fmla="*/ 178592 h 178592"/>
                <a:gd name="connsiteX96" fmla="*/ 4113172 w 9143999"/>
                <a:gd name="connsiteY96" fmla="*/ 178592 h 178592"/>
                <a:gd name="connsiteX97" fmla="*/ 3809717 w 9143999"/>
                <a:gd name="connsiteY97" fmla="*/ 178592 h 178592"/>
                <a:gd name="connsiteX98" fmla="*/ 3808489 w 9143999"/>
                <a:gd name="connsiteY98" fmla="*/ 178592 h 178592"/>
                <a:gd name="connsiteX99" fmla="*/ 3505033 w 9143999"/>
                <a:gd name="connsiteY99" fmla="*/ 178592 h 178592"/>
                <a:gd name="connsiteX100" fmla="*/ 3503804 w 9143999"/>
                <a:gd name="connsiteY100" fmla="*/ 178592 h 178592"/>
                <a:gd name="connsiteX101" fmla="*/ 3200349 w 9143999"/>
                <a:gd name="connsiteY101" fmla="*/ 178592 h 178592"/>
                <a:gd name="connsiteX102" fmla="*/ 3199121 w 9143999"/>
                <a:gd name="connsiteY102" fmla="*/ 178592 h 178592"/>
                <a:gd name="connsiteX103" fmla="*/ 2895666 w 9143999"/>
                <a:gd name="connsiteY103" fmla="*/ 178592 h 178592"/>
                <a:gd name="connsiteX104" fmla="*/ 2894437 w 9143999"/>
                <a:gd name="connsiteY104" fmla="*/ 178592 h 178592"/>
                <a:gd name="connsiteX105" fmla="*/ 2590982 w 9143999"/>
                <a:gd name="connsiteY105" fmla="*/ 178592 h 178592"/>
                <a:gd name="connsiteX106" fmla="*/ 2589753 w 9143999"/>
                <a:gd name="connsiteY106" fmla="*/ 178592 h 178592"/>
                <a:gd name="connsiteX107" fmla="*/ 2286299 w 9143999"/>
                <a:gd name="connsiteY107" fmla="*/ 178592 h 178592"/>
                <a:gd name="connsiteX108" fmla="*/ 2285071 w 9143999"/>
                <a:gd name="connsiteY108" fmla="*/ 178592 h 178592"/>
                <a:gd name="connsiteX109" fmla="*/ 1981615 w 9143999"/>
                <a:gd name="connsiteY109" fmla="*/ 178592 h 178592"/>
                <a:gd name="connsiteX110" fmla="*/ 1980386 w 9143999"/>
                <a:gd name="connsiteY110" fmla="*/ 178592 h 178592"/>
                <a:gd name="connsiteX111" fmla="*/ 1676932 w 9143999"/>
                <a:gd name="connsiteY111" fmla="*/ 178592 h 178592"/>
                <a:gd name="connsiteX112" fmla="*/ 1675703 w 9143999"/>
                <a:gd name="connsiteY112" fmla="*/ 178592 h 178592"/>
                <a:gd name="connsiteX113" fmla="*/ 1372250 w 9143999"/>
                <a:gd name="connsiteY113" fmla="*/ 178592 h 178592"/>
                <a:gd name="connsiteX114" fmla="*/ 1371020 w 9143999"/>
                <a:gd name="connsiteY114" fmla="*/ 178592 h 178592"/>
                <a:gd name="connsiteX115" fmla="*/ 1067564 w 9143999"/>
                <a:gd name="connsiteY115" fmla="*/ 178592 h 178592"/>
                <a:gd name="connsiteX116" fmla="*/ 1066336 w 9143999"/>
                <a:gd name="connsiteY116" fmla="*/ 178592 h 178592"/>
                <a:gd name="connsiteX117" fmla="*/ 762879 w 9143999"/>
                <a:gd name="connsiteY117" fmla="*/ 178592 h 178592"/>
                <a:gd name="connsiteX118" fmla="*/ 761650 w 9143999"/>
                <a:gd name="connsiteY118" fmla="*/ 178592 h 178592"/>
                <a:gd name="connsiteX119" fmla="*/ 458196 w 9143999"/>
                <a:gd name="connsiteY119" fmla="*/ 178592 h 178592"/>
                <a:gd name="connsiteX120" fmla="*/ 456968 w 9143999"/>
                <a:gd name="connsiteY120" fmla="*/ 178592 h 178592"/>
                <a:gd name="connsiteX121" fmla="*/ 153512 w 9143999"/>
                <a:gd name="connsiteY121" fmla="*/ 178592 h 178592"/>
                <a:gd name="connsiteX122" fmla="*/ 152284 w 9143999"/>
                <a:gd name="connsiteY122" fmla="*/ 178592 h 178592"/>
                <a:gd name="connsiteX123" fmla="*/ 0 w 9143999"/>
                <a:gd name="connsiteY123" fmla="*/ 178592 h 178592"/>
                <a:gd name="connsiteX124" fmla="*/ 0 w 9143999"/>
                <a:gd name="connsiteY124" fmla="*/ 650 h 1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9143999" h="178592">
                  <a:moveTo>
                    <a:pt x="557" y="0"/>
                  </a:moveTo>
                  <a:lnTo>
                    <a:pt x="152898" y="177875"/>
                  </a:lnTo>
                  <a:lnTo>
                    <a:pt x="305241" y="0"/>
                  </a:lnTo>
                  <a:lnTo>
                    <a:pt x="457582" y="177875"/>
                  </a:lnTo>
                  <a:lnTo>
                    <a:pt x="609924" y="0"/>
                  </a:lnTo>
                  <a:lnTo>
                    <a:pt x="762265" y="177875"/>
                  </a:lnTo>
                  <a:lnTo>
                    <a:pt x="914607" y="0"/>
                  </a:lnTo>
                  <a:lnTo>
                    <a:pt x="1066950" y="177875"/>
                  </a:lnTo>
                  <a:lnTo>
                    <a:pt x="1219292" y="0"/>
                  </a:lnTo>
                  <a:lnTo>
                    <a:pt x="1371634" y="177875"/>
                  </a:lnTo>
                  <a:lnTo>
                    <a:pt x="1523976" y="0"/>
                  </a:lnTo>
                  <a:lnTo>
                    <a:pt x="1676318" y="177875"/>
                  </a:lnTo>
                  <a:lnTo>
                    <a:pt x="1828660" y="0"/>
                  </a:lnTo>
                  <a:lnTo>
                    <a:pt x="1981000" y="177875"/>
                  </a:lnTo>
                  <a:lnTo>
                    <a:pt x="2133344" y="0"/>
                  </a:lnTo>
                  <a:lnTo>
                    <a:pt x="2285684" y="177875"/>
                  </a:lnTo>
                  <a:lnTo>
                    <a:pt x="2438026" y="0"/>
                  </a:lnTo>
                  <a:lnTo>
                    <a:pt x="2590368" y="177875"/>
                  </a:lnTo>
                  <a:lnTo>
                    <a:pt x="2742710" y="0"/>
                  </a:lnTo>
                  <a:lnTo>
                    <a:pt x="2895052" y="177875"/>
                  </a:lnTo>
                  <a:lnTo>
                    <a:pt x="3047395" y="0"/>
                  </a:lnTo>
                  <a:lnTo>
                    <a:pt x="3199736" y="177875"/>
                  </a:lnTo>
                  <a:lnTo>
                    <a:pt x="3352078" y="0"/>
                  </a:lnTo>
                  <a:lnTo>
                    <a:pt x="3504420" y="177875"/>
                  </a:lnTo>
                  <a:lnTo>
                    <a:pt x="3656762" y="0"/>
                  </a:lnTo>
                  <a:lnTo>
                    <a:pt x="3809103" y="177875"/>
                  </a:lnTo>
                  <a:lnTo>
                    <a:pt x="3961445" y="0"/>
                  </a:lnTo>
                  <a:lnTo>
                    <a:pt x="4113786" y="177875"/>
                  </a:lnTo>
                  <a:lnTo>
                    <a:pt x="4266126" y="0"/>
                  </a:lnTo>
                  <a:lnTo>
                    <a:pt x="4418467" y="177875"/>
                  </a:lnTo>
                  <a:lnTo>
                    <a:pt x="4570810" y="0"/>
                  </a:lnTo>
                  <a:lnTo>
                    <a:pt x="4723151" y="177875"/>
                  </a:lnTo>
                  <a:lnTo>
                    <a:pt x="4875494" y="0"/>
                  </a:lnTo>
                  <a:lnTo>
                    <a:pt x="5027834" y="177875"/>
                  </a:lnTo>
                  <a:lnTo>
                    <a:pt x="5180177" y="0"/>
                  </a:lnTo>
                  <a:lnTo>
                    <a:pt x="5332518" y="177875"/>
                  </a:lnTo>
                  <a:lnTo>
                    <a:pt x="5484861" y="0"/>
                  </a:lnTo>
                  <a:lnTo>
                    <a:pt x="5637202" y="177875"/>
                  </a:lnTo>
                  <a:lnTo>
                    <a:pt x="5789545" y="0"/>
                  </a:lnTo>
                  <a:lnTo>
                    <a:pt x="5941886" y="177875"/>
                  </a:lnTo>
                  <a:lnTo>
                    <a:pt x="6094229" y="0"/>
                  </a:lnTo>
                  <a:lnTo>
                    <a:pt x="6246570" y="177875"/>
                  </a:lnTo>
                  <a:lnTo>
                    <a:pt x="6398913" y="0"/>
                  </a:lnTo>
                  <a:lnTo>
                    <a:pt x="6551253" y="177875"/>
                  </a:lnTo>
                  <a:lnTo>
                    <a:pt x="6703596" y="0"/>
                  </a:lnTo>
                  <a:lnTo>
                    <a:pt x="6855937" y="177875"/>
                  </a:lnTo>
                  <a:lnTo>
                    <a:pt x="7008280" y="0"/>
                  </a:lnTo>
                  <a:lnTo>
                    <a:pt x="7160621" y="177875"/>
                  </a:lnTo>
                  <a:lnTo>
                    <a:pt x="7312964" y="0"/>
                  </a:lnTo>
                  <a:lnTo>
                    <a:pt x="7465305" y="177875"/>
                  </a:lnTo>
                  <a:lnTo>
                    <a:pt x="7617648" y="0"/>
                  </a:lnTo>
                  <a:lnTo>
                    <a:pt x="7769989" y="177875"/>
                  </a:lnTo>
                  <a:lnTo>
                    <a:pt x="7922332" y="0"/>
                  </a:lnTo>
                  <a:lnTo>
                    <a:pt x="8074672" y="177875"/>
                  </a:lnTo>
                  <a:lnTo>
                    <a:pt x="8227015" y="0"/>
                  </a:lnTo>
                  <a:lnTo>
                    <a:pt x="8379356" y="177875"/>
                  </a:lnTo>
                  <a:lnTo>
                    <a:pt x="8531699" y="0"/>
                  </a:lnTo>
                  <a:lnTo>
                    <a:pt x="8684041" y="177875"/>
                  </a:lnTo>
                  <a:lnTo>
                    <a:pt x="8836383" y="0"/>
                  </a:lnTo>
                  <a:lnTo>
                    <a:pt x="8988722" y="177873"/>
                  </a:lnTo>
                  <a:lnTo>
                    <a:pt x="9141063" y="0"/>
                  </a:lnTo>
                  <a:lnTo>
                    <a:pt x="9143999" y="3428"/>
                  </a:lnTo>
                  <a:lnTo>
                    <a:pt x="9143999" y="178592"/>
                  </a:lnTo>
                  <a:lnTo>
                    <a:pt x="8989338" y="178592"/>
                  </a:lnTo>
                  <a:lnTo>
                    <a:pt x="8988107" y="178592"/>
                  </a:lnTo>
                  <a:lnTo>
                    <a:pt x="8684654" y="178592"/>
                  </a:lnTo>
                  <a:lnTo>
                    <a:pt x="8683426" y="178592"/>
                  </a:lnTo>
                  <a:lnTo>
                    <a:pt x="8379971" y="178592"/>
                  </a:lnTo>
                  <a:lnTo>
                    <a:pt x="8378742" y="178592"/>
                  </a:lnTo>
                  <a:lnTo>
                    <a:pt x="8075287" y="178592"/>
                  </a:lnTo>
                  <a:lnTo>
                    <a:pt x="8074059" y="178592"/>
                  </a:lnTo>
                  <a:lnTo>
                    <a:pt x="7770603" y="178592"/>
                  </a:lnTo>
                  <a:lnTo>
                    <a:pt x="7769375" y="178592"/>
                  </a:lnTo>
                  <a:lnTo>
                    <a:pt x="7465920" y="178592"/>
                  </a:lnTo>
                  <a:lnTo>
                    <a:pt x="7464691" y="178592"/>
                  </a:lnTo>
                  <a:lnTo>
                    <a:pt x="7161236" y="178592"/>
                  </a:lnTo>
                  <a:lnTo>
                    <a:pt x="7160007" y="178592"/>
                  </a:lnTo>
                  <a:lnTo>
                    <a:pt x="6856552" y="178592"/>
                  </a:lnTo>
                  <a:lnTo>
                    <a:pt x="6855323" y="178592"/>
                  </a:lnTo>
                  <a:lnTo>
                    <a:pt x="6551868" y="178592"/>
                  </a:lnTo>
                  <a:lnTo>
                    <a:pt x="6550640" y="178592"/>
                  </a:lnTo>
                  <a:lnTo>
                    <a:pt x="6247184" y="178592"/>
                  </a:lnTo>
                  <a:lnTo>
                    <a:pt x="6245956" y="178592"/>
                  </a:lnTo>
                  <a:lnTo>
                    <a:pt x="5942501" y="178592"/>
                  </a:lnTo>
                  <a:lnTo>
                    <a:pt x="5941272" y="178592"/>
                  </a:lnTo>
                  <a:lnTo>
                    <a:pt x="5637817" y="178592"/>
                  </a:lnTo>
                  <a:lnTo>
                    <a:pt x="5636588" y="178592"/>
                  </a:lnTo>
                  <a:lnTo>
                    <a:pt x="5333133" y="178592"/>
                  </a:lnTo>
                  <a:lnTo>
                    <a:pt x="5331904" y="178592"/>
                  </a:lnTo>
                  <a:lnTo>
                    <a:pt x="5028449" y="178592"/>
                  </a:lnTo>
                  <a:lnTo>
                    <a:pt x="5027221" y="178592"/>
                  </a:lnTo>
                  <a:lnTo>
                    <a:pt x="4723765" y="178592"/>
                  </a:lnTo>
                  <a:lnTo>
                    <a:pt x="4722537" y="178592"/>
                  </a:lnTo>
                  <a:lnTo>
                    <a:pt x="4419082" y="178592"/>
                  </a:lnTo>
                  <a:lnTo>
                    <a:pt x="4417853" y="178592"/>
                  </a:lnTo>
                  <a:lnTo>
                    <a:pt x="4114401" y="178592"/>
                  </a:lnTo>
                  <a:lnTo>
                    <a:pt x="4113172" y="178592"/>
                  </a:lnTo>
                  <a:lnTo>
                    <a:pt x="3809717" y="178592"/>
                  </a:lnTo>
                  <a:lnTo>
                    <a:pt x="3808489" y="178592"/>
                  </a:lnTo>
                  <a:lnTo>
                    <a:pt x="3505033" y="178592"/>
                  </a:lnTo>
                  <a:lnTo>
                    <a:pt x="3503804" y="178592"/>
                  </a:lnTo>
                  <a:lnTo>
                    <a:pt x="3200349" y="178592"/>
                  </a:lnTo>
                  <a:lnTo>
                    <a:pt x="3199121" y="178592"/>
                  </a:lnTo>
                  <a:lnTo>
                    <a:pt x="2895666" y="178592"/>
                  </a:lnTo>
                  <a:lnTo>
                    <a:pt x="2894437" y="178592"/>
                  </a:lnTo>
                  <a:lnTo>
                    <a:pt x="2590982" y="178592"/>
                  </a:lnTo>
                  <a:lnTo>
                    <a:pt x="2589753" y="178592"/>
                  </a:lnTo>
                  <a:lnTo>
                    <a:pt x="2286299" y="178592"/>
                  </a:lnTo>
                  <a:lnTo>
                    <a:pt x="2285071" y="178592"/>
                  </a:lnTo>
                  <a:lnTo>
                    <a:pt x="1981615" y="178592"/>
                  </a:lnTo>
                  <a:lnTo>
                    <a:pt x="1980386" y="178592"/>
                  </a:lnTo>
                  <a:lnTo>
                    <a:pt x="1676932" y="178592"/>
                  </a:lnTo>
                  <a:lnTo>
                    <a:pt x="1675703" y="178592"/>
                  </a:lnTo>
                  <a:lnTo>
                    <a:pt x="1372250" y="178592"/>
                  </a:lnTo>
                  <a:lnTo>
                    <a:pt x="1371020" y="178592"/>
                  </a:lnTo>
                  <a:lnTo>
                    <a:pt x="1067564" y="178592"/>
                  </a:lnTo>
                  <a:lnTo>
                    <a:pt x="1066336" y="178592"/>
                  </a:lnTo>
                  <a:lnTo>
                    <a:pt x="762879" y="178592"/>
                  </a:lnTo>
                  <a:lnTo>
                    <a:pt x="761650" y="178592"/>
                  </a:lnTo>
                  <a:lnTo>
                    <a:pt x="458196" y="178592"/>
                  </a:lnTo>
                  <a:lnTo>
                    <a:pt x="456968" y="178592"/>
                  </a:lnTo>
                  <a:lnTo>
                    <a:pt x="153512" y="178592"/>
                  </a:lnTo>
                  <a:lnTo>
                    <a:pt x="152284" y="178592"/>
                  </a:lnTo>
                  <a:lnTo>
                    <a:pt x="0" y="178592"/>
                  </a:lnTo>
                  <a:lnTo>
                    <a:pt x="0" y="650"/>
                  </a:lnTo>
                  <a:close/>
                </a:path>
              </a:pathLst>
            </a:cu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oboto Condensed" panose="02000000000000000000" pitchFamily="2" charset="0"/>
              </a:endParaRPr>
            </a:p>
          </p:txBody>
        </p:sp>
        <p:sp>
          <p:nvSpPr>
            <p:cNvPr id="4" name="Oval 3">
              <a:extLst>
                <a:ext uri="{FF2B5EF4-FFF2-40B4-BE49-F238E27FC236}">
                  <a16:creationId xmlns:a16="http://schemas.microsoft.com/office/drawing/2014/main" id="{C7C8F573-9777-8094-AB4E-4BBA9D403814}"/>
                </a:ext>
              </a:extLst>
            </p:cNvPr>
            <p:cNvSpPr/>
            <p:nvPr/>
          </p:nvSpPr>
          <p:spPr>
            <a:xfrm flipV="1">
              <a:off x="6337389"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69" name="Oval 68">
              <a:extLst>
                <a:ext uri="{FF2B5EF4-FFF2-40B4-BE49-F238E27FC236}">
                  <a16:creationId xmlns:a16="http://schemas.microsoft.com/office/drawing/2014/main" id="{79624935-5CE4-F306-6B5F-BF6DD127575E}"/>
                </a:ext>
              </a:extLst>
            </p:cNvPr>
            <p:cNvSpPr/>
            <p:nvPr/>
          </p:nvSpPr>
          <p:spPr>
            <a:xfrm flipV="1">
              <a:off x="6648659"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71" name="Oval 70">
              <a:extLst>
                <a:ext uri="{FF2B5EF4-FFF2-40B4-BE49-F238E27FC236}">
                  <a16:creationId xmlns:a16="http://schemas.microsoft.com/office/drawing/2014/main" id="{8F428446-D694-1AF2-6F45-2A21CE0B1BE2}"/>
                </a:ext>
              </a:extLst>
            </p:cNvPr>
            <p:cNvSpPr/>
            <p:nvPr/>
          </p:nvSpPr>
          <p:spPr>
            <a:xfrm flipV="1">
              <a:off x="6959929"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72" name="Oval 71">
              <a:extLst>
                <a:ext uri="{FF2B5EF4-FFF2-40B4-BE49-F238E27FC236}">
                  <a16:creationId xmlns:a16="http://schemas.microsoft.com/office/drawing/2014/main" id="{3C79DFF1-D3A7-B6EF-E52B-1826F6A35A42}"/>
                </a:ext>
              </a:extLst>
            </p:cNvPr>
            <p:cNvSpPr/>
            <p:nvPr/>
          </p:nvSpPr>
          <p:spPr>
            <a:xfrm flipV="1">
              <a:off x="7271199"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73" name="Oval 72">
              <a:extLst>
                <a:ext uri="{FF2B5EF4-FFF2-40B4-BE49-F238E27FC236}">
                  <a16:creationId xmlns:a16="http://schemas.microsoft.com/office/drawing/2014/main" id="{46D1018D-CEF2-C1B1-058F-44F0F1F130C6}"/>
                </a:ext>
              </a:extLst>
            </p:cNvPr>
            <p:cNvSpPr/>
            <p:nvPr/>
          </p:nvSpPr>
          <p:spPr>
            <a:xfrm flipV="1">
              <a:off x="7582468"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74" name="Oval 73">
              <a:extLst>
                <a:ext uri="{FF2B5EF4-FFF2-40B4-BE49-F238E27FC236}">
                  <a16:creationId xmlns:a16="http://schemas.microsoft.com/office/drawing/2014/main" id="{D8EF11DE-775C-C580-D0C1-F34F27A29C55}"/>
                </a:ext>
              </a:extLst>
            </p:cNvPr>
            <p:cNvSpPr/>
            <p:nvPr/>
          </p:nvSpPr>
          <p:spPr>
            <a:xfrm flipV="1">
              <a:off x="7893738"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75" name="Oval 74">
              <a:extLst>
                <a:ext uri="{FF2B5EF4-FFF2-40B4-BE49-F238E27FC236}">
                  <a16:creationId xmlns:a16="http://schemas.microsoft.com/office/drawing/2014/main" id="{F316242A-45E9-ACD3-650A-C1794F616EAE}"/>
                </a:ext>
              </a:extLst>
            </p:cNvPr>
            <p:cNvSpPr/>
            <p:nvPr/>
          </p:nvSpPr>
          <p:spPr>
            <a:xfrm flipV="1">
              <a:off x="8205008"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76" name="Oval 75">
              <a:extLst>
                <a:ext uri="{FF2B5EF4-FFF2-40B4-BE49-F238E27FC236}">
                  <a16:creationId xmlns:a16="http://schemas.microsoft.com/office/drawing/2014/main" id="{818A6A4A-B089-6BF0-6BA8-BFA7D5F613FF}"/>
                </a:ext>
              </a:extLst>
            </p:cNvPr>
            <p:cNvSpPr/>
            <p:nvPr/>
          </p:nvSpPr>
          <p:spPr>
            <a:xfrm flipV="1">
              <a:off x="8516278"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77" name="Oval 76">
              <a:extLst>
                <a:ext uri="{FF2B5EF4-FFF2-40B4-BE49-F238E27FC236}">
                  <a16:creationId xmlns:a16="http://schemas.microsoft.com/office/drawing/2014/main" id="{AA299A08-5CD2-AC74-3BE5-873882BE6283}"/>
                </a:ext>
              </a:extLst>
            </p:cNvPr>
            <p:cNvSpPr/>
            <p:nvPr/>
          </p:nvSpPr>
          <p:spPr>
            <a:xfrm flipV="1">
              <a:off x="8827548"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78" name="Oval 77">
              <a:extLst>
                <a:ext uri="{FF2B5EF4-FFF2-40B4-BE49-F238E27FC236}">
                  <a16:creationId xmlns:a16="http://schemas.microsoft.com/office/drawing/2014/main" id="{37795E8E-BABE-D14B-46B3-E48B2501A745}"/>
                </a:ext>
              </a:extLst>
            </p:cNvPr>
            <p:cNvSpPr/>
            <p:nvPr/>
          </p:nvSpPr>
          <p:spPr>
            <a:xfrm flipV="1">
              <a:off x="9138818"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79" name="Oval 78">
              <a:extLst>
                <a:ext uri="{FF2B5EF4-FFF2-40B4-BE49-F238E27FC236}">
                  <a16:creationId xmlns:a16="http://schemas.microsoft.com/office/drawing/2014/main" id="{D5BB1CA5-B437-71DC-7E6F-25747E36C860}"/>
                </a:ext>
              </a:extLst>
            </p:cNvPr>
            <p:cNvSpPr/>
            <p:nvPr/>
          </p:nvSpPr>
          <p:spPr>
            <a:xfrm flipV="1">
              <a:off x="3224690"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80" name="Oval 79">
              <a:extLst>
                <a:ext uri="{FF2B5EF4-FFF2-40B4-BE49-F238E27FC236}">
                  <a16:creationId xmlns:a16="http://schemas.microsoft.com/office/drawing/2014/main" id="{32F5EBE2-144D-7127-BFA6-74B2F13C7C8C}"/>
                </a:ext>
              </a:extLst>
            </p:cNvPr>
            <p:cNvSpPr/>
            <p:nvPr/>
          </p:nvSpPr>
          <p:spPr>
            <a:xfrm flipV="1">
              <a:off x="3535960"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81" name="Oval 80">
              <a:extLst>
                <a:ext uri="{FF2B5EF4-FFF2-40B4-BE49-F238E27FC236}">
                  <a16:creationId xmlns:a16="http://schemas.microsoft.com/office/drawing/2014/main" id="{985D56F4-062D-1556-BFDE-0484EDBC9A7E}"/>
                </a:ext>
              </a:extLst>
            </p:cNvPr>
            <p:cNvSpPr/>
            <p:nvPr/>
          </p:nvSpPr>
          <p:spPr>
            <a:xfrm flipV="1">
              <a:off x="3847230"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82" name="Oval 81">
              <a:extLst>
                <a:ext uri="{FF2B5EF4-FFF2-40B4-BE49-F238E27FC236}">
                  <a16:creationId xmlns:a16="http://schemas.microsoft.com/office/drawing/2014/main" id="{993847C0-F33C-494A-95E1-2ECE5D6FB665}"/>
                </a:ext>
              </a:extLst>
            </p:cNvPr>
            <p:cNvSpPr/>
            <p:nvPr/>
          </p:nvSpPr>
          <p:spPr>
            <a:xfrm flipV="1">
              <a:off x="4158500"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83" name="Oval 82">
              <a:extLst>
                <a:ext uri="{FF2B5EF4-FFF2-40B4-BE49-F238E27FC236}">
                  <a16:creationId xmlns:a16="http://schemas.microsoft.com/office/drawing/2014/main" id="{6B913F7A-DBF2-8451-EA1A-93044484594A}"/>
                </a:ext>
              </a:extLst>
            </p:cNvPr>
            <p:cNvSpPr/>
            <p:nvPr/>
          </p:nvSpPr>
          <p:spPr>
            <a:xfrm flipV="1">
              <a:off x="4469770"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84" name="Oval 83">
              <a:extLst>
                <a:ext uri="{FF2B5EF4-FFF2-40B4-BE49-F238E27FC236}">
                  <a16:creationId xmlns:a16="http://schemas.microsoft.com/office/drawing/2014/main" id="{17B4BEC4-87AF-21AE-6A4D-8A980F31A6E5}"/>
                </a:ext>
              </a:extLst>
            </p:cNvPr>
            <p:cNvSpPr/>
            <p:nvPr/>
          </p:nvSpPr>
          <p:spPr>
            <a:xfrm flipV="1">
              <a:off x="4781039"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85" name="Oval 84">
              <a:extLst>
                <a:ext uri="{FF2B5EF4-FFF2-40B4-BE49-F238E27FC236}">
                  <a16:creationId xmlns:a16="http://schemas.microsoft.com/office/drawing/2014/main" id="{0CA01467-70EC-C7CA-F071-F903268487F8}"/>
                </a:ext>
              </a:extLst>
            </p:cNvPr>
            <p:cNvSpPr/>
            <p:nvPr/>
          </p:nvSpPr>
          <p:spPr>
            <a:xfrm flipV="1">
              <a:off x="5092309"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86" name="Oval 85">
              <a:extLst>
                <a:ext uri="{FF2B5EF4-FFF2-40B4-BE49-F238E27FC236}">
                  <a16:creationId xmlns:a16="http://schemas.microsoft.com/office/drawing/2014/main" id="{D16E4ABC-11C5-3AB8-9A26-440D865C47BB}"/>
                </a:ext>
              </a:extLst>
            </p:cNvPr>
            <p:cNvSpPr/>
            <p:nvPr/>
          </p:nvSpPr>
          <p:spPr>
            <a:xfrm flipV="1">
              <a:off x="5403579"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87" name="Oval 86">
              <a:extLst>
                <a:ext uri="{FF2B5EF4-FFF2-40B4-BE49-F238E27FC236}">
                  <a16:creationId xmlns:a16="http://schemas.microsoft.com/office/drawing/2014/main" id="{F3F6D101-ABA0-AC0E-C0ED-1AFFBA4B0DCC}"/>
                </a:ext>
              </a:extLst>
            </p:cNvPr>
            <p:cNvSpPr/>
            <p:nvPr/>
          </p:nvSpPr>
          <p:spPr>
            <a:xfrm flipV="1">
              <a:off x="5714849"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88" name="Oval 87">
              <a:extLst>
                <a:ext uri="{FF2B5EF4-FFF2-40B4-BE49-F238E27FC236}">
                  <a16:creationId xmlns:a16="http://schemas.microsoft.com/office/drawing/2014/main" id="{65C82C36-6922-93B7-D482-9D4BE4BE60D4}"/>
                </a:ext>
              </a:extLst>
            </p:cNvPr>
            <p:cNvSpPr/>
            <p:nvPr/>
          </p:nvSpPr>
          <p:spPr>
            <a:xfrm flipV="1">
              <a:off x="6026119"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89" name="Oval 88">
              <a:extLst>
                <a:ext uri="{FF2B5EF4-FFF2-40B4-BE49-F238E27FC236}">
                  <a16:creationId xmlns:a16="http://schemas.microsoft.com/office/drawing/2014/main" id="{8B062685-8977-FAEF-E6B2-FCE05A7329BB}"/>
                </a:ext>
              </a:extLst>
            </p:cNvPr>
            <p:cNvSpPr/>
            <p:nvPr/>
          </p:nvSpPr>
          <p:spPr>
            <a:xfrm flipV="1">
              <a:off x="111991"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90" name="Oval 89">
              <a:extLst>
                <a:ext uri="{FF2B5EF4-FFF2-40B4-BE49-F238E27FC236}">
                  <a16:creationId xmlns:a16="http://schemas.microsoft.com/office/drawing/2014/main" id="{E0131055-471E-B793-099F-097D6FB45F7D}"/>
                </a:ext>
              </a:extLst>
            </p:cNvPr>
            <p:cNvSpPr/>
            <p:nvPr/>
          </p:nvSpPr>
          <p:spPr>
            <a:xfrm flipV="1">
              <a:off x="423261"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91" name="Oval 90">
              <a:extLst>
                <a:ext uri="{FF2B5EF4-FFF2-40B4-BE49-F238E27FC236}">
                  <a16:creationId xmlns:a16="http://schemas.microsoft.com/office/drawing/2014/main" id="{FE4749EA-1591-25A4-CC8D-780C913BB5FB}"/>
                </a:ext>
              </a:extLst>
            </p:cNvPr>
            <p:cNvSpPr/>
            <p:nvPr/>
          </p:nvSpPr>
          <p:spPr>
            <a:xfrm flipV="1">
              <a:off x="734531"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92" name="Oval 91">
              <a:extLst>
                <a:ext uri="{FF2B5EF4-FFF2-40B4-BE49-F238E27FC236}">
                  <a16:creationId xmlns:a16="http://schemas.microsoft.com/office/drawing/2014/main" id="{6BB1BB5E-1E2D-CFB6-D8D2-EDD4AA8E3378}"/>
                </a:ext>
              </a:extLst>
            </p:cNvPr>
            <p:cNvSpPr/>
            <p:nvPr/>
          </p:nvSpPr>
          <p:spPr>
            <a:xfrm flipV="1">
              <a:off x="1045801"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93" name="Oval 92">
              <a:extLst>
                <a:ext uri="{FF2B5EF4-FFF2-40B4-BE49-F238E27FC236}">
                  <a16:creationId xmlns:a16="http://schemas.microsoft.com/office/drawing/2014/main" id="{CE991CED-6ED9-9BA5-C7DB-83B1C1D84CFF}"/>
                </a:ext>
              </a:extLst>
            </p:cNvPr>
            <p:cNvSpPr/>
            <p:nvPr/>
          </p:nvSpPr>
          <p:spPr>
            <a:xfrm flipV="1">
              <a:off x="1357071"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94" name="Oval 93">
              <a:extLst>
                <a:ext uri="{FF2B5EF4-FFF2-40B4-BE49-F238E27FC236}">
                  <a16:creationId xmlns:a16="http://schemas.microsoft.com/office/drawing/2014/main" id="{E6F74030-5A6F-DF8E-B23A-B635515F0ADD}"/>
                </a:ext>
              </a:extLst>
            </p:cNvPr>
            <p:cNvSpPr/>
            <p:nvPr/>
          </p:nvSpPr>
          <p:spPr>
            <a:xfrm flipV="1">
              <a:off x="1668341"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95" name="Oval 94">
              <a:extLst>
                <a:ext uri="{FF2B5EF4-FFF2-40B4-BE49-F238E27FC236}">
                  <a16:creationId xmlns:a16="http://schemas.microsoft.com/office/drawing/2014/main" id="{A99CB09B-03E2-88B5-7DB7-BF34C6DB5B7C}"/>
                </a:ext>
              </a:extLst>
            </p:cNvPr>
            <p:cNvSpPr/>
            <p:nvPr/>
          </p:nvSpPr>
          <p:spPr>
            <a:xfrm flipV="1">
              <a:off x="1979610"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96" name="Oval 95">
              <a:extLst>
                <a:ext uri="{FF2B5EF4-FFF2-40B4-BE49-F238E27FC236}">
                  <a16:creationId xmlns:a16="http://schemas.microsoft.com/office/drawing/2014/main" id="{42E7CC2D-E103-DCB4-FC1F-51C2B465A8F4}"/>
                </a:ext>
              </a:extLst>
            </p:cNvPr>
            <p:cNvSpPr/>
            <p:nvPr/>
          </p:nvSpPr>
          <p:spPr>
            <a:xfrm flipV="1">
              <a:off x="2290880"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97" name="Oval 96">
              <a:extLst>
                <a:ext uri="{FF2B5EF4-FFF2-40B4-BE49-F238E27FC236}">
                  <a16:creationId xmlns:a16="http://schemas.microsoft.com/office/drawing/2014/main" id="{B9CD1211-4F10-F956-EEF0-1F4452A03A3D}"/>
                </a:ext>
              </a:extLst>
            </p:cNvPr>
            <p:cNvSpPr/>
            <p:nvPr/>
          </p:nvSpPr>
          <p:spPr>
            <a:xfrm flipV="1">
              <a:off x="2602150"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98" name="Oval 97">
              <a:extLst>
                <a:ext uri="{FF2B5EF4-FFF2-40B4-BE49-F238E27FC236}">
                  <a16:creationId xmlns:a16="http://schemas.microsoft.com/office/drawing/2014/main" id="{10DD0B46-D87D-30DA-5024-6880B20CC389}"/>
                </a:ext>
              </a:extLst>
            </p:cNvPr>
            <p:cNvSpPr/>
            <p:nvPr/>
          </p:nvSpPr>
          <p:spPr>
            <a:xfrm flipV="1">
              <a:off x="2913420"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panose="02000000000000000000" pitchFamily="2" charset="0"/>
              </a:endParaRPr>
            </a:p>
          </p:txBody>
        </p:sp>
        <p:sp>
          <p:nvSpPr>
            <p:cNvPr id="132" name="Freeform: Shape 131">
              <a:extLst>
                <a:ext uri="{FF2B5EF4-FFF2-40B4-BE49-F238E27FC236}">
                  <a16:creationId xmlns:a16="http://schemas.microsoft.com/office/drawing/2014/main" id="{EEF6BEA6-D7B5-E3F4-65F2-2E54E764A897}"/>
                </a:ext>
              </a:extLst>
            </p:cNvPr>
            <p:cNvSpPr/>
            <p:nvPr/>
          </p:nvSpPr>
          <p:spPr>
            <a:xfrm flipV="1">
              <a:off x="9347494" y="1"/>
              <a:ext cx="2844507" cy="182579"/>
            </a:xfrm>
            <a:custGeom>
              <a:avLst/>
              <a:gdLst>
                <a:gd name="connsiteX0" fmla="*/ 0 w 2844507"/>
                <a:gd name="connsiteY0" fmla="*/ 182579 h 182579"/>
                <a:gd name="connsiteX1" fmla="*/ 2844507 w 2844507"/>
                <a:gd name="connsiteY1" fmla="*/ 182579 h 182579"/>
                <a:gd name="connsiteX2" fmla="*/ 2844507 w 2844507"/>
                <a:gd name="connsiteY2" fmla="*/ 47349 h 182579"/>
                <a:gd name="connsiteX3" fmla="*/ 2803955 w 2844507"/>
                <a:gd name="connsiteY3" fmla="*/ 0 h 182579"/>
                <a:gd name="connsiteX4" fmla="*/ 2648211 w 2844507"/>
                <a:gd name="connsiteY4" fmla="*/ 181847 h 182579"/>
                <a:gd name="connsiteX5" fmla="*/ 2492467 w 2844507"/>
                <a:gd name="connsiteY5" fmla="*/ 0 h 182579"/>
                <a:gd name="connsiteX6" fmla="*/ 2336724 w 2844507"/>
                <a:gd name="connsiteY6" fmla="*/ 181847 h 182579"/>
                <a:gd name="connsiteX7" fmla="*/ 2180982 w 2844507"/>
                <a:gd name="connsiteY7" fmla="*/ 0 h 182579"/>
                <a:gd name="connsiteX8" fmla="*/ 2025236 w 2844507"/>
                <a:gd name="connsiteY8" fmla="*/ 181847 h 182579"/>
                <a:gd name="connsiteX9" fmla="*/ 1869494 w 2844507"/>
                <a:gd name="connsiteY9" fmla="*/ 0 h 182579"/>
                <a:gd name="connsiteX10" fmla="*/ 1713751 w 2844507"/>
                <a:gd name="connsiteY10" fmla="*/ 181847 h 182579"/>
                <a:gd name="connsiteX11" fmla="*/ 1558007 w 2844507"/>
                <a:gd name="connsiteY11" fmla="*/ 0 h 182579"/>
                <a:gd name="connsiteX12" fmla="*/ 1402263 w 2844507"/>
                <a:gd name="connsiteY12" fmla="*/ 181847 h 182579"/>
                <a:gd name="connsiteX13" fmla="*/ 1246519 w 2844507"/>
                <a:gd name="connsiteY13" fmla="*/ 0 h 182579"/>
                <a:gd name="connsiteX14" fmla="*/ 1090775 w 2844507"/>
                <a:gd name="connsiteY14" fmla="*/ 181847 h 182579"/>
                <a:gd name="connsiteX15" fmla="*/ 935030 w 2844507"/>
                <a:gd name="connsiteY15" fmla="*/ 0 h 182579"/>
                <a:gd name="connsiteX16" fmla="*/ 779287 w 2844507"/>
                <a:gd name="connsiteY16" fmla="*/ 181847 h 182579"/>
                <a:gd name="connsiteX17" fmla="*/ 623544 w 2844507"/>
                <a:gd name="connsiteY17" fmla="*/ 0 h 182579"/>
                <a:gd name="connsiteX18" fmla="*/ 467800 w 2844507"/>
                <a:gd name="connsiteY18" fmla="*/ 181847 h 182579"/>
                <a:gd name="connsiteX19" fmla="*/ 312057 w 2844507"/>
                <a:gd name="connsiteY19" fmla="*/ 0 h 182579"/>
                <a:gd name="connsiteX20" fmla="*/ 156312 w 2844507"/>
                <a:gd name="connsiteY20" fmla="*/ 181847 h 182579"/>
                <a:gd name="connsiteX21" fmla="*/ 569 w 2844507"/>
                <a:gd name="connsiteY21" fmla="*/ 0 h 182579"/>
                <a:gd name="connsiteX22" fmla="*/ 0 w 2844507"/>
                <a:gd name="connsiteY22" fmla="*/ 664 h 18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44507" h="182579">
                  <a:moveTo>
                    <a:pt x="0" y="182579"/>
                  </a:moveTo>
                  <a:lnTo>
                    <a:pt x="2844507" y="182579"/>
                  </a:lnTo>
                  <a:lnTo>
                    <a:pt x="2844507" y="47349"/>
                  </a:lnTo>
                  <a:lnTo>
                    <a:pt x="2803955" y="0"/>
                  </a:lnTo>
                  <a:lnTo>
                    <a:pt x="2648211" y="181847"/>
                  </a:lnTo>
                  <a:lnTo>
                    <a:pt x="2492467" y="0"/>
                  </a:lnTo>
                  <a:lnTo>
                    <a:pt x="2336724" y="181847"/>
                  </a:lnTo>
                  <a:lnTo>
                    <a:pt x="2180982" y="0"/>
                  </a:lnTo>
                  <a:lnTo>
                    <a:pt x="2025236" y="181847"/>
                  </a:lnTo>
                  <a:lnTo>
                    <a:pt x="1869494" y="0"/>
                  </a:lnTo>
                  <a:lnTo>
                    <a:pt x="1713751" y="181847"/>
                  </a:lnTo>
                  <a:lnTo>
                    <a:pt x="1558007" y="0"/>
                  </a:lnTo>
                  <a:lnTo>
                    <a:pt x="1402263" y="181847"/>
                  </a:lnTo>
                  <a:lnTo>
                    <a:pt x="1246519" y="0"/>
                  </a:lnTo>
                  <a:lnTo>
                    <a:pt x="1090775" y="181847"/>
                  </a:lnTo>
                  <a:lnTo>
                    <a:pt x="935030" y="0"/>
                  </a:lnTo>
                  <a:lnTo>
                    <a:pt x="779287" y="181847"/>
                  </a:lnTo>
                  <a:lnTo>
                    <a:pt x="623544" y="0"/>
                  </a:lnTo>
                  <a:lnTo>
                    <a:pt x="467800" y="181847"/>
                  </a:lnTo>
                  <a:lnTo>
                    <a:pt x="312057" y="0"/>
                  </a:lnTo>
                  <a:lnTo>
                    <a:pt x="156312" y="181847"/>
                  </a:lnTo>
                  <a:lnTo>
                    <a:pt x="569" y="0"/>
                  </a:lnTo>
                  <a:lnTo>
                    <a:pt x="0" y="664"/>
                  </a:lnTo>
                  <a:close/>
                </a:path>
              </a:pathLst>
            </a:cu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latin typeface="Roboto Condensed" panose="02000000000000000000" pitchFamily="2" charset="0"/>
              </a:endParaRPr>
            </a:p>
          </p:txBody>
        </p:sp>
        <p:sp>
          <p:nvSpPr>
            <p:cNvPr id="121" name="Oval 120">
              <a:extLst>
                <a:ext uri="{FF2B5EF4-FFF2-40B4-BE49-F238E27FC236}">
                  <a16:creationId xmlns:a16="http://schemas.microsoft.com/office/drawing/2014/main" id="{9E0C0F62-0487-9CB6-BF61-E2E7F2CAECD5}"/>
                </a:ext>
              </a:extLst>
            </p:cNvPr>
            <p:cNvSpPr/>
            <p:nvPr/>
          </p:nvSpPr>
          <p:spPr>
            <a:xfrm flipV="1">
              <a:off x="9459484"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22" name="Oval 121">
              <a:extLst>
                <a:ext uri="{FF2B5EF4-FFF2-40B4-BE49-F238E27FC236}">
                  <a16:creationId xmlns:a16="http://schemas.microsoft.com/office/drawing/2014/main" id="{DE9C9211-96A9-2F77-0E9B-6DBFC2933F31}"/>
                </a:ext>
              </a:extLst>
            </p:cNvPr>
            <p:cNvSpPr/>
            <p:nvPr/>
          </p:nvSpPr>
          <p:spPr>
            <a:xfrm flipV="1">
              <a:off x="9770754"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23" name="Oval 122">
              <a:extLst>
                <a:ext uri="{FF2B5EF4-FFF2-40B4-BE49-F238E27FC236}">
                  <a16:creationId xmlns:a16="http://schemas.microsoft.com/office/drawing/2014/main" id="{8E4B02ED-4D51-1B8D-8E49-47B099523477}"/>
                </a:ext>
              </a:extLst>
            </p:cNvPr>
            <p:cNvSpPr/>
            <p:nvPr/>
          </p:nvSpPr>
          <p:spPr>
            <a:xfrm flipV="1">
              <a:off x="10082024"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24" name="Oval 123">
              <a:extLst>
                <a:ext uri="{FF2B5EF4-FFF2-40B4-BE49-F238E27FC236}">
                  <a16:creationId xmlns:a16="http://schemas.microsoft.com/office/drawing/2014/main" id="{ECCD28A5-FE01-9D36-4B14-E03F9173C1A2}"/>
                </a:ext>
              </a:extLst>
            </p:cNvPr>
            <p:cNvSpPr/>
            <p:nvPr/>
          </p:nvSpPr>
          <p:spPr>
            <a:xfrm flipV="1">
              <a:off x="10393294"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25" name="Oval 124">
              <a:extLst>
                <a:ext uri="{FF2B5EF4-FFF2-40B4-BE49-F238E27FC236}">
                  <a16:creationId xmlns:a16="http://schemas.microsoft.com/office/drawing/2014/main" id="{6BDDD2FE-215C-8841-DF47-7687A9D55303}"/>
                </a:ext>
              </a:extLst>
            </p:cNvPr>
            <p:cNvSpPr/>
            <p:nvPr/>
          </p:nvSpPr>
          <p:spPr>
            <a:xfrm flipV="1">
              <a:off x="10704564"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26" name="Oval 125">
              <a:extLst>
                <a:ext uri="{FF2B5EF4-FFF2-40B4-BE49-F238E27FC236}">
                  <a16:creationId xmlns:a16="http://schemas.microsoft.com/office/drawing/2014/main" id="{795477CB-6D7A-E57D-6A31-4BF887E7A1C8}"/>
                </a:ext>
              </a:extLst>
            </p:cNvPr>
            <p:cNvSpPr/>
            <p:nvPr/>
          </p:nvSpPr>
          <p:spPr>
            <a:xfrm flipV="1">
              <a:off x="11015834"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27" name="Oval 126">
              <a:extLst>
                <a:ext uri="{FF2B5EF4-FFF2-40B4-BE49-F238E27FC236}">
                  <a16:creationId xmlns:a16="http://schemas.microsoft.com/office/drawing/2014/main" id="{EF5F6B76-75A4-00CB-0C21-905D3B77F1BD}"/>
                </a:ext>
              </a:extLst>
            </p:cNvPr>
            <p:cNvSpPr/>
            <p:nvPr/>
          </p:nvSpPr>
          <p:spPr>
            <a:xfrm flipV="1">
              <a:off x="11327103"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28" name="Oval 127">
              <a:extLst>
                <a:ext uri="{FF2B5EF4-FFF2-40B4-BE49-F238E27FC236}">
                  <a16:creationId xmlns:a16="http://schemas.microsoft.com/office/drawing/2014/main" id="{95D15F01-6373-7E62-ED2D-151F8413359F}"/>
                </a:ext>
              </a:extLst>
            </p:cNvPr>
            <p:cNvSpPr/>
            <p:nvPr/>
          </p:nvSpPr>
          <p:spPr>
            <a:xfrm flipV="1">
              <a:off x="11638373"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29" name="Oval 128">
              <a:extLst>
                <a:ext uri="{FF2B5EF4-FFF2-40B4-BE49-F238E27FC236}">
                  <a16:creationId xmlns:a16="http://schemas.microsoft.com/office/drawing/2014/main" id="{2B9404D0-8166-8DA6-69B0-8204ED79F8C3}"/>
                </a:ext>
              </a:extLst>
            </p:cNvPr>
            <p:cNvSpPr/>
            <p:nvPr/>
          </p:nvSpPr>
          <p:spPr>
            <a:xfrm flipV="1">
              <a:off x="11949643" y="133890"/>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grpSp>
      <p:grpSp>
        <p:nvGrpSpPr>
          <p:cNvPr id="176" name="Group 175">
            <a:extLst>
              <a:ext uri="{FF2B5EF4-FFF2-40B4-BE49-F238E27FC236}">
                <a16:creationId xmlns:a16="http://schemas.microsoft.com/office/drawing/2014/main" id="{48838793-2871-05FC-BC22-37015350D324}"/>
              </a:ext>
            </a:extLst>
          </p:cNvPr>
          <p:cNvGrpSpPr/>
          <p:nvPr userDrawn="1"/>
        </p:nvGrpSpPr>
        <p:grpSpPr>
          <a:xfrm>
            <a:off x="0" y="6626731"/>
            <a:ext cx="12192001" cy="240145"/>
            <a:chOff x="0" y="6626731"/>
            <a:chExt cx="12192001" cy="240145"/>
          </a:xfrm>
        </p:grpSpPr>
        <p:sp>
          <p:nvSpPr>
            <p:cNvPr id="135" name="Freeform: Shape 134">
              <a:extLst>
                <a:ext uri="{FF2B5EF4-FFF2-40B4-BE49-F238E27FC236}">
                  <a16:creationId xmlns:a16="http://schemas.microsoft.com/office/drawing/2014/main" id="{E91C3B32-529E-9074-5EC9-E3EF92E26B8D}"/>
                </a:ext>
              </a:extLst>
            </p:cNvPr>
            <p:cNvSpPr/>
            <p:nvPr/>
          </p:nvSpPr>
          <p:spPr>
            <a:xfrm>
              <a:off x="0" y="6675420"/>
              <a:ext cx="9348186" cy="182580"/>
            </a:xfrm>
            <a:custGeom>
              <a:avLst/>
              <a:gdLst>
                <a:gd name="connsiteX0" fmla="*/ 557 w 9143999"/>
                <a:gd name="connsiteY0" fmla="*/ 0 h 178592"/>
                <a:gd name="connsiteX1" fmla="*/ 152898 w 9143999"/>
                <a:gd name="connsiteY1" fmla="*/ 177875 h 178592"/>
                <a:gd name="connsiteX2" fmla="*/ 305241 w 9143999"/>
                <a:gd name="connsiteY2" fmla="*/ 0 h 178592"/>
                <a:gd name="connsiteX3" fmla="*/ 457582 w 9143999"/>
                <a:gd name="connsiteY3" fmla="*/ 177875 h 178592"/>
                <a:gd name="connsiteX4" fmla="*/ 609924 w 9143999"/>
                <a:gd name="connsiteY4" fmla="*/ 0 h 178592"/>
                <a:gd name="connsiteX5" fmla="*/ 762265 w 9143999"/>
                <a:gd name="connsiteY5" fmla="*/ 177875 h 178592"/>
                <a:gd name="connsiteX6" fmla="*/ 914607 w 9143999"/>
                <a:gd name="connsiteY6" fmla="*/ 0 h 178592"/>
                <a:gd name="connsiteX7" fmla="*/ 1066950 w 9143999"/>
                <a:gd name="connsiteY7" fmla="*/ 177875 h 178592"/>
                <a:gd name="connsiteX8" fmla="*/ 1219292 w 9143999"/>
                <a:gd name="connsiteY8" fmla="*/ 0 h 178592"/>
                <a:gd name="connsiteX9" fmla="*/ 1371634 w 9143999"/>
                <a:gd name="connsiteY9" fmla="*/ 177875 h 178592"/>
                <a:gd name="connsiteX10" fmla="*/ 1523976 w 9143999"/>
                <a:gd name="connsiteY10" fmla="*/ 0 h 178592"/>
                <a:gd name="connsiteX11" fmla="*/ 1676318 w 9143999"/>
                <a:gd name="connsiteY11" fmla="*/ 177875 h 178592"/>
                <a:gd name="connsiteX12" fmla="*/ 1828660 w 9143999"/>
                <a:gd name="connsiteY12" fmla="*/ 0 h 178592"/>
                <a:gd name="connsiteX13" fmla="*/ 1981000 w 9143999"/>
                <a:gd name="connsiteY13" fmla="*/ 177875 h 178592"/>
                <a:gd name="connsiteX14" fmla="*/ 2133344 w 9143999"/>
                <a:gd name="connsiteY14" fmla="*/ 0 h 178592"/>
                <a:gd name="connsiteX15" fmla="*/ 2285684 w 9143999"/>
                <a:gd name="connsiteY15" fmla="*/ 177875 h 178592"/>
                <a:gd name="connsiteX16" fmla="*/ 2438026 w 9143999"/>
                <a:gd name="connsiteY16" fmla="*/ 0 h 178592"/>
                <a:gd name="connsiteX17" fmla="*/ 2590368 w 9143999"/>
                <a:gd name="connsiteY17" fmla="*/ 177875 h 178592"/>
                <a:gd name="connsiteX18" fmla="*/ 2742710 w 9143999"/>
                <a:gd name="connsiteY18" fmla="*/ 0 h 178592"/>
                <a:gd name="connsiteX19" fmla="*/ 2895052 w 9143999"/>
                <a:gd name="connsiteY19" fmla="*/ 177875 h 178592"/>
                <a:gd name="connsiteX20" fmla="*/ 3047395 w 9143999"/>
                <a:gd name="connsiteY20" fmla="*/ 0 h 178592"/>
                <a:gd name="connsiteX21" fmla="*/ 3199736 w 9143999"/>
                <a:gd name="connsiteY21" fmla="*/ 177875 h 178592"/>
                <a:gd name="connsiteX22" fmla="*/ 3352078 w 9143999"/>
                <a:gd name="connsiteY22" fmla="*/ 0 h 178592"/>
                <a:gd name="connsiteX23" fmla="*/ 3504420 w 9143999"/>
                <a:gd name="connsiteY23" fmla="*/ 177875 h 178592"/>
                <a:gd name="connsiteX24" fmla="*/ 3656762 w 9143999"/>
                <a:gd name="connsiteY24" fmla="*/ 0 h 178592"/>
                <a:gd name="connsiteX25" fmla="*/ 3809103 w 9143999"/>
                <a:gd name="connsiteY25" fmla="*/ 177875 h 178592"/>
                <a:gd name="connsiteX26" fmla="*/ 3961445 w 9143999"/>
                <a:gd name="connsiteY26" fmla="*/ 0 h 178592"/>
                <a:gd name="connsiteX27" fmla="*/ 4113786 w 9143999"/>
                <a:gd name="connsiteY27" fmla="*/ 177875 h 178592"/>
                <a:gd name="connsiteX28" fmla="*/ 4266126 w 9143999"/>
                <a:gd name="connsiteY28" fmla="*/ 0 h 178592"/>
                <a:gd name="connsiteX29" fmla="*/ 4418467 w 9143999"/>
                <a:gd name="connsiteY29" fmla="*/ 177875 h 178592"/>
                <a:gd name="connsiteX30" fmla="*/ 4570810 w 9143999"/>
                <a:gd name="connsiteY30" fmla="*/ 0 h 178592"/>
                <a:gd name="connsiteX31" fmla="*/ 4723151 w 9143999"/>
                <a:gd name="connsiteY31" fmla="*/ 177875 h 178592"/>
                <a:gd name="connsiteX32" fmla="*/ 4875494 w 9143999"/>
                <a:gd name="connsiteY32" fmla="*/ 0 h 178592"/>
                <a:gd name="connsiteX33" fmla="*/ 5027834 w 9143999"/>
                <a:gd name="connsiteY33" fmla="*/ 177875 h 178592"/>
                <a:gd name="connsiteX34" fmla="*/ 5180177 w 9143999"/>
                <a:gd name="connsiteY34" fmla="*/ 0 h 178592"/>
                <a:gd name="connsiteX35" fmla="*/ 5332518 w 9143999"/>
                <a:gd name="connsiteY35" fmla="*/ 177875 h 178592"/>
                <a:gd name="connsiteX36" fmla="*/ 5484861 w 9143999"/>
                <a:gd name="connsiteY36" fmla="*/ 0 h 178592"/>
                <a:gd name="connsiteX37" fmla="*/ 5637202 w 9143999"/>
                <a:gd name="connsiteY37" fmla="*/ 177875 h 178592"/>
                <a:gd name="connsiteX38" fmla="*/ 5789545 w 9143999"/>
                <a:gd name="connsiteY38" fmla="*/ 0 h 178592"/>
                <a:gd name="connsiteX39" fmla="*/ 5941886 w 9143999"/>
                <a:gd name="connsiteY39" fmla="*/ 177875 h 178592"/>
                <a:gd name="connsiteX40" fmla="*/ 6094229 w 9143999"/>
                <a:gd name="connsiteY40" fmla="*/ 0 h 178592"/>
                <a:gd name="connsiteX41" fmla="*/ 6246570 w 9143999"/>
                <a:gd name="connsiteY41" fmla="*/ 177875 h 178592"/>
                <a:gd name="connsiteX42" fmla="*/ 6398913 w 9143999"/>
                <a:gd name="connsiteY42" fmla="*/ 0 h 178592"/>
                <a:gd name="connsiteX43" fmla="*/ 6551253 w 9143999"/>
                <a:gd name="connsiteY43" fmla="*/ 177875 h 178592"/>
                <a:gd name="connsiteX44" fmla="*/ 6703596 w 9143999"/>
                <a:gd name="connsiteY44" fmla="*/ 0 h 178592"/>
                <a:gd name="connsiteX45" fmla="*/ 6855937 w 9143999"/>
                <a:gd name="connsiteY45" fmla="*/ 177875 h 178592"/>
                <a:gd name="connsiteX46" fmla="*/ 7008280 w 9143999"/>
                <a:gd name="connsiteY46" fmla="*/ 0 h 178592"/>
                <a:gd name="connsiteX47" fmla="*/ 7160621 w 9143999"/>
                <a:gd name="connsiteY47" fmla="*/ 177875 h 178592"/>
                <a:gd name="connsiteX48" fmla="*/ 7312964 w 9143999"/>
                <a:gd name="connsiteY48" fmla="*/ 0 h 178592"/>
                <a:gd name="connsiteX49" fmla="*/ 7465305 w 9143999"/>
                <a:gd name="connsiteY49" fmla="*/ 177875 h 178592"/>
                <a:gd name="connsiteX50" fmla="*/ 7617648 w 9143999"/>
                <a:gd name="connsiteY50" fmla="*/ 0 h 178592"/>
                <a:gd name="connsiteX51" fmla="*/ 7769989 w 9143999"/>
                <a:gd name="connsiteY51" fmla="*/ 177875 h 178592"/>
                <a:gd name="connsiteX52" fmla="*/ 7922332 w 9143999"/>
                <a:gd name="connsiteY52" fmla="*/ 0 h 178592"/>
                <a:gd name="connsiteX53" fmla="*/ 8074672 w 9143999"/>
                <a:gd name="connsiteY53" fmla="*/ 177875 h 178592"/>
                <a:gd name="connsiteX54" fmla="*/ 8227015 w 9143999"/>
                <a:gd name="connsiteY54" fmla="*/ 0 h 178592"/>
                <a:gd name="connsiteX55" fmla="*/ 8379356 w 9143999"/>
                <a:gd name="connsiteY55" fmla="*/ 177875 h 178592"/>
                <a:gd name="connsiteX56" fmla="*/ 8531699 w 9143999"/>
                <a:gd name="connsiteY56" fmla="*/ 0 h 178592"/>
                <a:gd name="connsiteX57" fmla="*/ 8684041 w 9143999"/>
                <a:gd name="connsiteY57" fmla="*/ 177875 h 178592"/>
                <a:gd name="connsiteX58" fmla="*/ 8836383 w 9143999"/>
                <a:gd name="connsiteY58" fmla="*/ 0 h 178592"/>
                <a:gd name="connsiteX59" fmla="*/ 8988722 w 9143999"/>
                <a:gd name="connsiteY59" fmla="*/ 177873 h 178592"/>
                <a:gd name="connsiteX60" fmla="*/ 9141063 w 9143999"/>
                <a:gd name="connsiteY60" fmla="*/ 0 h 178592"/>
                <a:gd name="connsiteX61" fmla="*/ 9143999 w 9143999"/>
                <a:gd name="connsiteY61" fmla="*/ 3428 h 178592"/>
                <a:gd name="connsiteX62" fmla="*/ 9143999 w 9143999"/>
                <a:gd name="connsiteY62" fmla="*/ 178592 h 178592"/>
                <a:gd name="connsiteX63" fmla="*/ 8989338 w 9143999"/>
                <a:gd name="connsiteY63" fmla="*/ 178592 h 178592"/>
                <a:gd name="connsiteX64" fmla="*/ 8988107 w 9143999"/>
                <a:gd name="connsiteY64" fmla="*/ 178592 h 178592"/>
                <a:gd name="connsiteX65" fmla="*/ 8684654 w 9143999"/>
                <a:gd name="connsiteY65" fmla="*/ 178592 h 178592"/>
                <a:gd name="connsiteX66" fmla="*/ 8683426 w 9143999"/>
                <a:gd name="connsiteY66" fmla="*/ 178592 h 178592"/>
                <a:gd name="connsiteX67" fmla="*/ 8379971 w 9143999"/>
                <a:gd name="connsiteY67" fmla="*/ 178592 h 178592"/>
                <a:gd name="connsiteX68" fmla="*/ 8378742 w 9143999"/>
                <a:gd name="connsiteY68" fmla="*/ 178592 h 178592"/>
                <a:gd name="connsiteX69" fmla="*/ 8075287 w 9143999"/>
                <a:gd name="connsiteY69" fmla="*/ 178592 h 178592"/>
                <a:gd name="connsiteX70" fmla="*/ 8074059 w 9143999"/>
                <a:gd name="connsiteY70" fmla="*/ 178592 h 178592"/>
                <a:gd name="connsiteX71" fmla="*/ 7770603 w 9143999"/>
                <a:gd name="connsiteY71" fmla="*/ 178592 h 178592"/>
                <a:gd name="connsiteX72" fmla="*/ 7769375 w 9143999"/>
                <a:gd name="connsiteY72" fmla="*/ 178592 h 178592"/>
                <a:gd name="connsiteX73" fmla="*/ 7465920 w 9143999"/>
                <a:gd name="connsiteY73" fmla="*/ 178592 h 178592"/>
                <a:gd name="connsiteX74" fmla="*/ 7464691 w 9143999"/>
                <a:gd name="connsiteY74" fmla="*/ 178592 h 178592"/>
                <a:gd name="connsiteX75" fmla="*/ 7161236 w 9143999"/>
                <a:gd name="connsiteY75" fmla="*/ 178592 h 178592"/>
                <a:gd name="connsiteX76" fmla="*/ 7160007 w 9143999"/>
                <a:gd name="connsiteY76" fmla="*/ 178592 h 178592"/>
                <a:gd name="connsiteX77" fmla="*/ 6856552 w 9143999"/>
                <a:gd name="connsiteY77" fmla="*/ 178592 h 178592"/>
                <a:gd name="connsiteX78" fmla="*/ 6855323 w 9143999"/>
                <a:gd name="connsiteY78" fmla="*/ 178592 h 178592"/>
                <a:gd name="connsiteX79" fmla="*/ 6551868 w 9143999"/>
                <a:gd name="connsiteY79" fmla="*/ 178592 h 178592"/>
                <a:gd name="connsiteX80" fmla="*/ 6550640 w 9143999"/>
                <a:gd name="connsiteY80" fmla="*/ 178592 h 178592"/>
                <a:gd name="connsiteX81" fmla="*/ 6247184 w 9143999"/>
                <a:gd name="connsiteY81" fmla="*/ 178592 h 178592"/>
                <a:gd name="connsiteX82" fmla="*/ 6245956 w 9143999"/>
                <a:gd name="connsiteY82" fmla="*/ 178592 h 178592"/>
                <a:gd name="connsiteX83" fmla="*/ 5942501 w 9143999"/>
                <a:gd name="connsiteY83" fmla="*/ 178592 h 178592"/>
                <a:gd name="connsiteX84" fmla="*/ 5941272 w 9143999"/>
                <a:gd name="connsiteY84" fmla="*/ 178592 h 178592"/>
                <a:gd name="connsiteX85" fmla="*/ 5637817 w 9143999"/>
                <a:gd name="connsiteY85" fmla="*/ 178592 h 178592"/>
                <a:gd name="connsiteX86" fmla="*/ 5636588 w 9143999"/>
                <a:gd name="connsiteY86" fmla="*/ 178592 h 178592"/>
                <a:gd name="connsiteX87" fmla="*/ 5333133 w 9143999"/>
                <a:gd name="connsiteY87" fmla="*/ 178592 h 178592"/>
                <a:gd name="connsiteX88" fmla="*/ 5331904 w 9143999"/>
                <a:gd name="connsiteY88" fmla="*/ 178592 h 178592"/>
                <a:gd name="connsiteX89" fmla="*/ 5028449 w 9143999"/>
                <a:gd name="connsiteY89" fmla="*/ 178592 h 178592"/>
                <a:gd name="connsiteX90" fmla="*/ 5027221 w 9143999"/>
                <a:gd name="connsiteY90" fmla="*/ 178592 h 178592"/>
                <a:gd name="connsiteX91" fmla="*/ 4723765 w 9143999"/>
                <a:gd name="connsiteY91" fmla="*/ 178592 h 178592"/>
                <a:gd name="connsiteX92" fmla="*/ 4722537 w 9143999"/>
                <a:gd name="connsiteY92" fmla="*/ 178592 h 178592"/>
                <a:gd name="connsiteX93" fmla="*/ 4419082 w 9143999"/>
                <a:gd name="connsiteY93" fmla="*/ 178592 h 178592"/>
                <a:gd name="connsiteX94" fmla="*/ 4417853 w 9143999"/>
                <a:gd name="connsiteY94" fmla="*/ 178592 h 178592"/>
                <a:gd name="connsiteX95" fmla="*/ 4114401 w 9143999"/>
                <a:gd name="connsiteY95" fmla="*/ 178592 h 178592"/>
                <a:gd name="connsiteX96" fmla="*/ 4113172 w 9143999"/>
                <a:gd name="connsiteY96" fmla="*/ 178592 h 178592"/>
                <a:gd name="connsiteX97" fmla="*/ 3809717 w 9143999"/>
                <a:gd name="connsiteY97" fmla="*/ 178592 h 178592"/>
                <a:gd name="connsiteX98" fmla="*/ 3808489 w 9143999"/>
                <a:gd name="connsiteY98" fmla="*/ 178592 h 178592"/>
                <a:gd name="connsiteX99" fmla="*/ 3505033 w 9143999"/>
                <a:gd name="connsiteY99" fmla="*/ 178592 h 178592"/>
                <a:gd name="connsiteX100" fmla="*/ 3503804 w 9143999"/>
                <a:gd name="connsiteY100" fmla="*/ 178592 h 178592"/>
                <a:gd name="connsiteX101" fmla="*/ 3200349 w 9143999"/>
                <a:gd name="connsiteY101" fmla="*/ 178592 h 178592"/>
                <a:gd name="connsiteX102" fmla="*/ 3199121 w 9143999"/>
                <a:gd name="connsiteY102" fmla="*/ 178592 h 178592"/>
                <a:gd name="connsiteX103" fmla="*/ 2895666 w 9143999"/>
                <a:gd name="connsiteY103" fmla="*/ 178592 h 178592"/>
                <a:gd name="connsiteX104" fmla="*/ 2894437 w 9143999"/>
                <a:gd name="connsiteY104" fmla="*/ 178592 h 178592"/>
                <a:gd name="connsiteX105" fmla="*/ 2590982 w 9143999"/>
                <a:gd name="connsiteY105" fmla="*/ 178592 h 178592"/>
                <a:gd name="connsiteX106" fmla="*/ 2589753 w 9143999"/>
                <a:gd name="connsiteY106" fmla="*/ 178592 h 178592"/>
                <a:gd name="connsiteX107" fmla="*/ 2286299 w 9143999"/>
                <a:gd name="connsiteY107" fmla="*/ 178592 h 178592"/>
                <a:gd name="connsiteX108" fmla="*/ 2285071 w 9143999"/>
                <a:gd name="connsiteY108" fmla="*/ 178592 h 178592"/>
                <a:gd name="connsiteX109" fmla="*/ 1981615 w 9143999"/>
                <a:gd name="connsiteY109" fmla="*/ 178592 h 178592"/>
                <a:gd name="connsiteX110" fmla="*/ 1980386 w 9143999"/>
                <a:gd name="connsiteY110" fmla="*/ 178592 h 178592"/>
                <a:gd name="connsiteX111" fmla="*/ 1676932 w 9143999"/>
                <a:gd name="connsiteY111" fmla="*/ 178592 h 178592"/>
                <a:gd name="connsiteX112" fmla="*/ 1675703 w 9143999"/>
                <a:gd name="connsiteY112" fmla="*/ 178592 h 178592"/>
                <a:gd name="connsiteX113" fmla="*/ 1372250 w 9143999"/>
                <a:gd name="connsiteY113" fmla="*/ 178592 h 178592"/>
                <a:gd name="connsiteX114" fmla="*/ 1371020 w 9143999"/>
                <a:gd name="connsiteY114" fmla="*/ 178592 h 178592"/>
                <a:gd name="connsiteX115" fmla="*/ 1067564 w 9143999"/>
                <a:gd name="connsiteY115" fmla="*/ 178592 h 178592"/>
                <a:gd name="connsiteX116" fmla="*/ 1066336 w 9143999"/>
                <a:gd name="connsiteY116" fmla="*/ 178592 h 178592"/>
                <a:gd name="connsiteX117" fmla="*/ 762879 w 9143999"/>
                <a:gd name="connsiteY117" fmla="*/ 178592 h 178592"/>
                <a:gd name="connsiteX118" fmla="*/ 761650 w 9143999"/>
                <a:gd name="connsiteY118" fmla="*/ 178592 h 178592"/>
                <a:gd name="connsiteX119" fmla="*/ 458196 w 9143999"/>
                <a:gd name="connsiteY119" fmla="*/ 178592 h 178592"/>
                <a:gd name="connsiteX120" fmla="*/ 456968 w 9143999"/>
                <a:gd name="connsiteY120" fmla="*/ 178592 h 178592"/>
                <a:gd name="connsiteX121" fmla="*/ 153512 w 9143999"/>
                <a:gd name="connsiteY121" fmla="*/ 178592 h 178592"/>
                <a:gd name="connsiteX122" fmla="*/ 152284 w 9143999"/>
                <a:gd name="connsiteY122" fmla="*/ 178592 h 178592"/>
                <a:gd name="connsiteX123" fmla="*/ 0 w 9143999"/>
                <a:gd name="connsiteY123" fmla="*/ 178592 h 178592"/>
                <a:gd name="connsiteX124" fmla="*/ 0 w 9143999"/>
                <a:gd name="connsiteY124" fmla="*/ 650 h 1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9143999" h="178592">
                  <a:moveTo>
                    <a:pt x="557" y="0"/>
                  </a:moveTo>
                  <a:lnTo>
                    <a:pt x="152898" y="177875"/>
                  </a:lnTo>
                  <a:lnTo>
                    <a:pt x="305241" y="0"/>
                  </a:lnTo>
                  <a:lnTo>
                    <a:pt x="457582" y="177875"/>
                  </a:lnTo>
                  <a:lnTo>
                    <a:pt x="609924" y="0"/>
                  </a:lnTo>
                  <a:lnTo>
                    <a:pt x="762265" y="177875"/>
                  </a:lnTo>
                  <a:lnTo>
                    <a:pt x="914607" y="0"/>
                  </a:lnTo>
                  <a:lnTo>
                    <a:pt x="1066950" y="177875"/>
                  </a:lnTo>
                  <a:lnTo>
                    <a:pt x="1219292" y="0"/>
                  </a:lnTo>
                  <a:lnTo>
                    <a:pt x="1371634" y="177875"/>
                  </a:lnTo>
                  <a:lnTo>
                    <a:pt x="1523976" y="0"/>
                  </a:lnTo>
                  <a:lnTo>
                    <a:pt x="1676318" y="177875"/>
                  </a:lnTo>
                  <a:lnTo>
                    <a:pt x="1828660" y="0"/>
                  </a:lnTo>
                  <a:lnTo>
                    <a:pt x="1981000" y="177875"/>
                  </a:lnTo>
                  <a:lnTo>
                    <a:pt x="2133344" y="0"/>
                  </a:lnTo>
                  <a:lnTo>
                    <a:pt x="2285684" y="177875"/>
                  </a:lnTo>
                  <a:lnTo>
                    <a:pt x="2438026" y="0"/>
                  </a:lnTo>
                  <a:lnTo>
                    <a:pt x="2590368" y="177875"/>
                  </a:lnTo>
                  <a:lnTo>
                    <a:pt x="2742710" y="0"/>
                  </a:lnTo>
                  <a:lnTo>
                    <a:pt x="2895052" y="177875"/>
                  </a:lnTo>
                  <a:lnTo>
                    <a:pt x="3047395" y="0"/>
                  </a:lnTo>
                  <a:lnTo>
                    <a:pt x="3199736" y="177875"/>
                  </a:lnTo>
                  <a:lnTo>
                    <a:pt x="3352078" y="0"/>
                  </a:lnTo>
                  <a:lnTo>
                    <a:pt x="3504420" y="177875"/>
                  </a:lnTo>
                  <a:lnTo>
                    <a:pt x="3656762" y="0"/>
                  </a:lnTo>
                  <a:lnTo>
                    <a:pt x="3809103" y="177875"/>
                  </a:lnTo>
                  <a:lnTo>
                    <a:pt x="3961445" y="0"/>
                  </a:lnTo>
                  <a:lnTo>
                    <a:pt x="4113786" y="177875"/>
                  </a:lnTo>
                  <a:lnTo>
                    <a:pt x="4266126" y="0"/>
                  </a:lnTo>
                  <a:lnTo>
                    <a:pt x="4418467" y="177875"/>
                  </a:lnTo>
                  <a:lnTo>
                    <a:pt x="4570810" y="0"/>
                  </a:lnTo>
                  <a:lnTo>
                    <a:pt x="4723151" y="177875"/>
                  </a:lnTo>
                  <a:lnTo>
                    <a:pt x="4875494" y="0"/>
                  </a:lnTo>
                  <a:lnTo>
                    <a:pt x="5027834" y="177875"/>
                  </a:lnTo>
                  <a:lnTo>
                    <a:pt x="5180177" y="0"/>
                  </a:lnTo>
                  <a:lnTo>
                    <a:pt x="5332518" y="177875"/>
                  </a:lnTo>
                  <a:lnTo>
                    <a:pt x="5484861" y="0"/>
                  </a:lnTo>
                  <a:lnTo>
                    <a:pt x="5637202" y="177875"/>
                  </a:lnTo>
                  <a:lnTo>
                    <a:pt x="5789545" y="0"/>
                  </a:lnTo>
                  <a:lnTo>
                    <a:pt x="5941886" y="177875"/>
                  </a:lnTo>
                  <a:lnTo>
                    <a:pt x="6094229" y="0"/>
                  </a:lnTo>
                  <a:lnTo>
                    <a:pt x="6246570" y="177875"/>
                  </a:lnTo>
                  <a:lnTo>
                    <a:pt x="6398913" y="0"/>
                  </a:lnTo>
                  <a:lnTo>
                    <a:pt x="6551253" y="177875"/>
                  </a:lnTo>
                  <a:lnTo>
                    <a:pt x="6703596" y="0"/>
                  </a:lnTo>
                  <a:lnTo>
                    <a:pt x="6855937" y="177875"/>
                  </a:lnTo>
                  <a:lnTo>
                    <a:pt x="7008280" y="0"/>
                  </a:lnTo>
                  <a:lnTo>
                    <a:pt x="7160621" y="177875"/>
                  </a:lnTo>
                  <a:lnTo>
                    <a:pt x="7312964" y="0"/>
                  </a:lnTo>
                  <a:lnTo>
                    <a:pt x="7465305" y="177875"/>
                  </a:lnTo>
                  <a:lnTo>
                    <a:pt x="7617648" y="0"/>
                  </a:lnTo>
                  <a:lnTo>
                    <a:pt x="7769989" y="177875"/>
                  </a:lnTo>
                  <a:lnTo>
                    <a:pt x="7922332" y="0"/>
                  </a:lnTo>
                  <a:lnTo>
                    <a:pt x="8074672" y="177875"/>
                  </a:lnTo>
                  <a:lnTo>
                    <a:pt x="8227015" y="0"/>
                  </a:lnTo>
                  <a:lnTo>
                    <a:pt x="8379356" y="177875"/>
                  </a:lnTo>
                  <a:lnTo>
                    <a:pt x="8531699" y="0"/>
                  </a:lnTo>
                  <a:lnTo>
                    <a:pt x="8684041" y="177875"/>
                  </a:lnTo>
                  <a:lnTo>
                    <a:pt x="8836383" y="0"/>
                  </a:lnTo>
                  <a:lnTo>
                    <a:pt x="8988722" y="177873"/>
                  </a:lnTo>
                  <a:lnTo>
                    <a:pt x="9141063" y="0"/>
                  </a:lnTo>
                  <a:lnTo>
                    <a:pt x="9143999" y="3428"/>
                  </a:lnTo>
                  <a:lnTo>
                    <a:pt x="9143999" y="178592"/>
                  </a:lnTo>
                  <a:lnTo>
                    <a:pt x="8989338" y="178592"/>
                  </a:lnTo>
                  <a:lnTo>
                    <a:pt x="8988107" y="178592"/>
                  </a:lnTo>
                  <a:lnTo>
                    <a:pt x="8684654" y="178592"/>
                  </a:lnTo>
                  <a:lnTo>
                    <a:pt x="8683426" y="178592"/>
                  </a:lnTo>
                  <a:lnTo>
                    <a:pt x="8379971" y="178592"/>
                  </a:lnTo>
                  <a:lnTo>
                    <a:pt x="8378742" y="178592"/>
                  </a:lnTo>
                  <a:lnTo>
                    <a:pt x="8075287" y="178592"/>
                  </a:lnTo>
                  <a:lnTo>
                    <a:pt x="8074059" y="178592"/>
                  </a:lnTo>
                  <a:lnTo>
                    <a:pt x="7770603" y="178592"/>
                  </a:lnTo>
                  <a:lnTo>
                    <a:pt x="7769375" y="178592"/>
                  </a:lnTo>
                  <a:lnTo>
                    <a:pt x="7465920" y="178592"/>
                  </a:lnTo>
                  <a:lnTo>
                    <a:pt x="7464691" y="178592"/>
                  </a:lnTo>
                  <a:lnTo>
                    <a:pt x="7161236" y="178592"/>
                  </a:lnTo>
                  <a:lnTo>
                    <a:pt x="7160007" y="178592"/>
                  </a:lnTo>
                  <a:lnTo>
                    <a:pt x="6856552" y="178592"/>
                  </a:lnTo>
                  <a:lnTo>
                    <a:pt x="6855323" y="178592"/>
                  </a:lnTo>
                  <a:lnTo>
                    <a:pt x="6551868" y="178592"/>
                  </a:lnTo>
                  <a:lnTo>
                    <a:pt x="6550640" y="178592"/>
                  </a:lnTo>
                  <a:lnTo>
                    <a:pt x="6247184" y="178592"/>
                  </a:lnTo>
                  <a:lnTo>
                    <a:pt x="6245956" y="178592"/>
                  </a:lnTo>
                  <a:lnTo>
                    <a:pt x="5942501" y="178592"/>
                  </a:lnTo>
                  <a:lnTo>
                    <a:pt x="5941272" y="178592"/>
                  </a:lnTo>
                  <a:lnTo>
                    <a:pt x="5637817" y="178592"/>
                  </a:lnTo>
                  <a:lnTo>
                    <a:pt x="5636588" y="178592"/>
                  </a:lnTo>
                  <a:lnTo>
                    <a:pt x="5333133" y="178592"/>
                  </a:lnTo>
                  <a:lnTo>
                    <a:pt x="5331904" y="178592"/>
                  </a:lnTo>
                  <a:lnTo>
                    <a:pt x="5028449" y="178592"/>
                  </a:lnTo>
                  <a:lnTo>
                    <a:pt x="5027221" y="178592"/>
                  </a:lnTo>
                  <a:lnTo>
                    <a:pt x="4723765" y="178592"/>
                  </a:lnTo>
                  <a:lnTo>
                    <a:pt x="4722537" y="178592"/>
                  </a:lnTo>
                  <a:lnTo>
                    <a:pt x="4419082" y="178592"/>
                  </a:lnTo>
                  <a:lnTo>
                    <a:pt x="4417853" y="178592"/>
                  </a:lnTo>
                  <a:lnTo>
                    <a:pt x="4114401" y="178592"/>
                  </a:lnTo>
                  <a:lnTo>
                    <a:pt x="4113172" y="178592"/>
                  </a:lnTo>
                  <a:lnTo>
                    <a:pt x="3809717" y="178592"/>
                  </a:lnTo>
                  <a:lnTo>
                    <a:pt x="3808489" y="178592"/>
                  </a:lnTo>
                  <a:lnTo>
                    <a:pt x="3505033" y="178592"/>
                  </a:lnTo>
                  <a:lnTo>
                    <a:pt x="3503804" y="178592"/>
                  </a:lnTo>
                  <a:lnTo>
                    <a:pt x="3200349" y="178592"/>
                  </a:lnTo>
                  <a:lnTo>
                    <a:pt x="3199121" y="178592"/>
                  </a:lnTo>
                  <a:lnTo>
                    <a:pt x="2895666" y="178592"/>
                  </a:lnTo>
                  <a:lnTo>
                    <a:pt x="2894437" y="178592"/>
                  </a:lnTo>
                  <a:lnTo>
                    <a:pt x="2590982" y="178592"/>
                  </a:lnTo>
                  <a:lnTo>
                    <a:pt x="2589753" y="178592"/>
                  </a:lnTo>
                  <a:lnTo>
                    <a:pt x="2286299" y="178592"/>
                  </a:lnTo>
                  <a:lnTo>
                    <a:pt x="2285071" y="178592"/>
                  </a:lnTo>
                  <a:lnTo>
                    <a:pt x="1981615" y="178592"/>
                  </a:lnTo>
                  <a:lnTo>
                    <a:pt x="1980386" y="178592"/>
                  </a:lnTo>
                  <a:lnTo>
                    <a:pt x="1676932" y="178592"/>
                  </a:lnTo>
                  <a:lnTo>
                    <a:pt x="1675703" y="178592"/>
                  </a:lnTo>
                  <a:lnTo>
                    <a:pt x="1372250" y="178592"/>
                  </a:lnTo>
                  <a:lnTo>
                    <a:pt x="1371020" y="178592"/>
                  </a:lnTo>
                  <a:lnTo>
                    <a:pt x="1067564" y="178592"/>
                  </a:lnTo>
                  <a:lnTo>
                    <a:pt x="1066336" y="178592"/>
                  </a:lnTo>
                  <a:lnTo>
                    <a:pt x="762879" y="178592"/>
                  </a:lnTo>
                  <a:lnTo>
                    <a:pt x="761650" y="178592"/>
                  </a:lnTo>
                  <a:lnTo>
                    <a:pt x="458196" y="178592"/>
                  </a:lnTo>
                  <a:lnTo>
                    <a:pt x="456968" y="178592"/>
                  </a:lnTo>
                  <a:lnTo>
                    <a:pt x="153512" y="178592"/>
                  </a:lnTo>
                  <a:lnTo>
                    <a:pt x="152284" y="178592"/>
                  </a:lnTo>
                  <a:lnTo>
                    <a:pt x="0" y="178592"/>
                  </a:lnTo>
                  <a:lnTo>
                    <a:pt x="0" y="650"/>
                  </a:lnTo>
                  <a:close/>
                </a:path>
              </a:pathLst>
            </a:cu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latin typeface="Roboto Condensed" panose="02000000000000000000" pitchFamily="2" charset="0"/>
              </a:endParaRPr>
            </a:p>
          </p:txBody>
        </p:sp>
        <p:sp>
          <p:nvSpPr>
            <p:cNvPr id="136" name="Oval 135">
              <a:extLst>
                <a:ext uri="{FF2B5EF4-FFF2-40B4-BE49-F238E27FC236}">
                  <a16:creationId xmlns:a16="http://schemas.microsoft.com/office/drawing/2014/main" id="{31A983F3-954B-3B84-9DDA-10A05A81FECD}"/>
                </a:ext>
              </a:extLst>
            </p:cNvPr>
            <p:cNvSpPr/>
            <p:nvPr/>
          </p:nvSpPr>
          <p:spPr>
            <a:xfrm>
              <a:off x="6337389"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37" name="Oval 136">
              <a:extLst>
                <a:ext uri="{FF2B5EF4-FFF2-40B4-BE49-F238E27FC236}">
                  <a16:creationId xmlns:a16="http://schemas.microsoft.com/office/drawing/2014/main" id="{06E62FAF-503F-170A-FD40-E040380BC736}"/>
                </a:ext>
              </a:extLst>
            </p:cNvPr>
            <p:cNvSpPr/>
            <p:nvPr/>
          </p:nvSpPr>
          <p:spPr>
            <a:xfrm>
              <a:off x="6648659"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38" name="Oval 137">
              <a:extLst>
                <a:ext uri="{FF2B5EF4-FFF2-40B4-BE49-F238E27FC236}">
                  <a16:creationId xmlns:a16="http://schemas.microsoft.com/office/drawing/2014/main" id="{26C1D66E-9622-6496-A35F-95A2F3D9A31D}"/>
                </a:ext>
              </a:extLst>
            </p:cNvPr>
            <p:cNvSpPr/>
            <p:nvPr/>
          </p:nvSpPr>
          <p:spPr>
            <a:xfrm>
              <a:off x="6959929"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39" name="Oval 138">
              <a:extLst>
                <a:ext uri="{FF2B5EF4-FFF2-40B4-BE49-F238E27FC236}">
                  <a16:creationId xmlns:a16="http://schemas.microsoft.com/office/drawing/2014/main" id="{668450F2-E19D-3AD7-BF13-04FE098A2CF9}"/>
                </a:ext>
              </a:extLst>
            </p:cNvPr>
            <p:cNvSpPr/>
            <p:nvPr/>
          </p:nvSpPr>
          <p:spPr>
            <a:xfrm>
              <a:off x="7271199"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40" name="Oval 139">
              <a:extLst>
                <a:ext uri="{FF2B5EF4-FFF2-40B4-BE49-F238E27FC236}">
                  <a16:creationId xmlns:a16="http://schemas.microsoft.com/office/drawing/2014/main" id="{B2155C25-27D2-3AD7-A446-EC1BC3C82733}"/>
                </a:ext>
              </a:extLst>
            </p:cNvPr>
            <p:cNvSpPr/>
            <p:nvPr/>
          </p:nvSpPr>
          <p:spPr>
            <a:xfrm>
              <a:off x="7582468"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41" name="Oval 140">
              <a:extLst>
                <a:ext uri="{FF2B5EF4-FFF2-40B4-BE49-F238E27FC236}">
                  <a16:creationId xmlns:a16="http://schemas.microsoft.com/office/drawing/2014/main" id="{B66D9C6C-D39B-5995-8611-C304193FAA26}"/>
                </a:ext>
              </a:extLst>
            </p:cNvPr>
            <p:cNvSpPr/>
            <p:nvPr/>
          </p:nvSpPr>
          <p:spPr>
            <a:xfrm>
              <a:off x="7893738"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42" name="Oval 141">
              <a:extLst>
                <a:ext uri="{FF2B5EF4-FFF2-40B4-BE49-F238E27FC236}">
                  <a16:creationId xmlns:a16="http://schemas.microsoft.com/office/drawing/2014/main" id="{67F81BFB-D8AB-883B-A8D9-FD1404281C0B}"/>
                </a:ext>
              </a:extLst>
            </p:cNvPr>
            <p:cNvSpPr/>
            <p:nvPr/>
          </p:nvSpPr>
          <p:spPr>
            <a:xfrm>
              <a:off x="8205008"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43" name="Oval 142">
              <a:extLst>
                <a:ext uri="{FF2B5EF4-FFF2-40B4-BE49-F238E27FC236}">
                  <a16:creationId xmlns:a16="http://schemas.microsoft.com/office/drawing/2014/main" id="{F3F9D1E3-F36E-261F-0931-924BBDE78A90}"/>
                </a:ext>
              </a:extLst>
            </p:cNvPr>
            <p:cNvSpPr/>
            <p:nvPr/>
          </p:nvSpPr>
          <p:spPr>
            <a:xfrm>
              <a:off x="8516278"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44" name="Oval 143">
              <a:extLst>
                <a:ext uri="{FF2B5EF4-FFF2-40B4-BE49-F238E27FC236}">
                  <a16:creationId xmlns:a16="http://schemas.microsoft.com/office/drawing/2014/main" id="{60EF078C-C4E1-EA9F-2D2C-98B2A33B517A}"/>
                </a:ext>
              </a:extLst>
            </p:cNvPr>
            <p:cNvSpPr/>
            <p:nvPr/>
          </p:nvSpPr>
          <p:spPr>
            <a:xfrm>
              <a:off x="8827548"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45" name="Oval 144">
              <a:extLst>
                <a:ext uri="{FF2B5EF4-FFF2-40B4-BE49-F238E27FC236}">
                  <a16:creationId xmlns:a16="http://schemas.microsoft.com/office/drawing/2014/main" id="{05CB926B-D372-D694-D70D-B52B5AD3B2B2}"/>
                </a:ext>
              </a:extLst>
            </p:cNvPr>
            <p:cNvSpPr/>
            <p:nvPr/>
          </p:nvSpPr>
          <p:spPr>
            <a:xfrm>
              <a:off x="9138818"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46" name="Oval 145">
              <a:extLst>
                <a:ext uri="{FF2B5EF4-FFF2-40B4-BE49-F238E27FC236}">
                  <a16:creationId xmlns:a16="http://schemas.microsoft.com/office/drawing/2014/main" id="{79432B9B-AE11-00AA-7E83-A111C0BC9684}"/>
                </a:ext>
              </a:extLst>
            </p:cNvPr>
            <p:cNvSpPr/>
            <p:nvPr/>
          </p:nvSpPr>
          <p:spPr>
            <a:xfrm>
              <a:off x="3224690"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47" name="Oval 146">
              <a:extLst>
                <a:ext uri="{FF2B5EF4-FFF2-40B4-BE49-F238E27FC236}">
                  <a16:creationId xmlns:a16="http://schemas.microsoft.com/office/drawing/2014/main" id="{2C9288EB-5152-F193-7E31-805D15FB350C}"/>
                </a:ext>
              </a:extLst>
            </p:cNvPr>
            <p:cNvSpPr/>
            <p:nvPr/>
          </p:nvSpPr>
          <p:spPr>
            <a:xfrm>
              <a:off x="3535960"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48" name="Oval 147">
              <a:extLst>
                <a:ext uri="{FF2B5EF4-FFF2-40B4-BE49-F238E27FC236}">
                  <a16:creationId xmlns:a16="http://schemas.microsoft.com/office/drawing/2014/main" id="{41A62D7C-B185-F528-3C25-59CCF42E46A4}"/>
                </a:ext>
              </a:extLst>
            </p:cNvPr>
            <p:cNvSpPr/>
            <p:nvPr/>
          </p:nvSpPr>
          <p:spPr>
            <a:xfrm>
              <a:off x="3847230"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49" name="Oval 148">
              <a:extLst>
                <a:ext uri="{FF2B5EF4-FFF2-40B4-BE49-F238E27FC236}">
                  <a16:creationId xmlns:a16="http://schemas.microsoft.com/office/drawing/2014/main" id="{C730D030-A08F-6326-F5F2-FB1A4C7D61E0}"/>
                </a:ext>
              </a:extLst>
            </p:cNvPr>
            <p:cNvSpPr/>
            <p:nvPr/>
          </p:nvSpPr>
          <p:spPr>
            <a:xfrm>
              <a:off x="4158500"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50" name="Oval 149">
              <a:extLst>
                <a:ext uri="{FF2B5EF4-FFF2-40B4-BE49-F238E27FC236}">
                  <a16:creationId xmlns:a16="http://schemas.microsoft.com/office/drawing/2014/main" id="{B9C00CC6-3806-183F-27D7-BFD924EA3013}"/>
                </a:ext>
              </a:extLst>
            </p:cNvPr>
            <p:cNvSpPr/>
            <p:nvPr/>
          </p:nvSpPr>
          <p:spPr>
            <a:xfrm>
              <a:off x="4469770"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51" name="Oval 150">
              <a:extLst>
                <a:ext uri="{FF2B5EF4-FFF2-40B4-BE49-F238E27FC236}">
                  <a16:creationId xmlns:a16="http://schemas.microsoft.com/office/drawing/2014/main" id="{A387F8D6-6E93-5985-A711-1A2BE56BCF5E}"/>
                </a:ext>
              </a:extLst>
            </p:cNvPr>
            <p:cNvSpPr/>
            <p:nvPr/>
          </p:nvSpPr>
          <p:spPr>
            <a:xfrm>
              <a:off x="4781039"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52" name="Oval 151">
              <a:extLst>
                <a:ext uri="{FF2B5EF4-FFF2-40B4-BE49-F238E27FC236}">
                  <a16:creationId xmlns:a16="http://schemas.microsoft.com/office/drawing/2014/main" id="{F9E1F649-F397-641D-57B8-03A84CB211EC}"/>
                </a:ext>
              </a:extLst>
            </p:cNvPr>
            <p:cNvSpPr/>
            <p:nvPr/>
          </p:nvSpPr>
          <p:spPr>
            <a:xfrm>
              <a:off x="5092309"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53" name="Oval 152">
              <a:extLst>
                <a:ext uri="{FF2B5EF4-FFF2-40B4-BE49-F238E27FC236}">
                  <a16:creationId xmlns:a16="http://schemas.microsoft.com/office/drawing/2014/main" id="{28FB686A-8167-B7BA-302A-748A95256558}"/>
                </a:ext>
              </a:extLst>
            </p:cNvPr>
            <p:cNvSpPr/>
            <p:nvPr/>
          </p:nvSpPr>
          <p:spPr>
            <a:xfrm>
              <a:off x="5403579"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54" name="Oval 153">
              <a:extLst>
                <a:ext uri="{FF2B5EF4-FFF2-40B4-BE49-F238E27FC236}">
                  <a16:creationId xmlns:a16="http://schemas.microsoft.com/office/drawing/2014/main" id="{F817C56D-BB42-C09B-B0AF-4E5C9DA7F6D4}"/>
                </a:ext>
              </a:extLst>
            </p:cNvPr>
            <p:cNvSpPr/>
            <p:nvPr/>
          </p:nvSpPr>
          <p:spPr>
            <a:xfrm>
              <a:off x="5714849"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55" name="Oval 154">
              <a:extLst>
                <a:ext uri="{FF2B5EF4-FFF2-40B4-BE49-F238E27FC236}">
                  <a16:creationId xmlns:a16="http://schemas.microsoft.com/office/drawing/2014/main" id="{36F17C9F-93B5-C630-7EEB-FCFBCFB77D83}"/>
                </a:ext>
              </a:extLst>
            </p:cNvPr>
            <p:cNvSpPr/>
            <p:nvPr/>
          </p:nvSpPr>
          <p:spPr>
            <a:xfrm>
              <a:off x="6026119"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56" name="Oval 155">
              <a:extLst>
                <a:ext uri="{FF2B5EF4-FFF2-40B4-BE49-F238E27FC236}">
                  <a16:creationId xmlns:a16="http://schemas.microsoft.com/office/drawing/2014/main" id="{EE234C45-A170-9493-8458-490242242D64}"/>
                </a:ext>
              </a:extLst>
            </p:cNvPr>
            <p:cNvSpPr/>
            <p:nvPr/>
          </p:nvSpPr>
          <p:spPr>
            <a:xfrm>
              <a:off x="111991"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57" name="Oval 156">
              <a:extLst>
                <a:ext uri="{FF2B5EF4-FFF2-40B4-BE49-F238E27FC236}">
                  <a16:creationId xmlns:a16="http://schemas.microsoft.com/office/drawing/2014/main" id="{A3A88CAB-3B39-AD2D-B1C2-0844D13D6CCB}"/>
                </a:ext>
              </a:extLst>
            </p:cNvPr>
            <p:cNvSpPr/>
            <p:nvPr/>
          </p:nvSpPr>
          <p:spPr>
            <a:xfrm>
              <a:off x="423261"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58" name="Oval 157">
              <a:extLst>
                <a:ext uri="{FF2B5EF4-FFF2-40B4-BE49-F238E27FC236}">
                  <a16:creationId xmlns:a16="http://schemas.microsoft.com/office/drawing/2014/main" id="{79095E78-F1CB-A135-D093-7EF2558D174B}"/>
                </a:ext>
              </a:extLst>
            </p:cNvPr>
            <p:cNvSpPr/>
            <p:nvPr/>
          </p:nvSpPr>
          <p:spPr>
            <a:xfrm>
              <a:off x="734531"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59" name="Oval 158">
              <a:extLst>
                <a:ext uri="{FF2B5EF4-FFF2-40B4-BE49-F238E27FC236}">
                  <a16:creationId xmlns:a16="http://schemas.microsoft.com/office/drawing/2014/main" id="{13F68DDA-ACA3-61E6-7F2B-8F45F6272E3D}"/>
                </a:ext>
              </a:extLst>
            </p:cNvPr>
            <p:cNvSpPr/>
            <p:nvPr/>
          </p:nvSpPr>
          <p:spPr>
            <a:xfrm>
              <a:off x="1045801"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60" name="Oval 159">
              <a:extLst>
                <a:ext uri="{FF2B5EF4-FFF2-40B4-BE49-F238E27FC236}">
                  <a16:creationId xmlns:a16="http://schemas.microsoft.com/office/drawing/2014/main" id="{0090D77B-F4EA-F529-A8BC-A231F41A1A63}"/>
                </a:ext>
              </a:extLst>
            </p:cNvPr>
            <p:cNvSpPr/>
            <p:nvPr/>
          </p:nvSpPr>
          <p:spPr>
            <a:xfrm>
              <a:off x="1357071"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61" name="Oval 160">
              <a:extLst>
                <a:ext uri="{FF2B5EF4-FFF2-40B4-BE49-F238E27FC236}">
                  <a16:creationId xmlns:a16="http://schemas.microsoft.com/office/drawing/2014/main" id="{21E03F28-4E5E-B8B9-6C3F-BC4C128440C7}"/>
                </a:ext>
              </a:extLst>
            </p:cNvPr>
            <p:cNvSpPr/>
            <p:nvPr/>
          </p:nvSpPr>
          <p:spPr>
            <a:xfrm>
              <a:off x="1668341"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62" name="Oval 161">
              <a:extLst>
                <a:ext uri="{FF2B5EF4-FFF2-40B4-BE49-F238E27FC236}">
                  <a16:creationId xmlns:a16="http://schemas.microsoft.com/office/drawing/2014/main" id="{FDA6BE70-14BE-A90F-1A0E-7803EBF37B86}"/>
                </a:ext>
              </a:extLst>
            </p:cNvPr>
            <p:cNvSpPr/>
            <p:nvPr/>
          </p:nvSpPr>
          <p:spPr>
            <a:xfrm>
              <a:off x="1979610"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63" name="Oval 162">
              <a:extLst>
                <a:ext uri="{FF2B5EF4-FFF2-40B4-BE49-F238E27FC236}">
                  <a16:creationId xmlns:a16="http://schemas.microsoft.com/office/drawing/2014/main" id="{1ED8D037-BE31-7DDE-1C97-FC617291C879}"/>
                </a:ext>
              </a:extLst>
            </p:cNvPr>
            <p:cNvSpPr/>
            <p:nvPr/>
          </p:nvSpPr>
          <p:spPr>
            <a:xfrm>
              <a:off x="2290880"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64" name="Oval 163">
              <a:extLst>
                <a:ext uri="{FF2B5EF4-FFF2-40B4-BE49-F238E27FC236}">
                  <a16:creationId xmlns:a16="http://schemas.microsoft.com/office/drawing/2014/main" id="{41996C20-1EF4-12C4-2082-26112E6017C2}"/>
                </a:ext>
              </a:extLst>
            </p:cNvPr>
            <p:cNvSpPr/>
            <p:nvPr/>
          </p:nvSpPr>
          <p:spPr>
            <a:xfrm>
              <a:off x="2602150"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65" name="Oval 164">
              <a:extLst>
                <a:ext uri="{FF2B5EF4-FFF2-40B4-BE49-F238E27FC236}">
                  <a16:creationId xmlns:a16="http://schemas.microsoft.com/office/drawing/2014/main" id="{D69A3038-B41B-77D6-DB8B-590A60356F8E}"/>
                </a:ext>
              </a:extLst>
            </p:cNvPr>
            <p:cNvSpPr/>
            <p:nvPr/>
          </p:nvSpPr>
          <p:spPr>
            <a:xfrm>
              <a:off x="2913420" y="6626731"/>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66" name="Freeform: Shape 165">
              <a:extLst>
                <a:ext uri="{FF2B5EF4-FFF2-40B4-BE49-F238E27FC236}">
                  <a16:creationId xmlns:a16="http://schemas.microsoft.com/office/drawing/2014/main" id="{1BF71CEC-3525-8AE1-5212-8CD1BDB86516}"/>
                </a:ext>
              </a:extLst>
            </p:cNvPr>
            <p:cNvSpPr/>
            <p:nvPr/>
          </p:nvSpPr>
          <p:spPr>
            <a:xfrm>
              <a:off x="9347494" y="6684297"/>
              <a:ext cx="2844507" cy="182579"/>
            </a:xfrm>
            <a:custGeom>
              <a:avLst/>
              <a:gdLst>
                <a:gd name="connsiteX0" fmla="*/ 0 w 2844507"/>
                <a:gd name="connsiteY0" fmla="*/ 182579 h 182579"/>
                <a:gd name="connsiteX1" fmla="*/ 2844507 w 2844507"/>
                <a:gd name="connsiteY1" fmla="*/ 182579 h 182579"/>
                <a:gd name="connsiteX2" fmla="*/ 2844507 w 2844507"/>
                <a:gd name="connsiteY2" fmla="*/ 47349 h 182579"/>
                <a:gd name="connsiteX3" fmla="*/ 2803955 w 2844507"/>
                <a:gd name="connsiteY3" fmla="*/ 0 h 182579"/>
                <a:gd name="connsiteX4" fmla="*/ 2648211 w 2844507"/>
                <a:gd name="connsiteY4" fmla="*/ 181847 h 182579"/>
                <a:gd name="connsiteX5" fmla="*/ 2492467 w 2844507"/>
                <a:gd name="connsiteY5" fmla="*/ 0 h 182579"/>
                <a:gd name="connsiteX6" fmla="*/ 2336724 w 2844507"/>
                <a:gd name="connsiteY6" fmla="*/ 181847 h 182579"/>
                <a:gd name="connsiteX7" fmla="*/ 2180982 w 2844507"/>
                <a:gd name="connsiteY7" fmla="*/ 0 h 182579"/>
                <a:gd name="connsiteX8" fmla="*/ 2025236 w 2844507"/>
                <a:gd name="connsiteY8" fmla="*/ 181847 h 182579"/>
                <a:gd name="connsiteX9" fmla="*/ 1869494 w 2844507"/>
                <a:gd name="connsiteY9" fmla="*/ 0 h 182579"/>
                <a:gd name="connsiteX10" fmla="*/ 1713751 w 2844507"/>
                <a:gd name="connsiteY10" fmla="*/ 181847 h 182579"/>
                <a:gd name="connsiteX11" fmla="*/ 1558007 w 2844507"/>
                <a:gd name="connsiteY11" fmla="*/ 0 h 182579"/>
                <a:gd name="connsiteX12" fmla="*/ 1402263 w 2844507"/>
                <a:gd name="connsiteY12" fmla="*/ 181847 h 182579"/>
                <a:gd name="connsiteX13" fmla="*/ 1246519 w 2844507"/>
                <a:gd name="connsiteY13" fmla="*/ 0 h 182579"/>
                <a:gd name="connsiteX14" fmla="*/ 1090775 w 2844507"/>
                <a:gd name="connsiteY14" fmla="*/ 181847 h 182579"/>
                <a:gd name="connsiteX15" fmla="*/ 935030 w 2844507"/>
                <a:gd name="connsiteY15" fmla="*/ 0 h 182579"/>
                <a:gd name="connsiteX16" fmla="*/ 779287 w 2844507"/>
                <a:gd name="connsiteY16" fmla="*/ 181847 h 182579"/>
                <a:gd name="connsiteX17" fmla="*/ 623544 w 2844507"/>
                <a:gd name="connsiteY17" fmla="*/ 0 h 182579"/>
                <a:gd name="connsiteX18" fmla="*/ 467800 w 2844507"/>
                <a:gd name="connsiteY18" fmla="*/ 181847 h 182579"/>
                <a:gd name="connsiteX19" fmla="*/ 312057 w 2844507"/>
                <a:gd name="connsiteY19" fmla="*/ 0 h 182579"/>
                <a:gd name="connsiteX20" fmla="*/ 156312 w 2844507"/>
                <a:gd name="connsiteY20" fmla="*/ 181847 h 182579"/>
                <a:gd name="connsiteX21" fmla="*/ 569 w 2844507"/>
                <a:gd name="connsiteY21" fmla="*/ 0 h 182579"/>
                <a:gd name="connsiteX22" fmla="*/ 0 w 2844507"/>
                <a:gd name="connsiteY22" fmla="*/ 664 h 18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44507" h="182579">
                  <a:moveTo>
                    <a:pt x="0" y="182579"/>
                  </a:moveTo>
                  <a:lnTo>
                    <a:pt x="2844507" y="182579"/>
                  </a:lnTo>
                  <a:lnTo>
                    <a:pt x="2844507" y="47349"/>
                  </a:lnTo>
                  <a:lnTo>
                    <a:pt x="2803955" y="0"/>
                  </a:lnTo>
                  <a:lnTo>
                    <a:pt x="2648211" y="181847"/>
                  </a:lnTo>
                  <a:lnTo>
                    <a:pt x="2492467" y="0"/>
                  </a:lnTo>
                  <a:lnTo>
                    <a:pt x="2336724" y="181847"/>
                  </a:lnTo>
                  <a:lnTo>
                    <a:pt x="2180982" y="0"/>
                  </a:lnTo>
                  <a:lnTo>
                    <a:pt x="2025236" y="181847"/>
                  </a:lnTo>
                  <a:lnTo>
                    <a:pt x="1869494" y="0"/>
                  </a:lnTo>
                  <a:lnTo>
                    <a:pt x="1713751" y="181847"/>
                  </a:lnTo>
                  <a:lnTo>
                    <a:pt x="1558007" y="0"/>
                  </a:lnTo>
                  <a:lnTo>
                    <a:pt x="1402263" y="181847"/>
                  </a:lnTo>
                  <a:lnTo>
                    <a:pt x="1246519" y="0"/>
                  </a:lnTo>
                  <a:lnTo>
                    <a:pt x="1090775" y="181847"/>
                  </a:lnTo>
                  <a:lnTo>
                    <a:pt x="935030" y="0"/>
                  </a:lnTo>
                  <a:lnTo>
                    <a:pt x="779287" y="181847"/>
                  </a:lnTo>
                  <a:lnTo>
                    <a:pt x="623544" y="0"/>
                  </a:lnTo>
                  <a:lnTo>
                    <a:pt x="467800" y="181847"/>
                  </a:lnTo>
                  <a:lnTo>
                    <a:pt x="312057" y="0"/>
                  </a:lnTo>
                  <a:lnTo>
                    <a:pt x="156312" y="181847"/>
                  </a:lnTo>
                  <a:lnTo>
                    <a:pt x="569" y="0"/>
                  </a:lnTo>
                  <a:lnTo>
                    <a:pt x="0" y="664"/>
                  </a:lnTo>
                  <a:close/>
                </a:path>
              </a:pathLst>
            </a:cu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latin typeface="Roboto Condensed" panose="02000000000000000000" pitchFamily="2" charset="0"/>
              </a:endParaRPr>
            </a:p>
          </p:txBody>
        </p:sp>
        <p:sp>
          <p:nvSpPr>
            <p:cNvPr id="167" name="Oval 166">
              <a:extLst>
                <a:ext uri="{FF2B5EF4-FFF2-40B4-BE49-F238E27FC236}">
                  <a16:creationId xmlns:a16="http://schemas.microsoft.com/office/drawing/2014/main" id="{3B42941B-9D80-2FFE-1AC0-0683D7CE6A44}"/>
                </a:ext>
              </a:extLst>
            </p:cNvPr>
            <p:cNvSpPr/>
            <p:nvPr/>
          </p:nvSpPr>
          <p:spPr>
            <a:xfrm>
              <a:off x="9459484" y="6635609"/>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68" name="Oval 167">
              <a:extLst>
                <a:ext uri="{FF2B5EF4-FFF2-40B4-BE49-F238E27FC236}">
                  <a16:creationId xmlns:a16="http://schemas.microsoft.com/office/drawing/2014/main" id="{A775D214-9595-79BC-F504-EF0FBAA7CEB8}"/>
                </a:ext>
              </a:extLst>
            </p:cNvPr>
            <p:cNvSpPr/>
            <p:nvPr/>
          </p:nvSpPr>
          <p:spPr>
            <a:xfrm>
              <a:off x="9770754" y="6635609"/>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69" name="Oval 168">
              <a:extLst>
                <a:ext uri="{FF2B5EF4-FFF2-40B4-BE49-F238E27FC236}">
                  <a16:creationId xmlns:a16="http://schemas.microsoft.com/office/drawing/2014/main" id="{4D43005F-CD93-B6FC-D6AC-D26882F48564}"/>
                </a:ext>
              </a:extLst>
            </p:cNvPr>
            <p:cNvSpPr/>
            <p:nvPr/>
          </p:nvSpPr>
          <p:spPr>
            <a:xfrm>
              <a:off x="10082024" y="6635609"/>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70" name="Oval 169">
              <a:extLst>
                <a:ext uri="{FF2B5EF4-FFF2-40B4-BE49-F238E27FC236}">
                  <a16:creationId xmlns:a16="http://schemas.microsoft.com/office/drawing/2014/main" id="{41585DCB-9A49-D73D-D8AD-910924CEA68C}"/>
                </a:ext>
              </a:extLst>
            </p:cNvPr>
            <p:cNvSpPr/>
            <p:nvPr/>
          </p:nvSpPr>
          <p:spPr>
            <a:xfrm>
              <a:off x="10393294" y="6635609"/>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71" name="Oval 170">
              <a:extLst>
                <a:ext uri="{FF2B5EF4-FFF2-40B4-BE49-F238E27FC236}">
                  <a16:creationId xmlns:a16="http://schemas.microsoft.com/office/drawing/2014/main" id="{8BC23774-913D-B34B-60C3-50FA22A7307C}"/>
                </a:ext>
              </a:extLst>
            </p:cNvPr>
            <p:cNvSpPr/>
            <p:nvPr/>
          </p:nvSpPr>
          <p:spPr>
            <a:xfrm>
              <a:off x="10704564" y="6635609"/>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72" name="Oval 171">
              <a:extLst>
                <a:ext uri="{FF2B5EF4-FFF2-40B4-BE49-F238E27FC236}">
                  <a16:creationId xmlns:a16="http://schemas.microsoft.com/office/drawing/2014/main" id="{2BA08F32-ABA8-F506-8679-9B7EFABA9149}"/>
                </a:ext>
              </a:extLst>
            </p:cNvPr>
            <p:cNvSpPr/>
            <p:nvPr/>
          </p:nvSpPr>
          <p:spPr>
            <a:xfrm>
              <a:off x="11015834" y="6635609"/>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73" name="Oval 172">
              <a:extLst>
                <a:ext uri="{FF2B5EF4-FFF2-40B4-BE49-F238E27FC236}">
                  <a16:creationId xmlns:a16="http://schemas.microsoft.com/office/drawing/2014/main" id="{C01BB9E4-7C0A-6D4D-BA9C-B8967FD6EF06}"/>
                </a:ext>
              </a:extLst>
            </p:cNvPr>
            <p:cNvSpPr/>
            <p:nvPr/>
          </p:nvSpPr>
          <p:spPr>
            <a:xfrm>
              <a:off x="11327103" y="6635609"/>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74" name="Oval 173">
              <a:extLst>
                <a:ext uri="{FF2B5EF4-FFF2-40B4-BE49-F238E27FC236}">
                  <a16:creationId xmlns:a16="http://schemas.microsoft.com/office/drawing/2014/main" id="{5A0AE1F4-901D-ADD4-E694-EDE19E13B274}"/>
                </a:ext>
              </a:extLst>
            </p:cNvPr>
            <p:cNvSpPr/>
            <p:nvPr/>
          </p:nvSpPr>
          <p:spPr>
            <a:xfrm>
              <a:off x="11638373" y="6635609"/>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sp>
          <p:nvSpPr>
            <p:cNvPr id="175" name="Oval 174">
              <a:extLst>
                <a:ext uri="{FF2B5EF4-FFF2-40B4-BE49-F238E27FC236}">
                  <a16:creationId xmlns:a16="http://schemas.microsoft.com/office/drawing/2014/main" id="{FA31A8E1-B62D-0384-2991-18DF5955C3C0}"/>
                </a:ext>
              </a:extLst>
            </p:cNvPr>
            <p:cNvSpPr/>
            <p:nvPr/>
          </p:nvSpPr>
          <p:spPr>
            <a:xfrm>
              <a:off x="11949643" y="6635609"/>
              <a:ext cx="97378" cy="97378"/>
            </a:xfrm>
            <a:prstGeom prst="ellipse">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latin typeface="Roboto Condensed" panose="02000000000000000000" pitchFamily="2" charset="0"/>
              </a:endParaRPr>
            </a:p>
          </p:txBody>
        </p:sp>
      </p:grpSp>
    </p:spTree>
    <p:extLst>
      <p:ext uri="{BB962C8B-B14F-4D97-AF65-F5344CB8AC3E}">
        <p14:creationId xmlns:p14="http://schemas.microsoft.com/office/powerpoint/2010/main" val="1966521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DB57EE-DD4A-4F79-9AAC-EFAB0BBDF637}" type="datetimeFigureOut">
              <a:rPr lang="en-US" smtClean="0"/>
              <a:pPr/>
              <a:t>8/19/2024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8DF467-7755-4A4D-8133-7A876782A69D}" type="slidenum">
              <a:rPr lang="en-US" smtClean="0"/>
              <a:pPr/>
              <a:t>‹#›</a:t>
            </a:fld>
            <a:endParaRPr lang="en-US" dirty="0"/>
          </a:p>
        </p:txBody>
      </p:sp>
    </p:spTree>
    <p:extLst>
      <p:ext uri="{BB962C8B-B14F-4D97-AF65-F5344CB8AC3E}">
        <p14:creationId xmlns:p14="http://schemas.microsoft.com/office/powerpoint/2010/main" val="1911430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DB57EE-DD4A-4F79-9AAC-EFAB0BBDF637}" type="datetimeFigureOut">
              <a:rPr lang="en-US" smtClean="0"/>
              <a:pPr/>
              <a:t>8/19/2024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18DF467-7755-4A4D-8133-7A876782A69D}" type="slidenum">
              <a:rPr lang="en-US" smtClean="0"/>
              <a:pPr/>
              <a:t>‹#›</a:t>
            </a:fld>
            <a:endParaRPr lang="en-US" dirty="0"/>
          </a:p>
        </p:txBody>
      </p:sp>
    </p:spTree>
    <p:extLst>
      <p:ext uri="{BB962C8B-B14F-4D97-AF65-F5344CB8AC3E}">
        <p14:creationId xmlns:p14="http://schemas.microsoft.com/office/powerpoint/2010/main" val="644292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DB57EE-DD4A-4F79-9AAC-EFAB0BBDF637}" type="datetimeFigureOut">
              <a:rPr lang="en-US" smtClean="0"/>
              <a:pPr/>
              <a:t>8/19/2024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18DF467-7755-4A4D-8133-7A876782A69D}" type="slidenum">
              <a:rPr lang="en-US" smtClean="0"/>
              <a:pPr/>
              <a:t>‹#›</a:t>
            </a:fld>
            <a:endParaRPr lang="en-US" dirty="0"/>
          </a:p>
        </p:txBody>
      </p:sp>
    </p:spTree>
    <p:extLst>
      <p:ext uri="{BB962C8B-B14F-4D97-AF65-F5344CB8AC3E}">
        <p14:creationId xmlns:p14="http://schemas.microsoft.com/office/powerpoint/2010/main" val="2595063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DB57EE-DD4A-4F79-9AAC-EFAB0BBDF637}" type="datetimeFigureOut">
              <a:rPr lang="en-US" smtClean="0"/>
              <a:pPr/>
              <a:t>8/19/2024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18DF467-7755-4A4D-8133-7A876782A69D}" type="slidenum">
              <a:rPr lang="en-US" smtClean="0"/>
              <a:pPr/>
              <a:t>‹#›</a:t>
            </a:fld>
            <a:endParaRPr lang="en-US" dirty="0"/>
          </a:p>
        </p:txBody>
      </p:sp>
    </p:spTree>
    <p:extLst>
      <p:ext uri="{BB962C8B-B14F-4D97-AF65-F5344CB8AC3E}">
        <p14:creationId xmlns:p14="http://schemas.microsoft.com/office/powerpoint/2010/main" val="2525629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DB57EE-DD4A-4F79-9AAC-EFAB0BBDF637}" type="datetimeFigureOut">
              <a:rPr lang="en-US" smtClean="0"/>
              <a:pPr/>
              <a:t>8/19/2024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18DF467-7755-4A4D-8133-7A876782A69D}" type="slidenum">
              <a:rPr lang="en-US" smtClean="0"/>
              <a:pPr/>
              <a:t>‹#›</a:t>
            </a:fld>
            <a:endParaRPr lang="en-US" dirty="0"/>
          </a:p>
        </p:txBody>
      </p:sp>
    </p:spTree>
    <p:extLst>
      <p:ext uri="{BB962C8B-B14F-4D97-AF65-F5344CB8AC3E}">
        <p14:creationId xmlns:p14="http://schemas.microsoft.com/office/powerpoint/2010/main" val="1673539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DB57EE-DD4A-4F79-9AAC-EFAB0BBDF637}" type="datetimeFigureOut">
              <a:rPr lang="en-US" smtClean="0"/>
              <a:pPr/>
              <a:t>8/19/2024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18DF467-7755-4A4D-8133-7A876782A69D}" type="slidenum">
              <a:rPr lang="en-US" smtClean="0"/>
              <a:pPr/>
              <a:t>‹#›</a:t>
            </a:fld>
            <a:endParaRPr lang="en-US" dirty="0"/>
          </a:p>
        </p:txBody>
      </p:sp>
    </p:spTree>
    <p:extLst>
      <p:ext uri="{BB962C8B-B14F-4D97-AF65-F5344CB8AC3E}">
        <p14:creationId xmlns:p14="http://schemas.microsoft.com/office/powerpoint/2010/main" val="4254840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E6DB57EE-DD4A-4F79-9AAC-EFAB0BBDF637}" type="datetimeFigureOut">
              <a:rPr lang="en-US" smtClean="0"/>
              <a:pPr/>
              <a:t>8/19/2024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E18DF467-7755-4A4D-8133-7A876782A69D}" type="slidenum">
              <a:rPr lang="en-US" smtClean="0"/>
              <a:pPr/>
              <a:t>‹#›</a:t>
            </a:fld>
            <a:endParaRPr lang="en-US" dirty="0"/>
          </a:p>
        </p:txBody>
      </p:sp>
    </p:spTree>
    <p:extLst>
      <p:ext uri="{BB962C8B-B14F-4D97-AF65-F5344CB8AC3E}">
        <p14:creationId xmlns:p14="http://schemas.microsoft.com/office/powerpoint/2010/main" val="1784816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6DB57EE-DD4A-4F79-9AAC-EFAB0BBDF637}" type="datetimeFigureOut">
              <a:rPr lang="en-US" smtClean="0"/>
              <a:pPr/>
              <a:t>8/19/2024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18DF467-7755-4A4D-8133-7A876782A69D}" type="slidenum">
              <a:rPr lang="en-US" smtClean="0"/>
              <a:pPr/>
              <a:t>‹#›</a:t>
            </a:fld>
            <a:endParaRPr lang="en-US" dirty="0"/>
          </a:p>
        </p:txBody>
      </p:sp>
    </p:spTree>
    <p:extLst>
      <p:ext uri="{BB962C8B-B14F-4D97-AF65-F5344CB8AC3E}">
        <p14:creationId xmlns:p14="http://schemas.microsoft.com/office/powerpoint/2010/main" val="694620744"/>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669" r:id="rId22"/>
    <p:sldLayoutId id="2147483681" r:id="rId23"/>
    <p:sldLayoutId id="2147483685" r:id="rId24"/>
    <p:sldLayoutId id="2147483684" r:id="rId25"/>
    <p:sldLayoutId id="2147483680" r:id="rId26"/>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2E819B7-623A-9284-A67A-A387B013632A}"/>
              </a:ext>
            </a:extLst>
          </p:cNvPr>
          <p:cNvGrpSpPr/>
          <p:nvPr/>
        </p:nvGrpSpPr>
        <p:grpSpPr>
          <a:xfrm>
            <a:off x="4618213" y="5190203"/>
            <a:ext cx="2956265" cy="372747"/>
            <a:chOff x="4618213" y="5190203"/>
            <a:chExt cx="2956265" cy="372747"/>
          </a:xfrm>
        </p:grpSpPr>
        <p:sp>
          <p:nvSpPr>
            <p:cNvPr id="15" name="Freeform: Shape 14">
              <a:extLst>
                <a:ext uri="{FF2B5EF4-FFF2-40B4-BE49-F238E27FC236}">
                  <a16:creationId xmlns:a16="http://schemas.microsoft.com/office/drawing/2014/main" id="{F1307C84-B2BA-A63E-5B57-A2E7E56BB46D}"/>
                </a:ext>
              </a:extLst>
            </p:cNvPr>
            <p:cNvSpPr/>
            <p:nvPr/>
          </p:nvSpPr>
          <p:spPr>
            <a:xfrm>
              <a:off x="4764913" y="5197818"/>
              <a:ext cx="365727" cy="358874"/>
            </a:xfrm>
            <a:custGeom>
              <a:avLst/>
              <a:gdLst>
                <a:gd name="connsiteX0" fmla="*/ 1620 w 279972"/>
                <a:gd name="connsiteY0" fmla="*/ 5091 h 274726"/>
                <a:gd name="connsiteX1" fmla="*/ 13143 w 279972"/>
                <a:gd name="connsiteY1" fmla="*/ 440 h 274726"/>
                <a:gd name="connsiteX2" fmla="*/ 88541 w 279972"/>
                <a:gd name="connsiteY2" fmla="*/ 412 h 274726"/>
                <a:gd name="connsiteX3" fmla="*/ 107514 w 279972"/>
                <a:gd name="connsiteY3" fmla="*/ 8621 h 274726"/>
                <a:gd name="connsiteX4" fmla="*/ 120596 w 279972"/>
                <a:gd name="connsiteY4" fmla="*/ 23451 h 274726"/>
                <a:gd name="connsiteX5" fmla="*/ 185253 w 279972"/>
                <a:gd name="connsiteY5" fmla="*/ 112133 h 274726"/>
                <a:gd name="connsiteX6" fmla="*/ 203640 w 279972"/>
                <a:gd name="connsiteY6" fmla="*/ 131287 h 274726"/>
                <a:gd name="connsiteX7" fmla="*/ 200173 w 279972"/>
                <a:gd name="connsiteY7" fmla="*/ 68490 h 274726"/>
                <a:gd name="connsiteX8" fmla="*/ 201522 w 279972"/>
                <a:gd name="connsiteY8" fmla="*/ 5310 h 274726"/>
                <a:gd name="connsiteX9" fmla="*/ 270201 w 279972"/>
                <a:gd name="connsiteY9" fmla="*/ 604 h 274726"/>
                <a:gd name="connsiteX10" fmla="*/ 279966 w 279972"/>
                <a:gd name="connsiteY10" fmla="*/ 15790 h 274726"/>
                <a:gd name="connsiteX11" fmla="*/ 278549 w 279972"/>
                <a:gd name="connsiteY11" fmla="*/ 55356 h 274726"/>
                <a:gd name="connsiteX12" fmla="*/ 277572 w 279972"/>
                <a:gd name="connsiteY12" fmla="*/ 71172 h 274726"/>
                <a:gd name="connsiteX13" fmla="*/ 277506 w 279972"/>
                <a:gd name="connsiteY13" fmla="*/ 108220 h 274726"/>
                <a:gd name="connsiteX14" fmla="*/ 275317 w 279972"/>
                <a:gd name="connsiteY14" fmla="*/ 143764 h 274726"/>
                <a:gd name="connsiteX15" fmla="*/ 274861 w 279972"/>
                <a:gd name="connsiteY15" fmla="*/ 159607 h 274726"/>
                <a:gd name="connsiteX16" fmla="*/ 274789 w 279972"/>
                <a:gd name="connsiteY16" fmla="*/ 250915 h 274726"/>
                <a:gd name="connsiteX17" fmla="*/ 273662 w 279972"/>
                <a:gd name="connsiteY17" fmla="*/ 268756 h 274726"/>
                <a:gd name="connsiteX18" fmla="*/ 261729 w 279972"/>
                <a:gd name="connsiteY18" fmla="*/ 273954 h 274726"/>
                <a:gd name="connsiteX19" fmla="*/ 231434 w 279972"/>
                <a:gd name="connsiteY19" fmla="*/ 273489 h 274726"/>
                <a:gd name="connsiteX20" fmla="*/ 203008 w 279972"/>
                <a:gd name="connsiteY20" fmla="*/ 256059 h 274726"/>
                <a:gd name="connsiteX21" fmla="*/ 144727 w 279972"/>
                <a:gd name="connsiteY21" fmla="*/ 182427 h 274726"/>
                <a:gd name="connsiteX22" fmla="*/ 112861 w 279972"/>
                <a:gd name="connsiteY22" fmla="*/ 140207 h 274726"/>
                <a:gd name="connsiteX23" fmla="*/ 102545 w 279972"/>
                <a:gd name="connsiteY23" fmla="*/ 131424 h 274726"/>
                <a:gd name="connsiteX24" fmla="*/ 99979 w 279972"/>
                <a:gd name="connsiteY24" fmla="*/ 138209 h 274726"/>
                <a:gd name="connsiteX25" fmla="*/ 92369 w 279972"/>
                <a:gd name="connsiteY25" fmla="*/ 187818 h 274726"/>
                <a:gd name="connsiteX26" fmla="*/ 83712 w 279972"/>
                <a:gd name="connsiteY26" fmla="*/ 263940 h 274726"/>
                <a:gd name="connsiteX27" fmla="*/ 82618 w 279972"/>
                <a:gd name="connsiteY27" fmla="*/ 267552 h 274726"/>
                <a:gd name="connsiteX28" fmla="*/ 67481 w 279972"/>
                <a:gd name="connsiteY28" fmla="*/ 274529 h 274726"/>
                <a:gd name="connsiteX29" fmla="*/ 14574 w 279972"/>
                <a:gd name="connsiteY29" fmla="*/ 274474 h 274726"/>
                <a:gd name="connsiteX30" fmla="*/ 1081 w 279972"/>
                <a:gd name="connsiteY30" fmla="*/ 256087 h 274726"/>
                <a:gd name="connsiteX31" fmla="*/ 33221 w 279972"/>
                <a:gd name="connsiteY31" fmla="*/ 106086 h 274726"/>
                <a:gd name="connsiteX32" fmla="*/ 39038 w 279972"/>
                <a:gd name="connsiteY32" fmla="*/ 81651 h 274726"/>
                <a:gd name="connsiteX33" fmla="*/ 34556 w 279972"/>
                <a:gd name="connsiteY33" fmla="*/ 57873 h 274726"/>
                <a:gd name="connsiteX34" fmla="*/ 20714 w 279972"/>
                <a:gd name="connsiteY34" fmla="*/ 40197 h 274726"/>
                <a:gd name="connsiteX35" fmla="*/ 4108 w 279972"/>
                <a:gd name="connsiteY35" fmla="*/ 16364 h 274726"/>
                <a:gd name="connsiteX36" fmla="*/ 1620 w 279972"/>
                <a:gd name="connsiteY36" fmla="*/ 5091 h 27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79972" h="274726">
                  <a:moveTo>
                    <a:pt x="1620" y="5091"/>
                  </a:moveTo>
                  <a:cubicBezTo>
                    <a:pt x="4192" y="631"/>
                    <a:pt x="8751" y="440"/>
                    <a:pt x="13143" y="440"/>
                  </a:cubicBezTo>
                  <a:cubicBezTo>
                    <a:pt x="38275" y="358"/>
                    <a:pt x="63407" y="385"/>
                    <a:pt x="88541" y="412"/>
                  </a:cubicBezTo>
                  <a:cubicBezTo>
                    <a:pt x="95702" y="522"/>
                    <a:pt x="102521" y="3477"/>
                    <a:pt x="107514" y="8621"/>
                  </a:cubicBezTo>
                  <a:cubicBezTo>
                    <a:pt x="112297" y="13163"/>
                    <a:pt x="116675" y="18143"/>
                    <a:pt x="120596" y="23451"/>
                  </a:cubicBezTo>
                  <a:cubicBezTo>
                    <a:pt x="142245" y="52948"/>
                    <a:pt x="163604" y="82636"/>
                    <a:pt x="185253" y="112133"/>
                  </a:cubicBezTo>
                  <a:cubicBezTo>
                    <a:pt x="190451" y="119357"/>
                    <a:pt x="196643" y="125814"/>
                    <a:pt x="203640" y="131287"/>
                  </a:cubicBezTo>
                  <a:cubicBezTo>
                    <a:pt x="202419" y="110354"/>
                    <a:pt x="200496" y="89449"/>
                    <a:pt x="200173" y="68490"/>
                  </a:cubicBezTo>
                  <a:cubicBezTo>
                    <a:pt x="199850" y="47558"/>
                    <a:pt x="198583" y="26379"/>
                    <a:pt x="201522" y="5310"/>
                  </a:cubicBezTo>
                  <a:cubicBezTo>
                    <a:pt x="225724" y="-3145"/>
                    <a:pt x="249050" y="1179"/>
                    <a:pt x="270201" y="604"/>
                  </a:cubicBezTo>
                  <a:cubicBezTo>
                    <a:pt x="278056" y="4517"/>
                    <a:pt x="280100" y="9716"/>
                    <a:pt x="279966" y="15790"/>
                  </a:cubicBezTo>
                  <a:cubicBezTo>
                    <a:pt x="279673" y="28979"/>
                    <a:pt x="279099" y="42167"/>
                    <a:pt x="278549" y="55356"/>
                  </a:cubicBezTo>
                  <a:cubicBezTo>
                    <a:pt x="278327" y="60637"/>
                    <a:pt x="277627" y="65890"/>
                    <a:pt x="277572" y="71172"/>
                  </a:cubicBezTo>
                  <a:cubicBezTo>
                    <a:pt x="277443" y="83512"/>
                    <a:pt x="277881" y="95880"/>
                    <a:pt x="277506" y="108220"/>
                  </a:cubicBezTo>
                  <a:cubicBezTo>
                    <a:pt x="277148" y="120068"/>
                    <a:pt x="276001" y="131889"/>
                    <a:pt x="275317" y="143764"/>
                  </a:cubicBezTo>
                  <a:cubicBezTo>
                    <a:pt x="275014" y="149018"/>
                    <a:pt x="274861" y="154326"/>
                    <a:pt x="274861" y="159607"/>
                  </a:cubicBezTo>
                  <a:cubicBezTo>
                    <a:pt x="274819" y="190061"/>
                    <a:pt x="274896" y="220488"/>
                    <a:pt x="274789" y="250915"/>
                  </a:cubicBezTo>
                  <a:cubicBezTo>
                    <a:pt x="274770" y="256579"/>
                    <a:pt x="274094" y="262216"/>
                    <a:pt x="273662" y="268756"/>
                  </a:cubicBezTo>
                  <a:cubicBezTo>
                    <a:pt x="269473" y="270671"/>
                    <a:pt x="265683" y="273763"/>
                    <a:pt x="261729" y="273954"/>
                  </a:cubicBezTo>
                  <a:cubicBezTo>
                    <a:pt x="251636" y="274611"/>
                    <a:pt x="241503" y="274447"/>
                    <a:pt x="231434" y="273489"/>
                  </a:cubicBezTo>
                  <a:cubicBezTo>
                    <a:pt x="219466" y="272258"/>
                    <a:pt x="210448" y="265636"/>
                    <a:pt x="203008" y="256059"/>
                  </a:cubicBezTo>
                  <a:cubicBezTo>
                    <a:pt x="183827" y="231324"/>
                    <a:pt x="164031" y="207081"/>
                    <a:pt x="144727" y="182427"/>
                  </a:cubicBezTo>
                  <a:cubicBezTo>
                    <a:pt x="133858" y="168554"/>
                    <a:pt x="123568" y="154216"/>
                    <a:pt x="112861" y="140207"/>
                  </a:cubicBezTo>
                  <a:cubicBezTo>
                    <a:pt x="110286" y="136841"/>
                    <a:pt x="108584" y="132299"/>
                    <a:pt x="102545" y="131424"/>
                  </a:cubicBezTo>
                  <a:cubicBezTo>
                    <a:pt x="101456" y="133585"/>
                    <a:pt x="100597" y="135856"/>
                    <a:pt x="99979" y="138209"/>
                  </a:cubicBezTo>
                  <a:cubicBezTo>
                    <a:pt x="97303" y="154736"/>
                    <a:pt x="94452" y="171236"/>
                    <a:pt x="92369" y="187818"/>
                  </a:cubicBezTo>
                  <a:cubicBezTo>
                    <a:pt x="89193" y="213155"/>
                    <a:pt x="86601" y="238575"/>
                    <a:pt x="83712" y="263940"/>
                  </a:cubicBezTo>
                  <a:cubicBezTo>
                    <a:pt x="83466" y="265171"/>
                    <a:pt x="83099" y="266375"/>
                    <a:pt x="82618" y="267552"/>
                  </a:cubicBezTo>
                  <a:cubicBezTo>
                    <a:pt x="79112" y="272313"/>
                    <a:pt x="73394" y="274967"/>
                    <a:pt x="67481" y="274529"/>
                  </a:cubicBezTo>
                  <a:cubicBezTo>
                    <a:pt x="49843" y="274639"/>
                    <a:pt x="32197" y="274940"/>
                    <a:pt x="14574" y="274474"/>
                  </a:cubicBezTo>
                  <a:cubicBezTo>
                    <a:pt x="2315" y="274119"/>
                    <a:pt x="-2314" y="267880"/>
                    <a:pt x="1081" y="256087"/>
                  </a:cubicBezTo>
                  <a:cubicBezTo>
                    <a:pt x="15263" y="206834"/>
                    <a:pt x="21526" y="155886"/>
                    <a:pt x="33221" y="106086"/>
                  </a:cubicBezTo>
                  <a:cubicBezTo>
                    <a:pt x="35136" y="97932"/>
                    <a:pt x="36737" y="89696"/>
                    <a:pt x="39038" y="81651"/>
                  </a:cubicBezTo>
                  <a:cubicBezTo>
                    <a:pt x="41522" y="73470"/>
                    <a:pt x="39848" y="64604"/>
                    <a:pt x="34556" y="57873"/>
                  </a:cubicBezTo>
                  <a:cubicBezTo>
                    <a:pt x="30140" y="51853"/>
                    <a:pt x="25141" y="46217"/>
                    <a:pt x="20714" y="40197"/>
                  </a:cubicBezTo>
                  <a:cubicBezTo>
                    <a:pt x="14989" y="32371"/>
                    <a:pt x="9430" y="24437"/>
                    <a:pt x="4108" y="16364"/>
                  </a:cubicBezTo>
                  <a:cubicBezTo>
                    <a:pt x="1976" y="13136"/>
                    <a:pt x="-40" y="9496"/>
                    <a:pt x="1620" y="5091"/>
                  </a:cubicBezTo>
                  <a:close/>
                </a:path>
              </a:pathLst>
            </a:custGeom>
            <a:solidFill>
              <a:srgbClr val="E73493"/>
            </a:solidFill>
            <a:ln w="2736" cap="flat">
              <a:noFill/>
              <a:prstDash val="solid"/>
              <a:miter/>
            </a:ln>
          </p:spPr>
          <p:txBody>
            <a:bodyPr rtlCol="0" anchor="ctr"/>
            <a:lstStyle/>
            <a:p>
              <a:endParaRPr lang="en-US" dirty="0">
                <a:latin typeface="Roboto Condensed" panose="02000000000000000000" pitchFamily="2" charset="0"/>
              </a:endParaRPr>
            </a:p>
          </p:txBody>
        </p:sp>
        <p:sp>
          <p:nvSpPr>
            <p:cNvPr id="16" name="Freeform: Shape 15">
              <a:extLst>
                <a:ext uri="{FF2B5EF4-FFF2-40B4-BE49-F238E27FC236}">
                  <a16:creationId xmlns:a16="http://schemas.microsoft.com/office/drawing/2014/main" id="{6AF55AE3-F00D-456F-37F4-591F160B70C8}"/>
                </a:ext>
              </a:extLst>
            </p:cNvPr>
            <p:cNvSpPr/>
            <p:nvPr/>
          </p:nvSpPr>
          <p:spPr>
            <a:xfrm>
              <a:off x="5177064" y="5197761"/>
              <a:ext cx="364714" cy="358779"/>
            </a:xfrm>
            <a:custGeom>
              <a:avLst/>
              <a:gdLst>
                <a:gd name="connsiteX0" fmla="*/ 2190 w 279197"/>
                <a:gd name="connsiteY0" fmla="*/ 6447 h 274653"/>
                <a:gd name="connsiteX1" fmla="*/ 18522 w 279197"/>
                <a:gd name="connsiteY1" fmla="*/ 373 h 274653"/>
                <a:gd name="connsiteX2" fmla="*/ 126993 w 279197"/>
                <a:gd name="connsiteY2" fmla="*/ 783 h 274653"/>
                <a:gd name="connsiteX3" fmla="*/ 204472 w 279197"/>
                <a:gd name="connsiteY3" fmla="*/ 16270 h 274653"/>
                <a:gd name="connsiteX4" fmla="*/ 275340 w 279197"/>
                <a:gd name="connsiteY4" fmla="*/ 96305 h 274653"/>
                <a:gd name="connsiteX5" fmla="*/ 277671 w 279197"/>
                <a:gd name="connsiteY5" fmla="*/ 150100 h 274653"/>
                <a:gd name="connsiteX6" fmla="*/ 273197 w 279197"/>
                <a:gd name="connsiteY6" fmla="*/ 177380 h 274653"/>
                <a:gd name="connsiteX7" fmla="*/ 210710 w 279197"/>
                <a:gd name="connsiteY7" fmla="*/ 252682 h 274653"/>
                <a:gd name="connsiteX8" fmla="*/ 137358 w 279197"/>
                <a:gd name="connsiteY8" fmla="*/ 272574 h 274653"/>
                <a:gd name="connsiteX9" fmla="*/ 32999 w 279197"/>
                <a:gd name="connsiteY9" fmla="*/ 274654 h 274653"/>
                <a:gd name="connsiteX10" fmla="*/ 13468 w 279197"/>
                <a:gd name="connsiteY10" fmla="*/ 272054 h 274653"/>
                <a:gd name="connsiteX11" fmla="*/ 1930 w 279197"/>
                <a:gd name="connsiteY11" fmla="*/ 259194 h 274653"/>
                <a:gd name="connsiteX12" fmla="*/ 986 w 279197"/>
                <a:gd name="connsiteY12" fmla="*/ 242065 h 274653"/>
                <a:gd name="connsiteX13" fmla="*/ 876 w 279197"/>
                <a:gd name="connsiteY13" fmla="*/ 60789 h 274653"/>
                <a:gd name="connsiteX14" fmla="*/ 1 w 279197"/>
                <a:gd name="connsiteY14" fmla="*/ 18569 h 274653"/>
                <a:gd name="connsiteX15" fmla="*/ 2190 w 279197"/>
                <a:gd name="connsiteY15" fmla="*/ 6447 h 274653"/>
                <a:gd name="connsiteX16" fmla="*/ 82793 w 279197"/>
                <a:gd name="connsiteY16" fmla="*/ 67356 h 274653"/>
                <a:gd name="connsiteX17" fmla="*/ 81266 w 279197"/>
                <a:gd name="connsiteY17" fmla="*/ 79040 h 274653"/>
                <a:gd name="connsiteX18" fmla="*/ 81266 w 279197"/>
                <a:gd name="connsiteY18" fmla="*/ 196507 h 274653"/>
                <a:gd name="connsiteX19" fmla="*/ 86210 w 279197"/>
                <a:gd name="connsiteY19" fmla="*/ 210379 h 274653"/>
                <a:gd name="connsiteX20" fmla="*/ 91705 w 279197"/>
                <a:gd name="connsiteY20" fmla="*/ 211693 h 274653"/>
                <a:gd name="connsiteX21" fmla="*/ 132578 w 279197"/>
                <a:gd name="connsiteY21" fmla="*/ 211200 h 274653"/>
                <a:gd name="connsiteX22" fmla="*/ 193549 w 279197"/>
                <a:gd name="connsiteY22" fmla="*/ 119892 h 274653"/>
                <a:gd name="connsiteX23" fmla="*/ 135038 w 279197"/>
                <a:gd name="connsiteY23" fmla="*/ 67958 h 274653"/>
                <a:gd name="connsiteX24" fmla="*/ 94331 w 279197"/>
                <a:gd name="connsiteY24" fmla="*/ 65742 h 274653"/>
                <a:gd name="connsiteX25" fmla="*/ 82790 w 279197"/>
                <a:gd name="connsiteY25" fmla="*/ 67356 h 27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9197" h="274653">
                  <a:moveTo>
                    <a:pt x="2190" y="6447"/>
                  </a:moveTo>
                  <a:cubicBezTo>
                    <a:pt x="6507" y="2179"/>
                    <a:pt x="12459" y="-38"/>
                    <a:pt x="18522" y="373"/>
                  </a:cubicBezTo>
                  <a:cubicBezTo>
                    <a:pt x="54684" y="373"/>
                    <a:pt x="90892" y="-695"/>
                    <a:pt x="126993" y="783"/>
                  </a:cubicBezTo>
                  <a:cubicBezTo>
                    <a:pt x="153483" y="1768"/>
                    <a:pt x="179646" y="6994"/>
                    <a:pt x="204472" y="16270"/>
                  </a:cubicBezTo>
                  <a:cubicBezTo>
                    <a:pt x="242133" y="30553"/>
                    <a:pt x="263763" y="58956"/>
                    <a:pt x="275340" y="96305"/>
                  </a:cubicBezTo>
                  <a:cubicBezTo>
                    <a:pt x="276292" y="114228"/>
                    <a:pt x="281824" y="131877"/>
                    <a:pt x="277671" y="150100"/>
                  </a:cubicBezTo>
                  <a:cubicBezTo>
                    <a:pt x="275627" y="159075"/>
                    <a:pt x="276029" y="168734"/>
                    <a:pt x="273197" y="177380"/>
                  </a:cubicBezTo>
                  <a:cubicBezTo>
                    <a:pt x="262304" y="210516"/>
                    <a:pt x="242212" y="236319"/>
                    <a:pt x="210710" y="252682"/>
                  </a:cubicBezTo>
                  <a:cubicBezTo>
                    <a:pt x="187631" y="264694"/>
                    <a:pt x="163278" y="270139"/>
                    <a:pt x="137358" y="272574"/>
                  </a:cubicBezTo>
                  <a:cubicBezTo>
                    <a:pt x="102526" y="275830"/>
                    <a:pt x="67777" y="274024"/>
                    <a:pt x="32999" y="274654"/>
                  </a:cubicBezTo>
                  <a:cubicBezTo>
                    <a:pt x="26419" y="274435"/>
                    <a:pt x="19877" y="273587"/>
                    <a:pt x="13468" y="272054"/>
                  </a:cubicBezTo>
                  <a:cubicBezTo>
                    <a:pt x="7101" y="270987"/>
                    <a:pt x="2318" y="265651"/>
                    <a:pt x="1930" y="259194"/>
                  </a:cubicBezTo>
                  <a:cubicBezTo>
                    <a:pt x="1221" y="253530"/>
                    <a:pt x="906" y="247784"/>
                    <a:pt x="986" y="242065"/>
                  </a:cubicBezTo>
                  <a:cubicBezTo>
                    <a:pt x="917" y="181649"/>
                    <a:pt x="986" y="121205"/>
                    <a:pt x="876" y="60789"/>
                  </a:cubicBezTo>
                  <a:cubicBezTo>
                    <a:pt x="846" y="46697"/>
                    <a:pt x="-29" y="32633"/>
                    <a:pt x="1" y="18569"/>
                  </a:cubicBezTo>
                  <a:cubicBezTo>
                    <a:pt x="307" y="14464"/>
                    <a:pt x="1041" y="10387"/>
                    <a:pt x="2190" y="6447"/>
                  </a:cubicBezTo>
                  <a:close/>
                  <a:moveTo>
                    <a:pt x="82793" y="67356"/>
                  </a:moveTo>
                  <a:cubicBezTo>
                    <a:pt x="82054" y="71214"/>
                    <a:pt x="81542" y="75127"/>
                    <a:pt x="81266" y="79040"/>
                  </a:cubicBezTo>
                  <a:cubicBezTo>
                    <a:pt x="81181" y="118195"/>
                    <a:pt x="81181" y="157351"/>
                    <a:pt x="81266" y="196507"/>
                  </a:cubicBezTo>
                  <a:cubicBezTo>
                    <a:pt x="81266" y="201322"/>
                    <a:pt x="81118" y="206330"/>
                    <a:pt x="86210" y="210379"/>
                  </a:cubicBezTo>
                  <a:cubicBezTo>
                    <a:pt x="87972" y="211063"/>
                    <a:pt x="89822" y="211501"/>
                    <a:pt x="91705" y="211693"/>
                  </a:cubicBezTo>
                  <a:cubicBezTo>
                    <a:pt x="105336" y="211720"/>
                    <a:pt x="119067" y="212568"/>
                    <a:pt x="132578" y="211200"/>
                  </a:cubicBezTo>
                  <a:cubicBezTo>
                    <a:pt x="184426" y="205892"/>
                    <a:pt x="203383" y="157324"/>
                    <a:pt x="193549" y="119892"/>
                  </a:cubicBezTo>
                  <a:cubicBezTo>
                    <a:pt x="185811" y="90477"/>
                    <a:pt x="165481" y="73348"/>
                    <a:pt x="135038" y="67958"/>
                  </a:cubicBezTo>
                  <a:cubicBezTo>
                    <a:pt x="121568" y="65933"/>
                    <a:pt x="107941" y="65194"/>
                    <a:pt x="94331" y="65742"/>
                  </a:cubicBezTo>
                  <a:cubicBezTo>
                    <a:pt x="90454" y="66042"/>
                    <a:pt x="86602" y="66590"/>
                    <a:pt x="82790" y="67356"/>
                  </a:cubicBezTo>
                  <a:close/>
                </a:path>
              </a:pathLst>
            </a:custGeom>
            <a:solidFill>
              <a:srgbClr val="E73493"/>
            </a:solidFill>
            <a:ln w="2736" cap="flat">
              <a:noFill/>
              <a:prstDash val="solid"/>
              <a:miter/>
            </a:ln>
          </p:spPr>
          <p:txBody>
            <a:bodyPr rtlCol="0" anchor="ctr"/>
            <a:lstStyle/>
            <a:p>
              <a:endParaRPr lang="en-US" dirty="0">
                <a:latin typeface="Roboto Condensed" panose="02000000000000000000" pitchFamily="2" charset="0"/>
              </a:endParaRPr>
            </a:p>
          </p:txBody>
        </p:sp>
        <p:sp>
          <p:nvSpPr>
            <p:cNvPr id="17" name="Freeform: Shape 16">
              <a:extLst>
                <a:ext uri="{FF2B5EF4-FFF2-40B4-BE49-F238E27FC236}">
                  <a16:creationId xmlns:a16="http://schemas.microsoft.com/office/drawing/2014/main" id="{2DD95178-48E2-10C8-B97E-94433D71F5F5}"/>
                </a:ext>
              </a:extLst>
            </p:cNvPr>
            <p:cNvSpPr/>
            <p:nvPr/>
          </p:nvSpPr>
          <p:spPr>
            <a:xfrm>
              <a:off x="6544039" y="5190301"/>
              <a:ext cx="377826" cy="372649"/>
            </a:xfrm>
            <a:custGeom>
              <a:avLst/>
              <a:gdLst>
                <a:gd name="connsiteX0" fmla="*/ 288992 w 289234"/>
                <a:gd name="connsiteY0" fmla="*/ 137067 h 285271"/>
                <a:gd name="connsiteX1" fmla="*/ 267102 w 289234"/>
                <a:gd name="connsiteY1" fmla="*/ 219921 h 285271"/>
                <a:gd name="connsiteX2" fmla="*/ 174750 w 289234"/>
                <a:gd name="connsiteY2" fmla="*/ 282307 h 285271"/>
                <a:gd name="connsiteX3" fmla="*/ 63988 w 289234"/>
                <a:gd name="connsiteY3" fmla="*/ 263153 h 285271"/>
                <a:gd name="connsiteX4" fmla="*/ 21057 w 289234"/>
                <a:gd name="connsiteY4" fmla="*/ 220960 h 285271"/>
                <a:gd name="connsiteX5" fmla="*/ 35 w 289234"/>
                <a:gd name="connsiteY5" fmla="*/ 153649 h 285271"/>
                <a:gd name="connsiteX6" fmla="*/ 29331 w 289234"/>
                <a:gd name="connsiteY6" fmla="*/ 54323 h 285271"/>
                <a:gd name="connsiteX7" fmla="*/ 73135 w 289234"/>
                <a:gd name="connsiteY7" fmla="*/ 19026 h 285271"/>
                <a:gd name="connsiteX8" fmla="*/ 122983 w 289234"/>
                <a:gd name="connsiteY8" fmla="*/ 2061 h 285271"/>
                <a:gd name="connsiteX9" fmla="*/ 264795 w 289234"/>
                <a:gd name="connsiteY9" fmla="*/ 58318 h 285271"/>
                <a:gd name="connsiteX10" fmla="*/ 275710 w 289234"/>
                <a:gd name="connsiteY10" fmla="*/ 77827 h 285271"/>
                <a:gd name="connsiteX11" fmla="*/ 288992 w 289234"/>
                <a:gd name="connsiteY11" fmla="*/ 137067 h 285271"/>
                <a:gd name="connsiteX12" fmla="*/ 203212 w 289234"/>
                <a:gd name="connsiteY12" fmla="*/ 142457 h 285271"/>
                <a:gd name="connsiteX13" fmla="*/ 203359 w 289234"/>
                <a:gd name="connsiteY13" fmla="*/ 142457 h 285271"/>
                <a:gd name="connsiteX14" fmla="*/ 203401 w 289234"/>
                <a:gd name="connsiteY14" fmla="*/ 125301 h 285271"/>
                <a:gd name="connsiteX15" fmla="*/ 134867 w 289234"/>
                <a:gd name="connsiteY15" fmla="*/ 71288 h 285271"/>
                <a:gd name="connsiteX16" fmla="*/ 128434 w 289234"/>
                <a:gd name="connsiteY16" fmla="*/ 72683 h 285271"/>
                <a:gd name="connsiteX17" fmla="*/ 87117 w 289234"/>
                <a:gd name="connsiteY17" fmla="*/ 112769 h 285271"/>
                <a:gd name="connsiteX18" fmla="*/ 86529 w 289234"/>
                <a:gd name="connsiteY18" fmla="*/ 173979 h 285271"/>
                <a:gd name="connsiteX19" fmla="*/ 139537 w 289234"/>
                <a:gd name="connsiteY19" fmla="*/ 217978 h 285271"/>
                <a:gd name="connsiteX20" fmla="*/ 143469 w 289234"/>
                <a:gd name="connsiteY20" fmla="*/ 218416 h 285271"/>
                <a:gd name="connsiteX21" fmla="*/ 184239 w 289234"/>
                <a:gd name="connsiteY21" fmla="*/ 204734 h 285271"/>
                <a:gd name="connsiteX22" fmla="*/ 203105 w 289234"/>
                <a:gd name="connsiteY22" fmla="*/ 162268 h 285271"/>
                <a:gd name="connsiteX23" fmla="*/ 203212 w 289234"/>
                <a:gd name="connsiteY23" fmla="*/ 142457 h 28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9234" h="285271">
                  <a:moveTo>
                    <a:pt x="288992" y="137067"/>
                  </a:moveTo>
                  <a:cubicBezTo>
                    <a:pt x="289670" y="166208"/>
                    <a:pt x="282083" y="194911"/>
                    <a:pt x="267102" y="219921"/>
                  </a:cubicBezTo>
                  <a:cubicBezTo>
                    <a:pt x="246605" y="255300"/>
                    <a:pt x="214118" y="274591"/>
                    <a:pt x="174750" y="282307"/>
                  </a:cubicBezTo>
                  <a:cubicBezTo>
                    <a:pt x="135605" y="289968"/>
                    <a:pt x="98697" y="282499"/>
                    <a:pt x="63988" y="263153"/>
                  </a:cubicBezTo>
                  <a:cubicBezTo>
                    <a:pt x="45784" y="252974"/>
                    <a:pt x="32109" y="238199"/>
                    <a:pt x="21057" y="220960"/>
                  </a:cubicBezTo>
                  <a:cubicBezTo>
                    <a:pt x="7847" y="200958"/>
                    <a:pt x="560" y="177618"/>
                    <a:pt x="35" y="153649"/>
                  </a:cubicBezTo>
                  <a:cubicBezTo>
                    <a:pt x="-562" y="117640"/>
                    <a:pt x="6405" y="83793"/>
                    <a:pt x="29331" y="54323"/>
                  </a:cubicBezTo>
                  <a:cubicBezTo>
                    <a:pt x="41037" y="39356"/>
                    <a:pt x="56023" y="27262"/>
                    <a:pt x="73135" y="19026"/>
                  </a:cubicBezTo>
                  <a:cubicBezTo>
                    <a:pt x="88942" y="11173"/>
                    <a:pt x="105351" y="4606"/>
                    <a:pt x="122983" y="2061"/>
                  </a:cubicBezTo>
                  <a:cubicBezTo>
                    <a:pt x="180991" y="-6339"/>
                    <a:pt x="229069" y="10653"/>
                    <a:pt x="264795" y="58318"/>
                  </a:cubicBezTo>
                  <a:cubicBezTo>
                    <a:pt x="269384" y="64228"/>
                    <a:pt x="273064" y="70823"/>
                    <a:pt x="275710" y="77827"/>
                  </a:cubicBezTo>
                  <a:cubicBezTo>
                    <a:pt x="282912" y="98103"/>
                    <a:pt x="290718" y="118434"/>
                    <a:pt x="288992" y="137067"/>
                  </a:cubicBezTo>
                  <a:close/>
                  <a:moveTo>
                    <a:pt x="203212" y="142457"/>
                  </a:moveTo>
                  <a:lnTo>
                    <a:pt x="203359" y="142457"/>
                  </a:lnTo>
                  <a:cubicBezTo>
                    <a:pt x="203359" y="136739"/>
                    <a:pt x="203110" y="131020"/>
                    <a:pt x="203401" y="125301"/>
                  </a:cubicBezTo>
                  <a:cubicBezTo>
                    <a:pt x="204993" y="94163"/>
                    <a:pt x="166057" y="58674"/>
                    <a:pt x="134867" y="71288"/>
                  </a:cubicBezTo>
                  <a:cubicBezTo>
                    <a:pt x="132763" y="71917"/>
                    <a:pt x="130612" y="72382"/>
                    <a:pt x="128434" y="72683"/>
                  </a:cubicBezTo>
                  <a:cubicBezTo>
                    <a:pt x="106481" y="77609"/>
                    <a:pt x="93211" y="91646"/>
                    <a:pt x="87117" y="112769"/>
                  </a:cubicBezTo>
                  <a:cubicBezTo>
                    <a:pt x="81191" y="132717"/>
                    <a:pt x="80985" y="153923"/>
                    <a:pt x="86529" y="173979"/>
                  </a:cubicBezTo>
                  <a:cubicBezTo>
                    <a:pt x="92332" y="195185"/>
                    <a:pt x="114033" y="219346"/>
                    <a:pt x="139537" y="217978"/>
                  </a:cubicBezTo>
                  <a:cubicBezTo>
                    <a:pt x="140859" y="218005"/>
                    <a:pt x="142175" y="218142"/>
                    <a:pt x="143469" y="218416"/>
                  </a:cubicBezTo>
                  <a:cubicBezTo>
                    <a:pt x="158494" y="220988"/>
                    <a:pt x="173808" y="215844"/>
                    <a:pt x="184239" y="204734"/>
                  </a:cubicBezTo>
                  <a:cubicBezTo>
                    <a:pt x="195542" y="193379"/>
                    <a:pt x="202260" y="178248"/>
                    <a:pt x="203105" y="162268"/>
                  </a:cubicBezTo>
                  <a:cubicBezTo>
                    <a:pt x="203639" y="155701"/>
                    <a:pt x="203212" y="149079"/>
                    <a:pt x="203212" y="142457"/>
                  </a:cubicBezTo>
                  <a:close/>
                </a:path>
              </a:pathLst>
            </a:custGeom>
            <a:solidFill>
              <a:srgbClr val="E73493"/>
            </a:solidFill>
            <a:ln w="2736" cap="flat">
              <a:noFill/>
              <a:prstDash val="solid"/>
              <a:miter/>
            </a:ln>
          </p:spPr>
          <p:txBody>
            <a:bodyPr rtlCol="0" anchor="ctr"/>
            <a:lstStyle/>
            <a:p>
              <a:endParaRPr lang="en-US" dirty="0">
                <a:latin typeface="Roboto Condensed" panose="02000000000000000000" pitchFamily="2" charset="0"/>
              </a:endParaRPr>
            </a:p>
          </p:txBody>
        </p:sp>
        <p:sp>
          <p:nvSpPr>
            <p:cNvPr id="18" name="Freeform: Shape 17">
              <a:extLst>
                <a:ext uri="{FF2B5EF4-FFF2-40B4-BE49-F238E27FC236}">
                  <a16:creationId xmlns:a16="http://schemas.microsoft.com/office/drawing/2014/main" id="{1AB3FE5F-E9EE-D908-30B9-602143C16D33}"/>
                </a:ext>
              </a:extLst>
            </p:cNvPr>
            <p:cNvSpPr/>
            <p:nvPr/>
          </p:nvSpPr>
          <p:spPr>
            <a:xfrm>
              <a:off x="5706090" y="5198343"/>
              <a:ext cx="404756" cy="358649"/>
            </a:xfrm>
            <a:custGeom>
              <a:avLst/>
              <a:gdLst>
                <a:gd name="connsiteX0" fmla="*/ 309700 w 309850"/>
                <a:gd name="connsiteY0" fmla="*/ 265371 h 274554"/>
                <a:gd name="connsiteX1" fmla="*/ 295510 w 309850"/>
                <a:gd name="connsiteY1" fmla="*/ 274045 h 274554"/>
                <a:gd name="connsiteX2" fmla="*/ 243971 w 309850"/>
                <a:gd name="connsiteY2" fmla="*/ 273881 h 274554"/>
                <a:gd name="connsiteX3" fmla="*/ 230993 w 309850"/>
                <a:gd name="connsiteY3" fmla="*/ 270597 h 274554"/>
                <a:gd name="connsiteX4" fmla="*/ 210291 w 309850"/>
                <a:gd name="connsiteY4" fmla="*/ 232208 h 274554"/>
                <a:gd name="connsiteX5" fmla="*/ 193037 w 309850"/>
                <a:gd name="connsiteY5" fmla="*/ 229937 h 274554"/>
                <a:gd name="connsiteX6" fmla="*/ 165459 w 309850"/>
                <a:gd name="connsiteY6" fmla="*/ 231962 h 274554"/>
                <a:gd name="connsiteX7" fmla="*/ 115230 w 309850"/>
                <a:gd name="connsiteY7" fmla="*/ 232016 h 274554"/>
                <a:gd name="connsiteX8" fmla="*/ 88555 w 309850"/>
                <a:gd name="connsiteY8" fmla="*/ 250896 h 274554"/>
                <a:gd name="connsiteX9" fmla="*/ 79993 w 309850"/>
                <a:gd name="connsiteY9" fmla="*/ 269558 h 274554"/>
                <a:gd name="connsiteX10" fmla="*/ 16152 w 309850"/>
                <a:gd name="connsiteY10" fmla="*/ 274237 h 274554"/>
                <a:gd name="connsiteX11" fmla="*/ 1232 w 309850"/>
                <a:gd name="connsiteY11" fmla="*/ 270242 h 274554"/>
                <a:gd name="connsiteX12" fmla="*/ 2504 w 309850"/>
                <a:gd name="connsiteY12" fmla="*/ 257792 h 274554"/>
                <a:gd name="connsiteX13" fmla="*/ 76696 w 309850"/>
                <a:gd name="connsiteY13" fmla="*/ 86831 h 274554"/>
                <a:gd name="connsiteX14" fmla="*/ 87827 w 309850"/>
                <a:gd name="connsiteY14" fmla="*/ 61439 h 274554"/>
                <a:gd name="connsiteX15" fmla="*/ 88183 w 309850"/>
                <a:gd name="connsiteY15" fmla="*/ 43489 h 274554"/>
                <a:gd name="connsiteX16" fmla="*/ 79999 w 309850"/>
                <a:gd name="connsiteY16" fmla="*/ 19766 h 274554"/>
                <a:gd name="connsiteX17" fmla="*/ 80086 w 309850"/>
                <a:gd name="connsiteY17" fmla="*/ 4662 h 274554"/>
                <a:gd name="connsiteX18" fmla="*/ 92169 w 309850"/>
                <a:gd name="connsiteY18" fmla="*/ 10 h 274554"/>
                <a:gd name="connsiteX19" fmla="*/ 197913 w 309850"/>
                <a:gd name="connsiteY19" fmla="*/ 92 h 274554"/>
                <a:gd name="connsiteX20" fmla="*/ 204428 w 309850"/>
                <a:gd name="connsiteY20" fmla="*/ 1214 h 274554"/>
                <a:gd name="connsiteX21" fmla="*/ 211777 w 309850"/>
                <a:gd name="connsiteY21" fmla="*/ 12351 h 274554"/>
                <a:gd name="connsiteX22" fmla="*/ 219603 w 309850"/>
                <a:gd name="connsiteY22" fmla="*/ 31997 h 274554"/>
                <a:gd name="connsiteX23" fmla="*/ 266200 w 309850"/>
                <a:gd name="connsiteY23" fmla="*/ 148588 h 274554"/>
                <a:gd name="connsiteX24" fmla="*/ 303823 w 309850"/>
                <a:gd name="connsiteY24" fmla="*/ 241703 h 274554"/>
                <a:gd name="connsiteX25" fmla="*/ 309700 w 309850"/>
                <a:gd name="connsiteY25" fmla="*/ 265371 h 274554"/>
                <a:gd name="connsiteX26" fmla="*/ 183187 w 309850"/>
                <a:gd name="connsiteY26" fmla="*/ 161011 h 274554"/>
                <a:gd name="connsiteX27" fmla="*/ 156177 w 309850"/>
                <a:gd name="connsiteY27" fmla="*/ 83466 h 274554"/>
                <a:gd name="connsiteX28" fmla="*/ 152489 w 309850"/>
                <a:gd name="connsiteY28" fmla="*/ 88637 h 274554"/>
                <a:gd name="connsiteX29" fmla="*/ 126678 w 309850"/>
                <a:gd name="connsiteY29" fmla="*/ 153568 h 274554"/>
                <a:gd name="connsiteX30" fmla="*/ 125827 w 309850"/>
                <a:gd name="connsiteY30" fmla="*/ 161941 h 274554"/>
                <a:gd name="connsiteX31" fmla="*/ 183187 w 309850"/>
                <a:gd name="connsiteY31" fmla="*/ 161011 h 27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09850" h="274554">
                  <a:moveTo>
                    <a:pt x="309700" y="265371"/>
                  </a:moveTo>
                  <a:cubicBezTo>
                    <a:pt x="307287" y="270981"/>
                    <a:pt x="301601" y="274455"/>
                    <a:pt x="295510" y="274045"/>
                  </a:cubicBezTo>
                  <a:cubicBezTo>
                    <a:pt x="278330" y="274237"/>
                    <a:pt x="261141" y="274346"/>
                    <a:pt x="243971" y="273881"/>
                  </a:cubicBezTo>
                  <a:cubicBezTo>
                    <a:pt x="239528" y="273306"/>
                    <a:pt x="235169" y="272212"/>
                    <a:pt x="230993" y="270597"/>
                  </a:cubicBezTo>
                  <a:cubicBezTo>
                    <a:pt x="218733" y="259625"/>
                    <a:pt x="219934" y="242633"/>
                    <a:pt x="210291" y="232208"/>
                  </a:cubicBezTo>
                  <a:cubicBezTo>
                    <a:pt x="204466" y="228459"/>
                    <a:pt x="198734" y="229472"/>
                    <a:pt x="193037" y="229937"/>
                  </a:cubicBezTo>
                  <a:cubicBezTo>
                    <a:pt x="183849" y="230675"/>
                    <a:pt x="174660" y="231797"/>
                    <a:pt x="165459" y="231962"/>
                  </a:cubicBezTo>
                  <a:cubicBezTo>
                    <a:pt x="148721" y="232290"/>
                    <a:pt x="131973" y="231962"/>
                    <a:pt x="115230" y="232016"/>
                  </a:cubicBezTo>
                  <a:cubicBezTo>
                    <a:pt x="96460" y="232071"/>
                    <a:pt x="94815" y="233494"/>
                    <a:pt x="88555" y="250896"/>
                  </a:cubicBezTo>
                  <a:cubicBezTo>
                    <a:pt x="86210" y="257409"/>
                    <a:pt x="82784" y="263538"/>
                    <a:pt x="79993" y="269558"/>
                  </a:cubicBezTo>
                  <a:cubicBezTo>
                    <a:pt x="58396" y="277739"/>
                    <a:pt x="37035" y="273142"/>
                    <a:pt x="16152" y="274237"/>
                  </a:cubicBezTo>
                  <a:cubicBezTo>
                    <a:pt x="10910" y="274510"/>
                    <a:pt x="5481" y="274483"/>
                    <a:pt x="1232" y="270242"/>
                  </a:cubicBezTo>
                  <a:cubicBezTo>
                    <a:pt x="-1409" y="265836"/>
                    <a:pt x="758" y="261814"/>
                    <a:pt x="2504" y="257792"/>
                  </a:cubicBezTo>
                  <a:cubicBezTo>
                    <a:pt x="27228" y="200796"/>
                    <a:pt x="51958" y="143827"/>
                    <a:pt x="76696" y="86831"/>
                  </a:cubicBezTo>
                  <a:cubicBezTo>
                    <a:pt x="80376" y="78349"/>
                    <a:pt x="83964" y="69839"/>
                    <a:pt x="87827" y="61439"/>
                  </a:cubicBezTo>
                  <a:cubicBezTo>
                    <a:pt x="90440" y="55775"/>
                    <a:pt x="90569" y="49263"/>
                    <a:pt x="88183" y="43489"/>
                  </a:cubicBezTo>
                  <a:cubicBezTo>
                    <a:pt x="85299" y="35636"/>
                    <a:pt x="82543" y="27728"/>
                    <a:pt x="79999" y="19766"/>
                  </a:cubicBezTo>
                  <a:cubicBezTo>
                    <a:pt x="78384" y="14704"/>
                    <a:pt x="77153" y="9505"/>
                    <a:pt x="80086" y="4662"/>
                  </a:cubicBezTo>
                  <a:cubicBezTo>
                    <a:pt x="83299" y="475"/>
                    <a:pt x="87729" y="38"/>
                    <a:pt x="92169" y="10"/>
                  </a:cubicBezTo>
                  <a:cubicBezTo>
                    <a:pt x="127417" y="-17"/>
                    <a:pt x="162665" y="10"/>
                    <a:pt x="197913" y="92"/>
                  </a:cubicBezTo>
                  <a:cubicBezTo>
                    <a:pt x="200107" y="311"/>
                    <a:pt x="202285" y="694"/>
                    <a:pt x="204428" y="1214"/>
                  </a:cubicBezTo>
                  <a:cubicBezTo>
                    <a:pt x="207158" y="4744"/>
                    <a:pt x="209615" y="8465"/>
                    <a:pt x="211777" y="12351"/>
                  </a:cubicBezTo>
                  <a:cubicBezTo>
                    <a:pt x="214787" y="18699"/>
                    <a:pt x="216976" y="25457"/>
                    <a:pt x="219603" y="31997"/>
                  </a:cubicBezTo>
                  <a:cubicBezTo>
                    <a:pt x="235109" y="70852"/>
                    <a:pt x="250639" y="109734"/>
                    <a:pt x="266200" y="148588"/>
                  </a:cubicBezTo>
                  <a:cubicBezTo>
                    <a:pt x="278680" y="179645"/>
                    <a:pt x="291373" y="210646"/>
                    <a:pt x="303823" y="241703"/>
                  </a:cubicBezTo>
                  <a:cubicBezTo>
                    <a:pt x="306899" y="249419"/>
                    <a:pt x="310650" y="257053"/>
                    <a:pt x="309700" y="265371"/>
                  </a:cubicBezTo>
                  <a:close/>
                  <a:moveTo>
                    <a:pt x="183187" y="161011"/>
                  </a:moveTo>
                  <a:cubicBezTo>
                    <a:pt x="183099" y="144867"/>
                    <a:pt x="167152" y="99144"/>
                    <a:pt x="156177" y="83466"/>
                  </a:cubicBezTo>
                  <a:cubicBezTo>
                    <a:pt x="154755" y="85053"/>
                    <a:pt x="153518" y="86776"/>
                    <a:pt x="152489" y="88637"/>
                  </a:cubicBezTo>
                  <a:cubicBezTo>
                    <a:pt x="143777" y="110253"/>
                    <a:pt x="135120" y="131870"/>
                    <a:pt x="126678" y="153568"/>
                  </a:cubicBezTo>
                  <a:cubicBezTo>
                    <a:pt x="126014" y="156305"/>
                    <a:pt x="125729" y="159123"/>
                    <a:pt x="125827" y="161941"/>
                  </a:cubicBezTo>
                  <a:cubicBezTo>
                    <a:pt x="140135" y="165170"/>
                    <a:pt x="173457" y="164622"/>
                    <a:pt x="183187" y="161011"/>
                  </a:cubicBezTo>
                  <a:close/>
                </a:path>
              </a:pathLst>
            </a:custGeom>
            <a:solidFill>
              <a:srgbClr val="E73493"/>
            </a:solidFill>
            <a:ln w="2736" cap="flat">
              <a:noFill/>
              <a:prstDash val="solid"/>
              <a:miter/>
            </a:ln>
          </p:spPr>
          <p:txBody>
            <a:bodyPr rtlCol="0" anchor="ctr"/>
            <a:lstStyle/>
            <a:p>
              <a:endParaRPr lang="en-US" dirty="0">
                <a:latin typeface="Roboto Condensed" panose="02000000000000000000" pitchFamily="2" charset="0"/>
              </a:endParaRPr>
            </a:p>
          </p:txBody>
        </p:sp>
        <p:sp>
          <p:nvSpPr>
            <p:cNvPr id="19" name="Freeform: Shape 18">
              <a:extLst>
                <a:ext uri="{FF2B5EF4-FFF2-40B4-BE49-F238E27FC236}">
                  <a16:creationId xmlns:a16="http://schemas.microsoft.com/office/drawing/2014/main" id="{55982B0A-BE71-0810-EF14-8C87D8170189}"/>
                </a:ext>
              </a:extLst>
            </p:cNvPr>
            <p:cNvSpPr/>
            <p:nvPr/>
          </p:nvSpPr>
          <p:spPr>
            <a:xfrm>
              <a:off x="7269651" y="5191039"/>
              <a:ext cx="304827" cy="369523"/>
            </a:xfrm>
            <a:custGeom>
              <a:avLst/>
              <a:gdLst>
                <a:gd name="connsiteX0" fmla="*/ 198111 w 233352"/>
                <a:gd name="connsiteY0" fmla="*/ 131003 h 282878"/>
                <a:gd name="connsiteX1" fmla="*/ 207997 w 233352"/>
                <a:gd name="connsiteY1" fmla="*/ 139677 h 282878"/>
                <a:gd name="connsiteX2" fmla="*/ 230953 w 233352"/>
                <a:gd name="connsiteY2" fmla="*/ 209588 h 282878"/>
                <a:gd name="connsiteX3" fmla="*/ 158605 w 233352"/>
                <a:gd name="connsiteY3" fmla="*/ 276571 h 282878"/>
                <a:gd name="connsiteX4" fmla="*/ 16763 w 233352"/>
                <a:gd name="connsiteY4" fmla="*/ 268034 h 282878"/>
                <a:gd name="connsiteX5" fmla="*/ 14060 w 233352"/>
                <a:gd name="connsiteY5" fmla="*/ 266310 h 282878"/>
                <a:gd name="connsiteX6" fmla="*/ 8992 w 233352"/>
                <a:gd name="connsiteY6" fmla="*/ 246828 h 282878"/>
                <a:gd name="connsiteX7" fmla="*/ 10568 w 233352"/>
                <a:gd name="connsiteY7" fmla="*/ 216510 h 282878"/>
                <a:gd name="connsiteX8" fmla="*/ 15940 w 233352"/>
                <a:gd name="connsiteY8" fmla="*/ 200421 h 282878"/>
                <a:gd name="connsiteX9" fmla="*/ 24695 w 233352"/>
                <a:gd name="connsiteY9" fmla="*/ 200011 h 282878"/>
                <a:gd name="connsiteX10" fmla="*/ 47171 w 233352"/>
                <a:gd name="connsiteY10" fmla="*/ 207535 h 282878"/>
                <a:gd name="connsiteX11" fmla="*/ 77767 w 233352"/>
                <a:gd name="connsiteY11" fmla="*/ 214650 h 282878"/>
                <a:gd name="connsiteX12" fmla="*/ 92162 w 233352"/>
                <a:gd name="connsiteY12" fmla="*/ 216237 h 282878"/>
                <a:gd name="connsiteX13" fmla="*/ 133927 w 233352"/>
                <a:gd name="connsiteY13" fmla="*/ 212598 h 282878"/>
                <a:gd name="connsiteX14" fmla="*/ 146095 w 233352"/>
                <a:gd name="connsiteY14" fmla="*/ 180803 h 282878"/>
                <a:gd name="connsiteX15" fmla="*/ 133881 w 233352"/>
                <a:gd name="connsiteY15" fmla="*/ 174290 h 282878"/>
                <a:gd name="connsiteX16" fmla="*/ 106182 w 233352"/>
                <a:gd name="connsiteY16" fmla="*/ 175330 h 282878"/>
                <a:gd name="connsiteX17" fmla="*/ 57333 w 233352"/>
                <a:gd name="connsiteY17" fmla="*/ 176315 h 282878"/>
                <a:gd name="connsiteX18" fmla="*/ 49100 w 233352"/>
                <a:gd name="connsiteY18" fmla="*/ 174263 h 282878"/>
                <a:gd name="connsiteX19" fmla="*/ 52534 w 233352"/>
                <a:gd name="connsiteY19" fmla="*/ 116200 h 282878"/>
                <a:gd name="connsiteX20" fmla="*/ 55965 w 233352"/>
                <a:gd name="connsiteY20" fmla="*/ 114804 h 282878"/>
                <a:gd name="connsiteX21" fmla="*/ 108719 w 233352"/>
                <a:gd name="connsiteY21" fmla="*/ 112944 h 282878"/>
                <a:gd name="connsiteX22" fmla="*/ 128261 w 233352"/>
                <a:gd name="connsiteY22" fmla="*/ 110727 h 282878"/>
                <a:gd name="connsiteX23" fmla="*/ 143220 w 233352"/>
                <a:gd name="connsiteY23" fmla="*/ 96909 h 282878"/>
                <a:gd name="connsiteX24" fmla="*/ 136428 w 233352"/>
                <a:gd name="connsiteY24" fmla="*/ 77509 h 282878"/>
                <a:gd name="connsiteX25" fmla="*/ 112530 w 233352"/>
                <a:gd name="connsiteY25" fmla="*/ 70860 h 282878"/>
                <a:gd name="connsiteX26" fmla="*/ 56310 w 233352"/>
                <a:gd name="connsiteY26" fmla="*/ 77646 h 282878"/>
                <a:gd name="connsiteX27" fmla="*/ 21907 w 233352"/>
                <a:gd name="connsiteY27" fmla="*/ 87086 h 282878"/>
                <a:gd name="connsiteX28" fmla="*/ 4286 w 233352"/>
                <a:gd name="connsiteY28" fmla="*/ 86648 h 282878"/>
                <a:gd name="connsiteX29" fmla="*/ 75 w 233352"/>
                <a:gd name="connsiteY29" fmla="*/ 74308 h 282878"/>
                <a:gd name="connsiteX30" fmla="*/ 6346 w 233352"/>
                <a:gd name="connsiteY30" fmla="*/ 18352 h 282878"/>
                <a:gd name="connsiteX31" fmla="*/ 17655 w 233352"/>
                <a:gd name="connsiteY31" fmla="*/ 13974 h 282878"/>
                <a:gd name="connsiteX32" fmla="*/ 75693 w 233352"/>
                <a:gd name="connsiteY32" fmla="*/ 1387 h 282878"/>
                <a:gd name="connsiteX33" fmla="*/ 80892 w 233352"/>
                <a:gd name="connsiteY33" fmla="*/ 539 h 282878"/>
                <a:gd name="connsiteX34" fmla="*/ 153368 w 233352"/>
                <a:gd name="connsiteY34" fmla="*/ 3138 h 282878"/>
                <a:gd name="connsiteX35" fmla="*/ 210533 w 233352"/>
                <a:gd name="connsiteY35" fmla="*/ 29242 h 282878"/>
                <a:gd name="connsiteX36" fmla="*/ 228023 w 233352"/>
                <a:gd name="connsiteY36" fmla="*/ 63609 h 282878"/>
                <a:gd name="connsiteX37" fmla="*/ 203736 w 233352"/>
                <a:gd name="connsiteY37" fmla="*/ 123095 h 282878"/>
                <a:gd name="connsiteX38" fmla="*/ 199906 w 233352"/>
                <a:gd name="connsiteY38" fmla="*/ 126707 h 282878"/>
                <a:gd name="connsiteX39" fmla="*/ 198111 w 233352"/>
                <a:gd name="connsiteY39" fmla="*/ 131003 h 28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352" h="282878">
                  <a:moveTo>
                    <a:pt x="198111" y="131003"/>
                  </a:moveTo>
                  <a:cubicBezTo>
                    <a:pt x="201504" y="133958"/>
                    <a:pt x="204773" y="136776"/>
                    <a:pt x="207997" y="139677"/>
                  </a:cubicBezTo>
                  <a:cubicBezTo>
                    <a:pt x="229134" y="158557"/>
                    <a:pt x="238043" y="181295"/>
                    <a:pt x="230953" y="209588"/>
                  </a:cubicBezTo>
                  <a:cubicBezTo>
                    <a:pt x="221377" y="247786"/>
                    <a:pt x="195300" y="268335"/>
                    <a:pt x="158605" y="276571"/>
                  </a:cubicBezTo>
                  <a:cubicBezTo>
                    <a:pt x="111477" y="287270"/>
                    <a:pt x="62269" y="284315"/>
                    <a:pt x="16763" y="268034"/>
                  </a:cubicBezTo>
                  <a:cubicBezTo>
                    <a:pt x="15808" y="267541"/>
                    <a:pt x="14903" y="266967"/>
                    <a:pt x="14060" y="266310"/>
                  </a:cubicBezTo>
                  <a:cubicBezTo>
                    <a:pt x="10016" y="260673"/>
                    <a:pt x="8210" y="253723"/>
                    <a:pt x="8992" y="246828"/>
                  </a:cubicBezTo>
                  <a:cubicBezTo>
                    <a:pt x="9564" y="236731"/>
                    <a:pt x="10043" y="226607"/>
                    <a:pt x="10568" y="216510"/>
                  </a:cubicBezTo>
                  <a:cubicBezTo>
                    <a:pt x="10842" y="211257"/>
                    <a:pt x="10519" y="205839"/>
                    <a:pt x="15940" y="200421"/>
                  </a:cubicBezTo>
                  <a:cubicBezTo>
                    <a:pt x="18813" y="199792"/>
                    <a:pt x="21773" y="199655"/>
                    <a:pt x="24695" y="200011"/>
                  </a:cubicBezTo>
                  <a:cubicBezTo>
                    <a:pt x="32392" y="201872"/>
                    <a:pt x="39911" y="204389"/>
                    <a:pt x="47171" y="207535"/>
                  </a:cubicBezTo>
                  <a:cubicBezTo>
                    <a:pt x="56723" y="212132"/>
                    <a:pt x="67169" y="214540"/>
                    <a:pt x="77767" y="214650"/>
                  </a:cubicBezTo>
                  <a:cubicBezTo>
                    <a:pt x="82604" y="214732"/>
                    <a:pt x="87423" y="215252"/>
                    <a:pt x="92162" y="216237"/>
                  </a:cubicBezTo>
                  <a:cubicBezTo>
                    <a:pt x="106456" y="218973"/>
                    <a:pt x="120345" y="216127"/>
                    <a:pt x="133927" y="212598"/>
                  </a:cubicBezTo>
                  <a:cubicBezTo>
                    <a:pt x="145543" y="209588"/>
                    <a:pt x="151986" y="191446"/>
                    <a:pt x="146095" y="180803"/>
                  </a:cubicBezTo>
                  <a:cubicBezTo>
                    <a:pt x="143641" y="176452"/>
                    <a:pt x="138874" y="173907"/>
                    <a:pt x="133881" y="174290"/>
                  </a:cubicBezTo>
                  <a:cubicBezTo>
                    <a:pt x="124646" y="174372"/>
                    <a:pt x="115417" y="175056"/>
                    <a:pt x="106182" y="175330"/>
                  </a:cubicBezTo>
                  <a:cubicBezTo>
                    <a:pt x="89902" y="175768"/>
                    <a:pt x="73622" y="176178"/>
                    <a:pt x="57333" y="176315"/>
                  </a:cubicBezTo>
                  <a:cubicBezTo>
                    <a:pt x="54509" y="175987"/>
                    <a:pt x="51740" y="175303"/>
                    <a:pt x="49100" y="174263"/>
                  </a:cubicBezTo>
                  <a:cubicBezTo>
                    <a:pt x="42423" y="159405"/>
                    <a:pt x="44319" y="129717"/>
                    <a:pt x="52534" y="116200"/>
                  </a:cubicBezTo>
                  <a:cubicBezTo>
                    <a:pt x="53584" y="115543"/>
                    <a:pt x="54747" y="115078"/>
                    <a:pt x="55965" y="114804"/>
                  </a:cubicBezTo>
                  <a:cubicBezTo>
                    <a:pt x="73548" y="114147"/>
                    <a:pt x="91141" y="113710"/>
                    <a:pt x="108719" y="112944"/>
                  </a:cubicBezTo>
                  <a:cubicBezTo>
                    <a:pt x="115280" y="112725"/>
                    <a:pt x="121817" y="111986"/>
                    <a:pt x="128261" y="110727"/>
                  </a:cubicBezTo>
                  <a:cubicBezTo>
                    <a:pt x="135717" y="109168"/>
                    <a:pt x="140300" y="103586"/>
                    <a:pt x="143220" y="96909"/>
                  </a:cubicBezTo>
                  <a:cubicBezTo>
                    <a:pt x="146372" y="89658"/>
                    <a:pt x="143783" y="82325"/>
                    <a:pt x="136428" y="77509"/>
                  </a:cubicBezTo>
                  <a:cubicBezTo>
                    <a:pt x="129216" y="73159"/>
                    <a:pt x="120952" y="70860"/>
                    <a:pt x="112530" y="70860"/>
                  </a:cubicBezTo>
                  <a:cubicBezTo>
                    <a:pt x="93418" y="69985"/>
                    <a:pt x="74798" y="73624"/>
                    <a:pt x="56310" y="77646"/>
                  </a:cubicBezTo>
                  <a:cubicBezTo>
                    <a:pt x="44708" y="80191"/>
                    <a:pt x="33353" y="83857"/>
                    <a:pt x="21907" y="87086"/>
                  </a:cubicBezTo>
                  <a:cubicBezTo>
                    <a:pt x="15888" y="88783"/>
                    <a:pt x="9934" y="90370"/>
                    <a:pt x="4286" y="86648"/>
                  </a:cubicBezTo>
                  <a:cubicBezTo>
                    <a:pt x="535" y="83146"/>
                    <a:pt x="371" y="78713"/>
                    <a:pt x="75" y="74308"/>
                  </a:cubicBezTo>
                  <a:cubicBezTo>
                    <a:pt x="-604" y="64211"/>
                    <a:pt x="3468" y="25986"/>
                    <a:pt x="6346" y="18352"/>
                  </a:cubicBezTo>
                  <a:cubicBezTo>
                    <a:pt x="9994" y="16601"/>
                    <a:pt x="13775" y="15123"/>
                    <a:pt x="17655" y="13974"/>
                  </a:cubicBezTo>
                  <a:cubicBezTo>
                    <a:pt x="36959" y="9596"/>
                    <a:pt x="56337" y="5546"/>
                    <a:pt x="75693" y="1387"/>
                  </a:cubicBezTo>
                  <a:cubicBezTo>
                    <a:pt x="77392" y="922"/>
                    <a:pt x="79132" y="648"/>
                    <a:pt x="80892" y="539"/>
                  </a:cubicBezTo>
                  <a:cubicBezTo>
                    <a:pt x="105080" y="539"/>
                    <a:pt x="129364" y="-1760"/>
                    <a:pt x="153368" y="3138"/>
                  </a:cubicBezTo>
                  <a:cubicBezTo>
                    <a:pt x="174235" y="7133"/>
                    <a:pt x="193834" y="16081"/>
                    <a:pt x="210533" y="29242"/>
                  </a:cubicBezTo>
                  <a:cubicBezTo>
                    <a:pt x="220999" y="37670"/>
                    <a:pt x="227361" y="50174"/>
                    <a:pt x="228023" y="63609"/>
                  </a:cubicBezTo>
                  <a:cubicBezTo>
                    <a:pt x="230056" y="87469"/>
                    <a:pt x="223845" y="108155"/>
                    <a:pt x="203736" y="123095"/>
                  </a:cubicBezTo>
                  <a:cubicBezTo>
                    <a:pt x="202341" y="124162"/>
                    <a:pt x="201057" y="125394"/>
                    <a:pt x="199906" y="126707"/>
                  </a:cubicBezTo>
                  <a:cubicBezTo>
                    <a:pt x="199153" y="128075"/>
                    <a:pt x="198551" y="129498"/>
                    <a:pt x="198111" y="131003"/>
                  </a:cubicBezTo>
                  <a:close/>
                </a:path>
              </a:pathLst>
            </a:custGeom>
            <a:solidFill>
              <a:srgbClr val="E73493"/>
            </a:solidFill>
            <a:ln w="2736" cap="flat">
              <a:noFill/>
              <a:prstDash val="solid"/>
              <a:miter/>
            </a:ln>
          </p:spPr>
          <p:txBody>
            <a:bodyPr rtlCol="0" anchor="ctr"/>
            <a:lstStyle/>
            <a:p>
              <a:endParaRPr lang="en-US" dirty="0">
                <a:latin typeface="Roboto Condensed" panose="02000000000000000000" pitchFamily="2" charset="0"/>
              </a:endParaRPr>
            </a:p>
          </p:txBody>
        </p:sp>
        <p:sp>
          <p:nvSpPr>
            <p:cNvPr id="20" name="Freeform: Shape 19">
              <a:extLst>
                <a:ext uri="{FF2B5EF4-FFF2-40B4-BE49-F238E27FC236}">
                  <a16:creationId xmlns:a16="http://schemas.microsoft.com/office/drawing/2014/main" id="{C729157D-E2A1-6276-7B67-87EAF3E784A2}"/>
                </a:ext>
              </a:extLst>
            </p:cNvPr>
            <p:cNvSpPr/>
            <p:nvPr/>
          </p:nvSpPr>
          <p:spPr>
            <a:xfrm>
              <a:off x="6222028" y="5190203"/>
              <a:ext cx="312259" cy="366487"/>
            </a:xfrm>
            <a:custGeom>
              <a:avLst/>
              <a:gdLst>
                <a:gd name="connsiteX0" fmla="*/ 6357 w 239041"/>
                <a:gd name="connsiteY0" fmla="*/ 90407 h 280554"/>
                <a:gd name="connsiteX1" fmla="*/ 532 w 239041"/>
                <a:gd name="connsiteY1" fmla="*/ 74537 h 280554"/>
                <a:gd name="connsiteX2" fmla="*/ 3498 w 239041"/>
                <a:gd name="connsiteY2" fmla="*/ 28459 h 280554"/>
                <a:gd name="connsiteX3" fmla="*/ 15729 w 239041"/>
                <a:gd name="connsiteY3" fmla="*/ 16036 h 280554"/>
                <a:gd name="connsiteX4" fmla="*/ 53822 w 239041"/>
                <a:gd name="connsiteY4" fmla="*/ 5173 h 280554"/>
                <a:gd name="connsiteX5" fmla="*/ 145696 w 239041"/>
                <a:gd name="connsiteY5" fmla="*/ 3750 h 280554"/>
                <a:gd name="connsiteX6" fmla="*/ 196130 w 239041"/>
                <a:gd name="connsiteY6" fmla="*/ 25941 h 280554"/>
                <a:gd name="connsiteX7" fmla="*/ 225902 w 239041"/>
                <a:gd name="connsiteY7" fmla="*/ 83785 h 280554"/>
                <a:gd name="connsiteX8" fmla="*/ 196833 w 239041"/>
                <a:gd name="connsiteY8" fmla="*/ 164833 h 280554"/>
                <a:gd name="connsiteX9" fmla="*/ 153215 w 239041"/>
                <a:gd name="connsiteY9" fmla="*/ 202894 h 280554"/>
                <a:gd name="connsiteX10" fmla="*/ 144935 w 239041"/>
                <a:gd name="connsiteY10" fmla="*/ 211158 h 280554"/>
                <a:gd name="connsiteX11" fmla="*/ 173772 w 239041"/>
                <a:gd name="connsiteY11" fmla="*/ 209489 h 280554"/>
                <a:gd name="connsiteX12" fmla="*/ 202562 w 239041"/>
                <a:gd name="connsiteY12" fmla="*/ 205986 h 280554"/>
                <a:gd name="connsiteX13" fmla="*/ 230847 w 239041"/>
                <a:gd name="connsiteY13" fmla="*/ 203031 h 280554"/>
                <a:gd name="connsiteX14" fmla="*/ 238836 w 239041"/>
                <a:gd name="connsiteY14" fmla="*/ 219339 h 280554"/>
                <a:gd name="connsiteX15" fmla="*/ 238781 w 239041"/>
                <a:gd name="connsiteY15" fmla="*/ 265609 h 280554"/>
                <a:gd name="connsiteX16" fmla="*/ 224181 w 239041"/>
                <a:gd name="connsiteY16" fmla="*/ 280384 h 280554"/>
                <a:gd name="connsiteX17" fmla="*/ 214930 w 239041"/>
                <a:gd name="connsiteY17" fmla="*/ 280549 h 280554"/>
                <a:gd name="connsiteX18" fmla="*/ 33761 w 239041"/>
                <a:gd name="connsiteY18" fmla="*/ 280521 h 280554"/>
                <a:gd name="connsiteX19" fmla="*/ 10371 w 239041"/>
                <a:gd name="connsiteY19" fmla="*/ 273462 h 280554"/>
                <a:gd name="connsiteX20" fmla="*/ 9778 w 239041"/>
                <a:gd name="connsiteY20" fmla="*/ 233130 h 280554"/>
                <a:gd name="connsiteX21" fmla="*/ 20909 w 239041"/>
                <a:gd name="connsiteY21" fmla="*/ 218819 h 280554"/>
                <a:gd name="connsiteX22" fmla="*/ 93070 w 239041"/>
                <a:gd name="connsiteY22" fmla="*/ 165243 h 280554"/>
                <a:gd name="connsiteX23" fmla="*/ 129539 w 239041"/>
                <a:gd name="connsiteY23" fmla="*/ 132764 h 280554"/>
                <a:gd name="connsiteX24" fmla="*/ 142481 w 239041"/>
                <a:gd name="connsiteY24" fmla="*/ 104444 h 280554"/>
                <a:gd name="connsiteX25" fmla="*/ 133662 w 239041"/>
                <a:gd name="connsiteY25" fmla="*/ 83539 h 280554"/>
                <a:gd name="connsiteX26" fmla="*/ 108199 w 239041"/>
                <a:gd name="connsiteY26" fmla="*/ 74017 h 280554"/>
                <a:gd name="connsiteX27" fmla="*/ 40741 w 239041"/>
                <a:gd name="connsiteY27" fmla="*/ 85181 h 280554"/>
                <a:gd name="connsiteX28" fmla="*/ 23100 w 239041"/>
                <a:gd name="connsiteY28" fmla="*/ 90790 h 280554"/>
                <a:gd name="connsiteX29" fmla="*/ 6357 w 239041"/>
                <a:gd name="connsiteY29" fmla="*/ 90407 h 28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9041" h="280554">
                  <a:moveTo>
                    <a:pt x="6357" y="90407"/>
                  </a:moveTo>
                  <a:cubicBezTo>
                    <a:pt x="2146" y="85920"/>
                    <a:pt x="1134" y="80283"/>
                    <a:pt x="532" y="74537"/>
                  </a:cubicBezTo>
                  <a:cubicBezTo>
                    <a:pt x="-1110" y="59022"/>
                    <a:pt x="1380" y="43727"/>
                    <a:pt x="3498" y="28459"/>
                  </a:cubicBezTo>
                  <a:cubicBezTo>
                    <a:pt x="4467" y="21481"/>
                    <a:pt x="9392" y="17924"/>
                    <a:pt x="15729" y="16036"/>
                  </a:cubicBezTo>
                  <a:cubicBezTo>
                    <a:pt x="28400" y="12315"/>
                    <a:pt x="40938" y="7937"/>
                    <a:pt x="53822" y="5173"/>
                  </a:cubicBezTo>
                  <a:cubicBezTo>
                    <a:pt x="84071" y="-1202"/>
                    <a:pt x="115267" y="-1695"/>
                    <a:pt x="145696" y="3750"/>
                  </a:cubicBezTo>
                  <a:cubicBezTo>
                    <a:pt x="164018" y="7088"/>
                    <a:pt x="181297" y="14668"/>
                    <a:pt x="196130" y="25941"/>
                  </a:cubicBezTo>
                  <a:cubicBezTo>
                    <a:pt x="215447" y="40279"/>
                    <a:pt x="224386" y="59871"/>
                    <a:pt x="225902" y="83785"/>
                  </a:cubicBezTo>
                  <a:cubicBezTo>
                    <a:pt x="227891" y="115197"/>
                    <a:pt x="217089" y="141411"/>
                    <a:pt x="196833" y="164833"/>
                  </a:cubicBezTo>
                  <a:cubicBezTo>
                    <a:pt x="184257" y="179609"/>
                    <a:pt x="169556" y="192442"/>
                    <a:pt x="153215" y="202894"/>
                  </a:cubicBezTo>
                  <a:cubicBezTo>
                    <a:pt x="150057" y="204919"/>
                    <a:pt x="146074" y="206315"/>
                    <a:pt x="144935" y="211158"/>
                  </a:cubicBezTo>
                  <a:cubicBezTo>
                    <a:pt x="155032" y="214605"/>
                    <a:pt x="164286" y="209653"/>
                    <a:pt x="173772" y="209489"/>
                  </a:cubicBezTo>
                  <a:cubicBezTo>
                    <a:pt x="183384" y="209297"/>
                    <a:pt x="192926" y="206944"/>
                    <a:pt x="202562" y="205986"/>
                  </a:cubicBezTo>
                  <a:cubicBezTo>
                    <a:pt x="212082" y="205056"/>
                    <a:pt x="221305" y="200732"/>
                    <a:pt x="230847" y="203031"/>
                  </a:cubicBezTo>
                  <a:cubicBezTo>
                    <a:pt x="236158" y="206725"/>
                    <a:pt x="239184" y="212882"/>
                    <a:pt x="238836" y="219339"/>
                  </a:cubicBezTo>
                  <a:cubicBezTo>
                    <a:pt x="238995" y="234744"/>
                    <a:pt x="239230" y="250204"/>
                    <a:pt x="238781" y="265609"/>
                  </a:cubicBezTo>
                  <a:cubicBezTo>
                    <a:pt x="238470" y="276225"/>
                    <a:pt x="234677" y="279591"/>
                    <a:pt x="224181" y="280384"/>
                  </a:cubicBezTo>
                  <a:cubicBezTo>
                    <a:pt x="221111" y="280604"/>
                    <a:pt x="218014" y="280549"/>
                    <a:pt x="214930" y="280549"/>
                  </a:cubicBezTo>
                  <a:cubicBezTo>
                    <a:pt x="154539" y="280549"/>
                    <a:pt x="94151" y="280549"/>
                    <a:pt x="33761" y="280521"/>
                  </a:cubicBezTo>
                  <a:cubicBezTo>
                    <a:pt x="25847" y="280521"/>
                    <a:pt x="17718" y="281151"/>
                    <a:pt x="10371" y="273462"/>
                  </a:cubicBezTo>
                  <a:cubicBezTo>
                    <a:pt x="6576" y="260985"/>
                    <a:pt x="7167" y="247030"/>
                    <a:pt x="9778" y="233130"/>
                  </a:cubicBezTo>
                  <a:cubicBezTo>
                    <a:pt x="10962" y="226836"/>
                    <a:pt x="15863" y="222568"/>
                    <a:pt x="20909" y="218819"/>
                  </a:cubicBezTo>
                  <a:cubicBezTo>
                    <a:pt x="44960" y="200951"/>
                    <a:pt x="69014" y="183111"/>
                    <a:pt x="93070" y="165243"/>
                  </a:cubicBezTo>
                  <a:cubicBezTo>
                    <a:pt x="106166" y="155530"/>
                    <a:pt x="118369" y="144639"/>
                    <a:pt x="129539" y="132764"/>
                  </a:cubicBezTo>
                  <a:cubicBezTo>
                    <a:pt x="136924" y="125048"/>
                    <a:pt x="141485" y="115061"/>
                    <a:pt x="142481" y="104444"/>
                  </a:cubicBezTo>
                  <a:cubicBezTo>
                    <a:pt x="143638" y="96372"/>
                    <a:pt x="140245" y="88328"/>
                    <a:pt x="133662" y="83539"/>
                  </a:cubicBezTo>
                  <a:cubicBezTo>
                    <a:pt x="126414" y="77711"/>
                    <a:pt x="117488" y="74373"/>
                    <a:pt x="108199" y="74017"/>
                  </a:cubicBezTo>
                  <a:cubicBezTo>
                    <a:pt x="84832" y="72923"/>
                    <a:pt x="62764" y="78723"/>
                    <a:pt x="40741" y="85181"/>
                  </a:cubicBezTo>
                  <a:cubicBezTo>
                    <a:pt x="34822" y="86932"/>
                    <a:pt x="28999" y="88984"/>
                    <a:pt x="23100" y="90790"/>
                  </a:cubicBezTo>
                  <a:cubicBezTo>
                    <a:pt x="17677" y="92815"/>
                    <a:pt x="11682" y="92678"/>
                    <a:pt x="6357" y="90407"/>
                  </a:cubicBezTo>
                  <a:close/>
                </a:path>
              </a:pathLst>
            </a:custGeom>
            <a:solidFill>
              <a:srgbClr val="E73493"/>
            </a:solidFill>
            <a:ln w="2736" cap="flat">
              <a:noFill/>
              <a:prstDash val="solid"/>
              <a:miter/>
            </a:ln>
          </p:spPr>
          <p:txBody>
            <a:bodyPr rtlCol="0" anchor="ctr"/>
            <a:lstStyle/>
            <a:p>
              <a:endParaRPr lang="en-US" dirty="0">
                <a:latin typeface="Roboto Condensed" panose="02000000000000000000" pitchFamily="2" charset="0"/>
              </a:endParaRPr>
            </a:p>
          </p:txBody>
        </p:sp>
        <p:sp>
          <p:nvSpPr>
            <p:cNvPr id="21" name="Freeform: Shape 20">
              <a:extLst>
                <a:ext uri="{FF2B5EF4-FFF2-40B4-BE49-F238E27FC236}">
                  <a16:creationId xmlns:a16="http://schemas.microsoft.com/office/drawing/2014/main" id="{CF081B29-138E-7071-59DD-E0A2484805A3}"/>
                </a:ext>
              </a:extLst>
            </p:cNvPr>
            <p:cNvSpPr/>
            <p:nvPr/>
          </p:nvSpPr>
          <p:spPr>
            <a:xfrm>
              <a:off x="6941190" y="5191229"/>
              <a:ext cx="304955" cy="365577"/>
            </a:xfrm>
            <a:custGeom>
              <a:avLst/>
              <a:gdLst>
                <a:gd name="connsiteX0" fmla="*/ 2130 w 233450"/>
                <a:gd name="connsiteY0" fmla="*/ 89841 h 279857"/>
                <a:gd name="connsiteX1" fmla="*/ 177 w 233450"/>
                <a:gd name="connsiteY1" fmla="*/ 78267 h 279857"/>
                <a:gd name="connsiteX2" fmla="*/ 7 w 233450"/>
                <a:gd name="connsiteY2" fmla="*/ 34623 h 279857"/>
                <a:gd name="connsiteX3" fmla="*/ 14971 w 233450"/>
                <a:gd name="connsiteY3" fmla="*/ 14266 h 279857"/>
                <a:gd name="connsiteX4" fmla="*/ 95167 w 233450"/>
                <a:gd name="connsiteY4" fmla="*/ 38 h 279857"/>
                <a:gd name="connsiteX5" fmla="*/ 117639 w 233450"/>
                <a:gd name="connsiteY5" fmla="*/ 65 h 279857"/>
                <a:gd name="connsiteX6" fmla="*/ 192428 w 233450"/>
                <a:gd name="connsiteY6" fmla="*/ 25676 h 279857"/>
                <a:gd name="connsiteX7" fmla="*/ 209737 w 233450"/>
                <a:gd name="connsiteY7" fmla="*/ 45377 h 279857"/>
                <a:gd name="connsiteX8" fmla="*/ 209617 w 233450"/>
                <a:gd name="connsiteY8" fmla="*/ 139942 h 279857"/>
                <a:gd name="connsiteX9" fmla="*/ 177483 w 233450"/>
                <a:gd name="connsiteY9" fmla="*/ 179781 h 279857"/>
                <a:gd name="connsiteX10" fmla="*/ 141912 w 233450"/>
                <a:gd name="connsiteY10" fmla="*/ 207116 h 279857"/>
                <a:gd name="connsiteX11" fmla="*/ 136795 w 233450"/>
                <a:gd name="connsiteY11" fmla="*/ 212479 h 279857"/>
                <a:gd name="connsiteX12" fmla="*/ 156909 w 233450"/>
                <a:gd name="connsiteY12" fmla="*/ 211358 h 279857"/>
                <a:gd name="connsiteX13" fmla="*/ 201290 w 233450"/>
                <a:gd name="connsiteY13" fmla="*/ 204900 h 279857"/>
                <a:gd name="connsiteX14" fmla="*/ 215762 w 233450"/>
                <a:gd name="connsiteY14" fmla="*/ 204024 h 279857"/>
                <a:gd name="connsiteX15" fmla="*/ 226185 w 233450"/>
                <a:gd name="connsiteY15" fmla="*/ 204955 h 279857"/>
                <a:gd name="connsiteX16" fmla="*/ 233381 w 233450"/>
                <a:gd name="connsiteY16" fmla="*/ 218390 h 279857"/>
                <a:gd name="connsiteX17" fmla="*/ 233299 w 233450"/>
                <a:gd name="connsiteY17" fmla="*/ 260692 h 279857"/>
                <a:gd name="connsiteX18" fmla="*/ 226409 w 233450"/>
                <a:gd name="connsiteY18" fmla="*/ 274975 h 279857"/>
                <a:gd name="connsiteX19" fmla="*/ 199821 w 233450"/>
                <a:gd name="connsiteY19" fmla="*/ 279846 h 279857"/>
                <a:gd name="connsiteX20" fmla="*/ 39860 w 233450"/>
                <a:gd name="connsiteY20" fmla="*/ 279627 h 279857"/>
                <a:gd name="connsiteX21" fmla="*/ 13724 w 233450"/>
                <a:gd name="connsiteY21" fmla="*/ 276398 h 279857"/>
                <a:gd name="connsiteX22" fmla="*/ 3578 w 233450"/>
                <a:gd name="connsiteY22" fmla="*/ 265699 h 279857"/>
                <a:gd name="connsiteX23" fmla="*/ 3906 w 233450"/>
                <a:gd name="connsiteY23" fmla="*/ 234096 h 279857"/>
                <a:gd name="connsiteX24" fmla="*/ 14446 w 233450"/>
                <a:gd name="connsiteY24" fmla="*/ 219566 h 279857"/>
                <a:gd name="connsiteX25" fmla="*/ 40465 w 233450"/>
                <a:gd name="connsiteY25" fmla="*/ 201425 h 279857"/>
                <a:gd name="connsiteX26" fmla="*/ 113598 w 233450"/>
                <a:gd name="connsiteY26" fmla="*/ 144922 h 279857"/>
                <a:gd name="connsiteX27" fmla="*/ 136582 w 233450"/>
                <a:gd name="connsiteY27" fmla="*/ 107544 h 279857"/>
                <a:gd name="connsiteX28" fmla="*/ 116643 w 233450"/>
                <a:gd name="connsiteY28" fmla="*/ 75476 h 279857"/>
                <a:gd name="connsiteX29" fmla="*/ 73378 w 233450"/>
                <a:gd name="connsiteY29" fmla="*/ 74655 h 279857"/>
                <a:gd name="connsiteX30" fmla="*/ 21831 w 233450"/>
                <a:gd name="connsiteY30" fmla="*/ 90771 h 279857"/>
                <a:gd name="connsiteX31" fmla="*/ 2130 w 233450"/>
                <a:gd name="connsiteY31" fmla="*/ 89841 h 27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3450" h="279857">
                  <a:moveTo>
                    <a:pt x="2130" y="89841"/>
                  </a:moveTo>
                  <a:cubicBezTo>
                    <a:pt x="1154" y="86038"/>
                    <a:pt x="500" y="82179"/>
                    <a:pt x="177" y="78267"/>
                  </a:cubicBezTo>
                  <a:cubicBezTo>
                    <a:pt x="-97" y="63710"/>
                    <a:pt x="300" y="49180"/>
                    <a:pt x="7" y="34623"/>
                  </a:cubicBezTo>
                  <a:cubicBezTo>
                    <a:pt x="-214" y="23761"/>
                    <a:pt x="4735" y="17659"/>
                    <a:pt x="14971" y="14266"/>
                  </a:cubicBezTo>
                  <a:cubicBezTo>
                    <a:pt x="41042" y="5537"/>
                    <a:pt x="67485" y="-537"/>
                    <a:pt x="95167" y="38"/>
                  </a:cubicBezTo>
                  <a:cubicBezTo>
                    <a:pt x="102656" y="174"/>
                    <a:pt x="110150" y="147"/>
                    <a:pt x="117639" y="65"/>
                  </a:cubicBezTo>
                  <a:cubicBezTo>
                    <a:pt x="144758" y="-182"/>
                    <a:pt x="171146" y="8848"/>
                    <a:pt x="192428" y="25676"/>
                  </a:cubicBezTo>
                  <a:cubicBezTo>
                    <a:pt x="199517" y="30957"/>
                    <a:pt x="205414" y="37661"/>
                    <a:pt x="209737" y="45377"/>
                  </a:cubicBezTo>
                  <a:cubicBezTo>
                    <a:pt x="227227" y="76899"/>
                    <a:pt x="226702" y="108612"/>
                    <a:pt x="209617" y="139942"/>
                  </a:cubicBezTo>
                  <a:cubicBezTo>
                    <a:pt x="201381" y="155073"/>
                    <a:pt x="191558" y="169192"/>
                    <a:pt x="177483" y="179781"/>
                  </a:cubicBezTo>
                  <a:cubicBezTo>
                    <a:pt x="165539" y="188784"/>
                    <a:pt x="153730" y="197950"/>
                    <a:pt x="141912" y="207116"/>
                  </a:cubicBezTo>
                  <a:cubicBezTo>
                    <a:pt x="140106" y="208813"/>
                    <a:pt x="138399" y="210591"/>
                    <a:pt x="136795" y="212479"/>
                  </a:cubicBezTo>
                  <a:cubicBezTo>
                    <a:pt x="145026" y="212069"/>
                    <a:pt x="151024" y="212151"/>
                    <a:pt x="156909" y="211358"/>
                  </a:cubicBezTo>
                  <a:cubicBezTo>
                    <a:pt x="171729" y="209388"/>
                    <a:pt x="186482" y="206952"/>
                    <a:pt x="201290" y="204900"/>
                  </a:cubicBezTo>
                  <a:cubicBezTo>
                    <a:pt x="206087" y="204271"/>
                    <a:pt x="210925" y="203970"/>
                    <a:pt x="215762" y="204024"/>
                  </a:cubicBezTo>
                  <a:cubicBezTo>
                    <a:pt x="219251" y="204134"/>
                    <a:pt x="222729" y="204462"/>
                    <a:pt x="226185" y="204955"/>
                  </a:cubicBezTo>
                  <a:cubicBezTo>
                    <a:pt x="230833" y="207800"/>
                    <a:pt x="233583" y="212945"/>
                    <a:pt x="233381" y="218390"/>
                  </a:cubicBezTo>
                  <a:cubicBezTo>
                    <a:pt x="233476" y="232509"/>
                    <a:pt x="233496" y="246600"/>
                    <a:pt x="233299" y="260692"/>
                  </a:cubicBezTo>
                  <a:cubicBezTo>
                    <a:pt x="233310" y="266274"/>
                    <a:pt x="230773" y="271528"/>
                    <a:pt x="226409" y="274975"/>
                  </a:cubicBezTo>
                  <a:cubicBezTo>
                    <a:pt x="217957" y="278368"/>
                    <a:pt x="208919" y="280010"/>
                    <a:pt x="199821" y="279846"/>
                  </a:cubicBezTo>
                  <a:cubicBezTo>
                    <a:pt x="146501" y="279764"/>
                    <a:pt x="93180" y="279928"/>
                    <a:pt x="39860" y="279627"/>
                  </a:cubicBezTo>
                  <a:cubicBezTo>
                    <a:pt x="31077" y="279244"/>
                    <a:pt x="22334" y="278177"/>
                    <a:pt x="13724" y="276398"/>
                  </a:cubicBezTo>
                  <a:cubicBezTo>
                    <a:pt x="8153" y="275851"/>
                    <a:pt x="3830" y="271281"/>
                    <a:pt x="3578" y="265699"/>
                  </a:cubicBezTo>
                  <a:cubicBezTo>
                    <a:pt x="3052" y="255165"/>
                    <a:pt x="3162" y="244630"/>
                    <a:pt x="3906" y="234096"/>
                  </a:cubicBezTo>
                  <a:cubicBezTo>
                    <a:pt x="4399" y="227666"/>
                    <a:pt x="9198" y="223205"/>
                    <a:pt x="14446" y="219566"/>
                  </a:cubicBezTo>
                  <a:cubicBezTo>
                    <a:pt x="23139" y="213546"/>
                    <a:pt x="31668" y="207281"/>
                    <a:pt x="40465" y="201425"/>
                  </a:cubicBezTo>
                  <a:cubicBezTo>
                    <a:pt x="65922" y="184023"/>
                    <a:pt x="90340" y="165170"/>
                    <a:pt x="113598" y="144922"/>
                  </a:cubicBezTo>
                  <a:cubicBezTo>
                    <a:pt x="125339" y="134934"/>
                    <a:pt x="134218" y="123415"/>
                    <a:pt x="136582" y="107544"/>
                  </a:cubicBezTo>
                  <a:cubicBezTo>
                    <a:pt x="139086" y="90771"/>
                    <a:pt x="133071" y="80100"/>
                    <a:pt x="116643" y="75476"/>
                  </a:cubicBezTo>
                  <a:cubicBezTo>
                    <a:pt x="102415" y="71481"/>
                    <a:pt x="87744" y="72521"/>
                    <a:pt x="73378" y="74655"/>
                  </a:cubicBezTo>
                  <a:cubicBezTo>
                    <a:pt x="55516" y="77555"/>
                    <a:pt x="38158" y="82973"/>
                    <a:pt x="21831" y="90771"/>
                  </a:cubicBezTo>
                  <a:cubicBezTo>
                    <a:pt x="15781" y="93562"/>
                    <a:pt x="9518" y="96134"/>
                    <a:pt x="2130" y="89841"/>
                  </a:cubicBezTo>
                  <a:close/>
                </a:path>
              </a:pathLst>
            </a:custGeom>
            <a:solidFill>
              <a:srgbClr val="E73493"/>
            </a:solidFill>
            <a:ln w="2736" cap="flat">
              <a:noFill/>
              <a:prstDash val="solid"/>
              <a:miter/>
            </a:ln>
          </p:spPr>
          <p:txBody>
            <a:bodyPr rtlCol="0" anchor="ctr"/>
            <a:lstStyle/>
            <a:p>
              <a:endParaRPr lang="en-US" dirty="0">
                <a:latin typeface="Roboto Condensed" panose="02000000000000000000" pitchFamily="2" charset="0"/>
              </a:endParaRPr>
            </a:p>
          </p:txBody>
        </p:sp>
        <p:sp>
          <p:nvSpPr>
            <p:cNvPr id="28" name="Freeform: Shape 27">
              <a:extLst>
                <a:ext uri="{FF2B5EF4-FFF2-40B4-BE49-F238E27FC236}">
                  <a16:creationId xmlns:a16="http://schemas.microsoft.com/office/drawing/2014/main" id="{3C293922-BB78-24AC-02CF-7BEC0A4D8E91}"/>
                </a:ext>
              </a:extLst>
            </p:cNvPr>
            <p:cNvSpPr/>
            <p:nvPr/>
          </p:nvSpPr>
          <p:spPr>
            <a:xfrm>
              <a:off x="5572154" y="5198392"/>
              <a:ext cx="108542" cy="358555"/>
            </a:xfrm>
            <a:custGeom>
              <a:avLst/>
              <a:gdLst>
                <a:gd name="connsiteX0" fmla="*/ 73081 w 83091"/>
                <a:gd name="connsiteY0" fmla="*/ 54 h 274482"/>
                <a:gd name="connsiteX1" fmla="*/ 82694 w 83091"/>
                <a:gd name="connsiteY1" fmla="*/ 14638 h 274482"/>
                <a:gd name="connsiteX2" fmla="*/ 82967 w 83091"/>
                <a:gd name="connsiteY2" fmla="*/ 29167 h 274482"/>
                <a:gd name="connsiteX3" fmla="*/ 82904 w 83091"/>
                <a:gd name="connsiteY3" fmla="*/ 103210 h 274482"/>
                <a:gd name="connsiteX4" fmla="*/ 80716 w 83091"/>
                <a:gd name="connsiteY4" fmla="*/ 145348 h 274482"/>
                <a:gd name="connsiteX5" fmla="*/ 80278 w 83091"/>
                <a:gd name="connsiteY5" fmla="*/ 162532 h 274482"/>
                <a:gd name="connsiteX6" fmla="*/ 80212 w 83091"/>
                <a:gd name="connsiteY6" fmla="*/ 251131 h 274482"/>
                <a:gd name="connsiteX7" fmla="*/ 78923 w 83091"/>
                <a:gd name="connsiteY7" fmla="*/ 266591 h 274482"/>
                <a:gd name="connsiteX8" fmla="*/ 63521 w 83091"/>
                <a:gd name="connsiteY8" fmla="*/ 273924 h 274482"/>
                <a:gd name="connsiteX9" fmla="*/ 6466 w 83091"/>
                <a:gd name="connsiteY9" fmla="*/ 270066 h 274482"/>
                <a:gd name="connsiteX10" fmla="*/ 372 w 83091"/>
                <a:gd name="connsiteY10" fmla="*/ 255345 h 274482"/>
                <a:gd name="connsiteX11" fmla="*/ 733 w 83091"/>
                <a:gd name="connsiteY11" fmla="*/ 227627 h 274482"/>
                <a:gd name="connsiteX12" fmla="*/ 2758 w 83091"/>
                <a:gd name="connsiteY12" fmla="*/ 176158 h 274482"/>
                <a:gd name="connsiteX13" fmla="*/ 2695 w 83091"/>
                <a:gd name="connsiteY13" fmla="*/ 135169 h 274482"/>
                <a:gd name="connsiteX14" fmla="*/ 676 w 83091"/>
                <a:gd name="connsiteY14" fmla="*/ 95631 h 274482"/>
                <a:gd name="connsiteX15" fmla="*/ 143 w 83091"/>
                <a:gd name="connsiteY15" fmla="*/ 65258 h 274482"/>
                <a:gd name="connsiteX16" fmla="*/ 233 w 83091"/>
                <a:gd name="connsiteY16" fmla="*/ 22929 h 274482"/>
                <a:gd name="connsiteX17" fmla="*/ 1812 w 83091"/>
                <a:gd name="connsiteY17" fmla="*/ 7578 h 274482"/>
                <a:gd name="connsiteX18" fmla="*/ 18809 w 83091"/>
                <a:gd name="connsiteY18" fmla="*/ 136 h 274482"/>
                <a:gd name="connsiteX19" fmla="*/ 73081 w 83091"/>
                <a:gd name="connsiteY19" fmla="*/ 54 h 27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091" h="274482">
                  <a:moveTo>
                    <a:pt x="73081" y="54"/>
                  </a:moveTo>
                  <a:cubicBezTo>
                    <a:pt x="80595" y="4295"/>
                    <a:pt x="82491" y="9028"/>
                    <a:pt x="82694" y="14638"/>
                  </a:cubicBezTo>
                  <a:cubicBezTo>
                    <a:pt x="82877" y="19481"/>
                    <a:pt x="82967" y="24324"/>
                    <a:pt x="82967" y="29167"/>
                  </a:cubicBezTo>
                  <a:cubicBezTo>
                    <a:pt x="83003" y="53848"/>
                    <a:pt x="83263" y="78529"/>
                    <a:pt x="82904" y="103210"/>
                  </a:cubicBezTo>
                  <a:cubicBezTo>
                    <a:pt x="82699" y="117274"/>
                    <a:pt x="81416" y="131311"/>
                    <a:pt x="80716" y="145348"/>
                  </a:cubicBezTo>
                  <a:cubicBezTo>
                    <a:pt x="80428" y="151067"/>
                    <a:pt x="80280" y="156786"/>
                    <a:pt x="80278" y="162532"/>
                  </a:cubicBezTo>
                  <a:cubicBezTo>
                    <a:pt x="80242" y="192056"/>
                    <a:pt x="80346" y="221607"/>
                    <a:pt x="80212" y="251131"/>
                  </a:cubicBezTo>
                  <a:cubicBezTo>
                    <a:pt x="80185" y="256741"/>
                    <a:pt x="79295" y="262350"/>
                    <a:pt x="78923" y="266591"/>
                  </a:cubicBezTo>
                  <a:cubicBezTo>
                    <a:pt x="75090" y="271161"/>
                    <a:pt x="69475" y="273815"/>
                    <a:pt x="63521" y="273924"/>
                  </a:cubicBezTo>
                  <a:cubicBezTo>
                    <a:pt x="44154" y="274964"/>
                    <a:pt x="24826" y="274991"/>
                    <a:pt x="6466" y="270066"/>
                  </a:cubicBezTo>
                  <a:cubicBezTo>
                    <a:pt x="1322" y="265962"/>
                    <a:pt x="446" y="260708"/>
                    <a:pt x="372" y="255345"/>
                  </a:cubicBezTo>
                  <a:cubicBezTo>
                    <a:pt x="238" y="246097"/>
                    <a:pt x="-574" y="236711"/>
                    <a:pt x="733" y="227627"/>
                  </a:cubicBezTo>
                  <a:cubicBezTo>
                    <a:pt x="3196" y="210471"/>
                    <a:pt x="2649" y="193342"/>
                    <a:pt x="2758" y="176158"/>
                  </a:cubicBezTo>
                  <a:cubicBezTo>
                    <a:pt x="2849" y="162505"/>
                    <a:pt x="3054" y="148823"/>
                    <a:pt x="2695" y="135169"/>
                  </a:cubicBezTo>
                  <a:cubicBezTo>
                    <a:pt x="2348" y="121981"/>
                    <a:pt x="1201" y="108819"/>
                    <a:pt x="676" y="95631"/>
                  </a:cubicBezTo>
                  <a:cubicBezTo>
                    <a:pt x="274" y="85534"/>
                    <a:pt x="200" y="75382"/>
                    <a:pt x="143" y="65258"/>
                  </a:cubicBezTo>
                  <a:cubicBezTo>
                    <a:pt x="66" y="51139"/>
                    <a:pt x="-27" y="37047"/>
                    <a:pt x="233" y="22929"/>
                  </a:cubicBezTo>
                  <a:cubicBezTo>
                    <a:pt x="334" y="17347"/>
                    <a:pt x="1360" y="11765"/>
                    <a:pt x="1812" y="7578"/>
                  </a:cubicBezTo>
                  <a:cubicBezTo>
                    <a:pt x="6220" y="2872"/>
                    <a:pt x="12362" y="190"/>
                    <a:pt x="18809" y="136"/>
                  </a:cubicBezTo>
                  <a:cubicBezTo>
                    <a:pt x="37270" y="-111"/>
                    <a:pt x="55764" y="54"/>
                    <a:pt x="73081" y="54"/>
                  </a:cubicBezTo>
                  <a:close/>
                </a:path>
              </a:pathLst>
            </a:custGeom>
            <a:solidFill>
              <a:srgbClr val="E73493"/>
            </a:solidFill>
            <a:ln w="2736" cap="flat">
              <a:noFill/>
              <a:prstDash val="solid"/>
              <a:miter/>
            </a:ln>
          </p:spPr>
          <p:txBody>
            <a:bodyPr rtlCol="0" anchor="ctr"/>
            <a:lstStyle/>
            <a:p>
              <a:endParaRPr lang="en-US" dirty="0">
                <a:latin typeface="Roboto Condensed" panose="02000000000000000000" pitchFamily="2" charset="0"/>
              </a:endParaRPr>
            </a:p>
          </p:txBody>
        </p:sp>
        <p:sp>
          <p:nvSpPr>
            <p:cNvPr id="29" name="Freeform: Shape 28">
              <a:extLst>
                <a:ext uri="{FF2B5EF4-FFF2-40B4-BE49-F238E27FC236}">
                  <a16:creationId xmlns:a16="http://schemas.microsoft.com/office/drawing/2014/main" id="{AEE3BF7C-FAEC-796A-A313-E92A73CE06F1}"/>
                </a:ext>
              </a:extLst>
            </p:cNvPr>
            <p:cNvSpPr/>
            <p:nvPr/>
          </p:nvSpPr>
          <p:spPr>
            <a:xfrm>
              <a:off x="4618213" y="5198054"/>
              <a:ext cx="109077" cy="358521"/>
            </a:xfrm>
            <a:custGeom>
              <a:avLst/>
              <a:gdLst>
                <a:gd name="connsiteX0" fmla="*/ 6143 w 83501"/>
                <a:gd name="connsiteY0" fmla="*/ 268847 h 274456"/>
                <a:gd name="connsiteX1" fmla="*/ 2731 w 83501"/>
                <a:gd name="connsiteY1" fmla="*/ 248873 h 274456"/>
                <a:gd name="connsiteX2" fmla="*/ 2578 w 83501"/>
                <a:gd name="connsiteY2" fmla="*/ 119285 h 274456"/>
                <a:gd name="connsiteX3" fmla="*/ 74 w 83501"/>
                <a:gd name="connsiteY3" fmla="*/ 30822 h 274456"/>
                <a:gd name="connsiteX4" fmla="*/ 367 w 83501"/>
                <a:gd name="connsiteY4" fmla="*/ 17606 h 274456"/>
                <a:gd name="connsiteX5" fmla="*/ 18640 w 83501"/>
                <a:gd name="connsiteY5" fmla="*/ 176 h 274456"/>
                <a:gd name="connsiteX6" fmla="*/ 67557 w 83501"/>
                <a:gd name="connsiteY6" fmla="*/ 176 h 274456"/>
                <a:gd name="connsiteX7" fmla="*/ 80117 w 83501"/>
                <a:gd name="connsiteY7" fmla="*/ 1817 h 274456"/>
                <a:gd name="connsiteX8" fmla="*/ 82579 w 83501"/>
                <a:gd name="connsiteY8" fmla="*/ 16265 h 274456"/>
                <a:gd name="connsiteX9" fmla="*/ 82281 w 83501"/>
                <a:gd name="connsiteY9" fmla="*/ 124675 h 274456"/>
                <a:gd name="connsiteX10" fmla="*/ 80174 w 83501"/>
                <a:gd name="connsiteY10" fmla="*/ 250159 h 274456"/>
                <a:gd name="connsiteX11" fmla="*/ 79101 w 83501"/>
                <a:gd name="connsiteY11" fmla="*/ 266604 h 274456"/>
                <a:gd name="connsiteX12" fmla="*/ 62386 w 83501"/>
                <a:gd name="connsiteY12" fmla="*/ 274347 h 274456"/>
                <a:gd name="connsiteX13" fmla="*/ 24044 w 83501"/>
                <a:gd name="connsiteY13" fmla="*/ 274429 h 274456"/>
                <a:gd name="connsiteX14" fmla="*/ 6143 w 83501"/>
                <a:gd name="connsiteY14" fmla="*/ 268847 h 27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1" h="274456">
                  <a:moveTo>
                    <a:pt x="6143" y="268847"/>
                  </a:moveTo>
                  <a:cubicBezTo>
                    <a:pt x="1960" y="262171"/>
                    <a:pt x="2742" y="255413"/>
                    <a:pt x="2731" y="248873"/>
                  </a:cubicBezTo>
                  <a:cubicBezTo>
                    <a:pt x="2657" y="205668"/>
                    <a:pt x="3005" y="162462"/>
                    <a:pt x="2578" y="119285"/>
                  </a:cubicBezTo>
                  <a:cubicBezTo>
                    <a:pt x="2280" y="89788"/>
                    <a:pt x="898" y="60318"/>
                    <a:pt x="74" y="30822"/>
                  </a:cubicBezTo>
                  <a:cubicBezTo>
                    <a:pt x="-85" y="26416"/>
                    <a:pt x="12" y="22011"/>
                    <a:pt x="367" y="17606"/>
                  </a:cubicBezTo>
                  <a:cubicBezTo>
                    <a:pt x="1538" y="4581"/>
                    <a:pt x="5749" y="367"/>
                    <a:pt x="18640" y="176"/>
                  </a:cubicBezTo>
                  <a:cubicBezTo>
                    <a:pt x="34942" y="-98"/>
                    <a:pt x="51252" y="-16"/>
                    <a:pt x="67557" y="176"/>
                  </a:cubicBezTo>
                  <a:cubicBezTo>
                    <a:pt x="71774" y="477"/>
                    <a:pt x="75966" y="1024"/>
                    <a:pt x="80117" y="1817"/>
                  </a:cubicBezTo>
                  <a:cubicBezTo>
                    <a:pt x="81323" y="6579"/>
                    <a:pt x="82147" y="11394"/>
                    <a:pt x="82579" y="16265"/>
                  </a:cubicBezTo>
                  <a:cubicBezTo>
                    <a:pt x="82809" y="52411"/>
                    <a:pt x="84705" y="88693"/>
                    <a:pt x="82281" y="124675"/>
                  </a:cubicBezTo>
                  <a:cubicBezTo>
                    <a:pt x="79460" y="166567"/>
                    <a:pt x="81331" y="208349"/>
                    <a:pt x="80174" y="250159"/>
                  </a:cubicBezTo>
                  <a:cubicBezTo>
                    <a:pt x="80007" y="256233"/>
                    <a:pt x="79391" y="262281"/>
                    <a:pt x="79101" y="266604"/>
                  </a:cubicBezTo>
                  <a:cubicBezTo>
                    <a:pt x="75227" y="271885"/>
                    <a:pt x="68917" y="274813"/>
                    <a:pt x="62386" y="274347"/>
                  </a:cubicBezTo>
                  <a:cubicBezTo>
                    <a:pt x="49605" y="274457"/>
                    <a:pt x="36824" y="274484"/>
                    <a:pt x="24044" y="274429"/>
                  </a:cubicBezTo>
                  <a:cubicBezTo>
                    <a:pt x="17633" y="274539"/>
                    <a:pt x="11356" y="272569"/>
                    <a:pt x="6143" y="268847"/>
                  </a:cubicBezTo>
                  <a:close/>
                </a:path>
              </a:pathLst>
            </a:custGeom>
            <a:solidFill>
              <a:srgbClr val="E73493"/>
            </a:solidFill>
            <a:ln w="2736" cap="flat">
              <a:noFill/>
              <a:prstDash val="solid"/>
              <a:miter/>
            </a:ln>
          </p:spPr>
          <p:txBody>
            <a:bodyPr rtlCol="0" anchor="ctr"/>
            <a:lstStyle/>
            <a:p>
              <a:endParaRPr lang="en-US" dirty="0">
                <a:latin typeface="Roboto Condensed" panose="02000000000000000000" pitchFamily="2" charset="0"/>
              </a:endParaRPr>
            </a:p>
          </p:txBody>
        </p:sp>
      </p:grpSp>
      <p:grpSp>
        <p:nvGrpSpPr>
          <p:cNvPr id="4" name="Group 3">
            <a:extLst>
              <a:ext uri="{FF2B5EF4-FFF2-40B4-BE49-F238E27FC236}">
                <a16:creationId xmlns:a16="http://schemas.microsoft.com/office/drawing/2014/main" id="{A553EF3B-B45E-F9A1-30CE-18A07289D1F4}"/>
              </a:ext>
            </a:extLst>
          </p:cNvPr>
          <p:cNvGrpSpPr/>
          <p:nvPr/>
        </p:nvGrpSpPr>
        <p:grpSpPr>
          <a:xfrm>
            <a:off x="6727784" y="1994490"/>
            <a:ext cx="732986" cy="2260794"/>
            <a:chOff x="6727784" y="1994490"/>
            <a:chExt cx="732986" cy="2260794"/>
          </a:xfrm>
        </p:grpSpPr>
        <p:sp>
          <p:nvSpPr>
            <p:cNvPr id="11" name="Freeform: Shape 10">
              <a:extLst>
                <a:ext uri="{FF2B5EF4-FFF2-40B4-BE49-F238E27FC236}">
                  <a16:creationId xmlns:a16="http://schemas.microsoft.com/office/drawing/2014/main" id="{62253986-3278-6B77-A4E1-C731555AFCF0}"/>
                </a:ext>
              </a:extLst>
            </p:cNvPr>
            <p:cNvSpPr/>
            <p:nvPr/>
          </p:nvSpPr>
          <p:spPr>
            <a:xfrm>
              <a:off x="6727784" y="1994490"/>
              <a:ext cx="732986" cy="2260794"/>
            </a:xfrm>
            <a:custGeom>
              <a:avLst/>
              <a:gdLst>
                <a:gd name="connsiteX0" fmla="*/ 515401 w 561117"/>
                <a:gd name="connsiteY0" fmla="*/ 1054899 h 1730688"/>
                <a:gd name="connsiteX1" fmla="*/ 509928 w 561117"/>
                <a:gd name="connsiteY1" fmla="*/ 1041661 h 1730688"/>
                <a:gd name="connsiteX2" fmla="*/ 478144 w 561117"/>
                <a:gd name="connsiteY2" fmla="*/ 1004503 h 1730688"/>
                <a:gd name="connsiteX3" fmla="*/ 429848 w 561117"/>
                <a:gd name="connsiteY3" fmla="*/ 946670 h 1730688"/>
                <a:gd name="connsiteX4" fmla="*/ 399128 w 561117"/>
                <a:gd name="connsiteY4" fmla="*/ 912109 h 1730688"/>
                <a:gd name="connsiteX5" fmla="*/ 368352 w 561117"/>
                <a:gd name="connsiteY5" fmla="*/ 875859 h 1730688"/>
                <a:gd name="connsiteX6" fmla="*/ 369621 w 561117"/>
                <a:gd name="connsiteY6" fmla="*/ 851389 h 1730688"/>
                <a:gd name="connsiteX7" fmla="*/ 399063 w 561117"/>
                <a:gd name="connsiteY7" fmla="*/ 824883 h 1730688"/>
                <a:gd name="connsiteX8" fmla="*/ 450191 w 561117"/>
                <a:gd name="connsiteY8" fmla="*/ 782991 h 1730688"/>
                <a:gd name="connsiteX9" fmla="*/ 472100 w 561117"/>
                <a:gd name="connsiteY9" fmla="*/ 763881 h 1730688"/>
                <a:gd name="connsiteX10" fmla="*/ 533498 w 561117"/>
                <a:gd name="connsiteY10" fmla="*/ 709640 h 1730688"/>
                <a:gd name="connsiteX11" fmla="*/ 536904 w 561117"/>
                <a:gd name="connsiteY11" fmla="*/ 704619 h 1730688"/>
                <a:gd name="connsiteX12" fmla="*/ 525191 w 561117"/>
                <a:gd name="connsiteY12" fmla="*/ 693740 h 1730688"/>
                <a:gd name="connsiteX13" fmla="*/ 454216 w 561117"/>
                <a:gd name="connsiteY13" fmla="*/ 655432 h 1730688"/>
                <a:gd name="connsiteX14" fmla="*/ 339476 w 561117"/>
                <a:gd name="connsiteY14" fmla="*/ 595216 h 1730688"/>
                <a:gd name="connsiteX15" fmla="*/ 316785 w 561117"/>
                <a:gd name="connsiteY15" fmla="*/ 581631 h 1730688"/>
                <a:gd name="connsiteX16" fmla="*/ 305019 w 561117"/>
                <a:gd name="connsiteY16" fmla="*/ 565900 h 1730688"/>
                <a:gd name="connsiteX17" fmla="*/ 311009 w 561117"/>
                <a:gd name="connsiteY17" fmla="*/ 551691 h 1730688"/>
                <a:gd name="connsiteX18" fmla="*/ 359440 w 561117"/>
                <a:gd name="connsiteY18" fmla="*/ 454606 h 1730688"/>
                <a:gd name="connsiteX19" fmla="*/ 399843 w 561117"/>
                <a:gd name="connsiteY19" fmla="*/ 371361 h 1730688"/>
                <a:gd name="connsiteX20" fmla="*/ 417647 w 561117"/>
                <a:gd name="connsiteY20" fmla="*/ 335908 h 1730688"/>
                <a:gd name="connsiteX21" fmla="*/ 420482 w 561117"/>
                <a:gd name="connsiteY21" fmla="*/ 326810 h 1730688"/>
                <a:gd name="connsiteX22" fmla="*/ 412588 w 561117"/>
                <a:gd name="connsiteY22" fmla="*/ 324073 h 1730688"/>
                <a:gd name="connsiteX23" fmla="*/ 356162 w 561117"/>
                <a:gd name="connsiteY23" fmla="*/ 318393 h 1730688"/>
                <a:gd name="connsiteX24" fmla="*/ 302439 w 561117"/>
                <a:gd name="connsiteY24" fmla="*/ 312015 h 1730688"/>
                <a:gd name="connsiteX25" fmla="*/ 243449 w 561117"/>
                <a:gd name="connsiteY25" fmla="*/ 305267 h 1730688"/>
                <a:gd name="connsiteX26" fmla="*/ 193587 w 561117"/>
                <a:gd name="connsiteY26" fmla="*/ 300380 h 1730688"/>
                <a:gd name="connsiteX27" fmla="*/ 159426 w 561117"/>
                <a:gd name="connsiteY27" fmla="*/ 297275 h 1730688"/>
                <a:gd name="connsiteX28" fmla="*/ 132305 w 561117"/>
                <a:gd name="connsiteY28" fmla="*/ 291723 h 1730688"/>
                <a:gd name="connsiteX29" fmla="*/ 119756 w 561117"/>
                <a:gd name="connsiteY29" fmla="*/ 270692 h 1730688"/>
                <a:gd name="connsiteX30" fmla="*/ 126200 w 561117"/>
                <a:gd name="connsiteY30" fmla="*/ 238268 h 1730688"/>
                <a:gd name="connsiteX31" fmla="*/ 136825 w 561117"/>
                <a:gd name="connsiteY31" fmla="*/ 155649 h 1730688"/>
                <a:gd name="connsiteX32" fmla="*/ 143228 w 561117"/>
                <a:gd name="connsiteY32" fmla="*/ 109815 h 1730688"/>
                <a:gd name="connsiteX33" fmla="*/ 150224 w 561117"/>
                <a:gd name="connsiteY33" fmla="*/ 38798 h 1730688"/>
                <a:gd name="connsiteX34" fmla="*/ 153691 w 561117"/>
                <a:gd name="connsiteY34" fmla="*/ 13939 h 1730688"/>
                <a:gd name="connsiteX35" fmla="*/ 158485 w 561117"/>
                <a:gd name="connsiteY35" fmla="*/ 2447 h 1730688"/>
                <a:gd name="connsiteX36" fmla="*/ 174065 w 561117"/>
                <a:gd name="connsiteY36" fmla="*/ 2275 h 1730688"/>
                <a:gd name="connsiteX37" fmla="*/ 182695 w 561117"/>
                <a:gd name="connsiteY37" fmla="*/ 8355 h 1730688"/>
                <a:gd name="connsiteX38" fmla="*/ 228745 w 561117"/>
                <a:gd name="connsiteY38" fmla="*/ 50074 h 1730688"/>
                <a:gd name="connsiteX39" fmla="*/ 277477 w 561117"/>
                <a:gd name="connsiteY39" fmla="*/ 98629 h 1730688"/>
                <a:gd name="connsiteX40" fmla="*/ 334718 w 561117"/>
                <a:gd name="connsiteY40" fmla="*/ 164408 h 1730688"/>
                <a:gd name="connsiteX41" fmla="*/ 381203 w 561117"/>
                <a:gd name="connsiteY41" fmla="*/ 227024 h 1730688"/>
                <a:gd name="connsiteX42" fmla="*/ 440746 w 561117"/>
                <a:gd name="connsiteY42" fmla="*/ 323808 h 1730688"/>
                <a:gd name="connsiteX43" fmla="*/ 518181 w 561117"/>
                <a:gd name="connsiteY43" fmla="*/ 516210 h 1730688"/>
                <a:gd name="connsiteX44" fmla="*/ 545170 w 561117"/>
                <a:gd name="connsiteY44" fmla="*/ 633378 h 1730688"/>
                <a:gd name="connsiteX45" fmla="*/ 556269 w 561117"/>
                <a:gd name="connsiteY45" fmla="*/ 710486 h 1730688"/>
                <a:gd name="connsiteX46" fmla="*/ 558731 w 561117"/>
                <a:gd name="connsiteY46" fmla="*/ 763221 h 1730688"/>
                <a:gd name="connsiteX47" fmla="*/ 561060 w 561117"/>
                <a:gd name="connsiteY47" fmla="*/ 842449 h 1730688"/>
                <a:gd name="connsiteX48" fmla="*/ 556337 w 561117"/>
                <a:gd name="connsiteY48" fmla="*/ 917524 h 1730688"/>
                <a:gd name="connsiteX49" fmla="*/ 540005 w 561117"/>
                <a:gd name="connsiteY49" fmla="*/ 1023252 h 1730688"/>
                <a:gd name="connsiteX50" fmla="*/ 496581 w 561117"/>
                <a:gd name="connsiteY50" fmla="*/ 1174293 h 1730688"/>
                <a:gd name="connsiteX51" fmla="*/ 435733 w 561117"/>
                <a:gd name="connsiteY51" fmla="*/ 1310708 h 1730688"/>
                <a:gd name="connsiteX52" fmla="*/ 401337 w 561117"/>
                <a:gd name="connsiteY52" fmla="*/ 1370221 h 1730688"/>
                <a:gd name="connsiteX53" fmla="*/ 348563 w 561117"/>
                <a:gd name="connsiteY53" fmla="*/ 1446253 h 1730688"/>
                <a:gd name="connsiteX54" fmla="*/ 307061 w 561117"/>
                <a:gd name="connsiteY54" fmla="*/ 1495990 h 1730688"/>
                <a:gd name="connsiteX55" fmla="*/ 298376 w 561117"/>
                <a:gd name="connsiteY55" fmla="*/ 1505961 h 1730688"/>
                <a:gd name="connsiteX56" fmla="*/ 251718 w 561117"/>
                <a:gd name="connsiteY56" fmla="*/ 1556374 h 1730688"/>
                <a:gd name="connsiteX57" fmla="*/ 203818 w 561117"/>
                <a:gd name="connsiteY57" fmla="*/ 1599935 h 1730688"/>
                <a:gd name="connsiteX58" fmla="*/ 157442 w 561117"/>
                <a:gd name="connsiteY58" fmla="*/ 1639230 h 1730688"/>
                <a:gd name="connsiteX59" fmla="*/ 35470 w 561117"/>
                <a:gd name="connsiteY59" fmla="*/ 1720770 h 1730688"/>
                <a:gd name="connsiteX60" fmla="*/ 9909 w 561117"/>
                <a:gd name="connsiteY60" fmla="*/ 1730689 h 1730688"/>
                <a:gd name="connsiteX61" fmla="*/ 625 w 561117"/>
                <a:gd name="connsiteY61" fmla="*/ 1713070 h 1730688"/>
                <a:gd name="connsiteX62" fmla="*/ 7153 w 561117"/>
                <a:gd name="connsiteY62" fmla="*/ 1677956 h 1730688"/>
                <a:gd name="connsiteX63" fmla="*/ 17784 w 561117"/>
                <a:gd name="connsiteY63" fmla="*/ 1604677 h 1730688"/>
                <a:gd name="connsiteX64" fmla="*/ 25330 w 561117"/>
                <a:gd name="connsiteY64" fmla="*/ 1563031 h 1730688"/>
                <a:gd name="connsiteX65" fmla="*/ 44393 w 561117"/>
                <a:gd name="connsiteY65" fmla="*/ 1547574 h 1730688"/>
                <a:gd name="connsiteX66" fmla="*/ 62764 w 561117"/>
                <a:gd name="connsiteY66" fmla="*/ 1549191 h 1730688"/>
                <a:gd name="connsiteX67" fmla="*/ 141107 w 561117"/>
                <a:gd name="connsiteY67" fmla="*/ 1561094 h 1730688"/>
                <a:gd name="connsiteX68" fmla="*/ 181729 w 561117"/>
                <a:gd name="connsiteY68" fmla="*/ 1565770 h 1730688"/>
                <a:gd name="connsiteX69" fmla="*/ 200078 w 561117"/>
                <a:gd name="connsiteY69" fmla="*/ 1567825 h 1730688"/>
                <a:gd name="connsiteX70" fmla="*/ 213253 w 561117"/>
                <a:gd name="connsiteY70" fmla="*/ 1566282 h 1730688"/>
                <a:gd name="connsiteX71" fmla="*/ 214347 w 561117"/>
                <a:gd name="connsiteY71" fmla="*/ 1561392 h 1730688"/>
                <a:gd name="connsiteX72" fmla="*/ 213526 w 561117"/>
                <a:gd name="connsiteY72" fmla="*/ 1516438 h 1730688"/>
                <a:gd name="connsiteX73" fmla="*/ 208801 w 561117"/>
                <a:gd name="connsiteY73" fmla="*/ 1437342 h 1730688"/>
                <a:gd name="connsiteX74" fmla="*/ 203966 w 561117"/>
                <a:gd name="connsiteY74" fmla="*/ 1378072 h 1730688"/>
                <a:gd name="connsiteX75" fmla="*/ 217494 w 561117"/>
                <a:gd name="connsiteY75" fmla="*/ 1362295 h 1730688"/>
                <a:gd name="connsiteX76" fmla="*/ 266056 w 561117"/>
                <a:gd name="connsiteY76" fmla="*/ 1356844 h 1730688"/>
                <a:gd name="connsiteX77" fmla="*/ 289587 w 561117"/>
                <a:gd name="connsiteY77" fmla="*/ 1353913 h 1730688"/>
                <a:gd name="connsiteX78" fmla="*/ 350331 w 561117"/>
                <a:gd name="connsiteY78" fmla="*/ 1351790 h 1730688"/>
                <a:gd name="connsiteX79" fmla="*/ 390917 w 561117"/>
                <a:gd name="connsiteY79" fmla="*/ 1346761 h 1730688"/>
                <a:gd name="connsiteX80" fmla="*/ 395196 w 561117"/>
                <a:gd name="connsiteY80" fmla="*/ 1344763 h 1730688"/>
                <a:gd name="connsiteX81" fmla="*/ 394023 w 561117"/>
                <a:gd name="connsiteY81" fmla="*/ 1331520 h 1730688"/>
                <a:gd name="connsiteX82" fmla="*/ 378700 w 561117"/>
                <a:gd name="connsiteY82" fmla="*/ 1289240 h 1730688"/>
                <a:gd name="connsiteX83" fmla="*/ 339422 w 561117"/>
                <a:gd name="connsiteY83" fmla="*/ 1189572 h 1730688"/>
                <a:gd name="connsiteX84" fmla="*/ 324860 w 561117"/>
                <a:gd name="connsiteY84" fmla="*/ 1154080 h 1730688"/>
                <a:gd name="connsiteX85" fmla="*/ 321001 w 561117"/>
                <a:gd name="connsiteY85" fmla="*/ 1141803 h 1730688"/>
                <a:gd name="connsiteX86" fmla="*/ 332020 w 561117"/>
                <a:gd name="connsiteY86" fmla="*/ 1129489 h 1730688"/>
                <a:gd name="connsiteX87" fmla="*/ 439802 w 561117"/>
                <a:gd name="connsiteY87" fmla="*/ 1085614 h 1730688"/>
                <a:gd name="connsiteX88" fmla="*/ 508806 w 561117"/>
                <a:gd name="connsiteY88" fmla="*/ 1058799 h 1730688"/>
                <a:gd name="connsiteX89" fmla="*/ 515401 w 561117"/>
                <a:gd name="connsiteY89" fmla="*/ 1054899 h 173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61117" h="1730688">
                  <a:moveTo>
                    <a:pt x="515401" y="1054899"/>
                  </a:moveTo>
                  <a:cubicBezTo>
                    <a:pt x="516060" y="1048141"/>
                    <a:pt x="512774" y="1044989"/>
                    <a:pt x="509928" y="1041661"/>
                  </a:cubicBezTo>
                  <a:cubicBezTo>
                    <a:pt x="499347" y="1029266"/>
                    <a:pt x="488632" y="1016981"/>
                    <a:pt x="478144" y="1004503"/>
                  </a:cubicBezTo>
                  <a:cubicBezTo>
                    <a:pt x="462001" y="985276"/>
                    <a:pt x="446131" y="965802"/>
                    <a:pt x="429848" y="946670"/>
                  </a:cubicBezTo>
                  <a:cubicBezTo>
                    <a:pt x="419866" y="934932"/>
                    <a:pt x="409261" y="923724"/>
                    <a:pt x="399128" y="912109"/>
                  </a:cubicBezTo>
                  <a:cubicBezTo>
                    <a:pt x="388709" y="900162"/>
                    <a:pt x="378166" y="888303"/>
                    <a:pt x="368352" y="875859"/>
                  </a:cubicBezTo>
                  <a:cubicBezTo>
                    <a:pt x="360674" y="866132"/>
                    <a:pt x="360887" y="860281"/>
                    <a:pt x="369621" y="851389"/>
                  </a:cubicBezTo>
                  <a:cubicBezTo>
                    <a:pt x="378859" y="841984"/>
                    <a:pt x="388944" y="833365"/>
                    <a:pt x="399063" y="824883"/>
                  </a:cubicBezTo>
                  <a:cubicBezTo>
                    <a:pt x="415945" y="810728"/>
                    <a:pt x="433213" y="797030"/>
                    <a:pt x="450191" y="782991"/>
                  </a:cubicBezTo>
                  <a:cubicBezTo>
                    <a:pt x="457656" y="776815"/>
                    <a:pt x="464830" y="770286"/>
                    <a:pt x="472100" y="763881"/>
                  </a:cubicBezTo>
                  <a:cubicBezTo>
                    <a:pt x="492592" y="745822"/>
                    <a:pt x="513056" y="727741"/>
                    <a:pt x="533498" y="709640"/>
                  </a:cubicBezTo>
                  <a:cubicBezTo>
                    <a:pt x="534844" y="708119"/>
                    <a:pt x="535991" y="706433"/>
                    <a:pt x="536904" y="704619"/>
                  </a:cubicBezTo>
                  <a:cubicBezTo>
                    <a:pt x="534784" y="698383"/>
                    <a:pt x="529714" y="696208"/>
                    <a:pt x="525191" y="693740"/>
                  </a:cubicBezTo>
                  <a:cubicBezTo>
                    <a:pt x="501596" y="680855"/>
                    <a:pt x="477983" y="667995"/>
                    <a:pt x="454216" y="655432"/>
                  </a:cubicBezTo>
                  <a:cubicBezTo>
                    <a:pt x="416024" y="635253"/>
                    <a:pt x="377668" y="615390"/>
                    <a:pt x="339476" y="595216"/>
                  </a:cubicBezTo>
                  <a:cubicBezTo>
                    <a:pt x="331692" y="591112"/>
                    <a:pt x="324282" y="586274"/>
                    <a:pt x="316785" y="581631"/>
                  </a:cubicBezTo>
                  <a:cubicBezTo>
                    <a:pt x="310694" y="578426"/>
                    <a:pt x="306374" y="572647"/>
                    <a:pt x="305019" y="565900"/>
                  </a:cubicBezTo>
                  <a:cubicBezTo>
                    <a:pt x="306617" y="562069"/>
                    <a:pt x="308508" y="556731"/>
                    <a:pt x="311009" y="551691"/>
                  </a:cubicBezTo>
                  <a:cubicBezTo>
                    <a:pt x="327090" y="519299"/>
                    <a:pt x="343436" y="487039"/>
                    <a:pt x="359440" y="454606"/>
                  </a:cubicBezTo>
                  <a:cubicBezTo>
                    <a:pt x="373082" y="426945"/>
                    <a:pt x="386312" y="399079"/>
                    <a:pt x="399843" y="371361"/>
                  </a:cubicBezTo>
                  <a:cubicBezTo>
                    <a:pt x="405643" y="359478"/>
                    <a:pt x="411824" y="347780"/>
                    <a:pt x="417647" y="335908"/>
                  </a:cubicBezTo>
                  <a:cubicBezTo>
                    <a:pt x="418815" y="332950"/>
                    <a:pt x="419765" y="329910"/>
                    <a:pt x="420482" y="326810"/>
                  </a:cubicBezTo>
                  <a:cubicBezTo>
                    <a:pt x="417954" y="325625"/>
                    <a:pt x="415307" y="324708"/>
                    <a:pt x="412588" y="324073"/>
                  </a:cubicBezTo>
                  <a:cubicBezTo>
                    <a:pt x="393790" y="322076"/>
                    <a:pt x="374954" y="320437"/>
                    <a:pt x="356162" y="318393"/>
                  </a:cubicBezTo>
                  <a:cubicBezTo>
                    <a:pt x="338234" y="316447"/>
                    <a:pt x="320350" y="314111"/>
                    <a:pt x="302439" y="312015"/>
                  </a:cubicBezTo>
                  <a:cubicBezTo>
                    <a:pt x="282782" y="309714"/>
                    <a:pt x="263128" y="307382"/>
                    <a:pt x="243449" y="305267"/>
                  </a:cubicBezTo>
                  <a:cubicBezTo>
                    <a:pt x="226846" y="303483"/>
                    <a:pt x="210215" y="301943"/>
                    <a:pt x="193587" y="300380"/>
                  </a:cubicBezTo>
                  <a:cubicBezTo>
                    <a:pt x="182202" y="299310"/>
                    <a:pt x="170748" y="298790"/>
                    <a:pt x="159426" y="297275"/>
                  </a:cubicBezTo>
                  <a:cubicBezTo>
                    <a:pt x="150268" y="296057"/>
                    <a:pt x="141206" y="294202"/>
                    <a:pt x="132305" y="291723"/>
                  </a:cubicBezTo>
                  <a:cubicBezTo>
                    <a:pt x="121168" y="288601"/>
                    <a:pt x="117666" y="282420"/>
                    <a:pt x="119756" y="270692"/>
                  </a:cubicBezTo>
                  <a:cubicBezTo>
                    <a:pt x="121688" y="259843"/>
                    <a:pt x="124682" y="249163"/>
                    <a:pt x="126200" y="238268"/>
                  </a:cubicBezTo>
                  <a:cubicBezTo>
                    <a:pt x="130031" y="210768"/>
                    <a:pt x="133221" y="183181"/>
                    <a:pt x="136825" y="155649"/>
                  </a:cubicBezTo>
                  <a:cubicBezTo>
                    <a:pt x="138828" y="140354"/>
                    <a:pt x="141526" y="125140"/>
                    <a:pt x="143228" y="109815"/>
                  </a:cubicBezTo>
                  <a:cubicBezTo>
                    <a:pt x="145854" y="86173"/>
                    <a:pt x="147816" y="62461"/>
                    <a:pt x="150224" y="38798"/>
                  </a:cubicBezTo>
                  <a:cubicBezTo>
                    <a:pt x="150949" y="30458"/>
                    <a:pt x="152107" y="22159"/>
                    <a:pt x="153691" y="13939"/>
                  </a:cubicBezTo>
                  <a:cubicBezTo>
                    <a:pt x="154859" y="9944"/>
                    <a:pt x="156468" y="6089"/>
                    <a:pt x="158485" y="2447"/>
                  </a:cubicBezTo>
                  <a:cubicBezTo>
                    <a:pt x="163166" y="-752"/>
                    <a:pt x="169315" y="-820"/>
                    <a:pt x="174065" y="2275"/>
                  </a:cubicBezTo>
                  <a:cubicBezTo>
                    <a:pt x="177137" y="4007"/>
                    <a:pt x="180027" y="6045"/>
                    <a:pt x="182695" y="8355"/>
                  </a:cubicBezTo>
                  <a:cubicBezTo>
                    <a:pt x="198138" y="22162"/>
                    <a:pt x="213775" y="35769"/>
                    <a:pt x="228745" y="50074"/>
                  </a:cubicBezTo>
                  <a:cubicBezTo>
                    <a:pt x="245318" y="65914"/>
                    <a:pt x="261131" y="82551"/>
                    <a:pt x="277477" y="98629"/>
                  </a:cubicBezTo>
                  <a:cubicBezTo>
                    <a:pt x="298187" y="119082"/>
                    <a:pt x="317321" y="141071"/>
                    <a:pt x="334718" y="164408"/>
                  </a:cubicBezTo>
                  <a:cubicBezTo>
                    <a:pt x="350314" y="185217"/>
                    <a:pt x="366595" y="205550"/>
                    <a:pt x="381203" y="227024"/>
                  </a:cubicBezTo>
                  <a:cubicBezTo>
                    <a:pt x="402508" y="258346"/>
                    <a:pt x="423497" y="289884"/>
                    <a:pt x="440746" y="323808"/>
                  </a:cubicBezTo>
                  <a:cubicBezTo>
                    <a:pt x="472155" y="385546"/>
                    <a:pt x="498067" y="449927"/>
                    <a:pt x="518181" y="516210"/>
                  </a:cubicBezTo>
                  <a:cubicBezTo>
                    <a:pt x="529415" y="554717"/>
                    <a:pt x="538426" y="593837"/>
                    <a:pt x="545170" y="633378"/>
                  </a:cubicBezTo>
                  <a:cubicBezTo>
                    <a:pt x="549822" y="658976"/>
                    <a:pt x="553122" y="684683"/>
                    <a:pt x="556269" y="710486"/>
                  </a:cubicBezTo>
                  <a:cubicBezTo>
                    <a:pt x="558422" y="728129"/>
                    <a:pt x="556501" y="745835"/>
                    <a:pt x="558731" y="763221"/>
                  </a:cubicBezTo>
                  <a:cubicBezTo>
                    <a:pt x="562102" y="789643"/>
                    <a:pt x="560482" y="816045"/>
                    <a:pt x="561060" y="842449"/>
                  </a:cubicBezTo>
                  <a:cubicBezTo>
                    <a:pt x="561607" y="867606"/>
                    <a:pt x="558118" y="892506"/>
                    <a:pt x="556337" y="917524"/>
                  </a:cubicBezTo>
                  <a:cubicBezTo>
                    <a:pt x="553795" y="953251"/>
                    <a:pt x="546985" y="988286"/>
                    <a:pt x="540005" y="1023252"/>
                  </a:cubicBezTo>
                  <a:cubicBezTo>
                    <a:pt x="529700" y="1074704"/>
                    <a:pt x="515176" y="1125224"/>
                    <a:pt x="496581" y="1174293"/>
                  </a:cubicBezTo>
                  <a:cubicBezTo>
                    <a:pt x="479283" y="1221039"/>
                    <a:pt x="458958" y="1266605"/>
                    <a:pt x="435733" y="1310708"/>
                  </a:cubicBezTo>
                  <a:cubicBezTo>
                    <a:pt x="424925" y="1330904"/>
                    <a:pt x="413628" y="1350904"/>
                    <a:pt x="401337" y="1370221"/>
                  </a:cubicBezTo>
                  <a:cubicBezTo>
                    <a:pt x="384777" y="1396249"/>
                    <a:pt x="368075" y="1422262"/>
                    <a:pt x="348563" y="1446253"/>
                  </a:cubicBezTo>
                  <a:cubicBezTo>
                    <a:pt x="334940" y="1463005"/>
                    <a:pt x="320928" y="1479441"/>
                    <a:pt x="307061" y="1495990"/>
                  </a:cubicBezTo>
                  <a:cubicBezTo>
                    <a:pt x="304229" y="1499367"/>
                    <a:pt x="300953" y="1502407"/>
                    <a:pt x="298376" y="1505961"/>
                  </a:cubicBezTo>
                  <a:cubicBezTo>
                    <a:pt x="284834" y="1524639"/>
                    <a:pt x="268299" y="1540564"/>
                    <a:pt x="251718" y="1556374"/>
                  </a:cubicBezTo>
                  <a:cubicBezTo>
                    <a:pt x="236103" y="1571262"/>
                    <a:pt x="219475" y="1585085"/>
                    <a:pt x="203818" y="1599935"/>
                  </a:cubicBezTo>
                  <a:cubicBezTo>
                    <a:pt x="189155" y="1613941"/>
                    <a:pt x="173668" y="1627064"/>
                    <a:pt x="157442" y="1639230"/>
                  </a:cubicBezTo>
                  <a:cubicBezTo>
                    <a:pt x="118306" y="1668620"/>
                    <a:pt x="77589" y="1695840"/>
                    <a:pt x="35470" y="1720770"/>
                  </a:cubicBezTo>
                  <a:cubicBezTo>
                    <a:pt x="27508" y="1725441"/>
                    <a:pt x="19253" y="1729769"/>
                    <a:pt x="9909" y="1730689"/>
                  </a:cubicBezTo>
                  <a:cubicBezTo>
                    <a:pt x="258" y="1725421"/>
                    <a:pt x="-1069" y="1723320"/>
                    <a:pt x="625" y="1713070"/>
                  </a:cubicBezTo>
                  <a:cubicBezTo>
                    <a:pt x="2565" y="1701326"/>
                    <a:pt x="5350" y="1689719"/>
                    <a:pt x="7153" y="1677956"/>
                  </a:cubicBezTo>
                  <a:cubicBezTo>
                    <a:pt x="10891" y="1653559"/>
                    <a:pt x="14043" y="1629073"/>
                    <a:pt x="17784" y="1604677"/>
                  </a:cubicBezTo>
                  <a:cubicBezTo>
                    <a:pt x="19923" y="1590722"/>
                    <a:pt x="22495" y="1576849"/>
                    <a:pt x="25330" y="1563031"/>
                  </a:cubicBezTo>
                  <a:cubicBezTo>
                    <a:pt x="27875" y="1550628"/>
                    <a:pt x="31538" y="1547692"/>
                    <a:pt x="44393" y="1547574"/>
                  </a:cubicBezTo>
                  <a:cubicBezTo>
                    <a:pt x="50550" y="1547634"/>
                    <a:pt x="56692" y="1548173"/>
                    <a:pt x="62764" y="1549191"/>
                  </a:cubicBezTo>
                  <a:cubicBezTo>
                    <a:pt x="88889" y="1553079"/>
                    <a:pt x="114963" y="1557331"/>
                    <a:pt x="141107" y="1561094"/>
                  </a:cubicBezTo>
                  <a:cubicBezTo>
                    <a:pt x="154594" y="1563036"/>
                    <a:pt x="168196" y="1564240"/>
                    <a:pt x="181729" y="1565770"/>
                  </a:cubicBezTo>
                  <a:cubicBezTo>
                    <a:pt x="187844" y="1566459"/>
                    <a:pt x="193971" y="1567078"/>
                    <a:pt x="200078" y="1567825"/>
                  </a:cubicBezTo>
                  <a:cubicBezTo>
                    <a:pt x="204456" y="1568372"/>
                    <a:pt x="208803" y="1568971"/>
                    <a:pt x="213253" y="1566282"/>
                  </a:cubicBezTo>
                  <a:cubicBezTo>
                    <a:pt x="213811" y="1564700"/>
                    <a:pt x="214177" y="1563061"/>
                    <a:pt x="214347" y="1561392"/>
                  </a:cubicBezTo>
                  <a:cubicBezTo>
                    <a:pt x="214183" y="1546405"/>
                    <a:pt x="214265" y="1531403"/>
                    <a:pt x="213526" y="1516438"/>
                  </a:cubicBezTo>
                  <a:cubicBezTo>
                    <a:pt x="212243" y="1490058"/>
                    <a:pt x="210615" y="1463691"/>
                    <a:pt x="208801" y="1437342"/>
                  </a:cubicBezTo>
                  <a:cubicBezTo>
                    <a:pt x="207433" y="1417567"/>
                    <a:pt x="205452" y="1397838"/>
                    <a:pt x="203966" y="1378072"/>
                  </a:cubicBezTo>
                  <a:cubicBezTo>
                    <a:pt x="203230" y="1368251"/>
                    <a:pt x="207154" y="1363594"/>
                    <a:pt x="217494" y="1362295"/>
                  </a:cubicBezTo>
                  <a:cubicBezTo>
                    <a:pt x="233654" y="1360262"/>
                    <a:pt x="249871" y="1358699"/>
                    <a:pt x="266056" y="1356844"/>
                  </a:cubicBezTo>
                  <a:cubicBezTo>
                    <a:pt x="273909" y="1355944"/>
                    <a:pt x="281712" y="1354313"/>
                    <a:pt x="289587" y="1353913"/>
                  </a:cubicBezTo>
                  <a:cubicBezTo>
                    <a:pt x="309835" y="1352882"/>
                    <a:pt x="330083" y="1351875"/>
                    <a:pt x="350331" y="1351790"/>
                  </a:cubicBezTo>
                  <a:cubicBezTo>
                    <a:pt x="364143" y="1351730"/>
                    <a:pt x="377419" y="1348704"/>
                    <a:pt x="390917" y="1346761"/>
                  </a:cubicBezTo>
                  <a:cubicBezTo>
                    <a:pt x="392438" y="1346323"/>
                    <a:pt x="393883" y="1345650"/>
                    <a:pt x="395196" y="1344763"/>
                  </a:cubicBezTo>
                  <a:cubicBezTo>
                    <a:pt x="397697" y="1339693"/>
                    <a:pt x="395443" y="1335567"/>
                    <a:pt x="394023" y="1331520"/>
                  </a:cubicBezTo>
                  <a:cubicBezTo>
                    <a:pt x="389062" y="1317374"/>
                    <a:pt x="384131" y="1303208"/>
                    <a:pt x="378700" y="1289240"/>
                  </a:cubicBezTo>
                  <a:cubicBezTo>
                    <a:pt x="365763" y="1255956"/>
                    <a:pt x="352670" y="1222733"/>
                    <a:pt x="339422" y="1189572"/>
                  </a:cubicBezTo>
                  <a:cubicBezTo>
                    <a:pt x="334702" y="1177686"/>
                    <a:pt x="329571" y="1165964"/>
                    <a:pt x="324860" y="1154080"/>
                  </a:cubicBezTo>
                  <a:cubicBezTo>
                    <a:pt x="323098" y="1149634"/>
                    <a:pt x="321970" y="1144938"/>
                    <a:pt x="321001" y="1141803"/>
                  </a:cubicBezTo>
                  <a:cubicBezTo>
                    <a:pt x="322405" y="1134092"/>
                    <a:pt x="326972" y="1131561"/>
                    <a:pt x="332020" y="1129489"/>
                  </a:cubicBezTo>
                  <a:cubicBezTo>
                    <a:pt x="367941" y="1114851"/>
                    <a:pt x="403802" y="1100056"/>
                    <a:pt x="439802" y="1085614"/>
                  </a:cubicBezTo>
                  <a:cubicBezTo>
                    <a:pt x="462701" y="1076428"/>
                    <a:pt x="485828" y="1067798"/>
                    <a:pt x="508806" y="1058799"/>
                  </a:cubicBezTo>
                  <a:cubicBezTo>
                    <a:pt x="511113" y="1057693"/>
                    <a:pt x="513318" y="1056388"/>
                    <a:pt x="515401" y="1054899"/>
                  </a:cubicBezTo>
                  <a:close/>
                </a:path>
              </a:pathLst>
            </a:custGeom>
            <a:solidFill>
              <a:srgbClr val="E73493"/>
            </a:solidFill>
            <a:ln w="2736" cap="flat">
              <a:noFill/>
              <a:prstDash val="solid"/>
              <a:miter/>
            </a:ln>
          </p:spPr>
          <p:txBody>
            <a:bodyPr rtlCol="0" anchor="ctr"/>
            <a:lstStyle/>
            <a:p>
              <a:endParaRPr lang="en-US" dirty="0">
                <a:latin typeface="Roboto Condensed" panose="02000000000000000000" pitchFamily="2" charset="0"/>
              </a:endParaRPr>
            </a:p>
          </p:txBody>
        </p:sp>
        <p:sp>
          <p:nvSpPr>
            <p:cNvPr id="46" name="Freeform: Shape 45">
              <a:extLst>
                <a:ext uri="{FF2B5EF4-FFF2-40B4-BE49-F238E27FC236}">
                  <a16:creationId xmlns:a16="http://schemas.microsoft.com/office/drawing/2014/main" id="{987D3C82-C970-6D6E-3136-4C5CE97751CC}"/>
                </a:ext>
              </a:extLst>
            </p:cNvPr>
            <p:cNvSpPr/>
            <p:nvPr/>
          </p:nvSpPr>
          <p:spPr>
            <a:xfrm>
              <a:off x="6980049" y="2461101"/>
              <a:ext cx="159512" cy="157240"/>
            </a:xfrm>
            <a:custGeom>
              <a:avLst/>
              <a:gdLst>
                <a:gd name="connsiteX0" fmla="*/ 60087 w 122110"/>
                <a:gd name="connsiteY0" fmla="*/ 120071 h 120371"/>
                <a:gd name="connsiteX1" fmla="*/ 27 w 122110"/>
                <a:gd name="connsiteY1" fmla="*/ 57359 h 120371"/>
                <a:gd name="connsiteX2" fmla="*/ 62960 w 122110"/>
                <a:gd name="connsiteY2" fmla="*/ 13 h 120371"/>
                <a:gd name="connsiteX3" fmla="*/ 122092 w 122110"/>
                <a:gd name="connsiteY3" fmla="*/ 60322 h 120371"/>
                <a:gd name="connsiteX4" fmla="*/ 60087 w 122110"/>
                <a:gd name="connsiteY4" fmla="*/ 120071 h 120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 h="120371">
                  <a:moveTo>
                    <a:pt x="60087" y="120071"/>
                  </a:moveTo>
                  <a:cubicBezTo>
                    <a:pt x="21192" y="120093"/>
                    <a:pt x="-889" y="92397"/>
                    <a:pt x="27" y="57359"/>
                  </a:cubicBezTo>
                  <a:cubicBezTo>
                    <a:pt x="977" y="21142"/>
                    <a:pt x="24927" y="787"/>
                    <a:pt x="62960" y="13"/>
                  </a:cubicBezTo>
                  <a:cubicBezTo>
                    <a:pt x="99037" y="-723"/>
                    <a:pt x="121209" y="30065"/>
                    <a:pt x="122092" y="60322"/>
                  </a:cubicBezTo>
                  <a:cubicBezTo>
                    <a:pt x="122930" y="89012"/>
                    <a:pt x="95267" y="123978"/>
                    <a:pt x="60087" y="120071"/>
                  </a:cubicBezTo>
                  <a:close/>
                </a:path>
              </a:pathLst>
            </a:custGeom>
            <a:solidFill>
              <a:srgbClr val="E73493"/>
            </a:solidFill>
            <a:ln w="2736" cap="flat">
              <a:noFill/>
              <a:prstDash val="solid"/>
              <a:miter/>
            </a:ln>
          </p:spPr>
          <p:txBody>
            <a:bodyPr rtlCol="0" anchor="ctr"/>
            <a:lstStyle/>
            <a:p>
              <a:endParaRPr lang="en-US" dirty="0">
                <a:latin typeface="Roboto Condensed" panose="02000000000000000000" pitchFamily="2" charset="0"/>
              </a:endParaRPr>
            </a:p>
          </p:txBody>
        </p:sp>
        <p:sp>
          <p:nvSpPr>
            <p:cNvPr id="48" name="Freeform: Shape 47">
              <a:extLst>
                <a:ext uri="{FF2B5EF4-FFF2-40B4-BE49-F238E27FC236}">
                  <a16:creationId xmlns:a16="http://schemas.microsoft.com/office/drawing/2014/main" id="{C4C802BA-F07E-E520-3A81-3C6A0F455CFE}"/>
                </a:ext>
              </a:extLst>
            </p:cNvPr>
            <p:cNvSpPr/>
            <p:nvPr/>
          </p:nvSpPr>
          <p:spPr>
            <a:xfrm>
              <a:off x="7134910" y="2863449"/>
              <a:ext cx="146043" cy="144970"/>
            </a:xfrm>
            <a:custGeom>
              <a:avLst/>
              <a:gdLst>
                <a:gd name="connsiteX0" fmla="*/ 1 w 111799"/>
                <a:gd name="connsiteY0" fmla="*/ 54819 h 110978"/>
                <a:gd name="connsiteX1" fmla="*/ 69821 w 111799"/>
                <a:gd name="connsiteY1" fmla="*/ 2533 h 110978"/>
                <a:gd name="connsiteX2" fmla="*/ 96315 w 111799"/>
                <a:gd name="connsiteY2" fmla="*/ 94153 h 110978"/>
                <a:gd name="connsiteX3" fmla="*/ 43255 w 111799"/>
                <a:gd name="connsiteY3" fmla="*/ 108841 h 110978"/>
                <a:gd name="connsiteX4" fmla="*/ 36978 w 111799"/>
                <a:gd name="connsiteY4" fmla="*/ 106808 h 110978"/>
                <a:gd name="connsiteX5" fmla="*/ 1 w 111799"/>
                <a:gd name="connsiteY5" fmla="*/ 54819 h 11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99" h="110978">
                  <a:moveTo>
                    <a:pt x="1" y="54819"/>
                  </a:moveTo>
                  <a:cubicBezTo>
                    <a:pt x="-199" y="12892"/>
                    <a:pt x="33509" y="-7529"/>
                    <a:pt x="69821" y="2533"/>
                  </a:cubicBezTo>
                  <a:cubicBezTo>
                    <a:pt x="107534" y="12988"/>
                    <a:pt x="127727" y="59676"/>
                    <a:pt x="96315" y="94153"/>
                  </a:cubicBezTo>
                  <a:cubicBezTo>
                    <a:pt x="82144" y="109695"/>
                    <a:pt x="63754" y="114147"/>
                    <a:pt x="43255" y="108841"/>
                  </a:cubicBezTo>
                  <a:cubicBezTo>
                    <a:pt x="41129" y="108294"/>
                    <a:pt x="39096" y="107385"/>
                    <a:pt x="36978" y="106808"/>
                  </a:cubicBezTo>
                  <a:cubicBezTo>
                    <a:pt x="10754" y="99625"/>
                    <a:pt x="658" y="76094"/>
                    <a:pt x="1" y="54819"/>
                  </a:cubicBezTo>
                  <a:close/>
                </a:path>
              </a:pathLst>
            </a:custGeom>
            <a:solidFill>
              <a:srgbClr val="E73493"/>
            </a:solidFill>
            <a:ln w="2736" cap="flat">
              <a:noFill/>
              <a:prstDash val="solid"/>
              <a:miter/>
            </a:ln>
          </p:spPr>
          <p:txBody>
            <a:bodyPr rtlCol="0" anchor="ctr"/>
            <a:lstStyle/>
            <a:p>
              <a:endParaRPr lang="en-US" dirty="0">
                <a:latin typeface="Roboto Condensed" panose="02000000000000000000" pitchFamily="2" charset="0"/>
              </a:endParaRPr>
            </a:p>
          </p:txBody>
        </p:sp>
        <p:sp>
          <p:nvSpPr>
            <p:cNvPr id="52" name="Freeform: Shape 51">
              <a:extLst>
                <a:ext uri="{FF2B5EF4-FFF2-40B4-BE49-F238E27FC236}">
                  <a16:creationId xmlns:a16="http://schemas.microsoft.com/office/drawing/2014/main" id="{61B77A15-DCB4-62FA-5DBB-6D499A0AFDF7}"/>
                </a:ext>
              </a:extLst>
            </p:cNvPr>
            <p:cNvSpPr/>
            <p:nvPr/>
          </p:nvSpPr>
          <p:spPr>
            <a:xfrm>
              <a:off x="7138184" y="3255592"/>
              <a:ext cx="135053" cy="135001"/>
            </a:xfrm>
            <a:custGeom>
              <a:avLst/>
              <a:gdLst>
                <a:gd name="connsiteX0" fmla="*/ 62 w 103386"/>
                <a:gd name="connsiteY0" fmla="*/ 51204 h 103346"/>
                <a:gd name="connsiteX1" fmla="*/ 50596 w 103386"/>
                <a:gd name="connsiteY1" fmla="*/ 4 h 103346"/>
                <a:gd name="connsiteX2" fmla="*/ 103378 w 103386"/>
                <a:gd name="connsiteY2" fmla="*/ 52693 h 103346"/>
                <a:gd name="connsiteX3" fmla="*/ 53620 w 103386"/>
                <a:gd name="connsiteY3" fmla="*/ 103346 h 103346"/>
                <a:gd name="connsiteX4" fmla="*/ 62 w 103386"/>
                <a:gd name="connsiteY4" fmla="*/ 51204 h 10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86" h="103346">
                  <a:moveTo>
                    <a:pt x="62" y="51204"/>
                  </a:moveTo>
                  <a:cubicBezTo>
                    <a:pt x="-1443" y="18859"/>
                    <a:pt x="26655" y="-314"/>
                    <a:pt x="50596" y="4"/>
                  </a:cubicBezTo>
                  <a:cubicBezTo>
                    <a:pt x="84547" y="455"/>
                    <a:pt x="103840" y="25998"/>
                    <a:pt x="103378" y="52693"/>
                  </a:cubicBezTo>
                  <a:cubicBezTo>
                    <a:pt x="102910" y="79856"/>
                    <a:pt x="80782" y="103294"/>
                    <a:pt x="53620" y="103346"/>
                  </a:cubicBezTo>
                  <a:cubicBezTo>
                    <a:pt x="27993" y="103396"/>
                    <a:pt x="-1528" y="83982"/>
                    <a:pt x="62" y="51204"/>
                  </a:cubicBezTo>
                  <a:close/>
                </a:path>
              </a:pathLst>
            </a:custGeom>
            <a:solidFill>
              <a:srgbClr val="E73493"/>
            </a:solidFill>
            <a:ln w="2736" cap="flat">
              <a:noFill/>
              <a:prstDash val="solid"/>
              <a:miter/>
            </a:ln>
          </p:spPr>
          <p:txBody>
            <a:bodyPr rtlCol="0" anchor="ctr"/>
            <a:lstStyle/>
            <a:p>
              <a:endParaRPr lang="en-US" dirty="0">
                <a:latin typeface="Roboto Condensed" panose="02000000000000000000" pitchFamily="2" charset="0"/>
              </a:endParaRPr>
            </a:p>
          </p:txBody>
        </p:sp>
        <p:sp>
          <p:nvSpPr>
            <p:cNvPr id="53" name="Freeform: Shape 52">
              <a:extLst>
                <a:ext uri="{FF2B5EF4-FFF2-40B4-BE49-F238E27FC236}">
                  <a16:creationId xmlns:a16="http://schemas.microsoft.com/office/drawing/2014/main" id="{50E6B0BB-73DE-11B8-6A10-CF6F11DD1B3C}"/>
                </a:ext>
              </a:extLst>
            </p:cNvPr>
            <p:cNvSpPr/>
            <p:nvPr/>
          </p:nvSpPr>
          <p:spPr>
            <a:xfrm>
              <a:off x="7026963" y="3597509"/>
              <a:ext cx="125763" cy="122775"/>
            </a:xfrm>
            <a:custGeom>
              <a:avLst/>
              <a:gdLst>
                <a:gd name="connsiteX0" fmla="*/ 45764 w 96274"/>
                <a:gd name="connsiteY0" fmla="*/ 112 h 93987"/>
                <a:gd name="connsiteX1" fmla="*/ 95207 w 96274"/>
                <a:gd name="connsiteY1" fmla="*/ 35940 h 93987"/>
                <a:gd name="connsiteX2" fmla="*/ 93883 w 96274"/>
                <a:gd name="connsiteY2" fmla="*/ 59376 h 93987"/>
                <a:gd name="connsiteX3" fmla="*/ 28794 w 96274"/>
                <a:gd name="connsiteY3" fmla="*/ 90260 h 93987"/>
                <a:gd name="connsiteX4" fmla="*/ 2381 w 96274"/>
                <a:gd name="connsiteY4" fmla="*/ 58829 h 93987"/>
                <a:gd name="connsiteX5" fmla="*/ 23004 w 96274"/>
                <a:gd name="connsiteY5" fmla="*/ 5418 h 93987"/>
                <a:gd name="connsiteX6" fmla="*/ 45764 w 96274"/>
                <a:gd name="connsiteY6" fmla="*/ 112 h 9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74" h="93987">
                  <a:moveTo>
                    <a:pt x="45764" y="112"/>
                  </a:moveTo>
                  <a:cubicBezTo>
                    <a:pt x="70346" y="282"/>
                    <a:pt x="90216" y="15161"/>
                    <a:pt x="95207" y="35940"/>
                  </a:cubicBezTo>
                  <a:cubicBezTo>
                    <a:pt x="96991" y="43720"/>
                    <a:pt x="96531" y="51846"/>
                    <a:pt x="93883" y="59376"/>
                  </a:cubicBezTo>
                  <a:cubicBezTo>
                    <a:pt x="87042" y="80336"/>
                    <a:pt x="59779" y="103091"/>
                    <a:pt x="28794" y="90260"/>
                  </a:cubicBezTo>
                  <a:cubicBezTo>
                    <a:pt x="14894" y="84514"/>
                    <a:pt x="6904" y="72691"/>
                    <a:pt x="2381" y="58829"/>
                  </a:cubicBezTo>
                  <a:cubicBezTo>
                    <a:pt x="-4509" y="37659"/>
                    <a:pt x="3911" y="16691"/>
                    <a:pt x="23004" y="5418"/>
                  </a:cubicBezTo>
                  <a:cubicBezTo>
                    <a:pt x="29869" y="1360"/>
                    <a:pt x="37812" y="-493"/>
                    <a:pt x="45764" y="112"/>
                  </a:cubicBezTo>
                  <a:close/>
                </a:path>
              </a:pathLst>
            </a:custGeom>
            <a:solidFill>
              <a:srgbClr val="E73493"/>
            </a:solidFill>
            <a:ln w="2736" cap="flat">
              <a:noFill/>
              <a:prstDash val="solid"/>
              <a:miter/>
            </a:ln>
          </p:spPr>
          <p:txBody>
            <a:bodyPr rtlCol="0" anchor="ctr"/>
            <a:lstStyle/>
            <a:p>
              <a:endParaRPr lang="en-US" dirty="0">
                <a:latin typeface="Roboto Condensed" panose="02000000000000000000" pitchFamily="2" charset="0"/>
              </a:endParaRPr>
            </a:p>
          </p:txBody>
        </p:sp>
        <p:sp>
          <p:nvSpPr>
            <p:cNvPr id="55" name="Freeform: Shape 54">
              <a:extLst>
                <a:ext uri="{FF2B5EF4-FFF2-40B4-BE49-F238E27FC236}">
                  <a16:creationId xmlns:a16="http://schemas.microsoft.com/office/drawing/2014/main" id="{CD835A13-9F10-D94B-CC10-518C331812B4}"/>
                </a:ext>
              </a:extLst>
            </p:cNvPr>
            <p:cNvSpPr/>
            <p:nvPr/>
          </p:nvSpPr>
          <p:spPr>
            <a:xfrm>
              <a:off x="6834905" y="3859979"/>
              <a:ext cx="117718" cy="116662"/>
            </a:xfrm>
            <a:custGeom>
              <a:avLst/>
              <a:gdLst>
                <a:gd name="connsiteX0" fmla="*/ 45649 w 90116"/>
                <a:gd name="connsiteY0" fmla="*/ 89171 h 89307"/>
                <a:gd name="connsiteX1" fmla="*/ 1 w 90116"/>
                <a:gd name="connsiteY1" fmla="*/ 43692 h 89307"/>
                <a:gd name="connsiteX2" fmla="*/ 44147 w 90116"/>
                <a:gd name="connsiteY2" fmla="*/ 0 h 89307"/>
                <a:gd name="connsiteX3" fmla="*/ 90115 w 90116"/>
                <a:gd name="connsiteY3" fmla="*/ 44445 h 89307"/>
                <a:gd name="connsiteX4" fmla="*/ 45649 w 90116"/>
                <a:gd name="connsiteY4" fmla="*/ 89171 h 89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16" h="89307">
                  <a:moveTo>
                    <a:pt x="45649" y="89171"/>
                  </a:moveTo>
                  <a:cubicBezTo>
                    <a:pt x="21735" y="91382"/>
                    <a:pt x="182" y="66223"/>
                    <a:pt x="1" y="43692"/>
                  </a:cubicBezTo>
                  <a:cubicBezTo>
                    <a:pt x="-207" y="17353"/>
                    <a:pt x="24813" y="27"/>
                    <a:pt x="44147" y="0"/>
                  </a:cubicBezTo>
                  <a:cubicBezTo>
                    <a:pt x="64836" y="-33"/>
                    <a:pt x="90269" y="22270"/>
                    <a:pt x="90115" y="44445"/>
                  </a:cubicBezTo>
                  <a:cubicBezTo>
                    <a:pt x="89962" y="66619"/>
                    <a:pt x="68872" y="91191"/>
                    <a:pt x="45649" y="89171"/>
                  </a:cubicBezTo>
                  <a:close/>
                </a:path>
              </a:pathLst>
            </a:custGeom>
            <a:solidFill>
              <a:srgbClr val="E73493"/>
            </a:solidFill>
            <a:ln w="2736" cap="flat">
              <a:noFill/>
              <a:prstDash val="solid"/>
              <a:miter/>
            </a:ln>
          </p:spPr>
          <p:txBody>
            <a:bodyPr rtlCol="0" anchor="ctr"/>
            <a:lstStyle/>
            <a:p>
              <a:endParaRPr lang="en-US" dirty="0">
                <a:latin typeface="Roboto Condensed" panose="02000000000000000000" pitchFamily="2" charset="0"/>
              </a:endParaRPr>
            </a:p>
          </p:txBody>
        </p:sp>
      </p:grpSp>
      <p:grpSp>
        <p:nvGrpSpPr>
          <p:cNvPr id="3" name="Group 2">
            <a:extLst>
              <a:ext uri="{FF2B5EF4-FFF2-40B4-BE49-F238E27FC236}">
                <a16:creationId xmlns:a16="http://schemas.microsoft.com/office/drawing/2014/main" id="{88138E4F-D9A3-43B7-8798-DE6CD4ED6F80}"/>
              </a:ext>
            </a:extLst>
          </p:cNvPr>
          <p:cNvGrpSpPr/>
          <p:nvPr/>
        </p:nvGrpSpPr>
        <p:grpSpPr>
          <a:xfrm>
            <a:off x="4735311" y="1993703"/>
            <a:ext cx="728938" cy="2262547"/>
            <a:chOff x="4735311" y="1993703"/>
            <a:chExt cx="728938" cy="2262547"/>
          </a:xfrm>
        </p:grpSpPr>
        <p:sp>
          <p:nvSpPr>
            <p:cNvPr id="12" name="Freeform: Shape 11">
              <a:extLst>
                <a:ext uri="{FF2B5EF4-FFF2-40B4-BE49-F238E27FC236}">
                  <a16:creationId xmlns:a16="http://schemas.microsoft.com/office/drawing/2014/main" id="{46EF2595-74F5-02DA-1DB9-9E76B162F77B}"/>
                </a:ext>
              </a:extLst>
            </p:cNvPr>
            <p:cNvSpPr/>
            <p:nvPr/>
          </p:nvSpPr>
          <p:spPr>
            <a:xfrm>
              <a:off x="4735311" y="1993703"/>
              <a:ext cx="728938" cy="2262547"/>
            </a:xfrm>
            <a:custGeom>
              <a:avLst/>
              <a:gdLst>
                <a:gd name="connsiteX0" fmla="*/ 551800 w 558018"/>
                <a:gd name="connsiteY0" fmla="*/ 1732030 h 1732030"/>
                <a:gd name="connsiteX1" fmla="*/ 537558 w 558018"/>
                <a:gd name="connsiteY1" fmla="*/ 1726536 h 1732030"/>
                <a:gd name="connsiteX2" fmla="*/ 465806 w 558018"/>
                <a:gd name="connsiteY2" fmla="*/ 1684299 h 1732030"/>
                <a:gd name="connsiteX3" fmla="*/ 380499 w 558018"/>
                <a:gd name="connsiteY3" fmla="*/ 1621834 h 1732030"/>
                <a:gd name="connsiteX4" fmla="*/ 350601 w 558018"/>
                <a:gd name="connsiteY4" fmla="*/ 1595839 h 1732030"/>
                <a:gd name="connsiteX5" fmla="*/ 307095 w 558018"/>
                <a:gd name="connsiteY5" fmla="*/ 1555310 h 1732030"/>
                <a:gd name="connsiteX6" fmla="*/ 220494 w 558018"/>
                <a:gd name="connsiteY6" fmla="*/ 1457353 h 1732030"/>
                <a:gd name="connsiteX7" fmla="*/ 156623 w 558018"/>
                <a:gd name="connsiteY7" fmla="*/ 1364961 h 1732030"/>
                <a:gd name="connsiteX8" fmla="*/ 99437 w 558018"/>
                <a:gd name="connsiteY8" fmla="*/ 1259205 h 1732030"/>
                <a:gd name="connsiteX9" fmla="*/ 51690 w 558018"/>
                <a:gd name="connsiteY9" fmla="*/ 1140271 h 1732030"/>
                <a:gd name="connsiteX10" fmla="*/ 33417 w 558018"/>
                <a:gd name="connsiteY10" fmla="*/ 1075450 h 1732030"/>
                <a:gd name="connsiteX11" fmla="*/ 20166 w 558018"/>
                <a:gd name="connsiteY11" fmla="*/ 1024260 h 1732030"/>
                <a:gd name="connsiteX12" fmla="*/ 5185 w 558018"/>
                <a:gd name="connsiteY12" fmla="*/ 927630 h 1732030"/>
                <a:gd name="connsiteX13" fmla="*/ 895 w 558018"/>
                <a:gd name="connsiteY13" fmla="*/ 758546 h 1732030"/>
                <a:gd name="connsiteX14" fmla="*/ 13553 w 558018"/>
                <a:gd name="connsiteY14" fmla="*/ 637730 h 1732030"/>
                <a:gd name="connsiteX15" fmla="*/ 52508 w 558018"/>
                <a:gd name="connsiteY15" fmla="*/ 483983 h 1732030"/>
                <a:gd name="connsiteX16" fmla="*/ 92640 w 558018"/>
                <a:gd name="connsiteY16" fmla="*/ 378999 h 1732030"/>
                <a:gd name="connsiteX17" fmla="*/ 118412 w 558018"/>
                <a:gd name="connsiteY17" fmla="*/ 328346 h 1732030"/>
                <a:gd name="connsiteX18" fmla="*/ 155934 w 558018"/>
                <a:gd name="connsiteY18" fmla="*/ 261450 h 1732030"/>
                <a:gd name="connsiteX19" fmla="*/ 202791 w 558018"/>
                <a:gd name="connsiteY19" fmla="*/ 194226 h 1732030"/>
                <a:gd name="connsiteX20" fmla="*/ 255893 w 558018"/>
                <a:gd name="connsiteY20" fmla="*/ 128332 h 1732030"/>
                <a:gd name="connsiteX21" fmla="*/ 259288 w 558018"/>
                <a:gd name="connsiteY21" fmla="*/ 124276 h 1732030"/>
                <a:gd name="connsiteX22" fmla="*/ 320601 w 558018"/>
                <a:gd name="connsiteY22" fmla="*/ 60363 h 1732030"/>
                <a:gd name="connsiteX23" fmla="*/ 377514 w 558018"/>
                <a:gd name="connsiteY23" fmla="*/ 9045 h 1732030"/>
                <a:gd name="connsiteX24" fmla="*/ 399502 w 558018"/>
                <a:gd name="connsiteY24" fmla="*/ 289 h 1732030"/>
                <a:gd name="connsiteX25" fmla="*/ 406004 w 558018"/>
                <a:gd name="connsiteY25" fmla="*/ 10328 h 1732030"/>
                <a:gd name="connsiteX26" fmla="*/ 411274 w 558018"/>
                <a:gd name="connsiteY26" fmla="*/ 56207 h 1732030"/>
                <a:gd name="connsiteX27" fmla="*/ 418453 w 558018"/>
                <a:gd name="connsiteY27" fmla="*/ 127122 h 1732030"/>
                <a:gd name="connsiteX28" fmla="*/ 430279 w 558018"/>
                <a:gd name="connsiteY28" fmla="*/ 214838 h 1732030"/>
                <a:gd name="connsiteX29" fmla="*/ 439051 w 558018"/>
                <a:gd name="connsiteY29" fmla="*/ 265642 h 1732030"/>
                <a:gd name="connsiteX30" fmla="*/ 437713 w 558018"/>
                <a:gd name="connsiteY30" fmla="*/ 286478 h 1732030"/>
                <a:gd name="connsiteX31" fmla="*/ 416229 w 558018"/>
                <a:gd name="connsiteY31" fmla="*/ 294974 h 1732030"/>
                <a:gd name="connsiteX32" fmla="*/ 324347 w 558018"/>
                <a:gd name="connsiteY32" fmla="*/ 305178 h 1732030"/>
                <a:gd name="connsiteX33" fmla="*/ 211615 w 558018"/>
                <a:gd name="connsiteY33" fmla="*/ 318528 h 1732030"/>
                <a:gd name="connsiteX34" fmla="*/ 153734 w 558018"/>
                <a:gd name="connsiteY34" fmla="*/ 324165 h 1732030"/>
                <a:gd name="connsiteX35" fmla="*/ 141352 w 558018"/>
                <a:gd name="connsiteY35" fmla="*/ 327867 h 1732030"/>
                <a:gd name="connsiteX36" fmla="*/ 144529 w 558018"/>
                <a:gd name="connsiteY36" fmla="*/ 341359 h 1732030"/>
                <a:gd name="connsiteX37" fmla="*/ 170498 w 558018"/>
                <a:gd name="connsiteY37" fmla="*/ 394850 h 1732030"/>
                <a:gd name="connsiteX38" fmla="*/ 218538 w 558018"/>
                <a:gd name="connsiteY38" fmla="*/ 492030 h 1732030"/>
                <a:gd name="connsiteX39" fmla="*/ 247317 w 558018"/>
                <a:gd name="connsiteY39" fmla="*/ 547130 h 1732030"/>
                <a:gd name="connsiteX40" fmla="*/ 251879 w 558018"/>
                <a:gd name="connsiteY40" fmla="*/ 556680 h 1732030"/>
                <a:gd name="connsiteX41" fmla="*/ 242390 w 558018"/>
                <a:gd name="connsiteY41" fmla="*/ 584154 h 1732030"/>
                <a:gd name="connsiteX42" fmla="*/ 159455 w 558018"/>
                <a:gd name="connsiteY42" fmla="*/ 628142 h 1732030"/>
                <a:gd name="connsiteX43" fmla="*/ 117430 w 558018"/>
                <a:gd name="connsiteY43" fmla="*/ 650514 h 1732030"/>
                <a:gd name="connsiteX44" fmla="*/ 40460 w 558018"/>
                <a:gd name="connsiteY44" fmla="*/ 691650 h 1732030"/>
                <a:gd name="connsiteX45" fmla="*/ 24396 w 558018"/>
                <a:gd name="connsiteY45" fmla="*/ 703452 h 1732030"/>
                <a:gd name="connsiteX46" fmla="*/ 33179 w 558018"/>
                <a:gd name="connsiteY46" fmla="*/ 714170 h 1732030"/>
                <a:gd name="connsiteX47" fmla="*/ 82360 w 558018"/>
                <a:gd name="connsiteY47" fmla="*/ 758324 h 1732030"/>
                <a:gd name="connsiteX48" fmla="*/ 138925 w 558018"/>
                <a:gd name="connsiteY48" fmla="*/ 808028 h 1732030"/>
                <a:gd name="connsiteX49" fmla="*/ 172690 w 558018"/>
                <a:gd name="connsiteY49" fmla="*/ 835678 h 1732030"/>
                <a:gd name="connsiteX50" fmla="*/ 186117 w 558018"/>
                <a:gd name="connsiteY50" fmla="*/ 848421 h 1732030"/>
                <a:gd name="connsiteX51" fmla="*/ 188256 w 558018"/>
                <a:gd name="connsiteY51" fmla="*/ 881130 h 1732030"/>
                <a:gd name="connsiteX52" fmla="*/ 159923 w 558018"/>
                <a:gd name="connsiteY52" fmla="*/ 914334 h 1732030"/>
                <a:gd name="connsiteX53" fmla="*/ 107662 w 558018"/>
                <a:gd name="connsiteY53" fmla="*/ 975798 h 1732030"/>
                <a:gd name="connsiteX54" fmla="*/ 64673 w 558018"/>
                <a:gd name="connsiteY54" fmla="*/ 1024285 h 1732030"/>
                <a:gd name="connsiteX55" fmla="*/ 48059 w 558018"/>
                <a:gd name="connsiteY55" fmla="*/ 1044831 h 1732030"/>
                <a:gd name="connsiteX56" fmla="*/ 44836 w 558018"/>
                <a:gd name="connsiteY56" fmla="*/ 1051124 h 1732030"/>
                <a:gd name="connsiteX57" fmla="*/ 55559 w 558018"/>
                <a:gd name="connsiteY57" fmla="*/ 1060783 h 1732030"/>
                <a:gd name="connsiteX58" fmla="*/ 96293 w 558018"/>
                <a:gd name="connsiteY58" fmla="*/ 1076443 h 1732030"/>
                <a:gd name="connsiteX59" fmla="*/ 209654 w 558018"/>
                <a:gd name="connsiteY59" fmla="*/ 1120666 h 1732030"/>
                <a:gd name="connsiteX60" fmla="*/ 236468 w 558018"/>
                <a:gd name="connsiteY60" fmla="*/ 1135795 h 1732030"/>
                <a:gd name="connsiteX61" fmla="*/ 235716 w 558018"/>
                <a:gd name="connsiteY61" fmla="*/ 1155561 h 1732030"/>
                <a:gd name="connsiteX62" fmla="*/ 210915 w 558018"/>
                <a:gd name="connsiteY62" fmla="*/ 1216889 h 1732030"/>
                <a:gd name="connsiteX63" fmla="*/ 164725 w 558018"/>
                <a:gd name="connsiteY63" fmla="*/ 1333773 h 1732030"/>
                <a:gd name="connsiteX64" fmla="*/ 161502 w 558018"/>
                <a:gd name="connsiteY64" fmla="*/ 1344335 h 1732030"/>
                <a:gd name="connsiteX65" fmla="*/ 168835 w 558018"/>
                <a:gd name="connsiteY65" fmla="*/ 1347744 h 1732030"/>
                <a:gd name="connsiteX66" fmla="*/ 210808 w 558018"/>
                <a:gd name="connsiteY66" fmla="*/ 1352010 h 1732030"/>
                <a:gd name="connsiteX67" fmla="*/ 285882 w 558018"/>
                <a:gd name="connsiteY67" fmla="*/ 1356935 h 1732030"/>
                <a:gd name="connsiteX68" fmla="*/ 341084 w 558018"/>
                <a:gd name="connsiteY68" fmla="*/ 1362473 h 1732030"/>
                <a:gd name="connsiteX69" fmla="*/ 347071 w 558018"/>
                <a:gd name="connsiteY69" fmla="*/ 1363592 h 1732030"/>
                <a:gd name="connsiteX70" fmla="*/ 355553 w 558018"/>
                <a:gd name="connsiteY70" fmla="*/ 1377993 h 1732030"/>
                <a:gd name="connsiteX71" fmla="*/ 355592 w 558018"/>
                <a:gd name="connsiteY71" fmla="*/ 1385928 h 1732030"/>
                <a:gd name="connsiteX72" fmla="*/ 351107 w 558018"/>
                <a:gd name="connsiteY72" fmla="*/ 1433235 h 1732030"/>
                <a:gd name="connsiteX73" fmla="*/ 350582 w 558018"/>
                <a:gd name="connsiteY73" fmla="*/ 1439821 h 1732030"/>
                <a:gd name="connsiteX74" fmla="*/ 345657 w 558018"/>
                <a:gd name="connsiteY74" fmla="*/ 1517544 h 1732030"/>
                <a:gd name="connsiteX75" fmla="*/ 345555 w 558018"/>
                <a:gd name="connsiteY75" fmla="*/ 1559858 h 1732030"/>
                <a:gd name="connsiteX76" fmla="*/ 347049 w 558018"/>
                <a:gd name="connsiteY76" fmla="*/ 1566023 h 1732030"/>
                <a:gd name="connsiteX77" fmla="*/ 366438 w 558018"/>
                <a:gd name="connsiteY77" fmla="*/ 1568485 h 1732030"/>
                <a:gd name="connsiteX78" fmla="*/ 469681 w 558018"/>
                <a:gd name="connsiteY78" fmla="*/ 1553791 h 1732030"/>
                <a:gd name="connsiteX79" fmla="*/ 508951 w 558018"/>
                <a:gd name="connsiteY79" fmla="*/ 1548653 h 1732030"/>
                <a:gd name="connsiteX80" fmla="*/ 525576 w 558018"/>
                <a:gd name="connsiteY80" fmla="*/ 1548543 h 1732030"/>
                <a:gd name="connsiteX81" fmla="*/ 535185 w 558018"/>
                <a:gd name="connsiteY81" fmla="*/ 1565984 h 1732030"/>
                <a:gd name="connsiteX82" fmla="*/ 542321 w 558018"/>
                <a:gd name="connsiteY82" fmla="*/ 1607622 h 1732030"/>
                <a:gd name="connsiteX83" fmla="*/ 557658 w 558018"/>
                <a:gd name="connsiteY83" fmla="*/ 1716198 h 1732030"/>
                <a:gd name="connsiteX84" fmla="*/ 551800 w 558018"/>
                <a:gd name="connsiteY84" fmla="*/ 1732030 h 173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58018" h="1732030">
                  <a:moveTo>
                    <a:pt x="551800" y="1732030"/>
                  </a:moveTo>
                  <a:cubicBezTo>
                    <a:pt x="547173" y="1730265"/>
                    <a:pt x="542223" y="1728731"/>
                    <a:pt x="537558" y="1726536"/>
                  </a:cubicBezTo>
                  <a:cubicBezTo>
                    <a:pt x="512625" y="1714259"/>
                    <a:pt x="488640" y="1700142"/>
                    <a:pt x="465806" y="1684299"/>
                  </a:cubicBezTo>
                  <a:cubicBezTo>
                    <a:pt x="436293" y="1664990"/>
                    <a:pt x="407818" y="1644140"/>
                    <a:pt x="380499" y="1621834"/>
                  </a:cubicBezTo>
                  <a:cubicBezTo>
                    <a:pt x="370359" y="1613376"/>
                    <a:pt x="360394" y="1604710"/>
                    <a:pt x="350601" y="1595839"/>
                  </a:cubicBezTo>
                  <a:cubicBezTo>
                    <a:pt x="335940" y="1582497"/>
                    <a:pt x="321250" y="1569169"/>
                    <a:pt x="307095" y="1555310"/>
                  </a:cubicBezTo>
                  <a:cubicBezTo>
                    <a:pt x="276132" y="1524574"/>
                    <a:pt x="247203" y="1491851"/>
                    <a:pt x="220494" y="1457353"/>
                  </a:cubicBezTo>
                  <a:cubicBezTo>
                    <a:pt x="197275" y="1427801"/>
                    <a:pt x="177287" y="1396214"/>
                    <a:pt x="156623" y="1364961"/>
                  </a:cubicBezTo>
                  <a:cubicBezTo>
                    <a:pt x="134381" y="1331319"/>
                    <a:pt x="117424" y="1295063"/>
                    <a:pt x="99437" y="1259205"/>
                  </a:cubicBezTo>
                  <a:cubicBezTo>
                    <a:pt x="80168" y="1220815"/>
                    <a:pt x="66402" y="1180423"/>
                    <a:pt x="51690" y="1140271"/>
                  </a:cubicBezTo>
                  <a:cubicBezTo>
                    <a:pt x="44297" y="1119052"/>
                    <a:pt x="38195" y="1097405"/>
                    <a:pt x="33417" y="1075450"/>
                  </a:cubicBezTo>
                  <a:cubicBezTo>
                    <a:pt x="29387" y="1058296"/>
                    <a:pt x="23879" y="1041476"/>
                    <a:pt x="20166" y="1024260"/>
                  </a:cubicBezTo>
                  <a:cubicBezTo>
                    <a:pt x="13386" y="992353"/>
                    <a:pt x="8387" y="960092"/>
                    <a:pt x="5185" y="927630"/>
                  </a:cubicBezTo>
                  <a:cubicBezTo>
                    <a:pt x="-547" y="871326"/>
                    <a:pt x="-755" y="814896"/>
                    <a:pt x="895" y="758546"/>
                  </a:cubicBezTo>
                  <a:cubicBezTo>
                    <a:pt x="1831" y="717998"/>
                    <a:pt x="6064" y="677592"/>
                    <a:pt x="13553" y="637730"/>
                  </a:cubicBezTo>
                  <a:cubicBezTo>
                    <a:pt x="23646" y="585706"/>
                    <a:pt x="35442" y="534149"/>
                    <a:pt x="52508" y="483983"/>
                  </a:cubicBezTo>
                  <a:cubicBezTo>
                    <a:pt x="64575" y="448519"/>
                    <a:pt x="76619" y="412958"/>
                    <a:pt x="92640" y="378999"/>
                  </a:cubicBezTo>
                  <a:cubicBezTo>
                    <a:pt x="100720" y="361873"/>
                    <a:pt x="109385" y="344996"/>
                    <a:pt x="118412" y="328346"/>
                  </a:cubicBezTo>
                  <a:cubicBezTo>
                    <a:pt x="130596" y="305873"/>
                    <a:pt x="143331" y="283696"/>
                    <a:pt x="155934" y="261450"/>
                  </a:cubicBezTo>
                  <a:cubicBezTo>
                    <a:pt x="169451" y="237584"/>
                    <a:pt x="185917" y="215735"/>
                    <a:pt x="202791" y="194226"/>
                  </a:cubicBezTo>
                  <a:cubicBezTo>
                    <a:pt x="220202" y="172035"/>
                    <a:pt x="238165" y="150276"/>
                    <a:pt x="255893" y="128332"/>
                  </a:cubicBezTo>
                  <a:cubicBezTo>
                    <a:pt x="257001" y="126963"/>
                    <a:pt x="258082" y="125552"/>
                    <a:pt x="259288" y="124276"/>
                  </a:cubicBezTo>
                  <a:cubicBezTo>
                    <a:pt x="279662" y="102906"/>
                    <a:pt x="299530" y="81022"/>
                    <a:pt x="320601" y="60363"/>
                  </a:cubicBezTo>
                  <a:cubicBezTo>
                    <a:pt x="338827" y="42493"/>
                    <a:pt x="358257" y="25829"/>
                    <a:pt x="377514" y="9045"/>
                  </a:cubicBezTo>
                  <a:cubicBezTo>
                    <a:pt x="383750" y="3611"/>
                    <a:pt x="390856" y="-1251"/>
                    <a:pt x="399502" y="289"/>
                  </a:cubicBezTo>
                  <a:cubicBezTo>
                    <a:pt x="403380" y="2152"/>
                    <a:pt x="405891" y="6027"/>
                    <a:pt x="406004" y="10328"/>
                  </a:cubicBezTo>
                  <a:cubicBezTo>
                    <a:pt x="407834" y="25613"/>
                    <a:pt x="409676" y="40898"/>
                    <a:pt x="411274" y="56207"/>
                  </a:cubicBezTo>
                  <a:cubicBezTo>
                    <a:pt x="413736" y="79837"/>
                    <a:pt x="415610" y="103544"/>
                    <a:pt x="418453" y="127122"/>
                  </a:cubicBezTo>
                  <a:cubicBezTo>
                    <a:pt x="421986" y="156400"/>
                    <a:pt x="426022" y="185645"/>
                    <a:pt x="430279" y="214838"/>
                  </a:cubicBezTo>
                  <a:cubicBezTo>
                    <a:pt x="432758" y="231838"/>
                    <a:pt x="436074" y="248715"/>
                    <a:pt x="439051" y="265642"/>
                  </a:cubicBezTo>
                  <a:cubicBezTo>
                    <a:pt x="440285" y="272655"/>
                    <a:pt x="441106" y="279613"/>
                    <a:pt x="437713" y="286478"/>
                  </a:cubicBezTo>
                  <a:cubicBezTo>
                    <a:pt x="432186" y="293264"/>
                    <a:pt x="423920" y="294019"/>
                    <a:pt x="416229" y="294974"/>
                  </a:cubicBezTo>
                  <a:cubicBezTo>
                    <a:pt x="385643" y="298769"/>
                    <a:pt x="355069" y="303268"/>
                    <a:pt x="324347" y="305178"/>
                  </a:cubicBezTo>
                  <a:cubicBezTo>
                    <a:pt x="286459" y="307534"/>
                    <a:pt x="249101" y="313406"/>
                    <a:pt x="211615" y="318528"/>
                  </a:cubicBezTo>
                  <a:cubicBezTo>
                    <a:pt x="192424" y="321152"/>
                    <a:pt x="173021" y="322205"/>
                    <a:pt x="153734" y="324165"/>
                  </a:cubicBezTo>
                  <a:cubicBezTo>
                    <a:pt x="149506" y="324594"/>
                    <a:pt x="144737" y="323771"/>
                    <a:pt x="141352" y="327867"/>
                  </a:cubicBezTo>
                  <a:cubicBezTo>
                    <a:pt x="139202" y="333030"/>
                    <a:pt x="142510" y="337134"/>
                    <a:pt x="144529" y="341359"/>
                  </a:cubicBezTo>
                  <a:cubicBezTo>
                    <a:pt x="153080" y="359235"/>
                    <a:pt x="161737" y="377067"/>
                    <a:pt x="170498" y="394850"/>
                  </a:cubicBezTo>
                  <a:cubicBezTo>
                    <a:pt x="186448" y="427277"/>
                    <a:pt x="202329" y="459737"/>
                    <a:pt x="218538" y="492030"/>
                  </a:cubicBezTo>
                  <a:cubicBezTo>
                    <a:pt x="227841" y="510547"/>
                    <a:pt x="237733" y="528759"/>
                    <a:pt x="247317" y="547130"/>
                  </a:cubicBezTo>
                  <a:cubicBezTo>
                    <a:pt x="248959" y="550255"/>
                    <a:pt x="250426" y="553465"/>
                    <a:pt x="251879" y="556680"/>
                  </a:cubicBezTo>
                  <a:cubicBezTo>
                    <a:pt x="257108" y="568246"/>
                    <a:pt x="254645" y="577831"/>
                    <a:pt x="242390" y="584154"/>
                  </a:cubicBezTo>
                  <a:cubicBezTo>
                    <a:pt x="214579" y="598498"/>
                    <a:pt x="187080" y="613432"/>
                    <a:pt x="159455" y="628142"/>
                  </a:cubicBezTo>
                  <a:cubicBezTo>
                    <a:pt x="145446" y="635598"/>
                    <a:pt x="131436" y="643057"/>
                    <a:pt x="117430" y="650514"/>
                  </a:cubicBezTo>
                  <a:cubicBezTo>
                    <a:pt x="91764" y="664209"/>
                    <a:pt x="66107" y="677920"/>
                    <a:pt x="40460" y="691650"/>
                  </a:cubicBezTo>
                  <a:cubicBezTo>
                    <a:pt x="34356" y="694934"/>
                    <a:pt x="27959" y="697930"/>
                    <a:pt x="24396" y="703452"/>
                  </a:cubicBezTo>
                  <a:cubicBezTo>
                    <a:pt x="25392" y="709696"/>
                    <a:pt x="29989" y="711324"/>
                    <a:pt x="33179" y="714170"/>
                  </a:cubicBezTo>
                  <a:cubicBezTo>
                    <a:pt x="49624" y="728841"/>
                    <a:pt x="66936" y="742654"/>
                    <a:pt x="82360" y="758324"/>
                  </a:cubicBezTo>
                  <a:cubicBezTo>
                    <a:pt x="100063" y="776315"/>
                    <a:pt x="119966" y="791592"/>
                    <a:pt x="138925" y="808028"/>
                  </a:cubicBezTo>
                  <a:cubicBezTo>
                    <a:pt x="149911" y="817553"/>
                    <a:pt x="161535" y="826342"/>
                    <a:pt x="172690" y="835678"/>
                  </a:cubicBezTo>
                  <a:cubicBezTo>
                    <a:pt x="177413" y="839629"/>
                    <a:pt x="181794" y="844021"/>
                    <a:pt x="186117" y="848421"/>
                  </a:cubicBezTo>
                  <a:cubicBezTo>
                    <a:pt x="199305" y="861828"/>
                    <a:pt x="199798" y="866849"/>
                    <a:pt x="188256" y="881130"/>
                  </a:cubicBezTo>
                  <a:cubicBezTo>
                    <a:pt x="179118" y="892444"/>
                    <a:pt x="169352" y="903249"/>
                    <a:pt x="159923" y="914334"/>
                  </a:cubicBezTo>
                  <a:cubicBezTo>
                    <a:pt x="142496" y="934815"/>
                    <a:pt x="125261" y="955463"/>
                    <a:pt x="107662" y="975798"/>
                  </a:cubicBezTo>
                  <a:cubicBezTo>
                    <a:pt x="93532" y="992134"/>
                    <a:pt x="78904" y="1008034"/>
                    <a:pt x="64673" y="1024285"/>
                  </a:cubicBezTo>
                  <a:cubicBezTo>
                    <a:pt x="58875" y="1030906"/>
                    <a:pt x="53455" y="1037865"/>
                    <a:pt x="48059" y="1044831"/>
                  </a:cubicBezTo>
                  <a:cubicBezTo>
                    <a:pt x="46770" y="1046812"/>
                    <a:pt x="45689" y="1048922"/>
                    <a:pt x="44836" y="1051124"/>
                  </a:cubicBezTo>
                  <a:cubicBezTo>
                    <a:pt x="46015" y="1057918"/>
                    <a:pt x="51211" y="1059059"/>
                    <a:pt x="55559" y="1060783"/>
                  </a:cubicBezTo>
                  <a:cubicBezTo>
                    <a:pt x="69076" y="1066160"/>
                    <a:pt x="82732" y="1071181"/>
                    <a:pt x="96293" y="1076443"/>
                  </a:cubicBezTo>
                  <a:cubicBezTo>
                    <a:pt x="134107" y="1091117"/>
                    <a:pt x="171965" y="1105680"/>
                    <a:pt x="209654" y="1120666"/>
                  </a:cubicBezTo>
                  <a:cubicBezTo>
                    <a:pt x="219389" y="1124535"/>
                    <a:pt x="229379" y="1128426"/>
                    <a:pt x="236468" y="1135795"/>
                  </a:cubicBezTo>
                  <a:cubicBezTo>
                    <a:pt x="240332" y="1143065"/>
                    <a:pt x="238217" y="1149358"/>
                    <a:pt x="235716" y="1155561"/>
                  </a:cubicBezTo>
                  <a:cubicBezTo>
                    <a:pt x="227477" y="1176017"/>
                    <a:pt x="219061" y="1196400"/>
                    <a:pt x="210915" y="1216889"/>
                  </a:cubicBezTo>
                  <a:cubicBezTo>
                    <a:pt x="195434" y="1255817"/>
                    <a:pt x="180037" y="1294779"/>
                    <a:pt x="164725" y="1333773"/>
                  </a:cubicBezTo>
                  <a:cubicBezTo>
                    <a:pt x="163469" y="1336969"/>
                    <a:pt x="162700" y="1340356"/>
                    <a:pt x="161502" y="1344335"/>
                  </a:cubicBezTo>
                  <a:cubicBezTo>
                    <a:pt x="163770" y="1345818"/>
                    <a:pt x="166238" y="1346967"/>
                    <a:pt x="168835" y="1347744"/>
                  </a:cubicBezTo>
                  <a:cubicBezTo>
                    <a:pt x="182803" y="1349441"/>
                    <a:pt x="196807" y="1351947"/>
                    <a:pt x="210808" y="1352010"/>
                  </a:cubicBezTo>
                  <a:cubicBezTo>
                    <a:pt x="235916" y="1351947"/>
                    <a:pt x="260998" y="1353594"/>
                    <a:pt x="285882" y="1356935"/>
                  </a:cubicBezTo>
                  <a:cubicBezTo>
                    <a:pt x="304178" y="1359518"/>
                    <a:pt x="322681" y="1360643"/>
                    <a:pt x="341084" y="1362473"/>
                  </a:cubicBezTo>
                  <a:cubicBezTo>
                    <a:pt x="343273" y="1362689"/>
                    <a:pt x="345405" y="1363272"/>
                    <a:pt x="347071" y="1363592"/>
                  </a:cubicBezTo>
                  <a:cubicBezTo>
                    <a:pt x="352538" y="1366249"/>
                    <a:pt x="355882" y="1371924"/>
                    <a:pt x="355553" y="1377993"/>
                  </a:cubicBezTo>
                  <a:cubicBezTo>
                    <a:pt x="355731" y="1380634"/>
                    <a:pt x="355742" y="1383285"/>
                    <a:pt x="355592" y="1385928"/>
                  </a:cubicBezTo>
                  <a:cubicBezTo>
                    <a:pt x="354158" y="1401703"/>
                    <a:pt x="352609" y="1417466"/>
                    <a:pt x="351107" y="1433235"/>
                  </a:cubicBezTo>
                  <a:cubicBezTo>
                    <a:pt x="350809" y="1435419"/>
                    <a:pt x="350634" y="1437619"/>
                    <a:pt x="350582" y="1439821"/>
                  </a:cubicBezTo>
                  <a:cubicBezTo>
                    <a:pt x="351052" y="1465871"/>
                    <a:pt x="347717" y="1491657"/>
                    <a:pt x="345657" y="1517544"/>
                  </a:cubicBezTo>
                  <a:cubicBezTo>
                    <a:pt x="344538" y="1531565"/>
                    <a:pt x="345408" y="1545750"/>
                    <a:pt x="345555" y="1559858"/>
                  </a:cubicBezTo>
                  <a:cubicBezTo>
                    <a:pt x="345810" y="1561965"/>
                    <a:pt x="346313" y="1564033"/>
                    <a:pt x="347049" y="1566023"/>
                  </a:cubicBezTo>
                  <a:cubicBezTo>
                    <a:pt x="353293" y="1570748"/>
                    <a:pt x="360052" y="1569355"/>
                    <a:pt x="366438" y="1568485"/>
                  </a:cubicBezTo>
                  <a:cubicBezTo>
                    <a:pt x="400873" y="1563735"/>
                    <a:pt x="435265" y="1558673"/>
                    <a:pt x="469681" y="1553791"/>
                  </a:cubicBezTo>
                  <a:cubicBezTo>
                    <a:pt x="482751" y="1551939"/>
                    <a:pt x="495825" y="1550043"/>
                    <a:pt x="508951" y="1548653"/>
                  </a:cubicBezTo>
                  <a:cubicBezTo>
                    <a:pt x="514486" y="1548300"/>
                    <a:pt x="520038" y="1548264"/>
                    <a:pt x="525576" y="1548543"/>
                  </a:cubicBezTo>
                  <a:cubicBezTo>
                    <a:pt x="532758" y="1553759"/>
                    <a:pt x="534011" y="1560058"/>
                    <a:pt x="535185" y="1565984"/>
                  </a:cubicBezTo>
                  <a:cubicBezTo>
                    <a:pt x="537922" y="1579791"/>
                    <a:pt x="540299" y="1593670"/>
                    <a:pt x="542321" y="1607622"/>
                  </a:cubicBezTo>
                  <a:cubicBezTo>
                    <a:pt x="547556" y="1643798"/>
                    <a:pt x="552445" y="1680020"/>
                    <a:pt x="557658" y="1716198"/>
                  </a:cubicBezTo>
                  <a:cubicBezTo>
                    <a:pt x="558429" y="1721682"/>
                    <a:pt x="558552" y="1726678"/>
                    <a:pt x="551800" y="1732030"/>
                  </a:cubicBezTo>
                  <a:close/>
                </a:path>
              </a:pathLst>
            </a:custGeom>
            <a:solidFill>
              <a:srgbClr val="E73493"/>
            </a:solidFill>
            <a:ln w="2736" cap="flat">
              <a:noFill/>
              <a:prstDash val="solid"/>
              <a:miter/>
            </a:ln>
          </p:spPr>
          <p:txBody>
            <a:bodyPr rtlCol="0" anchor="ctr"/>
            <a:lstStyle/>
            <a:p>
              <a:endParaRPr lang="en-US" dirty="0">
                <a:latin typeface="Roboto Condensed" panose="02000000000000000000" pitchFamily="2" charset="0"/>
              </a:endParaRPr>
            </a:p>
          </p:txBody>
        </p:sp>
        <p:sp>
          <p:nvSpPr>
            <p:cNvPr id="45" name="Freeform: Shape 44">
              <a:extLst>
                <a:ext uri="{FF2B5EF4-FFF2-40B4-BE49-F238E27FC236}">
                  <a16:creationId xmlns:a16="http://schemas.microsoft.com/office/drawing/2014/main" id="{17E94E81-0BCC-E4FF-D434-D0E49D800AF4}"/>
                </a:ext>
              </a:extLst>
            </p:cNvPr>
            <p:cNvSpPr/>
            <p:nvPr/>
          </p:nvSpPr>
          <p:spPr>
            <a:xfrm>
              <a:off x="5053971" y="2460564"/>
              <a:ext cx="160423" cy="157618"/>
            </a:xfrm>
            <a:custGeom>
              <a:avLst/>
              <a:gdLst>
                <a:gd name="connsiteX0" fmla="*/ 122808 w 122807"/>
                <a:gd name="connsiteY0" fmla="*/ 61847 h 120660"/>
                <a:gd name="connsiteX1" fmla="*/ 120556 w 122807"/>
                <a:gd name="connsiteY1" fmla="*/ 80090 h 120660"/>
                <a:gd name="connsiteX2" fmla="*/ 70360 w 122807"/>
                <a:gd name="connsiteY2" fmla="*/ 120329 h 120660"/>
                <a:gd name="connsiteX3" fmla="*/ 32100 w 122807"/>
                <a:gd name="connsiteY3" fmla="*/ 113633 h 120660"/>
                <a:gd name="connsiteX4" fmla="*/ 7 w 122807"/>
                <a:gd name="connsiteY4" fmla="*/ 62115 h 120660"/>
                <a:gd name="connsiteX5" fmla="*/ 36968 w 122807"/>
                <a:gd name="connsiteY5" fmla="*/ 5812 h 120660"/>
                <a:gd name="connsiteX6" fmla="*/ 117251 w 122807"/>
                <a:gd name="connsiteY6" fmla="*/ 33604 h 120660"/>
                <a:gd name="connsiteX7" fmla="*/ 122808 w 122807"/>
                <a:gd name="connsiteY7" fmla="*/ 61847 h 12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07" h="120660">
                  <a:moveTo>
                    <a:pt x="122808" y="61847"/>
                  </a:moveTo>
                  <a:cubicBezTo>
                    <a:pt x="122466" y="67971"/>
                    <a:pt x="121713" y="74067"/>
                    <a:pt x="120556" y="80090"/>
                  </a:cubicBezTo>
                  <a:cubicBezTo>
                    <a:pt x="114903" y="102103"/>
                    <a:pt x="93243" y="119346"/>
                    <a:pt x="70360" y="120329"/>
                  </a:cubicBezTo>
                  <a:cubicBezTo>
                    <a:pt x="57161" y="120895"/>
                    <a:pt x="43860" y="121697"/>
                    <a:pt x="32100" y="113633"/>
                  </a:cubicBezTo>
                  <a:cubicBezTo>
                    <a:pt x="13863" y="101134"/>
                    <a:pt x="393" y="85644"/>
                    <a:pt x="7" y="62115"/>
                  </a:cubicBezTo>
                  <a:cubicBezTo>
                    <a:pt x="-379" y="38460"/>
                    <a:pt x="15308" y="15216"/>
                    <a:pt x="36968" y="5812"/>
                  </a:cubicBezTo>
                  <a:cubicBezTo>
                    <a:pt x="71083" y="-9005"/>
                    <a:pt x="100543" y="6044"/>
                    <a:pt x="117251" y="33604"/>
                  </a:cubicBezTo>
                  <a:cubicBezTo>
                    <a:pt x="122570" y="42370"/>
                    <a:pt x="122493" y="52057"/>
                    <a:pt x="122808" y="61847"/>
                  </a:cubicBezTo>
                  <a:close/>
                </a:path>
              </a:pathLst>
            </a:custGeom>
            <a:solidFill>
              <a:srgbClr val="E73493"/>
            </a:solidFill>
            <a:ln w="2736" cap="flat">
              <a:noFill/>
              <a:prstDash val="solid"/>
              <a:miter/>
            </a:ln>
          </p:spPr>
          <p:txBody>
            <a:bodyPr rtlCol="0" anchor="ctr"/>
            <a:lstStyle/>
            <a:p>
              <a:endParaRPr lang="en-US" dirty="0">
                <a:latin typeface="Roboto Condensed" panose="02000000000000000000" pitchFamily="2" charset="0"/>
              </a:endParaRPr>
            </a:p>
          </p:txBody>
        </p:sp>
        <p:sp>
          <p:nvSpPr>
            <p:cNvPr id="47" name="Freeform: Shape 46">
              <a:extLst>
                <a:ext uri="{FF2B5EF4-FFF2-40B4-BE49-F238E27FC236}">
                  <a16:creationId xmlns:a16="http://schemas.microsoft.com/office/drawing/2014/main" id="{D00B67A1-D391-6C1C-D35A-4D07441D7E0D}"/>
                </a:ext>
              </a:extLst>
            </p:cNvPr>
            <p:cNvSpPr/>
            <p:nvPr/>
          </p:nvSpPr>
          <p:spPr>
            <a:xfrm>
              <a:off x="4915436" y="2862764"/>
              <a:ext cx="145480" cy="145655"/>
            </a:xfrm>
            <a:custGeom>
              <a:avLst/>
              <a:gdLst>
                <a:gd name="connsiteX0" fmla="*/ 130 w 111368"/>
                <a:gd name="connsiteY0" fmla="*/ 55918 h 111502"/>
                <a:gd name="connsiteX1" fmla="*/ 56597 w 111368"/>
                <a:gd name="connsiteY1" fmla="*/ 0 h 111502"/>
                <a:gd name="connsiteX2" fmla="*/ 111367 w 111368"/>
                <a:gd name="connsiteY2" fmla="*/ 57382 h 111502"/>
                <a:gd name="connsiteX3" fmla="*/ 55844 w 111368"/>
                <a:gd name="connsiteY3" fmla="*/ 111500 h 111502"/>
                <a:gd name="connsiteX4" fmla="*/ 130 w 111368"/>
                <a:gd name="connsiteY4" fmla="*/ 55918 h 111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368" h="111502">
                  <a:moveTo>
                    <a:pt x="130" y="55918"/>
                  </a:moveTo>
                  <a:cubicBezTo>
                    <a:pt x="-2043" y="28556"/>
                    <a:pt x="23341" y="-128"/>
                    <a:pt x="56597" y="0"/>
                  </a:cubicBezTo>
                  <a:cubicBezTo>
                    <a:pt x="89431" y="126"/>
                    <a:pt x="111203" y="24096"/>
                    <a:pt x="111367" y="57382"/>
                  </a:cubicBezTo>
                  <a:cubicBezTo>
                    <a:pt x="111518" y="88170"/>
                    <a:pt x="90572" y="111814"/>
                    <a:pt x="55844" y="111500"/>
                  </a:cubicBezTo>
                  <a:cubicBezTo>
                    <a:pt x="28006" y="111248"/>
                    <a:pt x="-1928" y="91249"/>
                    <a:pt x="130" y="55918"/>
                  </a:cubicBezTo>
                  <a:close/>
                </a:path>
              </a:pathLst>
            </a:custGeom>
            <a:solidFill>
              <a:srgbClr val="E73493"/>
            </a:solidFill>
            <a:ln w="2736" cap="flat">
              <a:noFill/>
              <a:prstDash val="solid"/>
              <a:miter/>
            </a:ln>
          </p:spPr>
          <p:txBody>
            <a:bodyPr rtlCol="0" anchor="ctr"/>
            <a:lstStyle/>
            <a:p>
              <a:endParaRPr lang="en-US" dirty="0">
                <a:latin typeface="Roboto Condensed" panose="02000000000000000000" pitchFamily="2" charset="0"/>
              </a:endParaRPr>
            </a:p>
          </p:txBody>
        </p:sp>
        <p:sp>
          <p:nvSpPr>
            <p:cNvPr id="51" name="Freeform: Shape 50">
              <a:extLst>
                <a:ext uri="{FF2B5EF4-FFF2-40B4-BE49-F238E27FC236}">
                  <a16:creationId xmlns:a16="http://schemas.microsoft.com/office/drawing/2014/main" id="{BA305F25-A033-4231-EF1D-6312F4433E6F}"/>
                </a:ext>
              </a:extLst>
            </p:cNvPr>
            <p:cNvSpPr/>
            <p:nvPr/>
          </p:nvSpPr>
          <p:spPr>
            <a:xfrm>
              <a:off x="4920059" y="3255221"/>
              <a:ext cx="138568" cy="135830"/>
            </a:xfrm>
            <a:custGeom>
              <a:avLst/>
              <a:gdLst>
                <a:gd name="connsiteX0" fmla="*/ 106077 w 106077"/>
                <a:gd name="connsiteY0" fmla="*/ 52271 h 103981"/>
                <a:gd name="connsiteX1" fmla="*/ 80291 w 106077"/>
                <a:gd name="connsiteY1" fmla="*/ 95580 h 103981"/>
                <a:gd name="connsiteX2" fmla="*/ 32681 w 106077"/>
                <a:gd name="connsiteY2" fmla="*/ 98609 h 103981"/>
                <a:gd name="connsiteX3" fmla="*/ 5188 w 106077"/>
                <a:gd name="connsiteY3" fmla="*/ 70877 h 103981"/>
                <a:gd name="connsiteX4" fmla="*/ 5067 w 106077"/>
                <a:gd name="connsiteY4" fmla="*/ 31716 h 103981"/>
                <a:gd name="connsiteX5" fmla="*/ 62451 w 106077"/>
                <a:gd name="connsiteY5" fmla="*/ 665 h 103981"/>
                <a:gd name="connsiteX6" fmla="*/ 102413 w 106077"/>
                <a:gd name="connsiteY6" fmla="*/ 35156 h 103981"/>
                <a:gd name="connsiteX7" fmla="*/ 106077 w 106077"/>
                <a:gd name="connsiteY7" fmla="*/ 52271 h 10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077" h="103981">
                  <a:moveTo>
                    <a:pt x="106077" y="52271"/>
                  </a:moveTo>
                  <a:cubicBezTo>
                    <a:pt x="103721" y="71290"/>
                    <a:pt x="96607" y="86269"/>
                    <a:pt x="80291" y="95580"/>
                  </a:cubicBezTo>
                  <a:cubicBezTo>
                    <a:pt x="64968" y="104336"/>
                    <a:pt x="49038" y="107663"/>
                    <a:pt x="32681" y="98609"/>
                  </a:cubicBezTo>
                  <a:cubicBezTo>
                    <a:pt x="21011" y="92239"/>
                    <a:pt x="11456" y="82602"/>
                    <a:pt x="5188" y="70877"/>
                  </a:cubicBezTo>
                  <a:cubicBezTo>
                    <a:pt x="-1686" y="58739"/>
                    <a:pt x="-1732" y="43895"/>
                    <a:pt x="5067" y="31716"/>
                  </a:cubicBezTo>
                  <a:cubicBezTo>
                    <a:pt x="16477" y="9044"/>
                    <a:pt x="37519" y="-3056"/>
                    <a:pt x="62451" y="665"/>
                  </a:cubicBezTo>
                  <a:cubicBezTo>
                    <a:pt x="82611" y="3675"/>
                    <a:pt x="95160" y="16858"/>
                    <a:pt x="102413" y="35156"/>
                  </a:cubicBezTo>
                  <a:cubicBezTo>
                    <a:pt x="104148" y="40737"/>
                    <a:pt x="105374" y="46467"/>
                    <a:pt x="106077" y="52271"/>
                  </a:cubicBezTo>
                  <a:close/>
                </a:path>
              </a:pathLst>
            </a:custGeom>
            <a:solidFill>
              <a:srgbClr val="E73493"/>
            </a:solidFill>
            <a:ln w="2736" cap="flat">
              <a:noFill/>
              <a:prstDash val="solid"/>
              <a:miter/>
            </a:ln>
          </p:spPr>
          <p:txBody>
            <a:bodyPr rtlCol="0" anchor="ctr"/>
            <a:lstStyle/>
            <a:p>
              <a:endParaRPr lang="en-US" dirty="0">
                <a:latin typeface="Roboto Condensed" panose="02000000000000000000" pitchFamily="2" charset="0"/>
              </a:endParaRPr>
            </a:p>
          </p:txBody>
        </p:sp>
        <p:sp>
          <p:nvSpPr>
            <p:cNvPr id="54" name="Freeform: Shape 53">
              <a:extLst>
                <a:ext uri="{FF2B5EF4-FFF2-40B4-BE49-F238E27FC236}">
                  <a16:creationId xmlns:a16="http://schemas.microsoft.com/office/drawing/2014/main" id="{D51A80DA-114A-9FE0-DE26-7CD0F41E2F75}"/>
                </a:ext>
              </a:extLst>
            </p:cNvPr>
            <p:cNvSpPr/>
            <p:nvPr/>
          </p:nvSpPr>
          <p:spPr>
            <a:xfrm>
              <a:off x="5044553" y="3596800"/>
              <a:ext cx="124276" cy="122691"/>
            </a:xfrm>
            <a:custGeom>
              <a:avLst/>
              <a:gdLst>
                <a:gd name="connsiteX0" fmla="*/ 47967 w 95136"/>
                <a:gd name="connsiteY0" fmla="*/ 0 h 93923"/>
                <a:gd name="connsiteX1" fmla="*/ 95136 w 95136"/>
                <a:gd name="connsiteY1" fmla="*/ 47655 h 93923"/>
                <a:gd name="connsiteX2" fmla="*/ 48315 w 95136"/>
                <a:gd name="connsiteY2" fmla="*/ 93916 h 93923"/>
                <a:gd name="connsiteX3" fmla="*/ 26 w 95136"/>
                <a:gd name="connsiteY3" fmla="*/ 45318 h 93923"/>
                <a:gd name="connsiteX4" fmla="*/ 47967 w 95136"/>
                <a:gd name="connsiteY4" fmla="*/ 0 h 93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36" h="93923">
                  <a:moveTo>
                    <a:pt x="47967" y="0"/>
                  </a:moveTo>
                  <a:cubicBezTo>
                    <a:pt x="75674" y="-71"/>
                    <a:pt x="94986" y="19427"/>
                    <a:pt x="95136" y="47655"/>
                  </a:cubicBezTo>
                  <a:cubicBezTo>
                    <a:pt x="95265" y="71632"/>
                    <a:pt x="72243" y="94376"/>
                    <a:pt x="48315" y="93916"/>
                  </a:cubicBezTo>
                  <a:cubicBezTo>
                    <a:pt x="20230" y="93369"/>
                    <a:pt x="-844" y="73009"/>
                    <a:pt x="26" y="45318"/>
                  </a:cubicBezTo>
                  <a:cubicBezTo>
                    <a:pt x="904" y="17140"/>
                    <a:pt x="19511" y="238"/>
                    <a:pt x="47967" y="0"/>
                  </a:cubicBezTo>
                  <a:close/>
                </a:path>
              </a:pathLst>
            </a:custGeom>
            <a:solidFill>
              <a:srgbClr val="E73493"/>
            </a:solidFill>
            <a:ln w="2736" cap="flat">
              <a:noFill/>
              <a:prstDash val="solid"/>
              <a:miter/>
            </a:ln>
          </p:spPr>
          <p:txBody>
            <a:bodyPr rtlCol="0" anchor="ctr"/>
            <a:lstStyle/>
            <a:p>
              <a:endParaRPr lang="en-US" dirty="0">
                <a:latin typeface="Roboto Condensed" panose="02000000000000000000" pitchFamily="2" charset="0"/>
              </a:endParaRPr>
            </a:p>
          </p:txBody>
        </p:sp>
        <p:sp>
          <p:nvSpPr>
            <p:cNvPr id="56" name="Freeform: Shape 55">
              <a:extLst>
                <a:ext uri="{FF2B5EF4-FFF2-40B4-BE49-F238E27FC236}">
                  <a16:creationId xmlns:a16="http://schemas.microsoft.com/office/drawing/2014/main" id="{9743FF5D-65AF-0A6E-710E-22655DFEB83A}"/>
                </a:ext>
              </a:extLst>
            </p:cNvPr>
            <p:cNvSpPr/>
            <p:nvPr/>
          </p:nvSpPr>
          <p:spPr>
            <a:xfrm>
              <a:off x="5244103" y="3860436"/>
              <a:ext cx="114728" cy="116153"/>
            </a:xfrm>
            <a:custGeom>
              <a:avLst/>
              <a:gdLst>
                <a:gd name="connsiteX0" fmla="*/ 43482 w 87827"/>
                <a:gd name="connsiteY0" fmla="*/ 88918 h 88918"/>
                <a:gd name="connsiteX1" fmla="*/ 1 w 87827"/>
                <a:gd name="connsiteY1" fmla="*/ 42749 h 88918"/>
                <a:gd name="connsiteX2" fmla="*/ 45994 w 87827"/>
                <a:gd name="connsiteY2" fmla="*/ 1 h 88918"/>
                <a:gd name="connsiteX3" fmla="*/ 87828 w 87827"/>
                <a:gd name="connsiteY3" fmla="*/ 47844 h 88918"/>
                <a:gd name="connsiteX4" fmla="*/ 43482 w 87827"/>
                <a:gd name="connsiteY4" fmla="*/ 88918 h 88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27" h="88918">
                  <a:moveTo>
                    <a:pt x="43482" y="88918"/>
                  </a:moveTo>
                  <a:cubicBezTo>
                    <a:pt x="18202" y="89016"/>
                    <a:pt x="-166" y="69512"/>
                    <a:pt x="1" y="42749"/>
                  </a:cubicBezTo>
                  <a:cubicBezTo>
                    <a:pt x="149" y="19010"/>
                    <a:pt x="20758" y="-144"/>
                    <a:pt x="45994" y="1"/>
                  </a:cubicBezTo>
                  <a:cubicBezTo>
                    <a:pt x="70620" y="143"/>
                    <a:pt x="87800" y="19787"/>
                    <a:pt x="87828" y="47844"/>
                  </a:cubicBezTo>
                  <a:cubicBezTo>
                    <a:pt x="87836" y="70240"/>
                    <a:pt x="67785" y="88822"/>
                    <a:pt x="43482" y="88918"/>
                  </a:cubicBezTo>
                  <a:close/>
                </a:path>
              </a:pathLst>
            </a:custGeom>
            <a:solidFill>
              <a:srgbClr val="E73493"/>
            </a:solidFill>
            <a:ln w="2736" cap="flat">
              <a:noFill/>
              <a:prstDash val="solid"/>
              <a:miter/>
            </a:ln>
          </p:spPr>
          <p:txBody>
            <a:bodyPr rtlCol="0" anchor="ctr"/>
            <a:lstStyle/>
            <a:p>
              <a:endParaRPr lang="en-US" dirty="0">
                <a:latin typeface="Roboto Condensed" panose="02000000000000000000" pitchFamily="2" charset="0"/>
              </a:endParaRPr>
            </a:p>
          </p:txBody>
        </p:sp>
      </p:grpSp>
      <p:sp>
        <p:nvSpPr>
          <p:cNvPr id="60" name="Freeform: Shape 59">
            <a:extLst>
              <a:ext uri="{FF2B5EF4-FFF2-40B4-BE49-F238E27FC236}">
                <a16:creationId xmlns:a16="http://schemas.microsoft.com/office/drawing/2014/main" id="{0EC98381-E0E6-2354-16AA-B085240BD199}"/>
              </a:ext>
            </a:extLst>
          </p:cNvPr>
          <p:cNvSpPr/>
          <p:nvPr/>
        </p:nvSpPr>
        <p:spPr>
          <a:xfrm>
            <a:off x="4285129" y="4492438"/>
            <a:ext cx="3621742" cy="600806"/>
          </a:xfrm>
          <a:custGeom>
            <a:avLst/>
            <a:gdLst>
              <a:gd name="connsiteX0" fmla="*/ 1731628 w 2772524"/>
              <a:gd name="connsiteY0" fmla="*/ 299524 h 459930"/>
              <a:gd name="connsiteX1" fmla="*/ 1722905 w 2772524"/>
              <a:gd name="connsiteY1" fmla="*/ 308253 h 459930"/>
              <a:gd name="connsiteX2" fmla="*/ 1723531 w 2772524"/>
              <a:gd name="connsiteY2" fmla="*/ 344426 h 459930"/>
              <a:gd name="connsiteX3" fmla="*/ 1758998 w 2772524"/>
              <a:gd name="connsiteY3" fmla="*/ 345438 h 459930"/>
              <a:gd name="connsiteX4" fmla="*/ 1766252 w 2772524"/>
              <a:gd name="connsiteY4" fmla="*/ 307733 h 459930"/>
              <a:gd name="connsiteX5" fmla="*/ 1731628 w 2772524"/>
              <a:gd name="connsiteY5" fmla="*/ 299524 h 459930"/>
              <a:gd name="connsiteX6" fmla="*/ 2675057 w 2772524"/>
              <a:gd name="connsiteY6" fmla="*/ 297636 h 459930"/>
              <a:gd name="connsiteX7" fmla="*/ 2679435 w 2772524"/>
              <a:gd name="connsiteY7" fmla="*/ 348859 h 459930"/>
              <a:gd name="connsiteX8" fmla="*/ 2692106 w 2772524"/>
              <a:gd name="connsiteY8" fmla="*/ 349734 h 459930"/>
              <a:gd name="connsiteX9" fmla="*/ 2703930 w 2772524"/>
              <a:gd name="connsiteY9" fmla="*/ 349324 h 459930"/>
              <a:gd name="connsiteX10" fmla="*/ 2722727 w 2772524"/>
              <a:gd name="connsiteY10" fmla="*/ 332031 h 459930"/>
              <a:gd name="connsiteX11" fmla="*/ 2718076 w 2772524"/>
              <a:gd name="connsiteY11" fmla="*/ 307432 h 459930"/>
              <a:gd name="connsiteX12" fmla="*/ 2675057 w 2772524"/>
              <a:gd name="connsiteY12" fmla="*/ 297636 h 459930"/>
              <a:gd name="connsiteX13" fmla="*/ 1552153 w 2772524"/>
              <a:gd name="connsiteY13" fmla="*/ 297335 h 459930"/>
              <a:gd name="connsiteX14" fmla="*/ 1502173 w 2772524"/>
              <a:gd name="connsiteY14" fmla="*/ 358216 h 459930"/>
              <a:gd name="connsiteX15" fmla="*/ 1517113 w 2772524"/>
              <a:gd name="connsiteY15" fmla="*/ 400655 h 459930"/>
              <a:gd name="connsiteX16" fmla="*/ 1585020 w 2772524"/>
              <a:gd name="connsiteY16" fmla="*/ 408919 h 459930"/>
              <a:gd name="connsiteX17" fmla="*/ 1608196 w 2772524"/>
              <a:gd name="connsiteY17" fmla="*/ 371816 h 459930"/>
              <a:gd name="connsiteX18" fmla="*/ 1563790 w 2772524"/>
              <a:gd name="connsiteY18" fmla="*/ 297964 h 459930"/>
              <a:gd name="connsiteX19" fmla="*/ 1552153 w 2772524"/>
              <a:gd name="connsiteY19" fmla="*/ 297335 h 459930"/>
              <a:gd name="connsiteX20" fmla="*/ 2057740 w 2772524"/>
              <a:gd name="connsiteY20" fmla="*/ 297171 h 459930"/>
              <a:gd name="connsiteX21" fmla="*/ 2050615 w 2772524"/>
              <a:gd name="connsiteY21" fmla="*/ 298403 h 459930"/>
              <a:gd name="connsiteX22" fmla="*/ 2048995 w 2772524"/>
              <a:gd name="connsiteY22" fmla="*/ 307131 h 459930"/>
              <a:gd name="connsiteX23" fmla="*/ 2049961 w 2772524"/>
              <a:gd name="connsiteY23" fmla="*/ 333454 h 459930"/>
              <a:gd name="connsiteX24" fmla="*/ 2050081 w 2772524"/>
              <a:gd name="connsiteY24" fmla="*/ 398111 h 459930"/>
              <a:gd name="connsiteX25" fmla="*/ 2051449 w 2772524"/>
              <a:gd name="connsiteY25" fmla="*/ 412969 h 459930"/>
              <a:gd name="connsiteX26" fmla="*/ 2075927 w 2772524"/>
              <a:gd name="connsiteY26" fmla="*/ 415733 h 459930"/>
              <a:gd name="connsiteX27" fmla="*/ 2116264 w 2772524"/>
              <a:gd name="connsiteY27" fmla="*/ 394253 h 459930"/>
              <a:gd name="connsiteX28" fmla="*/ 2113602 w 2772524"/>
              <a:gd name="connsiteY28" fmla="*/ 317310 h 459930"/>
              <a:gd name="connsiteX29" fmla="*/ 2102066 w 2772524"/>
              <a:gd name="connsiteY29" fmla="*/ 308855 h 459930"/>
              <a:gd name="connsiteX30" fmla="*/ 2057740 w 2772524"/>
              <a:gd name="connsiteY30" fmla="*/ 297171 h 459930"/>
              <a:gd name="connsiteX31" fmla="*/ 251306 w 2772524"/>
              <a:gd name="connsiteY31" fmla="*/ 297035 h 459930"/>
              <a:gd name="connsiteX32" fmla="*/ 244082 w 2772524"/>
              <a:gd name="connsiteY32" fmla="*/ 301413 h 459930"/>
              <a:gd name="connsiteX33" fmla="*/ 244216 w 2772524"/>
              <a:gd name="connsiteY33" fmla="*/ 343605 h 459930"/>
              <a:gd name="connsiteX34" fmla="*/ 283016 w 2772524"/>
              <a:gd name="connsiteY34" fmla="*/ 344071 h 459930"/>
              <a:gd name="connsiteX35" fmla="*/ 293038 w 2772524"/>
              <a:gd name="connsiteY35" fmla="*/ 311181 h 459930"/>
              <a:gd name="connsiteX36" fmla="*/ 251306 w 2772524"/>
              <a:gd name="connsiteY36" fmla="*/ 297035 h 459930"/>
              <a:gd name="connsiteX37" fmla="*/ 216602 w 2772524"/>
              <a:gd name="connsiteY37" fmla="*/ 257397 h 459930"/>
              <a:gd name="connsiteX38" fmla="*/ 281426 w 2772524"/>
              <a:gd name="connsiteY38" fmla="*/ 257414 h 459930"/>
              <a:gd name="connsiteX39" fmla="*/ 331728 w 2772524"/>
              <a:gd name="connsiteY39" fmla="*/ 280926 h 459930"/>
              <a:gd name="connsiteX40" fmla="*/ 342241 w 2772524"/>
              <a:gd name="connsiteY40" fmla="*/ 304696 h 459930"/>
              <a:gd name="connsiteX41" fmla="*/ 342090 w 2772524"/>
              <a:gd name="connsiteY41" fmla="*/ 337640 h 459930"/>
              <a:gd name="connsiteX42" fmla="*/ 321186 w 2772524"/>
              <a:gd name="connsiteY42" fmla="*/ 371515 h 459930"/>
              <a:gd name="connsiteX43" fmla="*/ 311962 w 2772524"/>
              <a:gd name="connsiteY43" fmla="*/ 379395 h 459930"/>
              <a:gd name="connsiteX44" fmla="*/ 318269 w 2772524"/>
              <a:gd name="connsiteY44" fmla="*/ 388972 h 459930"/>
              <a:gd name="connsiteX45" fmla="*/ 341026 w 2772524"/>
              <a:gd name="connsiteY45" fmla="*/ 424626 h 459930"/>
              <a:gd name="connsiteX46" fmla="*/ 348879 w 2772524"/>
              <a:gd name="connsiteY46" fmla="*/ 442767 h 459930"/>
              <a:gd name="connsiteX47" fmla="*/ 345595 w 2772524"/>
              <a:gd name="connsiteY47" fmla="*/ 456038 h 459930"/>
              <a:gd name="connsiteX48" fmla="*/ 308000 w 2772524"/>
              <a:gd name="connsiteY48" fmla="*/ 456503 h 459930"/>
              <a:gd name="connsiteX49" fmla="*/ 299687 w 2772524"/>
              <a:gd name="connsiteY49" fmla="*/ 445284 h 459930"/>
              <a:gd name="connsiteX50" fmla="*/ 266549 w 2772524"/>
              <a:gd name="connsiteY50" fmla="*/ 399124 h 459930"/>
              <a:gd name="connsiteX51" fmla="*/ 244550 w 2772524"/>
              <a:gd name="connsiteY51" fmla="*/ 394198 h 459930"/>
              <a:gd name="connsiteX52" fmla="*/ 242821 w 2772524"/>
              <a:gd name="connsiteY52" fmla="*/ 407579 h 459930"/>
              <a:gd name="connsiteX53" fmla="*/ 242547 w 2772524"/>
              <a:gd name="connsiteY53" fmla="*/ 439319 h 459930"/>
              <a:gd name="connsiteX54" fmla="*/ 235950 w 2772524"/>
              <a:gd name="connsiteY54" fmla="*/ 455189 h 459930"/>
              <a:gd name="connsiteX55" fmla="*/ 206301 w 2772524"/>
              <a:gd name="connsiteY55" fmla="*/ 456120 h 459930"/>
              <a:gd name="connsiteX56" fmla="*/ 199950 w 2772524"/>
              <a:gd name="connsiteY56" fmla="*/ 445448 h 459930"/>
              <a:gd name="connsiteX57" fmla="*/ 199545 w 2772524"/>
              <a:gd name="connsiteY57" fmla="*/ 434859 h 459930"/>
              <a:gd name="connsiteX58" fmla="*/ 199545 w 2772524"/>
              <a:gd name="connsiteY58" fmla="*/ 278729 h 459930"/>
              <a:gd name="connsiteX59" fmla="*/ 203964 w 2772524"/>
              <a:gd name="connsiteY59" fmla="*/ 259469 h 459930"/>
              <a:gd name="connsiteX60" fmla="*/ 216602 w 2772524"/>
              <a:gd name="connsiteY60" fmla="*/ 257397 h 459930"/>
              <a:gd name="connsiteX61" fmla="*/ 930924 w 2772524"/>
              <a:gd name="connsiteY61" fmla="*/ 257324 h 459930"/>
              <a:gd name="connsiteX62" fmla="*/ 941869 w 2772524"/>
              <a:gd name="connsiteY62" fmla="*/ 258631 h 459930"/>
              <a:gd name="connsiteX63" fmla="*/ 944331 w 2772524"/>
              <a:gd name="connsiteY63" fmla="*/ 291754 h 459930"/>
              <a:gd name="connsiteX64" fmla="*/ 918400 w 2772524"/>
              <a:gd name="connsiteY64" fmla="*/ 298622 h 459930"/>
              <a:gd name="connsiteX65" fmla="*/ 868169 w 2772524"/>
              <a:gd name="connsiteY65" fmla="*/ 298676 h 459930"/>
              <a:gd name="connsiteX66" fmla="*/ 854001 w 2772524"/>
              <a:gd name="connsiteY66" fmla="*/ 299853 h 459930"/>
              <a:gd name="connsiteX67" fmla="*/ 852554 w 2772524"/>
              <a:gd name="connsiteY67" fmla="*/ 331785 h 459930"/>
              <a:gd name="connsiteX68" fmla="*/ 868517 w 2772524"/>
              <a:gd name="connsiteY68" fmla="*/ 336491 h 459930"/>
              <a:gd name="connsiteX69" fmla="*/ 918748 w 2772524"/>
              <a:gd name="connsiteY69" fmla="*/ 336655 h 459930"/>
              <a:gd name="connsiteX70" fmla="*/ 933901 w 2772524"/>
              <a:gd name="connsiteY70" fmla="*/ 338051 h 459930"/>
              <a:gd name="connsiteX71" fmla="*/ 934809 w 2772524"/>
              <a:gd name="connsiteY71" fmla="*/ 376440 h 459930"/>
              <a:gd name="connsiteX72" fmla="*/ 920630 w 2772524"/>
              <a:gd name="connsiteY72" fmla="*/ 377726 h 459930"/>
              <a:gd name="connsiteX73" fmla="*/ 878331 w 2772524"/>
              <a:gd name="connsiteY73" fmla="*/ 377836 h 459930"/>
              <a:gd name="connsiteX74" fmla="*/ 854526 w 2772524"/>
              <a:gd name="connsiteY74" fmla="*/ 382487 h 459930"/>
              <a:gd name="connsiteX75" fmla="*/ 856086 w 2772524"/>
              <a:gd name="connsiteY75" fmla="*/ 414091 h 459930"/>
              <a:gd name="connsiteX76" fmla="*/ 900555 w 2772524"/>
              <a:gd name="connsiteY76" fmla="*/ 416280 h 459930"/>
              <a:gd name="connsiteX77" fmla="*/ 946627 w 2772524"/>
              <a:gd name="connsiteY77" fmla="*/ 420220 h 459930"/>
              <a:gd name="connsiteX78" fmla="*/ 948978 w 2772524"/>
              <a:gd name="connsiteY78" fmla="*/ 455326 h 459930"/>
              <a:gd name="connsiteX79" fmla="*/ 934418 w 2772524"/>
              <a:gd name="connsiteY79" fmla="*/ 457214 h 459930"/>
              <a:gd name="connsiteX80" fmla="*/ 822081 w 2772524"/>
              <a:gd name="connsiteY80" fmla="*/ 457214 h 459930"/>
              <a:gd name="connsiteX81" fmla="*/ 809453 w 2772524"/>
              <a:gd name="connsiteY81" fmla="*/ 456038 h 459930"/>
              <a:gd name="connsiteX82" fmla="*/ 804011 w 2772524"/>
              <a:gd name="connsiteY82" fmla="*/ 428484 h 459930"/>
              <a:gd name="connsiteX83" fmla="*/ 804208 w 2772524"/>
              <a:gd name="connsiteY83" fmla="*/ 369134 h 459930"/>
              <a:gd name="connsiteX84" fmla="*/ 803792 w 2772524"/>
              <a:gd name="connsiteY84" fmla="*/ 362540 h 459930"/>
              <a:gd name="connsiteX85" fmla="*/ 805496 w 2772524"/>
              <a:gd name="connsiteY85" fmla="*/ 278029 h 459930"/>
              <a:gd name="connsiteX86" fmla="*/ 809601 w 2772524"/>
              <a:gd name="connsiteY86" fmla="*/ 258858 h 459930"/>
              <a:gd name="connsiteX87" fmla="*/ 819883 w 2772524"/>
              <a:gd name="connsiteY87" fmla="*/ 257348 h 459930"/>
              <a:gd name="connsiteX88" fmla="*/ 930924 w 2772524"/>
              <a:gd name="connsiteY88" fmla="*/ 257324 h 459930"/>
              <a:gd name="connsiteX89" fmla="*/ 2640543 w 2772524"/>
              <a:gd name="connsiteY89" fmla="*/ 257323 h 459930"/>
              <a:gd name="connsiteX90" fmla="*/ 2709221 w 2772524"/>
              <a:gd name="connsiteY90" fmla="*/ 257673 h 459930"/>
              <a:gd name="connsiteX91" fmla="*/ 2770485 w 2772524"/>
              <a:gd name="connsiteY91" fmla="*/ 307760 h 459930"/>
              <a:gd name="connsiteX92" fmla="*/ 2762687 w 2772524"/>
              <a:gd name="connsiteY92" fmla="*/ 360050 h 459930"/>
              <a:gd name="connsiteX93" fmla="*/ 2707528 w 2772524"/>
              <a:gd name="connsiteY93" fmla="*/ 391051 h 459930"/>
              <a:gd name="connsiteX94" fmla="*/ 2690358 w 2772524"/>
              <a:gd name="connsiteY94" fmla="*/ 391325 h 459930"/>
              <a:gd name="connsiteX95" fmla="*/ 2676447 w 2772524"/>
              <a:gd name="connsiteY95" fmla="*/ 392857 h 459930"/>
              <a:gd name="connsiteX96" fmla="*/ 2671385 w 2772524"/>
              <a:gd name="connsiteY96" fmla="*/ 453438 h 459930"/>
              <a:gd name="connsiteX97" fmla="*/ 2626377 w 2772524"/>
              <a:gd name="connsiteY97" fmla="*/ 455435 h 459930"/>
              <a:gd name="connsiteX98" fmla="*/ 2623586 w 2772524"/>
              <a:gd name="connsiteY98" fmla="*/ 442192 h 459930"/>
              <a:gd name="connsiteX99" fmla="*/ 2623723 w 2772524"/>
              <a:gd name="connsiteY99" fmla="*/ 423695 h 459930"/>
              <a:gd name="connsiteX100" fmla="*/ 2625877 w 2772524"/>
              <a:gd name="connsiteY100" fmla="*/ 373649 h 459930"/>
              <a:gd name="connsiteX101" fmla="*/ 2626060 w 2772524"/>
              <a:gd name="connsiteY101" fmla="*/ 279831 h 459930"/>
              <a:gd name="connsiteX102" fmla="*/ 2627267 w 2772524"/>
              <a:gd name="connsiteY102" fmla="*/ 263562 h 459930"/>
              <a:gd name="connsiteX103" fmla="*/ 2640543 w 2772524"/>
              <a:gd name="connsiteY103" fmla="*/ 257323 h 459930"/>
              <a:gd name="connsiteX104" fmla="*/ 2023461 w 2772524"/>
              <a:gd name="connsiteY104" fmla="*/ 257238 h 459930"/>
              <a:gd name="connsiteX105" fmla="*/ 2071019 w 2772524"/>
              <a:gd name="connsiteY105" fmla="*/ 257315 h 459930"/>
              <a:gd name="connsiteX106" fmla="*/ 2165325 w 2772524"/>
              <a:gd name="connsiteY106" fmla="*/ 316544 h 459930"/>
              <a:gd name="connsiteX107" fmla="*/ 2172874 w 2772524"/>
              <a:gd name="connsiteY107" fmla="*/ 375893 h 459930"/>
              <a:gd name="connsiteX108" fmla="*/ 2164443 w 2772524"/>
              <a:gd name="connsiteY108" fmla="*/ 403639 h 459930"/>
              <a:gd name="connsiteX109" fmla="*/ 2115159 w 2772524"/>
              <a:gd name="connsiteY109" fmla="*/ 449881 h 459930"/>
              <a:gd name="connsiteX110" fmla="*/ 2072474 w 2772524"/>
              <a:gd name="connsiteY110" fmla="*/ 457378 h 459930"/>
              <a:gd name="connsiteX111" fmla="*/ 2022273 w 2772524"/>
              <a:gd name="connsiteY111" fmla="*/ 457269 h 459930"/>
              <a:gd name="connsiteX112" fmla="*/ 2009241 w 2772524"/>
              <a:gd name="connsiteY112" fmla="*/ 456557 h 459930"/>
              <a:gd name="connsiteX113" fmla="*/ 2002025 w 2772524"/>
              <a:gd name="connsiteY113" fmla="*/ 444490 h 459930"/>
              <a:gd name="connsiteX114" fmla="*/ 2001552 w 2772524"/>
              <a:gd name="connsiteY114" fmla="*/ 433929 h 459930"/>
              <a:gd name="connsiteX115" fmla="*/ 2001552 w 2772524"/>
              <a:gd name="connsiteY115" fmla="*/ 317638 h 459930"/>
              <a:gd name="connsiteX116" fmla="*/ 2002449 w 2772524"/>
              <a:gd name="connsiteY116" fmla="*/ 303164 h 459930"/>
              <a:gd name="connsiteX117" fmla="*/ 2002761 w 2772524"/>
              <a:gd name="connsiteY117" fmla="*/ 275593 h 459930"/>
              <a:gd name="connsiteX118" fmla="*/ 2008855 w 2772524"/>
              <a:gd name="connsiteY118" fmla="*/ 258087 h 459930"/>
              <a:gd name="connsiteX119" fmla="*/ 2023461 w 2772524"/>
              <a:gd name="connsiteY119" fmla="*/ 257238 h 459930"/>
              <a:gd name="connsiteX120" fmla="*/ 1073861 w 2772524"/>
              <a:gd name="connsiteY120" fmla="*/ 257179 h 459930"/>
              <a:gd name="connsiteX121" fmla="*/ 1101518 w 2772524"/>
              <a:gd name="connsiteY121" fmla="*/ 257231 h 459930"/>
              <a:gd name="connsiteX122" fmla="*/ 1108838 w 2772524"/>
              <a:gd name="connsiteY122" fmla="*/ 258577 h 459930"/>
              <a:gd name="connsiteX123" fmla="*/ 1111656 w 2772524"/>
              <a:gd name="connsiteY123" fmla="*/ 292082 h 459930"/>
              <a:gd name="connsiteX124" fmla="*/ 1098016 w 2772524"/>
              <a:gd name="connsiteY124" fmla="*/ 298430 h 459930"/>
              <a:gd name="connsiteX125" fmla="*/ 1076887 w 2772524"/>
              <a:gd name="connsiteY125" fmla="*/ 298649 h 459930"/>
              <a:gd name="connsiteX126" fmla="*/ 1065064 w 2772524"/>
              <a:gd name="connsiteY126" fmla="*/ 299470 h 459930"/>
              <a:gd name="connsiteX127" fmla="*/ 1060248 w 2772524"/>
              <a:gd name="connsiteY127" fmla="*/ 315176 h 459930"/>
              <a:gd name="connsiteX128" fmla="*/ 1060221 w 2772524"/>
              <a:gd name="connsiteY128" fmla="*/ 379916 h 459930"/>
              <a:gd name="connsiteX129" fmla="*/ 1060062 w 2772524"/>
              <a:gd name="connsiteY129" fmla="*/ 438033 h 459930"/>
              <a:gd name="connsiteX130" fmla="*/ 1058459 w 2772524"/>
              <a:gd name="connsiteY130" fmla="*/ 453794 h 459930"/>
              <a:gd name="connsiteX131" fmla="*/ 1021679 w 2772524"/>
              <a:gd name="connsiteY131" fmla="*/ 456175 h 459930"/>
              <a:gd name="connsiteX132" fmla="*/ 1014726 w 2772524"/>
              <a:gd name="connsiteY132" fmla="*/ 441016 h 459930"/>
              <a:gd name="connsiteX133" fmla="*/ 1016037 w 2772524"/>
              <a:gd name="connsiteY133" fmla="*/ 351267 h 459930"/>
              <a:gd name="connsiteX134" fmla="*/ 1015125 w 2772524"/>
              <a:gd name="connsiteY134" fmla="*/ 327599 h 459930"/>
              <a:gd name="connsiteX135" fmla="*/ 1014340 w 2772524"/>
              <a:gd name="connsiteY135" fmla="*/ 309129 h 459930"/>
              <a:gd name="connsiteX136" fmla="*/ 1009962 w 2772524"/>
              <a:gd name="connsiteY136" fmla="*/ 297883 h 459930"/>
              <a:gd name="connsiteX137" fmla="*/ 968771 w 2772524"/>
              <a:gd name="connsiteY137" fmla="*/ 297883 h 459930"/>
              <a:gd name="connsiteX138" fmla="*/ 966500 w 2772524"/>
              <a:gd name="connsiteY138" fmla="*/ 260637 h 459930"/>
              <a:gd name="connsiteX139" fmla="*/ 984042 w 2772524"/>
              <a:gd name="connsiteY139" fmla="*/ 257274 h 459930"/>
              <a:gd name="connsiteX140" fmla="*/ 1073861 w 2772524"/>
              <a:gd name="connsiteY140" fmla="*/ 257179 h 459930"/>
              <a:gd name="connsiteX141" fmla="*/ 2459508 w 2772524"/>
              <a:gd name="connsiteY141" fmla="*/ 256897 h 459930"/>
              <a:gd name="connsiteX142" fmla="*/ 2476360 w 2772524"/>
              <a:gd name="connsiteY142" fmla="*/ 258015 h 459930"/>
              <a:gd name="connsiteX143" fmla="*/ 2483747 w 2772524"/>
              <a:gd name="connsiteY143" fmla="*/ 275420 h 459930"/>
              <a:gd name="connsiteX144" fmla="*/ 2483859 w 2772524"/>
              <a:gd name="connsiteY144" fmla="*/ 340212 h 459930"/>
              <a:gd name="connsiteX145" fmla="*/ 2483922 w 2772524"/>
              <a:gd name="connsiteY145" fmla="*/ 374579 h 459930"/>
              <a:gd name="connsiteX146" fmla="*/ 2493335 w 2772524"/>
              <a:gd name="connsiteY146" fmla="*/ 404459 h 459930"/>
              <a:gd name="connsiteX147" fmla="*/ 2511616 w 2772524"/>
              <a:gd name="connsiteY147" fmla="*/ 415814 h 459930"/>
              <a:gd name="connsiteX148" fmla="*/ 2518204 w 2772524"/>
              <a:gd name="connsiteY148" fmla="*/ 416361 h 459930"/>
              <a:gd name="connsiteX149" fmla="*/ 2551980 w 2772524"/>
              <a:gd name="connsiteY149" fmla="*/ 390367 h 459930"/>
              <a:gd name="connsiteX150" fmla="*/ 2554391 w 2772524"/>
              <a:gd name="connsiteY150" fmla="*/ 369435 h 459930"/>
              <a:gd name="connsiteX151" fmla="*/ 2557359 w 2772524"/>
              <a:gd name="connsiteY151" fmla="*/ 274400 h 459930"/>
              <a:gd name="connsiteX152" fmla="*/ 2559836 w 2772524"/>
              <a:gd name="connsiteY152" fmla="*/ 260013 h 459930"/>
              <a:gd name="connsiteX153" fmla="*/ 2595305 w 2772524"/>
              <a:gd name="connsiteY153" fmla="*/ 258166 h 459930"/>
              <a:gd name="connsiteX154" fmla="*/ 2602753 w 2772524"/>
              <a:gd name="connsiteY154" fmla="*/ 286655 h 459930"/>
              <a:gd name="connsiteX155" fmla="*/ 2602633 w 2772524"/>
              <a:gd name="connsiteY155" fmla="*/ 372581 h 459930"/>
              <a:gd name="connsiteX156" fmla="*/ 2594241 w 2772524"/>
              <a:gd name="connsiteY156" fmla="*/ 416498 h 459930"/>
              <a:gd name="connsiteX157" fmla="*/ 2540338 w 2772524"/>
              <a:gd name="connsiteY157" fmla="*/ 457268 h 459930"/>
              <a:gd name="connsiteX158" fmla="*/ 2531155 w 2772524"/>
              <a:gd name="connsiteY158" fmla="*/ 458281 h 459930"/>
              <a:gd name="connsiteX159" fmla="*/ 2483129 w 2772524"/>
              <a:gd name="connsiteY159" fmla="*/ 453602 h 459930"/>
              <a:gd name="connsiteX160" fmla="*/ 2443161 w 2772524"/>
              <a:gd name="connsiteY160" fmla="*/ 410998 h 459930"/>
              <a:gd name="connsiteX161" fmla="*/ 2437325 w 2772524"/>
              <a:gd name="connsiteY161" fmla="*/ 352361 h 459930"/>
              <a:gd name="connsiteX162" fmla="*/ 2438113 w 2772524"/>
              <a:gd name="connsiteY162" fmla="*/ 336545 h 459930"/>
              <a:gd name="connsiteX163" fmla="*/ 2438228 w 2772524"/>
              <a:gd name="connsiteY163" fmla="*/ 277048 h 459930"/>
              <a:gd name="connsiteX164" fmla="*/ 2442660 w 2772524"/>
              <a:gd name="connsiteY164" fmla="*/ 259315 h 459930"/>
              <a:gd name="connsiteX165" fmla="*/ 2459508 w 2772524"/>
              <a:gd name="connsiteY165" fmla="*/ 256897 h 459930"/>
              <a:gd name="connsiteX166" fmla="*/ 393079 w 2772524"/>
              <a:gd name="connsiteY166" fmla="*/ 256816 h 459930"/>
              <a:gd name="connsiteX167" fmla="*/ 412988 w 2772524"/>
              <a:gd name="connsiteY167" fmla="*/ 261715 h 459930"/>
              <a:gd name="connsiteX168" fmla="*/ 414449 w 2772524"/>
              <a:gd name="connsiteY168" fmla="*/ 276330 h 459930"/>
              <a:gd name="connsiteX169" fmla="*/ 414433 w 2772524"/>
              <a:gd name="connsiteY169" fmla="*/ 438635 h 459930"/>
              <a:gd name="connsiteX170" fmla="*/ 412712 w 2772524"/>
              <a:gd name="connsiteY170" fmla="*/ 453165 h 459930"/>
              <a:gd name="connsiteX171" fmla="*/ 373073 w 2772524"/>
              <a:gd name="connsiteY171" fmla="*/ 454396 h 459930"/>
              <a:gd name="connsiteX172" fmla="*/ 368938 w 2772524"/>
              <a:gd name="connsiteY172" fmla="*/ 438362 h 459930"/>
              <a:gd name="connsiteX173" fmla="*/ 368872 w 2772524"/>
              <a:gd name="connsiteY173" fmla="*/ 396142 h 459930"/>
              <a:gd name="connsiteX174" fmla="*/ 368930 w 2772524"/>
              <a:gd name="connsiteY174" fmla="*/ 279999 h 459930"/>
              <a:gd name="connsiteX175" fmla="*/ 373672 w 2772524"/>
              <a:gd name="connsiteY175" fmla="*/ 258913 h 459930"/>
              <a:gd name="connsiteX176" fmla="*/ 393079 w 2772524"/>
              <a:gd name="connsiteY176" fmla="*/ 256816 h 459930"/>
              <a:gd name="connsiteX177" fmla="*/ 95126 w 2772524"/>
              <a:gd name="connsiteY177" fmla="*/ 255030 h 459930"/>
              <a:gd name="connsiteX178" fmla="*/ 167808 w 2772524"/>
              <a:gd name="connsiteY178" fmla="*/ 277539 h 459930"/>
              <a:gd name="connsiteX179" fmla="*/ 176862 w 2772524"/>
              <a:gd name="connsiteY179" fmla="*/ 295830 h 459930"/>
              <a:gd name="connsiteX180" fmla="*/ 147921 w 2772524"/>
              <a:gd name="connsiteY180" fmla="*/ 319718 h 459930"/>
              <a:gd name="connsiteX181" fmla="*/ 136593 w 2772524"/>
              <a:gd name="connsiteY181" fmla="*/ 311126 h 459930"/>
              <a:gd name="connsiteX182" fmla="*/ 111833 w 2772524"/>
              <a:gd name="connsiteY182" fmla="*/ 298922 h 459930"/>
              <a:gd name="connsiteX183" fmla="*/ 102784 w 2772524"/>
              <a:gd name="connsiteY183" fmla="*/ 297800 h 459930"/>
              <a:gd name="connsiteX184" fmla="*/ 47997 w 2772524"/>
              <a:gd name="connsiteY184" fmla="*/ 368724 h 459930"/>
              <a:gd name="connsiteX185" fmla="*/ 73679 w 2772524"/>
              <a:gd name="connsiteY185" fmla="*/ 409029 h 459930"/>
              <a:gd name="connsiteX186" fmla="*/ 83076 w 2772524"/>
              <a:gd name="connsiteY186" fmla="*/ 413625 h 459930"/>
              <a:gd name="connsiteX187" fmla="*/ 135583 w 2772524"/>
              <a:gd name="connsiteY187" fmla="*/ 409877 h 459930"/>
              <a:gd name="connsiteX188" fmla="*/ 142572 w 2772524"/>
              <a:gd name="connsiteY188" fmla="*/ 406128 h 459930"/>
              <a:gd name="connsiteX189" fmla="*/ 163750 w 2772524"/>
              <a:gd name="connsiteY189" fmla="*/ 406128 h 459930"/>
              <a:gd name="connsiteX190" fmla="*/ 175745 w 2772524"/>
              <a:gd name="connsiteY190" fmla="*/ 429851 h 459930"/>
              <a:gd name="connsiteX191" fmla="*/ 166757 w 2772524"/>
              <a:gd name="connsiteY191" fmla="*/ 443806 h 459930"/>
              <a:gd name="connsiteX192" fmla="*/ 124688 w 2772524"/>
              <a:gd name="connsiteY192" fmla="*/ 457214 h 459930"/>
              <a:gd name="connsiteX193" fmla="*/ 98497 w 2772524"/>
              <a:gd name="connsiteY193" fmla="*/ 459075 h 459930"/>
              <a:gd name="connsiteX194" fmla="*/ 81500 w 2772524"/>
              <a:gd name="connsiteY194" fmla="*/ 457323 h 459930"/>
              <a:gd name="connsiteX195" fmla="*/ 44640 w 2772524"/>
              <a:gd name="connsiteY195" fmla="*/ 444600 h 459930"/>
              <a:gd name="connsiteX196" fmla="*/ 1520 w 2772524"/>
              <a:gd name="connsiteY196" fmla="*/ 376139 h 459930"/>
              <a:gd name="connsiteX197" fmla="*/ 22589 w 2772524"/>
              <a:gd name="connsiteY197" fmla="*/ 291726 h 459930"/>
              <a:gd name="connsiteX198" fmla="*/ 48843 w 2772524"/>
              <a:gd name="connsiteY198" fmla="*/ 269885 h 459930"/>
              <a:gd name="connsiteX199" fmla="*/ 95126 w 2772524"/>
              <a:gd name="connsiteY199" fmla="*/ 255030 h 459930"/>
              <a:gd name="connsiteX200" fmla="*/ 2339213 w 2772524"/>
              <a:gd name="connsiteY200" fmla="*/ 254983 h 459930"/>
              <a:gd name="connsiteX201" fmla="*/ 2409221 w 2772524"/>
              <a:gd name="connsiteY201" fmla="*/ 277891 h 459930"/>
              <a:gd name="connsiteX202" fmla="*/ 2419145 w 2772524"/>
              <a:gd name="connsiteY202" fmla="*/ 294407 h 459930"/>
              <a:gd name="connsiteX203" fmla="*/ 2396249 w 2772524"/>
              <a:gd name="connsiteY203" fmla="*/ 321934 h 459930"/>
              <a:gd name="connsiteX204" fmla="*/ 2386697 w 2772524"/>
              <a:gd name="connsiteY204" fmla="*/ 316434 h 459930"/>
              <a:gd name="connsiteX205" fmla="*/ 2365584 w 2772524"/>
              <a:gd name="connsiteY205" fmla="*/ 302917 h 459930"/>
              <a:gd name="connsiteX206" fmla="*/ 2323945 w 2772524"/>
              <a:gd name="connsiteY206" fmla="*/ 302287 h 459930"/>
              <a:gd name="connsiteX207" fmla="*/ 2290804 w 2772524"/>
              <a:gd name="connsiteY207" fmla="*/ 353455 h 459930"/>
              <a:gd name="connsiteX208" fmla="*/ 2290872 w 2772524"/>
              <a:gd name="connsiteY208" fmla="*/ 369325 h 459930"/>
              <a:gd name="connsiteX209" fmla="*/ 2336794 w 2772524"/>
              <a:gd name="connsiteY209" fmla="*/ 415896 h 459930"/>
              <a:gd name="connsiteX210" fmla="*/ 2383597 w 2772524"/>
              <a:gd name="connsiteY210" fmla="*/ 405799 h 459930"/>
              <a:gd name="connsiteX211" fmla="*/ 2402206 w 2772524"/>
              <a:gd name="connsiteY211" fmla="*/ 401312 h 459930"/>
              <a:gd name="connsiteX212" fmla="*/ 2420407 w 2772524"/>
              <a:gd name="connsiteY212" fmla="*/ 433025 h 459930"/>
              <a:gd name="connsiteX213" fmla="*/ 2412176 w 2772524"/>
              <a:gd name="connsiteY213" fmla="*/ 441507 h 459930"/>
              <a:gd name="connsiteX214" fmla="*/ 2361179 w 2772524"/>
              <a:gd name="connsiteY214" fmla="*/ 457296 h 459930"/>
              <a:gd name="connsiteX215" fmla="*/ 2329439 w 2772524"/>
              <a:gd name="connsiteY215" fmla="*/ 457159 h 459930"/>
              <a:gd name="connsiteX216" fmla="*/ 2259887 w 2772524"/>
              <a:gd name="connsiteY216" fmla="*/ 420603 h 459930"/>
              <a:gd name="connsiteX217" fmla="*/ 2243060 w 2772524"/>
              <a:gd name="connsiteY217" fmla="*/ 379285 h 459930"/>
              <a:gd name="connsiteX218" fmla="*/ 2265084 w 2772524"/>
              <a:gd name="connsiteY218" fmla="*/ 291452 h 459930"/>
              <a:gd name="connsiteX219" fmla="*/ 2279470 w 2772524"/>
              <a:gd name="connsiteY219" fmla="*/ 277968 h 459930"/>
              <a:gd name="connsiteX220" fmla="*/ 2339213 w 2772524"/>
              <a:gd name="connsiteY220" fmla="*/ 254983 h 459930"/>
              <a:gd name="connsiteX221" fmla="*/ 1442110 w 2772524"/>
              <a:gd name="connsiteY221" fmla="*/ 254874 h 459930"/>
              <a:gd name="connsiteX222" fmla="*/ 1458593 w 2772524"/>
              <a:gd name="connsiteY222" fmla="*/ 261238 h 459930"/>
              <a:gd name="connsiteX223" fmla="*/ 1456059 w 2772524"/>
              <a:gd name="connsiteY223" fmla="*/ 274027 h 459930"/>
              <a:gd name="connsiteX224" fmla="*/ 1443128 w 2772524"/>
              <a:gd name="connsiteY224" fmla="*/ 317036 h 459930"/>
              <a:gd name="connsiteX225" fmla="*/ 1418119 w 2772524"/>
              <a:gd name="connsiteY225" fmla="*/ 393678 h 459930"/>
              <a:gd name="connsiteX226" fmla="*/ 1402599 w 2772524"/>
              <a:gd name="connsiteY226" fmla="*/ 441425 h 459930"/>
              <a:gd name="connsiteX227" fmla="*/ 1381766 w 2772524"/>
              <a:gd name="connsiteY227" fmla="*/ 457268 h 459930"/>
              <a:gd name="connsiteX228" fmla="*/ 1368552 w 2772524"/>
              <a:gd name="connsiteY228" fmla="*/ 456967 h 459930"/>
              <a:gd name="connsiteX229" fmla="*/ 1353840 w 2772524"/>
              <a:gd name="connsiteY229" fmla="*/ 444079 h 459930"/>
              <a:gd name="connsiteX230" fmla="*/ 1331403 w 2772524"/>
              <a:gd name="connsiteY230" fmla="*/ 354331 h 459930"/>
              <a:gd name="connsiteX231" fmla="*/ 1324382 w 2772524"/>
              <a:gd name="connsiteY231" fmla="*/ 335204 h 459930"/>
              <a:gd name="connsiteX232" fmla="*/ 1317150 w 2772524"/>
              <a:gd name="connsiteY232" fmla="*/ 355371 h 459930"/>
              <a:gd name="connsiteX233" fmla="*/ 1298544 w 2772524"/>
              <a:gd name="connsiteY233" fmla="*/ 422901 h 459930"/>
              <a:gd name="connsiteX234" fmla="*/ 1293583 w 2772524"/>
              <a:gd name="connsiteY234" fmla="*/ 442082 h 459930"/>
              <a:gd name="connsiteX235" fmla="*/ 1288442 w 2772524"/>
              <a:gd name="connsiteY235" fmla="*/ 454532 h 459930"/>
              <a:gd name="connsiteX236" fmla="*/ 1262473 w 2772524"/>
              <a:gd name="connsiteY236" fmla="*/ 456776 h 459930"/>
              <a:gd name="connsiteX237" fmla="*/ 1248726 w 2772524"/>
              <a:gd name="connsiteY237" fmla="*/ 445721 h 459930"/>
              <a:gd name="connsiteX238" fmla="*/ 1241084 w 2772524"/>
              <a:gd name="connsiteY238" fmla="*/ 426020 h 459930"/>
              <a:gd name="connsiteX239" fmla="*/ 1196133 w 2772524"/>
              <a:gd name="connsiteY239" fmla="*/ 280811 h 459930"/>
              <a:gd name="connsiteX240" fmla="*/ 1190680 w 2772524"/>
              <a:gd name="connsiteY240" fmla="*/ 263071 h 459930"/>
              <a:gd name="connsiteX241" fmla="*/ 1196117 w 2772524"/>
              <a:gd name="connsiteY241" fmla="*/ 258694 h 459930"/>
              <a:gd name="connsiteX242" fmla="*/ 1234383 w 2772524"/>
              <a:gd name="connsiteY242" fmla="*/ 259068 h 459930"/>
              <a:gd name="connsiteX243" fmla="*/ 1240216 w 2772524"/>
              <a:gd name="connsiteY243" fmla="*/ 270728 h 459930"/>
              <a:gd name="connsiteX244" fmla="*/ 1256360 w 2772524"/>
              <a:gd name="connsiteY244" fmla="*/ 326613 h 459930"/>
              <a:gd name="connsiteX245" fmla="*/ 1269628 w 2772524"/>
              <a:gd name="connsiteY245" fmla="*/ 370393 h 459930"/>
              <a:gd name="connsiteX246" fmla="*/ 1273609 w 2772524"/>
              <a:gd name="connsiteY246" fmla="*/ 362731 h 459930"/>
              <a:gd name="connsiteX247" fmla="*/ 1284006 w 2772524"/>
              <a:gd name="connsiteY247" fmla="*/ 325819 h 459930"/>
              <a:gd name="connsiteX248" fmla="*/ 1300602 w 2772524"/>
              <a:gd name="connsiteY248" fmla="*/ 270074 h 459930"/>
              <a:gd name="connsiteX249" fmla="*/ 1305349 w 2772524"/>
              <a:gd name="connsiteY249" fmla="*/ 259501 h 459930"/>
              <a:gd name="connsiteX250" fmla="*/ 1337324 w 2772524"/>
              <a:gd name="connsiteY250" fmla="*/ 257968 h 459930"/>
              <a:gd name="connsiteX251" fmla="*/ 1349090 w 2772524"/>
              <a:gd name="connsiteY251" fmla="*/ 267447 h 459930"/>
              <a:gd name="connsiteX252" fmla="*/ 1356229 w 2772524"/>
              <a:gd name="connsiteY252" fmla="*/ 288688 h 459930"/>
              <a:gd name="connsiteX253" fmla="*/ 1374112 w 2772524"/>
              <a:gd name="connsiteY253" fmla="*/ 364592 h 459930"/>
              <a:gd name="connsiteX254" fmla="*/ 1377842 w 2772524"/>
              <a:gd name="connsiteY254" fmla="*/ 375537 h 459930"/>
              <a:gd name="connsiteX255" fmla="*/ 1384242 w 2772524"/>
              <a:gd name="connsiteY255" fmla="*/ 360323 h 459930"/>
              <a:gd name="connsiteX256" fmla="*/ 1399162 w 2772524"/>
              <a:gd name="connsiteY256" fmla="*/ 302780 h 459930"/>
              <a:gd name="connsiteX257" fmla="*/ 1408668 w 2772524"/>
              <a:gd name="connsiteY257" fmla="*/ 272536 h 459930"/>
              <a:gd name="connsiteX258" fmla="*/ 1429091 w 2772524"/>
              <a:gd name="connsiteY258" fmla="*/ 256940 h 459930"/>
              <a:gd name="connsiteX259" fmla="*/ 1442110 w 2772524"/>
              <a:gd name="connsiteY259" fmla="*/ 254874 h 459930"/>
              <a:gd name="connsiteX260" fmla="*/ 766801 w 2772524"/>
              <a:gd name="connsiteY260" fmla="*/ 254776 h 459930"/>
              <a:gd name="connsiteX261" fmla="*/ 785840 w 2772524"/>
              <a:gd name="connsiteY261" fmla="*/ 256344 h 459930"/>
              <a:gd name="connsiteX262" fmla="*/ 786146 w 2772524"/>
              <a:gd name="connsiteY262" fmla="*/ 271166 h 459930"/>
              <a:gd name="connsiteX263" fmla="*/ 762098 w 2772524"/>
              <a:gd name="connsiteY263" fmla="*/ 302617 h 459930"/>
              <a:gd name="connsiteX264" fmla="*/ 728648 w 2772524"/>
              <a:gd name="connsiteY264" fmla="*/ 341854 h 459930"/>
              <a:gd name="connsiteX265" fmla="*/ 725334 w 2772524"/>
              <a:gd name="connsiteY265" fmla="*/ 348120 h 459930"/>
              <a:gd name="connsiteX266" fmla="*/ 751240 w 2772524"/>
              <a:gd name="connsiteY266" fmla="*/ 379642 h 459930"/>
              <a:gd name="connsiteX267" fmla="*/ 773453 w 2772524"/>
              <a:gd name="connsiteY267" fmla="*/ 414036 h 459930"/>
              <a:gd name="connsiteX268" fmla="*/ 788819 w 2772524"/>
              <a:gd name="connsiteY268" fmla="*/ 450401 h 459930"/>
              <a:gd name="connsiteX269" fmla="*/ 779672 w 2772524"/>
              <a:gd name="connsiteY269" fmla="*/ 456859 h 459930"/>
              <a:gd name="connsiteX270" fmla="*/ 744701 w 2772524"/>
              <a:gd name="connsiteY270" fmla="*/ 456913 h 459930"/>
              <a:gd name="connsiteX271" fmla="*/ 736651 w 2772524"/>
              <a:gd name="connsiteY271" fmla="*/ 444819 h 459930"/>
              <a:gd name="connsiteX272" fmla="*/ 705945 w 2772524"/>
              <a:gd name="connsiteY272" fmla="*/ 393898 h 459930"/>
              <a:gd name="connsiteX273" fmla="*/ 696412 w 2772524"/>
              <a:gd name="connsiteY273" fmla="*/ 382050 h 459930"/>
              <a:gd name="connsiteX274" fmla="*/ 676898 w 2772524"/>
              <a:gd name="connsiteY274" fmla="*/ 406895 h 459930"/>
              <a:gd name="connsiteX275" fmla="*/ 676558 w 2772524"/>
              <a:gd name="connsiteY275" fmla="*/ 439948 h 459930"/>
              <a:gd name="connsiteX276" fmla="*/ 669499 w 2772524"/>
              <a:gd name="connsiteY276" fmla="*/ 455737 h 459930"/>
              <a:gd name="connsiteX277" fmla="*/ 635970 w 2772524"/>
              <a:gd name="connsiteY277" fmla="*/ 456010 h 459930"/>
              <a:gd name="connsiteX278" fmla="*/ 631463 w 2772524"/>
              <a:gd name="connsiteY278" fmla="*/ 446570 h 459930"/>
              <a:gd name="connsiteX279" fmla="*/ 628604 w 2772524"/>
              <a:gd name="connsiteY279" fmla="*/ 431001 h 459930"/>
              <a:gd name="connsiteX280" fmla="*/ 629849 w 2772524"/>
              <a:gd name="connsiteY280" fmla="*/ 360980 h 459930"/>
              <a:gd name="connsiteX281" fmla="*/ 630749 w 2772524"/>
              <a:gd name="connsiteY281" fmla="*/ 342511 h 459930"/>
              <a:gd name="connsiteX282" fmla="*/ 630899 w 2772524"/>
              <a:gd name="connsiteY282" fmla="*/ 277681 h 459930"/>
              <a:gd name="connsiteX283" fmla="*/ 637444 w 2772524"/>
              <a:gd name="connsiteY283" fmla="*/ 258828 h 459930"/>
              <a:gd name="connsiteX284" fmla="*/ 668467 w 2772524"/>
              <a:gd name="connsiteY284" fmla="*/ 258314 h 459930"/>
              <a:gd name="connsiteX285" fmla="*/ 676569 w 2772524"/>
              <a:gd name="connsiteY285" fmla="*/ 276154 h 459930"/>
              <a:gd name="connsiteX286" fmla="*/ 676747 w 2772524"/>
              <a:gd name="connsiteY286" fmla="*/ 318487 h 459930"/>
              <a:gd name="connsiteX287" fmla="*/ 677842 w 2772524"/>
              <a:gd name="connsiteY287" fmla="*/ 332387 h 459930"/>
              <a:gd name="connsiteX288" fmla="*/ 703934 w 2772524"/>
              <a:gd name="connsiteY288" fmla="*/ 301358 h 459930"/>
              <a:gd name="connsiteX289" fmla="*/ 723517 w 2772524"/>
              <a:gd name="connsiteY289" fmla="*/ 276368 h 459930"/>
              <a:gd name="connsiteX290" fmla="*/ 738041 w 2772524"/>
              <a:gd name="connsiteY290" fmla="*/ 261045 h 459930"/>
              <a:gd name="connsiteX291" fmla="*/ 755005 w 2772524"/>
              <a:gd name="connsiteY291" fmla="*/ 255394 h 459930"/>
              <a:gd name="connsiteX292" fmla="*/ 766801 w 2772524"/>
              <a:gd name="connsiteY292" fmla="*/ 254776 h 459930"/>
              <a:gd name="connsiteX293" fmla="*/ 1725783 w 2772524"/>
              <a:gd name="connsiteY293" fmla="*/ 254748 h 459930"/>
              <a:gd name="connsiteX294" fmla="*/ 1775500 w 2772524"/>
              <a:gd name="connsiteY294" fmla="*/ 259714 h 459930"/>
              <a:gd name="connsiteX295" fmla="*/ 1822456 w 2772524"/>
              <a:gd name="connsiteY295" fmla="*/ 318048 h 459930"/>
              <a:gd name="connsiteX296" fmla="*/ 1800731 w 2772524"/>
              <a:gd name="connsiteY296" fmla="*/ 370967 h 459930"/>
              <a:gd name="connsiteX297" fmla="*/ 1791441 w 2772524"/>
              <a:gd name="connsiteY297" fmla="*/ 384867 h 459930"/>
              <a:gd name="connsiteX298" fmla="*/ 1801105 w 2772524"/>
              <a:gd name="connsiteY298" fmla="*/ 397509 h 459930"/>
              <a:gd name="connsiteX299" fmla="*/ 1825507 w 2772524"/>
              <a:gd name="connsiteY299" fmla="*/ 438115 h 459930"/>
              <a:gd name="connsiteX300" fmla="*/ 1829307 w 2772524"/>
              <a:gd name="connsiteY300" fmla="*/ 451276 h 459930"/>
              <a:gd name="connsiteX301" fmla="*/ 1823835 w 2772524"/>
              <a:gd name="connsiteY301" fmla="*/ 455380 h 459930"/>
              <a:gd name="connsiteX302" fmla="*/ 1789936 w 2772524"/>
              <a:gd name="connsiteY302" fmla="*/ 455791 h 459930"/>
              <a:gd name="connsiteX303" fmla="*/ 1780603 w 2772524"/>
              <a:gd name="connsiteY303" fmla="*/ 448923 h 459930"/>
              <a:gd name="connsiteX304" fmla="*/ 1768290 w 2772524"/>
              <a:gd name="connsiteY304" fmla="*/ 431794 h 459930"/>
              <a:gd name="connsiteX305" fmla="*/ 1746469 w 2772524"/>
              <a:gd name="connsiteY305" fmla="*/ 401969 h 459930"/>
              <a:gd name="connsiteX306" fmla="*/ 1725053 w 2772524"/>
              <a:gd name="connsiteY306" fmla="*/ 393213 h 459930"/>
              <a:gd name="connsiteX307" fmla="*/ 1721925 w 2772524"/>
              <a:gd name="connsiteY307" fmla="*/ 405526 h 459930"/>
              <a:gd name="connsiteX308" fmla="*/ 1721788 w 2772524"/>
              <a:gd name="connsiteY308" fmla="*/ 438553 h 459930"/>
              <a:gd name="connsiteX309" fmla="*/ 1720500 w 2772524"/>
              <a:gd name="connsiteY309" fmla="*/ 453575 h 459930"/>
              <a:gd name="connsiteX310" fmla="*/ 1678715 w 2772524"/>
              <a:gd name="connsiteY310" fmla="*/ 456174 h 459930"/>
              <a:gd name="connsiteX311" fmla="*/ 1673464 w 2772524"/>
              <a:gd name="connsiteY311" fmla="*/ 439155 h 459930"/>
              <a:gd name="connsiteX312" fmla="*/ 1673360 w 2772524"/>
              <a:gd name="connsiteY312" fmla="*/ 374415 h 459930"/>
              <a:gd name="connsiteX313" fmla="*/ 1673409 w 2772524"/>
              <a:gd name="connsiteY313" fmla="*/ 279284 h 459930"/>
              <a:gd name="connsiteX314" fmla="*/ 1680187 w 2772524"/>
              <a:gd name="connsiteY314" fmla="*/ 258488 h 459930"/>
              <a:gd name="connsiteX315" fmla="*/ 1694295 w 2772524"/>
              <a:gd name="connsiteY315" fmla="*/ 257222 h 459930"/>
              <a:gd name="connsiteX316" fmla="*/ 1723159 w 2772524"/>
              <a:gd name="connsiteY316" fmla="*/ 254986 h 459930"/>
              <a:gd name="connsiteX317" fmla="*/ 1725783 w 2772524"/>
              <a:gd name="connsiteY317" fmla="*/ 254748 h 459930"/>
              <a:gd name="connsiteX318" fmla="*/ 1868359 w 2772524"/>
              <a:gd name="connsiteY318" fmla="*/ 254667 h 459930"/>
              <a:gd name="connsiteX319" fmla="*/ 1872296 w 2772524"/>
              <a:gd name="connsiteY319" fmla="*/ 255077 h 459930"/>
              <a:gd name="connsiteX320" fmla="*/ 1887192 w 2772524"/>
              <a:gd name="connsiteY320" fmla="*/ 258328 h 459930"/>
              <a:gd name="connsiteX321" fmla="*/ 1893693 w 2772524"/>
              <a:gd name="connsiteY321" fmla="*/ 272608 h 459930"/>
              <a:gd name="connsiteX322" fmla="*/ 1893833 w 2772524"/>
              <a:gd name="connsiteY322" fmla="*/ 292438 h 459930"/>
              <a:gd name="connsiteX323" fmla="*/ 1893874 w 2772524"/>
              <a:gd name="connsiteY323" fmla="*/ 398194 h 459930"/>
              <a:gd name="connsiteX324" fmla="*/ 1894432 w 2772524"/>
              <a:gd name="connsiteY324" fmla="*/ 415815 h 459930"/>
              <a:gd name="connsiteX325" fmla="*/ 1940775 w 2772524"/>
              <a:gd name="connsiteY325" fmla="*/ 415870 h 459930"/>
              <a:gd name="connsiteX326" fmla="*/ 1984661 w 2772524"/>
              <a:gd name="connsiteY326" fmla="*/ 417156 h 459930"/>
              <a:gd name="connsiteX327" fmla="*/ 1987671 w 2772524"/>
              <a:gd name="connsiteY327" fmla="*/ 450237 h 459930"/>
              <a:gd name="connsiteX328" fmla="*/ 1961825 w 2772524"/>
              <a:gd name="connsiteY328" fmla="*/ 456996 h 459930"/>
              <a:gd name="connsiteX329" fmla="*/ 1862697 w 2772524"/>
              <a:gd name="connsiteY329" fmla="*/ 457077 h 459930"/>
              <a:gd name="connsiteX330" fmla="*/ 1850450 w 2772524"/>
              <a:gd name="connsiteY330" fmla="*/ 454861 h 459930"/>
              <a:gd name="connsiteX331" fmla="*/ 1848141 w 2772524"/>
              <a:gd name="connsiteY331" fmla="*/ 438827 h 459930"/>
              <a:gd name="connsiteX332" fmla="*/ 1848190 w 2772524"/>
              <a:gd name="connsiteY332" fmla="*/ 313233 h 459930"/>
              <a:gd name="connsiteX333" fmla="*/ 1851017 w 2772524"/>
              <a:gd name="connsiteY333" fmla="*/ 269784 h 459930"/>
              <a:gd name="connsiteX334" fmla="*/ 1868359 w 2772524"/>
              <a:gd name="connsiteY334" fmla="*/ 254667 h 459930"/>
              <a:gd name="connsiteX335" fmla="*/ 1557762 w 2772524"/>
              <a:gd name="connsiteY335" fmla="*/ 254630 h 459930"/>
              <a:gd name="connsiteX336" fmla="*/ 1658304 w 2772524"/>
              <a:gd name="connsiteY336" fmla="*/ 361199 h 459930"/>
              <a:gd name="connsiteX337" fmla="*/ 1557220 w 2772524"/>
              <a:gd name="connsiteY337" fmla="*/ 459923 h 459930"/>
              <a:gd name="connsiteX338" fmla="*/ 1453688 w 2772524"/>
              <a:gd name="connsiteY338" fmla="*/ 355261 h 459930"/>
              <a:gd name="connsiteX339" fmla="*/ 1557762 w 2772524"/>
              <a:gd name="connsiteY339" fmla="*/ 254630 h 459930"/>
              <a:gd name="connsiteX340" fmla="*/ 534333 w 2772524"/>
              <a:gd name="connsiteY340" fmla="*/ 254562 h 459930"/>
              <a:gd name="connsiteX341" fmla="*/ 597113 w 2772524"/>
              <a:gd name="connsiteY341" fmla="*/ 276019 h 459930"/>
              <a:gd name="connsiteX342" fmla="*/ 595137 w 2772524"/>
              <a:gd name="connsiteY342" fmla="*/ 314272 h 459930"/>
              <a:gd name="connsiteX343" fmla="*/ 584896 w 2772524"/>
              <a:gd name="connsiteY343" fmla="*/ 319006 h 459930"/>
              <a:gd name="connsiteX344" fmla="*/ 573360 w 2772524"/>
              <a:gd name="connsiteY344" fmla="*/ 313396 h 459930"/>
              <a:gd name="connsiteX345" fmla="*/ 563340 w 2772524"/>
              <a:gd name="connsiteY345" fmla="*/ 306994 h 459930"/>
              <a:gd name="connsiteX346" fmla="*/ 482780 w 2772524"/>
              <a:gd name="connsiteY346" fmla="*/ 335943 h 459930"/>
              <a:gd name="connsiteX347" fmla="*/ 484696 w 2772524"/>
              <a:gd name="connsiteY347" fmla="*/ 385880 h 459930"/>
              <a:gd name="connsiteX348" fmla="*/ 541157 w 2772524"/>
              <a:gd name="connsiteY348" fmla="*/ 416881 h 459930"/>
              <a:gd name="connsiteX349" fmla="*/ 573617 w 2772524"/>
              <a:gd name="connsiteY349" fmla="*/ 406976 h 459930"/>
              <a:gd name="connsiteX350" fmla="*/ 590617 w 2772524"/>
              <a:gd name="connsiteY350" fmla="*/ 400409 h 459930"/>
              <a:gd name="connsiteX351" fmla="*/ 609970 w 2772524"/>
              <a:gd name="connsiteY351" fmla="*/ 433435 h 459930"/>
              <a:gd name="connsiteX352" fmla="*/ 578455 w 2772524"/>
              <a:gd name="connsiteY352" fmla="*/ 453684 h 459930"/>
              <a:gd name="connsiteX353" fmla="*/ 505286 w 2772524"/>
              <a:gd name="connsiteY353" fmla="*/ 456475 h 459930"/>
              <a:gd name="connsiteX354" fmla="*/ 436569 w 2772524"/>
              <a:gd name="connsiteY354" fmla="*/ 389984 h 459930"/>
              <a:gd name="connsiteX355" fmla="*/ 435023 w 2772524"/>
              <a:gd name="connsiteY355" fmla="*/ 331155 h 459930"/>
              <a:gd name="connsiteX356" fmla="*/ 487544 w 2772524"/>
              <a:gd name="connsiteY356" fmla="*/ 266902 h 459930"/>
              <a:gd name="connsiteX357" fmla="*/ 534333 w 2772524"/>
              <a:gd name="connsiteY357" fmla="*/ 254562 h 459930"/>
              <a:gd name="connsiteX358" fmla="*/ 1246059 w 2772524"/>
              <a:gd name="connsiteY358" fmla="*/ 1008 h 459930"/>
              <a:gd name="connsiteX359" fmla="*/ 1266268 w 2772524"/>
              <a:gd name="connsiteY359" fmla="*/ 4732 h 459930"/>
              <a:gd name="connsiteX360" fmla="*/ 1273908 w 2772524"/>
              <a:gd name="connsiteY360" fmla="*/ 17986 h 459930"/>
              <a:gd name="connsiteX361" fmla="*/ 1316740 w 2772524"/>
              <a:gd name="connsiteY361" fmla="*/ 92336 h 459930"/>
              <a:gd name="connsiteX362" fmla="*/ 1324087 w 2772524"/>
              <a:gd name="connsiteY362" fmla="*/ 101332 h 459930"/>
              <a:gd name="connsiteX363" fmla="*/ 1328957 w 2772524"/>
              <a:gd name="connsiteY363" fmla="*/ 94899 h 459930"/>
              <a:gd name="connsiteX364" fmla="*/ 1345889 w 2772524"/>
              <a:gd name="connsiteY364" fmla="*/ 63482 h 459930"/>
              <a:gd name="connsiteX365" fmla="*/ 1371429 w 2772524"/>
              <a:gd name="connsiteY365" fmla="*/ 18725 h 459930"/>
              <a:gd name="connsiteX366" fmla="*/ 1410940 w 2772524"/>
              <a:gd name="connsiteY366" fmla="*/ 2248 h 459930"/>
              <a:gd name="connsiteX367" fmla="*/ 1419178 w 2772524"/>
              <a:gd name="connsiteY367" fmla="*/ 4423 h 459930"/>
              <a:gd name="connsiteX368" fmla="*/ 1425296 w 2772524"/>
              <a:gd name="connsiteY368" fmla="*/ 17718 h 459930"/>
              <a:gd name="connsiteX369" fmla="*/ 1425472 w 2772524"/>
              <a:gd name="connsiteY369" fmla="*/ 32270 h 459930"/>
              <a:gd name="connsiteX370" fmla="*/ 1425398 w 2772524"/>
              <a:gd name="connsiteY370" fmla="*/ 177783 h 459930"/>
              <a:gd name="connsiteX371" fmla="*/ 1419304 w 2772524"/>
              <a:gd name="connsiteY371" fmla="*/ 198978 h 459930"/>
              <a:gd name="connsiteX372" fmla="*/ 1384073 w 2772524"/>
              <a:gd name="connsiteY372" fmla="*/ 202357 h 459930"/>
              <a:gd name="connsiteX373" fmla="*/ 1377273 w 2772524"/>
              <a:gd name="connsiteY373" fmla="*/ 187803 h 459930"/>
              <a:gd name="connsiteX374" fmla="*/ 1378595 w 2772524"/>
              <a:gd name="connsiteY374" fmla="*/ 104556 h 459930"/>
              <a:gd name="connsiteX375" fmla="*/ 1377807 w 2772524"/>
              <a:gd name="connsiteY375" fmla="*/ 100725 h 459930"/>
              <a:gd name="connsiteX376" fmla="*/ 1373216 w 2772524"/>
              <a:gd name="connsiteY376" fmla="*/ 104498 h 459930"/>
              <a:gd name="connsiteX377" fmla="*/ 1363365 w 2772524"/>
              <a:gd name="connsiteY377" fmla="*/ 121704 h 459930"/>
              <a:gd name="connsiteX378" fmla="*/ 1343049 w 2772524"/>
              <a:gd name="connsiteY378" fmla="*/ 154186 h 459930"/>
              <a:gd name="connsiteX379" fmla="*/ 1336797 w 2772524"/>
              <a:gd name="connsiteY379" fmla="*/ 160933 h 459930"/>
              <a:gd name="connsiteX380" fmla="*/ 1305557 w 2772524"/>
              <a:gd name="connsiteY380" fmla="*/ 157163 h 459930"/>
              <a:gd name="connsiteX381" fmla="*/ 1278370 w 2772524"/>
              <a:gd name="connsiteY381" fmla="*/ 114983 h 459930"/>
              <a:gd name="connsiteX382" fmla="*/ 1267833 w 2772524"/>
              <a:gd name="connsiteY382" fmla="*/ 96716 h 459930"/>
              <a:gd name="connsiteX383" fmla="*/ 1266665 w 2772524"/>
              <a:gd name="connsiteY383" fmla="*/ 109344 h 459930"/>
              <a:gd name="connsiteX384" fmla="*/ 1266490 w 2772524"/>
              <a:gd name="connsiteY384" fmla="*/ 179455 h 459930"/>
              <a:gd name="connsiteX385" fmla="*/ 1265395 w 2772524"/>
              <a:gd name="connsiteY385" fmla="*/ 195621 h 459930"/>
              <a:gd name="connsiteX386" fmla="*/ 1223433 w 2772524"/>
              <a:gd name="connsiteY386" fmla="*/ 198280 h 459930"/>
              <a:gd name="connsiteX387" fmla="*/ 1220998 w 2772524"/>
              <a:gd name="connsiteY387" fmla="*/ 182290 h 459930"/>
              <a:gd name="connsiteX388" fmla="*/ 1220910 w 2772524"/>
              <a:gd name="connsiteY388" fmla="*/ 23546 h 459930"/>
              <a:gd name="connsiteX389" fmla="*/ 1227288 w 2772524"/>
              <a:gd name="connsiteY389" fmla="*/ 4587 h 459930"/>
              <a:gd name="connsiteX390" fmla="*/ 980305 w 2772524"/>
              <a:gd name="connsiteY390" fmla="*/ 647 h 459930"/>
              <a:gd name="connsiteX391" fmla="*/ 998279 w 2772524"/>
              <a:gd name="connsiteY391" fmla="*/ 4524 h 459930"/>
              <a:gd name="connsiteX392" fmla="*/ 984847 w 2772524"/>
              <a:gd name="connsiteY392" fmla="*/ 41939 h 459930"/>
              <a:gd name="connsiteX393" fmla="*/ 949093 w 2772524"/>
              <a:gd name="connsiteY393" fmla="*/ 41868 h 459930"/>
              <a:gd name="connsiteX394" fmla="*/ 897379 w 2772524"/>
              <a:gd name="connsiteY394" fmla="*/ 72637 h 459930"/>
              <a:gd name="connsiteX395" fmla="*/ 884245 w 2772524"/>
              <a:gd name="connsiteY395" fmla="*/ 125972 h 459930"/>
              <a:gd name="connsiteX396" fmla="*/ 932093 w 2772524"/>
              <a:gd name="connsiteY396" fmla="*/ 163459 h 459930"/>
              <a:gd name="connsiteX397" fmla="*/ 954968 w 2772524"/>
              <a:gd name="connsiteY397" fmla="*/ 157020 h 459930"/>
              <a:gd name="connsiteX398" fmla="*/ 964227 w 2772524"/>
              <a:gd name="connsiteY398" fmla="*/ 155420 h 459930"/>
              <a:gd name="connsiteX399" fmla="*/ 968753 w 2772524"/>
              <a:gd name="connsiteY399" fmla="*/ 161784 h 459930"/>
              <a:gd name="connsiteX400" fmla="*/ 967401 w 2772524"/>
              <a:gd name="connsiteY400" fmla="*/ 175339 h 459930"/>
              <a:gd name="connsiteX401" fmla="*/ 949569 w 2772524"/>
              <a:gd name="connsiteY401" fmla="*/ 199320 h 459930"/>
              <a:gd name="connsiteX402" fmla="*/ 910835 w 2772524"/>
              <a:gd name="connsiteY402" fmla="*/ 205504 h 459930"/>
              <a:gd name="connsiteX403" fmla="*/ 872312 w 2772524"/>
              <a:gd name="connsiteY403" fmla="*/ 196819 h 459930"/>
              <a:gd name="connsiteX404" fmla="*/ 834906 w 2772524"/>
              <a:gd name="connsiteY404" fmla="*/ 151075 h 459930"/>
              <a:gd name="connsiteX405" fmla="*/ 855592 w 2772524"/>
              <a:gd name="connsiteY405" fmla="*/ 55103 h 459930"/>
              <a:gd name="connsiteX406" fmla="*/ 916223 w 2772524"/>
              <a:gd name="connsiteY406" fmla="*/ 6316 h 459930"/>
              <a:gd name="connsiteX407" fmla="*/ 947284 w 2772524"/>
              <a:gd name="connsiteY407" fmla="*/ 764 h 459930"/>
              <a:gd name="connsiteX408" fmla="*/ 980305 w 2772524"/>
              <a:gd name="connsiteY408" fmla="*/ 647 h 459930"/>
              <a:gd name="connsiteX409" fmla="*/ 1110312 w 2772524"/>
              <a:gd name="connsiteY409" fmla="*/ 458 h 459930"/>
              <a:gd name="connsiteX410" fmla="*/ 1136706 w 2772524"/>
              <a:gd name="connsiteY410" fmla="*/ 1202 h 459930"/>
              <a:gd name="connsiteX411" fmla="*/ 1150964 w 2772524"/>
              <a:gd name="connsiteY411" fmla="*/ 4650 h 459930"/>
              <a:gd name="connsiteX412" fmla="*/ 1148061 w 2772524"/>
              <a:gd name="connsiteY412" fmla="*/ 38579 h 459930"/>
              <a:gd name="connsiteX413" fmla="*/ 1137502 w 2772524"/>
              <a:gd name="connsiteY413" fmla="*/ 44161 h 459930"/>
              <a:gd name="connsiteX414" fmla="*/ 1137198 w 2772524"/>
              <a:gd name="connsiteY414" fmla="*/ 42621 h 459930"/>
              <a:gd name="connsiteX415" fmla="*/ 1095061 w 2772524"/>
              <a:gd name="connsiteY415" fmla="*/ 42407 h 459930"/>
              <a:gd name="connsiteX416" fmla="*/ 1060215 w 2772524"/>
              <a:gd name="connsiteY416" fmla="*/ 63961 h 459930"/>
              <a:gd name="connsiteX417" fmla="*/ 1042430 w 2772524"/>
              <a:gd name="connsiteY417" fmla="*/ 132763 h 459930"/>
              <a:gd name="connsiteX418" fmla="*/ 1063362 w 2772524"/>
              <a:gd name="connsiteY418" fmla="*/ 159518 h 459930"/>
              <a:gd name="connsiteX419" fmla="*/ 1094259 w 2772524"/>
              <a:gd name="connsiteY419" fmla="*/ 162036 h 459930"/>
              <a:gd name="connsiteX420" fmla="*/ 1107010 w 2772524"/>
              <a:gd name="connsiteY420" fmla="*/ 158624 h 459930"/>
              <a:gd name="connsiteX421" fmla="*/ 1120401 w 2772524"/>
              <a:gd name="connsiteY421" fmla="*/ 157554 h 459930"/>
              <a:gd name="connsiteX422" fmla="*/ 1118726 w 2772524"/>
              <a:gd name="connsiteY422" fmla="*/ 193489 h 459930"/>
              <a:gd name="connsiteX423" fmla="*/ 1083976 w 2772524"/>
              <a:gd name="connsiteY423" fmla="*/ 202948 h 459930"/>
              <a:gd name="connsiteX424" fmla="*/ 1061512 w 2772524"/>
              <a:gd name="connsiteY424" fmla="*/ 203110 h 459930"/>
              <a:gd name="connsiteX425" fmla="*/ 1014244 w 2772524"/>
              <a:gd name="connsiteY425" fmla="*/ 188865 h 459930"/>
              <a:gd name="connsiteX426" fmla="*/ 993082 w 2772524"/>
              <a:gd name="connsiteY426" fmla="*/ 158156 h 459930"/>
              <a:gd name="connsiteX427" fmla="*/ 992760 w 2772524"/>
              <a:gd name="connsiteY427" fmla="*/ 105831 h 459930"/>
              <a:gd name="connsiteX428" fmla="*/ 1028073 w 2772524"/>
              <a:gd name="connsiteY428" fmla="*/ 34415 h 459930"/>
              <a:gd name="connsiteX429" fmla="*/ 1032766 w 2772524"/>
              <a:gd name="connsiteY429" fmla="*/ 29777 h 459930"/>
              <a:gd name="connsiteX430" fmla="*/ 1110312 w 2772524"/>
              <a:gd name="connsiteY430" fmla="*/ 458 h 459930"/>
              <a:gd name="connsiteX431" fmla="*/ 806523 w 2772524"/>
              <a:gd name="connsiteY431" fmla="*/ 343 h 459930"/>
              <a:gd name="connsiteX432" fmla="*/ 825446 w 2772524"/>
              <a:gd name="connsiteY432" fmla="*/ 838 h 459930"/>
              <a:gd name="connsiteX433" fmla="*/ 832161 w 2772524"/>
              <a:gd name="connsiteY433" fmla="*/ 10046 h 459930"/>
              <a:gd name="connsiteX434" fmla="*/ 822775 w 2772524"/>
              <a:gd name="connsiteY434" fmla="*/ 61465 h 459930"/>
              <a:gd name="connsiteX435" fmla="*/ 805920 w 2772524"/>
              <a:gd name="connsiteY435" fmla="*/ 148289 h 459930"/>
              <a:gd name="connsiteX436" fmla="*/ 795214 w 2772524"/>
              <a:gd name="connsiteY436" fmla="*/ 191878 h 459930"/>
              <a:gd name="connsiteX437" fmla="*/ 789438 w 2772524"/>
              <a:gd name="connsiteY437" fmla="*/ 202196 h 459930"/>
              <a:gd name="connsiteX438" fmla="*/ 751678 w 2772524"/>
              <a:gd name="connsiteY438" fmla="*/ 196896 h 459930"/>
              <a:gd name="connsiteX439" fmla="*/ 753465 w 2772524"/>
              <a:gd name="connsiteY439" fmla="*/ 178779 h 459930"/>
              <a:gd name="connsiteX440" fmla="*/ 779267 w 2772524"/>
              <a:gd name="connsiteY440" fmla="*/ 46542 h 459930"/>
              <a:gd name="connsiteX441" fmla="*/ 788606 w 2772524"/>
              <a:gd name="connsiteY441" fmla="*/ 7748 h 459930"/>
              <a:gd name="connsiteX442" fmla="*/ 806523 w 2772524"/>
              <a:gd name="connsiteY442" fmla="*/ 343 h 459930"/>
              <a:gd name="connsiteX443" fmla="*/ 1565581 w 2772524"/>
              <a:gd name="connsiteY443" fmla="*/ 335 h 459930"/>
              <a:gd name="connsiteX444" fmla="*/ 1588278 w 2772524"/>
              <a:gd name="connsiteY444" fmla="*/ 5690 h 459930"/>
              <a:gd name="connsiteX445" fmla="*/ 1587416 w 2772524"/>
              <a:gd name="connsiteY445" fmla="*/ 40320 h 459930"/>
              <a:gd name="connsiteX446" fmla="*/ 1571546 w 2772524"/>
              <a:gd name="connsiteY446" fmla="*/ 41718 h 459930"/>
              <a:gd name="connsiteX447" fmla="*/ 1513366 w 2772524"/>
              <a:gd name="connsiteY447" fmla="*/ 41792 h 459930"/>
              <a:gd name="connsiteX448" fmla="*/ 1496949 w 2772524"/>
              <a:gd name="connsiteY448" fmla="*/ 42856 h 459930"/>
              <a:gd name="connsiteX449" fmla="*/ 1496949 w 2772524"/>
              <a:gd name="connsiteY449" fmla="*/ 81002 h 459930"/>
              <a:gd name="connsiteX450" fmla="*/ 1513703 w 2772524"/>
              <a:gd name="connsiteY450" fmla="*/ 82439 h 459930"/>
              <a:gd name="connsiteX451" fmla="*/ 1565272 w 2772524"/>
              <a:gd name="connsiteY451" fmla="*/ 82576 h 459930"/>
              <a:gd name="connsiteX452" fmla="*/ 1581673 w 2772524"/>
              <a:gd name="connsiteY452" fmla="*/ 83905 h 459930"/>
              <a:gd name="connsiteX453" fmla="*/ 1580165 w 2772524"/>
              <a:gd name="connsiteY453" fmla="*/ 122547 h 459930"/>
              <a:gd name="connsiteX454" fmla="*/ 1565018 w 2772524"/>
              <a:gd name="connsiteY454" fmla="*/ 123961 h 459930"/>
              <a:gd name="connsiteX455" fmla="*/ 1513451 w 2772524"/>
              <a:gd name="connsiteY455" fmla="*/ 123975 h 459930"/>
              <a:gd name="connsiteX456" fmla="*/ 1497526 w 2772524"/>
              <a:gd name="connsiteY456" fmla="*/ 125160 h 459930"/>
              <a:gd name="connsiteX457" fmla="*/ 1496314 w 2772524"/>
              <a:gd name="connsiteY457" fmla="*/ 157535 h 459930"/>
              <a:gd name="connsiteX458" fmla="*/ 1510543 w 2772524"/>
              <a:gd name="connsiteY458" fmla="*/ 159076 h 459930"/>
              <a:gd name="connsiteX459" fmla="*/ 1575333 w 2772524"/>
              <a:gd name="connsiteY459" fmla="*/ 159245 h 459930"/>
              <a:gd name="connsiteX460" fmla="*/ 1591887 w 2772524"/>
              <a:gd name="connsiteY460" fmla="*/ 160671 h 459930"/>
              <a:gd name="connsiteX461" fmla="*/ 1592645 w 2772524"/>
              <a:gd name="connsiteY461" fmla="*/ 198256 h 459930"/>
              <a:gd name="connsiteX462" fmla="*/ 1580959 w 2772524"/>
              <a:gd name="connsiteY462" fmla="*/ 200357 h 459930"/>
              <a:gd name="connsiteX463" fmla="*/ 1463277 w 2772524"/>
              <a:gd name="connsiteY463" fmla="*/ 200297 h 459930"/>
              <a:gd name="connsiteX464" fmla="*/ 1455578 w 2772524"/>
              <a:gd name="connsiteY464" fmla="*/ 199219 h 459930"/>
              <a:gd name="connsiteX465" fmla="*/ 1449676 w 2772524"/>
              <a:gd name="connsiteY465" fmla="*/ 179493 h 459930"/>
              <a:gd name="connsiteX466" fmla="*/ 1451044 w 2772524"/>
              <a:gd name="connsiteY466" fmla="*/ 150489 h 459930"/>
              <a:gd name="connsiteX467" fmla="*/ 1451101 w 2772524"/>
              <a:gd name="connsiteY467" fmla="*/ 26176 h 459930"/>
              <a:gd name="connsiteX468" fmla="*/ 1454806 w 2772524"/>
              <a:gd name="connsiteY468" fmla="*/ 6347 h 459930"/>
              <a:gd name="connsiteX469" fmla="*/ 1460095 w 2772524"/>
              <a:gd name="connsiteY469" fmla="*/ 3991 h 459930"/>
              <a:gd name="connsiteX470" fmla="*/ 1498147 w 2772524"/>
              <a:gd name="connsiteY470" fmla="*/ 475 h 459930"/>
              <a:gd name="connsiteX471" fmla="*/ 1565581 w 2772524"/>
              <a:gd name="connsiteY471" fmla="*/ 335 h 459930"/>
              <a:gd name="connsiteX472" fmla="*/ 1941508 w 2772524"/>
              <a:gd name="connsiteY472" fmla="*/ 333 h 459930"/>
              <a:gd name="connsiteX473" fmla="*/ 1985917 w 2772524"/>
              <a:gd name="connsiteY473" fmla="*/ 5917 h 459930"/>
              <a:gd name="connsiteX474" fmla="*/ 2008190 w 2772524"/>
              <a:gd name="connsiteY474" fmla="*/ 17090 h 459930"/>
              <a:gd name="connsiteX475" fmla="*/ 2016124 w 2772524"/>
              <a:gd name="connsiteY475" fmla="*/ 29515 h 459930"/>
              <a:gd name="connsiteX476" fmla="*/ 2005804 w 2772524"/>
              <a:gd name="connsiteY476" fmla="*/ 49938 h 459930"/>
              <a:gd name="connsiteX477" fmla="*/ 1986004 w 2772524"/>
              <a:gd name="connsiteY477" fmla="*/ 55564 h 459930"/>
              <a:gd name="connsiteX478" fmla="*/ 1974329 w 2772524"/>
              <a:gd name="connsiteY478" fmla="*/ 49478 h 459930"/>
              <a:gd name="connsiteX479" fmla="*/ 1948395 w 2772524"/>
              <a:gd name="connsiteY479" fmla="*/ 40400 h 459930"/>
              <a:gd name="connsiteX480" fmla="*/ 1924317 w 2772524"/>
              <a:gd name="connsiteY480" fmla="*/ 57274 h 459930"/>
              <a:gd name="connsiteX481" fmla="*/ 1935929 w 2772524"/>
              <a:gd name="connsiteY481" fmla="*/ 68722 h 459930"/>
              <a:gd name="connsiteX482" fmla="*/ 1972534 w 2772524"/>
              <a:gd name="connsiteY482" fmla="*/ 83925 h 459930"/>
              <a:gd name="connsiteX483" fmla="*/ 1996208 w 2772524"/>
              <a:gd name="connsiteY483" fmla="*/ 95524 h 459930"/>
              <a:gd name="connsiteX484" fmla="*/ 2005962 w 2772524"/>
              <a:gd name="connsiteY484" fmla="*/ 184145 h 459930"/>
              <a:gd name="connsiteX485" fmla="*/ 1960993 w 2772524"/>
              <a:gd name="connsiteY485" fmla="*/ 203474 h 459930"/>
              <a:gd name="connsiteX486" fmla="*/ 1883952 w 2772524"/>
              <a:gd name="connsiteY486" fmla="*/ 188972 h 459930"/>
              <a:gd name="connsiteX487" fmla="*/ 1876436 w 2772524"/>
              <a:gd name="connsiteY487" fmla="*/ 184936 h 459930"/>
              <a:gd name="connsiteX488" fmla="*/ 1889753 w 2772524"/>
              <a:gd name="connsiteY488" fmla="*/ 145947 h 459930"/>
              <a:gd name="connsiteX489" fmla="*/ 1906085 w 2772524"/>
              <a:gd name="connsiteY489" fmla="*/ 147986 h 459930"/>
              <a:gd name="connsiteX490" fmla="*/ 1931568 w 2772524"/>
              <a:gd name="connsiteY490" fmla="*/ 158898 h 459930"/>
              <a:gd name="connsiteX491" fmla="*/ 1945706 w 2772524"/>
              <a:gd name="connsiteY491" fmla="*/ 161664 h 459930"/>
              <a:gd name="connsiteX492" fmla="*/ 1975196 w 2772524"/>
              <a:gd name="connsiteY492" fmla="*/ 145931 h 459930"/>
              <a:gd name="connsiteX493" fmla="*/ 1966561 w 2772524"/>
              <a:gd name="connsiteY493" fmla="*/ 133648 h 459930"/>
              <a:gd name="connsiteX494" fmla="*/ 1937656 w 2772524"/>
              <a:gd name="connsiteY494" fmla="*/ 121045 h 459930"/>
              <a:gd name="connsiteX495" fmla="*/ 1899622 w 2772524"/>
              <a:gd name="connsiteY495" fmla="*/ 103002 h 459930"/>
              <a:gd name="connsiteX496" fmla="*/ 1898435 w 2772524"/>
              <a:gd name="connsiteY496" fmla="*/ 14348 h 459930"/>
              <a:gd name="connsiteX497" fmla="*/ 1941508 w 2772524"/>
              <a:gd name="connsiteY497" fmla="*/ 333 h 459930"/>
              <a:gd name="connsiteX498" fmla="*/ 1765905 w 2772524"/>
              <a:gd name="connsiteY498" fmla="*/ 144 h 459930"/>
              <a:gd name="connsiteX499" fmla="*/ 1784603 w 2772524"/>
              <a:gd name="connsiteY499" fmla="*/ 4242 h 459930"/>
              <a:gd name="connsiteX500" fmla="*/ 1790650 w 2772524"/>
              <a:gd name="connsiteY500" fmla="*/ 28792 h 459930"/>
              <a:gd name="connsiteX501" fmla="*/ 1790582 w 2772524"/>
              <a:gd name="connsiteY501" fmla="*/ 180905 h 459930"/>
              <a:gd name="connsiteX502" fmla="*/ 1784871 w 2772524"/>
              <a:gd name="connsiteY502" fmla="*/ 198600 h 459930"/>
              <a:gd name="connsiteX503" fmla="*/ 1747087 w 2772524"/>
              <a:gd name="connsiteY503" fmla="*/ 195678 h 459930"/>
              <a:gd name="connsiteX504" fmla="*/ 1732429 w 2772524"/>
              <a:gd name="connsiteY504" fmla="*/ 181001 h 459930"/>
              <a:gd name="connsiteX505" fmla="*/ 1672003 w 2772524"/>
              <a:gd name="connsiteY505" fmla="*/ 95835 h 459930"/>
              <a:gd name="connsiteX506" fmla="*/ 1662355 w 2772524"/>
              <a:gd name="connsiteY506" fmla="*/ 83859 h 459930"/>
              <a:gd name="connsiteX507" fmla="*/ 1661036 w 2772524"/>
              <a:gd name="connsiteY507" fmla="*/ 95581 h 459930"/>
              <a:gd name="connsiteX508" fmla="*/ 1660806 w 2772524"/>
              <a:gd name="connsiteY508" fmla="*/ 180234 h 459930"/>
              <a:gd name="connsiteX509" fmla="*/ 1659342 w 2772524"/>
              <a:gd name="connsiteY509" fmla="*/ 197580 h 459930"/>
              <a:gd name="connsiteX510" fmla="*/ 1621714 w 2772524"/>
              <a:gd name="connsiteY510" fmla="*/ 198814 h 459930"/>
              <a:gd name="connsiteX511" fmla="*/ 1618349 w 2772524"/>
              <a:gd name="connsiteY511" fmla="*/ 188802 h 459930"/>
              <a:gd name="connsiteX512" fmla="*/ 1617853 w 2772524"/>
              <a:gd name="connsiteY512" fmla="*/ 176929 h 459930"/>
              <a:gd name="connsiteX513" fmla="*/ 1617834 w 2772524"/>
              <a:gd name="connsiteY513" fmla="*/ 23494 h 459930"/>
              <a:gd name="connsiteX514" fmla="*/ 1619101 w 2772524"/>
              <a:gd name="connsiteY514" fmla="*/ 5263 h 459930"/>
              <a:gd name="connsiteX515" fmla="*/ 1628243 w 2772524"/>
              <a:gd name="connsiteY515" fmla="*/ 1101 h 459930"/>
              <a:gd name="connsiteX516" fmla="*/ 1672219 w 2772524"/>
              <a:gd name="connsiteY516" fmla="*/ 18572 h 459930"/>
              <a:gd name="connsiteX517" fmla="*/ 1731201 w 2772524"/>
              <a:gd name="connsiteY517" fmla="*/ 103182 h 459930"/>
              <a:gd name="connsiteX518" fmla="*/ 1741317 w 2772524"/>
              <a:gd name="connsiteY518" fmla="*/ 115435 h 459930"/>
              <a:gd name="connsiteX519" fmla="*/ 1744712 w 2772524"/>
              <a:gd name="connsiteY519" fmla="*/ 99198 h 459930"/>
              <a:gd name="connsiteX520" fmla="*/ 1744808 w 2772524"/>
              <a:gd name="connsiteY520" fmla="*/ 25125 h 459930"/>
              <a:gd name="connsiteX521" fmla="*/ 1748384 w 2772524"/>
              <a:gd name="connsiteY521" fmla="*/ 5917 h 459930"/>
              <a:gd name="connsiteX522" fmla="*/ 1765905 w 2772524"/>
              <a:gd name="connsiteY522" fmla="*/ 144 h 459930"/>
              <a:gd name="connsiteX523" fmla="*/ 1845463 w 2772524"/>
              <a:gd name="connsiteY523" fmla="*/ 133 h 459930"/>
              <a:gd name="connsiteX524" fmla="*/ 1863529 w 2772524"/>
              <a:gd name="connsiteY524" fmla="*/ 9264 h 459930"/>
              <a:gd name="connsiteX525" fmla="*/ 1862709 w 2772524"/>
              <a:gd name="connsiteY525" fmla="*/ 17812 h 459930"/>
              <a:gd name="connsiteX526" fmla="*/ 1853936 w 2772524"/>
              <a:gd name="connsiteY526" fmla="*/ 60358 h 459930"/>
              <a:gd name="connsiteX527" fmla="*/ 1816650 w 2772524"/>
              <a:gd name="connsiteY527" fmla="*/ 78499 h 459930"/>
              <a:gd name="connsiteX528" fmla="*/ 1813952 w 2772524"/>
              <a:gd name="connsiteY528" fmla="*/ 68246 h 459930"/>
              <a:gd name="connsiteX529" fmla="*/ 1819343 w 2772524"/>
              <a:gd name="connsiteY529" fmla="*/ 10736 h 459930"/>
              <a:gd name="connsiteX530" fmla="*/ 1821553 w 2772524"/>
              <a:gd name="connsiteY530" fmla="*/ 5403 h 459930"/>
              <a:gd name="connsiteX531" fmla="*/ 1845463 w 2772524"/>
              <a:gd name="connsiteY531" fmla="*/ 133 h 45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Lst>
            <a:rect l="l" t="t" r="r" b="b"/>
            <a:pathLst>
              <a:path w="2772524" h="459930">
                <a:moveTo>
                  <a:pt x="1731628" y="299524"/>
                </a:moveTo>
                <a:cubicBezTo>
                  <a:pt x="1727045" y="300044"/>
                  <a:pt x="1723427" y="303656"/>
                  <a:pt x="1722905" y="308253"/>
                </a:cubicBezTo>
                <a:cubicBezTo>
                  <a:pt x="1721063" y="320265"/>
                  <a:pt x="1721277" y="332496"/>
                  <a:pt x="1723531" y="344426"/>
                </a:cubicBezTo>
                <a:cubicBezTo>
                  <a:pt x="1734785" y="349324"/>
                  <a:pt x="1747490" y="349679"/>
                  <a:pt x="1758998" y="345438"/>
                </a:cubicBezTo>
                <a:cubicBezTo>
                  <a:pt x="1773183" y="340704"/>
                  <a:pt x="1779911" y="319006"/>
                  <a:pt x="1766252" y="307733"/>
                </a:cubicBezTo>
                <a:cubicBezTo>
                  <a:pt x="1756040" y="299305"/>
                  <a:pt x="1744261" y="297417"/>
                  <a:pt x="1731628" y="299524"/>
                </a:cubicBezTo>
                <a:close/>
                <a:moveTo>
                  <a:pt x="2675057" y="297636"/>
                </a:moveTo>
                <a:cubicBezTo>
                  <a:pt x="2675769" y="315832"/>
                  <a:pt x="2670422" y="332633"/>
                  <a:pt x="2679435" y="348859"/>
                </a:cubicBezTo>
                <a:cubicBezTo>
                  <a:pt x="2684306" y="349214"/>
                  <a:pt x="2688191" y="349679"/>
                  <a:pt x="2692106" y="349734"/>
                </a:cubicBezTo>
                <a:cubicBezTo>
                  <a:pt x="2696052" y="349898"/>
                  <a:pt x="2700006" y="349761"/>
                  <a:pt x="2703930" y="349324"/>
                </a:cubicBezTo>
                <a:cubicBezTo>
                  <a:pt x="2714751" y="347901"/>
                  <a:pt x="2720558" y="342811"/>
                  <a:pt x="2722727" y="332031"/>
                </a:cubicBezTo>
                <a:cubicBezTo>
                  <a:pt x="2724476" y="323357"/>
                  <a:pt x="2725817" y="313972"/>
                  <a:pt x="2718076" y="307432"/>
                </a:cubicBezTo>
                <a:cubicBezTo>
                  <a:pt x="2706428" y="297554"/>
                  <a:pt x="2692561" y="295365"/>
                  <a:pt x="2675057" y="297636"/>
                </a:cubicBezTo>
                <a:close/>
                <a:moveTo>
                  <a:pt x="1552153" y="297335"/>
                </a:moveTo>
                <a:cubicBezTo>
                  <a:pt x="1522391" y="304641"/>
                  <a:pt x="1499177" y="330060"/>
                  <a:pt x="1502173" y="358216"/>
                </a:cubicBezTo>
                <a:cubicBezTo>
                  <a:pt x="1502236" y="376303"/>
                  <a:pt x="1506390" y="388096"/>
                  <a:pt x="1517113" y="400655"/>
                </a:cubicBezTo>
                <a:cubicBezTo>
                  <a:pt x="1534307" y="420384"/>
                  <a:pt x="1563604" y="423941"/>
                  <a:pt x="1585020" y="408919"/>
                </a:cubicBezTo>
                <a:cubicBezTo>
                  <a:pt x="1598140" y="399616"/>
                  <a:pt x="1604939" y="386728"/>
                  <a:pt x="1608196" y="371816"/>
                </a:cubicBezTo>
                <a:cubicBezTo>
                  <a:pt x="1615819" y="336874"/>
                  <a:pt x="1598668" y="306994"/>
                  <a:pt x="1563790" y="297964"/>
                </a:cubicBezTo>
                <a:cubicBezTo>
                  <a:pt x="1560017" y="296842"/>
                  <a:pt x="1556027" y="296623"/>
                  <a:pt x="1552153" y="297335"/>
                </a:cubicBezTo>
                <a:close/>
                <a:moveTo>
                  <a:pt x="2057740" y="297171"/>
                </a:moveTo>
                <a:cubicBezTo>
                  <a:pt x="2055324" y="297281"/>
                  <a:pt x="2052932" y="297718"/>
                  <a:pt x="2050615" y="298403"/>
                </a:cubicBezTo>
                <a:cubicBezTo>
                  <a:pt x="2049786" y="301248"/>
                  <a:pt x="2049244" y="304176"/>
                  <a:pt x="2048995" y="307131"/>
                </a:cubicBezTo>
                <a:cubicBezTo>
                  <a:pt x="2049107" y="315914"/>
                  <a:pt x="2049898" y="324698"/>
                  <a:pt x="2049961" y="333454"/>
                </a:cubicBezTo>
                <a:cubicBezTo>
                  <a:pt x="2050117" y="355015"/>
                  <a:pt x="2049920" y="376550"/>
                  <a:pt x="2050081" y="398111"/>
                </a:cubicBezTo>
                <a:cubicBezTo>
                  <a:pt x="2050119" y="403201"/>
                  <a:pt x="2051006" y="408290"/>
                  <a:pt x="2051449" y="412969"/>
                </a:cubicBezTo>
                <a:cubicBezTo>
                  <a:pt x="2060145" y="417347"/>
                  <a:pt x="2068176" y="415596"/>
                  <a:pt x="2075927" y="415733"/>
                </a:cubicBezTo>
                <a:cubicBezTo>
                  <a:pt x="2093267" y="416061"/>
                  <a:pt x="2107038" y="407469"/>
                  <a:pt x="2116264" y="394253"/>
                </a:cubicBezTo>
                <a:cubicBezTo>
                  <a:pt x="2135588" y="366535"/>
                  <a:pt x="2131166" y="342155"/>
                  <a:pt x="2113602" y="317310"/>
                </a:cubicBezTo>
                <a:cubicBezTo>
                  <a:pt x="2110483" y="313616"/>
                  <a:pt x="2106526" y="310716"/>
                  <a:pt x="2102066" y="308855"/>
                </a:cubicBezTo>
                <a:cubicBezTo>
                  <a:pt x="2088139" y="302261"/>
                  <a:pt x="2073109" y="298293"/>
                  <a:pt x="2057740" y="297171"/>
                </a:cubicBezTo>
                <a:close/>
                <a:moveTo>
                  <a:pt x="251306" y="297035"/>
                </a:moveTo>
                <a:cubicBezTo>
                  <a:pt x="248726" y="298184"/>
                  <a:pt x="246300" y="299661"/>
                  <a:pt x="244082" y="301413"/>
                </a:cubicBezTo>
                <a:cubicBezTo>
                  <a:pt x="241853" y="315395"/>
                  <a:pt x="241898" y="329651"/>
                  <a:pt x="244216" y="343605"/>
                </a:cubicBezTo>
                <a:cubicBezTo>
                  <a:pt x="252581" y="345849"/>
                  <a:pt x="277477" y="345931"/>
                  <a:pt x="283016" y="344071"/>
                </a:cubicBezTo>
                <a:cubicBezTo>
                  <a:pt x="295720" y="339775"/>
                  <a:pt x="301189" y="321825"/>
                  <a:pt x="293038" y="311181"/>
                </a:cubicBezTo>
                <a:cubicBezTo>
                  <a:pt x="285007" y="300674"/>
                  <a:pt x="263991" y="293423"/>
                  <a:pt x="251306" y="297035"/>
                </a:cubicBezTo>
                <a:close/>
                <a:moveTo>
                  <a:pt x="216602" y="257397"/>
                </a:moveTo>
                <a:cubicBezTo>
                  <a:pt x="238218" y="257146"/>
                  <a:pt x="259834" y="256795"/>
                  <a:pt x="281426" y="257414"/>
                </a:cubicBezTo>
                <a:cubicBezTo>
                  <a:pt x="301334" y="257983"/>
                  <a:pt x="317697" y="267371"/>
                  <a:pt x="331728" y="280926"/>
                </a:cubicBezTo>
                <a:cubicBezTo>
                  <a:pt x="338060" y="287272"/>
                  <a:pt x="341806" y="295748"/>
                  <a:pt x="342241" y="304696"/>
                </a:cubicBezTo>
                <a:cubicBezTo>
                  <a:pt x="343215" y="315668"/>
                  <a:pt x="343163" y="326695"/>
                  <a:pt x="342090" y="337640"/>
                </a:cubicBezTo>
                <a:cubicBezTo>
                  <a:pt x="340446" y="351458"/>
                  <a:pt x="332798" y="363854"/>
                  <a:pt x="321186" y="371515"/>
                </a:cubicBezTo>
                <a:cubicBezTo>
                  <a:pt x="318088" y="373677"/>
                  <a:pt x="315382" y="376440"/>
                  <a:pt x="311962" y="379395"/>
                </a:cubicBezTo>
                <a:cubicBezTo>
                  <a:pt x="314506" y="383254"/>
                  <a:pt x="316416" y="386099"/>
                  <a:pt x="318269" y="388972"/>
                </a:cubicBezTo>
                <a:cubicBezTo>
                  <a:pt x="325908" y="400820"/>
                  <a:pt x="333816" y="412504"/>
                  <a:pt x="341026" y="424626"/>
                </a:cubicBezTo>
                <a:cubicBezTo>
                  <a:pt x="344170" y="430426"/>
                  <a:pt x="346796" y="436501"/>
                  <a:pt x="348879" y="442767"/>
                </a:cubicBezTo>
                <a:cubicBezTo>
                  <a:pt x="351169" y="447391"/>
                  <a:pt x="349779" y="453000"/>
                  <a:pt x="345595" y="456038"/>
                </a:cubicBezTo>
                <a:cubicBezTo>
                  <a:pt x="334325" y="458035"/>
                  <a:pt x="321678" y="457460"/>
                  <a:pt x="308000" y="456503"/>
                </a:cubicBezTo>
                <a:cubicBezTo>
                  <a:pt x="305324" y="452891"/>
                  <a:pt x="302448" y="449115"/>
                  <a:pt x="299687" y="445284"/>
                </a:cubicBezTo>
                <a:cubicBezTo>
                  <a:pt x="288660" y="429879"/>
                  <a:pt x="277943" y="414255"/>
                  <a:pt x="266549" y="399124"/>
                </a:cubicBezTo>
                <a:cubicBezTo>
                  <a:pt x="260305" y="390860"/>
                  <a:pt x="256909" y="390505"/>
                  <a:pt x="244550" y="394198"/>
                </a:cubicBezTo>
                <a:cubicBezTo>
                  <a:pt x="243733" y="398631"/>
                  <a:pt x="243156" y="403091"/>
                  <a:pt x="242821" y="407579"/>
                </a:cubicBezTo>
                <a:cubicBezTo>
                  <a:pt x="242509" y="418141"/>
                  <a:pt x="242793" y="428730"/>
                  <a:pt x="242547" y="439319"/>
                </a:cubicBezTo>
                <a:cubicBezTo>
                  <a:pt x="242364" y="446899"/>
                  <a:pt x="242150" y="446899"/>
                  <a:pt x="235950" y="455189"/>
                </a:cubicBezTo>
                <a:cubicBezTo>
                  <a:pt x="226278" y="457844"/>
                  <a:pt x="216118" y="458144"/>
                  <a:pt x="206301" y="456120"/>
                </a:cubicBezTo>
                <a:cubicBezTo>
                  <a:pt x="202431" y="453958"/>
                  <a:pt x="200011" y="449881"/>
                  <a:pt x="199950" y="445448"/>
                </a:cubicBezTo>
                <a:cubicBezTo>
                  <a:pt x="199643" y="441946"/>
                  <a:pt x="199548" y="438389"/>
                  <a:pt x="199545" y="434859"/>
                </a:cubicBezTo>
                <a:cubicBezTo>
                  <a:pt x="199517" y="382816"/>
                  <a:pt x="199517" y="330772"/>
                  <a:pt x="199545" y="278729"/>
                </a:cubicBezTo>
                <a:cubicBezTo>
                  <a:pt x="199545" y="272627"/>
                  <a:pt x="198858" y="266301"/>
                  <a:pt x="203964" y="259469"/>
                </a:cubicBezTo>
                <a:cubicBezTo>
                  <a:pt x="208110" y="258421"/>
                  <a:pt x="212338" y="257726"/>
                  <a:pt x="216602" y="257397"/>
                </a:cubicBezTo>
                <a:close/>
                <a:moveTo>
                  <a:pt x="930924" y="257324"/>
                </a:moveTo>
                <a:cubicBezTo>
                  <a:pt x="934596" y="257526"/>
                  <a:pt x="938252" y="257964"/>
                  <a:pt x="941869" y="258631"/>
                </a:cubicBezTo>
                <a:cubicBezTo>
                  <a:pt x="947377" y="268942"/>
                  <a:pt x="947910" y="277137"/>
                  <a:pt x="944331" y="291754"/>
                </a:cubicBezTo>
                <a:cubicBezTo>
                  <a:pt x="936738" y="297144"/>
                  <a:pt x="927723" y="298567"/>
                  <a:pt x="918400" y="298622"/>
                </a:cubicBezTo>
                <a:cubicBezTo>
                  <a:pt x="901658" y="298704"/>
                  <a:pt x="884912" y="298540"/>
                  <a:pt x="868169" y="298676"/>
                </a:cubicBezTo>
                <a:cubicBezTo>
                  <a:pt x="863463" y="298704"/>
                  <a:pt x="858762" y="299442"/>
                  <a:pt x="854001" y="299853"/>
                </a:cubicBezTo>
                <a:cubicBezTo>
                  <a:pt x="849464" y="311619"/>
                  <a:pt x="850775" y="322235"/>
                  <a:pt x="852554" y="331785"/>
                </a:cubicBezTo>
                <a:cubicBezTo>
                  <a:pt x="857796" y="337367"/>
                  <a:pt x="863334" y="336436"/>
                  <a:pt x="868517" y="336491"/>
                </a:cubicBezTo>
                <a:cubicBezTo>
                  <a:pt x="885259" y="336628"/>
                  <a:pt x="902005" y="336436"/>
                  <a:pt x="918748" y="336655"/>
                </a:cubicBezTo>
                <a:cubicBezTo>
                  <a:pt x="923911" y="336710"/>
                  <a:pt x="929063" y="337586"/>
                  <a:pt x="933901" y="338051"/>
                </a:cubicBezTo>
                <a:cubicBezTo>
                  <a:pt x="941582" y="351103"/>
                  <a:pt x="940224" y="363170"/>
                  <a:pt x="934809" y="376440"/>
                </a:cubicBezTo>
                <a:cubicBezTo>
                  <a:pt x="930062" y="376906"/>
                  <a:pt x="925353" y="377672"/>
                  <a:pt x="920630" y="377726"/>
                </a:cubicBezTo>
                <a:cubicBezTo>
                  <a:pt x="906534" y="377918"/>
                  <a:pt x="892431" y="377891"/>
                  <a:pt x="878331" y="377836"/>
                </a:cubicBezTo>
                <a:cubicBezTo>
                  <a:pt x="870147" y="377562"/>
                  <a:pt x="862007" y="379149"/>
                  <a:pt x="854526" y="382487"/>
                </a:cubicBezTo>
                <a:cubicBezTo>
                  <a:pt x="852991" y="393022"/>
                  <a:pt x="853520" y="403748"/>
                  <a:pt x="856086" y="414091"/>
                </a:cubicBezTo>
                <a:cubicBezTo>
                  <a:pt x="870810" y="418004"/>
                  <a:pt x="885856" y="414584"/>
                  <a:pt x="900555" y="416280"/>
                </a:cubicBezTo>
                <a:cubicBezTo>
                  <a:pt x="915371" y="417977"/>
                  <a:pt x="930276" y="418852"/>
                  <a:pt x="946627" y="420220"/>
                </a:cubicBezTo>
                <a:cubicBezTo>
                  <a:pt x="954160" y="431576"/>
                  <a:pt x="952266" y="442794"/>
                  <a:pt x="948978" y="455326"/>
                </a:cubicBezTo>
                <a:cubicBezTo>
                  <a:pt x="944167" y="456257"/>
                  <a:pt x="939305" y="456886"/>
                  <a:pt x="934418" y="457214"/>
                </a:cubicBezTo>
                <a:cubicBezTo>
                  <a:pt x="896973" y="457351"/>
                  <a:pt x="859528" y="457351"/>
                  <a:pt x="822081" y="457214"/>
                </a:cubicBezTo>
                <a:cubicBezTo>
                  <a:pt x="817768" y="457214"/>
                  <a:pt x="813459" y="456421"/>
                  <a:pt x="809453" y="456038"/>
                </a:cubicBezTo>
                <a:cubicBezTo>
                  <a:pt x="804643" y="447720"/>
                  <a:pt x="802727" y="438006"/>
                  <a:pt x="804011" y="428484"/>
                </a:cubicBezTo>
                <a:cubicBezTo>
                  <a:pt x="806164" y="408756"/>
                  <a:pt x="806232" y="388863"/>
                  <a:pt x="804208" y="369134"/>
                </a:cubicBezTo>
                <a:cubicBezTo>
                  <a:pt x="803945" y="366946"/>
                  <a:pt x="803808" y="364756"/>
                  <a:pt x="803792" y="362540"/>
                </a:cubicBezTo>
                <a:cubicBezTo>
                  <a:pt x="804323" y="334384"/>
                  <a:pt x="804892" y="306201"/>
                  <a:pt x="805496" y="278029"/>
                </a:cubicBezTo>
                <a:cubicBezTo>
                  <a:pt x="805630" y="271935"/>
                  <a:pt x="804714" y="265603"/>
                  <a:pt x="809601" y="258858"/>
                </a:cubicBezTo>
                <a:cubicBezTo>
                  <a:pt x="812983" y="258079"/>
                  <a:pt x="816419" y="257573"/>
                  <a:pt x="819883" y="257348"/>
                </a:cubicBezTo>
                <a:cubicBezTo>
                  <a:pt x="856896" y="257217"/>
                  <a:pt x="893911" y="257208"/>
                  <a:pt x="930924" y="257324"/>
                </a:cubicBezTo>
                <a:close/>
                <a:moveTo>
                  <a:pt x="2640543" y="257323"/>
                </a:moveTo>
                <a:cubicBezTo>
                  <a:pt x="2663442" y="257282"/>
                  <a:pt x="2686412" y="256229"/>
                  <a:pt x="2709221" y="257673"/>
                </a:cubicBezTo>
                <a:cubicBezTo>
                  <a:pt x="2734252" y="259260"/>
                  <a:pt x="2763398" y="276157"/>
                  <a:pt x="2770485" y="307760"/>
                </a:cubicBezTo>
                <a:cubicBezTo>
                  <a:pt x="2774890" y="325518"/>
                  <a:pt x="2772099" y="344316"/>
                  <a:pt x="2762687" y="360050"/>
                </a:cubicBezTo>
                <a:cubicBezTo>
                  <a:pt x="2750319" y="380626"/>
                  <a:pt x="2730780" y="389437"/>
                  <a:pt x="2707528" y="391051"/>
                </a:cubicBezTo>
                <a:cubicBezTo>
                  <a:pt x="2701826" y="391434"/>
                  <a:pt x="2696074" y="391051"/>
                  <a:pt x="2690358" y="391325"/>
                </a:cubicBezTo>
                <a:cubicBezTo>
                  <a:pt x="2686092" y="391544"/>
                  <a:pt x="2681848" y="392255"/>
                  <a:pt x="2676447" y="392857"/>
                </a:cubicBezTo>
                <a:cubicBezTo>
                  <a:pt x="2671889" y="413653"/>
                  <a:pt x="2677487" y="433463"/>
                  <a:pt x="2671385" y="453438"/>
                </a:cubicBezTo>
                <a:cubicBezTo>
                  <a:pt x="2657157" y="460087"/>
                  <a:pt x="2642286" y="457570"/>
                  <a:pt x="2626377" y="455435"/>
                </a:cubicBezTo>
                <a:cubicBezTo>
                  <a:pt x="2625132" y="451085"/>
                  <a:pt x="2624199" y="446652"/>
                  <a:pt x="2623586" y="442192"/>
                </a:cubicBezTo>
                <a:cubicBezTo>
                  <a:pt x="2623307" y="436008"/>
                  <a:pt x="2623351" y="429851"/>
                  <a:pt x="2623723" y="423695"/>
                </a:cubicBezTo>
                <a:cubicBezTo>
                  <a:pt x="2624402" y="407004"/>
                  <a:pt x="2625685" y="390340"/>
                  <a:pt x="2625877" y="373649"/>
                </a:cubicBezTo>
                <a:cubicBezTo>
                  <a:pt x="2626232" y="342374"/>
                  <a:pt x="2625915" y="311098"/>
                  <a:pt x="2626060" y="279831"/>
                </a:cubicBezTo>
                <a:cubicBezTo>
                  <a:pt x="2626087" y="273773"/>
                  <a:pt x="2626941" y="267718"/>
                  <a:pt x="2627267" y="263562"/>
                </a:cubicBezTo>
                <a:cubicBezTo>
                  <a:pt x="2630235" y="259233"/>
                  <a:pt x="2635314" y="256847"/>
                  <a:pt x="2640543" y="257323"/>
                </a:cubicBezTo>
                <a:close/>
                <a:moveTo>
                  <a:pt x="2023461" y="257238"/>
                </a:moveTo>
                <a:cubicBezTo>
                  <a:pt x="2039314" y="257126"/>
                  <a:pt x="2055184" y="256732"/>
                  <a:pt x="2071019" y="257315"/>
                </a:cubicBezTo>
                <a:cubicBezTo>
                  <a:pt x="2113739" y="258888"/>
                  <a:pt x="2146188" y="277883"/>
                  <a:pt x="2165325" y="316544"/>
                </a:cubicBezTo>
                <a:cubicBezTo>
                  <a:pt x="2174239" y="334959"/>
                  <a:pt x="2176891" y="355809"/>
                  <a:pt x="2172874" y="375893"/>
                </a:cubicBezTo>
                <a:cubicBezTo>
                  <a:pt x="2170882" y="385360"/>
                  <a:pt x="2168061" y="394664"/>
                  <a:pt x="2164443" y="403639"/>
                </a:cubicBezTo>
                <a:cubicBezTo>
                  <a:pt x="2155671" y="427061"/>
                  <a:pt x="2138570" y="441973"/>
                  <a:pt x="2115159" y="449881"/>
                </a:cubicBezTo>
                <a:cubicBezTo>
                  <a:pt x="2101492" y="454888"/>
                  <a:pt x="2087036" y="457433"/>
                  <a:pt x="2072474" y="457378"/>
                </a:cubicBezTo>
                <a:cubicBezTo>
                  <a:pt x="2055751" y="456941"/>
                  <a:pt x="2039008" y="457351"/>
                  <a:pt x="2022273" y="457269"/>
                </a:cubicBezTo>
                <a:cubicBezTo>
                  <a:pt x="2017482" y="457241"/>
                  <a:pt x="2012696" y="456749"/>
                  <a:pt x="2009241" y="456557"/>
                </a:cubicBezTo>
                <a:cubicBezTo>
                  <a:pt x="2004909" y="454040"/>
                  <a:pt x="2002178" y="449498"/>
                  <a:pt x="2002025" y="444490"/>
                </a:cubicBezTo>
                <a:cubicBezTo>
                  <a:pt x="2001680" y="440988"/>
                  <a:pt x="2001554" y="437458"/>
                  <a:pt x="2001552" y="433929"/>
                </a:cubicBezTo>
                <a:cubicBezTo>
                  <a:pt x="2001508" y="395183"/>
                  <a:pt x="2001508" y="356411"/>
                  <a:pt x="2001552" y="317638"/>
                </a:cubicBezTo>
                <a:cubicBezTo>
                  <a:pt x="2001437" y="312795"/>
                  <a:pt x="2001738" y="307952"/>
                  <a:pt x="2002449" y="303164"/>
                </a:cubicBezTo>
                <a:cubicBezTo>
                  <a:pt x="2004206" y="294079"/>
                  <a:pt x="2004313" y="284730"/>
                  <a:pt x="2002761" y="275593"/>
                </a:cubicBezTo>
                <a:cubicBezTo>
                  <a:pt x="2001596" y="269259"/>
                  <a:pt x="2002143" y="263275"/>
                  <a:pt x="2008855" y="258087"/>
                </a:cubicBezTo>
                <a:cubicBezTo>
                  <a:pt x="2013017" y="257832"/>
                  <a:pt x="2018237" y="257266"/>
                  <a:pt x="2023461" y="257238"/>
                </a:cubicBezTo>
                <a:close/>
                <a:moveTo>
                  <a:pt x="1073861" y="257179"/>
                </a:moveTo>
                <a:cubicBezTo>
                  <a:pt x="1083079" y="257179"/>
                  <a:pt x="1092300" y="257064"/>
                  <a:pt x="1101518" y="257231"/>
                </a:cubicBezTo>
                <a:cubicBezTo>
                  <a:pt x="1103992" y="257463"/>
                  <a:pt x="1106443" y="257915"/>
                  <a:pt x="1108838" y="258577"/>
                </a:cubicBezTo>
                <a:cubicBezTo>
                  <a:pt x="1113954" y="268069"/>
                  <a:pt x="1114534" y="275607"/>
                  <a:pt x="1111656" y="292082"/>
                </a:cubicBezTo>
                <a:cubicBezTo>
                  <a:pt x="1108580" y="297363"/>
                  <a:pt x="1103472" y="298348"/>
                  <a:pt x="1098016" y="298430"/>
                </a:cubicBezTo>
                <a:cubicBezTo>
                  <a:pt x="1090976" y="298567"/>
                  <a:pt x="1083927" y="298485"/>
                  <a:pt x="1076887" y="298649"/>
                </a:cubicBezTo>
                <a:cubicBezTo>
                  <a:pt x="1072556" y="298786"/>
                  <a:pt x="1068232" y="299251"/>
                  <a:pt x="1065064" y="299470"/>
                </a:cubicBezTo>
                <a:cubicBezTo>
                  <a:pt x="1059197" y="304450"/>
                  <a:pt x="1060276" y="310059"/>
                  <a:pt x="1060248" y="315176"/>
                </a:cubicBezTo>
                <a:cubicBezTo>
                  <a:pt x="1060130" y="336765"/>
                  <a:pt x="1060229" y="358354"/>
                  <a:pt x="1060221" y="379916"/>
                </a:cubicBezTo>
                <a:cubicBezTo>
                  <a:pt x="1060221" y="399288"/>
                  <a:pt x="1060278" y="418661"/>
                  <a:pt x="1060062" y="438033"/>
                </a:cubicBezTo>
                <a:cubicBezTo>
                  <a:pt x="1060007" y="443177"/>
                  <a:pt x="1059044" y="448322"/>
                  <a:pt x="1058459" y="453794"/>
                </a:cubicBezTo>
                <a:cubicBezTo>
                  <a:pt x="1045251" y="459239"/>
                  <a:pt x="1032785" y="457132"/>
                  <a:pt x="1021679" y="456175"/>
                </a:cubicBezTo>
                <a:cubicBezTo>
                  <a:pt x="1016778" y="452754"/>
                  <a:pt x="1014119" y="446954"/>
                  <a:pt x="1014726" y="441016"/>
                </a:cubicBezTo>
                <a:cubicBezTo>
                  <a:pt x="1015057" y="411109"/>
                  <a:pt x="1015708" y="381201"/>
                  <a:pt x="1016037" y="351267"/>
                </a:cubicBezTo>
                <a:cubicBezTo>
                  <a:pt x="1016121" y="343387"/>
                  <a:pt x="1015451" y="335506"/>
                  <a:pt x="1015125" y="327599"/>
                </a:cubicBezTo>
                <a:cubicBezTo>
                  <a:pt x="1014871" y="321442"/>
                  <a:pt x="1014663" y="315285"/>
                  <a:pt x="1014340" y="309129"/>
                </a:cubicBezTo>
                <a:cubicBezTo>
                  <a:pt x="1014132" y="305189"/>
                  <a:pt x="1014067" y="301139"/>
                  <a:pt x="1009962" y="297883"/>
                </a:cubicBezTo>
                <a:lnTo>
                  <a:pt x="968771" y="297883"/>
                </a:lnTo>
                <a:cubicBezTo>
                  <a:pt x="962380" y="284492"/>
                  <a:pt x="963203" y="272321"/>
                  <a:pt x="966500" y="260637"/>
                </a:cubicBezTo>
                <a:cubicBezTo>
                  <a:pt x="972539" y="256177"/>
                  <a:pt x="978444" y="257299"/>
                  <a:pt x="984042" y="257274"/>
                </a:cubicBezTo>
                <a:cubicBezTo>
                  <a:pt x="1013982" y="257146"/>
                  <a:pt x="1043921" y="257192"/>
                  <a:pt x="1073861" y="257179"/>
                </a:cubicBezTo>
                <a:close/>
                <a:moveTo>
                  <a:pt x="2459508" y="256897"/>
                </a:moveTo>
                <a:cubicBezTo>
                  <a:pt x="2465231" y="256953"/>
                  <a:pt x="2470956" y="257599"/>
                  <a:pt x="2476360" y="258015"/>
                </a:cubicBezTo>
                <a:cubicBezTo>
                  <a:pt x="2483660" y="262918"/>
                  <a:pt x="2483747" y="269214"/>
                  <a:pt x="2483747" y="275420"/>
                </a:cubicBezTo>
                <a:cubicBezTo>
                  <a:pt x="2483840" y="297007"/>
                  <a:pt x="2483824" y="318595"/>
                  <a:pt x="2483859" y="340212"/>
                </a:cubicBezTo>
                <a:cubicBezTo>
                  <a:pt x="2483876" y="351649"/>
                  <a:pt x="2483972" y="363114"/>
                  <a:pt x="2483922" y="374579"/>
                </a:cubicBezTo>
                <a:cubicBezTo>
                  <a:pt x="2483876" y="385551"/>
                  <a:pt x="2487917" y="395238"/>
                  <a:pt x="2493335" y="404459"/>
                </a:cubicBezTo>
                <a:cubicBezTo>
                  <a:pt x="2497010" y="411190"/>
                  <a:pt x="2503949" y="415513"/>
                  <a:pt x="2511616" y="415814"/>
                </a:cubicBezTo>
                <a:cubicBezTo>
                  <a:pt x="2513804" y="415979"/>
                  <a:pt x="2515993" y="416280"/>
                  <a:pt x="2518204" y="416361"/>
                </a:cubicBezTo>
                <a:cubicBezTo>
                  <a:pt x="2537377" y="417265"/>
                  <a:pt x="2548146" y="409165"/>
                  <a:pt x="2551980" y="390367"/>
                </a:cubicBezTo>
                <a:cubicBezTo>
                  <a:pt x="2553359" y="383472"/>
                  <a:pt x="2554164" y="376467"/>
                  <a:pt x="2554391" y="369435"/>
                </a:cubicBezTo>
                <a:cubicBezTo>
                  <a:pt x="2555507" y="337749"/>
                  <a:pt x="2556251" y="306064"/>
                  <a:pt x="2557359" y="274400"/>
                </a:cubicBezTo>
                <a:cubicBezTo>
                  <a:pt x="2557857" y="269554"/>
                  <a:pt x="2558684" y="264746"/>
                  <a:pt x="2559836" y="260013"/>
                </a:cubicBezTo>
                <a:cubicBezTo>
                  <a:pt x="2572969" y="255662"/>
                  <a:pt x="2584188" y="257148"/>
                  <a:pt x="2595305" y="258166"/>
                </a:cubicBezTo>
                <a:cubicBezTo>
                  <a:pt x="2600444" y="266763"/>
                  <a:pt x="2603027" y="276643"/>
                  <a:pt x="2602753" y="286655"/>
                </a:cubicBezTo>
                <a:cubicBezTo>
                  <a:pt x="2603199" y="315285"/>
                  <a:pt x="2603574" y="343960"/>
                  <a:pt x="2602633" y="372581"/>
                </a:cubicBezTo>
                <a:cubicBezTo>
                  <a:pt x="2602518" y="387603"/>
                  <a:pt x="2599675" y="402489"/>
                  <a:pt x="2594241" y="416498"/>
                </a:cubicBezTo>
                <a:cubicBezTo>
                  <a:pt x="2584223" y="440495"/>
                  <a:pt x="2566381" y="454340"/>
                  <a:pt x="2540338" y="457268"/>
                </a:cubicBezTo>
                <a:cubicBezTo>
                  <a:pt x="2537259" y="457432"/>
                  <a:pt x="2534195" y="457761"/>
                  <a:pt x="2531155" y="458281"/>
                </a:cubicBezTo>
                <a:cubicBezTo>
                  <a:pt x="2514614" y="462002"/>
                  <a:pt x="2498692" y="458336"/>
                  <a:pt x="2483129" y="453602"/>
                </a:cubicBezTo>
                <a:cubicBezTo>
                  <a:pt x="2461926" y="447144"/>
                  <a:pt x="2449531" y="431219"/>
                  <a:pt x="2443161" y="410998"/>
                </a:cubicBezTo>
                <a:cubicBezTo>
                  <a:pt x="2436819" y="392146"/>
                  <a:pt x="2434821" y="372117"/>
                  <a:pt x="2437325" y="352361"/>
                </a:cubicBezTo>
                <a:cubicBezTo>
                  <a:pt x="2437946" y="347107"/>
                  <a:pt x="2438209" y="341826"/>
                  <a:pt x="2438113" y="336545"/>
                </a:cubicBezTo>
                <a:cubicBezTo>
                  <a:pt x="2438214" y="316708"/>
                  <a:pt x="2438132" y="296870"/>
                  <a:pt x="2438228" y="277048"/>
                </a:cubicBezTo>
                <a:cubicBezTo>
                  <a:pt x="2438255" y="271371"/>
                  <a:pt x="2437801" y="265512"/>
                  <a:pt x="2442660" y="259315"/>
                </a:cubicBezTo>
                <a:cubicBezTo>
                  <a:pt x="2448062" y="257374"/>
                  <a:pt x="2453784" y="256841"/>
                  <a:pt x="2459508" y="256897"/>
                </a:cubicBezTo>
                <a:close/>
                <a:moveTo>
                  <a:pt x="393079" y="256816"/>
                </a:moveTo>
                <a:cubicBezTo>
                  <a:pt x="399636" y="256838"/>
                  <a:pt x="406276" y="258026"/>
                  <a:pt x="412988" y="261715"/>
                </a:cubicBezTo>
                <a:cubicBezTo>
                  <a:pt x="413536" y="266865"/>
                  <a:pt x="414441" y="271596"/>
                  <a:pt x="414449" y="276330"/>
                </a:cubicBezTo>
                <a:cubicBezTo>
                  <a:pt x="414551" y="330444"/>
                  <a:pt x="414545" y="384540"/>
                  <a:pt x="414433" y="438635"/>
                </a:cubicBezTo>
                <a:cubicBezTo>
                  <a:pt x="414165" y="443506"/>
                  <a:pt x="413587" y="448376"/>
                  <a:pt x="412712" y="453165"/>
                </a:cubicBezTo>
                <a:cubicBezTo>
                  <a:pt x="400057" y="458227"/>
                  <a:pt x="386020" y="458665"/>
                  <a:pt x="373073" y="454396"/>
                </a:cubicBezTo>
                <a:cubicBezTo>
                  <a:pt x="368604" y="449909"/>
                  <a:pt x="368987" y="444026"/>
                  <a:pt x="368938" y="438362"/>
                </a:cubicBezTo>
                <a:cubicBezTo>
                  <a:pt x="368809" y="424270"/>
                  <a:pt x="368870" y="410206"/>
                  <a:pt x="368872" y="396142"/>
                </a:cubicBezTo>
                <a:cubicBezTo>
                  <a:pt x="368872" y="357424"/>
                  <a:pt x="368892" y="318706"/>
                  <a:pt x="368930" y="279999"/>
                </a:cubicBezTo>
                <a:cubicBezTo>
                  <a:pt x="368946" y="273489"/>
                  <a:pt x="368054" y="266723"/>
                  <a:pt x="373672" y="258913"/>
                </a:cubicBezTo>
                <a:cubicBezTo>
                  <a:pt x="380050" y="257938"/>
                  <a:pt x="386523" y="256794"/>
                  <a:pt x="393079" y="256816"/>
                </a:cubicBezTo>
                <a:close/>
                <a:moveTo>
                  <a:pt x="95126" y="255030"/>
                </a:moveTo>
                <a:cubicBezTo>
                  <a:pt x="122192" y="252775"/>
                  <a:pt x="146432" y="260951"/>
                  <a:pt x="167808" y="277539"/>
                </a:cubicBezTo>
                <a:cubicBezTo>
                  <a:pt x="173600" y="281821"/>
                  <a:pt x="176972" y="288634"/>
                  <a:pt x="176862" y="295830"/>
                </a:cubicBezTo>
                <a:cubicBezTo>
                  <a:pt x="171969" y="308253"/>
                  <a:pt x="161036" y="317282"/>
                  <a:pt x="147921" y="319718"/>
                </a:cubicBezTo>
                <a:cubicBezTo>
                  <a:pt x="144356" y="316598"/>
                  <a:pt x="140570" y="313725"/>
                  <a:pt x="136593" y="311126"/>
                </a:cubicBezTo>
                <a:cubicBezTo>
                  <a:pt x="128524" y="306720"/>
                  <a:pt x="120241" y="302671"/>
                  <a:pt x="111833" y="298922"/>
                </a:cubicBezTo>
                <a:cubicBezTo>
                  <a:pt x="108964" y="297773"/>
                  <a:pt x="105847" y="297390"/>
                  <a:pt x="102784" y="297800"/>
                </a:cubicBezTo>
                <a:cubicBezTo>
                  <a:pt x="66959" y="302178"/>
                  <a:pt x="40686" y="329896"/>
                  <a:pt x="47997" y="368724"/>
                </a:cubicBezTo>
                <a:cubicBezTo>
                  <a:pt x="51300" y="386236"/>
                  <a:pt x="61985" y="397673"/>
                  <a:pt x="73679" y="409029"/>
                </a:cubicBezTo>
                <a:cubicBezTo>
                  <a:pt x="76452" y="411217"/>
                  <a:pt x="79655" y="412777"/>
                  <a:pt x="83076" y="413625"/>
                </a:cubicBezTo>
                <a:cubicBezTo>
                  <a:pt x="100349" y="419618"/>
                  <a:pt x="119333" y="418277"/>
                  <a:pt x="135583" y="409877"/>
                </a:cubicBezTo>
                <a:cubicBezTo>
                  <a:pt x="137956" y="408728"/>
                  <a:pt x="140262" y="407414"/>
                  <a:pt x="142572" y="406128"/>
                </a:cubicBezTo>
                <a:cubicBezTo>
                  <a:pt x="149642" y="402188"/>
                  <a:pt x="157008" y="401148"/>
                  <a:pt x="163750" y="406128"/>
                </a:cubicBezTo>
                <a:cubicBezTo>
                  <a:pt x="171537" y="411874"/>
                  <a:pt x="176405" y="419673"/>
                  <a:pt x="175745" y="429851"/>
                </a:cubicBezTo>
                <a:cubicBezTo>
                  <a:pt x="175343" y="436035"/>
                  <a:pt x="171540" y="440222"/>
                  <a:pt x="166757" y="443806"/>
                </a:cubicBezTo>
                <a:cubicBezTo>
                  <a:pt x="154266" y="453164"/>
                  <a:pt x="140032" y="456803"/>
                  <a:pt x="124688" y="457214"/>
                </a:cubicBezTo>
                <a:cubicBezTo>
                  <a:pt x="115932" y="457460"/>
                  <a:pt x="107190" y="458035"/>
                  <a:pt x="98497" y="459075"/>
                </a:cubicBezTo>
                <a:cubicBezTo>
                  <a:pt x="92874" y="458144"/>
                  <a:pt x="87197" y="457542"/>
                  <a:pt x="81500" y="457323"/>
                </a:cubicBezTo>
                <a:cubicBezTo>
                  <a:pt x="68129" y="457351"/>
                  <a:pt x="55138" y="452863"/>
                  <a:pt x="44640" y="444600"/>
                </a:cubicBezTo>
                <a:cubicBezTo>
                  <a:pt x="21563" y="427444"/>
                  <a:pt x="5909" y="405663"/>
                  <a:pt x="1520" y="376139"/>
                </a:cubicBezTo>
                <a:cubicBezTo>
                  <a:pt x="-3131" y="344754"/>
                  <a:pt x="2615" y="316653"/>
                  <a:pt x="22589" y="291726"/>
                </a:cubicBezTo>
                <a:cubicBezTo>
                  <a:pt x="29828" y="282800"/>
                  <a:pt x="38748" y="275380"/>
                  <a:pt x="48843" y="269885"/>
                </a:cubicBezTo>
                <a:cubicBezTo>
                  <a:pt x="63045" y="261712"/>
                  <a:pt x="78821" y="256650"/>
                  <a:pt x="95126" y="255030"/>
                </a:cubicBezTo>
                <a:close/>
                <a:moveTo>
                  <a:pt x="2339213" y="254983"/>
                </a:moveTo>
                <a:cubicBezTo>
                  <a:pt x="2365259" y="252906"/>
                  <a:pt x="2388596" y="261961"/>
                  <a:pt x="2409221" y="277891"/>
                </a:cubicBezTo>
                <a:cubicBezTo>
                  <a:pt x="2414560" y="281889"/>
                  <a:pt x="2418119" y="287815"/>
                  <a:pt x="2419145" y="294407"/>
                </a:cubicBezTo>
                <a:cubicBezTo>
                  <a:pt x="2415616" y="305981"/>
                  <a:pt x="2405380" y="312986"/>
                  <a:pt x="2396249" y="321934"/>
                </a:cubicBezTo>
                <a:cubicBezTo>
                  <a:pt x="2392591" y="319827"/>
                  <a:pt x="2389573" y="318240"/>
                  <a:pt x="2386697" y="316434"/>
                </a:cubicBezTo>
                <a:cubicBezTo>
                  <a:pt x="2379629" y="311974"/>
                  <a:pt x="2372701" y="307295"/>
                  <a:pt x="2365584" y="302917"/>
                </a:cubicBezTo>
                <a:cubicBezTo>
                  <a:pt x="2351876" y="294489"/>
                  <a:pt x="2337727" y="295638"/>
                  <a:pt x="2323945" y="302287"/>
                </a:cubicBezTo>
                <a:cubicBezTo>
                  <a:pt x="2302690" y="312521"/>
                  <a:pt x="2290607" y="329075"/>
                  <a:pt x="2290804" y="353455"/>
                </a:cubicBezTo>
                <a:cubicBezTo>
                  <a:pt x="2290848" y="358736"/>
                  <a:pt x="2290683" y="364017"/>
                  <a:pt x="2290872" y="369325"/>
                </a:cubicBezTo>
                <a:cubicBezTo>
                  <a:pt x="2291707" y="392884"/>
                  <a:pt x="2313077" y="414391"/>
                  <a:pt x="2336794" y="415896"/>
                </a:cubicBezTo>
                <a:cubicBezTo>
                  <a:pt x="2353378" y="416936"/>
                  <a:pt x="2369284" y="415869"/>
                  <a:pt x="2383597" y="405799"/>
                </a:cubicBezTo>
                <a:cubicBezTo>
                  <a:pt x="2389025" y="402051"/>
                  <a:pt x="2395661" y="400436"/>
                  <a:pt x="2402206" y="401312"/>
                </a:cubicBezTo>
                <a:cubicBezTo>
                  <a:pt x="2411673" y="409138"/>
                  <a:pt x="2415148" y="420958"/>
                  <a:pt x="2420407" y="433025"/>
                </a:cubicBezTo>
                <a:cubicBezTo>
                  <a:pt x="2417476" y="436117"/>
                  <a:pt x="2415323" y="439647"/>
                  <a:pt x="2412176" y="441507"/>
                </a:cubicBezTo>
                <a:cubicBezTo>
                  <a:pt x="2396454" y="450701"/>
                  <a:pt x="2380207" y="458308"/>
                  <a:pt x="2361179" y="457296"/>
                </a:cubicBezTo>
                <a:cubicBezTo>
                  <a:pt x="2350625" y="456748"/>
                  <a:pt x="2340020" y="456967"/>
                  <a:pt x="2329439" y="457159"/>
                </a:cubicBezTo>
                <a:cubicBezTo>
                  <a:pt x="2299552" y="457651"/>
                  <a:pt x="2277060" y="444052"/>
                  <a:pt x="2259887" y="420603"/>
                </a:cubicBezTo>
                <a:cubicBezTo>
                  <a:pt x="2250877" y="408289"/>
                  <a:pt x="2246237" y="394116"/>
                  <a:pt x="2243060" y="379285"/>
                </a:cubicBezTo>
                <a:cubicBezTo>
                  <a:pt x="2236000" y="346313"/>
                  <a:pt x="2244674" y="317364"/>
                  <a:pt x="2265084" y="291452"/>
                </a:cubicBezTo>
                <a:cubicBezTo>
                  <a:pt x="2269253" y="286332"/>
                  <a:pt x="2274091" y="281798"/>
                  <a:pt x="2279470" y="277968"/>
                </a:cubicBezTo>
                <a:cubicBezTo>
                  <a:pt x="2296845" y="264875"/>
                  <a:pt x="2317542" y="256912"/>
                  <a:pt x="2339213" y="254983"/>
                </a:cubicBezTo>
                <a:close/>
                <a:moveTo>
                  <a:pt x="1442110" y="254874"/>
                </a:moveTo>
                <a:cubicBezTo>
                  <a:pt x="1447881" y="254343"/>
                  <a:pt x="1453681" y="254359"/>
                  <a:pt x="1458593" y="261238"/>
                </a:cubicBezTo>
                <a:cubicBezTo>
                  <a:pt x="1457914" y="264763"/>
                  <a:pt x="1457361" y="269504"/>
                  <a:pt x="1456059" y="274027"/>
                </a:cubicBezTo>
                <a:cubicBezTo>
                  <a:pt x="1451914" y="288409"/>
                  <a:pt x="1447689" y="302780"/>
                  <a:pt x="1443128" y="317036"/>
                </a:cubicBezTo>
                <a:cubicBezTo>
                  <a:pt x="1434919" y="342620"/>
                  <a:pt x="1426462" y="368121"/>
                  <a:pt x="1418119" y="393678"/>
                </a:cubicBezTo>
                <a:cubicBezTo>
                  <a:pt x="1412920" y="409575"/>
                  <a:pt x="1407664" y="425473"/>
                  <a:pt x="1402599" y="441425"/>
                </a:cubicBezTo>
                <a:cubicBezTo>
                  <a:pt x="1398645" y="453875"/>
                  <a:pt x="1394894" y="456940"/>
                  <a:pt x="1381766" y="457268"/>
                </a:cubicBezTo>
                <a:cubicBezTo>
                  <a:pt x="1377360" y="457405"/>
                  <a:pt x="1372947" y="457296"/>
                  <a:pt x="1368552" y="456967"/>
                </a:cubicBezTo>
                <a:cubicBezTo>
                  <a:pt x="1361198" y="456748"/>
                  <a:pt x="1355030" y="451331"/>
                  <a:pt x="1353840" y="444079"/>
                </a:cubicBezTo>
                <a:cubicBezTo>
                  <a:pt x="1346436" y="414145"/>
                  <a:pt x="1338958" y="384238"/>
                  <a:pt x="1331403" y="354331"/>
                </a:cubicBezTo>
                <a:cubicBezTo>
                  <a:pt x="1330169" y="347600"/>
                  <a:pt x="1327794" y="341142"/>
                  <a:pt x="1324382" y="335204"/>
                </a:cubicBezTo>
                <a:cubicBezTo>
                  <a:pt x="1321482" y="343222"/>
                  <a:pt x="1318910" y="349159"/>
                  <a:pt x="1317150" y="355371"/>
                </a:cubicBezTo>
                <a:cubicBezTo>
                  <a:pt x="1310794" y="377835"/>
                  <a:pt x="1304684" y="400382"/>
                  <a:pt x="1298544" y="422901"/>
                </a:cubicBezTo>
                <a:cubicBezTo>
                  <a:pt x="1296806" y="429277"/>
                  <a:pt x="1295534" y="435789"/>
                  <a:pt x="1293583" y="442082"/>
                </a:cubicBezTo>
                <a:cubicBezTo>
                  <a:pt x="1292081" y="446323"/>
                  <a:pt x="1290365" y="450482"/>
                  <a:pt x="1288442" y="454532"/>
                </a:cubicBezTo>
                <a:cubicBezTo>
                  <a:pt x="1279158" y="458335"/>
                  <a:pt x="1270747" y="457405"/>
                  <a:pt x="1262473" y="456776"/>
                </a:cubicBezTo>
                <a:cubicBezTo>
                  <a:pt x="1255632" y="456283"/>
                  <a:pt x="1251355" y="451604"/>
                  <a:pt x="1248726" y="445721"/>
                </a:cubicBezTo>
                <a:cubicBezTo>
                  <a:pt x="1245793" y="439318"/>
                  <a:pt x="1243242" y="432724"/>
                  <a:pt x="1241084" y="426020"/>
                </a:cubicBezTo>
                <a:cubicBezTo>
                  <a:pt x="1226004" y="377644"/>
                  <a:pt x="1211021" y="329239"/>
                  <a:pt x="1196133" y="280811"/>
                </a:cubicBezTo>
                <a:cubicBezTo>
                  <a:pt x="1194333" y="274985"/>
                  <a:pt x="1192549" y="269154"/>
                  <a:pt x="1190680" y="263071"/>
                </a:cubicBezTo>
                <a:cubicBezTo>
                  <a:pt x="1192839" y="261268"/>
                  <a:pt x="1194253" y="259320"/>
                  <a:pt x="1196117" y="258694"/>
                </a:cubicBezTo>
                <a:cubicBezTo>
                  <a:pt x="1202489" y="256505"/>
                  <a:pt x="1221695" y="256778"/>
                  <a:pt x="1234383" y="259068"/>
                </a:cubicBezTo>
                <a:cubicBezTo>
                  <a:pt x="1236689" y="262762"/>
                  <a:pt x="1238640" y="266667"/>
                  <a:pt x="1240216" y="270728"/>
                </a:cubicBezTo>
                <a:cubicBezTo>
                  <a:pt x="1245825" y="289290"/>
                  <a:pt x="1250907" y="308006"/>
                  <a:pt x="1256360" y="326613"/>
                </a:cubicBezTo>
                <a:cubicBezTo>
                  <a:pt x="1260434" y="340513"/>
                  <a:pt x="1264765" y="354386"/>
                  <a:pt x="1269628" y="370393"/>
                </a:cubicBezTo>
                <a:cubicBezTo>
                  <a:pt x="1271163" y="367957"/>
                  <a:pt x="1272492" y="365385"/>
                  <a:pt x="1273609" y="362731"/>
                </a:cubicBezTo>
                <a:cubicBezTo>
                  <a:pt x="1277166" y="350473"/>
                  <a:pt x="1280430" y="338105"/>
                  <a:pt x="1284006" y="325819"/>
                </a:cubicBezTo>
                <a:cubicBezTo>
                  <a:pt x="1289427" y="307213"/>
                  <a:pt x="1294959" y="288634"/>
                  <a:pt x="1300602" y="270074"/>
                </a:cubicBezTo>
                <a:cubicBezTo>
                  <a:pt x="1301951" y="266448"/>
                  <a:pt x="1303535" y="262915"/>
                  <a:pt x="1305349" y="259501"/>
                </a:cubicBezTo>
                <a:cubicBezTo>
                  <a:pt x="1316340" y="256053"/>
                  <a:pt x="1326891" y="256910"/>
                  <a:pt x="1337324" y="257968"/>
                </a:cubicBezTo>
                <a:cubicBezTo>
                  <a:pt x="1342786" y="258499"/>
                  <a:pt x="1347407" y="262223"/>
                  <a:pt x="1349090" y="267447"/>
                </a:cubicBezTo>
                <a:cubicBezTo>
                  <a:pt x="1351853" y="274397"/>
                  <a:pt x="1354237" y="281492"/>
                  <a:pt x="1356229" y="288688"/>
                </a:cubicBezTo>
                <a:cubicBezTo>
                  <a:pt x="1362393" y="313944"/>
                  <a:pt x="1368117" y="339309"/>
                  <a:pt x="1374112" y="364592"/>
                </a:cubicBezTo>
                <a:cubicBezTo>
                  <a:pt x="1374898" y="367902"/>
                  <a:pt x="1376301" y="371049"/>
                  <a:pt x="1377842" y="375537"/>
                </a:cubicBezTo>
                <a:cubicBezTo>
                  <a:pt x="1382411" y="370475"/>
                  <a:pt x="1382972" y="365221"/>
                  <a:pt x="1384242" y="360323"/>
                </a:cubicBezTo>
                <a:cubicBezTo>
                  <a:pt x="1389222" y="341142"/>
                  <a:pt x="1393966" y="321906"/>
                  <a:pt x="1399162" y="302780"/>
                </a:cubicBezTo>
                <a:cubicBezTo>
                  <a:pt x="1401931" y="292601"/>
                  <a:pt x="1405292" y="282548"/>
                  <a:pt x="1408668" y="272536"/>
                </a:cubicBezTo>
                <a:cubicBezTo>
                  <a:pt x="1411927" y="262866"/>
                  <a:pt x="1418124" y="256967"/>
                  <a:pt x="1429091" y="256940"/>
                </a:cubicBezTo>
                <a:cubicBezTo>
                  <a:pt x="1433431" y="256940"/>
                  <a:pt x="1437740" y="255276"/>
                  <a:pt x="1442110" y="254874"/>
                </a:cubicBezTo>
                <a:close/>
                <a:moveTo>
                  <a:pt x="766801" y="254776"/>
                </a:moveTo>
                <a:cubicBezTo>
                  <a:pt x="773338" y="254565"/>
                  <a:pt x="779995" y="253392"/>
                  <a:pt x="785840" y="256344"/>
                </a:cubicBezTo>
                <a:cubicBezTo>
                  <a:pt x="790910" y="261543"/>
                  <a:pt x="789334" y="266742"/>
                  <a:pt x="786146" y="271166"/>
                </a:cubicBezTo>
                <a:cubicBezTo>
                  <a:pt x="778425" y="281865"/>
                  <a:pt x="770470" y="292410"/>
                  <a:pt x="762098" y="302617"/>
                </a:cubicBezTo>
                <a:cubicBezTo>
                  <a:pt x="751191" y="315887"/>
                  <a:pt x="739748" y="328720"/>
                  <a:pt x="728648" y="341854"/>
                </a:cubicBezTo>
                <a:cubicBezTo>
                  <a:pt x="727334" y="343824"/>
                  <a:pt x="726223" y="345931"/>
                  <a:pt x="725334" y="348120"/>
                </a:cubicBezTo>
                <a:cubicBezTo>
                  <a:pt x="734090" y="358682"/>
                  <a:pt x="743243" y="368752"/>
                  <a:pt x="751240" y="379642"/>
                </a:cubicBezTo>
                <a:cubicBezTo>
                  <a:pt x="759433" y="390587"/>
                  <a:pt x="766853" y="402079"/>
                  <a:pt x="773453" y="414036"/>
                </a:cubicBezTo>
                <a:cubicBezTo>
                  <a:pt x="779847" y="425911"/>
                  <a:pt x="786253" y="438061"/>
                  <a:pt x="788819" y="450401"/>
                </a:cubicBezTo>
                <a:cubicBezTo>
                  <a:pt x="787594" y="454368"/>
                  <a:pt x="783837" y="457023"/>
                  <a:pt x="779672" y="456859"/>
                </a:cubicBezTo>
                <a:cubicBezTo>
                  <a:pt x="768257" y="457023"/>
                  <a:pt x="756839" y="456913"/>
                  <a:pt x="744701" y="456913"/>
                </a:cubicBezTo>
                <a:cubicBezTo>
                  <a:pt x="741885" y="452699"/>
                  <a:pt x="739097" y="448869"/>
                  <a:pt x="736651" y="444819"/>
                </a:cubicBezTo>
                <a:cubicBezTo>
                  <a:pt x="726387" y="427854"/>
                  <a:pt x="716357" y="410753"/>
                  <a:pt x="705945" y="393898"/>
                </a:cubicBezTo>
                <a:cubicBezTo>
                  <a:pt x="703034" y="389738"/>
                  <a:pt x="699849" y="385798"/>
                  <a:pt x="696412" y="382050"/>
                </a:cubicBezTo>
                <a:cubicBezTo>
                  <a:pt x="683919" y="386893"/>
                  <a:pt x="677440" y="395047"/>
                  <a:pt x="676898" y="406895"/>
                </a:cubicBezTo>
                <a:cubicBezTo>
                  <a:pt x="676394" y="417894"/>
                  <a:pt x="676679" y="428922"/>
                  <a:pt x="676558" y="439948"/>
                </a:cubicBezTo>
                <a:cubicBezTo>
                  <a:pt x="676496" y="445749"/>
                  <a:pt x="676315" y="451577"/>
                  <a:pt x="669499" y="455737"/>
                </a:cubicBezTo>
                <a:cubicBezTo>
                  <a:pt x="658431" y="457871"/>
                  <a:pt x="647070" y="457981"/>
                  <a:pt x="635970" y="456010"/>
                </a:cubicBezTo>
                <a:cubicBezTo>
                  <a:pt x="634186" y="453000"/>
                  <a:pt x="632678" y="449854"/>
                  <a:pt x="631463" y="446570"/>
                </a:cubicBezTo>
                <a:cubicBezTo>
                  <a:pt x="629860" y="441508"/>
                  <a:pt x="628899" y="436282"/>
                  <a:pt x="628604" y="431001"/>
                </a:cubicBezTo>
                <a:cubicBezTo>
                  <a:pt x="628308" y="407661"/>
                  <a:pt x="626634" y="384293"/>
                  <a:pt x="629849" y="360980"/>
                </a:cubicBezTo>
                <a:cubicBezTo>
                  <a:pt x="630552" y="354851"/>
                  <a:pt x="630853" y="348695"/>
                  <a:pt x="630749" y="342511"/>
                </a:cubicBezTo>
                <a:cubicBezTo>
                  <a:pt x="630869" y="320895"/>
                  <a:pt x="630765" y="299278"/>
                  <a:pt x="630899" y="277681"/>
                </a:cubicBezTo>
                <a:cubicBezTo>
                  <a:pt x="630943" y="271114"/>
                  <a:pt x="630702" y="264274"/>
                  <a:pt x="637444" y="258828"/>
                </a:cubicBezTo>
                <a:cubicBezTo>
                  <a:pt x="647645" y="256579"/>
                  <a:pt x="658196" y="256404"/>
                  <a:pt x="668467" y="258314"/>
                </a:cubicBezTo>
                <a:cubicBezTo>
                  <a:pt x="675530" y="262911"/>
                  <a:pt x="676534" y="269344"/>
                  <a:pt x="676569" y="276154"/>
                </a:cubicBezTo>
                <a:cubicBezTo>
                  <a:pt x="676641" y="290276"/>
                  <a:pt x="676602" y="304395"/>
                  <a:pt x="676747" y="318487"/>
                </a:cubicBezTo>
                <a:cubicBezTo>
                  <a:pt x="676786" y="322263"/>
                  <a:pt x="677322" y="326011"/>
                  <a:pt x="677842" y="332387"/>
                </a:cubicBezTo>
                <a:cubicBezTo>
                  <a:pt x="687692" y="320703"/>
                  <a:pt x="695953" y="311154"/>
                  <a:pt x="703934" y="301358"/>
                </a:cubicBezTo>
                <a:cubicBezTo>
                  <a:pt x="710616" y="293149"/>
                  <a:pt x="716767" y="284508"/>
                  <a:pt x="723517" y="276368"/>
                </a:cubicBezTo>
                <a:cubicBezTo>
                  <a:pt x="728010" y="270939"/>
                  <a:pt x="732861" y="265820"/>
                  <a:pt x="738041" y="261045"/>
                </a:cubicBezTo>
                <a:cubicBezTo>
                  <a:pt x="742495" y="256604"/>
                  <a:pt x="748778" y="254511"/>
                  <a:pt x="755005" y="255394"/>
                </a:cubicBezTo>
                <a:cubicBezTo>
                  <a:pt x="758948" y="255507"/>
                  <a:pt x="762891" y="255301"/>
                  <a:pt x="766801" y="254776"/>
                </a:cubicBezTo>
                <a:close/>
                <a:moveTo>
                  <a:pt x="1725783" y="254748"/>
                </a:moveTo>
                <a:cubicBezTo>
                  <a:pt x="1742373" y="256297"/>
                  <a:pt x="1759165" y="256713"/>
                  <a:pt x="1775500" y="259714"/>
                </a:cubicBezTo>
                <a:cubicBezTo>
                  <a:pt x="1806244" y="265370"/>
                  <a:pt x="1820760" y="295201"/>
                  <a:pt x="1822456" y="318048"/>
                </a:cubicBezTo>
                <a:cubicBezTo>
                  <a:pt x="1824065" y="339719"/>
                  <a:pt x="1815889" y="356602"/>
                  <a:pt x="1800731" y="370967"/>
                </a:cubicBezTo>
                <a:cubicBezTo>
                  <a:pt x="1796930" y="374579"/>
                  <a:pt x="1792388" y="377589"/>
                  <a:pt x="1791441" y="384867"/>
                </a:cubicBezTo>
                <a:cubicBezTo>
                  <a:pt x="1794270" y="388589"/>
                  <a:pt x="1797461" y="393268"/>
                  <a:pt x="1801105" y="397509"/>
                </a:cubicBezTo>
                <a:cubicBezTo>
                  <a:pt x="1811301" y="409685"/>
                  <a:pt x="1819531" y="423394"/>
                  <a:pt x="1825507" y="438115"/>
                </a:cubicBezTo>
                <a:cubicBezTo>
                  <a:pt x="1827037" y="442411"/>
                  <a:pt x="1828303" y="446816"/>
                  <a:pt x="1829307" y="451276"/>
                </a:cubicBezTo>
                <a:cubicBezTo>
                  <a:pt x="1826593" y="453355"/>
                  <a:pt x="1825373" y="454970"/>
                  <a:pt x="1823835" y="455380"/>
                </a:cubicBezTo>
                <a:cubicBezTo>
                  <a:pt x="1812737" y="458281"/>
                  <a:pt x="1801103" y="458417"/>
                  <a:pt x="1789936" y="455791"/>
                </a:cubicBezTo>
                <a:cubicBezTo>
                  <a:pt x="1786199" y="454505"/>
                  <a:pt x="1782942" y="452124"/>
                  <a:pt x="1780603" y="448923"/>
                </a:cubicBezTo>
                <a:cubicBezTo>
                  <a:pt x="1776107" y="443560"/>
                  <a:pt x="1772394" y="437513"/>
                  <a:pt x="1768290" y="431794"/>
                </a:cubicBezTo>
                <a:cubicBezTo>
                  <a:pt x="1761083" y="421807"/>
                  <a:pt x="1754163" y="411573"/>
                  <a:pt x="1746469" y="401969"/>
                </a:cubicBezTo>
                <a:cubicBezTo>
                  <a:pt x="1739355" y="393103"/>
                  <a:pt x="1734977" y="391790"/>
                  <a:pt x="1725053" y="393213"/>
                </a:cubicBezTo>
                <a:cubicBezTo>
                  <a:pt x="1721301" y="396606"/>
                  <a:pt x="1721980" y="401230"/>
                  <a:pt x="1721925" y="405526"/>
                </a:cubicBezTo>
                <a:cubicBezTo>
                  <a:pt x="1721783" y="416553"/>
                  <a:pt x="1721980" y="427553"/>
                  <a:pt x="1721788" y="438553"/>
                </a:cubicBezTo>
                <a:cubicBezTo>
                  <a:pt x="1721706" y="443314"/>
                  <a:pt x="1720995" y="448075"/>
                  <a:pt x="1720500" y="453575"/>
                </a:cubicBezTo>
                <a:cubicBezTo>
                  <a:pt x="1706031" y="459895"/>
                  <a:pt x="1691838" y="456940"/>
                  <a:pt x="1678715" y="456174"/>
                </a:cubicBezTo>
                <a:cubicBezTo>
                  <a:pt x="1672890" y="450729"/>
                  <a:pt x="1673497" y="444791"/>
                  <a:pt x="1673464" y="439155"/>
                </a:cubicBezTo>
                <a:cubicBezTo>
                  <a:pt x="1673336" y="417566"/>
                  <a:pt x="1673366" y="396004"/>
                  <a:pt x="1673360" y="374415"/>
                </a:cubicBezTo>
                <a:cubicBezTo>
                  <a:pt x="1673360" y="342702"/>
                  <a:pt x="1673311" y="310989"/>
                  <a:pt x="1673409" y="279284"/>
                </a:cubicBezTo>
                <a:cubicBezTo>
                  <a:pt x="1673434" y="272312"/>
                  <a:pt x="1672829" y="265009"/>
                  <a:pt x="1680187" y="258488"/>
                </a:cubicBezTo>
                <a:cubicBezTo>
                  <a:pt x="1683977" y="258146"/>
                  <a:pt x="1689132" y="257635"/>
                  <a:pt x="1694295" y="257222"/>
                </a:cubicBezTo>
                <a:cubicBezTo>
                  <a:pt x="1703913" y="256450"/>
                  <a:pt x="1713536" y="255733"/>
                  <a:pt x="1723159" y="254986"/>
                </a:cubicBezTo>
                <a:cubicBezTo>
                  <a:pt x="1724027" y="254833"/>
                  <a:pt x="1724902" y="254754"/>
                  <a:pt x="1725783" y="254748"/>
                </a:cubicBezTo>
                <a:close/>
                <a:moveTo>
                  <a:pt x="1868359" y="254667"/>
                </a:moveTo>
                <a:cubicBezTo>
                  <a:pt x="1869680" y="254694"/>
                  <a:pt x="1870996" y="254831"/>
                  <a:pt x="1872296" y="255077"/>
                </a:cubicBezTo>
                <a:cubicBezTo>
                  <a:pt x="1877457" y="256158"/>
                  <a:pt x="1882600" y="257318"/>
                  <a:pt x="1887192" y="258328"/>
                </a:cubicBezTo>
                <a:cubicBezTo>
                  <a:pt x="1892700" y="262033"/>
                  <a:pt x="1893589" y="267185"/>
                  <a:pt x="1893693" y="272608"/>
                </a:cubicBezTo>
                <a:cubicBezTo>
                  <a:pt x="1893816" y="279216"/>
                  <a:pt x="1893830" y="285827"/>
                  <a:pt x="1893833" y="292438"/>
                </a:cubicBezTo>
                <a:cubicBezTo>
                  <a:pt x="1893849" y="327681"/>
                  <a:pt x="1893863" y="362951"/>
                  <a:pt x="1893874" y="398194"/>
                </a:cubicBezTo>
                <a:cubicBezTo>
                  <a:pt x="1893890" y="403447"/>
                  <a:pt x="1894199" y="408673"/>
                  <a:pt x="1894432" y="415815"/>
                </a:cubicBezTo>
                <a:cubicBezTo>
                  <a:pt x="1910997" y="415815"/>
                  <a:pt x="1925898" y="415651"/>
                  <a:pt x="1940775" y="415870"/>
                </a:cubicBezTo>
                <a:cubicBezTo>
                  <a:pt x="1955222" y="416089"/>
                  <a:pt x="1969754" y="414720"/>
                  <a:pt x="1984661" y="417156"/>
                </a:cubicBezTo>
                <a:cubicBezTo>
                  <a:pt x="1991392" y="428101"/>
                  <a:pt x="1988689" y="439264"/>
                  <a:pt x="1987671" y="450237"/>
                </a:cubicBezTo>
                <a:cubicBezTo>
                  <a:pt x="1979892" y="454943"/>
                  <a:pt x="1970912" y="457297"/>
                  <a:pt x="1961825" y="456996"/>
                </a:cubicBezTo>
                <a:cubicBezTo>
                  <a:pt x="1928788" y="457461"/>
                  <a:pt x="1895740" y="457269"/>
                  <a:pt x="1862697" y="457077"/>
                </a:cubicBezTo>
                <a:cubicBezTo>
                  <a:pt x="1858560" y="456694"/>
                  <a:pt x="1854464" y="455956"/>
                  <a:pt x="1850450" y="454861"/>
                </a:cubicBezTo>
                <a:cubicBezTo>
                  <a:pt x="1849315" y="449580"/>
                  <a:pt x="1848543" y="444217"/>
                  <a:pt x="1848141" y="438827"/>
                </a:cubicBezTo>
                <a:cubicBezTo>
                  <a:pt x="1847968" y="396962"/>
                  <a:pt x="1847807" y="355098"/>
                  <a:pt x="1848190" y="313233"/>
                </a:cubicBezTo>
                <a:cubicBezTo>
                  <a:pt x="1848321" y="298731"/>
                  <a:pt x="1849832" y="284248"/>
                  <a:pt x="1851017" y="269784"/>
                </a:cubicBezTo>
                <a:cubicBezTo>
                  <a:pt x="1851944" y="258566"/>
                  <a:pt x="1857184" y="254207"/>
                  <a:pt x="1868359" y="254667"/>
                </a:cubicBezTo>
                <a:close/>
                <a:moveTo>
                  <a:pt x="1557762" y="254630"/>
                </a:moveTo>
                <a:cubicBezTo>
                  <a:pt x="1614497" y="254570"/>
                  <a:pt x="1658534" y="301084"/>
                  <a:pt x="1658304" y="361199"/>
                </a:cubicBezTo>
                <a:cubicBezTo>
                  <a:pt x="1658112" y="411108"/>
                  <a:pt x="1619332" y="459211"/>
                  <a:pt x="1557220" y="459923"/>
                </a:cubicBezTo>
                <a:cubicBezTo>
                  <a:pt x="1490604" y="460661"/>
                  <a:pt x="1454560" y="409357"/>
                  <a:pt x="1453688" y="355261"/>
                </a:cubicBezTo>
                <a:cubicBezTo>
                  <a:pt x="1452694" y="293668"/>
                  <a:pt x="1510425" y="252480"/>
                  <a:pt x="1557762" y="254630"/>
                </a:cubicBezTo>
                <a:close/>
                <a:moveTo>
                  <a:pt x="534333" y="254562"/>
                </a:moveTo>
                <a:cubicBezTo>
                  <a:pt x="556962" y="255123"/>
                  <a:pt x="578873" y="262612"/>
                  <a:pt x="597113" y="276019"/>
                </a:cubicBezTo>
                <a:cubicBezTo>
                  <a:pt x="614849" y="289318"/>
                  <a:pt x="613987" y="302999"/>
                  <a:pt x="595137" y="314272"/>
                </a:cubicBezTo>
                <a:cubicBezTo>
                  <a:pt x="591807" y="316023"/>
                  <a:pt x="588387" y="317610"/>
                  <a:pt x="584896" y="319006"/>
                </a:cubicBezTo>
                <a:cubicBezTo>
                  <a:pt x="581136" y="317200"/>
                  <a:pt x="577144" y="315503"/>
                  <a:pt x="573360" y="313396"/>
                </a:cubicBezTo>
                <a:cubicBezTo>
                  <a:pt x="569879" y="311508"/>
                  <a:pt x="566530" y="309374"/>
                  <a:pt x="563340" y="306994"/>
                </a:cubicBezTo>
                <a:cubicBezTo>
                  <a:pt x="532267" y="283875"/>
                  <a:pt x="490830" y="308690"/>
                  <a:pt x="482780" y="335943"/>
                </a:cubicBezTo>
                <a:cubicBezTo>
                  <a:pt x="477658" y="353291"/>
                  <a:pt x="476386" y="369407"/>
                  <a:pt x="484696" y="385880"/>
                </a:cubicBezTo>
                <a:cubicBezTo>
                  <a:pt x="493389" y="403090"/>
                  <a:pt x="515929" y="420384"/>
                  <a:pt x="541157" y="416881"/>
                </a:cubicBezTo>
                <a:cubicBezTo>
                  <a:pt x="552693" y="415294"/>
                  <a:pt x="563509" y="413078"/>
                  <a:pt x="573617" y="406976"/>
                </a:cubicBezTo>
                <a:cubicBezTo>
                  <a:pt x="578717" y="403884"/>
                  <a:pt x="584906" y="402543"/>
                  <a:pt x="590617" y="400409"/>
                </a:cubicBezTo>
                <a:cubicBezTo>
                  <a:pt x="603532" y="408071"/>
                  <a:pt x="608057" y="419399"/>
                  <a:pt x="609970" y="433435"/>
                </a:cubicBezTo>
                <a:cubicBezTo>
                  <a:pt x="601149" y="442793"/>
                  <a:pt x="590937" y="450947"/>
                  <a:pt x="578455" y="453684"/>
                </a:cubicBezTo>
                <a:cubicBezTo>
                  <a:pt x="554376" y="458992"/>
                  <a:pt x="529906" y="463042"/>
                  <a:pt x="505286" y="456475"/>
                </a:cubicBezTo>
                <a:cubicBezTo>
                  <a:pt x="470090" y="447117"/>
                  <a:pt x="446813" y="425035"/>
                  <a:pt x="436569" y="389984"/>
                </a:cubicBezTo>
                <a:cubicBezTo>
                  <a:pt x="430814" y="370885"/>
                  <a:pt x="430281" y="350555"/>
                  <a:pt x="435023" y="331155"/>
                </a:cubicBezTo>
                <a:cubicBezTo>
                  <a:pt x="442320" y="301576"/>
                  <a:pt x="460406" y="280373"/>
                  <a:pt x="487544" y="266902"/>
                </a:cubicBezTo>
                <a:cubicBezTo>
                  <a:pt x="502246" y="259605"/>
                  <a:pt x="517500" y="253785"/>
                  <a:pt x="534333" y="254562"/>
                </a:cubicBezTo>
                <a:close/>
                <a:moveTo>
                  <a:pt x="1246059" y="1008"/>
                </a:moveTo>
                <a:lnTo>
                  <a:pt x="1266268" y="4732"/>
                </a:lnTo>
                <a:cubicBezTo>
                  <a:pt x="1268731" y="9009"/>
                  <a:pt x="1271325" y="13488"/>
                  <a:pt x="1273908" y="17986"/>
                </a:cubicBezTo>
                <a:cubicBezTo>
                  <a:pt x="1288163" y="42782"/>
                  <a:pt x="1302364" y="67608"/>
                  <a:pt x="1316740" y="92336"/>
                </a:cubicBezTo>
                <a:cubicBezTo>
                  <a:pt x="1318962" y="95512"/>
                  <a:pt x="1321419" y="98519"/>
                  <a:pt x="1324087" y="101332"/>
                </a:cubicBezTo>
                <a:cubicBezTo>
                  <a:pt x="1325857" y="99305"/>
                  <a:pt x="1327485" y="97154"/>
                  <a:pt x="1328957" y="94899"/>
                </a:cubicBezTo>
                <a:cubicBezTo>
                  <a:pt x="1334676" y="84469"/>
                  <a:pt x="1340066" y="73855"/>
                  <a:pt x="1345889" y="63482"/>
                </a:cubicBezTo>
                <a:cubicBezTo>
                  <a:pt x="1354295" y="48504"/>
                  <a:pt x="1363349" y="33876"/>
                  <a:pt x="1371429" y="18725"/>
                </a:cubicBezTo>
                <a:cubicBezTo>
                  <a:pt x="1379380" y="3818"/>
                  <a:pt x="1391176" y="641"/>
                  <a:pt x="1410940" y="2248"/>
                </a:cubicBezTo>
                <a:cubicBezTo>
                  <a:pt x="1413750" y="2704"/>
                  <a:pt x="1416510" y="3432"/>
                  <a:pt x="1419178" y="4423"/>
                </a:cubicBezTo>
                <a:cubicBezTo>
                  <a:pt x="1423313" y="7553"/>
                  <a:pt x="1425608" y="12541"/>
                  <a:pt x="1425296" y="17718"/>
                </a:cubicBezTo>
                <a:cubicBezTo>
                  <a:pt x="1425417" y="22567"/>
                  <a:pt x="1425474" y="27418"/>
                  <a:pt x="1425472" y="32270"/>
                </a:cubicBezTo>
                <a:cubicBezTo>
                  <a:pt x="1425472" y="80772"/>
                  <a:pt x="1425447" y="129278"/>
                  <a:pt x="1425398" y="177783"/>
                </a:cubicBezTo>
                <a:cubicBezTo>
                  <a:pt x="1425381" y="184684"/>
                  <a:pt x="1426648" y="192083"/>
                  <a:pt x="1419304" y="198978"/>
                </a:cubicBezTo>
                <a:lnTo>
                  <a:pt x="1384073" y="202357"/>
                </a:lnTo>
                <a:cubicBezTo>
                  <a:pt x="1377648" y="198513"/>
                  <a:pt x="1377210" y="193068"/>
                  <a:pt x="1377273" y="187803"/>
                </a:cubicBezTo>
                <a:cubicBezTo>
                  <a:pt x="1377596" y="160052"/>
                  <a:pt x="1378152" y="132304"/>
                  <a:pt x="1378595" y="104556"/>
                </a:cubicBezTo>
                <a:cubicBezTo>
                  <a:pt x="1378436" y="103259"/>
                  <a:pt x="1378174" y="101978"/>
                  <a:pt x="1377807" y="100725"/>
                </a:cubicBezTo>
                <a:cubicBezTo>
                  <a:pt x="1375949" y="102205"/>
                  <a:pt x="1374097" y="103056"/>
                  <a:pt x="1373216" y="104498"/>
                </a:cubicBezTo>
                <a:cubicBezTo>
                  <a:pt x="1369782" y="110138"/>
                  <a:pt x="1366813" y="116064"/>
                  <a:pt x="1363365" y="121704"/>
                </a:cubicBezTo>
                <a:cubicBezTo>
                  <a:pt x="1356722" y="132610"/>
                  <a:pt x="1349950" y="143438"/>
                  <a:pt x="1343049" y="154186"/>
                </a:cubicBezTo>
                <a:cubicBezTo>
                  <a:pt x="1341347" y="156760"/>
                  <a:pt x="1339235" y="159040"/>
                  <a:pt x="1336797" y="160933"/>
                </a:cubicBezTo>
                <a:cubicBezTo>
                  <a:pt x="1326492" y="169022"/>
                  <a:pt x="1313120" y="167864"/>
                  <a:pt x="1305557" y="157163"/>
                </a:cubicBezTo>
                <a:cubicBezTo>
                  <a:pt x="1295912" y="143514"/>
                  <a:pt x="1287296" y="129133"/>
                  <a:pt x="1278370" y="114983"/>
                </a:cubicBezTo>
                <a:cubicBezTo>
                  <a:pt x="1275136" y="109850"/>
                  <a:pt x="1272288" y="104474"/>
                  <a:pt x="1267833" y="96716"/>
                </a:cubicBezTo>
                <a:cubicBezTo>
                  <a:pt x="1267253" y="102774"/>
                  <a:pt x="1266679" y="106058"/>
                  <a:pt x="1266665" y="109344"/>
                </a:cubicBezTo>
                <a:cubicBezTo>
                  <a:pt x="1266558" y="132714"/>
                  <a:pt x="1266629" y="156085"/>
                  <a:pt x="1266490" y="179455"/>
                </a:cubicBezTo>
                <a:cubicBezTo>
                  <a:pt x="1266460" y="184670"/>
                  <a:pt x="1265806" y="189877"/>
                  <a:pt x="1265395" y="195621"/>
                </a:cubicBezTo>
                <a:cubicBezTo>
                  <a:pt x="1251687" y="203435"/>
                  <a:pt x="1238167" y="200715"/>
                  <a:pt x="1223433" y="198280"/>
                </a:cubicBezTo>
                <a:cubicBezTo>
                  <a:pt x="1222232" y="193016"/>
                  <a:pt x="1221419" y="187672"/>
                  <a:pt x="1220998" y="182290"/>
                </a:cubicBezTo>
                <a:cubicBezTo>
                  <a:pt x="1220814" y="129376"/>
                  <a:pt x="1220787" y="76463"/>
                  <a:pt x="1220910" y="23546"/>
                </a:cubicBezTo>
                <a:cubicBezTo>
                  <a:pt x="1220910" y="16960"/>
                  <a:pt x="1220825" y="10163"/>
                  <a:pt x="1227288" y="4587"/>
                </a:cubicBezTo>
                <a:close/>
                <a:moveTo>
                  <a:pt x="980305" y="647"/>
                </a:moveTo>
                <a:cubicBezTo>
                  <a:pt x="985799" y="909"/>
                  <a:pt x="991228" y="2937"/>
                  <a:pt x="998279" y="4524"/>
                </a:cubicBezTo>
                <a:cubicBezTo>
                  <a:pt x="997639" y="20394"/>
                  <a:pt x="995381" y="33276"/>
                  <a:pt x="984847" y="41939"/>
                </a:cubicBezTo>
                <a:cubicBezTo>
                  <a:pt x="971921" y="41939"/>
                  <a:pt x="960495" y="42281"/>
                  <a:pt x="949093" y="41868"/>
                </a:cubicBezTo>
                <a:cubicBezTo>
                  <a:pt x="925124" y="40998"/>
                  <a:pt x="909027" y="53514"/>
                  <a:pt x="897379" y="72637"/>
                </a:cubicBezTo>
                <a:cubicBezTo>
                  <a:pt x="887490" y="88850"/>
                  <a:pt x="884458" y="107472"/>
                  <a:pt x="884245" y="125972"/>
                </a:cubicBezTo>
                <a:cubicBezTo>
                  <a:pt x="883971" y="149072"/>
                  <a:pt x="909109" y="168110"/>
                  <a:pt x="932093" y="163459"/>
                </a:cubicBezTo>
                <a:cubicBezTo>
                  <a:pt x="939834" y="161891"/>
                  <a:pt x="947317" y="159081"/>
                  <a:pt x="954968" y="157020"/>
                </a:cubicBezTo>
                <a:cubicBezTo>
                  <a:pt x="957890" y="156235"/>
                  <a:pt x="960952" y="155970"/>
                  <a:pt x="964227" y="155420"/>
                </a:cubicBezTo>
                <a:lnTo>
                  <a:pt x="968753" y="161784"/>
                </a:lnTo>
                <a:cubicBezTo>
                  <a:pt x="968266" y="166594"/>
                  <a:pt x="967732" y="170959"/>
                  <a:pt x="967401" y="175339"/>
                </a:cubicBezTo>
                <a:cubicBezTo>
                  <a:pt x="967067" y="186279"/>
                  <a:pt x="959950" y="195850"/>
                  <a:pt x="949569" y="199320"/>
                </a:cubicBezTo>
                <a:cubicBezTo>
                  <a:pt x="937139" y="204097"/>
                  <a:pt x="924090" y="207318"/>
                  <a:pt x="910835" y="205504"/>
                </a:cubicBezTo>
                <a:cubicBezTo>
                  <a:pt x="897710" y="204062"/>
                  <a:pt x="884787" y="201148"/>
                  <a:pt x="872312" y="196819"/>
                </a:cubicBezTo>
                <a:cubicBezTo>
                  <a:pt x="851635" y="188961"/>
                  <a:pt x="838797" y="173692"/>
                  <a:pt x="834906" y="151075"/>
                </a:cubicBezTo>
                <a:cubicBezTo>
                  <a:pt x="828903" y="116163"/>
                  <a:pt x="837891" y="84630"/>
                  <a:pt x="855592" y="55103"/>
                </a:cubicBezTo>
                <a:cubicBezTo>
                  <a:pt x="869713" y="31544"/>
                  <a:pt x="890968" y="15937"/>
                  <a:pt x="916223" y="6316"/>
                </a:cubicBezTo>
                <a:cubicBezTo>
                  <a:pt x="925898" y="2630"/>
                  <a:pt x="936821" y="1651"/>
                  <a:pt x="947284" y="764"/>
                </a:cubicBezTo>
                <a:cubicBezTo>
                  <a:pt x="958276" y="-7"/>
                  <a:pt x="969308" y="-48"/>
                  <a:pt x="980305" y="647"/>
                </a:cubicBezTo>
                <a:close/>
                <a:moveTo>
                  <a:pt x="1110312" y="458"/>
                </a:moveTo>
                <a:cubicBezTo>
                  <a:pt x="1119112" y="392"/>
                  <a:pt x="1127945" y="494"/>
                  <a:pt x="1136706" y="1202"/>
                </a:cubicBezTo>
                <a:cubicBezTo>
                  <a:pt x="1141543" y="1966"/>
                  <a:pt x="1146313" y="3120"/>
                  <a:pt x="1150964" y="4650"/>
                </a:cubicBezTo>
                <a:cubicBezTo>
                  <a:pt x="1159236" y="17070"/>
                  <a:pt x="1151812" y="27462"/>
                  <a:pt x="1148061" y="38579"/>
                </a:cubicBezTo>
                <a:lnTo>
                  <a:pt x="1137502" y="44161"/>
                </a:lnTo>
                <a:lnTo>
                  <a:pt x="1137198" y="42621"/>
                </a:lnTo>
                <a:cubicBezTo>
                  <a:pt x="1123148" y="42489"/>
                  <a:pt x="1109065" y="41696"/>
                  <a:pt x="1095061" y="42407"/>
                </a:cubicBezTo>
                <a:cubicBezTo>
                  <a:pt x="1079872" y="43179"/>
                  <a:pt x="1068520" y="52301"/>
                  <a:pt x="1060215" y="63961"/>
                </a:cubicBezTo>
                <a:cubicBezTo>
                  <a:pt x="1045771" y="83807"/>
                  <a:pt x="1039412" y="108403"/>
                  <a:pt x="1042430" y="132763"/>
                </a:cubicBezTo>
                <a:cubicBezTo>
                  <a:pt x="1043598" y="145000"/>
                  <a:pt x="1051766" y="155442"/>
                  <a:pt x="1063362" y="159518"/>
                </a:cubicBezTo>
                <a:cubicBezTo>
                  <a:pt x="1073270" y="163456"/>
                  <a:pt x="1083536" y="165812"/>
                  <a:pt x="1094259" y="162036"/>
                </a:cubicBezTo>
                <a:cubicBezTo>
                  <a:pt x="1098407" y="160545"/>
                  <a:pt x="1102673" y="159404"/>
                  <a:pt x="1107010" y="158624"/>
                </a:cubicBezTo>
                <a:cubicBezTo>
                  <a:pt x="1111150" y="157910"/>
                  <a:pt x="1115426" y="157921"/>
                  <a:pt x="1120401" y="157554"/>
                </a:cubicBezTo>
                <a:cubicBezTo>
                  <a:pt x="1124812" y="170316"/>
                  <a:pt x="1125104" y="181592"/>
                  <a:pt x="1118726" y="193489"/>
                </a:cubicBezTo>
                <a:cubicBezTo>
                  <a:pt x="1108110" y="199479"/>
                  <a:pt x="1096166" y="202732"/>
                  <a:pt x="1083976" y="202948"/>
                </a:cubicBezTo>
                <a:cubicBezTo>
                  <a:pt x="1076504" y="203323"/>
                  <a:pt x="1068977" y="202674"/>
                  <a:pt x="1061512" y="203110"/>
                </a:cubicBezTo>
                <a:cubicBezTo>
                  <a:pt x="1043954" y="204144"/>
                  <a:pt x="1028519" y="198078"/>
                  <a:pt x="1014244" y="188865"/>
                </a:cubicBezTo>
                <a:cubicBezTo>
                  <a:pt x="1003308" y="181931"/>
                  <a:pt x="995668" y="170844"/>
                  <a:pt x="993082" y="158156"/>
                </a:cubicBezTo>
                <a:cubicBezTo>
                  <a:pt x="989107" y="140953"/>
                  <a:pt x="988995" y="123083"/>
                  <a:pt x="992760" y="105831"/>
                </a:cubicBezTo>
                <a:cubicBezTo>
                  <a:pt x="998013" y="79322"/>
                  <a:pt x="1010197" y="54682"/>
                  <a:pt x="1028073" y="34415"/>
                </a:cubicBezTo>
                <a:cubicBezTo>
                  <a:pt x="1029507" y="32740"/>
                  <a:pt x="1031075" y="31189"/>
                  <a:pt x="1032766" y="29777"/>
                </a:cubicBezTo>
                <a:cubicBezTo>
                  <a:pt x="1055452" y="11655"/>
                  <a:pt x="1080885" y="680"/>
                  <a:pt x="1110312" y="458"/>
                </a:cubicBezTo>
                <a:close/>
                <a:moveTo>
                  <a:pt x="806523" y="343"/>
                </a:moveTo>
                <a:cubicBezTo>
                  <a:pt x="812701" y="-9"/>
                  <a:pt x="819047" y="956"/>
                  <a:pt x="825446" y="838"/>
                </a:cubicBezTo>
                <a:lnTo>
                  <a:pt x="832161" y="10046"/>
                </a:lnTo>
                <a:cubicBezTo>
                  <a:pt x="829091" y="26912"/>
                  <a:pt x="826053" y="44213"/>
                  <a:pt x="822775" y="61465"/>
                </a:cubicBezTo>
                <a:cubicBezTo>
                  <a:pt x="817270" y="90429"/>
                  <a:pt x="811831" y="119411"/>
                  <a:pt x="805920" y="148289"/>
                </a:cubicBezTo>
                <a:cubicBezTo>
                  <a:pt x="802911" y="162939"/>
                  <a:pt x="799110" y="177436"/>
                  <a:pt x="795214" y="191878"/>
                </a:cubicBezTo>
                <a:cubicBezTo>
                  <a:pt x="793714" y="195539"/>
                  <a:pt x="791774" y="199003"/>
                  <a:pt x="789438" y="202196"/>
                </a:cubicBezTo>
                <a:cubicBezTo>
                  <a:pt x="776389" y="202527"/>
                  <a:pt x="763687" y="207121"/>
                  <a:pt x="751678" y="196896"/>
                </a:cubicBezTo>
                <a:cubicBezTo>
                  <a:pt x="752247" y="190849"/>
                  <a:pt x="752326" y="184714"/>
                  <a:pt x="753465" y="178779"/>
                </a:cubicBezTo>
                <a:cubicBezTo>
                  <a:pt x="761911" y="134674"/>
                  <a:pt x="770511" y="90595"/>
                  <a:pt x="779267" y="46542"/>
                </a:cubicBezTo>
                <a:cubicBezTo>
                  <a:pt x="781940" y="33208"/>
                  <a:pt x="785612" y="20072"/>
                  <a:pt x="788606" y="7748"/>
                </a:cubicBezTo>
                <a:cubicBezTo>
                  <a:pt x="794334" y="2363"/>
                  <a:pt x="800345" y="695"/>
                  <a:pt x="806523" y="343"/>
                </a:cubicBezTo>
                <a:close/>
                <a:moveTo>
                  <a:pt x="1565581" y="335"/>
                </a:moveTo>
                <a:cubicBezTo>
                  <a:pt x="1573500" y="-56"/>
                  <a:pt x="1581369" y="1802"/>
                  <a:pt x="1588278" y="5690"/>
                </a:cubicBezTo>
                <a:cubicBezTo>
                  <a:pt x="1594221" y="16553"/>
                  <a:pt x="1593893" y="29766"/>
                  <a:pt x="1587416" y="40320"/>
                </a:cubicBezTo>
                <a:cubicBezTo>
                  <a:pt x="1581908" y="40829"/>
                  <a:pt x="1576745" y="41688"/>
                  <a:pt x="1571546" y="41718"/>
                </a:cubicBezTo>
                <a:cubicBezTo>
                  <a:pt x="1552152" y="41869"/>
                  <a:pt x="1532758" y="41683"/>
                  <a:pt x="1513366" y="41792"/>
                </a:cubicBezTo>
                <a:cubicBezTo>
                  <a:pt x="1508167" y="41822"/>
                  <a:pt x="1502969" y="42449"/>
                  <a:pt x="1496949" y="42856"/>
                </a:cubicBezTo>
                <a:cubicBezTo>
                  <a:pt x="1493012" y="55268"/>
                  <a:pt x="1493012" y="68591"/>
                  <a:pt x="1496949" y="81002"/>
                </a:cubicBezTo>
                <a:cubicBezTo>
                  <a:pt x="1503374" y="81577"/>
                  <a:pt x="1508534" y="82387"/>
                  <a:pt x="1513703" y="82439"/>
                </a:cubicBezTo>
                <a:cubicBezTo>
                  <a:pt x="1530892" y="82611"/>
                  <a:pt x="1548083" y="82412"/>
                  <a:pt x="1565272" y="82576"/>
                </a:cubicBezTo>
                <a:cubicBezTo>
                  <a:pt x="1570433" y="82622"/>
                  <a:pt x="1575587" y="83397"/>
                  <a:pt x="1581673" y="83905"/>
                </a:cubicBezTo>
                <a:cubicBezTo>
                  <a:pt x="1583646" y="97141"/>
                  <a:pt x="1588415" y="109298"/>
                  <a:pt x="1580165" y="122547"/>
                </a:cubicBezTo>
                <a:cubicBezTo>
                  <a:pt x="1575303" y="123023"/>
                  <a:pt x="1570164" y="123915"/>
                  <a:pt x="1565018" y="123961"/>
                </a:cubicBezTo>
                <a:cubicBezTo>
                  <a:pt x="1547829" y="124109"/>
                  <a:pt x="1530640" y="123860"/>
                  <a:pt x="1513451" y="123975"/>
                </a:cubicBezTo>
                <a:cubicBezTo>
                  <a:pt x="1508269" y="124008"/>
                  <a:pt x="1503092" y="124725"/>
                  <a:pt x="1497526" y="125160"/>
                </a:cubicBezTo>
                <a:cubicBezTo>
                  <a:pt x="1492434" y="135976"/>
                  <a:pt x="1493490" y="146067"/>
                  <a:pt x="1496314" y="157535"/>
                </a:cubicBezTo>
                <a:cubicBezTo>
                  <a:pt x="1501029" y="158290"/>
                  <a:pt x="1505776" y="158805"/>
                  <a:pt x="1510543" y="159076"/>
                </a:cubicBezTo>
                <a:cubicBezTo>
                  <a:pt x="1532139" y="159248"/>
                  <a:pt x="1553736" y="159076"/>
                  <a:pt x="1575333" y="159245"/>
                </a:cubicBezTo>
                <a:cubicBezTo>
                  <a:pt x="1580504" y="159273"/>
                  <a:pt x="1585668" y="160107"/>
                  <a:pt x="1591887" y="160671"/>
                </a:cubicBezTo>
                <a:cubicBezTo>
                  <a:pt x="1595491" y="172907"/>
                  <a:pt x="1595751" y="185885"/>
                  <a:pt x="1592645" y="198256"/>
                </a:cubicBezTo>
                <a:cubicBezTo>
                  <a:pt x="1588817" y="199293"/>
                  <a:pt x="1584907" y="199996"/>
                  <a:pt x="1580959" y="200357"/>
                </a:cubicBezTo>
                <a:cubicBezTo>
                  <a:pt x="1541741" y="200472"/>
                  <a:pt x="1502512" y="200453"/>
                  <a:pt x="1463277" y="200297"/>
                </a:cubicBezTo>
                <a:cubicBezTo>
                  <a:pt x="1460689" y="200119"/>
                  <a:pt x="1458114" y="199761"/>
                  <a:pt x="1455578" y="199219"/>
                </a:cubicBezTo>
                <a:cubicBezTo>
                  <a:pt x="1449947" y="193473"/>
                  <a:pt x="1449115" y="186824"/>
                  <a:pt x="1449676" y="179493"/>
                </a:cubicBezTo>
                <a:cubicBezTo>
                  <a:pt x="1450417" y="169843"/>
                  <a:pt x="1451008" y="160154"/>
                  <a:pt x="1451044" y="150489"/>
                </a:cubicBezTo>
                <a:cubicBezTo>
                  <a:pt x="1451172" y="109052"/>
                  <a:pt x="1451044" y="67614"/>
                  <a:pt x="1451101" y="26176"/>
                </a:cubicBezTo>
                <a:cubicBezTo>
                  <a:pt x="1451101" y="19658"/>
                  <a:pt x="1450176" y="12870"/>
                  <a:pt x="1454806" y="6347"/>
                </a:cubicBezTo>
                <a:cubicBezTo>
                  <a:pt x="1456426" y="5271"/>
                  <a:pt x="1458213" y="4475"/>
                  <a:pt x="1460095" y="3991"/>
                </a:cubicBezTo>
                <a:cubicBezTo>
                  <a:pt x="1472761" y="2606"/>
                  <a:pt x="1485441" y="787"/>
                  <a:pt x="1498147" y="475"/>
                </a:cubicBezTo>
                <a:cubicBezTo>
                  <a:pt x="1520612" y="-73"/>
                  <a:pt x="1543101" y="374"/>
                  <a:pt x="1565581" y="335"/>
                </a:cubicBezTo>
                <a:close/>
                <a:moveTo>
                  <a:pt x="1941508" y="333"/>
                </a:moveTo>
                <a:cubicBezTo>
                  <a:pt x="1956481" y="431"/>
                  <a:pt x="1971388" y="2306"/>
                  <a:pt x="1985917" y="5917"/>
                </a:cubicBezTo>
                <a:cubicBezTo>
                  <a:pt x="1994054" y="8008"/>
                  <a:pt x="2001650" y="11817"/>
                  <a:pt x="2008190" y="17090"/>
                </a:cubicBezTo>
                <a:cubicBezTo>
                  <a:pt x="2012061" y="20099"/>
                  <a:pt x="2015599" y="23418"/>
                  <a:pt x="2016124" y="29515"/>
                </a:cubicBezTo>
                <a:cubicBezTo>
                  <a:pt x="2014756" y="36853"/>
                  <a:pt x="2010269" y="43492"/>
                  <a:pt x="2005804" y="49938"/>
                </a:cubicBezTo>
                <a:cubicBezTo>
                  <a:pt x="2000840" y="57099"/>
                  <a:pt x="1994396" y="58724"/>
                  <a:pt x="1986004" y="55564"/>
                </a:cubicBezTo>
                <a:cubicBezTo>
                  <a:pt x="1981878" y="54023"/>
                  <a:pt x="1977954" y="51979"/>
                  <a:pt x="1974329" y="49478"/>
                </a:cubicBezTo>
                <a:cubicBezTo>
                  <a:pt x="1966523" y="44444"/>
                  <a:pt x="1957635" y="41333"/>
                  <a:pt x="1948395" y="40400"/>
                </a:cubicBezTo>
                <a:cubicBezTo>
                  <a:pt x="1936137" y="38621"/>
                  <a:pt x="1928394" y="44143"/>
                  <a:pt x="1924317" y="57274"/>
                </a:cubicBezTo>
                <a:cubicBezTo>
                  <a:pt x="1925332" y="63912"/>
                  <a:pt x="1930730" y="66462"/>
                  <a:pt x="1935929" y="68722"/>
                </a:cubicBezTo>
                <a:cubicBezTo>
                  <a:pt x="1948045" y="73987"/>
                  <a:pt x="1960424" y="78650"/>
                  <a:pt x="1972534" y="83925"/>
                </a:cubicBezTo>
                <a:cubicBezTo>
                  <a:pt x="1980647" y="87318"/>
                  <a:pt x="1988555" y="91192"/>
                  <a:pt x="1996208" y="95524"/>
                </a:cubicBezTo>
                <a:cubicBezTo>
                  <a:pt x="2029847" y="115225"/>
                  <a:pt x="2030821" y="159995"/>
                  <a:pt x="2005962" y="184145"/>
                </a:cubicBezTo>
                <a:cubicBezTo>
                  <a:pt x="1993844" y="195876"/>
                  <a:pt x="1977842" y="202752"/>
                  <a:pt x="1960993" y="203474"/>
                </a:cubicBezTo>
                <a:cubicBezTo>
                  <a:pt x="1933762" y="205466"/>
                  <a:pt x="1908635" y="199025"/>
                  <a:pt x="1883952" y="188972"/>
                </a:cubicBezTo>
                <a:cubicBezTo>
                  <a:pt x="1881380" y="187754"/>
                  <a:pt x="1878871" y="186408"/>
                  <a:pt x="1876436" y="184936"/>
                </a:cubicBezTo>
                <a:cubicBezTo>
                  <a:pt x="1874225" y="169066"/>
                  <a:pt x="1884349" y="157847"/>
                  <a:pt x="1889753" y="145947"/>
                </a:cubicBezTo>
                <a:cubicBezTo>
                  <a:pt x="1896659" y="142850"/>
                  <a:pt x="1901308" y="145947"/>
                  <a:pt x="1906085" y="147986"/>
                </a:cubicBezTo>
                <a:cubicBezTo>
                  <a:pt x="1914589" y="151603"/>
                  <a:pt x="1922924" y="155647"/>
                  <a:pt x="1931568" y="158898"/>
                </a:cubicBezTo>
                <a:cubicBezTo>
                  <a:pt x="1936112" y="160534"/>
                  <a:pt x="1940879" y="161467"/>
                  <a:pt x="1945706" y="161664"/>
                </a:cubicBezTo>
                <a:cubicBezTo>
                  <a:pt x="1960254" y="162376"/>
                  <a:pt x="1966019" y="159109"/>
                  <a:pt x="1975196" y="145931"/>
                </a:cubicBezTo>
                <a:cubicBezTo>
                  <a:pt x="1975284" y="139824"/>
                  <a:pt x="1970870" y="136740"/>
                  <a:pt x="1966561" y="133648"/>
                </a:cubicBezTo>
                <a:cubicBezTo>
                  <a:pt x="1957756" y="127757"/>
                  <a:pt x="1947966" y="123488"/>
                  <a:pt x="1937656" y="121045"/>
                </a:cubicBezTo>
                <a:cubicBezTo>
                  <a:pt x="1924139" y="116984"/>
                  <a:pt x="1911317" y="110902"/>
                  <a:pt x="1899622" y="103002"/>
                </a:cubicBezTo>
                <a:cubicBezTo>
                  <a:pt x="1867554" y="82540"/>
                  <a:pt x="1872359" y="29966"/>
                  <a:pt x="1898435" y="14348"/>
                </a:cubicBezTo>
                <a:cubicBezTo>
                  <a:pt x="1912099" y="6166"/>
                  <a:pt x="1925329" y="256"/>
                  <a:pt x="1941508" y="333"/>
                </a:cubicBezTo>
                <a:close/>
                <a:moveTo>
                  <a:pt x="1765905" y="144"/>
                </a:moveTo>
                <a:cubicBezTo>
                  <a:pt x="1771975" y="-116"/>
                  <a:pt x="1778241" y="1269"/>
                  <a:pt x="1784603" y="4242"/>
                </a:cubicBezTo>
                <a:cubicBezTo>
                  <a:pt x="1788757" y="11745"/>
                  <a:pt x="1790842" y="20216"/>
                  <a:pt x="1790650" y="28792"/>
                </a:cubicBezTo>
                <a:cubicBezTo>
                  <a:pt x="1790634" y="79494"/>
                  <a:pt x="1790612" y="130200"/>
                  <a:pt x="1790582" y="180905"/>
                </a:cubicBezTo>
                <a:cubicBezTo>
                  <a:pt x="1790582" y="187015"/>
                  <a:pt x="1791055" y="193412"/>
                  <a:pt x="1784871" y="198600"/>
                </a:cubicBezTo>
                <a:cubicBezTo>
                  <a:pt x="1772397" y="202866"/>
                  <a:pt x="1759198" y="200978"/>
                  <a:pt x="1747087" y="195678"/>
                </a:cubicBezTo>
                <a:cubicBezTo>
                  <a:pt x="1741166" y="193087"/>
                  <a:pt x="1736465" y="186602"/>
                  <a:pt x="1732429" y="181001"/>
                </a:cubicBezTo>
                <a:cubicBezTo>
                  <a:pt x="1712077" y="152763"/>
                  <a:pt x="1692150" y="124221"/>
                  <a:pt x="1672003" y="95835"/>
                </a:cubicBezTo>
                <a:cubicBezTo>
                  <a:pt x="1669491" y="92297"/>
                  <a:pt x="1666563" y="89057"/>
                  <a:pt x="1662355" y="83859"/>
                </a:cubicBezTo>
                <a:cubicBezTo>
                  <a:pt x="1661739" y="89134"/>
                  <a:pt x="1661050" y="92357"/>
                  <a:pt x="1661036" y="95581"/>
                </a:cubicBezTo>
                <a:cubicBezTo>
                  <a:pt x="1660913" y="123799"/>
                  <a:pt x="1660990" y="152018"/>
                  <a:pt x="1660806" y="180234"/>
                </a:cubicBezTo>
                <a:cubicBezTo>
                  <a:pt x="1660771" y="185833"/>
                  <a:pt x="1659887" y="191426"/>
                  <a:pt x="1659342" y="197580"/>
                </a:cubicBezTo>
                <a:cubicBezTo>
                  <a:pt x="1646496" y="202015"/>
                  <a:pt x="1634558" y="200962"/>
                  <a:pt x="1621714" y="198814"/>
                </a:cubicBezTo>
                <a:cubicBezTo>
                  <a:pt x="1620319" y="195574"/>
                  <a:pt x="1619192" y="192225"/>
                  <a:pt x="1618349" y="188802"/>
                </a:cubicBezTo>
                <a:cubicBezTo>
                  <a:pt x="1617864" y="184864"/>
                  <a:pt x="1617700" y="180894"/>
                  <a:pt x="1617853" y="176929"/>
                </a:cubicBezTo>
                <a:cubicBezTo>
                  <a:pt x="1617810" y="125783"/>
                  <a:pt x="1617804" y="74637"/>
                  <a:pt x="1617834" y="23494"/>
                </a:cubicBezTo>
                <a:cubicBezTo>
                  <a:pt x="1617834" y="17425"/>
                  <a:pt x="1618655" y="11362"/>
                  <a:pt x="1619101" y="5263"/>
                </a:cubicBezTo>
                <a:cubicBezTo>
                  <a:pt x="1622784" y="3528"/>
                  <a:pt x="1625422" y="1374"/>
                  <a:pt x="1628243" y="1101"/>
                </a:cubicBezTo>
                <a:cubicBezTo>
                  <a:pt x="1645790" y="-601"/>
                  <a:pt x="1661274" y="2412"/>
                  <a:pt x="1672219" y="18572"/>
                </a:cubicBezTo>
                <a:cubicBezTo>
                  <a:pt x="1691498" y="47029"/>
                  <a:pt x="1711437" y="75051"/>
                  <a:pt x="1731201" y="103182"/>
                </a:cubicBezTo>
                <a:cubicBezTo>
                  <a:pt x="1733901" y="107034"/>
                  <a:pt x="1737190" y="110479"/>
                  <a:pt x="1741317" y="115435"/>
                </a:cubicBezTo>
                <a:cubicBezTo>
                  <a:pt x="1745714" y="108840"/>
                  <a:pt x="1744688" y="103866"/>
                  <a:pt x="1744712" y="99198"/>
                </a:cubicBezTo>
                <a:cubicBezTo>
                  <a:pt x="1744838" y="74509"/>
                  <a:pt x="1744712" y="49817"/>
                  <a:pt x="1744808" y="25125"/>
                </a:cubicBezTo>
                <a:cubicBezTo>
                  <a:pt x="1744827" y="19010"/>
                  <a:pt x="1744206" y="12722"/>
                  <a:pt x="1748384" y="5917"/>
                </a:cubicBezTo>
                <a:cubicBezTo>
                  <a:pt x="1753960" y="2309"/>
                  <a:pt x="1759834" y="404"/>
                  <a:pt x="1765905" y="144"/>
                </a:cubicBezTo>
                <a:close/>
                <a:moveTo>
                  <a:pt x="1845463" y="133"/>
                </a:moveTo>
                <a:cubicBezTo>
                  <a:pt x="1852537" y="783"/>
                  <a:pt x="1858637" y="3834"/>
                  <a:pt x="1863529" y="9264"/>
                </a:cubicBezTo>
                <a:cubicBezTo>
                  <a:pt x="1863415" y="12126"/>
                  <a:pt x="1863138" y="14980"/>
                  <a:pt x="1862709" y="17812"/>
                </a:cubicBezTo>
                <a:cubicBezTo>
                  <a:pt x="1859898" y="32018"/>
                  <a:pt x="1857288" y="46269"/>
                  <a:pt x="1853936" y="60358"/>
                </a:cubicBezTo>
                <a:cubicBezTo>
                  <a:pt x="1849523" y="78912"/>
                  <a:pt x="1836999" y="85173"/>
                  <a:pt x="1816650" y="78499"/>
                </a:cubicBezTo>
                <a:cubicBezTo>
                  <a:pt x="1815293" y="75218"/>
                  <a:pt x="1814385" y="71770"/>
                  <a:pt x="1813952" y="68246"/>
                </a:cubicBezTo>
                <a:cubicBezTo>
                  <a:pt x="1813837" y="48945"/>
                  <a:pt x="1815643" y="29679"/>
                  <a:pt x="1819343" y="10736"/>
                </a:cubicBezTo>
                <a:cubicBezTo>
                  <a:pt x="1819912" y="8894"/>
                  <a:pt x="1820650" y="7108"/>
                  <a:pt x="1821553" y="5403"/>
                </a:cubicBezTo>
                <a:cubicBezTo>
                  <a:pt x="1830341" y="1232"/>
                  <a:pt x="1838389" y="-518"/>
                  <a:pt x="1845463" y="133"/>
                </a:cubicBezTo>
                <a:close/>
              </a:path>
            </a:pathLst>
          </a:custGeom>
          <a:solidFill>
            <a:schemeClr val="bg1"/>
          </a:solidFill>
          <a:ln w="2736" cap="flat">
            <a:noFill/>
            <a:prstDash val="solid"/>
            <a:miter/>
          </a:ln>
        </p:spPr>
        <p:txBody>
          <a:bodyPr rtlCol="0" anchor="ctr"/>
          <a:lstStyle/>
          <a:p>
            <a:endParaRPr lang="en-US" dirty="0">
              <a:latin typeface="Roboto Condensed" panose="02000000000000000000" pitchFamily="2" charset="0"/>
            </a:endParaRPr>
          </a:p>
        </p:txBody>
      </p:sp>
      <p:grpSp>
        <p:nvGrpSpPr>
          <p:cNvPr id="5" name="Group 4">
            <a:extLst>
              <a:ext uri="{FF2B5EF4-FFF2-40B4-BE49-F238E27FC236}">
                <a16:creationId xmlns:a16="http://schemas.microsoft.com/office/drawing/2014/main" id="{01B279AB-7F6E-8F52-E7AD-134AB2C427F9}"/>
              </a:ext>
            </a:extLst>
          </p:cNvPr>
          <p:cNvGrpSpPr/>
          <p:nvPr/>
        </p:nvGrpSpPr>
        <p:grpSpPr>
          <a:xfrm>
            <a:off x="5396336" y="1295050"/>
            <a:ext cx="1400717" cy="2985315"/>
            <a:chOff x="5396336" y="1295050"/>
            <a:chExt cx="1400717" cy="2985315"/>
          </a:xfrm>
        </p:grpSpPr>
        <p:sp>
          <p:nvSpPr>
            <p:cNvPr id="59" name="Freeform: Shape 58">
              <a:extLst>
                <a:ext uri="{FF2B5EF4-FFF2-40B4-BE49-F238E27FC236}">
                  <a16:creationId xmlns:a16="http://schemas.microsoft.com/office/drawing/2014/main" id="{60293BAA-5C3E-4891-1521-C0BE80048C40}"/>
                </a:ext>
              </a:extLst>
            </p:cNvPr>
            <p:cNvSpPr/>
            <p:nvPr/>
          </p:nvSpPr>
          <p:spPr>
            <a:xfrm>
              <a:off x="5396336" y="1295050"/>
              <a:ext cx="1400717" cy="2985315"/>
            </a:xfrm>
            <a:custGeom>
              <a:avLst/>
              <a:gdLst>
                <a:gd name="connsiteX0" fmla="*/ 609433 w 1072280"/>
                <a:gd name="connsiteY0" fmla="*/ 1990783 h 2285325"/>
                <a:gd name="connsiteX1" fmla="*/ 692614 w 1072280"/>
                <a:gd name="connsiteY1" fmla="*/ 2005558 h 2285325"/>
                <a:gd name="connsiteX2" fmla="*/ 786170 w 1072280"/>
                <a:gd name="connsiteY2" fmla="*/ 2037657 h 2285325"/>
                <a:gd name="connsiteX3" fmla="*/ 874960 w 1072280"/>
                <a:gd name="connsiteY3" fmla="*/ 2098996 h 2285325"/>
                <a:gd name="connsiteX4" fmla="*/ 938114 w 1072280"/>
                <a:gd name="connsiteY4" fmla="*/ 2183357 h 2285325"/>
                <a:gd name="connsiteX5" fmla="*/ 965509 w 1072280"/>
                <a:gd name="connsiteY5" fmla="*/ 2269926 h 2285325"/>
                <a:gd name="connsiteX6" fmla="*/ 960543 w 1072280"/>
                <a:gd name="connsiteY6" fmla="*/ 2284341 h 2285325"/>
                <a:gd name="connsiteX7" fmla="*/ 947292 w 1072280"/>
                <a:gd name="connsiteY7" fmla="*/ 2284502 h 2285325"/>
                <a:gd name="connsiteX8" fmla="*/ 938407 w 1072280"/>
                <a:gd name="connsiteY8" fmla="*/ 2281990 h 2285325"/>
                <a:gd name="connsiteX9" fmla="*/ 823900 w 1072280"/>
                <a:gd name="connsiteY9" fmla="*/ 2250020 h 2285325"/>
                <a:gd name="connsiteX10" fmla="*/ 719771 w 1072280"/>
                <a:gd name="connsiteY10" fmla="*/ 2232554 h 2285325"/>
                <a:gd name="connsiteX11" fmla="*/ 680580 w 1072280"/>
                <a:gd name="connsiteY11" fmla="*/ 2226715 h 2285325"/>
                <a:gd name="connsiteX12" fmla="*/ 624064 w 1072280"/>
                <a:gd name="connsiteY12" fmla="*/ 2222179 h 2285325"/>
                <a:gd name="connsiteX13" fmla="*/ 581904 w 1072280"/>
                <a:gd name="connsiteY13" fmla="*/ 2219891 h 2285325"/>
                <a:gd name="connsiteX14" fmla="*/ 558151 w 1072280"/>
                <a:gd name="connsiteY14" fmla="*/ 2219265 h 2285325"/>
                <a:gd name="connsiteX15" fmla="*/ 489549 w 1072280"/>
                <a:gd name="connsiteY15" fmla="*/ 2221714 h 2285325"/>
                <a:gd name="connsiteX16" fmla="*/ 455213 w 1072280"/>
                <a:gd name="connsiteY16" fmla="*/ 2222212 h 2285325"/>
                <a:gd name="connsiteX17" fmla="*/ 427610 w 1072280"/>
                <a:gd name="connsiteY17" fmla="*/ 2224152 h 2285325"/>
                <a:gd name="connsiteX18" fmla="*/ 422348 w 1072280"/>
                <a:gd name="connsiteY18" fmla="*/ 2224636 h 2285325"/>
                <a:gd name="connsiteX19" fmla="*/ 343630 w 1072280"/>
                <a:gd name="connsiteY19" fmla="*/ 2232697 h 2285325"/>
                <a:gd name="connsiteX20" fmla="*/ 264226 w 1072280"/>
                <a:gd name="connsiteY20" fmla="*/ 2245943 h 2285325"/>
                <a:gd name="connsiteX21" fmla="*/ 141917 w 1072280"/>
                <a:gd name="connsiteY21" fmla="*/ 2279325 h 2285325"/>
                <a:gd name="connsiteX22" fmla="*/ 126720 w 1072280"/>
                <a:gd name="connsiteY22" fmla="*/ 2283895 h 2285325"/>
                <a:gd name="connsiteX23" fmla="*/ 107181 w 1072280"/>
                <a:gd name="connsiteY23" fmla="*/ 2283564 h 2285325"/>
                <a:gd name="connsiteX24" fmla="*/ 104565 w 1072280"/>
                <a:gd name="connsiteY24" fmla="*/ 2268676 h 2285325"/>
                <a:gd name="connsiteX25" fmla="*/ 158816 w 1072280"/>
                <a:gd name="connsiteY25" fmla="*/ 2141873 h 2285325"/>
                <a:gd name="connsiteX26" fmla="*/ 191902 w 1072280"/>
                <a:gd name="connsiteY26" fmla="*/ 2102389 h 2285325"/>
                <a:gd name="connsiteX27" fmla="*/ 242618 w 1072280"/>
                <a:gd name="connsiteY27" fmla="*/ 2062314 h 2285325"/>
                <a:gd name="connsiteX28" fmla="*/ 260545 w 1072280"/>
                <a:gd name="connsiteY28" fmla="*/ 2051068 h 2285325"/>
                <a:gd name="connsiteX29" fmla="*/ 356668 w 1072280"/>
                <a:gd name="connsiteY29" fmla="*/ 2011058 h 2285325"/>
                <a:gd name="connsiteX30" fmla="*/ 456332 w 1072280"/>
                <a:gd name="connsiteY30" fmla="*/ 1990996 h 2285325"/>
                <a:gd name="connsiteX31" fmla="*/ 477573 w 1072280"/>
                <a:gd name="connsiteY31" fmla="*/ 1998384 h 2285325"/>
                <a:gd name="connsiteX32" fmla="*/ 497668 w 1072280"/>
                <a:gd name="connsiteY32" fmla="*/ 2026236 h 2285325"/>
                <a:gd name="connsiteX33" fmla="*/ 525793 w 1072280"/>
                <a:gd name="connsiteY33" fmla="*/ 2074142 h 2285325"/>
                <a:gd name="connsiteX34" fmla="*/ 534330 w 1072280"/>
                <a:gd name="connsiteY34" fmla="*/ 2083511 h 2285325"/>
                <a:gd name="connsiteX35" fmla="*/ 542443 w 1072280"/>
                <a:gd name="connsiteY35" fmla="*/ 2075475 h 2285325"/>
                <a:gd name="connsiteX36" fmla="*/ 583820 w 1072280"/>
                <a:gd name="connsiteY36" fmla="*/ 2007769 h 2285325"/>
                <a:gd name="connsiteX37" fmla="*/ 589566 w 1072280"/>
                <a:gd name="connsiteY37" fmla="*/ 1998907 h 2285325"/>
                <a:gd name="connsiteX38" fmla="*/ 609433 w 1072280"/>
                <a:gd name="connsiteY38" fmla="*/ 1990783 h 2285325"/>
                <a:gd name="connsiteX39" fmla="*/ 348886 w 1072280"/>
                <a:gd name="connsiteY39" fmla="*/ 468364 h 2285325"/>
                <a:gd name="connsiteX40" fmla="*/ 338075 w 1072280"/>
                <a:gd name="connsiteY40" fmla="*/ 481183 h 2285325"/>
                <a:gd name="connsiteX41" fmla="*/ 289524 w 1072280"/>
                <a:gd name="connsiteY41" fmla="*/ 565933 h 2285325"/>
                <a:gd name="connsiteX42" fmla="*/ 269905 w 1072280"/>
                <a:gd name="connsiteY42" fmla="*/ 631386 h 2285325"/>
                <a:gd name="connsiteX43" fmla="*/ 264020 w 1072280"/>
                <a:gd name="connsiteY43" fmla="*/ 642662 h 2285325"/>
                <a:gd name="connsiteX44" fmla="*/ 251307 w 1072280"/>
                <a:gd name="connsiteY44" fmla="*/ 637464 h 2285325"/>
                <a:gd name="connsiteX45" fmla="*/ 234890 w 1072280"/>
                <a:gd name="connsiteY45" fmla="*/ 618490 h 2285325"/>
                <a:gd name="connsiteX46" fmla="*/ 189491 w 1072280"/>
                <a:gd name="connsiteY46" fmla="*/ 545761 h 2285325"/>
                <a:gd name="connsiteX47" fmla="*/ 186361 w 1072280"/>
                <a:gd name="connsiteY47" fmla="*/ 543093 h 2285325"/>
                <a:gd name="connsiteX48" fmla="*/ 190859 w 1072280"/>
                <a:gd name="connsiteY48" fmla="*/ 594187 h 2285325"/>
                <a:gd name="connsiteX49" fmla="*/ 193839 w 1072280"/>
                <a:gd name="connsiteY49" fmla="*/ 652195 h 2285325"/>
                <a:gd name="connsiteX50" fmla="*/ 194348 w 1072280"/>
                <a:gd name="connsiteY50" fmla="*/ 658787 h 2285325"/>
                <a:gd name="connsiteX51" fmla="*/ 198835 w 1072280"/>
                <a:gd name="connsiteY51" fmla="*/ 696802 h 2285325"/>
                <a:gd name="connsiteX52" fmla="*/ 206496 w 1072280"/>
                <a:gd name="connsiteY52" fmla="*/ 767684 h 2285325"/>
                <a:gd name="connsiteX53" fmla="*/ 209610 w 1072280"/>
                <a:gd name="connsiteY53" fmla="*/ 797898 h 2285325"/>
                <a:gd name="connsiteX54" fmla="*/ 213944 w 1072280"/>
                <a:gd name="connsiteY54" fmla="*/ 838588 h 2285325"/>
                <a:gd name="connsiteX55" fmla="*/ 220407 w 1072280"/>
                <a:gd name="connsiteY55" fmla="*/ 888374 h 2285325"/>
                <a:gd name="connsiteX56" fmla="*/ 228159 w 1072280"/>
                <a:gd name="connsiteY56" fmla="*/ 944634 h 2285325"/>
                <a:gd name="connsiteX57" fmla="*/ 236466 w 1072280"/>
                <a:gd name="connsiteY57" fmla="*/ 1003510 h 2285325"/>
                <a:gd name="connsiteX58" fmla="*/ 246445 w 1072280"/>
                <a:gd name="connsiteY58" fmla="*/ 1066112 h 2285325"/>
                <a:gd name="connsiteX59" fmla="*/ 268255 w 1072280"/>
                <a:gd name="connsiteY59" fmla="*/ 1188423 h 2285325"/>
                <a:gd name="connsiteX60" fmla="*/ 284424 w 1072280"/>
                <a:gd name="connsiteY60" fmla="*/ 1271476 h 2285325"/>
                <a:gd name="connsiteX61" fmla="*/ 309233 w 1072280"/>
                <a:gd name="connsiteY61" fmla="*/ 1379733 h 2285325"/>
                <a:gd name="connsiteX62" fmla="*/ 335957 w 1072280"/>
                <a:gd name="connsiteY62" fmla="*/ 1482068 h 2285325"/>
                <a:gd name="connsiteX63" fmla="*/ 376978 w 1072280"/>
                <a:gd name="connsiteY63" fmla="*/ 1620227 h 2285325"/>
                <a:gd name="connsiteX64" fmla="*/ 457696 w 1072280"/>
                <a:gd name="connsiteY64" fmla="*/ 1831421 h 2285325"/>
                <a:gd name="connsiteX65" fmla="*/ 476549 w 1072280"/>
                <a:gd name="connsiteY65" fmla="*/ 1869318 h 2285325"/>
                <a:gd name="connsiteX66" fmla="*/ 490807 w 1072280"/>
                <a:gd name="connsiteY66" fmla="*/ 1877491 h 2285325"/>
                <a:gd name="connsiteX67" fmla="*/ 493831 w 1072280"/>
                <a:gd name="connsiteY67" fmla="*/ 1862228 h 2285325"/>
                <a:gd name="connsiteX68" fmla="*/ 489373 w 1072280"/>
                <a:gd name="connsiteY68" fmla="*/ 1830800 h 2285325"/>
                <a:gd name="connsiteX69" fmla="*/ 480152 w 1072280"/>
                <a:gd name="connsiteY69" fmla="*/ 1753339 h 2285325"/>
                <a:gd name="connsiteX70" fmla="*/ 470874 w 1072280"/>
                <a:gd name="connsiteY70" fmla="*/ 1673236 h 2285325"/>
                <a:gd name="connsiteX71" fmla="*/ 461133 w 1072280"/>
                <a:gd name="connsiteY71" fmla="*/ 1586543 h 2285325"/>
                <a:gd name="connsiteX72" fmla="*/ 457623 w 1072280"/>
                <a:gd name="connsiteY72" fmla="*/ 1552357 h 2285325"/>
                <a:gd name="connsiteX73" fmla="*/ 454153 w 1072280"/>
                <a:gd name="connsiteY73" fmla="*/ 1510219 h 2285325"/>
                <a:gd name="connsiteX74" fmla="*/ 446913 w 1072280"/>
                <a:gd name="connsiteY74" fmla="*/ 1428616 h 2285325"/>
                <a:gd name="connsiteX75" fmla="*/ 442699 w 1072280"/>
                <a:gd name="connsiteY75" fmla="*/ 1382565 h 2285325"/>
                <a:gd name="connsiteX76" fmla="*/ 436406 w 1072280"/>
                <a:gd name="connsiteY76" fmla="*/ 1304872 h 2285325"/>
                <a:gd name="connsiteX77" fmla="*/ 432937 w 1072280"/>
                <a:gd name="connsiteY77" fmla="*/ 1258752 h 2285325"/>
                <a:gd name="connsiteX78" fmla="*/ 429943 w 1072280"/>
                <a:gd name="connsiteY78" fmla="*/ 1224530 h 2285325"/>
                <a:gd name="connsiteX79" fmla="*/ 425946 w 1072280"/>
                <a:gd name="connsiteY79" fmla="*/ 1178457 h 2285325"/>
                <a:gd name="connsiteX80" fmla="*/ 422561 w 1072280"/>
                <a:gd name="connsiteY80" fmla="*/ 1131005 h 2285325"/>
                <a:gd name="connsiteX81" fmla="*/ 417830 w 1072280"/>
                <a:gd name="connsiteY81" fmla="*/ 1053222 h 2285325"/>
                <a:gd name="connsiteX82" fmla="*/ 417359 w 1072280"/>
                <a:gd name="connsiteY82" fmla="*/ 1041330 h 2285325"/>
                <a:gd name="connsiteX83" fmla="*/ 412582 w 1072280"/>
                <a:gd name="connsiteY83" fmla="*/ 952950 h 2285325"/>
                <a:gd name="connsiteX84" fmla="*/ 410439 w 1072280"/>
                <a:gd name="connsiteY84" fmla="*/ 913392 h 2285325"/>
                <a:gd name="connsiteX85" fmla="*/ 407413 w 1072280"/>
                <a:gd name="connsiteY85" fmla="*/ 838145 h 2285325"/>
                <a:gd name="connsiteX86" fmla="*/ 411482 w 1072280"/>
                <a:gd name="connsiteY86" fmla="*/ 823402 h 2285325"/>
                <a:gd name="connsiteX87" fmla="*/ 426805 w 1072280"/>
                <a:gd name="connsiteY87" fmla="*/ 822261 h 2285325"/>
                <a:gd name="connsiteX88" fmla="*/ 458818 w 1072280"/>
                <a:gd name="connsiteY88" fmla="*/ 830325 h 2285325"/>
                <a:gd name="connsiteX89" fmla="*/ 527182 w 1072280"/>
                <a:gd name="connsiteY89" fmla="*/ 836046 h 2285325"/>
                <a:gd name="connsiteX90" fmla="*/ 586490 w 1072280"/>
                <a:gd name="connsiteY90" fmla="*/ 833223 h 2285325"/>
                <a:gd name="connsiteX91" fmla="*/ 590405 w 1072280"/>
                <a:gd name="connsiteY91" fmla="*/ 832612 h 2285325"/>
                <a:gd name="connsiteX92" fmla="*/ 640902 w 1072280"/>
                <a:gd name="connsiteY92" fmla="*/ 822691 h 2285325"/>
                <a:gd name="connsiteX93" fmla="*/ 656638 w 1072280"/>
                <a:gd name="connsiteY93" fmla="*/ 822332 h 2285325"/>
                <a:gd name="connsiteX94" fmla="*/ 656638 w 1072280"/>
                <a:gd name="connsiteY94" fmla="*/ 822335 h 2285325"/>
                <a:gd name="connsiteX95" fmla="*/ 661563 w 1072280"/>
                <a:gd name="connsiteY95" fmla="*/ 844225 h 2285325"/>
                <a:gd name="connsiteX96" fmla="*/ 659399 w 1072280"/>
                <a:gd name="connsiteY96" fmla="*/ 873139 h 2285325"/>
                <a:gd name="connsiteX97" fmla="*/ 657256 w 1072280"/>
                <a:gd name="connsiteY97" fmla="*/ 976197 h 2285325"/>
                <a:gd name="connsiteX98" fmla="*/ 654520 w 1072280"/>
                <a:gd name="connsiteY98" fmla="*/ 1035551 h 2285325"/>
                <a:gd name="connsiteX99" fmla="*/ 651307 w 1072280"/>
                <a:gd name="connsiteY99" fmla="*/ 1096192 h 2285325"/>
                <a:gd name="connsiteX100" fmla="*/ 650985 w 1072280"/>
                <a:gd name="connsiteY100" fmla="*/ 1100149 h 2285325"/>
                <a:gd name="connsiteX101" fmla="*/ 646385 w 1072280"/>
                <a:gd name="connsiteY101" fmla="*/ 1155366 h 2285325"/>
                <a:gd name="connsiteX102" fmla="*/ 643332 w 1072280"/>
                <a:gd name="connsiteY102" fmla="*/ 1213388 h 2285325"/>
                <a:gd name="connsiteX103" fmla="*/ 640270 w 1072280"/>
                <a:gd name="connsiteY103" fmla="*/ 1251561 h 2285325"/>
                <a:gd name="connsiteX104" fmla="*/ 635495 w 1072280"/>
                <a:gd name="connsiteY104" fmla="*/ 1304133 h 2285325"/>
                <a:gd name="connsiteX105" fmla="*/ 632346 w 1072280"/>
                <a:gd name="connsiteY105" fmla="*/ 1340963 h 2285325"/>
                <a:gd name="connsiteX106" fmla="*/ 627828 w 1072280"/>
                <a:gd name="connsiteY106" fmla="*/ 1385607 h 2285325"/>
                <a:gd name="connsiteX107" fmla="*/ 625046 w 1072280"/>
                <a:gd name="connsiteY107" fmla="*/ 1417164 h 2285325"/>
                <a:gd name="connsiteX108" fmla="*/ 621902 w 1072280"/>
                <a:gd name="connsiteY108" fmla="*/ 1468554 h 2285325"/>
                <a:gd name="connsiteX109" fmla="*/ 614095 w 1072280"/>
                <a:gd name="connsiteY109" fmla="*/ 1546055 h 2285325"/>
                <a:gd name="connsiteX110" fmla="*/ 611102 w 1072280"/>
                <a:gd name="connsiteY110" fmla="*/ 1578920 h 2285325"/>
                <a:gd name="connsiteX111" fmla="*/ 606543 w 1072280"/>
                <a:gd name="connsiteY111" fmla="*/ 1620916 h 2285325"/>
                <a:gd name="connsiteX112" fmla="*/ 599632 w 1072280"/>
                <a:gd name="connsiteY112" fmla="*/ 1679937 h 2285325"/>
                <a:gd name="connsiteX113" fmla="*/ 593385 w 1072280"/>
                <a:gd name="connsiteY113" fmla="*/ 1729737 h 2285325"/>
                <a:gd name="connsiteX114" fmla="*/ 589666 w 1072280"/>
                <a:gd name="connsiteY114" fmla="*/ 1767852 h 2285325"/>
                <a:gd name="connsiteX115" fmla="*/ 575846 w 1072280"/>
                <a:gd name="connsiteY115" fmla="*/ 1868625 h 2285325"/>
                <a:gd name="connsiteX116" fmla="*/ 577115 w 1072280"/>
                <a:gd name="connsiteY116" fmla="*/ 1877817 h 2285325"/>
                <a:gd name="connsiteX117" fmla="*/ 592416 w 1072280"/>
                <a:gd name="connsiteY117" fmla="*/ 1877817 h 2285325"/>
                <a:gd name="connsiteX118" fmla="*/ 599418 w 1072280"/>
                <a:gd name="connsiteY118" fmla="*/ 1864724 h 2285325"/>
                <a:gd name="connsiteX119" fmla="*/ 608604 w 1072280"/>
                <a:gd name="connsiteY119" fmla="*/ 1842757 h 2285325"/>
                <a:gd name="connsiteX120" fmla="*/ 665161 w 1072280"/>
                <a:gd name="connsiteY120" fmla="*/ 1707338 h 2285325"/>
                <a:gd name="connsiteX121" fmla="*/ 718451 w 1072280"/>
                <a:gd name="connsiteY121" fmla="*/ 1548072 h 2285325"/>
                <a:gd name="connsiteX122" fmla="*/ 776059 w 1072280"/>
                <a:gd name="connsiteY122" fmla="*/ 1325232 h 2285325"/>
                <a:gd name="connsiteX123" fmla="*/ 787915 w 1072280"/>
                <a:gd name="connsiteY123" fmla="*/ 1270956 h 2285325"/>
                <a:gd name="connsiteX124" fmla="*/ 805096 w 1072280"/>
                <a:gd name="connsiteY124" fmla="*/ 1182685 h 2285325"/>
                <a:gd name="connsiteX125" fmla="*/ 816916 w 1072280"/>
                <a:gd name="connsiteY125" fmla="*/ 1120315 h 2285325"/>
                <a:gd name="connsiteX126" fmla="*/ 832989 w 1072280"/>
                <a:gd name="connsiteY126" fmla="*/ 1022431 h 2285325"/>
                <a:gd name="connsiteX127" fmla="*/ 846503 w 1072280"/>
                <a:gd name="connsiteY127" fmla="*/ 929522 h 2285325"/>
                <a:gd name="connsiteX128" fmla="*/ 859021 w 1072280"/>
                <a:gd name="connsiteY128" fmla="*/ 825859 h 2285325"/>
                <a:gd name="connsiteX129" fmla="*/ 865251 w 1072280"/>
                <a:gd name="connsiteY129" fmla="*/ 772007 h 2285325"/>
                <a:gd name="connsiteX130" fmla="*/ 872489 w 1072280"/>
                <a:gd name="connsiteY130" fmla="*/ 702340 h 2285325"/>
                <a:gd name="connsiteX131" fmla="*/ 878027 w 1072280"/>
                <a:gd name="connsiteY131" fmla="*/ 653733 h 2285325"/>
                <a:gd name="connsiteX132" fmla="*/ 885852 w 1072280"/>
                <a:gd name="connsiteY132" fmla="*/ 554968 h 2285325"/>
                <a:gd name="connsiteX133" fmla="*/ 882971 w 1072280"/>
                <a:gd name="connsiteY133" fmla="*/ 544954 h 2285325"/>
                <a:gd name="connsiteX134" fmla="*/ 877895 w 1072280"/>
                <a:gd name="connsiteY134" fmla="*/ 552952 h 2285325"/>
                <a:gd name="connsiteX135" fmla="*/ 825973 w 1072280"/>
                <a:gd name="connsiteY135" fmla="*/ 632407 h 2285325"/>
                <a:gd name="connsiteX136" fmla="*/ 772510 w 1072280"/>
                <a:gd name="connsiteY136" fmla="*/ 683339 h 2285325"/>
                <a:gd name="connsiteX137" fmla="*/ 719239 w 1072280"/>
                <a:gd name="connsiteY137" fmla="*/ 717750 h 2285325"/>
                <a:gd name="connsiteX138" fmla="*/ 620900 w 1072280"/>
                <a:gd name="connsiteY138" fmla="*/ 755163 h 2285325"/>
                <a:gd name="connsiteX139" fmla="*/ 560832 w 1072280"/>
                <a:gd name="connsiteY139" fmla="*/ 763673 h 2285325"/>
                <a:gd name="connsiteX140" fmla="*/ 462091 w 1072280"/>
                <a:gd name="connsiteY140" fmla="*/ 758507 h 2285325"/>
                <a:gd name="connsiteX141" fmla="*/ 412566 w 1072280"/>
                <a:gd name="connsiteY141" fmla="*/ 744587 h 2285325"/>
                <a:gd name="connsiteX142" fmla="*/ 401032 w 1072280"/>
                <a:gd name="connsiteY142" fmla="*/ 731202 h 2285325"/>
                <a:gd name="connsiteX143" fmla="*/ 399454 w 1072280"/>
                <a:gd name="connsiteY143" fmla="*/ 715479 h 2285325"/>
                <a:gd name="connsiteX144" fmla="*/ 401829 w 1072280"/>
                <a:gd name="connsiteY144" fmla="*/ 660065 h 2285325"/>
                <a:gd name="connsiteX145" fmla="*/ 405851 w 1072280"/>
                <a:gd name="connsiteY145" fmla="*/ 612690 h 2285325"/>
                <a:gd name="connsiteX146" fmla="*/ 407268 w 1072280"/>
                <a:gd name="connsiteY146" fmla="*/ 600874 h 2285325"/>
                <a:gd name="connsiteX147" fmla="*/ 424178 w 1072280"/>
                <a:gd name="connsiteY147" fmla="*/ 513996 h 2285325"/>
                <a:gd name="connsiteX148" fmla="*/ 431796 w 1072280"/>
                <a:gd name="connsiteY148" fmla="*/ 491441 h 2285325"/>
                <a:gd name="connsiteX149" fmla="*/ 431897 w 1072280"/>
                <a:gd name="connsiteY149" fmla="*/ 483232 h 2285325"/>
                <a:gd name="connsiteX150" fmla="*/ 421067 w 1072280"/>
                <a:gd name="connsiteY150" fmla="*/ 495972 h 2285325"/>
                <a:gd name="connsiteX151" fmla="*/ 382667 w 1072280"/>
                <a:gd name="connsiteY151" fmla="*/ 566841 h 2285325"/>
                <a:gd name="connsiteX152" fmla="*/ 354801 w 1072280"/>
                <a:gd name="connsiteY152" fmla="*/ 655999 h 2285325"/>
                <a:gd name="connsiteX153" fmla="*/ 347206 w 1072280"/>
                <a:gd name="connsiteY153" fmla="*/ 698898 h 2285325"/>
                <a:gd name="connsiteX154" fmla="*/ 343673 w 1072280"/>
                <a:gd name="connsiteY154" fmla="*/ 706603 h 2285325"/>
                <a:gd name="connsiteX155" fmla="*/ 323168 w 1072280"/>
                <a:gd name="connsiteY155" fmla="*/ 695792 h 2285325"/>
                <a:gd name="connsiteX156" fmla="*/ 323387 w 1072280"/>
                <a:gd name="connsiteY156" fmla="*/ 643450 h 2285325"/>
                <a:gd name="connsiteX157" fmla="*/ 330693 w 1072280"/>
                <a:gd name="connsiteY157" fmla="*/ 568477 h 2285325"/>
                <a:gd name="connsiteX158" fmla="*/ 344557 w 1072280"/>
                <a:gd name="connsiteY158" fmla="*/ 494533 h 2285325"/>
                <a:gd name="connsiteX159" fmla="*/ 348807 w 1072280"/>
                <a:gd name="connsiteY159" fmla="*/ 477875 h 2285325"/>
                <a:gd name="connsiteX160" fmla="*/ 348886 w 1072280"/>
                <a:gd name="connsiteY160" fmla="*/ 468364 h 2285325"/>
                <a:gd name="connsiteX161" fmla="*/ 546007 w 1072280"/>
                <a:gd name="connsiteY161" fmla="*/ 305070 h 2285325"/>
                <a:gd name="connsiteX162" fmla="*/ 606661 w 1072280"/>
                <a:gd name="connsiteY162" fmla="*/ 307388 h 2285325"/>
                <a:gd name="connsiteX163" fmla="*/ 647263 w 1072280"/>
                <a:gd name="connsiteY163" fmla="*/ 312400 h 2285325"/>
                <a:gd name="connsiteX164" fmla="*/ 700871 w 1072280"/>
                <a:gd name="connsiteY164" fmla="*/ 319788 h 2285325"/>
                <a:gd name="connsiteX165" fmla="*/ 813274 w 1072280"/>
                <a:gd name="connsiteY165" fmla="*/ 343673 h 2285325"/>
                <a:gd name="connsiteX166" fmla="*/ 944292 w 1072280"/>
                <a:gd name="connsiteY166" fmla="*/ 389133 h 2285325"/>
                <a:gd name="connsiteX167" fmla="*/ 1036073 w 1072280"/>
                <a:gd name="connsiteY167" fmla="*/ 433186 h 2285325"/>
                <a:gd name="connsiteX168" fmla="*/ 1061500 w 1072280"/>
                <a:gd name="connsiteY168" fmla="*/ 449774 h 2285325"/>
                <a:gd name="connsiteX169" fmla="*/ 1072223 w 1072280"/>
                <a:gd name="connsiteY169" fmla="*/ 471313 h 2285325"/>
                <a:gd name="connsiteX170" fmla="*/ 1067933 w 1072280"/>
                <a:gd name="connsiteY170" fmla="*/ 545093 h 2285325"/>
                <a:gd name="connsiteX171" fmla="*/ 1064280 w 1072280"/>
                <a:gd name="connsiteY171" fmla="*/ 583204 h 2285325"/>
                <a:gd name="connsiteX172" fmla="*/ 1061402 w 1072280"/>
                <a:gd name="connsiteY172" fmla="*/ 614755 h 2285325"/>
                <a:gd name="connsiteX173" fmla="*/ 1052906 w 1072280"/>
                <a:gd name="connsiteY173" fmla="*/ 688196 h 2285325"/>
                <a:gd name="connsiteX174" fmla="*/ 1037796 w 1072280"/>
                <a:gd name="connsiteY174" fmla="*/ 788791 h 2285325"/>
                <a:gd name="connsiteX175" fmla="*/ 1026835 w 1072280"/>
                <a:gd name="connsiteY175" fmla="*/ 851271 h 2285325"/>
                <a:gd name="connsiteX176" fmla="*/ 991675 w 1072280"/>
                <a:gd name="connsiteY176" fmla="*/ 1020776 h 2285325"/>
                <a:gd name="connsiteX177" fmla="*/ 967107 w 1072280"/>
                <a:gd name="connsiteY177" fmla="*/ 1116793 h 2285325"/>
                <a:gd name="connsiteX178" fmla="*/ 937008 w 1072280"/>
                <a:gd name="connsiteY178" fmla="*/ 1226459 h 2285325"/>
                <a:gd name="connsiteX179" fmla="*/ 913406 w 1072280"/>
                <a:gd name="connsiteY179" fmla="*/ 1302217 h 2285325"/>
                <a:gd name="connsiteX180" fmla="*/ 876051 w 1072280"/>
                <a:gd name="connsiteY180" fmla="*/ 1413791 h 2285325"/>
                <a:gd name="connsiteX181" fmla="*/ 842185 w 1072280"/>
                <a:gd name="connsiteY181" fmla="*/ 1502760 h 2285325"/>
                <a:gd name="connsiteX182" fmla="*/ 819907 w 1072280"/>
                <a:gd name="connsiteY182" fmla="*/ 1559307 h 2285325"/>
                <a:gd name="connsiteX183" fmla="*/ 760553 w 1072280"/>
                <a:gd name="connsiteY183" fmla="*/ 1700683 h 2285325"/>
                <a:gd name="connsiteX184" fmla="*/ 720265 w 1072280"/>
                <a:gd name="connsiteY184" fmla="*/ 1788393 h 2285325"/>
                <a:gd name="connsiteX185" fmla="*/ 696397 w 1072280"/>
                <a:gd name="connsiteY185" fmla="*/ 1835503 h 2285325"/>
                <a:gd name="connsiteX186" fmla="*/ 669706 w 1072280"/>
                <a:gd name="connsiteY186" fmla="*/ 1890067 h 2285325"/>
                <a:gd name="connsiteX187" fmla="*/ 666970 w 1072280"/>
                <a:gd name="connsiteY187" fmla="*/ 1898746 h 2285325"/>
                <a:gd name="connsiteX188" fmla="*/ 685625 w 1072280"/>
                <a:gd name="connsiteY188" fmla="*/ 1911645 h 2285325"/>
                <a:gd name="connsiteX189" fmla="*/ 723932 w 1072280"/>
                <a:gd name="connsiteY189" fmla="*/ 1932541 h 2285325"/>
                <a:gd name="connsiteX190" fmla="*/ 749950 w 1072280"/>
                <a:gd name="connsiteY190" fmla="*/ 1950617 h 2285325"/>
                <a:gd name="connsiteX191" fmla="*/ 796003 w 1072280"/>
                <a:gd name="connsiteY191" fmla="*/ 1986150 h 2285325"/>
                <a:gd name="connsiteX192" fmla="*/ 817860 w 1072280"/>
                <a:gd name="connsiteY192" fmla="*/ 2008984 h 2285325"/>
                <a:gd name="connsiteX193" fmla="*/ 820367 w 1072280"/>
                <a:gd name="connsiteY193" fmla="*/ 2026797 h 2285325"/>
                <a:gd name="connsiteX194" fmla="*/ 806251 w 1072280"/>
                <a:gd name="connsiteY194" fmla="*/ 2024208 h 2285325"/>
                <a:gd name="connsiteX195" fmla="*/ 742790 w 1072280"/>
                <a:gd name="connsiteY195" fmla="*/ 1997757 h 2285325"/>
                <a:gd name="connsiteX196" fmla="*/ 722701 w 1072280"/>
                <a:gd name="connsiteY196" fmla="*/ 1991253 h 2285325"/>
                <a:gd name="connsiteX197" fmla="*/ 645266 w 1072280"/>
                <a:gd name="connsiteY197" fmla="*/ 1974562 h 2285325"/>
                <a:gd name="connsiteX198" fmla="*/ 607192 w 1072280"/>
                <a:gd name="connsiteY198" fmla="*/ 1970802 h 2285325"/>
                <a:gd name="connsiteX199" fmla="*/ 545769 w 1072280"/>
                <a:gd name="connsiteY199" fmla="*/ 1941226 h 2285325"/>
                <a:gd name="connsiteX200" fmla="*/ 532140 w 1072280"/>
                <a:gd name="connsiteY200" fmla="*/ 1932342 h 2285325"/>
                <a:gd name="connsiteX201" fmla="*/ 523111 w 1072280"/>
                <a:gd name="connsiteY201" fmla="*/ 1942988 h 2285325"/>
                <a:gd name="connsiteX202" fmla="*/ 469667 w 1072280"/>
                <a:gd name="connsiteY202" fmla="*/ 1970624 h 2285325"/>
                <a:gd name="connsiteX203" fmla="*/ 369350 w 1072280"/>
                <a:gd name="connsiteY203" fmla="*/ 1986361 h 2285325"/>
                <a:gd name="connsiteX204" fmla="*/ 337435 w 1072280"/>
                <a:gd name="connsiteY204" fmla="*/ 1994920 h 2285325"/>
                <a:gd name="connsiteX205" fmla="*/ 275088 w 1072280"/>
                <a:gd name="connsiteY205" fmla="*/ 2020367 h 2285325"/>
                <a:gd name="connsiteX206" fmla="*/ 252377 w 1072280"/>
                <a:gd name="connsiteY206" fmla="*/ 2024244 h 2285325"/>
                <a:gd name="connsiteX207" fmla="*/ 254804 w 1072280"/>
                <a:gd name="connsiteY207" fmla="*/ 2007826 h 2285325"/>
                <a:gd name="connsiteX208" fmla="*/ 279052 w 1072280"/>
                <a:gd name="connsiteY208" fmla="*/ 1983474 h 2285325"/>
                <a:gd name="connsiteX209" fmla="*/ 320202 w 1072280"/>
                <a:gd name="connsiteY209" fmla="*/ 1950308 h 2285325"/>
                <a:gd name="connsiteX210" fmla="*/ 378483 w 1072280"/>
                <a:gd name="connsiteY210" fmla="*/ 1913938 h 2285325"/>
                <a:gd name="connsiteX211" fmla="*/ 401856 w 1072280"/>
                <a:gd name="connsiteY211" fmla="*/ 1901666 h 2285325"/>
                <a:gd name="connsiteX212" fmla="*/ 407375 w 1072280"/>
                <a:gd name="connsiteY212" fmla="*/ 1897515 h 2285325"/>
                <a:gd name="connsiteX213" fmla="*/ 404877 w 1072280"/>
                <a:gd name="connsiteY213" fmla="*/ 1889935 h 2285325"/>
                <a:gd name="connsiteX214" fmla="*/ 330085 w 1072280"/>
                <a:gd name="connsiteY214" fmla="*/ 1738189 h 2285325"/>
                <a:gd name="connsiteX215" fmla="*/ 275134 w 1072280"/>
                <a:gd name="connsiteY215" fmla="*/ 1614992 h 2285325"/>
                <a:gd name="connsiteX216" fmla="*/ 242847 w 1072280"/>
                <a:gd name="connsiteY216" fmla="*/ 1533925 h 2285325"/>
                <a:gd name="connsiteX217" fmla="*/ 196624 w 1072280"/>
                <a:gd name="connsiteY217" fmla="*/ 1412838 h 2285325"/>
                <a:gd name="connsiteX218" fmla="*/ 161272 w 1072280"/>
                <a:gd name="connsiteY218" fmla="*/ 1307633 h 2285325"/>
                <a:gd name="connsiteX219" fmla="*/ 79838 w 1072280"/>
                <a:gd name="connsiteY219" fmla="*/ 1016001 h 2285325"/>
                <a:gd name="connsiteX220" fmla="*/ 45348 w 1072280"/>
                <a:gd name="connsiteY220" fmla="*/ 844882 h 2285325"/>
                <a:gd name="connsiteX221" fmla="*/ 22473 w 1072280"/>
                <a:gd name="connsiteY221" fmla="*/ 702553 h 2285325"/>
                <a:gd name="connsiteX222" fmla="*/ 15392 w 1072280"/>
                <a:gd name="connsiteY222" fmla="*/ 642162 h 2285325"/>
                <a:gd name="connsiteX223" fmla="*/ 9129 w 1072280"/>
                <a:gd name="connsiteY223" fmla="*/ 593656 h 2285325"/>
                <a:gd name="connsiteX224" fmla="*/ 5002 w 1072280"/>
                <a:gd name="connsiteY224" fmla="*/ 546278 h 2285325"/>
                <a:gd name="connsiteX225" fmla="*/ 775 w 1072280"/>
                <a:gd name="connsiteY225" fmla="*/ 496260 h 2285325"/>
                <a:gd name="connsiteX226" fmla="*/ 6 w 1072280"/>
                <a:gd name="connsiteY226" fmla="*/ 465887 h 2285325"/>
                <a:gd name="connsiteX227" fmla="*/ 10032 w 1072280"/>
                <a:gd name="connsiteY227" fmla="*/ 448362 h 2285325"/>
                <a:gd name="connsiteX228" fmla="*/ 25962 w 1072280"/>
                <a:gd name="connsiteY228" fmla="*/ 438938 h 2285325"/>
                <a:gd name="connsiteX229" fmla="*/ 116503 w 1072280"/>
                <a:gd name="connsiteY229" fmla="*/ 395328 h 2285325"/>
                <a:gd name="connsiteX230" fmla="*/ 140652 w 1072280"/>
                <a:gd name="connsiteY230" fmla="*/ 384558 h 2285325"/>
                <a:gd name="connsiteX231" fmla="*/ 251272 w 1072280"/>
                <a:gd name="connsiteY231" fmla="*/ 344803 h 2285325"/>
                <a:gd name="connsiteX232" fmla="*/ 347860 w 1072280"/>
                <a:gd name="connsiteY232" fmla="*/ 322880 h 2285325"/>
                <a:gd name="connsiteX233" fmla="*/ 441785 w 1072280"/>
                <a:gd name="connsiteY233" fmla="*/ 308061 h 2285325"/>
                <a:gd name="connsiteX234" fmla="*/ 447020 w 1072280"/>
                <a:gd name="connsiteY234" fmla="*/ 307344 h 2285325"/>
                <a:gd name="connsiteX235" fmla="*/ 546007 w 1072280"/>
                <a:gd name="connsiteY235" fmla="*/ 305070 h 2285325"/>
                <a:gd name="connsiteX236" fmla="*/ 549937 w 1072280"/>
                <a:gd name="connsiteY236" fmla="*/ 1 h 2285325"/>
                <a:gd name="connsiteX237" fmla="*/ 656129 w 1072280"/>
                <a:gd name="connsiteY237" fmla="*/ 18744 h 2285325"/>
                <a:gd name="connsiteX238" fmla="*/ 665027 w 1072280"/>
                <a:gd name="connsiteY238" fmla="*/ 22865 h 2285325"/>
                <a:gd name="connsiteX239" fmla="*/ 665629 w 1072280"/>
                <a:gd name="connsiteY239" fmla="*/ 32562 h 2285325"/>
                <a:gd name="connsiteX240" fmla="*/ 595744 w 1072280"/>
                <a:gd name="connsiteY240" fmla="*/ 77384 h 2285325"/>
                <a:gd name="connsiteX241" fmla="*/ 541151 w 1072280"/>
                <a:gd name="connsiteY241" fmla="*/ 138321 h 2285325"/>
                <a:gd name="connsiteX242" fmla="*/ 545964 w 1072280"/>
                <a:gd name="connsiteY242" fmla="*/ 135792 h 2285325"/>
                <a:gd name="connsiteX243" fmla="*/ 638593 w 1072280"/>
                <a:gd name="connsiteY243" fmla="*/ 80178 h 2285325"/>
                <a:gd name="connsiteX244" fmla="*/ 681951 w 1072280"/>
                <a:gd name="connsiteY244" fmla="*/ 64308 h 2285325"/>
                <a:gd name="connsiteX245" fmla="*/ 704254 w 1072280"/>
                <a:gd name="connsiteY245" fmla="*/ 56099 h 2285325"/>
                <a:gd name="connsiteX246" fmla="*/ 718348 w 1072280"/>
                <a:gd name="connsiteY246" fmla="*/ 53481 h 2285325"/>
                <a:gd name="connsiteX247" fmla="*/ 726603 w 1072280"/>
                <a:gd name="connsiteY247" fmla="*/ 60208 h 2285325"/>
                <a:gd name="connsiteX248" fmla="*/ 726625 w 1072280"/>
                <a:gd name="connsiteY248" fmla="*/ 60474 h 2285325"/>
                <a:gd name="connsiteX249" fmla="*/ 718706 w 1072280"/>
                <a:gd name="connsiteY249" fmla="*/ 71934 h 2285325"/>
                <a:gd name="connsiteX250" fmla="*/ 676785 w 1072280"/>
                <a:gd name="connsiteY250" fmla="*/ 108255 h 2285325"/>
                <a:gd name="connsiteX251" fmla="*/ 639893 w 1072280"/>
                <a:gd name="connsiteY251" fmla="*/ 146015 h 2285325"/>
                <a:gd name="connsiteX252" fmla="*/ 636390 w 1072280"/>
                <a:gd name="connsiteY252" fmla="*/ 152894 h 2285325"/>
                <a:gd name="connsiteX253" fmla="*/ 646408 w 1072280"/>
                <a:gd name="connsiteY253" fmla="*/ 146696 h 2285325"/>
                <a:gd name="connsiteX254" fmla="*/ 749475 w 1072280"/>
                <a:gd name="connsiteY254" fmla="*/ 90658 h 2285325"/>
                <a:gd name="connsiteX255" fmla="*/ 756958 w 1072280"/>
                <a:gd name="connsiteY255" fmla="*/ 88042 h 2285325"/>
                <a:gd name="connsiteX256" fmla="*/ 787771 w 1072280"/>
                <a:gd name="connsiteY256" fmla="*/ 92921 h 2285325"/>
                <a:gd name="connsiteX257" fmla="*/ 794833 w 1072280"/>
                <a:gd name="connsiteY257" fmla="*/ 98889 h 2285325"/>
                <a:gd name="connsiteX258" fmla="*/ 879070 w 1072280"/>
                <a:gd name="connsiteY258" fmla="*/ 213346 h 2285325"/>
                <a:gd name="connsiteX259" fmla="*/ 901824 w 1072280"/>
                <a:gd name="connsiteY259" fmla="*/ 265397 h 2285325"/>
                <a:gd name="connsiteX260" fmla="*/ 905625 w 1072280"/>
                <a:gd name="connsiteY260" fmla="*/ 292675 h 2285325"/>
                <a:gd name="connsiteX261" fmla="*/ 889569 w 1072280"/>
                <a:gd name="connsiteY261" fmla="*/ 293367 h 2285325"/>
                <a:gd name="connsiteX262" fmla="*/ 834957 w 1072280"/>
                <a:gd name="connsiteY262" fmla="*/ 277688 h 2285325"/>
                <a:gd name="connsiteX263" fmla="*/ 737088 w 1072280"/>
                <a:gd name="connsiteY263" fmla="*/ 255599 h 2285325"/>
                <a:gd name="connsiteX264" fmla="*/ 717661 w 1072280"/>
                <a:gd name="connsiteY264" fmla="*/ 251705 h 2285325"/>
                <a:gd name="connsiteX265" fmla="*/ 648405 w 1072280"/>
                <a:gd name="connsiteY265" fmla="*/ 242508 h 2285325"/>
                <a:gd name="connsiteX266" fmla="*/ 595911 w 1072280"/>
                <a:gd name="connsiteY266" fmla="*/ 237690 h 2285325"/>
                <a:gd name="connsiteX267" fmla="*/ 581379 w 1072280"/>
                <a:gd name="connsiteY267" fmla="*/ 237274 h 2285325"/>
                <a:gd name="connsiteX268" fmla="*/ 496737 w 1072280"/>
                <a:gd name="connsiteY268" fmla="*/ 237233 h 2285325"/>
                <a:gd name="connsiteX269" fmla="*/ 457262 w 1072280"/>
                <a:gd name="connsiteY269" fmla="*/ 239559 h 2285325"/>
                <a:gd name="connsiteX270" fmla="*/ 450676 w 1072280"/>
                <a:gd name="connsiteY270" fmla="*/ 239931 h 2285325"/>
                <a:gd name="connsiteX271" fmla="*/ 398171 w 1072280"/>
                <a:gd name="connsiteY271" fmla="*/ 244689 h 2285325"/>
                <a:gd name="connsiteX272" fmla="*/ 321210 w 1072280"/>
                <a:gd name="connsiteY272" fmla="*/ 256455 h 2285325"/>
                <a:gd name="connsiteX273" fmla="*/ 263271 w 1072280"/>
                <a:gd name="connsiteY273" fmla="*/ 269685 h 2285325"/>
                <a:gd name="connsiteX274" fmla="*/ 194447 w 1072280"/>
                <a:gd name="connsiteY274" fmla="*/ 288176 h 2285325"/>
                <a:gd name="connsiteX275" fmla="*/ 180399 w 1072280"/>
                <a:gd name="connsiteY275" fmla="*/ 291889 h 2285325"/>
                <a:gd name="connsiteX276" fmla="*/ 166395 w 1072280"/>
                <a:gd name="connsiteY276" fmla="*/ 285812 h 2285325"/>
                <a:gd name="connsiteX277" fmla="*/ 173638 w 1072280"/>
                <a:gd name="connsiteY277" fmla="*/ 254507 h 2285325"/>
                <a:gd name="connsiteX278" fmla="*/ 188307 w 1072280"/>
                <a:gd name="connsiteY278" fmla="*/ 217650 h 2285325"/>
                <a:gd name="connsiteX279" fmla="*/ 191473 w 1072280"/>
                <a:gd name="connsiteY279" fmla="*/ 210379 h 2285325"/>
                <a:gd name="connsiteX280" fmla="*/ 241545 w 1072280"/>
                <a:gd name="connsiteY280" fmla="*/ 135954 h 2285325"/>
                <a:gd name="connsiteX281" fmla="*/ 261768 w 1072280"/>
                <a:gd name="connsiteY281" fmla="*/ 113295 h 2285325"/>
                <a:gd name="connsiteX282" fmla="*/ 325722 w 1072280"/>
                <a:gd name="connsiteY282" fmla="*/ 62278 h 2285325"/>
                <a:gd name="connsiteX283" fmla="*/ 403468 w 1072280"/>
                <a:gd name="connsiteY283" fmla="*/ 23149 h 2285325"/>
                <a:gd name="connsiteX284" fmla="*/ 493216 w 1072280"/>
                <a:gd name="connsiteY284" fmla="*/ 2253 h 2285325"/>
                <a:gd name="connsiteX285" fmla="*/ 549937 w 1072280"/>
                <a:gd name="connsiteY285" fmla="*/ 1 h 228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072280" h="2285325">
                  <a:moveTo>
                    <a:pt x="609433" y="1990783"/>
                  </a:moveTo>
                  <a:cubicBezTo>
                    <a:pt x="637304" y="1994868"/>
                    <a:pt x="665331" y="1998195"/>
                    <a:pt x="692614" y="2005558"/>
                  </a:cubicBezTo>
                  <a:cubicBezTo>
                    <a:pt x="724507" y="2014156"/>
                    <a:pt x="756326" y="2023038"/>
                    <a:pt x="786170" y="2037657"/>
                  </a:cubicBezTo>
                  <a:cubicBezTo>
                    <a:pt x="818852" y="2053232"/>
                    <a:pt x="848829" y="2073940"/>
                    <a:pt x="874960" y="2098996"/>
                  </a:cubicBezTo>
                  <a:cubicBezTo>
                    <a:pt x="900040" y="2123863"/>
                    <a:pt x="921320" y="2152290"/>
                    <a:pt x="938114" y="2183357"/>
                  </a:cubicBezTo>
                  <a:cubicBezTo>
                    <a:pt x="953106" y="2210369"/>
                    <a:pt x="960343" y="2239827"/>
                    <a:pt x="965509" y="2269926"/>
                  </a:cubicBezTo>
                  <a:cubicBezTo>
                    <a:pt x="966440" y="2275344"/>
                    <a:pt x="965991" y="2275672"/>
                    <a:pt x="960543" y="2284341"/>
                  </a:cubicBezTo>
                  <a:cubicBezTo>
                    <a:pt x="956132" y="2284620"/>
                    <a:pt x="951708" y="2284672"/>
                    <a:pt x="947292" y="2284502"/>
                  </a:cubicBezTo>
                  <a:cubicBezTo>
                    <a:pt x="944235" y="2284045"/>
                    <a:pt x="941250" y="2283200"/>
                    <a:pt x="938407" y="2281990"/>
                  </a:cubicBezTo>
                  <a:cubicBezTo>
                    <a:pt x="900910" y="2268900"/>
                    <a:pt x="862480" y="2259403"/>
                    <a:pt x="823900" y="2250020"/>
                  </a:cubicBezTo>
                  <a:cubicBezTo>
                    <a:pt x="789495" y="2241655"/>
                    <a:pt x="754537" y="2237981"/>
                    <a:pt x="719771" y="2232554"/>
                  </a:cubicBezTo>
                  <a:cubicBezTo>
                    <a:pt x="706719" y="2230519"/>
                    <a:pt x="693703" y="2228092"/>
                    <a:pt x="680580" y="2226715"/>
                  </a:cubicBezTo>
                  <a:cubicBezTo>
                    <a:pt x="661791" y="2224743"/>
                    <a:pt x="642952" y="2223229"/>
                    <a:pt x="624064" y="2222179"/>
                  </a:cubicBezTo>
                  <a:cubicBezTo>
                    <a:pt x="610022" y="2221412"/>
                    <a:pt x="595949" y="2222562"/>
                    <a:pt x="581904" y="2219891"/>
                  </a:cubicBezTo>
                  <a:cubicBezTo>
                    <a:pt x="574032" y="2218843"/>
                    <a:pt x="566070" y="2218635"/>
                    <a:pt x="558151" y="2219265"/>
                  </a:cubicBezTo>
                  <a:cubicBezTo>
                    <a:pt x="535290" y="2219869"/>
                    <a:pt x="512413" y="2217896"/>
                    <a:pt x="489549" y="2221714"/>
                  </a:cubicBezTo>
                  <a:cubicBezTo>
                    <a:pt x="478394" y="2223582"/>
                    <a:pt x="466666" y="2221853"/>
                    <a:pt x="455213" y="2222212"/>
                  </a:cubicBezTo>
                  <a:cubicBezTo>
                    <a:pt x="446000" y="2222499"/>
                    <a:pt x="436809" y="2223467"/>
                    <a:pt x="427610" y="2224152"/>
                  </a:cubicBezTo>
                  <a:cubicBezTo>
                    <a:pt x="425864" y="2224401"/>
                    <a:pt x="424110" y="2224562"/>
                    <a:pt x="422348" y="2224636"/>
                  </a:cubicBezTo>
                  <a:cubicBezTo>
                    <a:pt x="395760" y="2223924"/>
                    <a:pt x="369714" y="2228620"/>
                    <a:pt x="343630" y="2232697"/>
                  </a:cubicBezTo>
                  <a:cubicBezTo>
                    <a:pt x="317119" y="2236837"/>
                    <a:pt x="290594" y="2240988"/>
                    <a:pt x="264226" y="2245943"/>
                  </a:cubicBezTo>
                  <a:cubicBezTo>
                    <a:pt x="222578" y="2253769"/>
                    <a:pt x="182055" y="2265917"/>
                    <a:pt x="141917" y="2279325"/>
                  </a:cubicBezTo>
                  <a:cubicBezTo>
                    <a:pt x="136902" y="2281002"/>
                    <a:pt x="131837" y="2282524"/>
                    <a:pt x="126720" y="2283895"/>
                  </a:cubicBezTo>
                  <a:cubicBezTo>
                    <a:pt x="120345" y="2285909"/>
                    <a:pt x="113485" y="2285794"/>
                    <a:pt x="107181" y="2283564"/>
                  </a:cubicBezTo>
                  <a:cubicBezTo>
                    <a:pt x="102765" y="2278280"/>
                    <a:pt x="103438" y="2273439"/>
                    <a:pt x="104565" y="2268676"/>
                  </a:cubicBezTo>
                  <a:cubicBezTo>
                    <a:pt x="115305" y="2223254"/>
                    <a:pt x="130600" y="2179720"/>
                    <a:pt x="158816" y="2141873"/>
                  </a:cubicBezTo>
                  <a:cubicBezTo>
                    <a:pt x="168825" y="2127890"/>
                    <a:pt x="179885" y="2114691"/>
                    <a:pt x="191902" y="2102389"/>
                  </a:cubicBezTo>
                  <a:cubicBezTo>
                    <a:pt x="207258" y="2087178"/>
                    <a:pt x="224269" y="2073735"/>
                    <a:pt x="242618" y="2062314"/>
                  </a:cubicBezTo>
                  <a:cubicBezTo>
                    <a:pt x="248621" y="2058609"/>
                    <a:pt x="254580" y="2054835"/>
                    <a:pt x="260545" y="2051068"/>
                  </a:cubicBezTo>
                  <a:cubicBezTo>
                    <a:pt x="290318" y="2032267"/>
                    <a:pt x="323276" y="2021267"/>
                    <a:pt x="356668" y="2011058"/>
                  </a:cubicBezTo>
                  <a:cubicBezTo>
                    <a:pt x="389278" y="2001090"/>
                    <a:pt x="423158" y="1997856"/>
                    <a:pt x="456332" y="1990996"/>
                  </a:cubicBezTo>
                  <a:cubicBezTo>
                    <a:pt x="464259" y="1988829"/>
                    <a:pt x="472700" y="1991768"/>
                    <a:pt x="477573" y="1998384"/>
                  </a:cubicBezTo>
                  <a:cubicBezTo>
                    <a:pt x="484520" y="2007485"/>
                    <a:pt x="491626" y="2016542"/>
                    <a:pt x="497668" y="2026236"/>
                  </a:cubicBezTo>
                  <a:cubicBezTo>
                    <a:pt x="507460" y="2041942"/>
                    <a:pt x="516413" y="2058174"/>
                    <a:pt x="525793" y="2074142"/>
                  </a:cubicBezTo>
                  <a:cubicBezTo>
                    <a:pt x="527960" y="2077831"/>
                    <a:pt x="529221" y="2082452"/>
                    <a:pt x="534330" y="2083511"/>
                  </a:cubicBezTo>
                  <a:cubicBezTo>
                    <a:pt x="539075" y="2082860"/>
                    <a:pt x="540443" y="2078728"/>
                    <a:pt x="542443" y="2075475"/>
                  </a:cubicBezTo>
                  <a:cubicBezTo>
                    <a:pt x="556299" y="2052945"/>
                    <a:pt x="570026" y="2030327"/>
                    <a:pt x="583820" y="2007769"/>
                  </a:cubicBezTo>
                  <a:cubicBezTo>
                    <a:pt x="585535" y="2004688"/>
                    <a:pt x="587453" y="2001728"/>
                    <a:pt x="589566" y="1998907"/>
                  </a:cubicBezTo>
                  <a:cubicBezTo>
                    <a:pt x="594157" y="1992709"/>
                    <a:pt x="601813" y="1989576"/>
                    <a:pt x="609433" y="1990783"/>
                  </a:cubicBezTo>
                  <a:close/>
                  <a:moveTo>
                    <a:pt x="348886" y="468364"/>
                  </a:moveTo>
                  <a:cubicBezTo>
                    <a:pt x="344193" y="473910"/>
                    <a:pt x="341006" y="477445"/>
                    <a:pt x="338075" y="481183"/>
                  </a:cubicBezTo>
                  <a:cubicBezTo>
                    <a:pt x="317783" y="507073"/>
                    <a:pt x="303492" y="536395"/>
                    <a:pt x="289524" y="565933"/>
                  </a:cubicBezTo>
                  <a:cubicBezTo>
                    <a:pt x="279654" y="586796"/>
                    <a:pt x="271574" y="608071"/>
                    <a:pt x="269905" y="631386"/>
                  </a:cubicBezTo>
                  <a:cubicBezTo>
                    <a:pt x="269892" y="635876"/>
                    <a:pt x="267697" y="640082"/>
                    <a:pt x="264020" y="642662"/>
                  </a:cubicBezTo>
                  <a:cubicBezTo>
                    <a:pt x="258298" y="644444"/>
                    <a:pt x="254577" y="640958"/>
                    <a:pt x="251307" y="637464"/>
                  </a:cubicBezTo>
                  <a:cubicBezTo>
                    <a:pt x="245586" y="631370"/>
                    <a:pt x="240114" y="625014"/>
                    <a:pt x="234890" y="618490"/>
                  </a:cubicBezTo>
                  <a:cubicBezTo>
                    <a:pt x="216771" y="596245"/>
                    <a:pt x="201517" y="571810"/>
                    <a:pt x="189491" y="545761"/>
                  </a:cubicBezTo>
                  <a:cubicBezTo>
                    <a:pt x="189119" y="544940"/>
                    <a:pt x="187994" y="544453"/>
                    <a:pt x="186361" y="543093"/>
                  </a:cubicBezTo>
                  <a:cubicBezTo>
                    <a:pt x="187961" y="560975"/>
                    <a:pt x="189745" y="577570"/>
                    <a:pt x="190859" y="594187"/>
                  </a:cubicBezTo>
                  <a:cubicBezTo>
                    <a:pt x="192156" y="613505"/>
                    <a:pt x="192862" y="632861"/>
                    <a:pt x="193839" y="652195"/>
                  </a:cubicBezTo>
                  <a:cubicBezTo>
                    <a:pt x="193951" y="654384"/>
                    <a:pt x="194091" y="656601"/>
                    <a:pt x="194348" y="658787"/>
                  </a:cubicBezTo>
                  <a:cubicBezTo>
                    <a:pt x="195828" y="671459"/>
                    <a:pt x="197431" y="684119"/>
                    <a:pt x="198835" y="696802"/>
                  </a:cubicBezTo>
                  <a:cubicBezTo>
                    <a:pt x="201445" y="720421"/>
                    <a:pt x="203998" y="744048"/>
                    <a:pt x="206496" y="767684"/>
                  </a:cubicBezTo>
                  <a:cubicBezTo>
                    <a:pt x="207572" y="777751"/>
                    <a:pt x="208557" y="787828"/>
                    <a:pt x="209610" y="797898"/>
                  </a:cubicBezTo>
                  <a:cubicBezTo>
                    <a:pt x="211028" y="811464"/>
                    <a:pt x="212316" y="825047"/>
                    <a:pt x="213944" y="838588"/>
                  </a:cubicBezTo>
                  <a:cubicBezTo>
                    <a:pt x="215942" y="855203"/>
                    <a:pt x="218177" y="871790"/>
                    <a:pt x="220407" y="888374"/>
                  </a:cubicBezTo>
                  <a:cubicBezTo>
                    <a:pt x="222933" y="907137"/>
                    <a:pt x="225519" y="925888"/>
                    <a:pt x="228159" y="944634"/>
                  </a:cubicBezTo>
                  <a:cubicBezTo>
                    <a:pt x="230895" y="964267"/>
                    <a:pt x="233519" y="983913"/>
                    <a:pt x="236466" y="1003510"/>
                  </a:cubicBezTo>
                  <a:cubicBezTo>
                    <a:pt x="239607" y="1024407"/>
                    <a:pt x="242825" y="1045295"/>
                    <a:pt x="246445" y="1066112"/>
                  </a:cubicBezTo>
                  <a:cubicBezTo>
                    <a:pt x="253537" y="1106913"/>
                    <a:pt x="260807" y="1147683"/>
                    <a:pt x="268255" y="1188423"/>
                  </a:cubicBezTo>
                  <a:cubicBezTo>
                    <a:pt x="273345" y="1216163"/>
                    <a:pt x="278481" y="1243908"/>
                    <a:pt x="284424" y="1271476"/>
                  </a:cubicBezTo>
                  <a:cubicBezTo>
                    <a:pt x="292224" y="1307663"/>
                    <a:pt x="300403" y="1343784"/>
                    <a:pt x="309233" y="1379733"/>
                  </a:cubicBezTo>
                  <a:cubicBezTo>
                    <a:pt x="317641" y="1413968"/>
                    <a:pt x="327631" y="1447813"/>
                    <a:pt x="335957" y="1482068"/>
                  </a:cubicBezTo>
                  <a:cubicBezTo>
                    <a:pt x="347323" y="1528833"/>
                    <a:pt x="362271" y="1574468"/>
                    <a:pt x="376978" y="1620227"/>
                  </a:cubicBezTo>
                  <a:cubicBezTo>
                    <a:pt x="400009" y="1692045"/>
                    <a:pt x="426955" y="1762549"/>
                    <a:pt x="457696" y="1831421"/>
                  </a:cubicBezTo>
                  <a:cubicBezTo>
                    <a:pt x="463443" y="1844281"/>
                    <a:pt x="470091" y="1856772"/>
                    <a:pt x="476549" y="1869318"/>
                  </a:cubicBezTo>
                  <a:cubicBezTo>
                    <a:pt x="479493" y="1875045"/>
                    <a:pt x="483389" y="1879715"/>
                    <a:pt x="490807" y="1877491"/>
                  </a:cubicBezTo>
                  <a:cubicBezTo>
                    <a:pt x="494701" y="1869422"/>
                    <a:pt x="494799" y="1869408"/>
                    <a:pt x="493831" y="1862228"/>
                  </a:cubicBezTo>
                  <a:cubicBezTo>
                    <a:pt x="492416" y="1851740"/>
                    <a:pt x="490662" y="1841299"/>
                    <a:pt x="489373" y="1830800"/>
                  </a:cubicBezTo>
                  <a:cubicBezTo>
                    <a:pt x="486199" y="1804991"/>
                    <a:pt x="483179" y="1779164"/>
                    <a:pt x="480152" y="1753339"/>
                  </a:cubicBezTo>
                  <a:cubicBezTo>
                    <a:pt x="477022" y="1726642"/>
                    <a:pt x="473930" y="1699939"/>
                    <a:pt x="470874" y="1673236"/>
                  </a:cubicBezTo>
                  <a:cubicBezTo>
                    <a:pt x="467591" y="1644344"/>
                    <a:pt x="464343" y="1615446"/>
                    <a:pt x="461133" y="1586543"/>
                  </a:cubicBezTo>
                  <a:cubicBezTo>
                    <a:pt x="459869" y="1575158"/>
                    <a:pt x="458651" y="1563764"/>
                    <a:pt x="457623" y="1552357"/>
                  </a:cubicBezTo>
                  <a:cubicBezTo>
                    <a:pt x="456356" y="1538317"/>
                    <a:pt x="455376" y="1524250"/>
                    <a:pt x="454153" y="1510219"/>
                  </a:cubicBezTo>
                  <a:cubicBezTo>
                    <a:pt x="451781" y="1483015"/>
                    <a:pt x="449367" y="1455814"/>
                    <a:pt x="446913" y="1428616"/>
                  </a:cubicBezTo>
                  <a:cubicBezTo>
                    <a:pt x="445545" y="1413263"/>
                    <a:pt x="443991" y="1397923"/>
                    <a:pt x="442699" y="1382565"/>
                  </a:cubicBezTo>
                  <a:cubicBezTo>
                    <a:pt x="440521" y="1356671"/>
                    <a:pt x="438423" y="1330773"/>
                    <a:pt x="436406" y="1304872"/>
                  </a:cubicBezTo>
                  <a:cubicBezTo>
                    <a:pt x="435191" y="1289502"/>
                    <a:pt x="434160" y="1274119"/>
                    <a:pt x="432937" y="1258752"/>
                  </a:cubicBezTo>
                  <a:cubicBezTo>
                    <a:pt x="432031" y="1247337"/>
                    <a:pt x="430945" y="1235937"/>
                    <a:pt x="429943" y="1224530"/>
                  </a:cubicBezTo>
                  <a:cubicBezTo>
                    <a:pt x="428597" y="1209174"/>
                    <a:pt x="427141" y="1193824"/>
                    <a:pt x="425946" y="1178457"/>
                  </a:cubicBezTo>
                  <a:cubicBezTo>
                    <a:pt x="424712" y="1162647"/>
                    <a:pt x="424088" y="1146785"/>
                    <a:pt x="422561" y="1131005"/>
                  </a:cubicBezTo>
                  <a:cubicBezTo>
                    <a:pt x="420060" y="1105126"/>
                    <a:pt x="417220" y="1079290"/>
                    <a:pt x="417830" y="1053222"/>
                  </a:cubicBezTo>
                  <a:cubicBezTo>
                    <a:pt x="417923" y="1049263"/>
                    <a:pt x="417573" y="1045287"/>
                    <a:pt x="417359" y="1041330"/>
                  </a:cubicBezTo>
                  <a:cubicBezTo>
                    <a:pt x="415778" y="1011875"/>
                    <a:pt x="414185" y="982414"/>
                    <a:pt x="412582" y="952950"/>
                  </a:cubicBezTo>
                  <a:cubicBezTo>
                    <a:pt x="411868" y="939764"/>
                    <a:pt x="411020" y="926583"/>
                    <a:pt x="410439" y="913392"/>
                  </a:cubicBezTo>
                  <a:cubicBezTo>
                    <a:pt x="409331" y="888311"/>
                    <a:pt x="408322" y="863228"/>
                    <a:pt x="407413" y="838145"/>
                  </a:cubicBezTo>
                  <a:cubicBezTo>
                    <a:pt x="407233" y="832908"/>
                    <a:pt x="407282" y="827474"/>
                    <a:pt x="411482" y="823402"/>
                  </a:cubicBezTo>
                  <a:cubicBezTo>
                    <a:pt x="419920" y="820740"/>
                    <a:pt x="419964" y="820573"/>
                    <a:pt x="426805" y="822261"/>
                  </a:cubicBezTo>
                  <a:cubicBezTo>
                    <a:pt x="437495" y="824902"/>
                    <a:pt x="447975" y="829009"/>
                    <a:pt x="458818" y="830325"/>
                  </a:cubicBezTo>
                  <a:cubicBezTo>
                    <a:pt x="481512" y="833086"/>
                    <a:pt x="504351" y="835480"/>
                    <a:pt x="527182" y="836046"/>
                  </a:cubicBezTo>
                  <a:cubicBezTo>
                    <a:pt x="546916" y="836533"/>
                    <a:pt x="566718" y="834290"/>
                    <a:pt x="586490" y="833223"/>
                  </a:cubicBezTo>
                  <a:cubicBezTo>
                    <a:pt x="587800" y="833151"/>
                    <a:pt x="589092" y="832719"/>
                    <a:pt x="590405" y="832612"/>
                  </a:cubicBezTo>
                  <a:cubicBezTo>
                    <a:pt x="607610" y="831209"/>
                    <a:pt x="624227" y="826795"/>
                    <a:pt x="640902" y="822691"/>
                  </a:cubicBezTo>
                  <a:cubicBezTo>
                    <a:pt x="645988" y="821427"/>
                    <a:pt x="651081" y="819670"/>
                    <a:pt x="656638" y="822332"/>
                  </a:cubicBezTo>
                  <a:lnTo>
                    <a:pt x="656638" y="822335"/>
                  </a:lnTo>
                  <a:cubicBezTo>
                    <a:pt x="663555" y="828234"/>
                    <a:pt x="662110" y="836350"/>
                    <a:pt x="661563" y="844225"/>
                  </a:cubicBezTo>
                  <a:cubicBezTo>
                    <a:pt x="660871" y="853865"/>
                    <a:pt x="659675" y="863488"/>
                    <a:pt x="659399" y="873139"/>
                  </a:cubicBezTo>
                  <a:cubicBezTo>
                    <a:pt x="658416" y="907476"/>
                    <a:pt x="661040" y="941819"/>
                    <a:pt x="657256" y="976197"/>
                  </a:cubicBezTo>
                  <a:cubicBezTo>
                    <a:pt x="655103" y="995816"/>
                    <a:pt x="656857" y="1015733"/>
                    <a:pt x="654520" y="1035551"/>
                  </a:cubicBezTo>
                  <a:cubicBezTo>
                    <a:pt x="652167" y="1055614"/>
                    <a:pt x="652284" y="1075968"/>
                    <a:pt x="651307" y="1096192"/>
                  </a:cubicBezTo>
                  <a:cubicBezTo>
                    <a:pt x="651245" y="1097514"/>
                    <a:pt x="651097" y="1098830"/>
                    <a:pt x="650985" y="1100149"/>
                  </a:cubicBezTo>
                  <a:cubicBezTo>
                    <a:pt x="649431" y="1118553"/>
                    <a:pt x="647616" y="1136940"/>
                    <a:pt x="646385" y="1155366"/>
                  </a:cubicBezTo>
                  <a:cubicBezTo>
                    <a:pt x="645094" y="1174689"/>
                    <a:pt x="644500" y="1194057"/>
                    <a:pt x="643332" y="1213388"/>
                  </a:cubicBezTo>
                  <a:cubicBezTo>
                    <a:pt x="642563" y="1226128"/>
                    <a:pt x="641386" y="1238835"/>
                    <a:pt x="640270" y="1251561"/>
                  </a:cubicBezTo>
                  <a:cubicBezTo>
                    <a:pt x="638735" y="1269090"/>
                    <a:pt x="637055" y="1286604"/>
                    <a:pt x="635495" y="1304133"/>
                  </a:cubicBezTo>
                  <a:cubicBezTo>
                    <a:pt x="634401" y="1316405"/>
                    <a:pt x="633509" y="1328696"/>
                    <a:pt x="632346" y="1340963"/>
                  </a:cubicBezTo>
                  <a:cubicBezTo>
                    <a:pt x="630934" y="1355853"/>
                    <a:pt x="629281" y="1370719"/>
                    <a:pt x="627828" y="1385607"/>
                  </a:cubicBezTo>
                  <a:cubicBezTo>
                    <a:pt x="626802" y="1396117"/>
                    <a:pt x="625757" y="1406630"/>
                    <a:pt x="625046" y="1417164"/>
                  </a:cubicBezTo>
                  <a:cubicBezTo>
                    <a:pt x="623888" y="1434288"/>
                    <a:pt x="623404" y="1451466"/>
                    <a:pt x="621902" y="1468554"/>
                  </a:cubicBezTo>
                  <a:cubicBezTo>
                    <a:pt x="619625" y="1494417"/>
                    <a:pt x="616678" y="1520220"/>
                    <a:pt x="614095" y="1546055"/>
                  </a:cubicBezTo>
                  <a:cubicBezTo>
                    <a:pt x="613001" y="1557000"/>
                    <a:pt x="612210" y="1567978"/>
                    <a:pt x="611102" y="1578920"/>
                  </a:cubicBezTo>
                  <a:cubicBezTo>
                    <a:pt x="609682" y="1592930"/>
                    <a:pt x="608160" y="1606928"/>
                    <a:pt x="606543" y="1620916"/>
                  </a:cubicBezTo>
                  <a:cubicBezTo>
                    <a:pt x="604297" y="1640598"/>
                    <a:pt x="601993" y="1660271"/>
                    <a:pt x="599632" y="1679937"/>
                  </a:cubicBezTo>
                  <a:cubicBezTo>
                    <a:pt x="597620" y="1696546"/>
                    <a:pt x="595284" y="1713117"/>
                    <a:pt x="593385" y="1729737"/>
                  </a:cubicBezTo>
                  <a:cubicBezTo>
                    <a:pt x="591935" y="1742416"/>
                    <a:pt x="591338" y="1755203"/>
                    <a:pt x="589666" y="1767852"/>
                  </a:cubicBezTo>
                  <a:cubicBezTo>
                    <a:pt x="585225" y="1801464"/>
                    <a:pt x="580363" y="1835022"/>
                    <a:pt x="575846" y="1868625"/>
                  </a:cubicBezTo>
                  <a:cubicBezTo>
                    <a:pt x="575876" y="1871731"/>
                    <a:pt x="576303" y="1874820"/>
                    <a:pt x="577115" y="1877817"/>
                  </a:cubicBezTo>
                  <a:lnTo>
                    <a:pt x="592416" y="1877817"/>
                  </a:lnTo>
                  <a:cubicBezTo>
                    <a:pt x="594947" y="1873132"/>
                    <a:pt x="597476" y="1869061"/>
                    <a:pt x="599418" y="1864724"/>
                  </a:cubicBezTo>
                  <a:cubicBezTo>
                    <a:pt x="602661" y="1857481"/>
                    <a:pt x="605200" y="1849915"/>
                    <a:pt x="608604" y="1842757"/>
                  </a:cubicBezTo>
                  <a:cubicBezTo>
                    <a:pt x="629637" y="1798526"/>
                    <a:pt x="648213" y="1753282"/>
                    <a:pt x="665161" y="1707338"/>
                  </a:cubicBezTo>
                  <a:cubicBezTo>
                    <a:pt x="684547" y="1654802"/>
                    <a:pt x="703194" y="1602017"/>
                    <a:pt x="718451" y="1548072"/>
                  </a:cubicBezTo>
                  <a:cubicBezTo>
                    <a:pt x="739331" y="1474221"/>
                    <a:pt x="758862" y="1400041"/>
                    <a:pt x="776059" y="1325232"/>
                  </a:cubicBezTo>
                  <a:cubicBezTo>
                    <a:pt x="780207" y="1307173"/>
                    <a:pt x="784268" y="1289114"/>
                    <a:pt x="787915" y="1270956"/>
                  </a:cubicBezTo>
                  <a:cubicBezTo>
                    <a:pt x="793836" y="1241571"/>
                    <a:pt x="799407" y="1212127"/>
                    <a:pt x="805096" y="1182685"/>
                  </a:cubicBezTo>
                  <a:cubicBezTo>
                    <a:pt x="809102" y="1161908"/>
                    <a:pt x="813324" y="1141165"/>
                    <a:pt x="816916" y="1120315"/>
                  </a:cubicBezTo>
                  <a:cubicBezTo>
                    <a:pt x="822531" y="1087732"/>
                    <a:pt x="827889" y="1055105"/>
                    <a:pt x="832989" y="1022431"/>
                  </a:cubicBezTo>
                  <a:cubicBezTo>
                    <a:pt x="837794" y="991512"/>
                    <a:pt x="842418" y="960548"/>
                    <a:pt x="846503" y="929522"/>
                  </a:cubicBezTo>
                  <a:cubicBezTo>
                    <a:pt x="851045" y="895018"/>
                    <a:pt x="854909" y="860421"/>
                    <a:pt x="859021" y="825859"/>
                  </a:cubicBezTo>
                  <a:cubicBezTo>
                    <a:pt x="861158" y="807915"/>
                    <a:pt x="863309" y="789971"/>
                    <a:pt x="865251" y="772007"/>
                  </a:cubicBezTo>
                  <a:cubicBezTo>
                    <a:pt x="867761" y="748793"/>
                    <a:pt x="869990" y="725551"/>
                    <a:pt x="872489" y="702340"/>
                  </a:cubicBezTo>
                  <a:cubicBezTo>
                    <a:pt x="874234" y="686125"/>
                    <a:pt x="876612" y="669973"/>
                    <a:pt x="878027" y="653733"/>
                  </a:cubicBezTo>
                  <a:cubicBezTo>
                    <a:pt x="880897" y="620835"/>
                    <a:pt x="883340" y="587896"/>
                    <a:pt x="885852" y="554968"/>
                  </a:cubicBezTo>
                  <a:cubicBezTo>
                    <a:pt x="886101" y="551723"/>
                    <a:pt x="887083" y="548005"/>
                    <a:pt x="882971" y="544954"/>
                  </a:cubicBezTo>
                  <a:cubicBezTo>
                    <a:pt x="881078" y="547488"/>
                    <a:pt x="879381" y="550161"/>
                    <a:pt x="877895" y="552952"/>
                  </a:cubicBezTo>
                  <a:cubicBezTo>
                    <a:pt x="865104" y="582402"/>
                    <a:pt x="846016" y="607677"/>
                    <a:pt x="825973" y="632407"/>
                  </a:cubicBezTo>
                  <a:cubicBezTo>
                    <a:pt x="810470" y="651662"/>
                    <a:pt x="792496" y="668788"/>
                    <a:pt x="772510" y="683339"/>
                  </a:cubicBezTo>
                  <a:cubicBezTo>
                    <a:pt x="755407" y="695718"/>
                    <a:pt x="737375" y="706898"/>
                    <a:pt x="719239" y="717750"/>
                  </a:cubicBezTo>
                  <a:cubicBezTo>
                    <a:pt x="688873" y="735821"/>
                    <a:pt x="655598" y="748478"/>
                    <a:pt x="620900" y="755163"/>
                  </a:cubicBezTo>
                  <a:cubicBezTo>
                    <a:pt x="601117" y="759486"/>
                    <a:pt x="581039" y="762329"/>
                    <a:pt x="560832" y="763673"/>
                  </a:cubicBezTo>
                  <a:cubicBezTo>
                    <a:pt x="527866" y="765158"/>
                    <a:pt x="494750" y="765314"/>
                    <a:pt x="462091" y="758507"/>
                  </a:cubicBezTo>
                  <a:cubicBezTo>
                    <a:pt x="445208" y="755316"/>
                    <a:pt x="428638" y="750659"/>
                    <a:pt x="412566" y="744587"/>
                  </a:cubicBezTo>
                  <a:cubicBezTo>
                    <a:pt x="406562" y="742571"/>
                    <a:pt x="402138" y="737438"/>
                    <a:pt x="401032" y="731202"/>
                  </a:cubicBezTo>
                  <a:cubicBezTo>
                    <a:pt x="399946" y="726033"/>
                    <a:pt x="399418" y="720760"/>
                    <a:pt x="399454" y="715479"/>
                  </a:cubicBezTo>
                  <a:cubicBezTo>
                    <a:pt x="400064" y="696999"/>
                    <a:pt x="401719" y="678540"/>
                    <a:pt x="401829" y="660065"/>
                  </a:cubicBezTo>
                  <a:cubicBezTo>
                    <a:pt x="402037" y="644197"/>
                    <a:pt x="403380" y="628365"/>
                    <a:pt x="405851" y="612690"/>
                  </a:cubicBezTo>
                  <a:cubicBezTo>
                    <a:pt x="406436" y="608769"/>
                    <a:pt x="406787" y="604812"/>
                    <a:pt x="407268" y="600874"/>
                  </a:cubicBezTo>
                  <a:cubicBezTo>
                    <a:pt x="410658" y="571523"/>
                    <a:pt x="416311" y="542478"/>
                    <a:pt x="424178" y="513996"/>
                  </a:cubicBezTo>
                  <a:cubicBezTo>
                    <a:pt x="426340" y="506373"/>
                    <a:pt x="429462" y="499023"/>
                    <a:pt x="431796" y="491441"/>
                  </a:cubicBezTo>
                  <a:cubicBezTo>
                    <a:pt x="432173" y="488721"/>
                    <a:pt x="432209" y="485963"/>
                    <a:pt x="431897" y="483232"/>
                  </a:cubicBezTo>
                  <a:cubicBezTo>
                    <a:pt x="425762" y="486592"/>
                    <a:pt x="423833" y="491693"/>
                    <a:pt x="421067" y="495972"/>
                  </a:cubicBezTo>
                  <a:cubicBezTo>
                    <a:pt x="406368" y="518516"/>
                    <a:pt x="393527" y="542218"/>
                    <a:pt x="382667" y="566841"/>
                  </a:cubicBezTo>
                  <a:cubicBezTo>
                    <a:pt x="370141" y="595531"/>
                    <a:pt x="357995" y="624275"/>
                    <a:pt x="354801" y="655999"/>
                  </a:cubicBezTo>
                  <a:cubicBezTo>
                    <a:pt x="353351" y="670411"/>
                    <a:pt x="349988" y="684642"/>
                    <a:pt x="347206" y="698898"/>
                  </a:cubicBezTo>
                  <a:cubicBezTo>
                    <a:pt x="346352" y="701601"/>
                    <a:pt x="345165" y="704190"/>
                    <a:pt x="343673" y="706603"/>
                  </a:cubicBezTo>
                  <a:cubicBezTo>
                    <a:pt x="330871" y="705530"/>
                    <a:pt x="329245" y="704597"/>
                    <a:pt x="323168" y="695792"/>
                  </a:cubicBezTo>
                  <a:cubicBezTo>
                    <a:pt x="323168" y="677771"/>
                    <a:pt x="322249" y="660541"/>
                    <a:pt x="323387" y="643450"/>
                  </a:cubicBezTo>
                  <a:cubicBezTo>
                    <a:pt x="325054" y="618411"/>
                    <a:pt x="328241" y="593476"/>
                    <a:pt x="330693" y="568477"/>
                  </a:cubicBezTo>
                  <a:cubicBezTo>
                    <a:pt x="332835" y="543430"/>
                    <a:pt x="337481" y="518656"/>
                    <a:pt x="344557" y="494533"/>
                  </a:cubicBezTo>
                  <a:cubicBezTo>
                    <a:pt x="346234" y="489061"/>
                    <a:pt x="347611" y="483476"/>
                    <a:pt x="348807" y="477875"/>
                  </a:cubicBezTo>
                  <a:cubicBezTo>
                    <a:pt x="349091" y="474712"/>
                    <a:pt x="349118" y="471532"/>
                    <a:pt x="348886" y="468364"/>
                  </a:cubicBezTo>
                  <a:close/>
                  <a:moveTo>
                    <a:pt x="546007" y="305070"/>
                  </a:moveTo>
                  <a:cubicBezTo>
                    <a:pt x="566203" y="305820"/>
                    <a:pt x="586473" y="306132"/>
                    <a:pt x="606661" y="307388"/>
                  </a:cubicBezTo>
                  <a:cubicBezTo>
                    <a:pt x="620246" y="308233"/>
                    <a:pt x="633749" y="310608"/>
                    <a:pt x="647263" y="312400"/>
                  </a:cubicBezTo>
                  <a:cubicBezTo>
                    <a:pt x="665144" y="314773"/>
                    <a:pt x="683108" y="316729"/>
                    <a:pt x="700871" y="319788"/>
                  </a:cubicBezTo>
                  <a:cubicBezTo>
                    <a:pt x="738631" y="326273"/>
                    <a:pt x="776136" y="333902"/>
                    <a:pt x="813274" y="343673"/>
                  </a:cubicBezTo>
                  <a:cubicBezTo>
                    <a:pt x="858099" y="355280"/>
                    <a:pt x="901914" y="370483"/>
                    <a:pt x="944292" y="389133"/>
                  </a:cubicBezTo>
                  <a:cubicBezTo>
                    <a:pt x="975293" y="402907"/>
                    <a:pt x="1005695" y="418066"/>
                    <a:pt x="1036073" y="433186"/>
                  </a:cubicBezTo>
                  <a:cubicBezTo>
                    <a:pt x="1044963" y="438052"/>
                    <a:pt x="1053464" y="443598"/>
                    <a:pt x="1061500" y="449774"/>
                  </a:cubicBezTo>
                  <a:cubicBezTo>
                    <a:pt x="1068461" y="454699"/>
                    <a:pt x="1072489" y="462790"/>
                    <a:pt x="1072223" y="471313"/>
                  </a:cubicBezTo>
                  <a:cubicBezTo>
                    <a:pt x="1072595" y="495978"/>
                    <a:pt x="1071162" y="520637"/>
                    <a:pt x="1067933" y="545093"/>
                  </a:cubicBezTo>
                  <a:cubicBezTo>
                    <a:pt x="1066434" y="557765"/>
                    <a:pt x="1065457" y="570497"/>
                    <a:pt x="1064280" y="583204"/>
                  </a:cubicBezTo>
                  <a:cubicBezTo>
                    <a:pt x="1063303" y="593719"/>
                    <a:pt x="1062556" y="604273"/>
                    <a:pt x="1061402" y="614755"/>
                  </a:cubicBezTo>
                  <a:cubicBezTo>
                    <a:pt x="1058704" y="639250"/>
                    <a:pt x="1056263" y="663789"/>
                    <a:pt x="1052906" y="688196"/>
                  </a:cubicBezTo>
                  <a:cubicBezTo>
                    <a:pt x="1048284" y="721786"/>
                    <a:pt x="1043088" y="755300"/>
                    <a:pt x="1037796" y="788791"/>
                  </a:cubicBezTo>
                  <a:cubicBezTo>
                    <a:pt x="1034497" y="809674"/>
                    <a:pt x="1031022" y="830552"/>
                    <a:pt x="1026835" y="851271"/>
                  </a:cubicBezTo>
                  <a:cubicBezTo>
                    <a:pt x="1015409" y="907832"/>
                    <a:pt x="1004092" y="964428"/>
                    <a:pt x="991675" y="1020776"/>
                  </a:cubicBezTo>
                  <a:cubicBezTo>
                    <a:pt x="984561" y="1053022"/>
                    <a:pt x="975619" y="1084869"/>
                    <a:pt x="967107" y="1116793"/>
                  </a:cubicBezTo>
                  <a:cubicBezTo>
                    <a:pt x="957338" y="1153421"/>
                    <a:pt x="947469" y="1190026"/>
                    <a:pt x="937008" y="1226459"/>
                  </a:cubicBezTo>
                  <a:cubicBezTo>
                    <a:pt x="929714" y="1251876"/>
                    <a:pt x="921620" y="1277080"/>
                    <a:pt x="913406" y="1302217"/>
                  </a:cubicBezTo>
                  <a:cubicBezTo>
                    <a:pt x="901227" y="1339499"/>
                    <a:pt x="889117" y="1376816"/>
                    <a:pt x="876051" y="1413791"/>
                  </a:cubicBezTo>
                  <a:cubicBezTo>
                    <a:pt x="865481" y="1443703"/>
                    <a:pt x="853614" y="1473167"/>
                    <a:pt x="842185" y="1502760"/>
                  </a:cubicBezTo>
                  <a:cubicBezTo>
                    <a:pt x="834882" y="1521656"/>
                    <a:pt x="826912" y="1540304"/>
                    <a:pt x="819907" y="1559307"/>
                  </a:cubicBezTo>
                  <a:cubicBezTo>
                    <a:pt x="802212" y="1607320"/>
                    <a:pt x="781986" y="1654254"/>
                    <a:pt x="760553" y="1700683"/>
                  </a:cubicBezTo>
                  <a:cubicBezTo>
                    <a:pt x="747069" y="1729895"/>
                    <a:pt x="733971" y="1759288"/>
                    <a:pt x="720265" y="1788393"/>
                  </a:cubicBezTo>
                  <a:cubicBezTo>
                    <a:pt x="712768" y="1804313"/>
                    <a:pt x="704250" y="1819748"/>
                    <a:pt x="696397" y="1835503"/>
                  </a:cubicBezTo>
                  <a:cubicBezTo>
                    <a:pt x="687362" y="1853623"/>
                    <a:pt x="678464" y="1871810"/>
                    <a:pt x="669706" y="1890067"/>
                  </a:cubicBezTo>
                  <a:cubicBezTo>
                    <a:pt x="668581" y="1892888"/>
                    <a:pt x="667665" y="1895788"/>
                    <a:pt x="666970" y="1898746"/>
                  </a:cubicBezTo>
                  <a:cubicBezTo>
                    <a:pt x="672103" y="1905195"/>
                    <a:pt x="679170" y="1908049"/>
                    <a:pt x="685625" y="1911645"/>
                  </a:cubicBezTo>
                  <a:cubicBezTo>
                    <a:pt x="698326" y="1918729"/>
                    <a:pt x="711430" y="1925115"/>
                    <a:pt x="723932" y="1932541"/>
                  </a:cubicBezTo>
                  <a:cubicBezTo>
                    <a:pt x="732920" y="1938099"/>
                    <a:pt x="741605" y="1944132"/>
                    <a:pt x="749950" y="1950617"/>
                  </a:cubicBezTo>
                  <a:cubicBezTo>
                    <a:pt x="765468" y="1962246"/>
                    <a:pt x="781102" y="1973763"/>
                    <a:pt x="796003" y="1986150"/>
                  </a:cubicBezTo>
                  <a:cubicBezTo>
                    <a:pt x="803930" y="1993122"/>
                    <a:pt x="811242" y="2000761"/>
                    <a:pt x="817860" y="2008984"/>
                  </a:cubicBezTo>
                  <a:cubicBezTo>
                    <a:pt x="822197" y="2014084"/>
                    <a:pt x="824991" y="2020232"/>
                    <a:pt x="820367" y="2026797"/>
                  </a:cubicBezTo>
                  <a:cubicBezTo>
                    <a:pt x="814831" y="2029043"/>
                    <a:pt x="810620" y="2026022"/>
                    <a:pt x="806251" y="2024208"/>
                  </a:cubicBezTo>
                  <a:cubicBezTo>
                    <a:pt x="785086" y="2015414"/>
                    <a:pt x="764012" y="2006406"/>
                    <a:pt x="742790" y="1997757"/>
                  </a:cubicBezTo>
                  <a:cubicBezTo>
                    <a:pt x="736253" y="1995127"/>
                    <a:pt x="729538" y="1992952"/>
                    <a:pt x="722701" y="1991253"/>
                  </a:cubicBezTo>
                  <a:cubicBezTo>
                    <a:pt x="697092" y="1984774"/>
                    <a:pt x="671553" y="1977870"/>
                    <a:pt x="645266" y="1974562"/>
                  </a:cubicBezTo>
                  <a:cubicBezTo>
                    <a:pt x="632616" y="1972972"/>
                    <a:pt x="619893" y="1971965"/>
                    <a:pt x="607192" y="1970802"/>
                  </a:cubicBezTo>
                  <a:cubicBezTo>
                    <a:pt x="583023" y="1968589"/>
                    <a:pt x="562129" y="1959649"/>
                    <a:pt x="545769" y="1941226"/>
                  </a:cubicBezTo>
                  <a:cubicBezTo>
                    <a:pt x="542617" y="1937655"/>
                    <a:pt x="539895" y="1933409"/>
                    <a:pt x="532140" y="1932342"/>
                  </a:cubicBezTo>
                  <a:cubicBezTo>
                    <a:pt x="529256" y="1935737"/>
                    <a:pt x="526080" y="1939275"/>
                    <a:pt x="523111" y="1942988"/>
                  </a:cubicBezTo>
                  <a:cubicBezTo>
                    <a:pt x="510327" y="1959731"/>
                    <a:pt x="490720" y="1969872"/>
                    <a:pt x="469667" y="1970624"/>
                  </a:cubicBezTo>
                  <a:cubicBezTo>
                    <a:pt x="435807" y="1972707"/>
                    <a:pt x="402220" y="1977974"/>
                    <a:pt x="369350" y="1986361"/>
                  </a:cubicBezTo>
                  <a:cubicBezTo>
                    <a:pt x="358646" y="1988938"/>
                    <a:pt x="348007" y="1991792"/>
                    <a:pt x="337435" y="1994920"/>
                  </a:cubicBezTo>
                  <a:cubicBezTo>
                    <a:pt x="315835" y="2001243"/>
                    <a:pt x="294942" y="2009769"/>
                    <a:pt x="275088" y="2020367"/>
                  </a:cubicBezTo>
                  <a:cubicBezTo>
                    <a:pt x="268181" y="2024063"/>
                    <a:pt x="260936" y="2028028"/>
                    <a:pt x="252377" y="2024244"/>
                  </a:cubicBezTo>
                  <a:cubicBezTo>
                    <a:pt x="247348" y="2017950"/>
                    <a:pt x="250599" y="2012415"/>
                    <a:pt x="254804" y="2007826"/>
                  </a:cubicBezTo>
                  <a:cubicBezTo>
                    <a:pt x="262394" y="1999235"/>
                    <a:pt x="270494" y="1991102"/>
                    <a:pt x="279052" y="1983474"/>
                  </a:cubicBezTo>
                  <a:cubicBezTo>
                    <a:pt x="292397" y="1971982"/>
                    <a:pt x="306499" y="1961381"/>
                    <a:pt x="320202" y="1950308"/>
                  </a:cubicBezTo>
                  <a:cubicBezTo>
                    <a:pt x="338149" y="1935806"/>
                    <a:pt x="358638" y="1925386"/>
                    <a:pt x="378483" y="1913938"/>
                  </a:cubicBezTo>
                  <a:cubicBezTo>
                    <a:pt x="386098" y="1909543"/>
                    <a:pt x="394104" y="1905827"/>
                    <a:pt x="401856" y="1901666"/>
                  </a:cubicBezTo>
                  <a:cubicBezTo>
                    <a:pt x="403796" y="1900421"/>
                    <a:pt x="405640" y="1899033"/>
                    <a:pt x="407375" y="1897515"/>
                  </a:cubicBezTo>
                  <a:cubicBezTo>
                    <a:pt x="406798" y="1894913"/>
                    <a:pt x="405960" y="1892373"/>
                    <a:pt x="404877" y="1889935"/>
                  </a:cubicBezTo>
                  <a:cubicBezTo>
                    <a:pt x="376647" y="1840978"/>
                    <a:pt x="353729" y="1789392"/>
                    <a:pt x="330085" y="1738189"/>
                  </a:cubicBezTo>
                  <a:cubicBezTo>
                    <a:pt x="311249" y="1697361"/>
                    <a:pt x="292933" y="1656296"/>
                    <a:pt x="275134" y="1614992"/>
                  </a:cubicBezTo>
                  <a:cubicBezTo>
                    <a:pt x="263642" y="1588286"/>
                    <a:pt x="253365" y="1561047"/>
                    <a:pt x="242847" y="1533925"/>
                  </a:cubicBezTo>
                  <a:cubicBezTo>
                    <a:pt x="227237" y="1493640"/>
                    <a:pt x="211323" y="1453458"/>
                    <a:pt x="196624" y="1412838"/>
                  </a:cubicBezTo>
                  <a:cubicBezTo>
                    <a:pt x="184038" y="1378061"/>
                    <a:pt x="172899" y="1342755"/>
                    <a:pt x="161272" y="1307633"/>
                  </a:cubicBezTo>
                  <a:cubicBezTo>
                    <a:pt x="129519" y="1211711"/>
                    <a:pt x="102633" y="1114385"/>
                    <a:pt x="79838" y="1016001"/>
                  </a:cubicBezTo>
                  <a:cubicBezTo>
                    <a:pt x="66704" y="959336"/>
                    <a:pt x="55874" y="902105"/>
                    <a:pt x="45348" y="844882"/>
                  </a:cubicBezTo>
                  <a:cubicBezTo>
                    <a:pt x="36657" y="797635"/>
                    <a:pt x="29686" y="750063"/>
                    <a:pt x="22473" y="702553"/>
                  </a:cubicBezTo>
                  <a:cubicBezTo>
                    <a:pt x="19433" y="682527"/>
                    <a:pt x="17835" y="662284"/>
                    <a:pt x="15392" y="642162"/>
                  </a:cubicBezTo>
                  <a:cubicBezTo>
                    <a:pt x="13427" y="625979"/>
                    <a:pt x="10896" y="609860"/>
                    <a:pt x="9129" y="593656"/>
                  </a:cubicBezTo>
                  <a:cubicBezTo>
                    <a:pt x="7413" y="577901"/>
                    <a:pt x="6357" y="562072"/>
                    <a:pt x="5002" y="546278"/>
                  </a:cubicBezTo>
                  <a:cubicBezTo>
                    <a:pt x="3571" y="529606"/>
                    <a:pt x="1911" y="512951"/>
                    <a:pt x="775" y="496260"/>
                  </a:cubicBezTo>
                  <a:cubicBezTo>
                    <a:pt x="91" y="486163"/>
                    <a:pt x="110" y="476011"/>
                    <a:pt x="6" y="465887"/>
                  </a:cubicBezTo>
                  <a:cubicBezTo>
                    <a:pt x="-175" y="458636"/>
                    <a:pt x="3689" y="451883"/>
                    <a:pt x="10032" y="448362"/>
                  </a:cubicBezTo>
                  <a:cubicBezTo>
                    <a:pt x="15178" y="444952"/>
                    <a:pt x="20495" y="441806"/>
                    <a:pt x="25962" y="438938"/>
                  </a:cubicBezTo>
                  <a:cubicBezTo>
                    <a:pt x="56079" y="424272"/>
                    <a:pt x="86259" y="409734"/>
                    <a:pt x="116503" y="395328"/>
                  </a:cubicBezTo>
                  <a:cubicBezTo>
                    <a:pt x="124454" y="391530"/>
                    <a:pt x="132734" y="388416"/>
                    <a:pt x="140652" y="384558"/>
                  </a:cubicBezTo>
                  <a:cubicBezTo>
                    <a:pt x="176089" y="367292"/>
                    <a:pt x="213668" y="355827"/>
                    <a:pt x="251272" y="344803"/>
                  </a:cubicBezTo>
                  <a:cubicBezTo>
                    <a:pt x="282941" y="335338"/>
                    <a:pt x="315209" y="328013"/>
                    <a:pt x="347860" y="322880"/>
                  </a:cubicBezTo>
                  <a:cubicBezTo>
                    <a:pt x="379198" y="318130"/>
                    <a:pt x="410478" y="313013"/>
                    <a:pt x="441785" y="308061"/>
                  </a:cubicBezTo>
                  <a:cubicBezTo>
                    <a:pt x="443515" y="307713"/>
                    <a:pt x="445260" y="307472"/>
                    <a:pt x="447020" y="307344"/>
                  </a:cubicBezTo>
                  <a:cubicBezTo>
                    <a:pt x="480021" y="306367"/>
                    <a:pt x="513085" y="303847"/>
                    <a:pt x="546007" y="305070"/>
                  </a:cubicBezTo>
                  <a:close/>
                  <a:moveTo>
                    <a:pt x="549937" y="1"/>
                  </a:moveTo>
                  <a:cubicBezTo>
                    <a:pt x="586463" y="-131"/>
                    <a:pt x="621604" y="7594"/>
                    <a:pt x="656129" y="18744"/>
                  </a:cubicBezTo>
                  <a:cubicBezTo>
                    <a:pt x="659175" y="19939"/>
                    <a:pt x="662146" y="21315"/>
                    <a:pt x="665027" y="22865"/>
                  </a:cubicBezTo>
                  <a:cubicBezTo>
                    <a:pt x="665208" y="25751"/>
                    <a:pt x="665386" y="28652"/>
                    <a:pt x="665629" y="32562"/>
                  </a:cubicBezTo>
                  <a:cubicBezTo>
                    <a:pt x="641233" y="45931"/>
                    <a:pt x="616692" y="58792"/>
                    <a:pt x="595744" y="77384"/>
                  </a:cubicBezTo>
                  <a:cubicBezTo>
                    <a:pt x="575316" y="95515"/>
                    <a:pt x="555549" y="114077"/>
                    <a:pt x="541151" y="138321"/>
                  </a:cubicBezTo>
                  <a:cubicBezTo>
                    <a:pt x="542829" y="137623"/>
                    <a:pt x="544437" y="136777"/>
                    <a:pt x="545964" y="135792"/>
                  </a:cubicBezTo>
                  <a:cubicBezTo>
                    <a:pt x="574632" y="113593"/>
                    <a:pt x="604730" y="93914"/>
                    <a:pt x="638593" y="80178"/>
                  </a:cubicBezTo>
                  <a:cubicBezTo>
                    <a:pt x="652723" y="74044"/>
                    <a:pt x="667200" y="68744"/>
                    <a:pt x="681951" y="64308"/>
                  </a:cubicBezTo>
                  <a:cubicBezTo>
                    <a:pt x="689560" y="62217"/>
                    <a:pt x="696726" y="58532"/>
                    <a:pt x="704254" y="56099"/>
                  </a:cubicBezTo>
                  <a:cubicBezTo>
                    <a:pt x="708820" y="54631"/>
                    <a:pt x="713557" y="53751"/>
                    <a:pt x="718348" y="53481"/>
                  </a:cubicBezTo>
                  <a:cubicBezTo>
                    <a:pt x="722485" y="53059"/>
                    <a:pt x="726182" y="56071"/>
                    <a:pt x="726603" y="60208"/>
                  </a:cubicBezTo>
                  <a:cubicBezTo>
                    <a:pt x="726611" y="60297"/>
                    <a:pt x="726619" y="60386"/>
                    <a:pt x="726625" y="60474"/>
                  </a:cubicBezTo>
                  <a:cubicBezTo>
                    <a:pt x="726480" y="65947"/>
                    <a:pt x="722387" y="68776"/>
                    <a:pt x="718706" y="71934"/>
                  </a:cubicBezTo>
                  <a:cubicBezTo>
                    <a:pt x="704675" y="83973"/>
                    <a:pt x="690263" y="95619"/>
                    <a:pt x="676785" y="108255"/>
                  </a:cubicBezTo>
                  <a:cubicBezTo>
                    <a:pt x="663960" y="120278"/>
                    <a:pt x="652096" y="133332"/>
                    <a:pt x="639893" y="146015"/>
                  </a:cubicBezTo>
                  <a:cubicBezTo>
                    <a:pt x="638497" y="148184"/>
                    <a:pt x="637323" y="150489"/>
                    <a:pt x="636390" y="152894"/>
                  </a:cubicBezTo>
                  <a:cubicBezTo>
                    <a:pt x="641460" y="149783"/>
                    <a:pt x="644139" y="148497"/>
                    <a:pt x="646408" y="146696"/>
                  </a:cubicBezTo>
                  <a:cubicBezTo>
                    <a:pt x="677513" y="122043"/>
                    <a:pt x="713425" y="106213"/>
                    <a:pt x="749475" y="90658"/>
                  </a:cubicBezTo>
                  <a:cubicBezTo>
                    <a:pt x="751894" y="89613"/>
                    <a:pt x="754556" y="89120"/>
                    <a:pt x="756958" y="88042"/>
                  </a:cubicBezTo>
                  <a:cubicBezTo>
                    <a:pt x="768327" y="82933"/>
                    <a:pt x="778429" y="85503"/>
                    <a:pt x="787771" y="92921"/>
                  </a:cubicBezTo>
                  <a:cubicBezTo>
                    <a:pt x="790242" y="94768"/>
                    <a:pt x="792600" y="96761"/>
                    <a:pt x="794833" y="98889"/>
                  </a:cubicBezTo>
                  <a:cubicBezTo>
                    <a:pt x="828488" y="132930"/>
                    <a:pt x="858187" y="169828"/>
                    <a:pt x="879070" y="213346"/>
                  </a:cubicBezTo>
                  <a:cubicBezTo>
                    <a:pt x="887601" y="230267"/>
                    <a:pt x="895197" y="247644"/>
                    <a:pt x="901824" y="265397"/>
                  </a:cubicBezTo>
                  <a:cubicBezTo>
                    <a:pt x="906402" y="278416"/>
                    <a:pt x="907182" y="282999"/>
                    <a:pt x="905625" y="292675"/>
                  </a:cubicBezTo>
                  <a:cubicBezTo>
                    <a:pt x="899780" y="296544"/>
                    <a:pt x="894617" y="294801"/>
                    <a:pt x="889569" y="293367"/>
                  </a:cubicBezTo>
                  <a:cubicBezTo>
                    <a:pt x="871348" y="288193"/>
                    <a:pt x="853213" y="282726"/>
                    <a:pt x="834957" y="277688"/>
                  </a:cubicBezTo>
                  <a:cubicBezTo>
                    <a:pt x="802768" y="268521"/>
                    <a:pt x="770095" y="261147"/>
                    <a:pt x="737088" y="255599"/>
                  </a:cubicBezTo>
                  <a:cubicBezTo>
                    <a:pt x="730570" y="254556"/>
                    <a:pt x="724091" y="253207"/>
                    <a:pt x="717661" y="251705"/>
                  </a:cubicBezTo>
                  <a:cubicBezTo>
                    <a:pt x="694869" y="246380"/>
                    <a:pt x="671668" y="244317"/>
                    <a:pt x="648405" y="242508"/>
                  </a:cubicBezTo>
                  <a:cubicBezTo>
                    <a:pt x="630893" y="241140"/>
                    <a:pt x="613414" y="239225"/>
                    <a:pt x="595911" y="237690"/>
                  </a:cubicBezTo>
                  <a:cubicBezTo>
                    <a:pt x="591090" y="237271"/>
                    <a:pt x="586225" y="237282"/>
                    <a:pt x="581379" y="237274"/>
                  </a:cubicBezTo>
                  <a:cubicBezTo>
                    <a:pt x="553166" y="237225"/>
                    <a:pt x="524950" y="237211"/>
                    <a:pt x="496737" y="237233"/>
                  </a:cubicBezTo>
                  <a:cubicBezTo>
                    <a:pt x="483541" y="237249"/>
                    <a:pt x="470286" y="236248"/>
                    <a:pt x="457262" y="239559"/>
                  </a:cubicBezTo>
                  <a:cubicBezTo>
                    <a:pt x="455092" y="239974"/>
                    <a:pt x="452879" y="240099"/>
                    <a:pt x="450676" y="239931"/>
                  </a:cubicBezTo>
                  <a:cubicBezTo>
                    <a:pt x="432995" y="239534"/>
                    <a:pt x="415579" y="242158"/>
                    <a:pt x="398171" y="244689"/>
                  </a:cubicBezTo>
                  <a:cubicBezTo>
                    <a:pt x="372489" y="248424"/>
                    <a:pt x="346730" y="251803"/>
                    <a:pt x="321210" y="256455"/>
                  </a:cubicBezTo>
                  <a:cubicBezTo>
                    <a:pt x="301742" y="260012"/>
                    <a:pt x="282703" y="265887"/>
                    <a:pt x="263271" y="269685"/>
                  </a:cubicBezTo>
                  <a:cubicBezTo>
                    <a:pt x="239999" y="274542"/>
                    <a:pt x="217021" y="280715"/>
                    <a:pt x="194447" y="288176"/>
                  </a:cubicBezTo>
                  <a:cubicBezTo>
                    <a:pt x="189831" y="289635"/>
                    <a:pt x="185144" y="290891"/>
                    <a:pt x="180399" y="291889"/>
                  </a:cubicBezTo>
                  <a:cubicBezTo>
                    <a:pt x="174872" y="293602"/>
                    <a:pt x="168921" y="291019"/>
                    <a:pt x="166395" y="285812"/>
                  </a:cubicBezTo>
                  <a:cubicBezTo>
                    <a:pt x="166157" y="275182"/>
                    <a:pt x="169747" y="264776"/>
                    <a:pt x="173638" y="254507"/>
                  </a:cubicBezTo>
                  <a:cubicBezTo>
                    <a:pt x="178325" y="242145"/>
                    <a:pt x="183384" y="229922"/>
                    <a:pt x="188307" y="217650"/>
                  </a:cubicBezTo>
                  <a:cubicBezTo>
                    <a:pt x="189218" y="215166"/>
                    <a:pt x="190274" y="212738"/>
                    <a:pt x="191473" y="210379"/>
                  </a:cubicBezTo>
                  <a:cubicBezTo>
                    <a:pt x="205890" y="184046"/>
                    <a:pt x="221442" y="158473"/>
                    <a:pt x="241545" y="135954"/>
                  </a:cubicBezTo>
                  <a:cubicBezTo>
                    <a:pt x="248290" y="128399"/>
                    <a:pt x="254468" y="120259"/>
                    <a:pt x="261768" y="113295"/>
                  </a:cubicBezTo>
                  <a:cubicBezTo>
                    <a:pt x="281587" y="94490"/>
                    <a:pt x="302984" y="77421"/>
                    <a:pt x="325722" y="62278"/>
                  </a:cubicBezTo>
                  <a:cubicBezTo>
                    <a:pt x="350074" y="46336"/>
                    <a:pt x="376155" y="33209"/>
                    <a:pt x="403468" y="23149"/>
                  </a:cubicBezTo>
                  <a:cubicBezTo>
                    <a:pt x="432242" y="11962"/>
                    <a:pt x="462461" y="4925"/>
                    <a:pt x="493216" y="2253"/>
                  </a:cubicBezTo>
                  <a:cubicBezTo>
                    <a:pt x="512147" y="709"/>
                    <a:pt x="531003" y="64"/>
                    <a:pt x="549937" y="1"/>
                  </a:cubicBezTo>
                  <a:close/>
                </a:path>
              </a:pathLst>
            </a:custGeom>
            <a:solidFill>
              <a:schemeClr val="bg1"/>
            </a:solidFill>
            <a:ln w="2736" cap="flat">
              <a:noFill/>
              <a:prstDash val="solid"/>
              <a:miter/>
            </a:ln>
          </p:spPr>
          <p:txBody>
            <a:bodyPr rtlCol="0" anchor="ctr"/>
            <a:lstStyle/>
            <a:p>
              <a:endParaRPr lang="en-US" dirty="0">
                <a:latin typeface="Roboto Condensed" panose="02000000000000000000" pitchFamily="2" charset="0"/>
              </a:endParaRPr>
            </a:p>
          </p:txBody>
        </p:sp>
        <p:sp>
          <p:nvSpPr>
            <p:cNvPr id="58" name="Freeform: Shape 57">
              <a:extLst>
                <a:ext uri="{FF2B5EF4-FFF2-40B4-BE49-F238E27FC236}">
                  <a16:creationId xmlns:a16="http://schemas.microsoft.com/office/drawing/2014/main" id="{19CD3B03-0788-77B9-598C-751F9A9E8AFB}"/>
                </a:ext>
              </a:extLst>
            </p:cNvPr>
            <p:cNvSpPr/>
            <p:nvPr/>
          </p:nvSpPr>
          <p:spPr>
            <a:xfrm>
              <a:off x="6026952" y="2669486"/>
              <a:ext cx="137992" cy="338933"/>
            </a:xfrm>
            <a:custGeom>
              <a:avLst/>
              <a:gdLst>
                <a:gd name="connsiteX0" fmla="*/ 52510 w 105636"/>
                <a:gd name="connsiteY0" fmla="*/ 0 h 259461"/>
                <a:gd name="connsiteX1" fmla="*/ 0 w 105636"/>
                <a:gd name="connsiteY1" fmla="*/ 113669 h 259461"/>
                <a:gd name="connsiteX2" fmla="*/ 52510 w 105636"/>
                <a:gd name="connsiteY2" fmla="*/ 259462 h 259461"/>
                <a:gd name="connsiteX3" fmla="*/ 105637 w 105636"/>
                <a:gd name="connsiteY3" fmla="*/ 113669 h 259461"/>
                <a:gd name="connsiteX4" fmla="*/ 52510 w 105636"/>
                <a:gd name="connsiteY4" fmla="*/ 0 h 25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36" h="259461">
                  <a:moveTo>
                    <a:pt x="52510" y="0"/>
                  </a:moveTo>
                  <a:cubicBezTo>
                    <a:pt x="52510" y="0"/>
                    <a:pt x="22959" y="81250"/>
                    <a:pt x="0" y="113669"/>
                  </a:cubicBezTo>
                  <a:cubicBezTo>
                    <a:pt x="14532" y="139639"/>
                    <a:pt x="45098" y="163091"/>
                    <a:pt x="52510" y="259462"/>
                  </a:cubicBezTo>
                  <a:cubicBezTo>
                    <a:pt x="59304" y="162782"/>
                    <a:pt x="92823" y="138156"/>
                    <a:pt x="105637" y="113669"/>
                  </a:cubicBezTo>
                  <a:cubicBezTo>
                    <a:pt x="80100" y="77816"/>
                    <a:pt x="52510" y="0"/>
                    <a:pt x="52510" y="0"/>
                  </a:cubicBezTo>
                  <a:close/>
                </a:path>
              </a:pathLst>
            </a:custGeom>
            <a:solidFill>
              <a:srgbClr val="E73493"/>
            </a:solidFill>
            <a:ln w="2736" cap="flat">
              <a:noFill/>
              <a:prstDash val="solid"/>
              <a:miter/>
            </a:ln>
          </p:spPr>
          <p:txBody>
            <a:bodyPr rtlCol="0" anchor="ctr"/>
            <a:lstStyle/>
            <a:p>
              <a:endParaRPr lang="en-US" dirty="0">
                <a:latin typeface="Roboto Condensed" panose="02000000000000000000" pitchFamily="2" charset="0"/>
              </a:endParaRPr>
            </a:p>
          </p:txBody>
        </p:sp>
      </p:grpSp>
      <p:pic>
        <p:nvPicPr>
          <p:cNvPr id="6" name="Picture 1">
            <a:extLst>
              <a:ext uri="{FF2B5EF4-FFF2-40B4-BE49-F238E27FC236}">
                <a16:creationId xmlns:a16="http://schemas.microsoft.com/office/drawing/2014/main" id="{C054CE27-1B6E-4B47-88D6-1E1F37F72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7261"/>
            <a:ext cx="1660525" cy="184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2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250"/>
                                        <p:tgtEl>
                                          <p:spTgt spid="3"/>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250"/>
                                        <p:tgtEl>
                                          <p:spTgt spid="4"/>
                                        </p:tgtEl>
                                      </p:cBhvr>
                                    </p:animEffect>
                                  </p:childTnLst>
                                </p:cTn>
                              </p:par>
                            </p:childTnLst>
                          </p:cTn>
                        </p:par>
                        <p:par>
                          <p:cTn id="16" fill="hold">
                            <p:stCondLst>
                              <p:cond delay="750"/>
                            </p:stCondLst>
                            <p:childTnLst>
                              <p:par>
                                <p:cTn id="17" presetID="53" presetClass="entr" presetSubtype="16"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p:cTn id="19" dur="500" fill="hold"/>
                                        <p:tgtEl>
                                          <p:spTgt spid="60"/>
                                        </p:tgtEl>
                                        <p:attrNameLst>
                                          <p:attrName>ppt_w</p:attrName>
                                        </p:attrNameLst>
                                      </p:cBhvr>
                                      <p:tavLst>
                                        <p:tav tm="0">
                                          <p:val>
                                            <p:fltVal val="0"/>
                                          </p:val>
                                        </p:tav>
                                        <p:tav tm="100000">
                                          <p:val>
                                            <p:strVal val="#ppt_w"/>
                                          </p:val>
                                        </p:tav>
                                      </p:tavLst>
                                    </p:anim>
                                    <p:anim calcmode="lin" valueType="num">
                                      <p:cBhvr>
                                        <p:cTn id="20" dur="500" fill="hold"/>
                                        <p:tgtEl>
                                          <p:spTgt spid="60"/>
                                        </p:tgtEl>
                                        <p:attrNameLst>
                                          <p:attrName>ppt_h</p:attrName>
                                        </p:attrNameLst>
                                      </p:cBhvr>
                                      <p:tavLst>
                                        <p:tav tm="0">
                                          <p:val>
                                            <p:fltVal val="0"/>
                                          </p:val>
                                        </p:tav>
                                        <p:tav tm="100000">
                                          <p:val>
                                            <p:strVal val="#ppt_h"/>
                                          </p:val>
                                        </p:tav>
                                      </p:tavLst>
                                    </p:anim>
                                    <p:animEffect transition="in" filter="fade">
                                      <p:cBhvr>
                                        <p:cTn id="21" dur="500"/>
                                        <p:tgtEl>
                                          <p:spTgt spid="60"/>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89EEFC-7913-F0CD-D652-794753AB8742}"/>
              </a:ext>
            </a:extLst>
          </p:cNvPr>
          <p:cNvSpPr>
            <a:spLocks noGrp="1"/>
          </p:cNvSpPr>
          <p:nvPr>
            <p:ph type="body" sz="quarter" idx="10"/>
          </p:nvPr>
        </p:nvSpPr>
        <p:spPr/>
        <p:txBody>
          <a:bodyPr/>
          <a:lstStyle/>
          <a:p>
            <a:r>
              <a:rPr lang="en-US" dirty="0">
                <a:solidFill>
                  <a:schemeClr val="bg1">
                    <a:lumMod val="95000"/>
                    <a:lumOff val="5000"/>
                  </a:schemeClr>
                </a:solidFill>
              </a:rPr>
              <a:t>Who won the world cups</a:t>
            </a:r>
          </a:p>
        </p:txBody>
      </p:sp>
      <p:sp>
        <p:nvSpPr>
          <p:cNvPr id="3" name="TextBox 2">
            <a:extLst>
              <a:ext uri="{FF2B5EF4-FFF2-40B4-BE49-F238E27FC236}">
                <a16:creationId xmlns:a16="http://schemas.microsoft.com/office/drawing/2014/main" id="{48FFFEDE-F232-16F9-7335-EEA15B2777DC}"/>
              </a:ext>
            </a:extLst>
          </p:cNvPr>
          <p:cNvSpPr txBox="1"/>
          <p:nvPr/>
        </p:nvSpPr>
        <p:spPr>
          <a:xfrm>
            <a:off x="615592" y="1153886"/>
            <a:ext cx="10960816" cy="923330"/>
          </a:xfrm>
          <a:prstGeom prst="rect">
            <a:avLst/>
          </a:prstGeom>
          <a:noFill/>
        </p:spPr>
        <p:txBody>
          <a:bodyPr wrap="square" rtlCol="0">
            <a:spAutoFit/>
          </a:bodyPr>
          <a:lstStyle/>
          <a:p>
            <a:endParaRPr lang="en-US" sz="1800" b="0" i="0">
              <a:solidFill>
                <a:schemeClr val="bg1">
                  <a:lumMod val="95000"/>
                  <a:lumOff val="5000"/>
                </a:schemeClr>
              </a:solidFill>
              <a:effectLst/>
              <a:latin typeface="Lato" panose="020F0502020204030203" pitchFamily="34" charset="0"/>
            </a:endParaRPr>
          </a:p>
          <a:p>
            <a:r>
              <a:rPr lang="en-US" sz="1800" b="0" i="0">
                <a:solidFill>
                  <a:schemeClr val="bg1">
                    <a:lumMod val="95000"/>
                    <a:lumOff val="5000"/>
                  </a:schemeClr>
                </a:solidFill>
                <a:effectLst/>
                <a:latin typeface="Lato" panose="020F0502020204030203" pitchFamily="34" charset="0"/>
              </a:rPr>
              <a:t>Australia is the most successful team in the ICC ODI World Cup which has won the World Cup 5 times and finished as the runner-up 2 times. </a:t>
            </a:r>
            <a:endParaRPr lang="en-US" sz="1800" b="1" dirty="0">
              <a:solidFill>
                <a:schemeClr val="bg1">
                  <a:lumMod val="95000"/>
                  <a:lumOff val="5000"/>
                </a:schemeClr>
              </a:solidFill>
            </a:endParaRPr>
          </a:p>
        </p:txBody>
      </p:sp>
      <p:pic>
        <p:nvPicPr>
          <p:cNvPr id="4" name="Picture 3">
            <a:extLst>
              <a:ext uri="{FF2B5EF4-FFF2-40B4-BE49-F238E27FC236}">
                <a16:creationId xmlns:a16="http://schemas.microsoft.com/office/drawing/2014/main" id="{63631964-40A6-2A72-6482-DF21151CD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2930" y="2182235"/>
            <a:ext cx="7384728" cy="42690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37364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bg1">
                <a:lumMod val="95000"/>
                <a:lumOff val="5000"/>
              </a:schemeClr>
            </a:gs>
            <a:gs pos="83000">
              <a:schemeClr val="bg1">
                <a:lumMod val="85000"/>
                <a:lumOff val="15000"/>
              </a:schemeClr>
            </a:gs>
            <a:gs pos="100000">
              <a:schemeClr val="bg1">
                <a:lumMod val="65000"/>
                <a:lumOff val="35000"/>
              </a:schemeClr>
            </a:gs>
          </a:gsLst>
          <a:lin ang="5400000" scaled="1"/>
        </a:gra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FFDEA11-60B3-69FC-0A46-A2F10BBB305E}"/>
              </a:ext>
            </a:extLst>
          </p:cNvPr>
          <p:cNvSpPr>
            <a:spLocks noGrp="1"/>
          </p:cNvSpPr>
          <p:nvPr>
            <p:ph type="body" sz="quarter" idx="10"/>
          </p:nvPr>
        </p:nvSpPr>
        <p:spPr>
          <a:xfrm>
            <a:off x="1985694" y="357186"/>
            <a:ext cx="8220612" cy="433390"/>
          </a:xfrm>
        </p:spPr>
        <p:txBody>
          <a:bodyPr/>
          <a:lstStyle/>
          <a:p>
            <a:r>
              <a:rPr lang="en-US" dirty="0"/>
              <a:t>World Cup Venue</a:t>
            </a:r>
          </a:p>
        </p:txBody>
      </p:sp>
      <p:grpSp>
        <p:nvGrpSpPr>
          <p:cNvPr id="5146" name="Graphic 5143">
            <a:extLst>
              <a:ext uri="{FF2B5EF4-FFF2-40B4-BE49-F238E27FC236}">
                <a16:creationId xmlns:a16="http://schemas.microsoft.com/office/drawing/2014/main" id="{4A70E0AD-16FC-E826-CE7B-44713E39F646}"/>
              </a:ext>
            </a:extLst>
          </p:cNvPr>
          <p:cNvGrpSpPr/>
          <p:nvPr/>
        </p:nvGrpSpPr>
        <p:grpSpPr>
          <a:xfrm>
            <a:off x="4029634" y="1312258"/>
            <a:ext cx="4152168" cy="4717580"/>
            <a:chOff x="5512986" y="6036"/>
            <a:chExt cx="6024895" cy="6845323"/>
          </a:xfrm>
          <a:solidFill>
            <a:srgbClr val="ECECEC"/>
          </a:solidFill>
        </p:grpSpPr>
        <p:sp>
          <p:nvSpPr>
            <p:cNvPr id="5147" name="Freeform: Shape 5146">
              <a:extLst>
                <a:ext uri="{FF2B5EF4-FFF2-40B4-BE49-F238E27FC236}">
                  <a16:creationId xmlns:a16="http://schemas.microsoft.com/office/drawing/2014/main" id="{7E00DD4C-FA16-A958-899E-27A5B47F929F}"/>
                </a:ext>
              </a:extLst>
            </p:cNvPr>
            <p:cNvSpPr/>
            <p:nvPr/>
          </p:nvSpPr>
          <p:spPr>
            <a:xfrm>
              <a:off x="10408670" y="5139877"/>
              <a:ext cx="426209" cy="1711482"/>
            </a:xfrm>
            <a:custGeom>
              <a:avLst/>
              <a:gdLst>
                <a:gd name="connsiteX0" fmla="*/ 338070 w 426210"/>
                <a:gd name="connsiteY0" fmla="*/ 1610664 h 1711481"/>
                <a:gd name="connsiteX1" fmla="*/ 336863 w 426210"/>
                <a:gd name="connsiteY1" fmla="*/ 1613079 h 1711481"/>
                <a:gd name="connsiteX2" fmla="*/ 338674 w 426210"/>
                <a:gd name="connsiteY2" fmla="*/ 1616097 h 1711481"/>
                <a:gd name="connsiteX3" fmla="*/ 342900 w 426210"/>
                <a:gd name="connsiteY3" fmla="*/ 1615494 h 1711481"/>
                <a:gd name="connsiteX4" fmla="*/ 345315 w 426210"/>
                <a:gd name="connsiteY4" fmla="*/ 1621531 h 1711481"/>
                <a:gd name="connsiteX5" fmla="*/ 344711 w 426210"/>
                <a:gd name="connsiteY5" fmla="*/ 1623945 h 1711481"/>
                <a:gd name="connsiteX6" fmla="*/ 346522 w 426210"/>
                <a:gd name="connsiteY6" fmla="*/ 1629379 h 1711481"/>
                <a:gd name="connsiteX7" fmla="*/ 347126 w 426210"/>
                <a:gd name="connsiteY7" fmla="*/ 1635416 h 1711481"/>
                <a:gd name="connsiteX8" fmla="*/ 346522 w 426210"/>
                <a:gd name="connsiteY8" fmla="*/ 1642660 h 1711481"/>
                <a:gd name="connsiteX9" fmla="*/ 348937 w 426210"/>
                <a:gd name="connsiteY9" fmla="*/ 1644471 h 1711481"/>
                <a:gd name="connsiteX10" fmla="*/ 352559 w 426210"/>
                <a:gd name="connsiteY10" fmla="*/ 1650508 h 1711481"/>
                <a:gd name="connsiteX11" fmla="*/ 353163 w 426210"/>
                <a:gd name="connsiteY11" fmla="*/ 1658356 h 1711481"/>
                <a:gd name="connsiteX12" fmla="*/ 351955 w 426210"/>
                <a:gd name="connsiteY12" fmla="*/ 1660771 h 1711481"/>
                <a:gd name="connsiteX13" fmla="*/ 354974 w 426210"/>
                <a:gd name="connsiteY13" fmla="*/ 1663789 h 1711481"/>
                <a:gd name="connsiteX14" fmla="*/ 356181 w 426210"/>
                <a:gd name="connsiteY14" fmla="*/ 1668015 h 1711481"/>
                <a:gd name="connsiteX15" fmla="*/ 352559 w 426210"/>
                <a:gd name="connsiteY15" fmla="*/ 1672241 h 1711481"/>
                <a:gd name="connsiteX16" fmla="*/ 350748 w 426210"/>
                <a:gd name="connsiteY16" fmla="*/ 1676467 h 1711481"/>
                <a:gd name="connsiteX17" fmla="*/ 351955 w 426210"/>
                <a:gd name="connsiteY17" fmla="*/ 1678882 h 1711481"/>
                <a:gd name="connsiteX18" fmla="*/ 348333 w 426210"/>
                <a:gd name="connsiteY18" fmla="*/ 1680693 h 1711481"/>
                <a:gd name="connsiteX19" fmla="*/ 348937 w 426210"/>
                <a:gd name="connsiteY19" fmla="*/ 1684919 h 1711481"/>
                <a:gd name="connsiteX20" fmla="*/ 347730 w 426210"/>
                <a:gd name="connsiteY20" fmla="*/ 1687937 h 1711481"/>
                <a:gd name="connsiteX21" fmla="*/ 347730 w 426210"/>
                <a:gd name="connsiteY21" fmla="*/ 1692163 h 1711481"/>
                <a:gd name="connsiteX22" fmla="*/ 350748 w 426210"/>
                <a:gd name="connsiteY22" fmla="*/ 1693974 h 1711481"/>
                <a:gd name="connsiteX23" fmla="*/ 348333 w 426210"/>
                <a:gd name="connsiteY23" fmla="*/ 1701218 h 1711481"/>
                <a:gd name="connsiteX24" fmla="*/ 345918 w 426210"/>
                <a:gd name="connsiteY24" fmla="*/ 1703030 h 1711481"/>
                <a:gd name="connsiteX25" fmla="*/ 342296 w 426210"/>
                <a:gd name="connsiteY25" fmla="*/ 1698804 h 1711481"/>
                <a:gd name="connsiteX26" fmla="*/ 339278 w 426210"/>
                <a:gd name="connsiteY26" fmla="*/ 1698804 h 1711481"/>
                <a:gd name="connsiteX27" fmla="*/ 337467 w 426210"/>
                <a:gd name="connsiteY27" fmla="*/ 1701823 h 1711481"/>
                <a:gd name="connsiteX28" fmla="*/ 338070 w 426210"/>
                <a:gd name="connsiteY28" fmla="*/ 1706048 h 1711481"/>
                <a:gd name="connsiteX29" fmla="*/ 333844 w 426210"/>
                <a:gd name="connsiteY29" fmla="*/ 1711482 h 1711481"/>
                <a:gd name="connsiteX30" fmla="*/ 329619 w 426210"/>
                <a:gd name="connsiteY30" fmla="*/ 1709670 h 1711481"/>
                <a:gd name="connsiteX31" fmla="*/ 330826 w 426210"/>
                <a:gd name="connsiteY31" fmla="*/ 1700615 h 1711481"/>
                <a:gd name="connsiteX32" fmla="*/ 328411 w 426210"/>
                <a:gd name="connsiteY32" fmla="*/ 1699408 h 1711481"/>
                <a:gd name="connsiteX33" fmla="*/ 325393 w 426210"/>
                <a:gd name="connsiteY33" fmla="*/ 1694578 h 1711481"/>
                <a:gd name="connsiteX34" fmla="*/ 327204 w 426210"/>
                <a:gd name="connsiteY34" fmla="*/ 1692163 h 1711481"/>
                <a:gd name="connsiteX35" fmla="*/ 322978 w 426210"/>
                <a:gd name="connsiteY35" fmla="*/ 1688541 h 1711481"/>
                <a:gd name="connsiteX36" fmla="*/ 324185 w 426210"/>
                <a:gd name="connsiteY36" fmla="*/ 1684919 h 1711481"/>
                <a:gd name="connsiteX37" fmla="*/ 320563 w 426210"/>
                <a:gd name="connsiteY37" fmla="*/ 1679485 h 1711481"/>
                <a:gd name="connsiteX38" fmla="*/ 318149 w 426210"/>
                <a:gd name="connsiteY38" fmla="*/ 1679485 h 1711481"/>
                <a:gd name="connsiteX39" fmla="*/ 316337 w 426210"/>
                <a:gd name="connsiteY39" fmla="*/ 1675863 h 1711481"/>
                <a:gd name="connsiteX40" fmla="*/ 318149 w 426210"/>
                <a:gd name="connsiteY40" fmla="*/ 1673448 h 1711481"/>
                <a:gd name="connsiteX41" fmla="*/ 316941 w 426210"/>
                <a:gd name="connsiteY41" fmla="*/ 1668619 h 1711481"/>
                <a:gd name="connsiteX42" fmla="*/ 313923 w 426210"/>
                <a:gd name="connsiteY42" fmla="*/ 1666808 h 1711481"/>
                <a:gd name="connsiteX43" fmla="*/ 312112 w 426210"/>
                <a:gd name="connsiteY43" fmla="*/ 1661978 h 1711481"/>
                <a:gd name="connsiteX44" fmla="*/ 309093 w 426210"/>
                <a:gd name="connsiteY44" fmla="*/ 1662582 h 1711481"/>
                <a:gd name="connsiteX45" fmla="*/ 307282 w 426210"/>
                <a:gd name="connsiteY45" fmla="*/ 1658356 h 1711481"/>
                <a:gd name="connsiteX46" fmla="*/ 304867 w 426210"/>
                <a:gd name="connsiteY46" fmla="*/ 1656545 h 1711481"/>
                <a:gd name="connsiteX47" fmla="*/ 301245 w 426210"/>
                <a:gd name="connsiteY47" fmla="*/ 1657752 h 1711481"/>
                <a:gd name="connsiteX48" fmla="*/ 300641 w 426210"/>
                <a:gd name="connsiteY48" fmla="*/ 1651715 h 1711481"/>
                <a:gd name="connsiteX49" fmla="*/ 301245 w 426210"/>
                <a:gd name="connsiteY49" fmla="*/ 1643867 h 1711481"/>
                <a:gd name="connsiteX50" fmla="*/ 299434 w 426210"/>
                <a:gd name="connsiteY50" fmla="*/ 1642660 h 1711481"/>
                <a:gd name="connsiteX51" fmla="*/ 298227 w 426210"/>
                <a:gd name="connsiteY51" fmla="*/ 1634208 h 1711481"/>
                <a:gd name="connsiteX52" fmla="*/ 302453 w 426210"/>
                <a:gd name="connsiteY52" fmla="*/ 1631190 h 1711481"/>
                <a:gd name="connsiteX53" fmla="*/ 302453 w 426210"/>
                <a:gd name="connsiteY53" fmla="*/ 1623945 h 1711481"/>
                <a:gd name="connsiteX54" fmla="*/ 304867 w 426210"/>
                <a:gd name="connsiteY54" fmla="*/ 1620927 h 1711481"/>
                <a:gd name="connsiteX55" fmla="*/ 310301 w 426210"/>
                <a:gd name="connsiteY55" fmla="*/ 1620323 h 1711481"/>
                <a:gd name="connsiteX56" fmla="*/ 314526 w 426210"/>
                <a:gd name="connsiteY56" fmla="*/ 1621531 h 1711481"/>
                <a:gd name="connsiteX57" fmla="*/ 318752 w 426210"/>
                <a:gd name="connsiteY57" fmla="*/ 1616701 h 1711481"/>
                <a:gd name="connsiteX58" fmla="*/ 329619 w 426210"/>
                <a:gd name="connsiteY58" fmla="*/ 1616097 h 1711481"/>
                <a:gd name="connsiteX59" fmla="*/ 330222 w 426210"/>
                <a:gd name="connsiteY59" fmla="*/ 1613079 h 1711481"/>
                <a:gd name="connsiteX60" fmla="*/ 333844 w 426210"/>
                <a:gd name="connsiteY60" fmla="*/ 1611268 h 1711481"/>
                <a:gd name="connsiteX61" fmla="*/ 338070 w 426210"/>
                <a:gd name="connsiteY61" fmla="*/ 1610664 h 1711481"/>
                <a:gd name="connsiteX62" fmla="*/ 310301 w 426210"/>
                <a:gd name="connsiteY62" fmla="*/ 1568405 h 1711481"/>
                <a:gd name="connsiteX63" fmla="*/ 312112 w 426210"/>
                <a:gd name="connsiteY63" fmla="*/ 1573235 h 1711481"/>
                <a:gd name="connsiteX64" fmla="*/ 312715 w 426210"/>
                <a:gd name="connsiteY64" fmla="*/ 1578065 h 1711481"/>
                <a:gd name="connsiteX65" fmla="*/ 319356 w 426210"/>
                <a:gd name="connsiteY65" fmla="*/ 1582894 h 1711481"/>
                <a:gd name="connsiteX66" fmla="*/ 318752 w 426210"/>
                <a:gd name="connsiteY66" fmla="*/ 1585912 h 1711481"/>
                <a:gd name="connsiteX67" fmla="*/ 316337 w 426210"/>
                <a:gd name="connsiteY67" fmla="*/ 1588327 h 1711481"/>
                <a:gd name="connsiteX68" fmla="*/ 312715 w 426210"/>
                <a:gd name="connsiteY68" fmla="*/ 1596176 h 1711481"/>
                <a:gd name="connsiteX69" fmla="*/ 309093 w 426210"/>
                <a:gd name="connsiteY69" fmla="*/ 1597383 h 1711481"/>
                <a:gd name="connsiteX70" fmla="*/ 303660 w 426210"/>
                <a:gd name="connsiteY70" fmla="*/ 1601608 h 1711481"/>
                <a:gd name="connsiteX71" fmla="*/ 301245 w 426210"/>
                <a:gd name="connsiteY71" fmla="*/ 1606438 h 1711481"/>
                <a:gd name="connsiteX72" fmla="*/ 297019 w 426210"/>
                <a:gd name="connsiteY72" fmla="*/ 1610060 h 1711481"/>
                <a:gd name="connsiteX73" fmla="*/ 292793 w 426210"/>
                <a:gd name="connsiteY73" fmla="*/ 1604627 h 1711481"/>
                <a:gd name="connsiteX74" fmla="*/ 294001 w 426210"/>
                <a:gd name="connsiteY74" fmla="*/ 1600401 h 1711481"/>
                <a:gd name="connsiteX75" fmla="*/ 292190 w 426210"/>
                <a:gd name="connsiteY75" fmla="*/ 1596779 h 1711481"/>
                <a:gd name="connsiteX76" fmla="*/ 294604 w 426210"/>
                <a:gd name="connsiteY76" fmla="*/ 1593761 h 1711481"/>
                <a:gd name="connsiteX77" fmla="*/ 293397 w 426210"/>
                <a:gd name="connsiteY77" fmla="*/ 1585309 h 1711481"/>
                <a:gd name="connsiteX78" fmla="*/ 300038 w 426210"/>
                <a:gd name="connsiteY78" fmla="*/ 1581083 h 1711481"/>
                <a:gd name="connsiteX79" fmla="*/ 309093 w 426210"/>
                <a:gd name="connsiteY79" fmla="*/ 1578668 h 1711481"/>
                <a:gd name="connsiteX80" fmla="*/ 309093 w 426210"/>
                <a:gd name="connsiteY80" fmla="*/ 1569613 h 1711481"/>
                <a:gd name="connsiteX81" fmla="*/ 310301 w 426210"/>
                <a:gd name="connsiteY81" fmla="*/ 1568405 h 1711481"/>
                <a:gd name="connsiteX82" fmla="*/ 241479 w 426210"/>
                <a:gd name="connsiteY82" fmla="*/ 1447665 h 1711481"/>
                <a:gd name="connsiteX83" fmla="*/ 247516 w 426210"/>
                <a:gd name="connsiteY83" fmla="*/ 1451288 h 1711481"/>
                <a:gd name="connsiteX84" fmla="*/ 246308 w 426210"/>
                <a:gd name="connsiteY84" fmla="*/ 1457929 h 1711481"/>
                <a:gd name="connsiteX85" fmla="*/ 249931 w 426210"/>
                <a:gd name="connsiteY85" fmla="*/ 1460947 h 1711481"/>
                <a:gd name="connsiteX86" fmla="*/ 251742 w 426210"/>
                <a:gd name="connsiteY86" fmla="*/ 1459136 h 1711481"/>
                <a:gd name="connsiteX87" fmla="*/ 258382 w 426210"/>
                <a:gd name="connsiteY87" fmla="*/ 1465776 h 1711481"/>
                <a:gd name="connsiteX88" fmla="*/ 260797 w 426210"/>
                <a:gd name="connsiteY88" fmla="*/ 1474228 h 1711481"/>
                <a:gd name="connsiteX89" fmla="*/ 258382 w 426210"/>
                <a:gd name="connsiteY89" fmla="*/ 1479058 h 1711481"/>
                <a:gd name="connsiteX90" fmla="*/ 254157 w 426210"/>
                <a:gd name="connsiteY90" fmla="*/ 1473625 h 1711481"/>
                <a:gd name="connsiteX91" fmla="*/ 249327 w 426210"/>
                <a:gd name="connsiteY91" fmla="*/ 1471813 h 1711481"/>
                <a:gd name="connsiteX92" fmla="*/ 245101 w 426210"/>
                <a:gd name="connsiteY92" fmla="*/ 1473021 h 1711481"/>
                <a:gd name="connsiteX93" fmla="*/ 240875 w 426210"/>
                <a:gd name="connsiteY93" fmla="*/ 1477247 h 1711481"/>
                <a:gd name="connsiteX94" fmla="*/ 236649 w 426210"/>
                <a:gd name="connsiteY94" fmla="*/ 1475436 h 1711481"/>
                <a:gd name="connsiteX95" fmla="*/ 234234 w 426210"/>
                <a:gd name="connsiteY95" fmla="*/ 1473021 h 1711481"/>
                <a:gd name="connsiteX96" fmla="*/ 234838 w 426210"/>
                <a:gd name="connsiteY96" fmla="*/ 1468191 h 1711481"/>
                <a:gd name="connsiteX97" fmla="*/ 228801 w 426210"/>
                <a:gd name="connsiteY97" fmla="*/ 1464569 h 1711481"/>
                <a:gd name="connsiteX98" fmla="*/ 227594 w 426210"/>
                <a:gd name="connsiteY98" fmla="*/ 1460344 h 1711481"/>
                <a:gd name="connsiteX99" fmla="*/ 230009 w 426210"/>
                <a:gd name="connsiteY99" fmla="*/ 1457325 h 1711481"/>
                <a:gd name="connsiteX100" fmla="*/ 230009 w 426210"/>
                <a:gd name="connsiteY100" fmla="*/ 1454307 h 1711481"/>
                <a:gd name="connsiteX101" fmla="*/ 232423 w 426210"/>
                <a:gd name="connsiteY101" fmla="*/ 1450080 h 1711481"/>
                <a:gd name="connsiteX102" fmla="*/ 236649 w 426210"/>
                <a:gd name="connsiteY102" fmla="*/ 1450684 h 1711481"/>
                <a:gd name="connsiteX103" fmla="*/ 241479 w 426210"/>
                <a:gd name="connsiteY103" fmla="*/ 1447665 h 1711481"/>
                <a:gd name="connsiteX104" fmla="*/ 275890 w 426210"/>
                <a:gd name="connsiteY104" fmla="*/ 1446458 h 1711481"/>
                <a:gd name="connsiteX105" fmla="*/ 279512 w 426210"/>
                <a:gd name="connsiteY105" fmla="*/ 1447665 h 1711481"/>
                <a:gd name="connsiteX106" fmla="*/ 283738 w 426210"/>
                <a:gd name="connsiteY106" fmla="*/ 1454307 h 1711481"/>
                <a:gd name="connsiteX107" fmla="*/ 282530 w 426210"/>
                <a:gd name="connsiteY107" fmla="*/ 1466381 h 1711481"/>
                <a:gd name="connsiteX108" fmla="*/ 281323 w 426210"/>
                <a:gd name="connsiteY108" fmla="*/ 1467588 h 1711481"/>
                <a:gd name="connsiteX109" fmla="*/ 268042 w 426210"/>
                <a:gd name="connsiteY109" fmla="*/ 1455514 h 1711481"/>
                <a:gd name="connsiteX110" fmla="*/ 275286 w 426210"/>
                <a:gd name="connsiteY110" fmla="*/ 1449477 h 1711481"/>
                <a:gd name="connsiteX111" fmla="*/ 275890 w 426210"/>
                <a:gd name="connsiteY111" fmla="*/ 1446458 h 1711481"/>
                <a:gd name="connsiteX112" fmla="*/ 282530 w 426210"/>
                <a:gd name="connsiteY112" fmla="*/ 1426536 h 1711481"/>
                <a:gd name="connsiteX113" fmla="*/ 284945 w 426210"/>
                <a:gd name="connsiteY113" fmla="*/ 1429555 h 1711481"/>
                <a:gd name="connsiteX114" fmla="*/ 284945 w 426210"/>
                <a:gd name="connsiteY114" fmla="*/ 1438610 h 1711481"/>
                <a:gd name="connsiteX115" fmla="*/ 287360 w 426210"/>
                <a:gd name="connsiteY115" fmla="*/ 1443440 h 1711481"/>
                <a:gd name="connsiteX116" fmla="*/ 285549 w 426210"/>
                <a:gd name="connsiteY116" fmla="*/ 1444647 h 1711481"/>
                <a:gd name="connsiteX117" fmla="*/ 281323 w 426210"/>
                <a:gd name="connsiteY117" fmla="*/ 1438610 h 1711481"/>
                <a:gd name="connsiteX118" fmla="*/ 283134 w 426210"/>
                <a:gd name="connsiteY118" fmla="*/ 1435592 h 1711481"/>
                <a:gd name="connsiteX119" fmla="*/ 280719 w 426210"/>
                <a:gd name="connsiteY119" fmla="*/ 1433781 h 1711481"/>
                <a:gd name="connsiteX120" fmla="*/ 278908 w 426210"/>
                <a:gd name="connsiteY120" fmla="*/ 1427744 h 1711481"/>
                <a:gd name="connsiteX121" fmla="*/ 282530 w 426210"/>
                <a:gd name="connsiteY121" fmla="*/ 1426536 h 1711481"/>
                <a:gd name="connsiteX122" fmla="*/ 271664 w 426210"/>
                <a:gd name="connsiteY122" fmla="*/ 1404200 h 1711481"/>
                <a:gd name="connsiteX123" fmla="*/ 275286 w 426210"/>
                <a:gd name="connsiteY123" fmla="*/ 1405407 h 1711481"/>
                <a:gd name="connsiteX124" fmla="*/ 275890 w 426210"/>
                <a:gd name="connsiteY124" fmla="*/ 1411444 h 1711481"/>
                <a:gd name="connsiteX125" fmla="*/ 271664 w 426210"/>
                <a:gd name="connsiteY125" fmla="*/ 1416877 h 1711481"/>
                <a:gd name="connsiteX126" fmla="*/ 268645 w 426210"/>
                <a:gd name="connsiteY126" fmla="*/ 1418085 h 1711481"/>
                <a:gd name="connsiteX127" fmla="*/ 267438 w 426210"/>
                <a:gd name="connsiteY127" fmla="*/ 1422310 h 1711481"/>
                <a:gd name="connsiteX128" fmla="*/ 271664 w 426210"/>
                <a:gd name="connsiteY128" fmla="*/ 1427744 h 1711481"/>
                <a:gd name="connsiteX129" fmla="*/ 272871 w 426210"/>
                <a:gd name="connsiteY129" fmla="*/ 1431969 h 1711481"/>
                <a:gd name="connsiteX130" fmla="*/ 276493 w 426210"/>
                <a:gd name="connsiteY130" fmla="*/ 1434384 h 1711481"/>
                <a:gd name="connsiteX131" fmla="*/ 277097 w 426210"/>
                <a:gd name="connsiteY131" fmla="*/ 1438610 h 1711481"/>
                <a:gd name="connsiteX132" fmla="*/ 274682 w 426210"/>
                <a:gd name="connsiteY132" fmla="*/ 1444647 h 1711481"/>
                <a:gd name="connsiteX133" fmla="*/ 268042 w 426210"/>
                <a:gd name="connsiteY133" fmla="*/ 1445251 h 1711481"/>
                <a:gd name="connsiteX134" fmla="*/ 268042 w 426210"/>
                <a:gd name="connsiteY134" fmla="*/ 1452495 h 1711481"/>
                <a:gd name="connsiteX135" fmla="*/ 264419 w 426210"/>
                <a:gd name="connsiteY135" fmla="*/ 1452495 h 1711481"/>
                <a:gd name="connsiteX136" fmla="*/ 263816 w 426210"/>
                <a:gd name="connsiteY136" fmla="*/ 1444647 h 1711481"/>
                <a:gd name="connsiteX137" fmla="*/ 271664 w 426210"/>
                <a:gd name="connsiteY137" fmla="*/ 1441025 h 1711481"/>
                <a:gd name="connsiteX138" fmla="*/ 272268 w 426210"/>
                <a:gd name="connsiteY138" fmla="*/ 1436799 h 1711481"/>
                <a:gd name="connsiteX139" fmla="*/ 269853 w 426210"/>
                <a:gd name="connsiteY139" fmla="*/ 1434988 h 1711481"/>
                <a:gd name="connsiteX140" fmla="*/ 263212 w 426210"/>
                <a:gd name="connsiteY140" fmla="*/ 1441628 h 1711481"/>
                <a:gd name="connsiteX141" fmla="*/ 263212 w 426210"/>
                <a:gd name="connsiteY141" fmla="*/ 1436196 h 1711481"/>
                <a:gd name="connsiteX142" fmla="*/ 257779 w 426210"/>
                <a:gd name="connsiteY142" fmla="*/ 1426536 h 1711481"/>
                <a:gd name="connsiteX143" fmla="*/ 257175 w 426210"/>
                <a:gd name="connsiteY143" fmla="*/ 1416274 h 1711481"/>
                <a:gd name="connsiteX144" fmla="*/ 261401 w 426210"/>
                <a:gd name="connsiteY144" fmla="*/ 1413859 h 1711481"/>
                <a:gd name="connsiteX145" fmla="*/ 264419 w 426210"/>
                <a:gd name="connsiteY145" fmla="*/ 1411444 h 1711481"/>
                <a:gd name="connsiteX146" fmla="*/ 265023 w 426210"/>
                <a:gd name="connsiteY146" fmla="*/ 1406011 h 1711481"/>
                <a:gd name="connsiteX147" fmla="*/ 271664 w 426210"/>
                <a:gd name="connsiteY147" fmla="*/ 1404200 h 1711481"/>
                <a:gd name="connsiteX148" fmla="*/ 211898 w 426210"/>
                <a:gd name="connsiteY148" fmla="*/ 1397559 h 1711481"/>
                <a:gd name="connsiteX149" fmla="*/ 215520 w 426210"/>
                <a:gd name="connsiteY149" fmla="*/ 1404803 h 1711481"/>
                <a:gd name="connsiteX150" fmla="*/ 212501 w 426210"/>
                <a:gd name="connsiteY150" fmla="*/ 1406614 h 1711481"/>
                <a:gd name="connsiteX151" fmla="*/ 208879 w 426210"/>
                <a:gd name="connsiteY151" fmla="*/ 1401785 h 1711481"/>
                <a:gd name="connsiteX152" fmla="*/ 211898 w 426210"/>
                <a:gd name="connsiteY152" fmla="*/ 1397559 h 1711481"/>
                <a:gd name="connsiteX153" fmla="*/ 189561 w 426210"/>
                <a:gd name="connsiteY153" fmla="*/ 1378240 h 1711481"/>
                <a:gd name="connsiteX154" fmla="*/ 192580 w 426210"/>
                <a:gd name="connsiteY154" fmla="*/ 1380655 h 1711481"/>
                <a:gd name="connsiteX155" fmla="*/ 190165 w 426210"/>
                <a:gd name="connsiteY155" fmla="*/ 1387900 h 1711481"/>
                <a:gd name="connsiteX156" fmla="*/ 189561 w 426210"/>
                <a:gd name="connsiteY156" fmla="*/ 1394541 h 1711481"/>
                <a:gd name="connsiteX157" fmla="*/ 194994 w 426210"/>
                <a:gd name="connsiteY157" fmla="*/ 1401785 h 1711481"/>
                <a:gd name="connsiteX158" fmla="*/ 203446 w 426210"/>
                <a:gd name="connsiteY158" fmla="*/ 1406011 h 1711481"/>
                <a:gd name="connsiteX159" fmla="*/ 205861 w 426210"/>
                <a:gd name="connsiteY159" fmla="*/ 1408425 h 1711481"/>
                <a:gd name="connsiteX160" fmla="*/ 203446 w 426210"/>
                <a:gd name="connsiteY160" fmla="*/ 1412651 h 1711481"/>
                <a:gd name="connsiteX161" fmla="*/ 197409 w 426210"/>
                <a:gd name="connsiteY161" fmla="*/ 1410840 h 1711481"/>
                <a:gd name="connsiteX162" fmla="*/ 188957 w 426210"/>
                <a:gd name="connsiteY162" fmla="*/ 1406614 h 1711481"/>
                <a:gd name="connsiteX163" fmla="*/ 184128 w 426210"/>
                <a:gd name="connsiteY163" fmla="*/ 1401181 h 1711481"/>
                <a:gd name="connsiteX164" fmla="*/ 181109 w 426210"/>
                <a:gd name="connsiteY164" fmla="*/ 1395748 h 1711481"/>
                <a:gd name="connsiteX165" fmla="*/ 181109 w 426210"/>
                <a:gd name="connsiteY165" fmla="*/ 1388504 h 1711481"/>
                <a:gd name="connsiteX166" fmla="*/ 182920 w 426210"/>
                <a:gd name="connsiteY166" fmla="*/ 1381863 h 1711481"/>
                <a:gd name="connsiteX167" fmla="*/ 189561 w 426210"/>
                <a:gd name="connsiteY167" fmla="*/ 1378240 h 1711481"/>
                <a:gd name="connsiteX168" fmla="*/ 172054 w 426210"/>
                <a:gd name="connsiteY168" fmla="*/ 1354092 h 1711481"/>
                <a:gd name="connsiteX169" fmla="*/ 175072 w 426210"/>
                <a:gd name="connsiteY169" fmla="*/ 1356507 h 1711481"/>
                <a:gd name="connsiteX170" fmla="*/ 173865 w 426210"/>
                <a:gd name="connsiteY170" fmla="*/ 1361337 h 1711481"/>
                <a:gd name="connsiteX171" fmla="*/ 170243 w 426210"/>
                <a:gd name="connsiteY171" fmla="*/ 1358319 h 1711481"/>
                <a:gd name="connsiteX172" fmla="*/ 172054 w 426210"/>
                <a:gd name="connsiteY172" fmla="*/ 1354092 h 1711481"/>
                <a:gd name="connsiteX173" fmla="*/ 290379 w 426210"/>
                <a:gd name="connsiteY173" fmla="*/ 1332963 h 1711481"/>
                <a:gd name="connsiteX174" fmla="*/ 291586 w 426210"/>
                <a:gd name="connsiteY174" fmla="*/ 1342018 h 1711481"/>
                <a:gd name="connsiteX175" fmla="*/ 294001 w 426210"/>
                <a:gd name="connsiteY175" fmla="*/ 1343226 h 1711481"/>
                <a:gd name="connsiteX176" fmla="*/ 295812 w 426210"/>
                <a:gd name="connsiteY176" fmla="*/ 1355300 h 1711481"/>
                <a:gd name="connsiteX177" fmla="*/ 292190 w 426210"/>
                <a:gd name="connsiteY177" fmla="*/ 1355300 h 1711481"/>
                <a:gd name="connsiteX178" fmla="*/ 292190 w 426210"/>
                <a:gd name="connsiteY178" fmla="*/ 1345037 h 1711481"/>
                <a:gd name="connsiteX179" fmla="*/ 289171 w 426210"/>
                <a:gd name="connsiteY179" fmla="*/ 1339000 h 1711481"/>
                <a:gd name="connsiteX180" fmla="*/ 290379 w 426210"/>
                <a:gd name="connsiteY180" fmla="*/ 1332963 h 1711481"/>
                <a:gd name="connsiteX181" fmla="*/ 119532 w 426210"/>
                <a:gd name="connsiteY181" fmla="*/ 1192906 h 1711481"/>
                <a:gd name="connsiteX182" fmla="*/ 124965 w 426210"/>
                <a:gd name="connsiteY182" fmla="*/ 1198339 h 1711481"/>
                <a:gd name="connsiteX183" fmla="*/ 127380 w 426210"/>
                <a:gd name="connsiteY183" fmla="*/ 1203772 h 1711481"/>
                <a:gd name="connsiteX184" fmla="*/ 128587 w 426210"/>
                <a:gd name="connsiteY184" fmla="*/ 1209809 h 1711481"/>
                <a:gd name="connsiteX185" fmla="*/ 126776 w 426210"/>
                <a:gd name="connsiteY185" fmla="*/ 1215242 h 1711481"/>
                <a:gd name="connsiteX186" fmla="*/ 124362 w 426210"/>
                <a:gd name="connsiteY186" fmla="*/ 1218261 h 1711481"/>
                <a:gd name="connsiteX187" fmla="*/ 119532 w 426210"/>
                <a:gd name="connsiteY187" fmla="*/ 1219468 h 1711481"/>
                <a:gd name="connsiteX188" fmla="*/ 115910 w 426210"/>
                <a:gd name="connsiteY188" fmla="*/ 1217657 h 1711481"/>
                <a:gd name="connsiteX189" fmla="*/ 108062 w 426210"/>
                <a:gd name="connsiteY189" fmla="*/ 1218261 h 1711481"/>
                <a:gd name="connsiteX190" fmla="*/ 105647 w 426210"/>
                <a:gd name="connsiteY190" fmla="*/ 1213431 h 1711481"/>
                <a:gd name="connsiteX191" fmla="*/ 105647 w 426210"/>
                <a:gd name="connsiteY191" fmla="*/ 1199546 h 1711481"/>
                <a:gd name="connsiteX192" fmla="*/ 114702 w 426210"/>
                <a:gd name="connsiteY192" fmla="*/ 1199546 h 1711481"/>
                <a:gd name="connsiteX193" fmla="*/ 119532 w 426210"/>
                <a:gd name="connsiteY193" fmla="*/ 1192906 h 1711481"/>
                <a:gd name="connsiteX194" fmla="*/ 63388 w 426210"/>
                <a:gd name="connsiteY194" fmla="*/ 846987 h 1711481"/>
                <a:gd name="connsiteX195" fmla="*/ 72444 w 426210"/>
                <a:gd name="connsiteY195" fmla="*/ 854232 h 1711481"/>
                <a:gd name="connsiteX196" fmla="*/ 73048 w 426210"/>
                <a:gd name="connsiteY196" fmla="*/ 865098 h 1711481"/>
                <a:gd name="connsiteX197" fmla="*/ 78481 w 426210"/>
                <a:gd name="connsiteY197" fmla="*/ 869928 h 1711481"/>
                <a:gd name="connsiteX198" fmla="*/ 77273 w 426210"/>
                <a:gd name="connsiteY198" fmla="*/ 879587 h 1711481"/>
                <a:gd name="connsiteX199" fmla="*/ 80292 w 426210"/>
                <a:gd name="connsiteY199" fmla="*/ 886831 h 1711481"/>
                <a:gd name="connsiteX200" fmla="*/ 80292 w 426210"/>
                <a:gd name="connsiteY200" fmla="*/ 891660 h 1711481"/>
                <a:gd name="connsiteX201" fmla="*/ 76066 w 426210"/>
                <a:gd name="connsiteY201" fmla="*/ 894679 h 1711481"/>
                <a:gd name="connsiteX202" fmla="*/ 76670 w 426210"/>
                <a:gd name="connsiteY202" fmla="*/ 897094 h 1711481"/>
                <a:gd name="connsiteX203" fmla="*/ 71236 w 426210"/>
                <a:gd name="connsiteY203" fmla="*/ 901320 h 1711481"/>
                <a:gd name="connsiteX204" fmla="*/ 68822 w 426210"/>
                <a:gd name="connsiteY204" fmla="*/ 906753 h 1711481"/>
                <a:gd name="connsiteX205" fmla="*/ 69425 w 426210"/>
                <a:gd name="connsiteY205" fmla="*/ 910979 h 1711481"/>
                <a:gd name="connsiteX206" fmla="*/ 73651 w 426210"/>
                <a:gd name="connsiteY206" fmla="*/ 912186 h 1711481"/>
                <a:gd name="connsiteX207" fmla="*/ 74255 w 426210"/>
                <a:gd name="connsiteY207" fmla="*/ 914601 h 1711481"/>
                <a:gd name="connsiteX208" fmla="*/ 67011 w 426210"/>
                <a:gd name="connsiteY208" fmla="*/ 924260 h 1711481"/>
                <a:gd name="connsiteX209" fmla="*/ 66407 w 426210"/>
                <a:gd name="connsiteY209" fmla="*/ 926675 h 1711481"/>
                <a:gd name="connsiteX210" fmla="*/ 59766 w 426210"/>
                <a:gd name="connsiteY210" fmla="*/ 927882 h 1711481"/>
                <a:gd name="connsiteX211" fmla="*/ 56144 w 426210"/>
                <a:gd name="connsiteY211" fmla="*/ 926675 h 1711481"/>
                <a:gd name="connsiteX212" fmla="*/ 52522 w 426210"/>
                <a:gd name="connsiteY212" fmla="*/ 923053 h 1711481"/>
                <a:gd name="connsiteX213" fmla="*/ 46485 w 426210"/>
                <a:gd name="connsiteY213" fmla="*/ 920034 h 1711481"/>
                <a:gd name="connsiteX214" fmla="*/ 43466 w 426210"/>
                <a:gd name="connsiteY214" fmla="*/ 920638 h 1711481"/>
                <a:gd name="connsiteX215" fmla="*/ 39844 w 426210"/>
                <a:gd name="connsiteY215" fmla="*/ 923657 h 1711481"/>
                <a:gd name="connsiteX216" fmla="*/ 36222 w 426210"/>
                <a:gd name="connsiteY216" fmla="*/ 921242 h 1711481"/>
                <a:gd name="connsiteX217" fmla="*/ 41655 w 426210"/>
                <a:gd name="connsiteY217" fmla="*/ 912790 h 1711481"/>
                <a:gd name="connsiteX218" fmla="*/ 44070 w 426210"/>
                <a:gd name="connsiteY218" fmla="*/ 906149 h 1711481"/>
                <a:gd name="connsiteX219" fmla="*/ 41051 w 426210"/>
                <a:gd name="connsiteY219" fmla="*/ 898905 h 1711481"/>
                <a:gd name="connsiteX220" fmla="*/ 38637 w 426210"/>
                <a:gd name="connsiteY220" fmla="*/ 895283 h 1711481"/>
                <a:gd name="connsiteX221" fmla="*/ 35618 w 426210"/>
                <a:gd name="connsiteY221" fmla="*/ 895283 h 1711481"/>
                <a:gd name="connsiteX222" fmla="*/ 36222 w 426210"/>
                <a:gd name="connsiteY222" fmla="*/ 884416 h 1711481"/>
                <a:gd name="connsiteX223" fmla="*/ 35014 w 426210"/>
                <a:gd name="connsiteY223" fmla="*/ 880190 h 1711481"/>
                <a:gd name="connsiteX224" fmla="*/ 34411 w 426210"/>
                <a:gd name="connsiteY224" fmla="*/ 871135 h 1711481"/>
                <a:gd name="connsiteX225" fmla="*/ 38637 w 426210"/>
                <a:gd name="connsiteY225" fmla="*/ 871739 h 1711481"/>
                <a:gd name="connsiteX226" fmla="*/ 42259 w 426210"/>
                <a:gd name="connsiteY226" fmla="*/ 869928 h 1711481"/>
                <a:gd name="connsiteX227" fmla="*/ 45881 w 426210"/>
                <a:gd name="connsiteY227" fmla="*/ 862683 h 1711481"/>
                <a:gd name="connsiteX228" fmla="*/ 51314 w 426210"/>
                <a:gd name="connsiteY228" fmla="*/ 859061 h 1711481"/>
                <a:gd name="connsiteX229" fmla="*/ 51918 w 426210"/>
                <a:gd name="connsiteY229" fmla="*/ 854232 h 1711481"/>
                <a:gd name="connsiteX230" fmla="*/ 56144 w 426210"/>
                <a:gd name="connsiteY230" fmla="*/ 852420 h 1711481"/>
                <a:gd name="connsiteX231" fmla="*/ 58559 w 426210"/>
                <a:gd name="connsiteY231" fmla="*/ 848798 h 1711481"/>
                <a:gd name="connsiteX232" fmla="*/ 63388 w 426210"/>
                <a:gd name="connsiteY232" fmla="*/ 846987 h 1711481"/>
                <a:gd name="connsiteX233" fmla="*/ 89347 w 426210"/>
                <a:gd name="connsiteY233" fmla="*/ 718400 h 1711481"/>
                <a:gd name="connsiteX234" fmla="*/ 94781 w 426210"/>
                <a:gd name="connsiteY234" fmla="*/ 722625 h 1711481"/>
                <a:gd name="connsiteX235" fmla="*/ 98403 w 426210"/>
                <a:gd name="connsiteY235" fmla="*/ 734096 h 1711481"/>
                <a:gd name="connsiteX236" fmla="*/ 94177 w 426210"/>
                <a:gd name="connsiteY236" fmla="*/ 742548 h 1711481"/>
                <a:gd name="connsiteX237" fmla="*/ 99610 w 426210"/>
                <a:gd name="connsiteY237" fmla="*/ 743755 h 1711481"/>
                <a:gd name="connsiteX238" fmla="*/ 99610 w 426210"/>
                <a:gd name="connsiteY238" fmla="*/ 747981 h 1711481"/>
                <a:gd name="connsiteX239" fmla="*/ 88744 w 426210"/>
                <a:gd name="connsiteY239" fmla="*/ 752810 h 1711481"/>
                <a:gd name="connsiteX240" fmla="*/ 80896 w 426210"/>
                <a:gd name="connsiteY240" fmla="*/ 752810 h 1711481"/>
                <a:gd name="connsiteX241" fmla="*/ 76670 w 426210"/>
                <a:gd name="connsiteY241" fmla="*/ 748585 h 1711481"/>
                <a:gd name="connsiteX242" fmla="*/ 79085 w 426210"/>
                <a:gd name="connsiteY242" fmla="*/ 745566 h 1711481"/>
                <a:gd name="connsiteX243" fmla="*/ 78481 w 426210"/>
                <a:gd name="connsiteY243" fmla="*/ 741340 h 1711481"/>
                <a:gd name="connsiteX244" fmla="*/ 85725 w 426210"/>
                <a:gd name="connsiteY244" fmla="*/ 740133 h 1711481"/>
                <a:gd name="connsiteX245" fmla="*/ 85725 w 426210"/>
                <a:gd name="connsiteY245" fmla="*/ 732888 h 1711481"/>
                <a:gd name="connsiteX246" fmla="*/ 83310 w 426210"/>
                <a:gd name="connsiteY246" fmla="*/ 729266 h 1711481"/>
                <a:gd name="connsiteX247" fmla="*/ 83914 w 426210"/>
                <a:gd name="connsiteY247" fmla="*/ 723229 h 1711481"/>
                <a:gd name="connsiteX248" fmla="*/ 87536 w 426210"/>
                <a:gd name="connsiteY248" fmla="*/ 717192 h 1711481"/>
                <a:gd name="connsiteX249" fmla="*/ 89347 w 426210"/>
                <a:gd name="connsiteY249" fmla="*/ 718400 h 1711481"/>
                <a:gd name="connsiteX250" fmla="*/ 83310 w 426210"/>
                <a:gd name="connsiteY250" fmla="*/ 701496 h 1711481"/>
                <a:gd name="connsiteX251" fmla="*/ 84518 w 426210"/>
                <a:gd name="connsiteY251" fmla="*/ 706326 h 1711481"/>
                <a:gd name="connsiteX252" fmla="*/ 80896 w 426210"/>
                <a:gd name="connsiteY252" fmla="*/ 705722 h 1711481"/>
                <a:gd name="connsiteX253" fmla="*/ 83310 w 426210"/>
                <a:gd name="connsiteY253" fmla="*/ 701496 h 1711481"/>
                <a:gd name="connsiteX254" fmla="*/ 2415 w 426210"/>
                <a:gd name="connsiteY254" fmla="*/ 700892 h 1711481"/>
                <a:gd name="connsiteX255" fmla="*/ 6641 w 426210"/>
                <a:gd name="connsiteY255" fmla="*/ 700892 h 1711481"/>
                <a:gd name="connsiteX256" fmla="*/ 12678 w 426210"/>
                <a:gd name="connsiteY256" fmla="*/ 702703 h 1711481"/>
                <a:gd name="connsiteX257" fmla="*/ 12678 w 426210"/>
                <a:gd name="connsiteY257" fmla="*/ 708740 h 1711481"/>
                <a:gd name="connsiteX258" fmla="*/ 13885 w 426210"/>
                <a:gd name="connsiteY258" fmla="*/ 712966 h 1711481"/>
                <a:gd name="connsiteX259" fmla="*/ 10866 w 426210"/>
                <a:gd name="connsiteY259" fmla="*/ 716588 h 1711481"/>
                <a:gd name="connsiteX260" fmla="*/ 8452 w 426210"/>
                <a:gd name="connsiteY260" fmla="*/ 714777 h 1711481"/>
                <a:gd name="connsiteX261" fmla="*/ 1811 w 426210"/>
                <a:gd name="connsiteY261" fmla="*/ 714174 h 1711481"/>
                <a:gd name="connsiteX262" fmla="*/ 0 w 426210"/>
                <a:gd name="connsiteY262" fmla="*/ 710551 h 1711481"/>
                <a:gd name="connsiteX263" fmla="*/ 2415 w 426210"/>
                <a:gd name="connsiteY263" fmla="*/ 700892 h 1711481"/>
                <a:gd name="connsiteX264" fmla="*/ 68218 w 426210"/>
                <a:gd name="connsiteY264" fmla="*/ 698477 h 1711481"/>
                <a:gd name="connsiteX265" fmla="*/ 69425 w 426210"/>
                <a:gd name="connsiteY265" fmla="*/ 700289 h 1711481"/>
                <a:gd name="connsiteX266" fmla="*/ 74255 w 426210"/>
                <a:gd name="connsiteY266" fmla="*/ 700892 h 1711481"/>
                <a:gd name="connsiteX267" fmla="*/ 73651 w 426210"/>
                <a:gd name="connsiteY267" fmla="*/ 704514 h 1711481"/>
                <a:gd name="connsiteX268" fmla="*/ 71236 w 426210"/>
                <a:gd name="connsiteY268" fmla="*/ 707533 h 1711481"/>
                <a:gd name="connsiteX269" fmla="*/ 68218 w 426210"/>
                <a:gd name="connsiteY269" fmla="*/ 707533 h 1711481"/>
                <a:gd name="connsiteX270" fmla="*/ 67011 w 426210"/>
                <a:gd name="connsiteY270" fmla="*/ 700289 h 1711481"/>
                <a:gd name="connsiteX271" fmla="*/ 68218 w 426210"/>
                <a:gd name="connsiteY271" fmla="*/ 698477 h 1711481"/>
                <a:gd name="connsiteX272" fmla="*/ 167828 w 426210"/>
                <a:gd name="connsiteY272" fmla="*/ 647767 h 1711481"/>
                <a:gd name="connsiteX273" fmla="*/ 170243 w 426210"/>
                <a:gd name="connsiteY273" fmla="*/ 649578 h 1711481"/>
                <a:gd name="connsiteX274" fmla="*/ 176280 w 426210"/>
                <a:gd name="connsiteY274" fmla="*/ 647767 h 1711481"/>
                <a:gd name="connsiteX275" fmla="*/ 178091 w 426210"/>
                <a:gd name="connsiteY275" fmla="*/ 649578 h 1711481"/>
                <a:gd name="connsiteX276" fmla="*/ 173865 w 426210"/>
                <a:gd name="connsiteY276" fmla="*/ 654408 h 1711481"/>
                <a:gd name="connsiteX277" fmla="*/ 166621 w 426210"/>
                <a:gd name="connsiteY277" fmla="*/ 650786 h 1711481"/>
                <a:gd name="connsiteX278" fmla="*/ 167828 w 426210"/>
                <a:gd name="connsiteY278" fmla="*/ 647767 h 1711481"/>
                <a:gd name="connsiteX279" fmla="*/ 80292 w 426210"/>
                <a:gd name="connsiteY279" fmla="*/ 619997 h 1711481"/>
                <a:gd name="connsiteX280" fmla="*/ 82103 w 426210"/>
                <a:gd name="connsiteY280" fmla="*/ 626638 h 1711481"/>
                <a:gd name="connsiteX281" fmla="*/ 80292 w 426210"/>
                <a:gd name="connsiteY281" fmla="*/ 627845 h 1711481"/>
                <a:gd name="connsiteX282" fmla="*/ 80292 w 426210"/>
                <a:gd name="connsiteY282" fmla="*/ 619997 h 1711481"/>
                <a:gd name="connsiteX283" fmla="*/ 156961 w 426210"/>
                <a:gd name="connsiteY283" fmla="*/ 607923 h 1711481"/>
                <a:gd name="connsiteX284" fmla="*/ 159980 w 426210"/>
                <a:gd name="connsiteY284" fmla="*/ 606112 h 1711481"/>
                <a:gd name="connsiteX285" fmla="*/ 164206 w 426210"/>
                <a:gd name="connsiteY285" fmla="*/ 609130 h 1711481"/>
                <a:gd name="connsiteX286" fmla="*/ 164809 w 426210"/>
                <a:gd name="connsiteY286" fmla="*/ 615167 h 1711481"/>
                <a:gd name="connsiteX287" fmla="*/ 170846 w 426210"/>
                <a:gd name="connsiteY287" fmla="*/ 626034 h 1711481"/>
                <a:gd name="connsiteX288" fmla="*/ 174469 w 426210"/>
                <a:gd name="connsiteY288" fmla="*/ 636901 h 1711481"/>
                <a:gd name="connsiteX289" fmla="*/ 172658 w 426210"/>
                <a:gd name="connsiteY289" fmla="*/ 639315 h 1711481"/>
                <a:gd name="connsiteX290" fmla="*/ 168432 w 426210"/>
                <a:gd name="connsiteY290" fmla="*/ 638712 h 1711481"/>
                <a:gd name="connsiteX291" fmla="*/ 167828 w 426210"/>
                <a:gd name="connsiteY291" fmla="*/ 635693 h 1711481"/>
                <a:gd name="connsiteX292" fmla="*/ 161187 w 426210"/>
                <a:gd name="connsiteY292" fmla="*/ 625430 h 1711481"/>
                <a:gd name="connsiteX293" fmla="*/ 157565 w 426210"/>
                <a:gd name="connsiteY293" fmla="*/ 626034 h 1711481"/>
                <a:gd name="connsiteX294" fmla="*/ 155150 w 426210"/>
                <a:gd name="connsiteY294" fmla="*/ 619393 h 1711481"/>
                <a:gd name="connsiteX295" fmla="*/ 149717 w 426210"/>
                <a:gd name="connsiteY295" fmla="*/ 618186 h 1711481"/>
                <a:gd name="connsiteX296" fmla="*/ 149113 w 426210"/>
                <a:gd name="connsiteY296" fmla="*/ 613960 h 1711481"/>
                <a:gd name="connsiteX297" fmla="*/ 153339 w 426210"/>
                <a:gd name="connsiteY297" fmla="*/ 612149 h 1711481"/>
                <a:gd name="connsiteX298" fmla="*/ 156961 w 426210"/>
                <a:gd name="connsiteY298" fmla="*/ 607923 h 1711481"/>
                <a:gd name="connsiteX299" fmla="*/ 161791 w 426210"/>
                <a:gd name="connsiteY299" fmla="*/ 592227 h 1711481"/>
                <a:gd name="connsiteX300" fmla="*/ 164206 w 426210"/>
                <a:gd name="connsiteY300" fmla="*/ 592830 h 1711481"/>
                <a:gd name="connsiteX301" fmla="*/ 162998 w 426210"/>
                <a:gd name="connsiteY301" fmla="*/ 605508 h 1711481"/>
                <a:gd name="connsiteX302" fmla="*/ 161187 w 426210"/>
                <a:gd name="connsiteY302" fmla="*/ 605508 h 1711481"/>
                <a:gd name="connsiteX303" fmla="*/ 155150 w 426210"/>
                <a:gd name="connsiteY303" fmla="*/ 600075 h 1711481"/>
                <a:gd name="connsiteX304" fmla="*/ 155150 w 426210"/>
                <a:gd name="connsiteY304" fmla="*/ 592227 h 1711481"/>
                <a:gd name="connsiteX305" fmla="*/ 161791 w 426210"/>
                <a:gd name="connsiteY305" fmla="*/ 592227 h 1711481"/>
                <a:gd name="connsiteX306" fmla="*/ 169035 w 426210"/>
                <a:gd name="connsiteY306" fmla="*/ 581964 h 1711481"/>
                <a:gd name="connsiteX307" fmla="*/ 168432 w 426210"/>
                <a:gd name="connsiteY307" fmla="*/ 585586 h 1711481"/>
                <a:gd name="connsiteX308" fmla="*/ 170846 w 426210"/>
                <a:gd name="connsiteY308" fmla="*/ 588605 h 1711481"/>
                <a:gd name="connsiteX309" fmla="*/ 170846 w 426210"/>
                <a:gd name="connsiteY309" fmla="*/ 594642 h 1711481"/>
                <a:gd name="connsiteX310" fmla="*/ 174469 w 426210"/>
                <a:gd name="connsiteY310" fmla="*/ 598867 h 1711481"/>
                <a:gd name="connsiteX311" fmla="*/ 174469 w 426210"/>
                <a:gd name="connsiteY311" fmla="*/ 602490 h 1711481"/>
                <a:gd name="connsiteX312" fmla="*/ 172054 w 426210"/>
                <a:gd name="connsiteY312" fmla="*/ 605508 h 1711481"/>
                <a:gd name="connsiteX313" fmla="*/ 168432 w 426210"/>
                <a:gd name="connsiteY313" fmla="*/ 600075 h 1711481"/>
                <a:gd name="connsiteX314" fmla="*/ 164809 w 426210"/>
                <a:gd name="connsiteY314" fmla="*/ 598867 h 1711481"/>
                <a:gd name="connsiteX315" fmla="*/ 164809 w 426210"/>
                <a:gd name="connsiteY315" fmla="*/ 592227 h 1711481"/>
                <a:gd name="connsiteX316" fmla="*/ 158772 w 426210"/>
                <a:gd name="connsiteY316" fmla="*/ 591019 h 1711481"/>
                <a:gd name="connsiteX317" fmla="*/ 155754 w 426210"/>
                <a:gd name="connsiteY317" fmla="*/ 589208 h 1711481"/>
                <a:gd name="connsiteX318" fmla="*/ 153943 w 426210"/>
                <a:gd name="connsiteY318" fmla="*/ 584982 h 1711481"/>
                <a:gd name="connsiteX319" fmla="*/ 155754 w 426210"/>
                <a:gd name="connsiteY319" fmla="*/ 583171 h 1711481"/>
                <a:gd name="connsiteX320" fmla="*/ 161791 w 426210"/>
                <a:gd name="connsiteY320" fmla="*/ 585586 h 1711481"/>
                <a:gd name="connsiteX321" fmla="*/ 169035 w 426210"/>
                <a:gd name="connsiteY321" fmla="*/ 581964 h 1711481"/>
                <a:gd name="connsiteX322" fmla="*/ 177487 w 426210"/>
                <a:gd name="connsiteY322" fmla="*/ 570494 h 1711481"/>
                <a:gd name="connsiteX323" fmla="*/ 181109 w 426210"/>
                <a:gd name="connsiteY323" fmla="*/ 574116 h 1711481"/>
                <a:gd name="connsiteX324" fmla="*/ 182920 w 426210"/>
                <a:gd name="connsiteY324" fmla="*/ 583775 h 1711481"/>
                <a:gd name="connsiteX325" fmla="*/ 181713 w 426210"/>
                <a:gd name="connsiteY325" fmla="*/ 587397 h 1711481"/>
                <a:gd name="connsiteX326" fmla="*/ 182317 w 426210"/>
                <a:gd name="connsiteY326" fmla="*/ 592227 h 1711481"/>
                <a:gd name="connsiteX327" fmla="*/ 180506 w 426210"/>
                <a:gd name="connsiteY327" fmla="*/ 596453 h 1711481"/>
                <a:gd name="connsiteX328" fmla="*/ 177487 w 426210"/>
                <a:gd name="connsiteY328" fmla="*/ 596453 h 1711481"/>
                <a:gd name="connsiteX329" fmla="*/ 170846 w 426210"/>
                <a:gd name="connsiteY329" fmla="*/ 586793 h 1711481"/>
                <a:gd name="connsiteX330" fmla="*/ 175072 w 426210"/>
                <a:gd name="connsiteY330" fmla="*/ 574719 h 1711481"/>
                <a:gd name="connsiteX331" fmla="*/ 177487 w 426210"/>
                <a:gd name="connsiteY331" fmla="*/ 570494 h 1711481"/>
                <a:gd name="connsiteX332" fmla="*/ 101421 w 426210"/>
                <a:gd name="connsiteY332" fmla="*/ 565664 h 1711481"/>
                <a:gd name="connsiteX333" fmla="*/ 102629 w 426210"/>
                <a:gd name="connsiteY333" fmla="*/ 566871 h 1711481"/>
                <a:gd name="connsiteX334" fmla="*/ 104440 w 426210"/>
                <a:gd name="connsiteY334" fmla="*/ 579549 h 1711481"/>
                <a:gd name="connsiteX335" fmla="*/ 109269 w 426210"/>
                <a:gd name="connsiteY335" fmla="*/ 576531 h 1711481"/>
                <a:gd name="connsiteX336" fmla="*/ 113495 w 426210"/>
                <a:gd name="connsiteY336" fmla="*/ 577738 h 1711481"/>
                <a:gd name="connsiteX337" fmla="*/ 112891 w 426210"/>
                <a:gd name="connsiteY337" fmla="*/ 582568 h 1711481"/>
                <a:gd name="connsiteX338" fmla="*/ 109269 w 426210"/>
                <a:gd name="connsiteY338" fmla="*/ 591623 h 1711481"/>
                <a:gd name="connsiteX339" fmla="*/ 108665 w 426210"/>
                <a:gd name="connsiteY339" fmla="*/ 596453 h 1711481"/>
                <a:gd name="connsiteX340" fmla="*/ 112288 w 426210"/>
                <a:gd name="connsiteY340" fmla="*/ 600075 h 1711481"/>
                <a:gd name="connsiteX341" fmla="*/ 117117 w 426210"/>
                <a:gd name="connsiteY341" fmla="*/ 608527 h 1711481"/>
                <a:gd name="connsiteX342" fmla="*/ 114099 w 426210"/>
                <a:gd name="connsiteY342" fmla="*/ 610941 h 1711481"/>
                <a:gd name="connsiteX343" fmla="*/ 109873 w 426210"/>
                <a:gd name="connsiteY343" fmla="*/ 607923 h 1711481"/>
                <a:gd name="connsiteX344" fmla="*/ 113495 w 426210"/>
                <a:gd name="connsiteY344" fmla="*/ 617582 h 1711481"/>
                <a:gd name="connsiteX345" fmla="*/ 106854 w 426210"/>
                <a:gd name="connsiteY345" fmla="*/ 620601 h 1711481"/>
                <a:gd name="connsiteX346" fmla="*/ 105043 w 426210"/>
                <a:gd name="connsiteY346" fmla="*/ 625430 h 1711481"/>
                <a:gd name="connsiteX347" fmla="*/ 108062 w 426210"/>
                <a:gd name="connsiteY347" fmla="*/ 636297 h 1711481"/>
                <a:gd name="connsiteX348" fmla="*/ 111080 w 426210"/>
                <a:gd name="connsiteY348" fmla="*/ 629052 h 1711481"/>
                <a:gd name="connsiteX349" fmla="*/ 117117 w 426210"/>
                <a:gd name="connsiteY349" fmla="*/ 627845 h 1711481"/>
                <a:gd name="connsiteX350" fmla="*/ 119532 w 426210"/>
                <a:gd name="connsiteY350" fmla="*/ 630864 h 1711481"/>
                <a:gd name="connsiteX351" fmla="*/ 117721 w 426210"/>
                <a:gd name="connsiteY351" fmla="*/ 637504 h 1711481"/>
                <a:gd name="connsiteX352" fmla="*/ 119532 w 426210"/>
                <a:gd name="connsiteY352" fmla="*/ 642334 h 1711481"/>
                <a:gd name="connsiteX353" fmla="*/ 112891 w 426210"/>
                <a:gd name="connsiteY353" fmla="*/ 674329 h 1711481"/>
                <a:gd name="connsiteX354" fmla="*/ 109873 w 426210"/>
                <a:gd name="connsiteY354" fmla="*/ 676141 h 1711481"/>
                <a:gd name="connsiteX355" fmla="*/ 105043 w 426210"/>
                <a:gd name="connsiteY355" fmla="*/ 676744 h 1711481"/>
                <a:gd name="connsiteX356" fmla="*/ 102025 w 426210"/>
                <a:gd name="connsiteY356" fmla="*/ 679763 h 1711481"/>
                <a:gd name="connsiteX357" fmla="*/ 101421 w 426210"/>
                <a:gd name="connsiteY357" fmla="*/ 685196 h 1711481"/>
                <a:gd name="connsiteX358" fmla="*/ 98403 w 426210"/>
                <a:gd name="connsiteY358" fmla="*/ 688818 h 1711481"/>
                <a:gd name="connsiteX359" fmla="*/ 94781 w 426210"/>
                <a:gd name="connsiteY359" fmla="*/ 687611 h 1711481"/>
                <a:gd name="connsiteX360" fmla="*/ 94781 w 426210"/>
                <a:gd name="connsiteY360" fmla="*/ 692440 h 1711481"/>
                <a:gd name="connsiteX361" fmla="*/ 99610 w 426210"/>
                <a:gd name="connsiteY361" fmla="*/ 692440 h 1711481"/>
                <a:gd name="connsiteX362" fmla="*/ 105043 w 426210"/>
                <a:gd name="connsiteY362" fmla="*/ 685196 h 1711481"/>
                <a:gd name="connsiteX363" fmla="*/ 110477 w 426210"/>
                <a:gd name="connsiteY363" fmla="*/ 683385 h 1711481"/>
                <a:gd name="connsiteX364" fmla="*/ 112891 w 426210"/>
                <a:gd name="connsiteY364" fmla="*/ 685196 h 1711481"/>
                <a:gd name="connsiteX365" fmla="*/ 112288 w 426210"/>
                <a:gd name="connsiteY365" fmla="*/ 697270 h 1711481"/>
                <a:gd name="connsiteX366" fmla="*/ 107458 w 426210"/>
                <a:gd name="connsiteY366" fmla="*/ 708137 h 1711481"/>
                <a:gd name="connsiteX367" fmla="*/ 106251 w 426210"/>
                <a:gd name="connsiteY367" fmla="*/ 714777 h 1711481"/>
                <a:gd name="connsiteX368" fmla="*/ 107458 w 426210"/>
                <a:gd name="connsiteY368" fmla="*/ 716588 h 1711481"/>
                <a:gd name="connsiteX369" fmla="*/ 103232 w 426210"/>
                <a:gd name="connsiteY369" fmla="*/ 722625 h 1711481"/>
                <a:gd name="connsiteX370" fmla="*/ 100818 w 426210"/>
                <a:gd name="connsiteY370" fmla="*/ 719003 h 1711481"/>
                <a:gd name="connsiteX371" fmla="*/ 94177 w 426210"/>
                <a:gd name="connsiteY371" fmla="*/ 719003 h 1711481"/>
                <a:gd name="connsiteX372" fmla="*/ 90555 w 426210"/>
                <a:gd name="connsiteY372" fmla="*/ 715381 h 1711481"/>
                <a:gd name="connsiteX373" fmla="*/ 91159 w 426210"/>
                <a:gd name="connsiteY373" fmla="*/ 709344 h 1711481"/>
                <a:gd name="connsiteX374" fmla="*/ 86329 w 426210"/>
                <a:gd name="connsiteY374" fmla="*/ 705722 h 1711481"/>
                <a:gd name="connsiteX375" fmla="*/ 82103 w 426210"/>
                <a:gd name="connsiteY375" fmla="*/ 700289 h 1711481"/>
                <a:gd name="connsiteX376" fmla="*/ 82707 w 426210"/>
                <a:gd name="connsiteY376" fmla="*/ 691837 h 1711481"/>
                <a:gd name="connsiteX377" fmla="*/ 79688 w 426210"/>
                <a:gd name="connsiteY377" fmla="*/ 685800 h 1711481"/>
                <a:gd name="connsiteX378" fmla="*/ 80896 w 426210"/>
                <a:gd name="connsiteY378" fmla="*/ 680366 h 1711481"/>
                <a:gd name="connsiteX379" fmla="*/ 78481 w 426210"/>
                <a:gd name="connsiteY379" fmla="*/ 674329 h 1711481"/>
                <a:gd name="connsiteX380" fmla="*/ 75462 w 426210"/>
                <a:gd name="connsiteY380" fmla="*/ 674933 h 1711481"/>
                <a:gd name="connsiteX381" fmla="*/ 73048 w 426210"/>
                <a:gd name="connsiteY381" fmla="*/ 679763 h 1711481"/>
                <a:gd name="connsiteX382" fmla="*/ 71236 w 426210"/>
                <a:gd name="connsiteY382" fmla="*/ 673726 h 1711481"/>
                <a:gd name="connsiteX383" fmla="*/ 71840 w 426210"/>
                <a:gd name="connsiteY383" fmla="*/ 662859 h 1711481"/>
                <a:gd name="connsiteX384" fmla="*/ 69425 w 426210"/>
                <a:gd name="connsiteY384" fmla="*/ 651389 h 1711481"/>
                <a:gd name="connsiteX385" fmla="*/ 65199 w 426210"/>
                <a:gd name="connsiteY385" fmla="*/ 651993 h 1711481"/>
                <a:gd name="connsiteX386" fmla="*/ 62785 w 426210"/>
                <a:gd name="connsiteY386" fmla="*/ 647163 h 1711481"/>
                <a:gd name="connsiteX387" fmla="*/ 65199 w 426210"/>
                <a:gd name="connsiteY387" fmla="*/ 642334 h 1711481"/>
                <a:gd name="connsiteX388" fmla="*/ 65803 w 426210"/>
                <a:gd name="connsiteY388" fmla="*/ 636901 h 1711481"/>
                <a:gd name="connsiteX389" fmla="*/ 68218 w 426210"/>
                <a:gd name="connsiteY389" fmla="*/ 635089 h 1711481"/>
                <a:gd name="connsiteX390" fmla="*/ 68822 w 426210"/>
                <a:gd name="connsiteY390" fmla="*/ 631467 h 1711481"/>
                <a:gd name="connsiteX391" fmla="*/ 73651 w 426210"/>
                <a:gd name="connsiteY391" fmla="*/ 627241 h 1711481"/>
                <a:gd name="connsiteX392" fmla="*/ 76670 w 426210"/>
                <a:gd name="connsiteY392" fmla="*/ 630260 h 1711481"/>
                <a:gd name="connsiteX393" fmla="*/ 77877 w 426210"/>
                <a:gd name="connsiteY393" fmla="*/ 638712 h 1711481"/>
                <a:gd name="connsiteX394" fmla="*/ 83310 w 426210"/>
                <a:gd name="connsiteY394" fmla="*/ 642334 h 1711481"/>
                <a:gd name="connsiteX395" fmla="*/ 82103 w 426210"/>
                <a:gd name="connsiteY395" fmla="*/ 631467 h 1711481"/>
                <a:gd name="connsiteX396" fmla="*/ 83310 w 426210"/>
                <a:gd name="connsiteY396" fmla="*/ 627845 h 1711481"/>
                <a:gd name="connsiteX397" fmla="*/ 83310 w 426210"/>
                <a:gd name="connsiteY397" fmla="*/ 613356 h 1711481"/>
                <a:gd name="connsiteX398" fmla="*/ 86329 w 426210"/>
                <a:gd name="connsiteY398" fmla="*/ 601886 h 1711481"/>
                <a:gd name="connsiteX399" fmla="*/ 85122 w 426210"/>
                <a:gd name="connsiteY399" fmla="*/ 600075 h 1711481"/>
                <a:gd name="connsiteX400" fmla="*/ 85725 w 426210"/>
                <a:gd name="connsiteY400" fmla="*/ 593434 h 1711481"/>
                <a:gd name="connsiteX401" fmla="*/ 87536 w 426210"/>
                <a:gd name="connsiteY401" fmla="*/ 589208 h 1711481"/>
                <a:gd name="connsiteX402" fmla="*/ 90555 w 426210"/>
                <a:gd name="connsiteY402" fmla="*/ 577134 h 1711481"/>
                <a:gd name="connsiteX403" fmla="*/ 99006 w 426210"/>
                <a:gd name="connsiteY403" fmla="*/ 565664 h 1711481"/>
                <a:gd name="connsiteX404" fmla="*/ 101421 w 426210"/>
                <a:gd name="connsiteY404" fmla="*/ 565664 h 1711481"/>
                <a:gd name="connsiteX405" fmla="*/ 108062 w 426210"/>
                <a:gd name="connsiteY405" fmla="*/ 563853 h 1711481"/>
                <a:gd name="connsiteX406" fmla="*/ 109269 w 426210"/>
                <a:gd name="connsiteY406" fmla="*/ 565664 h 1711481"/>
                <a:gd name="connsiteX407" fmla="*/ 114099 w 426210"/>
                <a:gd name="connsiteY407" fmla="*/ 566871 h 1711481"/>
                <a:gd name="connsiteX408" fmla="*/ 115306 w 426210"/>
                <a:gd name="connsiteY408" fmla="*/ 572305 h 1711481"/>
                <a:gd name="connsiteX409" fmla="*/ 114702 w 426210"/>
                <a:gd name="connsiteY409" fmla="*/ 576531 h 1711481"/>
                <a:gd name="connsiteX410" fmla="*/ 106251 w 426210"/>
                <a:gd name="connsiteY410" fmla="*/ 575323 h 1711481"/>
                <a:gd name="connsiteX411" fmla="*/ 106251 w 426210"/>
                <a:gd name="connsiteY411" fmla="*/ 566871 h 1711481"/>
                <a:gd name="connsiteX412" fmla="*/ 108062 w 426210"/>
                <a:gd name="connsiteY412" fmla="*/ 563853 h 1711481"/>
                <a:gd name="connsiteX413" fmla="*/ 143076 w 426210"/>
                <a:gd name="connsiteY413" fmla="*/ 560834 h 1711481"/>
                <a:gd name="connsiteX414" fmla="*/ 145491 w 426210"/>
                <a:gd name="connsiteY414" fmla="*/ 566268 h 1711481"/>
                <a:gd name="connsiteX415" fmla="*/ 136436 w 426210"/>
                <a:gd name="connsiteY415" fmla="*/ 565060 h 1711481"/>
                <a:gd name="connsiteX416" fmla="*/ 143076 w 426210"/>
                <a:gd name="connsiteY416" fmla="*/ 560834 h 1711481"/>
                <a:gd name="connsiteX417" fmla="*/ 179298 w 426210"/>
                <a:gd name="connsiteY417" fmla="*/ 559627 h 1711481"/>
                <a:gd name="connsiteX418" fmla="*/ 181109 w 426210"/>
                <a:gd name="connsiteY418" fmla="*/ 565060 h 1711481"/>
                <a:gd name="connsiteX419" fmla="*/ 180506 w 426210"/>
                <a:gd name="connsiteY419" fmla="*/ 568079 h 1711481"/>
                <a:gd name="connsiteX420" fmla="*/ 176883 w 426210"/>
                <a:gd name="connsiteY420" fmla="*/ 566871 h 1711481"/>
                <a:gd name="connsiteX421" fmla="*/ 178091 w 426210"/>
                <a:gd name="connsiteY421" fmla="*/ 560834 h 1711481"/>
                <a:gd name="connsiteX422" fmla="*/ 179298 w 426210"/>
                <a:gd name="connsiteY422" fmla="*/ 559627 h 1711481"/>
                <a:gd name="connsiteX423" fmla="*/ 103836 w 426210"/>
                <a:gd name="connsiteY423" fmla="*/ 552383 h 1711481"/>
                <a:gd name="connsiteX424" fmla="*/ 106251 w 426210"/>
                <a:gd name="connsiteY424" fmla="*/ 552987 h 1711481"/>
                <a:gd name="connsiteX425" fmla="*/ 103836 w 426210"/>
                <a:gd name="connsiteY425" fmla="*/ 563249 h 1711481"/>
                <a:gd name="connsiteX426" fmla="*/ 102025 w 426210"/>
                <a:gd name="connsiteY426" fmla="*/ 558420 h 1711481"/>
                <a:gd name="connsiteX427" fmla="*/ 103836 w 426210"/>
                <a:gd name="connsiteY427" fmla="*/ 552383 h 1711481"/>
                <a:gd name="connsiteX428" fmla="*/ 150924 w 426210"/>
                <a:gd name="connsiteY428" fmla="*/ 556005 h 1711481"/>
                <a:gd name="connsiteX429" fmla="*/ 147302 w 426210"/>
                <a:gd name="connsiteY429" fmla="*/ 560231 h 1711481"/>
                <a:gd name="connsiteX430" fmla="*/ 143076 w 426210"/>
                <a:gd name="connsiteY430" fmla="*/ 556005 h 1711481"/>
                <a:gd name="connsiteX431" fmla="*/ 145491 w 426210"/>
                <a:gd name="connsiteY431" fmla="*/ 553590 h 1711481"/>
                <a:gd name="connsiteX432" fmla="*/ 147906 w 426210"/>
                <a:gd name="connsiteY432" fmla="*/ 556005 h 1711481"/>
                <a:gd name="connsiteX433" fmla="*/ 150924 w 426210"/>
                <a:gd name="connsiteY433" fmla="*/ 556005 h 1711481"/>
                <a:gd name="connsiteX434" fmla="*/ 117117 w 426210"/>
                <a:gd name="connsiteY434" fmla="*/ 549364 h 1711481"/>
                <a:gd name="connsiteX435" fmla="*/ 120739 w 426210"/>
                <a:gd name="connsiteY435" fmla="*/ 550572 h 1711481"/>
                <a:gd name="connsiteX436" fmla="*/ 123758 w 426210"/>
                <a:gd name="connsiteY436" fmla="*/ 549364 h 1711481"/>
                <a:gd name="connsiteX437" fmla="*/ 127984 w 426210"/>
                <a:gd name="connsiteY437" fmla="*/ 551779 h 1711481"/>
                <a:gd name="connsiteX438" fmla="*/ 134021 w 426210"/>
                <a:gd name="connsiteY438" fmla="*/ 550572 h 1711481"/>
                <a:gd name="connsiteX439" fmla="*/ 136436 w 426210"/>
                <a:gd name="connsiteY439" fmla="*/ 551779 h 1711481"/>
                <a:gd name="connsiteX440" fmla="*/ 140058 w 426210"/>
                <a:gd name="connsiteY440" fmla="*/ 560231 h 1711481"/>
                <a:gd name="connsiteX441" fmla="*/ 134021 w 426210"/>
                <a:gd name="connsiteY441" fmla="*/ 563249 h 1711481"/>
                <a:gd name="connsiteX442" fmla="*/ 137039 w 426210"/>
                <a:gd name="connsiteY442" fmla="*/ 567475 h 1711481"/>
                <a:gd name="connsiteX443" fmla="*/ 137643 w 426210"/>
                <a:gd name="connsiteY443" fmla="*/ 574116 h 1711481"/>
                <a:gd name="connsiteX444" fmla="*/ 132813 w 426210"/>
                <a:gd name="connsiteY444" fmla="*/ 572305 h 1711481"/>
                <a:gd name="connsiteX445" fmla="*/ 132210 w 426210"/>
                <a:gd name="connsiteY445" fmla="*/ 580756 h 1711481"/>
                <a:gd name="connsiteX446" fmla="*/ 129795 w 426210"/>
                <a:gd name="connsiteY446" fmla="*/ 579549 h 1711481"/>
                <a:gd name="connsiteX447" fmla="*/ 121947 w 426210"/>
                <a:gd name="connsiteY447" fmla="*/ 592227 h 1711481"/>
                <a:gd name="connsiteX448" fmla="*/ 120739 w 426210"/>
                <a:gd name="connsiteY448" fmla="*/ 597660 h 1711481"/>
                <a:gd name="connsiteX449" fmla="*/ 114702 w 426210"/>
                <a:gd name="connsiteY449" fmla="*/ 601886 h 1711481"/>
                <a:gd name="connsiteX450" fmla="*/ 109269 w 426210"/>
                <a:gd name="connsiteY450" fmla="*/ 597056 h 1711481"/>
                <a:gd name="connsiteX451" fmla="*/ 109873 w 426210"/>
                <a:gd name="connsiteY451" fmla="*/ 594038 h 1711481"/>
                <a:gd name="connsiteX452" fmla="*/ 114702 w 426210"/>
                <a:gd name="connsiteY452" fmla="*/ 577738 h 1711481"/>
                <a:gd name="connsiteX453" fmla="*/ 115910 w 426210"/>
                <a:gd name="connsiteY453" fmla="*/ 572305 h 1711481"/>
                <a:gd name="connsiteX454" fmla="*/ 115306 w 426210"/>
                <a:gd name="connsiteY454" fmla="*/ 566871 h 1711481"/>
                <a:gd name="connsiteX455" fmla="*/ 112288 w 426210"/>
                <a:gd name="connsiteY455" fmla="*/ 566268 h 1711481"/>
                <a:gd name="connsiteX456" fmla="*/ 109873 w 426210"/>
                <a:gd name="connsiteY456" fmla="*/ 563249 h 1711481"/>
                <a:gd name="connsiteX457" fmla="*/ 112288 w 426210"/>
                <a:gd name="connsiteY457" fmla="*/ 557212 h 1711481"/>
                <a:gd name="connsiteX458" fmla="*/ 114702 w 426210"/>
                <a:gd name="connsiteY458" fmla="*/ 559627 h 1711481"/>
                <a:gd name="connsiteX459" fmla="*/ 118325 w 426210"/>
                <a:gd name="connsiteY459" fmla="*/ 554798 h 1711481"/>
                <a:gd name="connsiteX460" fmla="*/ 117117 w 426210"/>
                <a:gd name="connsiteY460" fmla="*/ 549364 h 1711481"/>
                <a:gd name="connsiteX461" fmla="*/ 336259 w 426210"/>
                <a:gd name="connsiteY461" fmla="*/ 547553 h 1711481"/>
                <a:gd name="connsiteX462" fmla="*/ 339881 w 426210"/>
                <a:gd name="connsiteY462" fmla="*/ 552987 h 1711481"/>
                <a:gd name="connsiteX463" fmla="*/ 344107 w 426210"/>
                <a:gd name="connsiteY463" fmla="*/ 555401 h 1711481"/>
                <a:gd name="connsiteX464" fmla="*/ 342900 w 426210"/>
                <a:gd name="connsiteY464" fmla="*/ 558420 h 1711481"/>
                <a:gd name="connsiteX465" fmla="*/ 344711 w 426210"/>
                <a:gd name="connsiteY465" fmla="*/ 565060 h 1711481"/>
                <a:gd name="connsiteX466" fmla="*/ 336863 w 426210"/>
                <a:gd name="connsiteY466" fmla="*/ 565060 h 1711481"/>
                <a:gd name="connsiteX467" fmla="*/ 333844 w 426210"/>
                <a:gd name="connsiteY467" fmla="*/ 563249 h 1711481"/>
                <a:gd name="connsiteX468" fmla="*/ 331430 w 426210"/>
                <a:gd name="connsiteY468" fmla="*/ 554798 h 1711481"/>
                <a:gd name="connsiteX469" fmla="*/ 333241 w 426210"/>
                <a:gd name="connsiteY469" fmla="*/ 549968 h 1711481"/>
                <a:gd name="connsiteX470" fmla="*/ 336259 w 426210"/>
                <a:gd name="connsiteY470" fmla="*/ 547553 h 1711481"/>
                <a:gd name="connsiteX471" fmla="*/ 132813 w 426210"/>
                <a:gd name="connsiteY471" fmla="*/ 528839 h 1711481"/>
                <a:gd name="connsiteX472" fmla="*/ 137039 w 426210"/>
                <a:gd name="connsiteY472" fmla="*/ 529442 h 1711481"/>
                <a:gd name="connsiteX473" fmla="*/ 140661 w 426210"/>
                <a:gd name="connsiteY473" fmla="*/ 532461 h 1711481"/>
                <a:gd name="connsiteX474" fmla="*/ 135832 w 426210"/>
                <a:gd name="connsiteY474" fmla="*/ 535479 h 1711481"/>
                <a:gd name="connsiteX475" fmla="*/ 132210 w 426210"/>
                <a:gd name="connsiteY475" fmla="*/ 531857 h 1711481"/>
                <a:gd name="connsiteX476" fmla="*/ 132813 w 426210"/>
                <a:gd name="connsiteY476" fmla="*/ 528839 h 1711481"/>
                <a:gd name="connsiteX477" fmla="*/ 153943 w 426210"/>
                <a:gd name="connsiteY477" fmla="*/ 527631 h 1711481"/>
                <a:gd name="connsiteX478" fmla="*/ 151528 w 426210"/>
                <a:gd name="connsiteY478" fmla="*/ 530650 h 1711481"/>
                <a:gd name="connsiteX479" fmla="*/ 151528 w 426210"/>
                <a:gd name="connsiteY479" fmla="*/ 533668 h 1711481"/>
                <a:gd name="connsiteX480" fmla="*/ 149113 w 426210"/>
                <a:gd name="connsiteY480" fmla="*/ 539102 h 1711481"/>
                <a:gd name="connsiteX481" fmla="*/ 146698 w 426210"/>
                <a:gd name="connsiteY481" fmla="*/ 537894 h 1711481"/>
                <a:gd name="connsiteX482" fmla="*/ 148510 w 426210"/>
                <a:gd name="connsiteY482" fmla="*/ 533668 h 1711481"/>
                <a:gd name="connsiteX483" fmla="*/ 149717 w 426210"/>
                <a:gd name="connsiteY483" fmla="*/ 526424 h 1711481"/>
                <a:gd name="connsiteX484" fmla="*/ 152735 w 426210"/>
                <a:gd name="connsiteY484" fmla="*/ 524613 h 1711481"/>
                <a:gd name="connsiteX485" fmla="*/ 153943 w 426210"/>
                <a:gd name="connsiteY485" fmla="*/ 527631 h 1711481"/>
                <a:gd name="connsiteX486" fmla="*/ 103836 w 426210"/>
                <a:gd name="connsiteY486" fmla="*/ 440095 h 1711481"/>
                <a:gd name="connsiteX487" fmla="*/ 104440 w 426210"/>
                <a:gd name="connsiteY487" fmla="*/ 451565 h 1711481"/>
                <a:gd name="connsiteX488" fmla="*/ 100214 w 426210"/>
                <a:gd name="connsiteY488" fmla="*/ 446736 h 1711481"/>
                <a:gd name="connsiteX489" fmla="*/ 103836 w 426210"/>
                <a:gd name="connsiteY489" fmla="*/ 440095 h 1711481"/>
                <a:gd name="connsiteX490" fmla="*/ 142473 w 426210"/>
                <a:gd name="connsiteY490" fmla="*/ 421984 h 1711481"/>
                <a:gd name="connsiteX491" fmla="*/ 144887 w 426210"/>
                <a:gd name="connsiteY491" fmla="*/ 423192 h 1711481"/>
                <a:gd name="connsiteX492" fmla="*/ 144284 w 426210"/>
                <a:gd name="connsiteY492" fmla="*/ 428625 h 1711481"/>
                <a:gd name="connsiteX493" fmla="*/ 148510 w 426210"/>
                <a:gd name="connsiteY493" fmla="*/ 428625 h 1711481"/>
                <a:gd name="connsiteX494" fmla="*/ 151528 w 426210"/>
                <a:gd name="connsiteY494" fmla="*/ 440699 h 1711481"/>
                <a:gd name="connsiteX495" fmla="*/ 153943 w 426210"/>
                <a:gd name="connsiteY495" fmla="*/ 444321 h 1711481"/>
                <a:gd name="connsiteX496" fmla="*/ 149717 w 426210"/>
                <a:gd name="connsiteY496" fmla="*/ 450358 h 1711481"/>
                <a:gd name="connsiteX497" fmla="*/ 150924 w 426210"/>
                <a:gd name="connsiteY497" fmla="*/ 452773 h 1711481"/>
                <a:gd name="connsiteX498" fmla="*/ 155150 w 426210"/>
                <a:gd name="connsiteY498" fmla="*/ 455791 h 1711481"/>
                <a:gd name="connsiteX499" fmla="*/ 155754 w 426210"/>
                <a:gd name="connsiteY499" fmla="*/ 461224 h 1711481"/>
                <a:gd name="connsiteX500" fmla="*/ 158772 w 426210"/>
                <a:gd name="connsiteY500" fmla="*/ 463639 h 1711481"/>
                <a:gd name="connsiteX501" fmla="*/ 155754 w 426210"/>
                <a:gd name="connsiteY501" fmla="*/ 467865 h 1711481"/>
                <a:gd name="connsiteX502" fmla="*/ 156358 w 426210"/>
                <a:gd name="connsiteY502" fmla="*/ 471487 h 1711481"/>
                <a:gd name="connsiteX503" fmla="*/ 154547 w 426210"/>
                <a:gd name="connsiteY503" fmla="*/ 479335 h 1711481"/>
                <a:gd name="connsiteX504" fmla="*/ 154547 w 426210"/>
                <a:gd name="connsiteY504" fmla="*/ 486580 h 1711481"/>
                <a:gd name="connsiteX505" fmla="*/ 155150 w 426210"/>
                <a:gd name="connsiteY505" fmla="*/ 493220 h 1711481"/>
                <a:gd name="connsiteX506" fmla="*/ 158169 w 426210"/>
                <a:gd name="connsiteY506" fmla="*/ 500465 h 1711481"/>
                <a:gd name="connsiteX507" fmla="*/ 155150 w 426210"/>
                <a:gd name="connsiteY507" fmla="*/ 512539 h 1711481"/>
                <a:gd name="connsiteX508" fmla="*/ 152132 w 426210"/>
                <a:gd name="connsiteY508" fmla="*/ 510124 h 1711481"/>
                <a:gd name="connsiteX509" fmla="*/ 149717 w 426210"/>
                <a:gd name="connsiteY509" fmla="*/ 513746 h 1711481"/>
                <a:gd name="connsiteX510" fmla="*/ 152735 w 426210"/>
                <a:gd name="connsiteY510" fmla="*/ 517368 h 1711481"/>
                <a:gd name="connsiteX511" fmla="*/ 151528 w 426210"/>
                <a:gd name="connsiteY511" fmla="*/ 520387 h 1711481"/>
                <a:gd name="connsiteX512" fmla="*/ 147302 w 426210"/>
                <a:gd name="connsiteY512" fmla="*/ 522802 h 1711481"/>
                <a:gd name="connsiteX513" fmla="*/ 146095 w 426210"/>
                <a:gd name="connsiteY513" fmla="*/ 528235 h 1711481"/>
                <a:gd name="connsiteX514" fmla="*/ 141869 w 426210"/>
                <a:gd name="connsiteY514" fmla="*/ 524613 h 1711481"/>
                <a:gd name="connsiteX515" fmla="*/ 138247 w 426210"/>
                <a:gd name="connsiteY515" fmla="*/ 527028 h 1711481"/>
                <a:gd name="connsiteX516" fmla="*/ 127984 w 426210"/>
                <a:gd name="connsiteY516" fmla="*/ 524613 h 1711481"/>
                <a:gd name="connsiteX517" fmla="*/ 129795 w 426210"/>
                <a:gd name="connsiteY517" fmla="*/ 531254 h 1711481"/>
                <a:gd name="connsiteX518" fmla="*/ 137039 w 426210"/>
                <a:gd name="connsiteY518" fmla="*/ 540309 h 1711481"/>
                <a:gd name="connsiteX519" fmla="*/ 140058 w 426210"/>
                <a:gd name="connsiteY519" fmla="*/ 546950 h 1711481"/>
                <a:gd name="connsiteX520" fmla="*/ 138247 w 426210"/>
                <a:gd name="connsiteY520" fmla="*/ 548761 h 1711481"/>
                <a:gd name="connsiteX521" fmla="*/ 134021 w 426210"/>
                <a:gd name="connsiteY521" fmla="*/ 548761 h 1711481"/>
                <a:gd name="connsiteX522" fmla="*/ 128587 w 426210"/>
                <a:gd name="connsiteY522" fmla="*/ 551175 h 1711481"/>
                <a:gd name="connsiteX523" fmla="*/ 123758 w 426210"/>
                <a:gd name="connsiteY523" fmla="*/ 548761 h 1711481"/>
                <a:gd name="connsiteX524" fmla="*/ 121343 w 426210"/>
                <a:gd name="connsiteY524" fmla="*/ 550572 h 1711481"/>
                <a:gd name="connsiteX525" fmla="*/ 116513 w 426210"/>
                <a:gd name="connsiteY525" fmla="*/ 548157 h 1711481"/>
                <a:gd name="connsiteX526" fmla="*/ 111080 w 426210"/>
                <a:gd name="connsiteY526" fmla="*/ 551779 h 1711481"/>
                <a:gd name="connsiteX527" fmla="*/ 105647 w 426210"/>
                <a:gd name="connsiteY527" fmla="*/ 551779 h 1711481"/>
                <a:gd name="connsiteX528" fmla="*/ 101421 w 426210"/>
                <a:gd name="connsiteY528" fmla="*/ 543931 h 1711481"/>
                <a:gd name="connsiteX529" fmla="*/ 100818 w 426210"/>
                <a:gd name="connsiteY529" fmla="*/ 526424 h 1711481"/>
                <a:gd name="connsiteX530" fmla="*/ 102629 w 426210"/>
                <a:gd name="connsiteY530" fmla="*/ 519783 h 1711481"/>
                <a:gd name="connsiteX531" fmla="*/ 101421 w 426210"/>
                <a:gd name="connsiteY531" fmla="*/ 515557 h 1711481"/>
                <a:gd name="connsiteX532" fmla="*/ 103232 w 426210"/>
                <a:gd name="connsiteY532" fmla="*/ 511331 h 1711481"/>
                <a:gd name="connsiteX533" fmla="*/ 100214 w 426210"/>
                <a:gd name="connsiteY533" fmla="*/ 506502 h 1711481"/>
                <a:gd name="connsiteX534" fmla="*/ 101421 w 426210"/>
                <a:gd name="connsiteY534" fmla="*/ 501069 h 1711481"/>
                <a:gd name="connsiteX535" fmla="*/ 103232 w 426210"/>
                <a:gd name="connsiteY535" fmla="*/ 497446 h 1711481"/>
                <a:gd name="connsiteX536" fmla="*/ 102629 w 426210"/>
                <a:gd name="connsiteY536" fmla="*/ 490202 h 1711481"/>
                <a:gd name="connsiteX537" fmla="*/ 100214 w 426210"/>
                <a:gd name="connsiteY537" fmla="*/ 487183 h 1711481"/>
                <a:gd name="connsiteX538" fmla="*/ 103232 w 426210"/>
                <a:gd name="connsiteY538" fmla="*/ 484769 h 1711481"/>
                <a:gd name="connsiteX539" fmla="*/ 104440 w 426210"/>
                <a:gd name="connsiteY539" fmla="*/ 480543 h 1711481"/>
                <a:gd name="connsiteX540" fmla="*/ 108665 w 426210"/>
                <a:gd name="connsiteY540" fmla="*/ 479939 h 1711481"/>
                <a:gd name="connsiteX541" fmla="*/ 108062 w 426210"/>
                <a:gd name="connsiteY541" fmla="*/ 476921 h 1711481"/>
                <a:gd name="connsiteX542" fmla="*/ 110477 w 426210"/>
                <a:gd name="connsiteY542" fmla="*/ 473298 h 1711481"/>
                <a:gd name="connsiteX543" fmla="*/ 107458 w 426210"/>
                <a:gd name="connsiteY543" fmla="*/ 467865 h 1711481"/>
                <a:gd name="connsiteX544" fmla="*/ 109873 w 426210"/>
                <a:gd name="connsiteY544" fmla="*/ 467261 h 1711481"/>
                <a:gd name="connsiteX545" fmla="*/ 109873 w 426210"/>
                <a:gd name="connsiteY545" fmla="*/ 462432 h 1711481"/>
                <a:gd name="connsiteX546" fmla="*/ 108062 w 426210"/>
                <a:gd name="connsiteY546" fmla="*/ 458206 h 1711481"/>
                <a:gd name="connsiteX547" fmla="*/ 105647 w 426210"/>
                <a:gd name="connsiteY547" fmla="*/ 448547 h 1711481"/>
                <a:gd name="connsiteX548" fmla="*/ 106251 w 426210"/>
                <a:gd name="connsiteY548" fmla="*/ 440095 h 1711481"/>
                <a:gd name="connsiteX549" fmla="*/ 109269 w 426210"/>
                <a:gd name="connsiteY549" fmla="*/ 440095 h 1711481"/>
                <a:gd name="connsiteX550" fmla="*/ 115910 w 426210"/>
                <a:gd name="connsiteY550" fmla="*/ 432851 h 1711481"/>
                <a:gd name="connsiteX551" fmla="*/ 120739 w 426210"/>
                <a:gd name="connsiteY551" fmla="*/ 432851 h 1711481"/>
                <a:gd name="connsiteX552" fmla="*/ 120739 w 426210"/>
                <a:gd name="connsiteY552" fmla="*/ 427418 h 1711481"/>
                <a:gd name="connsiteX553" fmla="*/ 127380 w 426210"/>
                <a:gd name="connsiteY553" fmla="*/ 426210 h 1711481"/>
                <a:gd name="connsiteX554" fmla="*/ 127984 w 426210"/>
                <a:gd name="connsiteY554" fmla="*/ 428021 h 1711481"/>
                <a:gd name="connsiteX555" fmla="*/ 129191 w 426210"/>
                <a:gd name="connsiteY555" fmla="*/ 428021 h 1711481"/>
                <a:gd name="connsiteX556" fmla="*/ 130399 w 426210"/>
                <a:gd name="connsiteY556" fmla="*/ 426814 h 1711481"/>
                <a:gd name="connsiteX557" fmla="*/ 131002 w 426210"/>
                <a:gd name="connsiteY557" fmla="*/ 428021 h 1711481"/>
                <a:gd name="connsiteX558" fmla="*/ 130399 w 426210"/>
                <a:gd name="connsiteY558" fmla="*/ 429832 h 1711481"/>
                <a:gd name="connsiteX559" fmla="*/ 130399 w 426210"/>
                <a:gd name="connsiteY559" fmla="*/ 430436 h 1711481"/>
                <a:gd name="connsiteX560" fmla="*/ 131002 w 426210"/>
                <a:gd name="connsiteY560" fmla="*/ 430436 h 1711481"/>
                <a:gd name="connsiteX561" fmla="*/ 137643 w 426210"/>
                <a:gd name="connsiteY561" fmla="*/ 428625 h 1711481"/>
                <a:gd name="connsiteX562" fmla="*/ 141265 w 426210"/>
                <a:gd name="connsiteY562" fmla="*/ 426210 h 1711481"/>
                <a:gd name="connsiteX563" fmla="*/ 142473 w 426210"/>
                <a:gd name="connsiteY563" fmla="*/ 421984 h 1711481"/>
                <a:gd name="connsiteX564" fmla="*/ 100818 w 426210"/>
                <a:gd name="connsiteY564" fmla="*/ 405684 h 1711481"/>
                <a:gd name="connsiteX565" fmla="*/ 105647 w 426210"/>
                <a:gd name="connsiteY565" fmla="*/ 408099 h 1711481"/>
                <a:gd name="connsiteX566" fmla="*/ 105647 w 426210"/>
                <a:gd name="connsiteY566" fmla="*/ 427418 h 1711481"/>
                <a:gd name="connsiteX567" fmla="*/ 104440 w 426210"/>
                <a:gd name="connsiteY567" fmla="*/ 432851 h 1711481"/>
                <a:gd name="connsiteX568" fmla="*/ 99610 w 426210"/>
                <a:gd name="connsiteY568" fmla="*/ 438888 h 1711481"/>
                <a:gd name="connsiteX569" fmla="*/ 99006 w 426210"/>
                <a:gd name="connsiteY569" fmla="*/ 442510 h 1711481"/>
                <a:gd name="connsiteX570" fmla="*/ 95384 w 426210"/>
                <a:gd name="connsiteY570" fmla="*/ 447339 h 1711481"/>
                <a:gd name="connsiteX571" fmla="*/ 91762 w 426210"/>
                <a:gd name="connsiteY571" fmla="*/ 438284 h 1711481"/>
                <a:gd name="connsiteX572" fmla="*/ 91159 w 426210"/>
                <a:gd name="connsiteY572" fmla="*/ 433455 h 1711481"/>
                <a:gd name="connsiteX573" fmla="*/ 94177 w 426210"/>
                <a:gd name="connsiteY573" fmla="*/ 429229 h 1711481"/>
                <a:gd name="connsiteX574" fmla="*/ 94781 w 426210"/>
                <a:gd name="connsiteY574" fmla="*/ 421381 h 1711481"/>
                <a:gd name="connsiteX575" fmla="*/ 97195 w 426210"/>
                <a:gd name="connsiteY575" fmla="*/ 416551 h 1711481"/>
                <a:gd name="connsiteX576" fmla="*/ 95384 w 426210"/>
                <a:gd name="connsiteY576" fmla="*/ 414136 h 1711481"/>
                <a:gd name="connsiteX577" fmla="*/ 98403 w 426210"/>
                <a:gd name="connsiteY577" fmla="*/ 406288 h 1711481"/>
                <a:gd name="connsiteX578" fmla="*/ 100818 w 426210"/>
                <a:gd name="connsiteY578" fmla="*/ 405684 h 1711481"/>
                <a:gd name="connsiteX579" fmla="*/ 164809 w 426210"/>
                <a:gd name="connsiteY579" fmla="*/ 404477 h 1711481"/>
                <a:gd name="connsiteX580" fmla="*/ 161791 w 426210"/>
                <a:gd name="connsiteY580" fmla="*/ 406892 h 1711481"/>
                <a:gd name="connsiteX581" fmla="*/ 157565 w 426210"/>
                <a:gd name="connsiteY581" fmla="*/ 413533 h 1711481"/>
                <a:gd name="connsiteX582" fmla="*/ 155150 w 426210"/>
                <a:gd name="connsiteY582" fmla="*/ 413533 h 1711481"/>
                <a:gd name="connsiteX583" fmla="*/ 155150 w 426210"/>
                <a:gd name="connsiteY583" fmla="*/ 406288 h 1711481"/>
                <a:gd name="connsiteX584" fmla="*/ 158772 w 426210"/>
                <a:gd name="connsiteY584" fmla="*/ 408099 h 1711481"/>
                <a:gd name="connsiteX585" fmla="*/ 164809 w 426210"/>
                <a:gd name="connsiteY585" fmla="*/ 404477 h 1711481"/>
                <a:gd name="connsiteX586" fmla="*/ 147906 w 426210"/>
                <a:gd name="connsiteY586" fmla="*/ 399044 h 1711481"/>
                <a:gd name="connsiteX587" fmla="*/ 150321 w 426210"/>
                <a:gd name="connsiteY587" fmla="*/ 398440 h 1711481"/>
                <a:gd name="connsiteX588" fmla="*/ 151528 w 426210"/>
                <a:gd name="connsiteY588" fmla="*/ 404477 h 1711481"/>
                <a:gd name="connsiteX589" fmla="*/ 146698 w 426210"/>
                <a:gd name="connsiteY589" fmla="*/ 403873 h 1711481"/>
                <a:gd name="connsiteX590" fmla="*/ 147906 w 426210"/>
                <a:gd name="connsiteY590" fmla="*/ 399044 h 1711481"/>
                <a:gd name="connsiteX591" fmla="*/ 425607 w 426210"/>
                <a:gd name="connsiteY591" fmla="*/ 305471 h 1711481"/>
                <a:gd name="connsiteX592" fmla="*/ 426210 w 426210"/>
                <a:gd name="connsiteY592" fmla="*/ 310300 h 1711481"/>
                <a:gd name="connsiteX593" fmla="*/ 421985 w 426210"/>
                <a:gd name="connsiteY593" fmla="*/ 312715 h 1711481"/>
                <a:gd name="connsiteX594" fmla="*/ 420777 w 426210"/>
                <a:gd name="connsiteY594" fmla="*/ 309093 h 1711481"/>
                <a:gd name="connsiteX595" fmla="*/ 425607 w 426210"/>
                <a:gd name="connsiteY595" fmla="*/ 305471 h 1711481"/>
                <a:gd name="connsiteX596" fmla="*/ 169639 w 426210"/>
                <a:gd name="connsiteY596" fmla="*/ 282530 h 1711481"/>
                <a:gd name="connsiteX597" fmla="*/ 171450 w 426210"/>
                <a:gd name="connsiteY597" fmla="*/ 287963 h 1711481"/>
                <a:gd name="connsiteX598" fmla="*/ 172054 w 426210"/>
                <a:gd name="connsiteY598" fmla="*/ 297019 h 1711481"/>
                <a:gd name="connsiteX599" fmla="*/ 170846 w 426210"/>
                <a:gd name="connsiteY599" fmla="*/ 301245 h 1711481"/>
                <a:gd name="connsiteX600" fmla="*/ 170243 w 426210"/>
                <a:gd name="connsiteY600" fmla="*/ 306678 h 1711481"/>
                <a:gd name="connsiteX601" fmla="*/ 170846 w 426210"/>
                <a:gd name="connsiteY601" fmla="*/ 315130 h 1711481"/>
                <a:gd name="connsiteX602" fmla="*/ 173865 w 426210"/>
                <a:gd name="connsiteY602" fmla="*/ 318148 h 1711481"/>
                <a:gd name="connsiteX603" fmla="*/ 176280 w 426210"/>
                <a:gd name="connsiteY603" fmla="*/ 327204 h 1711481"/>
                <a:gd name="connsiteX604" fmla="*/ 179902 w 426210"/>
                <a:gd name="connsiteY604" fmla="*/ 331430 h 1711481"/>
                <a:gd name="connsiteX605" fmla="*/ 178091 w 426210"/>
                <a:gd name="connsiteY605" fmla="*/ 335656 h 1711481"/>
                <a:gd name="connsiteX606" fmla="*/ 174469 w 426210"/>
                <a:gd name="connsiteY606" fmla="*/ 334448 h 1711481"/>
                <a:gd name="connsiteX607" fmla="*/ 171450 w 426210"/>
                <a:gd name="connsiteY607" fmla="*/ 335656 h 1711481"/>
                <a:gd name="connsiteX608" fmla="*/ 171450 w 426210"/>
                <a:gd name="connsiteY608" fmla="*/ 329619 h 1711481"/>
                <a:gd name="connsiteX609" fmla="*/ 169035 w 426210"/>
                <a:gd name="connsiteY609" fmla="*/ 330826 h 1711481"/>
                <a:gd name="connsiteX610" fmla="*/ 164206 w 426210"/>
                <a:gd name="connsiteY610" fmla="*/ 329015 h 1711481"/>
                <a:gd name="connsiteX611" fmla="*/ 158772 w 426210"/>
                <a:gd name="connsiteY611" fmla="*/ 332637 h 1711481"/>
                <a:gd name="connsiteX612" fmla="*/ 155754 w 426210"/>
                <a:gd name="connsiteY612" fmla="*/ 327808 h 1711481"/>
                <a:gd name="connsiteX613" fmla="*/ 153943 w 426210"/>
                <a:gd name="connsiteY613" fmla="*/ 330826 h 1711481"/>
                <a:gd name="connsiteX614" fmla="*/ 155150 w 426210"/>
                <a:gd name="connsiteY614" fmla="*/ 334448 h 1711481"/>
                <a:gd name="connsiteX615" fmla="*/ 158772 w 426210"/>
                <a:gd name="connsiteY615" fmla="*/ 335052 h 1711481"/>
                <a:gd name="connsiteX616" fmla="*/ 166017 w 426210"/>
                <a:gd name="connsiteY616" fmla="*/ 338674 h 1711481"/>
                <a:gd name="connsiteX617" fmla="*/ 172658 w 426210"/>
                <a:gd name="connsiteY617" fmla="*/ 348937 h 1711481"/>
                <a:gd name="connsiteX618" fmla="*/ 175676 w 426210"/>
                <a:gd name="connsiteY618" fmla="*/ 348333 h 1711481"/>
                <a:gd name="connsiteX619" fmla="*/ 175072 w 426210"/>
                <a:gd name="connsiteY619" fmla="*/ 354370 h 1711481"/>
                <a:gd name="connsiteX620" fmla="*/ 170243 w 426210"/>
                <a:gd name="connsiteY620" fmla="*/ 366444 h 1711481"/>
                <a:gd name="connsiteX621" fmla="*/ 170846 w 426210"/>
                <a:gd name="connsiteY621" fmla="*/ 374292 h 1711481"/>
                <a:gd name="connsiteX622" fmla="*/ 169639 w 426210"/>
                <a:gd name="connsiteY622" fmla="*/ 376707 h 1711481"/>
                <a:gd name="connsiteX623" fmla="*/ 170846 w 426210"/>
                <a:gd name="connsiteY623" fmla="*/ 384555 h 1711481"/>
                <a:gd name="connsiteX624" fmla="*/ 169639 w 426210"/>
                <a:gd name="connsiteY624" fmla="*/ 389385 h 1711481"/>
                <a:gd name="connsiteX625" fmla="*/ 164809 w 426210"/>
                <a:gd name="connsiteY625" fmla="*/ 397233 h 1711481"/>
                <a:gd name="connsiteX626" fmla="*/ 161187 w 426210"/>
                <a:gd name="connsiteY626" fmla="*/ 398440 h 1711481"/>
                <a:gd name="connsiteX627" fmla="*/ 157565 w 426210"/>
                <a:gd name="connsiteY627" fmla="*/ 397836 h 1711481"/>
                <a:gd name="connsiteX628" fmla="*/ 155150 w 426210"/>
                <a:gd name="connsiteY628" fmla="*/ 400855 h 1711481"/>
                <a:gd name="connsiteX629" fmla="*/ 150321 w 426210"/>
                <a:gd name="connsiteY629" fmla="*/ 395422 h 1711481"/>
                <a:gd name="connsiteX630" fmla="*/ 148510 w 426210"/>
                <a:gd name="connsiteY630" fmla="*/ 390592 h 1711481"/>
                <a:gd name="connsiteX631" fmla="*/ 146095 w 426210"/>
                <a:gd name="connsiteY631" fmla="*/ 392403 h 1711481"/>
                <a:gd name="connsiteX632" fmla="*/ 143680 w 426210"/>
                <a:gd name="connsiteY632" fmla="*/ 399044 h 1711481"/>
                <a:gd name="connsiteX633" fmla="*/ 144284 w 426210"/>
                <a:gd name="connsiteY633" fmla="*/ 403873 h 1711481"/>
                <a:gd name="connsiteX634" fmla="*/ 150924 w 426210"/>
                <a:gd name="connsiteY634" fmla="*/ 408703 h 1711481"/>
                <a:gd name="connsiteX635" fmla="*/ 148510 w 426210"/>
                <a:gd name="connsiteY635" fmla="*/ 412929 h 1711481"/>
                <a:gd name="connsiteX636" fmla="*/ 144887 w 426210"/>
                <a:gd name="connsiteY636" fmla="*/ 411721 h 1711481"/>
                <a:gd name="connsiteX637" fmla="*/ 144284 w 426210"/>
                <a:gd name="connsiteY637" fmla="*/ 407496 h 1711481"/>
                <a:gd name="connsiteX638" fmla="*/ 138850 w 426210"/>
                <a:gd name="connsiteY638" fmla="*/ 407496 h 1711481"/>
                <a:gd name="connsiteX639" fmla="*/ 137643 w 426210"/>
                <a:gd name="connsiteY639" fmla="*/ 411721 h 1711481"/>
                <a:gd name="connsiteX640" fmla="*/ 138247 w 426210"/>
                <a:gd name="connsiteY640" fmla="*/ 415344 h 1711481"/>
                <a:gd name="connsiteX641" fmla="*/ 134021 w 426210"/>
                <a:gd name="connsiteY641" fmla="*/ 417758 h 1711481"/>
                <a:gd name="connsiteX642" fmla="*/ 134021 w 426210"/>
                <a:gd name="connsiteY642" fmla="*/ 424399 h 1711481"/>
                <a:gd name="connsiteX643" fmla="*/ 137039 w 426210"/>
                <a:gd name="connsiteY643" fmla="*/ 424399 h 1711481"/>
                <a:gd name="connsiteX644" fmla="*/ 137039 w 426210"/>
                <a:gd name="connsiteY644" fmla="*/ 428625 h 1711481"/>
                <a:gd name="connsiteX645" fmla="*/ 134021 w 426210"/>
                <a:gd name="connsiteY645" fmla="*/ 429832 h 1711481"/>
                <a:gd name="connsiteX646" fmla="*/ 132813 w 426210"/>
                <a:gd name="connsiteY646" fmla="*/ 429832 h 1711481"/>
                <a:gd name="connsiteX647" fmla="*/ 131002 w 426210"/>
                <a:gd name="connsiteY647" fmla="*/ 429832 h 1711481"/>
                <a:gd name="connsiteX648" fmla="*/ 130399 w 426210"/>
                <a:gd name="connsiteY648" fmla="*/ 429832 h 1711481"/>
                <a:gd name="connsiteX649" fmla="*/ 131002 w 426210"/>
                <a:gd name="connsiteY649" fmla="*/ 428021 h 1711481"/>
                <a:gd name="connsiteX650" fmla="*/ 131002 w 426210"/>
                <a:gd name="connsiteY650" fmla="*/ 426814 h 1711481"/>
                <a:gd name="connsiteX651" fmla="*/ 122550 w 426210"/>
                <a:gd name="connsiteY651" fmla="*/ 425003 h 1711481"/>
                <a:gd name="connsiteX652" fmla="*/ 120739 w 426210"/>
                <a:gd name="connsiteY652" fmla="*/ 421984 h 1711481"/>
                <a:gd name="connsiteX653" fmla="*/ 122550 w 426210"/>
                <a:gd name="connsiteY653" fmla="*/ 417155 h 1711481"/>
                <a:gd name="connsiteX654" fmla="*/ 120739 w 426210"/>
                <a:gd name="connsiteY654" fmla="*/ 414136 h 1711481"/>
                <a:gd name="connsiteX655" fmla="*/ 120739 w 426210"/>
                <a:gd name="connsiteY655" fmla="*/ 408099 h 1711481"/>
                <a:gd name="connsiteX656" fmla="*/ 124965 w 426210"/>
                <a:gd name="connsiteY656" fmla="*/ 407496 h 1711481"/>
                <a:gd name="connsiteX657" fmla="*/ 126173 w 426210"/>
                <a:gd name="connsiteY657" fmla="*/ 403873 h 1711481"/>
                <a:gd name="connsiteX658" fmla="*/ 120136 w 426210"/>
                <a:gd name="connsiteY658" fmla="*/ 401459 h 1711481"/>
                <a:gd name="connsiteX659" fmla="*/ 121343 w 426210"/>
                <a:gd name="connsiteY659" fmla="*/ 393610 h 1711481"/>
                <a:gd name="connsiteX660" fmla="*/ 121343 w 426210"/>
                <a:gd name="connsiteY660" fmla="*/ 385159 h 1711481"/>
                <a:gd name="connsiteX661" fmla="*/ 126173 w 426210"/>
                <a:gd name="connsiteY661" fmla="*/ 382744 h 1711481"/>
                <a:gd name="connsiteX662" fmla="*/ 124362 w 426210"/>
                <a:gd name="connsiteY662" fmla="*/ 376707 h 1711481"/>
                <a:gd name="connsiteX663" fmla="*/ 131002 w 426210"/>
                <a:gd name="connsiteY663" fmla="*/ 373085 h 1711481"/>
                <a:gd name="connsiteX664" fmla="*/ 124362 w 426210"/>
                <a:gd name="connsiteY664" fmla="*/ 371274 h 1711481"/>
                <a:gd name="connsiteX665" fmla="*/ 128587 w 426210"/>
                <a:gd name="connsiteY665" fmla="*/ 358596 h 1711481"/>
                <a:gd name="connsiteX666" fmla="*/ 127984 w 426210"/>
                <a:gd name="connsiteY666" fmla="*/ 353766 h 1711481"/>
                <a:gd name="connsiteX667" fmla="*/ 132210 w 426210"/>
                <a:gd name="connsiteY667" fmla="*/ 353163 h 1711481"/>
                <a:gd name="connsiteX668" fmla="*/ 133417 w 426210"/>
                <a:gd name="connsiteY668" fmla="*/ 349540 h 1711481"/>
                <a:gd name="connsiteX669" fmla="*/ 129795 w 426210"/>
                <a:gd name="connsiteY669" fmla="*/ 348937 h 1711481"/>
                <a:gd name="connsiteX670" fmla="*/ 126776 w 426210"/>
                <a:gd name="connsiteY670" fmla="*/ 345315 h 1711481"/>
                <a:gd name="connsiteX671" fmla="*/ 131002 w 426210"/>
                <a:gd name="connsiteY671" fmla="*/ 339881 h 1711481"/>
                <a:gd name="connsiteX672" fmla="*/ 127380 w 426210"/>
                <a:gd name="connsiteY672" fmla="*/ 338674 h 1711481"/>
                <a:gd name="connsiteX673" fmla="*/ 127380 w 426210"/>
                <a:gd name="connsiteY673" fmla="*/ 334448 h 1711481"/>
                <a:gd name="connsiteX674" fmla="*/ 129191 w 426210"/>
                <a:gd name="connsiteY674" fmla="*/ 332033 h 1711481"/>
                <a:gd name="connsiteX675" fmla="*/ 129795 w 426210"/>
                <a:gd name="connsiteY675" fmla="*/ 325996 h 1711481"/>
                <a:gd name="connsiteX676" fmla="*/ 132813 w 426210"/>
                <a:gd name="connsiteY676" fmla="*/ 321771 h 1711481"/>
                <a:gd name="connsiteX677" fmla="*/ 131606 w 426210"/>
                <a:gd name="connsiteY677" fmla="*/ 317545 h 1711481"/>
                <a:gd name="connsiteX678" fmla="*/ 137039 w 426210"/>
                <a:gd name="connsiteY678" fmla="*/ 315734 h 1711481"/>
                <a:gd name="connsiteX679" fmla="*/ 139454 w 426210"/>
                <a:gd name="connsiteY679" fmla="*/ 312715 h 1711481"/>
                <a:gd name="connsiteX680" fmla="*/ 137039 w 426210"/>
                <a:gd name="connsiteY680" fmla="*/ 309093 h 1711481"/>
                <a:gd name="connsiteX681" fmla="*/ 137643 w 426210"/>
                <a:gd name="connsiteY681" fmla="*/ 303056 h 1711481"/>
                <a:gd name="connsiteX682" fmla="*/ 143076 w 426210"/>
                <a:gd name="connsiteY682" fmla="*/ 302452 h 1711481"/>
                <a:gd name="connsiteX683" fmla="*/ 143680 w 426210"/>
                <a:gd name="connsiteY683" fmla="*/ 298830 h 1711481"/>
                <a:gd name="connsiteX684" fmla="*/ 148510 w 426210"/>
                <a:gd name="connsiteY684" fmla="*/ 297623 h 1711481"/>
                <a:gd name="connsiteX685" fmla="*/ 145491 w 426210"/>
                <a:gd name="connsiteY685" fmla="*/ 291586 h 1711481"/>
                <a:gd name="connsiteX686" fmla="*/ 146698 w 426210"/>
                <a:gd name="connsiteY686" fmla="*/ 290378 h 1711481"/>
                <a:gd name="connsiteX687" fmla="*/ 155754 w 426210"/>
                <a:gd name="connsiteY687" fmla="*/ 288567 h 1711481"/>
                <a:gd name="connsiteX688" fmla="*/ 158169 w 426210"/>
                <a:gd name="connsiteY688" fmla="*/ 292189 h 1711481"/>
                <a:gd name="connsiteX689" fmla="*/ 161791 w 426210"/>
                <a:gd name="connsiteY689" fmla="*/ 290378 h 1711481"/>
                <a:gd name="connsiteX690" fmla="*/ 159376 w 426210"/>
                <a:gd name="connsiteY690" fmla="*/ 286756 h 1711481"/>
                <a:gd name="connsiteX691" fmla="*/ 161791 w 426210"/>
                <a:gd name="connsiteY691" fmla="*/ 283738 h 1711481"/>
                <a:gd name="connsiteX692" fmla="*/ 166621 w 426210"/>
                <a:gd name="connsiteY692" fmla="*/ 287360 h 1711481"/>
                <a:gd name="connsiteX693" fmla="*/ 167224 w 426210"/>
                <a:gd name="connsiteY693" fmla="*/ 282530 h 1711481"/>
                <a:gd name="connsiteX694" fmla="*/ 169639 w 426210"/>
                <a:gd name="connsiteY694" fmla="*/ 282530 h 1711481"/>
                <a:gd name="connsiteX695" fmla="*/ 166621 w 426210"/>
                <a:gd name="connsiteY695" fmla="*/ 260797 h 1711481"/>
                <a:gd name="connsiteX696" fmla="*/ 168432 w 426210"/>
                <a:gd name="connsiteY696" fmla="*/ 263815 h 1711481"/>
                <a:gd name="connsiteX697" fmla="*/ 166621 w 426210"/>
                <a:gd name="connsiteY697" fmla="*/ 267438 h 1711481"/>
                <a:gd name="connsiteX698" fmla="*/ 160584 w 426210"/>
                <a:gd name="connsiteY698" fmla="*/ 267438 h 1711481"/>
                <a:gd name="connsiteX699" fmla="*/ 159376 w 426210"/>
                <a:gd name="connsiteY699" fmla="*/ 263212 h 1711481"/>
                <a:gd name="connsiteX700" fmla="*/ 166621 w 426210"/>
                <a:gd name="connsiteY700" fmla="*/ 260797 h 1711481"/>
                <a:gd name="connsiteX701" fmla="*/ 239064 w 426210"/>
                <a:gd name="connsiteY701" fmla="*/ 158772 h 1711481"/>
                <a:gd name="connsiteX702" fmla="*/ 241479 w 426210"/>
                <a:gd name="connsiteY702" fmla="*/ 166017 h 1711481"/>
                <a:gd name="connsiteX703" fmla="*/ 240271 w 426210"/>
                <a:gd name="connsiteY703" fmla="*/ 172054 h 1711481"/>
                <a:gd name="connsiteX704" fmla="*/ 239064 w 426210"/>
                <a:gd name="connsiteY704" fmla="*/ 177487 h 1711481"/>
                <a:gd name="connsiteX705" fmla="*/ 236649 w 426210"/>
                <a:gd name="connsiteY705" fmla="*/ 176279 h 1711481"/>
                <a:gd name="connsiteX706" fmla="*/ 238460 w 426210"/>
                <a:gd name="connsiteY706" fmla="*/ 171450 h 1711481"/>
                <a:gd name="connsiteX707" fmla="*/ 236046 w 426210"/>
                <a:gd name="connsiteY707" fmla="*/ 159980 h 1711481"/>
                <a:gd name="connsiteX708" fmla="*/ 239064 w 426210"/>
                <a:gd name="connsiteY708" fmla="*/ 158772 h 1711481"/>
                <a:gd name="connsiteX709" fmla="*/ 295812 w 426210"/>
                <a:gd name="connsiteY709" fmla="*/ 0 h 1711481"/>
                <a:gd name="connsiteX710" fmla="*/ 294001 w 426210"/>
                <a:gd name="connsiteY710" fmla="*/ 6037 h 1711481"/>
                <a:gd name="connsiteX711" fmla="*/ 289775 w 426210"/>
                <a:gd name="connsiteY711" fmla="*/ 6037 h 1711481"/>
                <a:gd name="connsiteX712" fmla="*/ 292190 w 426210"/>
                <a:gd name="connsiteY712" fmla="*/ 604 h 1711481"/>
                <a:gd name="connsiteX713" fmla="*/ 295812 w 426210"/>
                <a:gd name="connsiteY713" fmla="*/ 0 h 171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Lst>
              <a:rect l="l" t="t" r="r" b="b"/>
              <a:pathLst>
                <a:path w="426210" h="1711481">
                  <a:moveTo>
                    <a:pt x="338070" y="1610664"/>
                  </a:moveTo>
                  <a:lnTo>
                    <a:pt x="336863" y="1613079"/>
                  </a:lnTo>
                  <a:lnTo>
                    <a:pt x="338674" y="1616097"/>
                  </a:lnTo>
                  <a:lnTo>
                    <a:pt x="342900" y="1615494"/>
                  </a:lnTo>
                  <a:lnTo>
                    <a:pt x="345315" y="1621531"/>
                  </a:lnTo>
                  <a:lnTo>
                    <a:pt x="344711" y="1623945"/>
                  </a:lnTo>
                  <a:lnTo>
                    <a:pt x="346522" y="1629379"/>
                  </a:lnTo>
                  <a:lnTo>
                    <a:pt x="347126" y="1635416"/>
                  </a:lnTo>
                  <a:lnTo>
                    <a:pt x="346522" y="1642660"/>
                  </a:lnTo>
                  <a:lnTo>
                    <a:pt x="348937" y="1644471"/>
                  </a:lnTo>
                  <a:lnTo>
                    <a:pt x="352559" y="1650508"/>
                  </a:lnTo>
                  <a:lnTo>
                    <a:pt x="353163" y="1658356"/>
                  </a:lnTo>
                  <a:lnTo>
                    <a:pt x="351955" y="1660771"/>
                  </a:lnTo>
                  <a:lnTo>
                    <a:pt x="354974" y="1663789"/>
                  </a:lnTo>
                  <a:lnTo>
                    <a:pt x="356181" y="1668015"/>
                  </a:lnTo>
                  <a:lnTo>
                    <a:pt x="352559" y="1672241"/>
                  </a:lnTo>
                  <a:lnTo>
                    <a:pt x="350748" y="1676467"/>
                  </a:lnTo>
                  <a:lnTo>
                    <a:pt x="351955" y="1678882"/>
                  </a:lnTo>
                  <a:lnTo>
                    <a:pt x="348333" y="1680693"/>
                  </a:lnTo>
                  <a:lnTo>
                    <a:pt x="348937" y="1684919"/>
                  </a:lnTo>
                  <a:lnTo>
                    <a:pt x="347730" y="1687937"/>
                  </a:lnTo>
                  <a:lnTo>
                    <a:pt x="347730" y="1692163"/>
                  </a:lnTo>
                  <a:lnTo>
                    <a:pt x="350748" y="1693974"/>
                  </a:lnTo>
                  <a:lnTo>
                    <a:pt x="348333" y="1701218"/>
                  </a:lnTo>
                  <a:lnTo>
                    <a:pt x="345918" y="1703030"/>
                  </a:lnTo>
                  <a:lnTo>
                    <a:pt x="342296" y="1698804"/>
                  </a:lnTo>
                  <a:lnTo>
                    <a:pt x="339278" y="1698804"/>
                  </a:lnTo>
                  <a:lnTo>
                    <a:pt x="337467" y="1701823"/>
                  </a:lnTo>
                  <a:lnTo>
                    <a:pt x="338070" y="1706048"/>
                  </a:lnTo>
                  <a:lnTo>
                    <a:pt x="333844" y="1711482"/>
                  </a:lnTo>
                  <a:lnTo>
                    <a:pt x="329619" y="1709670"/>
                  </a:lnTo>
                  <a:lnTo>
                    <a:pt x="330826" y="1700615"/>
                  </a:lnTo>
                  <a:lnTo>
                    <a:pt x="328411" y="1699408"/>
                  </a:lnTo>
                  <a:lnTo>
                    <a:pt x="325393" y="1694578"/>
                  </a:lnTo>
                  <a:lnTo>
                    <a:pt x="327204" y="1692163"/>
                  </a:lnTo>
                  <a:lnTo>
                    <a:pt x="322978" y="1688541"/>
                  </a:lnTo>
                  <a:lnTo>
                    <a:pt x="324185" y="1684919"/>
                  </a:lnTo>
                  <a:lnTo>
                    <a:pt x="320563" y="1679485"/>
                  </a:lnTo>
                  <a:lnTo>
                    <a:pt x="318149" y="1679485"/>
                  </a:lnTo>
                  <a:lnTo>
                    <a:pt x="316337" y="1675863"/>
                  </a:lnTo>
                  <a:lnTo>
                    <a:pt x="318149" y="1673448"/>
                  </a:lnTo>
                  <a:lnTo>
                    <a:pt x="316941" y="1668619"/>
                  </a:lnTo>
                  <a:lnTo>
                    <a:pt x="313923" y="1666808"/>
                  </a:lnTo>
                  <a:lnTo>
                    <a:pt x="312112" y="1661978"/>
                  </a:lnTo>
                  <a:lnTo>
                    <a:pt x="309093" y="1662582"/>
                  </a:lnTo>
                  <a:lnTo>
                    <a:pt x="307282" y="1658356"/>
                  </a:lnTo>
                  <a:lnTo>
                    <a:pt x="304867" y="1656545"/>
                  </a:lnTo>
                  <a:lnTo>
                    <a:pt x="301245" y="1657752"/>
                  </a:lnTo>
                  <a:lnTo>
                    <a:pt x="300641" y="1651715"/>
                  </a:lnTo>
                  <a:lnTo>
                    <a:pt x="301245" y="1643867"/>
                  </a:lnTo>
                  <a:lnTo>
                    <a:pt x="299434" y="1642660"/>
                  </a:lnTo>
                  <a:lnTo>
                    <a:pt x="298227" y="1634208"/>
                  </a:lnTo>
                  <a:lnTo>
                    <a:pt x="302453" y="1631190"/>
                  </a:lnTo>
                  <a:lnTo>
                    <a:pt x="302453" y="1623945"/>
                  </a:lnTo>
                  <a:lnTo>
                    <a:pt x="304867" y="1620927"/>
                  </a:lnTo>
                  <a:lnTo>
                    <a:pt x="310301" y="1620323"/>
                  </a:lnTo>
                  <a:lnTo>
                    <a:pt x="314526" y="1621531"/>
                  </a:lnTo>
                  <a:lnTo>
                    <a:pt x="318752" y="1616701"/>
                  </a:lnTo>
                  <a:lnTo>
                    <a:pt x="329619" y="1616097"/>
                  </a:lnTo>
                  <a:lnTo>
                    <a:pt x="330222" y="1613079"/>
                  </a:lnTo>
                  <a:lnTo>
                    <a:pt x="333844" y="1611268"/>
                  </a:lnTo>
                  <a:lnTo>
                    <a:pt x="338070" y="1610664"/>
                  </a:lnTo>
                  <a:close/>
                  <a:moveTo>
                    <a:pt x="310301" y="1568405"/>
                  </a:moveTo>
                  <a:lnTo>
                    <a:pt x="312112" y="1573235"/>
                  </a:lnTo>
                  <a:lnTo>
                    <a:pt x="312715" y="1578065"/>
                  </a:lnTo>
                  <a:lnTo>
                    <a:pt x="319356" y="1582894"/>
                  </a:lnTo>
                  <a:lnTo>
                    <a:pt x="318752" y="1585912"/>
                  </a:lnTo>
                  <a:lnTo>
                    <a:pt x="316337" y="1588327"/>
                  </a:lnTo>
                  <a:lnTo>
                    <a:pt x="312715" y="1596176"/>
                  </a:lnTo>
                  <a:lnTo>
                    <a:pt x="309093" y="1597383"/>
                  </a:lnTo>
                  <a:lnTo>
                    <a:pt x="303660" y="1601608"/>
                  </a:lnTo>
                  <a:lnTo>
                    <a:pt x="301245" y="1606438"/>
                  </a:lnTo>
                  <a:lnTo>
                    <a:pt x="297019" y="1610060"/>
                  </a:lnTo>
                  <a:lnTo>
                    <a:pt x="292793" y="1604627"/>
                  </a:lnTo>
                  <a:lnTo>
                    <a:pt x="294001" y="1600401"/>
                  </a:lnTo>
                  <a:lnTo>
                    <a:pt x="292190" y="1596779"/>
                  </a:lnTo>
                  <a:lnTo>
                    <a:pt x="294604" y="1593761"/>
                  </a:lnTo>
                  <a:lnTo>
                    <a:pt x="293397" y="1585309"/>
                  </a:lnTo>
                  <a:lnTo>
                    <a:pt x="300038" y="1581083"/>
                  </a:lnTo>
                  <a:lnTo>
                    <a:pt x="309093" y="1578668"/>
                  </a:lnTo>
                  <a:lnTo>
                    <a:pt x="309093" y="1569613"/>
                  </a:lnTo>
                  <a:lnTo>
                    <a:pt x="310301" y="1568405"/>
                  </a:lnTo>
                  <a:close/>
                  <a:moveTo>
                    <a:pt x="241479" y="1447665"/>
                  </a:moveTo>
                  <a:lnTo>
                    <a:pt x="247516" y="1451288"/>
                  </a:lnTo>
                  <a:lnTo>
                    <a:pt x="246308" y="1457929"/>
                  </a:lnTo>
                  <a:lnTo>
                    <a:pt x="249931" y="1460947"/>
                  </a:lnTo>
                  <a:lnTo>
                    <a:pt x="251742" y="1459136"/>
                  </a:lnTo>
                  <a:lnTo>
                    <a:pt x="258382" y="1465776"/>
                  </a:lnTo>
                  <a:lnTo>
                    <a:pt x="260797" y="1474228"/>
                  </a:lnTo>
                  <a:lnTo>
                    <a:pt x="258382" y="1479058"/>
                  </a:lnTo>
                  <a:lnTo>
                    <a:pt x="254157" y="1473625"/>
                  </a:lnTo>
                  <a:lnTo>
                    <a:pt x="249327" y="1471813"/>
                  </a:lnTo>
                  <a:lnTo>
                    <a:pt x="245101" y="1473021"/>
                  </a:lnTo>
                  <a:lnTo>
                    <a:pt x="240875" y="1477247"/>
                  </a:lnTo>
                  <a:lnTo>
                    <a:pt x="236649" y="1475436"/>
                  </a:lnTo>
                  <a:lnTo>
                    <a:pt x="234234" y="1473021"/>
                  </a:lnTo>
                  <a:lnTo>
                    <a:pt x="234838" y="1468191"/>
                  </a:lnTo>
                  <a:lnTo>
                    <a:pt x="228801" y="1464569"/>
                  </a:lnTo>
                  <a:lnTo>
                    <a:pt x="227594" y="1460344"/>
                  </a:lnTo>
                  <a:lnTo>
                    <a:pt x="230009" y="1457325"/>
                  </a:lnTo>
                  <a:lnTo>
                    <a:pt x="230009" y="1454307"/>
                  </a:lnTo>
                  <a:lnTo>
                    <a:pt x="232423" y="1450080"/>
                  </a:lnTo>
                  <a:lnTo>
                    <a:pt x="236649" y="1450684"/>
                  </a:lnTo>
                  <a:lnTo>
                    <a:pt x="241479" y="1447665"/>
                  </a:lnTo>
                  <a:close/>
                  <a:moveTo>
                    <a:pt x="275890" y="1446458"/>
                  </a:moveTo>
                  <a:lnTo>
                    <a:pt x="279512" y="1447665"/>
                  </a:lnTo>
                  <a:lnTo>
                    <a:pt x="283738" y="1454307"/>
                  </a:lnTo>
                  <a:lnTo>
                    <a:pt x="282530" y="1466381"/>
                  </a:lnTo>
                  <a:lnTo>
                    <a:pt x="281323" y="1467588"/>
                  </a:lnTo>
                  <a:lnTo>
                    <a:pt x="268042" y="1455514"/>
                  </a:lnTo>
                  <a:lnTo>
                    <a:pt x="275286" y="1449477"/>
                  </a:lnTo>
                  <a:lnTo>
                    <a:pt x="275890" y="1446458"/>
                  </a:lnTo>
                  <a:close/>
                  <a:moveTo>
                    <a:pt x="282530" y="1426536"/>
                  </a:moveTo>
                  <a:lnTo>
                    <a:pt x="284945" y="1429555"/>
                  </a:lnTo>
                  <a:lnTo>
                    <a:pt x="284945" y="1438610"/>
                  </a:lnTo>
                  <a:lnTo>
                    <a:pt x="287360" y="1443440"/>
                  </a:lnTo>
                  <a:lnTo>
                    <a:pt x="285549" y="1444647"/>
                  </a:lnTo>
                  <a:lnTo>
                    <a:pt x="281323" y="1438610"/>
                  </a:lnTo>
                  <a:lnTo>
                    <a:pt x="283134" y="1435592"/>
                  </a:lnTo>
                  <a:lnTo>
                    <a:pt x="280719" y="1433781"/>
                  </a:lnTo>
                  <a:lnTo>
                    <a:pt x="278908" y="1427744"/>
                  </a:lnTo>
                  <a:lnTo>
                    <a:pt x="282530" y="1426536"/>
                  </a:lnTo>
                  <a:close/>
                  <a:moveTo>
                    <a:pt x="271664" y="1404200"/>
                  </a:moveTo>
                  <a:lnTo>
                    <a:pt x="275286" y="1405407"/>
                  </a:lnTo>
                  <a:lnTo>
                    <a:pt x="275890" y="1411444"/>
                  </a:lnTo>
                  <a:lnTo>
                    <a:pt x="271664" y="1416877"/>
                  </a:lnTo>
                  <a:lnTo>
                    <a:pt x="268645" y="1418085"/>
                  </a:lnTo>
                  <a:lnTo>
                    <a:pt x="267438" y="1422310"/>
                  </a:lnTo>
                  <a:lnTo>
                    <a:pt x="271664" y="1427744"/>
                  </a:lnTo>
                  <a:lnTo>
                    <a:pt x="272871" y="1431969"/>
                  </a:lnTo>
                  <a:lnTo>
                    <a:pt x="276493" y="1434384"/>
                  </a:lnTo>
                  <a:lnTo>
                    <a:pt x="277097" y="1438610"/>
                  </a:lnTo>
                  <a:lnTo>
                    <a:pt x="274682" y="1444647"/>
                  </a:lnTo>
                  <a:lnTo>
                    <a:pt x="268042" y="1445251"/>
                  </a:lnTo>
                  <a:lnTo>
                    <a:pt x="268042" y="1452495"/>
                  </a:lnTo>
                  <a:lnTo>
                    <a:pt x="264419" y="1452495"/>
                  </a:lnTo>
                  <a:lnTo>
                    <a:pt x="263816" y="1444647"/>
                  </a:lnTo>
                  <a:lnTo>
                    <a:pt x="271664" y="1441025"/>
                  </a:lnTo>
                  <a:lnTo>
                    <a:pt x="272268" y="1436799"/>
                  </a:lnTo>
                  <a:lnTo>
                    <a:pt x="269853" y="1434988"/>
                  </a:lnTo>
                  <a:lnTo>
                    <a:pt x="263212" y="1441628"/>
                  </a:lnTo>
                  <a:lnTo>
                    <a:pt x="263212" y="1436196"/>
                  </a:lnTo>
                  <a:lnTo>
                    <a:pt x="257779" y="1426536"/>
                  </a:lnTo>
                  <a:lnTo>
                    <a:pt x="257175" y="1416274"/>
                  </a:lnTo>
                  <a:lnTo>
                    <a:pt x="261401" y="1413859"/>
                  </a:lnTo>
                  <a:lnTo>
                    <a:pt x="264419" y="1411444"/>
                  </a:lnTo>
                  <a:lnTo>
                    <a:pt x="265023" y="1406011"/>
                  </a:lnTo>
                  <a:lnTo>
                    <a:pt x="271664" y="1404200"/>
                  </a:lnTo>
                  <a:close/>
                  <a:moveTo>
                    <a:pt x="211898" y="1397559"/>
                  </a:moveTo>
                  <a:lnTo>
                    <a:pt x="215520" y="1404803"/>
                  </a:lnTo>
                  <a:lnTo>
                    <a:pt x="212501" y="1406614"/>
                  </a:lnTo>
                  <a:lnTo>
                    <a:pt x="208879" y="1401785"/>
                  </a:lnTo>
                  <a:lnTo>
                    <a:pt x="211898" y="1397559"/>
                  </a:lnTo>
                  <a:close/>
                  <a:moveTo>
                    <a:pt x="189561" y="1378240"/>
                  </a:moveTo>
                  <a:lnTo>
                    <a:pt x="192580" y="1380655"/>
                  </a:lnTo>
                  <a:lnTo>
                    <a:pt x="190165" y="1387900"/>
                  </a:lnTo>
                  <a:lnTo>
                    <a:pt x="189561" y="1394541"/>
                  </a:lnTo>
                  <a:lnTo>
                    <a:pt x="194994" y="1401785"/>
                  </a:lnTo>
                  <a:lnTo>
                    <a:pt x="203446" y="1406011"/>
                  </a:lnTo>
                  <a:lnTo>
                    <a:pt x="205861" y="1408425"/>
                  </a:lnTo>
                  <a:lnTo>
                    <a:pt x="203446" y="1412651"/>
                  </a:lnTo>
                  <a:lnTo>
                    <a:pt x="197409" y="1410840"/>
                  </a:lnTo>
                  <a:lnTo>
                    <a:pt x="188957" y="1406614"/>
                  </a:lnTo>
                  <a:lnTo>
                    <a:pt x="184128" y="1401181"/>
                  </a:lnTo>
                  <a:lnTo>
                    <a:pt x="181109" y="1395748"/>
                  </a:lnTo>
                  <a:lnTo>
                    <a:pt x="181109" y="1388504"/>
                  </a:lnTo>
                  <a:lnTo>
                    <a:pt x="182920" y="1381863"/>
                  </a:lnTo>
                  <a:lnTo>
                    <a:pt x="189561" y="1378240"/>
                  </a:lnTo>
                  <a:close/>
                  <a:moveTo>
                    <a:pt x="172054" y="1354092"/>
                  </a:moveTo>
                  <a:lnTo>
                    <a:pt x="175072" y="1356507"/>
                  </a:lnTo>
                  <a:lnTo>
                    <a:pt x="173865" y="1361337"/>
                  </a:lnTo>
                  <a:lnTo>
                    <a:pt x="170243" y="1358319"/>
                  </a:lnTo>
                  <a:lnTo>
                    <a:pt x="172054" y="1354092"/>
                  </a:lnTo>
                  <a:close/>
                  <a:moveTo>
                    <a:pt x="290379" y="1332963"/>
                  </a:moveTo>
                  <a:lnTo>
                    <a:pt x="291586" y="1342018"/>
                  </a:lnTo>
                  <a:lnTo>
                    <a:pt x="294001" y="1343226"/>
                  </a:lnTo>
                  <a:lnTo>
                    <a:pt x="295812" y="1355300"/>
                  </a:lnTo>
                  <a:lnTo>
                    <a:pt x="292190" y="1355300"/>
                  </a:lnTo>
                  <a:lnTo>
                    <a:pt x="292190" y="1345037"/>
                  </a:lnTo>
                  <a:lnTo>
                    <a:pt x="289171" y="1339000"/>
                  </a:lnTo>
                  <a:lnTo>
                    <a:pt x="290379" y="1332963"/>
                  </a:lnTo>
                  <a:close/>
                  <a:moveTo>
                    <a:pt x="119532" y="1192906"/>
                  </a:moveTo>
                  <a:lnTo>
                    <a:pt x="124965" y="1198339"/>
                  </a:lnTo>
                  <a:lnTo>
                    <a:pt x="127380" y="1203772"/>
                  </a:lnTo>
                  <a:lnTo>
                    <a:pt x="128587" y="1209809"/>
                  </a:lnTo>
                  <a:lnTo>
                    <a:pt x="126776" y="1215242"/>
                  </a:lnTo>
                  <a:lnTo>
                    <a:pt x="124362" y="1218261"/>
                  </a:lnTo>
                  <a:lnTo>
                    <a:pt x="119532" y="1219468"/>
                  </a:lnTo>
                  <a:lnTo>
                    <a:pt x="115910" y="1217657"/>
                  </a:lnTo>
                  <a:lnTo>
                    <a:pt x="108062" y="1218261"/>
                  </a:lnTo>
                  <a:lnTo>
                    <a:pt x="105647" y="1213431"/>
                  </a:lnTo>
                  <a:lnTo>
                    <a:pt x="105647" y="1199546"/>
                  </a:lnTo>
                  <a:lnTo>
                    <a:pt x="114702" y="1199546"/>
                  </a:lnTo>
                  <a:lnTo>
                    <a:pt x="119532" y="1192906"/>
                  </a:lnTo>
                  <a:close/>
                  <a:moveTo>
                    <a:pt x="63388" y="846987"/>
                  </a:moveTo>
                  <a:lnTo>
                    <a:pt x="72444" y="854232"/>
                  </a:lnTo>
                  <a:lnTo>
                    <a:pt x="73048" y="865098"/>
                  </a:lnTo>
                  <a:lnTo>
                    <a:pt x="78481" y="869928"/>
                  </a:lnTo>
                  <a:lnTo>
                    <a:pt x="77273" y="879587"/>
                  </a:lnTo>
                  <a:lnTo>
                    <a:pt x="80292" y="886831"/>
                  </a:lnTo>
                  <a:lnTo>
                    <a:pt x="80292" y="891660"/>
                  </a:lnTo>
                  <a:lnTo>
                    <a:pt x="76066" y="894679"/>
                  </a:lnTo>
                  <a:lnTo>
                    <a:pt x="76670" y="897094"/>
                  </a:lnTo>
                  <a:lnTo>
                    <a:pt x="71236" y="901320"/>
                  </a:lnTo>
                  <a:lnTo>
                    <a:pt x="68822" y="906753"/>
                  </a:lnTo>
                  <a:lnTo>
                    <a:pt x="69425" y="910979"/>
                  </a:lnTo>
                  <a:lnTo>
                    <a:pt x="73651" y="912186"/>
                  </a:lnTo>
                  <a:lnTo>
                    <a:pt x="74255" y="914601"/>
                  </a:lnTo>
                  <a:lnTo>
                    <a:pt x="67011" y="924260"/>
                  </a:lnTo>
                  <a:lnTo>
                    <a:pt x="66407" y="926675"/>
                  </a:lnTo>
                  <a:lnTo>
                    <a:pt x="59766" y="927882"/>
                  </a:lnTo>
                  <a:lnTo>
                    <a:pt x="56144" y="926675"/>
                  </a:lnTo>
                  <a:lnTo>
                    <a:pt x="52522" y="923053"/>
                  </a:lnTo>
                  <a:lnTo>
                    <a:pt x="46485" y="920034"/>
                  </a:lnTo>
                  <a:lnTo>
                    <a:pt x="43466" y="920638"/>
                  </a:lnTo>
                  <a:lnTo>
                    <a:pt x="39844" y="923657"/>
                  </a:lnTo>
                  <a:lnTo>
                    <a:pt x="36222" y="921242"/>
                  </a:lnTo>
                  <a:lnTo>
                    <a:pt x="41655" y="912790"/>
                  </a:lnTo>
                  <a:lnTo>
                    <a:pt x="44070" y="906149"/>
                  </a:lnTo>
                  <a:lnTo>
                    <a:pt x="41051" y="898905"/>
                  </a:lnTo>
                  <a:lnTo>
                    <a:pt x="38637" y="895283"/>
                  </a:lnTo>
                  <a:lnTo>
                    <a:pt x="35618" y="895283"/>
                  </a:lnTo>
                  <a:lnTo>
                    <a:pt x="36222" y="884416"/>
                  </a:lnTo>
                  <a:lnTo>
                    <a:pt x="35014" y="880190"/>
                  </a:lnTo>
                  <a:lnTo>
                    <a:pt x="34411" y="871135"/>
                  </a:lnTo>
                  <a:lnTo>
                    <a:pt x="38637" y="871739"/>
                  </a:lnTo>
                  <a:lnTo>
                    <a:pt x="42259" y="869928"/>
                  </a:lnTo>
                  <a:lnTo>
                    <a:pt x="45881" y="862683"/>
                  </a:lnTo>
                  <a:lnTo>
                    <a:pt x="51314" y="859061"/>
                  </a:lnTo>
                  <a:lnTo>
                    <a:pt x="51918" y="854232"/>
                  </a:lnTo>
                  <a:lnTo>
                    <a:pt x="56144" y="852420"/>
                  </a:lnTo>
                  <a:lnTo>
                    <a:pt x="58559" y="848798"/>
                  </a:lnTo>
                  <a:lnTo>
                    <a:pt x="63388" y="846987"/>
                  </a:lnTo>
                  <a:close/>
                  <a:moveTo>
                    <a:pt x="89347" y="718400"/>
                  </a:moveTo>
                  <a:lnTo>
                    <a:pt x="94781" y="722625"/>
                  </a:lnTo>
                  <a:lnTo>
                    <a:pt x="98403" y="734096"/>
                  </a:lnTo>
                  <a:lnTo>
                    <a:pt x="94177" y="742548"/>
                  </a:lnTo>
                  <a:lnTo>
                    <a:pt x="99610" y="743755"/>
                  </a:lnTo>
                  <a:lnTo>
                    <a:pt x="99610" y="747981"/>
                  </a:lnTo>
                  <a:lnTo>
                    <a:pt x="88744" y="752810"/>
                  </a:lnTo>
                  <a:lnTo>
                    <a:pt x="80896" y="752810"/>
                  </a:lnTo>
                  <a:lnTo>
                    <a:pt x="76670" y="748585"/>
                  </a:lnTo>
                  <a:lnTo>
                    <a:pt x="79085" y="745566"/>
                  </a:lnTo>
                  <a:lnTo>
                    <a:pt x="78481" y="741340"/>
                  </a:lnTo>
                  <a:lnTo>
                    <a:pt x="85725" y="740133"/>
                  </a:lnTo>
                  <a:lnTo>
                    <a:pt x="85725" y="732888"/>
                  </a:lnTo>
                  <a:lnTo>
                    <a:pt x="83310" y="729266"/>
                  </a:lnTo>
                  <a:lnTo>
                    <a:pt x="83914" y="723229"/>
                  </a:lnTo>
                  <a:lnTo>
                    <a:pt x="87536" y="717192"/>
                  </a:lnTo>
                  <a:lnTo>
                    <a:pt x="89347" y="718400"/>
                  </a:lnTo>
                  <a:close/>
                  <a:moveTo>
                    <a:pt x="83310" y="701496"/>
                  </a:moveTo>
                  <a:lnTo>
                    <a:pt x="84518" y="706326"/>
                  </a:lnTo>
                  <a:lnTo>
                    <a:pt x="80896" y="705722"/>
                  </a:lnTo>
                  <a:lnTo>
                    <a:pt x="83310" y="701496"/>
                  </a:lnTo>
                  <a:close/>
                  <a:moveTo>
                    <a:pt x="2415" y="700892"/>
                  </a:moveTo>
                  <a:lnTo>
                    <a:pt x="6641" y="700892"/>
                  </a:lnTo>
                  <a:lnTo>
                    <a:pt x="12678" y="702703"/>
                  </a:lnTo>
                  <a:lnTo>
                    <a:pt x="12678" y="708740"/>
                  </a:lnTo>
                  <a:lnTo>
                    <a:pt x="13885" y="712966"/>
                  </a:lnTo>
                  <a:lnTo>
                    <a:pt x="10866" y="716588"/>
                  </a:lnTo>
                  <a:lnTo>
                    <a:pt x="8452" y="714777"/>
                  </a:lnTo>
                  <a:lnTo>
                    <a:pt x="1811" y="714174"/>
                  </a:lnTo>
                  <a:lnTo>
                    <a:pt x="0" y="710551"/>
                  </a:lnTo>
                  <a:lnTo>
                    <a:pt x="2415" y="700892"/>
                  </a:lnTo>
                  <a:close/>
                  <a:moveTo>
                    <a:pt x="68218" y="698477"/>
                  </a:moveTo>
                  <a:lnTo>
                    <a:pt x="69425" y="700289"/>
                  </a:lnTo>
                  <a:lnTo>
                    <a:pt x="74255" y="700892"/>
                  </a:lnTo>
                  <a:lnTo>
                    <a:pt x="73651" y="704514"/>
                  </a:lnTo>
                  <a:lnTo>
                    <a:pt x="71236" y="707533"/>
                  </a:lnTo>
                  <a:lnTo>
                    <a:pt x="68218" y="707533"/>
                  </a:lnTo>
                  <a:lnTo>
                    <a:pt x="67011" y="700289"/>
                  </a:lnTo>
                  <a:lnTo>
                    <a:pt x="68218" y="698477"/>
                  </a:lnTo>
                  <a:close/>
                  <a:moveTo>
                    <a:pt x="167828" y="647767"/>
                  </a:moveTo>
                  <a:lnTo>
                    <a:pt x="170243" y="649578"/>
                  </a:lnTo>
                  <a:lnTo>
                    <a:pt x="176280" y="647767"/>
                  </a:lnTo>
                  <a:lnTo>
                    <a:pt x="178091" y="649578"/>
                  </a:lnTo>
                  <a:lnTo>
                    <a:pt x="173865" y="654408"/>
                  </a:lnTo>
                  <a:lnTo>
                    <a:pt x="166621" y="650786"/>
                  </a:lnTo>
                  <a:lnTo>
                    <a:pt x="167828" y="647767"/>
                  </a:lnTo>
                  <a:close/>
                  <a:moveTo>
                    <a:pt x="80292" y="619997"/>
                  </a:moveTo>
                  <a:lnTo>
                    <a:pt x="82103" y="626638"/>
                  </a:lnTo>
                  <a:lnTo>
                    <a:pt x="80292" y="627845"/>
                  </a:lnTo>
                  <a:lnTo>
                    <a:pt x="80292" y="619997"/>
                  </a:lnTo>
                  <a:close/>
                  <a:moveTo>
                    <a:pt x="156961" y="607923"/>
                  </a:moveTo>
                  <a:lnTo>
                    <a:pt x="159980" y="606112"/>
                  </a:lnTo>
                  <a:lnTo>
                    <a:pt x="164206" y="609130"/>
                  </a:lnTo>
                  <a:lnTo>
                    <a:pt x="164809" y="615167"/>
                  </a:lnTo>
                  <a:lnTo>
                    <a:pt x="170846" y="626034"/>
                  </a:lnTo>
                  <a:lnTo>
                    <a:pt x="174469" y="636901"/>
                  </a:lnTo>
                  <a:lnTo>
                    <a:pt x="172658" y="639315"/>
                  </a:lnTo>
                  <a:lnTo>
                    <a:pt x="168432" y="638712"/>
                  </a:lnTo>
                  <a:lnTo>
                    <a:pt x="167828" y="635693"/>
                  </a:lnTo>
                  <a:lnTo>
                    <a:pt x="161187" y="625430"/>
                  </a:lnTo>
                  <a:lnTo>
                    <a:pt x="157565" y="626034"/>
                  </a:lnTo>
                  <a:lnTo>
                    <a:pt x="155150" y="619393"/>
                  </a:lnTo>
                  <a:lnTo>
                    <a:pt x="149717" y="618186"/>
                  </a:lnTo>
                  <a:lnTo>
                    <a:pt x="149113" y="613960"/>
                  </a:lnTo>
                  <a:lnTo>
                    <a:pt x="153339" y="612149"/>
                  </a:lnTo>
                  <a:lnTo>
                    <a:pt x="156961" y="607923"/>
                  </a:lnTo>
                  <a:close/>
                  <a:moveTo>
                    <a:pt x="161791" y="592227"/>
                  </a:moveTo>
                  <a:lnTo>
                    <a:pt x="164206" y="592830"/>
                  </a:lnTo>
                  <a:lnTo>
                    <a:pt x="162998" y="605508"/>
                  </a:lnTo>
                  <a:lnTo>
                    <a:pt x="161187" y="605508"/>
                  </a:lnTo>
                  <a:lnTo>
                    <a:pt x="155150" y="600075"/>
                  </a:lnTo>
                  <a:lnTo>
                    <a:pt x="155150" y="592227"/>
                  </a:lnTo>
                  <a:lnTo>
                    <a:pt x="161791" y="592227"/>
                  </a:lnTo>
                  <a:close/>
                  <a:moveTo>
                    <a:pt x="169035" y="581964"/>
                  </a:moveTo>
                  <a:lnTo>
                    <a:pt x="168432" y="585586"/>
                  </a:lnTo>
                  <a:lnTo>
                    <a:pt x="170846" y="588605"/>
                  </a:lnTo>
                  <a:lnTo>
                    <a:pt x="170846" y="594642"/>
                  </a:lnTo>
                  <a:lnTo>
                    <a:pt x="174469" y="598867"/>
                  </a:lnTo>
                  <a:lnTo>
                    <a:pt x="174469" y="602490"/>
                  </a:lnTo>
                  <a:lnTo>
                    <a:pt x="172054" y="605508"/>
                  </a:lnTo>
                  <a:lnTo>
                    <a:pt x="168432" y="600075"/>
                  </a:lnTo>
                  <a:lnTo>
                    <a:pt x="164809" y="598867"/>
                  </a:lnTo>
                  <a:lnTo>
                    <a:pt x="164809" y="592227"/>
                  </a:lnTo>
                  <a:lnTo>
                    <a:pt x="158772" y="591019"/>
                  </a:lnTo>
                  <a:lnTo>
                    <a:pt x="155754" y="589208"/>
                  </a:lnTo>
                  <a:lnTo>
                    <a:pt x="153943" y="584982"/>
                  </a:lnTo>
                  <a:lnTo>
                    <a:pt x="155754" y="583171"/>
                  </a:lnTo>
                  <a:lnTo>
                    <a:pt x="161791" y="585586"/>
                  </a:lnTo>
                  <a:lnTo>
                    <a:pt x="169035" y="581964"/>
                  </a:lnTo>
                  <a:close/>
                  <a:moveTo>
                    <a:pt x="177487" y="570494"/>
                  </a:moveTo>
                  <a:lnTo>
                    <a:pt x="181109" y="574116"/>
                  </a:lnTo>
                  <a:lnTo>
                    <a:pt x="182920" y="583775"/>
                  </a:lnTo>
                  <a:lnTo>
                    <a:pt x="181713" y="587397"/>
                  </a:lnTo>
                  <a:lnTo>
                    <a:pt x="182317" y="592227"/>
                  </a:lnTo>
                  <a:lnTo>
                    <a:pt x="180506" y="596453"/>
                  </a:lnTo>
                  <a:lnTo>
                    <a:pt x="177487" y="596453"/>
                  </a:lnTo>
                  <a:lnTo>
                    <a:pt x="170846" y="586793"/>
                  </a:lnTo>
                  <a:lnTo>
                    <a:pt x="175072" y="574719"/>
                  </a:lnTo>
                  <a:lnTo>
                    <a:pt x="177487" y="570494"/>
                  </a:lnTo>
                  <a:close/>
                  <a:moveTo>
                    <a:pt x="101421" y="565664"/>
                  </a:moveTo>
                  <a:lnTo>
                    <a:pt x="102629" y="566871"/>
                  </a:lnTo>
                  <a:lnTo>
                    <a:pt x="104440" y="579549"/>
                  </a:lnTo>
                  <a:lnTo>
                    <a:pt x="109269" y="576531"/>
                  </a:lnTo>
                  <a:lnTo>
                    <a:pt x="113495" y="577738"/>
                  </a:lnTo>
                  <a:lnTo>
                    <a:pt x="112891" y="582568"/>
                  </a:lnTo>
                  <a:lnTo>
                    <a:pt x="109269" y="591623"/>
                  </a:lnTo>
                  <a:lnTo>
                    <a:pt x="108665" y="596453"/>
                  </a:lnTo>
                  <a:lnTo>
                    <a:pt x="112288" y="600075"/>
                  </a:lnTo>
                  <a:lnTo>
                    <a:pt x="117117" y="608527"/>
                  </a:lnTo>
                  <a:lnTo>
                    <a:pt x="114099" y="610941"/>
                  </a:lnTo>
                  <a:lnTo>
                    <a:pt x="109873" y="607923"/>
                  </a:lnTo>
                  <a:lnTo>
                    <a:pt x="113495" y="617582"/>
                  </a:lnTo>
                  <a:lnTo>
                    <a:pt x="106854" y="620601"/>
                  </a:lnTo>
                  <a:lnTo>
                    <a:pt x="105043" y="625430"/>
                  </a:lnTo>
                  <a:lnTo>
                    <a:pt x="108062" y="636297"/>
                  </a:lnTo>
                  <a:lnTo>
                    <a:pt x="111080" y="629052"/>
                  </a:lnTo>
                  <a:lnTo>
                    <a:pt x="117117" y="627845"/>
                  </a:lnTo>
                  <a:lnTo>
                    <a:pt x="119532" y="630864"/>
                  </a:lnTo>
                  <a:lnTo>
                    <a:pt x="117721" y="637504"/>
                  </a:lnTo>
                  <a:lnTo>
                    <a:pt x="119532" y="642334"/>
                  </a:lnTo>
                  <a:lnTo>
                    <a:pt x="112891" y="674329"/>
                  </a:lnTo>
                  <a:lnTo>
                    <a:pt x="109873" y="676141"/>
                  </a:lnTo>
                  <a:lnTo>
                    <a:pt x="105043" y="676744"/>
                  </a:lnTo>
                  <a:lnTo>
                    <a:pt x="102025" y="679763"/>
                  </a:lnTo>
                  <a:lnTo>
                    <a:pt x="101421" y="685196"/>
                  </a:lnTo>
                  <a:lnTo>
                    <a:pt x="98403" y="688818"/>
                  </a:lnTo>
                  <a:lnTo>
                    <a:pt x="94781" y="687611"/>
                  </a:lnTo>
                  <a:lnTo>
                    <a:pt x="94781" y="692440"/>
                  </a:lnTo>
                  <a:lnTo>
                    <a:pt x="99610" y="692440"/>
                  </a:lnTo>
                  <a:lnTo>
                    <a:pt x="105043" y="685196"/>
                  </a:lnTo>
                  <a:lnTo>
                    <a:pt x="110477" y="683385"/>
                  </a:lnTo>
                  <a:lnTo>
                    <a:pt x="112891" y="685196"/>
                  </a:lnTo>
                  <a:lnTo>
                    <a:pt x="112288" y="697270"/>
                  </a:lnTo>
                  <a:lnTo>
                    <a:pt x="107458" y="708137"/>
                  </a:lnTo>
                  <a:lnTo>
                    <a:pt x="106251" y="714777"/>
                  </a:lnTo>
                  <a:lnTo>
                    <a:pt x="107458" y="716588"/>
                  </a:lnTo>
                  <a:lnTo>
                    <a:pt x="103232" y="722625"/>
                  </a:lnTo>
                  <a:lnTo>
                    <a:pt x="100818" y="719003"/>
                  </a:lnTo>
                  <a:lnTo>
                    <a:pt x="94177" y="719003"/>
                  </a:lnTo>
                  <a:lnTo>
                    <a:pt x="90555" y="715381"/>
                  </a:lnTo>
                  <a:lnTo>
                    <a:pt x="91159" y="709344"/>
                  </a:lnTo>
                  <a:lnTo>
                    <a:pt x="86329" y="705722"/>
                  </a:lnTo>
                  <a:lnTo>
                    <a:pt x="82103" y="700289"/>
                  </a:lnTo>
                  <a:lnTo>
                    <a:pt x="82707" y="691837"/>
                  </a:lnTo>
                  <a:lnTo>
                    <a:pt x="79688" y="685800"/>
                  </a:lnTo>
                  <a:lnTo>
                    <a:pt x="80896" y="680366"/>
                  </a:lnTo>
                  <a:lnTo>
                    <a:pt x="78481" y="674329"/>
                  </a:lnTo>
                  <a:lnTo>
                    <a:pt x="75462" y="674933"/>
                  </a:lnTo>
                  <a:lnTo>
                    <a:pt x="73048" y="679763"/>
                  </a:lnTo>
                  <a:lnTo>
                    <a:pt x="71236" y="673726"/>
                  </a:lnTo>
                  <a:lnTo>
                    <a:pt x="71840" y="662859"/>
                  </a:lnTo>
                  <a:lnTo>
                    <a:pt x="69425" y="651389"/>
                  </a:lnTo>
                  <a:lnTo>
                    <a:pt x="65199" y="651993"/>
                  </a:lnTo>
                  <a:lnTo>
                    <a:pt x="62785" y="647163"/>
                  </a:lnTo>
                  <a:lnTo>
                    <a:pt x="65199" y="642334"/>
                  </a:lnTo>
                  <a:lnTo>
                    <a:pt x="65803" y="636901"/>
                  </a:lnTo>
                  <a:lnTo>
                    <a:pt x="68218" y="635089"/>
                  </a:lnTo>
                  <a:lnTo>
                    <a:pt x="68822" y="631467"/>
                  </a:lnTo>
                  <a:lnTo>
                    <a:pt x="73651" y="627241"/>
                  </a:lnTo>
                  <a:lnTo>
                    <a:pt x="76670" y="630260"/>
                  </a:lnTo>
                  <a:lnTo>
                    <a:pt x="77877" y="638712"/>
                  </a:lnTo>
                  <a:lnTo>
                    <a:pt x="83310" y="642334"/>
                  </a:lnTo>
                  <a:lnTo>
                    <a:pt x="82103" y="631467"/>
                  </a:lnTo>
                  <a:lnTo>
                    <a:pt x="83310" y="627845"/>
                  </a:lnTo>
                  <a:lnTo>
                    <a:pt x="83310" y="613356"/>
                  </a:lnTo>
                  <a:lnTo>
                    <a:pt x="86329" y="601886"/>
                  </a:lnTo>
                  <a:lnTo>
                    <a:pt x="85122" y="600075"/>
                  </a:lnTo>
                  <a:lnTo>
                    <a:pt x="85725" y="593434"/>
                  </a:lnTo>
                  <a:lnTo>
                    <a:pt x="87536" y="589208"/>
                  </a:lnTo>
                  <a:lnTo>
                    <a:pt x="90555" y="577134"/>
                  </a:lnTo>
                  <a:lnTo>
                    <a:pt x="99006" y="565664"/>
                  </a:lnTo>
                  <a:lnTo>
                    <a:pt x="101421" y="565664"/>
                  </a:lnTo>
                  <a:close/>
                  <a:moveTo>
                    <a:pt x="108062" y="563853"/>
                  </a:moveTo>
                  <a:lnTo>
                    <a:pt x="109269" y="565664"/>
                  </a:lnTo>
                  <a:lnTo>
                    <a:pt x="114099" y="566871"/>
                  </a:lnTo>
                  <a:lnTo>
                    <a:pt x="115306" y="572305"/>
                  </a:lnTo>
                  <a:lnTo>
                    <a:pt x="114702" y="576531"/>
                  </a:lnTo>
                  <a:lnTo>
                    <a:pt x="106251" y="575323"/>
                  </a:lnTo>
                  <a:lnTo>
                    <a:pt x="106251" y="566871"/>
                  </a:lnTo>
                  <a:lnTo>
                    <a:pt x="108062" y="563853"/>
                  </a:lnTo>
                  <a:close/>
                  <a:moveTo>
                    <a:pt x="143076" y="560834"/>
                  </a:moveTo>
                  <a:lnTo>
                    <a:pt x="145491" y="566268"/>
                  </a:lnTo>
                  <a:lnTo>
                    <a:pt x="136436" y="565060"/>
                  </a:lnTo>
                  <a:lnTo>
                    <a:pt x="143076" y="560834"/>
                  </a:lnTo>
                  <a:close/>
                  <a:moveTo>
                    <a:pt x="179298" y="559627"/>
                  </a:moveTo>
                  <a:lnTo>
                    <a:pt x="181109" y="565060"/>
                  </a:lnTo>
                  <a:lnTo>
                    <a:pt x="180506" y="568079"/>
                  </a:lnTo>
                  <a:lnTo>
                    <a:pt x="176883" y="566871"/>
                  </a:lnTo>
                  <a:lnTo>
                    <a:pt x="178091" y="560834"/>
                  </a:lnTo>
                  <a:lnTo>
                    <a:pt x="179298" y="559627"/>
                  </a:lnTo>
                  <a:close/>
                  <a:moveTo>
                    <a:pt x="103836" y="552383"/>
                  </a:moveTo>
                  <a:lnTo>
                    <a:pt x="106251" y="552987"/>
                  </a:lnTo>
                  <a:lnTo>
                    <a:pt x="103836" y="563249"/>
                  </a:lnTo>
                  <a:lnTo>
                    <a:pt x="102025" y="558420"/>
                  </a:lnTo>
                  <a:lnTo>
                    <a:pt x="103836" y="552383"/>
                  </a:lnTo>
                  <a:close/>
                  <a:moveTo>
                    <a:pt x="150924" y="556005"/>
                  </a:moveTo>
                  <a:lnTo>
                    <a:pt x="147302" y="560231"/>
                  </a:lnTo>
                  <a:lnTo>
                    <a:pt x="143076" y="556005"/>
                  </a:lnTo>
                  <a:lnTo>
                    <a:pt x="145491" y="553590"/>
                  </a:lnTo>
                  <a:lnTo>
                    <a:pt x="147906" y="556005"/>
                  </a:lnTo>
                  <a:lnTo>
                    <a:pt x="150924" y="556005"/>
                  </a:lnTo>
                  <a:close/>
                  <a:moveTo>
                    <a:pt x="117117" y="549364"/>
                  </a:moveTo>
                  <a:lnTo>
                    <a:pt x="120739" y="550572"/>
                  </a:lnTo>
                  <a:lnTo>
                    <a:pt x="123758" y="549364"/>
                  </a:lnTo>
                  <a:lnTo>
                    <a:pt x="127984" y="551779"/>
                  </a:lnTo>
                  <a:lnTo>
                    <a:pt x="134021" y="550572"/>
                  </a:lnTo>
                  <a:lnTo>
                    <a:pt x="136436" y="551779"/>
                  </a:lnTo>
                  <a:lnTo>
                    <a:pt x="140058" y="560231"/>
                  </a:lnTo>
                  <a:lnTo>
                    <a:pt x="134021" y="563249"/>
                  </a:lnTo>
                  <a:lnTo>
                    <a:pt x="137039" y="567475"/>
                  </a:lnTo>
                  <a:lnTo>
                    <a:pt x="137643" y="574116"/>
                  </a:lnTo>
                  <a:lnTo>
                    <a:pt x="132813" y="572305"/>
                  </a:lnTo>
                  <a:lnTo>
                    <a:pt x="132210" y="580756"/>
                  </a:lnTo>
                  <a:lnTo>
                    <a:pt x="129795" y="579549"/>
                  </a:lnTo>
                  <a:lnTo>
                    <a:pt x="121947" y="592227"/>
                  </a:lnTo>
                  <a:lnTo>
                    <a:pt x="120739" y="597660"/>
                  </a:lnTo>
                  <a:lnTo>
                    <a:pt x="114702" y="601886"/>
                  </a:lnTo>
                  <a:lnTo>
                    <a:pt x="109269" y="597056"/>
                  </a:lnTo>
                  <a:lnTo>
                    <a:pt x="109873" y="594038"/>
                  </a:lnTo>
                  <a:lnTo>
                    <a:pt x="114702" y="577738"/>
                  </a:lnTo>
                  <a:lnTo>
                    <a:pt x="115910" y="572305"/>
                  </a:lnTo>
                  <a:lnTo>
                    <a:pt x="115306" y="566871"/>
                  </a:lnTo>
                  <a:lnTo>
                    <a:pt x="112288" y="566268"/>
                  </a:lnTo>
                  <a:lnTo>
                    <a:pt x="109873" y="563249"/>
                  </a:lnTo>
                  <a:lnTo>
                    <a:pt x="112288" y="557212"/>
                  </a:lnTo>
                  <a:lnTo>
                    <a:pt x="114702" y="559627"/>
                  </a:lnTo>
                  <a:lnTo>
                    <a:pt x="118325" y="554798"/>
                  </a:lnTo>
                  <a:lnTo>
                    <a:pt x="117117" y="549364"/>
                  </a:lnTo>
                  <a:close/>
                  <a:moveTo>
                    <a:pt x="336259" y="547553"/>
                  </a:moveTo>
                  <a:lnTo>
                    <a:pt x="339881" y="552987"/>
                  </a:lnTo>
                  <a:lnTo>
                    <a:pt x="344107" y="555401"/>
                  </a:lnTo>
                  <a:lnTo>
                    <a:pt x="342900" y="558420"/>
                  </a:lnTo>
                  <a:lnTo>
                    <a:pt x="344711" y="565060"/>
                  </a:lnTo>
                  <a:lnTo>
                    <a:pt x="336863" y="565060"/>
                  </a:lnTo>
                  <a:lnTo>
                    <a:pt x="333844" y="563249"/>
                  </a:lnTo>
                  <a:lnTo>
                    <a:pt x="331430" y="554798"/>
                  </a:lnTo>
                  <a:lnTo>
                    <a:pt x="333241" y="549968"/>
                  </a:lnTo>
                  <a:lnTo>
                    <a:pt x="336259" y="547553"/>
                  </a:lnTo>
                  <a:close/>
                  <a:moveTo>
                    <a:pt x="132813" y="528839"/>
                  </a:moveTo>
                  <a:lnTo>
                    <a:pt x="137039" y="529442"/>
                  </a:lnTo>
                  <a:lnTo>
                    <a:pt x="140661" y="532461"/>
                  </a:lnTo>
                  <a:lnTo>
                    <a:pt x="135832" y="535479"/>
                  </a:lnTo>
                  <a:lnTo>
                    <a:pt x="132210" y="531857"/>
                  </a:lnTo>
                  <a:lnTo>
                    <a:pt x="132813" y="528839"/>
                  </a:lnTo>
                  <a:close/>
                  <a:moveTo>
                    <a:pt x="153943" y="527631"/>
                  </a:moveTo>
                  <a:lnTo>
                    <a:pt x="151528" y="530650"/>
                  </a:lnTo>
                  <a:lnTo>
                    <a:pt x="151528" y="533668"/>
                  </a:lnTo>
                  <a:lnTo>
                    <a:pt x="149113" y="539102"/>
                  </a:lnTo>
                  <a:lnTo>
                    <a:pt x="146698" y="537894"/>
                  </a:lnTo>
                  <a:lnTo>
                    <a:pt x="148510" y="533668"/>
                  </a:lnTo>
                  <a:lnTo>
                    <a:pt x="149717" y="526424"/>
                  </a:lnTo>
                  <a:lnTo>
                    <a:pt x="152735" y="524613"/>
                  </a:lnTo>
                  <a:lnTo>
                    <a:pt x="153943" y="527631"/>
                  </a:lnTo>
                  <a:close/>
                  <a:moveTo>
                    <a:pt x="103836" y="440095"/>
                  </a:moveTo>
                  <a:lnTo>
                    <a:pt x="104440" y="451565"/>
                  </a:lnTo>
                  <a:lnTo>
                    <a:pt x="100214" y="446736"/>
                  </a:lnTo>
                  <a:lnTo>
                    <a:pt x="103836" y="440095"/>
                  </a:lnTo>
                  <a:close/>
                  <a:moveTo>
                    <a:pt x="142473" y="421984"/>
                  </a:moveTo>
                  <a:lnTo>
                    <a:pt x="144887" y="423192"/>
                  </a:lnTo>
                  <a:lnTo>
                    <a:pt x="144284" y="428625"/>
                  </a:lnTo>
                  <a:lnTo>
                    <a:pt x="148510" y="428625"/>
                  </a:lnTo>
                  <a:lnTo>
                    <a:pt x="151528" y="440699"/>
                  </a:lnTo>
                  <a:lnTo>
                    <a:pt x="153943" y="444321"/>
                  </a:lnTo>
                  <a:lnTo>
                    <a:pt x="149717" y="450358"/>
                  </a:lnTo>
                  <a:lnTo>
                    <a:pt x="150924" y="452773"/>
                  </a:lnTo>
                  <a:lnTo>
                    <a:pt x="155150" y="455791"/>
                  </a:lnTo>
                  <a:lnTo>
                    <a:pt x="155754" y="461224"/>
                  </a:lnTo>
                  <a:lnTo>
                    <a:pt x="158772" y="463639"/>
                  </a:lnTo>
                  <a:lnTo>
                    <a:pt x="155754" y="467865"/>
                  </a:lnTo>
                  <a:lnTo>
                    <a:pt x="156358" y="471487"/>
                  </a:lnTo>
                  <a:lnTo>
                    <a:pt x="154547" y="479335"/>
                  </a:lnTo>
                  <a:lnTo>
                    <a:pt x="154547" y="486580"/>
                  </a:lnTo>
                  <a:lnTo>
                    <a:pt x="155150" y="493220"/>
                  </a:lnTo>
                  <a:lnTo>
                    <a:pt x="158169" y="500465"/>
                  </a:lnTo>
                  <a:lnTo>
                    <a:pt x="155150" y="512539"/>
                  </a:lnTo>
                  <a:lnTo>
                    <a:pt x="152132" y="510124"/>
                  </a:lnTo>
                  <a:lnTo>
                    <a:pt x="149717" y="513746"/>
                  </a:lnTo>
                  <a:lnTo>
                    <a:pt x="152735" y="517368"/>
                  </a:lnTo>
                  <a:lnTo>
                    <a:pt x="151528" y="520387"/>
                  </a:lnTo>
                  <a:lnTo>
                    <a:pt x="147302" y="522802"/>
                  </a:lnTo>
                  <a:lnTo>
                    <a:pt x="146095" y="528235"/>
                  </a:lnTo>
                  <a:lnTo>
                    <a:pt x="141869" y="524613"/>
                  </a:lnTo>
                  <a:lnTo>
                    <a:pt x="138247" y="527028"/>
                  </a:lnTo>
                  <a:lnTo>
                    <a:pt x="127984" y="524613"/>
                  </a:lnTo>
                  <a:lnTo>
                    <a:pt x="129795" y="531254"/>
                  </a:lnTo>
                  <a:lnTo>
                    <a:pt x="137039" y="540309"/>
                  </a:lnTo>
                  <a:lnTo>
                    <a:pt x="140058" y="546950"/>
                  </a:lnTo>
                  <a:lnTo>
                    <a:pt x="138247" y="548761"/>
                  </a:lnTo>
                  <a:lnTo>
                    <a:pt x="134021" y="548761"/>
                  </a:lnTo>
                  <a:lnTo>
                    <a:pt x="128587" y="551175"/>
                  </a:lnTo>
                  <a:lnTo>
                    <a:pt x="123758" y="548761"/>
                  </a:lnTo>
                  <a:lnTo>
                    <a:pt x="121343" y="550572"/>
                  </a:lnTo>
                  <a:lnTo>
                    <a:pt x="116513" y="548157"/>
                  </a:lnTo>
                  <a:lnTo>
                    <a:pt x="111080" y="551779"/>
                  </a:lnTo>
                  <a:lnTo>
                    <a:pt x="105647" y="551779"/>
                  </a:lnTo>
                  <a:lnTo>
                    <a:pt x="101421" y="543931"/>
                  </a:lnTo>
                  <a:lnTo>
                    <a:pt x="100818" y="526424"/>
                  </a:lnTo>
                  <a:lnTo>
                    <a:pt x="102629" y="519783"/>
                  </a:lnTo>
                  <a:lnTo>
                    <a:pt x="101421" y="515557"/>
                  </a:lnTo>
                  <a:lnTo>
                    <a:pt x="103232" y="511331"/>
                  </a:lnTo>
                  <a:lnTo>
                    <a:pt x="100214" y="506502"/>
                  </a:lnTo>
                  <a:lnTo>
                    <a:pt x="101421" y="501069"/>
                  </a:lnTo>
                  <a:lnTo>
                    <a:pt x="103232" y="497446"/>
                  </a:lnTo>
                  <a:lnTo>
                    <a:pt x="102629" y="490202"/>
                  </a:lnTo>
                  <a:lnTo>
                    <a:pt x="100214" y="487183"/>
                  </a:lnTo>
                  <a:lnTo>
                    <a:pt x="103232" y="484769"/>
                  </a:lnTo>
                  <a:lnTo>
                    <a:pt x="104440" y="480543"/>
                  </a:lnTo>
                  <a:lnTo>
                    <a:pt x="108665" y="479939"/>
                  </a:lnTo>
                  <a:lnTo>
                    <a:pt x="108062" y="476921"/>
                  </a:lnTo>
                  <a:lnTo>
                    <a:pt x="110477" y="473298"/>
                  </a:lnTo>
                  <a:lnTo>
                    <a:pt x="107458" y="467865"/>
                  </a:lnTo>
                  <a:lnTo>
                    <a:pt x="109873" y="467261"/>
                  </a:lnTo>
                  <a:lnTo>
                    <a:pt x="109873" y="462432"/>
                  </a:lnTo>
                  <a:lnTo>
                    <a:pt x="108062" y="458206"/>
                  </a:lnTo>
                  <a:lnTo>
                    <a:pt x="105647" y="448547"/>
                  </a:lnTo>
                  <a:lnTo>
                    <a:pt x="106251" y="440095"/>
                  </a:lnTo>
                  <a:lnTo>
                    <a:pt x="109269" y="440095"/>
                  </a:lnTo>
                  <a:lnTo>
                    <a:pt x="115910" y="432851"/>
                  </a:lnTo>
                  <a:lnTo>
                    <a:pt x="120739" y="432851"/>
                  </a:lnTo>
                  <a:lnTo>
                    <a:pt x="120739" y="427418"/>
                  </a:lnTo>
                  <a:lnTo>
                    <a:pt x="127380" y="426210"/>
                  </a:lnTo>
                  <a:lnTo>
                    <a:pt x="127984" y="428021"/>
                  </a:lnTo>
                  <a:lnTo>
                    <a:pt x="129191" y="428021"/>
                  </a:lnTo>
                  <a:lnTo>
                    <a:pt x="130399" y="426814"/>
                  </a:lnTo>
                  <a:lnTo>
                    <a:pt x="131002" y="428021"/>
                  </a:lnTo>
                  <a:lnTo>
                    <a:pt x="130399" y="429832"/>
                  </a:lnTo>
                  <a:lnTo>
                    <a:pt x="130399" y="430436"/>
                  </a:lnTo>
                  <a:lnTo>
                    <a:pt x="131002" y="430436"/>
                  </a:lnTo>
                  <a:lnTo>
                    <a:pt x="137643" y="428625"/>
                  </a:lnTo>
                  <a:lnTo>
                    <a:pt x="141265" y="426210"/>
                  </a:lnTo>
                  <a:lnTo>
                    <a:pt x="142473" y="421984"/>
                  </a:lnTo>
                  <a:close/>
                  <a:moveTo>
                    <a:pt x="100818" y="405684"/>
                  </a:moveTo>
                  <a:lnTo>
                    <a:pt x="105647" y="408099"/>
                  </a:lnTo>
                  <a:lnTo>
                    <a:pt x="105647" y="427418"/>
                  </a:lnTo>
                  <a:lnTo>
                    <a:pt x="104440" y="432851"/>
                  </a:lnTo>
                  <a:lnTo>
                    <a:pt x="99610" y="438888"/>
                  </a:lnTo>
                  <a:lnTo>
                    <a:pt x="99006" y="442510"/>
                  </a:lnTo>
                  <a:lnTo>
                    <a:pt x="95384" y="447339"/>
                  </a:lnTo>
                  <a:lnTo>
                    <a:pt x="91762" y="438284"/>
                  </a:lnTo>
                  <a:lnTo>
                    <a:pt x="91159" y="433455"/>
                  </a:lnTo>
                  <a:lnTo>
                    <a:pt x="94177" y="429229"/>
                  </a:lnTo>
                  <a:lnTo>
                    <a:pt x="94781" y="421381"/>
                  </a:lnTo>
                  <a:lnTo>
                    <a:pt x="97195" y="416551"/>
                  </a:lnTo>
                  <a:lnTo>
                    <a:pt x="95384" y="414136"/>
                  </a:lnTo>
                  <a:lnTo>
                    <a:pt x="98403" y="406288"/>
                  </a:lnTo>
                  <a:lnTo>
                    <a:pt x="100818" y="405684"/>
                  </a:lnTo>
                  <a:close/>
                  <a:moveTo>
                    <a:pt x="164809" y="404477"/>
                  </a:moveTo>
                  <a:lnTo>
                    <a:pt x="161791" y="406892"/>
                  </a:lnTo>
                  <a:lnTo>
                    <a:pt x="157565" y="413533"/>
                  </a:lnTo>
                  <a:lnTo>
                    <a:pt x="155150" y="413533"/>
                  </a:lnTo>
                  <a:lnTo>
                    <a:pt x="155150" y="406288"/>
                  </a:lnTo>
                  <a:lnTo>
                    <a:pt x="158772" y="408099"/>
                  </a:lnTo>
                  <a:lnTo>
                    <a:pt x="164809" y="404477"/>
                  </a:lnTo>
                  <a:close/>
                  <a:moveTo>
                    <a:pt x="147906" y="399044"/>
                  </a:moveTo>
                  <a:lnTo>
                    <a:pt x="150321" y="398440"/>
                  </a:lnTo>
                  <a:lnTo>
                    <a:pt x="151528" y="404477"/>
                  </a:lnTo>
                  <a:lnTo>
                    <a:pt x="146698" y="403873"/>
                  </a:lnTo>
                  <a:lnTo>
                    <a:pt x="147906" y="399044"/>
                  </a:lnTo>
                  <a:close/>
                  <a:moveTo>
                    <a:pt x="425607" y="305471"/>
                  </a:moveTo>
                  <a:lnTo>
                    <a:pt x="426210" y="310300"/>
                  </a:lnTo>
                  <a:lnTo>
                    <a:pt x="421985" y="312715"/>
                  </a:lnTo>
                  <a:lnTo>
                    <a:pt x="420777" y="309093"/>
                  </a:lnTo>
                  <a:lnTo>
                    <a:pt x="425607" y="305471"/>
                  </a:lnTo>
                  <a:close/>
                  <a:moveTo>
                    <a:pt x="169639" y="282530"/>
                  </a:moveTo>
                  <a:lnTo>
                    <a:pt x="171450" y="287963"/>
                  </a:lnTo>
                  <a:lnTo>
                    <a:pt x="172054" y="297019"/>
                  </a:lnTo>
                  <a:lnTo>
                    <a:pt x="170846" y="301245"/>
                  </a:lnTo>
                  <a:lnTo>
                    <a:pt x="170243" y="306678"/>
                  </a:lnTo>
                  <a:lnTo>
                    <a:pt x="170846" y="315130"/>
                  </a:lnTo>
                  <a:lnTo>
                    <a:pt x="173865" y="318148"/>
                  </a:lnTo>
                  <a:lnTo>
                    <a:pt x="176280" y="327204"/>
                  </a:lnTo>
                  <a:lnTo>
                    <a:pt x="179902" y="331430"/>
                  </a:lnTo>
                  <a:lnTo>
                    <a:pt x="178091" y="335656"/>
                  </a:lnTo>
                  <a:lnTo>
                    <a:pt x="174469" y="334448"/>
                  </a:lnTo>
                  <a:lnTo>
                    <a:pt x="171450" y="335656"/>
                  </a:lnTo>
                  <a:lnTo>
                    <a:pt x="171450" y="329619"/>
                  </a:lnTo>
                  <a:lnTo>
                    <a:pt x="169035" y="330826"/>
                  </a:lnTo>
                  <a:lnTo>
                    <a:pt x="164206" y="329015"/>
                  </a:lnTo>
                  <a:lnTo>
                    <a:pt x="158772" y="332637"/>
                  </a:lnTo>
                  <a:lnTo>
                    <a:pt x="155754" y="327808"/>
                  </a:lnTo>
                  <a:lnTo>
                    <a:pt x="153943" y="330826"/>
                  </a:lnTo>
                  <a:lnTo>
                    <a:pt x="155150" y="334448"/>
                  </a:lnTo>
                  <a:lnTo>
                    <a:pt x="158772" y="335052"/>
                  </a:lnTo>
                  <a:lnTo>
                    <a:pt x="166017" y="338674"/>
                  </a:lnTo>
                  <a:lnTo>
                    <a:pt x="172658" y="348937"/>
                  </a:lnTo>
                  <a:lnTo>
                    <a:pt x="175676" y="348333"/>
                  </a:lnTo>
                  <a:lnTo>
                    <a:pt x="175072" y="354370"/>
                  </a:lnTo>
                  <a:lnTo>
                    <a:pt x="170243" y="366444"/>
                  </a:lnTo>
                  <a:lnTo>
                    <a:pt x="170846" y="374292"/>
                  </a:lnTo>
                  <a:lnTo>
                    <a:pt x="169639" y="376707"/>
                  </a:lnTo>
                  <a:lnTo>
                    <a:pt x="170846" y="384555"/>
                  </a:lnTo>
                  <a:lnTo>
                    <a:pt x="169639" y="389385"/>
                  </a:lnTo>
                  <a:lnTo>
                    <a:pt x="164809" y="397233"/>
                  </a:lnTo>
                  <a:lnTo>
                    <a:pt x="161187" y="398440"/>
                  </a:lnTo>
                  <a:lnTo>
                    <a:pt x="157565" y="397836"/>
                  </a:lnTo>
                  <a:lnTo>
                    <a:pt x="155150" y="400855"/>
                  </a:lnTo>
                  <a:lnTo>
                    <a:pt x="150321" y="395422"/>
                  </a:lnTo>
                  <a:lnTo>
                    <a:pt x="148510" y="390592"/>
                  </a:lnTo>
                  <a:lnTo>
                    <a:pt x="146095" y="392403"/>
                  </a:lnTo>
                  <a:lnTo>
                    <a:pt x="143680" y="399044"/>
                  </a:lnTo>
                  <a:lnTo>
                    <a:pt x="144284" y="403873"/>
                  </a:lnTo>
                  <a:lnTo>
                    <a:pt x="150924" y="408703"/>
                  </a:lnTo>
                  <a:lnTo>
                    <a:pt x="148510" y="412929"/>
                  </a:lnTo>
                  <a:lnTo>
                    <a:pt x="144887" y="411721"/>
                  </a:lnTo>
                  <a:lnTo>
                    <a:pt x="144284" y="407496"/>
                  </a:lnTo>
                  <a:lnTo>
                    <a:pt x="138850" y="407496"/>
                  </a:lnTo>
                  <a:lnTo>
                    <a:pt x="137643" y="411721"/>
                  </a:lnTo>
                  <a:lnTo>
                    <a:pt x="138247" y="415344"/>
                  </a:lnTo>
                  <a:lnTo>
                    <a:pt x="134021" y="417758"/>
                  </a:lnTo>
                  <a:lnTo>
                    <a:pt x="134021" y="424399"/>
                  </a:lnTo>
                  <a:lnTo>
                    <a:pt x="137039" y="424399"/>
                  </a:lnTo>
                  <a:lnTo>
                    <a:pt x="137039" y="428625"/>
                  </a:lnTo>
                  <a:lnTo>
                    <a:pt x="134021" y="429832"/>
                  </a:lnTo>
                  <a:lnTo>
                    <a:pt x="132813" y="429832"/>
                  </a:lnTo>
                  <a:lnTo>
                    <a:pt x="131002" y="429832"/>
                  </a:lnTo>
                  <a:lnTo>
                    <a:pt x="130399" y="429832"/>
                  </a:lnTo>
                  <a:lnTo>
                    <a:pt x="131002" y="428021"/>
                  </a:lnTo>
                  <a:lnTo>
                    <a:pt x="131002" y="426814"/>
                  </a:lnTo>
                  <a:lnTo>
                    <a:pt x="122550" y="425003"/>
                  </a:lnTo>
                  <a:lnTo>
                    <a:pt x="120739" y="421984"/>
                  </a:lnTo>
                  <a:lnTo>
                    <a:pt x="122550" y="417155"/>
                  </a:lnTo>
                  <a:lnTo>
                    <a:pt x="120739" y="414136"/>
                  </a:lnTo>
                  <a:lnTo>
                    <a:pt x="120739" y="408099"/>
                  </a:lnTo>
                  <a:lnTo>
                    <a:pt x="124965" y="407496"/>
                  </a:lnTo>
                  <a:lnTo>
                    <a:pt x="126173" y="403873"/>
                  </a:lnTo>
                  <a:lnTo>
                    <a:pt x="120136" y="401459"/>
                  </a:lnTo>
                  <a:lnTo>
                    <a:pt x="121343" y="393610"/>
                  </a:lnTo>
                  <a:lnTo>
                    <a:pt x="121343" y="385159"/>
                  </a:lnTo>
                  <a:lnTo>
                    <a:pt x="126173" y="382744"/>
                  </a:lnTo>
                  <a:lnTo>
                    <a:pt x="124362" y="376707"/>
                  </a:lnTo>
                  <a:lnTo>
                    <a:pt x="131002" y="373085"/>
                  </a:lnTo>
                  <a:lnTo>
                    <a:pt x="124362" y="371274"/>
                  </a:lnTo>
                  <a:lnTo>
                    <a:pt x="128587" y="358596"/>
                  </a:lnTo>
                  <a:lnTo>
                    <a:pt x="127984" y="353766"/>
                  </a:lnTo>
                  <a:lnTo>
                    <a:pt x="132210" y="353163"/>
                  </a:lnTo>
                  <a:lnTo>
                    <a:pt x="133417" y="349540"/>
                  </a:lnTo>
                  <a:lnTo>
                    <a:pt x="129795" y="348937"/>
                  </a:lnTo>
                  <a:lnTo>
                    <a:pt x="126776" y="345315"/>
                  </a:lnTo>
                  <a:lnTo>
                    <a:pt x="131002" y="339881"/>
                  </a:lnTo>
                  <a:lnTo>
                    <a:pt x="127380" y="338674"/>
                  </a:lnTo>
                  <a:lnTo>
                    <a:pt x="127380" y="334448"/>
                  </a:lnTo>
                  <a:lnTo>
                    <a:pt x="129191" y="332033"/>
                  </a:lnTo>
                  <a:lnTo>
                    <a:pt x="129795" y="325996"/>
                  </a:lnTo>
                  <a:lnTo>
                    <a:pt x="132813" y="321771"/>
                  </a:lnTo>
                  <a:lnTo>
                    <a:pt x="131606" y="317545"/>
                  </a:lnTo>
                  <a:lnTo>
                    <a:pt x="137039" y="315734"/>
                  </a:lnTo>
                  <a:lnTo>
                    <a:pt x="139454" y="312715"/>
                  </a:lnTo>
                  <a:lnTo>
                    <a:pt x="137039" y="309093"/>
                  </a:lnTo>
                  <a:lnTo>
                    <a:pt x="137643" y="303056"/>
                  </a:lnTo>
                  <a:lnTo>
                    <a:pt x="143076" y="302452"/>
                  </a:lnTo>
                  <a:lnTo>
                    <a:pt x="143680" y="298830"/>
                  </a:lnTo>
                  <a:lnTo>
                    <a:pt x="148510" y="297623"/>
                  </a:lnTo>
                  <a:lnTo>
                    <a:pt x="145491" y="291586"/>
                  </a:lnTo>
                  <a:lnTo>
                    <a:pt x="146698" y="290378"/>
                  </a:lnTo>
                  <a:lnTo>
                    <a:pt x="155754" y="288567"/>
                  </a:lnTo>
                  <a:lnTo>
                    <a:pt x="158169" y="292189"/>
                  </a:lnTo>
                  <a:lnTo>
                    <a:pt x="161791" y="290378"/>
                  </a:lnTo>
                  <a:lnTo>
                    <a:pt x="159376" y="286756"/>
                  </a:lnTo>
                  <a:lnTo>
                    <a:pt x="161791" y="283738"/>
                  </a:lnTo>
                  <a:lnTo>
                    <a:pt x="166621" y="287360"/>
                  </a:lnTo>
                  <a:lnTo>
                    <a:pt x="167224" y="282530"/>
                  </a:lnTo>
                  <a:lnTo>
                    <a:pt x="169639" y="282530"/>
                  </a:lnTo>
                  <a:close/>
                  <a:moveTo>
                    <a:pt x="166621" y="260797"/>
                  </a:moveTo>
                  <a:lnTo>
                    <a:pt x="168432" y="263815"/>
                  </a:lnTo>
                  <a:lnTo>
                    <a:pt x="166621" y="267438"/>
                  </a:lnTo>
                  <a:lnTo>
                    <a:pt x="160584" y="267438"/>
                  </a:lnTo>
                  <a:lnTo>
                    <a:pt x="159376" y="263212"/>
                  </a:lnTo>
                  <a:lnTo>
                    <a:pt x="166621" y="260797"/>
                  </a:lnTo>
                  <a:close/>
                  <a:moveTo>
                    <a:pt x="239064" y="158772"/>
                  </a:moveTo>
                  <a:lnTo>
                    <a:pt x="241479" y="166017"/>
                  </a:lnTo>
                  <a:lnTo>
                    <a:pt x="240271" y="172054"/>
                  </a:lnTo>
                  <a:lnTo>
                    <a:pt x="239064" y="177487"/>
                  </a:lnTo>
                  <a:lnTo>
                    <a:pt x="236649" y="176279"/>
                  </a:lnTo>
                  <a:lnTo>
                    <a:pt x="238460" y="171450"/>
                  </a:lnTo>
                  <a:lnTo>
                    <a:pt x="236046" y="159980"/>
                  </a:lnTo>
                  <a:lnTo>
                    <a:pt x="239064" y="158772"/>
                  </a:lnTo>
                  <a:close/>
                  <a:moveTo>
                    <a:pt x="295812" y="0"/>
                  </a:moveTo>
                  <a:lnTo>
                    <a:pt x="294001" y="6037"/>
                  </a:lnTo>
                  <a:lnTo>
                    <a:pt x="289775" y="6037"/>
                  </a:lnTo>
                  <a:lnTo>
                    <a:pt x="292190" y="604"/>
                  </a:lnTo>
                  <a:lnTo>
                    <a:pt x="295812" y="0"/>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48" name="Freeform: Shape 5147">
              <a:extLst>
                <a:ext uri="{FF2B5EF4-FFF2-40B4-BE49-F238E27FC236}">
                  <a16:creationId xmlns:a16="http://schemas.microsoft.com/office/drawing/2014/main" id="{6B69A611-B225-B947-21EF-7DB5772138C8}"/>
                </a:ext>
              </a:extLst>
            </p:cNvPr>
            <p:cNvSpPr/>
            <p:nvPr/>
          </p:nvSpPr>
          <p:spPr>
            <a:xfrm>
              <a:off x="7382031" y="4056845"/>
              <a:ext cx="936334" cy="885019"/>
            </a:xfrm>
            <a:custGeom>
              <a:avLst/>
              <a:gdLst>
                <a:gd name="connsiteX0" fmla="*/ 53125 w 936334"/>
                <a:gd name="connsiteY0" fmla="*/ 865098 h 885019"/>
                <a:gd name="connsiteX1" fmla="*/ 54333 w 936334"/>
                <a:gd name="connsiteY1" fmla="*/ 856043 h 885019"/>
                <a:gd name="connsiteX2" fmla="*/ 51918 w 936334"/>
                <a:gd name="connsiteY2" fmla="*/ 853628 h 885019"/>
                <a:gd name="connsiteX3" fmla="*/ 53125 w 936334"/>
                <a:gd name="connsiteY3" fmla="*/ 847591 h 885019"/>
                <a:gd name="connsiteX4" fmla="*/ 51314 w 936334"/>
                <a:gd name="connsiteY4" fmla="*/ 846987 h 885019"/>
                <a:gd name="connsiteX5" fmla="*/ 48900 w 936334"/>
                <a:gd name="connsiteY5" fmla="*/ 841554 h 885019"/>
                <a:gd name="connsiteX6" fmla="*/ 51918 w 936334"/>
                <a:gd name="connsiteY6" fmla="*/ 832499 h 885019"/>
                <a:gd name="connsiteX7" fmla="*/ 50711 w 936334"/>
                <a:gd name="connsiteY7" fmla="*/ 827065 h 885019"/>
                <a:gd name="connsiteX8" fmla="*/ 48296 w 936334"/>
                <a:gd name="connsiteY8" fmla="*/ 823443 h 885019"/>
                <a:gd name="connsiteX9" fmla="*/ 47692 w 936334"/>
                <a:gd name="connsiteY9" fmla="*/ 813784 h 885019"/>
                <a:gd name="connsiteX10" fmla="*/ 50107 w 936334"/>
                <a:gd name="connsiteY10" fmla="*/ 807747 h 885019"/>
                <a:gd name="connsiteX11" fmla="*/ 50107 w 936334"/>
                <a:gd name="connsiteY11" fmla="*/ 802314 h 885019"/>
                <a:gd name="connsiteX12" fmla="*/ 48296 w 936334"/>
                <a:gd name="connsiteY12" fmla="*/ 794465 h 885019"/>
                <a:gd name="connsiteX13" fmla="*/ 51314 w 936334"/>
                <a:gd name="connsiteY13" fmla="*/ 790843 h 885019"/>
                <a:gd name="connsiteX14" fmla="*/ 56144 w 936334"/>
                <a:gd name="connsiteY14" fmla="*/ 790240 h 885019"/>
                <a:gd name="connsiteX15" fmla="*/ 59766 w 936334"/>
                <a:gd name="connsiteY15" fmla="*/ 786617 h 885019"/>
                <a:gd name="connsiteX16" fmla="*/ 64595 w 936334"/>
                <a:gd name="connsiteY16" fmla="*/ 784203 h 885019"/>
                <a:gd name="connsiteX17" fmla="*/ 67614 w 936334"/>
                <a:gd name="connsiteY17" fmla="*/ 786617 h 885019"/>
                <a:gd name="connsiteX18" fmla="*/ 70029 w 936334"/>
                <a:gd name="connsiteY18" fmla="*/ 781184 h 885019"/>
                <a:gd name="connsiteX19" fmla="*/ 68218 w 936334"/>
                <a:gd name="connsiteY19" fmla="*/ 777562 h 885019"/>
                <a:gd name="connsiteX20" fmla="*/ 58559 w 936334"/>
                <a:gd name="connsiteY20" fmla="*/ 772129 h 885019"/>
                <a:gd name="connsiteX21" fmla="*/ 54936 w 936334"/>
                <a:gd name="connsiteY21" fmla="*/ 768506 h 885019"/>
                <a:gd name="connsiteX22" fmla="*/ 47088 w 936334"/>
                <a:gd name="connsiteY22" fmla="*/ 766695 h 885019"/>
                <a:gd name="connsiteX23" fmla="*/ 38033 w 936334"/>
                <a:gd name="connsiteY23" fmla="*/ 767903 h 885019"/>
                <a:gd name="connsiteX24" fmla="*/ 32600 w 936334"/>
                <a:gd name="connsiteY24" fmla="*/ 770317 h 885019"/>
                <a:gd name="connsiteX25" fmla="*/ 24752 w 936334"/>
                <a:gd name="connsiteY25" fmla="*/ 766695 h 885019"/>
                <a:gd name="connsiteX26" fmla="*/ 20526 w 936334"/>
                <a:gd name="connsiteY26" fmla="*/ 767299 h 885019"/>
                <a:gd name="connsiteX27" fmla="*/ 16300 w 936334"/>
                <a:gd name="connsiteY27" fmla="*/ 764884 h 885019"/>
                <a:gd name="connsiteX28" fmla="*/ 6641 w 936334"/>
                <a:gd name="connsiteY28" fmla="*/ 761262 h 885019"/>
                <a:gd name="connsiteX29" fmla="*/ 2415 w 936334"/>
                <a:gd name="connsiteY29" fmla="*/ 755829 h 885019"/>
                <a:gd name="connsiteX30" fmla="*/ 0 w 936334"/>
                <a:gd name="connsiteY30" fmla="*/ 747377 h 885019"/>
                <a:gd name="connsiteX31" fmla="*/ 7848 w 936334"/>
                <a:gd name="connsiteY31" fmla="*/ 746170 h 885019"/>
                <a:gd name="connsiteX32" fmla="*/ 9055 w 936334"/>
                <a:gd name="connsiteY32" fmla="*/ 742548 h 885019"/>
                <a:gd name="connsiteX33" fmla="*/ 15092 w 936334"/>
                <a:gd name="connsiteY33" fmla="*/ 744963 h 885019"/>
                <a:gd name="connsiteX34" fmla="*/ 23544 w 936334"/>
                <a:gd name="connsiteY34" fmla="*/ 744359 h 885019"/>
                <a:gd name="connsiteX35" fmla="*/ 24148 w 936334"/>
                <a:gd name="connsiteY35" fmla="*/ 740133 h 885019"/>
                <a:gd name="connsiteX36" fmla="*/ 26563 w 936334"/>
                <a:gd name="connsiteY36" fmla="*/ 738322 h 885019"/>
                <a:gd name="connsiteX37" fmla="*/ 33807 w 936334"/>
                <a:gd name="connsiteY37" fmla="*/ 737114 h 885019"/>
                <a:gd name="connsiteX38" fmla="*/ 33807 w 936334"/>
                <a:gd name="connsiteY38" fmla="*/ 731077 h 885019"/>
                <a:gd name="connsiteX39" fmla="*/ 30789 w 936334"/>
                <a:gd name="connsiteY39" fmla="*/ 730474 h 885019"/>
                <a:gd name="connsiteX40" fmla="*/ 28374 w 936334"/>
                <a:gd name="connsiteY40" fmla="*/ 726852 h 885019"/>
                <a:gd name="connsiteX41" fmla="*/ 35014 w 936334"/>
                <a:gd name="connsiteY41" fmla="*/ 726852 h 885019"/>
                <a:gd name="connsiteX42" fmla="*/ 38033 w 936334"/>
                <a:gd name="connsiteY42" fmla="*/ 723229 h 885019"/>
                <a:gd name="connsiteX43" fmla="*/ 42259 w 936334"/>
                <a:gd name="connsiteY43" fmla="*/ 723229 h 885019"/>
                <a:gd name="connsiteX44" fmla="*/ 41655 w 936334"/>
                <a:gd name="connsiteY44" fmla="*/ 717796 h 885019"/>
                <a:gd name="connsiteX45" fmla="*/ 45277 w 936334"/>
                <a:gd name="connsiteY45" fmla="*/ 709948 h 885019"/>
                <a:gd name="connsiteX46" fmla="*/ 42863 w 936334"/>
                <a:gd name="connsiteY46" fmla="*/ 708741 h 885019"/>
                <a:gd name="connsiteX47" fmla="*/ 37429 w 936334"/>
                <a:gd name="connsiteY47" fmla="*/ 711155 h 885019"/>
                <a:gd name="connsiteX48" fmla="*/ 33807 w 936334"/>
                <a:gd name="connsiteY48" fmla="*/ 705722 h 885019"/>
                <a:gd name="connsiteX49" fmla="*/ 44070 w 936334"/>
                <a:gd name="connsiteY49" fmla="*/ 702100 h 885019"/>
                <a:gd name="connsiteX50" fmla="*/ 44674 w 936334"/>
                <a:gd name="connsiteY50" fmla="*/ 696063 h 885019"/>
                <a:gd name="connsiteX51" fmla="*/ 35014 w 936334"/>
                <a:gd name="connsiteY51" fmla="*/ 694252 h 885019"/>
                <a:gd name="connsiteX52" fmla="*/ 38033 w 936334"/>
                <a:gd name="connsiteY52" fmla="*/ 683989 h 885019"/>
                <a:gd name="connsiteX53" fmla="*/ 37429 w 936334"/>
                <a:gd name="connsiteY53" fmla="*/ 680970 h 885019"/>
                <a:gd name="connsiteX54" fmla="*/ 44070 w 936334"/>
                <a:gd name="connsiteY54" fmla="*/ 680970 h 885019"/>
                <a:gd name="connsiteX55" fmla="*/ 45277 w 936334"/>
                <a:gd name="connsiteY55" fmla="*/ 676744 h 885019"/>
                <a:gd name="connsiteX56" fmla="*/ 42259 w 936334"/>
                <a:gd name="connsiteY56" fmla="*/ 670707 h 885019"/>
                <a:gd name="connsiteX57" fmla="*/ 42863 w 936334"/>
                <a:gd name="connsiteY57" fmla="*/ 666482 h 885019"/>
                <a:gd name="connsiteX58" fmla="*/ 41655 w 936334"/>
                <a:gd name="connsiteY58" fmla="*/ 652597 h 885019"/>
                <a:gd name="connsiteX59" fmla="*/ 44070 w 936334"/>
                <a:gd name="connsiteY59" fmla="*/ 650786 h 885019"/>
                <a:gd name="connsiteX60" fmla="*/ 43466 w 936334"/>
                <a:gd name="connsiteY60" fmla="*/ 642938 h 885019"/>
                <a:gd name="connsiteX61" fmla="*/ 46485 w 936334"/>
                <a:gd name="connsiteY61" fmla="*/ 639919 h 885019"/>
                <a:gd name="connsiteX62" fmla="*/ 46485 w 936334"/>
                <a:gd name="connsiteY62" fmla="*/ 635090 h 885019"/>
                <a:gd name="connsiteX63" fmla="*/ 50711 w 936334"/>
                <a:gd name="connsiteY63" fmla="*/ 631467 h 885019"/>
                <a:gd name="connsiteX64" fmla="*/ 49503 w 936334"/>
                <a:gd name="connsiteY64" fmla="*/ 626034 h 885019"/>
                <a:gd name="connsiteX65" fmla="*/ 46485 w 936334"/>
                <a:gd name="connsiteY65" fmla="*/ 619997 h 885019"/>
                <a:gd name="connsiteX66" fmla="*/ 46485 w 936334"/>
                <a:gd name="connsiteY66" fmla="*/ 616375 h 885019"/>
                <a:gd name="connsiteX67" fmla="*/ 42863 w 936334"/>
                <a:gd name="connsiteY67" fmla="*/ 612753 h 885019"/>
                <a:gd name="connsiteX68" fmla="*/ 43466 w 936334"/>
                <a:gd name="connsiteY68" fmla="*/ 610338 h 885019"/>
                <a:gd name="connsiteX69" fmla="*/ 31392 w 936334"/>
                <a:gd name="connsiteY69" fmla="*/ 606716 h 885019"/>
                <a:gd name="connsiteX70" fmla="*/ 25355 w 936334"/>
                <a:gd name="connsiteY70" fmla="*/ 603094 h 885019"/>
                <a:gd name="connsiteX71" fmla="*/ 22337 w 936334"/>
                <a:gd name="connsiteY71" fmla="*/ 598264 h 885019"/>
                <a:gd name="connsiteX72" fmla="*/ 24148 w 936334"/>
                <a:gd name="connsiteY72" fmla="*/ 592227 h 885019"/>
                <a:gd name="connsiteX73" fmla="*/ 28374 w 936334"/>
                <a:gd name="connsiteY73" fmla="*/ 591623 h 885019"/>
                <a:gd name="connsiteX74" fmla="*/ 28977 w 936334"/>
                <a:gd name="connsiteY74" fmla="*/ 587397 h 885019"/>
                <a:gd name="connsiteX75" fmla="*/ 26563 w 936334"/>
                <a:gd name="connsiteY75" fmla="*/ 585586 h 885019"/>
                <a:gd name="connsiteX76" fmla="*/ 41655 w 936334"/>
                <a:gd name="connsiteY76" fmla="*/ 573512 h 885019"/>
                <a:gd name="connsiteX77" fmla="*/ 37429 w 936334"/>
                <a:gd name="connsiteY77" fmla="*/ 571097 h 885019"/>
                <a:gd name="connsiteX78" fmla="*/ 40448 w 936334"/>
                <a:gd name="connsiteY78" fmla="*/ 565060 h 885019"/>
                <a:gd name="connsiteX79" fmla="*/ 42259 w 936334"/>
                <a:gd name="connsiteY79" fmla="*/ 558420 h 885019"/>
                <a:gd name="connsiteX80" fmla="*/ 41051 w 936334"/>
                <a:gd name="connsiteY80" fmla="*/ 552987 h 885019"/>
                <a:gd name="connsiteX81" fmla="*/ 45881 w 936334"/>
                <a:gd name="connsiteY81" fmla="*/ 553590 h 885019"/>
                <a:gd name="connsiteX82" fmla="*/ 47692 w 936334"/>
                <a:gd name="connsiteY82" fmla="*/ 556609 h 885019"/>
                <a:gd name="connsiteX83" fmla="*/ 55540 w 936334"/>
                <a:gd name="connsiteY83" fmla="*/ 554798 h 885019"/>
                <a:gd name="connsiteX84" fmla="*/ 55540 w 936334"/>
                <a:gd name="connsiteY84" fmla="*/ 549364 h 885019"/>
                <a:gd name="connsiteX85" fmla="*/ 57955 w 936334"/>
                <a:gd name="connsiteY85" fmla="*/ 546950 h 885019"/>
                <a:gd name="connsiteX86" fmla="*/ 53125 w 936334"/>
                <a:gd name="connsiteY86" fmla="*/ 543931 h 885019"/>
                <a:gd name="connsiteX87" fmla="*/ 53125 w 936334"/>
                <a:gd name="connsiteY87" fmla="*/ 540913 h 885019"/>
                <a:gd name="connsiteX88" fmla="*/ 57955 w 936334"/>
                <a:gd name="connsiteY88" fmla="*/ 537894 h 885019"/>
                <a:gd name="connsiteX89" fmla="*/ 65803 w 936334"/>
                <a:gd name="connsiteY89" fmla="*/ 540309 h 885019"/>
                <a:gd name="connsiteX90" fmla="*/ 65803 w 936334"/>
                <a:gd name="connsiteY90" fmla="*/ 534876 h 885019"/>
                <a:gd name="connsiteX91" fmla="*/ 70632 w 936334"/>
                <a:gd name="connsiteY91" fmla="*/ 537291 h 885019"/>
                <a:gd name="connsiteX92" fmla="*/ 73651 w 936334"/>
                <a:gd name="connsiteY92" fmla="*/ 537291 h 885019"/>
                <a:gd name="connsiteX93" fmla="*/ 73651 w 936334"/>
                <a:gd name="connsiteY93" fmla="*/ 531857 h 885019"/>
                <a:gd name="connsiteX94" fmla="*/ 78481 w 936334"/>
                <a:gd name="connsiteY94" fmla="*/ 531254 h 885019"/>
                <a:gd name="connsiteX95" fmla="*/ 81499 w 936334"/>
                <a:gd name="connsiteY95" fmla="*/ 529443 h 885019"/>
                <a:gd name="connsiteX96" fmla="*/ 88743 w 936334"/>
                <a:gd name="connsiteY96" fmla="*/ 531254 h 885019"/>
                <a:gd name="connsiteX97" fmla="*/ 89951 w 936334"/>
                <a:gd name="connsiteY97" fmla="*/ 525217 h 885019"/>
                <a:gd name="connsiteX98" fmla="*/ 83310 w 936334"/>
                <a:gd name="connsiteY98" fmla="*/ 520387 h 885019"/>
                <a:gd name="connsiteX99" fmla="*/ 76066 w 936334"/>
                <a:gd name="connsiteY99" fmla="*/ 520387 h 885019"/>
                <a:gd name="connsiteX100" fmla="*/ 70029 w 936334"/>
                <a:gd name="connsiteY100" fmla="*/ 517972 h 885019"/>
                <a:gd name="connsiteX101" fmla="*/ 68821 w 936334"/>
                <a:gd name="connsiteY101" fmla="*/ 512539 h 885019"/>
                <a:gd name="connsiteX102" fmla="*/ 60973 w 936334"/>
                <a:gd name="connsiteY102" fmla="*/ 514350 h 885019"/>
                <a:gd name="connsiteX103" fmla="*/ 56748 w 936334"/>
                <a:gd name="connsiteY103" fmla="*/ 509521 h 885019"/>
                <a:gd name="connsiteX104" fmla="*/ 51314 w 936334"/>
                <a:gd name="connsiteY104" fmla="*/ 516161 h 885019"/>
                <a:gd name="connsiteX105" fmla="*/ 48900 w 936334"/>
                <a:gd name="connsiteY105" fmla="*/ 510728 h 885019"/>
                <a:gd name="connsiteX106" fmla="*/ 45881 w 936334"/>
                <a:gd name="connsiteY106" fmla="*/ 510728 h 885019"/>
                <a:gd name="connsiteX107" fmla="*/ 42863 w 936334"/>
                <a:gd name="connsiteY107" fmla="*/ 508313 h 885019"/>
                <a:gd name="connsiteX108" fmla="*/ 38637 w 936334"/>
                <a:gd name="connsiteY108" fmla="*/ 507709 h 885019"/>
                <a:gd name="connsiteX109" fmla="*/ 38637 w 936334"/>
                <a:gd name="connsiteY109" fmla="*/ 502880 h 885019"/>
                <a:gd name="connsiteX110" fmla="*/ 41051 w 936334"/>
                <a:gd name="connsiteY110" fmla="*/ 496239 h 885019"/>
                <a:gd name="connsiteX111" fmla="*/ 39844 w 936334"/>
                <a:gd name="connsiteY111" fmla="*/ 490806 h 885019"/>
                <a:gd name="connsiteX112" fmla="*/ 42259 w 936334"/>
                <a:gd name="connsiteY112" fmla="*/ 482354 h 885019"/>
                <a:gd name="connsiteX113" fmla="*/ 48900 w 936334"/>
                <a:gd name="connsiteY113" fmla="*/ 480543 h 885019"/>
                <a:gd name="connsiteX114" fmla="*/ 50107 w 936334"/>
                <a:gd name="connsiteY114" fmla="*/ 478128 h 885019"/>
                <a:gd name="connsiteX115" fmla="*/ 56748 w 936334"/>
                <a:gd name="connsiteY115" fmla="*/ 475713 h 885019"/>
                <a:gd name="connsiteX116" fmla="*/ 59162 w 936334"/>
                <a:gd name="connsiteY116" fmla="*/ 476317 h 885019"/>
                <a:gd name="connsiteX117" fmla="*/ 63992 w 936334"/>
                <a:gd name="connsiteY117" fmla="*/ 471487 h 885019"/>
                <a:gd name="connsiteX118" fmla="*/ 62181 w 936334"/>
                <a:gd name="connsiteY118" fmla="*/ 468469 h 885019"/>
                <a:gd name="connsiteX119" fmla="*/ 55540 w 936334"/>
                <a:gd name="connsiteY119" fmla="*/ 464847 h 885019"/>
                <a:gd name="connsiteX120" fmla="*/ 51918 w 936334"/>
                <a:gd name="connsiteY120" fmla="*/ 464243 h 885019"/>
                <a:gd name="connsiteX121" fmla="*/ 53125 w 936334"/>
                <a:gd name="connsiteY121" fmla="*/ 460017 h 885019"/>
                <a:gd name="connsiteX122" fmla="*/ 56144 w 936334"/>
                <a:gd name="connsiteY122" fmla="*/ 457602 h 885019"/>
                <a:gd name="connsiteX123" fmla="*/ 56144 w 936334"/>
                <a:gd name="connsiteY123" fmla="*/ 454584 h 885019"/>
                <a:gd name="connsiteX124" fmla="*/ 62181 w 936334"/>
                <a:gd name="connsiteY124" fmla="*/ 453376 h 885019"/>
                <a:gd name="connsiteX125" fmla="*/ 63992 w 936334"/>
                <a:gd name="connsiteY125" fmla="*/ 450962 h 885019"/>
                <a:gd name="connsiteX126" fmla="*/ 65199 w 936334"/>
                <a:gd name="connsiteY126" fmla="*/ 446132 h 885019"/>
                <a:gd name="connsiteX127" fmla="*/ 70029 w 936334"/>
                <a:gd name="connsiteY127" fmla="*/ 443114 h 885019"/>
                <a:gd name="connsiteX128" fmla="*/ 68821 w 936334"/>
                <a:gd name="connsiteY128" fmla="*/ 436473 h 885019"/>
                <a:gd name="connsiteX129" fmla="*/ 74858 w 936334"/>
                <a:gd name="connsiteY129" fmla="*/ 437680 h 885019"/>
                <a:gd name="connsiteX130" fmla="*/ 75462 w 936334"/>
                <a:gd name="connsiteY130" fmla="*/ 428625 h 885019"/>
                <a:gd name="connsiteX131" fmla="*/ 80895 w 936334"/>
                <a:gd name="connsiteY131" fmla="*/ 428625 h 885019"/>
                <a:gd name="connsiteX132" fmla="*/ 82706 w 936334"/>
                <a:gd name="connsiteY132" fmla="*/ 423796 h 885019"/>
                <a:gd name="connsiteX133" fmla="*/ 80895 w 936334"/>
                <a:gd name="connsiteY133" fmla="*/ 418362 h 885019"/>
                <a:gd name="connsiteX134" fmla="*/ 77273 w 936334"/>
                <a:gd name="connsiteY134" fmla="*/ 418362 h 885019"/>
                <a:gd name="connsiteX135" fmla="*/ 73047 w 936334"/>
                <a:gd name="connsiteY135" fmla="*/ 412929 h 885019"/>
                <a:gd name="connsiteX136" fmla="*/ 62181 w 936334"/>
                <a:gd name="connsiteY136" fmla="*/ 409307 h 885019"/>
                <a:gd name="connsiteX137" fmla="*/ 60370 w 936334"/>
                <a:gd name="connsiteY137" fmla="*/ 405081 h 885019"/>
                <a:gd name="connsiteX138" fmla="*/ 64595 w 936334"/>
                <a:gd name="connsiteY138" fmla="*/ 400251 h 885019"/>
                <a:gd name="connsiteX139" fmla="*/ 71236 w 936334"/>
                <a:gd name="connsiteY139" fmla="*/ 398440 h 885019"/>
                <a:gd name="connsiteX140" fmla="*/ 71840 w 936334"/>
                <a:gd name="connsiteY140" fmla="*/ 395422 h 885019"/>
                <a:gd name="connsiteX141" fmla="*/ 70029 w 936334"/>
                <a:gd name="connsiteY141" fmla="*/ 389385 h 885019"/>
                <a:gd name="connsiteX142" fmla="*/ 71236 w 936334"/>
                <a:gd name="connsiteY142" fmla="*/ 383951 h 885019"/>
                <a:gd name="connsiteX143" fmla="*/ 67614 w 936334"/>
                <a:gd name="connsiteY143" fmla="*/ 381537 h 885019"/>
                <a:gd name="connsiteX144" fmla="*/ 65199 w 936334"/>
                <a:gd name="connsiteY144" fmla="*/ 376103 h 885019"/>
                <a:gd name="connsiteX145" fmla="*/ 68821 w 936334"/>
                <a:gd name="connsiteY145" fmla="*/ 370066 h 885019"/>
                <a:gd name="connsiteX146" fmla="*/ 65803 w 936334"/>
                <a:gd name="connsiteY146" fmla="*/ 364633 h 885019"/>
                <a:gd name="connsiteX147" fmla="*/ 72444 w 936334"/>
                <a:gd name="connsiteY147" fmla="*/ 356785 h 885019"/>
                <a:gd name="connsiteX148" fmla="*/ 65803 w 936334"/>
                <a:gd name="connsiteY148" fmla="*/ 353766 h 885019"/>
                <a:gd name="connsiteX149" fmla="*/ 61577 w 936334"/>
                <a:gd name="connsiteY149" fmla="*/ 353766 h 885019"/>
                <a:gd name="connsiteX150" fmla="*/ 65199 w 936334"/>
                <a:gd name="connsiteY150" fmla="*/ 350144 h 885019"/>
                <a:gd name="connsiteX151" fmla="*/ 62181 w 936334"/>
                <a:gd name="connsiteY151" fmla="*/ 344711 h 885019"/>
                <a:gd name="connsiteX152" fmla="*/ 56748 w 936334"/>
                <a:gd name="connsiteY152" fmla="*/ 343504 h 885019"/>
                <a:gd name="connsiteX153" fmla="*/ 55540 w 936334"/>
                <a:gd name="connsiteY153" fmla="*/ 337467 h 885019"/>
                <a:gd name="connsiteX154" fmla="*/ 60973 w 936334"/>
                <a:gd name="connsiteY154" fmla="*/ 332637 h 885019"/>
                <a:gd name="connsiteX155" fmla="*/ 62181 w 936334"/>
                <a:gd name="connsiteY155" fmla="*/ 325996 h 885019"/>
                <a:gd name="connsiteX156" fmla="*/ 56144 w 936334"/>
                <a:gd name="connsiteY156" fmla="*/ 324185 h 885019"/>
                <a:gd name="connsiteX157" fmla="*/ 56748 w 936334"/>
                <a:gd name="connsiteY157" fmla="*/ 321167 h 885019"/>
                <a:gd name="connsiteX158" fmla="*/ 63388 w 936334"/>
                <a:gd name="connsiteY158" fmla="*/ 322374 h 885019"/>
                <a:gd name="connsiteX159" fmla="*/ 68218 w 936334"/>
                <a:gd name="connsiteY159" fmla="*/ 320563 h 885019"/>
                <a:gd name="connsiteX160" fmla="*/ 65803 w 936334"/>
                <a:gd name="connsiteY160" fmla="*/ 315734 h 885019"/>
                <a:gd name="connsiteX161" fmla="*/ 67010 w 936334"/>
                <a:gd name="connsiteY161" fmla="*/ 312112 h 885019"/>
                <a:gd name="connsiteX162" fmla="*/ 71840 w 936334"/>
                <a:gd name="connsiteY162" fmla="*/ 313923 h 885019"/>
                <a:gd name="connsiteX163" fmla="*/ 72444 w 936334"/>
                <a:gd name="connsiteY163" fmla="*/ 310301 h 885019"/>
                <a:gd name="connsiteX164" fmla="*/ 68821 w 936334"/>
                <a:gd name="connsiteY164" fmla="*/ 307886 h 885019"/>
                <a:gd name="connsiteX165" fmla="*/ 71236 w 936334"/>
                <a:gd name="connsiteY165" fmla="*/ 298227 h 885019"/>
                <a:gd name="connsiteX166" fmla="*/ 79688 w 936334"/>
                <a:gd name="connsiteY166" fmla="*/ 296415 h 885019"/>
                <a:gd name="connsiteX167" fmla="*/ 80895 w 936334"/>
                <a:gd name="connsiteY167" fmla="*/ 300641 h 885019"/>
                <a:gd name="connsiteX168" fmla="*/ 83310 w 936334"/>
                <a:gd name="connsiteY168" fmla="*/ 302452 h 885019"/>
                <a:gd name="connsiteX169" fmla="*/ 94780 w 936334"/>
                <a:gd name="connsiteY169" fmla="*/ 296415 h 885019"/>
                <a:gd name="connsiteX170" fmla="*/ 97799 w 936334"/>
                <a:gd name="connsiteY170" fmla="*/ 297019 h 885019"/>
                <a:gd name="connsiteX171" fmla="*/ 102025 w 936334"/>
                <a:gd name="connsiteY171" fmla="*/ 289171 h 885019"/>
                <a:gd name="connsiteX172" fmla="*/ 100817 w 936334"/>
                <a:gd name="connsiteY172" fmla="*/ 281927 h 885019"/>
                <a:gd name="connsiteX173" fmla="*/ 98403 w 936334"/>
                <a:gd name="connsiteY173" fmla="*/ 277097 h 885019"/>
                <a:gd name="connsiteX174" fmla="*/ 99006 w 936334"/>
                <a:gd name="connsiteY174" fmla="*/ 269853 h 885019"/>
                <a:gd name="connsiteX175" fmla="*/ 102629 w 936334"/>
                <a:gd name="connsiteY175" fmla="*/ 266834 h 885019"/>
                <a:gd name="connsiteX176" fmla="*/ 109873 w 936334"/>
                <a:gd name="connsiteY176" fmla="*/ 266230 h 885019"/>
                <a:gd name="connsiteX177" fmla="*/ 113495 w 936334"/>
                <a:gd name="connsiteY177" fmla="*/ 261401 h 885019"/>
                <a:gd name="connsiteX178" fmla="*/ 113495 w 936334"/>
                <a:gd name="connsiteY178" fmla="*/ 258382 h 885019"/>
                <a:gd name="connsiteX179" fmla="*/ 117721 w 936334"/>
                <a:gd name="connsiteY179" fmla="*/ 249931 h 885019"/>
                <a:gd name="connsiteX180" fmla="*/ 120739 w 936334"/>
                <a:gd name="connsiteY180" fmla="*/ 241479 h 885019"/>
                <a:gd name="connsiteX181" fmla="*/ 135228 w 936334"/>
                <a:gd name="connsiteY181" fmla="*/ 236649 h 885019"/>
                <a:gd name="connsiteX182" fmla="*/ 142473 w 936334"/>
                <a:gd name="connsiteY182" fmla="*/ 238460 h 885019"/>
                <a:gd name="connsiteX183" fmla="*/ 142473 w 936334"/>
                <a:gd name="connsiteY183" fmla="*/ 233631 h 885019"/>
                <a:gd name="connsiteX184" fmla="*/ 138850 w 936334"/>
                <a:gd name="connsiteY184" fmla="*/ 230008 h 885019"/>
                <a:gd name="connsiteX185" fmla="*/ 133417 w 936334"/>
                <a:gd name="connsiteY185" fmla="*/ 228197 h 885019"/>
                <a:gd name="connsiteX186" fmla="*/ 131002 w 936334"/>
                <a:gd name="connsiteY186" fmla="*/ 224575 h 885019"/>
                <a:gd name="connsiteX187" fmla="*/ 129795 w 936334"/>
                <a:gd name="connsiteY187" fmla="*/ 219142 h 885019"/>
                <a:gd name="connsiteX188" fmla="*/ 124362 w 936334"/>
                <a:gd name="connsiteY188" fmla="*/ 219746 h 885019"/>
                <a:gd name="connsiteX189" fmla="*/ 121343 w 936334"/>
                <a:gd name="connsiteY189" fmla="*/ 218538 h 885019"/>
                <a:gd name="connsiteX190" fmla="*/ 123758 w 936334"/>
                <a:gd name="connsiteY190" fmla="*/ 210087 h 885019"/>
                <a:gd name="connsiteX191" fmla="*/ 115306 w 936334"/>
                <a:gd name="connsiteY191" fmla="*/ 210690 h 885019"/>
                <a:gd name="connsiteX192" fmla="*/ 116513 w 936334"/>
                <a:gd name="connsiteY192" fmla="*/ 203446 h 885019"/>
                <a:gd name="connsiteX193" fmla="*/ 106251 w 936334"/>
                <a:gd name="connsiteY193" fmla="*/ 203446 h 885019"/>
                <a:gd name="connsiteX194" fmla="*/ 105647 w 936334"/>
                <a:gd name="connsiteY194" fmla="*/ 194994 h 885019"/>
                <a:gd name="connsiteX195" fmla="*/ 103836 w 936334"/>
                <a:gd name="connsiteY195" fmla="*/ 193183 h 885019"/>
                <a:gd name="connsiteX196" fmla="*/ 105043 w 936334"/>
                <a:gd name="connsiteY196" fmla="*/ 185939 h 885019"/>
                <a:gd name="connsiteX197" fmla="*/ 112288 w 936334"/>
                <a:gd name="connsiteY197" fmla="*/ 188354 h 885019"/>
                <a:gd name="connsiteX198" fmla="*/ 111684 w 936334"/>
                <a:gd name="connsiteY198" fmla="*/ 184128 h 885019"/>
                <a:gd name="connsiteX199" fmla="*/ 112891 w 936334"/>
                <a:gd name="connsiteY199" fmla="*/ 178091 h 885019"/>
                <a:gd name="connsiteX200" fmla="*/ 115910 w 936334"/>
                <a:gd name="connsiteY200" fmla="*/ 176883 h 885019"/>
                <a:gd name="connsiteX201" fmla="*/ 118928 w 936334"/>
                <a:gd name="connsiteY201" fmla="*/ 181109 h 885019"/>
                <a:gd name="connsiteX202" fmla="*/ 121343 w 936334"/>
                <a:gd name="connsiteY202" fmla="*/ 180506 h 885019"/>
                <a:gd name="connsiteX203" fmla="*/ 121947 w 936334"/>
                <a:gd name="connsiteY203" fmla="*/ 174469 h 885019"/>
                <a:gd name="connsiteX204" fmla="*/ 120136 w 936334"/>
                <a:gd name="connsiteY204" fmla="*/ 170243 h 885019"/>
                <a:gd name="connsiteX205" fmla="*/ 123154 w 936334"/>
                <a:gd name="connsiteY205" fmla="*/ 165413 h 885019"/>
                <a:gd name="connsiteX206" fmla="*/ 123758 w 936334"/>
                <a:gd name="connsiteY206" fmla="*/ 161187 h 885019"/>
                <a:gd name="connsiteX207" fmla="*/ 121947 w 936334"/>
                <a:gd name="connsiteY207" fmla="*/ 158169 h 885019"/>
                <a:gd name="connsiteX208" fmla="*/ 126776 w 936334"/>
                <a:gd name="connsiteY208" fmla="*/ 145491 h 885019"/>
                <a:gd name="connsiteX209" fmla="*/ 130399 w 936334"/>
                <a:gd name="connsiteY209" fmla="*/ 142472 h 885019"/>
                <a:gd name="connsiteX210" fmla="*/ 133417 w 936334"/>
                <a:gd name="connsiteY210" fmla="*/ 143680 h 885019"/>
                <a:gd name="connsiteX211" fmla="*/ 133417 w 936334"/>
                <a:gd name="connsiteY211" fmla="*/ 138850 h 885019"/>
                <a:gd name="connsiteX212" fmla="*/ 125569 w 936334"/>
                <a:gd name="connsiteY212" fmla="*/ 137643 h 885019"/>
                <a:gd name="connsiteX213" fmla="*/ 125569 w 936334"/>
                <a:gd name="connsiteY213" fmla="*/ 133417 h 885019"/>
                <a:gd name="connsiteX214" fmla="*/ 135832 w 936334"/>
                <a:gd name="connsiteY214" fmla="*/ 129795 h 885019"/>
                <a:gd name="connsiteX215" fmla="*/ 138850 w 936334"/>
                <a:gd name="connsiteY215" fmla="*/ 126776 h 885019"/>
                <a:gd name="connsiteX216" fmla="*/ 143680 w 936334"/>
                <a:gd name="connsiteY216" fmla="*/ 124965 h 885019"/>
                <a:gd name="connsiteX217" fmla="*/ 149113 w 936334"/>
                <a:gd name="connsiteY217" fmla="*/ 129191 h 885019"/>
                <a:gd name="connsiteX218" fmla="*/ 150924 w 936334"/>
                <a:gd name="connsiteY218" fmla="*/ 132210 h 885019"/>
                <a:gd name="connsiteX219" fmla="*/ 156358 w 936334"/>
                <a:gd name="connsiteY219" fmla="*/ 134021 h 885019"/>
                <a:gd name="connsiteX220" fmla="*/ 159980 w 936334"/>
                <a:gd name="connsiteY220" fmla="*/ 138850 h 885019"/>
                <a:gd name="connsiteX221" fmla="*/ 163602 w 936334"/>
                <a:gd name="connsiteY221" fmla="*/ 140661 h 885019"/>
                <a:gd name="connsiteX222" fmla="*/ 164206 w 936334"/>
                <a:gd name="connsiteY222" fmla="*/ 145491 h 885019"/>
                <a:gd name="connsiteX223" fmla="*/ 166017 w 936334"/>
                <a:gd name="connsiteY223" fmla="*/ 147302 h 885019"/>
                <a:gd name="connsiteX224" fmla="*/ 170846 w 936334"/>
                <a:gd name="connsiteY224" fmla="*/ 143680 h 885019"/>
                <a:gd name="connsiteX225" fmla="*/ 174468 w 936334"/>
                <a:gd name="connsiteY225" fmla="*/ 146095 h 885019"/>
                <a:gd name="connsiteX226" fmla="*/ 180505 w 936334"/>
                <a:gd name="connsiteY226" fmla="*/ 145491 h 885019"/>
                <a:gd name="connsiteX227" fmla="*/ 184731 w 936334"/>
                <a:gd name="connsiteY227" fmla="*/ 149113 h 885019"/>
                <a:gd name="connsiteX228" fmla="*/ 191976 w 936334"/>
                <a:gd name="connsiteY228" fmla="*/ 146698 h 885019"/>
                <a:gd name="connsiteX229" fmla="*/ 191976 w 936334"/>
                <a:gd name="connsiteY229" fmla="*/ 138850 h 885019"/>
                <a:gd name="connsiteX230" fmla="*/ 193787 w 936334"/>
                <a:gd name="connsiteY230" fmla="*/ 133417 h 885019"/>
                <a:gd name="connsiteX231" fmla="*/ 194994 w 936334"/>
                <a:gd name="connsiteY231" fmla="*/ 126776 h 885019"/>
                <a:gd name="connsiteX232" fmla="*/ 191372 w 936334"/>
                <a:gd name="connsiteY232" fmla="*/ 122550 h 885019"/>
                <a:gd name="connsiteX233" fmla="*/ 192579 w 936334"/>
                <a:gd name="connsiteY233" fmla="*/ 112891 h 885019"/>
                <a:gd name="connsiteX234" fmla="*/ 200427 w 936334"/>
                <a:gd name="connsiteY234" fmla="*/ 104440 h 885019"/>
                <a:gd name="connsiteX235" fmla="*/ 205861 w 936334"/>
                <a:gd name="connsiteY235" fmla="*/ 105647 h 885019"/>
                <a:gd name="connsiteX236" fmla="*/ 210690 w 936334"/>
                <a:gd name="connsiteY236" fmla="*/ 100214 h 885019"/>
                <a:gd name="connsiteX237" fmla="*/ 215520 w 936334"/>
                <a:gd name="connsiteY237" fmla="*/ 101421 h 885019"/>
                <a:gd name="connsiteX238" fmla="*/ 218538 w 936334"/>
                <a:gd name="connsiteY238" fmla="*/ 97799 h 885019"/>
                <a:gd name="connsiteX239" fmla="*/ 217935 w 936334"/>
                <a:gd name="connsiteY239" fmla="*/ 92970 h 885019"/>
                <a:gd name="connsiteX240" fmla="*/ 215520 w 936334"/>
                <a:gd name="connsiteY240" fmla="*/ 89347 h 885019"/>
                <a:gd name="connsiteX241" fmla="*/ 214916 w 936334"/>
                <a:gd name="connsiteY241" fmla="*/ 77273 h 885019"/>
                <a:gd name="connsiteX242" fmla="*/ 217935 w 936334"/>
                <a:gd name="connsiteY242" fmla="*/ 74859 h 885019"/>
                <a:gd name="connsiteX243" fmla="*/ 217935 w 936334"/>
                <a:gd name="connsiteY243" fmla="*/ 67614 h 885019"/>
                <a:gd name="connsiteX244" fmla="*/ 213105 w 936334"/>
                <a:gd name="connsiteY244" fmla="*/ 56748 h 885019"/>
                <a:gd name="connsiteX245" fmla="*/ 209483 w 936334"/>
                <a:gd name="connsiteY245" fmla="*/ 54333 h 885019"/>
                <a:gd name="connsiteX246" fmla="*/ 213105 w 936334"/>
                <a:gd name="connsiteY246" fmla="*/ 48899 h 885019"/>
                <a:gd name="connsiteX247" fmla="*/ 219142 w 936334"/>
                <a:gd name="connsiteY247" fmla="*/ 48296 h 885019"/>
                <a:gd name="connsiteX248" fmla="*/ 220349 w 936334"/>
                <a:gd name="connsiteY248" fmla="*/ 45881 h 885019"/>
                <a:gd name="connsiteX249" fmla="*/ 225179 w 936334"/>
                <a:gd name="connsiteY249" fmla="*/ 43466 h 885019"/>
                <a:gd name="connsiteX250" fmla="*/ 225179 w 936334"/>
                <a:gd name="connsiteY250" fmla="*/ 39240 h 885019"/>
                <a:gd name="connsiteX251" fmla="*/ 228197 w 936334"/>
                <a:gd name="connsiteY251" fmla="*/ 34411 h 885019"/>
                <a:gd name="connsiteX252" fmla="*/ 230009 w 936334"/>
                <a:gd name="connsiteY252" fmla="*/ 28977 h 885019"/>
                <a:gd name="connsiteX253" fmla="*/ 228197 w 936334"/>
                <a:gd name="connsiteY253" fmla="*/ 23544 h 885019"/>
                <a:gd name="connsiteX254" fmla="*/ 223972 w 936334"/>
                <a:gd name="connsiteY254" fmla="*/ 21733 h 885019"/>
                <a:gd name="connsiteX255" fmla="*/ 223972 w 936334"/>
                <a:gd name="connsiteY255" fmla="*/ 16300 h 885019"/>
                <a:gd name="connsiteX256" fmla="*/ 214916 w 936334"/>
                <a:gd name="connsiteY256" fmla="*/ 13885 h 885019"/>
                <a:gd name="connsiteX257" fmla="*/ 217935 w 936334"/>
                <a:gd name="connsiteY257" fmla="*/ 0 h 885019"/>
                <a:gd name="connsiteX258" fmla="*/ 223368 w 936334"/>
                <a:gd name="connsiteY258" fmla="*/ 6641 h 885019"/>
                <a:gd name="connsiteX259" fmla="*/ 233027 w 936334"/>
                <a:gd name="connsiteY259" fmla="*/ 7244 h 885019"/>
                <a:gd name="connsiteX260" fmla="*/ 233631 w 936334"/>
                <a:gd name="connsiteY260" fmla="*/ 13281 h 885019"/>
                <a:gd name="connsiteX261" fmla="*/ 236046 w 936334"/>
                <a:gd name="connsiteY261" fmla="*/ 16903 h 885019"/>
                <a:gd name="connsiteX262" fmla="*/ 242686 w 936334"/>
                <a:gd name="connsiteY262" fmla="*/ 19318 h 885019"/>
                <a:gd name="connsiteX263" fmla="*/ 252345 w 936334"/>
                <a:gd name="connsiteY263" fmla="*/ 21129 h 885019"/>
                <a:gd name="connsiteX264" fmla="*/ 255968 w 936334"/>
                <a:gd name="connsiteY264" fmla="*/ 25959 h 885019"/>
                <a:gd name="connsiteX265" fmla="*/ 262608 w 936334"/>
                <a:gd name="connsiteY265" fmla="*/ 19922 h 885019"/>
                <a:gd name="connsiteX266" fmla="*/ 274682 w 936334"/>
                <a:gd name="connsiteY266" fmla="*/ 22337 h 885019"/>
                <a:gd name="connsiteX267" fmla="*/ 278304 w 936334"/>
                <a:gd name="connsiteY267" fmla="*/ 20526 h 885019"/>
                <a:gd name="connsiteX268" fmla="*/ 281926 w 936334"/>
                <a:gd name="connsiteY268" fmla="*/ 22940 h 885019"/>
                <a:gd name="connsiteX269" fmla="*/ 298830 w 936334"/>
                <a:gd name="connsiteY269" fmla="*/ 27770 h 885019"/>
                <a:gd name="connsiteX270" fmla="*/ 301849 w 936334"/>
                <a:gd name="connsiteY270" fmla="*/ 31996 h 885019"/>
                <a:gd name="connsiteX271" fmla="*/ 306074 w 936334"/>
                <a:gd name="connsiteY271" fmla="*/ 28977 h 885019"/>
                <a:gd name="connsiteX272" fmla="*/ 311508 w 936334"/>
                <a:gd name="connsiteY272" fmla="*/ 30185 h 885019"/>
                <a:gd name="connsiteX273" fmla="*/ 315734 w 936334"/>
                <a:gd name="connsiteY273" fmla="*/ 28977 h 885019"/>
                <a:gd name="connsiteX274" fmla="*/ 320563 w 936334"/>
                <a:gd name="connsiteY274" fmla="*/ 33807 h 885019"/>
                <a:gd name="connsiteX275" fmla="*/ 328411 w 936334"/>
                <a:gd name="connsiteY275" fmla="*/ 33807 h 885019"/>
                <a:gd name="connsiteX276" fmla="*/ 330826 w 936334"/>
                <a:gd name="connsiteY276" fmla="*/ 39844 h 885019"/>
                <a:gd name="connsiteX277" fmla="*/ 332033 w 936334"/>
                <a:gd name="connsiteY277" fmla="*/ 47088 h 885019"/>
                <a:gd name="connsiteX278" fmla="*/ 331430 w 936334"/>
                <a:gd name="connsiteY278" fmla="*/ 56144 h 885019"/>
                <a:gd name="connsiteX279" fmla="*/ 337467 w 936334"/>
                <a:gd name="connsiteY279" fmla="*/ 56144 h 885019"/>
                <a:gd name="connsiteX280" fmla="*/ 342900 w 936334"/>
                <a:gd name="connsiteY280" fmla="*/ 53729 h 885019"/>
                <a:gd name="connsiteX281" fmla="*/ 348333 w 936334"/>
                <a:gd name="connsiteY281" fmla="*/ 54333 h 885019"/>
                <a:gd name="connsiteX282" fmla="*/ 353767 w 936334"/>
                <a:gd name="connsiteY282" fmla="*/ 57351 h 885019"/>
                <a:gd name="connsiteX283" fmla="*/ 352559 w 936334"/>
                <a:gd name="connsiteY283" fmla="*/ 64596 h 885019"/>
                <a:gd name="connsiteX284" fmla="*/ 355578 w 936334"/>
                <a:gd name="connsiteY284" fmla="*/ 70633 h 885019"/>
                <a:gd name="connsiteX285" fmla="*/ 355578 w 936334"/>
                <a:gd name="connsiteY285" fmla="*/ 73047 h 885019"/>
                <a:gd name="connsiteX286" fmla="*/ 350748 w 936334"/>
                <a:gd name="connsiteY286" fmla="*/ 76670 h 885019"/>
                <a:gd name="connsiteX287" fmla="*/ 350748 w 936334"/>
                <a:gd name="connsiteY287" fmla="*/ 79084 h 885019"/>
                <a:gd name="connsiteX288" fmla="*/ 355578 w 936334"/>
                <a:gd name="connsiteY288" fmla="*/ 79084 h 885019"/>
                <a:gd name="connsiteX289" fmla="*/ 358596 w 936334"/>
                <a:gd name="connsiteY289" fmla="*/ 76670 h 885019"/>
                <a:gd name="connsiteX290" fmla="*/ 364029 w 936334"/>
                <a:gd name="connsiteY290" fmla="*/ 81499 h 885019"/>
                <a:gd name="connsiteX291" fmla="*/ 370670 w 936334"/>
                <a:gd name="connsiteY291" fmla="*/ 80292 h 885019"/>
                <a:gd name="connsiteX292" fmla="*/ 373085 w 936334"/>
                <a:gd name="connsiteY292" fmla="*/ 83310 h 885019"/>
                <a:gd name="connsiteX293" fmla="*/ 381537 w 936334"/>
                <a:gd name="connsiteY293" fmla="*/ 83914 h 885019"/>
                <a:gd name="connsiteX294" fmla="*/ 381537 w 936334"/>
                <a:gd name="connsiteY294" fmla="*/ 87536 h 885019"/>
                <a:gd name="connsiteX295" fmla="*/ 389385 w 936334"/>
                <a:gd name="connsiteY295" fmla="*/ 89951 h 885019"/>
                <a:gd name="connsiteX296" fmla="*/ 394818 w 936334"/>
                <a:gd name="connsiteY296" fmla="*/ 97195 h 885019"/>
                <a:gd name="connsiteX297" fmla="*/ 399044 w 936334"/>
                <a:gd name="connsiteY297" fmla="*/ 99610 h 885019"/>
                <a:gd name="connsiteX298" fmla="*/ 405081 w 936334"/>
                <a:gd name="connsiteY298" fmla="*/ 97799 h 885019"/>
                <a:gd name="connsiteX299" fmla="*/ 403270 w 936334"/>
                <a:gd name="connsiteY299" fmla="*/ 93573 h 885019"/>
                <a:gd name="connsiteX300" fmla="*/ 404477 w 936334"/>
                <a:gd name="connsiteY300" fmla="*/ 88140 h 885019"/>
                <a:gd name="connsiteX301" fmla="*/ 409307 w 936334"/>
                <a:gd name="connsiteY301" fmla="*/ 84518 h 885019"/>
                <a:gd name="connsiteX302" fmla="*/ 409910 w 936334"/>
                <a:gd name="connsiteY302" fmla="*/ 77273 h 885019"/>
                <a:gd name="connsiteX303" fmla="*/ 411721 w 936334"/>
                <a:gd name="connsiteY303" fmla="*/ 73047 h 885019"/>
                <a:gd name="connsiteX304" fmla="*/ 409307 w 936334"/>
                <a:gd name="connsiteY304" fmla="*/ 66407 h 885019"/>
                <a:gd name="connsiteX305" fmla="*/ 412929 w 936334"/>
                <a:gd name="connsiteY305" fmla="*/ 65803 h 885019"/>
                <a:gd name="connsiteX306" fmla="*/ 423192 w 936334"/>
                <a:gd name="connsiteY306" fmla="*/ 70633 h 885019"/>
                <a:gd name="connsiteX307" fmla="*/ 425003 w 936334"/>
                <a:gd name="connsiteY307" fmla="*/ 76066 h 885019"/>
                <a:gd name="connsiteX308" fmla="*/ 430436 w 936334"/>
                <a:gd name="connsiteY308" fmla="*/ 74255 h 885019"/>
                <a:gd name="connsiteX309" fmla="*/ 436473 w 936334"/>
                <a:gd name="connsiteY309" fmla="*/ 74859 h 885019"/>
                <a:gd name="connsiteX310" fmla="*/ 436473 w 936334"/>
                <a:gd name="connsiteY310" fmla="*/ 76670 h 885019"/>
                <a:gd name="connsiteX311" fmla="*/ 445528 w 936334"/>
                <a:gd name="connsiteY311" fmla="*/ 82707 h 885019"/>
                <a:gd name="connsiteX312" fmla="*/ 450962 w 936334"/>
                <a:gd name="connsiteY312" fmla="*/ 82707 h 885019"/>
                <a:gd name="connsiteX313" fmla="*/ 454584 w 936334"/>
                <a:gd name="connsiteY313" fmla="*/ 86329 h 885019"/>
                <a:gd name="connsiteX314" fmla="*/ 456999 w 936334"/>
                <a:gd name="connsiteY314" fmla="*/ 90555 h 885019"/>
                <a:gd name="connsiteX315" fmla="*/ 466054 w 936334"/>
                <a:gd name="connsiteY315" fmla="*/ 86329 h 885019"/>
                <a:gd name="connsiteX316" fmla="*/ 466658 w 936334"/>
                <a:gd name="connsiteY316" fmla="*/ 80896 h 885019"/>
                <a:gd name="connsiteX317" fmla="*/ 472091 w 936334"/>
                <a:gd name="connsiteY317" fmla="*/ 79688 h 885019"/>
                <a:gd name="connsiteX318" fmla="*/ 473299 w 936334"/>
                <a:gd name="connsiteY318" fmla="*/ 84518 h 885019"/>
                <a:gd name="connsiteX319" fmla="*/ 476921 w 936334"/>
                <a:gd name="connsiteY319" fmla="*/ 88140 h 885019"/>
                <a:gd name="connsiteX320" fmla="*/ 482354 w 936334"/>
                <a:gd name="connsiteY320" fmla="*/ 89951 h 885019"/>
                <a:gd name="connsiteX321" fmla="*/ 484165 w 936334"/>
                <a:gd name="connsiteY321" fmla="*/ 88744 h 885019"/>
                <a:gd name="connsiteX322" fmla="*/ 485373 w 936334"/>
                <a:gd name="connsiteY322" fmla="*/ 81499 h 885019"/>
                <a:gd name="connsiteX323" fmla="*/ 488391 w 936334"/>
                <a:gd name="connsiteY323" fmla="*/ 76066 h 885019"/>
                <a:gd name="connsiteX324" fmla="*/ 492013 w 936334"/>
                <a:gd name="connsiteY324" fmla="*/ 73651 h 885019"/>
                <a:gd name="connsiteX325" fmla="*/ 499861 w 936334"/>
                <a:gd name="connsiteY325" fmla="*/ 73651 h 885019"/>
                <a:gd name="connsiteX326" fmla="*/ 507106 w 936334"/>
                <a:gd name="connsiteY326" fmla="*/ 71840 h 885019"/>
                <a:gd name="connsiteX327" fmla="*/ 513143 w 936334"/>
                <a:gd name="connsiteY327" fmla="*/ 67614 h 885019"/>
                <a:gd name="connsiteX328" fmla="*/ 520387 w 936334"/>
                <a:gd name="connsiteY328" fmla="*/ 68822 h 885019"/>
                <a:gd name="connsiteX329" fmla="*/ 524009 w 936334"/>
                <a:gd name="connsiteY329" fmla="*/ 73047 h 885019"/>
                <a:gd name="connsiteX330" fmla="*/ 528839 w 936334"/>
                <a:gd name="connsiteY330" fmla="*/ 75462 h 885019"/>
                <a:gd name="connsiteX331" fmla="*/ 531254 w 936334"/>
                <a:gd name="connsiteY331" fmla="*/ 82103 h 885019"/>
                <a:gd name="connsiteX332" fmla="*/ 541516 w 936334"/>
                <a:gd name="connsiteY332" fmla="*/ 89951 h 885019"/>
                <a:gd name="connsiteX333" fmla="*/ 548157 w 936334"/>
                <a:gd name="connsiteY333" fmla="*/ 91762 h 885019"/>
                <a:gd name="connsiteX334" fmla="*/ 554798 w 936334"/>
                <a:gd name="connsiteY334" fmla="*/ 99006 h 885019"/>
                <a:gd name="connsiteX335" fmla="*/ 555401 w 936334"/>
                <a:gd name="connsiteY335" fmla="*/ 103232 h 885019"/>
                <a:gd name="connsiteX336" fmla="*/ 560835 w 936334"/>
                <a:gd name="connsiteY336" fmla="*/ 111684 h 885019"/>
                <a:gd name="connsiteX337" fmla="*/ 559024 w 936334"/>
                <a:gd name="connsiteY337" fmla="*/ 123154 h 885019"/>
                <a:gd name="connsiteX338" fmla="*/ 557816 w 936334"/>
                <a:gd name="connsiteY338" fmla="*/ 126173 h 885019"/>
                <a:gd name="connsiteX339" fmla="*/ 558420 w 936334"/>
                <a:gd name="connsiteY339" fmla="*/ 134624 h 885019"/>
                <a:gd name="connsiteX340" fmla="*/ 554798 w 936334"/>
                <a:gd name="connsiteY340" fmla="*/ 137643 h 885019"/>
                <a:gd name="connsiteX341" fmla="*/ 549968 w 936334"/>
                <a:gd name="connsiteY341" fmla="*/ 150321 h 885019"/>
                <a:gd name="connsiteX342" fmla="*/ 550572 w 936334"/>
                <a:gd name="connsiteY342" fmla="*/ 155150 h 885019"/>
                <a:gd name="connsiteX343" fmla="*/ 554798 w 936334"/>
                <a:gd name="connsiteY343" fmla="*/ 161187 h 885019"/>
                <a:gd name="connsiteX344" fmla="*/ 546950 w 936334"/>
                <a:gd name="connsiteY344" fmla="*/ 168432 h 885019"/>
                <a:gd name="connsiteX345" fmla="*/ 539705 w 936334"/>
                <a:gd name="connsiteY345" fmla="*/ 172657 h 885019"/>
                <a:gd name="connsiteX346" fmla="*/ 537291 w 936334"/>
                <a:gd name="connsiteY346" fmla="*/ 176883 h 885019"/>
                <a:gd name="connsiteX347" fmla="*/ 537894 w 936334"/>
                <a:gd name="connsiteY347" fmla="*/ 186543 h 885019"/>
                <a:gd name="connsiteX348" fmla="*/ 536687 w 936334"/>
                <a:gd name="connsiteY348" fmla="*/ 190165 h 885019"/>
                <a:gd name="connsiteX349" fmla="*/ 539705 w 936334"/>
                <a:gd name="connsiteY349" fmla="*/ 191976 h 885019"/>
                <a:gd name="connsiteX350" fmla="*/ 543931 w 936334"/>
                <a:gd name="connsiteY350" fmla="*/ 189561 h 885019"/>
                <a:gd name="connsiteX351" fmla="*/ 551176 w 936334"/>
                <a:gd name="connsiteY351" fmla="*/ 190165 h 885019"/>
                <a:gd name="connsiteX352" fmla="*/ 552987 w 936334"/>
                <a:gd name="connsiteY352" fmla="*/ 194994 h 885019"/>
                <a:gd name="connsiteX353" fmla="*/ 552383 w 936334"/>
                <a:gd name="connsiteY353" fmla="*/ 205257 h 885019"/>
                <a:gd name="connsiteX354" fmla="*/ 554194 w 936334"/>
                <a:gd name="connsiteY354" fmla="*/ 213105 h 885019"/>
                <a:gd name="connsiteX355" fmla="*/ 553590 w 936334"/>
                <a:gd name="connsiteY355" fmla="*/ 230008 h 885019"/>
                <a:gd name="connsiteX356" fmla="*/ 551176 w 936334"/>
                <a:gd name="connsiteY356" fmla="*/ 234838 h 885019"/>
                <a:gd name="connsiteX357" fmla="*/ 544535 w 936334"/>
                <a:gd name="connsiteY357" fmla="*/ 236045 h 885019"/>
                <a:gd name="connsiteX358" fmla="*/ 549364 w 936334"/>
                <a:gd name="connsiteY358" fmla="*/ 243894 h 885019"/>
                <a:gd name="connsiteX359" fmla="*/ 552383 w 936334"/>
                <a:gd name="connsiteY359" fmla="*/ 246308 h 885019"/>
                <a:gd name="connsiteX360" fmla="*/ 568683 w 936334"/>
                <a:gd name="connsiteY360" fmla="*/ 250534 h 885019"/>
                <a:gd name="connsiteX361" fmla="*/ 570494 w 936334"/>
                <a:gd name="connsiteY361" fmla="*/ 253553 h 885019"/>
                <a:gd name="connsiteX362" fmla="*/ 572909 w 936334"/>
                <a:gd name="connsiteY362" fmla="*/ 254760 h 885019"/>
                <a:gd name="connsiteX363" fmla="*/ 575927 w 936334"/>
                <a:gd name="connsiteY363" fmla="*/ 260193 h 885019"/>
                <a:gd name="connsiteX364" fmla="*/ 583172 w 936334"/>
                <a:gd name="connsiteY364" fmla="*/ 264419 h 885019"/>
                <a:gd name="connsiteX365" fmla="*/ 588605 w 936334"/>
                <a:gd name="connsiteY365" fmla="*/ 269853 h 885019"/>
                <a:gd name="connsiteX366" fmla="*/ 598868 w 936334"/>
                <a:gd name="connsiteY366" fmla="*/ 265627 h 885019"/>
                <a:gd name="connsiteX367" fmla="*/ 600679 w 936334"/>
                <a:gd name="connsiteY367" fmla="*/ 269249 h 885019"/>
                <a:gd name="connsiteX368" fmla="*/ 605508 w 936334"/>
                <a:gd name="connsiteY368" fmla="*/ 269853 h 885019"/>
                <a:gd name="connsiteX369" fmla="*/ 607923 w 936334"/>
                <a:gd name="connsiteY369" fmla="*/ 265627 h 885019"/>
                <a:gd name="connsiteX370" fmla="*/ 616978 w 936334"/>
                <a:gd name="connsiteY370" fmla="*/ 264419 h 885019"/>
                <a:gd name="connsiteX371" fmla="*/ 621808 w 936334"/>
                <a:gd name="connsiteY371" fmla="*/ 260797 h 885019"/>
                <a:gd name="connsiteX372" fmla="*/ 627241 w 936334"/>
                <a:gd name="connsiteY372" fmla="*/ 268042 h 885019"/>
                <a:gd name="connsiteX373" fmla="*/ 632071 w 936334"/>
                <a:gd name="connsiteY373" fmla="*/ 281927 h 885019"/>
                <a:gd name="connsiteX374" fmla="*/ 636901 w 936334"/>
                <a:gd name="connsiteY374" fmla="*/ 289775 h 885019"/>
                <a:gd name="connsiteX375" fmla="*/ 642334 w 936334"/>
                <a:gd name="connsiteY375" fmla="*/ 285549 h 885019"/>
                <a:gd name="connsiteX376" fmla="*/ 645352 w 936334"/>
                <a:gd name="connsiteY376" fmla="*/ 287964 h 885019"/>
                <a:gd name="connsiteX377" fmla="*/ 649578 w 936334"/>
                <a:gd name="connsiteY377" fmla="*/ 284945 h 885019"/>
                <a:gd name="connsiteX378" fmla="*/ 659237 w 936334"/>
                <a:gd name="connsiteY378" fmla="*/ 280719 h 885019"/>
                <a:gd name="connsiteX379" fmla="*/ 667085 w 936334"/>
                <a:gd name="connsiteY379" fmla="*/ 280719 h 885019"/>
                <a:gd name="connsiteX380" fmla="*/ 671915 w 936334"/>
                <a:gd name="connsiteY380" fmla="*/ 283134 h 885019"/>
                <a:gd name="connsiteX381" fmla="*/ 676141 w 936334"/>
                <a:gd name="connsiteY381" fmla="*/ 289775 h 885019"/>
                <a:gd name="connsiteX382" fmla="*/ 690026 w 936334"/>
                <a:gd name="connsiteY382" fmla="*/ 298830 h 885019"/>
                <a:gd name="connsiteX383" fmla="*/ 693044 w 936334"/>
                <a:gd name="connsiteY383" fmla="*/ 302452 h 885019"/>
                <a:gd name="connsiteX384" fmla="*/ 696667 w 936334"/>
                <a:gd name="connsiteY384" fmla="*/ 304264 h 885019"/>
                <a:gd name="connsiteX385" fmla="*/ 697874 w 936334"/>
                <a:gd name="connsiteY385" fmla="*/ 309697 h 885019"/>
                <a:gd name="connsiteX386" fmla="*/ 700289 w 936334"/>
                <a:gd name="connsiteY386" fmla="*/ 314526 h 885019"/>
                <a:gd name="connsiteX387" fmla="*/ 706929 w 936334"/>
                <a:gd name="connsiteY387" fmla="*/ 318149 h 885019"/>
                <a:gd name="connsiteX388" fmla="*/ 709948 w 936334"/>
                <a:gd name="connsiteY388" fmla="*/ 322374 h 885019"/>
                <a:gd name="connsiteX389" fmla="*/ 708741 w 936334"/>
                <a:gd name="connsiteY389" fmla="*/ 325996 h 885019"/>
                <a:gd name="connsiteX390" fmla="*/ 713570 w 936334"/>
                <a:gd name="connsiteY390" fmla="*/ 329015 h 885019"/>
                <a:gd name="connsiteX391" fmla="*/ 715381 w 936334"/>
                <a:gd name="connsiteY391" fmla="*/ 338674 h 885019"/>
                <a:gd name="connsiteX392" fmla="*/ 719607 w 936334"/>
                <a:gd name="connsiteY392" fmla="*/ 348333 h 885019"/>
                <a:gd name="connsiteX393" fmla="*/ 719607 w 936334"/>
                <a:gd name="connsiteY393" fmla="*/ 351352 h 885019"/>
                <a:gd name="connsiteX394" fmla="*/ 724437 w 936334"/>
                <a:gd name="connsiteY394" fmla="*/ 356785 h 885019"/>
                <a:gd name="connsiteX395" fmla="*/ 728059 w 936334"/>
                <a:gd name="connsiteY395" fmla="*/ 364029 h 885019"/>
                <a:gd name="connsiteX396" fmla="*/ 717796 w 936334"/>
                <a:gd name="connsiteY396" fmla="*/ 369463 h 885019"/>
                <a:gd name="connsiteX397" fmla="*/ 717796 w 936334"/>
                <a:gd name="connsiteY397" fmla="*/ 379726 h 885019"/>
                <a:gd name="connsiteX398" fmla="*/ 723833 w 936334"/>
                <a:gd name="connsiteY398" fmla="*/ 381537 h 885019"/>
                <a:gd name="connsiteX399" fmla="*/ 731077 w 936334"/>
                <a:gd name="connsiteY399" fmla="*/ 380933 h 885019"/>
                <a:gd name="connsiteX400" fmla="*/ 735303 w 936334"/>
                <a:gd name="connsiteY400" fmla="*/ 375500 h 885019"/>
                <a:gd name="connsiteX401" fmla="*/ 734699 w 936334"/>
                <a:gd name="connsiteY401" fmla="*/ 368255 h 885019"/>
                <a:gd name="connsiteX402" fmla="*/ 736511 w 936334"/>
                <a:gd name="connsiteY402" fmla="*/ 366444 h 885019"/>
                <a:gd name="connsiteX403" fmla="*/ 743755 w 936334"/>
                <a:gd name="connsiteY403" fmla="*/ 367652 h 885019"/>
                <a:gd name="connsiteX404" fmla="*/ 744962 w 936334"/>
                <a:gd name="connsiteY404" fmla="*/ 371877 h 885019"/>
                <a:gd name="connsiteX405" fmla="*/ 741340 w 936334"/>
                <a:gd name="connsiteY405" fmla="*/ 373689 h 885019"/>
                <a:gd name="connsiteX406" fmla="*/ 742548 w 936334"/>
                <a:gd name="connsiteY406" fmla="*/ 385763 h 885019"/>
                <a:gd name="connsiteX407" fmla="*/ 744359 w 936334"/>
                <a:gd name="connsiteY407" fmla="*/ 388177 h 885019"/>
                <a:gd name="connsiteX408" fmla="*/ 752207 w 936334"/>
                <a:gd name="connsiteY408" fmla="*/ 387574 h 885019"/>
                <a:gd name="connsiteX409" fmla="*/ 761262 w 936334"/>
                <a:gd name="connsiteY409" fmla="*/ 382744 h 885019"/>
                <a:gd name="connsiteX410" fmla="*/ 763073 w 936334"/>
                <a:gd name="connsiteY410" fmla="*/ 380933 h 885019"/>
                <a:gd name="connsiteX411" fmla="*/ 767299 w 936334"/>
                <a:gd name="connsiteY411" fmla="*/ 380329 h 885019"/>
                <a:gd name="connsiteX412" fmla="*/ 766695 w 936334"/>
                <a:gd name="connsiteY412" fmla="*/ 385763 h 885019"/>
                <a:gd name="connsiteX413" fmla="*/ 761866 w 936334"/>
                <a:gd name="connsiteY413" fmla="*/ 389988 h 885019"/>
                <a:gd name="connsiteX414" fmla="*/ 761866 w 936334"/>
                <a:gd name="connsiteY414" fmla="*/ 397233 h 885019"/>
                <a:gd name="connsiteX415" fmla="*/ 765488 w 936334"/>
                <a:gd name="connsiteY415" fmla="*/ 407496 h 885019"/>
                <a:gd name="connsiteX416" fmla="*/ 764884 w 936334"/>
                <a:gd name="connsiteY416" fmla="*/ 409911 h 885019"/>
                <a:gd name="connsiteX417" fmla="*/ 766695 w 936334"/>
                <a:gd name="connsiteY417" fmla="*/ 418362 h 885019"/>
                <a:gd name="connsiteX418" fmla="*/ 769110 w 936334"/>
                <a:gd name="connsiteY418" fmla="*/ 433455 h 885019"/>
                <a:gd name="connsiteX419" fmla="*/ 771525 w 936334"/>
                <a:gd name="connsiteY419" fmla="*/ 435266 h 885019"/>
                <a:gd name="connsiteX420" fmla="*/ 773336 w 936334"/>
                <a:gd name="connsiteY420" fmla="*/ 452169 h 885019"/>
                <a:gd name="connsiteX421" fmla="*/ 775147 w 936334"/>
                <a:gd name="connsiteY421" fmla="*/ 456395 h 885019"/>
                <a:gd name="connsiteX422" fmla="*/ 779373 w 936334"/>
                <a:gd name="connsiteY422" fmla="*/ 462432 h 885019"/>
                <a:gd name="connsiteX423" fmla="*/ 784203 w 936334"/>
                <a:gd name="connsiteY423" fmla="*/ 463639 h 885019"/>
                <a:gd name="connsiteX424" fmla="*/ 787825 w 936334"/>
                <a:gd name="connsiteY424" fmla="*/ 463036 h 885019"/>
                <a:gd name="connsiteX425" fmla="*/ 792654 w 936334"/>
                <a:gd name="connsiteY425" fmla="*/ 456395 h 885019"/>
                <a:gd name="connsiteX426" fmla="*/ 805332 w 936334"/>
                <a:gd name="connsiteY426" fmla="*/ 448547 h 885019"/>
                <a:gd name="connsiteX427" fmla="*/ 811973 w 936334"/>
                <a:gd name="connsiteY427" fmla="*/ 449754 h 885019"/>
                <a:gd name="connsiteX428" fmla="*/ 824650 w 936334"/>
                <a:gd name="connsiteY428" fmla="*/ 457602 h 885019"/>
                <a:gd name="connsiteX429" fmla="*/ 837328 w 936334"/>
                <a:gd name="connsiteY429" fmla="*/ 457602 h 885019"/>
                <a:gd name="connsiteX430" fmla="*/ 851817 w 936334"/>
                <a:gd name="connsiteY430" fmla="*/ 458810 h 885019"/>
                <a:gd name="connsiteX431" fmla="*/ 856646 w 936334"/>
                <a:gd name="connsiteY431" fmla="*/ 459413 h 885019"/>
                <a:gd name="connsiteX432" fmla="*/ 860269 w 936334"/>
                <a:gd name="connsiteY432" fmla="*/ 455791 h 885019"/>
                <a:gd name="connsiteX433" fmla="*/ 862683 w 936334"/>
                <a:gd name="connsiteY433" fmla="*/ 456999 h 885019"/>
                <a:gd name="connsiteX434" fmla="*/ 869324 w 936334"/>
                <a:gd name="connsiteY434" fmla="*/ 455188 h 885019"/>
                <a:gd name="connsiteX435" fmla="*/ 871739 w 936334"/>
                <a:gd name="connsiteY435" fmla="*/ 459413 h 885019"/>
                <a:gd name="connsiteX436" fmla="*/ 886831 w 936334"/>
                <a:gd name="connsiteY436" fmla="*/ 456395 h 885019"/>
                <a:gd name="connsiteX437" fmla="*/ 891057 w 936334"/>
                <a:gd name="connsiteY437" fmla="*/ 453980 h 885019"/>
                <a:gd name="connsiteX438" fmla="*/ 898301 w 936334"/>
                <a:gd name="connsiteY438" fmla="*/ 456999 h 885019"/>
                <a:gd name="connsiteX439" fmla="*/ 904942 w 936334"/>
                <a:gd name="connsiteY439" fmla="*/ 451565 h 885019"/>
                <a:gd name="connsiteX440" fmla="*/ 905546 w 936334"/>
                <a:gd name="connsiteY440" fmla="*/ 447943 h 885019"/>
                <a:gd name="connsiteX441" fmla="*/ 909168 w 936334"/>
                <a:gd name="connsiteY441" fmla="*/ 443717 h 885019"/>
                <a:gd name="connsiteX442" fmla="*/ 914601 w 936334"/>
                <a:gd name="connsiteY442" fmla="*/ 441906 h 885019"/>
                <a:gd name="connsiteX443" fmla="*/ 917620 w 936334"/>
                <a:gd name="connsiteY443" fmla="*/ 446736 h 885019"/>
                <a:gd name="connsiteX444" fmla="*/ 929090 w 936334"/>
                <a:gd name="connsiteY444" fmla="*/ 440095 h 885019"/>
                <a:gd name="connsiteX445" fmla="*/ 933919 w 936334"/>
                <a:gd name="connsiteY445" fmla="*/ 444925 h 885019"/>
                <a:gd name="connsiteX446" fmla="*/ 936334 w 936334"/>
                <a:gd name="connsiteY446" fmla="*/ 450358 h 885019"/>
                <a:gd name="connsiteX447" fmla="*/ 933919 w 936334"/>
                <a:gd name="connsiteY447" fmla="*/ 453376 h 885019"/>
                <a:gd name="connsiteX448" fmla="*/ 930297 w 936334"/>
                <a:gd name="connsiteY448" fmla="*/ 453980 h 885019"/>
                <a:gd name="connsiteX449" fmla="*/ 927883 w 936334"/>
                <a:gd name="connsiteY449" fmla="*/ 456395 h 885019"/>
                <a:gd name="connsiteX450" fmla="*/ 923053 w 936334"/>
                <a:gd name="connsiteY450" fmla="*/ 455791 h 885019"/>
                <a:gd name="connsiteX451" fmla="*/ 917620 w 936334"/>
                <a:gd name="connsiteY451" fmla="*/ 460017 h 885019"/>
                <a:gd name="connsiteX452" fmla="*/ 916412 w 936334"/>
                <a:gd name="connsiteY452" fmla="*/ 463639 h 885019"/>
                <a:gd name="connsiteX453" fmla="*/ 911583 w 936334"/>
                <a:gd name="connsiteY453" fmla="*/ 467262 h 885019"/>
                <a:gd name="connsiteX454" fmla="*/ 900716 w 936334"/>
                <a:gd name="connsiteY454" fmla="*/ 468469 h 885019"/>
                <a:gd name="connsiteX455" fmla="*/ 898301 w 936334"/>
                <a:gd name="connsiteY455" fmla="*/ 472091 h 885019"/>
                <a:gd name="connsiteX456" fmla="*/ 892264 w 936334"/>
                <a:gd name="connsiteY456" fmla="*/ 475110 h 885019"/>
                <a:gd name="connsiteX457" fmla="*/ 890453 w 936334"/>
                <a:gd name="connsiteY457" fmla="*/ 477524 h 885019"/>
                <a:gd name="connsiteX458" fmla="*/ 890453 w 936334"/>
                <a:gd name="connsiteY458" fmla="*/ 484165 h 885019"/>
                <a:gd name="connsiteX459" fmla="*/ 886831 w 936334"/>
                <a:gd name="connsiteY459" fmla="*/ 488995 h 885019"/>
                <a:gd name="connsiteX460" fmla="*/ 882605 w 936334"/>
                <a:gd name="connsiteY460" fmla="*/ 496843 h 885019"/>
                <a:gd name="connsiteX461" fmla="*/ 877776 w 936334"/>
                <a:gd name="connsiteY461" fmla="*/ 501069 h 885019"/>
                <a:gd name="connsiteX462" fmla="*/ 875965 w 936334"/>
                <a:gd name="connsiteY462" fmla="*/ 505898 h 885019"/>
                <a:gd name="connsiteX463" fmla="*/ 880794 w 936334"/>
                <a:gd name="connsiteY463" fmla="*/ 509521 h 885019"/>
                <a:gd name="connsiteX464" fmla="*/ 875965 w 936334"/>
                <a:gd name="connsiteY464" fmla="*/ 516765 h 885019"/>
                <a:gd name="connsiteX465" fmla="*/ 874154 w 936334"/>
                <a:gd name="connsiteY465" fmla="*/ 536083 h 885019"/>
                <a:gd name="connsiteX466" fmla="*/ 863287 w 936334"/>
                <a:gd name="connsiteY466" fmla="*/ 550572 h 885019"/>
                <a:gd name="connsiteX467" fmla="*/ 859061 w 936334"/>
                <a:gd name="connsiteY467" fmla="*/ 552987 h 885019"/>
                <a:gd name="connsiteX468" fmla="*/ 858457 w 936334"/>
                <a:gd name="connsiteY468" fmla="*/ 554798 h 885019"/>
                <a:gd name="connsiteX469" fmla="*/ 851817 w 936334"/>
                <a:gd name="connsiteY469" fmla="*/ 556609 h 885019"/>
                <a:gd name="connsiteX470" fmla="*/ 844572 w 936334"/>
                <a:gd name="connsiteY470" fmla="*/ 553590 h 885019"/>
                <a:gd name="connsiteX471" fmla="*/ 843365 w 936334"/>
                <a:gd name="connsiteY471" fmla="*/ 549968 h 885019"/>
                <a:gd name="connsiteX472" fmla="*/ 839139 w 936334"/>
                <a:gd name="connsiteY472" fmla="*/ 548761 h 885019"/>
                <a:gd name="connsiteX473" fmla="*/ 831895 w 936334"/>
                <a:gd name="connsiteY473" fmla="*/ 560231 h 885019"/>
                <a:gd name="connsiteX474" fmla="*/ 827669 w 936334"/>
                <a:gd name="connsiteY474" fmla="*/ 563853 h 885019"/>
                <a:gd name="connsiteX475" fmla="*/ 817406 w 936334"/>
                <a:gd name="connsiteY475" fmla="*/ 563853 h 885019"/>
                <a:gd name="connsiteX476" fmla="*/ 811973 w 936334"/>
                <a:gd name="connsiteY476" fmla="*/ 562646 h 885019"/>
                <a:gd name="connsiteX477" fmla="*/ 807747 w 936334"/>
                <a:gd name="connsiteY477" fmla="*/ 566872 h 885019"/>
                <a:gd name="connsiteX478" fmla="*/ 807747 w 936334"/>
                <a:gd name="connsiteY478" fmla="*/ 575323 h 885019"/>
                <a:gd name="connsiteX479" fmla="*/ 809558 w 936334"/>
                <a:gd name="connsiteY479" fmla="*/ 578342 h 885019"/>
                <a:gd name="connsiteX480" fmla="*/ 805936 w 936334"/>
                <a:gd name="connsiteY480" fmla="*/ 582568 h 885019"/>
                <a:gd name="connsiteX481" fmla="*/ 802314 w 936334"/>
                <a:gd name="connsiteY481" fmla="*/ 583171 h 885019"/>
                <a:gd name="connsiteX482" fmla="*/ 790240 w 936334"/>
                <a:gd name="connsiteY482" fmla="*/ 586794 h 885019"/>
                <a:gd name="connsiteX483" fmla="*/ 785410 w 936334"/>
                <a:gd name="connsiteY483" fmla="*/ 589208 h 885019"/>
                <a:gd name="connsiteX484" fmla="*/ 781788 w 936334"/>
                <a:gd name="connsiteY484" fmla="*/ 588605 h 885019"/>
                <a:gd name="connsiteX485" fmla="*/ 778166 w 936334"/>
                <a:gd name="connsiteY485" fmla="*/ 592831 h 885019"/>
                <a:gd name="connsiteX486" fmla="*/ 769714 w 936334"/>
                <a:gd name="connsiteY486" fmla="*/ 594038 h 885019"/>
                <a:gd name="connsiteX487" fmla="*/ 763677 w 936334"/>
                <a:gd name="connsiteY487" fmla="*/ 592227 h 885019"/>
                <a:gd name="connsiteX488" fmla="*/ 758244 w 936334"/>
                <a:gd name="connsiteY488" fmla="*/ 588605 h 885019"/>
                <a:gd name="connsiteX489" fmla="*/ 752810 w 936334"/>
                <a:gd name="connsiteY489" fmla="*/ 589812 h 885019"/>
                <a:gd name="connsiteX490" fmla="*/ 755225 w 936334"/>
                <a:gd name="connsiteY490" fmla="*/ 596453 h 885019"/>
                <a:gd name="connsiteX491" fmla="*/ 754622 w 936334"/>
                <a:gd name="connsiteY491" fmla="*/ 601282 h 885019"/>
                <a:gd name="connsiteX492" fmla="*/ 749792 w 936334"/>
                <a:gd name="connsiteY492" fmla="*/ 602490 h 885019"/>
                <a:gd name="connsiteX493" fmla="*/ 745566 w 936334"/>
                <a:gd name="connsiteY493" fmla="*/ 601282 h 885019"/>
                <a:gd name="connsiteX494" fmla="*/ 744962 w 936334"/>
                <a:gd name="connsiteY494" fmla="*/ 606112 h 885019"/>
                <a:gd name="connsiteX495" fmla="*/ 742548 w 936334"/>
                <a:gd name="connsiteY495" fmla="*/ 609131 h 885019"/>
                <a:gd name="connsiteX496" fmla="*/ 744359 w 936334"/>
                <a:gd name="connsiteY496" fmla="*/ 612149 h 885019"/>
                <a:gd name="connsiteX497" fmla="*/ 743151 w 936334"/>
                <a:gd name="connsiteY497" fmla="*/ 618186 h 885019"/>
                <a:gd name="connsiteX498" fmla="*/ 743151 w 936334"/>
                <a:gd name="connsiteY498" fmla="*/ 621808 h 885019"/>
                <a:gd name="connsiteX499" fmla="*/ 737718 w 936334"/>
                <a:gd name="connsiteY499" fmla="*/ 627242 h 885019"/>
                <a:gd name="connsiteX500" fmla="*/ 735907 w 936334"/>
                <a:gd name="connsiteY500" fmla="*/ 624827 h 885019"/>
                <a:gd name="connsiteX501" fmla="*/ 720211 w 936334"/>
                <a:gd name="connsiteY501" fmla="*/ 621205 h 885019"/>
                <a:gd name="connsiteX502" fmla="*/ 715985 w 936334"/>
                <a:gd name="connsiteY502" fmla="*/ 618790 h 885019"/>
                <a:gd name="connsiteX503" fmla="*/ 707533 w 936334"/>
                <a:gd name="connsiteY503" fmla="*/ 618186 h 885019"/>
                <a:gd name="connsiteX504" fmla="*/ 700289 w 936334"/>
                <a:gd name="connsiteY504" fmla="*/ 621205 h 885019"/>
                <a:gd name="connsiteX505" fmla="*/ 697874 w 936334"/>
                <a:gd name="connsiteY505" fmla="*/ 617582 h 885019"/>
                <a:gd name="connsiteX506" fmla="*/ 701496 w 936334"/>
                <a:gd name="connsiteY506" fmla="*/ 615168 h 885019"/>
                <a:gd name="connsiteX507" fmla="*/ 696063 w 936334"/>
                <a:gd name="connsiteY507" fmla="*/ 609131 h 885019"/>
                <a:gd name="connsiteX508" fmla="*/ 688819 w 936334"/>
                <a:gd name="connsiteY508" fmla="*/ 607319 h 885019"/>
                <a:gd name="connsiteX509" fmla="*/ 681574 w 936334"/>
                <a:gd name="connsiteY509" fmla="*/ 603094 h 885019"/>
                <a:gd name="connsiteX510" fmla="*/ 679763 w 936334"/>
                <a:gd name="connsiteY510" fmla="*/ 606112 h 885019"/>
                <a:gd name="connsiteX511" fmla="*/ 668896 w 936334"/>
                <a:gd name="connsiteY511" fmla="*/ 610942 h 885019"/>
                <a:gd name="connsiteX512" fmla="*/ 666482 w 936334"/>
                <a:gd name="connsiteY512" fmla="*/ 615168 h 885019"/>
                <a:gd name="connsiteX513" fmla="*/ 666482 w 936334"/>
                <a:gd name="connsiteY513" fmla="*/ 620601 h 885019"/>
                <a:gd name="connsiteX514" fmla="*/ 663463 w 936334"/>
                <a:gd name="connsiteY514" fmla="*/ 624827 h 885019"/>
                <a:gd name="connsiteX515" fmla="*/ 659841 w 936334"/>
                <a:gd name="connsiteY515" fmla="*/ 624827 h 885019"/>
                <a:gd name="connsiteX516" fmla="*/ 658634 w 936334"/>
                <a:gd name="connsiteY516" fmla="*/ 629053 h 885019"/>
                <a:gd name="connsiteX517" fmla="*/ 653200 w 936334"/>
                <a:gd name="connsiteY517" fmla="*/ 627845 h 885019"/>
                <a:gd name="connsiteX518" fmla="*/ 648975 w 936334"/>
                <a:gd name="connsiteY518" fmla="*/ 621205 h 885019"/>
                <a:gd name="connsiteX519" fmla="*/ 647767 w 936334"/>
                <a:gd name="connsiteY519" fmla="*/ 616375 h 885019"/>
                <a:gd name="connsiteX520" fmla="*/ 642334 w 936334"/>
                <a:gd name="connsiteY520" fmla="*/ 620601 h 885019"/>
                <a:gd name="connsiteX521" fmla="*/ 646560 w 936334"/>
                <a:gd name="connsiteY521" fmla="*/ 630260 h 885019"/>
                <a:gd name="connsiteX522" fmla="*/ 642938 w 936334"/>
                <a:gd name="connsiteY522" fmla="*/ 633882 h 885019"/>
                <a:gd name="connsiteX523" fmla="*/ 640523 w 936334"/>
                <a:gd name="connsiteY523" fmla="*/ 639315 h 885019"/>
                <a:gd name="connsiteX524" fmla="*/ 648371 w 936334"/>
                <a:gd name="connsiteY524" fmla="*/ 642334 h 885019"/>
                <a:gd name="connsiteX525" fmla="*/ 657426 w 936334"/>
                <a:gd name="connsiteY525" fmla="*/ 644749 h 885019"/>
                <a:gd name="connsiteX526" fmla="*/ 664671 w 936334"/>
                <a:gd name="connsiteY526" fmla="*/ 650182 h 885019"/>
                <a:gd name="connsiteX527" fmla="*/ 667689 w 936334"/>
                <a:gd name="connsiteY527" fmla="*/ 644145 h 885019"/>
                <a:gd name="connsiteX528" fmla="*/ 673726 w 936334"/>
                <a:gd name="connsiteY528" fmla="*/ 646560 h 885019"/>
                <a:gd name="connsiteX529" fmla="*/ 676141 w 936334"/>
                <a:gd name="connsiteY529" fmla="*/ 643541 h 885019"/>
                <a:gd name="connsiteX530" fmla="*/ 683989 w 936334"/>
                <a:gd name="connsiteY530" fmla="*/ 648975 h 885019"/>
                <a:gd name="connsiteX531" fmla="*/ 687007 w 936334"/>
                <a:gd name="connsiteY531" fmla="*/ 648975 h 885019"/>
                <a:gd name="connsiteX532" fmla="*/ 686404 w 936334"/>
                <a:gd name="connsiteY532" fmla="*/ 653804 h 885019"/>
                <a:gd name="connsiteX533" fmla="*/ 687611 w 936334"/>
                <a:gd name="connsiteY533" fmla="*/ 660445 h 885019"/>
                <a:gd name="connsiteX534" fmla="*/ 682782 w 936334"/>
                <a:gd name="connsiteY534" fmla="*/ 661048 h 885019"/>
                <a:gd name="connsiteX535" fmla="*/ 682178 w 936334"/>
                <a:gd name="connsiteY535" fmla="*/ 668293 h 885019"/>
                <a:gd name="connsiteX536" fmla="*/ 680970 w 936334"/>
                <a:gd name="connsiteY536" fmla="*/ 670707 h 885019"/>
                <a:gd name="connsiteX537" fmla="*/ 687007 w 936334"/>
                <a:gd name="connsiteY537" fmla="*/ 674933 h 885019"/>
                <a:gd name="connsiteX538" fmla="*/ 689422 w 936334"/>
                <a:gd name="connsiteY538" fmla="*/ 679159 h 885019"/>
                <a:gd name="connsiteX539" fmla="*/ 682178 w 936334"/>
                <a:gd name="connsiteY539" fmla="*/ 683989 h 885019"/>
                <a:gd name="connsiteX540" fmla="*/ 667085 w 936334"/>
                <a:gd name="connsiteY540" fmla="*/ 681574 h 885019"/>
                <a:gd name="connsiteX541" fmla="*/ 660445 w 936334"/>
                <a:gd name="connsiteY541" fmla="*/ 678556 h 885019"/>
                <a:gd name="connsiteX542" fmla="*/ 659841 w 936334"/>
                <a:gd name="connsiteY542" fmla="*/ 672519 h 885019"/>
                <a:gd name="connsiteX543" fmla="*/ 653804 w 936334"/>
                <a:gd name="connsiteY543" fmla="*/ 669500 h 885019"/>
                <a:gd name="connsiteX544" fmla="*/ 652597 w 936334"/>
                <a:gd name="connsiteY544" fmla="*/ 667085 h 885019"/>
                <a:gd name="connsiteX545" fmla="*/ 648975 w 936334"/>
                <a:gd name="connsiteY545" fmla="*/ 665274 h 885019"/>
                <a:gd name="connsiteX546" fmla="*/ 648975 w 936334"/>
                <a:gd name="connsiteY546" fmla="*/ 669500 h 885019"/>
                <a:gd name="connsiteX547" fmla="*/ 643541 w 936334"/>
                <a:gd name="connsiteY547" fmla="*/ 673726 h 885019"/>
                <a:gd name="connsiteX548" fmla="*/ 640523 w 936334"/>
                <a:gd name="connsiteY548" fmla="*/ 664067 h 885019"/>
                <a:gd name="connsiteX549" fmla="*/ 635693 w 936334"/>
                <a:gd name="connsiteY549" fmla="*/ 664067 h 885019"/>
                <a:gd name="connsiteX550" fmla="*/ 632071 w 936334"/>
                <a:gd name="connsiteY550" fmla="*/ 661048 h 885019"/>
                <a:gd name="connsiteX551" fmla="*/ 630864 w 936334"/>
                <a:gd name="connsiteY551" fmla="*/ 651993 h 885019"/>
                <a:gd name="connsiteX552" fmla="*/ 628449 w 936334"/>
                <a:gd name="connsiteY552" fmla="*/ 642334 h 885019"/>
                <a:gd name="connsiteX553" fmla="*/ 620601 w 936334"/>
                <a:gd name="connsiteY553" fmla="*/ 630864 h 885019"/>
                <a:gd name="connsiteX554" fmla="*/ 616375 w 936334"/>
                <a:gd name="connsiteY554" fmla="*/ 632675 h 885019"/>
                <a:gd name="connsiteX555" fmla="*/ 611545 w 936334"/>
                <a:gd name="connsiteY555" fmla="*/ 629053 h 885019"/>
                <a:gd name="connsiteX556" fmla="*/ 606716 w 936334"/>
                <a:gd name="connsiteY556" fmla="*/ 629053 h 885019"/>
                <a:gd name="connsiteX557" fmla="*/ 606716 w 936334"/>
                <a:gd name="connsiteY557" fmla="*/ 623619 h 885019"/>
                <a:gd name="connsiteX558" fmla="*/ 603697 w 936334"/>
                <a:gd name="connsiteY558" fmla="*/ 623619 h 885019"/>
                <a:gd name="connsiteX559" fmla="*/ 600679 w 936334"/>
                <a:gd name="connsiteY559" fmla="*/ 627845 h 885019"/>
                <a:gd name="connsiteX560" fmla="*/ 595849 w 936334"/>
                <a:gd name="connsiteY560" fmla="*/ 632675 h 885019"/>
                <a:gd name="connsiteX561" fmla="*/ 594038 w 936334"/>
                <a:gd name="connsiteY561" fmla="*/ 636297 h 885019"/>
                <a:gd name="connsiteX562" fmla="*/ 588001 w 936334"/>
                <a:gd name="connsiteY562" fmla="*/ 636901 h 885019"/>
                <a:gd name="connsiteX563" fmla="*/ 584379 w 936334"/>
                <a:gd name="connsiteY563" fmla="*/ 635693 h 885019"/>
                <a:gd name="connsiteX564" fmla="*/ 583775 w 936334"/>
                <a:gd name="connsiteY564" fmla="*/ 641127 h 885019"/>
                <a:gd name="connsiteX565" fmla="*/ 575927 w 936334"/>
                <a:gd name="connsiteY565" fmla="*/ 640523 h 885019"/>
                <a:gd name="connsiteX566" fmla="*/ 574116 w 936334"/>
                <a:gd name="connsiteY566" fmla="*/ 646560 h 885019"/>
                <a:gd name="connsiteX567" fmla="*/ 568079 w 936334"/>
                <a:gd name="connsiteY567" fmla="*/ 653200 h 885019"/>
                <a:gd name="connsiteX568" fmla="*/ 564457 w 936334"/>
                <a:gd name="connsiteY568" fmla="*/ 662256 h 885019"/>
                <a:gd name="connsiteX569" fmla="*/ 569286 w 936334"/>
                <a:gd name="connsiteY569" fmla="*/ 664670 h 885019"/>
                <a:gd name="connsiteX570" fmla="*/ 573512 w 936334"/>
                <a:gd name="connsiteY570" fmla="*/ 664670 h 885019"/>
                <a:gd name="connsiteX571" fmla="*/ 574720 w 936334"/>
                <a:gd name="connsiteY571" fmla="*/ 670707 h 885019"/>
                <a:gd name="connsiteX572" fmla="*/ 580757 w 936334"/>
                <a:gd name="connsiteY572" fmla="*/ 673122 h 885019"/>
                <a:gd name="connsiteX573" fmla="*/ 577135 w 936334"/>
                <a:gd name="connsiteY573" fmla="*/ 682178 h 885019"/>
                <a:gd name="connsiteX574" fmla="*/ 576531 w 936334"/>
                <a:gd name="connsiteY574" fmla="*/ 688215 h 885019"/>
                <a:gd name="connsiteX575" fmla="*/ 569890 w 936334"/>
                <a:gd name="connsiteY575" fmla="*/ 694855 h 885019"/>
                <a:gd name="connsiteX576" fmla="*/ 564457 w 936334"/>
                <a:gd name="connsiteY576" fmla="*/ 699081 h 885019"/>
                <a:gd name="connsiteX577" fmla="*/ 560835 w 936334"/>
                <a:gd name="connsiteY577" fmla="*/ 706326 h 885019"/>
                <a:gd name="connsiteX578" fmla="*/ 554798 w 936334"/>
                <a:gd name="connsiteY578" fmla="*/ 712363 h 885019"/>
                <a:gd name="connsiteX579" fmla="*/ 550572 w 936334"/>
                <a:gd name="connsiteY579" fmla="*/ 712363 h 885019"/>
                <a:gd name="connsiteX580" fmla="*/ 546346 w 936334"/>
                <a:gd name="connsiteY580" fmla="*/ 711155 h 885019"/>
                <a:gd name="connsiteX581" fmla="*/ 543931 w 936334"/>
                <a:gd name="connsiteY581" fmla="*/ 708741 h 885019"/>
                <a:gd name="connsiteX582" fmla="*/ 540309 w 936334"/>
                <a:gd name="connsiteY582" fmla="*/ 700289 h 885019"/>
                <a:gd name="connsiteX583" fmla="*/ 537894 w 936334"/>
                <a:gd name="connsiteY583" fmla="*/ 697874 h 885019"/>
                <a:gd name="connsiteX584" fmla="*/ 527028 w 936334"/>
                <a:gd name="connsiteY584" fmla="*/ 699685 h 885019"/>
                <a:gd name="connsiteX585" fmla="*/ 521594 w 936334"/>
                <a:gd name="connsiteY585" fmla="*/ 692441 h 885019"/>
                <a:gd name="connsiteX586" fmla="*/ 519783 w 936334"/>
                <a:gd name="connsiteY586" fmla="*/ 691233 h 885019"/>
                <a:gd name="connsiteX587" fmla="*/ 514954 w 936334"/>
                <a:gd name="connsiteY587" fmla="*/ 693044 h 885019"/>
                <a:gd name="connsiteX588" fmla="*/ 509520 w 936334"/>
                <a:gd name="connsiteY588" fmla="*/ 699081 h 885019"/>
                <a:gd name="connsiteX589" fmla="*/ 501069 w 936334"/>
                <a:gd name="connsiteY589" fmla="*/ 699685 h 885019"/>
                <a:gd name="connsiteX590" fmla="*/ 495635 w 936334"/>
                <a:gd name="connsiteY590" fmla="*/ 703307 h 885019"/>
                <a:gd name="connsiteX591" fmla="*/ 493824 w 936334"/>
                <a:gd name="connsiteY591" fmla="*/ 705722 h 885019"/>
                <a:gd name="connsiteX592" fmla="*/ 484165 w 936334"/>
                <a:gd name="connsiteY592" fmla="*/ 705722 h 885019"/>
                <a:gd name="connsiteX593" fmla="*/ 478732 w 936334"/>
                <a:gd name="connsiteY593" fmla="*/ 709948 h 885019"/>
                <a:gd name="connsiteX594" fmla="*/ 470884 w 936334"/>
                <a:gd name="connsiteY594" fmla="*/ 712363 h 885019"/>
                <a:gd name="connsiteX595" fmla="*/ 463036 w 936334"/>
                <a:gd name="connsiteY595" fmla="*/ 712363 h 885019"/>
                <a:gd name="connsiteX596" fmla="*/ 453377 w 936334"/>
                <a:gd name="connsiteY596" fmla="*/ 717192 h 885019"/>
                <a:gd name="connsiteX597" fmla="*/ 451565 w 936334"/>
                <a:gd name="connsiteY597" fmla="*/ 720815 h 885019"/>
                <a:gd name="connsiteX598" fmla="*/ 447943 w 936334"/>
                <a:gd name="connsiteY598" fmla="*/ 722626 h 885019"/>
                <a:gd name="connsiteX599" fmla="*/ 431644 w 936334"/>
                <a:gd name="connsiteY599" fmla="*/ 723833 h 885019"/>
                <a:gd name="connsiteX600" fmla="*/ 426210 w 936334"/>
                <a:gd name="connsiteY600" fmla="*/ 724437 h 885019"/>
                <a:gd name="connsiteX601" fmla="*/ 415344 w 936334"/>
                <a:gd name="connsiteY601" fmla="*/ 727455 h 885019"/>
                <a:gd name="connsiteX602" fmla="*/ 414136 w 936334"/>
                <a:gd name="connsiteY602" fmla="*/ 730474 h 885019"/>
                <a:gd name="connsiteX603" fmla="*/ 407496 w 936334"/>
                <a:gd name="connsiteY603" fmla="*/ 736511 h 885019"/>
                <a:gd name="connsiteX604" fmla="*/ 406288 w 936334"/>
                <a:gd name="connsiteY604" fmla="*/ 742548 h 885019"/>
                <a:gd name="connsiteX605" fmla="*/ 408703 w 936334"/>
                <a:gd name="connsiteY605" fmla="*/ 749792 h 885019"/>
                <a:gd name="connsiteX606" fmla="*/ 405684 w 936334"/>
                <a:gd name="connsiteY606" fmla="*/ 754018 h 885019"/>
                <a:gd name="connsiteX607" fmla="*/ 403873 w 936334"/>
                <a:gd name="connsiteY607" fmla="*/ 770317 h 885019"/>
                <a:gd name="connsiteX608" fmla="*/ 407496 w 936334"/>
                <a:gd name="connsiteY608" fmla="*/ 775751 h 885019"/>
                <a:gd name="connsiteX609" fmla="*/ 407496 w 936334"/>
                <a:gd name="connsiteY609" fmla="*/ 783599 h 885019"/>
                <a:gd name="connsiteX610" fmla="*/ 406892 w 936334"/>
                <a:gd name="connsiteY610" fmla="*/ 794465 h 885019"/>
                <a:gd name="connsiteX611" fmla="*/ 403270 w 936334"/>
                <a:gd name="connsiteY611" fmla="*/ 798691 h 885019"/>
                <a:gd name="connsiteX612" fmla="*/ 396629 w 936334"/>
                <a:gd name="connsiteY612" fmla="*/ 801710 h 885019"/>
                <a:gd name="connsiteX613" fmla="*/ 385762 w 936334"/>
                <a:gd name="connsiteY613" fmla="*/ 796880 h 885019"/>
                <a:gd name="connsiteX614" fmla="*/ 374292 w 936334"/>
                <a:gd name="connsiteY614" fmla="*/ 796880 h 885019"/>
                <a:gd name="connsiteX615" fmla="*/ 368859 w 936334"/>
                <a:gd name="connsiteY615" fmla="*/ 795673 h 885019"/>
                <a:gd name="connsiteX616" fmla="*/ 364633 w 936334"/>
                <a:gd name="connsiteY616" fmla="*/ 795673 h 885019"/>
                <a:gd name="connsiteX617" fmla="*/ 358596 w 936334"/>
                <a:gd name="connsiteY617" fmla="*/ 799295 h 885019"/>
                <a:gd name="connsiteX618" fmla="*/ 351955 w 936334"/>
                <a:gd name="connsiteY618" fmla="*/ 801710 h 885019"/>
                <a:gd name="connsiteX619" fmla="*/ 341089 w 936334"/>
                <a:gd name="connsiteY619" fmla="*/ 807143 h 885019"/>
                <a:gd name="connsiteX620" fmla="*/ 340485 w 936334"/>
                <a:gd name="connsiteY620" fmla="*/ 812576 h 885019"/>
                <a:gd name="connsiteX621" fmla="*/ 344107 w 936334"/>
                <a:gd name="connsiteY621" fmla="*/ 821632 h 885019"/>
                <a:gd name="connsiteX622" fmla="*/ 339881 w 936334"/>
                <a:gd name="connsiteY622" fmla="*/ 827065 h 885019"/>
                <a:gd name="connsiteX623" fmla="*/ 333844 w 936334"/>
                <a:gd name="connsiteY623" fmla="*/ 824650 h 885019"/>
                <a:gd name="connsiteX624" fmla="*/ 332637 w 936334"/>
                <a:gd name="connsiteY624" fmla="*/ 817406 h 885019"/>
                <a:gd name="connsiteX625" fmla="*/ 330826 w 936334"/>
                <a:gd name="connsiteY625" fmla="*/ 813784 h 885019"/>
                <a:gd name="connsiteX626" fmla="*/ 325393 w 936334"/>
                <a:gd name="connsiteY626" fmla="*/ 815595 h 885019"/>
                <a:gd name="connsiteX627" fmla="*/ 326600 w 936334"/>
                <a:gd name="connsiteY627" fmla="*/ 829480 h 885019"/>
                <a:gd name="connsiteX628" fmla="*/ 320563 w 936334"/>
                <a:gd name="connsiteY628" fmla="*/ 837932 h 885019"/>
                <a:gd name="connsiteX629" fmla="*/ 313923 w 936334"/>
                <a:gd name="connsiteY629" fmla="*/ 842761 h 885019"/>
                <a:gd name="connsiteX630" fmla="*/ 306678 w 936334"/>
                <a:gd name="connsiteY630" fmla="*/ 843365 h 885019"/>
                <a:gd name="connsiteX631" fmla="*/ 301245 w 936334"/>
                <a:gd name="connsiteY631" fmla="*/ 842158 h 885019"/>
                <a:gd name="connsiteX632" fmla="*/ 295812 w 936334"/>
                <a:gd name="connsiteY632" fmla="*/ 839139 h 885019"/>
                <a:gd name="connsiteX633" fmla="*/ 291586 w 936334"/>
                <a:gd name="connsiteY633" fmla="*/ 836121 h 885019"/>
                <a:gd name="connsiteX634" fmla="*/ 285549 w 936334"/>
                <a:gd name="connsiteY634" fmla="*/ 828273 h 885019"/>
                <a:gd name="connsiteX635" fmla="*/ 278304 w 936334"/>
                <a:gd name="connsiteY635" fmla="*/ 827065 h 885019"/>
                <a:gd name="connsiteX636" fmla="*/ 269249 w 936334"/>
                <a:gd name="connsiteY636" fmla="*/ 836121 h 885019"/>
                <a:gd name="connsiteX637" fmla="*/ 255968 w 936334"/>
                <a:gd name="connsiteY637" fmla="*/ 832499 h 885019"/>
                <a:gd name="connsiteX638" fmla="*/ 246912 w 936334"/>
                <a:gd name="connsiteY638" fmla="*/ 830687 h 885019"/>
                <a:gd name="connsiteX639" fmla="*/ 237857 w 936334"/>
                <a:gd name="connsiteY639" fmla="*/ 830687 h 885019"/>
                <a:gd name="connsiteX640" fmla="*/ 230612 w 936334"/>
                <a:gd name="connsiteY640" fmla="*/ 834913 h 885019"/>
                <a:gd name="connsiteX641" fmla="*/ 223972 w 936334"/>
                <a:gd name="connsiteY641" fmla="*/ 836724 h 885019"/>
                <a:gd name="connsiteX642" fmla="*/ 219142 w 936334"/>
                <a:gd name="connsiteY642" fmla="*/ 841554 h 885019"/>
                <a:gd name="connsiteX643" fmla="*/ 214313 w 936334"/>
                <a:gd name="connsiteY643" fmla="*/ 842158 h 885019"/>
                <a:gd name="connsiteX644" fmla="*/ 209483 w 936334"/>
                <a:gd name="connsiteY644" fmla="*/ 840347 h 885019"/>
                <a:gd name="connsiteX645" fmla="*/ 205861 w 936334"/>
                <a:gd name="connsiteY645" fmla="*/ 842761 h 885019"/>
                <a:gd name="connsiteX646" fmla="*/ 207672 w 936334"/>
                <a:gd name="connsiteY646" fmla="*/ 849402 h 885019"/>
                <a:gd name="connsiteX647" fmla="*/ 205257 w 936334"/>
                <a:gd name="connsiteY647" fmla="*/ 854835 h 885019"/>
                <a:gd name="connsiteX648" fmla="*/ 204050 w 936334"/>
                <a:gd name="connsiteY648" fmla="*/ 861476 h 885019"/>
                <a:gd name="connsiteX649" fmla="*/ 201031 w 936334"/>
                <a:gd name="connsiteY649" fmla="*/ 864494 h 885019"/>
                <a:gd name="connsiteX650" fmla="*/ 196202 w 936334"/>
                <a:gd name="connsiteY650" fmla="*/ 865702 h 885019"/>
                <a:gd name="connsiteX651" fmla="*/ 191372 w 936334"/>
                <a:gd name="connsiteY651" fmla="*/ 869324 h 885019"/>
                <a:gd name="connsiteX652" fmla="*/ 191372 w 936334"/>
                <a:gd name="connsiteY652" fmla="*/ 872342 h 885019"/>
                <a:gd name="connsiteX653" fmla="*/ 187750 w 936334"/>
                <a:gd name="connsiteY653" fmla="*/ 880190 h 885019"/>
                <a:gd name="connsiteX654" fmla="*/ 179902 w 936334"/>
                <a:gd name="connsiteY654" fmla="*/ 880190 h 885019"/>
                <a:gd name="connsiteX655" fmla="*/ 180505 w 936334"/>
                <a:gd name="connsiteY655" fmla="*/ 883209 h 885019"/>
                <a:gd name="connsiteX656" fmla="*/ 175072 w 936334"/>
                <a:gd name="connsiteY656" fmla="*/ 885020 h 885019"/>
                <a:gd name="connsiteX657" fmla="*/ 167224 w 936334"/>
                <a:gd name="connsiteY657" fmla="*/ 881398 h 885019"/>
                <a:gd name="connsiteX658" fmla="*/ 164206 w 936334"/>
                <a:gd name="connsiteY658" fmla="*/ 875964 h 885019"/>
                <a:gd name="connsiteX659" fmla="*/ 162395 w 936334"/>
                <a:gd name="connsiteY659" fmla="*/ 869928 h 885019"/>
                <a:gd name="connsiteX660" fmla="*/ 157565 w 936334"/>
                <a:gd name="connsiteY660" fmla="*/ 870531 h 885019"/>
                <a:gd name="connsiteX661" fmla="*/ 154547 w 936334"/>
                <a:gd name="connsiteY661" fmla="*/ 878379 h 885019"/>
                <a:gd name="connsiteX662" fmla="*/ 148510 w 936334"/>
                <a:gd name="connsiteY662" fmla="*/ 874757 h 885019"/>
                <a:gd name="connsiteX663" fmla="*/ 139454 w 936334"/>
                <a:gd name="connsiteY663" fmla="*/ 874757 h 885019"/>
                <a:gd name="connsiteX664" fmla="*/ 131002 w 936334"/>
                <a:gd name="connsiteY664" fmla="*/ 870531 h 885019"/>
                <a:gd name="connsiteX665" fmla="*/ 126776 w 936334"/>
                <a:gd name="connsiteY665" fmla="*/ 871135 h 885019"/>
                <a:gd name="connsiteX666" fmla="*/ 124362 w 936334"/>
                <a:gd name="connsiteY666" fmla="*/ 874757 h 885019"/>
                <a:gd name="connsiteX667" fmla="*/ 120136 w 936334"/>
                <a:gd name="connsiteY667" fmla="*/ 874757 h 885019"/>
                <a:gd name="connsiteX668" fmla="*/ 112891 w 936334"/>
                <a:gd name="connsiteY668" fmla="*/ 877172 h 885019"/>
                <a:gd name="connsiteX669" fmla="*/ 95384 w 936334"/>
                <a:gd name="connsiteY669" fmla="*/ 872342 h 885019"/>
                <a:gd name="connsiteX670" fmla="*/ 88743 w 936334"/>
                <a:gd name="connsiteY670" fmla="*/ 875361 h 885019"/>
                <a:gd name="connsiteX671" fmla="*/ 79688 w 936334"/>
                <a:gd name="connsiteY671" fmla="*/ 872946 h 885019"/>
                <a:gd name="connsiteX672" fmla="*/ 73047 w 936334"/>
                <a:gd name="connsiteY672" fmla="*/ 866909 h 885019"/>
                <a:gd name="connsiteX673" fmla="*/ 69425 w 936334"/>
                <a:gd name="connsiteY673" fmla="*/ 868117 h 885019"/>
                <a:gd name="connsiteX674" fmla="*/ 53125 w 936334"/>
                <a:gd name="connsiteY674" fmla="*/ 865098 h 885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Lst>
              <a:rect l="l" t="t" r="r" b="b"/>
              <a:pathLst>
                <a:path w="936334" h="885019">
                  <a:moveTo>
                    <a:pt x="53125" y="865098"/>
                  </a:moveTo>
                  <a:lnTo>
                    <a:pt x="54333" y="856043"/>
                  </a:lnTo>
                  <a:lnTo>
                    <a:pt x="51918" y="853628"/>
                  </a:lnTo>
                  <a:lnTo>
                    <a:pt x="53125" y="847591"/>
                  </a:lnTo>
                  <a:lnTo>
                    <a:pt x="51314" y="846987"/>
                  </a:lnTo>
                  <a:lnTo>
                    <a:pt x="48900" y="841554"/>
                  </a:lnTo>
                  <a:lnTo>
                    <a:pt x="51918" y="832499"/>
                  </a:lnTo>
                  <a:lnTo>
                    <a:pt x="50711" y="827065"/>
                  </a:lnTo>
                  <a:lnTo>
                    <a:pt x="48296" y="823443"/>
                  </a:lnTo>
                  <a:lnTo>
                    <a:pt x="47692" y="813784"/>
                  </a:lnTo>
                  <a:lnTo>
                    <a:pt x="50107" y="807747"/>
                  </a:lnTo>
                  <a:lnTo>
                    <a:pt x="50107" y="802314"/>
                  </a:lnTo>
                  <a:lnTo>
                    <a:pt x="48296" y="794465"/>
                  </a:lnTo>
                  <a:lnTo>
                    <a:pt x="51314" y="790843"/>
                  </a:lnTo>
                  <a:lnTo>
                    <a:pt x="56144" y="790240"/>
                  </a:lnTo>
                  <a:lnTo>
                    <a:pt x="59766" y="786617"/>
                  </a:lnTo>
                  <a:lnTo>
                    <a:pt x="64595" y="784203"/>
                  </a:lnTo>
                  <a:lnTo>
                    <a:pt x="67614" y="786617"/>
                  </a:lnTo>
                  <a:lnTo>
                    <a:pt x="70029" y="781184"/>
                  </a:lnTo>
                  <a:lnTo>
                    <a:pt x="68218" y="777562"/>
                  </a:lnTo>
                  <a:lnTo>
                    <a:pt x="58559" y="772129"/>
                  </a:lnTo>
                  <a:lnTo>
                    <a:pt x="54936" y="768506"/>
                  </a:lnTo>
                  <a:lnTo>
                    <a:pt x="47088" y="766695"/>
                  </a:lnTo>
                  <a:lnTo>
                    <a:pt x="38033" y="767903"/>
                  </a:lnTo>
                  <a:lnTo>
                    <a:pt x="32600" y="770317"/>
                  </a:lnTo>
                  <a:lnTo>
                    <a:pt x="24752" y="766695"/>
                  </a:lnTo>
                  <a:lnTo>
                    <a:pt x="20526" y="767299"/>
                  </a:lnTo>
                  <a:lnTo>
                    <a:pt x="16300" y="764884"/>
                  </a:lnTo>
                  <a:lnTo>
                    <a:pt x="6641" y="761262"/>
                  </a:lnTo>
                  <a:lnTo>
                    <a:pt x="2415" y="755829"/>
                  </a:lnTo>
                  <a:lnTo>
                    <a:pt x="0" y="747377"/>
                  </a:lnTo>
                  <a:lnTo>
                    <a:pt x="7848" y="746170"/>
                  </a:lnTo>
                  <a:lnTo>
                    <a:pt x="9055" y="742548"/>
                  </a:lnTo>
                  <a:lnTo>
                    <a:pt x="15092" y="744963"/>
                  </a:lnTo>
                  <a:lnTo>
                    <a:pt x="23544" y="744359"/>
                  </a:lnTo>
                  <a:lnTo>
                    <a:pt x="24148" y="740133"/>
                  </a:lnTo>
                  <a:lnTo>
                    <a:pt x="26563" y="738322"/>
                  </a:lnTo>
                  <a:lnTo>
                    <a:pt x="33807" y="737114"/>
                  </a:lnTo>
                  <a:lnTo>
                    <a:pt x="33807" y="731077"/>
                  </a:lnTo>
                  <a:lnTo>
                    <a:pt x="30789" y="730474"/>
                  </a:lnTo>
                  <a:lnTo>
                    <a:pt x="28374" y="726852"/>
                  </a:lnTo>
                  <a:lnTo>
                    <a:pt x="35014" y="726852"/>
                  </a:lnTo>
                  <a:lnTo>
                    <a:pt x="38033" y="723229"/>
                  </a:lnTo>
                  <a:lnTo>
                    <a:pt x="42259" y="723229"/>
                  </a:lnTo>
                  <a:lnTo>
                    <a:pt x="41655" y="717796"/>
                  </a:lnTo>
                  <a:lnTo>
                    <a:pt x="45277" y="709948"/>
                  </a:lnTo>
                  <a:lnTo>
                    <a:pt x="42863" y="708741"/>
                  </a:lnTo>
                  <a:lnTo>
                    <a:pt x="37429" y="711155"/>
                  </a:lnTo>
                  <a:lnTo>
                    <a:pt x="33807" y="705722"/>
                  </a:lnTo>
                  <a:lnTo>
                    <a:pt x="44070" y="702100"/>
                  </a:lnTo>
                  <a:lnTo>
                    <a:pt x="44674" y="696063"/>
                  </a:lnTo>
                  <a:lnTo>
                    <a:pt x="35014" y="694252"/>
                  </a:lnTo>
                  <a:lnTo>
                    <a:pt x="38033" y="683989"/>
                  </a:lnTo>
                  <a:lnTo>
                    <a:pt x="37429" y="680970"/>
                  </a:lnTo>
                  <a:lnTo>
                    <a:pt x="44070" y="680970"/>
                  </a:lnTo>
                  <a:lnTo>
                    <a:pt x="45277" y="676744"/>
                  </a:lnTo>
                  <a:lnTo>
                    <a:pt x="42259" y="670707"/>
                  </a:lnTo>
                  <a:lnTo>
                    <a:pt x="42863" y="666482"/>
                  </a:lnTo>
                  <a:lnTo>
                    <a:pt x="41655" y="652597"/>
                  </a:lnTo>
                  <a:lnTo>
                    <a:pt x="44070" y="650786"/>
                  </a:lnTo>
                  <a:lnTo>
                    <a:pt x="43466" y="642938"/>
                  </a:lnTo>
                  <a:lnTo>
                    <a:pt x="46485" y="639919"/>
                  </a:lnTo>
                  <a:lnTo>
                    <a:pt x="46485" y="635090"/>
                  </a:lnTo>
                  <a:lnTo>
                    <a:pt x="50711" y="631467"/>
                  </a:lnTo>
                  <a:lnTo>
                    <a:pt x="49503" y="626034"/>
                  </a:lnTo>
                  <a:lnTo>
                    <a:pt x="46485" y="619997"/>
                  </a:lnTo>
                  <a:lnTo>
                    <a:pt x="46485" y="616375"/>
                  </a:lnTo>
                  <a:lnTo>
                    <a:pt x="42863" y="612753"/>
                  </a:lnTo>
                  <a:lnTo>
                    <a:pt x="43466" y="610338"/>
                  </a:lnTo>
                  <a:lnTo>
                    <a:pt x="31392" y="606716"/>
                  </a:lnTo>
                  <a:lnTo>
                    <a:pt x="25355" y="603094"/>
                  </a:lnTo>
                  <a:lnTo>
                    <a:pt x="22337" y="598264"/>
                  </a:lnTo>
                  <a:lnTo>
                    <a:pt x="24148" y="592227"/>
                  </a:lnTo>
                  <a:lnTo>
                    <a:pt x="28374" y="591623"/>
                  </a:lnTo>
                  <a:lnTo>
                    <a:pt x="28977" y="587397"/>
                  </a:lnTo>
                  <a:lnTo>
                    <a:pt x="26563" y="585586"/>
                  </a:lnTo>
                  <a:lnTo>
                    <a:pt x="41655" y="573512"/>
                  </a:lnTo>
                  <a:lnTo>
                    <a:pt x="37429" y="571097"/>
                  </a:lnTo>
                  <a:lnTo>
                    <a:pt x="40448" y="565060"/>
                  </a:lnTo>
                  <a:lnTo>
                    <a:pt x="42259" y="558420"/>
                  </a:lnTo>
                  <a:lnTo>
                    <a:pt x="41051" y="552987"/>
                  </a:lnTo>
                  <a:lnTo>
                    <a:pt x="45881" y="553590"/>
                  </a:lnTo>
                  <a:lnTo>
                    <a:pt x="47692" y="556609"/>
                  </a:lnTo>
                  <a:lnTo>
                    <a:pt x="55540" y="554798"/>
                  </a:lnTo>
                  <a:lnTo>
                    <a:pt x="55540" y="549364"/>
                  </a:lnTo>
                  <a:lnTo>
                    <a:pt x="57955" y="546950"/>
                  </a:lnTo>
                  <a:lnTo>
                    <a:pt x="53125" y="543931"/>
                  </a:lnTo>
                  <a:lnTo>
                    <a:pt x="53125" y="540913"/>
                  </a:lnTo>
                  <a:lnTo>
                    <a:pt x="57955" y="537894"/>
                  </a:lnTo>
                  <a:lnTo>
                    <a:pt x="65803" y="540309"/>
                  </a:lnTo>
                  <a:lnTo>
                    <a:pt x="65803" y="534876"/>
                  </a:lnTo>
                  <a:lnTo>
                    <a:pt x="70632" y="537291"/>
                  </a:lnTo>
                  <a:lnTo>
                    <a:pt x="73651" y="537291"/>
                  </a:lnTo>
                  <a:lnTo>
                    <a:pt x="73651" y="531857"/>
                  </a:lnTo>
                  <a:lnTo>
                    <a:pt x="78481" y="531254"/>
                  </a:lnTo>
                  <a:lnTo>
                    <a:pt x="81499" y="529443"/>
                  </a:lnTo>
                  <a:lnTo>
                    <a:pt x="88743" y="531254"/>
                  </a:lnTo>
                  <a:lnTo>
                    <a:pt x="89951" y="525217"/>
                  </a:lnTo>
                  <a:lnTo>
                    <a:pt x="83310" y="520387"/>
                  </a:lnTo>
                  <a:lnTo>
                    <a:pt x="76066" y="520387"/>
                  </a:lnTo>
                  <a:lnTo>
                    <a:pt x="70029" y="517972"/>
                  </a:lnTo>
                  <a:lnTo>
                    <a:pt x="68821" y="512539"/>
                  </a:lnTo>
                  <a:lnTo>
                    <a:pt x="60973" y="514350"/>
                  </a:lnTo>
                  <a:lnTo>
                    <a:pt x="56748" y="509521"/>
                  </a:lnTo>
                  <a:lnTo>
                    <a:pt x="51314" y="516161"/>
                  </a:lnTo>
                  <a:lnTo>
                    <a:pt x="48900" y="510728"/>
                  </a:lnTo>
                  <a:lnTo>
                    <a:pt x="45881" y="510728"/>
                  </a:lnTo>
                  <a:lnTo>
                    <a:pt x="42863" y="508313"/>
                  </a:lnTo>
                  <a:lnTo>
                    <a:pt x="38637" y="507709"/>
                  </a:lnTo>
                  <a:lnTo>
                    <a:pt x="38637" y="502880"/>
                  </a:lnTo>
                  <a:lnTo>
                    <a:pt x="41051" y="496239"/>
                  </a:lnTo>
                  <a:lnTo>
                    <a:pt x="39844" y="490806"/>
                  </a:lnTo>
                  <a:lnTo>
                    <a:pt x="42259" y="482354"/>
                  </a:lnTo>
                  <a:lnTo>
                    <a:pt x="48900" y="480543"/>
                  </a:lnTo>
                  <a:lnTo>
                    <a:pt x="50107" y="478128"/>
                  </a:lnTo>
                  <a:lnTo>
                    <a:pt x="56748" y="475713"/>
                  </a:lnTo>
                  <a:lnTo>
                    <a:pt x="59162" y="476317"/>
                  </a:lnTo>
                  <a:lnTo>
                    <a:pt x="63992" y="471487"/>
                  </a:lnTo>
                  <a:lnTo>
                    <a:pt x="62181" y="468469"/>
                  </a:lnTo>
                  <a:lnTo>
                    <a:pt x="55540" y="464847"/>
                  </a:lnTo>
                  <a:lnTo>
                    <a:pt x="51918" y="464243"/>
                  </a:lnTo>
                  <a:lnTo>
                    <a:pt x="53125" y="460017"/>
                  </a:lnTo>
                  <a:lnTo>
                    <a:pt x="56144" y="457602"/>
                  </a:lnTo>
                  <a:lnTo>
                    <a:pt x="56144" y="454584"/>
                  </a:lnTo>
                  <a:lnTo>
                    <a:pt x="62181" y="453376"/>
                  </a:lnTo>
                  <a:lnTo>
                    <a:pt x="63992" y="450962"/>
                  </a:lnTo>
                  <a:lnTo>
                    <a:pt x="65199" y="446132"/>
                  </a:lnTo>
                  <a:lnTo>
                    <a:pt x="70029" y="443114"/>
                  </a:lnTo>
                  <a:lnTo>
                    <a:pt x="68821" y="436473"/>
                  </a:lnTo>
                  <a:lnTo>
                    <a:pt x="74858" y="437680"/>
                  </a:lnTo>
                  <a:lnTo>
                    <a:pt x="75462" y="428625"/>
                  </a:lnTo>
                  <a:lnTo>
                    <a:pt x="80895" y="428625"/>
                  </a:lnTo>
                  <a:lnTo>
                    <a:pt x="82706" y="423796"/>
                  </a:lnTo>
                  <a:lnTo>
                    <a:pt x="80895" y="418362"/>
                  </a:lnTo>
                  <a:lnTo>
                    <a:pt x="77273" y="418362"/>
                  </a:lnTo>
                  <a:lnTo>
                    <a:pt x="73047" y="412929"/>
                  </a:lnTo>
                  <a:lnTo>
                    <a:pt x="62181" y="409307"/>
                  </a:lnTo>
                  <a:lnTo>
                    <a:pt x="60370" y="405081"/>
                  </a:lnTo>
                  <a:lnTo>
                    <a:pt x="64595" y="400251"/>
                  </a:lnTo>
                  <a:lnTo>
                    <a:pt x="71236" y="398440"/>
                  </a:lnTo>
                  <a:lnTo>
                    <a:pt x="71840" y="395422"/>
                  </a:lnTo>
                  <a:lnTo>
                    <a:pt x="70029" y="389385"/>
                  </a:lnTo>
                  <a:lnTo>
                    <a:pt x="71236" y="383951"/>
                  </a:lnTo>
                  <a:lnTo>
                    <a:pt x="67614" y="381537"/>
                  </a:lnTo>
                  <a:lnTo>
                    <a:pt x="65199" y="376103"/>
                  </a:lnTo>
                  <a:lnTo>
                    <a:pt x="68821" y="370066"/>
                  </a:lnTo>
                  <a:lnTo>
                    <a:pt x="65803" y="364633"/>
                  </a:lnTo>
                  <a:lnTo>
                    <a:pt x="72444" y="356785"/>
                  </a:lnTo>
                  <a:lnTo>
                    <a:pt x="65803" y="353766"/>
                  </a:lnTo>
                  <a:lnTo>
                    <a:pt x="61577" y="353766"/>
                  </a:lnTo>
                  <a:lnTo>
                    <a:pt x="65199" y="350144"/>
                  </a:lnTo>
                  <a:lnTo>
                    <a:pt x="62181" y="344711"/>
                  </a:lnTo>
                  <a:lnTo>
                    <a:pt x="56748" y="343504"/>
                  </a:lnTo>
                  <a:lnTo>
                    <a:pt x="55540" y="337467"/>
                  </a:lnTo>
                  <a:lnTo>
                    <a:pt x="60973" y="332637"/>
                  </a:lnTo>
                  <a:lnTo>
                    <a:pt x="62181" y="325996"/>
                  </a:lnTo>
                  <a:lnTo>
                    <a:pt x="56144" y="324185"/>
                  </a:lnTo>
                  <a:lnTo>
                    <a:pt x="56748" y="321167"/>
                  </a:lnTo>
                  <a:lnTo>
                    <a:pt x="63388" y="322374"/>
                  </a:lnTo>
                  <a:lnTo>
                    <a:pt x="68218" y="320563"/>
                  </a:lnTo>
                  <a:lnTo>
                    <a:pt x="65803" y="315734"/>
                  </a:lnTo>
                  <a:lnTo>
                    <a:pt x="67010" y="312112"/>
                  </a:lnTo>
                  <a:lnTo>
                    <a:pt x="71840" y="313923"/>
                  </a:lnTo>
                  <a:lnTo>
                    <a:pt x="72444" y="310301"/>
                  </a:lnTo>
                  <a:lnTo>
                    <a:pt x="68821" y="307886"/>
                  </a:lnTo>
                  <a:lnTo>
                    <a:pt x="71236" y="298227"/>
                  </a:lnTo>
                  <a:lnTo>
                    <a:pt x="79688" y="296415"/>
                  </a:lnTo>
                  <a:lnTo>
                    <a:pt x="80895" y="300641"/>
                  </a:lnTo>
                  <a:lnTo>
                    <a:pt x="83310" y="302452"/>
                  </a:lnTo>
                  <a:lnTo>
                    <a:pt x="94780" y="296415"/>
                  </a:lnTo>
                  <a:lnTo>
                    <a:pt x="97799" y="297019"/>
                  </a:lnTo>
                  <a:lnTo>
                    <a:pt x="102025" y="289171"/>
                  </a:lnTo>
                  <a:lnTo>
                    <a:pt x="100817" y="281927"/>
                  </a:lnTo>
                  <a:lnTo>
                    <a:pt x="98403" y="277097"/>
                  </a:lnTo>
                  <a:lnTo>
                    <a:pt x="99006" y="269853"/>
                  </a:lnTo>
                  <a:lnTo>
                    <a:pt x="102629" y="266834"/>
                  </a:lnTo>
                  <a:lnTo>
                    <a:pt x="109873" y="266230"/>
                  </a:lnTo>
                  <a:lnTo>
                    <a:pt x="113495" y="261401"/>
                  </a:lnTo>
                  <a:lnTo>
                    <a:pt x="113495" y="258382"/>
                  </a:lnTo>
                  <a:lnTo>
                    <a:pt x="117721" y="249931"/>
                  </a:lnTo>
                  <a:lnTo>
                    <a:pt x="120739" y="241479"/>
                  </a:lnTo>
                  <a:lnTo>
                    <a:pt x="135228" y="236649"/>
                  </a:lnTo>
                  <a:lnTo>
                    <a:pt x="142473" y="238460"/>
                  </a:lnTo>
                  <a:lnTo>
                    <a:pt x="142473" y="233631"/>
                  </a:lnTo>
                  <a:lnTo>
                    <a:pt x="138850" y="230008"/>
                  </a:lnTo>
                  <a:lnTo>
                    <a:pt x="133417" y="228197"/>
                  </a:lnTo>
                  <a:lnTo>
                    <a:pt x="131002" y="224575"/>
                  </a:lnTo>
                  <a:lnTo>
                    <a:pt x="129795" y="219142"/>
                  </a:lnTo>
                  <a:lnTo>
                    <a:pt x="124362" y="219746"/>
                  </a:lnTo>
                  <a:lnTo>
                    <a:pt x="121343" y="218538"/>
                  </a:lnTo>
                  <a:lnTo>
                    <a:pt x="123758" y="210087"/>
                  </a:lnTo>
                  <a:lnTo>
                    <a:pt x="115306" y="210690"/>
                  </a:lnTo>
                  <a:lnTo>
                    <a:pt x="116513" y="203446"/>
                  </a:lnTo>
                  <a:lnTo>
                    <a:pt x="106251" y="203446"/>
                  </a:lnTo>
                  <a:lnTo>
                    <a:pt x="105647" y="194994"/>
                  </a:lnTo>
                  <a:lnTo>
                    <a:pt x="103836" y="193183"/>
                  </a:lnTo>
                  <a:lnTo>
                    <a:pt x="105043" y="185939"/>
                  </a:lnTo>
                  <a:lnTo>
                    <a:pt x="112288" y="188354"/>
                  </a:lnTo>
                  <a:lnTo>
                    <a:pt x="111684" y="184128"/>
                  </a:lnTo>
                  <a:lnTo>
                    <a:pt x="112891" y="178091"/>
                  </a:lnTo>
                  <a:lnTo>
                    <a:pt x="115910" y="176883"/>
                  </a:lnTo>
                  <a:lnTo>
                    <a:pt x="118928" y="181109"/>
                  </a:lnTo>
                  <a:lnTo>
                    <a:pt x="121343" y="180506"/>
                  </a:lnTo>
                  <a:lnTo>
                    <a:pt x="121947" y="174469"/>
                  </a:lnTo>
                  <a:lnTo>
                    <a:pt x="120136" y="170243"/>
                  </a:lnTo>
                  <a:lnTo>
                    <a:pt x="123154" y="165413"/>
                  </a:lnTo>
                  <a:lnTo>
                    <a:pt x="123758" y="161187"/>
                  </a:lnTo>
                  <a:lnTo>
                    <a:pt x="121947" y="158169"/>
                  </a:lnTo>
                  <a:lnTo>
                    <a:pt x="126776" y="145491"/>
                  </a:lnTo>
                  <a:lnTo>
                    <a:pt x="130399" y="142472"/>
                  </a:lnTo>
                  <a:lnTo>
                    <a:pt x="133417" y="143680"/>
                  </a:lnTo>
                  <a:lnTo>
                    <a:pt x="133417" y="138850"/>
                  </a:lnTo>
                  <a:lnTo>
                    <a:pt x="125569" y="137643"/>
                  </a:lnTo>
                  <a:lnTo>
                    <a:pt x="125569" y="133417"/>
                  </a:lnTo>
                  <a:lnTo>
                    <a:pt x="135832" y="129795"/>
                  </a:lnTo>
                  <a:lnTo>
                    <a:pt x="138850" y="126776"/>
                  </a:lnTo>
                  <a:lnTo>
                    <a:pt x="143680" y="124965"/>
                  </a:lnTo>
                  <a:lnTo>
                    <a:pt x="149113" y="129191"/>
                  </a:lnTo>
                  <a:lnTo>
                    <a:pt x="150924" y="132210"/>
                  </a:lnTo>
                  <a:lnTo>
                    <a:pt x="156358" y="134021"/>
                  </a:lnTo>
                  <a:lnTo>
                    <a:pt x="159980" y="138850"/>
                  </a:lnTo>
                  <a:lnTo>
                    <a:pt x="163602" y="140661"/>
                  </a:lnTo>
                  <a:lnTo>
                    <a:pt x="164206" y="145491"/>
                  </a:lnTo>
                  <a:lnTo>
                    <a:pt x="166017" y="147302"/>
                  </a:lnTo>
                  <a:lnTo>
                    <a:pt x="170846" y="143680"/>
                  </a:lnTo>
                  <a:lnTo>
                    <a:pt x="174468" y="146095"/>
                  </a:lnTo>
                  <a:lnTo>
                    <a:pt x="180505" y="145491"/>
                  </a:lnTo>
                  <a:lnTo>
                    <a:pt x="184731" y="149113"/>
                  </a:lnTo>
                  <a:lnTo>
                    <a:pt x="191976" y="146698"/>
                  </a:lnTo>
                  <a:lnTo>
                    <a:pt x="191976" y="138850"/>
                  </a:lnTo>
                  <a:lnTo>
                    <a:pt x="193787" y="133417"/>
                  </a:lnTo>
                  <a:lnTo>
                    <a:pt x="194994" y="126776"/>
                  </a:lnTo>
                  <a:lnTo>
                    <a:pt x="191372" y="122550"/>
                  </a:lnTo>
                  <a:lnTo>
                    <a:pt x="192579" y="112891"/>
                  </a:lnTo>
                  <a:lnTo>
                    <a:pt x="200427" y="104440"/>
                  </a:lnTo>
                  <a:lnTo>
                    <a:pt x="205861" y="105647"/>
                  </a:lnTo>
                  <a:lnTo>
                    <a:pt x="210690" y="100214"/>
                  </a:lnTo>
                  <a:lnTo>
                    <a:pt x="215520" y="101421"/>
                  </a:lnTo>
                  <a:lnTo>
                    <a:pt x="218538" y="97799"/>
                  </a:lnTo>
                  <a:lnTo>
                    <a:pt x="217935" y="92970"/>
                  </a:lnTo>
                  <a:lnTo>
                    <a:pt x="215520" y="89347"/>
                  </a:lnTo>
                  <a:lnTo>
                    <a:pt x="214916" y="77273"/>
                  </a:lnTo>
                  <a:lnTo>
                    <a:pt x="217935" y="74859"/>
                  </a:lnTo>
                  <a:lnTo>
                    <a:pt x="217935" y="67614"/>
                  </a:lnTo>
                  <a:lnTo>
                    <a:pt x="213105" y="56748"/>
                  </a:lnTo>
                  <a:lnTo>
                    <a:pt x="209483" y="54333"/>
                  </a:lnTo>
                  <a:lnTo>
                    <a:pt x="213105" y="48899"/>
                  </a:lnTo>
                  <a:lnTo>
                    <a:pt x="219142" y="48296"/>
                  </a:lnTo>
                  <a:lnTo>
                    <a:pt x="220349" y="45881"/>
                  </a:lnTo>
                  <a:lnTo>
                    <a:pt x="225179" y="43466"/>
                  </a:lnTo>
                  <a:lnTo>
                    <a:pt x="225179" y="39240"/>
                  </a:lnTo>
                  <a:lnTo>
                    <a:pt x="228197" y="34411"/>
                  </a:lnTo>
                  <a:lnTo>
                    <a:pt x="230009" y="28977"/>
                  </a:lnTo>
                  <a:lnTo>
                    <a:pt x="228197" y="23544"/>
                  </a:lnTo>
                  <a:lnTo>
                    <a:pt x="223972" y="21733"/>
                  </a:lnTo>
                  <a:lnTo>
                    <a:pt x="223972" y="16300"/>
                  </a:lnTo>
                  <a:lnTo>
                    <a:pt x="214916" y="13885"/>
                  </a:lnTo>
                  <a:lnTo>
                    <a:pt x="217935" y="0"/>
                  </a:lnTo>
                  <a:lnTo>
                    <a:pt x="223368" y="6641"/>
                  </a:lnTo>
                  <a:lnTo>
                    <a:pt x="233027" y="7244"/>
                  </a:lnTo>
                  <a:lnTo>
                    <a:pt x="233631" y="13281"/>
                  </a:lnTo>
                  <a:lnTo>
                    <a:pt x="236046" y="16903"/>
                  </a:lnTo>
                  <a:lnTo>
                    <a:pt x="242686" y="19318"/>
                  </a:lnTo>
                  <a:lnTo>
                    <a:pt x="252345" y="21129"/>
                  </a:lnTo>
                  <a:lnTo>
                    <a:pt x="255968" y="25959"/>
                  </a:lnTo>
                  <a:lnTo>
                    <a:pt x="262608" y="19922"/>
                  </a:lnTo>
                  <a:lnTo>
                    <a:pt x="274682" y="22337"/>
                  </a:lnTo>
                  <a:lnTo>
                    <a:pt x="278304" y="20526"/>
                  </a:lnTo>
                  <a:lnTo>
                    <a:pt x="281926" y="22940"/>
                  </a:lnTo>
                  <a:lnTo>
                    <a:pt x="298830" y="27770"/>
                  </a:lnTo>
                  <a:lnTo>
                    <a:pt x="301849" y="31996"/>
                  </a:lnTo>
                  <a:lnTo>
                    <a:pt x="306074" y="28977"/>
                  </a:lnTo>
                  <a:lnTo>
                    <a:pt x="311508" y="30185"/>
                  </a:lnTo>
                  <a:lnTo>
                    <a:pt x="315734" y="28977"/>
                  </a:lnTo>
                  <a:lnTo>
                    <a:pt x="320563" y="33807"/>
                  </a:lnTo>
                  <a:lnTo>
                    <a:pt x="328411" y="33807"/>
                  </a:lnTo>
                  <a:lnTo>
                    <a:pt x="330826" y="39844"/>
                  </a:lnTo>
                  <a:lnTo>
                    <a:pt x="332033" y="47088"/>
                  </a:lnTo>
                  <a:lnTo>
                    <a:pt x="331430" y="56144"/>
                  </a:lnTo>
                  <a:lnTo>
                    <a:pt x="337467" y="56144"/>
                  </a:lnTo>
                  <a:lnTo>
                    <a:pt x="342900" y="53729"/>
                  </a:lnTo>
                  <a:lnTo>
                    <a:pt x="348333" y="54333"/>
                  </a:lnTo>
                  <a:lnTo>
                    <a:pt x="353767" y="57351"/>
                  </a:lnTo>
                  <a:lnTo>
                    <a:pt x="352559" y="64596"/>
                  </a:lnTo>
                  <a:lnTo>
                    <a:pt x="355578" y="70633"/>
                  </a:lnTo>
                  <a:lnTo>
                    <a:pt x="355578" y="73047"/>
                  </a:lnTo>
                  <a:lnTo>
                    <a:pt x="350748" y="76670"/>
                  </a:lnTo>
                  <a:lnTo>
                    <a:pt x="350748" y="79084"/>
                  </a:lnTo>
                  <a:lnTo>
                    <a:pt x="355578" y="79084"/>
                  </a:lnTo>
                  <a:lnTo>
                    <a:pt x="358596" y="76670"/>
                  </a:lnTo>
                  <a:lnTo>
                    <a:pt x="364029" y="81499"/>
                  </a:lnTo>
                  <a:lnTo>
                    <a:pt x="370670" y="80292"/>
                  </a:lnTo>
                  <a:lnTo>
                    <a:pt x="373085" y="83310"/>
                  </a:lnTo>
                  <a:lnTo>
                    <a:pt x="381537" y="83914"/>
                  </a:lnTo>
                  <a:lnTo>
                    <a:pt x="381537" y="87536"/>
                  </a:lnTo>
                  <a:lnTo>
                    <a:pt x="389385" y="89951"/>
                  </a:lnTo>
                  <a:lnTo>
                    <a:pt x="394818" y="97195"/>
                  </a:lnTo>
                  <a:lnTo>
                    <a:pt x="399044" y="99610"/>
                  </a:lnTo>
                  <a:lnTo>
                    <a:pt x="405081" y="97799"/>
                  </a:lnTo>
                  <a:lnTo>
                    <a:pt x="403270" y="93573"/>
                  </a:lnTo>
                  <a:lnTo>
                    <a:pt x="404477" y="88140"/>
                  </a:lnTo>
                  <a:lnTo>
                    <a:pt x="409307" y="84518"/>
                  </a:lnTo>
                  <a:lnTo>
                    <a:pt x="409910" y="77273"/>
                  </a:lnTo>
                  <a:lnTo>
                    <a:pt x="411721" y="73047"/>
                  </a:lnTo>
                  <a:lnTo>
                    <a:pt x="409307" y="66407"/>
                  </a:lnTo>
                  <a:lnTo>
                    <a:pt x="412929" y="65803"/>
                  </a:lnTo>
                  <a:lnTo>
                    <a:pt x="423192" y="70633"/>
                  </a:lnTo>
                  <a:lnTo>
                    <a:pt x="425003" y="76066"/>
                  </a:lnTo>
                  <a:lnTo>
                    <a:pt x="430436" y="74255"/>
                  </a:lnTo>
                  <a:lnTo>
                    <a:pt x="436473" y="74859"/>
                  </a:lnTo>
                  <a:lnTo>
                    <a:pt x="436473" y="76670"/>
                  </a:lnTo>
                  <a:lnTo>
                    <a:pt x="445528" y="82707"/>
                  </a:lnTo>
                  <a:lnTo>
                    <a:pt x="450962" y="82707"/>
                  </a:lnTo>
                  <a:lnTo>
                    <a:pt x="454584" y="86329"/>
                  </a:lnTo>
                  <a:lnTo>
                    <a:pt x="456999" y="90555"/>
                  </a:lnTo>
                  <a:lnTo>
                    <a:pt x="466054" y="86329"/>
                  </a:lnTo>
                  <a:lnTo>
                    <a:pt x="466658" y="80896"/>
                  </a:lnTo>
                  <a:lnTo>
                    <a:pt x="472091" y="79688"/>
                  </a:lnTo>
                  <a:lnTo>
                    <a:pt x="473299" y="84518"/>
                  </a:lnTo>
                  <a:lnTo>
                    <a:pt x="476921" y="88140"/>
                  </a:lnTo>
                  <a:lnTo>
                    <a:pt x="482354" y="89951"/>
                  </a:lnTo>
                  <a:lnTo>
                    <a:pt x="484165" y="88744"/>
                  </a:lnTo>
                  <a:lnTo>
                    <a:pt x="485373" y="81499"/>
                  </a:lnTo>
                  <a:lnTo>
                    <a:pt x="488391" y="76066"/>
                  </a:lnTo>
                  <a:lnTo>
                    <a:pt x="492013" y="73651"/>
                  </a:lnTo>
                  <a:lnTo>
                    <a:pt x="499861" y="73651"/>
                  </a:lnTo>
                  <a:lnTo>
                    <a:pt x="507106" y="71840"/>
                  </a:lnTo>
                  <a:lnTo>
                    <a:pt x="513143" y="67614"/>
                  </a:lnTo>
                  <a:lnTo>
                    <a:pt x="520387" y="68822"/>
                  </a:lnTo>
                  <a:lnTo>
                    <a:pt x="524009" y="73047"/>
                  </a:lnTo>
                  <a:lnTo>
                    <a:pt x="528839" y="75462"/>
                  </a:lnTo>
                  <a:lnTo>
                    <a:pt x="531254" y="82103"/>
                  </a:lnTo>
                  <a:lnTo>
                    <a:pt x="541516" y="89951"/>
                  </a:lnTo>
                  <a:lnTo>
                    <a:pt x="548157" y="91762"/>
                  </a:lnTo>
                  <a:lnTo>
                    <a:pt x="554798" y="99006"/>
                  </a:lnTo>
                  <a:lnTo>
                    <a:pt x="555401" y="103232"/>
                  </a:lnTo>
                  <a:lnTo>
                    <a:pt x="560835" y="111684"/>
                  </a:lnTo>
                  <a:lnTo>
                    <a:pt x="559024" y="123154"/>
                  </a:lnTo>
                  <a:lnTo>
                    <a:pt x="557816" y="126173"/>
                  </a:lnTo>
                  <a:lnTo>
                    <a:pt x="558420" y="134624"/>
                  </a:lnTo>
                  <a:lnTo>
                    <a:pt x="554798" y="137643"/>
                  </a:lnTo>
                  <a:lnTo>
                    <a:pt x="549968" y="150321"/>
                  </a:lnTo>
                  <a:lnTo>
                    <a:pt x="550572" y="155150"/>
                  </a:lnTo>
                  <a:lnTo>
                    <a:pt x="554798" y="161187"/>
                  </a:lnTo>
                  <a:lnTo>
                    <a:pt x="546950" y="168432"/>
                  </a:lnTo>
                  <a:lnTo>
                    <a:pt x="539705" y="172657"/>
                  </a:lnTo>
                  <a:lnTo>
                    <a:pt x="537291" y="176883"/>
                  </a:lnTo>
                  <a:lnTo>
                    <a:pt x="537894" y="186543"/>
                  </a:lnTo>
                  <a:lnTo>
                    <a:pt x="536687" y="190165"/>
                  </a:lnTo>
                  <a:lnTo>
                    <a:pt x="539705" y="191976"/>
                  </a:lnTo>
                  <a:lnTo>
                    <a:pt x="543931" y="189561"/>
                  </a:lnTo>
                  <a:lnTo>
                    <a:pt x="551176" y="190165"/>
                  </a:lnTo>
                  <a:lnTo>
                    <a:pt x="552987" y="194994"/>
                  </a:lnTo>
                  <a:lnTo>
                    <a:pt x="552383" y="205257"/>
                  </a:lnTo>
                  <a:lnTo>
                    <a:pt x="554194" y="213105"/>
                  </a:lnTo>
                  <a:lnTo>
                    <a:pt x="553590" y="230008"/>
                  </a:lnTo>
                  <a:lnTo>
                    <a:pt x="551176" y="234838"/>
                  </a:lnTo>
                  <a:lnTo>
                    <a:pt x="544535" y="236045"/>
                  </a:lnTo>
                  <a:lnTo>
                    <a:pt x="549364" y="243894"/>
                  </a:lnTo>
                  <a:lnTo>
                    <a:pt x="552383" y="246308"/>
                  </a:lnTo>
                  <a:lnTo>
                    <a:pt x="568683" y="250534"/>
                  </a:lnTo>
                  <a:lnTo>
                    <a:pt x="570494" y="253553"/>
                  </a:lnTo>
                  <a:lnTo>
                    <a:pt x="572909" y="254760"/>
                  </a:lnTo>
                  <a:lnTo>
                    <a:pt x="575927" y="260193"/>
                  </a:lnTo>
                  <a:lnTo>
                    <a:pt x="583172" y="264419"/>
                  </a:lnTo>
                  <a:lnTo>
                    <a:pt x="588605" y="269853"/>
                  </a:lnTo>
                  <a:lnTo>
                    <a:pt x="598868" y="265627"/>
                  </a:lnTo>
                  <a:lnTo>
                    <a:pt x="600679" y="269249"/>
                  </a:lnTo>
                  <a:lnTo>
                    <a:pt x="605508" y="269853"/>
                  </a:lnTo>
                  <a:lnTo>
                    <a:pt x="607923" y="265627"/>
                  </a:lnTo>
                  <a:lnTo>
                    <a:pt x="616978" y="264419"/>
                  </a:lnTo>
                  <a:lnTo>
                    <a:pt x="621808" y="260797"/>
                  </a:lnTo>
                  <a:lnTo>
                    <a:pt x="627241" y="268042"/>
                  </a:lnTo>
                  <a:lnTo>
                    <a:pt x="632071" y="281927"/>
                  </a:lnTo>
                  <a:lnTo>
                    <a:pt x="636901" y="289775"/>
                  </a:lnTo>
                  <a:lnTo>
                    <a:pt x="642334" y="285549"/>
                  </a:lnTo>
                  <a:lnTo>
                    <a:pt x="645352" y="287964"/>
                  </a:lnTo>
                  <a:lnTo>
                    <a:pt x="649578" y="284945"/>
                  </a:lnTo>
                  <a:lnTo>
                    <a:pt x="659237" y="280719"/>
                  </a:lnTo>
                  <a:lnTo>
                    <a:pt x="667085" y="280719"/>
                  </a:lnTo>
                  <a:lnTo>
                    <a:pt x="671915" y="283134"/>
                  </a:lnTo>
                  <a:lnTo>
                    <a:pt x="676141" y="289775"/>
                  </a:lnTo>
                  <a:lnTo>
                    <a:pt x="690026" y="298830"/>
                  </a:lnTo>
                  <a:lnTo>
                    <a:pt x="693044" y="302452"/>
                  </a:lnTo>
                  <a:lnTo>
                    <a:pt x="696667" y="304264"/>
                  </a:lnTo>
                  <a:lnTo>
                    <a:pt x="697874" y="309697"/>
                  </a:lnTo>
                  <a:lnTo>
                    <a:pt x="700289" y="314526"/>
                  </a:lnTo>
                  <a:lnTo>
                    <a:pt x="706929" y="318149"/>
                  </a:lnTo>
                  <a:lnTo>
                    <a:pt x="709948" y="322374"/>
                  </a:lnTo>
                  <a:lnTo>
                    <a:pt x="708741" y="325996"/>
                  </a:lnTo>
                  <a:lnTo>
                    <a:pt x="713570" y="329015"/>
                  </a:lnTo>
                  <a:lnTo>
                    <a:pt x="715381" y="338674"/>
                  </a:lnTo>
                  <a:lnTo>
                    <a:pt x="719607" y="348333"/>
                  </a:lnTo>
                  <a:lnTo>
                    <a:pt x="719607" y="351352"/>
                  </a:lnTo>
                  <a:lnTo>
                    <a:pt x="724437" y="356785"/>
                  </a:lnTo>
                  <a:lnTo>
                    <a:pt x="728059" y="364029"/>
                  </a:lnTo>
                  <a:lnTo>
                    <a:pt x="717796" y="369463"/>
                  </a:lnTo>
                  <a:lnTo>
                    <a:pt x="717796" y="379726"/>
                  </a:lnTo>
                  <a:lnTo>
                    <a:pt x="723833" y="381537"/>
                  </a:lnTo>
                  <a:lnTo>
                    <a:pt x="731077" y="380933"/>
                  </a:lnTo>
                  <a:lnTo>
                    <a:pt x="735303" y="375500"/>
                  </a:lnTo>
                  <a:lnTo>
                    <a:pt x="734699" y="368255"/>
                  </a:lnTo>
                  <a:lnTo>
                    <a:pt x="736511" y="366444"/>
                  </a:lnTo>
                  <a:lnTo>
                    <a:pt x="743755" y="367652"/>
                  </a:lnTo>
                  <a:lnTo>
                    <a:pt x="744962" y="371877"/>
                  </a:lnTo>
                  <a:lnTo>
                    <a:pt x="741340" y="373689"/>
                  </a:lnTo>
                  <a:lnTo>
                    <a:pt x="742548" y="385763"/>
                  </a:lnTo>
                  <a:lnTo>
                    <a:pt x="744359" y="388177"/>
                  </a:lnTo>
                  <a:lnTo>
                    <a:pt x="752207" y="387574"/>
                  </a:lnTo>
                  <a:lnTo>
                    <a:pt x="761262" y="382744"/>
                  </a:lnTo>
                  <a:lnTo>
                    <a:pt x="763073" y="380933"/>
                  </a:lnTo>
                  <a:lnTo>
                    <a:pt x="767299" y="380329"/>
                  </a:lnTo>
                  <a:lnTo>
                    <a:pt x="766695" y="385763"/>
                  </a:lnTo>
                  <a:lnTo>
                    <a:pt x="761866" y="389988"/>
                  </a:lnTo>
                  <a:lnTo>
                    <a:pt x="761866" y="397233"/>
                  </a:lnTo>
                  <a:lnTo>
                    <a:pt x="765488" y="407496"/>
                  </a:lnTo>
                  <a:lnTo>
                    <a:pt x="764884" y="409911"/>
                  </a:lnTo>
                  <a:lnTo>
                    <a:pt x="766695" y="418362"/>
                  </a:lnTo>
                  <a:lnTo>
                    <a:pt x="769110" y="433455"/>
                  </a:lnTo>
                  <a:lnTo>
                    <a:pt x="771525" y="435266"/>
                  </a:lnTo>
                  <a:lnTo>
                    <a:pt x="773336" y="452169"/>
                  </a:lnTo>
                  <a:lnTo>
                    <a:pt x="775147" y="456395"/>
                  </a:lnTo>
                  <a:lnTo>
                    <a:pt x="779373" y="462432"/>
                  </a:lnTo>
                  <a:lnTo>
                    <a:pt x="784203" y="463639"/>
                  </a:lnTo>
                  <a:lnTo>
                    <a:pt x="787825" y="463036"/>
                  </a:lnTo>
                  <a:lnTo>
                    <a:pt x="792654" y="456395"/>
                  </a:lnTo>
                  <a:lnTo>
                    <a:pt x="805332" y="448547"/>
                  </a:lnTo>
                  <a:lnTo>
                    <a:pt x="811973" y="449754"/>
                  </a:lnTo>
                  <a:lnTo>
                    <a:pt x="824650" y="457602"/>
                  </a:lnTo>
                  <a:lnTo>
                    <a:pt x="837328" y="457602"/>
                  </a:lnTo>
                  <a:lnTo>
                    <a:pt x="851817" y="458810"/>
                  </a:lnTo>
                  <a:lnTo>
                    <a:pt x="856646" y="459413"/>
                  </a:lnTo>
                  <a:lnTo>
                    <a:pt x="860269" y="455791"/>
                  </a:lnTo>
                  <a:lnTo>
                    <a:pt x="862683" y="456999"/>
                  </a:lnTo>
                  <a:lnTo>
                    <a:pt x="869324" y="455188"/>
                  </a:lnTo>
                  <a:lnTo>
                    <a:pt x="871739" y="459413"/>
                  </a:lnTo>
                  <a:lnTo>
                    <a:pt x="886831" y="456395"/>
                  </a:lnTo>
                  <a:lnTo>
                    <a:pt x="891057" y="453980"/>
                  </a:lnTo>
                  <a:lnTo>
                    <a:pt x="898301" y="456999"/>
                  </a:lnTo>
                  <a:lnTo>
                    <a:pt x="904942" y="451565"/>
                  </a:lnTo>
                  <a:lnTo>
                    <a:pt x="905546" y="447943"/>
                  </a:lnTo>
                  <a:lnTo>
                    <a:pt x="909168" y="443717"/>
                  </a:lnTo>
                  <a:lnTo>
                    <a:pt x="914601" y="441906"/>
                  </a:lnTo>
                  <a:lnTo>
                    <a:pt x="917620" y="446736"/>
                  </a:lnTo>
                  <a:lnTo>
                    <a:pt x="929090" y="440095"/>
                  </a:lnTo>
                  <a:lnTo>
                    <a:pt x="933919" y="444925"/>
                  </a:lnTo>
                  <a:lnTo>
                    <a:pt x="936334" y="450358"/>
                  </a:lnTo>
                  <a:lnTo>
                    <a:pt x="933919" y="453376"/>
                  </a:lnTo>
                  <a:lnTo>
                    <a:pt x="930297" y="453980"/>
                  </a:lnTo>
                  <a:lnTo>
                    <a:pt x="927883" y="456395"/>
                  </a:lnTo>
                  <a:lnTo>
                    <a:pt x="923053" y="455791"/>
                  </a:lnTo>
                  <a:lnTo>
                    <a:pt x="917620" y="460017"/>
                  </a:lnTo>
                  <a:lnTo>
                    <a:pt x="916412" y="463639"/>
                  </a:lnTo>
                  <a:lnTo>
                    <a:pt x="911583" y="467262"/>
                  </a:lnTo>
                  <a:lnTo>
                    <a:pt x="900716" y="468469"/>
                  </a:lnTo>
                  <a:lnTo>
                    <a:pt x="898301" y="472091"/>
                  </a:lnTo>
                  <a:lnTo>
                    <a:pt x="892264" y="475110"/>
                  </a:lnTo>
                  <a:lnTo>
                    <a:pt x="890453" y="477524"/>
                  </a:lnTo>
                  <a:lnTo>
                    <a:pt x="890453" y="484165"/>
                  </a:lnTo>
                  <a:lnTo>
                    <a:pt x="886831" y="488995"/>
                  </a:lnTo>
                  <a:lnTo>
                    <a:pt x="882605" y="496843"/>
                  </a:lnTo>
                  <a:lnTo>
                    <a:pt x="877776" y="501069"/>
                  </a:lnTo>
                  <a:lnTo>
                    <a:pt x="875965" y="505898"/>
                  </a:lnTo>
                  <a:lnTo>
                    <a:pt x="880794" y="509521"/>
                  </a:lnTo>
                  <a:lnTo>
                    <a:pt x="875965" y="516765"/>
                  </a:lnTo>
                  <a:lnTo>
                    <a:pt x="874154" y="536083"/>
                  </a:lnTo>
                  <a:lnTo>
                    <a:pt x="863287" y="550572"/>
                  </a:lnTo>
                  <a:lnTo>
                    <a:pt x="859061" y="552987"/>
                  </a:lnTo>
                  <a:lnTo>
                    <a:pt x="858457" y="554798"/>
                  </a:lnTo>
                  <a:lnTo>
                    <a:pt x="851817" y="556609"/>
                  </a:lnTo>
                  <a:lnTo>
                    <a:pt x="844572" y="553590"/>
                  </a:lnTo>
                  <a:lnTo>
                    <a:pt x="843365" y="549968"/>
                  </a:lnTo>
                  <a:lnTo>
                    <a:pt x="839139" y="548761"/>
                  </a:lnTo>
                  <a:lnTo>
                    <a:pt x="831895" y="560231"/>
                  </a:lnTo>
                  <a:lnTo>
                    <a:pt x="827669" y="563853"/>
                  </a:lnTo>
                  <a:lnTo>
                    <a:pt x="817406" y="563853"/>
                  </a:lnTo>
                  <a:lnTo>
                    <a:pt x="811973" y="562646"/>
                  </a:lnTo>
                  <a:lnTo>
                    <a:pt x="807747" y="566872"/>
                  </a:lnTo>
                  <a:lnTo>
                    <a:pt x="807747" y="575323"/>
                  </a:lnTo>
                  <a:lnTo>
                    <a:pt x="809558" y="578342"/>
                  </a:lnTo>
                  <a:lnTo>
                    <a:pt x="805936" y="582568"/>
                  </a:lnTo>
                  <a:lnTo>
                    <a:pt x="802314" y="583171"/>
                  </a:lnTo>
                  <a:lnTo>
                    <a:pt x="790240" y="586794"/>
                  </a:lnTo>
                  <a:lnTo>
                    <a:pt x="785410" y="589208"/>
                  </a:lnTo>
                  <a:lnTo>
                    <a:pt x="781788" y="588605"/>
                  </a:lnTo>
                  <a:lnTo>
                    <a:pt x="778166" y="592831"/>
                  </a:lnTo>
                  <a:lnTo>
                    <a:pt x="769714" y="594038"/>
                  </a:lnTo>
                  <a:lnTo>
                    <a:pt x="763677" y="592227"/>
                  </a:lnTo>
                  <a:lnTo>
                    <a:pt x="758244" y="588605"/>
                  </a:lnTo>
                  <a:lnTo>
                    <a:pt x="752810" y="589812"/>
                  </a:lnTo>
                  <a:lnTo>
                    <a:pt x="755225" y="596453"/>
                  </a:lnTo>
                  <a:lnTo>
                    <a:pt x="754622" y="601282"/>
                  </a:lnTo>
                  <a:lnTo>
                    <a:pt x="749792" y="602490"/>
                  </a:lnTo>
                  <a:lnTo>
                    <a:pt x="745566" y="601282"/>
                  </a:lnTo>
                  <a:lnTo>
                    <a:pt x="744962" y="606112"/>
                  </a:lnTo>
                  <a:lnTo>
                    <a:pt x="742548" y="609131"/>
                  </a:lnTo>
                  <a:lnTo>
                    <a:pt x="744359" y="612149"/>
                  </a:lnTo>
                  <a:lnTo>
                    <a:pt x="743151" y="618186"/>
                  </a:lnTo>
                  <a:lnTo>
                    <a:pt x="743151" y="621808"/>
                  </a:lnTo>
                  <a:lnTo>
                    <a:pt x="737718" y="627242"/>
                  </a:lnTo>
                  <a:lnTo>
                    <a:pt x="735907" y="624827"/>
                  </a:lnTo>
                  <a:lnTo>
                    <a:pt x="720211" y="621205"/>
                  </a:lnTo>
                  <a:lnTo>
                    <a:pt x="715985" y="618790"/>
                  </a:lnTo>
                  <a:lnTo>
                    <a:pt x="707533" y="618186"/>
                  </a:lnTo>
                  <a:lnTo>
                    <a:pt x="700289" y="621205"/>
                  </a:lnTo>
                  <a:lnTo>
                    <a:pt x="697874" y="617582"/>
                  </a:lnTo>
                  <a:lnTo>
                    <a:pt x="701496" y="615168"/>
                  </a:lnTo>
                  <a:lnTo>
                    <a:pt x="696063" y="609131"/>
                  </a:lnTo>
                  <a:lnTo>
                    <a:pt x="688819" y="607319"/>
                  </a:lnTo>
                  <a:lnTo>
                    <a:pt x="681574" y="603094"/>
                  </a:lnTo>
                  <a:lnTo>
                    <a:pt x="679763" y="606112"/>
                  </a:lnTo>
                  <a:lnTo>
                    <a:pt x="668896" y="610942"/>
                  </a:lnTo>
                  <a:lnTo>
                    <a:pt x="666482" y="615168"/>
                  </a:lnTo>
                  <a:lnTo>
                    <a:pt x="666482" y="620601"/>
                  </a:lnTo>
                  <a:lnTo>
                    <a:pt x="663463" y="624827"/>
                  </a:lnTo>
                  <a:lnTo>
                    <a:pt x="659841" y="624827"/>
                  </a:lnTo>
                  <a:lnTo>
                    <a:pt x="658634" y="629053"/>
                  </a:lnTo>
                  <a:lnTo>
                    <a:pt x="653200" y="627845"/>
                  </a:lnTo>
                  <a:lnTo>
                    <a:pt x="648975" y="621205"/>
                  </a:lnTo>
                  <a:lnTo>
                    <a:pt x="647767" y="616375"/>
                  </a:lnTo>
                  <a:lnTo>
                    <a:pt x="642334" y="620601"/>
                  </a:lnTo>
                  <a:lnTo>
                    <a:pt x="646560" y="630260"/>
                  </a:lnTo>
                  <a:lnTo>
                    <a:pt x="642938" y="633882"/>
                  </a:lnTo>
                  <a:lnTo>
                    <a:pt x="640523" y="639315"/>
                  </a:lnTo>
                  <a:lnTo>
                    <a:pt x="648371" y="642334"/>
                  </a:lnTo>
                  <a:lnTo>
                    <a:pt x="657426" y="644749"/>
                  </a:lnTo>
                  <a:lnTo>
                    <a:pt x="664671" y="650182"/>
                  </a:lnTo>
                  <a:lnTo>
                    <a:pt x="667689" y="644145"/>
                  </a:lnTo>
                  <a:lnTo>
                    <a:pt x="673726" y="646560"/>
                  </a:lnTo>
                  <a:lnTo>
                    <a:pt x="676141" y="643541"/>
                  </a:lnTo>
                  <a:lnTo>
                    <a:pt x="683989" y="648975"/>
                  </a:lnTo>
                  <a:lnTo>
                    <a:pt x="687007" y="648975"/>
                  </a:lnTo>
                  <a:lnTo>
                    <a:pt x="686404" y="653804"/>
                  </a:lnTo>
                  <a:lnTo>
                    <a:pt x="687611" y="660445"/>
                  </a:lnTo>
                  <a:lnTo>
                    <a:pt x="682782" y="661048"/>
                  </a:lnTo>
                  <a:lnTo>
                    <a:pt x="682178" y="668293"/>
                  </a:lnTo>
                  <a:lnTo>
                    <a:pt x="680970" y="670707"/>
                  </a:lnTo>
                  <a:lnTo>
                    <a:pt x="687007" y="674933"/>
                  </a:lnTo>
                  <a:lnTo>
                    <a:pt x="689422" y="679159"/>
                  </a:lnTo>
                  <a:lnTo>
                    <a:pt x="682178" y="683989"/>
                  </a:lnTo>
                  <a:lnTo>
                    <a:pt x="667085" y="681574"/>
                  </a:lnTo>
                  <a:lnTo>
                    <a:pt x="660445" y="678556"/>
                  </a:lnTo>
                  <a:lnTo>
                    <a:pt x="659841" y="672519"/>
                  </a:lnTo>
                  <a:lnTo>
                    <a:pt x="653804" y="669500"/>
                  </a:lnTo>
                  <a:lnTo>
                    <a:pt x="652597" y="667085"/>
                  </a:lnTo>
                  <a:lnTo>
                    <a:pt x="648975" y="665274"/>
                  </a:lnTo>
                  <a:lnTo>
                    <a:pt x="648975" y="669500"/>
                  </a:lnTo>
                  <a:lnTo>
                    <a:pt x="643541" y="673726"/>
                  </a:lnTo>
                  <a:lnTo>
                    <a:pt x="640523" y="664067"/>
                  </a:lnTo>
                  <a:lnTo>
                    <a:pt x="635693" y="664067"/>
                  </a:lnTo>
                  <a:lnTo>
                    <a:pt x="632071" y="661048"/>
                  </a:lnTo>
                  <a:lnTo>
                    <a:pt x="630864" y="651993"/>
                  </a:lnTo>
                  <a:lnTo>
                    <a:pt x="628449" y="642334"/>
                  </a:lnTo>
                  <a:lnTo>
                    <a:pt x="620601" y="630864"/>
                  </a:lnTo>
                  <a:lnTo>
                    <a:pt x="616375" y="632675"/>
                  </a:lnTo>
                  <a:lnTo>
                    <a:pt x="611545" y="629053"/>
                  </a:lnTo>
                  <a:lnTo>
                    <a:pt x="606716" y="629053"/>
                  </a:lnTo>
                  <a:lnTo>
                    <a:pt x="606716" y="623619"/>
                  </a:lnTo>
                  <a:lnTo>
                    <a:pt x="603697" y="623619"/>
                  </a:lnTo>
                  <a:lnTo>
                    <a:pt x="600679" y="627845"/>
                  </a:lnTo>
                  <a:lnTo>
                    <a:pt x="595849" y="632675"/>
                  </a:lnTo>
                  <a:lnTo>
                    <a:pt x="594038" y="636297"/>
                  </a:lnTo>
                  <a:lnTo>
                    <a:pt x="588001" y="636901"/>
                  </a:lnTo>
                  <a:lnTo>
                    <a:pt x="584379" y="635693"/>
                  </a:lnTo>
                  <a:lnTo>
                    <a:pt x="583775" y="641127"/>
                  </a:lnTo>
                  <a:lnTo>
                    <a:pt x="575927" y="640523"/>
                  </a:lnTo>
                  <a:lnTo>
                    <a:pt x="574116" y="646560"/>
                  </a:lnTo>
                  <a:lnTo>
                    <a:pt x="568079" y="653200"/>
                  </a:lnTo>
                  <a:lnTo>
                    <a:pt x="564457" y="662256"/>
                  </a:lnTo>
                  <a:lnTo>
                    <a:pt x="569286" y="664670"/>
                  </a:lnTo>
                  <a:lnTo>
                    <a:pt x="573512" y="664670"/>
                  </a:lnTo>
                  <a:lnTo>
                    <a:pt x="574720" y="670707"/>
                  </a:lnTo>
                  <a:lnTo>
                    <a:pt x="580757" y="673122"/>
                  </a:lnTo>
                  <a:lnTo>
                    <a:pt x="577135" y="682178"/>
                  </a:lnTo>
                  <a:lnTo>
                    <a:pt x="576531" y="688215"/>
                  </a:lnTo>
                  <a:lnTo>
                    <a:pt x="569890" y="694855"/>
                  </a:lnTo>
                  <a:lnTo>
                    <a:pt x="564457" y="699081"/>
                  </a:lnTo>
                  <a:lnTo>
                    <a:pt x="560835" y="706326"/>
                  </a:lnTo>
                  <a:lnTo>
                    <a:pt x="554798" y="712363"/>
                  </a:lnTo>
                  <a:lnTo>
                    <a:pt x="550572" y="712363"/>
                  </a:lnTo>
                  <a:lnTo>
                    <a:pt x="546346" y="711155"/>
                  </a:lnTo>
                  <a:lnTo>
                    <a:pt x="543931" y="708741"/>
                  </a:lnTo>
                  <a:lnTo>
                    <a:pt x="540309" y="700289"/>
                  </a:lnTo>
                  <a:lnTo>
                    <a:pt x="537894" y="697874"/>
                  </a:lnTo>
                  <a:lnTo>
                    <a:pt x="527028" y="699685"/>
                  </a:lnTo>
                  <a:lnTo>
                    <a:pt x="521594" y="692441"/>
                  </a:lnTo>
                  <a:lnTo>
                    <a:pt x="519783" y="691233"/>
                  </a:lnTo>
                  <a:lnTo>
                    <a:pt x="514954" y="693044"/>
                  </a:lnTo>
                  <a:lnTo>
                    <a:pt x="509520" y="699081"/>
                  </a:lnTo>
                  <a:lnTo>
                    <a:pt x="501069" y="699685"/>
                  </a:lnTo>
                  <a:lnTo>
                    <a:pt x="495635" y="703307"/>
                  </a:lnTo>
                  <a:lnTo>
                    <a:pt x="493824" y="705722"/>
                  </a:lnTo>
                  <a:lnTo>
                    <a:pt x="484165" y="705722"/>
                  </a:lnTo>
                  <a:lnTo>
                    <a:pt x="478732" y="709948"/>
                  </a:lnTo>
                  <a:lnTo>
                    <a:pt x="470884" y="712363"/>
                  </a:lnTo>
                  <a:lnTo>
                    <a:pt x="463036" y="712363"/>
                  </a:lnTo>
                  <a:lnTo>
                    <a:pt x="453377" y="717192"/>
                  </a:lnTo>
                  <a:lnTo>
                    <a:pt x="451565" y="720815"/>
                  </a:lnTo>
                  <a:lnTo>
                    <a:pt x="447943" y="722626"/>
                  </a:lnTo>
                  <a:lnTo>
                    <a:pt x="431644" y="723833"/>
                  </a:lnTo>
                  <a:lnTo>
                    <a:pt x="426210" y="724437"/>
                  </a:lnTo>
                  <a:lnTo>
                    <a:pt x="415344" y="727455"/>
                  </a:lnTo>
                  <a:lnTo>
                    <a:pt x="414136" y="730474"/>
                  </a:lnTo>
                  <a:lnTo>
                    <a:pt x="407496" y="736511"/>
                  </a:lnTo>
                  <a:lnTo>
                    <a:pt x="406288" y="742548"/>
                  </a:lnTo>
                  <a:lnTo>
                    <a:pt x="408703" y="749792"/>
                  </a:lnTo>
                  <a:lnTo>
                    <a:pt x="405684" y="754018"/>
                  </a:lnTo>
                  <a:lnTo>
                    <a:pt x="403873" y="770317"/>
                  </a:lnTo>
                  <a:lnTo>
                    <a:pt x="407496" y="775751"/>
                  </a:lnTo>
                  <a:lnTo>
                    <a:pt x="407496" y="783599"/>
                  </a:lnTo>
                  <a:lnTo>
                    <a:pt x="406892" y="794465"/>
                  </a:lnTo>
                  <a:lnTo>
                    <a:pt x="403270" y="798691"/>
                  </a:lnTo>
                  <a:lnTo>
                    <a:pt x="396629" y="801710"/>
                  </a:lnTo>
                  <a:lnTo>
                    <a:pt x="385762" y="796880"/>
                  </a:lnTo>
                  <a:lnTo>
                    <a:pt x="374292" y="796880"/>
                  </a:lnTo>
                  <a:lnTo>
                    <a:pt x="368859" y="795673"/>
                  </a:lnTo>
                  <a:lnTo>
                    <a:pt x="364633" y="795673"/>
                  </a:lnTo>
                  <a:lnTo>
                    <a:pt x="358596" y="799295"/>
                  </a:lnTo>
                  <a:lnTo>
                    <a:pt x="351955" y="801710"/>
                  </a:lnTo>
                  <a:lnTo>
                    <a:pt x="341089" y="807143"/>
                  </a:lnTo>
                  <a:lnTo>
                    <a:pt x="340485" y="812576"/>
                  </a:lnTo>
                  <a:lnTo>
                    <a:pt x="344107" y="821632"/>
                  </a:lnTo>
                  <a:lnTo>
                    <a:pt x="339881" y="827065"/>
                  </a:lnTo>
                  <a:lnTo>
                    <a:pt x="333844" y="824650"/>
                  </a:lnTo>
                  <a:lnTo>
                    <a:pt x="332637" y="817406"/>
                  </a:lnTo>
                  <a:lnTo>
                    <a:pt x="330826" y="813784"/>
                  </a:lnTo>
                  <a:lnTo>
                    <a:pt x="325393" y="815595"/>
                  </a:lnTo>
                  <a:lnTo>
                    <a:pt x="326600" y="829480"/>
                  </a:lnTo>
                  <a:lnTo>
                    <a:pt x="320563" y="837932"/>
                  </a:lnTo>
                  <a:lnTo>
                    <a:pt x="313923" y="842761"/>
                  </a:lnTo>
                  <a:lnTo>
                    <a:pt x="306678" y="843365"/>
                  </a:lnTo>
                  <a:lnTo>
                    <a:pt x="301245" y="842158"/>
                  </a:lnTo>
                  <a:lnTo>
                    <a:pt x="295812" y="839139"/>
                  </a:lnTo>
                  <a:lnTo>
                    <a:pt x="291586" y="836121"/>
                  </a:lnTo>
                  <a:lnTo>
                    <a:pt x="285549" y="828273"/>
                  </a:lnTo>
                  <a:lnTo>
                    <a:pt x="278304" y="827065"/>
                  </a:lnTo>
                  <a:lnTo>
                    <a:pt x="269249" y="836121"/>
                  </a:lnTo>
                  <a:lnTo>
                    <a:pt x="255968" y="832499"/>
                  </a:lnTo>
                  <a:lnTo>
                    <a:pt x="246912" y="830687"/>
                  </a:lnTo>
                  <a:lnTo>
                    <a:pt x="237857" y="830687"/>
                  </a:lnTo>
                  <a:lnTo>
                    <a:pt x="230612" y="834913"/>
                  </a:lnTo>
                  <a:lnTo>
                    <a:pt x="223972" y="836724"/>
                  </a:lnTo>
                  <a:lnTo>
                    <a:pt x="219142" y="841554"/>
                  </a:lnTo>
                  <a:lnTo>
                    <a:pt x="214313" y="842158"/>
                  </a:lnTo>
                  <a:lnTo>
                    <a:pt x="209483" y="840347"/>
                  </a:lnTo>
                  <a:lnTo>
                    <a:pt x="205861" y="842761"/>
                  </a:lnTo>
                  <a:lnTo>
                    <a:pt x="207672" y="849402"/>
                  </a:lnTo>
                  <a:lnTo>
                    <a:pt x="205257" y="854835"/>
                  </a:lnTo>
                  <a:lnTo>
                    <a:pt x="204050" y="861476"/>
                  </a:lnTo>
                  <a:lnTo>
                    <a:pt x="201031" y="864494"/>
                  </a:lnTo>
                  <a:lnTo>
                    <a:pt x="196202" y="865702"/>
                  </a:lnTo>
                  <a:lnTo>
                    <a:pt x="191372" y="869324"/>
                  </a:lnTo>
                  <a:lnTo>
                    <a:pt x="191372" y="872342"/>
                  </a:lnTo>
                  <a:lnTo>
                    <a:pt x="187750" y="880190"/>
                  </a:lnTo>
                  <a:lnTo>
                    <a:pt x="179902" y="880190"/>
                  </a:lnTo>
                  <a:lnTo>
                    <a:pt x="180505" y="883209"/>
                  </a:lnTo>
                  <a:lnTo>
                    <a:pt x="175072" y="885020"/>
                  </a:lnTo>
                  <a:lnTo>
                    <a:pt x="167224" y="881398"/>
                  </a:lnTo>
                  <a:lnTo>
                    <a:pt x="164206" y="875964"/>
                  </a:lnTo>
                  <a:lnTo>
                    <a:pt x="162395" y="869928"/>
                  </a:lnTo>
                  <a:lnTo>
                    <a:pt x="157565" y="870531"/>
                  </a:lnTo>
                  <a:lnTo>
                    <a:pt x="154547" y="878379"/>
                  </a:lnTo>
                  <a:lnTo>
                    <a:pt x="148510" y="874757"/>
                  </a:lnTo>
                  <a:lnTo>
                    <a:pt x="139454" y="874757"/>
                  </a:lnTo>
                  <a:lnTo>
                    <a:pt x="131002" y="870531"/>
                  </a:lnTo>
                  <a:lnTo>
                    <a:pt x="126776" y="871135"/>
                  </a:lnTo>
                  <a:lnTo>
                    <a:pt x="124362" y="874757"/>
                  </a:lnTo>
                  <a:lnTo>
                    <a:pt x="120136" y="874757"/>
                  </a:lnTo>
                  <a:lnTo>
                    <a:pt x="112891" y="877172"/>
                  </a:lnTo>
                  <a:lnTo>
                    <a:pt x="95384" y="872342"/>
                  </a:lnTo>
                  <a:lnTo>
                    <a:pt x="88743" y="875361"/>
                  </a:lnTo>
                  <a:lnTo>
                    <a:pt x="79688" y="872946"/>
                  </a:lnTo>
                  <a:lnTo>
                    <a:pt x="73047" y="866909"/>
                  </a:lnTo>
                  <a:lnTo>
                    <a:pt x="69425" y="868117"/>
                  </a:lnTo>
                  <a:lnTo>
                    <a:pt x="53125" y="865098"/>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49" name="Freeform: Shape 5148">
              <a:extLst>
                <a:ext uri="{FF2B5EF4-FFF2-40B4-BE49-F238E27FC236}">
                  <a16:creationId xmlns:a16="http://schemas.microsoft.com/office/drawing/2014/main" id="{7DF3D0A4-A6D3-AEE3-53AE-76C017D74301}"/>
                </a:ext>
              </a:extLst>
            </p:cNvPr>
            <p:cNvSpPr/>
            <p:nvPr/>
          </p:nvSpPr>
          <p:spPr>
            <a:xfrm>
              <a:off x="7280005" y="4222259"/>
              <a:ext cx="1649904" cy="1403595"/>
            </a:xfrm>
            <a:custGeom>
              <a:avLst/>
              <a:gdLst>
                <a:gd name="connsiteX0" fmla="*/ 699081 w 1649904"/>
                <a:gd name="connsiteY0" fmla="*/ 1190491 h 1403595"/>
                <a:gd name="connsiteX1" fmla="*/ 702704 w 1649904"/>
                <a:gd name="connsiteY1" fmla="*/ 1196528 h 1403595"/>
                <a:gd name="connsiteX2" fmla="*/ 699685 w 1649904"/>
                <a:gd name="connsiteY2" fmla="*/ 1204979 h 1403595"/>
                <a:gd name="connsiteX3" fmla="*/ 694855 w 1649904"/>
                <a:gd name="connsiteY3" fmla="*/ 1198943 h 1403595"/>
                <a:gd name="connsiteX4" fmla="*/ 696063 w 1649904"/>
                <a:gd name="connsiteY4" fmla="*/ 1194717 h 1403595"/>
                <a:gd name="connsiteX5" fmla="*/ 699081 w 1649904"/>
                <a:gd name="connsiteY5" fmla="*/ 1190491 h 1403595"/>
                <a:gd name="connsiteX6" fmla="*/ 1134347 w 1649904"/>
                <a:gd name="connsiteY6" fmla="*/ 534272 h 1403595"/>
                <a:gd name="connsiteX7" fmla="*/ 1139780 w 1649904"/>
                <a:gd name="connsiteY7" fmla="*/ 532461 h 1403595"/>
                <a:gd name="connsiteX8" fmla="*/ 1145817 w 1649904"/>
                <a:gd name="connsiteY8" fmla="*/ 531254 h 1403595"/>
                <a:gd name="connsiteX9" fmla="*/ 1149439 w 1649904"/>
                <a:gd name="connsiteY9" fmla="*/ 527028 h 1403595"/>
                <a:gd name="connsiteX10" fmla="*/ 1151251 w 1649904"/>
                <a:gd name="connsiteY10" fmla="*/ 531254 h 1403595"/>
                <a:gd name="connsiteX11" fmla="*/ 1150647 w 1649904"/>
                <a:gd name="connsiteY11" fmla="*/ 535479 h 1403595"/>
                <a:gd name="connsiteX12" fmla="*/ 1146421 w 1649904"/>
                <a:gd name="connsiteY12" fmla="*/ 542724 h 1403595"/>
                <a:gd name="connsiteX13" fmla="*/ 1146421 w 1649904"/>
                <a:gd name="connsiteY13" fmla="*/ 549968 h 1403595"/>
                <a:gd name="connsiteX14" fmla="*/ 1142195 w 1649904"/>
                <a:gd name="connsiteY14" fmla="*/ 551175 h 1403595"/>
                <a:gd name="connsiteX15" fmla="*/ 1139177 w 1649904"/>
                <a:gd name="connsiteY15" fmla="*/ 544535 h 1403595"/>
                <a:gd name="connsiteX16" fmla="*/ 1133743 w 1649904"/>
                <a:gd name="connsiteY16" fmla="*/ 542120 h 1403595"/>
                <a:gd name="connsiteX17" fmla="*/ 1135554 w 1649904"/>
                <a:gd name="connsiteY17" fmla="*/ 538498 h 1403595"/>
                <a:gd name="connsiteX18" fmla="*/ 1134347 w 1649904"/>
                <a:gd name="connsiteY18" fmla="*/ 534272 h 1403595"/>
                <a:gd name="connsiteX19" fmla="*/ 1142195 w 1649904"/>
                <a:gd name="connsiteY19" fmla="*/ 529442 h 1403595"/>
                <a:gd name="connsiteX20" fmla="*/ 1138573 w 1649904"/>
                <a:gd name="connsiteY20" fmla="*/ 527631 h 1403595"/>
                <a:gd name="connsiteX21" fmla="*/ 1125895 w 1649904"/>
                <a:gd name="connsiteY21" fmla="*/ 528235 h 1403595"/>
                <a:gd name="connsiteX22" fmla="*/ 1121066 w 1649904"/>
                <a:gd name="connsiteY22" fmla="*/ 524613 h 1403595"/>
                <a:gd name="connsiteX23" fmla="*/ 1117443 w 1649904"/>
                <a:gd name="connsiteY23" fmla="*/ 528839 h 1403595"/>
                <a:gd name="connsiteX24" fmla="*/ 1120462 w 1649904"/>
                <a:gd name="connsiteY24" fmla="*/ 530650 h 1403595"/>
                <a:gd name="connsiteX25" fmla="*/ 1125292 w 1649904"/>
                <a:gd name="connsiteY25" fmla="*/ 530046 h 1403595"/>
                <a:gd name="connsiteX26" fmla="*/ 1131329 w 1649904"/>
                <a:gd name="connsiteY26" fmla="*/ 534272 h 1403595"/>
                <a:gd name="connsiteX27" fmla="*/ 1133743 w 1649904"/>
                <a:gd name="connsiteY27" fmla="*/ 534272 h 1403595"/>
                <a:gd name="connsiteX28" fmla="*/ 1134347 w 1649904"/>
                <a:gd name="connsiteY28" fmla="*/ 539705 h 1403595"/>
                <a:gd name="connsiteX29" fmla="*/ 1133140 w 1649904"/>
                <a:gd name="connsiteY29" fmla="*/ 542120 h 1403595"/>
                <a:gd name="connsiteX30" fmla="*/ 1137969 w 1649904"/>
                <a:gd name="connsiteY30" fmla="*/ 545742 h 1403595"/>
                <a:gd name="connsiteX31" fmla="*/ 1142195 w 1649904"/>
                <a:gd name="connsiteY31" fmla="*/ 555401 h 1403595"/>
                <a:gd name="connsiteX32" fmla="*/ 1140384 w 1649904"/>
                <a:gd name="connsiteY32" fmla="*/ 559627 h 1403595"/>
                <a:gd name="connsiteX33" fmla="*/ 1137969 w 1649904"/>
                <a:gd name="connsiteY33" fmla="*/ 559627 h 1403595"/>
                <a:gd name="connsiteX34" fmla="*/ 1134347 w 1649904"/>
                <a:gd name="connsiteY34" fmla="*/ 564457 h 1403595"/>
                <a:gd name="connsiteX35" fmla="*/ 1126499 w 1649904"/>
                <a:gd name="connsiteY35" fmla="*/ 567475 h 1403595"/>
                <a:gd name="connsiteX36" fmla="*/ 1095710 w 1649904"/>
                <a:gd name="connsiteY36" fmla="*/ 583171 h 1403595"/>
                <a:gd name="connsiteX37" fmla="*/ 1086655 w 1649904"/>
                <a:gd name="connsiteY37" fmla="*/ 588605 h 1403595"/>
                <a:gd name="connsiteX38" fmla="*/ 1069148 w 1649904"/>
                <a:gd name="connsiteY38" fmla="*/ 597660 h 1403595"/>
                <a:gd name="connsiteX39" fmla="*/ 1058281 w 1649904"/>
                <a:gd name="connsiteY39" fmla="*/ 599471 h 1403595"/>
                <a:gd name="connsiteX40" fmla="*/ 1048018 w 1649904"/>
                <a:gd name="connsiteY40" fmla="*/ 603093 h 1403595"/>
                <a:gd name="connsiteX41" fmla="*/ 1034133 w 1649904"/>
                <a:gd name="connsiteY41" fmla="*/ 610941 h 1403595"/>
                <a:gd name="connsiteX42" fmla="*/ 1022663 w 1649904"/>
                <a:gd name="connsiteY42" fmla="*/ 615771 h 1403595"/>
                <a:gd name="connsiteX43" fmla="*/ 1016022 w 1649904"/>
                <a:gd name="connsiteY43" fmla="*/ 611545 h 1403595"/>
                <a:gd name="connsiteX44" fmla="*/ 1008174 w 1649904"/>
                <a:gd name="connsiteY44" fmla="*/ 610941 h 1403595"/>
                <a:gd name="connsiteX45" fmla="*/ 990063 w 1649904"/>
                <a:gd name="connsiteY45" fmla="*/ 608527 h 1403595"/>
                <a:gd name="connsiteX46" fmla="*/ 986441 w 1649904"/>
                <a:gd name="connsiteY46" fmla="*/ 605508 h 1403595"/>
                <a:gd name="connsiteX47" fmla="*/ 979197 w 1649904"/>
                <a:gd name="connsiteY47" fmla="*/ 606716 h 1403595"/>
                <a:gd name="connsiteX48" fmla="*/ 971349 w 1649904"/>
                <a:gd name="connsiteY48" fmla="*/ 606716 h 1403595"/>
                <a:gd name="connsiteX49" fmla="*/ 955653 w 1649904"/>
                <a:gd name="connsiteY49" fmla="*/ 609130 h 1403595"/>
                <a:gd name="connsiteX50" fmla="*/ 940560 w 1649904"/>
                <a:gd name="connsiteY50" fmla="*/ 615167 h 1403595"/>
                <a:gd name="connsiteX51" fmla="*/ 932712 w 1649904"/>
                <a:gd name="connsiteY51" fmla="*/ 619997 h 1403595"/>
                <a:gd name="connsiteX52" fmla="*/ 924864 w 1649904"/>
                <a:gd name="connsiteY52" fmla="*/ 629052 h 1403595"/>
                <a:gd name="connsiteX53" fmla="*/ 919431 w 1649904"/>
                <a:gd name="connsiteY53" fmla="*/ 637504 h 1403595"/>
                <a:gd name="connsiteX54" fmla="*/ 917016 w 1649904"/>
                <a:gd name="connsiteY54" fmla="*/ 644749 h 1403595"/>
                <a:gd name="connsiteX55" fmla="*/ 916412 w 1649904"/>
                <a:gd name="connsiteY55" fmla="*/ 651389 h 1403595"/>
                <a:gd name="connsiteX56" fmla="*/ 913394 w 1649904"/>
                <a:gd name="connsiteY56" fmla="*/ 660445 h 1403595"/>
                <a:gd name="connsiteX57" fmla="*/ 903735 w 1649904"/>
                <a:gd name="connsiteY57" fmla="*/ 678555 h 1403595"/>
                <a:gd name="connsiteX58" fmla="*/ 903131 w 1649904"/>
                <a:gd name="connsiteY58" fmla="*/ 683385 h 1403595"/>
                <a:gd name="connsiteX59" fmla="*/ 904338 w 1649904"/>
                <a:gd name="connsiteY59" fmla="*/ 688215 h 1403595"/>
                <a:gd name="connsiteX60" fmla="*/ 901320 w 1649904"/>
                <a:gd name="connsiteY60" fmla="*/ 690629 h 1403595"/>
                <a:gd name="connsiteX61" fmla="*/ 892868 w 1649904"/>
                <a:gd name="connsiteY61" fmla="*/ 697270 h 1403595"/>
                <a:gd name="connsiteX62" fmla="*/ 884416 w 1649904"/>
                <a:gd name="connsiteY62" fmla="*/ 707533 h 1403595"/>
                <a:gd name="connsiteX63" fmla="*/ 878983 w 1649904"/>
                <a:gd name="connsiteY63" fmla="*/ 713570 h 1403595"/>
                <a:gd name="connsiteX64" fmla="*/ 874154 w 1649904"/>
                <a:gd name="connsiteY64" fmla="*/ 719003 h 1403595"/>
                <a:gd name="connsiteX65" fmla="*/ 873550 w 1649904"/>
                <a:gd name="connsiteY65" fmla="*/ 725040 h 1403595"/>
                <a:gd name="connsiteX66" fmla="*/ 875965 w 1649904"/>
                <a:gd name="connsiteY66" fmla="*/ 729266 h 1403595"/>
                <a:gd name="connsiteX67" fmla="*/ 875965 w 1649904"/>
                <a:gd name="connsiteY67" fmla="*/ 734699 h 1403595"/>
                <a:gd name="connsiteX68" fmla="*/ 874154 w 1649904"/>
                <a:gd name="connsiteY68" fmla="*/ 735907 h 1403595"/>
                <a:gd name="connsiteX69" fmla="*/ 861476 w 1649904"/>
                <a:gd name="connsiteY69" fmla="*/ 743151 h 1403595"/>
                <a:gd name="connsiteX70" fmla="*/ 857250 w 1649904"/>
                <a:gd name="connsiteY70" fmla="*/ 742548 h 1403595"/>
                <a:gd name="connsiteX71" fmla="*/ 840950 w 1649904"/>
                <a:gd name="connsiteY71" fmla="*/ 744962 h 1403595"/>
                <a:gd name="connsiteX72" fmla="*/ 837932 w 1649904"/>
                <a:gd name="connsiteY72" fmla="*/ 744359 h 1403595"/>
                <a:gd name="connsiteX73" fmla="*/ 833706 w 1649904"/>
                <a:gd name="connsiteY73" fmla="*/ 737718 h 1403595"/>
                <a:gd name="connsiteX74" fmla="*/ 835517 w 1649904"/>
                <a:gd name="connsiteY74" fmla="*/ 734096 h 1403595"/>
                <a:gd name="connsiteX75" fmla="*/ 831895 w 1649904"/>
                <a:gd name="connsiteY75" fmla="*/ 723833 h 1403595"/>
                <a:gd name="connsiteX76" fmla="*/ 835517 w 1649904"/>
                <a:gd name="connsiteY76" fmla="*/ 722022 h 1403595"/>
                <a:gd name="connsiteX77" fmla="*/ 836121 w 1649904"/>
                <a:gd name="connsiteY77" fmla="*/ 719003 h 1403595"/>
                <a:gd name="connsiteX78" fmla="*/ 830687 w 1649904"/>
                <a:gd name="connsiteY78" fmla="*/ 712363 h 1403595"/>
                <a:gd name="connsiteX79" fmla="*/ 814991 w 1649904"/>
                <a:gd name="connsiteY79" fmla="*/ 708137 h 1403595"/>
                <a:gd name="connsiteX80" fmla="*/ 809558 w 1649904"/>
                <a:gd name="connsiteY80" fmla="*/ 708137 h 1403595"/>
                <a:gd name="connsiteX81" fmla="*/ 801106 w 1649904"/>
                <a:gd name="connsiteY81" fmla="*/ 708740 h 1403595"/>
                <a:gd name="connsiteX82" fmla="*/ 785410 w 1649904"/>
                <a:gd name="connsiteY82" fmla="*/ 712363 h 1403595"/>
                <a:gd name="connsiteX83" fmla="*/ 773336 w 1649904"/>
                <a:gd name="connsiteY83" fmla="*/ 716588 h 1403595"/>
                <a:gd name="connsiteX84" fmla="*/ 761262 w 1649904"/>
                <a:gd name="connsiteY84" fmla="*/ 722022 h 1403595"/>
                <a:gd name="connsiteX85" fmla="*/ 747377 w 1649904"/>
                <a:gd name="connsiteY85" fmla="*/ 730474 h 1403595"/>
                <a:gd name="connsiteX86" fmla="*/ 738322 w 1649904"/>
                <a:gd name="connsiteY86" fmla="*/ 736511 h 1403595"/>
                <a:gd name="connsiteX87" fmla="*/ 732888 w 1649904"/>
                <a:gd name="connsiteY87" fmla="*/ 742548 h 1403595"/>
                <a:gd name="connsiteX88" fmla="*/ 724437 w 1649904"/>
                <a:gd name="connsiteY88" fmla="*/ 752810 h 1403595"/>
                <a:gd name="connsiteX89" fmla="*/ 717192 w 1649904"/>
                <a:gd name="connsiteY89" fmla="*/ 767903 h 1403595"/>
                <a:gd name="connsiteX90" fmla="*/ 714777 w 1649904"/>
                <a:gd name="connsiteY90" fmla="*/ 778165 h 1403595"/>
                <a:gd name="connsiteX91" fmla="*/ 715381 w 1649904"/>
                <a:gd name="connsiteY91" fmla="*/ 780580 h 1403595"/>
                <a:gd name="connsiteX92" fmla="*/ 712966 w 1649904"/>
                <a:gd name="connsiteY92" fmla="*/ 786013 h 1403595"/>
                <a:gd name="connsiteX93" fmla="*/ 709948 w 1649904"/>
                <a:gd name="connsiteY93" fmla="*/ 796880 h 1403595"/>
                <a:gd name="connsiteX94" fmla="*/ 694855 w 1649904"/>
                <a:gd name="connsiteY94" fmla="*/ 816198 h 1403595"/>
                <a:gd name="connsiteX95" fmla="*/ 691233 w 1649904"/>
                <a:gd name="connsiteY95" fmla="*/ 822839 h 1403595"/>
                <a:gd name="connsiteX96" fmla="*/ 688215 w 1649904"/>
                <a:gd name="connsiteY96" fmla="*/ 829480 h 1403595"/>
                <a:gd name="connsiteX97" fmla="*/ 685800 w 1649904"/>
                <a:gd name="connsiteY97" fmla="*/ 840346 h 1403595"/>
                <a:gd name="connsiteX98" fmla="*/ 686404 w 1649904"/>
                <a:gd name="connsiteY98" fmla="*/ 850006 h 1403595"/>
                <a:gd name="connsiteX99" fmla="*/ 685800 w 1649904"/>
                <a:gd name="connsiteY99" fmla="*/ 854835 h 1403595"/>
                <a:gd name="connsiteX100" fmla="*/ 682178 w 1649904"/>
                <a:gd name="connsiteY100" fmla="*/ 863287 h 1403595"/>
                <a:gd name="connsiteX101" fmla="*/ 678556 w 1649904"/>
                <a:gd name="connsiteY101" fmla="*/ 877776 h 1403595"/>
                <a:gd name="connsiteX102" fmla="*/ 679159 w 1649904"/>
                <a:gd name="connsiteY102" fmla="*/ 890453 h 1403595"/>
                <a:gd name="connsiteX103" fmla="*/ 682781 w 1649904"/>
                <a:gd name="connsiteY103" fmla="*/ 912186 h 1403595"/>
                <a:gd name="connsiteX104" fmla="*/ 685800 w 1649904"/>
                <a:gd name="connsiteY104" fmla="*/ 920034 h 1403595"/>
                <a:gd name="connsiteX105" fmla="*/ 686404 w 1649904"/>
                <a:gd name="connsiteY105" fmla="*/ 934523 h 1403595"/>
                <a:gd name="connsiteX106" fmla="*/ 689422 w 1649904"/>
                <a:gd name="connsiteY106" fmla="*/ 945993 h 1403595"/>
                <a:gd name="connsiteX107" fmla="*/ 691233 w 1649904"/>
                <a:gd name="connsiteY107" fmla="*/ 951427 h 1403595"/>
                <a:gd name="connsiteX108" fmla="*/ 697874 w 1649904"/>
                <a:gd name="connsiteY108" fmla="*/ 960482 h 1403595"/>
                <a:gd name="connsiteX109" fmla="*/ 702704 w 1649904"/>
                <a:gd name="connsiteY109" fmla="*/ 977386 h 1403595"/>
                <a:gd name="connsiteX110" fmla="*/ 703911 w 1649904"/>
                <a:gd name="connsiteY110" fmla="*/ 979800 h 1403595"/>
                <a:gd name="connsiteX111" fmla="*/ 709344 w 1649904"/>
                <a:gd name="connsiteY111" fmla="*/ 983423 h 1403595"/>
                <a:gd name="connsiteX112" fmla="*/ 709344 w 1649904"/>
                <a:gd name="connsiteY112" fmla="*/ 986441 h 1403595"/>
                <a:gd name="connsiteX113" fmla="*/ 705722 w 1649904"/>
                <a:gd name="connsiteY113" fmla="*/ 996704 h 1403595"/>
                <a:gd name="connsiteX114" fmla="*/ 703911 w 1649904"/>
                <a:gd name="connsiteY114" fmla="*/ 1019041 h 1403595"/>
                <a:gd name="connsiteX115" fmla="*/ 703307 w 1649904"/>
                <a:gd name="connsiteY115" fmla="*/ 1032926 h 1403595"/>
                <a:gd name="connsiteX116" fmla="*/ 698478 w 1649904"/>
                <a:gd name="connsiteY116" fmla="*/ 1045603 h 1403595"/>
                <a:gd name="connsiteX117" fmla="*/ 696667 w 1649904"/>
                <a:gd name="connsiteY117" fmla="*/ 1052244 h 1403595"/>
                <a:gd name="connsiteX118" fmla="*/ 694855 w 1649904"/>
                <a:gd name="connsiteY118" fmla="*/ 1064318 h 1403595"/>
                <a:gd name="connsiteX119" fmla="*/ 694855 w 1649904"/>
                <a:gd name="connsiteY119" fmla="*/ 1073977 h 1403595"/>
                <a:gd name="connsiteX120" fmla="*/ 696063 w 1649904"/>
                <a:gd name="connsiteY120" fmla="*/ 1087862 h 1403595"/>
                <a:gd name="connsiteX121" fmla="*/ 699081 w 1649904"/>
                <a:gd name="connsiteY121" fmla="*/ 1103558 h 1403595"/>
                <a:gd name="connsiteX122" fmla="*/ 700892 w 1649904"/>
                <a:gd name="connsiteY122" fmla="*/ 1109595 h 1403595"/>
                <a:gd name="connsiteX123" fmla="*/ 703911 w 1649904"/>
                <a:gd name="connsiteY123" fmla="*/ 1112614 h 1403595"/>
                <a:gd name="connsiteX124" fmla="*/ 708741 w 1649904"/>
                <a:gd name="connsiteY124" fmla="*/ 1125291 h 1403595"/>
                <a:gd name="connsiteX125" fmla="*/ 713570 w 1649904"/>
                <a:gd name="connsiteY125" fmla="*/ 1135554 h 1403595"/>
                <a:gd name="connsiteX126" fmla="*/ 717192 w 1649904"/>
                <a:gd name="connsiteY126" fmla="*/ 1145213 h 1403595"/>
                <a:gd name="connsiteX127" fmla="*/ 719003 w 1649904"/>
                <a:gd name="connsiteY127" fmla="*/ 1147628 h 1403595"/>
                <a:gd name="connsiteX128" fmla="*/ 720211 w 1649904"/>
                <a:gd name="connsiteY128" fmla="*/ 1155476 h 1403595"/>
                <a:gd name="connsiteX129" fmla="*/ 717192 w 1649904"/>
                <a:gd name="connsiteY129" fmla="*/ 1170569 h 1403595"/>
                <a:gd name="connsiteX130" fmla="*/ 716588 w 1649904"/>
                <a:gd name="connsiteY130" fmla="*/ 1179624 h 1403595"/>
                <a:gd name="connsiteX131" fmla="*/ 718400 w 1649904"/>
                <a:gd name="connsiteY131" fmla="*/ 1191698 h 1403595"/>
                <a:gd name="connsiteX132" fmla="*/ 724437 w 1649904"/>
                <a:gd name="connsiteY132" fmla="*/ 1203168 h 1403595"/>
                <a:gd name="connsiteX133" fmla="*/ 730474 w 1649904"/>
                <a:gd name="connsiteY133" fmla="*/ 1221279 h 1403595"/>
                <a:gd name="connsiteX134" fmla="*/ 733492 w 1649904"/>
                <a:gd name="connsiteY134" fmla="*/ 1227316 h 1403595"/>
                <a:gd name="connsiteX135" fmla="*/ 728662 w 1649904"/>
                <a:gd name="connsiteY135" fmla="*/ 1226712 h 1403595"/>
                <a:gd name="connsiteX136" fmla="*/ 726248 w 1649904"/>
                <a:gd name="connsiteY136" fmla="*/ 1215846 h 1403595"/>
                <a:gd name="connsiteX137" fmla="*/ 724437 w 1649904"/>
                <a:gd name="connsiteY137" fmla="*/ 1212224 h 1403595"/>
                <a:gd name="connsiteX138" fmla="*/ 722625 w 1649904"/>
                <a:gd name="connsiteY138" fmla="*/ 1202565 h 1403595"/>
                <a:gd name="connsiteX139" fmla="*/ 714777 w 1649904"/>
                <a:gd name="connsiteY139" fmla="*/ 1192302 h 1403595"/>
                <a:gd name="connsiteX140" fmla="*/ 712363 w 1649904"/>
                <a:gd name="connsiteY140" fmla="*/ 1188680 h 1403595"/>
                <a:gd name="connsiteX141" fmla="*/ 706929 w 1649904"/>
                <a:gd name="connsiteY141" fmla="*/ 1184454 h 1403595"/>
                <a:gd name="connsiteX142" fmla="*/ 706929 w 1649904"/>
                <a:gd name="connsiteY142" fmla="*/ 1179624 h 1403595"/>
                <a:gd name="connsiteX143" fmla="*/ 700289 w 1649904"/>
                <a:gd name="connsiteY143" fmla="*/ 1172380 h 1403595"/>
                <a:gd name="connsiteX144" fmla="*/ 697874 w 1649904"/>
                <a:gd name="connsiteY144" fmla="*/ 1174191 h 1403595"/>
                <a:gd name="connsiteX145" fmla="*/ 698478 w 1649904"/>
                <a:gd name="connsiteY145" fmla="*/ 1181435 h 1403595"/>
                <a:gd name="connsiteX146" fmla="*/ 697270 w 1649904"/>
                <a:gd name="connsiteY146" fmla="*/ 1191698 h 1403595"/>
                <a:gd name="connsiteX147" fmla="*/ 694252 w 1649904"/>
                <a:gd name="connsiteY147" fmla="*/ 1191698 h 1403595"/>
                <a:gd name="connsiteX148" fmla="*/ 690026 w 1649904"/>
                <a:gd name="connsiteY148" fmla="*/ 1182643 h 1403595"/>
                <a:gd name="connsiteX149" fmla="*/ 687007 w 1649904"/>
                <a:gd name="connsiteY149" fmla="*/ 1183247 h 1403595"/>
                <a:gd name="connsiteX150" fmla="*/ 683385 w 1649904"/>
                <a:gd name="connsiteY150" fmla="*/ 1186869 h 1403595"/>
                <a:gd name="connsiteX151" fmla="*/ 683385 w 1649904"/>
                <a:gd name="connsiteY151" fmla="*/ 1192906 h 1403595"/>
                <a:gd name="connsiteX152" fmla="*/ 679159 w 1649904"/>
                <a:gd name="connsiteY152" fmla="*/ 1197735 h 1403595"/>
                <a:gd name="connsiteX153" fmla="*/ 683385 w 1649904"/>
                <a:gd name="connsiteY153" fmla="*/ 1203168 h 1403595"/>
                <a:gd name="connsiteX154" fmla="*/ 686404 w 1649904"/>
                <a:gd name="connsiteY154" fmla="*/ 1204376 h 1403595"/>
                <a:gd name="connsiteX155" fmla="*/ 690630 w 1649904"/>
                <a:gd name="connsiteY155" fmla="*/ 1211620 h 1403595"/>
                <a:gd name="connsiteX156" fmla="*/ 696667 w 1649904"/>
                <a:gd name="connsiteY156" fmla="*/ 1212827 h 1403595"/>
                <a:gd name="connsiteX157" fmla="*/ 701496 w 1649904"/>
                <a:gd name="connsiteY157" fmla="*/ 1217657 h 1403595"/>
                <a:gd name="connsiteX158" fmla="*/ 705118 w 1649904"/>
                <a:gd name="connsiteY158" fmla="*/ 1216450 h 1403595"/>
                <a:gd name="connsiteX159" fmla="*/ 717192 w 1649904"/>
                <a:gd name="connsiteY159" fmla="*/ 1218864 h 1403595"/>
                <a:gd name="connsiteX160" fmla="*/ 722625 w 1649904"/>
                <a:gd name="connsiteY160" fmla="*/ 1221279 h 1403595"/>
                <a:gd name="connsiteX161" fmla="*/ 725040 w 1649904"/>
                <a:gd name="connsiteY161" fmla="*/ 1227316 h 1403595"/>
                <a:gd name="connsiteX162" fmla="*/ 729266 w 1649904"/>
                <a:gd name="connsiteY162" fmla="*/ 1230938 h 1403595"/>
                <a:gd name="connsiteX163" fmla="*/ 732888 w 1649904"/>
                <a:gd name="connsiteY163" fmla="*/ 1230938 h 1403595"/>
                <a:gd name="connsiteX164" fmla="*/ 733492 w 1649904"/>
                <a:gd name="connsiteY164" fmla="*/ 1243012 h 1403595"/>
                <a:gd name="connsiteX165" fmla="*/ 725040 w 1649904"/>
                <a:gd name="connsiteY165" fmla="*/ 1239390 h 1403595"/>
                <a:gd name="connsiteX166" fmla="*/ 725644 w 1649904"/>
                <a:gd name="connsiteY166" fmla="*/ 1235164 h 1403595"/>
                <a:gd name="connsiteX167" fmla="*/ 723833 w 1649904"/>
                <a:gd name="connsiteY167" fmla="*/ 1233957 h 1403595"/>
                <a:gd name="connsiteX168" fmla="*/ 722022 w 1649904"/>
                <a:gd name="connsiteY168" fmla="*/ 1226712 h 1403595"/>
                <a:gd name="connsiteX169" fmla="*/ 719003 w 1649904"/>
                <a:gd name="connsiteY169" fmla="*/ 1223090 h 1403595"/>
                <a:gd name="connsiteX170" fmla="*/ 712966 w 1649904"/>
                <a:gd name="connsiteY170" fmla="*/ 1219468 h 1403595"/>
                <a:gd name="connsiteX171" fmla="*/ 708137 w 1649904"/>
                <a:gd name="connsiteY171" fmla="*/ 1220675 h 1403595"/>
                <a:gd name="connsiteX172" fmla="*/ 702100 w 1649904"/>
                <a:gd name="connsiteY172" fmla="*/ 1220072 h 1403595"/>
                <a:gd name="connsiteX173" fmla="*/ 700892 w 1649904"/>
                <a:gd name="connsiteY173" fmla="*/ 1220072 h 1403595"/>
                <a:gd name="connsiteX174" fmla="*/ 699685 w 1649904"/>
                <a:gd name="connsiteY174" fmla="*/ 1220072 h 1403595"/>
                <a:gd name="connsiteX175" fmla="*/ 698478 w 1649904"/>
                <a:gd name="connsiteY175" fmla="*/ 1218864 h 1403595"/>
                <a:gd name="connsiteX176" fmla="*/ 696063 w 1649904"/>
                <a:gd name="connsiteY176" fmla="*/ 1217053 h 1403595"/>
                <a:gd name="connsiteX177" fmla="*/ 696063 w 1649904"/>
                <a:gd name="connsiteY177" fmla="*/ 1216450 h 1403595"/>
                <a:gd name="connsiteX178" fmla="*/ 693044 w 1649904"/>
                <a:gd name="connsiteY178" fmla="*/ 1215242 h 1403595"/>
                <a:gd name="connsiteX179" fmla="*/ 688818 w 1649904"/>
                <a:gd name="connsiteY179" fmla="*/ 1214639 h 1403595"/>
                <a:gd name="connsiteX180" fmla="*/ 688215 w 1649904"/>
                <a:gd name="connsiteY180" fmla="*/ 1213431 h 1403595"/>
                <a:gd name="connsiteX181" fmla="*/ 686404 w 1649904"/>
                <a:gd name="connsiteY181" fmla="*/ 1210413 h 1403595"/>
                <a:gd name="connsiteX182" fmla="*/ 684593 w 1649904"/>
                <a:gd name="connsiteY182" fmla="*/ 1209205 h 1403595"/>
                <a:gd name="connsiteX183" fmla="*/ 683989 w 1649904"/>
                <a:gd name="connsiteY183" fmla="*/ 1209809 h 1403595"/>
                <a:gd name="connsiteX184" fmla="*/ 682781 w 1649904"/>
                <a:gd name="connsiteY184" fmla="*/ 1207394 h 1403595"/>
                <a:gd name="connsiteX185" fmla="*/ 677952 w 1649904"/>
                <a:gd name="connsiteY185" fmla="*/ 1211016 h 1403595"/>
                <a:gd name="connsiteX186" fmla="*/ 671915 w 1649904"/>
                <a:gd name="connsiteY186" fmla="*/ 1210413 h 1403595"/>
                <a:gd name="connsiteX187" fmla="*/ 670104 w 1649904"/>
                <a:gd name="connsiteY187" fmla="*/ 1208602 h 1403595"/>
                <a:gd name="connsiteX188" fmla="*/ 666482 w 1649904"/>
                <a:gd name="connsiteY188" fmla="*/ 1209809 h 1403595"/>
                <a:gd name="connsiteX189" fmla="*/ 672519 w 1649904"/>
                <a:gd name="connsiteY189" fmla="*/ 1215242 h 1403595"/>
                <a:gd name="connsiteX190" fmla="*/ 676141 w 1649904"/>
                <a:gd name="connsiteY190" fmla="*/ 1215846 h 1403595"/>
                <a:gd name="connsiteX191" fmla="*/ 676141 w 1649904"/>
                <a:gd name="connsiteY191" fmla="*/ 1218864 h 1403595"/>
                <a:gd name="connsiteX192" fmla="*/ 669500 w 1649904"/>
                <a:gd name="connsiteY192" fmla="*/ 1218261 h 1403595"/>
                <a:gd name="connsiteX193" fmla="*/ 667689 w 1649904"/>
                <a:gd name="connsiteY193" fmla="*/ 1224298 h 1403595"/>
                <a:gd name="connsiteX194" fmla="*/ 660445 w 1649904"/>
                <a:gd name="connsiteY194" fmla="*/ 1226109 h 1403595"/>
                <a:gd name="connsiteX195" fmla="*/ 661048 w 1649904"/>
                <a:gd name="connsiteY195" fmla="*/ 1232749 h 1403595"/>
                <a:gd name="connsiteX196" fmla="*/ 654408 w 1649904"/>
                <a:gd name="connsiteY196" fmla="*/ 1235768 h 1403595"/>
                <a:gd name="connsiteX197" fmla="*/ 655011 w 1649904"/>
                <a:gd name="connsiteY197" fmla="*/ 1239994 h 1403595"/>
                <a:gd name="connsiteX198" fmla="*/ 658634 w 1649904"/>
                <a:gd name="connsiteY198" fmla="*/ 1242409 h 1403595"/>
                <a:gd name="connsiteX199" fmla="*/ 653200 w 1649904"/>
                <a:gd name="connsiteY199" fmla="*/ 1250257 h 1403595"/>
                <a:gd name="connsiteX200" fmla="*/ 648371 w 1649904"/>
                <a:gd name="connsiteY200" fmla="*/ 1250860 h 1403595"/>
                <a:gd name="connsiteX201" fmla="*/ 637504 w 1649904"/>
                <a:gd name="connsiteY201" fmla="*/ 1257501 h 1403595"/>
                <a:gd name="connsiteX202" fmla="*/ 627241 w 1649904"/>
                <a:gd name="connsiteY202" fmla="*/ 1256897 h 1403595"/>
                <a:gd name="connsiteX203" fmla="*/ 623015 w 1649904"/>
                <a:gd name="connsiteY203" fmla="*/ 1261727 h 1403595"/>
                <a:gd name="connsiteX204" fmla="*/ 617582 w 1649904"/>
                <a:gd name="connsiteY204" fmla="*/ 1257501 h 1403595"/>
                <a:gd name="connsiteX205" fmla="*/ 616375 w 1649904"/>
                <a:gd name="connsiteY205" fmla="*/ 1262331 h 1403595"/>
                <a:gd name="connsiteX206" fmla="*/ 610941 w 1649904"/>
                <a:gd name="connsiteY206" fmla="*/ 1265349 h 1403595"/>
                <a:gd name="connsiteX207" fmla="*/ 617582 w 1649904"/>
                <a:gd name="connsiteY207" fmla="*/ 1270179 h 1403595"/>
                <a:gd name="connsiteX208" fmla="*/ 623619 w 1649904"/>
                <a:gd name="connsiteY208" fmla="*/ 1273197 h 1403595"/>
                <a:gd name="connsiteX209" fmla="*/ 615771 w 1649904"/>
                <a:gd name="connsiteY209" fmla="*/ 1280442 h 1403595"/>
                <a:gd name="connsiteX210" fmla="*/ 613356 w 1649904"/>
                <a:gd name="connsiteY210" fmla="*/ 1276216 h 1403595"/>
                <a:gd name="connsiteX211" fmla="*/ 609734 w 1649904"/>
                <a:gd name="connsiteY211" fmla="*/ 1276216 h 1403595"/>
                <a:gd name="connsiteX212" fmla="*/ 606716 w 1649904"/>
                <a:gd name="connsiteY212" fmla="*/ 1278631 h 1403595"/>
                <a:gd name="connsiteX213" fmla="*/ 605508 w 1649904"/>
                <a:gd name="connsiteY213" fmla="*/ 1274405 h 1403595"/>
                <a:gd name="connsiteX214" fmla="*/ 600679 w 1649904"/>
                <a:gd name="connsiteY214" fmla="*/ 1271386 h 1403595"/>
                <a:gd name="connsiteX215" fmla="*/ 603093 w 1649904"/>
                <a:gd name="connsiteY215" fmla="*/ 1267160 h 1403595"/>
                <a:gd name="connsiteX216" fmla="*/ 600075 w 1649904"/>
                <a:gd name="connsiteY216" fmla="*/ 1261727 h 1403595"/>
                <a:gd name="connsiteX217" fmla="*/ 592831 w 1649904"/>
                <a:gd name="connsiteY217" fmla="*/ 1263538 h 1403595"/>
                <a:gd name="connsiteX218" fmla="*/ 590416 w 1649904"/>
                <a:gd name="connsiteY218" fmla="*/ 1266557 h 1403595"/>
                <a:gd name="connsiteX219" fmla="*/ 586190 w 1649904"/>
                <a:gd name="connsiteY219" fmla="*/ 1264746 h 1403595"/>
                <a:gd name="connsiteX220" fmla="*/ 583171 w 1649904"/>
                <a:gd name="connsiteY220" fmla="*/ 1268971 h 1403595"/>
                <a:gd name="connsiteX221" fmla="*/ 578946 w 1649904"/>
                <a:gd name="connsiteY221" fmla="*/ 1268971 h 1403595"/>
                <a:gd name="connsiteX222" fmla="*/ 574116 w 1649904"/>
                <a:gd name="connsiteY222" fmla="*/ 1262331 h 1403595"/>
                <a:gd name="connsiteX223" fmla="*/ 572909 w 1649904"/>
                <a:gd name="connsiteY223" fmla="*/ 1255690 h 1403595"/>
                <a:gd name="connsiteX224" fmla="*/ 565060 w 1649904"/>
                <a:gd name="connsiteY224" fmla="*/ 1255086 h 1403595"/>
                <a:gd name="connsiteX225" fmla="*/ 556005 w 1649904"/>
                <a:gd name="connsiteY225" fmla="*/ 1252672 h 1403595"/>
                <a:gd name="connsiteX226" fmla="*/ 548157 w 1649904"/>
                <a:gd name="connsiteY226" fmla="*/ 1253275 h 1403595"/>
                <a:gd name="connsiteX227" fmla="*/ 539705 w 1649904"/>
                <a:gd name="connsiteY227" fmla="*/ 1257501 h 1403595"/>
                <a:gd name="connsiteX228" fmla="*/ 545742 w 1649904"/>
                <a:gd name="connsiteY228" fmla="*/ 1261123 h 1403595"/>
                <a:gd name="connsiteX229" fmla="*/ 549364 w 1649904"/>
                <a:gd name="connsiteY229" fmla="*/ 1260520 h 1403595"/>
                <a:gd name="connsiteX230" fmla="*/ 548761 w 1649904"/>
                <a:gd name="connsiteY230" fmla="*/ 1265349 h 1403595"/>
                <a:gd name="connsiteX231" fmla="*/ 546346 w 1649904"/>
                <a:gd name="connsiteY231" fmla="*/ 1271386 h 1403595"/>
                <a:gd name="connsiteX232" fmla="*/ 546950 w 1649904"/>
                <a:gd name="connsiteY232" fmla="*/ 1276820 h 1403595"/>
                <a:gd name="connsiteX233" fmla="*/ 552383 w 1649904"/>
                <a:gd name="connsiteY233" fmla="*/ 1272594 h 1403595"/>
                <a:gd name="connsiteX234" fmla="*/ 554194 w 1649904"/>
                <a:gd name="connsiteY234" fmla="*/ 1275612 h 1403595"/>
                <a:gd name="connsiteX235" fmla="*/ 549364 w 1649904"/>
                <a:gd name="connsiteY235" fmla="*/ 1277423 h 1403595"/>
                <a:gd name="connsiteX236" fmla="*/ 548761 w 1649904"/>
                <a:gd name="connsiteY236" fmla="*/ 1282253 h 1403595"/>
                <a:gd name="connsiteX237" fmla="*/ 541516 w 1649904"/>
                <a:gd name="connsiteY237" fmla="*/ 1282253 h 1403595"/>
                <a:gd name="connsiteX238" fmla="*/ 538498 w 1649904"/>
                <a:gd name="connsiteY238" fmla="*/ 1284064 h 1403595"/>
                <a:gd name="connsiteX239" fmla="*/ 536687 w 1649904"/>
                <a:gd name="connsiteY239" fmla="*/ 1288290 h 1403595"/>
                <a:gd name="connsiteX240" fmla="*/ 533668 w 1649904"/>
                <a:gd name="connsiteY240" fmla="*/ 1287082 h 1403595"/>
                <a:gd name="connsiteX241" fmla="*/ 534272 w 1649904"/>
                <a:gd name="connsiteY241" fmla="*/ 1294931 h 1403595"/>
                <a:gd name="connsiteX242" fmla="*/ 524009 w 1649904"/>
                <a:gd name="connsiteY242" fmla="*/ 1297345 h 1403595"/>
                <a:gd name="connsiteX243" fmla="*/ 518576 w 1649904"/>
                <a:gd name="connsiteY243" fmla="*/ 1296138 h 1403595"/>
                <a:gd name="connsiteX244" fmla="*/ 517972 w 1649904"/>
                <a:gd name="connsiteY244" fmla="*/ 1292516 h 1403595"/>
                <a:gd name="connsiteX245" fmla="*/ 508917 w 1649904"/>
                <a:gd name="connsiteY245" fmla="*/ 1293119 h 1403595"/>
                <a:gd name="connsiteX246" fmla="*/ 506502 w 1649904"/>
                <a:gd name="connsiteY246" fmla="*/ 1300967 h 1403595"/>
                <a:gd name="connsiteX247" fmla="*/ 502276 w 1649904"/>
                <a:gd name="connsiteY247" fmla="*/ 1302779 h 1403595"/>
                <a:gd name="connsiteX248" fmla="*/ 497446 w 1649904"/>
                <a:gd name="connsiteY248" fmla="*/ 1310023 h 1403595"/>
                <a:gd name="connsiteX249" fmla="*/ 498654 w 1649904"/>
                <a:gd name="connsiteY249" fmla="*/ 1313645 h 1403595"/>
                <a:gd name="connsiteX250" fmla="*/ 497446 w 1649904"/>
                <a:gd name="connsiteY250" fmla="*/ 1318474 h 1403595"/>
                <a:gd name="connsiteX251" fmla="*/ 493824 w 1649904"/>
                <a:gd name="connsiteY251" fmla="*/ 1319682 h 1403595"/>
                <a:gd name="connsiteX252" fmla="*/ 486580 w 1649904"/>
                <a:gd name="connsiteY252" fmla="*/ 1316663 h 1403595"/>
                <a:gd name="connsiteX253" fmla="*/ 483561 w 1649904"/>
                <a:gd name="connsiteY253" fmla="*/ 1316663 h 1403595"/>
                <a:gd name="connsiteX254" fmla="*/ 479336 w 1649904"/>
                <a:gd name="connsiteY254" fmla="*/ 1319078 h 1403595"/>
                <a:gd name="connsiteX255" fmla="*/ 476317 w 1649904"/>
                <a:gd name="connsiteY255" fmla="*/ 1318474 h 1403595"/>
                <a:gd name="connsiteX256" fmla="*/ 473299 w 1649904"/>
                <a:gd name="connsiteY256" fmla="*/ 1313645 h 1403595"/>
                <a:gd name="connsiteX257" fmla="*/ 462432 w 1649904"/>
                <a:gd name="connsiteY257" fmla="*/ 1309419 h 1403595"/>
                <a:gd name="connsiteX258" fmla="*/ 458206 w 1649904"/>
                <a:gd name="connsiteY258" fmla="*/ 1305193 h 1403595"/>
                <a:gd name="connsiteX259" fmla="*/ 450962 w 1649904"/>
                <a:gd name="connsiteY259" fmla="*/ 1308212 h 1403595"/>
                <a:gd name="connsiteX260" fmla="*/ 444321 w 1649904"/>
                <a:gd name="connsiteY260" fmla="*/ 1307004 h 1403595"/>
                <a:gd name="connsiteX261" fmla="*/ 437680 w 1649904"/>
                <a:gd name="connsiteY261" fmla="*/ 1317267 h 1403595"/>
                <a:gd name="connsiteX262" fmla="*/ 437680 w 1649904"/>
                <a:gd name="connsiteY262" fmla="*/ 1307004 h 1403595"/>
                <a:gd name="connsiteX263" fmla="*/ 427418 w 1649904"/>
                <a:gd name="connsiteY263" fmla="*/ 1307004 h 1403595"/>
                <a:gd name="connsiteX264" fmla="*/ 421381 w 1649904"/>
                <a:gd name="connsiteY264" fmla="*/ 1305797 h 1403595"/>
                <a:gd name="connsiteX265" fmla="*/ 416551 w 1649904"/>
                <a:gd name="connsiteY265" fmla="*/ 1310023 h 1403595"/>
                <a:gd name="connsiteX266" fmla="*/ 408703 w 1649904"/>
                <a:gd name="connsiteY266" fmla="*/ 1311834 h 1403595"/>
                <a:gd name="connsiteX267" fmla="*/ 400855 w 1649904"/>
                <a:gd name="connsiteY267" fmla="*/ 1309419 h 1403595"/>
                <a:gd name="connsiteX268" fmla="*/ 399044 w 1649904"/>
                <a:gd name="connsiteY268" fmla="*/ 1320286 h 1403595"/>
                <a:gd name="connsiteX269" fmla="*/ 390592 w 1649904"/>
                <a:gd name="connsiteY269" fmla="*/ 1317871 h 1403595"/>
                <a:gd name="connsiteX270" fmla="*/ 388177 w 1649904"/>
                <a:gd name="connsiteY270" fmla="*/ 1320889 h 1403595"/>
                <a:gd name="connsiteX271" fmla="*/ 383951 w 1649904"/>
                <a:gd name="connsiteY271" fmla="*/ 1325115 h 1403595"/>
                <a:gd name="connsiteX272" fmla="*/ 383951 w 1649904"/>
                <a:gd name="connsiteY272" fmla="*/ 1326926 h 1403595"/>
                <a:gd name="connsiteX273" fmla="*/ 389385 w 1649904"/>
                <a:gd name="connsiteY273" fmla="*/ 1338396 h 1403595"/>
                <a:gd name="connsiteX274" fmla="*/ 385159 w 1649904"/>
                <a:gd name="connsiteY274" fmla="*/ 1339604 h 1403595"/>
                <a:gd name="connsiteX275" fmla="*/ 380933 w 1649904"/>
                <a:gd name="connsiteY275" fmla="*/ 1348056 h 1403595"/>
                <a:gd name="connsiteX276" fmla="*/ 380933 w 1649904"/>
                <a:gd name="connsiteY276" fmla="*/ 1351678 h 1403595"/>
                <a:gd name="connsiteX277" fmla="*/ 377914 w 1649904"/>
                <a:gd name="connsiteY277" fmla="*/ 1355904 h 1403595"/>
                <a:gd name="connsiteX278" fmla="*/ 379122 w 1649904"/>
                <a:gd name="connsiteY278" fmla="*/ 1361337 h 1403595"/>
                <a:gd name="connsiteX279" fmla="*/ 377311 w 1649904"/>
                <a:gd name="connsiteY279" fmla="*/ 1362544 h 1403595"/>
                <a:gd name="connsiteX280" fmla="*/ 375500 w 1649904"/>
                <a:gd name="connsiteY280" fmla="*/ 1370996 h 1403595"/>
                <a:gd name="connsiteX281" fmla="*/ 371274 w 1649904"/>
                <a:gd name="connsiteY281" fmla="*/ 1374015 h 1403595"/>
                <a:gd name="connsiteX282" fmla="*/ 368859 w 1649904"/>
                <a:gd name="connsiteY282" fmla="*/ 1378844 h 1403595"/>
                <a:gd name="connsiteX283" fmla="*/ 370066 w 1649904"/>
                <a:gd name="connsiteY283" fmla="*/ 1385485 h 1403595"/>
                <a:gd name="connsiteX284" fmla="*/ 364029 w 1649904"/>
                <a:gd name="connsiteY284" fmla="*/ 1389107 h 1403595"/>
                <a:gd name="connsiteX285" fmla="*/ 362218 w 1649904"/>
                <a:gd name="connsiteY285" fmla="*/ 1384278 h 1403595"/>
                <a:gd name="connsiteX286" fmla="*/ 357992 w 1649904"/>
                <a:gd name="connsiteY286" fmla="*/ 1378241 h 1403595"/>
                <a:gd name="connsiteX287" fmla="*/ 357992 w 1649904"/>
                <a:gd name="connsiteY287" fmla="*/ 1391522 h 1403595"/>
                <a:gd name="connsiteX288" fmla="*/ 353766 w 1649904"/>
                <a:gd name="connsiteY288" fmla="*/ 1393333 h 1403595"/>
                <a:gd name="connsiteX289" fmla="*/ 350748 w 1649904"/>
                <a:gd name="connsiteY289" fmla="*/ 1392729 h 1403595"/>
                <a:gd name="connsiteX290" fmla="*/ 350748 w 1649904"/>
                <a:gd name="connsiteY290" fmla="*/ 1402389 h 1403595"/>
                <a:gd name="connsiteX291" fmla="*/ 332033 w 1649904"/>
                <a:gd name="connsiteY291" fmla="*/ 1403596 h 1403595"/>
                <a:gd name="connsiteX292" fmla="*/ 319960 w 1649904"/>
                <a:gd name="connsiteY292" fmla="*/ 1395748 h 1403595"/>
                <a:gd name="connsiteX293" fmla="*/ 315734 w 1649904"/>
                <a:gd name="connsiteY293" fmla="*/ 1395144 h 1403595"/>
                <a:gd name="connsiteX294" fmla="*/ 310904 w 1649904"/>
                <a:gd name="connsiteY294" fmla="*/ 1386692 h 1403595"/>
                <a:gd name="connsiteX295" fmla="*/ 303056 w 1649904"/>
                <a:gd name="connsiteY295" fmla="*/ 1387296 h 1403595"/>
                <a:gd name="connsiteX296" fmla="*/ 303056 w 1649904"/>
                <a:gd name="connsiteY296" fmla="*/ 1390315 h 1403595"/>
                <a:gd name="connsiteX297" fmla="*/ 297623 w 1649904"/>
                <a:gd name="connsiteY297" fmla="*/ 1390315 h 1403595"/>
                <a:gd name="connsiteX298" fmla="*/ 296415 w 1649904"/>
                <a:gd name="connsiteY298" fmla="*/ 1386089 h 1403595"/>
                <a:gd name="connsiteX299" fmla="*/ 301245 w 1649904"/>
                <a:gd name="connsiteY299" fmla="*/ 1384278 h 1403595"/>
                <a:gd name="connsiteX300" fmla="*/ 303056 w 1649904"/>
                <a:gd name="connsiteY300" fmla="*/ 1380655 h 1403595"/>
                <a:gd name="connsiteX301" fmla="*/ 301849 w 1649904"/>
                <a:gd name="connsiteY301" fmla="*/ 1374015 h 1403595"/>
                <a:gd name="connsiteX302" fmla="*/ 303660 w 1649904"/>
                <a:gd name="connsiteY302" fmla="*/ 1371600 h 1403595"/>
                <a:gd name="connsiteX303" fmla="*/ 306074 w 1649904"/>
                <a:gd name="connsiteY303" fmla="*/ 1361337 h 1403595"/>
                <a:gd name="connsiteX304" fmla="*/ 306074 w 1649904"/>
                <a:gd name="connsiteY304" fmla="*/ 1353489 h 1403595"/>
                <a:gd name="connsiteX305" fmla="*/ 310300 w 1649904"/>
                <a:gd name="connsiteY305" fmla="*/ 1351678 h 1403595"/>
                <a:gd name="connsiteX306" fmla="*/ 312715 w 1649904"/>
                <a:gd name="connsiteY306" fmla="*/ 1353489 h 1403595"/>
                <a:gd name="connsiteX307" fmla="*/ 318752 w 1649904"/>
                <a:gd name="connsiteY307" fmla="*/ 1354093 h 1403595"/>
                <a:gd name="connsiteX308" fmla="*/ 318752 w 1649904"/>
                <a:gd name="connsiteY308" fmla="*/ 1349867 h 1403595"/>
                <a:gd name="connsiteX309" fmla="*/ 321167 w 1649904"/>
                <a:gd name="connsiteY309" fmla="*/ 1344433 h 1403595"/>
                <a:gd name="connsiteX310" fmla="*/ 323582 w 1649904"/>
                <a:gd name="connsiteY310" fmla="*/ 1345037 h 1403595"/>
                <a:gd name="connsiteX311" fmla="*/ 327204 w 1649904"/>
                <a:gd name="connsiteY311" fmla="*/ 1336585 h 1403595"/>
                <a:gd name="connsiteX312" fmla="*/ 333844 w 1649904"/>
                <a:gd name="connsiteY312" fmla="*/ 1343830 h 1403595"/>
                <a:gd name="connsiteX313" fmla="*/ 336259 w 1649904"/>
                <a:gd name="connsiteY313" fmla="*/ 1341415 h 1403595"/>
                <a:gd name="connsiteX314" fmla="*/ 339278 w 1649904"/>
                <a:gd name="connsiteY314" fmla="*/ 1344433 h 1403595"/>
                <a:gd name="connsiteX315" fmla="*/ 342296 w 1649904"/>
                <a:gd name="connsiteY315" fmla="*/ 1345037 h 1403595"/>
                <a:gd name="connsiteX316" fmla="*/ 345918 w 1649904"/>
                <a:gd name="connsiteY316" fmla="*/ 1342622 h 1403595"/>
                <a:gd name="connsiteX317" fmla="*/ 346522 w 1649904"/>
                <a:gd name="connsiteY317" fmla="*/ 1346848 h 1403595"/>
                <a:gd name="connsiteX318" fmla="*/ 350144 w 1649904"/>
                <a:gd name="connsiteY318" fmla="*/ 1349867 h 1403595"/>
                <a:gd name="connsiteX319" fmla="*/ 350144 w 1649904"/>
                <a:gd name="connsiteY319" fmla="*/ 1344433 h 1403595"/>
                <a:gd name="connsiteX320" fmla="*/ 342900 w 1649904"/>
                <a:gd name="connsiteY320" fmla="*/ 1337793 h 1403595"/>
                <a:gd name="connsiteX321" fmla="*/ 343504 w 1649904"/>
                <a:gd name="connsiteY321" fmla="*/ 1328134 h 1403595"/>
                <a:gd name="connsiteX322" fmla="*/ 350748 w 1649904"/>
                <a:gd name="connsiteY322" fmla="*/ 1329341 h 1403595"/>
                <a:gd name="connsiteX323" fmla="*/ 351352 w 1649904"/>
                <a:gd name="connsiteY323" fmla="*/ 1325719 h 1403595"/>
                <a:gd name="connsiteX324" fmla="*/ 348937 w 1649904"/>
                <a:gd name="connsiteY324" fmla="*/ 1318474 h 1403595"/>
                <a:gd name="connsiteX325" fmla="*/ 348937 w 1649904"/>
                <a:gd name="connsiteY325" fmla="*/ 1314852 h 1403595"/>
                <a:gd name="connsiteX326" fmla="*/ 352559 w 1649904"/>
                <a:gd name="connsiteY326" fmla="*/ 1313041 h 1403595"/>
                <a:gd name="connsiteX327" fmla="*/ 360407 w 1649904"/>
                <a:gd name="connsiteY327" fmla="*/ 1310626 h 1403595"/>
                <a:gd name="connsiteX328" fmla="*/ 358596 w 1649904"/>
                <a:gd name="connsiteY328" fmla="*/ 1307004 h 1403595"/>
                <a:gd name="connsiteX329" fmla="*/ 362218 w 1649904"/>
                <a:gd name="connsiteY329" fmla="*/ 1303382 h 1403595"/>
                <a:gd name="connsiteX330" fmla="*/ 362822 w 1649904"/>
                <a:gd name="connsiteY330" fmla="*/ 1300364 h 1403595"/>
                <a:gd name="connsiteX331" fmla="*/ 361011 w 1649904"/>
                <a:gd name="connsiteY331" fmla="*/ 1296138 h 1403595"/>
                <a:gd name="connsiteX332" fmla="*/ 366444 w 1649904"/>
                <a:gd name="connsiteY332" fmla="*/ 1293723 h 1403595"/>
                <a:gd name="connsiteX333" fmla="*/ 367048 w 1649904"/>
                <a:gd name="connsiteY333" fmla="*/ 1289497 h 1403595"/>
                <a:gd name="connsiteX334" fmla="*/ 373689 w 1649904"/>
                <a:gd name="connsiteY334" fmla="*/ 1288290 h 1403595"/>
                <a:gd name="connsiteX335" fmla="*/ 370066 w 1649904"/>
                <a:gd name="connsiteY335" fmla="*/ 1281649 h 1403595"/>
                <a:gd name="connsiteX336" fmla="*/ 371274 w 1649904"/>
                <a:gd name="connsiteY336" fmla="*/ 1271990 h 1403595"/>
                <a:gd name="connsiteX337" fmla="*/ 374896 w 1649904"/>
                <a:gd name="connsiteY337" fmla="*/ 1265953 h 1403595"/>
                <a:gd name="connsiteX338" fmla="*/ 373085 w 1649904"/>
                <a:gd name="connsiteY338" fmla="*/ 1264142 h 1403595"/>
                <a:gd name="connsiteX339" fmla="*/ 365237 w 1649904"/>
                <a:gd name="connsiteY339" fmla="*/ 1262934 h 1403595"/>
                <a:gd name="connsiteX340" fmla="*/ 363426 w 1649904"/>
                <a:gd name="connsiteY340" fmla="*/ 1267160 h 1403595"/>
                <a:gd name="connsiteX341" fmla="*/ 359200 w 1649904"/>
                <a:gd name="connsiteY341" fmla="*/ 1262934 h 1403595"/>
                <a:gd name="connsiteX342" fmla="*/ 353163 w 1649904"/>
                <a:gd name="connsiteY342" fmla="*/ 1259312 h 1403595"/>
                <a:gd name="connsiteX343" fmla="*/ 352559 w 1649904"/>
                <a:gd name="connsiteY343" fmla="*/ 1255690 h 1403595"/>
                <a:gd name="connsiteX344" fmla="*/ 345918 w 1649904"/>
                <a:gd name="connsiteY344" fmla="*/ 1258105 h 1403595"/>
                <a:gd name="connsiteX345" fmla="*/ 344711 w 1649904"/>
                <a:gd name="connsiteY345" fmla="*/ 1254483 h 1403595"/>
                <a:gd name="connsiteX346" fmla="*/ 341692 w 1649904"/>
                <a:gd name="connsiteY346" fmla="*/ 1254483 h 1403595"/>
                <a:gd name="connsiteX347" fmla="*/ 336863 w 1649904"/>
                <a:gd name="connsiteY347" fmla="*/ 1257501 h 1403595"/>
                <a:gd name="connsiteX348" fmla="*/ 338070 w 1649904"/>
                <a:gd name="connsiteY348" fmla="*/ 1250860 h 1403595"/>
                <a:gd name="connsiteX349" fmla="*/ 329619 w 1649904"/>
                <a:gd name="connsiteY349" fmla="*/ 1246031 h 1403595"/>
                <a:gd name="connsiteX350" fmla="*/ 332637 w 1649904"/>
                <a:gd name="connsiteY350" fmla="*/ 1238786 h 1403595"/>
                <a:gd name="connsiteX351" fmla="*/ 330826 w 1649904"/>
                <a:gd name="connsiteY351" fmla="*/ 1225505 h 1403595"/>
                <a:gd name="connsiteX352" fmla="*/ 332033 w 1649904"/>
                <a:gd name="connsiteY352" fmla="*/ 1216450 h 1403595"/>
                <a:gd name="connsiteX353" fmla="*/ 335656 w 1649904"/>
                <a:gd name="connsiteY353" fmla="*/ 1208602 h 1403595"/>
                <a:gd name="connsiteX354" fmla="*/ 338070 w 1649904"/>
                <a:gd name="connsiteY354" fmla="*/ 1201357 h 1403595"/>
                <a:gd name="connsiteX355" fmla="*/ 334448 w 1649904"/>
                <a:gd name="connsiteY355" fmla="*/ 1198339 h 1403595"/>
                <a:gd name="connsiteX356" fmla="*/ 327204 w 1649904"/>
                <a:gd name="connsiteY356" fmla="*/ 1198943 h 1403595"/>
                <a:gd name="connsiteX357" fmla="*/ 320563 w 1649904"/>
                <a:gd name="connsiteY357" fmla="*/ 1197735 h 1403595"/>
                <a:gd name="connsiteX358" fmla="*/ 307886 w 1649904"/>
                <a:gd name="connsiteY358" fmla="*/ 1200150 h 1403595"/>
                <a:gd name="connsiteX359" fmla="*/ 303056 w 1649904"/>
                <a:gd name="connsiteY359" fmla="*/ 1197132 h 1403595"/>
                <a:gd name="connsiteX360" fmla="*/ 298830 w 1649904"/>
                <a:gd name="connsiteY360" fmla="*/ 1198339 h 1403595"/>
                <a:gd name="connsiteX361" fmla="*/ 295208 w 1649904"/>
                <a:gd name="connsiteY361" fmla="*/ 1203772 h 1403595"/>
                <a:gd name="connsiteX362" fmla="*/ 293397 w 1649904"/>
                <a:gd name="connsiteY362" fmla="*/ 1198943 h 1403595"/>
                <a:gd name="connsiteX363" fmla="*/ 295812 w 1649904"/>
                <a:gd name="connsiteY363" fmla="*/ 1195320 h 1403595"/>
                <a:gd name="connsiteX364" fmla="*/ 295812 w 1649904"/>
                <a:gd name="connsiteY364" fmla="*/ 1191095 h 1403595"/>
                <a:gd name="connsiteX365" fmla="*/ 289171 w 1649904"/>
                <a:gd name="connsiteY365" fmla="*/ 1189284 h 1403595"/>
                <a:gd name="connsiteX366" fmla="*/ 289171 w 1649904"/>
                <a:gd name="connsiteY366" fmla="*/ 1185058 h 1403595"/>
                <a:gd name="connsiteX367" fmla="*/ 286152 w 1649904"/>
                <a:gd name="connsiteY367" fmla="*/ 1183850 h 1403595"/>
                <a:gd name="connsiteX368" fmla="*/ 278304 w 1649904"/>
                <a:gd name="connsiteY368" fmla="*/ 1184454 h 1403595"/>
                <a:gd name="connsiteX369" fmla="*/ 272871 w 1649904"/>
                <a:gd name="connsiteY369" fmla="*/ 1186869 h 1403595"/>
                <a:gd name="connsiteX370" fmla="*/ 272871 w 1649904"/>
                <a:gd name="connsiteY370" fmla="*/ 1183850 h 1403595"/>
                <a:gd name="connsiteX371" fmla="*/ 269853 w 1649904"/>
                <a:gd name="connsiteY371" fmla="*/ 1180832 h 1403595"/>
                <a:gd name="connsiteX372" fmla="*/ 269249 w 1649904"/>
                <a:gd name="connsiteY372" fmla="*/ 1175398 h 1403595"/>
                <a:gd name="connsiteX373" fmla="*/ 273475 w 1649904"/>
                <a:gd name="connsiteY373" fmla="*/ 1177210 h 1403595"/>
                <a:gd name="connsiteX374" fmla="*/ 277701 w 1649904"/>
                <a:gd name="connsiteY374" fmla="*/ 1176606 h 1403595"/>
                <a:gd name="connsiteX375" fmla="*/ 278908 w 1649904"/>
                <a:gd name="connsiteY375" fmla="*/ 1171173 h 1403595"/>
                <a:gd name="connsiteX376" fmla="*/ 273475 w 1649904"/>
                <a:gd name="connsiteY376" fmla="*/ 1166343 h 1403595"/>
                <a:gd name="connsiteX377" fmla="*/ 278908 w 1649904"/>
                <a:gd name="connsiteY377" fmla="*/ 1160306 h 1403595"/>
                <a:gd name="connsiteX378" fmla="*/ 280719 w 1649904"/>
                <a:gd name="connsiteY378" fmla="*/ 1156684 h 1403595"/>
                <a:gd name="connsiteX379" fmla="*/ 278304 w 1649904"/>
                <a:gd name="connsiteY379" fmla="*/ 1151250 h 1403595"/>
                <a:gd name="connsiteX380" fmla="*/ 280115 w 1649904"/>
                <a:gd name="connsiteY380" fmla="*/ 1147628 h 1403595"/>
                <a:gd name="connsiteX381" fmla="*/ 277701 w 1649904"/>
                <a:gd name="connsiteY381" fmla="*/ 1140384 h 1403595"/>
                <a:gd name="connsiteX382" fmla="*/ 271664 w 1649904"/>
                <a:gd name="connsiteY382" fmla="*/ 1140384 h 1403595"/>
                <a:gd name="connsiteX383" fmla="*/ 270456 w 1649904"/>
                <a:gd name="connsiteY383" fmla="*/ 1136762 h 1403595"/>
                <a:gd name="connsiteX384" fmla="*/ 264419 w 1649904"/>
                <a:gd name="connsiteY384" fmla="*/ 1133743 h 1403595"/>
                <a:gd name="connsiteX385" fmla="*/ 263816 w 1649904"/>
                <a:gd name="connsiteY385" fmla="*/ 1140988 h 1403595"/>
                <a:gd name="connsiteX386" fmla="*/ 252949 w 1649904"/>
                <a:gd name="connsiteY386" fmla="*/ 1138573 h 1403595"/>
                <a:gd name="connsiteX387" fmla="*/ 249327 w 1649904"/>
                <a:gd name="connsiteY387" fmla="*/ 1147628 h 1403595"/>
                <a:gd name="connsiteX388" fmla="*/ 245705 w 1649904"/>
                <a:gd name="connsiteY388" fmla="*/ 1146421 h 1403595"/>
                <a:gd name="connsiteX389" fmla="*/ 243894 w 1649904"/>
                <a:gd name="connsiteY389" fmla="*/ 1136762 h 1403595"/>
                <a:gd name="connsiteX390" fmla="*/ 245705 w 1649904"/>
                <a:gd name="connsiteY390" fmla="*/ 1133743 h 1403595"/>
                <a:gd name="connsiteX391" fmla="*/ 251742 w 1649904"/>
                <a:gd name="connsiteY391" fmla="*/ 1131932 h 1403595"/>
                <a:gd name="connsiteX392" fmla="*/ 250534 w 1649904"/>
                <a:gd name="connsiteY392" fmla="*/ 1125291 h 1403595"/>
                <a:gd name="connsiteX393" fmla="*/ 251742 w 1649904"/>
                <a:gd name="connsiteY393" fmla="*/ 1120462 h 1403595"/>
                <a:gd name="connsiteX394" fmla="*/ 248119 w 1649904"/>
                <a:gd name="connsiteY394" fmla="*/ 1119858 h 1403595"/>
                <a:gd name="connsiteX395" fmla="*/ 245705 w 1649904"/>
                <a:gd name="connsiteY395" fmla="*/ 1124688 h 1403595"/>
                <a:gd name="connsiteX396" fmla="*/ 237857 w 1649904"/>
                <a:gd name="connsiteY396" fmla="*/ 1131328 h 1403595"/>
                <a:gd name="connsiteX397" fmla="*/ 233631 w 1649904"/>
                <a:gd name="connsiteY397" fmla="*/ 1128310 h 1403595"/>
                <a:gd name="connsiteX398" fmla="*/ 233027 w 1649904"/>
                <a:gd name="connsiteY398" fmla="*/ 1124084 h 1403595"/>
                <a:gd name="connsiteX399" fmla="*/ 227594 w 1649904"/>
                <a:gd name="connsiteY399" fmla="*/ 1125291 h 1403595"/>
                <a:gd name="connsiteX400" fmla="*/ 217935 w 1649904"/>
                <a:gd name="connsiteY400" fmla="*/ 1124084 h 1403595"/>
                <a:gd name="connsiteX401" fmla="*/ 216124 w 1649904"/>
                <a:gd name="connsiteY401" fmla="*/ 1127102 h 1403595"/>
                <a:gd name="connsiteX402" fmla="*/ 217331 w 1649904"/>
                <a:gd name="connsiteY402" fmla="*/ 1131932 h 1403595"/>
                <a:gd name="connsiteX403" fmla="*/ 219142 w 1649904"/>
                <a:gd name="connsiteY403" fmla="*/ 1133139 h 1403595"/>
                <a:gd name="connsiteX404" fmla="*/ 220349 w 1649904"/>
                <a:gd name="connsiteY404" fmla="*/ 1139176 h 1403595"/>
                <a:gd name="connsiteX405" fmla="*/ 215520 w 1649904"/>
                <a:gd name="connsiteY405" fmla="*/ 1143402 h 1403595"/>
                <a:gd name="connsiteX406" fmla="*/ 209483 w 1649904"/>
                <a:gd name="connsiteY406" fmla="*/ 1145213 h 1403595"/>
                <a:gd name="connsiteX407" fmla="*/ 208276 w 1649904"/>
                <a:gd name="connsiteY407" fmla="*/ 1150043 h 1403595"/>
                <a:gd name="connsiteX408" fmla="*/ 199824 w 1649904"/>
                <a:gd name="connsiteY408" fmla="*/ 1151854 h 1403595"/>
                <a:gd name="connsiteX409" fmla="*/ 196805 w 1649904"/>
                <a:gd name="connsiteY409" fmla="*/ 1154269 h 1403595"/>
                <a:gd name="connsiteX410" fmla="*/ 196805 w 1649904"/>
                <a:gd name="connsiteY410" fmla="*/ 1165136 h 1403595"/>
                <a:gd name="connsiteX411" fmla="*/ 193183 w 1649904"/>
                <a:gd name="connsiteY411" fmla="*/ 1160306 h 1403595"/>
                <a:gd name="connsiteX412" fmla="*/ 187750 w 1649904"/>
                <a:gd name="connsiteY412" fmla="*/ 1162117 h 1403595"/>
                <a:gd name="connsiteX413" fmla="*/ 188353 w 1649904"/>
                <a:gd name="connsiteY413" fmla="*/ 1156684 h 1403595"/>
                <a:gd name="connsiteX414" fmla="*/ 183524 w 1649904"/>
                <a:gd name="connsiteY414" fmla="*/ 1157287 h 1403595"/>
                <a:gd name="connsiteX415" fmla="*/ 176883 w 1649904"/>
                <a:gd name="connsiteY415" fmla="*/ 1160306 h 1403595"/>
                <a:gd name="connsiteX416" fmla="*/ 176883 w 1649904"/>
                <a:gd name="connsiteY416" fmla="*/ 1166947 h 1403595"/>
                <a:gd name="connsiteX417" fmla="*/ 172657 w 1649904"/>
                <a:gd name="connsiteY417" fmla="*/ 1163928 h 1403595"/>
                <a:gd name="connsiteX418" fmla="*/ 169639 w 1649904"/>
                <a:gd name="connsiteY418" fmla="*/ 1166947 h 1403595"/>
                <a:gd name="connsiteX419" fmla="*/ 162998 w 1649904"/>
                <a:gd name="connsiteY419" fmla="*/ 1168758 h 1403595"/>
                <a:gd name="connsiteX420" fmla="*/ 161187 w 1649904"/>
                <a:gd name="connsiteY420" fmla="*/ 1163928 h 1403595"/>
                <a:gd name="connsiteX421" fmla="*/ 156961 w 1649904"/>
                <a:gd name="connsiteY421" fmla="*/ 1163928 h 1403595"/>
                <a:gd name="connsiteX422" fmla="*/ 158772 w 1649904"/>
                <a:gd name="connsiteY422" fmla="*/ 1171776 h 1403595"/>
                <a:gd name="connsiteX423" fmla="*/ 157565 w 1649904"/>
                <a:gd name="connsiteY423" fmla="*/ 1176002 h 1403595"/>
                <a:gd name="connsiteX424" fmla="*/ 154546 w 1649904"/>
                <a:gd name="connsiteY424" fmla="*/ 1175398 h 1403595"/>
                <a:gd name="connsiteX425" fmla="*/ 153339 w 1649904"/>
                <a:gd name="connsiteY425" fmla="*/ 1172380 h 1403595"/>
                <a:gd name="connsiteX426" fmla="*/ 149113 w 1649904"/>
                <a:gd name="connsiteY426" fmla="*/ 1172380 h 1403595"/>
                <a:gd name="connsiteX427" fmla="*/ 149717 w 1649904"/>
                <a:gd name="connsiteY427" fmla="*/ 1176002 h 1403595"/>
                <a:gd name="connsiteX428" fmla="*/ 147906 w 1649904"/>
                <a:gd name="connsiteY428" fmla="*/ 1177813 h 1403595"/>
                <a:gd name="connsiteX429" fmla="*/ 142472 w 1649904"/>
                <a:gd name="connsiteY429" fmla="*/ 1178417 h 1403595"/>
                <a:gd name="connsiteX430" fmla="*/ 141869 w 1649904"/>
                <a:gd name="connsiteY430" fmla="*/ 1174191 h 1403595"/>
                <a:gd name="connsiteX431" fmla="*/ 144284 w 1649904"/>
                <a:gd name="connsiteY431" fmla="*/ 1170569 h 1403595"/>
                <a:gd name="connsiteX432" fmla="*/ 145491 w 1649904"/>
                <a:gd name="connsiteY432" fmla="*/ 1163928 h 1403595"/>
                <a:gd name="connsiteX433" fmla="*/ 143076 w 1649904"/>
                <a:gd name="connsiteY433" fmla="*/ 1154873 h 1403595"/>
                <a:gd name="connsiteX434" fmla="*/ 140661 w 1649904"/>
                <a:gd name="connsiteY434" fmla="*/ 1151250 h 1403595"/>
                <a:gd name="connsiteX435" fmla="*/ 138247 w 1649904"/>
                <a:gd name="connsiteY435" fmla="*/ 1154269 h 1403595"/>
                <a:gd name="connsiteX436" fmla="*/ 134021 w 1649904"/>
                <a:gd name="connsiteY436" fmla="*/ 1151854 h 1403595"/>
                <a:gd name="connsiteX437" fmla="*/ 137643 w 1649904"/>
                <a:gd name="connsiteY437" fmla="*/ 1146421 h 1403595"/>
                <a:gd name="connsiteX438" fmla="*/ 126776 w 1649904"/>
                <a:gd name="connsiteY438" fmla="*/ 1145213 h 1403595"/>
                <a:gd name="connsiteX439" fmla="*/ 122550 w 1649904"/>
                <a:gd name="connsiteY439" fmla="*/ 1142799 h 1403595"/>
                <a:gd name="connsiteX440" fmla="*/ 115910 w 1649904"/>
                <a:gd name="connsiteY440" fmla="*/ 1146421 h 1403595"/>
                <a:gd name="connsiteX441" fmla="*/ 113495 w 1649904"/>
                <a:gd name="connsiteY441" fmla="*/ 1139780 h 1403595"/>
                <a:gd name="connsiteX442" fmla="*/ 108665 w 1649904"/>
                <a:gd name="connsiteY442" fmla="*/ 1142195 h 1403595"/>
                <a:gd name="connsiteX443" fmla="*/ 101421 w 1649904"/>
                <a:gd name="connsiteY443" fmla="*/ 1143402 h 1403595"/>
                <a:gd name="connsiteX444" fmla="*/ 99610 w 1649904"/>
                <a:gd name="connsiteY444" fmla="*/ 1131932 h 1403595"/>
                <a:gd name="connsiteX445" fmla="*/ 96592 w 1649904"/>
                <a:gd name="connsiteY445" fmla="*/ 1131932 h 1403595"/>
                <a:gd name="connsiteX446" fmla="*/ 89951 w 1649904"/>
                <a:gd name="connsiteY446" fmla="*/ 1139780 h 1403595"/>
                <a:gd name="connsiteX447" fmla="*/ 86329 w 1649904"/>
                <a:gd name="connsiteY447" fmla="*/ 1139176 h 1403595"/>
                <a:gd name="connsiteX448" fmla="*/ 87536 w 1649904"/>
                <a:gd name="connsiteY448" fmla="*/ 1130725 h 1403595"/>
                <a:gd name="connsiteX449" fmla="*/ 86329 w 1649904"/>
                <a:gd name="connsiteY449" fmla="*/ 1127102 h 1403595"/>
                <a:gd name="connsiteX450" fmla="*/ 82103 w 1649904"/>
                <a:gd name="connsiteY450" fmla="*/ 1130725 h 1403595"/>
                <a:gd name="connsiteX451" fmla="*/ 83914 w 1649904"/>
                <a:gd name="connsiteY451" fmla="*/ 1137969 h 1403595"/>
                <a:gd name="connsiteX452" fmla="*/ 78481 w 1649904"/>
                <a:gd name="connsiteY452" fmla="*/ 1139176 h 1403595"/>
                <a:gd name="connsiteX453" fmla="*/ 76066 w 1649904"/>
                <a:gd name="connsiteY453" fmla="*/ 1142799 h 1403595"/>
                <a:gd name="connsiteX454" fmla="*/ 80292 w 1649904"/>
                <a:gd name="connsiteY454" fmla="*/ 1144610 h 1403595"/>
                <a:gd name="connsiteX455" fmla="*/ 83310 w 1649904"/>
                <a:gd name="connsiteY455" fmla="*/ 1148836 h 1403595"/>
                <a:gd name="connsiteX456" fmla="*/ 81499 w 1649904"/>
                <a:gd name="connsiteY456" fmla="*/ 1151854 h 1403595"/>
                <a:gd name="connsiteX457" fmla="*/ 85121 w 1649904"/>
                <a:gd name="connsiteY457" fmla="*/ 1157891 h 1403595"/>
                <a:gd name="connsiteX458" fmla="*/ 84518 w 1649904"/>
                <a:gd name="connsiteY458" fmla="*/ 1161513 h 1403595"/>
                <a:gd name="connsiteX459" fmla="*/ 75462 w 1649904"/>
                <a:gd name="connsiteY459" fmla="*/ 1162117 h 1403595"/>
                <a:gd name="connsiteX460" fmla="*/ 69425 w 1649904"/>
                <a:gd name="connsiteY460" fmla="*/ 1160306 h 1403595"/>
                <a:gd name="connsiteX461" fmla="*/ 66407 w 1649904"/>
                <a:gd name="connsiteY461" fmla="*/ 1162117 h 1403595"/>
                <a:gd name="connsiteX462" fmla="*/ 66407 w 1649904"/>
                <a:gd name="connsiteY462" fmla="*/ 1165136 h 1403595"/>
                <a:gd name="connsiteX463" fmla="*/ 62181 w 1649904"/>
                <a:gd name="connsiteY463" fmla="*/ 1165136 h 1403595"/>
                <a:gd name="connsiteX464" fmla="*/ 57351 w 1649904"/>
                <a:gd name="connsiteY464" fmla="*/ 1158495 h 1403595"/>
                <a:gd name="connsiteX465" fmla="*/ 54333 w 1649904"/>
                <a:gd name="connsiteY465" fmla="*/ 1158495 h 1403595"/>
                <a:gd name="connsiteX466" fmla="*/ 52522 w 1649904"/>
                <a:gd name="connsiteY466" fmla="*/ 1166343 h 1403595"/>
                <a:gd name="connsiteX467" fmla="*/ 48296 w 1649904"/>
                <a:gd name="connsiteY467" fmla="*/ 1163928 h 1403595"/>
                <a:gd name="connsiteX468" fmla="*/ 45881 w 1649904"/>
                <a:gd name="connsiteY468" fmla="*/ 1154873 h 1403595"/>
                <a:gd name="connsiteX469" fmla="*/ 46485 w 1649904"/>
                <a:gd name="connsiteY469" fmla="*/ 1151250 h 1403595"/>
                <a:gd name="connsiteX470" fmla="*/ 43466 w 1649904"/>
                <a:gd name="connsiteY470" fmla="*/ 1150043 h 1403595"/>
                <a:gd name="connsiteX471" fmla="*/ 51314 w 1649904"/>
                <a:gd name="connsiteY471" fmla="*/ 1141591 h 1403595"/>
                <a:gd name="connsiteX472" fmla="*/ 53729 w 1649904"/>
                <a:gd name="connsiteY472" fmla="*/ 1131932 h 1403595"/>
                <a:gd name="connsiteX473" fmla="*/ 58559 w 1649904"/>
                <a:gd name="connsiteY473" fmla="*/ 1131328 h 1403595"/>
                <a:gd name="connsiteX474" fmla="*/ 57351 w 1649904"/>
                <a:gd name="connsiteY474" fmla="*/ 1125291 h 1403595"/>
                <a:gd name="connsiteX475" fmla="*/ 51918 w 1649904"/>
                <a:gd name="connsiteY475" fmla="*/ 1120462 h 1403595"/>
                <a:gd name="connsiteX476" fmla="*/ 47692 w 1649904"/>
                <a:gd name="connsiteY476" fmla="*/ 1118651 h 1403595"/>
                <a:gd name="connsiteX477" fmla="*/ 48899 w 1649904"/>
                <a:gd name="connsiteY477" fmla="*/ 1113217 h 1403595"/>
                <a:gd name="connsiteX478" fmla="*/ 44674 w 1649904"/>
                <a:gd name="connsiteY478" fmla="*/ 1110199 h 1403595"/>
                <a:gd name="connsiteX479" fmla="*/ 39240 w 1649904"/>
                <a:gd name="connsiteY479" fmla="*/ 1107784 h 1403595"/>
                <a:gd name="connsiteX480" fmla="*/ 35618 w 1649904"/>
                <a:gd name="connsiteY480" fmla="*/ 1104766 h 1403595"/>
                <a:gd name="connsiteX481" fmla="*/ 37429 w 1649904"/>
                <a:gd name="connsiteY481" fmla="*/ 1099332 h 1403595"/>
                <a:gd name="connsiteX482" fmla="*/ 44070 w 1649904"/>
                <a:gd name="connsiteY482" fmla="*/ 1098125 h 1403595"/>
                <a:gd name="connsiteX483" fmla="*/ 43466 w 1649904"/>
                <a:gd name="connsiteY483" fmla="*/ 1092692 h 1403595"/>
                <a:gd name="connsiteX484" fmla="*/ 39844 w 1649904"/>
                <a:gd name="connsiteY484" fmla="*/ 1091484 h 1403595"/>
                <a:gd name="connsiteX485" fmla="*/ 38033 w 1649904"/>
                <a:gd name="connsiteY485" fmla="*/ 1085448 h 1403595"/>
                <a:gd name="connsiteX486" fmla="*/ 33807 w 1649904"/>
                <a:gd name="connsiteY486" fmla="*/ 1081825 h 1403595"/>
                <a:gd name="connsiteX487" fmla="*/ 31996 w 1649904"/>
                <a:gd name="connsiteY487" fmla="*/ 1083637 h 1403595"/>
                <a:gd name="connsiteX488" fmla="*/ 25959 w 1649904"/>
                <a:gd name="connsiteY488" fmla="*/ 1081825 h 1403595"/>
                <a:gd name="connsiteX489" fmla="*/ 27770 w 1649904"/>
                <a:gd name="connsiteY489" fmla="*/ 1075788 h 1403595"/>
                <a:gd name="connsiteX490" fmla="*/ 32600 w 1649904"/>
                <a:gd name="connsiteY490" fmla="*/ 1075788 h 1403595"/>
                <a:gd name="connsiteX491" fmla="*/ 36825 w 1649904"/>
                <a:gd name="connsiteY491" fmla="*/ 1073977 h 1403595"/>
                <a:gd name="connsiteX492" fmla="*/ 38033 w 1649904"/>
                <a:gd name="connsiteY492" fmla="*/ 1069148 h 1403595"/>
                <a:gd name="connsiteX493" fmla="*/ 41655 w 1649904"/>
                <a:gd name="connsiteY493" fmla="*/ 1072166 h 1403595"/>
                <a:gd name="connsiteX494" fmla="*/ 54333 w 1649904"/>
                <a:gd name="connsiteY494" fmla="*/ 1072770 h 1403595"/>
                <a:gd name="connsiteX495" fmla="*/ 52522 w 1649904"/>
                <a:gd name="connsiteY495" fmla="*/ 1082429 h 1403595"/>
                <a:gd name="connsiteX496" fmla="*/ 53125 w 1649904"/>
                <a:gd name="connsiteY496" fmla="*/ 1086655 h 1403595"/>
                <a:gd name="connsiteX497" fmla="*/ 51918 w 1649904"/>
                <a:gd name="connsiteY497" fmla="*/ 1089673 h 1403595"/>
                <a:gd name="connsiteX498" fmla="*/ 54936 w 1649904"/>
                <a:gd name="connsiteY498" fmla="*/ 1091484 h 1403595"/>
                <a:gd name="connsiteX499" fmla="*/ 54936 w 1649904"/>
                <a:gd name="connsiteY499" fmla="*/ 1098125 h 1403595"/>
                <a:gd name="connsiteX500" fmla="*/ 63992 w 1649904"/>
                <a:gd name="connsiteY500" fmla="*/ 1099332 h 1403595"/>
                <a:gd name="connsiteX501" fmla="*/ 68821 w 1649904"/>
                <a:gd name="connsiteY501" fmla="*/ 1101144 h 1403595"/>
                <a:gd name="connsiteX502" fmla="*/ 74858 w 1649904"/>
                <a:gd name="connsiteY502" fmla="*/ 1100540 h 1403595"/>
                <a:gd name="connsiteX503" fmla="*/ 77877 w 1649904"/>
                <a:gd name="connsiteY503" fmla="*/ 1109595 h 1403595"/>
                <a:gd name="connsiteX504" fmla="*/ 81499 w 1649904"/>
                <a:gd name="connsiteY504" fmla="*/ 1111406 h 1403595"/>
                <a:gd name="connsiteX505" fmla="*/ 85121 w 1649904"/>
                <a:gd name="connsiteY505" fmla="*/ 1107784 h 1403595"/>
                <a:gd name="connsiteX506" fmla="*/ 89951 w 1649904"/>
                <a:gd name="connsiteY506" fmla="*/ 1108991 h 1403595"/>
                <a:gd name="connsiteX507" fmla="*/ 94780 w 1649904"/>
                <a:gd name="connsiteY507" fmla="*/ 1107784 h 1403595"/>
                <a:gd name="connsiteX508" fmla="*/ 100214 w 1649904"/>
                <a:gd name="connsiteY508" fmla="*/ 1108388 h 1403595"/>
                <a:gd name="connsiteX509" fmla="*/ 105647 w 1649904"/>
                <a:gd name="connsiteY509" fmla="*/ 1103558 h 1403595"/>
                <a:gd name="connsiteX510" fmla="*/ 107458 w 1649904"/>
                <a:gd name="connsiteY510" fmla="*/ 1107784 h 1403595"/>
                <a:gd name="connsiteX511" fmla="*/ 112288 w 1649904"/>
                <a:gd name="connsiteY511" fmla="*/ 1103558 h 1403595"/>
                <a:gd name="connsiteX512" fmla="*/ 114702 w 1649904"/>
                <a:gd name="connsiteY512" fmla="*/ 1104162 h 1403595"/>
                <a:gd name="connsiteX513" fmla="*/ 118928 w 1649904"/>
                <a:gd name="connsiteY513" fmla="*/ 1112010 h 1403595"/>
                <a:gd name="connsiteX514" fmla="*/ 123154 w 1649904"/>
                <a:gd name="connsiteY514" fmla="*/ 1113217 h 1403595"/>
                <a:gd name="connsiteX515" fmla="*/ 120739 w 1649904"/>
                <a:gd name="connsiteY515" fmla="*/ 1119858 h 1403595"/>
                <a:gd name="connsiteX516" fmla="*/ 124965 w 1649904"/>
                <a:gd name="connsiteY516" fmla="*/ 1121669 h 1403595"/>
                <a:gd name="connsiteX517" fmla="*/ 120739 w 1649904"/>
                <a:gd name="connsiteY517" fmla="*/ 1128310 h 1403595"/>
                <a:gd name="connsiteX518" fmla="*/ 121947 w 1649904"/>
                <a:gd name="connsiteY518" fmla="*/ 1131328 h 1403595"/>
                <a:gd name="connsiteX519" fmla="*/ 130398 w 1649904"/>
                <a:gd name="connsiteY519" fmla="*/ 1131328 h 1403595"/>
                <a:gd name="connsiteX520" fmla="*/ 131606 w 1649904"/>
                <a:gd name="connsiteY520" fmla="*/ 1134951 h 1403595"/>
                <a:gd name="connsiteX521" fmla="*/ 136435 w 1649904"/>
                <a:gd name="connsiteY521" fmla="*/ 1131932 h 1403595"/>
                <a:gd name="connsiteX522" fmla="*/ 134021 w 1649904"/>
                <a:gd name="connsiteY522" fmla="*/ 1122877 h 1403595"/>
                <a:gd name="connsiteX523" fmla="*/ 138247 w 1649904"/>
                <a:gd name="connsiteY523" fmla="*/ 1121669 h 1403595"/>
                <a:gd name="connsiteX524" fmla="*/ 138850 w 1649904"/>
                <a:gd name="connsiteY524" fmla="*/ 1116236 h 1403595"/>
                <a:gd name="connsiteX525" fmla="*/ 136435 w 1649904"/>
                <a:gd name="connsiteY525" fmla="*/ 1114425 h 1403595"/>
                <a:gd name="connsiteX526" fmla="*/ 129795 w 1649904"/>
                <a:gd name="connsiteY526" fmla="*/ 1115028 h 1403595"/>
                <a:gd name="connsiteX527" fmla="*/ 126776 w 1649904"/>
                <a:gd name="connsiteY527" fmla="*/ 1113217 h 1403595"/>
                <a:gd name="connsiteX528" fmla="*/ 129191 w 1649904"/>
                <a:gd name="connsiteY528" fmla="*/ 1107784 h 1403595"/>
                <a:gd name="connsiteX529" fmla="*/ 124361 w 1649904"/>
                <a:gd name="connsiteY529" fmla="*/ 1105973 h 1403595"/>
                <a:gd name="connsiteX530" fmla="*/ 117117 w 1649904"/>
                <a:gd name="connsiteY530" fmla="*/ 1104766 h 1403595"/>
                <a:gd name="connsiteX531" fmla="*/ 119532 w 1649904"/>
                <a:gd name="connsiteY531" fmla="*/ 1098125 h 1403595"/>
                <a:gd name="connsiteX532" fmla="*/ 121947 w 1649904"/>
                <a:gd name="connsiteY532" fmla="*/ 1098125 h 1403595"/>
                <a:gd name="connsiteX533" fmla="*/ 126776 w 1649904"/>
                <a:gd name="connsiteY533" fmla="*/ 1094503 h 1403595"/>
                <a:gd name="connsiteX534" fmla="*/ 127984 w 1649904"/>
                <a:gd name="connsiteY534" fmla="*/ 1090277 h 1403595"/>
                <a:gd name="connsiteX535" fmla="*/ 131606 w 1649904"/>
                <a:gd name="connsiteY535" fmla="*/ 1087259 h 1403595"/>
                <a:gd name="connsiteX536" fmla="*/ 130398 w 1649904"/>
                <a:gd name="connsiteY536" fmla="*/ 1084240 h 1403595"/>
                <a:gd name="connsiteX537" fmla="*/ 122550 w 1649904"/>
                <a:gd name="connsiteY537" fmla="*/ 1087259 h 1403595"/>
                <a:gd name="connsiteX538" fmla="*/ 121947 w 1649904"/>
                <a:gd name="connsiteY538" fmla="*/ 1083033 h 1403595"/>
                <a:gd name="connsiteX539" fmla="*/ 127380 w 1649904"/>
                <a:gd name="connsiteY539" fmla="*/ 1081825 h 1403595"/>
                <a:gd name="connsiteX540" fmla="*/ 130398 w 1649904"/>
                <a:gd name="connsiteY540" fmla="*/ 1074581 h 1403595"/>
                <a:gd name="connsiteX541" fmla="*/ 145491 w 1649904"/>
                <a:gd name="connsiteY541" fmla="*/ 1074581 h 1403595"/>
                <a:gd name="connsiteX542" fmla="*/ 153339 w 1649904"/>
                <a:gd name="connsiteY542" fmla="*/ 1077600 h 1403595"/>
                <a:gd name="connsiteX543" fmla="*/ 155150 w 1649904"/>
                <a:gd name="connsiteY543" fmla="*/ 1072770 h 1403595"/>
                <a:gd name="connsiteX544" fmla="*/ 150924 w 1649904"/>
                <a:gd name="connsiteY544" fmla="*/ 1061300 h 1403595"/>
                <a:gd name="connsiteX545" fmla="*/ 152735 w 1649904"/>
                <a:gd name="connsiteY545" fmla="*/ 1054055 h 1403595"/>
                <a:gd name="connsiteX546" fmla="*/ 148509 w 1649904"/>
                <a:gd name="connsiteY546" fmla="*/ 1049226 h 1403595"/>
                <a:gd name="connsiteX547" fmla="*/ 143680 w 1649904"/>
                <a:gd name="connsiteY547" fmla="*/ 1051640 h 1403595"/>
                <a:gd name="connsiteX548" fmla="*/ 141265 w 1649904"/>
                <a:gd name="connsiteY548" fmla="*/ 1050433 h 1403595"/>
                <a:gd name="connsiteX549" fmla="*/ 141265 w 1649904"/>
                <a:gd name="connsiteY549" fmla="*/ 1043792 h 1403595"/>
                <a:gd name="connsiteX550" fmla="*/ 137643 w 1649904"/>
                <a:gd name="connsiteY550" fmla="*/ 1041378 h 1403595"/>
                <a:gd name="connsiteX551" fmla="*/ 131606 w 1649904"/>
                <a:gd name="connsiteY551" fmla="*/ 1039566 h 1403595"/>
                <a:gd name="connsiteX552" fmla="*/ 127984 w 1649904"/>
                <a:gd name="connsiteY552" fmla="*/ 1041981 h 1403595"/>
                <a:gd name="connsiteX553" fmla="*/ 127380 w 1649904"/>
                <a:gd name="connsiteY553" fmla="*/ 1046811 h 1403595"/>
                <a:gd name="connsiteX554" fmla="*/ 130398 w 1649904"/>
                <a:gd name="connsiteY554" fmla="*/ 1054055 h 1403595"/>
                <a:gd name="connsiteX555" fmla="*/ 132813 w 1649904"/>
                <a:gd name="connsiteY555" fmla="*/ 1054055 h 1403595"/>
                <a:gd name="connsiteX556" fmla="*/ 135228 w 1649904"/>
                <a:gd name="connsiteY556" fmla="*/ 1066129 h 1403595"/>
                <a:gd name="connsiteX557" fmla="*/ 129191 w 1649904"/>
                <a:gd name="connsiteY557" fmla="*/ 1068544 h 1403595"/>
                <a:gd name="connsiteX558" fmla="*/ 127380 w 1649904"/>
                <a:gd name="connsiteY558" fmla="*/ 1063714 h 1403595"/>
                <a:gd name="connsiteX559" fmla="*/ 123154 w 1649904"/>
                <a:gd name="connsiteY559" fmla="*/ 1060696 h 1403595"/>
                <a:gd name="connsiteX560" fmla="*/ 123758 w 1649904"/>
                <a:gd name="connsiteY560" fmla="*/ 1052244 h 1403595"/>
                <a:gd name="connsiteX561" fmla="*/ 107458 w 1649904"/>
                <a:gd name="connsiteY561" fmla="*/ 1051037 h 1403595"/>
                <a:gd name="connsiteX562" fmla="*/ 108062 w 1649904"/>
                <a:gd name="connsiteY562" fmla="*/ 1038963 h 1403595"/>
                <a:gd name="connsiteX563" fmla="*/ 103232 w 1649904"/>
                <a:gd name="connsiteY563" fmla="*/ 1040170 h 1403595"/>
                <a:gd name="connsiteX564" fmla="*/ 100214 w 1649904"/>
                <a:gd name="connsiteY564" fmla="*/ 1042585 h 1403595"/>
                <a:gd name="connsiteX565" fmla="*/ 90555 w 1649904"/>
                <a:gd name="connsiteY565" fmla="*/ 1042585 h 1403595"/>
                <a:gd name="connsiteX566" fmla="*/ 81499 w 1649904"/>
                <a:gd name="connsiteY566" fmla="*/ 1037755 h 1403595"/>
                <a:gd name="connsiteX567" fmla="*/ 77273 w 1649904"/>
                <a:gd name="connsiteY567" fmla="*/ 1038963 h 1403595"/>
                <a:gd name="connsiteX568" fmla="*/ 76066 w 1649904"/>
                <a:gd name="connsiteY568" fmla="*/ 1045603 h 1403595"/>
                <a:gd name="connsiteX569" fmla="*/ 73047 w 1649904"/>
                <a:gd name="connsiteY569" fmla="*/ 1048622 h 1403595"/>
                <a:gd name="connsiteX570" fmla="*/ 71840 w 1649904"/>
                <a:gd name="connsiteY570" fmla="*/ 1054055 h 1403595"/>
                <a:gd name="connsiteX571" fmla="*/ 73651 w 1649904"/>
                <a:gd name="connsiteY571" fmla="*/ 1054659 h 1403595"/>
                <a:gd name="connsiteX572" fmla="*/ 72444 w 1649904"/>
                <a:gd name="connsiteY572" fmla="*/ 1062507 h 1403595"/>
                <a:gd name="connsiteX573" fmla="*/ 69425 w 1649904"/>
                <a:gd name="connsiteY573" fmla="*/ 1064922 h 1403595"/>
                <a:gd name="connsiteX574" fmla="*/ 65199 w 1649904"/>
                <a:gd name="connsiteY574" fmla="*/ 1064922 h 1403595"/>
                <a:gd name="connsiteX575" fmla="*/ 60370 w 1649904"/>
                <a:gd name="connsiteY575" fmla="*/ 1058281 h 1403595"/>
                <a:gd name="connsiteX576" fmla="*/ 56748 w 1649904"/>
                <a:gd name="connsiteY576" fmla="*/ 1058281 h 1403595"/>
                <a:gd name="connsiteX577" fmla="*/ 50711 w 1649904"/>
                <a:gd name="connsiteY577" fmla="*/ 1060092 h 1403595"/>
                <a:gd name="connsiteX578" fmla="*/ 46485 w 1649904"/>
                <a:gd name="connsiteY578" fmla="*/ 1058885 h 1403595"/>
                <a:gd name="connsiteX579" fmla="*/ 39844 w 1649904"/>
                <a:gd name="connsiteY579" fmla="*/ 1059489 h 1403595"/>
                <a:gd name="connsiteX580" fmla="*/ 37429 w 1649904"/>
                <a:gd name="connsiteY580" fmla="*/ 1058281 h 1403595"/>
                <a:gd name="connsiteX581" fmla="*/ 34411 w 1649904"/>
                <a:gd name="connsiteY581" fmla="*/ 1051640 h 1403595"/>
                <a:gd name="connsiteX582" fmla="*/ 38637 w 1649904"/>
                <a:gd name="connsiteY582" fmla="*/ 1049829 h 1403595"/>
                <a:gd name="connsiteX583" fmla="*/ 38033 w 1649904"/>
                <a:gd name="connsiteY583" fmla="*/ 1044396 h 1403595"/>
                <a:gd name="connsiteX584" fmla="*/ 28977 w 1649904"/>
                <a:gd name="connsiteY584" fmla="*/ 1041378 h 1403595"/>
                <a:gd name="connsiteX585" fmla="*/ 24751 w 1649904"/>
                <a:gd name="connsiteY585" fmla="*/ 1034737 h 1403595"/>
                <a:gd name="connsiteX586" fmla="*/ 25959 w 1649904"/>
                <a:gd name="connsiteY586" fmla="*/ 1026285 h 1403595"/>
                <a:gd name="connsiteX587" fmla="*/ 28374 w 1649904"/>
                <a:gd name="connsiteY587" fmla="*/ 1025681 h 1403595"/>
                <a:gd name="connsiteX588" fmla="*/ 31996 w 1649904"/>
                <a:gd name="connsiteY588" fmla="*/ 1021455 h 1403595"/>
                <a:gd name="connsiteX589" fmla="*/ 38033 w 1649904"/>
                <a:gd name="connsiteY589" fmla="*/ 1024474 h 1403595"/>
                <a:gd name="connsiteX590" fmla="*/ 38637 w 1649904"/>
                <a:gd name="connsiteY590" fmla="*/ 1014815 h 1403595"/>
                <a:gd name="connsiteX591" fmla="*/ 41655 w 1649904"/>
                <a:gd name="connsiteY591" fmla="*/ 1014815 h 1403595"/>
                <a:gd name="connsiteX592" fmla="*/ 44674 w 1649904"/>
                <a:gd name="connsiteY592" fmla="*/ 1007570 h 1403595"/>
                <a:gd name="connsiteX593" fmla="*/ 30788 w 1649904"/>
                <a:gd name="connsiteY593" fmla="*/ 1006363 h 1403595"/>
                <a:gd name="connsiteX594" fmla="*/ 25355 w 1649904"/>
                <a:gd name="connsiteY594" fmla="*/ 1009381 h 1403595"/>
                <a:gd name="connsiteX595" fmla="*/ 21733 w 1649904"/>
                <a:gd name="connsiteY595" fmla="*/ 1008778 h 1403595"/>
                <a:gd name="connsiteX596" fmla="*/ 17507 w 1649904"/>
                <a:gd name="connsiteY596" fmla="*/ 1000930 h 1403595"/>
                <a:gd name="connsiteX597" fmla="*/ 8452 w 1649904"/>
                <a:gd name="connsiteY597" fmla="*/ 997307 h 1403595"/>
                <a:gd name="connsiteX598" fmla="*/ 6037 w 1649904"/>
                <a:gd name="connsiteY598" fmla="*/ 991874 h 1403595"/>
                <a:gd name="connsiteX599" fmla="*/ 4226 w 1649904"/>
                <a:gd name="connsiteY599" fmla="*/ 986441 h 1403595"/>
                <a:gd name="connsiteX600" fmla="*/ 604 w 1649904"/>
                <a:gd name="connsiteY600" fmla="*/ 982819 h 1403595"/>
                <a:gd name="connsiteX601" fmla="*/ 3018 w 1649904"/>
                <a:gd name="connsiteY601" fmla="*/ 965916 h 1403595"/>
                <a:gd name="connsiteX602" fmla="*/ 8452 w 1649904"/>
                <a:gd name="connsiteY602" fmla="*/ 953238 h 1403595"/>
                <a:gd name="connsiteX603" fmla="*/ 4830 w 1649904"/>
                <a:gd name="connsiteY603" fmla="*/ 943579 h 1403595"/>
                <a:gd name="connsiteX604" fmla="*/ 15696 w 1649904"/>
                <a:gd name="connsiteY604" fmla="*/ 942371 h 1403595"/>
                <a:gd name="connsiteX605" fmla="*/ 16903 w 1649904"/>
                <a:gd name="connsiteY605" fmla="*/ 932712 h 1403595"/>
                <a:gd name="connsiteX606" fmla="*/ 18714 w 1649904"/>
                <a:gd name="connsiteY606" fmla="*/ 930901 h 1403595"/>
                <a:gd name="connsiteX607" fmla="*/ 19318 w 1649904"/>
                <a:gd name="connsiteY607" fmla="*/ 926071 h 1403595"/>
                <a:gd name="connsiteX608" fmla="*/ 18111 w 1649904"/>
                <a:gd name="connsiteY608" fmla="*/ 920034 h 1403595"/>
                <a:gd name="connsiteX609" fmla="*/ 21129 w 1649904"/>
                <a:gd name="connsiteY609" fmla="*/ 920034 h 1403595"/>
                <a:gd name="connsiteX610" fmla="*/ 22337 w 1649904"/>
                <a:gd name="connsiteY610" fmla="*/ 909771 h 1403595"/>
                <a:gd name="connsiteX611" fmla="*/ 21733 w 1649904"/>
                <a:gd name="connsiteY611" fmla="*/ 904338 h 1403595"/>
                <a:gd name="connsiteX612" fmla="*/ 17507 w 1649904"/>
                <a:gd name="connsiteY612" fmla="*/ 904942 h 1403595"/>
                <a:gd name="connsiteX613" fmla="*/ 14489 w 1649904"/>
                <a:gd name="connsiteY613" fmla="*/ 906753 h 1403595"/>
                <a:gd name="connsiteX614" fmla="*/ 12074 w 1649904"/>
                <a:gd name="connsiteY614" fmla="*/ 904338 h 1403595"/>
                <a:gd name="connsiteX615" fmla="*/ 7848 w 1649904"/>
                <a:gd name="connsiteY615" fmla="*/ 904338 h 1403595"/>
                <a:gd name="connsiteX616" fmla="*/ 1207 w 1649904"/>
                <a:gd name="connsiteY616" fmla="*/ 903131 h 1403595"/>
                <a:gd name="connsiteX617" fmla="*/ 0 w 1649904"/>
                <a:gd name="connsiteY617" fmla="*/ 900112 h 1403595"/>
                <a:gd name="connsiteX618" fmla="*/ 5433 w 1649904"/>
                <a:gd name="connsiteY618" fmla="*/ 892868 h 1403595"/>
                <a:gd name="connsiteX619" fmla="*/ 3018 w 1649904"/>
                <a:gd name="connsiteY619" fmla="*/ 885020 h 1403595"/>
                <a:gd name="connsiteX620" fmla="*/ 3018 w 1649904"/>
                <a:gd name="connsiteY620" fmla="*/ 882605 h 1403595"/>
                <a:gd name="connsiteX621" fmla="*/ 7848 w 1649904"/>
                <a:gd name="connsiteY621" fmla="*/ 877172 h 1403595"/>
                <a:gd name="connsiteX622" fmla="*/ 13281 w 1649904"/>
                <a:gd name="connsiteY622" fmla="*/ 880794 h 1403595"/>
                <a:gd name="connsiteX623" fmla="*/ 16300 w 1649904"/>
                <a:gd name="connsiteY623" fmla="*/ 880794 h 1403595"/>
                <a:gd name="connsiteX624" fmla="*/ 21129 w 1649904"/>
                <a:gd name="connsiteY624" fmla="*/ 884416 h 1403595"/>
                <a:gd name="connsiteX625" fmla="*/ 24751 w 1649904"/>
                <a:gd name="connsiteY625" fmla="*/ 890453 h 1403595"/>
                <a:gd name="connsiteX626" fmla="*/ 31996 w 1649904"/>
                <a:gd name="connsiteY626" fmla="*/ 889849 h 1403595"/>
                <a:gd name="connsiteX627" fmla="*/ 39844 w 1649904"/>
                <a:gd name="connsiteY627" fmla="*/ 891057 h 1403595"/>
                <a:gd name="connsiteX628" fmla="*/ 42862 w 1649904"/>
                <a:gd name="connsiteY628" fmla="*/ 893472 h 1403595"/>
                <a:gd name="connsiteX629" fmla="*/ 50107 w 1649904"/>
                <a:gd name="connsiteY629" fmla="*/ 890453 h 1403595"/>
                <a:gd name="connsiteX630" fmla="*/ 59766 w 1649904"/>
                <a:gd name="connsiteY630" fmla="*/ 890453 h 1403595"/>
                <a:gd name="connsiteX631" fmla="*/ 58559 w 1649904"/>
                <a:gd name="connsiteY631" fmla="*/ 895283 h 1403595"/>
                <a:gd name="connsiteX632" fmla="*/ 66407 w 1649904"/>
                <a:gd name="connsiteY632" fmla="*/ 896490 h 1403595"/>
                <a:gd name="connsiteX633" fmla="*/ 67010 w 1649904"/>
                <a:gd name="connsiteY633" fmla="*/ 891660 h 1403595"/>
                <a:gd name="connsiteX634" fmla="*/ 72444 w 1649904"/>
                <a:gd name="connsiteY634" fmla="*/ 890453 h 1403595"/>
                <a:gd name="connsiteX635" fmla="*/ 76066 w 1649904"/>
                <a:gd name="connsiteY635" fmla="*/ 882001 h 1403595"/>
                <a:gd name="connsiteX636" fmla="*/ 76066 w 1649904"/>
                <a:gd name="connsiteY636" fmla="*/ 876568 h 1403595"/>
                <a:gd name="connsiteX637" fmla="*/ 80292 w 1649904"/>
                <a:gd name="connsiteY637" fmla="*/ 873550 h 1403595"/>
                <a:gd name="connsiteX638" fmla="*/ 81499 w 1649904"/>
                <a:gd name="connsiteY638" fmla="*/ 868720 h 1403595"/>
                <a:gd name="connsiteX639" fmla="*/ 77877 w 1649904"/>
                <a:gd name="connsiteY639" fmla="*/ 867513 h 1403595"/>
                <a:gd name="connsiteX640" fmla="*/ 78481 w 1649904"/>
                <a:gd name="connsiteY640" fmla="*/ 864494 h 1403595"/>
                <a:gd name="connsiteX641" fmla="*/ 82706 w 1649904"/>
                <a:gd name="connsiteY641" fmla="*/ 864494 h 1403595"/>
                <a:gd name="connsiteX642" fmla="*/ 83914 w 1649904"/>
                <a:gd name="connsiteY642" fmla="*/ 860872 h 1403595"/>
                <a:gd name="connsiteX643" fmla="*/ 82706 w 1649904"/>
                <a:gd name="connsiteY643" fmla="*/ 855439 h 1403595"/>
                <a:gd name="connsiteX644" fmla="*/ 79084 w 1649904"/>
                <a:gd name="connsiteY644" fmla="*/ 850006 h 1403595"/>
                <a:gd name="connsiteX645" fmla="*/ 74858 w 1649904"/>
                <a:gd name="connsiteY645" fmla="*/ 849402 h 1403595"/>
                <a:gd name="connsiteX646" fmla="*/ 79084 w 1649904"/>
                <a:gd name="connsiteY646" fmla="*/ 842761 h 1403595"/>
                <a:gd name="connsiteX647" fmla="*/ 83914 w 1649904"/>
                <a:gd name="connsiteY647" fmla="*/ 842761 h 1403595"/>
                <a:gd name="connsiteX648" fmla="*/ 80292 w 1649904"/>
                <a:gd name="connsiteY648" fmla="*/ 838535 h 1403595"/>
                <a:gd name="connsiteX649" fmla="*/ 80292 w 1649904"/>
                <a:gd name="connsiteY649" fmla="*/ 835517 h 1403595"/>
                <a:gd name="connsiteX650" fmla="*/ 73651 w 1649904"/>
                <a:gd name="connsiteY650" fmla="*/ 834913 h 1403595"/>
                <a:gd name="connsiteX651" fmla="*/ 72444 w 1649904"/>
                <a:gd name="connsiteY651" fmla="*/ 826461 h 1403595"/>
                <a:gd name="connsiteX652" fmla="*/ 63992 w 1649904"/>
                <a:gd name="connsiteY652" fmla="*/ 828272 h 1403595"/>
                <a:gd name="connsiteX653" fmla="*/ 62784 w 1649904"/>
                <a:gd name="connsiteY653" fmla="*/ 824650 h 1403595"/>
                <a:gd name="connsiteX654" fmla="*/ 57955 w 1649904"/>
                <a:gd name="connsiteY654" fmla="*/ 819821 h 1403595"/>
                <a:gd name="connsiteX655" fmla="*/ 59162 w 1649904"/>
                <a:gd name="connsiteY655" fmla="*/ 814387 h 1403595"/>
                <a:gd name="connsiteX656" fmla="*/ 56144 w 1649904"/>
                <a:gd name="connsiteY656" fmla="*/ 810765 h 1403595"/>
                <a:gd name="connsiteX657" fmla="*/ 55540 w 1649904"/>
                <a:gd name="connsiteY657" fmla="*/ 803521 h 1403595"/>
                <a:gd name="connsiteX658" fmla="*/ 51314 w 1649904"/>
                <a:gd name="connsiteY658" fmla="*/ 800502 h 1403595"/>
                <a:gd name="connsiteX659" fmla="*/ 48899 w 1649904"/>
                <a:gd name="connsiteY659" fmla="*/ 796880 h 1403595"/>
                <a:gd name="connsiteX660" fmla="*/ 44070 w 1649904"/>
                <a:gd name="connsiteY660" fmla="*/ 791447 h 1403595"/>
                <a:gd name="connsiteX661" fmla="*/ 44070 w 1649904"/>
                <a:gd name="connsiteY661" fmla="*/ 788428 h 1403595"/>
                <a:gd name="connsiteX662" fmla="*/ 48899 w 1649904"/>
                <a:gd name="connsiteY662" fmla="*/ 789636 h 1403595"/>
                <a:gd name="connsiteX663" fmla="*/ 55540 w 1649904"/>
                <a:gd name="connsiteY663" fmla="*/ 789636 h 1403595"/>
                <a:gd name="connsiteX664" fmla="*/ 56144 w 1649904"/>
                <a:gd name="connsiteY664" fmla="*/ 784202 h 1403595"/>
                <a:gd name="connsiteX665" fmla="*/ 54936 w 1649904"/>
                <a:gd name="connsiteY665" fmla="*/ 773336 h 1403595"/>
                <a:gd name="connsiteX666" fmla="*/ 56144 w 1649904"/>
                <a:gd name="connsiteY666" fmla="*/ 768506 h 1403595"/>
                <a:gd name="connsiteX667" fmla="*/ 55540 w 1649904"/>
                <a:gd name="connsiteY667" fmla="*/ 761866 h 1403595"/>
                <a:gd name="connsiteX668" fmla="*/ 63992 w 1649904"/>
                <a:gd name="connsiteY668" fmla="*/ 759451 h 1403595"/>
                <a:gd name="connsiteX669" fmla="*/ 67010 w 1649904"/>
                <a:gd name="connsiteY669" fmla="*/ 757036 h 1403595"/>
                <a:gd name="connsiteX670" fmla="*/ 73651 w 1649904"/>
                <a:gd name="connsiteY670" fmla="*/ 763073 h 1403595"/>
                <a:gd name="connsiteX671" fmla="*/ 75462 w 1649904"/>
                <a:gd name="connsiteY671" fmla="*/ 755829 h 1403595"/>
                <a:gd name="connsiteX672" fmla="*/ 70632 w 1649904"/>
                <a:gd name="connsiteY672" fmla="*/ 751603 h 1403595"/>
                <a:gd name="connsiteX673" fmla="*/ 65803 w 1649904"/>
                <a:gd name="connsiteY673" fmla="*/ 748585 h 1403595"/>
                <a:gd name="connsiteX674" fmla="*/ 67614 w 1649904"/>
                <a:gd name="connsiteY674" fmla="*/ 744962 h 1403595"/>
                <a:gd name="connsiteX675" fmla="*/ 65803 w 1649904"/>
                <a:gd name="connsiteY675" fmla="*/ 742548 h 1403595"/>
                <a:gd name="connsiteX676" fmla="*/ 59766 w 1649904"/>
                <a:gd name="connsiteY676" fmla="*/ 741340 h 1403595"/>
                <a:gd name="connsiteX677" fmla="*/ 59766 w 1649904"/>
                <a:gd name="connsiteY677" fmla="*/ 735907 h 1403595"/>
                <a:gd name="connsiteX678" fmla="*/ 62784 w 1649904"/>
                <a:gd name="connsiteY678" fmla="*/ 729870 h 1403595"/>
                <a:gd name="connsiteX679" fmla="*/ 63388 w 1649904"/>
                <a:gd name="connsiteY679" fmla="*/ 720814 h 1403595"/>
                <a:gd name="connsiteX680" fmla="*/ 55540 w 1649904"/>
                <a:gd name="connsiteY680" fmla="*/ 720211 h 1403595"/>
                <a:gd name="connsiteX681" fmla="*/ 56748 w 1649904"/>
                <a:gd name="connsiteY681" fmla="*/ 714174 h 1403595"/>
                <a:gd name="connsiteX682" fmla="*/ 65803 w 1649904"/>
                <a:gd name="connsiteY682" fmla="*/ 702100 h 1403595"/>
                <a:gd name="connsiteX683" fmla="*/ 71236 w 1649904"/>
                <a:gd name="connsiteY683" fmla="*/ 699081 h 1403595"/>
                <a:gd name="connsiteX684" fmla="*/ 76669 w 1649904"/>
                <a:gd name="connsiteY684" fmla="*/ 697270 h 1403595"/>
                <a:gd name="connsiteX685" fmla="*/ 79688 w 1649904"/>
                <a:gd name="connsiteY685" fmla="*/ 695459 h 1403595"/>
                <a:gd name="connsiteX686" fmla="*/ 86932 w 1649904"/>
                <a:gd name="connsiteY686" fmla="*/ 693044 h 1403595"/>
                <a:gd name="connsiteX687" fmla="*/ 98403 w 1649904"/>
                <a:gd name="connsiteY687" fmla="*/ 693044 h 1403595"/>
                <a:gd name="connsiteX688" fmla="*/ 101421 w 1649904"/>
                <a:gd name="connsiteY688" fmla="*/ 691837 h 1403595"/>
                <a:gd name="connsiteX689" fmla="*/ 108062 w 1649904"/>
                <a:gd name="connsiteY689" fmla="*/ 693648 h 1403595"/>
                <a:gd name="connsiteX690" fmla="*/ 123154 w 1649904"/>
                <a:gd name="connsiteY690" fmla="*/ 694855 h 1403595"/>
                <a:gd name="connsiteX691" fmla="*/ 127380 w 1649904"/>
                <a:gd name="connsiteY691" fmla="*/ 696666 h 1403595"/>
                <a:gd name="connsiteX692" fmla="*/ 134021 w 1649904"/>
                <a:gd name="connsiteY692" fmla="*/ 696666 h 1403595"/>
                <a:gd name="connsiteX693" fmla="*/ 137643 w 1649904"/>
                <a:gd name="connsiteY693" fmla="*/ 694855 h 1403595"/>
                <a:gd name="connsiteX694" fmla="*/ 146095 w 1649904"/>
                <a:gd name="connsiteY694" fmla="*/ 697874 h 1403595"/>
                <a:gd name="connsiteX695" fmla="*/ 155150 w 1649904"/>
                <a:gd name="connsiteY695" fmla="*/ 699685 h 1403595"/>
                <a:gd name="connsiteX696" fmla="*/ 171450 w 1649904"/>
                <a:gd name="connsiteY696" fmla="*/ 702703 h 1403595"/>
                <a:gd name="connsiteX697" fmla="*/ 175072 w 1649904"/>
                <a:gd name="connsiteY697" fmla="*/ 701496 h 1403595"/>
                <a:gd name="connsiteX698" fmla="*/ 181713 w 1649904"/>
                <a:gd name="connsiteY698" fmla="*/ 707533 h 1403595"/>
                <a:gd name="connsiteX699" fmla="*/ 190768 w 1649904"/>
                <a:gd name="connsiteY699" fmla="*/ 709948 h 1403595"/>
                <a:gd name="connsiteX700" fmla="*/ 197409 w 1649904"/>
                <a:gd name="connsiteY700" fmla="*/ 706929 h 1403595"/>
                <a:gd name="connsiteX701" fmla="*/ 214916 w 1649904"/>
                <a:gd name="connsiteY701" fmla="*/ 711759 h 1403595"/>
                <a:gd name="connsiteX702" fmla="*/ 222161 w 1649904"/>
                <a:gd name="connsiteY702" fmla="*/ 709344 h 1403595"/>
                <a:gd name="connsiteX703" fmla="*/ 226386 w 1649904"/>
                <a:gd name="connsiteY703" fmla="*/ 709344 h 1403595"/>
                <a:gd name="connsiteX704" fmla="*/ 228801 w 1649904"/>
                <a:gd name="connsiteY704" fmla="*/ 705722 h 1403595"/>
                <a:gd name="connsiteX705" fmla="*/ 233027 w 1649904"/>
                <a:gd name="connsiteY705" fmla="*/ 705118 h 1403595"/>
                <a:gd name="connsiteX706" fmla="*/ 241479 w 1649904"/>
                <a:gd name="connsiteY706" fmla="*/ 709344 h 1403595"/>
                <a:gd name="connsiteX707" fmla="*/ 250534 w 1649904"/>
                <a:gd name="connsiteY707" fmla="*/ 709344 h 1403595"/>
                <a:gd name="connsiteX708" fmla="*/ 256571 w 1649904"/>
                <a:gd name="connsiteY708" fmla="*/ 712966 h 1403595"/>
                <a:gd name="connsiteX709" fmla="*/ 259590 w 1649904"/>
                <a:gd name="connsiteY709" fmla="*/ 705118 h 1403595"/>
                <a:gd name="connsiteX710" fmla="*/ 264419 w 1649904"/>
                <a:gd name="connsiteY710" fmla="*/ 704514 h 1403595"/>
                <a:gd name="connsiteX711" fmla="*/ 266230 w 1649904"/>
                <a:gd name="connsiteY711" fmla="*/ 710551 h 1403595"/>
                <a:gd name="connsiteX712" fmla="*/ 269249 w 1649904"/>
                <a:gd name="connsiteY712" fmla="*/ 715985 h 1403595"/>
                <a:gd name="connsiteX713" fmla="*/ 277097 w 1649904"/>
                <a:gd name="connsiteY713" fmla="*/ 719607 h 1403595"/>
                <a:gd name="connsiteX714" fmla="*/ 282530 w 1649904"/>
                <a:gd name="connsiteY714" fmla="*/ 717796 h 1403595"/>
                <a:gd name="connsiteX715" fmla="*/ 281926 w 1649904"/>
                <a:gd name="connsiteY715" fmla="*/ 714777 h 1403595"/>
                <a:gd name="connsiteX716" fmla="*/ 289775 w 1649904"/>
                <a:gd name="connsiteY716" fmla="*/ 714777 h 1403595"/>
                <a:gd name="connsiteX717" fmla="*/ 293397 w 1649904"/>
                <a:gd name="connsiteY717" fmla="*/ 706929 h 1403595"/>
                <a:gd name="connsiteX718" fmla="*/ 293397 w 1649904"/>
                <a:gd name="connsiteY718" fmla="*/ 703911 h 1403595"/>
                <a:gd name="connsiteX719" fmla="*/ 298226 w 1649904"/>
                <a:gd name="connsiteY719" fmla="*/ 700289 h 1403595"/>
                <a:gd name="connsiteX720" fmla="*/ 303056 w 1649904"/>
                <a:gd name="connsiteY720" fmla="*/ 699081 h 1403595"/>
                <a:gd name="connsiteX721" fmla="*/ 306074 w 1649904"/>
                <a:gd name="connsiteY721" fmla="*/ 696063 h 1403595"/>
                <a:gd name="connsiteX722" fmla="*/ 307282 w 1649904"/>
                <a:gd name="connsiteY722" fmla="*/ 689422 h 1403595"/>
                <a:gd name="connsiteX723" fmla="*/ 309697 w 1649904"/>
                <a:gd name="connsiteY723" fmla="*/ 683989 h 1403595"/>
                <a:gd name="connsiteX724" fmla="*/ 307886 w 1649904"/>
                <a:gd name="connsiteY724" fmla="*/ 677348 h 1403595"/>
                <a:gd name="connsiteX725" fmla="*/ 311508 w 1649904"/>
                <a:gd name="connsiteY725" fmla="*/ 674933 h 1403595"/>
                <a:gd name="connsiteX726" fmla="*/ 316337 w 1649904"/>
                <a:gd name="connsiteY726" fmla="*/ 676744 h 1403595"/>
                <a:gd name="connsiteX727" fmla="*/ 321167 w 1649904"/>
                <a:gd name="connsiteY727" fmla="*/ 676141 h 1403595"/>
                <a:gd name="connsiteX728" fmla="*/ 325997 w 1649904"/>
                <a:gd name="connsiteY728" fmla="*/ 671311 h 1403595"/>
                <a:gd name="connsiteX729" fmla="*/ 332637 w 1649904"/>
                <a:gd name="connsiteY729" fmla="*/ 669500 h 1403595"/>
                <a:gd name="connsiteX730" fmla="*/ 339881 w 1649904"/>
                <a:gd name="connsiteY730" fmla="*/ 665274 h 1403595"/>
                <a:gd name="connsiteX731" fmla="*/ 348937 w 1649904"/>
                <a:gd name="connsiteY731" fmla="*/ 665274 h 1403595"/>
                <a:gd name="connsiteX732" fmla="*/ 357992 w 1649904"/>
                <a:gd name="connsiteY732" fmla="*/ 667085 h 1403595"/>
                <a:gd name="connsiteX733" fmla="*/ 371274 w 1649904"/>
                <a:gd name="connsiteY733" fmla="*/ 670707 h 1403595"/>
                <a:gd name="connsiteX734" fmla="*/ 380329 w 1649904"/>
                <a:gd name="connsiteY734" fmla="*/ 661652 h 1403595"/>
                <a:gd name="connsiteX735" fmla="*/ 387574 w 1649904"/>
                <a:gd name="connsiteY735" fmla="*/ 662859 h 1403595"/>
                <a:gd name="connsiteX736" fmla="*/ 393610 w 1649904"/>
                <a:gd name="connsiteY736" fmla="*/ 670707 h 1403595"/>
                <a:gd name="connsiteX737" fmla="*/ 397836 w 1649904"/>
                <a:gd name="connsiteY737" fmla="*/ 673726 h 1403595"/>
                <a:gd name="connsiteX738" fmla="*/ 403270 w 1649904"/>
                <a:gd name="connsiteY738" fmla="*/ 676744 h 1403595"/>
                <a:gd name="connsiteX739" fmla="*/ 408703 w 1649904"/>
                <a:gd name="connsiteY739" fmla="*/ 677952 h 1403595"/>
                <a:gd name="connsiteX740" fmla="*/ 415947 w 1649904"/>
                <a:gd name="connsiteY740" fmla="*/ 677348 h 1403595"/>
                <a:gd name="connsiteX741" fmla="*/ 422588 w 1649904"/>
                <a:gd name="connsiteY741" fmla="*/ 672518 h 1403595"/>
                <a:gd name="connsiteX742" fmla="*/ 428625 w 1649904"/>
                <a:gd name="connsiteY742" fmla="*/ 664067 h 1403595"/>
                <a:gd name="connsiteX743" fmla="*/ 427418 w 1649904"/>
                <a:gd name="connsiteY743" fmla="*/ 650182 h 1403595"/>
                <a:gd name="connsiteX744" fmla="*/ 432851 w 1649904"/>
                <a:gd name="connsiteY744" fmla="*/ 648371 h 1403595"/>
                <a:gd name="connsiteX745" fmla="*/ 434662 w 1649904"/>
                <a:gd name="connsiteY745" fmla="*/ 651993 h 1403595"/>
                <a:gd name="connsiteX746" fmla="*/ 435869 w 1649904"/>
                <a:gd name="connsiteY746" fmla="*/ 659237 h 1403595"/>
                <a:gd name="connsiteX747" fmla="*/ 441906 w 1649904"/>
                <a:gd name="connsiteY747" fmla="*/ 661652 h 1403595"/>
                <a:gd name="connsiteX748" fmla="*/ 446132 w 1649904"/>
                <a:gd name="connsiteY748" fmla="*/ 656219 h 1403595"/>
                <a:gd name="connsiteX749" fmla="*/ 442510 w 1649904"/>
                <a:gd name="connsiteY749" fmla="*/ 647163 h 1403595"/>
                <a:gd name="connsiteX750" fmla="*/ 443114 w 1649904"/>
                <a:gd name="connsiteY750" fmla="*/ 641730 h 1403595"/>
                <a:gd name="connsiteX751" fmla="*/ 453980 w 1649904"/>
                <a:gd name="connsiteY751" fmla="*/ 636297 h 1403595"/>
                <a:gd name="connsiteX752" fmla="*/ 460621 w 1649904"/>
                <a:gd name="connsiteY752" fmla="*/ 633882 h 1403595"/>
                <a:gd name="connsiteX753" fmla="*/ 466658 w 1649904"/>
                <a:gd name="connsiteY753" fmla="*/ 630260 h 1403595"/>
                <a:gd name="connsiteX754" fmla="*/ 470884 w 1649904"/>
                <a:gd name="connsiteY754" fmla="*/ 630260 h 1403595"/>
                <a:gd name="connsiteX755" fmla="*/ 476317 w 1649904"/>
                <a:gd name="connsiteY755" fmla="*/ 631467 h 1403595"/>
                <a:gd name="connsiteX756" fmla="*/ 487787 w 1649904"/>
                <a:gd name="connsiteY756" fmla="*/ 631467 h 1403595"/>
                <a:gd name="connsiteX757" fmla="*/ 498654 w 1649904"/>
                <a:gd name="connsiteY757" fmla="*/ 636297 h 1403595"/>
                <a:gd name="connsiteX758" fmla="*/ 505294 w 1649904"/>
                <a:gd name="connsiteY758" fmla="*/ 633278 h 1403595"/>
                <a:gd name="connsiteX759" fmla="*/ 508917 w 1649904"/>
                <a:gd name="connsiteY759" fmla="*/ 629052 h 1403595"/>
                <a:gd name="connsiteX760" fmla="*/ 509520 w 1649904"/>
                <a:gd name="connsiteY760" fmla="*/ 618186 h 1403595"/>
                <a:gd name="connsiteX761" fmla="*/ 509520 w 1649904"/>
                <a:gd name="connsiteY761" fmla="*/ 610338 h 1403595"/>
                <a:gd name="connsiteX762" fmla="*/ 505898 w 1649904"/>
                <a:gd name="connsiteY762" fmla="*/ 604904 h 1403595"/>
                <a:gd name="connsiteX763" fmla="*/ 507709 w 1649904"/>
                <a:gd name="connsiteY763" fmla="*/ 588605 h 1403595"/>
                <a:gd name="connsiteX764" fmla="*/ 510728 w 1649904"/>
                <a:gd name="connsiteY764" fmla="*/ 584379 h 1403595"/>
                <a:gd name="connsiteX765" fmla="*/ 508313 w 1649904"/>
                <a:gd name="connsiteY765" fmla="*/ 577134 h 1403595"/>
                <a:gd name="connsiteX766" fmla="*/ 509520 w 1649904"/>
                <a:gd name="connsiteY766" fmla="*/ 571097 h 1403595"/>
                <a:gd name="connsiteX767" fmla="*/ 516161 w 1649904"/>
                <a:gd name="connsiteY767" fmla="*/ 565060 h 1403595"/>
                <a:gd name="connsiteX768" fmla="*/ 517368 w 1649904"/>
                <a:gd name="connsiteY768" fmla="*/ 562042 h 1403595"/>
                <a:gd name="connsiteX769" fmla="*/ 528235 w 1649904"/>
                <a:gd name="connsiteY769" fmla="*/ 559023 h 1403595"/>
                <a:gd name="connsiteX770" fmla="*/ 533668 w 1649904"/>
                <a:gd name="connsiteY770" fmla="*/ 558420 h 1403595"/>
                <a:gd name="connsiteX771" fmla="*/ 549968 w 1649904"/>
                <a:gd name="connsiteY771" fmla="*/ 557212 h 1403595"/>
                <a:gd name="connsiteX772" fmla="*/ 553590 w 1649904"/>
                <a:gd name="connsiteY772" fmla="*/ 555401 h 1403595"/>
                <a:gd name="connsiteX773" fmla="*/ 555401 w 1649904"/>
                <a:gd name="connsiteY773" fmla="*/ 551779 h 1403595"/>
                <a:gd name="connsiteX774" fmla="*/ 565060 w 1649904"/>
                <a:gd name="connsiteY774" fmla="*/ 546950 h 1403595"/>
                <a:gd name="connsiteX775" fmla="*/ 572909 w 1649904"/>
                <a:gd name="connsiteY775" fmla="*/ 546950 h 1403595"/>
                <a:gd name="connsiteX776" fmla="*/ 580757 w 1649904"/>
                <a:gd name="connsiteY776" fmla="*/ 544535 h 1403595"/>
                <a:gd name="connsiteX777" fmla="*/ 586190 w 1649904"/>
                <a:gd name="connsiteY777" fmla="*/ 540309 h 1403595"/>
                <a:gd name="connsiteX778" fmla="*/ 595849 w 1649904"/>
                <a:gd name="connsiteY778" fmla="*/ 540309 h 1403595"/>
                <a:gd name="connsiteX779" fmla="*/ 597660 w 1649904"/>
                <a:gd name="connsiteY779" fmla="*/ 537894 h 1403595"/>
                <a:gd name="connsiteX780" fmla="*/ 603093 w 1649904"/>
                <a:gd name="connsiteY780" fmla="*/ 534272 h 1403595"/>
                <a:gd name="connsiteX781" fmla="*/ 611545 w 1649904"/>
                <a:gd name="connsiteY781" fmla="*/ 533668 h 1403595"/>
                <a:gd name="connsiteX782" fmla="*/ 616978 w 1649904"/>
                <a:gd name="connsiteY782" fmla="*/ 527631 h 1403595"/>
                <a:gd name="connsiteX783" fmla="*/ 621808 w 1649904"/>
                <a:gd name="connsiteY783" fmla="*/ 525820 h 1403595"/>
                <a:gd name="connsiteX784" fmla="*/ 623619 w 1649904"/>
                <a:gd name="connsiteY784" fmla="*/ 527028 h 1403595"/>
                <a:gd name="connsiteX785" fmla="*/ 629052 w 1649904"/>
                <a:gd name="connsiteY785" fmla="*/ 534272 h 1403595"/>
                <a:gd name="connsiteX786" fmla="*/ 639919 w 1649904"/>
                <a:gd name="connsiteY786" fmla="*/ 532461 h 1403595"/>
                <a:gd name="connsiteX787" fmla="*/ 642334 w 1649904"/>
                <a:gd name="connsiteY787" fmla="*/ 534876 h 1403595"/>
                <a:gd name="connsiteX788" fmla="*/ 645956 w 1649904"/>
                <a:gd name="connsiteY788" fmla="*/ 543327 h 1403595"/>
                <a:gd name="connsiteX789" fmla="*/ 648371 w 1649904"/>
                <a:gd name="connsiteY789" fmla="*/ 545742 h 1403595"/>
                <a:gd name="connsiteX790" fmla="*/ 652597 w 1649904"/>
                <a:gd name="connsiteY790" fmla="*/ 546950 h 1403595"/>
                <a:gd name="connsiteX791" fmla="*/ 656823 w 1649904"/>
                <a:gd name="connsiteY791" fmla="*/ 546950 h 1403595"/>
                <a:gd name="connsiteX792" fmla="*/ 662859 w 1649904"/>
                <a:gd name="connsiteY792" fmla="*/ 540913 h 1403595"/>
                <a:gd name="connsiteX793" fmla="*/ 666482 w 1649904"/>
                <a:gd name="connsiteY793" fmla="*/ 533668 h 1403595"/>
                <a:gd name="connsiteX794" fmla="*/ 671915 w 1649904"/>
                <a:gd name="connsiteY794" fmla="*/ 529442 h 1403595"/>
                <a:gd name="connsiteX795" fmla="*/ 678556 w 1649904"/>
                <a:gd name="connsiteY795" fmla="*/ 522802 h 1403595"/>
                <a:gd name="connsiteX796" fmla="*/ 679159 w 1649904"/>
                <a:gd name="connsiteY796" fmla="*/ 516765 h 1403595"/>
                <a:gd name="connsiteX797" fmla="*/ 682781 w 1649904"/>
                <a:gd name="connsiteY797" fmla="*/ 507709 h 1403595"/>
                <a:gd name="connsiteX798" fmla="*/ 676744 w 1649904"/>
                <a:gd name="connsiteY798" fmla="*/ 505294 h 1403595"/>
                <a:gd name="connsiteX799" fmla="*/ 675537 w 1649904"/>
                <a:gd name="connsiteY799" fmla="*/ 499257 h 1403595"/>
                <a:gd name="connsiteX800" fmla="*/ 671311 w 1649904"/>
                <a:gd name="connsiteY800" fmla="*/ 499257 h 1403595"/>
                <a:gd name="connsiteX801" fmla="*/ 666482 w 1649904"/>
                <a:gd name="connsiteY801" fmla="*/ 496843 h 1403595"/>
                <a:gd name="connsiteX802" fmla="*/ 670104 w 1649904"/>
                <a:gd name="connsiteY802" fmla="*/ 487787 h 1403595"/>
                <a:gd name="connsiteX803" fmla="*/ 676141 w 1649904"/>
                <a:gd name="connsiteY803" fmla="*/ 481146 h 1403595"/>
                <a:gd name="connsiteX804" fmla="*/ 677952 w 1649904"/>
                <a:gd name="connsiteY804" fmla="*/ 475109 h 1403595"/>
                <a:gd name="connsiteX805" fmla="*/ 685800 w 1649904"/>
                <a:gd name="connsiteY805" fmla="*/ 475713 h 1403595"/>
                <a:gd name="connsiteX806" fmla="*/ 686404 w 1649904"/>
                <a:gd name="connsiteY806" fmla="*/ 470280 h 1403595"/>
                <a:gd name="connsiteX807" fmla="*/ 690026 w 1649904"/>
                <a:gd name="connsiteY807" fmla="*/ 471487 h 1403595"/>
                <a:gd name="connsiteX808" fmla="*/ 696063 w 1649904"/>
                <a:gd name="connsiteY808" fmla="*/ 470884 h 1403595"/>
                <a:gd name="connsiteX809" fmla="*/ 697874 w 1649904"/>
                <a:gd name="connsiteY809" fmla="*/ 467261 h 1403595"/>
                <a:gd name="connsiteX810" fmla="*/ 702704 w 1649904"/>
                <a:gd name="connsiteY810" fmla="*/ 462432 h 1403595"/>
                <a:gd name="connsiteX811" fmla="*/ 705722 w 1649904"/>
                <a:gd name="connsiteY811" fmla="*/ 458206 h 1403595"/>
                <a:gd name="connsiteX812" fmla="*/ 708741 w 1649904"/>
                <a:gd name="connsiteY812" fmla="*/ 458206 h 1403595"/>
                <a:gd name="connsiteX813" fmla="*/ 708741 w 1649904"/>
                <a:gd name="connsiteY813" fmla="*/ 463639 h 1403595"/>
                <a:gd name="connsiteX814" fmla="*/ 713570 w 1649904"/>
                <a:gd name="connsiteY814" fmla="*/ 463639 h 1403595"/>
                <a:gd name="connsiteX815" fmla="*/ 718400 w 1649904"/>
                <a:gd name="connsiteY815" fmla="*/ 467261 h 1403595"/>
                <a:gd name="connsiteX816" fmla="*/ 722625 w 1649904"/>
                <a:gd name="connsiteY816" fmla="*/ 465450 h 1403595"/>
                <a:gd name="connsiteX817" fmla="*/ 730474 w 1649904"/>
                <a:gd name="connsiteY817" fmla="*/ 476921 h 1403595"/>
                <a:gd name="connsiteX818" fmla="*/ 732888 w 1649904"/>
                <a:gd name="connsiteY818" fmla="*/ 486580 h 1403595"/>
                <a:gd name="connsiteX819" fmla="*/ 734096 w 1649904"/>
                <a:gd name="connsiteY819" fmla="*/ 495635 h 1403595"/>
                <a:gd name="connsiteX820" fmla="*/ 737718 w 1649904"/>
                <a:gd name="connsiteY820" fmla="*/ 498654 h 1403595"/>
                <a:gd name="connsiteX821" fmla="*/ 742548 w 1649904"/>
                <a:gd name="connsiteY821" fmla="*/ 498654 h 1403595"/>
                <a:gd name="connsiteX822" fmla="*/ 745566 w 1649904"/>
                <a:gd name="connsiteY822" fmla="*/ 508313 h 1403595"/>
                <a:gd name="connsiteX823" fmla="*/ 750999 w 1649904"/>
                <a:gd name="connsiteY823" fmla="*/ 504087 h 1403595"/>
                <a:gd name="connsiteX824" fmla="*/ 750999 w 1649904"/>
                <a:gd name="connsiteY824" fmla="*/ 499861 h 1403595"/>
                <a:gd name="connsiteX825" fmla="*/ 754622 w 1649904"/>
                <a:gd name="connsiteY825" fmla="*/ 501672 h 1403595"/>
                <a:gd name="connsiteX826" fmla="*/ 755829 w 1649904"/>
                <a:gd name="connsiteY826" fmla="*/ 504087 h 1403595"/>
                <a:gd name="connsiteX827" fmla="*/ 761866 w 1649904"/>
                <a:gd name="connsiteY827" fmla="*/ 507106 h 1403595"/>
                <a:gd name="connsiteX828" fmla="*/ 762470 w 1649904"/>
                <a:gd name="connsiteY828" fmla="*/ 513143 h 1403595"/>
                <a:gd name="connsiteX829" fmla="*/ 769110 w 1649904"/>
                <a:gd name="connsiteY829" fmla="*/ 516161 h 1403595"/>
                <a:gd name="connsiteX830" fmla="*/ 784203 w 1649904"/>
                <a:gd name="connsiteY830" fmla="*/ 518576 h 1403595"/>
                <a:gd name="connsiteX831" fmla="*/ 791447 w 1649904"/>
                <a:gd name="connsiteY831" fmla="*/ 513746 h 1403595"/>
                <a:gd name="connsiteX832" fmla="*/ 789032 w 1649904"/>
                <a:gd name="connsiteY832" fmla="*/ 509520 h 1403595"/>
                <a:gd name="connsiteX833" fmla="*/ 782995 w 1649904"/>
                <a:gd name="connsiteY833" fmla="*/ 505294 h 1403595"/>
                <a:gd name="connsiteX834" fmla="*/ 784203 w 1649904"/>
                <a:gd name="connsiteY834" fmla="*/ 502880 h 1403595"/>
                <a:gd name="connsiteX835" fmla="*/ 784806 w 1649904"/>
                <a:gd name="connsiteY835" fmla="*/ 495635 h 1403595"/>
                <a:gd name="connsiteX836" fmla="*/ 789636 w 1649904"/>
                <a:gd name="connsiteY836" fmla="*/ 495032 h 1403595"/>
                <a:gd name="connsiteX837" fmla="*/ 788428 w 1649904"/>
                <a:gd name="connsiteY837" fmla="*/ 488391 h 1403595"/>
                <a:gd name="connsiteX838" fmla="*/ 789032 w 1649904"/>
                <a:gd name="connsiteY838" fmla="*/ 483561 h 1403595"/>
                <a:gd name="connsiteX839" fmla="*/ 786014 w 1649904"/>
                <a:gd name="connsiteY839" fmla="*/ 483561 h 1403595"/>
                <a:gd name="connsiteX840" fmla="*/ 778166 w 1649904"/>
                <a:gd name="connsiteY840" fmla="*/ 478128 h 1403595"/>
                <a:gd name="connsiteX841" fmla="*/ 775751 w 1649904"/>
                <a:gd name="connsiteY841" fmla="*/ 481146 h 1403595"/>
                <a:gd name="connsiteX842" fmla="*/ 769714 w 1649904"/>
                <a:gd name="connsiteY842" fmla="*/ 478732 h 1403595"/>
                <a:gd name="connsiteX843" fmla="*/ 766695 w 1649904"/>
                <a:gd name="connsiteY843" fmla="*/ 484769 h 1403595"/>
                <a:gd name="connsiteX844" fmla="*/ 759451 w 1649904"/>
                <a:gd name="connsiteY844" fmla="*/ 479335 h 1403595"/>
                <a:gd name="connsiteX845" fmla="*/ 750396 w 1649904"/>
                <a:gd name="connsiteY845" fmla="*/ 476921 h 1403595"/>
                <a:gd name="connsiteX846" fmla="*/ 742548 w 1649904"/>
                <a:gd name="connsiteY846" fmla="*/ 473902 h 1403595"/>
                <a:gd name="connsiteX847" fmla="*/ 744962 w 1649904"/>
                <a:gd name="connsiteY847" fmla="*/ 468469 h 1403595"/>
                <a:gd name="connsiteX848" fmla="*/ 748585 w 1649904"/>
                <a:gd name="connsiteY848" fmla="*/ 464847 h 1403595"/>
                <a:gd name="connsiteX849" fmla="*/ 744359 w 1649904"/>
                <a:gd name="connsiteY849" fmla="*/ 455187 h 1403595"/>
                <a:gd name="connsiteX850" fmla="*/ 749792 w 1649904"/>
                <a:gd name="connsiteY850" fmla="*/ 450962 h 1403595"/>
                <a:gd name="connsiteX851" fmla="*/ 750999 w 1649904"/>
                <a:gd name="connsiteY851" fmla="*/ 455791 h 1403595"/>
                <a:gd name="connsiteX852" fmla="*/ 755225 w 1649904"/>
                <a:gd name="connsiteY852" fmla="*/ 462432 h 1403595"/>
                <a:gd name="connsiteX853" fmla="*/ 760659 w 1649904"/>
                <a:gd name="connsiteY853" fmla="*/ 463639 h 1403595"/>
                <a:gd name="connsiteX854" fmla="*/ 761866 w 1649904"/>
                <a:gd name="connsiteY854" fmla="*/ 459413 h 1403595"/>
                <a:gd name="connsiteX855" fmla="*/ 765488 w 1649904"/>
                <a:gd name="connsiteY855" fmla="*/ 459413 h 1403595"/>
                <a:gd name="connsiteX856" fmla="*/ 768506 w 1649904"/>
                <a:gd name="connsiteY856" fmla="*/ 455187 h 1403595"/>
                <a:gd name="connsiteX857" fmla="*/ 768506 w 1649904"/>
                <a:gd name="connsiteY857" fmla="*/ 449754 h 1403595"/>
                <a:gd name="connsiteX858" fmla="*/ 770921 w 1649904"/>
                <a:gd name="connsiteY858" fmla="*/ 445528 h 1403595"/>
                <a:gd name="connsiteX859" fmla="*/ 781788 w 1649904"/>
                <a:gd name="connsiteY859" fmla="*/ 440699 h 1403595"/>
                <a:gd name="connsiteX860" fmla="*/ 783599 w 1649904"/>
                <a:gd name="connsiteY860" fmla="*/ 437680 h 1403595"/>
                <a:gd name="connsiteX861" fmla="*/ 790843 w 1649904"/>
                <a:gd name="connsiteY861" fmla="*/ 441906 h 1403595"/>
                <a:gd name="connsiteX862" fmla="*/ 798088 w 1649904"/>
                <a:gd name="connsiteY862" fmla="*/ 443717 h 1403595"/>
                <a:gd name="connsiteX863" fmla="*/ 803521 w 1649904"/>
                <a:gd name="connsiteY863" fmla="*/ 449754 h 1403595"/>
                <a:gd name="connsiteX864" fmla="*/ 799899 w 1649904"/>
                <a:gd name="connsiteY864" fmla="*/ 452169 h 1403595"/>
                <a:gd name="connsiteX865" fmla="*/ 802314 w 1649904"/>
                <a:gd name="connsiteY865" fmla="*/ 455791 h 1403595"/>
                <a:gd name="connsiteX866" fmla="*/ 809558 w 1649904"/>
                <a:gd name="connsiteY866" fmla="*/ 452773 h 1403595"/>
                <a:gd name="connsiteX867" fmla="*/ 818010 w 1649904"/>
                <a:gd name="connsiteY867" fmla="*/ 453376 h 1403595"/>
                <a:gd name="connsiteX868" fmla="*/ 822236 w 1649904"/>
                <a:gd name="connsiteY868" fmla="*/ 455791 h 1403595"/>
                <a:gd name="connsiteX869" fmla="*/ 837932 w 1649904"/>
                <a:gd name="connsiteY869" fmla="*/ 459413 h 1403595"/>
                <a:gd name="connsiteX870" fmla="*/ 839743 w 1649904"/>
                <a:gd name="connsiteY870" fmla="*/ 461828 h 1403595"/>
                <a:gd name="connsiteX871" fmla="*/ 845176 w 1649904"/>
                <a:gd name="connsiteY871" fmla="*/ 456395 h 1403595"/>
                <a:gd name="connsiteX872" fmla="*/ 845176 w 1649904"/>
                <a:gd name="connsiteY872" fmla="*/ 452773 h 1403595"/>
                <a:gd name="connsiteX873" fmla="*/ 846383 w 1649904"/>
                <a:gd name="connsiteY873" fmla="*/ 446736 h 1403595"/>
                <a:gd name="connsiteX874" fmla="*/ 844572 w 1649904"/>
                <a:gd name="connsiteY874" fmla="*/ 443717 h 1403595"/>
                <a:gd name="connsiteX875" fmla="*/ 846987 w 1649904"/>
                <a:gd name="connsiteY875" fmla="*/ 440699 h 1403595"/>
                <a:gd name="connsiteX876" fmla="*/ 847591 w 1649904"/>
                <a:gd name="connsiteY876" fmla="*/ 435869 h 1403595"/>
                <a:gd name="connsiteX877" fmla="*/ 851817 w 1649904"/>
                <a:gd name="connsiteY877" fmla="*/ 437077 h 1403595"/>
                <a:gd name="connsiteX878" fmla="*/ 856646 w 1649904"/>
                <a:gd name="connsiteY878" fmla="*/ 435869 h 1403595"/>
                <a:gd name="connsiteX879" fmla="*/ 857250 w 1649904"/>
                <a:gd name="connsiteY879" fmla="*/ 431040 h 1403595"/>
                <a:gd name="connsiteX880" fmla="*/ 854835 w 1649904"/>
                <a:gd name="connsiteY880" fmla="*/ 424399 h 1403595"/>
                <a:gd name="connsiteX881" fmla="*/ 860269 w 1649904"/>
                <a:gd name="connsiteY881" fmla="*/ 423192 h 1403595"/>
                <a:gd name="connsiteX882" fmla="*/ 865702 w 1649904"/>
                <a:gd name="connsiteY882" fmla="*/ 426814 h 1403595"/>
                <a:gd name="connsiteX883" fmla="*/ 871739 w 1649904"/>
                <a:gd name="connsiteY883" fmla="*/ 428625 h 1403595"/>
                <a:gd name="connsiteX884" fmla="*/ 880190 w 1649904"/>
                <a:gd name="connsiteY884" fmla="*/ 427418 h 1403595"/>
                <a:gd name="connsiteX885" fmla="*/ 883813 w 1649904"/>
                <a:gd name="connsiteY885" fmla="*/ 423192 h 1403595"/>
                <a:gd name="connsiteX886" fmla="*/ 887435 w 1649904"/>
                <a:gd name="connsiteY886" fmla="*/ 423795 h 1403595"/>
                <a:gd name="connsiteX887" fmla="*/ 892264 w 1649904"/>
                <a:gd name="connsiteY887" fmla="*/ 421381 h 1403595"/>
                <a:gd name="connsiteX888" fmla="*/ 904338 w 1649904"/>
                <a:gd name="connsiteY888" fmla="*/ 417758 h 1403595"/>
                <a:gd name="connsiteX889" fmla="*/ 907961 w 1649904"/>
                <a:gd name="connsiteY889" fmla="*/ 417155 h 1403595"/>
                <a:gd name="connsiteX890" fmla="*/ 911583 w 1649904"/>
                <a:gd name="connsiteY890" fmla="*/ 412929 h 1403595"/>
                <a:gd name="connsiteX891" fmla="*/ 909772 w 1649904"/>
                <a:gd name="connsiteY891" fmla="*/ 409910 h 1403595"/>
                <a:gd name="connsiteX892" fmla="*/ 909772 w 1649904"/>
                <a:gd name="connsiteY892" fmla="*/ 401459 h 1403595"/>
                <a:gd name="connsiteX893" fmla="*/ 913998 w 1649904"/>
                <a:gd name="connsiteY893" fmla="*/ 397233 h 1403595"/>
                <a:gd name="connsiteX894" fmla="*/ 919431 w 1649904"/>
                <a:gd name="connsiteY894" fmla="*/ 398440 h 1403595"/>
                <a:gd name="connsiteX895" fmla="*/ 929694 w 1649904"/>
                <a:gd name="connsiteY895" fmla="*/ 398440 h 1403595"/>
                <a:gd name="connsiteX896" fmla="*/ 933919 w 1649904"/>
                <a:gd name="connsiteY896" fmla="*/ 394818 h 1403595"/>
                <a:gd name="connsiteX897" fmla="*/ 941164 w 1649904"/>
                <a:gd name="connsiteY897" fmla="*/ 383348 h 1403595"/>
                <a:gd name="connsiteX898" fmla="*/ 945390 w 1649904"/>
                <a:gd name="connsiteY898" fmla="*/ 384555 h 1403595"/>
                <a:gd name="connsiteX899" fmla="*/ 946597 w 1649904"/>
                <a:gd name="connsiteY899" fmla="*/ 388177 h 1403595"/>
                <a:gd name="connsiteX900" fmla="*/ 953842 w 1649904"/>
                <a:gd name="connsiteY900" fmla="*/ 391196 h 1403595"/>
                <a:gd name="connsiteX901" fmla="*/ 960482 w 1649904"/>
                <a:gd name="connsiteY901" fmla="*/ 389385 h 1403595"/>
                <a:gd name="connsiteX902" fmla="*/ 961086 w 1649904"/>
                <a:gd name="connsiteY902" fmla="*/ 387573 h 1403595"/>
                <a:gd name="connsiteX903" fmla="*/ 965312 w 1649904"/>
                <a:gd name="connsiteY903" fmla="*/ 385159 h 1403595"/>
                <a:gd name="connsiteX904" fmla="*/ 976178 w 1649904"/>
                <a:gd name="connsiteY904" fmla="*/ 370670 h 1403595"/>
                <a:gd name="connsiteX905" fmla="*/ 977989 w 1649904"/>
                <a:gd name="connsiteY905" fmla="*/ 351351 h 1403595"/>
                <a:gd name="connsiteX906" fmla="*/ 982819 w 1649904"/>
                <a:gd name="connsiteY906" fmla="*/ 344107 h 1403595"/>
                <a:gd name="connsiteX907" fmla="*/ 977989 w 1649904"/>
                <a:gd name="connsiteY907" fmla="*/ 340485 h 1403595"/>
                <a:gd name="connsiteX908" fmla="*/ 979801 w 1649904"/>
                <a:gd name="connsiteY908" fmla="*/ 335656 h 1403595"/>
                <a:gd name="connsiteX909" fmla="*/ 984630 w 1649904"/>
                <a:gd name="connsiteY909" fmla="*/ 331430 h 1403595"/>
                <a:gd name="connsiteX910" fmla="*/ 988856 w 1649904"/>
                <a:gd name="connsiteY910" fmla="*/ 323582 h 1403595"/>
                <a:gd name="connsiteX911" fmla="*/ 992478 w 1649904"/>
                <a:gd name="connsiteY911" fmla="*/ 318752 h 1403595"/>
                <a:gd name="connsiteX912" fmla="*/ 992478 w 1649904"/>
                <a:gd name="connsiteY912" fmla="*/ 312111 h 1403595"/>
                <a:gd name="connsiteX913" fmla="*/ 994289 w 1649904"/>
                <a:gd name="connsiteY913" fmla="*/ 309697 h 1403595"/>
                <a:gd name="connsiteX914" fmla="*/ 1000326 w 1649904"/>
                <a:gd name="connsiteY914" fmla="*/ 306678 h 1403595"/>
                <a:gd name="connsiteX915" fmla="*/ 1002741 w 1649904"/>
                <a:gd name="connsiteY915" fmla="*/ 303056 h 1403595"/>
                <a:gd name="connsiteX916" fmla="*/ 1013608 w 1649904"/>
                <a:gd name="connsiteY916" fmla="*/ 301849 h 1403595"/>
                <a:gd name="connsiteX917" fmla="*/ 1018437 w 1649904"/>
                <a:gd name="connsiteY917" fmla="*/ 298226 h 1403595"/>
                <a:gd name="connsiteX918" fmla="*/ 1019645 w 1649904"/>
                <a:gd name="connsiteY918" fmla="*/ 294604 h 1403595"/>
                <a:gd name="connsiteX919" fmla="*/ 1025078 w 1649904"/>
                <a:gd name="connsiteY919" fmla="*/ 290378 h 1403595"/>
                <a:gd name="connsiteX920" fmla="*/ 1029907 w 1649904"/>
                <a:gd name="connsiteY920" fmla="*/ 290982 h 1403595"/>
                <a:gd name="connsiteX921" fmla="*/ 1032322 w 1649904"/>
                <a:gd name="connsiteY921" fmla="*/ 288567 h 1403595"/>
                <a:gd name="connsiteX922" fmla="*/ 1035944 w 1649904"/>
                <a:gd name="connsiteY922" fmla="*/ 287963 h 1403595"/>
                <a:gd name="connsiteX923" fmla="*/ 1038359 w 1649904"/>
                <a:gd name="connsiteY923" fmla="*/ 284945 h 1403595"/>
                <a:gd name="connsiteX924" fmla="*/ 1035944 w 1649904"/>
                <a:gd name="connsiteY924" fmla="*/ 279512 h 1403595"/>
                <a:gd name="connsiteX925" fmla="*/ 1031115 w 1649904"/>
                <a:gd name="connsiteY925" fmla="*/ 274682 h 1403595"/>
                <a:gd name="connsiteX926" fmla="*/ 1036548 w 1649904"/>
                <a:gd name="connsiteY926" fmla="*/ 270456 h 1403595"/>
                <a:gd name="connsiteX927" fmla="*/ 1039566 w 1649904"/>
                <a:gd name="connsiteY927" fmla="*/ 265023 h 1403595"/>
                <a:gd name="connsiteX928" fmla="*/ 1046207 w 1649904"/>
                <a:gd name="connsiteY928" fmla="*/ 262004 h 1403595"/>
                <a:gd name="connsiteX929" fmla="*/ 1049226 w 1649904"/>
                <a:gd name="connsiteY929" fmla="*/ 262004 h 1403595"/>
                <a:gd name="connsiteX930" fmla="*/ 1060092 w 1649904"/>
                <a:gd name="connsiteY930" fmla="*/ 258382 h 1403595"/>
                <a:gd name="connsiteX931" fmla="*/ 1063111 w 1649904"/>
                <a:gd name="connsiteY931" fmla="*/ 255967 h 1403595"/>
                <a:gd name="connsiteX932" fmla="*/ 1067337 w 1649904"/>
                <a:gd name="connsiteY932" fmla="*/ 254760 h 1403595"/>
                <a:gd name="connsiteX933" fmla="*/ 1081222 w 1649904"/>
                <a:gd name="connsiteY933" fmla="*/ 246308 h 1403595"/>
                <a:gd name="connsiteX934" fmla="*/ 1081222 w 1649904"/>
                <a:gd name="connsiteY934" fmla="*/ 241479 h 1403595"/>
                <a:gd name="connsiteX935" fmla="*/ 1086051 w 1649904"/>
                <a:gd name="connsiteY935" fmla="*/ 239064 h 1403595"/>
                <a:gd name="connsiteX936" fmla="*/ 1090277 w 1649904"/>
                <a:gd name="connsiteY936" fmla="*/ 241479 h 1403595"/>
                <a:gd name="connsiteX937" fmla="*/ 1093296 w 1649904"/>
                <a:gd name="connsiteY937" fmla="*/ 241479 h 1403595"/>
                <a:gd name="connsiteX938" fmla="*/ 1095710 w 1649904"/>
                <a:gd name="connsiteY938" fmla="*/ 237253 h 1403595"/>
                <a:gd name="connsiteX939" fmla="*/ 1099936 w 1649904"/>
                <a:gd name="connsiteY939" fmla="*/ 240271 h 1403595"/>
                <a:gd name="connsiteX940" fmla="*/ 1107181 w 1649904"/>
                <a:gd name="connsiteY940" fmla="*/ 240875 h 1403595"/>
                <a:gd name="connsiteX941" fmla="*/ 1107784 w 1649904"/>
                <a:gd name="connsiteY941" fmla="*/ 243893 h 1403595"/>
                <a:gd name="connsiteX942" fmla="*/ 1114425 w 1649904"/>
                <a:gd name="connsiteY942" fmla="*/ 242686 h 1403595"/>
                <a:gd name="connsiteX943" fmla="*/ 1117443 w 1649904"/>
                <a:gd name="connsiteY943" fmla="*/ 249327 h 1403595"/>
                <a:gd name="connsiteX944" fmla="*/ 1121066 w 1649904"/>
                <a:gd name="connsiteY944" fmla="*/ 249327 h 1403595"/>
                <a:gd name="connsiteX945" fmla="*/ 1125895 w 1649904"/>
                <a:gd name="connsiteY945" fmla="*/ 252949 h 1403595"/>
                <a:gd name="connsiteX946" fmla="*/ 1129517 w 1649904"/>
                <a:gd name="connsiteY946" fmla="*/ 252949 h 1403595"/>
                <a:gd name="connsiteX947" fmla="*/ 1130725 w 1649904"/>
                <a:gd name="connsiteY947" fmla="*/ 255967 h 1403595"/>
                <a:gd name="connsiteX948" fmla="*/ 1135554 w 1649904"/>
                <a:gd name="connsiteY948" fmla="*/ 254156 h 1403595"/>
                <a:gd name="connsiteX949" fmla="*/ 1136762 w 1649904"/>
                <a:gd name="connsiteY949" fmla="*/ 249327 h 1403595"/>
                <a:gd name="connsiteX950" fmla="*/ 1133743 w 1649904"/>
                <a:gd name="connsiteY950" fmla="*/ 243893 h 1403595"/>
                <a:gd name="connsiteX951" fmla="*/ 1135554 w 1649904"/>
                <a:gd name="connsiteY951" fmla="*/ 240875 h 1403595"/>
                <a:gd name="connsiteX952" fmla="*/ 1139780 w 1649904"/>
                <a:gd name="connsiteY952" fmla="*/ 238460 h 1403595"/>
                <a:gd name="connsiteX953" fmla="*/ 1143403 w 1649904"/>
                <a:gd name="connsiteY953" fmla="*/ 242686 h 1403595"/>
                <a:gd name="connsiteX954" fmla="*/ 1147025 w 1649904"/>
                <a:gd name="connsiteY954" fmla="*/ 240271 h 1403595"/>
                <a:gd name="connsiteX955" fmla="*/ 1150043 w 1649904"/>
                <a:gd name="connsiteY955" fmla="*/ 241479 h 1403595"/>
                <a:gd name="connsiteX956" fmla="*/ 1151251 w 1649904"/>
                <a:gd name="connsiteY956" fmla="*/ 233631 h 1403595"/>
                <a:gd name="connsiteX957" fmla="*/ 1149439 w 1649904"/>
                <a:gd name="connsiteY957" fmla="*/ 231216 h 1403595"/>
                <a:gd name="connsiteX958" fmla="*/ 1149439 w 1649904"/>
                <a:gd name="connsiteY958" fmla="*/ 220349 h 1403595"/>
                <a:gd name="connsiteX959" fmla="*/ 1154269 w 1649904"/>
                <a:gd name="connsiteY959" fmla="*/ 224575 h 1403595"/>
                <a:gd name="connsiteX960" fmla="*/ 1156080 w 1649904"/>
                <a:gd name="connsiteY960" fmla="*/ 220953 h 1403595"/>
                <a:gd name="connsiteX961" fmla="*/ 1152458 w 1649904"/>
                <a:gd name="connsiteY961" fmla="*/ 216124 h 1403595"/>
                <a:gd name="connsiteX962" fmla="*/ 1144610 w 1649904"/>
                <a:gd name="connsiteY962" fmla="*/ 213709 h 1403595"/>
                <a:gd name="connsiteX963" fmla="*/ 1144006 w 1649904"/>
                <a:gd name="connsiteY963" fmla="*/ 208879 h 1403595"/>
                <a:gd name="connsiteX964" fmla="*/ 1149439 w 1649904"/>
                <a:gd name="connsiteY964" fmla="*/ 204653 h 1403595"/>
                <a:gd name="connsiteX965" fmla="*/ 1148836 w 1649904"/>
                <a:gd name="connsiteY965" fmla="*/ 201031 h 1403595"/>
                <a:gd name="connsiteX966" fmla="*/ 1150043 w 1649904"/>
                <a:gd name="connsiteY966" fmla="*/ 193787 h 1403595"/>
                <a:gd name="connsiteX967" fmla="*/ 1156684 w 1649904"/>
                <a:gd name="connsiteY967" fmla="*/ 192579 h 1403595"/>
                <a:gd name="connsiteX968" fmla="*/ 1159702 w 1649904"/>
                <a:gd name="connsiteY968" fmla="*/ 189561 h 1403595"/>
                <a:gd name="connsiteX969" fmla="*/ 1161513 w 1649904"/>
                <a:gd name="connsiteY969" fmla="*/ 184731 h 1403595"/>
                <a:gd name="connsiteX970" fmla="*/ 1159702 w 1649904"/>
                <a:gd name="connsiteY970" fmla="*/ 182316 h 1403595"/>
                <a:gd name="connsiteX971" fmla="*/ 1151854 w 1649904"/>
                <a:gd name="connsiteY971" fmla="*/ 181713 h 1403595"/>
                <a:gd name="connsiteX972" fmla="*/ 1154873 w 1649904"/>
                <a:gd name="connsiteY972" fmla="*/ 176883 h 1403595"/>
                <a:gd name="connsiteX973" fmla="*/ 1158495 w 1649904"/>
                <a:gd name="connsiteY973" fmla="*/ 175072 h 1403595"/>
                <a:gd name="connsiteX974" fmla="*/ 1159702 w 1649904"/>
                <a:gd name="connsiteY974" fmla="*/ 170846 h 1403595"/>
                <a:gd name="connsiteX975" fmla="*/ 1155476 w 1649904"/>
                <a:gd name="connsiteY975" fmla="*/ 162394 h 1403595"/>
                <a:gd name="connsiteX976" fmla="*/ 1158495 w 1649904"/>
                <a:gd name="connsiteY976" fmla="*/ 159980 h 1403595"/>
                <a:gd name="connsiteX977" fmla="*/ 1162721 w 1649904"/>
                <a:gd name="connsiteY977" fmla="*/ 153339 h 1403595"/>
                <a:gd name="connsiteX978" fmla="*/ 1168758 w 1649904"/>
                <a:gd name="connsiteY978" fmla="*/ 147906 h 1403595"/>
                <a:gd name="connsiteX979" fmla="*/ 1170569 w 1649904"/>
                <a:gd name="connsiteY979" fmla="*/ 143680 h 1403595"/>
                <a:gd name="connsiteX980" fmla="*/ 1178417 w 1649904"/>
                <a:gd name="connsiteY980" fmla="*/ 134624 h 1403595"/>
                <a:gd name="connsiteX981" fmla="*/ 1180228 w 1649904"/>
                <a:gd name="connsiteY981" fmla="*/ 139454 h 1403595"/>
                <a:gd name="connsiteX982" fmla="*/ 1183247 w 1649904"/>
                <a:gd name="connsiteY982" fmla="*/ 141869 h 1403595"/>
                <a:gd name="connsiteX983" fmla="*/ 1188680 w 1649904"/>
                <a:gd name="connsiteY983" fmla="*/ 141869 h 1403595"/>
                <a:gd name="connsiteX984" fmla="*/ 1189284 w 1649904"/>
                <a:gd name="connsiteY984" fmla="*/ 149717 h 1403595"/>
                <a:gd name="connsiteX985" fmla="*/ 1186869 w 1649904"/>
                <a:gd name="connsiteY985" fmla="*/ 152735 h 1403595"/>
                <a:gd name="connsiteX986" fmla="*/ 1189887 w 1649904"/>
                <a:gd name="connsiteY986" fmla="*/ 155150 h 1403595"/>
                <a:gd name="connsiteX987" fmla="*/ 1194717 w 1649904"/>
                <a:gd name="connsiteY987" fmla="*/ 156357 h 1403595"/>
                <a:gd name="connsiteX988" fmla="*/ 1191095 w 1649904"/>
                <a:gd name="connsiteY988" fmla="*/ 162998 h 1403595"/>
                <a:gd name="connsiteX989" fmla="*/ 1191095 w 1649904"/>
                <a:gd name="connsiteY989" fmla="*/ 166620 h 1403595"/>
                <a:gd name="connsiteX990" fmla="*/ 1195321 w 1649904"/>
                <a:gd name="connsiteY990" fmla="*/ 167224 h 1403595"/>
                <a:gd name="connsiteX991" fmla="*/ 1204376 w 1649904"/>
                <a:gd name="connsiteY991" fmla="*/ 172054 h 1403595"/>
                <a:gd name="connsiteX992" fmla="*/ 1202565 w 1649904"/>
                <a:gd name="connsiteY992" fmla="*/ 182316 h 1403595"/>
                <a:gd name="connsiteX993" fmla="*/ 1201357 w 1649904"/>
                <a:gd name="connsiteY993" fmla="*/ 190768 h 1403595"/>
                <a:gd name="connsiteX994" fmla="*/ 1201961 w 1649904"/>
                <a:gd name="connsiteY994" fmla="*/ 195598 h 1403595"/>
                <a:gd name="connsiteX995" fmla="*/ 1206187 w 1649904"/>
                <a:gd name="connsiteY995" fmla="*/ 197409 h 1403595"/>
                <a:gd name="connsiteX996" fmla="*/ 1211016 w 1649904"/>
                <a:gd name="connsiteY996" fmla="*/ 201635 h 1403595"/>
                <a:gd name="connsiteX997" fmla="*/ 1214035 w 1649904"/>
                <a:gd name="connsiteY997" fmla="*/ 198616 h 1403595"/>
                <a:gd name="connsiteX998" fmla="*/ 1213431 w 1649904"/>
                <a:gd name="connsiteY998" fmla="*/ 195598 h 1403595"/>
                <a:gd name="connsiteX999" fmla="*/ 1217657 w 1649904"/>
                <a:gd name="connsiteY999" fmla="*/ 188353 h 1403595"/>
                <a:gd name="connsiteX1000" fmla="*/ 1224902 w 1649904"/>
                <a:gd name="connsiteY1000" fmla="*/ 187146 h 1403595"/>
                <a:gd name="connsiteX1001" fmla="*/ 1225505 w 1649904"/>
                <a:gd name="connsiteY1001" fmla="*/ 184731 h 1403595"/>
                <a:gd name="connsiteX1002" fmla="*/ 1232146 w 1649904"/>
                <a:gd name="connsiteY1002" fmla="*/ 183524 h 1403595"/>
                <a:gd name="connsiteX1003" fmla="*/ 1235768 w 1649904"/>
                <a:gd name="connsiteY1003" fmla="*/ 180505 h 1403595"/>
                <a:gd name="connsiteX1004" fmla="*/ 1238787 w 1649904"/>
                <a:gd name="connsiteY1004" fmla="*/ 179902 h 1403595"/>
                <a:gd name="connsiteX1005" fmla="*/ 1242409 w 1649904"/>
                <a:gd name="connsiteY1005" fmla="*/ 174468 h 1403595"/>
                <a:gd name="connsiteX1006" fmla="*/ 1241201 w 1649904"/>
                <a:gd name="connsiteY1006" fmla="*/ 170846 h 1403595"/>
                <a:gd name="connsiteX1007" fmla="*/ 1243013 w 1649904"/>
                <a:gd name="connsiteY1007" fmla="*/ 166620 h 1403595"/>
                <a:gd name="connsiteX1008" fmla="*/ 1240598 w 1649904"/>
                <a:gd name="connsiteY1008" fmla="*/ 160583 h 1403595"/>
                <a:gd name="connsiteX1009" fmla="*/ 1245427 w 1649904"/>
                <a:gd name="connsiteY1009" fmla="*/ 156357 h 1403595"/>
                <a:gd name="connsiteX1010" fmla="*/ 1249653 w 1649904"/>
                <a:gd name="connsiteY1010" fmla="*/ 157565 h 1403595"/>
                <a:gd name="connsiteX1011" fmla="*/ 1259916 w 1649904"/>
                <a:gd name="connsiteY1011" fmla="*/ 162998 h 1403595"/>
                <a:gd name="connsiteX1012" fmla="*/ 1262934 w 1649904"/>
                <a:gd name="connsiteY1012" fmla="*/ 161791 h 1403595"/>
                <a:gd name="connsiteX1013" fmla="*/ 1264142 w 1649904"/>
                <a:gd name="connsiteY1013" fmla="*/ 166620 h 1403595"/>
                <a:gd name="connsiteX1014" fmla="*/ 1262934 w 1649904"/>
                <a:gd name="connsiteY1014" fmla="*/ 169035 h 1403595"/>
                <a:gd name="connsiteX1015" fmla="*/ 1266557 w 1649904"/>
                <a:gd name="connsiteY1015" fmla="*/ 174468 h 1403595"/>
                <a:gd name="connsiteX1016" fmla="*/ 1271990 w 1649904"/>
                <a:gd name="connsiteY1016" fmla="*/ 173261 h 1403595"/>
                <a:gd name="connsiteX1017" fmla="*/ 1273197 w 1649904"/>
                <a:gd name="connsiteY1017" fmla="*/ 175072 h 1403595"/>
                <a:gd name="connsiteX1018" fmla="*/ 1278631 w 1649904"/>
                <a:gd name="connsiteY1018" fmla="*/ 173865 h 1403595"/>
                <a:gd name="connsiteX1019" fmla="*/ 1282253 w 1649904"/>
                <a:gd name="connsiteY1019" fmla="*/ 174468 h 1403595"/>
                <a:gd name="connsiteX1020" fmla="*/ 1285271 w 1649904"/>
                <a:gd name="connsiteY1020" fmla="*/ 170242 h 1403595"/>
                <a:gd name="connsiteX1021" fmla="*/ 1289497 w 1649904"/>
                <a:gd name="connsiteY1021" fmla="*/ 169639 h 1403595"/>
                <a:gd name="connsiteX1022" fmla="*/ 1294931 w 1649904"/>
                <a:gd name="connsiteY1022" fmla="*/ 170846 h 1403595"/>
                <a:gd name="connsiteX1023" fmla="*/ 1298553 w 1649904"/>
                <a:gd name="connsiteY1023" fmla="*/ 169639 h 1403595"/>
                <a:gd name="connsiteX1024" fmla="*/ 1300364 w 1649904"/>
                <a:gd name="connsiteY1024" fmla="*/ 166620 h 1403595"/>
                <a:gd name="connsiteX1025" fmla="*/ 1295534 w 1649904"/>
                <a:gd name="connsiteY1025" fmla="*/ 160583 h 1403595"/>
                <a:gd name="connsiteX1026" fmla="*/ 1294327 w 1649904"/>
                <a:gd name="connsiteY1026" fmla="*/ 156961 h 1403595"/>
                <a:gd name="connsiteX1027" fmla="*/ 1290101 w 1649904"/>
                <a:gd name="connsiteY1027" fmla="*/ 154546 h 1403595"/>
                <a:gd name="connsiteX1028" fmla="*/ 1297345 w 1649904"/>
                <a:gd name="connsiteY1028" fmla="*/ 147906 h 1403595"/>
                <a:gd name="connsiteX1029" fmla="*/ 1302175 w 1649904"/>
                <a:gd name="connsiteY1029" fmla="*/ 139454 h 1403595"/>
                <a:gd name="connsiteX1030" fmla="*/ 1305193 w 1649904"/>
                <a:gd name="connsiteY1030" fmla="*/ 135832 h 1403595"/>
                <a:gd name="connsiteX1031" fmla="*/ 1301571 w 1649904"/>
                <a:gd name="connsiteY1031" fmla="*/ 133417 h 1403595"/>
                <a:gd name="connsiteX1032" fmla="*/ 1297345 w 1649904"/>
                <a:gd name="connsiteY1032" fmla="*/ 135228 h 1403595"/>
                <a:gd name="connsiteX1033" fmla="*/ 1293723 w 1649904"/>
                <a:gd name="connsiteY1033" fmla="*/ 132209 h 1403595"/>
                <a:gd name="connsiteX1034" fmla="*/ 1291912 w 1649904"/>
                <a:gd name="connsiteY1034" fmla="*/ 129191 h 1403595"/>
                <a:gd name="connsiteX1035" fmla="*/ 1294327 w 1649904"/>
                <a:gd name="connsiteY1035" fmla="*/ 126172 h 1403595"/>
                <a:gd name="connsiteX1036" fmla="*/ 1288290 w 1649904"/>
                <a:gd name="connsiteY1036" fmla="*/ 123758 h 1403595"/>
                <a:gd name="connsiteX1037" fmla="*/ 1291308 w 1649904"/>
                <a:gd name="connsiteY1037" fmla="*/ 120136 h 1403595"/>
                <a:gd name="connsiteX1038" fmla="*/ 1289497 w 1649904"/>
                <a:gd name="connsiteY1038" fmla="*/ 112891 h 1403595"/>
                <a:gd name="connsiteX1039" fmla="*/ 1297345 w 1649904"/>
                <a:gd name="connsiteY1039" fmla="*/ 109269 h 1403595"/>
                <a:gd name="connsiteX1040" fmla="*/ 1302779 w 1649904"/>
                <a:gd name="connsiteY1040" fmla="*/ 98403 h 1403595"/>
                <a:gd name="connsiteX1041" fmla="*/ 1305193 w 1649904"/>
                <a:gd name="connsiteY1041" fmla="*/ 96592 h 1403595"/>
                <a:gd name="connsiteX1042" fmla="*/ 1314249 w 1649904"/>
                <a:gd name="connsiteY1042" fmla="*/ 83914 h 1403595"/>
                <a:gd name="connsiteX1043" fmla="*/ 1317871 w 1649904"/>
                <a:gd name="connsiteY1043" fmla="*/ 86932 h 1403595"/>
                <a:gd name="connsiteX1044" fmla="*/ 1321493 w 1649904"/>
                <a:gd name="connsiteY1044" fmla="*/ 86329 h 1403595"/>
                <a:gd name="connsiteX1045" fmla="*/ 1325115 w 1649904"/>
                <a:gd name="connsiteY1045" fmla="*/ 89951 h 1403595"/>
                <a:gd name="connsiteX1046" fmla="*/ 1332963 w 1649904"/>
                <a:gd name="connsiteY1046" fmla="*/ 88743 h 1403595"/>
                <a:gd name="connsiteX1047" fmla="*/ 1335982 w 1649904"/>
                <a:gd name="connsiteY1047" fmla="*/ 86329 h 1403595"/>
                <a:gd name="connsiteX1048" fmla="*/ 1342019 w 1649904"/>
                <a:gd name="connsiteY1048" fmla="*/ 86932 h 1403595"/>
                <a:gd name="connsiteX1049" fmla="*/ 1344434 w 1649904"/>
                <a:gd name="connsiteY1049" fmla="*/ 79688 h 1403595"/>
                <a:gd name="connsiteX1050" fmla="*/ 1349867 w 1649904"/>
                <a:gd name="connsiteY1050" fmla="*/ 77877 h 1403595"/>
                <a:gd name="connsiteX1051" fmla="*/ 1353489 w 1649904"/>
                <a:gd name="connsiteY1051" fmla="*/ 77877 h 1403595"/>
                <a:gd name="connsiteX1052" fmla="*/ 1361337 w 1649904"/>
                <a:gd name="connsiteY1052" fmla="*/ 76066 h 1403595"/>
                <a:gd name="connsiteX1053" fmla="*/ 1363752 w 1649904"/>
                <a:gd name="connsiteY1053" fmla="*/ 73047 h 1403595"/>
                <a:gd name="connsiteX1054" fmla="*/ 1369185 w 1649904"/>
                <a:gd name="connsiteY1054" fmla="*/ 70632 h 1403595"/>
                <a:gd name="connsiteX1055" fmla="*/ 1368582 w 1649904"/>
                <a:gd name="connsiteY1055" fmla="*/ 67010 h 1403595"/>
                <a:gd name="connsiteX1056" fmla="*/ 1371600 w 1649904"/>
                <a:gd name="connsiteY1056" fmla="*/ 64595 h 1403595"/>
                <a:gd name="connsiteX1057" fmla="*/ 1366770 w 1649904"/>
                <a:gd name="connsiteY1057" fmla="*/ 62181 h 1403595"/>
                <a:gd name="connsiteX1058" fmla="*/ 1358319 w 1649904"/>
                <a:gd name="connsiteY1058" fmla="*/ 51314 h 1403595"/>
                <a:gd name="connsiteX1059" fmla="*/ 1361941 w 1649904"/>
                <a:gd name="connsiteY1059" fmla="*/ 49503 h 1403595"/>
                <a:gd name="connsiteX1060" fmla="*/ 1361337 w 1649904"/>
                <a:gd name="connsiteY1060" fmla="*/ 44070 h 1403595"/>
                <a:gd name="connsiteX1061" fmla="*/ 1354093 w 1649904"/>
                <a:gd name="connsiteY1061" fmla="*/ 43466 h 1403595"/>
                <a:gd name="connsiteX1062" fmla="*/ 1351678 w 1649904"/>
                <a:gd name="connsiteY1062" fmla="*/ 41051 h 1403595"/>
                <a:gd name="connsiteX1063" fmla="*/ 1350471 w 1649904"/>
                <a:gd name="connsiteY1063" fmla="*/ 36222 h 1403595"/>
                <a:gd name="connsiteX1064" fmla="*/ 1354696 w 1649904"/>
                <a:gd name="connsiteY1064" fmla="*/ 36825 h 1403595"/>
                <a:gd name="connsiteX1065" fmla="*/ 1355904 w 1649904"/>
                <a:gd name="connsiteY1065" fmla="*/ 32599 h 1403595"/>
                <a:gd name="connsiteX1066" fmla="*/ 1360130 w 1649904"/>
                <a:gd name="connsiteY1066" fmla="*/ 31996 h 1403595"/>
                <a:gd name="connsiteX1067" fmla="*/ 1361337 w 1649904"/>
                <a:gd name="connsiteY1067" fmla="*/ 35014 h 1403595"/>
                <a:gd name="connsiteX1068" fmla="*/ 1366770 w 1649904"/>
                <a:gd name="connsiteY1068" fmla="*/ 33807 h 1403595"/>
                <a:gd name="connsiteX1069" fmla="*/ 1370996 w 1649904"/>
                <a:gd name="connsiteY1069" fmla="*/ 35014 h 1403595"/>
                <a:gd name="connsiteX1070" fmla="*/ 1372204 w 1649904"/>
                <a:gd name="connsiteY1070" fmla="*/ 38636 h 1403595"/>
                <a:gd name="connsiteX1071" fmla="*/ 1378241 w 1649904"/>
                <a:gd name="connsiteY1071" fmla="*/ 45277 h 1403595"/>
                <a:gd name="connsiteX1072" fmla="*/ 1382467 w 1649904"/>
                <a:gd name="connsiteY1072" fmla="*/ 42862 h 1403595"/>
                <a:gd name="connsiteX1073" fmla="*/ 1379448 w 1649904"/>
                <a:gd name="connsiteY1073" fmla="*/ 38033 h 1403595"/>
                <a:gd name="connsiteX1074" fmla="*/ 1379448 w 1649904"/>
                <a:gd name="connsiteY1074" fmla="*/ 34410 h 1403595"/>
                <a:gd name="connsiteX1075" fmla="*/ 1384881 w 1649904"/>
                <a:gd name="connsiteY1075" fmla="*/ 33807 h 1403595"/>
                <a:gd name="connsiteX1076" fmla="*/ 1385485 w 1649904"/>
                <a:gd name="connsiteY1076" fmla="*/ 28373 h 1403595"/>
                <a:gd name="connsiteX1077" fmla="*/ 1383070 w 1649904"/>
                <a:gd name="connsiteY1077" fmla="*/ 25959 h 1403595"/>
                <a:gd name="connsiteX1078" fmla="*/ 1381863 w 1649904"/>
                <a:gd name="connsiteY1078" fmla="*/ 18714 h 1403595"/>
                <a:gd name="connsiteX1079" fmla="*/ 1385485 w 1649904"/>
                <a:gd name="connsiteY1079" fmla="*/ 17507 h 1403595"/>
                <a:gd name="connsiteX1080" fmla="*/ 1388504 w 1649904"/>
                <a:gd name="connsiteY1080" fmla="*/ 22337 h 1403595"/>
                <a:gd name="connsiteX1081" fmla="*/ 1390918 w 1649904"/>
                <a:gd name="connsiteY1081" fmla="*/ 19922 h 1403595"/>
                <a:gd name="connsiteX1082" fmla="*/ 1392730 w 1649904"/>
                <a:gd name="connsiteY1082" fmla="*/ 28373 h 1403595"/>
                <a:gd name="connsiteX1083" fmla="*/ 1388504 w 1649904"/>
                <a:gd name="connsiteY1083" fmla="*/ 28373 h 1403595"/>
                <a:gd name="connsiteX1084" fmla="*/ 1389107 w 1649904"/>
                <a:gd name="connsiteY1084" fmla="*/ 31392 h 1403595"/>
                <a:gd name="connsiteX1085" fmla="*/ 1396352 w 1649904"/>
                <a:gd name="connsiteY1085" fmla="*/ 32599 h 1403595"/>
                <a:gd name="connsiteX1086" fmla="*/ 1396955 w 1649904"/>
                <a:gd name="connsiteY1086" fmla="*/ 27770 h 1403595"/>
                <a:gd name="connsiteX1087" fmla="*/ 1400578 w 1649904"/>
                <a:gd name="connsiteY1087" fmla="*/ 22940 h 1403595"/>
                <a:gd name="connsiteX1088" fmla="*/ 1406011 w 1649904"/>
                <a:gd name="connsiteY1088" fmla="*/ 22940 h 1403595"/>
                <a:gd name="connsiteX1089" fmla="*/ 1406615 w 1649904"/>
                <a:gd name="connsiteY1089" fmla="*/ 17507 h 1403595"/>
                <a:gd name="connsiteX1090" fmla="*/ 1411444 w 1649904"/>
                <a:gd name="connsiteY1090" fmla="*/ 13885 h 1403595"/>
                <a:gd name="connsiteX1091" fmla="*/ 1409633 w 1649904"/>
                <a:gd name="connsiteY1091" fmla="*/ 7848 h 1403595"/>
                <a:gd name="connsiteX1092" fmla="*/ 1414463 w 1649904"/>
                <a:gd name="connsiteY1092" fmla="*/ 3018 h 1403595"/>
                <a:gd name="connsiteX1093" fmla="*/ 1419896 w 1649904"/>
                <a:gd name="connsiteY1093" fmla="*/ 9055 h 1403595"/>
                <a:gd name="connsiteX1094" fmla="*/ 1422311 w 1649904"/>
                <a:gd name="connsiteY1094" fmla="*/ 15092 h 1403595"/>
                <a:gd name="connsiteX1095" fmla="*/ 1422311 w 1649904"/>
                <a:gd name="connsiteY1095" fmla="*/ 17507 h 1403595"/>
                <a:gd name="connsiteX1096" fmla="*/ 1427744 w 1649904"/>
                <a:gd name="connsiteY1096" fmla="*/ 24751 h 1403595"/>
                <a:gd name="connsiteX1097" fmla="*/ 1431366 w 1649904"/>
                <a:gd name="connsiteY1097" fmla="*/ 30788 h 1403595"/>
                <a:gd name="connsiteX1098" fmla="*/ 1432573 w 1649904"/>
                <a:gd name="connsiteY1098" fmla="*/ 37429 h 1403595"/>
                <a:gd name="connsiteX1099" fmla="*/ 1436799 w 1649904"/>
                <a:gd name="connsiteY1099" fmla="*/ 39240 h 1403595"/>
                <a:gd name="connsiteX1100" fmla="*/ 1440421 w 1649904"/>
                <a:gd name="connsiteY1100" fmla="*/ 51918 h 1403595"/>
                <a:gd name="connsiteX1101" fmla="*/ 1445855 w 1649904"/>
                <a:gd name="connsiteY1101" fmla="*/ 55540 h 1403595"/>
                <a:gd name="connsiteX1102" fmla="*/ 1447062 w 1649904"/>
                <a:gd name="connsiteY1102" fmla="*/ 51918 h 1403595"/>
                <a:gd name="connsiteX1103" fmla="*/ 1444044 w 1649904"/>
                <a:gd name="connsiteY1103" fmla="*/ 45881 h 1403595"/>
                <a:gd name="connsiteX1104" fmla="*/ 1441629 w 1649904"/>
                <a:gd name="connsiteY1104" fmla="*/ 46484 h 1403595"/>
                <a:gd name="connsiteX1105" fmla="*/ 1439818 w 1649904"/>
                <a:gd name="connsiteY1105" fmla="*/ 37429 h 1403595"/>
                <a:gd name="connsiteX1106" fmla="*/ 1449477 w 1649904"/>
                <a:gd name="connsiteY1106" fmla="*/ 32599 h 1403595"/>
                <a:gd name="connsiteX1107" fmla="*/ 1454910 w 1649904"/>
                <a:gd name="connsiteY1107" fmla="*/ 45277 h 1403595"/>
                <a:gd name="connsiteX1108" fmla="*/ 1454306 w 1649904"/>
                <a:gd name="connsiteY1108" fmla="*/ 48296 h 1403595"/>
                <a:gd name="connsiteX1109" fmla="*/ 1459136 w 1649904"/>
                <a:gd name="connsiteY1109" fmla="*/ 53729 h 1403595"/>
                <a:gd name="connsiteX1110" fmla="*/ 1460343 w 1649904"/>
                <a:gd name="connsiteY1110" fmla="*/ 58558 h 1403595"/>
                <a:gd name="connsiteX1111" fmla="*/ 1459136 w 1649904"/>
                <a:gd name="connsiteY1111" fmla="*/ 61577 h 1403595"/>
                <a:gd name="connsiteX1112" fmla="*/ 1460947 w 1649904"/>
                <a:gd name="connsiteY1112" fmla="*/ 66407 h 1403595"/>
                <a:gd name="connsiteX1113" fmla="*/ 1465173 w 1649904"/>
                <a:gd name="connsiteY1113" fmla="*/ 69425 h 1403595"/>
                <a:gd name="connsiteX1114" fmla="*/ 1466380 w 1649904"/>
                <a:gd name="connsiteY1114" fmla="*/ 73651 h 1403595"/>
                <a:gd name="connsiteX1115" fmla="*/ 1474229 w 1649904"/>
                <a:gd name="connsiteY1115" fmla="*/ 74255 h 1403595"/>
                <a:gd name="connsiteX1116" fmla="*/ 1479058 w 1649904"/>
                <a:gd name="connsiteY1116" fmla="*/ 76066 h 1403595"/>
                <a:gd name="connsiteX1117" fmla="*/ 1489321 w 1649904"/>
                <a:gd name="connsiteY1117" fmla="*/ 77877 h 1403595"/>
                <a:gd name="connsiteX1118" fmla="*/ 1494754 w 1649904"/>
                <a:gd name="connsiteY1118" fmla="*/ 76669 h 1403595"/>
                <a:gd name="connsiteX1119" fmla="*/ 1503206 w 1649904"/>
                <a:gd name="connsiteY1119" fmla="*/ 81499 h 1403595"/>
                <a:gd name="connsiteX1120" fmla="*/ 1506828 w 1649904"/>
                <a:gd name="connsiteY1120" fmla="*/ 88140 h 1403595"/>
                <a:gd name="connsiteX1121" fmla="*/ 1511658 w 1649904"/>
                <a:gd name="connsiteY1121" fmla="*/ 89347 h 1403595"/>
                <a:gd name="connsiteX1122" fmla="*/ 1520713 w 1649904"/>
                <a:gd name="connsiteY1122" fmla="*/ 85121 h 1403595"/>
                <a:gd name="connsiteX1123" fmla="*/ 1526147 w 1649904"/>
                <a:gd name="connsiteY1123" fmla="*/ 83310 h 1403595"/>
                <a:gd name="connsiteX1124" fmla="*/ 1530372 w 1649904"/>
                <a:gd name="connsiteY1124" fmla="*/ 84518 h 1403595"/>
                <a:gd name="connsiteX1125" fmla="*/ 1537617 w 1649904"/>
                <a:gd name="connsiteY1125" fmla="*/ 80292 h 1403595"/>
                <a:gd name="connsiteX1126" fmla="*/ 1543654 w 1649904"/>
                <a:gd name="connsiteY1126" fmla="*/ 83310 h 1403595"/>
                <a:gd name="connsiteX1127" fmla="*/ 1546672 w 1649904"/>
                <a:gd name="connsiteY1127" fmla="*/ 83310 h 1403595"/>
                <a:gd name="connsiteX1128" fmla="*/ 1551502 w 1649904"/>
                <a:gd name="connsiteY1128" fmla="*/ 79688 h 1403595"/>
                <a:gd name="connsiteX1129" fmla="*/ 1555124 w 1649904"/>
                <a:gd name="connsiteY1129" fmla="*/ 81499 h 1403595"/>
                <a:gd name="connsiteX1130" fmla="*/ 1561765 w 1649904"/>
                <a:gd name="connsiteY1130" fmla="*/ 79084 h 1403595"/>
                <a:gd name="connsiteX1131" fmla="*/ 1561161 w 1649904"/>
                <a:gd name="connsiteY1131" fmla="*/ 75462 h 1403595"/>
                <a:gd name="connsiteX1132" fmla="*/ 1564179 w 1649904"/>
                <a:gd name="connsiteY1132" fmla="*/ 74858 h 1403595"/>
                <a:gd name="connsiteX1133" fmla="*/ 1561765 w 1649904"/>
                <a:gd name="connsiteY1133" fmla="*/ 63992 h 1403595"/>
                <a:gd name="connsiteX1134" fmla="*/ 1567802 w 1649904"/>
                <a:gd name="connsiteY1134" fmla="*/ 66407 h 1403595"/>
                <a:gd name="connsiteX1135" fmla="*/ 1572631 w 1649904"/>
                <a:gd name="connsiteY1135" fmla="*/ 59766 h 1403595"/>
                <a:gd name="connsiteX1136" fmla="*/ 1577461 w 1649904"/>
                <a:gd name="connsiteY1136" fmla="*/ 57955 h 1403595"/>
                <a:gd name="connsiteX1137" fmla="*/ 1581687 w 1649904"/>
                <a:gd name="connsiteY1137" fmla="*/ 53125 h 1403595"/>
                <a:gd name="connsiteX1138" fmla="*/ 1578668 w 1649904"/>
                <a:gd name="connsiteY1138" fmla="*/ 47692 h 1403595"/>
                <a:gd name="connsiteX1139" fmla="*/ 1584101 w 1649904"/>
                <a:gd name="connsiteY1139" fmla="*/ 41051 h 1403595"/>
                <a:gd name="connsiteX1140" fmla="*/ 1582894 w 1649904"/>
                <a:gd name="connsiteY1140" fmla="*/ 39240 h 1403595"/>
                <a:gd name="connsiteX1141" fmla="*/ 1581083 w 1649904"/>
                <a:gd name="connsiteY1141" fmla="*/ 37429 h 1403595"/>
                <a:gd name="connsiteX1142" fmla="*/ 1580479 w 1649904"/>
                <a:gd name="connsiteY1142" fmla="*/ 36222 h 1403595"/>
                <a:gd name="connsiteX1143" fmla="*/ 1580479 w 1649904"/>
                <a:gd name="connsiteY1143" fmla="*/ 35014 h 1403595"/>
                <a:gd name="connsiteX1144" fmla="*/ 1578668 w 1649904"/>
                <a:gd name="connsiteY1144" fmla="*/ 31392 h 1403595"/>
                <a:gd name="connsiteX1145" fmla="*/ 1579876 w 1649904"/>
                <a:gd name="connsiteY1145" fmla="*/ 31392 h 1403595"/>
                <a:gd name="connsiteX1146" fmla="*/ 1579876 w 1649904"/>
                <a:gd name="connsiteY1146" fmla="*/ 31996 h 1403595"/>
                <a:gd name="connsiteX1147" fmla="*/ 1583498 w 1649904"/>
                <a:gd name="connsiteY1147" fmla="*/ 34410 h 1403595"/>
                <a:gd name="connsiteX1148" fmla="*/ 1590138 w 1649904"/>
                <a:gd name="connsiteY1148" fmla="*/ 38033 h 1403595"/>
                <a:gd name="connsiteX1149" fmla="*/ 1591346 w 1649904"/>
                <a:gd name="connsiteY1149" fmla="*/ 35618 h 1403595"/>
                <a:gd name="connsiteX1150" fmla="*/ 1591346 w 1649904"/>
                <a:gd name="connsiteY1150" fmla="*/ 32599 h 1403595"/>
                <a:gd name="connsiteX1151" fmla="*/ 1593761 w 1649904"/>
                <a:gd name="connsiteY1151" fmla="*/ 29581 h 1403595"/>
                <a:gd name="connsiteX1152" fmla="*/ 1595572 w 1649904"/>
                <a:gd name="connsiteY1152" fmla="*/ 28373 h 1403595"/>
                <a:gd name="connsiteX1153" fmla="*/ 1597987 w 1649904"/>
                <a:gd name="connsiteY1153" fmla="*/ 25959 h 1403595"/>
                <a:gd name="connsiteX1154" fmla="*/ 1605835 w 1649904"/>
                <a:gd name="connsiteY1154" fmla="*/ 24148 h 1403595"/>
                <a:gd name="connsiteX1155" fmla="*/ 1608249 w 1649904"/>
                <a:gd name="connsiteY1155" fmla="*/ 21129 h 1403595"/>
                <a:gd name="connsiteX1156" fmla="*/ 1610061 w 1649904"/>
                <a:gd name="connsiteY1156" fmla="*/ 19922 h 1403595"/>
                <a:gd name="connsiteX1157" fmla="*/ 1610664 w 1649904"/>
                <a:gd name="connsiteY1157" fmla="*/ 21129 h 1403595"/>
                <a:gd name="connsiteX1158" fmla="*/ 1612475 w 1649904"/>
                <a:gd name="connsiteY1158" fmla="*/ 20525 h 1403595"/>
                <a:gd name="connsiteX1159" fmla="*/ 1611268 w 1649904"/>
                <a:gd name="connsiteY1159" fmla="*/ 26562 h 1403595"/>
                <a:gd name="connsiteX1160" fmla="*/ 1614286 w 1649904"/>
                <a:gd name="connsiteY1160" fmla="*/ 31392 h 1403595"/>
                <a:gd name="connsiteX1161" fmla="*/ 1616701 w 1649904"/>
                <a:gd name="connsiteY1161" fmla="*/ 27166 h 1403595"/>
                <a:gd name="connsiteX1162" fmla="*/ 1618512 w 1649904"/>
                <a:gd name="connsiteY1162" fmla="*/ 24148 h 1403595"/>
                <a:gd name="connsiteX1163" fmla="*/ 1619116 w 1649904"/>
                <a:gd name="connsiteY1163" fmla="*/ 22940 h 1403595"/>
                <a:gd name="connsiteX1164" fmla="*/ 1621531 w 1649904"/>
                <a:gd name="connsiteY1164" fmla="*/ 21733 h 1403595"/>
                <a:gd name="connsiteX1165" fmla="*/ 1622135 w 1649904"/>
                <a:gd name="connsiteY1165" fmla="*/ 22337 h 1403595"/>
                <a:gd name="connsiteX1166" fmla="*/ 1622738 w 1649904"/>
                <a:gd name="connsiteY1166" fmla="*/ 23544 h 1403595"/>
                <a:gd name="connsiteX1167" fmla="*/ 1623946 w 1649904"/>
                <a:gd name="connsiteY1167" fmla="*/ 21733 h 1403595"/>
                <a:gd name="connsiteX1168" fmla="*/ 1626360 w 1649904"/>
                <a:gd name="connsiteY1168" fmla="*/ 21733 h 1403595"/>
                <a:gd name="connsiteX1169" fmla="*/ 1628171 w 1649904"/>
                <a:gd name="connsiteY1169" fmla="*/ 22940 h 1403595"/>
                <a:gd name="connsiteX1170" fmla="*/ 1629983 w 1649904"/>
                <a:gd name="connsiteY1170" fmla="*/ 19922 h 1403595"/>
                <a:gd name="connsiteX1171" fmla="*/ 1625757 w 1649904"/>
                <a:gd name="connsiteY1171" fmla="*/ 15696 h 1403595"/>
                <a:gd name="connsiteX1172" fmla="*/ 1623946 w 1649904"/>
                <a:gd name="connsiteY1172" fmla="*/ 17507 h 1403595"/>
                <a:gd name="connsiteX1173" fmla="*/ 1621531 w 1649904"/>
                <a:gd name="connsiteY1173" fmla="*/ 18111 h 1403595"/>
                <a:gd name="connsiteX1174" fmla="*/ 1620323 w 1649904"/>
                <a:gd name="connsiteY1174" fmla="*/ 14489 h 1403595"/>
                <a:gd name="connsiteX1175" fmla="*/ 1617909 w 1649904"/>
                <a:gd name="connsiteY1175" fmla="*/ 13885 h 1403595"/>
                <a:gd name="connsiteX1176" fmla="*/ 1616098 w 1649904"/>
                <a:gd name="connsiteY1176" fmla="*/ 9055 h 1403595"/>
                <a:gd name="connsiteX1177" fmla="*/ 1622738 w 1649904"/>
                <a:gd name="connsiteY1177" fmla="*/ 7848 h 1403595"/>
                <a:gd name="connsiteX1178" fmla="*/ 1626360 w 1649904"/>
                <a:gd name="connsiteY1178" fmla="*/ 7848 h 1403595"/>
                <a:gd name="connsiteX1179" fmla="*/ 1629379 w 1649904"/>
                <a:gd name="connsiteY1179" fmla="*/ 7244 h 1403595"/>
                <a:gd name="connsiteX1180" fmla="*/ 1630586 w 1649904"/>
                <a:gd name="connsiteY1180" fmla="*/ 4830 h 1403595"/>
                <a:gd name="connsiteX1181" fmla="*/ 1629983 w 1649904"/>
                <a:gd name="connsiteY1181" fmla="*/ 0 h 1403595"/>
                <a:gd name="connsiteX1182" fmla="*/ 1633605 w 1649904"/>
                <a:gd name="connsiteY1182" fmla="*/ 1207 h 1403595"/>
                <a:gd name="connsiteX1183" fmla="*/ 1636623 w 1649904"/>
                <a:gd name="connsiteY1183" fmla="*/ 1207 h 1403595"/>
                <a:gd name="connsiteX1184" fmla="*/ 1637830 w 1649904"/>
                <a:gd name="connsiteY1184" fmla="*/ 1207 h 1403595"/>
                <a:gd name="connsiteX1185" fmla="*/ 1636623 w 1649904"/>
                <a:gd name="connsiteY1185" fmla="*/ 6641 h 1403595"/>
                <a:gd name="connsiteX1186" fmla="*/ 1636019 w 1649904"/>
                <a:gd name="connsiteY1186" fmla="*/ 7244 h 1403595"/>
                <a:gd name="connsiteX1187" fmla="*/ 1637227 w 1649904"/>
                <a:gd name="connsiteY1187" fmla="*/ 10263 h 1403595"/>
                <a:gd name="connsiteX1188" fmla="*/ 1636623 w 1649904"/>
                <a:gd name="connsiteY1188" fmla="*/ 10263 h 1403595"/>
                <a:gd name="connsiteX1189" fmla="*/ 1641453 w 1649904"/>
                <a:gd name="connsiteY1189" fmla="*/ 13281 h 1403595"/>
                <a:gd name="connsiteX1190" fmla="*/ 1643867 w 1649904"/>
                <a:gd name="connsiteY1190" fmla="*/ 14489 h 1403595"/>
                <a:gd name="connsiteX1191" fmla="*/ 1649904 w 1649904"/>
                <a:gd name="connsiteY1191" fmla="*/ 18714 h 1403595"/>
                <a:gd name="connsiteX1192" fmla="*/ 1634812 w 1649904"/>
                <a:gd name="connsiteY1192" fmla="*/ 39844 h 1403595"/>
                <a:gd name="connsiteX1193" fmla="*/ 1629983 w 1649904"/>
                <a:gd name="connsiteY1193" fmla="*/ 41655 h 1403595"/>
                <a:gd name="connsiteX1194" fmla="*/ 1631190 w 1649904"/>
                <a:gd name="connsiteY1194" fmla="*/ 44673 h 1403595"/>
                <a:gd name="connsiteX1195" fmla="*/ 1619720 w 1649904"/>
                <a:gd name="connsiteY1195" fmla="*/ 55540 h 1403595"/>
                <a:gd name="connsiteX1196" fmla="*/ 1614286 w 1649904"/>
                <a:gd name="connsiteY1196" fmla="*/ 61577 h 1403595"/>
                <a:gd name="connsiteX1197" fmla="*/ 1611872 w 1649904"/>
                <a:gd name="connsiteY1197" fmla="*/ 69425 h 1403595"/>
                <a:gd name="connsiteX1198" fmla="*/ 1607646 w 1649904"/>
                <a:gd name="connsiteY1198" fmla="*/ 73651 h 1403595"/>
                <a:gd name="connsiteX1199" fmla="*/ 1607646 w 1649904"/>
                <a:gd name="connsiteY1199" fmla="*/ 78481 h 1403595"/>
                <a:gd name="connsiteX1200" fmla="*/ 1602816 w 1649904"/>
                <a:gd name="connsiteY1200" fmla="*/ 83914 h 1403595"/>
                <a:gd name="connsiteX1201" fmla="*/ 1594364 w 1649904"/>
                <a:gd name="connsiteY1201" fmla="*/ 90555 h 1403595"/>
                <a:gd name="connsiteX1202" fmla="*/ 1584101 w 1649904"/>
                <a:gd name="connsiteY1202" fmla="*/ 103836 h 1403595"/>
                <a:gd name="connsiteX1203" fmla="*/ 1584101 w 1649904"/>
                <a:gd name="connsiteY1203" fmla="*/ 107458 h 1403595"/>
                <a:gd name="connsiteX1204" fmla="*/ 1567802 w 1649904"/>
                <a:gd name="connsiteY1204" fmla="*/ 123758 h 1403595"/>
                <a:gd name="connsiteX1205" fmla="*/ 1566594 w 1649904"/>
                <a:gd name="connsiteY1205" fmla="*/ 130398 h 1403595"/>
                <a:gd name="connsiteX1206" fmla="*/ 1552105 w 1649904"/>
                <a:gd name="connsiteY1206" fmla="*/ 142472 h 1403595"/>
                <a:gd name="connsiteX1207" fmla="*/ 1538220 w 1649904"/>
                <a:gd name="connsiteY1207" fmla="*/ 155754 h 1403595"/>
                <a:gd name="connsiteX1208" fmla="*/ 1524335 w 1649904"/>
                <a:gd name="connsiteY1208" fmla="*/ 169639 h 1403595"/>
                <a:gd name="connsiteX1209" fmla="*/ 1518902 w 1649904"/>
                <a:gd name="connsiteY1209" fmla="*/ 180505 h 1403595"/>
                <a:gd name="connsiteX1210" fmla="*/ 1519506 w 1649904"/>
                <a:gd name="connsiteY1210" fmla="*/ 183524 h 1403595"/>
                <a:gd name="connsiteX1211" fmla="*/ 1507432 w 1649904"/>
                <a:gd name="connsiteY1211" fmla="*/ 191372 h 1403595"/>
                <a:gd name="connsiteX1212" fmla="*/ 1495358 w 1649904"/>
                <a:gd name="connsiteY1212" fmla="*/ 197409 h 1403595"/>
                <a:gd name="connsiteX1213" fmla="*/ 1482680 w 1649904"/>
                <a:gd name="connsiteY1213" fmla="*/ 204653 h 1403595"/>
                <a:gd name="connsiteX1214" fmla="*/ 1469399 w 1649904"/>
                <a:gd name="connsiteY1214" fmla="*/ 208879 h 1403595"/>
                <a:gd name="connsiteX1215" fmla="*/ 1464569 w 1649904"/>
                <a:gd name="connsiteY1215" fmla="*/ 213105 h 1403595"/>
                <a:gd name="connsiteX1216" fmla="*/ 1448873 w 1649904"/>
                <a:gd name="connsiteY1216" fmla="*/ 219746 h 1403595"/>
                <a:gd name="connsiteX1217" fmla="*/ 1433781 w 1649904"/>
                <a:gd name="connsiteY1217" fmla="*/ 227594 h 1403595"/>
                <a:gd name="connsiteX1218" fmla="*/ 1424725 w 1649904"/>
                <a:gd name="connsiteY1218" fmla="*/ 233027 h 1403595"/>
                <a:gd name="connsiteX1219" fmla="*/ 1419292 w 1649904"/>
                <a:gd name="connsiteY1219" fmla="*/ 237856 h 1403595"/>
                <a:gd name="connsiteX1220" fmla="*/ 1404200 w 1649904"/>
                <a:gd name="connsiteY1220" fmla="*/ 248119 h 1403595"/>
                <a:gd name="connsiteX1221" fmla="*/ 1402389 w 1649904"/>
                <a:gd name="connsiteY1221" fmla="*/ 251741 h 1403595"/>
                <a:gd name="connsiteX1222" fmla="*/ 1402389 w 1649904"/>
                <a:gd name="connsiteY1222" fmla="*/ 254760 h 1403595"/>
                <a:gd name="connsiteX1223" fmla="*/ 1396352 w 1649904"/>
                <a:gd name="connsiteY1223" fmla="*/ 262608 h 1403595"/>
                <a:gd name="connsiteX1224" fmla="*/ 1387296 w 1649904"/>
                <a:gd name="connsiteY1224" fmla="*/ 267438 h 1403595"/>
                <a:gd name="connsiteX1225" fmla="*/ 1380052 w 1649904"/>
                <a:gd name="connsiteY1225" fmla="*/ 272871 h 1403595"/>
                <a:gd name="connsiteX1226" fmla="*/ 1380656 w 1649904"/>
                <a:gd name="connsiteY1226" fmla="*/ 275889 h 1403595"/>
                <a:gd name="connsiteX1227" fmla="*/ 1378241 w 1649904"/>
                <a:gd name="connsiteY1227" fmla="*/ 278908 h 1403595"/>
                <a:gd name="connsiteX1228" fmla="*/ 1373411 w 1649904"/>
                <a:gd name="connsiteY1228" fmla="*/ 282530 h 1403595"/>
                <a:gd name="connsiteX1229" fmla="*/ 1371600 w 1649904"/>
                <a:gd name="connsiteY1229" fmla="*/ 292793 h 1403595"/>
                <a:gd name="connsiteX1230" fmla="*/ 1367374 w 1649904"/>
                <a:gd name="connsiteY1230" fmla="*/ 296415 h 1403595"/>
                <a:gd name="connsiteX1231" fmla="*/ 1366167 w 1649904"/>
                <a:gd name="connsiteY1231" fmla="*/ 299434 h 1403595"/>
                <a:gd name="connsiteX1232" fmla="*/ 1360130 w 1649904"/>
                <a:gd name="connsiteY1232" fmla="*/ 304263 h 1403595"/>
                <a:gd name="connsiteX1233" fmla="*/ 1357111 w 1649904"/>
                <a:gd name="connsiteY1233" fmla="*/ 311508 h 1403595"/>
                <a:gd name="connsiteX1234" fmla="*/ 1351678 w 1649904"/>
                <a:gd name="connsiteY1234" fmla="*/ 314526 h 1403595"/>
                <a:gd name="connsiteX1235" fmla="*/ 1348659 w 1649904"/>
                <a:gd name="connsiteY1235" fmla="*/ 317545 h 1403595"/>
                <a:gd name="connsiteX1236" fmla="*/ 1348056 w 1649904"/>
                <a:gd name="connsiteY1236" fmla="*/ 321771 h 1403595"/>
                <a:gd name="connsiteX1237" fmla="*/ 1340208 w 1649904"/>
                <a:gd name="connsiteY1237" fmla="*/ 328411 h 1403595"/>
                <a:gd name="connsiteX1238" fmla="*/ 1336585 w 1649904"/>
                <a:gd name="connsiteY1238" fmla="*/ 330826 h 1403595"/>
                <a:gd name="connsiteX1239" fmla="*/ 1335378 w 1649904"/>
                <a:gd name="connsiteY1239" fmla="*/ 335656 h 1403595"/>
                <a:gd name="connsiteX1240" fmla="*/ 1331152 w 1649904"/>
                <a:gd name="connsiteY1240" fmla="*/ 339278 h 1403595"/>
                <a:gd name="connsiteX1241" fmla="*/ 1323304 w 1649904"/>
                <a:gd name="connsiteY1241" fmla="*/ 343503 h 1403595"/>
                <a:gd name="connsiteX1242" fmla="*/ 1320286 w 1649904"/>
                <a:gd name="connsiteY1242" fmla="*/ 346522 h 1403595"/>
                <a:gd name="connsiteX1243" fmla="*/ 1308212 w 1649904"/>
                <a:gd name="connsiteY1243" fmla="*/ 350144 h 1403595"/>
                <a:gd name="connsiteX1244" fmla="*/ 1303382 w 1649904"/>
                <a:gd name="connsiteY1244" fmla="*/ 352559 h 1403595"/>
                <a:gd name="connsiteX1245" fmla="*/ 1293723 w 1649904"/>
                <a:gd name="connsiteY1245" fmla="*/ 356785 h 1403595"/>
                <a:gd name="connsiteX1246" fmla="*/ 1288290 w 1649904"/>
                <a:gd name="connsiteY1246" fmla="*/ 359803 h 1403595"/>
                <a:gd name="connsiteX1247" fmla="*/ 1284064 w 1649904"/>
                <a:gd name="connsiteY1247" fmla="*/ 366444 h 1403595"/>
                <a:gd name="connsiteX1248" fmla="*/ 1277423 w 1649904"/>
                <a:gd name="connsiteY1248" fmla="*/ 368255 h 1403595"/>
                <a:gd name="connsiteX1249" fmla="*/ 1271386 w 1649904"/>
                <a:gd name="connsiteY1249" fmla="*/ 371877 h 1403595"/>
                <a:gd name="connsiteX1250" fmla="*/ 1262934 w 1649904"/>
                <a:gd name="connsiteY1250" fmla="*/ 375499 h 1403595"/>
                <a:gd name="connsiteX1251" fmla="*/ 1259916 w 1649904"/>
                <a:gd name="connsiteY1251" fmla="*/ 377914 h 1403595"/>
                <a:gd name="connsiteX1252" fmla="*/ 1253879 w 1649904"/>
                <a:gd name="connsiteY1252" fmla="*/ 379725 h 1403595"/>
                <a:gd name="connsiteX1253" fmla="*/ 1236976 w 1649904"/>
                <a:gd name="connsiteY1253" fmla="*/ 387573 h 1403595"/>
                <a:gd name="connsiteX1254" fmla="*/ 1225505 w 1649904"/>
                <a:gd name="connsiteY1254" fmla="*/ 393610 h 1403595"/>
                <a:gd name="connsiteX1255" fmla="*/ 1209205 w 1649904"/>
                <a:gd name="connsiteY1255" fmla="*/ 403270 h 1403595"/>
                <a:gd name="connsiteX1256" fmla="*/ 1190491 w 1649904"/>
                <a:gd name="connsiteY1256" fmla="*/ 415344 h 1403595"/>
                <a:gd name="connsiteX1257" fmla="*/ 1182039 w 1649904"/>
                <a:gd name="connsiteY1257" fmla="*/ 421381 h 1403595"/>
                <a:gd name="connsiteX1258" fmla="*/ 1171173 w 1649904"/>
                <a:gd name="connsiteY1258" fmla="*/ 430436 h 1403595"/>
                <a:gd name="connsiteX1259" fmla="*/ 1148836 w 1649904"/>
                <a:gd name="connsiteY1259" fmla="*/ 452169 h 1403595"/>
                <a:gd name="connsiteX1260" fmla="*/ 1143403 w 1649904"/>
                <a:gd name="connsiteY1260" fmla="*/ 458810 h 1403595"/>
                <a:gd name="connsiteX1261" fmla="*/ 1137969 w 1649904"/>
                <a:gd name="connsiteY1261" fmla="*/ 469072 h 1403595"/>
                <a:gd name="connsiteX1262" fmla="*/ 1139177 w 1649904"/>
                <a:gd name="connsiteY1262" fmla="*/ 472695 h 1403595"/>
                <a:gd name="connsiteX1263" fmla="*/ 1136158 w 1649904"/>
                <a:gd name="connsiteY1263" fmla="*/ 476921 h 1403595"/>
                <a:gd name="connsiteX1264" fmla="*/ 1136762 w 1649904"/>
                <a:gd name="connsiteY1264" fmla="*/ 480543 h 1403595"/>
                <a:gd name="connsiteX1265" fmla="*/ 1132536 w 1649904"/>
                <a:gd name="connsiteY1265" fmla="*/ 481750 h 1403595"/>
                <a:gd name="connsiteX1266" fmla="*/ 1132536 w 1649904"/>
                <a:gd name="connsiteY1266" fmla="*/ 487787 h 1403595"/>
                <a:gd name="connsiteX1267" fmla="*/ 1136158 w 1649904"/>
                <a:gd name="connsiteY1267" fmla="*/ 494428 h 1403595"/>
                <a:gd name="connsiteX1268" fmla="*/ 1138573 w 1649904"/>
                <a:gd name="connsiteY1268" fmla="*/ 493824 h 1403595"/>
                <a:gd name="connsiteX1269" fmla="*/ 1145214 w 1649904"/>
                <a:gd name="connsiteY1269" fmla="*/ 498654 h 1403595"/>
                <a:gd name="connsiteX1270" fmla="*/ 1150043 w 1649904"/>
                <a:gd name="connsiteY1270" fmla="*/ 498654 h 1403595"/>
                <a:gd name="connsiteX1271" fmla="*/ 1154873 w 1649904"/>
                <a:gd name="connsiteY1271" fmla="*/ 500465 h 1403595"/>
                <a:gd name="connsiteX1272" fmla="*/ 1153062 w 1649904"/>
                <a:gd name="connsiteY1272" fmla="*/ 505898 h 1403595"/>
                <a:gd name="connsiteX1273" fmla="*/ 1154269 w 1649904"/>
                <a:gd name="connsiteY1273" fmla="*/ 508313 h 1403595"/>
                <a:gd name="connsiteX1274" fmla="*/ 1151251 w 1649904"/>
                <a:gd name="connsiteY1274" fmla="*/ 520991 h 1403595"/>
                <a:gd name="connsiteX1275" fmla="*/ 1151251 w 1649904"/>
                <a:gd name="connsiteY1275" fmla="*/ 524613 h 1403595"/>
                <a:gd name="connsiteX1276" fmla="*/ 1146421 w 1649904"/>
                <a:gd name="connsiteY1276" fmla="*/ 525217 h 1403595"/>
                <a:gd name="connsiteX1277" fmla="*/ 1142195 w 1649904"/>
                <a:gd name="connsiteY1277" fmla="*/ 529442 h 140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Lst>
              <a:rect l="l" t="t" r="r" b="b"/>
              <a:pathLst>
                <a:path w="1649904" h="1403595">
                  <a:moveTo>
                    <a:pt x="699081" y="1190491"/>
                  </a:moveTo>
                  <a:lnTo>
                    <a:pt x="702704" y="1196528"/>
                  </a:lnTo>
                  <a:lnTo>
                    <a:pt x="699685" y="1204979"/>
                  </a:lnTo>
                  <a:lnTo>
                    <a:pt x="694855" y="1198943"/>
                  </a:lnTo>
                  <a:lnTo>
                    <a:pt x="696063" y="1194717"/>
                  </a:lnTo>
                  <a:lnTo>
                    <a:pt x="699081" y="1190491"/>
                  </a:lnTo>
                  <a:close/>
                  <a:moveTo>
                    <a:pt x="1134347" y="534272"/>
                  </a:moveTo>
                  <a:lnTo>
                    <a:pt x="1139780" y="532461"/>
                  </a:lnTo>
                  <a:lnTo>
                    <a:pt x="1145817" y="531254"/>
                  </a:lnTo>
                  <a:lnTo>
                    <a:pt x="1149439" y="527028"/>
                  </a:lnTo>
                  <a:lnTo>
                    <a:pt x="1151251" y="531254"/>
                  </a:lnTo>
                  <a:lnTo>
                    <a:pt x="1150647" y="535479"/>
                  </a:lnTo>
                  <a:lnTo>
                    <a:pt x="1146421" y="542724"/>
                  </a:lnTo>
                  <a:lnTo>
                    <a:pt x="1146421" y="549968"/>
                  </a:lnTo>
                  <a:lnTo>
                    <a:pt x="1142195" y="551175"/>
                  </a:lnTo>
                  <a:lnTo>
                    <a:pt x="1139177" y="544535"/>
                  </a:lnTo>
                  <a:lnTo>
                    <a:pt x="1133743" y="542120"/>
                  </a:lnTo>
                  <a:lnTo>
                    <a:pt x="1135554" y="538498"/>
                  </a:lnTo>
                  <a:lnTo>
                    <a:pt x="1134347" y="534272"/>
                  </a:lnTo>
                  <a:close/>
                  <a:moveTo>
                    <a:pt x="1142195" y="529442"/>
                  </a:moveTo>
                  <a:lnTo>
                    <a:pt x="1138573" y="527631"/>
                  </a:lnTo>
                  <a:lnTo>
                    <a:pt x="1125895" y="528235"/>
                  </a:lnTo>
                  <a:lnTo>
                    <a:pt x="1121066" y="524613"/>
                  </a:lnTo>
                  <a:lnTo>
                    <a:pt x="1117443" y="528839"/>
                  </a:lnTo>
                  <a:lnTo>
                    <a:pt x="1120462" y="530650"/>
                  </a:lnTo>
                  <a:lnTo>
                    <a:pt x="1125292" y="530046"/>
                  </a:lnTo>
                  <a:lnTo>
                    <a:pt x="1131329" y="534272"/>
                  </a:lnTo>
                  <a:lnTo>
                    <a:pt x="1133743" y="534272"/>
                  </a:lnTo>
                  <a:lnTo>
                    <a:pt x="1134347" y="539705"/>
                  </a:lnTo>
                  <a:lnTo>
                    <a:pt x="1133140" y="542120"/>
                  </a:lnTo>
                  <a:lnTo>
                    <a:pt x="1137969" y="545742"/>
                  </a:lnTo>
                  <a:lnTo>
                    <a:pt x="1142195" y="555401"/>
                  </a:lnTo>
                  <a:lnTo>
                    <a:pt x="1140384" y="559627"/>
                  </a:lnTo>
                  <a:lnTo>
                    <a:pt x="1137969" y="559627"/>
                  </a:lnTo>
                  <a:lnTo>
                    <a:pt x="1134347" y="564457"/>
                  </a:lnTo>
                  <a:lnTo>
                    <a:pt x="1126499" y="567475"/>
                  </a:lnTo>
                  <a:lnTo>
                    <a:pt x="1095710" y="583171"/>
                  </a:lnTo>
                  <a:lnTo>
                    <a:pt x="1086655" y="588605"/>
                  </a:lnTo>
                  <a:lnTo>
                    <a:pt x="1069148" y="597660"/>
                  </a:lnTo>
                  <a:lnTo>
                    <a:pt x="1058281" y="599471"/>
                  </a:lnTo>
                  <a:lnTo>
                    <a:pt x="1048018" y="603093"/>
                  </a:lnTo>
                  <a:lnTo>
                    <a:pt x="1034133" y="610941"/>
                  </a:lnTo>
                  <a:lnTo>
                    <a:pt x="1022663" y="615771"/>
                  </a:lnTo>
                  <a:lnTo>
                    <a:pt x="1016022" y="611545"/>
                  </a:lnTo>
                  <a:lnTo>
                    <a:pt x="1008174" y="610941"/>
                  </a:lnTo>
                  <a:lnTo>
                    <a:pt x="990063" y="608527"/>
                  </a:lnTo>
                  <a:lnTo>
                    <a:pt x="986441" y="605508"/>
                  </a:lnTo>
                  <a:lnTo>
                    <a:pt x="979197" y="606716"/>
                  </a:lnTo>
                  <a:lnTo>
                    <a:pt x="971349" y="606716"/>
                  </a:lnTo>
                  <a:lnTo>
                    <a:pt x="955653" y="609130"/>
                  </a:lnTo>
                  <a:lnTo>
                    <a:pt x="940560" y="615167"/>
                  </a:lnTo>
                  <a:lnTo>
                    <a:pt x="932712" y="619997"/>
                  </a:lnTo>
                  <a:lnTo>
                    <a:pt x="924864" y="629052"/>
                  </a:lnTo>
                  <a:lnTo>
                    <a:pt x="919431" y="637504"/>
                  </a:lnTo>
                  <a:lnTo>
                    <a:pt x="917016" y="644749"/>
                  </a:lnTo>
                  <a:lnTo>
                    <a:pt x="916412" y="651389"/>
                  </a:lnTo>
                  <a:lnTo>
                    <a:pt x="913394" y="660445"/>
                  </a:lnTo>
                  <a:lnTo>
                    <a:pt x="903735" y="678555"/>
                  </a:lnTo>
                  <a:lnTo>
                    <a:pt x="903131" y="683385"/>
                  </a:lnTo>
                  <a:lnTo>
                    <a:pt x="904338" y="688215"/>
                  </a:lnTo>
                  <a:lnTo>
                    <a:pt x="901320" y="690629"/>
                  </a:lnTo>
                  <a:lnTo>
                    <a:pt x="892868" y="697270"/>
                  </a:lnTo>
                  <a:lnTo>
                    <a:pt x="884416" y="707533"/>
                  </a:lnTo>
                  <a:lnTo>
                    <a:pt x="878983" y="713570"/>
                  </a:lnTo>
                  <a:lnTo>
                    <a:pt x="874154" y="719003"/>
                  </a:lnTo>
                  <a:lnTo>
                    <a:pt x="873550" y="725040"/>
                  </a:lnTo>
                  <a:lnTo>
                    <a:pt x="875965" y="729266"/>
                  </a:lnTo>
                  <a:lnTo>
                    <a:pt x="875965" y="734699"/>
                  </a:lnTo>
                  <a:lnTo>
                    <a:pt x="874154" y="735907"/>
                  </a:lnTo>
                  <a:lnTo>
                    <a:pt x="861476" y="743151"/>
                  </a:lnTo>
                  <a:lnTo>
                    <a:pt x="857250" y="742548"/>
                  </a:lnTo>
                  <a:lnTo>
                    <a:pt x="840950" y="744962"/>
                  </a:lnTo>
                  <a:lnTo>
                    <a:pt x="837932" y="744359"/>
                  </a:lnTo>
                  <a:lnTo>
                    <a:pt x="833706" y="737718"/>
                  </a:lnTo>
                  <a:lnTo>
                    <a:pt x="835517" y="734096"/>
                  </a:lnTo>
                  <a:lnTo>
                    <a:pt x="831895" y="723833"/>
                  </a:lnTo>
                  <a:lnTo>
                    <a:pt x="835517" y="722022"/>
                  </a:lnTo>
                  <a:lnTo>
                    <a:pt x="836121" y="719003"/>
                  </a:lnTo>
                  <a:lnTo>
                    <a:pt x="830687" y="712363"/>
                  </a:lnTo>
                  <a:lnTo>
                    <a:pt x="814991" y="708137"/>
                  </a:lnTo>
                  <a:lnTo>
                    <a:pt x="809558" y="708137"/>
                  </a:lnTo>
                  <a:lnTo>
                    <a:pt x="801106" y="708740"/>
                  </a:lnTo>
                  <a:lnTo>
                    <a:pt x="785410" y="712363"/>
                  </a:lnTo>
                  <a:lnTo>
                    <a:pt x="773336" y="716588"/>
                  </a:lnTo>
                  <a:lnTo>
                    <a:pt x="761262" y="722022"/>
                  </a:lnTo>
                  <a:lnTo>
                    <a:pt x="747377" y="730474"/>
                  </a:lnTo>
                  <a:lnTo>
                    <a:pt x="738322" y="736511"/>
                  </a:lnTo>
                  <a:lnTo>
                    <a:pt x="732888" y="742548"/>
                  </a:lnTo>
                  <a:lnTo>
                    <a:pt x="724437" y="752810"/>
                  </a:lnTo>
                  <a:lnTo>
                    <a:pt x="717192" y="767903"/>
                  </a:lnTo>
                  <a:lnTo>
                    <a:pt x="714777" y="778165"/>
                  </a:lnTo>
                  <a:lnTo>
                    <a:pt x="715381" y="780580"/>
                  </a:lnTo>
                  <a:lnTo>
                    <a:pt x="712966" y="786013"/>
                  </a:lnTo>
                  <a:lnTo>
                    <a:pt x="709948" y="796880"/>
                  </a:lnTo>
                  <a:lnTo>
                    <a:pt x="694855" y="816198"/>
                  </a:lnTo>
                  <a:lnTo>
                    <a:pt x="691233" y="822839"/>
                  </a:lnTo>
                  <a:lnTo>
                    <a:pt x="688215" y="829480"/>
                  </a:lnTo>
                  <a:lnTo>
                    <a:pt x="685800" y="840346"/>
                  </a:lnTo>
                  <a:lnTo>
                    <a:pt x="686404" y="850006"/>
                  </a:lnTo>
                  <a:lnTo>
                    <a:pt x="685800" y="854835"/>
                  </a:lnTo>
                  <a:lnTo>
                    <a:pt x="682178" y="863287"/>
                  </a:lnTo>
                  <a:lnTo>
                    <a:pt x="678556" y="877776"/>
                  </a:lnTo>
                  <a:lnTo>
                    <a:pt x="679159" y="890453"/>
                  </a:lnTo>
                  <a:lnTo>
                    <a:pt x="682781" y="912186"/>
                  </a:lnTo>
                  <a:lnTo>
                    <a:pt x="685800" y="920034"/>
                  </a:lnTo>
                  <a:lnTo>
                    <a:pt x="686404" y="934523"/>
                  </a:lnTo>
                  <a:lnTo>
                    <a:pt x="689422" y="945993"/>
                  </a:lnTo>
                  <a:lnTo>
                    <a:pt x="691233" y="951427"/>
                  </a:lnTo>
                  <a:lnTo>
                    <a:pt x="697874" y="960482"/>
                  </a:lnTo>
                  <a:lnTo>
                    <a:pt x="702704" y="977386"/>
                  </a:lnTo>
                  <a:lnTo>
                    <a:pt x="703911" y="979800"/>
                  </a:lnTo>
                  <a:lnTo>
                    <a:pt x="709344" y="983423"/>
                  </a:lnTo>
                  <a:lnTo>
                    <a:pt x="709344" y="986441"/>
                  </a:lnTo>
                  <a:lnTo>
                    <a:pt x="705722" y="996704"/>
                  </a:lnTo>
                  <a:lnTo>
                    <a:pt x="703911" y="1019041"/>
                  </a:lnTo>
                  <a:lnTo>
                    <a:pt x="703307" y="1032926"/>
                  </a:lnTo>
                  <a:lnTo>
                    <a:pt x="698478" y="1045603"/>
                  </a:lnTo>
                  <a:lnTo>
                    <a:pt x="696667" y="1052244"/>
                  </a:lnTo>
                  <a:lnTo>
                    <a:pt x="694855" y="1064318"/>
                  </a:lnTo>
                  <a:lnTo>
                    <a:pt x="694855" y="1073977"/>
                  </a:lnTo>
                  <a:lnTo>
                    <a:pt x="696063" y="1087862"/>
                  </a:lnTo>
                  <a:lnTo>
                    <a:pt x="699081" y="1103558"/>
                  </a:lnTo>
                  <a:lnTo>
                    <a:pt x="700892" y="1109595"/>
                  </a:lnTo>
                  <a:lnTo>
                    <a:pt x="703911" y="1112614"/>
                  </a:lnTo>
                  <a:lnTo>
                    <a:pt x="708741" y="1125291"/>
                  </a:lnTo>
                  <a:lnTo>
                    <a:pt x="713570" y="1135554"/>
                  </a:lnTo>
                  <a:lnTo>
                    <a:pt x="717192" y="1145213"/>
                  </a:lnTo>
                  <a:lnTo>
                    <a:pt x="719003" y="1147628"/>
                  </a:lnTo>
                  <a:lnTo>
                    <a:pt x="720211" y="1155476"/>
                  </a:lnTo>
                  <a:lnTo>
                    <a:pt x="717192" y="1170569"/>
                  </a:lnTo>
                  <a:lnTo>
                    <a:pt x="716588" y="1179624"/>
                  </a:lnTo>
                  <a:lnTo>
                    <a:pt x="718400" y="1191698"/>
                  </a:lnTo>
                  <a:lnTo>
                    <a:pt x="724437" y="1203168"/>
                  </a:lnTo>
                  <a:lnTo>
                    <a:pt x="730474" y="1221279"/>
                  </a:lnTo>
                  <a:lnTo>
                    <a:pt x="733492" y="1227316"/>
                  </a:lnTo>
                  <a:lnTo>
                    <a:pt x="728662" y="1226712"/>
                  </a:lnTo>
                  <a:lnTo>
                    <a:pt x="726248" y="1215846"/>
                  </a:lnTo>
                  <a:lnTo>
                    <a:pt x="724437" y="1212224"/>
                  </a:lnTo>
                  <a:lnTo>
                    <a:pt x="722625" y="1202565"/>
                  </a:lnTo>
                  <a:lnTo>
                    <a:pt x="714777" y="1192302"/>
                  </a:lnTo>
                  <a:lnTo>
                    <a:pt x="712363" y="1188680"/>
                  </a:lnTo>
                  <a:lnTo>
                    <a:pt x="706929" y="1184454"/>
                  </a:lnTo>
                  <a:lnTo>
                    <a:pt x="706929" y="1179624"/>
                  </a:lnTo>
                  <a:lnTo>
                    <a:pt x="700289" y="1172380"/>
                  </a:lnTo>
                  <a:lnTo>
                    <a:pt x="697874" y="1174191"/>
                  </a:lnTo>
                  <a:lnTo>
                    <a:pt x="698478" y="1181435"/>
                  </a:lnTo>
                  <a:lnTo>
                    <a:pt x="697270" y="1191698"/>
                  </a:lnTo>
                  <a:lnTo>
                    <a:pt x="694252" y="1191698"/>
                  </a:lnTo>
                  <a:lnTo>
                    <a:pt x="690026" y="1182643"/>
                  </a:lnTo>
                  <a:lnTo>
                    <a:pt x="687007" y="1183247"/>
                  </a:lnTo>
                  <a:lnTo>
                    <a:pt x="683385" y="1186869"/>
                  </a:lnTo>
                  <a:lnTo>
                    <a:pt x="683385" y="1192906"/>
                  </a:lnTo>
                  <a:lnTo>
                    <a:pt x="679159" y="1197735"/>
                  </a:lnTo>
                  <a:lnTo>
                    <a:pt x="683385" y="1203168"/>
                  </a:lnTo>
                  <a:lnTo>
                    <a:pt x="686404" y="1204376"/>
                  </a:lnTo>
                  <a:lnTo>
                    <a:pt x="690630" y="1211620"/>
                  </a:lnTo>
                  <a:lnTo>
                    <a:pt x="696667" y="1212827"/>
                  </a:lnTo>
                  <a:lnTo>
                    <a:pt x="701496" y="1217657"/>
                  </a:lnTo>
                  <a:lnTo>
                    <a:pt x="705118" y="1216450"/>
                  </a:lnTo>
                  <a:lnTo>
                    <a:pt x="717192" y="1218864"/>
                  </a:lnTo>
                  <a:lnTo>
                    <a:pt x="722625" y="1221279"/>
                  </a:lnTo>
                  <a:lnTo>
                    <a:pt x="725040" y="1227316"/>
                  </a:lnTo>
                  <a:lnTo>
                    <a:pt x="729266" y="1230938"/>
                  </a:lnTo>
                  <a:lnTo>
                    <a:pt x="732888" y="1230938"/>
                  </a:lnTo>
                  <a:lnTo>
                    <a:pt x="733492" y="1243012"/>
                  </a:lnTo>
                  <a:lnTo>
                    <a:pt x="725040" y="1239390"/>
                  </a:lnTo>
                  <a:lnTo>
                    <a:pt x="725644" y="1235164"/>
                  </a:lnTo>
                  <a:lnTo>
                    <a:pt x="723833" y="1233957"/>
                  </a:lnTo>
                  <a:lnTo>
                    <a:pt x="722022" y="1226712"/>
                  </a:lnTo>
                  <a:lnTo>
                    <a:pt x="719003" y="1223090"/>
                  </a:lnTo>
                  <a:lnTo>
                    <a:pt x="712966" y="1219468"/>
                  </a:lnTo>
                  <a:lnTo>
                    <a:pt x="708137" y="1220675"/>
                  </a:lnTo>
                  <a:lnTo>
                    <a:pt x="702100" y="1220072"/>
                  </a:lnTo>
                  <a:lnTo>
                    <a:pt x="700892" y="1220072"/>
                  </a:lnTo>
                  <a:lnTo>
                    <a:pt x="699685" y="1220072"/>
                  </a:lnTo>
                  <a:lnTo>
                    <a:pt x="698478" y="1218864"/>
                  </a:lnTo>
                  <a:lnTo>
                    <a:pt x="696063" y="1217053"/>
                  </a:lnTo>
                  <a:lnTo>
                    <a:pt x="696063" y="1216450"/>
                  </a:lnTo>
                  <a:lnTo>
                    <a:pt x="693044" y="1215242"/>
                  </a:lnTo>
                  <a:lnTo>
                    <a:pt x="688818" y="1214639"/>
                  </a:lnTo>
                  <a:lnTo>
                    <a:pt x="688215" y="1213431"/>
                  </a:lnTo>
                  <a:lnTo>
                    <a:pt x="686404" y="1210413"/>
                  </a:lnTo>
                  <a:lnTo>
                    <a:pt x="684593" y="1209205"/>
                  </a:lnTo>
                  <a:lnTo>
                    <a:pt x="683989" y="1209809"/>
                  </a:lnTo>
                  <a:lnTo>
                    <a:pt x="682781" y="1207394"/>
                  </a:lnTo>
                  <a:lnTo>
                    <a:pt x="677952" y="1211016"/>
                  </a:lnTo>
                  <a:lnTo>
                    <a:pt x="671915" y="1210413"/>
                  </a:lnTo>
                  <a:lnTo>
                    <a:pt x="670104" y="1208602"/>
                  </a:lnTo>
                  <a:lnTo>
                    <a:pt x="666482" y="1209809"/>
                  </a:lnTo>
                  <a:lnTo>
                    <a:pt x="672519" y="1215242"/>
                  </a:lnTo>
                  <a:lnTo>
                    <a:pt x="676141" y="1215846"/>
                  </a:lnTo>
                  <a:lnTo>
                    <a:pt x="676141" y="1218864"/>
                  </a:lnTo>
                  <a:lnTo>
                    <a:pt x="669500" y="1218261"/>
                  </a:lnTo>
                  <a:lnTo>
                    <a:pt x="667689" y="1224298"/>
                  </a:lnTo>
                  <a:lnTo>
                    <a:pt x="660445" y="1226109"/>
                  </a:lnTo>
                  <a:lnTo>
                    <a:pt x="661048" y="1232749"/>
                  </a:lnTo>
                  <a:lnTo>
                    <a:pt x="654408" y="1235768"/>
                  </a:lnTo>
                  <a:lnTo>
                    <a:pt x="655011" y="1239994"/>
                  </a:lnTo>
                  <a:lnTo>
                    <a:pt x="658634" y="1242409"/>
                  </a:lnTo>
                  <a:lnTo>
                    <a:pt x="653200" y="1250257"/>
                  </a:lnTo>
                  <a:lnTo>
                    <a:pt x="648371" y="1250860"/>
                  </a:lnTo>
                  <a:lnTo>
                    <a:pt x="637504" y="1257501"/>
                  </a:lnTo>
                  <a:lnTo>
                    <a:pt x="627241" y="1256897"/>
                  </a:lnTo>
                  <a:lnTo>
                    <a:pt x="623015" y="1261727"/>
                  </a:lnTo>
                  <a:lnTo>
                    <a:pt x="617582" y="1257501"/>
                  </a:lnTo>
                  <a:lnTo>
                    <a:pt x="616375" y="1262331"/>
                  </a:lnTo>
                  <a:lnTo>
                    <a:pt x="610941" y="1265349"/>
                  </a:lnTo>
                  <a:lnTo>
                    <a:pt x="617582" y="1270179"/>
                  </a:lnTo>
                  <a:lnTo>
                    <a:pt x="623619" y="1273197"/>
                  </a:lnTo>
                  <a:lnTo>
                    <a:pt x="615771" y="1280442"/>
                  </a:lnTo>
                  <a:lnTo>
                    <a:pt x="613356" y="1276216"/>
                  </a:lnTo>
                  <a:lnTo>
                    <a:pt x="609734" y="1276216"/>
                  </a:lnTo>
                  <a:lnTo>
                    <a:pt x="606716" y="1278631"/>
                  </a:lnTo>
                  <a:lnTo>
                    <a:pt x="605508" y="1274405"/>
                  </a:lnTo>
                  <a:lnTo>
                    <a:pt x="600679" y="1271386"/>
                  </a:lnTo>
                  <a:lnTo>
                    <a:pt x="603093" y="1267160"/>
                  </a:lnTo>
                  <a:lnTo>
                    <a:pt x="600075" y="1261727"/>
                  </a:lnTo>
                  <a:lnTo>
                    <a:pt x="592831" y="1263538"/>
                  </a:lnTo>
                  <a:lnTo>
                    <a:pt x="590416" y="1266557"/>
                  </a:lnTo>
                  <a:lnTo>
                    <a:pt x="586190" y="1264746"/>
                  </a:lnTo>
                  <a:lnTo>
                    <a:pt x="583171" y="1268971"/>
                  </a:lnTo>
                  <a:lnTo>
                    <a:pt x="578946" y="1268971"/>
                  </a:lnTo>
                  <a:lnTo>
                    <a:pt x="574116" y="1262331"/>
                  </a:lnTo>
                  <a:lnTo>
                    <a:pt x="572909" y="1255690"/>
                  </a:lnTo>
                  <a:lnTo>
                    <a:pt x="565060" y="1255086"/>
                  </a:lnTo>
                  <a:lnTo>
                    <a:pt x="556005" y="1252672"/>
                  </a:lnTo>
                  <a:lnTo>
                    <a:pt x="548157" y="1253275"/>
                  </a:lnTo>
                  <a:lnTo>
                    <a:pt x="539705" y="1257501"/>
                  </a:lnTo>
                  <a:lnTo>
                    <a:pt x="545742" y="1261123"/>
                  </a:lnTo>
                  <a:lnTo>
                    <a:pt x="549364" y="1260520"/>
                  </a:lnTo>
                  <a:lnTo>
                    <a:pt x="548761" y="1265349"/>
                  </a:lnTo>
                  <a:lnTo>
                    <a:pt x="546346" y="1271386"/>
                  </a:lnTo>
                  <a:lnTo>
                    <a:pt x="546950" y="1276820"/>
                  </a:lnTo>
                  <a:lnTo>
                    <a:pt x="552383" y="1272594"/>
                  </a:lnTo>
                  <a:lnTo>
                    <a:pt x="554194" y="1275612"/>
                  </a:lnTo>
                  <a:lnTo>
                    <a:pt x="549364" y="1277423"/>
                  </a:lnTo>
                  <a:lnTo>
                    <a:pt x="548761" y="1282253"/>
                  </a:lnTo>
                  <a:lnTo>
                    <a:pt x="541516" y="1282253"/>
                  </a:lnTo>
                  <a:lnTo>
                    <a:pt x="538498" y="1284064"/>
                  </a:lnTo>
                  <a:lnTo>
                    <a:pt x="536687" y="1288290"/>
                  </a:lnTo>
                  <a:lnTo>
                    <a:pt x="533668" y="1287082"/>
                  </a:lnTo>
                  <a:lnTo>
                    <a:pt x="534272" y="1294931"/>
                  </a:lnTo>
                  <a:lnTo>
                    <a:pt x="524009" y="1297345"/>
                  </a:lnTo>
                  <a:lnTo>
                    <a:pt x="518576" y="1296138"/>
                  </a:lnTo>
                  <a:lnTo>
                    <a:pt x="517972" y="1292516"/>
                  </a:lnTo>
                  <a:lnTo>
                    <a:pt x="508917" y="1293119"/>
                  </a:lnTo>
                  <a:lnTo>
                    <a:pt x="506502" y="1300967"/>
                  </a:lnTo>
                  <a:lnTo>
                    <a:pt x="502276" y="1302779"/>
                  </a:lnTo>
                  <a:lnTo>
                    <a:pt x="497446" y="1310023"/>
                  </a:lnTo>
                  <a:lnTo>
                    <a:pt x="498654" y="1313645"/>
                  </a:lnTo>
                  <a:lnTo>
                    <a:pt x="497446" y="1318474"/>
                  </a:lnTo>
                  <a:lnTo>
                    <a:pt x="493824" y="1319682"/>
                  </a:lnTo>
                  <a:lnTo>
                    <a:pt x="486580" y="1316663"/>
                  </a:lnTo>
                  <a:lnTo>
                    <a:pt x="483561" y="1316663"/>
                  </a:lnTo>
                  <a:lnTo>
                    <a:pt x="479336" y="1319078"/>
                  </a:lnTo>
                  <a:lnTo>
                    <a:pt x="476317" y="1318474"/>
                  </a:lnTo>
                  <a:lnTo>
                    <a:pt x="473299" y="1313645"/>
                  </a:lnTo>
                  <a:lnTo>
                    <a:pt x="462432" y="1309419"/>
                  </a:lnTo>
                  <a:lnTo>
                    <a:pt x="458206" y="1305193"/>
                  </a:lnTo>
                  <a:lnTo>
                    <a:pt x="450962" y="1308212"/>
                  </a:lnTo>
                  <a:lnTo>
                    <a:pt x="444321" y="1307004"/>
                  </a:lnTo>
                  <a:lnTo>
                    <a:pt x="437680" y="1317267"/>
                  </a:lnTo>
                  <a:lnTo>
                    <a:pt x="437680" y="1307004"/>
                  </a:lnTo>
                  <a:lnTo>
                    <a:pt x="427418" y="1307004"/>
                  </a:lnTo>
                  <a:lnTo>
                    <a:pt x="421381" y="1305797"/>
                  </a:lnTo>
                  <a:lnTo>
                    <a:pt x="416551" y="1310023"/>
                  </a:lnTo>
                  <a:lnTo>
                    <a:pt x="408703" y="1311834"/>
                  </a:lnTo>
                  <a:lnTo>
                    <a:pt x="400855" y="1309419"/>
                  </a:lnTo>
                  <a:lnTo>
                    <a:pt x="399044" y="1320286"/>
                  </a:lnTo>
                  <a:lnTo>
                    <a:pt x="390592" y="1317871"/>
                  </a:lnTo>
                  <a:lnTo>
                    <a:pt x="388177" y="1320889"/>
                  </a:lnTo>
                  <a:lnTo>
                    <a:pt x="383951" y="1325115"/>
                  </a:lnTo>
                  <a:lnTo>
                    <a:pt x="383951" y="1326926"/>
                  </a:lnTo>
                  <a:lnTo>
                    <a:pt x="389385" y="1338396"/>
                  </a:lnTo>
                  <a:lnTo>
                    <a:pt x="385159" y="1339604"/>
                  </a:lnTo>
                  <a:lnTo>
                    <a:pt x="380933" y="1348056"/>
                  </a:lnTo>
                  <a:lnTo>
                    <a:pt x="380933" y="1351678"/>
                  </a:lnTo>
                  <a:lnTo>
                    <a:pt x="377914" y="1355904"/>
                  </a:lnTo>
                  <a:lnTo>
                    <a:pt x="379122" y="1361337"/>
                  </a:lnTo>
                  <a:lnTo>
                    <a:pt x="377311" y="1362544"/>
                  </a:lnTo>
                  <a:lnTo>
                    <a:pt x="375500" y="1370996"/>
                  </a:lnTo>
                  <a:lnTo>
                    <a:pt x="371274" y="1374015"/>
                  </a:lnTo>
                  <a:lnTo>
                    <a:pt x="368859" y="1378844"/>
                  </a:lnTo>
                  <a:lnTo>
                    <a:pt x="370066" y="1385485"/>
                  </a:lnTo>
                  <a:lnTo>
                    <a:pt x="364029" y="1389107"/>
                  </a:lnTo>
                  <a:lnTo>
                    <a:pt x="362218" y="1384278"/>
                  </a:lnTo>
                  <a:lnTo>
                    <a:pt x="357992" y="1378241"/>
                  </a:lnTo>
                  <a:lnTo>
                    <a:pt x="357992" y="1391522"/>
                  </a:lnTo>
                  <a:lnTo>
                    <a:pt x="353766" y="1393333"/>
                  </a:lnTo>
                  <a:lnTo>
                    <a:pt x="350748" y="1392729"/>
                  </a:lnTo>
                  <a:lnTo>
                    <a:pt x="350748" y="1402389"/>
                  </a:lnTo>
                  <a:lnTo>
                    <a:pt x="332033" y="1403596"/>
                  </a:lnTo>
                  <a:lnTo>
                    <a:pt x="319960" y="1395748"/>
                  </a:lnTo>
                  <a:lnTo>
                    <a:pt x="315734" y="1395144"/>
                  </a:lnTo>
                  <a:lnTo>
                    <a:pt x="310904" y="1386692"/>
                  </a:lnTo>
                  <a:lnTo>
                    <a:pt x="303056" y="1387296"/>
                  </a:lnTo>
                  <a:lnTo>
                    <a:pt x="303056" y="1390315"/>
                  </a:lnTo>
                  <a:lnTo>
                    <a:pt x="297623" y="1390315"/>
                  </a:lnTo>
                  <a:lnTo>
                    <a:pt x="296415" y="1386089"/>
                  </a:lnTo>
                  <a:lnTo>
                    <a:pt x="301245" y="1384278"/>
                  </a:lnTo>
                  <a:lnTo>
                    <a:pt x="303056" y="1380655"/>
                  </a:lnTo>
                  <a:lnTo>
                    <a:pt x="301849" y="1374015"/>
                  </a:lnTo>
                  <a:lnTo>
                    <a:pt x="303660" y="1371600"/>
                  </a:lnTo>
                  <a:lnTo>
                    <a:pt x="306074" y="1361337"/>
                  </a:lnTo>
                  <a:lnTo>
                    <a:pt x="306074" y="1353489"/>
                  </a:lnTo>
                  <a:lnTo>
                    <a:pt x="310300" y="1351678"/>
                  </a:lnTo>
                  <a:lnTo>
                    <a:pt x="312715" y="1353489"/>
                  </a:lnTo>
                  <a:lnTo>
                    <a:pt x="318752" y="1354093"/>
                  </a:lnTo>
                  <a:lnTo>
                    <a:pt x="318752" y="1349867"/>
                  </a:lnTo>
                  <a:lnTo>
                    <a:pt x="321167" y="1344433"/>
                  </a:lnTo>
                  <a:lnTo>
                    <a:pt x="323582" y="1345037"/>
                  </a:lnTo>
                  <a:lnTo>
                    <a:pt x="327204" y="1336585"/>
                  </a:lnTo>
                  <a:lnTo>
                    <a:pt x="333844" y="1343830"/>
                  </a:lnTo>
                  <a:lnTo>
                    <a:pt x="336259" y="1341415"/>
                  </a:lnTo>
                  <a:lnTo>
                    <a:pt x="339278" y="1344433"/>
                  </a:lnTo>
                  <a:lnTo>
                    <a:pt x="342296" y="1345037"/>
                  </a:lnTo>
                  <a:lnTo>
                    <a:pt x="345918" y="1342622"/>
                  </a:lnTo>
                  <a:lnTo>
                    <a:pt x="346522" y="1346848"/>
                  </a:lnTo>
                  <a:lnTo>
                    <a:pt x="350144" y="1349867"/>
                  </a:lnTo>
                  <a:lnTo>
                    <a:pt x="350144" y="1344433"/>
                  </a:lnTo>
                  <a:lnTo>
                    <a:pt x="342900" y="1337793"/>
                  </a:lnTo>
                  <a:lnTo>
                    <a:pt x="343504" y="1328134"/>
                  </a:lnTo>
                  <a:lnTo>
                    <a:pt x="350748" y="1329341"/>
                  </a:lnTo>
                  <a:lnTo>
                    <a:pt x="351352" y="1325719"/>
                  </a:lnTo>
                  <a:lnTo>
                    <a:pt x="348937" y="1318474"/>
                  </a:lnTo>
                  <a:lnTo>
                    <a:pt x="348937" y="1314852"/>
                  </a:lnTo>
                  <a:lnTo>
                    <a:pt x="352559" y="1313041"/>
                  </a:lnTo>
                  <a:lnTo>
                    <a:pt x="360407" y="1310626"/>
                  </a:lnTo>
                  <a:lnTo>
                    <a:pt x="358596" y="1307004"/>
                  </a:lnTo>
                  <a:lnTo>
                    <a:pt x="362218" y="1303382"/>
                  </a:lnTo>
                  <a:lnTo>
                    <a:pt x="362822" y="1300364"/>
                  </a:lnTo>
                  <a:lnTo>
                    <a:pt x="361011" y="1296138"/>
                  </a:lnTo>
                  <a:lnTo>
                    <a:pt x="366444" y="1293723"/>
                  </a:lnTo>
                  <a:lnTo>
                    <a:pt x="367048" y="1289497"/>
                  </a:lnTo>
                  <a:lnTo>
                    <a:pt x="373689" y="1288290"/>
                  </a:lnTo>
                  <a:lnTo>
                    <a:pt x="370066" y="1281649"/>
                  </a:lnTo>
                  <a:lnTo>
                    <a:pt x="371274" y="1271990"/>
                  </a:lnTo>
                  <a:lnTo>
                    <a:pt x="374896" y="1265953"/>
                  </a:lnTo>
                  <a:lnTo>
                    <a:pt x="373085" y="1264142"/>
                  </a:lnTo>
                  <a:lnTo>
                    <a:pt x="365237" y="1262934"/>
                  </a:lnTo>
                  <a:lnTo>
                    <a:pt x="363426" y="1267160"/>
                  </a:lnTo>
                  <a:lnTo>
                    <a:pt x="359200" y="1262934"/>
                  </a:lnTo>
                  <a:lnTo>
                    <a:pt x="353163" y="1259312"/>
                  </a:lnTo>
                  <a:lnTo>
                    <a:pt x="352559" y="1255690"/>
                  </a:lnTo>
                  <a:lnTo>
                    <a:pt x="345918" y="1258105"/>
                  </a:lnTo>
                  <a:lnTo>
                    <a:pt x="344711" y="1254483"/>
                  </a:lnTo>
                  <a:lnTo>
                    <a:pt x="341692" y="1254483"/>
                  </a:lnTo>
                  <a:lnTo>
                    <a:pt x="336863" y="1257501"/>
                  </a:lnTo>
                  <a:lnTo>
                    <a:pt x="338070" y="1250860"/>
                  </a:lnTo>
                  <a:lnTo>
                    <a:pt x="329619" y="1246031"/>
                  </a:lnTo>
                  <a:lnTo>
                    <a:pt x="332637" y="1238786"/>
                  </a:lnTo>
                  <a:lnTo>
                    <a:pt x="330826" y="1225505"/>
                  </a:lnTo>
                  <a:lnTo>
                    <a:pt x="332033" y="1216450"/>
                  </a:lnTo>
                  <a:lnTo>
                    <a:pt x="335656" y="1208602"/>
                  </a:lnTo>
                  <a:lnTo>
                    <a:pt x="338070" y="1201357"/>
                  </a:lnTo>
                  <a:lnTo>
                    <a:pt x="334448" y="1198339"/>
                  </a:lnTo>
                  <a:lnTo>
                    <a:pt x="327204" y="1198943"/>
                  </a:lnTo>
                  <a:lnTo>
                    <a:pt x="320563" y="1197735"/>
                  </a:lnTo>
                  <a:lnTo>
                    <a:pt x="307886" y="1200150"/>
                  </a:lnTo>
                  <a:lnTo>
                    <a:pt x="303056" y="1197132"/>
                  </a:lnTo>
                  <a:lnTo>
                    <a:pt x="298830" y="1198339"/>
                  </a:lnTo>
                  <a:lnTo>
                    <a:pt x="295208" y="1203772"/>
                  </a:lnTo>
                  <a:lnTo>
                    <a:pt x="293397" y="1198943"/>
                  </a:lnTo>
                  <a:lnTo>
                    <a:pt x="295812" y="1195320"/>
                  </a:lnTo>
                  <a:lnTo>
                    <a:pt x="295812" y="1191095"/>
                  </a:lnTo>
                  <a:lnTo>
                    <a:pt x="289171" y="1189284"/>
                  </a:lnTo>
                  <a:lnTo>
                    <a:pt x="289171" y="1185058"/>
                  </a:lnTo>
                  <a:lnTo>
                    <a:pt x="286152" y="1183850"/>
                  </a:lnTo>
                  <a:lnTo>
                    <a:pt x="278304" y="1184454"/>
                  </a:lnTo>
                  <a:lnTo>
                    <a:pt x="272871" y="1186869"/>
                  </a:lnTo>
                  <a:lnTo>
                    <a:pt x="272871" y="1183850"/>
                  </a:lnTo>
                  <a:lnTo>
                    <a:pt x="269853" y="1180832"/>
                  </a:lnTo>
                  <a:lnTo>
                    <a:pt x="269249" y="1175398"/>
                  </a:lnTo>
                  <a:lnTo>
                    <a:pt x="273475" y="1177210"/>
                  </a:lnTo>
                  <a:lnTo>
                    <a:pt x="277701" y="1176606"/>
                  </a:lnTo>
                  <a:lnTo>
                    <a:pt x="278908" y="1171173"/>
                  </a:lnTo>
                  <a:lnTo>
                    <a:pt x="273475" y="1166343"/>
                  </a:lnTo>
                  <a:lnTo>
                    <a:pt x="278908" y="1160306"/>
                  </a:lnTo>
                  <a:lnTo>
                    <a:pt x="280719" y="1156684"/>
                  </a:lnTo>
                  <a:lnTo>
                    <a:pt x="278304" y="1151250"/>
                  </a:lnTo>
                  <a:lnTo>
                    <a:pt x="280115" y="1147628"/>
                  </a:lnTo>
                  <a:lnTo>
                    <a:pt x="277701" y="1140384"/>
                  </a:lnTo>
                  <a:lnTo>
                    <a:pt x="271664" y="1140384"/>
                  </a:lnTo>
                  <a:lnTo>
                    <a:pt x="270456" y="1136762"/>
                  </a:lnTo>
                  <a:lnTo>
                    <a:pt x="264419" y="1133743"/>
                  </a:lnTo>
                  <a:lnTo>
                    <a:pt x="263816" y="1140988"/>
                  </a:lnTo>
                  <a:lnTo>
                    <a:pt x="252949" y="1138573"/>
                  </a:lnTo>
                  <a:lnTo>
                    <a:pt x="249327" y="1147628"/>
                  </a:lnTo>
                  <a:lnTo>
                    <a:pt x="245705" y="1146421"/>
                  </a:lnTo>
                  <a:lnTo>
                    <a:pt x="243894" y="1136762"/>
                  </a:lnTo>
                  <a:lnTo>
                    <a:pt x="245705" y="1133743"/>
                  </a:lnTo>
                  <a:lnTo>
                    <a:pt x="251742" y="1131932"/>
                  </a:lnTo>
                  <a:lnTo>
                    <a:pt x="250534" y="1125291"/>
                  </a:lnTo>
                  <a:lnTo>
                    <a:pt x="251742" y="1120462"/>
                  </a:lnTo>
                  <a:lnTo>
                    <a:pt x="248119" y="1119858"/>
                  </a:lnTo>
                  <a:lnTo>
                    <a:pt x="245705" y="1124688"/>
                  </a:lnTo>
                  <a:lnTo>
                    <a:pt x="237857" y="1131328"/>
                  </a:lnTo>
                  <a:lnTo>
                    <a:pt x="233631" y="1128310"/>
                  </a:lnTo>
                  <a:lnTo>
                    <a:pt x="233027" y="1124084"/>
                  </a:lnTo>
                  <a:lnTo>
                    <a:pt x="227594" y="1125291"/>
                  </a:lnTo>
                  <a:lnTo>
                    <a:pt x="217935" y="1124084"/>
                  </a:lnTo>
                  <a:lnTo>
                    <a:pt x="216124" y="1127102"/>
                  </a:lnTo>
                  <a:lnTo>
                    <a:pt x="217331" y="1131932"/>
                  </a:lnTo>
                  <a:lnTo>
                    <a:pt x="219142" y="1133139"/>
                  </a:lnTo>
                  <a:lnTo>
                    <a:pt x="220349" y="1139176"/>
                  </a:lnTo>
                  <a:lnTo>
                    <a:pt x="215520" y="1143402"/>
                  </a:lnTo>
                  <a:lnTo>
                    <a:pt x="209483" y="1145213"/>
                  </a:lnTo>
                  <a:lnTo>
                    <a:pt x="208276" y="1150043"/>
                  </a:lnTo>
                  <a:lnTo>
                    <a:pt x="199824" y="1151854"/>
                  </a:lnTo>
                  <a:lnTo>
                    <a:pt x="196805" y="1154269"/>
                  </a:lnTo>
                  <a:lnTo>
                    <a:pt x="196805" y="1165136"/>
                  </a:lnTo>
                  <a:lnTo>
                    <a:pt x="193183" y="1160306"/>
                  </a:lnTo>
                  <a:lnTo>
                    <a:pt x="187750" y="1162117"/>
                  </a:lnTo>
                  <a:lnTo>
                    <a:pt x="188353" y="1156684"/>
                  </a:lnTo>
                  <a:lnTo>
                    <a:pt x="183524" y="1157287"/>
                  </a:lnTo>
                  <a:lnTo>
                    <a:pt x="176883" y="1160306"/>
                  </a:lnTo>
                  <a:lnTo>
                    <a:pt x="176883" y="1166947"/>
                  </a:lnTo>
                  <a:lnTo>
                    <a:pt x="172657" y="1163928"/>
                  </a:lnTo>
                  <a:lnTo>
                    <a:pt x="169639" y="1166947"/>
                  </a:lnTo>
                  <a:lnTo>
                    <a:pt x="162998" y="1168758"/>
                  </a:lnTo>
                  <a:lnTo>
                    <a:pt x="161187" y="1163928"/>
                  </a:lnTo>
                  <a:lnTo>
                    <a:pt x="156961" y="1163928"/>
                  </a:lnTo>
                  <a:lnTo>
                    <a:pt x="158772" y="1171776"/>
                  </a:lnTo>
                  <a:lnTo>
                    <a:pt x="157565" y="1176002"/>
                  </a:lnTo>
                  <a:lnTo>
                    <a:pt x="154546" y="1175398"/>
                  </a:lnTo>
                  <a:lnTo>
                    <a:pt x="153339" y="1172380"/>
                  </a:lnTo>
                  <a:lnTo>
                    <a:pt x="149113" y="1172380"/>
                  </a:lnTo>
                  <a:lnTo>
                    <a:pt x="149717" y="1176002"/>
                  </a:lnTo>
                  <a:lnTo>
                    <a:pt x="147906" y="1177813"/>
                  </a:lnTo>
                  <a:lnTo>
                    <a:pt x="142472" y="1178417"/>
                  </a:lnTo>
                  <a:lnTo>
                    <a:pt x="141869" y="1174191"/>
                  </a:lnTo>
                  <a:lnTo>
                    <a:pt x="144284" y="1170569"/>
                  </a:lnTo>
                  <a:lnTo>
                    <a:pt x="145491" y="1163928"/>
                  </a:lnTo>
                  <a:lnTo>
                    <a:pt x="143076" y="1154873"/>
                  </a:lnTo>
                  <a:lnTo>
                    <a:pt x="140661" y="1151250"/>
                  </a:lnTo>
                  <a:lnTo>
                    <a:pt x="138247" y="1154269"/>
                  </a:lnTo>
                  <a:lnTo>
                    <a:pt x="134021" y="1151854"/>
                  </a:lnTo>
                  <a:lnTo>
                    <a:pt x="137643" y="1146421"/>
                  </a:lnTo>
                  <a:lnTo>
                    <a:pt x="126776" y="1145213"/>
                  </a:lnTo>
                  <a:lnTo>
                    <a:pt x="122550" y="1142799"/>
                  </a:lnTo>
                  <a:lnTo>
                    <a:pt x="115910" y="1146421"/>
                  </a:lnTo>
                  <a:lnTo>
                    <a:pt x="113495" y="1139780"/>
                  </a:lnTo>
                  <a:lnTo>
                    <a:pt x="108665" y="1142195"/>
                  </a:lnTo>
                  <a:lnTo>
                    <a:pt x="101421" y="1143402"/>
                  </a:lnTo>
                  <a:lnTo>
                    <a:pt x="99610" y="1131932"/>
                  </a:lnTo>
                  <a:lnTo>
                    <a:pt x="96592" y="1131932"/>
                  </a:lnTo>
                  <a:lnTo>
                    <a:pt x="89951" y="1139780"/>
                  </a:lnTo>
                  <a:lnTo>
                    <a:pt x="86329" y="1139176"/>
                  </a:lnTo>
                  <a:lnTo>
                    <a:pt x="87536" y="1130725"/>
                  </a:lnTo>
                  <a:lnTo>
                    <a:pt x="86329" y="1127102"/>
                  </a:lnTo>
                  <a:lnTo>
                    <a:pt x="82103" y="1130725"/>
                  </a:lnTo>
                  <a:lnTo>
                    <a:pt x="83914" y="1137969"/>
                  </a:lnTo>
                  <a:lnTo>
                    <a:pt x="78481" y="1139176"/>
                  </a:lnTo>
                  <a:lnTo>
                    <a:pt x="76066" y="1142799"/>
                  </a:lnTo>
                  <a:lnTo>
                    <a:pt x="80292" y="1144610"/>
                  </a:lnTo>
                  <a:lnTo>
                    <a:pt x="83310" y="1148836"/>
                  </a:lnTo>
                  <a:lnTo>
                    <a:pt x="81499" y="1151854"/>
                  </a:lnTo>
                  <a:lnTo>
                    <a:pt x="85121" y="1157891"/>
                  </a:lnTo>
                  <a:lnTo>
                    <a:pt x="84518" y="1161513"/>
                  </a:lnTo>
                  <a:lnTo>
                    <a:pt x="75462" y="1162117"/>
                  </a:lnTo>
                  <a:lnTo>
                    <a:pt x="69425" y="1160306"/>
                  </a:lnTo>
                  <a:lnTo>
                    <a:pt x="66407" y="1162117"/>
                  </a:lnTo>
                  <a:lnTo>
                    <a:pt x="66407" y="1165136"/>
                  </a:lnTo>
                  <a:lnTo>
                    <a:pt x="62181" y="1165136"/>
                  </a:lnTo>
                  <a:lnTo>
                    <a:pt x="57351" y="1158495"/>
                  </a:lnTo>
                  <a:lnTo>
                    <a:pt x="54333" y="1158495"/>
                  </a:lnTo>
                  <a:lnTo>
                    <a:pt x="52522" y="1166343"/>
                  </a:lnTo>
                  <a:lnTo>
                    <a:pt x="48296" y="1163928"/>
                  </a:lnTo>
                  <a:lnTo>
                    <a:pt x="45881" y="1154873"/>
                  </a:lnTo>
                  <a:lnTo>
                    <a:pt x="46485" y="1151250"/>
                  </a:lnTo>
                  <a:lnTo>
                    <a:pt x="43466" y="1150043"/>
                  </a:lnTo>
                  <a:lnTo>
                    <a:pt x="51314" y="1141591"/>
                  </a:lnTo>
                  <a:lnTo>
                    <a:pt x="53729" y="1131932"/>
                  </a:lnTo>
                  <a:lnTo>
                    <a:pt x="58559" y="1131328"/>
                  </a:lnTo>
                  <a:lnTo>
                    <a:pt x="57351" y="1125291"/>
                  </a:lnTo>
                  <a:lnTo>
                    <a:pt x="51918" y="1120462"/>
                  </a:lnTo>
                  <a:lnTo>
                    <a:pt x="47692" y="1118651"/>
                  </a:lnTo>
                  <a:lnTo>
                    <a:pt x="48899" y="1113217"/>
                  </a:lnTo>
                  <a:lnTo>
                    <a:pt x="44674" y="1110199"/>
                  </a:lnTo>
                  <a:lnTo>
                    <a:pt x="39240" y="1107784"/>
                  </a:lnTo>
                  <a:lnTo>
                    <a:pt x="35618" y="1104766"/>
                  </a:lnTo>
                  <a:lnTo>
                    <a:pt x="37429" y="1099332"/>
                  </a:lnTo>
                  <a:lnTo>
                    <a:pt x="44070" y="1098125"/>
                  </a:lnTo>
                  <a:lnTo>
                    <a:pt x="43466" y="1092692"/>
                  </a:lnTo>
                  <a:lnTo>
                    <a:pt x="39844" y="1091484"/>
                  </a:lnTo>
                  <a:lnTo>
                    <a:pt x="38033" y="1085448"/>
                  </a:lnTo>
                  <a:lnTo>
                    <a:pt x="33807" y="1081825"/>
                  </a:lnTo>
                  <a:lnTo>
                    <a:pt x="31996" y="1083637"/>
                  </a:lnTo>
                  <a:lnTo>
                    <a:pt x="25959" y="1081825"/>
                  </a:lnTo>
                  <a:lnTo>
                    <a:pt x="27770" y="1075788"/>
                  </a:lnTo>
                  <a:lnTo>
                    <a:pt x="32600" y="1075788"/>
                  </a:lnTo>
                  <a:lnTo>
                    <a:pt x="36825" y="1073977"/>
                  </a:lnTo>
                  <a:lnTo>
                    <a:pt x="38033" y="1069148"/>
                  </a:lnTo>
                  <a:lnTo>
                    <a:pt x="41655" y="1072166"/>
                  </a:lnTo>
                  <a:lnTo>
                    <a:pt x="54333" y="1072770"/>
                  </a:lnTo>
                  <a:lnTo>
                    <a:pt x="52522" y="1082429"/>
                  </a:lnTo>
                  <a:lnTo>
                    <a:pt x="53125" y="1086655"/>
                  </a:lnTo>
                  <a:lnTo>
                    <a:pt x="51918" y="1089673"/>
                  </a:lnTo>
                  <a:lnTo>
                    <a:pt x="54936" y="1091484"/>
                  </a:lnTo>
                  <a:lnTo>
                    <a:pt x="54936" y="1098125"/>
                  </a:lnTo>
                  <a:lnTo>
                    <a:pt x="63992" y="1099332"/>
                  </a:lnTo>
                  <a:lnTo>
                    <a:pt x="68821" y="1101144"/>
                  </a:lnTo>
                  <a:lnTo>
                    <a:pt x="74858" y="1100540"/>
                  </a:lnTo>
                  <a:lnTo>
                    <a:pt x="77877" y="1109595"/>
                  </a:lnTo>
                  <a:lnTo>
                    <a:pt x="81499" y="1111406"/>
                  </a:lnTo>
                  <a:lnTo>
                    <a:pt x="85121" y="1107784"/>
                  </a:lnTo>
                  <a:lnTo>
                    <a:pt x="89951" y="1108991"/>
                  </a:lnTo>
                  <a:lnTo>
                    <a:pt x="94780" y="1107784"/>
                  </a:lnTo>
                  <a:lnTo>
                    <a:pt x="100214" y="1108388"/>
                  </a:lnTo>
                  <a:lnTo>
                    <a:pt x="105647" y="1103558"/>
                  </a:lnTo>
                  <a:lnTo>
                    <a:pt x="107458" y="1107784"/>
                  </a:lnTo>
                  <a:lnTo>
                    <a:pt x="112288" y="1103558"/>
                  </a:lnTo>
                  <a:lnTo>
                    <a:pt x="114702" y="1104162"/>
                  </a:lnTo>
                  <a:lnTo>
                    <a:pt x="118928" y="1112010"/>
                  </a:lnTo>
                  <a:lnTo>
                    <a:pt x="123154" y="1113217"/>
                  </a:lnTo>
                  <a:lnTo>
                    <a:pt x="120739" y="1119858"/>
                  </a:lnTo>
                  <a:lnTo>
                    <a:pt x="124965" y="1121669"/>
                  </a:lnTo>
                  <a:lnTo>
                    <a:pt x="120739" y="1128310"/>
                  </a:lnTo>
                  <a:lnTo>
                    <a:pt x="121947" y="1131328"/>
                  </a:lnTo>
                  <a:lnTo>
                    <a:pt x="130398" y="1131328"/>
                  </a:lnTo>
                  <a:lnTo>
                    <a:pt x="131606" y="1134951"/>
                  </a:lnTo>
                  <a:lnTo>
                    <a:pt x="136435" y="1131932"/>
                  </a:lnTo>
                  <a:lnTo>
                    <a:pt x="134021" y="1122877"/>
                  </a:lnTo>
                  <a:lnTo>
                    <a:pt x="138247" y="1121669"/>
                  </a:lnTo>
                  <a:lnTo>
                    <a:pt x="138850" y="1116236"/>
                  </a:lnTo>
                  <a:lnTo>
                    <a:pt x="136435" y="1114425"/>
                  </a:lnTo>
                  <a:lnTo>
                    <a:pt x="129795" y="1115028"/>
                  </a:lnTo>
                  <a:lnTo>
                    <a:pt x="126776" y="1113217"/>
                  </a:lnTo>
                  <a:lnTo>
                    <a:pt x="129191" y="1107784"/>
                  </a:lnTo>
                  <a:lnTo>
                    <a:pt x="124361" y="1105973"/>
                  </a:lnTo>
                  <a:lnTo>
                    <a:pt x="117117" y="1104766"/>
                  </a:lnTo>
                  <a:lnTo>
                    <a:pt x="119532" y="1098125"/>
                  </a:lnTo>
                  <a:lnTo>
                    <a:pt x="121947" y="1098125"/>
                  </a:lnTo>
                  <a:lnTo>
                    <a:pt x="126776" y="1094503"/>
                  </a:lnTo>
                  <a:lnTo>
                    <a:pt x="127984" y="1090277"/>
                  </a:lnTo>
                  <a:lnTo>
                    <a:pt x="131606" y="1087259"/>
                  </a:lnTo>
                  <a:lnTo>
                    <a:pt x="130398" y="1084240"/>
                  </a:lnTo>
                  <a:lnTo>
                    <a:pt x="122550" y="1087259"/>
                  </a:lnTo>
                  <a:lnTo>
                    <a:pt x="121947" y="1083033"/>
                  </a:lnTo>
                  <a:lnTo>
                    <a:pt x="127380" y="1081825"/>
                  </a:lnTo>
                  <a:lnTo>
                    <a:pt x="130398" y="1074581"/>
                  </a:lnTo>
                  <a:lnTo>
                    <a:pt x="145491" y="1074581"/>
                  </a:lnTo>
                  <a:lnTo>
                    <a:pt x="153339" y="1077600"/>
                  </a:lnTo>
                  <a:lnTo>
                    <a:pt x="155150" y="1072770"/>
                  </a:lnTo>
                  <a:lnTo>
                    <a:pt x="150924" y="1061300"/>
                  </a:lnTo>
                  <a:lnTo>
                    <a:pt x="152735" y="1054055"/>
                  </a:lnTo>
                  <a:lnTo>
                    <a:pt x="148509" y="1049226"/>
                  </a:lnTo>
                  <a:lnTo>
                    <a:pt x="143680" y="1051640"/>
                  </a:lnTo>
                  <a:lnTo>
                    <a:pt x="141265" y="1050433"/>
                  </a:lnTo>
                  <a:lnTo>
                    <a:pt x="141265" y="1043792"/>
                  </a:lnTo>
                  <a:lnTo>
                    <a:pt x="137643" y="1041378"/>
                  </a:lnTo>
                  <a:lnTo>
                    <a:pt x="131606" y="1039566"/>
                  </a:lnTo>
                  <a:lnTo>
                    <a:pt x="127984" y="1041981"/>
                  </a:lnTo>
                  <a:lnTo>
                    <a:pt x="127380" y="1046811"/>
                  </a:lnTo>
                  <a:lnTo>
                    <a:pt x="130398" y="1054055"/>
                  </a:lnTo>
                  <a:lnTo>
                    <a:pt x="132813" y="1054055"/>
                  </a:lnTo>
                  <a:lnTo>
                    <a:pt x="135228" y="1066129"/>
                  </a:lnTo>
                  <a:lnTo>
                    <a:pt x="129191" y="1068544"/>
                  </a:lnTo>
                  <a:lnTo>
                    <a:pt x="127380" y="1063714"/>
                  </a:lnTo>
                  <a:lnTo>
                    <a:pt x="123154" y="1060696"/>
                  </a:lnTo>
                  <a:lnTo>
                    <a:pt x="123758" y="1052244"/>
                  </a:lnTo>
                  <a:lnTo>
                    <a:pt x="107458" y="1051037"/>
                  </a:lnTo>
                  <a:lnTo>
                    <a:pt x="108062" y="1038963"/>
                  </a:lnTo>
                  <a:lnTo>
                    <a:pt x="103232" y="1040170"/>
                  </a:lnTo>
                  <a:lnTo>
                    <a:pt x="100214" y="1042585"/>
                  </a:lnTo>
                  <a:lnTo>
                    <a:pt x="90555" y="1042585"/>
                  </a:lnTo>
                  <a:lnTo>
                    <a:pt x="81499" y="1037755"/>
                  </a:lnTo>
                  <a:lnTo>
                    <a:pt x="77273" y="1038963"/>
                  </a:lnTo>
                  <a:lnTo>
                    <a:pt x="76066" y="1045603"/>
                  </a:lnTo>
                  <a:lnTo>
                    <a:pt x="73047" y="1048622"/>
                  </a:lnTo>
                  <a:lnTo>
                    <a:pt x="71840" y="1054055"/>
                  </a:lnTo>
                  <a:lnTo>
                    <a:pt x="73651" y="1054659"/>
                  </a:lnTo>
                  <a:lnTo>
                    <a:pt x="72444" y="1062507"/>
                  </a:lnTo>
                  <a:lnTo>
                    <a:pt x="69425" y="1064922"/>
                  </a:lnTo>
                  <a:lnTo>
                    <a:pt x="65199" y="1064922"/>
                  </a:lnTo>
                  <a:lnTo>
                    <a:pt x="60370" y="1058281"/>
                  </a:lnTo>
                  <a:lnTo>
                    <a:pt x="56748" y="1058281"/>
                  </a:lnTo>
                  <a:lnTo>
                    <a:pt x="50711" y="1060092"/>
                  </a:lnTo>
                  <a:lnTo>
                    <a:pt x="46485" y="1058885"/>
                  </a:lnTo>
                  <a:lnTo>
                    <a:pt x="39844" y="1059489"/>
                  </a:lnTo>
                  <a:lnTo>
                    <a:pt x="37429" y="1058281"/>
                  </a:lnTo>
                  <a:lnTo>
                    <a:pt x="34411" y="1051640"/>
                  </a:lnTo>
                  <a:lnTo>
                    <a:pt x="38637" y="1049829"/>
                  </a:lnTo>
                  <a:lnTo>
                    <a:pt x="38033" y="1044396"/>
                  </a:lnTo>
                  <a:lnTo>
                    <a:pt x="28977" y="1041378"/>
                  </a:lnTo>
                  <a:lnTo>
                    <a:pt x="24751" y="1034737"/>
                  </a:lnTo>
                  <a:lnTo>
                    <a:pt x="25959" y="1026285"/>
                  </a:lnTo>
                  <a:lnTo>
                    <a:pt x="28374" y="1025681"/>
                  </a:lnTo>
                  <a:lnTo>
                    <a:pt x="31996" y="1021455"/>
                  </a:lnTo>
                  <a:lnTo>
                    <a:pt x="38033" y="1024474"/>
                  </a:lnTo>
                  <a:lnTo>
                    <a:pt x="38637" y="1014815"/>
                  </a:lnTo>
                  <a:lnTo>
                    <a:pt x="41655" y="1014815"/>
                  </a:lnTo>
                  <a:lnTo>
                    <a:pt x="44674" y="1007570"/>
                  </a:lnTo>
                  <a:lnTo>
                    <a:pt x="30788" y="1006363"/>
                  </a:lnTo>
                  <a:lnTo>
                    <a:pt x="25355" y="1009381"/>
                  </a:lnTo>
                  <a:lnTo>
                    <a:pt x="21733" y="1008778"/>
                  </a:lnTo>
                  <a:lnTo>
                    <a:pt x="17507" y="1000930"/>
                  </a:lnTo>
                  <a:lnTo>
                    <a:pt x="8452" y="997307"/>
                  </a:lnTo>
                  <a:lnTo>
                    <a:pt x="6037" y="991874"/>
                  </a:lnTo>
                  <a:lnTo>
                    <a:pt x="4226" y="986441"/>
                  </a:lnTo>
                  <a:lnTo>
                    <a:pt x="604" y="982819"/>
                  </a:lnTo>
                  <a:lnTo>
                    <a:pt x="3018" y="965916"/>
                  </a:lnTo>
                  <a:lnTo>
                    <a:pt x="8452" y="953238"/>
                  </a:lnTo>
                  <a:lnTo>
                    <a:pt x="4830" y="943579"/>
                  </a:lnTo>
                  <a:lnTo>
                    <a:pt x="15696" y="942371"/>
                  </a:lnTo>
                  <a:lnTo>
                    <a:pt x="16903" y="932712"/>
                  </a:lnTo>
                  <a:lnTo>
                    <a:pt x="18714" y="930901"/>
                  </a:lnTo>
                  <a:lnTo>
                    <a:pt x="19318" y="926071"/>
                  </a:lnTo>
                  <a:lnTo>
                    <a:pt x="18111" y="920034"/>
                  </a:lnTo>
                  <a:lnTo>
                    <a:pt x="21129" y="920034"/>
                  </a:lnTo>
                  <a:lnTo>
                    <a:pt x="22337" y="909771"/>
                  </a:lnTo>
                  <a:lnTo>
                    <a:pt x="21733" y="904338"/>
                  </a:lnTo>
                  <a:lnTo>
                    <a:pt x="17507" y="904942"/>
                  </a:lnTo>
                  <a:lnTo>
                    <a:pt x="14489" y="906753"/>
                  </a:lnTo>
                  <a:lnTo>
                    <a:pt x="12074" y="904338"/>
                  </a:lnTo>
                  <a:lnTo>
                    <a:pt x="7848" y="904338"/>
                  </a:lnTo>
                  <a:lnTo>
                    <a:pt x="1207" y="903131"/>
                  </a:lnTo>
                  <a:lnTo>
                    <a:pt x="0" y="900112"/>
                  </a:lnTo>
                  <a:lnTo>
                    <a:pt x="5433" y="892868"/>
                  </a:lnTo>
                  <a:lnTo>
                    <a:pt x="3018" y="885020"/>
                  </a:lnTo>
                  <a:lnTo>
                    <a:pt x="3018" y="882605"/>
                  </a:lnTo>
                  <a:lnTo>
                    <a:pt x="7848" y="877172"/>
                  </a:lnTo>
                  <a:lnTo>
                    <a:pt x="13281" y="880794"/>
                  </a:lnTo>
                  <a:lnTo>
                    <a:pt x="16300" y="880794"/>
                  </a:lnTo>
                  <a:lnTo>
                    <a:pt x="21129" y="884416"/>
                  </a:lnTo>
                  <a:lnTo>
                    <a:pt x="24751" y="890453"/>
                  </a:lnTo>
                  <a:lnTo>
                    <a:pt x="31996" y="889849"/>
                  </a:lnTo>
                  <a:lnTo>
                    <a:pt x="39844" y="891057"/>
                  </a:lnTo>
                  <a:lnTo>
                    <a:pt x="42862" y="893472"/>
                  </a:lnTo>
                  <a:lnTo>
                    <a:pt x="50107" y="890453"/>
                  </a:lnTo>
                  <a:lnTo>
                    <a:pt x="59766" y="890453"/>
                  </a:lnTo>
                  <a:lnTo>
                    <a:pt x="58559" y="895283"/>
                  </a:lnTo>
                  <a:lnTo>
                    <a:pt x="66407" y="896490"/>
                  </a:lnTo>
                  <a:lnTo>
                    <a:pt x="67010" y="891660"/>
                  </a:lnTo>
                  <a:lnTo>
                    <a:pt x="72444" y="890453"/>
                  </a:lnTo>
                  <a:lnTo>
                    <a:pt x="76066" y="882001"/>
                  </a:lnTo>
                  <a:lnTo>
                    <a:pt x="76066" y="876568"/>
                  </a:lnTo>
                  <a:lnTo>
                    <a:pt x="80292" y="873550"/>
                  </a:lnTo>
                  <a:lnTo>
                    <a:pt x="81499" y="868720"/>
                  </a:lnTo>
                  <a:lnTo>
                    <a:pt x="77877" y="867513"/>
                  </a:lnTo>
                  <a:lnTo>
                    <a:pt x="78481" y="864494"/>
                  </a:lnTo>
                  <a:lnTo>
                    <a:pt x="82706" y="864494"/>
                  </a:lnTo>
                  <a:lnTo>
                    <a:pt x="83914" y="860872"/>
                  </a:lnTo>
                  <a:lnTo>
                    <a:pt x="82706" y="855439"/>
                  </a:lnTo>
                  <a:lnTo>
                    <a:pt x="79084" y="850006"/>
                  </a:lnTo>
                  <a:lnTo>
                    <a:pt x="74858" y="849402"/>
                  </a:lnTo>
                  <a:lnTo>
                    <a:pt x="79084" y="842761"/>
                  </a:lnTo>
                  <a:lnTo>
                    <a:pt x="83914" y="842761"/>
                  </a:lnTo>
                  <a:lnTo>
                    <a:pt x="80292" y="838535"/>
                  </a:lnTo>
                  <a:lnTo>
                    <a:pt x="80292" y="835517"/>
                  </a:lnTo>
                  <a:lnTo>
                    <a:pt x="73651" y="834913"/>
                  </a:lnTo>
                  <a:lnTo>
                    <a:pt x="72444" y="826461"/>
                  </a:lnTo>
                  <a:lnTo>
                    <a:pt x="63992" y="828272"/>
                  </a:lnTo>
                  <a:lnTo>
                    <a:pt x="62784" y="824650"/>
                  </a:lnTo>
                  <a:lnTo>
                    <a:pt x="57955" y="819821"/>
                  </a:lnTo>
                  <a:lnTo>
                    <a:pt x="59162" y="814387"/>
                  </a:lnTo>
                  <a:lnTo>
                    <a:pt x="56144" y="810765"/>
                  </a:lnTo>
                  <a:lnTo>
                    <a:pt x="55540" y="803521"/>
                  </a:lnTo>
                  <a:lnTo>
                    <a:pt x="51314" y="800502"/>
                  </a:lnTo>
                  <a:lnTo>
                    <a:pt x="48899" y="796880"/>
                  </a:lnTo>
                  <a:lnTo>
                    <a:pt x="44070" y="791447"/>
                  </a:lnTo>
                  <a:lnTo>
                    <a:pt x="44070" y="788428"/>
                  </a:lnTo>
                  <a:lnTo>
                    <a:pt x="48899" y="789636"/>
                  </a:lnTo>
                  <a:lnTo>
                    <a:pt x="55540" y="789636"/>
                  </a:lnTo>
                  <a:lnTo>
                    <a:pt x="56144" y="784202"/>
                  </a:lnTo>
                  <a:lnTo>
                    <a:pt x="54936" y="773336"/>
                  </a:lnTo>
                  <a:lnTo>
                    <a:pt x="56144" y="768506"/>
                  </a:lnTo>
                  <a:lnTo>
                    <a:pt x="55540" y="761866"/>
                  </a:lnTo>
                  <a:lnTo>
                    <a:pt x="63992" y="759451"/>
                  </a:lnTo>
                  <a:lnTo>
                    <a:pt x="67010" y="757036"/>
                  </a:lnTo>
                  <a:lnTo>
                    <a:pt x="73651" y="763073"/>
                  </a:lnTo>
                  <a:lnTo>
                    <a:pt x="75462" y="755829"/>
                  </a:lnTo>
                  <a:lnTo>
                    <a:pt x="70632" y="751603"/>
                  </a:lnTo>
                  <a:lnTo>
                    <a:pt x="65803" y="748585"/>
                  </a:lnTo>
                  <a:lnTo>
                    <a:pt x="67614" y="744962"/>
                  </a:lnTo>
                  <a:lnTo>
                    <a:pt x="65803" y="742548"/>
                  </a:lnTo>
                  <a:lnTo>
                    <a:pt x="59766" y="741340"/>
                  </a:lnTo>
                  <a:lnTo>
                    <a:pt x="59766" y="735907"/>
                  </a:lnTo>
                  <a:lnTo>
                    <a:pt x="62784" y="729870"/>
                  </a:lnTo>
                  <a:lnTo>
                    <a:pt x="63388" y="720814"/>
                  </a:lnTo>
                  <a:lnTo>
                    <a:pt x="55540" y="720211"/>
                  </a:lnTo>
                  <a:lnTo>
                    <a:pt x="56748" y="714174"/>
                  </a:lnTo>
                  <a:lnTo>
                    <a:pt x="65803" y="702100"/>
                  </a:lnTo>
                  <a:lnTo>
                    <a:pt x="71236" y="699081"/>
                  </a:lnTo>
                  <a:lnTo>
                    <a:pt x="76669" y="697270"/>
                  </a:lnTo>
                  <a:lnTo>
                    <a:pt x="79688" y="695459"/>
                  </a:lnTo>
                  <a:lnTo>
                    <a:pt x="86932" y="693044"/>
                  </a:lnTo>
                  <a:lnTo>
                    <a:pt x="98403" y="693044"/>
                  </a:lnTo>
                  <a:lnTo>
                    <a:pt x="101421" y="691837"/>
                  </a:lnTo>
                  <a:lnTo>
                    <a:pt x="108062" y="693648"/>
                  </a:lnTo>
                  <a:lnTo>
                    <a:pt x="123154" y="694855"/>
                  </a:lnTo>
                  <a:lnTo>
                    <a:pt x="127380" y="696666"/>
                  </a:lnTo>
                  <a:lnTo>
                    <a:pt x="134021" y="696666"/>
                  </a:lnTo>
                  <a:lnTo>
                    <a:pt x="137643" y="694855"/>
                  </a:lnTo>
                  <a:lnTo>
                    <a:pt x="146095" y="697874"/>
                  </a:lnTo>
                  <a:lnTo>
                    <a:pt x="155150" y="699685"/>
                  </a:lnTo>
                  <a:lnTo>
                    <a:pt x="171450" y="702703"/>
                  </a:lnTo>
                  <a:lnTo>
                    <a:pt x="175072" y="701496"/>
                  </a:lnTo>
                  <a:lnTo>
                    <a:pt x="181713" y="707533"/>
                  </a:lnTo>
                  <a:lnTo>
                    <a:pt x="190768" y="709948"/>
                  </a:lnTo>
                  <a:lnTo>
                    <a:pt x="197409" y="706929"/>
                  </a:lnTo>
                  <a:lnTo>
                    <a:pt x="214916" y="711759"/>
                  </a:lnTo>
                  <a:lnTo>
                    <a:pt x="222161" y="709344"/>
                  </a:lnTo>
                  <a:lnTo>
                    <a:pt x="226386" y="709344"/>
                  </a:lnTo>
                  <a:lnTo>
                    <a:pt x="228801" y="705722"/>
                  </a:lnTo>
                  <a:lnTo>
                    <a:pt x="233027" y="705118"/>
                  </a:lnTo>
                  <a:lnTo>
                    <a:pt x="241479" y="709344"/>
                  </a:lnTo>
                  <a:lnTo>
                    <a:pt x="250534" y="709344"/>
                  </a:lnTo>
                  <a:lnTo>
                    <a:pt x="256571" y="712966"/>
                  </a:lnTo>
                  <a:lnTo>
                    <a:pt x="259590" y="705118"/>
                  </a:lnTo>
                  <a:lnTo>
                    <a:pt x="264419" y="704514"/>
                  </a:lnTo>
                  <a:lnTo>
                    <a:pt x="266230" y="710551"/>
                  </a:lnTo>
                  <a:lnTo>
                    <a:pt x="269249" y="715985"/>
                  </a:lnTo>
                  <a:lnTo>
                    <a:pt x="277097" y="719607"/>
                  </a:lnTo>
                  <a:lnTo>
                    <a:pt x="282530" y="717796"/>
                  </a:lnTo>
                  <a:lnTo>
                    <a:pt x="281926" y="714777"/>
                  </a:lnTo>
                  <a:lnTo>
                    <a:pt x="289775" y="714777"/>
                  </a:lnTo>
                  <a:lnTo>
                    <a:pt x="293397" y="706929"/>
                  </a:lnTo>
                  <a:lnTo>
                    <a:pt x="293397" y="703911"/>
                  </a:lnTo>
                  <a:lnTo>
                    <a:pt x="298226" y="700289"/>
                  </a:lnTo>
                  <a:lnTo>
                    <a:pt x="303056" y="699081"/>
                  </a:lnTo>
                  <a:lnTo>
                    <a:pt x="306074" y="696063"/>
                  </a:lnTo>
                  <a:lnTo>
                    <a:pt x="307282" y="689422"/>
                  </a:lnTo>
                  <a:lnTo>
                    <a:pt x="309697" y="683989"/>
                  </a:lnTo>
                  <a:lnTo>
                    <a:pt x="307886" y="677348"/>
                  </a:lnTo>
                  <a:lnTo>
                    <a:pt x="311508" y="674933"/>
                  </a:lnTo>
                  <a:lnTo>
                    <a:pt x="316337" y="676744"/>
                  </a:lnTo>
                  <a:lnTo>
                    <a:pt x="321167" y="676141"/>
                  </a:lnTo>
                  <a:lnTo>
                    <a:pt x="325997" y="671311"/>
                  </a:lnTo>
                  <a:lnTo>
                    <a:pt x="332637" y="669500"/>
                  </a:lnTo>
                  <a:lnTo>
                    <a:pt x="339881" y="665274"/>
                  </a:lnTo>
                  <a:lnTo>
                    <a:pt x="348937" y="665274"/>
                  </a:lnTo>
                  <a:lnTo>
                    <a:pt x="357992" y="667085"/>
                  </a:lnTo>
                  <a:lnTo>
                    <a:pt x="371274" y="670707"/>
                  </a:lnTo>
                  <a:lnTo>
                    <a:pt x="380329" y="661652"/>
                  </a:lnTo>
                  <a:lnTo>
                    <a:pt x="387574" y="662859"/>
                  </a:lnTo>
                  <a:lnTo>
                    <a:pt x="393610" y="670707"/>
                  </a:lnTo>
                  <a:lnTo>
                    <a:pt x="397836" y="673726"/>
                  </a:lnTo>
                  <a:lnTo>
                    <a:pt x="403270" y="676744"/>
                  </a:lnTo>
                  <a:lnTo>
                    <a:pt x="408703" y="677952"/>
                  </a:lnTo>
                  <a:lnTo>
                    <a:pt x="415947" y="677348"/>
                  </a:lnTo>
                  <a:lnTo>
                    <a:pt x="422588" y="672518"/>
                  </a:lnTo>
                  <a:lnTo>
                    <a:pt x="428625" y="664067"/>
                  </a:lnTo>
                  <a:lnTo>
                    <a:pt x="427418" y="650182"/>
                  </a:lnTo>
                  <a:lnTo>
                    <a:pt x="432851" y="648371"/>
                  </a:lnTo>
                  <a:lnTo>
                    <a:pt x="434662" y="651993"/>
                  </a:lnTo>
                  <a:lnTo>
                    <a:pt x="435869" y="659237"/>
                  </a:lnTo>
                  <a:lnTo>
                    <a:pt x="441906" y="661652"/>
                  </a:lnTo>
                  <a:lnTo>
                    <a:pt x="446132" y="656219"/>
                  </a:lnTo>
                  <a:lnTo>
                    <a:pt x="442510" y="647163"/>
                  </a:lnTo>
                  <a:lnTo>
                    <a:pt x="443114" y="641730"/>
                  </a:lnTo>
                  <a:lnTo>
                    <a:pt x="453980" y="636297"/>
                  </a:lnTo>
                  <a:lnTo>
                    <a:pt x="460621" y="633882"/>
                  </a:lnTo>
                  <a:lnTo>
                    <a:pt x="466658" y="630260"/>
                  </a:lnTo>
                  <a:lnTo>
                    <a:pt x="470884" y="630260"/>
                  </a:lnTo>
                  <a:lnTo>
                    <a:pt x="476317" y="631467"/>
                  </a:lnTo>
                  <a:lnTo>
                    <a:pt x="487787" y="631467"/>
                  </a:lnTo>
                  <a:lnTo>
                    <a:pt x="498654" y="636297"/>
                  </a:lnTo>
                  <a:lnTo>
                    <a:pt x="505294" y="633278"/>
                  </a:lnTo>
                  <a:lnTo>
                    <a:pt x="508917" y="629052"/>
                  </a:lnTo>
                  <a:lnTo>
                    <a:pt x="509520" y="618186"/>
                  </a:lnTo>
                  <a:lnTo>
                    <a:pt x="509520" y="610338"/>
                  </a:lnTo>
                  <a:lnTo>
                    <a:pt x="505898" y="604904"/>
                  </a:lnTo>
                  <a:lnTo>
                    <a:pt x="507709" y="588605"/>
                  </a:lnTo>
                  <a:lnTo>
                    <a:pt x="510728" y="584379"/>
                  </a:lnTo>
                  <a:lnTo>
                    <a:pt x="508313" y="577134"/>
                  </a:lnTo>
                  <a:lnTo>
                    <a:pt x="509520" y="571097"/>
                  </a:lnTo>
                  <a:lnTo>
                    <a:pt x="516161" y="565060"/>
                  </a:lnTo>
                  <a:lnTo>
                    <a:pt x="517368" y="562042"/>
                  </a:lnTo>
                  <a:lnTo>
                    <a:pt x="528235" y="559023"/>
                  </a:lnTo>
                  <a:lnTo>
                    <a:pt x="533668" y="558420"/>
                  </a:lnTo>
                  <a:lnTo>
                    <a:pt x="549968" y="557212"/>
                  </a:lnTo>
                  <a:lnTo>
                    <a:pt x="553590" y="555401"/>
                  </a:lnTo>
                  <a:lnTo>
                    <a:pt x="555401" y="551779"/>
                  </a:lnTo>
                  <a:lnTo>
                    <a:pt x="565060" y="546950"/>
                  </a:lnTo>
                  <a:lnTo>
                    <a:pt x="572909" y="546950"/>
                  </a:lnTo>
                  <a:lnTo>
                    <a:pt x="580757" y="544535"/>
                  </a:lnTo>
                  <a:lnTo>
                    <a:pt x="586190" y="540309"/>
                  </a:lnTo>
                  <a:lnTo>
                    <a:pt x="595849" y="540309"/>
                  </a:lnTo>
                  <a:lnTo>
                    <a:pt x="597660" y="537894"/>
                  </a:lnTo>
                  <a:lnTo>
                    <a:pt x="603093" y="534272"/>
                  </a:lnTo>
                  <a:lnTo>
                    <a:pt x="611545" y="533668"/>
                  </a:lnTo>
                  <a:lnTo>
                    <a:pt x="616978" y="527631"/>
                  </a:lnTo>
                  <a:lnTo>
                    <a:pt x="621808" y="525820"/>
                  </a:lnTo>
                  <a:lnTo>
                    <a:pt x="623619" y="527028"/>
                  </a:lnTo>
                  <a:lnTo>
                    <a:pt x="629052" y="534272"/>
                  </a:lnTo>
                  <a:lnTo>
                    <a:pt x="639919" y="532461"/>
                  </a:lnTo>
                  <a:lnTo>
                    <a:pt x="642334" y="534876"/>
                  </a:lnTo>
                  <a:lnTo>
                    <a:pt x="645956" y="543327"/>
                  </a:lnTo>
                  <a:lnTo>
                    <a:pt x="648371" y="545742"/>
                  </a:lnTo>
                  <a:lnTo>
                    <a:pt x="652597" y="546950"/>
                  </a:lnTo>
                  <a:lnTo>
                    <a:pt x="656823" y="546950"/>
                  </a:lnTo>
                  <a:lnTo>
                    <a:pt x="662859" y="540913"/>
                  </a:lnTo>
                  <a:lnTo>
                    <a:pt x="666482" y="533668"/>
                  </a:lnTo>
                  <a:lnTo>
                    <a:pt x="671915" y="529442"/>
                  </a:lnTo>
                  <a:lnTo>
                    <a:pt x="678556" y="522802"/>
                  </a:lnTo>
                  <a:lnTo>
                    <a:pt x="679159" y="516765"/>
                  </a:lnTo>
                  <a:lnTo>
                    <a:pt x="682781" y="507709"/>
                  </a:lnTo>
                  <a:lnTo>
                    <a:pt x="676744" y="505294"/>
                  </a:lnTo>
                  <a:lnTo>
                    <a:pt x="675537" y="499257"/>
                  </a:lnTo>
                  <a:lnTo>
                    <a:pt x="671311" y="499257"/>
                  </a:lnTo>
                  <a:lnTo>
                    <a:pt x="666482" y="496843"/>
                  </a:lnTo>
                  <a:lnTo>
                    <a:pt x="670104" y="487787"/>
                  </a:lnTo>
                  <a:lnTo>
                    <a:pt x="676141" y="481146"/>
                  </a:lnTo>
                  <a:lnTo>
                    <a:pt x="677952" y="475109"/>
                  </a:lnTo>
                  <a:lnTo>
                    <a:pt x="685800" y="475713"/>
                  </a:lnTo>
                  <a:lnTo>
                    <a:pt x="686404" y="470280"/>
                  </a:lnTo>
                  <a:lnTo>
                    <a:pt x="690026" y="471487"/>
                  </a:lnTo>
                  <a:lnTo>
                    <a:pt x="696063" y="470884"/>
                  </a:lnTo>
                  <a:lnTo>
                    <a:pt x="697874" y="467261"/>
                  </a:lnTo>
                  <a:lnTo>
                    <a:pt x="702704" y="462432"/>
                  </a:lnTo>
                  <a:lnTo>
                    <a:pt x="705722" y="458206"/>
                  </a:lnTo>
                  <a:lnTo>
                    <a:pt x="708741" y="458206"/>
                  </a:lnTo>
                  <a:lnTo>
                    <a:pt x="708741" y="463639"/>
                  </a:lnTo>
                  <a:lnTo>
                    <a:pt x="713570" y="463639"/>
                  </a:lnTo>
                  <a:lnTo>
                    <a:pt x="718400" y="467261"/>
                  </a:lnTo>
                  <a:lnTo>
                    <a:pt x="722625" y="465450"/>
                  </a:lnTo>
                  <a:lnTo>
                    <a:pt x="730474" y="476921"/>
                  </a:lnTo>
                  <a:lnTo>
                    <a:pt x="732888" y="486580"/>
                  </a:lnTo>
                  <a:lnTo>
                    <a:pt x="734096" y="495635"/>
                  </a:lnTo>
                  <a:lnTo>
                    <a:pt x="737718" y="498654"/>
                  </a:lnTo>
                  <a:lnTo>
                    <a:pt x="742548" y="498654"/>
                  </a:lnTo>
                  <a:lnTo>
                    <a:pt x="745566" y="508313"/>
                  </a:lnTo>
                  <a:lnTo>
                    <a:pt x="750999" y="504087"/>
                  </a:lnTo>
                  <a:lnTo>
                    <a:pt x="750999" y="499861"/>
                  </a:lnTo>
                  <a:lnTo>
                    <a:pt x="754622" y="501672"/>
                  </a:lnTo>
                  <a:lnTo>
                    <a:pt x="755829" y="504087"/>
                  </a:lnTo>
                  <a:lnTo>
                    <a:pt x="761866" y="507106"/>
                  </a:lnTo>
                  <a:lnTo>
                    <a:pt x="762470" y="513143"/>
                  </a:lnTo>
                  <a:lnTo>
                    <a:pt x="769110" y="516161"/>
                  </a:lnTo>
                  <a:lnTo>
                    <a:pt x="784203" y="518576"/>
                  </a:lnTo>
                  <a:lnTo>
                    <a:pt x="791447" y="513746"/>
                  </a:lnTo>
                  <a:lnTo>
                    <a:pt x="789032" y="509520"/>
                  </a:lnTo>
                  <a:lnTo>
                    <a:pt x="782995" y="505294"/>
                  </a:lnTo>
                  <a:lnTo>
                    <a:pt x="784203" y="502880"/>
                  </a:lnTo>
                  <a:lnTo>
                    <a:pt x="784806" y="495635"/>
                  </a:lnTo>
                  <a:lnTo>
                    <a:pt x="789636" y="495032"/>
                  </a:lnTo>
                  <a:lnTo>
                    <a:pt x="788428" y="488391"/>
                  </a:lnTo>
                  <a:lnTo>
                    <a:pt x="789032" y="483561"/>
                  </a:lnTo>
                  <a:lnTo>
                    <a:pt x="786014" y="483561"/>
                  </a:lnTo>
                  <a:lnTo>
                    <a:pt x="778166" y="478128"/>
                  </a:lnTo>
                  <a:lnTo>
                    <a:pt x="775751" y="481146"/>
                  </a:lnTo>
                  <a:lnTo>
                    <a:pt x="769714" y="478732"/>
                  </a:lnTo>
                  <a:lnTo>
                    <a:pt x="766695" y="484769"/>
                  </a:lnTo>
                  <a:lnTo>
                    <a:pt x="759451" y="479335"/>
                  </a:lnTo>
                  <a:lnTo>
                    <a:pt x="750396" y="476921"/>
                  </a:lnTo>
                  <a:lnTo>
                    <a:pt x="742548" y="473902"/>
                  </a:lnTo>
                  <a:lnTo>
                    <a:pt x="744962" y="468469"/>
                  </a:lnTo>
                  <a:lnTo>
                    <a:pt x="748585" y="464847"/>
                  </a:lnTo>
                  <a:lnTo>
                    <a:pt x="744359" y="455187"/>
                  </a:lnTo>
                  <a:lnTo>
                    <a:pt x="749792" y="450962"/>
                  </a:lnTo>
                  <a:lnTo>
                    <a:pt x="750999" y="455791"/>
                  </a:lnTo>
                  <a:lnTo>
                    <a:pt x="755225" y="462432"/>
                  </a:lnTo>
                  <a:lnTo>
                    <a:pt x="760659" y="463639"/>
                  </a:lnTo>
                  <a:lnTo>
                    <a:pt x="761866" y="459413"/>
                  </a:lnTo>
                  <a:lnTo>
                    <a:pt x="765488" y="459413"/>
                  </a:lnTo>
                  <a:lnTo>
                    <a:pt x="768506" y="455187"/>
                  </a:lnTo>
                  <a:lnTo>
                    <a:pt x="768506" y="449754"/>
                  </a:lnTo>
                  <a:lnTo>
                    <a:pt x="770921" y="445528"/>
                  </a:lnTo>
                  <a:lnTo>
                    <a:pt x="781788" y="440699"/>
                  </a:lnTo>
                  <a:lnTo>
                    <a:pt x="783599" y="437680"/>
                  </a:lnTo>
                  <a:lnTo>
                    <a:pt x="790843" y="441906"/>
                  </a:lnTo>
                  <a:lnTo>
                    <a:pt x="798088" y="443717"/>
                  </a:lnTo>
                  <a:lnTo>
                    <a:pt x="803521" y="449754"/>
                  </a:lnTo>
                  <a:lnTo>
                    <a:pt x="799899" y="452169"/>
                  </a:lnTo>
                  <a:lnTo>
                    <a:pt x="802314" y="455791"/>
                  </a:lnTo>
                  <a:lnTo>
                    <a:pt x="809558" y="452773"/>
                  </a:lnTo>
                  <a:lnTo>
                    <a:pt x="818010" y="453376"/>
                  </a:lnTo>
                  <a:lnTo>
                    <a:pt x="822236" y="455791"/>
                  </a:lnTo>
                  <a:lnTo>
                    <a:pt x="837932" y="459413"/>
                  </a:lnTo>
                  <a:lnTo>
                    <a:pt x="839743" y="461828"/>
                  </a:lnTo>
                  <a:lnTo>
                    <a:pt x="845176" y="456395"/>
                  </a:lnTo>
                  <a:lnTo>
                    <a:pt x="845176" y="452773"/>
                  </a:lnTo>
                  <a:lnTo>
                    <a:pt x="846383" y="446736"/>
                  </a:lnTo>
                  <a:lnTo>
                    <a:pt x="844572" y="443717"/>
                  </a:lnTo>
                  <a:lnTo>
                    <a:pt x="846987" y="440699"/>
                  </a:lnTo>
                  <a:lnTo>
                    <a:pt x="847591" y="435869"/>
                  </a:lnTo>
                  <a:lnTo>
                    <a:pt x="851817" y="437077"/>
                  </a:lnTo>
                  <a:lnTo>
                    <a:pt x="856646" y="435869"/>
                  </a:lnTo>
                  <a:lnTo>
                    <a:pt x="857250" y="431040"/>
                  </a:lnTo>
                  <a:lnTo>
                    <a:pt x="854835" y="424399"/>
                  </a:lnTo>
                  <a:lnTo>
                    <a:pt x="860269" y="423192"/>
                  </a:lnTo>
                  <a:lnTo>
                    <a:pt x="865702" y="426814"/>
                  </a:lnTo>
                  <a:lnTo>
                    <a:pt x="871739" y="428625"/>
                  </a:lnTo>
                  <a:lnTo>
                    <a:pt x="880190" y="427418"/>
                  </a:lnTo>
                  <a:lnTo>
                    <a:pt x="883813" y="423192"/>
                  </a:lnTo>
                  <a:lnTo>
                    <a:pt x="887435" y="423795"/>
                  </a:lnTo>
                  <a:lnTo>
                    <a:pt x="892264" y="421381"/>
                  </a:lnTo>
                  <a:lnTo>
                    <a:pt x="904338" y="417758"/>
                  </a:lnTo>
                  <a:lnTo>
                    <a:pt x="907961" y="417155"/>
                  </a:lnTo>
                  <a:lnTo>
                    <a:pt x="911583" y="412929"/>
                  </a:lnTo>
                  <a:lnTo>
                    <a:pt x="909772" y="409910"/>
                  </a:lnTo>
                  <a:lnTo>
                    <a:pt x="909772" y="401459"/>
                  </a:lnTo>
                  <a:lnTo>
                    <a:pt x="913998" y="397233"/>
                  </a:lnTo>
                  <a:lnTo>
                    <a:pt x="919431" y="398440"/>
                  </a:lnTo>
                  <a:lnTo>
                    <a:pt x="929694" y="398440"/>
                  </a:lnTo>
                  <a:lnTo>
                    <a:pt x="933919" y="394818"/>
                  </a:lnTo>
                  <a:lnTo>
                    <a:pt x="941164" y="383348"/>
                  </a:lnTo>
                  <a:lnTo>
                    <a:pt x="945390" y="384555"/>
                  </a:lnTo>
                  <a:lnTo>
                    <a:pt x="946597" y="388177"/>
                  </a:lnTo>
                  <a:lnTo>
                    <a:pt x="953842" y="391196"/>
                  </a:lnTo>
                  <a:lnTo>
                    <a:pt x="960482" y="389385"/>
                  </a:lnTo>
                  <a:lnTo>
                    <a:pt x="961086" y="387573"/>
                  </a:lnTo>
                  <a:lnTo>
                    <a:pt x="965312" y="385159"/>
                  </a:lnTo>
                  <a:lnTo>
                    <a:pt x="976178" y="370670"/>
                  </a:lnTo>
                  <a:lnTo>
                    <a:pt x="977989" y="351351"/>
                  </a:lnTo>
                  <a:lnTo>
                    <a:pt x="982819" y="344107"/>
                  </a:lnTo>
                  <a:lnTo>
                    <a:pt x="977989" y="340485"/>
                  </a:lnTo>
                  <a:lnTo>
                    <a:pt x="979801" y="335656"/>
                  </a:lnTo>
                  <a:lnTo>
                    <a:pt x="984630" y="331430"/>
                  </a:lnTo>
                  <a:lnTo>
                    <a:pt x="988856" y="323582"/>
                  </a:lnTo>
                  <a:lnTo>
                    <a:pt x="992478" y="318752"/>
                  </a:lnTo>
                  <a:lnTo>
                    <a:pt x="992478" y="312111"/>
                  </a:lnTo>
                  <a:lnTo>
                    <a:pt x="994289" y="309697"/>
                  </a:lnTo>
                  <a:lnTo>
                    <a:pt x="1000326" y="306678"/>
                  </a:lnTo>
                  <a:lnTo>
                    <a:pt x="1002741" y="303056"/>
                  </a:lnTo>
                  <a:lnTo>
                    <a:pt x="1013608" y="301849"/>
                  </a:lnTo>
                  <a:lnTo>
                    <a:pt x="1018437" y="298226"/>
                  </a:lnTo>
                  <a:lnTo>
                    <a:pt x="1019645" y="294604"/>
                  </a:lnTo>
                  <a:lnTo>
                    <a:pt x="1025078" y="290378"/>
                  </a:lnTo>
                  <a:lnTo>
                    <a:pt x="1029907" y="290982"/>
                  </a:lnTo>
                  <a:lnTo>
                    <a:pt x="1032322" y="288567"/>
                  </a:lnTo>
                  <a:lnTo>
                    <a:pt x="1035944" y="287963"/>
                  </a:lnTo>
                  <a:lnTo>
                    <a:pt x="1038359" y="284945"/>
                  </a:lnTo>
                  <a:lnTo>
                    <a:pt x="1035944" y="279512"/>
                  </a:lnTo>
                  <a:lnTo>
                    <a:pt x="1031115" y="274682"/>
                  </a:lnTo>
                  <a:lnTo>
                    <a:pt x="1036548" y="270456"/>
                  </a:lnTo>
                  <a:lnTo>
                    <a:pt x="1039566" y="265023"/>
                  </a:lnTo>
                  <a:lnTo>
                    <a:pt x="1046207" y="262004"/>
                  </a:lnTo>
                  <a:lnTo>
                    <a:pt x="1049226" y="262004"/>
                  </a:lnTo>
                  <a:lnTo>
                    <a:pt x="1060092" y="258382"/>
                  </a:lnTo>
                  <a:lnTo>
                    <a:pt x="1063111" y="255967"/>
                  </a:lnTo>
                  <a:lnTo>
                    <a:pt x="1067337" y="254760"/>
                  </a:lnTo>
                  <a:lnTo>
                    <a:pt x="1081222" y="246308"/>
                  </a:lnTo>
                  <a:lnTo>
                    <a:pt x="1081222" y="241479"/>
                  </a:lnTo>
                  <a:lnTo>
                    <a:pt x="1086051" y="239064"/>
                  </a:lnTo>
                  <a:lnTo>
                    <a:pt x="1090277" y="241479"/>
                  </a:lnTo>
                  <a:lnTo>
                    <a:pt x="1093296" y="241479"/>
                  </a:lnTo>
                  <a:lnTo>
                    <a:pt x="1095710" y="237253"/>
                  </a:lnTo>
                  <a:lnTo>
                    <a:pt x="1099936" y="240271"/>
                  </a:lnTo>
                  <a:lnTo>
                    <a:pt x="1107181" y="240875"/>
                  </a:lnTo>
                  <a:lnTo>
                    <a:pt x="1107784" y="243893"/>
                  </a:lnTo>
                  <a:lnTo>
                    <a:pt x="1114425" y="242686"/>
                  </a:lnTo>
                  <a:lnTo>
                    <a:pt x="1117443" y="249327"/>
                  </a:lnTo>
                  <a:lnTo>
                    <a:pt x="1121066" y="249327"/>
                  </a:lnTo>
                  <a:lnTo>
                    <a:pt x="1125895" y="252949"/>
                  </a:lnTo>
                  <a:lnTo>
                    <a:pt x="1129517" y="252949"/>
                  </a:lnTo>
                  <a:lnTo>
                    <a:pt x="1130725" y="255967"/>
                  </a:lnTo>
                  <a:lnTo>
                    <a:pt x="1135554" y="254156"/>
                  </a:lnTo>
                  <a:lnTo>
                    <a:pt x="1136762" y="249327"/>
                  </a:lnTo>
                  <a:lnTo>
                    <a:pt x="1133743" y="243893"/>
                  </a:lnTo>
                  <a:lnTo>
                    <a:pt x="1135554" y="240875"/>
                  </a:lnTo>
                  <a:lnTo>
                    <a:pt x="1139780" y="238460"/>
                  </a:lnTo>
                  <a:lnTo>
                    <a:pt x="1143403" y="242686"/>
                  </a:lnTo>
                  <a:lnTo>
                    <a:pt x="1147025" y="240271"/>
                  </a:lnTo>
                  <a:lnTo>
                    <a:pt x="1150043" y="241479"/>
                  </a:lnTo>
                  <a:lnTo>
                    <a:pt x="1151251" y="233631"/>
                  </a:lnTo>
                  <a:lnTo>
                    <a:pt x="1149439" y="231216"/>
                  </a:lnTo>
                  <a:lnTo>
                    <a:pt x="1149439" y="220349"/>
                  </a:lnTo>
                  <a:lnTo>
                    <a:pt x="1154269" y="224575"/>
                  </a:lnTo>
                  <a:lnTo>
                    <a:pt x="1156080" y="220953"/>
                  </a:lnTo>
                  <a:lnTo>
                    <a:pt x="1152458" y="216124"/>
                  </a:lnTo>
                  <a:lnTo>
                    <a:pt x="1144610" y="213709"/>
                  </a:lnTo>
                  <a:lnTo>
                    <a:pt x="1144006" y="208879"/>
                  </a:lnTo>
                  <a:lnTo>
                    <a:pt x="1149439" y="204653"/>
                  </a:lnTo>
                  <a:lnTo>
                    <a:pt x="1148836" y="201031"/>
                  </a:lnTo>
                  <a:lnTo>
                    <a:pt x="1150043" y="193787"/>
                  </a:lnTo>
                  <a:lnTo>
                    <a:pt x="1156684" y="192579"/>
                  </a:lnTo>
                  <a:lnTo>
                    <a:pt x="1159702" y="189561"/>
                  </a:lnTo>
                  <a:lnTo>
                    <a:pt x="1161513" y="184731"/>
                  </a:lnTo>
                  <a:lnTo>
                    <a:pt x="1159702" y="182316"/>
                  </a:lnTo>
                  <a:lnTo>
                    <a:pt x="1151854" y="181713"/>
                  </a:lnTo>
                  <a:lnTo>
                    <a:pt x="1154873" y="176883"/>
                  </a:lnTo>
                  <a:lnTo>
                    <a:pt x="1158495" y="175072"/>
                  </a:lnTo>
                  <a:lnTo>
                    <a:pt x="1159702" y="170846"/>
                  </a:lnTo>
                  <a:lnTo>
                    <a:pt x="1155476" y="162394"/>
                  </a:lnTo>
                  <a:lnTo>
                    <a:pt x="1158495" y="159980"/>
                  </a:lnTo>
                  <a:lnTo>
                    <a:pt x="1162721" y="153339"/>
                  </a:lnTo>
                  <a:lnTo>
                    <a:pt x="1168758" y="147906"/>
                  </a:lnTo>
                  <a:lnTo>
                    <a:pt x="1170569" y="143680"/>
                  </a:lnTo>
                  <a:lnTo>
                    <a:pt x="1178417" y="134624"/>
                  </a:lnTo>
                  <a:lnTo>
                    <a:pt x="1180228" y="139454"/>
                  </a:lnTo>
                  <a:lnTo>
                    <a:pt x="1183247" y="141869"/>
                  </a:lnTo>
                  <a:lnTo>
                    <a:pt x="1188680" y="141869"/>
                  </a:lnTo>
                  <a:lnTo>
                    <a:pt x="1189284" y="149717"/>
                  </a:lnTo>
                  <a:lnTo>
                    <a:pt x="1186869" y="152735"/>
                  </a:lnTo>
                  <a:lnTo>
                    <a:pt x="1189887" y="155150"/>
                  </a:lnTo>
                  <a:lnTo>
                    <a:pt x="1194717" y="156357"/>
                  </a:lnTo>
                  <a:lnTo>
                    <a:pt x="1191095" y="162998"/>
                  </a:lnTo>
                  <a:lnTo>
                    <a:pt x="1191095" y="166620"/>
                  </a:lnTo>
                  <a:lnTo>
                    <a:pt x="1195321" y="167224"/>
                  </a:lnTo>
                  <a:lnTo>
                    <a:pt x="1204376" y="172054"/>
                  </a:lnTo>
                  <a:lnTo>
                    <a:pt x="1202565" y="182316"/>
                  </a:lnTo>
                  <a:lnTo>
                    <a:pt x="1201357" y="190768"/>
                  </a:lnTo>
                  <a:lnTo>
                    <a:pt x="1201961" y="195598"/>
                  </a:lnTo>
                  <a:lnTo>
                    <a:pt x="1206187" y="197409"/>
                  </a:lnTo>
                  <a:lnTo>
                    <a:pt x="1211016" y="201635"/>
                  </a:lnTo>
                  <a:lnTo>
                    <a:pt x="1214035" y="198616"/>
                  </a:lnTo>
                  <a:lnTo>
                    <a:pt x="1213431" y="195598"/>
                  </a:lnTo>
                  <a:lnTo>
                    <a:pt x="1217657" y="188353"/>
                  </a:lnTo>
                  <a:lnTo>
                    <a:pt x="1224902" y="187146"/>
                  </a:lnTo>
                  <a:lnTo>
                    <a:pt x="1225505" y="184731"/>
                  </a:lnTo>
                  <a:lnTo>
                    <a:pt x="1232146" y="183524"/>
                  </a:lnTo>
                  <a:lnTo>
                    <a:pt x="1235768" y="180505"/>
                  </a:lnTo>
                  <a:lnTo>
                    <a:pt x="1238787" y="179902"/>
                  </a:lnTo>
                  <a:lnTo>
                    <a:pt x="1242409" y="174468"/>
                  </a:lnTo>
                  <a:lnTo>
                    <a:pt x="1241201" y="170846"/>
                  </a:lnTo>
                  <a:lnTo>
                    <a:pt x="1243013" y="166620"/>
                  </a:lnTo>
                  <a:lnTo>
                    <a:pt x="1240598" y="160583"/>
                  </a:lnTo>
                  <a:lnTo>
                    <a:pt x="1245427" y="156357"/>
                  </a:lnTo>
                  <a:lnTo>
                    <a:pt x="1249653" y="157565"/>
                  </a:lnTo>
                  <a:lnTo>
                    <a:pt x="1259916" y="162998"/>
                  </a:lnTo>
                  <a:lnTo>
                    <a:pt x="1262934" y="161791"/>
                  </a:lnTo>
                  <a:lnTo>
                    <a:pt x="1264142" y="166620"/>
                  </a:lnTo>
                  <a:lnTo>
                    <a:pt x="1262934" y="169035"/>
                  </a:lnTo>
                  <a:lnTo>
                    <a:pt x="1266557" y="174468"/>
                  </a:lnTo>
                  <a:lnTo>
                    <a:pt x="1271990" y="173261"/>
                  </a:lnTo>
                  <a:lnTo>
                    <a:pt x="1273197" y="175072"/>
                  </a:lnTo>
                  <a:lnTo>
                    <a:pt x="1278631" y="173865"/>
                  </a:lnTo>
                  <a:lnTo>
                    <a:pt x="1282253" y="174468"/>
                  </a:lnTo>
                  <a:lnTo>
                    <a:pt x="1285271" y="170242"/>
                  </a:lnTo>
                  <a:lnTo>
                    <a:pt x="1289497" y="169639"/>
                  </a:lnTo>
                  <a:lnTo>
                    <a:pt x="1294931" y="170846"/>
                  </a:lnTo>
                  <a:lnTo>
                    <a:pt x="1298553" y="169639"/>
                  </a:lnTo>
                  <a:lnTo>
                    <a:pt x="1300364" y="166620"/>
                  </a:lnTo>
                  <a:lnTo>
                    <a:pt x="1295534" y="160583"/>
                  </a:lnTo>
                  <a:lnTo>
                    <a:pt x="1294327" y="156961"/>
                  </a:lnTo>
                  <a:lnTo>
                    <a:pt x="1290101" y="154546"/>
                  </a:lnTo>
                  <a:lnTo>
                    <a:pt x="1297345" y="147906"/>
                  </a:lnTo>
                  <a:lnTo>
                    <a:pt x="1302175" y="139454"/>
                  </a:lnTo>
                  <a:lnTo>
                    <a:pt x="1305193" y="135832"/>
                  </a:lnTo>
                  <a:lnTo>
                    <a:pt x="1301571" y="133417"/>
                  </a:lnTo>
                  <a:lnTo>
                    <a:pt x="1297345" y="135228"/>
                  </a:lnTo>
                  <a:lnTo>
                    <a:pt x="1293723" y="132209"/>
                  </a:lnTo>
                  <a:lnTo>
                    <a:pt x="1291912" y="129191"/>
                  </a:lnTo>
                  <a:lnTo>
                    <a:pt x="1294327" y="126172"/>
                  </a:lnTo>
                  <a:lnTo>
                    <a:pt x="1288290" y="123758"/>
                  </a:lnTo>
                  <a:lnTo>
                    <a:pt x="1291308" y="120136"/>
                  </a:lnTo>
                  <a:lnTo>
                    <a:pt x="1289497" y="112891"/>
                  </a:lnTo>
                  <a:lnTo>
                    <a:pt x="1297345" y="109269"/>
                  </a:lnTo>
                  <a:lnTo>
                    <a:pt x="1302779" y="98403"/>
                  </a:lnTo>
                  <a:lnTo>
                    <a:pt x="1305193" y="96592"/>
                  </a:lnTo>
                  <a:lnTo>
                    <a:pt x="1314249" y="83914"/>
                  </a:lnTo>
                  <a:lnTo>
                    <a:pt x="1317871" y="86932"/>
                  </a:lnTo>
                  <a:lnTo>
                    <a:pt x="1321493" y="86329"/>
                  </a:lnTo>
                  <a:lnTo>
                    <a:pt x="1325115" y="89951"/>
                  </a:lnTo>
                  <a:lnTo>
                    <a:pt x="1332963" y="88743"/>
                  </a:lnTo>
                  <a:lnTo>
                    <a:pt x="1335982" y="86329"/>
                  </a:lnTo>
                  <a:lnTo>
                    <a:pt x="1342019" y="86932"/>
                  </a:lnTo>
                  <a:lnTo>
                    <a:pt x="1344434" y="79688"/>
                  </a:lnTo>
                  <a:lnTo>
                    <a:pt x="1349867" y="77877"/>
                  </a:lnTo>
                  <a:lnTo>
                    <a:pt x="1353489" y="77877"/>
                  </a:lnTo>
                  <a:lnTo>
                    <a:pt x="1361337" y="76066"/>
                  </a:lnTo>
                  <a:lnTo>
                    <a:pt x="1363752" y="73047"/>
                  </a:lnTo>
                  <a:lnTo>
                    <a:pt x="1369185" y="70632"/>
                  </a:lnTo>
                  <a:lnTo>
                    <a:pt x="1368582" y="67010"/>
                  </a:lnTo>
                  <a:lnTo>
                    <a:pt x="1371600" y="64595"/>
                  </a:lnTo>
                  <a:lnTo>
                    <a:pt x="1366770" y="62181"/>
                  </a:lnTo>
                  <a:lnTo>
                    <a:pt x="1358319" y="51314"/>
                  </a:lnTo>
                  <a:lnTo>
                    <a:pt x="1361941" y="49503"/>
                  </a:lnTo>
                  <a:lnTo>
                    <a:pt x="1361337" y="44070"/>
                  </a:lnTo>
                  <a:lnTo>
                    <a:pt x="1354093" y="43466"/>
                  </a:lnTo>
                  <a:lnTo>
                    <a:pt x="1351678" y="41051"/>
                  </a:lnTo>
                  <a:lnTo>
                    <a:pt x="1350471" y="36222"/>
                  </a:lnTo>
                  <a:lnTo>
                    <a:pt x="1354696" y="36825"/>
                  </a:lnTo>
                  <a:lnTo>
                    <a:pt x="1355904" y="32599"/>
                  </a:lnTo>
                  <a:lnTo>
                    <a:pt x="1360130" y="31996"/>
                  </a:lnTo>
                  <a:lnTo>
                    <a:pt x="1361337" y="35014"/>
                  </a:lnTo>
                  <a:lnTo>
                    <a:pt x="1366770" y="33807"/>
                  </a:lnTo>
                  <a:lnTo>
                    <a:pt x="1370996" y="35014"/>
                  </a:lnTo>
                  <a:lnTo>
                    <a:pt x="1372204" y="38636"/>
                  </a:lnTo>
                  <a:lnTo>
                    <a:pt x="1378241" y="45277"/>
                  </a:lnTo>
                  <a:lnTo>
                    <a:pt x="1382467" y="42862"/>
                  </a:lnTo>
                  <a:lnTo>
                    <a:pt x="1379448" y="38033"/>
                  </a:lnTo>
                  <a:lnTo>
                    <a:pt x="1379448" y="34410"/>
                  </a:lnTo>
                  <a:lnTo>
                    <a:pt x="1384881" y="33807"/>
                  </a:lnTo>
                  <a:lnTo>
                    <a:pt x="1385485" y="28373"/>
                  </a:lnTo>
                  <a:lnTo>
                    <a:pt x="1383070" y="25959"/>
                  </a:lnTo>
                  <a:lnTo>
                    <a:pt x="1381863" y="18714"/>
                  </a:lnTo>
                  <a:lnTo>
                    <a:pt x="1385485" y="17507"/>
                  </a:lnTo>
                  <a:lnTo>
                    <a:pt x="1388504" y="22337"/>
                  </a:lnTo>
                  <a:lnTo>
                    <a:pt x="1390918" y="19922"/>
                  </a:lnTo>
                  <a:lnTo>
                    <a:pt x="1392730" y="28373"/>
                  </a:lnTo>
                  <a:lnTo>
                    <a:pt x="1388504" y="28373"/>
                  </a:lnTo>
                  <a:lnTo>
                    <a:pt x="1389107" y="31392"/>
                  </a:lnTo>
                  <a:lnTo>
                    <a:pt x="1396352" y="32599"/>
                  </a:lnTo>
                  <a:lnTo>
                    <a:pt x="1396955" y="27770"/>
                  </a:lnTo>
                  <a:lnTo>
                    <a:pt x="1400578" y="22940"/>
                  </a:lnTo>
                  <a:lnTo>
                    <a:pt x="1406011" y="22940"/>
                  </a:lnTo>
                  <a:lnTo>
                    <a:pt x="1406615" y="17507"/>
                  </a:lnTo>
                  <a:lnTo>
                    <a:pt x="1411444" y="13885"/>
                  </a:lnTo>
                  <a:lnTo>
                    <a:pt x="1409633" y="7848"/>
                  </a:lnTo>
                  <a:lnTo>
                    <a:pt x="1414463" y="3018"/>
                  </a:lnTo>
                  <a:lnTo>
                    <a:pt x="1419896" y="9055"/>
                  </a:lnTo>
                  <a:lnTo>
                    <a:pt x="1422311" y="15092"/>
                  </a:lnTo>
                  <a:lnTo>
                    <a:pt x="1422311" y="17507"/>
                  </a:lnTo>
                  <a:lnTo>
                    <a:pt x="1427744" y="24751"/>
                  </a:lnTo>
                  <a:lnTo>
                    <a:pt x="1431366" y="30788"/>
                  </a:lnTo>
                  <a:lnTo>
                    <a:pt x="1432573" y="37429"/>
                  </a:lnTo>
                  <a:lnTo>
                    <a:pt x="1436799" y="39240"/>
                  </a:lnTo>
                  <a:lnTo>
                    <a:pt x="1440421" y="51918"/>
                  </a:lnTo>
                  <a:lnTo>
                    <a:pt x="1445855" y="55540"/>
                  </a:lnTo>
                  <a:lnTo>
                    <a:pt x="1447062" y="51918"/>
                  </a:lnTo>
                  <a:lnTo>
                    <a:pt x="1444044" y="45881"/>
                  </a:lnTo>
                  <a:lnTo>
                    <a:pt x="1441629" y="46484"/>
                  </a:lnTo>
                  <a:lnTo>
                    <a:pt x="1439818" y="37429"/>
                  </a:lnTo>
                  <a:lnTo>
                    <a:pt x="1449477" y="32599"/>
                  </a:lnTo>
                  <a:lnTo>
                    <a:pt x="1454910" y="45277"/>
                  </a:lnTo>
                  <a:lnTo>
                    <a:pt x="1454306" y="48296"/>
                  </a:lnTo>
                  <a:lnTo>
                    <a:pt x="1459136" y="53729"/>
                  </a:lnTo>
                  <a:lnTo>
                    <a:pt x="1460343" y="58558"/>
                  </a:lnTo>
                  <a:lnTo>
                    <a:pt x="1459136" y="61577"/>
                  </a:lnTo>
                  <a:lnTo>
                    <a:pt x="1460947" y="66407"/>
                  </a:lnTo>
                  <a:lnTo>
                    <a:pt x="1465173" y="69425"/>
                  </a:lnTo>
                  <a:lnTo>
                    <a:pt x="1466380" y="73651"/>
                  </a:lnTo>
                  <a:lnTo>
                    <a:pt x="1474229" y="74255"/>
                  </a:lnTo>
                  <a:lnTo>
                    <a:pt x="1479058" y="76066"/>
                  </a:lnTo>
                  <a:lnTo>
                    <a:pt x="1489321" y="77877"/>
                  </a:lnTo>
                  <a:lnTo>
                    <a:pt x="1494754" y="76669"/>
                  </a:lnTo>
                  <a:lnTo>
                    <a:pt x="1503206" y="81499"/>
                  </a:lnTo>
                  <a:lnTo>
                    <a:pt x="1506828" y="88140"/>
                  </a:lnTo>
                  <a:lnTo>
                    <a:pt x="1511658" y="89347"/>
                  </a:lnTo>
                  <a:lnTo>
                    <a:pt x="1520713" y="85121"/>
                  </a:lnTo>
                  <a:lnTo>
                    <a:pt x="1526147" y="83310"/>
                  </a:lnTo>
                  <a:lnTo>
                    <a:pt x="1530372" y="84518"/>
                  </a:lnTo>
                  <a:lnTo>
                    <a:pt x="1537617" y="80292"/>
                  </a:lnTo>
                  <a:lnTo>
                    <a:pt x="1543654" y="83310"/>
                  </a:lnTo>
                  <a:lnTo>
                    <a:pt x="1546672" y="83310"/>
                  </a:lnTo>
                  <a:lnTo>
                    <a:pt x="1551502" y="79688"/>
                  </a:lnTo>
                  <a:lnTo>
                    <a:pt x="1555124" y="81499"/>
                  </a:lnTo>
                  <a:lnTo>
                    <a:pt x="1561765" y="79084"/>
                  </a:lnTo>
                  <a:lnTo>
                    <a:pt x="1561161" y="75462"/>
                  </a:lnTo>
                  <a:lnTo>
                    <a:pt x="1564179" y="74858"/>
                  </a:lnTo>
                  <a:lnTo>
                    <a:pt x="1561765" y="63992"/>
                  </a:lnTo>
                  <a:lnTo>
                    <a:pt x="1567802" y="66407"/>
                  </a:lnTo>
                  <a:lnTo>
                    <a:pt x="1572631" y="59766"/>
                  </a:lnTo>
                  <a:lnTo>
                    <a:pt x="1577461" y="57955"/>
                  </a:lnTo>
                  <a:lnTo>
                    <a:pt x="1581687" y="53125"/>
                  </a:lnTo>
                  <a:lnTo>
                    <a:pt x="1578668" y="47692"/>
                  </a:lnTo>
                  <a:lnTo>
                    <a:pt x="1584101" y="41051"/>
                  </a:lnTo>
                  <a:lnTo>
                    <a:pt x="1582894" y="39240"/>
                  </a:lnTo>
                  <a:lnTo>
                    <a:pt x="1581083" y="37429"/>
                  </a:lnTo>
                  <a:lnTo>
                    <a:pt x="1580479" y="36222"/>
                  </a:lnTo>
                  <a:lnTo>
                    <a:pt x="1580479" y="35014"/>
                  </a:lnTo>
                  <a:lnTo>
                    <a:pt x="1578668" y="31392"/>
                  </a:lnTo>
                  <a:lnTo>
                    <a:pt x="1579876" y="31392"/>
                  </a:lnTo>
                  <a:lnTo>
                    <a:pt x="1579876" y="31996"/>
                  </a:lnTo>
                  <a:lnTo>
                    <a:pt x="1583498" y="34410"/>
                  </a:lnTo>
                  <a:lnTo>
                    <a:pt x="1590138" y="38033"/>
                  </a:lnTo>
                  <a:lnTo>
                    <a:pt x="1591346" y="35618"/>
                  </a:lnTo>
                  <a:lnTo>
                    <a:pt x="1591346" y="32599"/>
                  </a:lnTo>
                  <a:lnTo>
                    <a:pt x="1593761" y="29581"/>
                  </a:lnTo>
                  <a:lnTo>
                    <a:pt x="1595572" y="28373"/>
                  </a:lnTo>
                  <a:lnTo>
                    <a:pt x="1597987" y="25959"/>
                  </a:lnTo>
                  <a:lnTo>
                    <a:pt x="1605835" y="24148"/>
                  </a:lnTo>
                  <a:lnTo>
                    <a:pt x="1608249" y="21129"/>
                  </a:lnTo>
                  <a:lnTo>
                    <a:pt x="1610061" y="19922"/>
                  </a:lnTo>
                  <a:lnTo>
                    <a:pt x="1610664" y="21129"/>
                  </a:lnTo>
                  <a:lnTo>
                    <a:pt x="1612475" y="20525"/>
                  </a:lnTo>
                  <a:lnTo>
                    <a:pt x="1611268" y="26562"/>
                  </a:lnTo>
                  <a:lnTo>
                    <a:pt x="1614286" y="31392"/>
                  </a:lnTo>
                  <a:lnTo>
                    <a:pt x="1616701" y="27166"/>
                  </a:lnTo>
                  <a:lnTo>
                    <a:pt x="1618512" y="24148"/>
                  </a:lnTo>
                  <a:lnTo>
                    <a:pt x="1619116" y="22940"/>
                  </a:lnTo>
                  <a:lnTo>
                    <a:pt x="1621531" y="21733"/>
                  </a:lnTo>
                  <a:lnTo>
                    <a:pt x="1622135" y="22337"/>
                  </a:lnTo>
                  <a:lnTo>
                    <a:pt x="1622738" y="23544"/>
                  </a:lnTo>
                  <a:lnTo>
                    <a:pt x="1623946" y="21733"/>
                  </a:lnTo>
                  <a:lnTo>
                    <a:pt x="1626360" y="21733"/>
                  </a:lnTo>
                  <a:lnTo>
                    <a:pt x="1628171" y="22940"/>
                  </a:lnTo>
                  <a:lnTo>
                    <a:pt x="1629983" y="19922"/>
                  </a:lnTo>
                  <a:lnTo>
                    <a:pt x="1625757" y="15696"/>
                  </a:lnTo>
                  <a:lnTo>
                    <a:pt x="1623946" y="17507"/>
                  </a:lnTo>
                  <a:lnTo>
                    <a:pt x="1621531" y="18111"/>
                  </a:lnTo>
                  <a:lnTo>
                    <a:pt x="1620323" y="14489"/>
                  </a:lnTo>
                  <a:lnTo>
                    <a:pt x="1617909" y="13885"/>
                  </a:lnTo>
                  <a:lnTo>
                    <a:pt x="1616098" y="9055"/>
                  </a:lnTo>
                  <a:lnTo>
                    <a:pt x="1622738" y="7848"/>
                  </a:lnTo>
                  <a:lnTo>
                    <a:pt x="1626360" y="7848"/>
                  </a:lnTo>
                  <a:lnTo>
                    <a:pt x="1629379" y="7244"/>
                  </a:lnTo>
                  <a:lnTo>
                    <a:pt x="1630586" y="4830"/>
                  </a:lnTo>
                  <a:lnTo>
                    <a:pt x="1629983" y="0"/>
                  </a:lnTo>
                  <a:lnTo>
                    <a:pt x="1633605" y="1207"/>
                  </a:lnTo>
                  <a:lnTo>
                    <a:pt x="1636623" y="1207"/>
                  </a:lnTo>
                  <a:lnTo>
                    <a:pt x="1637830" y="1207"/>
                  </a:lnTo>
                  <a:lnTo>
                    <a:pt x="1636623" y="6641"/>
                  </a:lnTo>
                  <a:lnTo>
                    <a:pt x="1636019" y="7244"/>
                  </a:lnTo>
                  <a:lnTo>
                    <a:pt x="1637227" y="10263"/>
                  </a:lnTo>
                  <a:lnTo>
                    <a:pt x="1636623" y="10263"/>
                  </a:lnTo>
                  <a:lnTo>
                    <a:pt x="1641453" y="13281"/>
                  </a:lnTo>
                  <a:lnTo>
                    <a:pt x="1643867" y="14489"/>
                  </a:lnTo>
                  <a:lnTo>
                    <a:pt x="1649904" y="18714"/>
                  </a:lnTo>
                  <a:lnTo>
                    <a:pt x="1634812" y="39844"/>
                  </a:lnTo>
                  <a:lnTo>
                    <a:pt x="1629983" y="41655"/>
                  </a:lnTo>
                  <a:lnTo>
                    <a:pt x="1631190" y="44673"/>
                  </a:lnTo>
                  <a:lnTo>
                    <a:pt x="1619720" y="55540"/>
                  </a:lnTo>
                  <a:lnTo>
                    <a:pt x="1614286" y="61577"/>
                  </a:lnTo>
                  <a:lnTo>
                    <a:pt x="1611872" y="69425"/>
                  </a:lnTo>
                  <a:lnTo>
                    <a:pt x="1607646" y="73651"/>
                  </a:lnTo>
                  <a:lnTo>
                    <a:pt x="1607646" y="78481"/>
                  </a:lnTo>
                  <a:lnTo>
                    <a:pt x="1602816" y="83914"/>
                  </a:lnTo>
                  <a:lnTo>
                    <a:pt x="1594364" y="90555"/>
                  </a:lnTo>
                  <a:lnTo>
                    <a:pt x="1584101" y="103836"/>
                  </a:lnTo>
                  <a:lnTo>
                    <a:pt x="1584101" y="107458"/>
                  </a:lnTo>
                  <a:lnTo>
                    <a:pt x="1567802" y="123758"/>
                  </a:lnTo>
                  <a:lnTo>
                    <a:pt x="1566594" y="130398"/>
                  </a:lnTo>
                  <a:lnTo>
                    <a:pt x="1552105" y="142472"/>
                  </a:lnTo>
                  <a:lnTo>
                    <a:pt x="1538220" y="155754"/>
                  </a:lnTo>
                  <a:lnTo>
                    <a:pt x="1524335" y="169639"/>
                  </a:lnTo>
                  <a:lnTo>
                    <a:pt x="1518902" y="180505"/>
                  </a:lnTo>
                  <a:lnTo>
                    <a:pt x="1519506" y="183524"/>
                  </a:lnTo>
                  <a:lnTo>
                    <a:pt x="1507432" y="191372"/>
                  </a:lnTo>
                  <a:lnTo>
                    <a:pt x="1495358" y="197409"/>
                  </a:lnTo>
                  <a:lnTo>
                    <a:pt x="1482680" y="204653"/>
                  </a:lnTo>
                  <a:lnTo>
                    <a:pt x="1469399" y="208879"/>
                  </a:lnTo>
                  <a:lnTo>
                    <a:pt x="1464569" y="213105"/>
                  </a:lnTo>
                  <a:lnTo>
                    <a:pt x="1448873" y="219746"/>
                  </a:lnTo>
                  <a:lnTo>
                    <a:pt x="1433781" y="227594"/>
                  </a:lnTo>
                  <a:lnTo>
                    <a:pt x="1424725" y="233027"/>
                  </a:lnTo>
                  <a:lnTo>
                    <a:pt x="1419292" y="237856"/>
                  </a:lnTo>
                  <a:lnTo>
                    <a:pt x="1404200" y="248119"/>
                  </a:lnTo>
                  <a:lnTo>
                    <a:pt x="1402389" y="251741"/>
                  </a:lnTo>
                  <a:lnTo>
                    <a:pt x="1402389" y="254760"/>
                  </a:lnTo>
                  <a:lnTo>
                    <a:pt x="1396352" y="262608"/>
                  </a:lnTo>
                  <a:lnTo>
                    <a:pt x="1387296" y="267438"/>
                  </a:lnTo>
                  <a:lnTo>
                    <a:pt x="1380052" y="272871"/>
                  </a:lnTo>
                  <a:lnTo>
                    <a:pt x="1380656" y="275889"/>
                  </a:lnTo>
                  <a:lnTo>
                    <a:pt x="1378241" y="278908"/>
                  </a:lnTo>
                  <a:lnTo>
                    <a:pt x="1373411" y="282530"/>
                  </a:lnTo>
                  <a:lnTo>
                    <a:pt x="1371600" y="292793"/>
                  </a:lnTo>
                  <a:lnTo>
                    <a:pt x="1367374" y="296415"/>
                  </a:lnTo>
                  <a:lnTo>
                    <a:pt x="1366167" y="299434"/>
                  </a:lnTo>
                  <a:lnTo>
                    <a:pt x="1360130" y="304263"/>
                  </a:lnTo>
                  <a:lnTo>
                    <a:pt x="1357111" y="311508"/>
                  </a:lnTo>
                  <a:lnTo>
                    <a:pt x="1351678" y="314526"/>
                  </a:lnTo>
                  <a:lnTo>
                    <a:pt x="1348659" y="317545"/>
                  </a:lnTo>
                  <a:lnTo>
                    <a:pt x="1348056" y="321771"/>
                  </a:lnTo>
                  <a:lnTo>
                    <a:pt x="1340208" y="328411"/>
                  </a:lnTo>
                  <a:lnTo>
                    <a:pt x="1336585" y="330826"/>
                  </a:lnTo>
                  <a:lnTo>
                    <a:pt x="1335378" y="335656"/>
                  </a:lnTo>
                  <a:lnTo>
                    <a:pt x="1331152" y="339278"/>
                  </a:lnTo>
                  <a:lnTo>
                    <a:pt x="1323304" y="343503"/>
                  </a:lnTo>
                  <a:lnTo>
                    <a:pt x="1320286" y="346522"/>
                  </a:lnTo>
                  <a:lnTo>
                    <a:pt x="1308212" y="350144"/>
                  </a:lnTo>
                  <a:lnTo>
                    <a:pt x="1303382" y="352559"/>
                  </a:lnTo>
                  <a:lnTo>
                    <a:pt x="1293723" y="356785"/>
                  </a:lnTo>
                  <a:lnTo>
                    <a:pt x="1288290" y="359803"/>
                  </a:lnTo>
                  <a:lnTo>
                    <a:pt x="1284064" y="366444"/>
                  </a:lnTo>
                  <a:lnTo>
                    <a:pt x="1277423" y="368255"/>
                  </a:lnTo>
                  <a:lnTo>
                    <a:pt x="1271386" y="371877"/>
                  </a:lnTo>
                  <a:lnTo>
                    <a:pt x="1262934" y="375499"/>
                  </a:lnTo>
                  <a:lnTo>
                    <a:pt x="1259916" y="377914"/>
                  </a:lnTo>
                  <a:lnTo>
                    <a:pt x="1253879" y="379725"/>
                  </a:lnTo>
                  <a:lnTo>
                    <a:pt x="1236976" y="387573"/>
                  </a:lnTo>
                  <a:lnTo>
                    <a:pt x="1225505" y="393610"/>
                  </a:lnTo>
                  <a:lnTo>
                    <a:pt x="1209205" y="403270"/>
                  </a:lnTo>
                  <a:lnTo>
                    <a:pt x="1190491" y="415344"/>
                  </a:lnTo>
                  <a:lnTo>
                    <a:pt x="1182039" y="421381"/>
                  </a:lnTo>
                  <a:lnTo>
                    <a:pt x="1171173" y="430436"/>
                  </a:lnTo>
                  <a:lnTo>
                    <a:pt x="1148836" y="452169"/>
                  </a:lnTo>
                  <a:lnTo>
                    <a:pt x="1143403" y="458810"/>
                  </a:lnTo>
                  <a:lnTo>
                    <a:pt x="1137969" y="469072"/>
                  </a:lnTo>
                  <a:lnTo>
                    <a:pt x="1139177" y="472695"/>
                  </a:lnTo>
                  <a:lnTo>
                    <a:pt x="1136158" y="476921"/>
                  </a:lnTo>
                  <a:lnTo>
                    <a:pt x="1136762" y="480543"/>
                  </a:lnTo>
                  <a:lnTo>
                    <a:pt x="1132536" y="481750"/>
                  </a:lnTo>
                  <a:lnTo>
                    <a:pt x="1132536" y="487787"/>
                  </a:lnTo>
                  <a:lnTo>
                    <a:pt x="1136158" y="494428"/>
                  </a:lnTo>
                  <a:lnTo>
                    <a:pt x="1138573" y="493824"/>
                  </a:lnTo>
                  <a:lnTo>
                    <a:pt x="1145214" y="498654"/>
                  </a:lnTo>
                  <a:lnTo>
                    <a:pt x="1150043" y="498654"/>
                  </a:lnTo>
                  <a:lnTo>
                    <a:pt x="1154873" y="500465"/>
                  </a:lnTo>
                  <a:lnTo>
                    <a:pt x="1153062" y="505898"/>
                  </a:lnTo>
                  <a:lnTo>
                    <a:pt x="1154269" y="508313"/>
                  </a:lnTo>
                  <a:lnTo>
                    <a:pt x="1151251" y="520991"/>
                  </a:lnTo>
                  <a:lnTo>
                    <a:pt x="1151251" y="524613"/>
                  </a:lnTo>
                  <a:lnTo>
                    <a:pt x="1146421" y="525217"/>
                  </a:lnTo>
                  <a:lnTo>
                    <a:pt x="1142195" y="529442"/>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50" name="Freeform: Shape 5149">
              <a:extLst>
                <a:ext uri="{FF2B5EF4-FFF2-40B4-BE49-F238E27FC236}">
                  <a16:creationId xmlns:a16="http://schemas.microsoft.com/office/drawing/2014/main" id="{58AF9F84-70CC-6A21-EE63-800563AE1770}"/>
                </a:ext>
              </a:extLst>
            </p:cNvPr>
            <p:cNvSpPr/>
            <p:nvPr/>
          </p:nvSpPr>
          <p:spPr>
            <a:xfrm>
              <a:off x="10328676" y="1885950"/>
              <a:ext cx="1209205" cy="656217"/>
            </a:xfrm>
            <a:custGeom>
              <a:avLst/>
              <a:gdLst>
                <a:gd name="connsiteX0" fmla="*/ 761262 w 1209205"/>
                <a:gd name="connsiteY0" fmla="*/ 648975 h 656218"/>
                <a:gd name="connsiteX1" fmla="*/ 760659 w 1209205"/>
                <a:gd name="connsiteY1" fmla="*/ 642938 h 656218"/>
                <a:gd name="connsiteX2" fmla="*/ 756433 w 1209205"/>
                <a:gd name="connsiteY2" fmla="*/ 638108 h 656218"/>
                <a:gd name="connsiteX3" fmla="*/ 757036 w 1209205"/>
                <a:gd name="connsiteY3" fmla="*/ 633278 h 656218"/>
                <a:gd name="connsiteX4" fmla="*/ 761866 w 1209205"/>
                <a:gd name="connsiteY4" fmla="*/ 626638 h 656218"/>
                <a:gd name="connsiteX5" fmla="*/ 756433 w 1209205"/>
                <a:gd name="connsiteY5" fmla="*/ 623619 h 656218"/>
                <a:gd name="connsiteX6" fmla="*/ 752811 w 1209205"/>
                <a:gd name="connsiteY6" fmla="*/ 613960 h 656218"/>
                <a:gd name="connsiteX7" fmla="*/ 749792 w 1209205"/>
                <a:gd name="connsiteY7" fmla="*/ 607923 h 656218"/>
                <a:gd name="connsiteX8" fmla="*/ 755829 w 1209205"/>
                <a:gd name="connsiteY8" fmla="*/ 603093 h 656218"/>
                <a:gd name="connsiteX9" fmla="*/ 759451 w 1209205"/>
                <a:gd name="connsiteY9" fmla="*/ 603093 h 656218"/>
                <a:gd name="connsiteX10" fmla="*/ 760055 w 1209205"/>
                <a:gd name="connsiteY10" fmla="*/ 595245 h 656218"/>
                <a:gd name="connsiteX11" fmla="*/ 757036 w 1209205"/>
                <a:gd name="connsiteY11" fmla="*/ 592227 h 656218"/>
                <a:gd name="connsiteX12" fmla="*/ 754622 w 1209205"/>
                <a:gd name="connsiteY12" fmla="*/ 585586 h 656218"/>
                <a:gd name="connsiteX13" fmla="*/ 756433 w 1209205"/>
                <a:gd name="connsiteY13" fmla="*/ 583775 h 656218"/>
                <a:gd name="connsiteX14" fmla="*/ 752207 w 1209205"/>
                <a:gd name="connsiteY14" fmla="*/ 578946 h 656218"/>
                <a:gd name="connsiteX15" fmla="*/ 753414 w 1209205"/>
                <a:gd name="connsiteY15" fmla="*/ 575324 h 656218"/>
                <a:gd name="connsiteX16" fmla="*/ 752207 w 1209205"/>
                <a:gd name="connsiteY16" fmla="*/ 566872 h 656218"/>
                <a:gd name="connsiteX17" fmla="*/ 755829 w 1209205"/>
                <a:gd name="connsiteY17" fmla="*/ 568683 h 656218"/>
                <a:gd name="connsiteX18" fmla="*/ 761262 w 1209205"/>
                <a:gd name="connsiteY18" fmla="*/ 566872 h 656218"/>
                <a:gd name="connsiteX19" fmla="*/ 763073 w 1209205"/>
                <a:gd name="connsiteY19" fmla="*/ 569890 h 656218"/>
                <a:gd name="connsiteX20" fmla="*/ 769110 w 1209205"/>
                <a:gd name="connsiteY20" fmla="*/ 565061 h 656218"/>
                <a:gd name="connsiteX21" fmla="*/ 769110 w 1209205"/>
                <a:gd name="connsiteY21" fmla="*/ 563853 h 656218"/>
                <a:gd name="connsiteX22" fmla="*/ 775751 w 1209205"/>
                <a:gd name="connsiteY22" fmla="*/ 557816 h 656218"/>
                <a:gd name="connsiteX23" fmla="*/ 787825 w 1209205"/>
                <a:gd name="connsiteY23" fmla="*/ 550572 h 656218"/>
                <a:gd name="connsiteX24" fmla="*/ 795673 w 1209205"/>
                <a:gd name="connsiteY24" fmla="*/ 549364 h 656218"/>
                <a:gd name="connsiteX25" fmla="*/ 798691 w 1209205"/>
                <a:gd name="connsiteY25" fmla="*/ 546346 h 656218"/>
                <a:gd name="connsiteX26" fmla="*/ 806539 w 1209205"/>
                <a:gd name="connsiteY26" fmla="*/ 545139 h 656218"/>
                <a:gd name="connsiteX27" fmla="*/ 808350 w 1209205"/>
                <a:gd name="connsiteY27" fmla="*/ 540913 h 656218"/>
                <a:gd name="connsiteX28" fmla="*/ 808954 w 1209205"/>
                <a:gd name="connsiteY28" fmla="*/ 532461 h 656218"/>
                <a:gd name="connsiteX29" fmla="*/ 806539 w 1209205"/>
                <a:gd name="connsiteY29" fmla="*/ 528235 h 656218"/>
                <a:gd name="connsiteX30" fmla="*/ 812576 w 1209205"/>
                <a:gd name="connsiteY30" fmla="*/ 519783 h 656218"/>
                <a:gd name="connsiteX31" fmla="*/ 822236 w 1209205"/>
                <a:gd name="connsiteY31" fmla="*/ 513746 h 656218"/>
                <a:gd name="connsiteX32" fmla="*/ 830687 w 1209205"/>
                <a:gd name="connsiteY32" fmla="*/ 518576 h 656218"/>
                <a:gd name="connsiteX33" fmla="*/ 833706 w 1209205"/>
                <a:gd name="connsiteY33" fmla="*/ 523406 h 656218"/>
                <a:gd name="connsiteX34" fmla="*/ 843365 w 1209205"/>
                <a:gd name="connsiteY34" fmla="*/ 521594 h 656218"/>
                <a:gd name="connsiteX35" fmla="*/ 853024 w 1209205"/>
                <a:gd name="connsiteY35" fmla="*/ 517369 h 656218"/>
                <a:gd name="connsiteX36" fmla="*/ 861476 w 1209205"/>
                <a:gd name="connsiteY36" fmla="*/ 516765 h 656218"/>
                <a:gd name="connsiteX37" fmla="*/ 862683 w 1209205"/>
                <a:gd name="connsiteY37" fmla="*/ 514954 h 656218"/>
                <a:gd name="connsiteX38" fmla="*/ 873550 w 1209205"/>
                <a:gd name="connsiteY38" fmla="*/ 511935 h 656218"/>
                <a:gd name="connsiteX39" fmla="*/ 878983 w 1209205"/>
                <a:gd name="connsiteY39" fmla="*/ 511935 h 656218"/>
                <a:gd name="connsiteX40" fmla="*/ 889246 w 1209205"/>
                <a:gd name="connsiteY40" fmla="*/ 508313 h 656218"/>
                <a:gd name="connsiteX41" fmla="*/ 891661 w 1209205"/>
                <a:gd name="connsiteY41" fmla="*/ 514954 h 656218"/>
                <a:gd name="connsiteX42" fmla="*/ 897094 w 1209205"/>
                <a:gd name="connsiteY42" fmla="*/ 515557 h 656218"/>
                <a:gd name="connsiteX43" fmla="*/ 898905 w 1209205"/>
                <a:gd name="connsiteY43" fmla="*/ 508917 h 656218"/>
                <a:gd name="connsiteX44" fmla="*/ 910375 w 1209205"/>
                <a:gd name="connsiteY44" fmla="*/ 503483 h 656218"/>
                <a:gd name="connsiteX45" fmla="*/ 912186 w 1209205"/>
                <a:gd name="connsiteY45" fmla="*/ 498654 h 656218"/>
                <a:gd name="connsiteX46" fmla="*/ 917016 w 1209205"/>
                <a:gd name="connsiteY46" fmla="*/ 495032 h 656218"/>
                <a:gd name="connsiteX47" fmla="*/ 921242 w 1209205"/>
                <a:gd name="connsiteY47" fmla="*/ 489598 h 656218"/>
                <a:gd name="connsiteX48" fmla="*/ 918223 w 1209205"/>
                <a:gd name="connsiteY48" fmla="*/ 482958 h 656218"/>
                <a:gd name="connsiteX49" fmla="*/ 912790 w 1209205"/>
                <a:gd name="connsiteY49" fmla="*/ 475714 h 656218"/>
                <a:gd name="connsiteX50" fmla="*/ 904338 w 1209205"/>
                <a:gd name="connsiteY50" fmla="*/ 473299 h 656218"/>
                <a:gd name="connsiteX51" fmla="*/ 900112 w 1209205"/>
                <a:gd name="connsiteY51" fmla="*/ 474506 h 656218"/>
                <a:gd name="connsiteX52" fmla="*/ 897698 w 1209205"/>
                <a:gd name="connsiteY52" fmla="*/ 481147 h 656218"/>
                <a:gd name="connsiteX53" fmla="*/ 894075 w 1209205"/>
                <a:gd name="connsiteY53" fmla="*/ 473902 h 656218"/>
                <a:gd name="connsiteX54" fmla="*/ 890453 w 1209205"/>
                <a:gd name="connsiteY54" fmla="*/ 477525 h 656218"/>
                <a:gd name="connsiteX55" fmla="*/ 887435 w 1209205"/>
                <a:gd name="connsiteY55" fmla="*/ 476921 h 656218"/>
                <a:gd name="connsiteX56" fmla="*/ 889246 w 1209205"/>
                <a:gd name="connsiteY56" fmla="*/ 469677 h 656218"/>
                <a:gd name="connsiteX57" fmla="*/ 892868 w 1209205"/>
                <a:gd name="connsiteY57" fmla="*/ 467262 h 656218"/>
                <a:gd name="connsiteX58" fmla="*/ 893472 w 1209205"/>
                <a:gd name="connsiteY58" fmla="*/ 460621 h 656218"/>
                <a:gd name="connsiteX59" fmla="*/ 893472 w 1209205"/>
                <a:gd name="connsiteY59" fmla="*/ 448547 h 656218"/>
                <a:gd name="connsiteX60" fmla="*/ 889849 w 1209205"/>
                <a:gd name="connsiteY60" fmla="*/ 448547 h 656218"/>
                <a:gd name="connsiteX61" fmla="*/ 881398 w 1209205"/>
                <a:gd name="connsiteY61" fmla="*/ 441906 h 656218"/>
                <a:gd name="connsiteX62" fmla="*/ 882001 w 1209205"/>
                <a:gd name="connsiteY62" fmla="*/ 437077 h 656218"/>
                <a:gd name="connsiteX63" fmla="*/ 876568 w 1209205"/>
                <a:gd name="connsiteY63" fmla="*/ 435869 h 656218"/>
                <a:gd name="connsiteX64" fmla="*/ 874154 w 1209205"/>
                <a:gd name="connsiteY64" fmla="*/ 429832 h 656218"/>
                <a:gd name="connsiteX65" fmla="*/ 877172 w 1209205"/>
                <a:gd name="connsiteY65" fmla="*/ 426210 h 656218"/>
                <a:gd name="connsiteX66" fmla="*/ 872946 w 1209205"/>
                <a:gd name="connsiteY66" fmla="*/ 423192 h 656218"/>
                <a:gd name="connsiteX67" fmla="*/ 872946 w 1209205"/>
                <a:gd name="connsiteY67" fmla="*/ 418966 h 656218"/>
                <a:gd name="connsiteX68" fmla="*/ 875361 w 1209205"/>
                <a:gd name="connsiteY68" fmla="*/ 415947 h 656218"/>
                <a:gd name="connsiteX69" fmla="*/ 871135 w 1209205"/>
                <a:gd name="connsiteY69" fmla="*/ 414136 h 656218"/>
                <a:gd name="connsiteX70" fmla="*/ 871135 w 1209205"/>
                <a:gd name="connsiteY70" fmla="*/ 409307 h 656218"/>
                <a:gd name="connsiteX71" fmla="*/ 868117 w 1209205"/>
                <a:gd name="connsiteY71" fmla="*/ 406892 h 656218"/>
                <a:gd name="connsiteX72" fmla="*/ 874154 w 1209205"/>
                <a:gd name="connsiteY72" fmla="*/ 404477 h 656218"/>
                <a:gd name="connsiteX73" fmla="*/ 872946 w 1209205"/>
                <a:gd name="connsiteY73" fmla="*/ 400855 h 656218"/>
                <a:gd name="connsiteX74" fmla="*/ 877172 w 1209205"/>
                <a:gd name="connsiteY74" fmla="*/ 396629 h 656218"/>
                <a:gd name="connsiteX75" fmla="*/ 882001 w 1209205"/>
                <a:gd name="connsiteY75" fmla="*/ 388781 h 656218"/>
                <a:gd name="connsiteX76" fmla="*/ 887435 w 1209205"/>
                <a:gd name="connsiteY76" fmla="*/ 382744 h 656218"/>
                <a:gd name="connsiteX77" fmla="*/ 892868 w 1209205"/>
                <a:gd name="connsiteY77" fmla="*/ 380933 h 656218"/>
                <a:gd name="connsiteX78" fmla="*/ 902527 w 1209205"/>
                <a:gd name="connsiteY78" fmla="*/ 370670 h 656218"/>
                <a:gd name="connsiteX79" fmla="*/ 909168 w 1209205"/>
                <a:gd name="connsiteY79" fmla="*/ 361615 h 656218"/>
                <a:gd name="connsiteX80" fmla="*/ 908564 w 1209205"/>
                <a:gd name="connsiteY80" fmla="*/ 357993 h 656218"/>
                <a:gd name="connsiteX81" fmla="*/ 913394 w 1209205"/>
                <a:gd name="connsiteY81" fmla="*/ 351956 h 656218"/>
                <a:gd name="connsiteX82" fmla="*/ 882001 w 1209205"/>
                <a:gd name="connsiteY82" fmla="*/ 349541 h 656218"/>
                <a:gd name="connsiteX83" fmla="*/ 837328 w 1209205"/>
                <a:gd name="connsiteY83" fmla="*/ 354370 h 656218"/>
                <a:gd name="connsiteX84" fmla="*/ 833102 w 1209205"/>
                <a:gd name="connsiteY84" fmla="*/ 357993 h 656218"/>
                <a:gd name="connsiteX85" fmla="*/ 830084 w 1209205"/>
                <a:gd name="connsiteY85" fmla="*/ 357993 h 656218"/>
                <a:gd name="connsiteX86" fmla="*/ 828273 w 1209205"/>
                <a:gd name="connsiteY86" fmla="*/ 362218 h 656218"/>
                <a:gd name="connsiteX87" fmla="*/ 824047 w 1209205"/>
                <a:gd name="connsiteY87" fmla="*/ 364633 h 656218"/>
                <a:gd name="connsiteX88" fmla="*/ 818613 w 1209205"/>
                <a:gd name="connsiteY88" fmla="*/ 371878 h 656218"/>
                <a:gd name="connsiteX89" fmla="*/ 791447 w 1209205"/>
                <a:gd name="connsiteY89" fmla="*/ 380933 h 656218"/>
                <a:gd name="connsiteX90" fmla="*/ 777562 w 1209205"/>
                <a:gd name="connsiteY90" fmla="*/ 374292 h 656218"/>
                <a:gd name="connsiteX91" fmla="*/ 760659 w 1209205"/>
                <a:gd name="connsiteY91" fmla="*/ 379726 h 656218"/>
                <a:gd name="connsiteX92" fmla="*/ 722626 w 1209205"/>
                <a:gd name="connsiteY92" fmla="*/ 393007 h 656218"/>
                <a:gd name="connsiteX93" fmla="*/ 720211 w 1209205"/>
                <a:gd name="connsiteY93" fmla="*/ 396025 h 656218"/>
                <a:gd name="connsiteX94" fmla="*/ 709344 w 1209205"/>
                <a:gd name="connsiteY94" fmla="*/ 397836 h 656218"/>
                <a:gd name="connsiteX95" fmla="*/ 697874 w 1209205"/>
                <a:gd name="connsiteY95" fmla="*/ 400855 h 656218"/>
                <a:gd name="connsiteX96" fmla="*/ 688215 w 1209205"/>
                <a:gd name="connsiteY96" fmla="*/ 404477 h 656218"/>
                <a:gd name="connsiteX97" fmla="*/ 683385 w 1209205"/>
                <a:gd name="connsiteY97" fmla="*/ 405081 h 656218"/>
                <a:gd name="connsiteX98" fmla="*/ 680970 w 1209205"/>
                <a:gd name="connsiteY98" fmla="*/ 411722 h 656218"/>
                <a:gd name="connsiteX99" fmla="*/ 674933 w 1209205"/>
                <a:gd name="connsiteY99" fmla="*/ 415344 h 656218"/>
                <a:gd name="connsiteX100" fmla="*/ 670104 w 1209205"/>
                <a:gd name="connsiteY100" fmla="*/ 414740 h 656218"/>
                <a:gd name="connsiteX101" fmla="*/ 659237 w 1209205"/>
                <a:gd name="connsiteY101" fmla="*/ 422588 h 656218"/>
                <a:gd name="connsiteX102" fmla="*/ 654408 w 1209205"/>
                <a:gd name="connsiteY102" fmla="*/ 421381 h 656218"/>
                <a:gd name="connsiteX103" fmla="*/ 649578 w 1209205"/>
                <a:gd name="connsiteY103" fmla="*/ 421984 h 656218"/>
                <a:gd name="connsiteX104" fmla="*/ 639315 w 1209205"/>
                <a:gd name="connsiteY104" fmla="*/ 428021 h 656218"/>
                <a:gd name="connsiteX105" fmla="*/ 637504 w 1209205"/>
                <a:gd name="connsiteY105" fmla="*/ 430436 h 656218"/>
                <a:gd name="connsiteX106" fmla="*/ 627845 w 1209205"/>
                <a:gd name="connsiteY106" fmla="*/ 432247 h 656218"/>
                <a:gd name="connsiteX107" fmla="*/ 624223 w 1209205"/>
                <a:gd name="connsiteY107" fmla="*/ 435869 h 656218"/>
                <a:gd name="connsiteX108" fmla="*/ 614564 w 1209205"/>
                <a:gd name="connsiteY108" fmla="*/ 438284 h 656218"/>
                <a:gd name="connsiteX109" fmla="*/ 609130 w 1209205"/>
                <a:gd name="connsiteY109" fmla="*/ 442510 h 656218"/>
                <a:gd name="connsiteX110" fmla="*/ 599471 w 1209205"/>
                <a:gd name="connsiteY110" fmla="*/ 444321 h 656218"/>
                <a:gd name="connsiteX111" fmla="*/ 592831 w 1209205"/>
                <a:gd name="connsiteY111" fmla="*/ 437077 h 656218"/>
                <a:gd name="connsiteX112" fmla="*/ 589208 w 1209205"/>
                <a:gd name="connsiteY112" fmla="*/ 440699 h 656218"/>
                <a:gd name="connsiteX113" fmla="*/ 585586 w 1209205"/>
                <a:gd name="connsiteY113" fmla="*/ 440095 h 656218"/>
                <a:gd name="connsiteX114" fmla="*/ 581360 w 1209205"/>
                <a:gd name="connsiteY114" fmla="*/ 443114 h 656218"/>
                <a:gd name="connsiteX115" fmla="*/ 570494 w 1209205"/>
                <a:gd name="connsiteY115" fmla="*/ 440095 h 656218"/>
                <a:gd name="connsiteX116" fmla="*/ 565060 w 1209205"/>
                <a:gd name="connsiteY116" fmla="*/ 439492 h 656218"/>
                <a:gd name="connsiteX117" fmla="*/ 558420 w 1209205"/>
                <a:gd name="connsiteY117" fmla="*/ 434058 h 656218"/>
                <a:gd name="connsiteX118" fmla="*/ 560231 w 1209205"/>
                <a:gd name="connsiteY118" fmla="*/ 429229 h 656218"/>
                <a:gd name="connsiteX119" fmla="*/ 554194 w 1209205"/>
                <a:gd name="connsiteY119" fmla="*/ 429832 h 656218"/>
                <a:gd name="connsiteX120" fmla="*/ 549968 w 1209205"/>
                <a:gd name="connsiteY120" fmla="*/ 436473 h 656218"/>
                <a:gd name="connsiteX121" fmla="*/ 551779 w 1209205"/>
                <a:gd name="connsiteY121" fmla="*/ 437077 h 656218"/>
                <a:gd name="connsiteX122" fmla="*/ 552383 w 1209205"/>
                <a:gd name="connsiteY122" fmla="*/ 443114 h 656218"/>
                <a:gd name="connsiteX123" fmla="*/ 559023 w 1209205"/>
                <a:gd name="connsiteY123" fmla="*/ 447340 h 656218"/>
                <a:gd name="connsiteX124" fmla="*/ 559023 w 1209205"/>
                <a:gd name="connsiteY124" fmla="*/ 455791 h 656218"/>
                <a:gd name="connsiteX125" fmla="*/ 546346 w 1209205"/>
                <a:gd name="connsiteY125" fmla="*/ 461225 h 656218"/>
                <a:gd name="connsiteX126" fmla="*/ 538498 w 1209205"/>
                <a:gd name="connsiteY126" fmla="*/ 466054 h 656218"/>
                <a:gd name="connsiteX127" fmla="*/ 539102 w 1209205"/>
                <a:gd name="connsiteY127" fmla="*/ 468469 h 656218"/>
                <a:gd name="connsiteX128" fmla="*/ 523406 w 1209205"/>
                <a:gd name="connsiteY128" fmla="*/ 482958 h 656218"/>
                <a:gd name="connsiteX129" fmla="*/ 518576 w 1209205"/>
                <a:gd name="connsiteY129" fmla="*/ 492617 h 656218"/>
                <a:gd name="connsiteX130" fmla="*/ 505898 w 1209205"/>
                <a:gd name="connsiteY130" fmla="*/ 499258 h 656218"/>
                <a:gd name="connsiteX131" fmla="*/ 496843 w 1209205"/>
                <a:gd name="connsiteY131" fmla="*/ 508313 h 656218"/>
                <a:gd name="connsiteX132" fmla="*/ 493221 w 1209205"/>
                <a:gd name="connsiteY132" fmla="*/ 513143 h 656218"/>
                <a:gd name="connsiteX133" fmla="*/ 485372 w 1209205"/>
                <a:gd name="connsiteY133" fmla="*/ 520991 h 656218"/>
                <a:gd name="connsiteX134" fmla="*/ 478732 w 1209205"/>
                <a:gd name="connsiteY134" fmla="*/ 530650 h 656218"/>
                <a:gd name="connsiteX135" fmla="*/ 472695 w 1209205"/>
                <a:gd name="connsiteY135" fmla="*/ 536687 h 656218"/>
                <a:gd name="connsiteX136" fmla="*/ 470280 w 1209205"/>
                <a:gd name="connsiteY136" fmla="*/ 537291 h 656218"/>
                <a:gd name="connsiteX137" fmla="*/ 466054 w 1209205"/>
                <a:gd name="connsiteY137" fmla="*/ 542120 h 656218"/>
                <a:gd name="connsiteX138" fmla="*/ 466054 w 1209205"/>
                <a:gd name="connsiteY138" fmla="*/ 545742 h 656218"/>
                <a:gd name="connsiteX139" fmla="*/ 469676 w 1209205"/>
                <a:gd name="connsiteY139" fmla="*/ 549364 h 656218"/>
                <a:gd name="connsiteX140" fmla="*/ 470280 w 1209205"/>
                <a:gd name="connsiteY140" fmla="*/ 553590 h 656218"/>
                <a:gd name="connsiteX141" fmla="*/ 472091 w 1209205"/>
                <a:gd name="connsiteY141" fmla="*/ 558420 h 656218"/>
                <a:gd name="connsiteX142" fmla="*/ 466658 w 1209205"/>
                <a:gd name="connsiteY142" fmla="*/ 560835 h 656218"/>
                <a:gd name="connsiteX143" fmla="*/ 458206 w 1209205"/>
                <a:gd name="connsiteY143" fmla="*/ 566872 h 656218"/>
                <a:gd name="connsiteX144" fmla="*/ 447943 w 1209205"/>
                <a:gd name="connsiteY144" fmla="*/ 572305 h 656218"/>
                <a:gd name="connsiteX145" fmla="*/ 438888 w 1209205"/>
                <a:gd name="connsiteY145" fmla="*/ 583172 h 656218"/>
                <a:gd name="connsiteX146" fmla="*/ 428625 w 1209205"/>
                <a:gd name="connsiteY146" fmla="*/ 584983 h 656218"/>
                <a:gd name="connsiteX147" fmla="*/ 420173 w 1209205"/>
                <a:gd name="connsiteY147" fmla="*/ 587398 h 656218"/>
                <a:gd name="connsiteX148" fmla="*/ 408099 w 1209205"/>
                <a:gd name="connsiteY148" fmla="*/ 588605 h 656218"/>
                <a:gd name="connsiteX149" fmla="*/ 400855 w 1209205"/>
                <a:gd name="connsiteY149" fmla="*/ 591020 h 656218"/>
                <a:gd name="connsiteX150" fmla="*/ 396025 w 1209205"/>
                <a:gd name="connsiteY150" fmla="*/ 591020 h 656218"/>
                <a:gd name="connsiteX151" fmla="*/ 391799 w 1209205"/>
                <a:gd name="connsiteY151" fmla="*/ 587398 h 656218"/>
                <a:gd name="connsiteX152" fmla="*/ 371274 w 1209205"/>
                <a:gd name="connsiteY152" fmla="*/ 584983 h 656218"/>
                <a:gd name="connsiteX153" fmla="*/ 354974 w 1209205"/>
                <a:gd name="connsiteY153" fmla="*/ 586794 h 656218"/>
                <a:gd name="connsiteX154" fmla="*/ 345315 w 1209205"/>
                <a:gd name="connsiteY154" fmla="*/ 588605 h 656218"/>
                <a:gd name="connsiteX155" fmla="*/ 337467 w 1209205"/>
                <a:gd name="connsiteY155" fmla="*/ 591020 h 656218"/>
                <a:gd name="connsiteX156" fmla="*/ 322374 w 1209205"/>
                <a:gd name="connsiteY156" fmla="*/ 593434 h 656218"/>
                <a:gd name="connsiteX157" fmla="*/ 318752 w 1209205"/>
                <a:gd name="connsiteY157" fmla="*/ 596453 h 656218"/>
                <a:gd name="connsiteX158" fmla="*/ 313923 w 1209205"/>
                <a:gd name="connsiteY158" fmla="*/ 594038 h 656218"/>
                <a:gd name="connsiteX159" fmla="*/ 303660 w 1209205"/>
                <a:gd name="connsiteY159" fmla="*/ 595849 h 656218"/>
                <a:gd name="connsiteX160" fmla="*/ 299434 w 1209205"/>
                <a:gd name="connsiteY160" fmla="*/ 592831 h 656218"/>
                <a:gd name="connsiteX161" fmla="*/ 282530 w 1209205"/>
                <a:gd name="connsiteY161" fmla="*/ 584983 h 656218"/>
                <a:gd name="connsiteX162" fmla="*/ 282530 w 1209205"/>
                <a:gd name="connsiteY162" fmla="*/ 580153 h 656218"/>
                <a:gd name="connsiteX163" fmla="*/ 273475 w 1209205"/>
                <a:gd name="connsiteY163" fmla="*/ 574720 h 656218"/>
                <a:gd name="connsiteX164" fmla="*/ 266230 w 1209205"/>
                <a:gd name="connsiteY164" fmla="*/ 573512 h 656218"/>
                <a:gd name="connsiteX165" fmla="*/ 252345 w 1209205"/>
                <a:gd name="connsiteY165" fmla="*/ 569287 h 656218"/>
                <a:gd name="connsiteX166" fmla="*/ 240875 w 1209205"/>
                <a:gd name="connsiteY166" fmla="*/ 570494 h 656218"/>
                <a:gd name="connsiteX167" fmla="*/ 229405 w 1209205"/>
                <a:gd name="connsiteY167" fmla="*/ 568079 h 656218"/>
                <a:gd name="connsiteX168" fmla="*/ 226386 w 1209205"/>
                <a:gd name="connsiteY168" fmla="*/ 574116 h 656218"/>
                <a:gd name="connsiteX169" fmla="*/ 226386 w 1209205"/>
                <a:gd name="connsiteY169" fmla="*/ 579549 h 656218"/>
                <a:gd name="connsiteX170" fmla="*/ 214313 w 1209205"/>
                <a:gd name="connsiteY170" fmla="*/ 585586 h 656218"/>
                <a:gd name="connsiteX171" fmla="*/ 207672 w 1209205"/>
                <a:gd name="connsiteY171" fmla="*/ 586190 h 656218"/>
                <a:gd name="connsiteX172" fmla="*/ 197409 w 1209205"/>
                <a:gd name="connsiteY172" fmla="*/ 584379 h 656218"/>
                <a:gd name="connsiteX173" fmla="*/ 185335 w 1209205"/>
                <a:gd name="connsiteY173" fmla="*/ 585586 h 656218"/>
                <a:gd name="connsiteX174" fmla="*/ 181109 w 1209205"/>
                <a:gd name="connsiteY174" fmla="*/ 589812 h 656218"/>
                <a:gd name="connsiteX175" fmla="*/ 178694 w 1209205"/>
                <a:gd name="connsiteY175" fmla="*/ 589812 h 656218"/>
                <a:gd name="connsiteX176" fmla="*/ 176280 w 1209205"/>
                <a:gd name="connsiteY176" fmla="*/ 594038 h 656218"/>
                <a:gd name="connsiteX177" fmla="*/ 166620 w 1209205"/>
                <a:gd name="connsiteY177" fmla="*/ 591623 h 656218"/>
                <a:gd name="connsiteX178" fmla="*/ 155754 w 1209205"/>
                <a:gd name="connsiteY178" fmla="*/ 594038 h 656218"/>
                <a:gd name="connsiteX179" fmla="*/ 156357 w 1209205"/>
                <a:gd name="connsiteY179" fmla="*/ 597660 h 656218"/>
                <a:gd name="connsiteX180" fmla="*/ 150320 w 1209205"/>
                <a:gd name="connsiteY180" fmla="*/ 599471 h 656218"/>
                <a:gd name="connsiteX181" fmla="*/ 146095 w 1209205"/>
                <a:gd name="connsiteY181" fmla="*/ 597057 h 656218"/>
                <a:gd name="connsiteX182" fmla="*/ 134021 w 1209205"/>
                <a:gd name="connsiteY182" fmla="*/ 601886 h 656218"/>
                <a:gd name="connsiteX183" fmla="*/ 118325 w 1209205"/>
                <a:gd name="connsiteY183" fmla="*/ 601886 h 656218"/>
                <a:gd name="connsiteX184" fmla="*/ 115910 w 1209205"/>
                <a:gd name="connsiteY184" fmla="*/ 601282 h 656218"/>
                <a:gd name="connsiteX185" fmla="*/ 117721 w 1209205"/>
                <a:gd name="connsiteY185" fmla="*/ 592227 h 656218"/>
                <a:gd name="connsiteX186" fmla="*/ 117117 w 1209205"/>
                <a:gd name="connsiteY186" fmla="*/ 582568 h 656218"/>
                <a:gd name="connsiteX187" fmla="*/ 114702 w 1209205"/>
                <a:gd name="connsiteY187" fmla="*/ 580757 h 656218"/>
                <a:gd name="connsiteX188" fmla="*/ 114702 w 1209205"/>
                <a:gd name="connsiteY188" fmla="*/ 574720 h 656218"/>
                <a:gd name="connsiteX189" fmla="*/ 109873 w 1209205"/>
                <a:gd name="connsiteY189" fmla="*/ 571701 h 656218"/>
                <a:gd name="connsiteX190" fmla="*/ 109269 w 1209205"/>
                <a:gd name="connsiteY190" fmla="*/ 567475 h 656218"/>
                <a:gd name="connsiteX191" fmla="*/ 106854 w 1209205"/>
                <a:gd name="connsiteY191" fmla="*/ 564457 h 656218"/>
                <a:gd name="connsiteX192" fmla="*/ 102629 w 1209205"/>
                <a:gd name="connsiteY192" fmla="*/ 564457 h 656218"/>
                <a:gd name="connsiteX193" fmla="*/ 99610 w 1209205"/>
                <a:gd name="connsiteY193" fmla="*/ 558420 h 656218"/>
                <a:gd name="connsiteX194" fmla="*/ 98403 w 1209205"/>
                <a:gd name="connsiteY194" fmla="*/ 549968 h 656218"/>
                <a:gd name="connsiteX195" fmla="*/ 100818 w 1209205"/>
                <a:gd name="connsiteY195" fmla="*/ 544535 h 656218"/>
                <a:gd name="connsiteX196" fmla="*/ 98403 w 1209205"/>
                <a:gd name="connsiteY196" fmla="*/ 540913 h 656218"/>
                <a:gd name="connsiteX197" fmla="*/ 99006 w 1209205"/>
                <a:gd name="connsiteY197" fmla="*/ 536687 h 656218"/>
                <a:gd name="connsiteX198" fmla="*/ 105043 w 1209205"/>
                <a:gd name="connsiteY198" fmla="*/ 533065 h 656218"/>
                <a:gd name="connsiteX199" fmla="*/ 108062 w 1209205"/>
                <a:gd name="connsiteY199" fmla="*/ 525217 h 656218"/>
                <a:gd name="connsiteX200" fmla="*/ 106854 w 1209205"/>
                <a:gd name="connsiteY200" fmla="*/ 519783 h 656218"/>
                <a:gd name="connsiteX201" fmla="*/ 102025 w 1209205"/>
                <a:gd name="connsiteY201" fmla="*/ 516161 h 656218"/>
                <a:gd name="connsiteX202" fmla="*/ 108062 w 1209205"/>
                <a:gd name="connsiteY202" fmla="*/ 512539 h 656218"/>
                <a:gd name="connsiteX203" fmla="*/ 114702 w 1209205"/>
                <a:gd name="connsiteY203" fmla="*/ 514350 h 656218"/>
                <a:gd name="connsiteX204" fmla="*/ 118325 w 1209205"/>
                <a:gd name="connsiteY204" fmla="*/ 512539 h 656218"/>
                <a:gd name="connsiteX205" fmla="*/ 117721 w 1209205"/>
                <a:gd name="connsiteY205" fmla="*/ 508917 h 656218"/>
                <a:gd name="connsiteX206" fmla="*/ 109873 w 1209205"/>
                <a:gd name="connsiteY206" fmla="*/ 504691 h 656218"/>
                <a:gd name="connsiteX207" fmla="*/ 105647 w 1209205"/>
                <a:gd name="connsiteY207" fmla="*/ 501069 h 656218"/>
                <a:gd name="connsiteX208" fmla="*/ 106251 w 1209205"/>
                <a:gd name="connsiteY208" fmla="*/ 496843 h 656218"/>
                <a:gd name="connsiteX209" fmla="*/ 103836 w 1209205"/>
                <a:gd name="connsiteY209" fmla="*/ 493824 h 656218"/>
                <a:gd name="connsiteX210" fmla="*/ 103232 w 1209205"/>
                <a:gd name="connsiteY210" fmla="*/ 488995 h 656218"/>
                <a:gd name="connsiteX211" fmla="*/ 105043 w 1209205"/>
                <a:gd name="connsiteY211" fmla="*/ 484165 h 656218"/>
                <a:gd name="connsiteX212" fmla="*/ 102025 w 1209205"/>
                <a:gd name="connsiteY212" fmla="*/ 481147 h 656218"/>
                <a:gd name="connsiteX213" fmla="*/ 101421 w 1209205"/>
                <a:gd name="connsiteY213" fmla="*/ 475714 h 656218"/>
                <a:gd name="connsiteX214" fmla="*/ 98403 w 1209205"/>
                <a:gd name="connsiteY214" fmla="*/ 474506 h 656218"/>
                <a:gd name="connsiteX215" fmla="*/ 97195 w 1209205"/>
                <a:gd name="connsiteY215" fmla="*/ 470280 h 656218"/>
                <a:gd name="connsiteX216" fmla="*/ 97195 w 1209205"/>
                <a:gd name="connsiteY216" fmla="*/ 465451 h 656218"/>
                <a:gd name="connsiteX217" fmla="*/ 80895 w 1209205"/>
                <a:gd name="connsiteY217" fmla="*/ 469677 h 656218"/>
                <a:gd name="connsiteX218" fmla="*/ 77877 w 1209205"/>
                <a:gd name="connsiteY218" fmla="*/ 467262 h 656218"/>
                <a:gd name="connsiteX219" fmla="*/ 72444 w 1209205"/>
                <a:gd name="connsiteY219" fmla="*/ 467865 h 656218"/>
                <a:gd name="connsiteX220" fmla="*/ 62181 w 1209205"/>
                <a:gd name="connsiteY220" fmla="*/ 464847 h 656218"/>
                <a:gd name="connsiteX221" fmla="*/ 57955 w 1209205"/>
                <a:gd name="connsiteY221" fmla="*/ 467865 h 656218"/>
                <a:gd name="connsiteX222" fmla="*/ 54333 w 1209205"/>
                <a:gd name="connsiteY222" fmla="*/ 467262 h 656218"/>
                <a:gd name="connsiteX223" fmla="*/ 47088 w 1209205"/>
                <a:gd name="connsiteY223" fmla="*/ 469073 h 656218"/>
                <a:gd name="connsiteX224" fmla="*/ 43466 w 1209205"/>
                <a:gd name="connsiteY224" fmla="*/ 467262 h 656218"/>
                <a:gd name="connsiteX225" fmla="*/ 34411 w 1209205"/>
                <a:gd name="connsiteY225" fmla="*/ 466658 h 656218"/>
                <a:gd name="connsiteX226" fmla="*/ 33807 w 1209205"/>
                <a:gd name="connsiteY226" fmla="*/ 463036 h 656218"/>
                <a:gd name="connsiteX227" fmla="*/ 29581 w 1209205"/>
                <a:gd name="connsiteY227" fmla="*/ 460017 h 656218"/>
                <a:gd name="connsiteX228" fmla="*/ 22337 w 1209205"/>
                <a:gd name="connsiteY228" fmla="*/ 464847 h 656218"/>
                <a:gd name="connsiteX229" fmla="*/ 19922 w 1209205"/>
                <a:gd name="connsiteY229" fmla="*/ 461225 h 656218"/>
                <a:gd name="connsiteX230" fmla="*/ 15092 w 1209205"/>
                <a:gd name="connsiteY230" fmla="*/ 457603 h 656218"/>
                <a:gd name="connsiteX231" fmla="*/ 13281 w 1209205"/>
                <a:gd name="connsiteY231" fmla="*/ 450962 h 656218"/>
                <a:gd name="connsiteX232" fmla="*/ 10263 w 1209205"/>
                <a:gd name="connsiteY232" fmla="*/ 451566 h 656218"/>
                <a:gd name="connsiteX233" fmla="*/ 3018 w 1209205"/>
                <a:gd name="connsiteY233" fmla="*/ 441303 h 656218"/>
                <a:gd name="connsiteX234" fmla="*/ 6641 w 1209205"/>
                <a:gd name="connsiteY234" fmla="*/ 437680 h 656218"/>
                <a:gd name="connsiteX235" fmla="*/ 2415 w 1209205"/>
                <a:gd name="connsiteY235" fmla="*/ 429832 h 656218"/>
                <a:gd name="connsiteX236" fmla="*/ 4226 w 1209205"/>
                <a:gd name="connsiteY236" fmla="*/ 425607 h 656218"/>
                <a:gd name="connsiteX237" fmla="*/ 9055 w 1209205"/>
                <a:gd name="connsiteY237" fmla="*/ 420777 h 656218"/>
                <a:gd name="connsiteX238" fmla="*/ 9659 w 1209205"/>
                <a:gd name="connsiteY238" fmla="*/ 418362 h 656218"/>
                <a:gd name="connsiteX239" fmla="*/ 16300 w 1209205"/>
                <a:gd name="connsiteY239" fmla="*/ 412929 h 656218"/>
                <a:gd name="connsiteX240" fmla="*/ 17507 w 1209205"/>
                <a:gd name="connsiteY240" fmla="*/ 403270 h 656218"/>
                <a:gd name="connsiteX241" fmla="*/ 19318 w 1209205"/>
                <a:gd name="connsiteY241" fmla="*/ 400855 h 656218"/>
                <a:gd name="connsiteX242" fmla="*/ 17507 w 1209205"/>
                <a:gd name="connsiteY242" fmla="*/ 397836 h 656218"/>
                <a:gd name="connsiteX243" fmla="*/ 16903 w 1209205"/>
                <a:gd name="connsiteY243" fmla="*/ 390592 h 656218"/>
                <a:gd name="connsiteX244" fmla="*/ 10866 w 1209205"/>
                <a:gd name="connsiteY244" fmla="*/ 386366 h 656218"/>
                <a:gd name="connsiteX245" fmla="*/ 4226 w 1209205"/>
                <a:gd name="connsiteY245" fmla="*/ 387574 h 656218"/>
                <a:gd name="connsiteX246" fmla="*/ 0 w 1209205"/>
                <a:gd name="connsiteY246" fmla="*/ 380329 h 656218"/>
                <a:gd name="connsiteX247" fmla="*/ 4830 w 1209205"/>
                <a:gd name="connsiteY247" fmla="*/ 376707 h 656218"/>
                <a:gd name="connsiteX248" fmla="*/ 9659 w 1209205"/>
                <a:gd name="connsiteY248" fmla="*/ 376707 h 656218"/>
                <a:gd name="connsiteX249" fmla="*/ 12677 w 1209205"/>
                <a:gd name="connsiteY249" fmla="*/ 378518 h 656218"/>
                <a:gd name="connsiteX250" fmla="*/ 25355 w 1209205"/>
                <a:gd name="connsiteY250" fmla="*/ 377914 h 656218"/>
                <a:gd name="connsiteX251" fmla="*/ 30788 w 1209205"/>
                <a:gd name="connsiteY251" fmla="*/ 385762 h 656218"/>
                <a:gd name="connsiteX252" fmla="*/ 33807 w 1209205"/>
                <a:gd name="connsiteY252" fmla="*/ 387574 h 656218"/>
                <a:gd name="connsiteX253" fmla="*/ 41051 w 1209205"/>
                <a:gd name="connsiteY253" fmla="*/ 389988 h 656218"/>
                <a:gd name="connsiteX254" fmla="*/ 46485 w 1209205"/>
                <a:gd name="connsiteY254" fmla="*/ 390592 h 656218"/>
                <a:gd name="connsiteX255" fmla="*/ 53125 w 1209205"/>
                <a:gd name="connsiteY255" fmla="*/ 388781 h 656218"/>
                <a:gd name="connsiteX256" fmla="*/ 57955 w 1209205"/>
                <a:gd name="connsiteY256" fmla="*/ 389385 h 656218"/>
                <a:gd name="connsiteX257" fmla="*/ 59162 w 1209205"/>
                <a:gd name="connsiteY257" fmla="*/ 395422 h 656218"/>
                <a:gd name="connsiteX258" fmla="*/ 61577 w 1209205"/>
                <a:gd name="connsiteY258" fmla="*/ 396629 h 656218"/>
                <a:gd name="connsiteX259" fmla="*/ 64596 w 1209205"/>
                <a:gd name="connsiteY259" fmla="*/ 405685 h 656218"/>
                <a:gd name="connsiteX260" fmla="*/ 68821 w 1209205"/>
                <a:gd name="connsiteY260" fmla="*/ 409307 h 656218"/>
                <a:gd name="connsiteX261" fmla="*/ 74858 w 1209205"/>
                <a:gd name="connsiteY261" fmla="*/ 408099 h 656218"/>
                <a:gd name="connsiteX262" fmla="*/ 76670 w 1209205"/>
                <a:gd name="connsiteY262" fmla="*/ 410514 h 656218"/>
                <a:gd name="connsiteX263" fmla="*/ 82103 w 1209205"/>
                <a:gd name="connsiteY263" fmla="*/ 407496 h 656218"/>
                <a:gd name="connsiteX264" fmla="*/ 84518 w 1209205"/>
                <a:gd name="connsiteY264" fmla="*/ 402666 h 656218"/>
                <a:gd name="connsiteX265" fmla="*/ 90555 w 1209205"/>
                <a:gd name="connsiteY265" fmla="*/ 397836 h 656218"/>
                <a:gd name="connsiteX266" fmla="*/ 101421 w 1209205"/>
                <a:gd name="connsiteY266" fmla="*/ 400855 h 656218"/>
                <a:gd name="connsiteX267" fmla="*/ 105043 w 1209205"/>
                <a:gd name="connsiteY267" fmla="*/ 400251 h 656218"/>
                <a:gd name="connsiteX268" fmla="*/ 111080 w 1209205"/>
                <a:gd name="connsiteY268" fmla="*/ 395422 h 656218"/>
                <a:gd name="connsiteX269" fmla="*/ 118325 w 1209205"/>
                <a:gd name="connsiteY269" fmla="*/ 388781 h 656218"/>
                <a:gd name="connsiteX270" fmla="*/ 125569 w 1209205"/>
                <a:gd name="connsiteY270" fmla="*/ 382140 h 656218"/>
                <a:gd name="connsiteX271" fmla="*/ 134624 w 1209205"/>
                <a:gd name="connsiteY271" fmla="*/ 377914 h 656218"/>
                <a:gd name="connsiteX272" fmla="*/ 146095 w 1209205"/>
                <a:gd name="connsiteY272" fmla="*/ 376707 h 656218"/>
                <a:gd name="connsiteX273" fmla="*/ 148509 w 1209205"/>
                <a:gd name="connsiteY273" fmla="*/ 378518 h 656218"/>
                <a:gd name="connsiteX274" fmla="*/ 152132 w 1209205"/>
                <a:gd name="connsiteY274" fmla="*/ 389385 h 656218"/>
                <a:gd name="connsiteX275" fmla="*/ 156961 w 1209205"/>
                <a:gd name="connsiteY275" fmla="*/ 396025 h 656218"/>
                <a:gd name="connsiteX276" fmla="*/ 172054 w 1209205"/>
                <a:gd name="connsiteY276" fmla="*/ 392403 h 656218"/>
                <a:gd name="connsiteX277" fmla="*/ 172657 w 1209205"/>
                <a:gd name="connsiteY277" fmla="*/ 387574 h 656218"/>
                <a:gd name="connsiteX278" fmla="*/ 178694 w 1209205"/>
                <a:gd name="connsiteY278" fmla="*/ 385762 h 656218"/>
                <a:gd name="connsiteX279" fmla="*/ 185335 w 1209205"/>
                <a:gd name="connsiteY279" fmla="*/ 390592 h 656218"/>
                <a:gd name="connsiteX280" fmla="*/ 187146 w 1209205"/>
                <a:gd name="connsiteY280" fmla="*/ 389988 h 656218"/>
                <a:gd name="connsiteX281" fmla="*/ 194994 w 1209205"/>
                <a:gd name="connsiteY281" fmla="*/ 382140 h 656218"/>
                <a:gd name="connsiteX282" fmla="*/ 199824 w 1209205"/>
                <a:gd name="connsiteY282" fmla="*/ 381537 h 656218"/>
                <a:gd name="connsiteX283" fmla="*/ 205861 w 1209205"/>
                <a:gd name="connsiteY283" fmla="*/ 386970 h 656218"/>
                <a:gd name="connsiteX284" fmla="*/ 208879 w 1209205"/>
                <a:gd name="connsiteY284" fmla="*/ 385762 h 656218"/>
                <a:gd name="connsiteX285" fmla="*/ 214313 w 1209205"/>
                <a:gd name="connsiteY285" fmla="*/ 377914 h 656218"/>
                <a:gd name="connsiteX286" fmla="*/ 218538 w 1209205"/>
                <a:gd name="connsiteY286" fmla="*/ 373085 h 656218"/>
                <a:gd name="connsiteX287" fmla="*/ 231820 w 1209205"/>
                <a:gd name="connsiteY287" fmla="*/ 367652 h 656218"/>
                <a:gd name="connsiteX288" fmla="*/ 237856 w 1209205"/>
                <a:gd name="connsiteY288" fmla="*/ 359804 h 656218"/>
                <a:gd name="connsiteX289" fmla="*/ 246308 w 1209205"/>
                <a:gd name="connsiteY289" fmla="*/ 346522 h 656218"/>
                <a:gd name="connsiteX290" fmla="*/ 236649 w 1209205"/>
                <a:gd name="connsiteY290" fmla="*/ 333241 h 656218"/>
                <a:gd name="connsiteX291" fmla="*/ 230008 w 1209205"/>
                <a:gd name="connsiteY291" fmla="*/ 329619 h 656218"/>
                <a:gd name="connsiteX292" fmla="*/ 233631 w 1209205"/>
                <a:gd name="connsiteY292" fmla="*/ 316941 h 656218"/>
                <a:gd name="connsiteX293" fmla="*/ 239064 w 1209205"/>
                <a:gd name="connsiteY293" fmla="*/ 312112 h 656218"/>
                <a:gd name="connsiteX294" fmla="*/ 245705 w 1209205"/>
                <a:gd name="connsiteY294" fmla="*/ 309093 h 656218"/>
                <a:gd name="connsiteX295" fmla="*/ 254760 w 1209205"/>
                <a:gd name="connsiteY295" fmla="*/ 301245 h 656218"/>
                <a:gd name="connsiteX296" fmla="*/ 258382 w 1209205"/>
                <a:gd name="connsiteY296" fmla="*/ 297019 h 656218"/>
                <a:gd name="connsiteX297" fmla="*/ 262608 w 1209205"/>
                <a:gd name="connsiteY297" fmla="*/ 298226 h 656218"/>
                <a:gd name="connsiteX298" fmla="*/ 262608 w 1209205"/>
                <a:gd name="connsiteY298" fmla="*/ 303660 h 656218"/>
                <a:gd name="connsiteX299" fmla="*/ 278304 w 1209205"/>
                <a:gd name="connsiteY299" fmla="*/ 296415 h 656218"/>
                <a:gd name="connsiteX300" fmla="*/ 281927 w 1209205"/>
                <a:gd name="connsiteY300" fmla="*/ 289171 h 656218"/>
                <a:gd name="connsiteX301" fmla="*/ 292189 w 1209205"/>
                <a:gd name="connsiteY301" fmla="*/ 283134 h 656218"/>
                <a:gd name="connsiteX302" fmla="*/ 297019 w 1209205"/>
                <a:gd name="connsiteY302" fmla="*/ 285549 h 656218"/>
                <a:gd name="connsiteX303" fmla="*/ 300038 w 1209205"/>
                <a:gd name="connsiteY303" fmla="*/ 290378 h 656218"/>
                <a:gd name="connsiteX304" fmla="*/ 306678 w 1209205"/>
                <a:gd name="connsiteY304" fmla="*/ 282530 h 656218"/>
                <a:gd name="connsiteX305" fmla="*/ 304263 w 1209205"/>
                <a:gd name="connsiteY305" fmla="*/ 274078 h 656218"/>
                <a:gd name="connsiteX306" fmla="*/ 314526 w 1209205"/>
                <a:gd name="connsiteY306" fmla="*/ 272267 h 656218"/>
                <a:gd name="connsiteX307" fmla="*/ 319356 w 1209205"/>
                <a:gd name="connsiteY307" fmla="*/ 272267 h 656218"/>
                <a:gd name="connsiteX308" fmla="*/ 325393 w 1209205"/>
                <a:gd name="connsiteY308" fmla="*/ 268042 h 656218"/>
                <a:gd name="connsiteX309" fmla="*/ 331430 w 1209205"/>
                <a:gd name="connsiteY309" fmla="*/ 269853 h 656218"/>
                <a:gd name="connsiteX310" fmla="*/ 339881 w 1209205"/>
                <a:gd name="connsiteY310" fmla="*/ 269853 h 656218"/>
                <a:gd name="connsiteX311" fmla="*/ 345918 w 1209205"/>
                <a:gd name="connsiteY311" fmla="*/ 264419 h 656218"/>
                <a:gd name="connsiteX312" fmla="*/ 344711 w 1209205"/>
                <a:gd name="connsiteY312" fmla="*/ 259590 h 656218"/>
                <a:gd name="connsiteX313" fmla="*/ 347729 w 1209205"/>
                <a:gd name="connsiteY313" fmla="*/ 250534 h 656218"/>
                <a:gd name="connsiteX314" fmla="*/ 339278 w 1209205"/>
                <a:gd name="connsiteY314" fmla="*/ 244497 h 656218"/>
                <a:gd name="connsiteX315" fmla="*/ 337467 w 1209205"/>
                <a:gd name="connsiteY315" fmla="*/ 241479 h 656218"/>
                <a:gd name="connsiteX316" fmla="*/ 342296 w 1209205"/>
                <a:gd name="connsiteY316" fmla="*/ 238460 h 656218"/>
                <a:gd name="connsiteX317" fmla="*/ 347126 w 1209205"/>
                <a:gd name="connsiteY317" fmla="*/ 232423 h 656218"/>
                <a:gd name="connsiteX318" fmla="*/ 356785 w 1209205"/>
                <a:gd name="connsiteY318" fmla="*/ 226386 h 656218"/>
                <a:gd name="connsiteX319" fmla="*/ 359200 w 1209205"/>
                <a:gd name="connsiteY319" fmla="*/ 217331 h 656218"/>
                <a:gd name="connsiteX320" fmla="*/ 362822 w 1209205"/>
                <a:gd name="connsiteY320" fmla="*/ 211898 h 656218"/>
                <a:gd name="connsiteX321" fmla="*/ 361614 w 1209205"/>
                <a:gd name="connsiteY321" fmla="*/ 204050 h 656218"/>
                <a:gd name="connsiteX322" fmla="*/ 367048 w 1209205"/>
                <a:gd name="connsiteY322" fmla="*/ 201635 h 656218"/>
                <a:gd name="connsiteX323" fmla="*/ 368255 w 1209205"/>
                <a:gd name="connsiteY323" fmla="*/ 196202 h 656218"/>
                <a:gd name="connsiteX324" fmla="*/ 384555 w 1209205"/>
                <a:gd name="connsiteY324" fmla="*/ 191372 h 656218"/>
                <a:gd name="connsiteX325" fmla="*/ 391799 w 1209205"/>
                <a:gd name="connsiteY325" fmla="*/ 185939 h 656218"/>
                <a:gd name="connsiteX326" fmla="*/ 397233 w 1209205"/>
                <a:gd name="connsiteY326" fmla="*/ 191372 h 656218"/>
                <a:gd name="connsiteX327" fmla="*/ 398440 w 1209205"/>
                <a:gd name="connsiteY327" fmla="*/ 185939 h 656218"/>
                <a:gd name="connsiteX328" fmla="*/ 402062 w 1209205"/>
                <a:gd name="connsiteY328" fmla="*/ 184128 h 656218"/>
                <a:gd name="connsiteX329" fmla="*/ 406892 w 1209205"/>
                <a:gd name="connsiteY329" fmla="*/ 186542 h 656218"/>
                <a:gd name="connsiteX330" fmla="*/ 408099 w 1209205"/>
                <a:gd name="connsiteY330" fmla="*/ 189561 h 656218"/>
                <a:gd name="connsiteX331" fmla="*/ 425003 w 1209205"/>
                <a:gd name="connsiteY331" fmla="*/ 190768 h 656218"/>
                <a:gd name="connsiteX332" fmla="*/ 431644 w 1209205"/>
                <a:gd name="connsiteY332" fmla="*/ 189561 h 656218"/>
                <a:gd name="connsiteX333" fmla="*/ 441303 w 1209205"/>
                <a:gd name="connsiteY333" fmla="*/ 185335 h 656218"/>
                <a:gd name="connsiteX334" fmla="*/ 450358 w 1209205"/>
                <a:gd name="connsiteY334" fmla="*/ 182920 h 656218"/>
                <a:gd name="connsiteX335" fmla="*/ 459413 w 1209205"/>
                <a:gd name="connsiteY335" fmla="*/ 187750 h 656218"/>
                <a:gd name="connsiteX336" fmla="*/ 473902 w 1209205"/>
                <a:gd name="connsiteY336" fmla="*/ 178694 h 656218"/>
                <a:gd name="connsiteX337" fmla="*/ 478128 w 1209205"/>
                <a:gd name="connsiteY337" fmla="*/ 179298 h 656218"/>
                <a:gd name="connsiteX338" fmla="*/ 485976 w 1209205"/>
                <a:gd name="connsiteY338" fmla="*/ 185939 h 656218"/>
                <a:gd name="connsiteX339" fmla="*/ 492617 w 1209205"/>
                <a:gd name="connsiteY339" fmla="*/ 185939 h 656218"/>
                <a:gd name="connsiteX340" fmla="*/ 496843 w 1209205"/>
                <a:gd name="connsiteY340" fmla="*/ 179298 h 656218"/>
                <a:gd name="connsiteX341" fmla="*/ 498654 w 1209205"/>
                <a:gd name="connsiteY341" fmla="*/ 175072 h 656218"/>
                <a:gd name="connsiteX342" fmla="*/ 499258 w 1209205"/>
                <a:gd name="connsiteY342" fmla="*/ 168431 h 656218"/>
                <a:gd name="connsiteX343" fmla="*/ 505898 w 1209205"/>
                <a:gd name="connsiteY343" fmla="*/ 162395 h 656218"/>
                <a:gd name="connsiteX344" fmla="*/ 502880 w 1209205"/>
                <a:gd name="connsiteY344" fmla="*/ 156961 h 656218"/>
                <a:gd name="connsiteX345" fmla="*/ 505898 w 1209205"/>
                <a:gd name="connsiteY345" fmla="*/ 152132 h 656218"/>
                <a:gd name="connsiteX346" fmla="*/ 504691 w 1209205"/>
                <a:gd name="connsiteY346" fmla="*/ 147302 h 656218"/>
                <a:gd name="connsiteX347" fmla="*/ 511935 w 1209205"/>
                <a:gd name="connsiteY347" fmla="*/ 144284 h 656218"/>
                <a:gd name="connsiteX348" fmla="*/ 514954 w 1209205"/>
                <a:gd name="connsiteY348" fmla="*/ 139454 h 656218"/>
                <a:gd name="connsiteX349" fmla="*/ 522198 w 1209205"/>
                <a:gd name="connsiteY349" fmla="*/ 132210 h 656218"/>
                <a:gd name="connsiteX350" fmla="*/ 534272 w 1209205"/>
                <a:gd name="connsiteY350" fmla="*/ 123758 h 656218"/>
                <a:gd name="connsiteX351" fmla="*/ 537894 w 1209205"/>
                <a:gd name="connsiteY351" fmla="*/ 120136 h 656218"/>
                <a:gd name="connsiteX352" fmla="*/ 538498 w 1209205"/>
                <a:gd name="connsiteY352" fmla="*/ 115910 h 656218"/>
                <a:gd name="connsiteX353" fmla="*/ 541516 w 1209205"/>
                <a:gd name="connsiteY353" fmla="*/ 111684 h 656218"/>
                <a:gd name="connsiteX354" fmla="*/ 541516 w 1209205"/>
                <a:gd name="connsiteY354" fmla="*/ 108062 h 656218"/>
                <a:gd name="connsiteX355" fmla="*/ 543931 w 1209205"/>
                <a:gd name="connsiteY355" fmla="*/ 100214 h 656218"/>
                <a:gd name="connsiteX356" fmla="*/ 549968 w 1209205"/>
                <a:gd name="connsiteY356" fmla="*/ 89951 h 656218"/>
                <a:gd name="connsiteX357" fmla="*/ 559023 w 1209205"/>
                <a:gd name="connsiteY357" fmla="*/ 82103 h 656218"/>
                <a:gd name="connsiteX358" fmla="*/ 565060 w 1209205"/>
                <a:gd name="connsiteY358" fmla="*/ 74858 h 656218"/>
                <a:gd name="connsiteX359" fmla="*/ 578342 w 1209205"/>
                <a:gd name="connsiteY359" fmla="*/ 74255 h 656218"/>
                <a:gd name="connsiteX360" fmla="*/ 580757 w 1209205"/>
                <a:gd name="connsiteY360" fmla="*/ 72444 h 656218"/>
                <a:gd name="connsiteX361" fmla="*/ 582568 w 1209205"/>
                <a:gd name="connsiteY361" fmla="*/ 64596 h 656218"/>
                <a:gd name="connsiteX362" fmla="*/ 591019 w 1209205"/>
                <a:gd name="connsiteY362" fmla="*/ 59766 h 656218"/>
                <a:gd name="connsiteX363" fmla="*/ 594642 w 1209205"/>
                <a:gd name="connsiteY363" fmla="*/ 56144 h 656218"/>
                <a:gd name="connsiteX364" fmla="*/ 607923 w 1209205"/>
                <a:gd name="connsiteY364" fmla="*/ 58559 h 656218"/>
                <a:gd name="connsiteX365" fmla="*/ 615771 w 1209205"/>
                <a:gd name="connsiteY365" fmla="*/ 57955 h 656218"/>
                <a:gd name="connsiteX366" fmla="*/ 620601 w 1209205"/>
                <a:gd name="connsiteY366" fmla="*/ 55540 h 656218"/>
                <a:gd name="connsiteX367" fmla="*/ 623619 w 1209205"/>
                <a:gd name="connsiteY367" fmla="*/ 50711 h 656218"/>
                <a:gd name="connsiteX368" fmla="*/ 624223 w 1209205"/>
                <a:gd name="connsiteY368" fmla="*/ 44674 h 656218"/>
                <a:gd name="connsiteX369" fmla="*/ 632071 w 1209205"/>
                <a:gd name="connsiteY369" fmla="*/ 38637 h 656218"/>
                <a:gd name="connsiteX370" fmla="*/ 633278 w 1209205"/>
                <a:gd name="connsiteY370" fmla="*/ 35618 h 656218"/>
                <a:gd name="connsiteX371" fmla="*/ 635090 w 1209205"/>
                <a:gd name="connsiteY371" fmla="*/ 27166 h 656218"/>
                <a:gd name="connsiteX372" fmla="*/ 638108 w 1209205"/>
                <a:gd name="connsiteY372" fmla="*/ 27770 h 656218"/>
                <a:gd name="connsiteX373" fmla="*/ 645352 w 1209205"/>
                <a:gd name="connsiteY373" fmla="*/ 32600 h 656218"/>
                <a:gd name="connsiteX374" fmla="*/ 652597 w 1209205"/>
                <a:gd name="connsiteY374" fmla="*/ 38033 h 656218"/>
                <a:gd name="connsiteX375" fmla="*/ 664067 w 1209205"/>
                <a:gd name="connsiteY375" fmla="*/ 50107 h 656218"/>
                <a:gd name="connsiteX376" fmla="*/ 668896 w 1209205"/>
                <a:gd name="connsiteY376" fmla="*/ 56144 h 656218"/>
                <a:gd name="connsiteX377" fmla="*/ 670104 w 1209205"/>
                <a:gd name="connsiteY377" fmla="*/ 60370 h 656218"/>
                <a:gd name="connsiteX378" fmla="*/ 669500 w 1209205"/>
                <a:gd name="connsiteY378" fmla="*/ 67010 h 656218"/>
                <a:gd name="connsiteX379" fmla="*/ 670104 w 1209205"/>
                <a:gd name="connsiteY379" fmla="*/ 70633 h 656218"/>
                <a:gd name="connsiteX380" fmla="*/ 680367 w 1209205"/>
                <a:gd name="connsiteY380" fmla="*/ 66407 h 656218"/>
                <a:gd name="connsiteX381" fmla="*/ 685800 w 1209205"/>
                <a:gd name="connsiteY381" fmla="*/ 66407 h 656218"/>
                <a:gd name="connsiteX382" fmla="*/ 695459 w 1209205"/>
                <a:gd name="connsiteY382" fmla="*/ 71236 h 656218"/>
                <a:gd name="connsiteX383" fmla="*/ 705118 w 1209205"/>
                <a:gd name="connsiteY383" fmla="*/ 71840 h 656218"/>
                <a:gd name="connsiteX384" fmla="*/ 714174 w 1209205"/>
                <a:gd name="connsiteY384" fmla="*/ 78481 h 656218"/>
                <a:gd name="connsiteX385" fmla="*/ 712966 w 1209205"/>
                <a:gd name="connsiteY385" fmla="*/ 69425 h 656218"/>
                <a:gd name="connsiteX386" fmla="*/ 720211 w 1209205"/>
                <a:gd name="connsiteY386" fmla="*/ 73651 h 656218"/>
                <a:gd name="connsiteX387" fmla="*/ 732285 w 1209205"/>
                <a:gd name="connsiteY387" fmla="*/ 76066 h 656218"/>
                <a:gd name="connsiteX388" fmla="*/ 737114 w 1209205"/>
                <a:gd name="connsiteY388" fmla="*/ 82103 h 656218"/>
                <a:gd name="connsiteX389" fmla="*/ 748585 w 1209205"/>
                <a:gd name="connsiteY389" fmla="*/ 83914 h 656218"/>
                <a:gd name="connsiteX390" fmla="*/ 763677 w 1209205"/>
                <a:gd name="connsiteY390" fmla="*/ 83914 h 656218"/>
                <a:gd name="connsiteX391" fmla="*/ 763677 w 1209205"/>
                <a:gd name="connsiteY391" fmla="*/ 93573 h 656218"/>
                <a:gd name="connsiteX392" fmla="*/ 766695 w 1209205"/>
                <a:gd name="connsiteY392" fmla="*/ 95988 h 656218"/>
                <a:gd name="connsiteX393" fmla="*/ 774543 w 1209205"/>
                <a:gd name="connsiteY393" fmla="*/ 94781 h 656218"/>
                <a:gd name="connsiteX394" fmla="*/ 782995 w 1209205"/>
                <a:gd name="connsiteY394" fmla="*/ 99006 h 656218"/>
                <a:gd name="connsiteX395" fmla="*/ 796880 w 1209205"/>
                <a:gd name="connsiteY395" fmla="*/ 101421 h 656218"/>
                <a:gd name="connsiteX396" fmla="*/ 798691 w 1209205"/>
                <a:gd name="connsiteY396" fmla="*/ 100214 h 656218"/>
                <a:gd name="connsiteX397" fmla="*/ 805936 w 1209205"/>
                <a:gd name="connsiteY397" fmla="*/ 100818 h 656218"/>
                <a:gd name="connsiteX398" fmla="*/ 812576 w 1209205"/>
                <a:gd name="connsiteY398" fmla="*/ 88744 h 656218"/>
                <a:gd name="connsiteX399" fmla="*/ 813180 w 1209205"/>
                <a:gd name="connsiteY399" fmla="*/ 80292 h 656218"/>
                <a:gd name="connsiteX400" fmla="*/ 815595 w 1209205"/>
                <a:gd name="connsiteY400" fmla="*/ 76066 h 656218"/>
                <a:gd name="connsiteX401" fmla="*/ 824650 w 1209205"/>
                <a:gd name="connsiteY401" fmla="*/ 79084 h 656218"/>
                <a:gd name="connsiteX402" fmla="*/ 824650 w 1209205"/>
                <a:gd name="connsiteY402" fmla="*/ 67010 h 656218"/>
                <a:gd name="connsiteX403" fmla="*/ 822839 w 1209205"/>
                <a:gd name="connsiteY403" fmla="*/ 60370 h 656218"/>
                <a:gd name="connsiteX404" fmla="*/ 824650 w 1209205"/>
                <a:gd name="connsiteY404" fmla="*/ 58559 h 656218"/>
                <a:gd name="connsiteX405" fmla="*/ 833102 w 1209205"/>
                <a:gd name="connsiteY405" fmla="*/ 58559 h 656218"/>
                <a:gd name="connsiteX406" fmla="*/ 833102 w 1209205"/>
                <a:gd name="connsiteY406" fmla="*/ 52522 h 656218"/>
                <a:gd name="connsiteX407" fmla="*/ 835517 w 1209205"/>
                <a:gd name="connsiteY407" fmla="*/ 47692 h 656218"/>
                <a:gd name="connsiteX408" fmla="*/ 842158 w 1209205"/>
                <a:gd name="connsiteY408" fmla="*/ 50711 h 656218"/>
                <a:gd name="connsiteX409" fmla="*/ 850609 w 1209205"/>
                <a:gd name="connsiteY409" fmla="*/ 45881 h 656218"/>
                <a:gd name="connsiteX410" fmla="*/ 856646 w 1209205"/>
                <a:gd name="connsiteY410" fmla="*/ 38637 h 656218"/>
                <a:gd name="connsiteX411" fmla="*/ 862080 w 1209205"/>
                <a:gd name="connsiteY411" fmla="*/ 38033 h 656218"/>
                <a:gd name="connsiteX412" fmla="*/ 865098 w 1209205"/>
                <a:gd name="connsiteY412" fmla="*/ 35015 h 656218"/>
                <a:gd name="connsiteX413" fmla="*/ 865702 w 1209205"/>
                <a:gd name="connsiteY413" fmla="*/ 31996 h 656218"/>
                <a:gd name="connsiteX414" fmla="*/ 872342 w 1209205"/>
                <a:gd name="connsiteY414" fmla="*/ 25355 h 656218"/>
                <a:gd name="connsiteX415" fmla="*/ 875361 w 1209205"/>
                <a:gd name="connsiteY415" fmla="*/ 30185 h 656218"/>
                <a:gd name="connsiteX416" fmla="*/ 882605 w 1209205"/>
                <a:gd name="connsiteY416" fmla="*/ 25959 h 656218"/>
                <a:gd name="connsiteX417" fmla="*/ 885020 w 1209205"/>
                <a:gd name="connsiteY417" fmla="*/ 25959 h 656218"/>
                <a:gd name="connsiteX418" fmla="*/ 893472 w 1209205"/>
                <a:gd name="connsiteY418" fmla="*/ 17507 h 656218"/>
                <a:gd name="connsiteX419" fmla="*/ 909168 w 1209205"/>
                <a:gd name="connsiteY419" fmla="*/ 19318 h 656218"/>
                <a:gd name="connsiteX420" fmla="*/ 917016 w 1209205"/>
                <a:gd name="connsiteY420" fmla="*/ 12678 h 656218"/>
                <a:gd name="connsiteX421" fmla="*/ 921242 w 1209205"/>
                <a:gd name="connsiteY421" fmla="*/ 10263 h 656218"/>
                <a:gd name="connsiteX422" fmla="*/ 929694 w 1209205"/>
                <a:gd name="connsiteY422" fmla="*/ 1207 h 656218"/>
                <a:gd name="connsiteX423" fmla="*/ 934523 w 1209205"/>
                <a:gd name="connsiteY423" fmla="*/ 0 h 656218"/>
                <a:gd name="connsiteX424" fmla="*/ 937542 w 1209205"/>
                <a:gd name="connsiteY424" fmla="*/ 1811 h 656218"/>
                <a:gd name="connsiteX425" fmla="*/ 941768 w 1209205"/>
                <a:gd name="connsiteY425" fmla="*/ 8452 h 656218"/>
                <a:gd name="connsiteX426" fmla="*/ 949012 w 1209205"/>
                <a:gd name="connsiteY426" fmla="*/ 15696 h 656218"/>
                <a:gd name="connsiteX427" fmla="*/ 956256 w 1209205"/>
                <a:gd name="connsiteY427" fmla="*/ 28374 h 656218"/>
                <a:gd name="connsiteX428" fmla="*/ 955653 w 1209205"/>
                <a:gd name="connsiteY428" fmla="*/ 36826 h 656218"/>
                <a:gd name="connsiteX429" fmla="*/ 959879 w 1209205"/>
                <a:gd name="connsiteY429" fmla="*/ 40448 h 656218"/>
                <a:gd name="connsiteX430" fmla="*/ 961690 w 1209205"/>
                <a:gd name="connsiteY430" fmla="*/ 44674 h 656218"/>
                <a:gd name="connsiteX431" fmla="*/ 966519 w 1209205"/>
                <a:gd name="connsiteY431" fmla="*/ 52522 h 656218"/>
                <a:gd name="connsiteX432" fmla="*/ 970142 w 1209205"/>
                <a:gd name="connsiteY432" fmla="*/ 54936 h 656218"/>
                <a:gd name="connsiteX433" fmla="*/ 978593 w 1209205"/>
                <a:gd name="connsiteY433" fmla="*/ 54333 h 656218"/>
                <a:gd name="connsiteX434" fmla="*/ 982819 w 1209205"/>
                <a:gd name="connsiteY434" fmla="*/ 48296 h 656218"/>
                <a:gd name="connsiteX435" fmla="*/ 989460 w 1209205"/>
                <a:gd name="connsiteY435" fmla="*/ 46485 h 656218"/>
                <a:gd name="connsiteX436" fmla="*/ 993082 w 1209205"/>
                <a:gd name="connsiteY436" fmla="*/ 42259 h 656218"/>
                <a:gd name="connsiteX437" fmla="*/ 995496 w 1209205"/>
                <a:gd name="connsiteY437" fmla="*/ 42863 h 656218"/>
                <a:gd name="connsiteX438" fmla="*/ 999119 w 1209205"/>
                <a:gd name="connsiteY438" fmla="*/ 48900 h 656218"/>
                <a:gd name="connsiteX439" fmla="*/ 997911 w 1209205"/>
                <a:gd name="connsiteY439" fmla="*/ 54333 h 656218"/>
                <a:gd name="connsiteX440" fmla="*/ 994893 w 1209205"/>
                <a:gd name="connsiteY440" fmla="*/ 58559 h 656218"/>
                <a:gd name="connsiteX441" fmla="*/ 991874 w 1209205"/>
                <a:gd name="connsiteY441" fmla="*/ 67010 h 656218"/>
                <a:gd name="connsiteX442" fmla="*/ 989460 w 1209205"/>
                <a:gd name="connsiteY442" fmla="*/ 69425 h 656218"/>
                <a:gd name="connsiteX443" fmla="*/ 981612 w 1209205"/>
                <a:gd name="connsiteY443" fmla="*/ 70029 h 656218"/>
                <a:gd name="connsiteX444" fmla="*/ 971953 w 1209205"/>
                <a:gd name="connsiteY444" fmla="*/ 71840 h 656218"/>
                <a:gd name="connsiteX445" fmla="*/ 969538 w 1209205"/>
                <a:gd name="connsiteY445" fmla="*/ 74255 h 656218"/>
                <a:gd name="connsiteX446" fmla="*/ 962897 w 1209205"/>
                <a:gd name="connsiteY446" fmla="*/ 77273 h 656218"/>
                <a:gd name="connsiteX447" fmla="*/ 959275 w 1209205"/>
                <a:gd name="connsiteY447" fmla="*/ 84518 h 656218"/>
                <a:gd name="connsiteX448" fmla="*/ 953238 w 1209205"/>
                <a:gd name="connsiteY448" fmla="*/ 89347 h 656218"/>
                <a:gd name="connsiteX449" fmla="*/ 943579 w 1209205"/>
                <a:gd name="connsiteY449" fmla="*/ 90555 h 656218"/>
                <a:gd name="connsiteX450" fmla="*/ 949012 w 1209205"/>
                <a:gd name="connsiteY450" fmla="*/ 97195 h 656218"/>
                <a:gd name="connsiteX451" fmla="*/ 952031 w 1209205"/>
                <a:gd name="connsiteY451" fmla="*/ 105043 h 656218"/>
                <a:gd name="connsiteX452" fmla="*/ 956256 w 1209205"/>
                <a:gd name="connsiteY452" fmla="*/ 112288 h 656218"/>
                <a:gd name="connsiteX453" fmla="*/ 955653 w 1209205"/>
                <a:gd name="connsiteY453" fmla="*/ 117117 h 656218"/>
                <a:gd name="connsiteX454" fmla="*/ 950219 w 1209205"/>
                <a:gd name="connsiteY454" fmla="*/ 120136 h 656218"/>
                <a:gd name="connsiteX455" fmla="*/ 948408 w 1209205"/>
                <a:gd name="connsiteY455" fmla="*/ 124362 h 656218"/>
                <a:gd name="connsiteX456" fmla="*/ 952031 w 1209205"/>
                <a:gd name="connsiteY456" fmla="*/ 127984 h 656218"/>
                <a:gd name="connsiteX457" fmla="*/ 952634 w 1209205"/>
                <a:gd name="connsiteY457" fmla="*/ 131606 h 656218"/>
                <a:gd name="connsiteX458" fmla="*/ 965312 w 1209205"/>
                <a:gd name="connsiteY458" fmla="*/ 126173 h 656218"/>
                <a:gd name="connsiteX459" fmla="*/ 969538 w 1209205"/>
                <a:gd name="connsiteY459" fmla="*/ 123154 h 656218"/>
                <a:gd name="connsiteX460" fmla="*/ 970745 w 1209205"/>
                <a:gd name="connsiteY460" fmla="*/ 119532 h 656218"/>
                <a:gd name="connsiteX461" fmla="*/ 978593 w 1209205"/>
                <a:gd name="connsiteY461" fmla="*/ 109873 h 656218"/>
                <a:gd name="connsiteX462" fmla="*/ 984630 w 1209205"/>
                <a:gd name="connsiteY462" fmla="*/ 106854 h 656218"/>
                <a:gd name="connsiteX463" fmla="*/ 989460 w 1209205"/>
                <a:gd name="connsiteY463" fmla="*/ 102025 h 656218"/>
                <a:gd name="connsiteX464" fmla="*/ 1008174 w 1209205"/>
                <a:gd name="connsiteY464" fmla="*/ 100818 h 656218"/>
                <a:gd name="connsiteX465" fmla="*/ 1013004 w 1209205"/>
                <a:gd name="connsiteY465" fmla="*/ 99006 h 656218"/>
                <a:gd name="connsiteX466" fmla="*/ 1016626 w 1209205"/>
                <a:gd name="connsiteY466" fmla="*/ 95384 h 656218"/>
                <a:gd name="connsiteX467" fmla="*/ 1026285 w 1209205"/>
                <a:gd name="connsiteY467" fmla="*/ 91158 h 656218"/>
                <a:gd name="connsiteX468" fmla="*/ 1016626 w 1209205"/>
                <a:gd name="connsiteY468" fmla="*/ 111080 h 656218"/>
                <a:gd name="connsiteX469" fmla="*/ 1018437 w 1209205"/>
                <a:gd name="connsiteY469" fmla="*/ 117721 h 656218"/>
                <a:gd name="connsiteX470" fmla="*/ 1025681 w 1209205"/>
                <a:gd name="connsiteY470" fmla="*/ 117721 h 656218"/>
                <a:gd name="connsiteX471" fmla="*/ 1026285 w 1209205"/>
                <a:gd name="connsiteY471" fmla="*/ 121947 h 656218"/>
                <a:gd name="connsiteX472" fmla="*/ 1029304 w 1209205"/>
                <a:gd name="connsiteY472" fmla="*/ 128588 h 656218"/>
                <a:gd name="connsiteX473" fmla="*/ 1028700 w 1209205"/>
                <a:gd name="connsiteY473" fmla="*/ 137039 h 656218"/>
                <a:gd name="connsiteX474" fmla="*/ 1038359 w 1209205"/>
                <a:gd name="connsiteY474" fmla="*/ 151528 h 656218"/>
                <a:gd name="connsiteX475" fmla="*/ 1043792 w 1209205"/>
                <a:gd name="connsiteY475" fmla="*/ 157565 h 656218"/>
                <a:gd name="connsiteX476" fmla="*/ 1045000 w 1209205"/>
                <a:gd name="connsiteY476" fmla="*/ 164809 h 656218"/>
                <a:gd name="connsiteX477" fmla="*/ 1038963 w 1209205"/>
                <a:gd name="connsiteY477" fmla="*/ 175072 h 656218"/>
                <a:gd name="connsiteX478" fmla="*/ 1033530 w 1209205"/>
                <a:gd name="connsiteY478" fmla="*/ 177487 h 656218"/>
                <a:gd name="connsiteX479" fmla="*/ 1028096 w 1209205"/>
                <a:gd name="connsiteY479" fmla="*/ 177487 h 656218"/>
                <a:gd name="connsiteX480" fmla="*/ 1019041 w 1209205"/>
                <a:gd name="connsiteY480" fmla="*/ 182920 h 656218"/>
                <a:gd name="connsiteX481" fmla="*/ 1015419 w 1209205"/>
                <a:gd name="connsiteY481" fmla="*/ 184128 h 656218"/>
                <a:gd name="connsiteX482" fmla="*/ 1020248 w 1209205"/>
                <a:gd name="connsiteY482" fmla="*/ 193787 h 656218"/>
                <a:gd name="connsiteX483" fmla="*/ 1015419 w 1209205"/>
                <a:gd name="connsiteY483" fmla="*/ 198616 h 656218"/>
                <a:gd name="connsiteX484" fmla="*/ 1009985 w 1209205"/>
                <a:gd name="connsiteY484" fmla="*/ 202239 h 656218"/>
                <a:gd name="connsiteX485" fmla="*/ 1005156 w 1209205"/>
                <a:gd name="connsiteY485" fmla="*/ 207068 h 656218"/>
                <a:gd name="connsiteX486" fmla="*/ 1002137 w 1209205"/>
                <a:gd name="connsiteY486" fmla="*/ 205257 h 656218"/>
                <a:gd name="connsiteX487" fmla="*/ 1000930 w 1209205"/>
                <a:gd name="connsiteY487" fmla="*/ 212501 h 656218"/>
                <a:gd name="connsiteX488" fmla="*/ 991271 w 1209205"/>
                <a:gd name="connsiteY488" fmla="*/ 213105 h 656218"/>
                <a:gd name="connsiteX489" fmla="*/ 985234 w 1209205"/>
                <a:gd name="connsiteY489" fmla="*/ 220349 h 656218"/>
                <a:gd name="connsiteX490" fmla="*/ 992478 w 1209205"/>
                <a:gd name="connsiteY490" fmla="*/ 225179 h 656218"/>
                <a:gd name="connsiteX491" fmla="*/ 994893 w 1209205"/>
                <a:gd name="connsiteY491" fmla="*/ 228198 h 656218"/>
                <a:gd name="connsiteX492" fmla="*/ 993685 w 1209205"/>
                <a:gd name="connsiteY492" fmla="*/ 231820 h 656218"/>
                <a:gd name="connsiteX493" fmla="*/ 987045 w 1209205"/>
                <a:gd name="connsiteY493" fmla="*/ 236046 h 656218"/>
                <a:gd name="connsiteX494" fmla="*/ 973160 w 1209205"/>
                <a:gd name="connsiteY494" fmla="*/ 246912 h 656218"/>
                <a:gd name="connsiteX495" fmla="*/ 973160 w 1209205"/>
                <a:gd name="connsiteY495" fmla="*/ 248120 h 656218"/>
                <a:gd name="connsiteX496" fmla="*/ 981008 w 1209205"/>
                <a:gd name="connsiteY496" fmla="*/ 249931 h 656218"/>
                <a:gd name="connsiteX497" fmla="*/ 984026 w 1209205"/>
                <a:gd name="connsiteY497" fmla="*/ 254157 h 656218"/>
                <a:gd name="connsiteX498" fmla="*/ 994893 w 1209205"/>
                <a:gd name="connsiteY498" fmla="*/ 252346 h 656218"/>
                <a:gd name="connsiteX499" fmla="*/ 996704 w 1209205"/>
                <a:gd name="connsiteY499" fmla="*/ 258986 h 656218"/>
                <a:gd name="connsiteX500" fmla="*/ 1000326 w 1209205"/>
                <a:gd name="connsiteY500" fmla="*/ 263816 h 656218"/>
                <a:gd name="connsiteX501" fmla="*/ 1005156 w 1209205"/>
                <a:gd name="connsiteY501" fmla="*/ 262005 h 656218"/>
                <a:gd name="connsiteX502" fmla="*/ 1006967 w 1209205"/>
                <a:gd name="connsiteY502" fmla="*/ 252949 h 656218"/>
                <a:gd name="connsiteX503" fmla="*/ 1012400 w 1209205"/>
                <a:gd name="connsiteY503" fmla="*/ 246309 h 656218"/>
                <a:gd name="connsiteX504" fmla="*/ 1017230 w 1209205"/>
                <a:gd name="connsiteY504" fmla="*/ 245101 h 656218"/>
                <a:gd name="connsiteX505" fmla="*/ 1023267 w 1209205"/>
                <a:gd name="connsiteY505" fmla="*/ 246309 h 656218"/>
                <a:gd name="connsiteX506" fmla="*/ 1031718 w 1209205"/>
                <a:gd name="connsiteY506" fmla="*/ 240875 h 656218"/>
                <a:gd name="connsiteX507" fmla="*/ 1033530 w 1209205"/>
                <a:gd name="connsiteY507" fmla="*/ 238460 h 656218"/>
                <a:gd name="connsiteX508" fmla="*/ 1041378 w 1209205"/>
                <a:gd name="connsiteY508" fmla="*/ 235442 h 656218"/>
                <a:gd name="connsiteX509" fmla="*/ 1055263 w 1209205"/>
                <a:gd name="connsiteY509" fmla="*/ 235442 h 656218"/>
                <a:gd name="connsiteX510" fmla="*/ 1058885 w 1209205"/>
                <a:gd name="connsiteY510" fmla="*/ 238460 h 656218"/>
                <a:gd name="connsiteX511" fmla="*/ 1066129 w 1209205"/>
                <a:gd name="connsiteY511" fmla="*/ 243290 h 656218"/>
                <a:gd name="connsiteX512" fmla="*/ 1069752 w 1209205"/>
                <a:gd name="connsiteY512" fmla="*/ 243290 h 656218"/>
                <a:gd name="connsiteX513" fmla="*/ 1074581 w 1209205"/>
                <a:gd name="connsiteY513" fmla="*/ 246912 h 656218"/>
                <a:gd name="connsiteX514" fmla="*/ 1077600 w 1209205"/>
                <a:gd name="connsiteY514" fmla="*/ 256571 h 656218"/>
                <a:gd name="connsiteX515" fmla="*/ 1088466 w 1209205"/>
                <a:gd name="connsiteY515" fmla="*/ 258383 h 656218"/>
                <a:gd name="connsiteX516" fmla="*/ 1093899 w 1209205"/>
                <a:gd name="connsiteY516" fmla="*/ 258383 h 656218"/>
                <a:gd name="connsiteX517" fmla="*/ 1095710 w 1209205"/>
                <a:gd name="connsiteY517" fmla="*/ 255968 h 656218"/>
                <a:gd name="connsiteX518" fmla="*/ 1103558 w 1209205"/>
                <a:gd name="connsiteY518" fmla="*/ 254157 h 656218"/>
                <a:gd name="connsiteX519" fmla="*/ 1107784 w 1209205"/>
                <a:gd name="connsiteY519" fmla="*/ 259590 h 656218"/>
                <a:gd name="connsiteX520" fmla="*/ 1108992 w 1209205"/>
                <a:gd name="connsiteY520" fmla="*/ 263816 h 656218"/>
                <a:gd name="connsiteX521" fmla="*/ 1114425 w 1209205"/>
                <a:gd name="connsiteY521" fmla="*/ 265023 h 656218"/>
                <a:gd name="connsiteX522" fmla="*/ 1119254 w 1209205"/>
                <a:gd name="connsiteY522" fmla="*/ 268645 h 656218"/>
                <a:gd name="connsiteX523" fmla="*/ 1123480 w 1209205"/>
                <a:gd name="connsiteY523" fmla="*/ 270456 h 656218"/>
                <a:gd name="connsiteX524" fmla="*/ 1128914 w 1209205"/>
                <a:gd name="connsiteY524" fmla="*/ 268042 h 656218"/>
                <a:gd name="connsiteX525" fmla="*/ 1134951 w 1209205"/>
                <a:gd name="connsiteY525" fmla="*/ 260797 h 656218"/>
                <a:gd name="connsiteX526" fmla="*/ 1143402 w 1209205"/>
                <a:gd name="connsiteY526" fmla="*/ 257779 h 656218"/>
                <a:gd name="connsiteX527" fmla="*/ 1150043 w 1209205"/>
                <a:gd name="connsiteY527" fmla="*/ 260797 h 656218"/>
                <a:gd name="connsiteX528" fmla="*/ 1157288 w 1209205"/>
                <a:gd name="connsiteY528" fmla="*/ 268042 h 656218"/>
                <a:gd name="connsiteX529" fmla="*/ 1159099 w 1209205"/>
                <a:gd name="connsiteY529" fmla="*/ 273475 h 656218"/>
                <a:gd name="connsiteX530" fmla="*/ 1163928 w 1209205"/>
                <a:gd name="connsiteY530" fmla="*/ 275286 h 656218"/>
                <a:gd name="connsiteX531" fmla="*/ 1170569 w 1209205"/>
                <a:gd name="connsiteY531" fmla="*/ 274078 h 656218"/>
                <a:gd name="connsiteX532" fmla="*/ 1174191 w 1209205"/>
                <a:gd name="connsiteY532" fmla="*/ 280115 h 656218"/>
                <a:gd name="connsiteX533" fmla="*/ 1182643 w 1209205"/>
                <a:gd name="connsiteY533" fmla="*/ 279512 h 656218"/>
                <a:gd name="connsiteX534" fmla="*/ 1187473 w 1209205"/>
                <a:gd name="connsiteY534" fmla="*/ 282530 h 656218"/>
                <a:gd name="connsiteX535" fmla="*/ 1188680 w 1209205"/>
                <a:gd name="connsiteY535" fmla="*/ 285549 h 656218"/>
                <a:gd name="connsiteX536" fmla="*/ 1192906 w 1209205"/>
                <a:gd name="connsiteY536" fmla="*/ 286152 h 656218"/>
                <a:gd name="connsiteX537" fmla="*/ 1201357 w 1209205"/>
                <a:gd name="connsiteY537" fmla="*/ 291586 h 656218"/>
                <a:gd name="connsiteX538" fmla="*/ 1206791 w 1209205"/>
                <a:gd name="connsiteY538" fmla="*/ 297623 h 656218"/>
                <a:gd name="connsiteX539" fmla="*/ 1204980 w 1209205"/>
                <a:gd name="connsiteY539" fmla="*/ 299434 h 656218"/>
                <a:gd name="connsiteX540" fmla="*/ 1200754 w 1209205"/>
                <a:gd name="connsiteY540" fmla="*/ 297623 h 656218"/>
                <a:gd name="connsiteX541" fmla="*/ 1192302 w 1209205"/>
                <a:gd name="connsiteY541" fmla="*/ 306075 h 656218"/>
                <a:gd name="connsiteX542" fmla="*/ 1191095 w 1209205"/>
                <a:gd name="connsiteY542" fmla="*/ 309697 h 656218"/>
                <a:gd name="connsiteX543" fmla="*/ 1194113 w 1209205"/>
                <a:gd name="connsiteY543" fmla="*/ 316337 h 656218"/>
                <a:gd name="connsiteX544" fmla="*/ 1188076 w 1209205"/>
                <a:gd name="connsiteY544" fmla="*/ 322374 h 656218"/>
                <a:gd name="connsiteX545" fmla="*/ 1188680 w 1209205"/>
                <a:gd name="connsiteY545" fmla="*/ 327808 h 656218"/>
                <a:gd name="connsiteX546" fmla="*/ 1192906 w 1209205"/>
                <a:gd name="connsiteY546" fmla="*/ 329015 h 656218"/>
                <a:gd name="connsiteX547" fmla="*/ 1199546 w 1209205"/>
                <a:gd name="connsiteY547" fmla="*/ 328411 h 656218"/>
                <a:gd name="connsiteX548" fmla="*/ 1201961 w 1209205"/>
                <a:gd name="connsiteY548" fmla="*/ 335052 h 656218"/>
                <a:gd name="connsiteX549" fmla="*/ 1206791 w 1209205"/>
                <a:gd name="connsiteY549" fmla="*/ 336259 h 656218"/>
                <a:gd name="connsiteX550" fmla="*/ 1209205 w 1209205"/>
                <a:gd name="connsiteY550" fmla="*/ 340485 h 656218"/>
                <a:gd name="connsiteX551" fmla="*/ 1204980 w 1209205"/>
                <a:gd name="connsiteY551" fmla="*/ 341693 h 656218"/>
                <a:gd name="connsiteX552" fmla="*/ 1202565 w 1209205"/>
                <a:gd name="connsiteY552" fmla="*/ 347730 h 656218"/>
                <a:gd name="connsiteX553" fmla="*/ 1201961 w 1209205"/>
                <a:gd name="connsiteY553" fmla="*/ 357389 h 656218"/>
                <a:gd name="connsiteX554" fmla="*/ 1204376 w 1209205"/>
                <a:gd name="connsiteY554" fmla="*/ 360407 h 656218"/>
                <a:gd name="connsiteX555" fmla="*/ 1202565 w 1209205"/>
                <a:gd name="connsiteY555" fmla="*/ 363426 h 656218"/>
                <a:gd name="connsiteX556" fmla="*/ 1204376 w 1209205"/>
                <a:gd name="connsiteY556" fmla="*/ 368255 h 656218"/>
                <a:gd name="connsiteX557" fmla="*/ 1199546 w 1209205"/>
                <a:gd name="connsiteY557" fmla="*/ 371274 h 656218"/>
                <a:gd name="connsiteX558" fmla="*/ 1195321 w 1209205"/>
                <a:gd name="connsiteY558" fmla="*/ 368859 h 656218"/>
                <a:gd name="connsiteX559" fmla="*/ 1190491 w 1209205"/>
                <a:gd name="connsiteY559" fmla="*/ 370066 h 656218"/>
                <a:gd name="connsiteX560" fmla="*/ 1191095 w 1209205"/>
                <a:gd name="connsiteY560" fmla="*/ 364633 h 656218"/>
                <a:gd name="connsiteX561" fmla="*/ 1188076 w 1209205"/>
                <a:gd name="connsiteY561" fmla="*/ 360407 h 656218"/>
                <a:gd name="connsiteX562" fmla="*/ 1177210 w 1209205"/>
                <a:gd name="connsiteY562" fmla="*/ 365237 h 656218"/>
                <a:gd name="connsiteX563" fmla="*/ 1172984 w 1209205"/>
                <a:gd name="connsiteY563" fmla="*/ 370066 h 656218"/>
                <a:gd name="connsiteX564" fmla="*/ 1166343 w 1209205"/>
                <a:gd name="connsiteY564" fmla="*/ 376103 h 656218"/>
                <a:gd name="connsiteX565" fmla="*/ 1157288 w 1209205"/>
                <a:gd name="connsiteY565" fmla="*/ 385762 h 656218"/>
                <a:gd name="connsiteX566" fmla="*/ 1152458 w 1209205"/>
                <a:gd name="connsiteY566" fmla="*/ 387574 h 656218"/>
                <a:gd name="connsiteX567" fmla="*/ 1150043 w 1209205"/>
                <a:gd name="connsiteY567" fmla="*/ 391196 h 656218"/>
                <a:gd name="connsiteX568" fmla="*/ 1145214 w 1209205"/>
                <a:gd name="connsiteY568" fmla="*/ 392403 h 656218"/>
                <a:gd name="connsiteX569" fmla="*/ 1145817 w 1209205"/>
                <a:gd name="connsiteY569" fmla="*/ 396629 h 656218"/>
                <a:gd name="connsiteX570" fmla="*/ 1144006 w 1209205"/>
                <a:gd name="connsiteY570" fmla="*/ 402666 h 656218"/>
                <a:gd name="connsiteX571" fmla="*/ 1138573 w 1209205"/>
                <a:gd name="connsiteY571" fmla="*/ 400251 h 656218"/>
                <a:gd name="connsiteX572" fmla="*/ 1131932 w 1209205"/>
                <a:gd name="connsiteY572" fmla="*/ 402062 h 656218"/>
                <a:gd name="connsiteX573" fmla="*/ 1127706 w 1209205"/>
                <a:gd name="connsiteY573" fmla="*/ 405081 h 656218"/>
                <a:gd name="connsiteX574" fmla="*/ 1125291 w 1209205"/>
                <a:gd name="connsiteY574" fmla="*/ 411722 h 656218"/>
                <a:gd name="connsiteX575" fmla="*/ 1121066 w 1209205"/>
                <a:gd name="connsiteY575" fmla="*/ 416551 h 656218"/>
                <a:gd name="connsiteX576" fmla="*/ 1119858 w 1209205"/>
                <a:gd name="connsiteY576" fmla="*/ 420777 h 656218"/>
                <a:gd name="connsiteX577" fmla="*/ 1115632 w 1209205"/>
                <a:gd name="connsiteY577" fmla="*/ 420173 h 656218"/>
                <a:gd name="connsiteX578" fmla="*/ 1109595 w 1209205"/>
                <a:gd name="connsiteY578" fmla="*/ 424399 h 656218"/>
                <a:gd name="connsiteX579" fmla="*/ 1107784 w 1209205"/>
                <a:gd name="connsiteY579" fmla="*/ 430436 h 656218"/>
                <a:gd name="connsiteX580" fmla="*/ 1102955 w 1209205"/>
                <a:gd name="connsiteY580" fmla="*/ 432851 h 656218"/>
                <a:gd name="connsiteX581" fmla="*/ 1103558 w 1209205"/>
                <a:gd name="connsiteY581" fmla="*/ 438888 h 656218"/>
                <a:gd name="connsiteX582" fmla="*/ 1106577 w 1209205"/>
                <a:gd name="connsiteY582" fmla="*/ 440095 h 656218"/>
                <a:gd name="connsiteX583" fmla="*/ 1107181 w 1209205"/>
                <a:gd name="connsiteY583" fmla="*/ 447340 h 656218"/>
                <a:gd name="connsiteX584" fmla="*/ 1111406 w 1209205"/>
                <a:gd name="connsiteY584" fmla="*/ 453980 h 656218"/>
                <a:gd name="connsiteX585" fmla="*/ 1106577 w 1209205"/>
                <a:gd name="connsiteY585" fmla="*/ 463640 h 656218"/>
                <a:gd name="connsiteX586" fmla="*/ 1105973 w 1209205"/>
                <a:gd name="connsiteY586" fmla="*/ 469677 h 656218"/>
                <a:gd name="connsiteX587" fmla="*/ 1110803 w 1209205"/>
                <a:gd name="connsiteY587" fmla="*/ 472091 h 656218"/>
                <a:gd name="connsiteX588" fmla="*/ 1112010 w 1209205"/>
                <a:gd name="connsiteY588" fmla="*/ 477525 h 656218"/>
                <a:gd name="connsiteX589" fmla="*/ 1117443 w 1209205"/>
                <a:gd name="connsiteY589" fmla="*/ 480543 h 656218"/>
                <a:gd name="connsiteX590" fmla="*/ 1119254 w 1209205"/>
                <a:gd name="connsiteY590" fmla="*/ 484769 h 656218"/>
                <a:gd name="connsiteX591" fmla="*/ 1118047 w 1209205"/>
                <a:gd name="connsiteY591" fmla="*/ 487184 h 656218"/>
                <a:gd name="connsiteX592" fmla="*/ 1121066 w 1209205"/>
                <a:gd name="connsiteY592" fmla="*/ 492617 h 656218"/>
                <a:gd name="connsiteX593" fmla="*/ 1124084 w 1209205"/>
                <a:gd name="connsiteY593" fmla="*/ 494428 h 656218"/>
                <a:gd name="connsiteX594" fmla="*/ 1125291 w 1209205"/>
                <a:gd name="connsiteY594" fmla="*/ 500465 h 656218"/>
                <a:gd name="connsiteX595" fmla="*/ 1132536 w 1209205"/>
                <a:gd name="connsiteY595" fmla="*/ 505295 h 656218"/>
                <a:gd name="connsiteX596" fmla="*/ 1133140 w 1209205"/>
                <a:gd name="connsiteY596" fmla="*/ 509520 h 656218"/>
                <a:gd name="connsiteX597" fmla="*/ 1140988 w 1209205"/>
                <a:gd name="connsiteY597" fmla="*/ 517972 h 656218"/>
                <a:gd name="connsiteX598" fmla="*/ 1144006 w 1209205"/>
                <a:gd name="connsiteY598" fmla="*/ 519180 h 656218"/>
                <a:gd name="connsiteX599" fmla="*/ 1144006 w 1209205"/>
                <a:gd name="connsiteY599" fmla="*/ 525217 h 656218"/>
                <a:gd name="connsiteX600" fmla="*/ 1148232 w 1209205"/>
                <a:gd name="connsiteY600" fmla="*/ 528235 h 656218"/>
                <a:gd name="connsiteX601" fmla="*/ 1150647 w 1209205"/>
                <a:gd name="connsiteY601" fmla="*/ 533668 h 656218"/>
                <a:gd name="connsiteX602" fmla="*/ 1155476 w 1209205"/>
                <a:gd name="connsiteY602" fmla="*/ 535480 h 656218"/>
                <a:gd name="connsiteX603" fmla="*/ 1159099 w 1209205"/>
                <a:gd name="connsiteY603" fmla="*/ 540913 h 656218"/>
                <a:gd name="connsiteX604" fmla="*/ 1159702 w 1209205"/>
                <a:gd name="connsiteY604" fmla="*/ 545139 h 656218"/>
                <a:gd name="connsiteX605" fmla="*/ 1156684 w 1209205"/>
                <a:gd name="connsiteY605" fmla="*/ 547553 h 656218"/>
                <a:gd name="connsiteX606" fmla="*/ 1154269 w 1209205"/>
                <a:gd name="connsiteY606" fmla="*/ 552987 h 656218"/>
                <a:gd name="connsiteX607" fmla="*/ 1151251 w 1209205"/>
                <a:gd name="connsiteY607" fmla="*/ 552987 h 656218"/>
                <a:gd name="connsiteX608" fmla="*/ 1147025 w 1209205"/>
                <a:gd name="connsiteY608" fmla="*/ 548761 h 656218"/>
                <a:gd name="connsiteX609" fmla="*/ 1140384 w 1209205"/>
                <a:gd name="connsiteY609" fmla="*/ 551176 h 656218"/>
                <a:gd name="connsiteX610" fmla="*/ 1137365 w 1209205"/>
                <a:gd name="connsiteY610" fmla="*/ 551176 h 656218"/>
                <a:gd name="connsiteX611" fmla="*/ 1130725 w 1209205"/>
                <a:gd name="connsiteY611" fmla="*/ 543931 h 656218"/>
                <a:gd name="connsiteX612" fmla="*/ 1124084 w 1209205"/>
                <a:gd name="connsiteY612" fmla="*/ 540913 h 656218"/>
                <a:gd name="connsiteX613" fmla="*/ 1121066 w 1209205"/>
                <a:gd name="connsiteY613" fmla="*/ 537894 h 656218"/>
                <a:gd name="connsiteX614" fmla="*/ 1115029 w 1209205"/>
                <a:gd name="connsiteY614" fmla="*/ 536687 h 656218"/>
                <a:gd name="connsiteX615" fmla="*/ 1107784 w 1209205"/>
                <a:gd name="connsiteY615" fmla="*/ 536083 h 656218"/>
                <a:gd name="connsiteX616" fmla="*/ 1096918 w 1209205"/>
                <a:gd name="connsiteY616" fmla="*/ 530650 h 656218"/>
                <a:gd name="connsiteX617" fmla="*/ 1096314 w 1209205"/>
                <a:gd name="connsiteY617" fmla="*/ 525820 h 656218"/>
                <a:gd name="connsiteX618" fmla="*/ 1101747 w 1209205"/>
                <a:gd name="connsiteY618" fmla="*/ 521594 h 656218"/>
                <a:gd name="connsiteX619" fmla="*/ 1100540 w 1209205"/>
                <a:gd name="connsiteY619" fmla="*/ 514954 h 656218"/>
                <a:gd name="connsiteX620" fmla="*/ 1096918 w 1209205"/>
                <a:gd name="connsiteY620" fmla="*/ 514350 h 656218"/>
                <a:gd name="connsiteX621" fmla="*/ 1094503 w 1209205"/>
                <a:gd name="connsiteY621" fmla="*/ 511935 h 656218"/>
                <a:gd name="connsiteX622" fmla="*/ 1093296 w 1209205"/>
                <a:gd name="connsiteY622" fmla="*/ 505898 h 656218"/>
                <a:gd name="connsiteX623" fmla="*/ 1090881 w 1209205"/>
                <a:gd name="connsiteY623" fmla="*/ 504691 h 656218"/>
                <a:gd name="connsiteX624" fmla="*/ 1086655 w 1209205"/>
                <a:gd name="connsiteY624" fmla="*/ 500465 h 656218"/>
                <a:gd name="connsiteX625" fmla="*/ 1083637 w 1209205"/>
                <a:gd name="connsiteY625" fmla="*/ 494428 h 656218"/>
                <a:gd name="connsiteX626" fmla="*/ 1077600 w 1209205"/>
                <a:gd name="connsiteY626" fmla="*/ 492013 h 656218"/>
                <a:gd name="connsiteX627" fmla="*/ 1070959 w 1209205"/>
                <a:gd name="connsiteY627" fmla="*/ 492013 h 656218"/>
                <a:gd name="connsiteX628" fmla="*/ 1064922 w 1209205"/>
                <a:gd name="connsiteY628" fmla="*/ 488391 h 656218"/>
                <a:gd name="connsiteX629" fmla="*/ 1061300 w 1209205"/>
                <a:gd name="connsiteY629" fmla="*/ 492013 h 656218"/>
                <a:gd name="connsiteX630" fmla="*/ 1056470 w 1209205"/>
                <a:gd name="connsiteY630" fmla="*/ 490202 h 656218"/>
                <a:gd name="connsiteX631" fmla="*/ 1051641 w 1209205"/>
                <a:gd name="connsiteY631" fmla="*/ 491409 h 656218"/>
                <a:gd name="connsiteX632" fmla="*/ 1046207 w 1209205"/>
                <a:gd name="connsiteY632" fmla="*/ 490202 h 656218"/>
                <a:gd name="connsiteX633" fmla="*/ 1041378 w 1209205"/>
                <a:gd name="connsiteY633" fmla="*/ 493824 h 656218"/>
                <a:gd name="connsiteX634" fmla="*/ 1041981 w 1209205"/>
                <a:gd name="connsiteY634" fmla="*/ 496843 h 656218"/>
                <a:gd name="connsiteX635" fmla="*/ 1034133 w 1209205"/>
                <a:gd name="connsiteY635" fmla="*/ 501069 h 656218"/>
                <a:gd name="connsiteX636" fmla="*/ 1027493 w 1209205"/>
                <a:gd name="connsiteY636" fmla="*/ 507709 h 656218"/>
                <a:gd name="connsiteX637" fmla="*/ 1021456 w 1209205"/>
                <a:gd name="connsiteY637" fmla="*/ 505295 h 656218"/>
                <a:gd name="connsiteX638" fmla="*/ 1015419 w 1209205"/>
                <a:gd name="connsiteY638" fmla="*/ 504087 h 656218"/>
                <a:gd name="connsiteX639" fmla="*/ 1007570 w 1209205"/>
                <a:gd name="connsiteY639" fmla="*/ 504691 h 656218"/>
                <a:gd name="connsiteX640" fmla="*/ 999119 w 1209205"/>
                <a:gd name="connsiteY640" fmla="*/ 508313 h 656218"/>
                <a:gd name="connsiteX641" fmla="*/ 993082 w 1209205"/>
                <a:gd name="connsiteY641" fmla="*/ 507106 h 656218"/>
                <a:gd name="connsiteX642" fmla="*/ 990063 w 1209205"/>
                <a:gd name="connsiteY642" fmla="*/ 510124 h 656218"/>
                <a:gd name="connsiteX643" fmla="*/ 982215 w 1209205"/>
                <a:gd name="connsiteY643" fmla="*/ 506502 h 656218"/>
                <a:gd name="connsiteX644" fmla="*/ 977989 w 1209205"/>
                <a:gd name="connsiteY644" fmla="*/ 508313 h 656218"/>
                <a:gd name="connsiteX645" fmla="*/ 975575 w 1209205"/>
                <a:gd name="connsiteY645" fmla="*/ 511935 h 656218"/>
                <a:gd name="connsiteX646" fmla="*/ 966519 w 1209205"/>
                <a:gd name="connsiteY646" fmla="*/ 510728 h 656218"/>
                <a:gd name="connsiteX647" fmla="*/ 962897 w 1209205"/>
                <a:gd name="connsiteY647" fmla="*/ 514350 h 656218"/>
                <a:gd name="connsiteX648" fmla="*/ 958671 w 1209205"/>
                <a:gd name="connsiteY648" fmla="*/ 515557 h 656218"/>
                <a:gd name="connsiteX649" fmla="*/ 955653 w 1209205"/>
                <a:gd name="connsiteY649" fmla="*/ 517972 h 656218"/>
                <a:gd name="connsiteX650" fmla="*/ 952031 w 1209205"/>
                <a:gd name="connsiteY650" fmla="*/ 517972 h 656218"/>
                <a:gd name="connsiteX651" fmla="*/ 941768 w 1209205"/>
                <a:gd name="connsiteY651" fmla="*/ 522802 h 656218"/>
                <a:gd name="connsiteX652" fmla="*/ 938749 w 1209205"/>
                <a:gd name="connsiteY652" fmla="*/ 523406 h 656218"/>
                <a:gd name="connsiteX653" fmla="*/ 935731 w 1209205"/>
                <a:gd name="connsiteY653" fmla="*/ 526424 h 656218"/>
                <a:gd name="connsiteX654" fmla="*/ 925468 w 1209205"/>
                <a:gd name="connsiteY654" fmla="*/ 531254 h 656218"/>
                <a:gd name="connsiteX655" fmla="*/ 921846 w 1209205"/>
                <a:gd name="connsiteY655" fmla="*/ 540913 h 656218"/>
                <a:gd name="connsiteX656" fmla="*/ 913997 w 1209205"/>
                <a:gd name="connsiteY656" fmla="*/ 551176 h 656218"/>
                <a:gd name="connsiteX657" fmla="*/ 909168 w 1209205"/>
                <a:gd name="connsiteY657" fmla="*/ 560835 h 656218"/>
                <a:gd name="connsiteX658" fmla="*/ 892868 w 1209205"/>
                <a:gd name="connsiteY658" fmla="*/ 571701 h 656218"/>
                <a:gd name="connsiteX659" fmla="*/ 888642 w 1209205"/>
                <a:gd name="connsiteY659" fmla="*/ 571701 h 656218"/>
                <a:gd name="connsiteX660" fmla="*/ 885020 w 1209205"/>
                <a:gd name="connsiteY660" fmla="*/ 572909 h 656218"/>
                <a:gd name="connsiteX661" fmla="*/ 880190 w 1209205"/>
                <a:gd name="connsiteY661" fmla="*/ 571701 h 656218"/>
                <a:gd name="connsiteX662" fmla="*/ 872946 w 1209205"/>
                <a:gd name="connsiteY662" fmla="*/ 578946 h 656218"/>
                <a:gd name="connsiteX663" fmla="*/ 868720 w 1209205"/>
                <a:gd name="connsiteY663" fmla="*/ 584983 h 656218"/>
                <a:gd name="connsiteX664" fmla="*/ 869324 w 1209205"/>
                <a:gd name="connsiteY664" fmla="*/ 589209 h 656218"/>
                <a:gd name="connsiteX665" fmla="*/ 866909 w 1209205"/>
                <a:gd name="connsiteY665" fmla="*/ 592831 h 656218"/>
                <a:gd name="connsiteX666" fmla="*/ 867513 w 1209205"/>
                <a:gd name="connsiteY666" fmla="*/ 598264 h 656218"/>
                <a:gd name="connsiteX667" fmla="*/ 862683 w 1209205"/>
                <a:gd name="connsiteY667" fmla="*/ 602490 h 656218"/>
                <a:gd name="connsiteX668" fmla="*/ 857250 w 1209205"/>
                <a:gd name="connsiteY668" fmla="*/ 603093 h 656218"/>
                <a:gd name="connsiteX669" fmla="*/ 850609 w 1209205"/>
                <a:gd name="connsiteY669" fmla="*/ 597660 h 656218"/>
                <a:gd name="connsiteX670" fmla="*/ 846384 w 1209205"/>
                <a:gd name="connsiteY670" fmla="*/ 603697 h 656218"/>
                <a:gd name="connsiteX671" fmla="*/ 843365 w 1209205"/>
                <a:gd name="connsiteY671" fmla="*/ 604905 h 656218"/>
                <a:gd name="connsiteX672" fmla="*/ 842158 w 1209205"/>
                <a:gd name="connsiteY672" fmla="*/ 611545 h 656218"/>
                <a:gd name="connsiteX673" fmla="*/ 837932 w 1209205"/>
                <a:gd name="connsiteY673" fmla="*/ 618186 h 656218"/>
                <a:gd name="connsiteX674" fmla="*/ 830687 w 1209205"/>
                <a:gd name="connsiteY674" fmla="*/ 616979 h 656218"/>
                <a:gd name="connsiteX675" fmla="*/ 828273 w 1209205"/>
                <a:gd name="connsiteY675" fmla="*/ 614564 h 656218"/>
                <a:gd name="connsiteX676" fmla="*/ 824650 w 1209205"/>
                <a:gd name="connsiteY676" fmla="*/ 613960 h 656218"/>
                <a:gd name="connsiteX677" fmla="*/ 818010 w 1209205"/>
                <a:gd name="connsiteY677" fmla="*/ 619997 h 656218"/>
                <a:gd name="connsiteX678" fmla="*/ 815595 w 1209205"/>
                <a:gd name="connsiteY678" fmla="*/ 627241 h 656218"/>
                <a:gd name="connsiteX679" fmla="*/ 811973 w 1209205"/>
                <a:gd name="connsiteY679" fmla="*/ 633278 h 656218"/>
                <a:gd name="connsiteX680" fmla="*/ 807747 w 1209205"/>
                <a:gd name="connsiteY680" fmla="*/ 634486 h 656218"/>
                <a:gd name="connsiteX681" fmla="*/ 799295 w 1209205"/>
                <a:gd name="connsiteY681" fmla="*/ 646560 h 656218"/>
                <a:gd name="connsiteX682" fmla="*/ 795673 w 1209205"/>
                <a:gd name="connsiteY682" fmla="*/ 646560 h 656218"/>
                <a:gd name="connsiteX683" fmla="*/ 787221 w 1209205"/>
                <a:gd name="connsiteY683" fmla="*/ 651389 h 656218"/>
                <a:gd name="connsiteX684" fmla="*/ 783599 w 1209205"/>
                <a:gd name="connsiteY684" fmla="*/ 651389 h 656218"/>
                <a:gd name="connsiteX685" fmla="*/ 774543 w 1209205"/>
                <a:gd name="connsiteY685" fmla="*/ 656219 h 656218"/>
                <a:gd name="connsiteX686" fmla="*/ 767903 w 1209205"/>
                <a:gd name="connsiteY686" fmla="*/ 654408 h 656218"/>
                <a:gd name="connsiteX687" fmla="*/ 765488 w 1209205"/>
                <a:gd name="connsiteY687" fmla="*/ 648975 h 656218"/>
                <a:gd name="connsiteX688" fmla="*/ 761262 w 1209205"/>
                <a:gd name="connsiteY688" fmla="*/ 648975 h 65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Lst>
              <a:rect l="l" t="t" r="r" b="b"/>
              <a:pathLst>
                <a:path w="1209205" h="656218">
                  <a:moveTo>
                    <a:pt x="761262" y="648975"/>
                  </a:moveTo>
                  <a:lnTo>
                    <a:pt x="760659" y="642938"/>
                  </a:lnTo>
                  <a:lnTo>
                    <a:pt x="756433" y="638108"/>
                  </a:lnTo>
                  <a:lnTo>
                    <a:pt x="757036" y="633278"/>
                  </a:lnTo>
                  <a:lnTo>
                    <a:pt x="761866" y="626638"/>
                  </a:lnTo>
                  <a:lnTo>
                    <a:pt x="756433" y="623619"/>
                  </a:lnTo>
                  <a:lnTo>
                    <a:pt x="752811" y="613960"/>
                  </a:lnTo>
                  <a:lnTo>
                    <a:pt x="749792" y="607923"/>
                  </a:lnTo>
                  <a:lnTo>
                    <a:pt x="755829" y="603093"/>
                  </a:lnTo>
                  <a:lnTo>
                    <a:pt x="759451" y="603093"/>
                  </a:lnTo>
                  <a:lnTo>
                    <a:pt x="760055" y="595245"/>
                  </a:lnTo>
                  <a:lnTo>
                    <a:pt x="757036" y="592227"/>
                  </a:lnTo>
                  <a:lnTo>
                    <a:pt x="754622" y="585586"/>
                  </a:lnTo>
                  <a:lnTo>
                    <a:pt x="756433" y="583775"/>
                  </a:lnTo>
                  <a:lnTo>
                    <a:pt x="752207" y="578946"/>
                  </a:lnTo>
                  <a:lnTo>
                    <a:pt x="753414" y="575324"/>
                  </a:lnTo>
                  <a:lnTo>
                    <a:pt x="752207" y="566872"/>
                  </a:lnTo>
                  <a:lnTo>
                    <a:pt x="755829" y="568683"/>
                  </a:lnTo>
                  <a:lnTo>
                    <a:pt x="761262" y="566872"/>
                  </a:lnTo>
                  <a:lnTo>
                    <a:pt x="763073" y="569890"/>
                  </a:lnTo>
                  <a:lnTo>
                    <a:pt x="769110" y="565061"/>
                  </a:lnTo>
                  <a:lnTo>
                    <a:pt x="769110" y="563853"/>
                  </a:lnTo>
                  <a:lnTo>
                    <a:pt x="775751" y="557816"/>
                  </a:lnTo>
                  <a:lnTo>
                    <a:pt x="787825" y="550572"/>
                  </a:lnTo>
                  <a:lnTo>
                    <a:pt x="795673" y="549364"/>
                  </a:lnTo>
                  <a:lnTo>
                    <a:pt x="798691" y="546346"/>
                  </a:lnTo>
                  <a:lnTo>
                    <a:pt x="806539" y="545139"/>
                  </a:lnTo>
                  <a:lnTo>
                    <a:pt x="808350" y="540913"/>
                  </a:lnTo>
                  <a:lnTo>
                    <a:pt x="808954" y="532461"/>
                  </a:lnTo>
                  <a:lnTo>
                    <a:pt x="806539" y="528235"/>
                  </a:lnTo>
                  <a:lnTo>
                    <a:pt x="812576" y="519783"/>
                  </a:lnTo>
                  <a:lnTo>
                    <a:pt x="822236" y="513746"/>
                  </a:lnTo>
                  <a:lnTo>
                    <a:pt x="830687" y="518576"/>
                  </a:lnTo>
                  <a:lnTo>
                    <a:pt x="833706" y="523406"/>
                  </a:lnTo>
                  <a:lnTo>
                    <a:pt x="843365" y="521594"/>
                  </a:lnTo>
                  <a:lnTo>
                    <a:pt x="853024" y="517369"/>
                  </a:lnTo>
                  <a:lnTo>
                    <a:pt x="861476" y="516765"/>
                  </a:lnTo>
                  <a:lnTo>
                    <a:pt x="862683" y="514954"/>
                  </a:lnTo>
                  <a:lnTo>
                    <a:pt x="873550" y="511935"/>
                  </a:lnTo>
                  <a:lnTo>
                    <a:pt x="878983" y="511935"/>
                  </a:lnTo>
                  <a:lnTo>
                    <a:pt x="889246" y="508313"/>
                  </a:lnTo>
                  <a:lnTo>
                    <a:pt x="891661" y="514954"/>
                  </a:lnTo>
                  <a:lnTo>
                    <a:pt x="897094" y="515557"/>
                  </a:lnTo>
                  <a:lnTo>
                    <a:pt x="898905" y="508917"/>
                  </a:lnTo>
                  <a:lnTo>
                    <a:pt x="910375" y="503483"/>
                  </a:lnTo>
                  <a:lnTo>
                    <a:pt x="912186" y="498654"/>
                  </a:lnTo>
                  <a:lnTo>
                    <a:pt x="917016" y="495032"/>
                  </a:lnTo>
                  <a:lnTo>
                    <a:pt x="921242" y="489598"/>
                  </a:lnTo>
                  <a:lnTo>
                    <a:pt x="918223" y="482958"/>
                  </a:lnTo>
                  <a:lnTo>
                    <a:pt x="912790" y="475714"/>
                  </a:lnTo>
                  <a:lnTo>
                    <a:pt x="904338" y="473299"/>
                  </a:lnTo>
                  <a:lnTo>
                    <a:pt x="900112" y="474506"/>
                  </a:lnTo>
                  <a:lnTo>
                    <a:pt x="897698" y="481147"/>
                  </a:lnTo>
                  <a:lnTo>
                    <a:pt x="894075" y="473902"/>
                  </a:lnTo>
                  <a:lnTo>
                    <a:pt x="890453" y="477525"/>
                  </a:lnTo>
                  <a:lnTo>
                    <a:pt x="887435" y="476921"/>
                  </a:lnTo>
                  <a:lnTo>
                    <a:pt x="889246" y="469677"/>
                  </a:lnTo>
                  <a:lnTo>
                    <a:pt x="892868" y="467262"/>
                  </a:lnTo>
                  <a:lnTo>
                    <a:pt x="893472" y="460621"/>
                  </a:lnTo>
                  <a:lnTo>
                    <a:pt x="893472" y="448547"/>
                  </a:lnTo>
                  <a:lnTo>
                    <a:pt x="889849" y="448547"/>
                  </a:lnTo>
                  <a:lnTo>
                    <a:pt x="881398" y="441906"/>
                  </a:lnTo>
                  <a:lnTo>
                    <a:pt x="882001" y="437077"/>
                  </a:lnTo>
                  <a:lnTo>
                    <a:pt x="876568" y="435869"/>
                  </a:lnTo>
                  <a:lnTo>
                    <a:pt x="874154" y="429832"/>
                  </a:lnTo>
                  <a:lnTo>
                    <a:pt x="877172" y="426210"/>
                  </a:lnTo>
                  <a:lnTo>
                    <a:pt x="872946" y="423192"/>
                  </a:lnTo>
                  <a:lnTo>
                    <a:pt x="872946" y="418966"/>
                  </a:lnTo>
                  <a:lnTo>
                    <a:pt x="875361" y="415947"/>
                  </a:lnTo>
                  <a:lnTo>
                    <a:pt x="871135" y="414136"/>
                  </a:lnTo>
                  <a:lnTo>
                    <a:pt x="871135" y="409307"/>
                  </a:lnTo>
                  <a:lnTo>
                    <a:pt x="868117" y="406892"/>
                  </a:lnTo>
                  <a:lnTo>
                    <a:pt x="874154" y="404477"/>
                  </a:lnTo>
                  <a:lnTo>
                    <a:pt x="872946" y="400855"/>
                  </a:lnTo>
                  <a:lnTo>
                    <a:pt x="877172" y="396629"/>
                  </a:lnTo>
                  <a:lnTo>
                    <a:pt x="882001" y="388781"/>
                  </a:lnTo>
                  <a:lnTo>
                    <a:pt x="887435" y="382744"/>
                  </a:lnTo>
                  <a:lnTo>
                    <a:pt x="892868" y="380933"/>
                  </a:lnTo>
                  <a:lnTo>
                    <a:pt x="902527" y="370670"/>
                  </a:lnTo>
                  <a:lnTo>
                    <a:pt x="909168" y="361615"/>
                  </a:lnTo>
                  <a:lnTo>
                    <a:pt x="908564" y="357993"/>
                  </a:lnTo>
                  <a:lnTo>
                    <a:pt x="913394" y="351956"/>
                  </a:lnTo>
                  <a:lnTo>
                    <a:pt x="882001" y="349541"/>
                  </a:lnTo>
                  <a:lnTo>
                    <a:pt x="837328" y="354370"/>
                  </a:lnTo>
                  <a:lnTo>
                    <a:pt x="833102" y="357993"/>
                  </a:lnTo>
                  <a:lnTo>
                    <a:pt x="830084" y="357993"/>
                  </a:lnTo>
                  <a:lnTo>
                    <a:pt x="828273" y="362218"/>
                  </a:lnTo>
                  <a:lnTo>
                    <a:pt x="824047" y="364633"/>
                  </a:lnTo>
                  <a:lnTo>
                    <a:pt x="818613" y="371878"/>
                  </a:lnTo>
                  <a:lnTo>
                    <a:pt x="791447" y="380933"/>
                  </a:lnTo>
                  <a:lnTo>
                    <a:pt x="777562" y="374292"/>
                  </a:lnTo>
                  <a:lnTo>
                    <a:pt x="760659" y="379726"/>
                  </a:lnTo>
                  <a:lnTo>
                    <a:pt x="722626" y="393007"/>
                  </a:lnTo>
                  <a:lnTo>
                    <a:pt x="720211" y="396025"/>
                  </a:lnTo>
                  <a:lnTo>
                    <a:pt x="709344" y="397836"/>
                  </a:lnTo>
                  <a:lnTo>
                    <a:pt x="697874" y="400855"/>
                  </a:lnTo>
                  <a:lnTo>
                    <a:pt x="688215" y="404477"/>
                  </a:lnTo>
                  <a:lnTo>
                    <a:pt x="683385" y="405081"/>
                  </a:lnTo>
                  <a:lnTo>
                    <a:pt x="680970" y="411722"/>
                  </a:lnTo>
                  <a:lnTo>
                    <a:pt x="674933" y="415344"/>
                  </a:lnTo>
                  <a:lnTo>
                    <a:pt x="670104" y="414740"/>
                  </a:lnTo>
                  <a:lnTo>
                    <a:pt x="659237" y="422588"/>
                  </a:lnTo>
                  <a:lnTo>
                    <a:pt x="654408" y="421381"/>
                  </a:lnTo>
                  <a:lnTo>
                    <a:pt x="649578" y="421984"/>
                  </a:lnTo>
                  <a:lnTo>
                    <a:pt x="639315" y="428021"/>
                  </a:lnTo>
                  <a:lnTo>
                    <a:pt x="637504" y="430436"/>
                  </a:lnTo>
                  <a:lnTo>
                    <a:pt x="627845" y="432247"/>
                  </a:lnTo>
                  <a:lnTo>
                    <a:pt x="624223" y="435869"/>
                  </a:lnTo>
                  <a:lnTo>
                    <a:pt x="614564" y="438284"/>
                  </a:lnTo>
                  <a:lnTo>
                    <a:pt x="609130" y="442510"/>
                  </a:lnTo>
                  <a:lnTo>
                    <a:pt x="599471" y="444321"/>
                  </a:lnTo>
                  <a:lnTo>
                    <a:pt x="592831" y="437077"/>
                  </a:lnTo>
                  <a:lnTo>
                    <a:pt x="589208" y="440699"/>
                  </a:lnTo>
                  <a:lnTo>
                    <a:pt x="585586" y="440095"/>
                  </a:lnTo>
                  <a:lnTo>
                    <a:pt x="581360" y="443114"/>
                  </a:lnTo>
                  <a:lnTo>
                    <a:pt x="570494" y="440095"/>
                  </a:lnTo>
                  <a:lnTo>
                    <a:pt x="565060" y="439492"/>
                  </a:lnTo>
                  <a:lnTo>
                    <a:pt x="558420" y="434058"/>
                  </a:lnTo>
                  <a:lnTo>
                    <a:pt x="560231" y="429229"/>
                  </a:lnTo>
                  <a:lnTo>
                    <a:pt x="554194" y="429832"/>
                  </a:lnTo>
                  <a:lnTo>
                    <a:pt x="549968" y="436473"/>
                  </a:lnTo>
                  <a:lnTo>
                    <a:pt x="551779" y="437077"/>
                  </a:lnTo>
                  <a:lnTo>
                    <a:pt x="552383" y="443114"/>
                  </a:lnTo>
                  <a:lnTo>
                    <a:pt x="559023" y="447340"/>
                  </a:lnTo>
                  <a:lnTo>
                    <a:pt x="559023" y="455791"/>
                  </a:lnTo>
                  <a:lnTo>
                    <a:pt x="546346" y="461225"/>
                  </a:lnTo>
                  <a:lnTo>
                    <a:pt x="538498" y="466054"/>
                  </a:lnTo>
                  <a:lnTo>
                    <a:pt x="539102" y="468469"/>
                  </a:lnTo>
                  <a:lnTo>
                    <a:pt x="523406" y="482958"/>
                  </a:lnTo>
                  <a:lnTo>
                    <a:pt x="518576" y="492617"/>
                  </a:lnTo>
                  <a:lnTo>
                    <a:pt x="505898" y="499258"/>
                  </a:lnTo>
                  <a:lnTo>
                    <a:pt x="496843" y="508313"/>
                  </a:lnTo>
                  <a:lnTo>
                    <a:pt x="493221" y="513143"/>
                  </a:lnTo>
                  <a:lnTo>
                    <a:pt x="485372" y="520991"/>
                  </a:lnTo>
                  <a:lnTo>
                    <a:pt x="478732" y="530650"/>
                  </a:lnTo>
                  <a:lnTo>
                    <a:pt x="472695" y="536687"/>
                  </a:lnTo>
                  <a:lnTo>
                    <a:pt x="470280" y="537291"/>
                  </a:lnTo>
                  <a:lnTo>
                    <a:pt x="466054" y="542120"/>
                  </a:lnTo>
                  <a:lnTo>
                    <a:pt x="466054" y="545742"/>
                  </a:lnTo>
                  <a:lnTo>
                    <a:pt x="469676" y="549364"/>
                  </a:lnTo>
                  <a:lnTo>
                    <a:pt x="470280" y="553590"/>
                  </a:lnTo>
                  <a:lnTo>
                    <a:pt x="472091" y="558420"/>
                  </a:lnTo>
                  <a:lnTo>
                    <a:pt x="466658" y="560835"/>
                  </a:lnTo>
                  <a:lnTo>
                    <a:pt x="458206" y="566872"/>
                  </a:lnTo>
                  <a:lnTo>
                    <a:pt x="447943" y="572305"/>
                  </a:lnTo>
                  <a:lnTo>
                    <a:pt x="438888" y="583172"/>
                  </a:lnTo>
                  <a:lnTo>
                    <a:pt x="428625" y="584983"/>
                  </a:lnTo>
                  <a:lnTo>
                    <a:pt x="420173" y="587398"/>
                  </a:lnTo>
                  <a:lnTo>
                    <a:pt x="408099" y="588605"/>
                  </a:lnTo>
                  <a:lnTo>
                    <a:pt x="400855" y="591020"/>
                  </a:lnTo>
                  <a:lnTo>
                    <a:pt x="396025" y="591020"/>
                  </a:lnTo>
                  <a:lnTo>
                    <a:pt x="391799" y="587398"/>
                  </a:lnTo>
                  <a:lnTo>
                    <a:pt x="371274" y="584983"/>
                  </a:lnTo>
                  <a:lnTo>
                    <a:pt x="354974" y="586794"/>
                  </a:lnTo>
                  <a:lnTo>
                    <a:pt x="345315" y="588605"/>
                  </a:lnTo>
                  <a:lnTo>
                    <a:pt x="337467" y="591020"/>
                  </a:lnTo>
                  <a:lnTo>
                    <a:pt x="322374" y="593434"/>
                  </a:lnTo>
                  <a:lnTo>
                    <a:pt x="318752" y="596453"/>
                  </a:lnTo>
                  <a:lnTo>
                    <a:pt x="313923" y="594038"/>
                  </a:lnTo>
                  <a:lnTo>
                    <a:pt x="303660" y="595849"/>
                  </a:lnTo>
                  <a:lnTo>
                    <a:pt x="299434" y="592831"/>
                  </a:lnTo>
                  <a:lnTo>
                    <a:pt x="282530" y="584983"/>
                  </a:lnTo>
                  <a:lnTo>
                    <a:pt x="282530" y="580153"/>
                  </a:lnTo>
                  <a:lnTo>
                    <a:pt x="273475" y="574720"/>
                  </a:lnTo>
                  <a:lnTo>
                    <a:pt x="266230" y="573512"/>
                  </a:lnTo>
                  <a:lnTo>
                    <a:pt x="252345" y="569287"/>
                  </a:lnTo>
                  <a:lnTo>
                    <a:pt x="240875" y="570494"/>
                  </a:lnTo>
                  <a:lnTo>
                    <a:pt x="229405" y="568079"/>
                  </a:lnTo>
                  <a:lnTo>
                    <a:pt x="226386" y="574116"/>
                  </a:lnTo>
                  <a:lnTo>
                    <a:pt x="226386" y="579549"/>
                  </a:lnTo>
                  <a:lnTo>
                    <a:pt x="214313" y="585586"/>
                  </a:lnTo>
                  <a:lnTo>
                    <a:pt x="207672" y="586190"/>
                  </a:lnTo>
                  <a:lnTo>
                    <a:pt x="197409" y="584379"/>
                  </a:lnTo>
                  <a:lnTo>
                    <a:pt x="185335" y="585586"/>
                  </a:lnTo>
                  <a:lnTo>
                    <a:pt x="181109" y="589812"/>
                  </a:lnTo>
                  <a:lnTo>
                    <a:pt x="178694" y="589812"/>
                  </a:lnTo>
                  <a:lnTo>
                    <a:pt x="176280" y="594038"/>
                  </a:lnTo>
                  <a:lnTo>
                    <a:pt x="166620" y="591623"/>
                  </a:lnTo>
                  <a:lnTo>
                    <a:pt x="155754" y="594038"/>
                  </a:lnTo>
                  <a:lnTo>
                    <a:pt x="156357" y="597660"/>
                  </a:lnTo>
                  <a:lnTo>
                    <a:pt x="150320" y="599471"/>
                  </a:lnTo>
                  <a:lnTo>
                    <a:pt x="146095" y="597057"/>
                  </a:lnTo>
                  <a:lnTo>
                    <a:pt x="134021" y="601886"/>
                  </a:lnTo>
                  <a:lnTo>
                    <a:pt x="118325" y="601886"/>
                  </a:lnTo>
                  <a:lnTo>
                    <a:pt x="115910" y="601282"/>
                  </a:lnTo>
                  <a:lnTo>
                    <a:pt x="117721" y="592227"/>
                  </a:lnTo>
                  <a:lnTo>
                    <a:pt x="117117" y="582568"/>
                  </a:lnTo>
                  <a:lnTo>
                    <a:pt x="114702" y="580757"/>
                  </a:lnTo>
                  <a:lnTo>
                    <a:pt x="114702" y="574720"/>
                  </a:lnTo>
                  <a:lnTo>
                    <a:pt x="109873" y="571701"/>
                  </a:lnTo>
                  <a:lnTo>
                    <a:pt x="109269" y="567475"/>
                  </a:lnTo>
                  <a:lnTo>
                    <a:pt x="106854" y="564457"/>
                  </a:lnTo>
                  <a:lnTo>
                    <a:pt x="102629" y="564457"/>
                  </a:lnTo>
                  <a:lnTo>
                    <a:pt x="99610" y="558420"/>
                  </a:lnTo>
                  <a:lnTo>
                    <a:pt x="98403" y="549968"/>
                  </a:lnTo>
                  <a:lnTo>
                    <a:pt x="100818" y="544535"/>
                  </a:lnTo>
                  <a:lnTo>
                    <a:pt x="98403" y="540913"/>
                  </a:lnTo>
                  <a:lnTo>
                    <a:pt x="99006" y="536687"/>
                  </a:lnTo>
                  <a:lnTo>
                    <a:pt x="105043" y="533065"/>
                  </a:lnTo>
                  <a:lnTo>
                    <a:pt x="108062" y="525217"/>
                  </a:lnTo>
                  <a:lnTo>
                    <a:pt x="106854" y="519783"/>
                  </a:lnTo>
                  <a:lnTo>
                    <a:pt x="102025" y="516161"/>
                  </a:lnTo>
                  <a:lnTo>
                    <a:pt x="108062" y="512539"/>
                  </a:lnTo>
                  <a:lnTo>
                    <a:pt x="114702" y="514350"/>
                  </a:lnTo>
                  <a:lnTo>
                    <a:pt x="118325" y="512539"/>
                  </a:lnTo>
                  <a:lnTo>
                    <a:pt x="117721" y="508917"/>
                  </a:lnTo>
                  <a:lnTo>
                    <a:pt x="109873" y="504691"/>
                  </a:lnTo>
                  <a:lnTo>
                    <a:pt x="105647" y="501069"/>
                  </a:lnTo>
                  <a:lnTo>
                    <a:pt x="106251" y="496843"/>
                  </a:lnTo>
                  <a:lnTo>
                    <a:pt x="103836" y="493824"/>
                  </a:lnTo>
                  <a:lnTo>
                    <a:pt x="103232" y="488995"/>
                  </a:lnTo>
                  <a:lnTo>
                    <a:pt x="105043" y="484165"/>
                  </a:lnTo>
                  <a:lnTo>
                    <a:pt x="102025" y="481147"/>
                  </a:lnTo>
                  <a:lnTo>
                    <a:pt x="101421" y="475714"/>
                  </a:lnTo>
                  <a:lnTo>
                    <a:pt x="98403" y="474506"/>
                  </a:lnTo>
                  <a:lnTo>
                    <a:pt x="97195" y="470280"/>
                  </a:lnTo>
                  <a:lnTo>
                    <a:pt x="97195" y="465451"/>
                  </a:lnTo>
                  <a:lnTo>
                    <a:pt x="80895" y="469677"/>
                  </a:lnTo>
                  <a:lnTo>
                    <a:pt x="77877" y="467262"/>
                  </a:lnTo>
                  <a:lnTo>
                    <a:pt x="72444" y="467865"/>
                  </a:lnTo>
                  <a:lnTo>
                    <a:pt x="62181" y="464847"/>
                  </a:lnTo>
                  <a:lnTo>
                    <a:pt x="57955" y="467865"/>
                  </a:lnTo>
                  <a:lnTo>
                    <a:pt x="54333" y="467262"/>
                  </a:lnTo>
                  <a:lnTo>
                    <a:pt x="47088" y="469073"/>
                  </a:lnTo>
                  <a:lnTo>
                    <a:pt x="43466" y="467262"/>
                  </a:lnTo>
                  <a:lnTo>
                    <a:pt x="34411" y="466658"/>
                  </a:lnTo>
                  <a:lnTo>
                    <a:pt x="33807" y="463036"/>
                  </a:lnTo>
                  <a:lnTo>
                    <a:pt x="29581" y="460017"/>
                  </a:lnTo>
                  <a:lnTo>
                    <a:pt x="22337" y="464847"/>
                  </a:lnTo>
                  <a:lnTo>
                    <a:pt x="19922" y="461225"/>
                  </a:lnTo>
                  <a:lnTo>
                    <a:pt x="15092" y="457603"/>
                  </a:lnTo>
                  <a:lnTo>
                    <a:pt x="13281" y="450962"/>
                  </a:lnTo>
                  <a:lnTo>
                    <a:pt x="10263" y="451566"/>
                  </a:lnTo>
                  <a:lnTo>
                    <a:pt x="3018" y="441303"/>
                  </a:lnTo>
                  <a:lnTo>
                    <a:pt x="6641" y="437680"/>
                  </a:lnTo>
                  <a:lnTo>
                    <a:pt x="2415" y="429832"/>
                  </a:lnTo>
                  <a:lnTo>
                    <a:pt x="4226" y="425607"/>
                  </a:lnTo>
                  <a:lnTo>
                    <a:pt x="9055" y="420777"/>
                  </a:lnTo>
                  <a:lnTo>
                    <a:pt x="9659" y="418362"/>
                  </a:lnTo>
                  <a:lnTo>
                    <a:pt x="16300" y="412929"/>
                  </a:lnTo>
                  <a:lnTo>
                    <a:pt x="17507" y="403270"/>
                  </a:lnTo>
                  <a:lnTo>
                    <a:pt x="19318" y="400855"/>
                  </a:lnTo>
                  <a:lnTo>
                    <a:pt x="17507" y="397836"/>
                  </a:lnTo>
                  <a:lnTo>
                    <a:pt x="16903" y="390592"/>
                  </a:lnTo>
                  <a:lnTo>
                    <a:pt x="10866" y="386366"/>
                  </a:lnTo>
                  <a:lnTo>
                    <a:pt x="4226" y="387574"/>
                  </a:lnTo>
                  <a:lnTo>
                    <a:pt x="0" y="380329"/>
                  </a:lnTo>
                  <a:lnTo>
                    <a:pt x="4830" y="376707"/>
                  </a:lnTo>
                  <a:lnTo>
                    <a:pt x="9659" y="376707"/>
                  </a:lnTo>
                  <a:lnTo>
                    <a:pt x="12677" y="378518"/>
                  </a:lnTo>
                  <a:lnTo>
                    <a:pt x="25355" y="377914"/>
                  </a:lnTo>
                  <a:lnTo>
                    <a:pt x="30788" y="385762"/>
                  </a:lnTo>
                  <a:lnTo>
                    <a:pt x="33807" y="387574"/>
                  </a:lnTo>
                  <a:lnTo>
                    <a:pt x="41051" y="389988"/>
                  </a:lnTo>
                  <a:lnTo>
                    <a:pt x="46485" y="390592"/>
                  </a:lnTo>
                  <a:lnTo>
                    <a:pt x="53125" y="388781"/>
                  </a:lnTo>
                  <a:lnTo>
                    <a:pt x="57955" y="389385"/>
                  </a:lnTo>
                  <a:lnTo>
                    <a:pt x="59162" y="395422"/>
                  </a:lnTo>
                  <a:lnTo>
                    <a:pt x="61577" y="396629"/>
                  </a:lnTo>
                  <a:lnTo>
                    <a:pt x="64596" y="405685"/>
                  </a:lnTo>
                  <a:lnTo>
                    <a:pt x="68821" y="409307"/>
                  </a:lnTo>
                  <a:lnTo>
                    <a:pt x="74858" y="408099"/>
                  </a:lnTo>
                  <a:lnTo>
                    <a:pt x="76670" y="410514"/>
                  </a:lnTo>
                  <a:lnTo>
                    <a:pt x="82103" y="407496"/>
                  </a:lnTo>
                  <a:lnTo>
                    <a:pt x="84518" y="402666"/>
                  </a:lnTo>
                  <a:lnTo>
                    <a:pt x="90555" y="397836"/>
                  </a:lnTo>
                  <a:lnTo>
                    <a:pt x="101421" y="400855"/>
                  </a:lnTo>
                  <a:lnTo>
                    <a:pt x="105043" y="400251"/>
                  </a:lnTo>
                  <a:lnTo>
                    <a:pt x="111080" y="395422"/>
                  </a:lnTo>
                  <a:lnTo>
                    <a:pt x="118325" y="388781"/>
                  </a:lnTo>
                  <a:lnTo>
                    <a:pt x="125569" y="382140"/>
                  </a:lnTo>
                  <a:lnTo>
                    <a:pt x="134624" y="377914"/>
                  </a:lnTo>
                  <a:lnTo>
                    <a:pt x="146095" y="376707"/>
                  </a:lnTo>
                  <a:lnTo>
                    <a:pt x="148509" y="378518"/>
                  </a:lnTo>
                  <a:lnTo>
                    <a:pt x="152132" y="389385"/>
                  </a:lnTo>
                  <a:lnTo>
                    <a:pt x="156961" y="396025"/>
                  </a:lnTo>
                  <a:lnTo>
                    <a:pt x="172054" y="392403"/>
                  </a:lnTo>
                  <a:lnTo>
                    <a:pt x="172657" y="387574"/>
                  </a:lnTo>
                  <a:lnTo>
                    <a:pt x="178694" y="385762"/>
                  </a:lnTo>
                  <a:lnTo>
                    <a:pt x="185335" y="390592"/>
                  </a:lnTo>
                  <a:lnTo>
                    <a:pt x="187146" y="389988"/>
                  </a:lnTo>
                  <a:lnTo>
                    <a:pt x="194994" y="382140"/>
                  </a:lnTo>
                  <a:lnTo>
                    <a:pt x="199824" y="381537"/>
                  </a:lnTo>
                  <a:lnTo>
                    <a:pt x="205861" y="386970"/>
                  </a:lnTo>
                  <a:lnTo>
                    <a:pt x="208879" y="385762"/>
                  </a:lnTo>
                  <a:lnTo>
                    <a:pt x="214313" y="377914"/>
                  </a:lnTo>
                  <a:lnTo>
                    <a:pt x="218538" y="373085"/>
                  </a:lnTo>
                  <a:lnTo>
                    <a:pt x="231820" y="367652"/>
                  </a:lnTo>
                  <a:lnTo>
                    <a:pt x="237856" y="359804"/>
                  </a:lnTo>
                  <a:lnTo>
                    <a:pt x="246308" y="346522"/>
                  </a:lnTo>
                  <a:lnTo>
                    <a:pt x="236649" y="333241"/>
                  </a:lnTo>
                  <a:lnTo>
                    <a:pt x="230008" y="329619"/>
                  </a:lnTo>
                  <a:lnTo>
                    <a:pt x="233631" y="316941"/>
                  </a:lnTo>
                  <a:lnTo>
                    <a:pt x="239064" y="312112"/>
                  </a:lnTo>
                  <a:lnTo>
                    <a:pt x="245705" y="309093"/>
                  </a:lnTo>
                  <a:lnTo>
                    <a:pt x="254760" y="301245"/>
                  </a:lnTo>
                  <a:lnTo>
                    <a:pt x="258382" y="297019"/>
                  </a:lnTo>
                  <a:lnTo>
                    <a:pt x="262608" y="298226"/>
                  </a:lnTo>
                  <a:lnTo>
                    <a:pt x="262608" y="303660"/>
                  </a:lnTo>
                  <a:lnTo>
                    <a:pt x="278304" y="296415"/>
                  </a:lnTo>
                  <a:lnTo>
                    <a:pt x="281927" y="289171"/>
                  </a:lnTo>
                  <a:lnTo>
                    <a:pt x="292189" y="283134"/>
                  </a:lnTo>
                  <a:lnTo>
                    <a:pt x="297019" y="285549"/>
                  </a:lnTo>
                  <a:lnTo>
                    <a:pt x="300038" y="290378"/>
                  </a:lnTo>
                  <a:lnTo>
                    <a:pt x="306678" y="282530"/>
                  </a:lnTo>
                  <a:lnTo>
                    <a:pt x="304263" y="274078"/>
                  </a:lnTo>
                  <a:lnTo>
                    <a:pt x="314526" y="272267"/>
                  </a:lnTo>
                  <a:lnTo>
                    <a:pt x="319356" y="272267"/>
                  </a:lnTo>
                  <a:lnTo>
                    <a:pt x="325393" y="268042"/>
                  </a:lnTo>
                  <a:lnTo>
                    <a:pt x="331430" y="269853"/>
                  </a:lnTo>
                  <a:lnTo>
                    <a:pt x="339881" y="269853"/>
                  </a:lnTo>
                  <a:lnTo>
                    <a:pt x="345918" y="264419"/>
                  </a:lnTo>
                  <a:lnTo>
                    <a:pt x="344711" y="259590"/>
                  </a:lnTo>
                  <a:lnTo>
                    <a:pt x="347729" y="250534"/>
                  </a:lnTo>
                  <a:lnTo>
                    <a:pt x="339278" y="244497"/>
                  </a:lnTo>
                  <a:lnTo>
                    <a:pt x="337467" y="241479"/>
                  </a:lnTo>
                  <a:lnTo>
                    <a:pt x="342296" y="238460"/>
                  </a:lnTo>
                  <a:lnTo>
                    <a:pt x="347126" y="232423"/>
                  </a:lnTo>
                  <a:lnTo>
                    <a:pt x="356785" y="226386"/>
                  </a:lnTo>
                  <a:lnTo>
                    <a:pt x="359200" y="217331"/>
                  </a:lnTo>
                  <a:lnTo>
                    <a:pt x="362822" y="211898"/>
                  </a:lnTo>
                  <a:lnTo>
                    <a:pt x="361614" y="204050"/>
                  </a:lnTo>
                  <a:lnTo>
                    <a:pt x="367048" y="201635"/>
                  </a:lnTo>
                  <a:lnTo>
                    <a:pt x="368255" y="196202"/>
                  </a:lnTo>
                  <a:lnTo>
                    <a:pt x="384555" y="191372"/>
                  </a:lnTo>
                  <a:lnTo>
                    <a:pt x="391799" y="185939"/>
                  </a:lnTo>
                  <a:lnTo>
                    <a:pt x="397233" y="191372"/>
                  </a:lnTo>
                  <a:lnTo>
                    <a:pt x="398440" y="185939"/>
                  </a:lnTo>
                  <a:lnTo>
                    <a:pt x="402062" y="184128"/>
                  </a:lnTo>
                  <a:lnTo>
                    <a:pt x="406892" y="186542"/>
                  </a:lnTo>
                  <a:lnTo>
                    <a:pt x="408099" y="189561"/>
                  </a:lnTo>
                  <a:lnTo>
                    <a:pt x="425003" y="190768"/>
                  </a:lnTo>
                  <a:lnTo>
                    <a:pt x="431644" y="189561"/>
                  </a:lnTo>
                  <a:lnTo>
                    <a:pt x="441303" y="185335"/>
                  </a:lnTo>
                  <a:lnTo>
                    <a:pt x="450358" y="182920"/>
                  </a:lnTo>
                  <a:lnTo>
                    <a:pt x="459413" y="187750"/>
                  </a:lnTo>
                  <a:lnTo>
                    <a:pt x="473902" y="178694"/>
                  </a:lnTo>
                  <a:lnTo>
                    <a:pt x="478128" y="179298"/>
                  </a:lnTo>
                  <a:lnTo>
                    <a:pt x="485976" y="185939"/>
                  </a:lnTo>
                  <a:lnTo>
                    <a:pt x="492617" y="185939"/>
                  </a:lnTo>
                  <a:lnTo>
                    <a:pt x="496843" y="179298"/>
                  </a:lnTo>
                  <a:lnTo>
                    <a:pt x="498654" y="175072"/>
                  </a:lnTo>
                  <a:lnTo>
                    <a:pt x="499258" y="168431"/>
                  </a:lnTo>
                  <a:lnTo>
                    <a:pt x="505898" y="162395"/>
                  </a:lnTo>
                  <a:lnTo>
                    <a:pt x="502880" y="156961"/>
                  </a:lnTo>
                  <a:lnTo>
                    <a:pt x="505898" y="152132"/>
                  </a:lnTo>
                  <a:lnTo>
                    <a:pt x="504691" y="147302"/>
                  </a:lnTo>
                  <a:lnTo>
                    <a:pt x="511935" y="144284"/>
                  </a:lnTo>
                  <a:lnTo>
                    <a:pt x="514954" y="139454"/>
                  </a:lnTo>
                  <a:lnTo>
                    <a:pt x="522198" y="132210"/>
                  </a:lnTo>
                  <a:lnTo>
                    <a:pt x="534272" y="123758"/>
                  </a:lnTo>
                  <a:lnTo>
                    <a:pt x="537894" y="120136"/>
                  </a:lnTo>
                  <a:lnTo>
                    <a:pt x="538498" y="115910"/>
                  </a:lnTo>
                  <a:lnTo>
                    <a:pt x="541516" y="111684"/>
                  </a:lnTo>
                  <a:lnTo>
                    <a:pt x="541516" y="108062"/>
                  </a:lnTo>
                  <a:lnTo>
                    <a:pt x="543931" y="100214"/>
                  </a:lnTo>
                  <a:lnTo>
                    <a:pt x="549968" y="89951"/>
                  </a:lnTo>
                  <a:lnTo>
                    <a:pt x="559023" y="82103"/>
                  </a:lnTo>
                  <a:lnTo>
                    <a:pt x="565060" y="74858"/>
                  </a:lnTo>
                  <a:lnTo>
                    <a:pt x="578342" y="74255"/>
                  </a:lnTo>
                  <a:lnTo>
                    <a:pt x="580757" y="72444"/>
                  </a:lnTo>
                  <a:lnTo>
                    <a:pt x="582568" y="64596"/>
                  </a:lnTo>
                  <a:lnTo>
                    <a:pt x="591019" y="59766"/>
                  </a:lnTo>
                  <a:lnTo>
                    <a:pt x="594642" y="56144"/>
                  </a:lnTo>
                  <a:lnTo>
                    <a:pt x="607923" y="58559"/>
                  </a:lnTo>
                  <a:lnTo>
                    <a:pt x="615771" y="57955"/>
                  </a:lnTo>
                  <a:lnTo>
                    <a:pt x="620601" y="55540"/>
                  </a:lnTo>
                  <a:lnTo>
                    <a:pt x="623619" y="50711"/>
                  </a:lnTo>
                  <a:lnTo>
                    <a:pt x="624223" y="44674"/>
                  </a:lnTo>
                  <a:lnTo>
                    <a:pt x="632071" y="38637"/>
                  </a:lnTo>
                  <a:lnTo>
                    <a:pt x="633278" y="35618"/>
                  </a:lnTo>
                  <a:lnTo>
                    <a:pt x="635090" y="27166"/>
                  </a:lnTo>
                  <a:lnTo>
                    <a:pt x="638108" y="27770"/>
                  </a:lnTo>
                  <a:lnTo>
                    <a:pt x="645352" y="32600"/>
                  </a:lnTo>
                  <a:lnTo>
                    <a:pt x="652597" y="38033"/>
                  </a:lnTo>
                  <a:lnTo>
                    <a:pt x="664067" y="50107"/>
                  </a:lnTo>
                  <a:lnTo>
                    <a:pt x="668896" y="56144"/>
                  </a:lnTo>
                  <a:lnTo>
                    <a:pt x="670104" y="60370"/>
                  </a:lnTo>
                  <a:lnTo>
                    <a:pt x="669500" y="67010"/>
                  </a:lnTo>
                  <a:lnTo>
                    <a:pt x="670104" y="70633"/>
                  </a:lnTo>
                  <a:lnTo>
                    <a:pt x="680367" y="66407"/>
                  </a:lnTo>
                  <a:lnTo>
                    <a:pt x="685800" y="66407"/>
                  </a:lnTo>
                  <a:lnTo>
                    <a:pt x="695459" y="71236"/>
                  </a:lnTo>
                  <a:lnTo>
                    <a:pt x="705118" y="71840"/>
                  </a:lnTo>
                  <a:lnTo>
                    <a:pt x="714174" y="78481"/>
                  </a:lnTo>
                  <a:lnTo>
                    <a:pt x="712966" y="69425"/>
                  </a:lnTo>
                  <a:lnTo>
                    <a:pt x="720211" y="73651"/>
                  </a:lnTo>
                  <a:lnTo>
                    <a:pt x="732285" y="76066"/>
                  </a:lnTo>
                  <a:lnTo>
                    <a:pt x="737114" y="82103"/>
                  </a:lnTo>
                  <a:lnTo>
                    <a:pt x="748585" y="83914"/>
                  </a:lnTo>
                  <a:lnTo>
                    <a:pt x="763677" y="83914"/>
                  </a:lnTo>
                  <a:lnTo>
                    <a:pt x="763677" y="93573"/>
                  </a:lnTo>
                  <a:lnTo>
                    <a:pt x="766695" y="95988"/>
                  </a:lnTo>
                  <a:lnTo>
                    <a:pt x="774543" y="94781"/>
                  </a:lnTo>
                  <a:lnTo>
                    <a:pt x="782995" y="99006"/>
                  </a:lnTo>
                  <a:lnTo>
                    <a:pt x="796880" y="101421"/>
                  </a:lnTo>
                  <a:lnTo>
                    <a:pt x="798691" y="100214"/>
                  </a:lnTo>
                  <a:lnTo>
                    <a:pt x="805936" y="100818"/>
                  </a:lnTo>
                  <a:lnTo>
                    <a:pt x="812576" y="88744"/>
                  </a:lnTo>
                  <a:lnTo>
                    <a:pt x="813180" y="80292"/>
                  </a:lnTo>
                  <a:lnTo>
                    <a:pt x="815595" y="76066"/>
                  </a:lnTo>
                  <a:lnTo>
                    <a:pt x="824650" y="79084"/>
                  </a:lnTo>
                  <a:lnTo>
                    <a:pt x="824650" y="67010"/>
                  </a:lnTo>
                  <a:lnTo>
                    <a:pt x="822839" y="60370"/>
                  </a:lnTo>
                  <a:lnTo>
                    <a:pt x="824650" y="58559"/>
                  </a:lnTo>
                  <a:lnTo>
                    <a:pt x="833102" y="58559"/>
                  </a:lnTo>
                  <a:lnTo>
                    <a:pt x="833102" y="52522"/>
                  </a:lnTo>
                  <a:lnTo>
                    <a:pt x="835517" y="47692"/>
                  </a:lnTo>
                  <a:lnTo>
                    <a:pt x="842158" y="50711"/>
                  </a:lnTo>
                  <a:lnTo>
                    <a:pt x="850609" y="45881"/>
                  </a:lnTo>
                  <a:lnTo>
                    <a:pt x="856646" y="38637"/>
                  </a:lnTo>
                  <a:lnTo>
                    <a:pt x="862080" y="38033"/>
                  </a:lnTo>
                  <a:lnTo>
                    <a:pt x="865098" y="35015"/>
                  </a:lnTo>
                  <a:lnTo>
                    <a:pt x="865702" y="31996"/>
                  </a:lnTo>
                  <a:lnTo>
                    <a:pt x="872342" y="25355"/>
                  </a:lnTo>
                  <a:lnTo>
                    <a:pt x="875361" y="30185"/>
                  </a:lnTo>
                  <a:lnTo>
                    <a:pt x="882605" y="25959"/>
                  </a:lnTo>
                  <a:lnTo>
                    <a:pt x="885020" y="25959"/>
                  </a:lnTo>
                  <a:lnTo>
                    <a:pt x="893472" y="17507"/>
                  </a:lnTo>
                  <a:lnTo>
                    <a:pt x="909168" y="19318"/>
                  </a:lnTo>
                  <a:lnTo>
                    <a:pt x="917016" y="12678"/>
                  </a:lnTo>
                  <a:lnTo>
                    <a:pt x="921242" y="10263"/>
                  </a:lnTo>
                  <a:lnTo>
                    <a:pt x="929694" y="1207"/>
                  </a:lnTo>
                  <a:lnTo>
                    <a:pt x="934523" y="0"/>
                  </a:lnTo>
                  <a:lnTo>
                    <a:pt x="937542" y="1811"/>
                  </a:lnTo>
                  <a:lnTo>
                    <a:pt x="941768" y="8452"/>
                  </a:lnTo>
                  <a:lnTo>
                    <a:pt x="949012" y="15696"/>
                  </a:lnTo>
                  <a:lnTo>
                    <a:pt x="956256" y="28374"/>
                  </a:lnTo>
                  <a:lnTo>
                    <a:pt x="955653" y="36826"/>
                  </a:lnTo>
                  <a:lnTo>
                    <a:pt x="959879" y="40448"/>
                  </a:lnTo>
                  <a:lnTo>
                    <a:pt x="961690" y="44674"/>
                  </a:lnTo>
                  <a:lnTo>
                    <a:pt x="966519" y="52522"/>
                  </a:lnTo>
                  <a:lnTo>
                    <a:pt x="970142" y="54936"/>
                  </a:lnTo>
                  <a:lnTo>
                    <a:pt x="978593" y="54333"/>
                  </a:lnTo>
                  <a:lnTo>
                    <a:pt x="982819" y="48296"/>
                  </a:lnTo>
                  <a:lnTo>
                    <a:pt x="989460" y="46485"/>
                  </a:lnTo>
                  <a:lnTo>
                    <a:pt x="993082" y="42259"/>
                  </a:lnTo>
                  <a:lnTo>
                    <a:pt x="995496" y="42863"/>
                  </a:lnTo>
                  <a:lnTo>
                    <a:pt x="999119" y="48900"/>
                  </a:lnTo>
                  <a:lnTo>
                    <a:pt x="997911" y="54333"/>
                  </a:lnTo>
                  <a:lnTo>
                    <a:pt x="994893" y="58559"/>
                  </a:lnTo>
                  <a:lnTo>
                    <a:pt x="991874" y="67010"/>
                  </a:lnTo>
                  <a:lnTo>
                    <a:pt x="989460" y="69425"/>
                  </a:lnTo>
                  <a:lnTo>
                    <a:pt x="981612" y="70029"/>
                  </a:lnTo>
                  <a:lnTo>
                    <a:pt x="971953" y="71840"/>
                  </a:lnTo>
                  <a:lnTo>
                    <a:pt x="969538" y="74255"/>
                  </a:lnTo>
                  <a:lnTo>
                    <a:pt x="962897" y="77273"/>
                  </a:lnTo>
                  <a:lnTo>
                    <a:pt x="959275" y="84518"/>
                  </a:lnTo>
                  <a:lnTo>
                    <a:pt x="953238" y="89347"/>
                  </a:lnTo>
                  <a:lnTo>
                    <a:pt x="943579" y="90555"/>
                  </a:lnTo>
                  <a:lnTo>
                    <a:pt x="949012" y="97195"/>
                  </a:lnTo>
                  <a:lnTo>
                    <a:pt x="952031" y="105043"/>
                  </a:lnTo>
                  <a:lnTo>
                    <a:pt x="956256" y="112288"/>
                  </a:lnTo>
                  <a:lnTo>
                    <a:pt x="955653" y="117117"/>
                  </a:lnTo>
                  <a:lnTo>
                    <a:pt x="950219" y="120136"/>
                  </a:lnTo>
                  <a:lnTo>
                    <a:pt x="948408" y="124362"/>
                  </a:lnTo>
                  <a:lnTo>
                    <a:pt x="952031" y="127984"/>
                  </a:lnTo>
                  <a:lnTo>
                    <a:pt x="952634" y="131606"/>
                  </a:lnTo>
                  <a:lnTo>
                    <a:pt x="965312" y="126173"/>
                  </a:lnTo>
                  <a:lnTo>
                    <a:pt x="969538" y="123154"/>
                  </a:lnTo>
                  <a:lnTo>
                    <a:pt x="970745" y="119532"/>
                  </a:lnTo>
                  <a:lnTo>
                    <a:pt x="978593" y="109873"/>
                  </a:lnTo>
                  <a:lnTo>
                    <a:pt x="984630" y="106854"/>
                  </a:lnTo>
                  <a:lnTo>
                    <a:pt x="989460" y="102025"/>
                  </a:lnTo>
                  <a:lnTo>
                    <a:pt x="1008174" y="100818"/>
                  </a:lnTo>
                  <a:lnTo>
                    <a:pt x="1013004" y="99006"/>
                  </a:lnTo>
                  <a:lnTo>
                    <a:pt x="1016626" y="95384"/>
                  </a:lnTo>
                  <a:lnTo>
                    <a:pt x="1026285" y="91158"/>
                  </a:lnTo>
                  <a:lnTo>
                    <a:pt x="1016626" y="111080"/>
                  </a:lnTo>
                  <a:lnTo>
                    <a:pt x="1018437" y="117721"/>
                  </a:lnTo>
                  <a:lnTo>
                    <a:pt x="1025681" y="117721"/>
                  </a:lnTo>
                  <a:lnTo>
                    <a:pt x="1026285" y="121947"/>
                  </a:lnTo>
                  <a:lnTo>
                    <a:pt x="1029304" y="128588"/>
                  </a:lnTo>
                  <a:lnTo>
                    <a:pt x="1028700" y="137039"/>
                  </a:lnTo>
                  <a:lnTo>
                    <a:pt x="1038359" y="151528"/>
                  </a:lnTo>
                  <a:lnTo>
                    <a:pt x="1043792" y="157565"/>
                  </a:lnTo>
                  <a:lnTo>
                    <a:pt x="1045000" y="164809"/>
                  </a:lnTo>
                  <a:lnTo>
                    <a:pt x="1038963" y="175072"/>
                  </a:lnTo>
                  <a:lnTo>
                    <a:pt x="1033530" y="177487"/>
                  </a:lnTo>
                  <a:lnTo>
                    <a:pt x="1028096" y="177487"/>
                  </a:lnTo>
                  <a:lnTo>
                    <a:pt x="1019041" y="182920"/>
                  </a:lnTo>
                  <a:lnTo>
                    <a:pt x="1015419" y="184128"/>
                  </a:lnTo>
                  <a:lnTo>
                    <a:pt x="1020248" y="193787"/>
                  </a:lnTo>
                  <a:lnTo>
                    <a:pt x="1015419" y="198616"/>
                  </a:lnTo>
                  <a:lnTo>
                    <a:pt x="1009985" y="202239"/>
                  </a:lnTo>
                  <a:lnTo>
                    <a:pt x="1005156" y="207068"/>
                  </a:lnTo>
                  <a:lnTo>
                    <a:pt x="1002137" y="205257"/>
                  </a:lnTo>
                  <a:lnTo>
                    <a:pt x="1000930" y="212501"/>
                  </a:lnTo>
                  <a:lnTo>
                    <a:pt x="991271" y="213105"/>
                  </a:lnTo>
                  <a:lnTo>
                    <a:pt x="985234" y="220349"/>
                  </a:lnTo>
                  <a:lnTo>
                    <a:pt x="992478" y="225179"/>
                  </a:lnTo>
                  <a:lnTo>
                    <a:pt x="994893" y="228198"/>
                  </a:lnTo>
                  <a:lnTo>
                    <a:pt x="993685" y="231820"/>
                  </a:lnTo>
                  <a:lnTo>
                    <a:pt x="987045" y="236046"/>
                  </a:lnTo>
                  <a:lnTo>
                    <a:pt x="973160" y="246912"/>
                  </a:lnTo>
                  <a:lnTo>
                    <a:pt x="973160" y="248120"/>
                  </a:lnTo>
                  <a:lnTo>
                    <a:pt x="981008" y="249931"/>
                  </a:lnTo>
                  <a:lnTo>
                    <a:pt x="984026" y="254157"/>
                  </a:lnTo>
                  <a:lnTo>
                    <a:pt x="994893" y="252346"/>
                  </a:lnTo>
                  <a:lnTo>
                    <a:pt x="996704" y="258986"/>
                  </a:lnTo>
                  <a:lnTo>
                    <a:pt x="1000326" y="263816"/>
                  </a:lnTo>
                  <a:lnTo>
                    <a:pt x="1005156" y="262005"/>
                  </a:lnTo>
                  <a:lnTo>
                    <a:pt x="1006967" y="252949"/>
                  </a:lnTo>
                  <a:lnTo>
                    <a:pt x="1012400" y="246309"/>
                  </a:lnTo>
                  <a:lnTo>
                    <a:pt x="1017230" y="245101"/>
                  </a:lnTo>
                  <a:lnTo>
                    <a:pt x="1023267" y="246309"/>
                  </a:lnTo>
                  <a:lnTo>
                    <a:pt x="1031718" y="240875"/>
                  </a:lnTo>
                  <a:lnTo>
                    <a:pt x="1033530" y="238460"/>
                  </a:lnTo>
                  <a:lnTo>
                    <a:pt x="1041378" y="235442"/>
                  </a:lnTo>
                  <a:lnTo>
                    <a:pt x="1055263" y="235442"/>
                  </a:lnTo>
                  <a:lnTo>
                    <a:pt x="1058885" y="238460"/>
                  </a:lnTo>
                  <a:lnTo>
                    <a:pt x="1066129" y="243290"/>
                  </a:lnTo>
                  <a:lnTo>
                    <a:pt x="1069752" y="243290"/>
                  </a:lnTo>
                  <a:lnTo>
                    <a:pt x="1074581" y="246912"/>
                  </a:lnTo>
                  <a:lnTo>
                    <a:pt x="1077600" y="256571"/>
                  </a:lnTo>
                  <a:lnTo>
                    <a:pt x="1088466" y="258383"/>
                  </a:lnTo>
                  <a:lnTo>
                    <a:pt x="1093899" y="258383"/>
                  </a:lnTo>
                  <a:lnTo>
                    <a:pt x="1095710" y="255968"/>
                  </a:lnTo>
                  <a:lnTo>
                    <a:pt x="1103558" y="254157"/>
                  </a:lnTo>
                  <a:lnTo>
                    <a:pt x="1107784" y="259590"/>
                  </a:lnTo>
                  <a:lnTo>
                    <a:pt x="1108992" y="263816"/>
                  </a:lnTo>
                  <a:lnTo>
                    <a:pt x="1114425" y="265023"/>
                  </a:lnTo>
                  <a:lnTo>
                    <a:pt x="1119254" y="268645"/>
                  </a:lnTo>
                  <a:lnTo>
                    <a:pt x="1123480" y="270456"/>
                  </a:lnTo>
                  <a:lnTo>
                    <a:pt x="1128914" y="268042"/>
                  </a:lnTo>
                  <a:lnTo>
                    <a:pt x="1134951" y="260797"/>
                  </a:lnTo>
                  <a:lnTo>
                    <a:pt x="1143402" y="257779"/>
                  </a:lnTo>
                  <a:lnTo>
                    <a:pt x="1150043" y="260797"/>
                  </a:lnTo>
                  <a:lnTo>
                    <a:pt x="1157288" y="268042"/>
                  </a:lnTo>
                  <a:lnTo>
                    <a:pt x="1159099" y="273475"/>
                  </a:lnTo>
                  <a:lnTo>
                    <a:pt x="1163928" y="275286"/>
                  </a:lnTo>
                  <a:lnTo>
                    <a:pt x="1170569" y="274078"/>
                  </a:lnTo>
                  <a:lnTo>
                    <a:pt x="1174191" y="280115"/>
                  </a:lnTo>
                  <a:lnTo>
                    <a:pt x="1182643" y="279512"/>
                  </a:lnTo>
                  <a:lnTo>
                    <a:pt x="1187473" y="282530"/>
                  </a:lnTo>
                  <a:lnTo>
                    <a:pt x="1188680" y="285549"/>
                  </a:lnTo>
                  <a:lnTo>
                    <a:pt x="1192906" y="286152"/>
                  </a:lnTo>
                  <a:lnTo>
                    <a:pt x="1201357" y="291586"/>
                  </a:lnTo>
                  <a:lnTo>
                    <a:pt x="1206791" y="297623"/>
                  </a:lnTo>
                  <a:lnTo>
                    <a:pt x="1204980" y="299434"/>
                  </a:lnTo>
                  <a:lnTo>
                    <a:pt x="1200754" y="297623"/>
                  </a:lnTo>
                  <a:lnTo>
                    <a:pt x="1192302" y="306075"/>
                  </a:lnTo>
                  <a:lnTo>
                    <a:pt x="1191095" y="309697"/>
                  </a:lnTo>
                  <a:lnTo>
                    <a:pt x="1194113" y="316337"/>
                  </a:lnTo>
                  <a:lnTo>
                    <a:pt x="1188076" y="322374"/>
                  </a:lnTo>
                  <a:lnTo>
                    <a:pt x="1188680" y="327808"/>
                  </a:lnTo>
                  <a:lnTo>
                    <a:pt x="1192906" y="329015"/>
                  </a:lnTo>
                  <a:lnTo>
                    <a:pt x="1199546" y="328411"/>
                  </a:lnTo>
                  <a:lnTo>
                    <a:pt x="1201961" y="335052"/>
                  </a:lnTo>
                  <a:lnTo>
                    <a:pt x="1206791" y="336259"/>
                  </a:lnTo>
                  <a:lnTo>
                    <a:pt x="1209205" y="340485"/>
                  </a:lnTo>
                  <a:lnTo>
                    <a:pt x="1204980" y="341693"/>
                  </a:lnTo>
                  <a:lnTo>
                    <a:pt x="1202565" y="347730"/>
                  </a:lnTo>
                  <a:lnTo>
                    <a:pt x="1201961" y="357389"/>
                  </a:lnTo>
                  <a:lnTo>
                    <a:pt x="1204376" y="360407"/>
                  </a:lnTo>
                  <a:lnTo>
                    <a:pt x="1202565" y="363426"/>
                  </a:lnTo>
                  <a:lnTo>
                    <a:pt x="1204376" y="368255"/>
                  </a:lnTo>
                  <a:lnTo>
                    <a:pt x="1199546" y="371274"/>
                  </a:lnTo>
                  <a:lnTo>
                    <a:pt x="1195321" y="368859"/>
                  </a:lnTo>
                  <a:lnTo>
                    <a:pt x="1190491" y="370066"/>
                  </a:lnTo>
                  <a:lnTo>
                    <a:pt x="1191095" y="364633"/>
                  </a:lnTo>
                  <a:lnTo>
                    <a:pt x="1188076" y="360407"/>
                  </a:lnTo>
                  <a:lnTo>
                    <a:pt x="1177210" y="365237"/>
                  </a:lnTo>
                  <a:lnTo>
                    <a:pt x="1172984" y="370066"/>
                  </a:lnTo>
                  <a:lnTo>
                    <a:pt x="1166343" y="376103"/>
                  </a:lnTo>
                  <a:lnTo>
                    <a:pt x="1157288" y="385762"/>
                  </a:lnTo>
                  <a:lnTo>
                    <a:pt x="1152458" y="387574"/>
                  </a:lnTo>
                  <a:lnTo>
                    <a:pt x="1150043" y="391196"/>
                  </a:lnTo>
                  <a:lnTo>
                    <a:pt x="1145214" y="392403"/>
                  </a:lnTo>
                  <a:lnTo>
                    <a:pt x="1145817" y="396629"/>
                  </a:lnTo>
                  <a:lnTo>
                    <a:pt x="1144006" y="402666"/>
                  </a:lnTo>
                  <a:lnTo>
                    <a:pt x="1138573" y="400251"/>
                  </a:lnTo>
                  <a:lnTo>
                    <a:pt x="1131932" y="402062"/>
                  </a:lnTo>
                  <a:lnTo>
                    <a:pt x="1127706" y="405081"/>
                  </a:lnTo>
                  <a:lnTo>
                    <a:pt x="1125291" y="411722"/>
                  </a:lnTo>
                  <a:lnTo>
                    <a:pt x="1121066" y="416551"/>
                  </a:lnTo>
                  <a:lnTo>
                    <a:pt x="1119858" y="420777"/>
                  </a:lnTo>
                  <a:lnTo>
                    <a:pt x="1115632" y="420173"/>
                  </a:lnTo>
                  <a:lnTo>
                    <a:pt x="1109595" y="424399"/>
                  </a:lnTo>
                  <a:lnTo>
                    <a:pt x="1107784" y="430436"/>
                  </a:lnTo>
                  <a:lnTo>
                    <a:pt x="1102955" y="432851"/>
                  </a:lnTo>
                  <a:lnTo>
                    <a:pt x="1103558" y="438888"/>
                  </a:lnTo>
                  <a:lnTo>
                    <a:pt x="1106577" y="440095"/>
                  </a:lnTo>
                  <a:lnTo>
                    <a:pt x="1107181" y="447340"/>
                  </a:lnTo>
                  <a:lnTo>
                    <a:pt x="1111406" y="453980"/>
                  </a:lnTo>
                  <a:lnTo>
                    <a:pt x="1106577" y="463640"/>
                  </a:lnTo>
                  <a:lnTo>
                    <a:pt x="1105973" y="469677"/>
                  </a:lnTo>
                  <a:lnTo>
                    <a:pt x="1110803" y="472091"/>
                  </a:lnTo>
                  <a:lnTo>
                    <a:pt x="1112010" y="477525"/>
                  </a:lnTo>
                  <a:lnTo>
                    <a:pt x="1117443" y="480543"/>
                  </a:lnTo>
                  <a:lnTo>
                    <a:pt x="1119254" y="484769"/>
                  </a:lnTo>
                  <a:lnTo>
                    <a:pt x="1118047" y="487184"/>
                  </a:lnTo>
                  <a:lnTo>
                    <a:pt x="1121066" y="492617"/>
                  </a:lnTo>
                  <a:lnTo>
                    <a:pt x="1124084" y="494428"/>
                  </a:lnTo>
                  <a:lnTo>
                    <a:pt x="1125291" y="500465"/>
                  </a:lnTo>
                  <a:lnTo>
                    <a:pt x="1132536" y="505295"/>
                  </a:lnTo>
                  <a:lnTo>
                    <a:pt x="1133140" y="509520"/>
                  </a:lnTo>
                  <a:lnTo>
                    <a:pt x="1140988" y="517972"/>
                  </a:lnTo>
                  <a:lnTo>
                    <a:pt x="1144006" y="519180"/>
                  </a:lnTo>
                  <a:lnTo>
                    <a:pt x="1144006" y="525217"/>
                  </a:lnTo>
                  <a:lnTo>
                    <a:pt x="1148232" y="528235"/>
                  </a:lnTo>
                  <a:lnTo>
                    <a:pt x="1150647" y="533668"/>
                  </a:lnTo>
                  <a:lnTo>
                    <a:pt x="1155476" y="535480"/>
                  </a:lnTo>
                  <a:lnTo>
                    <a:pt x="1159099" y="540913"/>
                  </a:lnTo>
                  <a:lnTo>
                    <a:pt x="1159702" y="545139"/>
                  </a:lnTo>
                  <a:lnTo>
                    <a:pt x="1156684" y="547553"/>
                  </a:lnTo>
                  <a:lnTo>
                    <a:pt x="1154269" y="552987"/>
                  </a:lnTo>
                  <a:lnTo>
                    <a:pt x="1151251" y="552987"/>
                  </a:lnTo>
                  <a:lnTo>
                    <a:pt x="1147025" y="548761"/>
                  </a:lnTo>
                  <a:lnTo>
                    <a:pt x="1140384" y="551176"/>
                  </a:lnTo>
                  <a:lnTo>
                    <a:pt x="1137365" y="551176"/>
                  </a:lnTo>
                  <a:lnTo>
                    <a:pt x="1130725" y="543931"/>
                  </a:lnTo>
                  <a:lnTo>
                    <a:pt x="1124084" y="540913"/>
                  </a:lnTo>
                  <a:lnTo>
                    <a:pt x="1121066" y="537894"/>
                  </a:lnTo>
                  <a:lnTo>
                    <a:pt x="1115029" y="536687"/>
                  </a:lnTo>
                  <a:lnTo>
                    <a:pt x="1107784" y="536083"/>
                  </a:lnTo>
                  <a:lnTo>
                    <a:pt x="1096918" y="530650"/>
                  </a:lnTo>
                  <a:lnTo>
                    <a:pt x="1096314" y="525820"/>
                  </a:lnTo>
                  <a:lnTo>
                    <a:pt x="1101747" y="521594"/>
                  </a:lnTo>
                  <a:lnTo>
                    <a:pt x="1100540" y="514954"/>
                  </a:lnTo>
                  <a:lnTo>
                    <a:pt x="1096918" y="514350"/>
                  </a:lnTo>
                  <a:lnTo>
                    <a:pt x="1094503" y="511935"/>
                  </a:lnTo>
                  <a:lnTo>
                    <a:pt x="1093296" y="505898"/>
                  </a:lnTo>
                  <a:lnTo>
                    <a:pt x="1090881" y="504691"/>
                  </a:lnTo>
                  <a:lnTo>
                    <a:pt x="1086655" y="500465"/>
                  </a:lnTo>
                  <a:lnTo>
                    <a:pt x="1083637" y="494428"/>
                  </a:lnTo>
                  <a:lnTo>
                    <a:pt x="1077600" y="492013"/>
                  </a:lnTo>
                  <a:lnTo>
                    <a:pt x="1070959" y="492013"/>
                  </a:lnTo>
                  <a:lnTo>
                    <a:pt x="1064922" y="488391"/>
                  </a:lnTo>
                  <a:lnTo>
                    <a:pt x="1061300" y="492013"/>
                  </a:lnTo>
                  <a:lnTo>
                    <a:pt x="1056470" y="490202"/>
                  </a:lnTo>
                  <a:lnTo>
                    <a:pt x="1051641" y="491409"/>
                  </a:lnTo>
                  <a:lnTo>
                    <a:pt x="1046207" y="490202"/>
                  </a:lnTo>
                  <a:lnTo>
                    <a:pt x="1041378" y="493824"/>
                  </a:lnTo>
                  <a:lnTo>
                    <a:pt x="1041981" y="496843"/>
                  </a:lnTo>
                  <a:lnTo>
                    <a:pt x="1034133" y="501069"/>
                  </a:lnTo>
                  <a:lnTo>
                    <a:pt x="1027493" y="507709"/>
                  </a:lnTo>
                  <a:lnTo>
                    <a:pt x="1021456" y="505295"/>
                  </a:lnTo>
                  <a:lnTo>
                    <a:pt x="1015419" y="504087"/>
                  </a:lnTo>
                  <a:lnTo>
                    <a:pt x="1007570" y="504691"/>
                  </a:lnTo>
                  <a:lnTo>
                    <a:pt x="999119" y="508313"/>
                  </a:lnTo>
                  <a:lnTo>
                    <a:pt x="993082" y="507106"/>
                  </a:lnTo>
                  <a:lnTo>
                    <a:pt x="990063" y="510124"/>
                  </a:lnTo>
                  <a:lnTo>
                    <a:pt x="982215" y="506502"/>
                  </a:lnTo>
                  <a:lnTo>
                    <a:pt x="977989" y="508313"/>
                  </a:lnTo>
                  <a:lnTo>
                    <a:pt x="975575" y="511935"/>
                  </a:lnTo>
                  <a:lnTo>
                    <a:pt x="966519" y="510728"/>
                  </a:lnTo>
                  <a:lnTo>
                    <a:pt x="962897" y="514350"/>
                  </a:lnTo>
                  <a:lnTo>
                    <a:pt x="958671" y="515557"/>
                  </a:lnTo>
                  <a:lnTo>
                    <a:pt x="955653" y="517972"/>
                  </a:lnTo>
                  <a:lnTo>
                    <a:pt x="952031" y="517972"/>
                  </a:lnTo>
                  <a:lnTo>
                    <a:pt x="941768" y="522802"/>
                  </a:lnTo>
                  <a:lnTo>
                    <a:pt x="938749" y="523406"/>
                  </a:lnTo>
                  <a:lnTo>
                    <a:pt x="935731" y="526424"/>
                  </a:lnTo>
                  <a:lnTo>
                    <a:pt x="925468" y="531254"/>
                  </a:lnTo>
                  <a:lnTo>
                    <a:pt x="921846" y="540913"/>
                  </a:lnTo>
                  <a:lnTo>
                    <a:pt x="913997" y="551176"/>
                  </a:lnTo>
                  <a:lnTo>
                    <a:pt x="909168" y="560835"/>
                  </a:lnTo>
                  <a:lnTo>
                    <a:pt x="892868" y="571701"/>
                  </a:lnTo>
                  <a:lnTo>
                    <a:pt x="888642" y="571701"/>
                  </a:lnTo>
                  <a:lnTo>
                    <a:pt x="885020" y="572909"/>
                  </a:lnTo>
                  <a:lnTo>
                    <a:pt x="880190" y="571701"/>
                  </a:lnTo>
                  <a:lnTo>
                    <a:pt x="872946" y="578946"/>
                  </a:lnTo>
                  <a:lnTo>
                    <a:pt x="868720" y="584983"/>
                  </a:lnTo>
                  <a:lnTo>
                    <a:pt x="869324" y="589209"/>
                  </a:lnTo>
                  <a:lnTo>
                    <a:pt x="866909" y="592831"/>
                  </a:lnTo>
                  <a:lnTo>
                    <a:pt x="867513" y="598264"/>
                  </a:lnTo>
                  <a:lnTo>
                    <a:pt x="862683" y="602490"/>
                  </a:lnTo>
                  <a:lnTo>
                    <a:pt x="857250" y="603093"/>
                  </a:lnTo>
                  <a:lnTo>
                    <a:pt x="850609" y="597660"/>
                  </a:lnTo>
                  <a:lnTo>
                    <a:pt x="846384" y="603697"/>
                  </a:lnTo>
                  <a:lnTo>
                    <a:pt x="843365" y="604905"/>
                  </a:lnTo>
                  <a:lnTo>
                    <a:pt x="842158" y="611545"/>
                  </a:lnTo>
                  <a:lnTo>
                    <a:pt x="837932" y="618186"/>
                  </a:lnTo>
                  <a:lnTo>
                    <a:pt x="830687" y="616979"/>
                  </a:lnTo>
                  <a:lnTo>
                    <a:pt x="828273" y="614564"/>
                  </a:lnTo>
                  <a:lnTo>
                    <a:pt x="824650" y="613960"/>
                  </a:lnTo>
                  <a:lnTo>
                    <a:pt x="818010" y="619997"/>
                  </a:lnTo>
                  <a:lnTo>
                    <a:pt x="815595" y="627241"/>
                  </a:lnTo>
                  <a:lnTo>
                    <a:pt x="811973" y="633278"/>
                  </a:lnTo>
                  <a:lnTo>
                    <a:pt x="807747" y="634486"/>
                  </a:lnTo>
                  <a:lnTo>
                    <a:pt x="799295" y="646560"/>
                  </a:lnTo>
                  <a:lnTo>
                    <a:pt x="795673" y="646560"/>
                  </a:lnTo>
                  <a:lnTo>
                    <a:pt x="787221" y="651389"/>
                  </a:lnTo>
                  <a:lnTo>
                    <a:pt x="783599" y="651389"/>
                  </a:lnTo>
                  <a:lnTo>
                    <a:pt x="774543" y="656219"/>
                  </a:lnTo>
                  <a:lnTo>
                    <a:pt x="767903" y="654408"/>
                  </a:lnTo>
                  <a:lnTo>
                    <a:pt x="765488" y="648975"/>
                  </a:lnTo>
                  <a:lnTo>
                    <a:pt x="761262" y="648975"/>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51" name="Freeform: Shape 5150">
              <a:extLst>
                <a:ext uri="{FF2B5EF4-FFF2-40B4-BE49-F238E27FC236}">
                  <a16:creationId xmlns:a16="http://schemas.microsoft.com/office/drawing/2014/main" id="{CBC0D79B-3096-2B76-9541-059D07ACC292}"/>
                </a:ext>
              </a:extLst>
            </p:cNvPr>
            <p:cNvSpPr/>
            <p:nvPr/>
          </p:nvSpPr>
          <p:spPr>
            <a:xfrm>
              <a:off x="9947139" y="2235490"/>
              <a:ext cx="1302778" cy="882001"/>
            </a:xfrm>
            <a:custGeom>
              <a:avLst/>
              <a:gdLst>
                <a:gd name="connsiteX0" fmla="*/ 36222 w 1302778"/>
                <a:gd name="connsiteY0" fmla="*/ 563250 h 882001"/>
                <a:gd name="connsiteX1" fmla="*/ 37429 w 1302778"/>
                <a:gd name="connsiteY1" fmla="*/ 565664 h 882001"/>
                <a:gd name="connsiteX2" fmla="*/ 36825 w 1302778"/>
                <a:gd name="connsiteY2" fmla="*/ 568683 h 882001"/>
                <a:gd name="connsiteX3" fmla="*/ 38033 w 1302778"/>
                <a:gd name="connsiteY3" fmla="*/ 574720 h 882001"/>
                <a:gd name="connsiteX4" fmla="*/ 35618 w 1302778"/>
                <a:gd name="connsiteY4" fmla="*/ 577135 h 882001"/>
                <a:gd name="connsiteX5" fmla="*/ 33203 w 1302778"/>
                <a:gd name="connsiteY5" fmla="*/ 577738 h 882001"/>
                <a:gd name="connsiteX6" fmla="*/ 34411 w 1302778"/>
                <a:gd name="connsiteY6" fmla="*/ 568079 h 882001"/>
                <a:gd name="connsiteX7" fmla="*/ 36222 w 1302778"/>
                <a:gd name="connsiteY7" fmla="*/ 563250 h 882001"/>
                <a:gd name="connsiteX8" fmla="*/ 1133743 w 1302778"/>
                <a:gd name="connsiteY8" fmla="*/ 217331 h 882001"/>
                <a:gd name="connsiteX9" fmla="*/ 1125292 w 1302778"/>
                <a:gd name="connsiteY9" fmla="*/ 225783 h 882001"/>
                <a:gd name="connsiteX10" fmla="*/ 1117443 w 1302778"/>
                <a:gd name="connsiteY10" fmla="*/ 231216 h 882001"/>
                <a:gd name="connsiteX11" fmla="*/ 1116236 w 1302778"/>
                <a:gd name="connsiteY11" fmla="*/ 234838 h 882001"/>
                <a:gd name="connsiteX12" fmla="*/ 1111406 w 1302778"/>
                <a:gd name="connsiteY12" fmla="*/ 237857 h 882001"/>
                <a:gd name="connsiteX13" fmla="*/ 1101144 w 1302778"/>
                <a:gd name="connsiteY13" fmla="*/ 241479 h 882001"/>
                <a:gd name="connsiteX14" fmla="*/ 1098125 w 1302778"/>
                <a:gd name="connsiteY14" fmla="*/ 244497 h 882001"/>
                <a:gd name="connsiteX15" fmla="*/ 1090881 w 1302778"/>
                <a:gd name="connsiteY15" fmla="*/ 246309 h 882001"/>
                <a:gd name="connsiteX16" fmla="*/ 1084844 w 1302778"/>
                <a:gd name="connsiteY16" fmla="*/ 240272 h 882001"/>
                <a:gd name="connsiteX17" fmla="*/ 1080015 w 1302778"/>
                <a:gd name="connsiteY17" fmla="*/ 241479 h 882001"/>
                <a:gd name="connsiteX18" fmla="*/ 1075789 w 1302778"/>
                <a:gd name="connsiteY18" fmla="*/ 240272 h 882001"/>
                <a:gd name="connsiteX19" fmla="*/ 1070355 w 1302778"/>
                <a:gd name="connsiteY19" fmla="*/ 242686 h 882001"/>
                <a:gd name="connsiteX20" fmla="*/ 1066733 w 1302778"/>
                <a:gd name="connsiteY20" fmla="*/ 246912 h 882001"/>
                <a:gd name="connsiteX21" fmla="*/ 1063111 w 1302778"/>
                <a:gd name="connsiteY21" fmla="*/ 254760 h 882001"/>
                <a:gd name="connsiteX22" fmla="*/ 1056470 w 1302778"/>
                <a:gd name="connsiteY22" fmla="*/ 260797 h 882001"/>
                <a:gd name="connsiteX23" fmla="*/ 1055263 w 1302778"/>
                <a:gd name="connsiteY23" fmla="*/ 267438 h 882001"/>
                <a:gd name="connsiteX24" fmla="*/ 1052848 w 1302778"/>
                <a:gd name="connsiteY24" fmla="*/ 272267 h 882001"/>
                <a:gd name="connsiteX25" fmla="*/ 1046811 w 1302778"/>
                <a:gd name="connsiteY25" fmla="*/ 274682 h 882001"/>
                <a:gd name="connsiteX26" fmla="*/ 1043189 w 1302778"/>
                <a:gd name="connsiteY26" fmla="*/ 280116 h 882001"/>
                <a:gd name="connsiteX27" fmla="*/ 1041378 w 1302778"/>
                <a:gd name="connsiteY27" fmla="*/ 277701 h 882001"/>
                <a:gd name="connsiteX28" fmla="*/ 1038359 w 1302778"/>
                <a:gd name="connsiteY28" fmla="*/ 281927 h 882001"/>
                <a:gd name="connsiteX29" fmla="*/ 1028700 w 1302778"/>
                <a:gd name="connsiteY29" fmla="*/ 289171 h 882001"/>
                <a:gd name="connsiteX30" fmla="*/ 1022059 w 1302778"/>
                <a:gd name="connsiteY30" fmla="*/ 290982 h 882001"/>
                <a:gd name="connsiteX31" fmla="*/ 1015419 w 1302778"/>
                <a:gd name="connsiteY31" fmla="*/ 291586 h 882001"/>
                <a:gd name="connsiteX32" fmla="*/ 1013004 w 1302778"/>
                <a:gd name="connsiteY32" fmla="*/ 287360 h 882001"/>
                <a:gd name="connsiteX33" fmla="*/ 1009985 w 1302778"/>
                <a:gd name="connsiteY33" fmla="*/ 290378 h 882001"/>
                <a:gd name="connsiteX34" fmla="*/ 1009382 w 1302778"/>
                <a:gd name="connsiteY34" fmla="*/ 295812 h 882001"/>
                <a:gd name="connsiteX35" fmla="*/ 999722 w 1302778"/>
                <a:gd name="connsiteY35" fmla="*/ 294001 h 882001"/>
                <a:gd name="connsiteX36" fmla="*/ 994893 w 1302778"/>
                <a:gd name="connsiteY36" fmla="*/ 296415 h 882001"/>
                <a:gd name="connsiteX37" fmla="*/ 993685 w 1302778"/>
                <a:gd name="connsiteY37" fmla="*/ 299434 h 882001"/>
                <a:gd name="connsiteX38" fmla="*/ 990063 w 1302778"/>
                <a:gd name="connsiteY38" fmla="*/ 302452 h 882001"/>
                <a:gd name="connsiteX39" fmla="*/ 984026 w 1302778"/>
                <a:gd name="connsiteY39" fmla="*/ 303660 h 882001"/>
                <a:gd name="connsiteX40" fmla="*/ 981008 w 1302778"/>
                <a:gd name="connsiteY40" fmla="*/ 310301 h 882001"/>
                <a:gd name="connsiteX41" fmla="*/ 971953 w 1302778"/>
                <a:gd name="connsiteY41" fmla="*/ 315734 h 882001"/>
                <a:gd name="connsiteX42" fmla="*/ 971349 w 1302778"/>
                <a:gd name="connsiteY42" fmla="*/ 319356 h 882001"/>
                <a:gd name="connsiteX43" fmla="*/ 973160 w 1302778"/>
                <a:gd name="connsiteY43" fmla="*/ 323582 h 882001"/>
                <a:gd name="connsiteX44" fmla="*/ 968934 w 1302778"/>
                <a:gd name="connsiteY44" fmla="*/ 335656 h 882001"/>
                <a:gd name="connsiteX45" fmla="*/ 965312 w 1302778"/>
                <a:gd name="connsiteY45" fmla="*/ 339882 h 882001"/>
                <a:gd name="connsiteX46" fmla="*/ 959879 w 1302778"/>
                <a:gd name="connsiteY46" fmla="*/ 340485 h 882001"/>
                <a:gd name="connsiteX47" fmla="*/ 959879 w 1302778"/>
                <a:gd name="connsiteY47" fmla="*/ 343504 h 882001"/>
                <a:gd name="connsiteX48" fmla="*/ 954445 w 1302778"/>
                <a:gd name="connsiteY48" fmla="*/ 347126 h 882001"/>
                <a:gd name="connsiteX49" fmla="*/ 952634 w 1302778"/>
                <a:gd name="connsiteY49" fmla="*/ 351352 h 882001"/>
                <a:gd name="connsiteX50" fmla="*/ 947805 w 1302778"/>
                <a:gd name="connsiteY50" fmla="*/ 347126 h 882001"/>
                <a:gd name="connsiteX51" fmla="*/ 946597 w 1302778"/>
                <a:gd name="connsiteY51" fmla="*/ 340485 h 882001"/>
                <a:gd name="connsiteX52" fmla="*/ 945390 w 1302778"/>
                <a:gd name="connsiteY52" fmla="*/ 327808 h 882001"/>
                <a:gd name="connsiteX53" fmla="*/ 941768 w 1302778"/>
                <a:gd name="connsiteY53" fmla="*/ 332637 h 882001"/>
                <a:gd name="connsiteX54" fmla="*/ 936938 w 1302778"/>
                <a:gd name="connsiteY54" fmla="*/ 339882 h 882001"/>
                <a:gd name="connsiteX55" fmla="*/ 930901 w 1302778"/>
                <a:gd name="connsiteY55" fmla="*/ 344711 h 882001"/>
                <a:gd name="connsiteX56" fmla="*/ 929090 w 1302778"/>
                <a:gd name="connsiteY56" fmla="*/ 349541 h 882001"/>
                <a:gd name="connsiteX57" fmla="*/ 926072 w 1302778"/>
                <a:gd name="connsiteY57" fmla="*/ 351956 h 882001"/>
                <a:gd name="connsiteX58" fmla="*/ 923657 w 1302778"/>
                <a:gd name="connsiteY58" fmla="*/ 358596 h 882001"/>
                <a:gd name="connsiteX59" fmla="*/ 924260 w 1302778"/>
                <a:gd name="connsiteY59" fmla="*/ 368255 h 882001"/>
                <a:gd name="connsiteX60" fmla="*/ 921242 w 1302778"/>
                <a:gd name="connsiteY60" fmla="*/ 374896 h 882001"/>
                <a:gd name="connsiteX61" fmla="*/ 921242 w 1302778"/>
                <a:gd name="connsiteY61" fmla="*/ 379726 h 882001"/>
                <a:gd name="connsiteX62" fmla="*/ 915809 w 1302778"/>
                <a:gd name="connsiteY62" fmla="*/ 379122 h 882001"/>
                <a:gd name="connsiteX63" fmla="*/ 909772 w 1302778"/>
                <a:gd name="connsiteY63" fmla="*/ 382744 h 882001"/>
                <a:gd name="connsiteX64" fmla="*/ 908564 w 1302778"/>
                <a:gd name="connsiteY64" fmla="*/ 386366 h 882001"/>
                <a:gd name="connsiteX65" fmla="*/ 901924 w 1302778"/>
                <a:gd name="connsiteY65" fmla="*/ 397837 h 882001"/>
                <a:gd name="connsiteX66" fmla="*/ 898301 w 1302778"/>
                <a:gd name="connsiteY66" fmla="*/ 399044 h 882001"/>
                <a:gd name="connsiteX67" fmla="*/ 895887 w 1302778"/>
                <a:gd name="connsiteY67" fmla="*/ 403874 h 882001"/>
                <a:gd name="connsiteX68" fmla="*/ 894679 w 1302778"/>
                <a:gd name="connsiteY68" fmla="*/ 411118 h 882001"/>
                <a:gd name="connsiteX69" fmla="*/ 889850 w 1302778"/>
                <a:gd name="connsiteY69" fmla="*/ 414740 h 882001"/>
                <a:gd name="connsiteX70" fmla="*/ 887435 w 1302778"/>
                <a:gd name="connsiteY70" fmla="*/ 421381 h 882001"/>
                <a:gd name="connsiteX71" fmla="*/ 888642 w 1302778"/>
                <a:gd name="connsiteY71" fmla="*/ 423796 h 882001"/>
                <a:gd name="connsiteX72" fmla="*/ 884416 w 1302778"/>
                <a:gd name="connsiteY72" fmla="*/ 438284 h 882001"/>
                <a:gd name="connsiteX73" fmla="*/ 885624 w 1302778"/>
                <a:gd name="connsiteY73" fmla="*/ 440699 h 882001"/>
                <a:gd name="connsiteX74" fmla="*/ 880190 w 1302778"/>
                <a:gd name="connsiteY74" fmla="*/ 447943 h 882001"/>
                <a:gd name="connsiteX75" fmla="*/ 878379 w 1302778"/>
                <a:gd name="connsiteY75" fmla="*/ 455791 h 882001"/>
                <a:gd name="connsiteX76" fmla="*/ 878379 w 1302778"/>
                <a:gd name="connsiteY76" fmla="*/ 463640 h 882001"/>
                <a:gd name="connsiteX77" fmla="*/ 880794 w 1302778"/>
                <a:gd name="connsiteY77" fmla="*/ 466658 h 882001"/>
                <a:gd name="connsiteX78" fmla="*/ 883813 w 1302778"/>
                <a:gd name="connsiteY78" fmla="*/ 474506 h 882001"/>
                <a:gd name="connsiteX79" fmla="*/ 878983 w 1302778"/>
                <a:gd name="connsiteY79" fmla="*/ 479336 h 882001"/>
                <a:gd name="connsiteX80" fmla="*/ 869928 w 1302778"/>
                <a:gd name="connsiteY80" fmla="*/ 483561 h 882001"/>
                <a:gd name="connsiteX81" fmla="*/ 865702 w 1302778"/>
                <a:gd name="connsiteY81" fmla="*/ 488391 h 882001"/>
                <a:gd name="connsiteX82" fmla="*/ 863287 w 1302778"/>
                <a:gd name="connsiteY82" fmla="*/ 492617 h 882001"/>
                <a:gd name="connsiteX83" fmla="*/ 856647 w 1302778"/>
                <a:gd name="connsiteY83" fmla="*/ 488995 h 882001"/>
                <a:gd name="connsiteX84" fmla="*/ 851213 w 1302778"/>
                <a:gd name="connsiteY84" fmla="*/ 492617 h 882001"/>
                <a:gd name="connsiteX85" fmla="*/ 850006 w 1302778"/>
                <a:gd name="connsiteY85" fmla="*/ 497447 h 882001"/>
                <a:gd name="connsiteX86" fmla="*/ 845176 w 1302778"/>
                <a:gd name="connsiteY86" fmla="*/ 499861 h 882001"/>
                <a:gd name="connsiteX87" fmla="*/ 842158 w 1302778"/>
                <a:gd name="connsiteY87" fmla="*/ 492617 h 882001"/>
                <a:gd name="connsiteX88" fmla="*/ 845780 w 1302778"/>
                <a:gd name="connsiteY88" fmla="*/ 478128 h 882001"/>
                <a:gd name="connsiteX89" fmla="*/ 843365 w 1302778"/>
                <a:gd name="connsiteY89" fmla="*/ 467262 h 882001"/>
                <a:gd name="connsiteX90" fmla="*/ 839743 w 1302778"/>
                <a:gd name="connsiteY90" fmla="*/ 467865 h 882001"/>
                <a:gd name="connsiteX91" fmla="*/ 836121 w 1302778"/>
                <a:gd name="connsiteY91" fmla="*/ 472091 h 882001"/>
                <a:gd name="connsiteX92" fmla="*/ 822839 w 1302778"/>
                <a:gd name="connsiteY92" fmla="*/ 478128 h 882001"/>
                <a:gd name="connsiteX93" fmla="*/ 823443 w 1302778"/>
                <a:gd name="connsiteY93" fmla="*/ 482958 h 882001"/>
                <a:gd name="connsiteX94" fmla="*/ 827065 w 1302778"/>
                <a:gd name="connsiteY94" fmla="*/ 491410 h 882001"/>
                <a:gd name="connsiteX95" fmla="*/ 822236 w 1302778"/>
                <a:gd name="connsiteY95" fmla="*/ 493824 h 882001"/>
                <a:gd name="connsiteX96" fmla="*/ 821028 w 1302778"/>
                <a:gd name="connsiteY96" fmla="*/ 496843 h 882001"/>
                <a:gd name="connsiteX97" fmla="*/ 814991 w 1302778"/>
                <a:gd name="connsiteY97" fmla="*/ 498050 h 882001"/>
                <a:gd name="connsiteX98" fmla="*/ 810765 w 1302778"/>
                <a:gd name="connsiteY98" fmla="*/ 502276 h 882001"/>
                <a:gd name="connsiteX99" fmla="*/ 809558 w 1302778"/>
                <a:gd name="connsiteY99" fmla="*/ 507709 h 882001"/>
                <a:gd name="connsiteX100" fmla="*/ 801710 w 1302778"/>
                <a:gd name="connsiteY100" fmla="*/ 513143 h 882001"/>
                <a:gd name="connsiteX101" fmla="*/ 793862 w 1302778"/>
                <a:gd name="connsiteY101" fmla="*/ 520387 h 882001"/>
                <a:gd name="connsiteX102" fmla="*/ 793258 w 1302778"/>
                <a:gd name="connsiteY102" fmla="*/ 525820 h 882001"/>
                <a:gd name="connsiteX103" fmla="*/ 788428 w 1302778"/>
                <a:gd name="connsiteY103" fmla="*/ 530046 h 882001"/>
                <a:gd name="connsiteX104" fmla="*/ 781184 w 1302778"/>
                <a:gd name="connsiteY104" fmla="*/ 538498 h 882001"/>
                <a:gd name="connsiteX105" fmla="*/ 776958 w 1302778"/>
                <a:gd name="connsiteY105" fmla="*/ 539102 h 882001"/>
                <a:gd name="connsiteX106" fmla="*/ 767299 w 1302778"/>
                <a:gd name="connsiteY106" fmla="*/ 544535 h 882001"/>
                <a:gd name="connsiteX107" fmla="*/ 764884 w 1302778"/>
                <a:gd name="connsiteY107" fmla="*/ 549968 h 882001"/>
                <a:gd name="connsiteX108" fmla="*/ 761866 w 1302778"/>
                <a:gd name="connsiteY108" fmla="*/ 550572 h 882001"/>
                <a:gd name="connsiteX109" fmla="*/ 758244 w 1302778"/>
                <a:gd name="connsiteY109" fmla="*/ 556005 h 882001"/>
                <a:gd name="connsiteX110" fmla="*/ 752207 w 1302778"/>
                <a:gd name="connsiteY110" fmla="*/ 557816 h 882001"/>
                <a:gd name="connsiteX111" fmla="*/ 749792 w 1302778"/>
                <a:gd name="connsiteY111" fmla="*/ 560835 h 882001"/>
                <a:gd name="connsiteX112" fmla="*/ 755225 w 1302778"/>
                <a:gd name="connsiteY112" fmla="*/ 565664 h 882001"/>
                <a:gd name="connsiteX113" fmla="*/ 757640 w 1302778"/>
                <a:gd name="connsiteY113" fmla="*/ 571701 h 882001"/>
                <a:gd name="connsiteX114" fmla="*/ 761866 w 1302778"/>
                <a:gd name="connsiteY114" fmla="*/ 575324 h 882001"/>
                <a:gd name="connsiteX115" fmla="*/ 761866 w 1302778"/>
                <a:gd name="connsiteY115" fmla="*/ 578946 h 882001"/>
                <a:gd name="connsiteX116" fmla="*/ 767299 w 1302778"/>
                <a:gd name="connsiteY116" fmla="*/ 582568 h 882001"/>
                <a:gd name="connsiteX117" fmla="*/ 770921 w 1302778"/>
                <a:gd name="connsiteY117" fmla="*/ 582568 h 882001"/>
                <a:gd name="connsiteX118" fmla="*/ 775751 w 1302778"/>
                <a:gd name="connsiteY118" fmla="*/ 584983 h 882001"/>
                <a:gd name="connsiteX119" fmla="*/ 776958 w 1302778"/>
                <a:gd name="connsiteY119" fmla="*/ 592227 h 882001"/>
                <a:gd name="connsiteX120" fmla="*/ 779977 w 1302778"/>
                <a:gd name="connsiteY120" fmla="*/ 599471 h 882001"/>
                <a:gd name="connsiteX121" fmla="*/ 774543 w 1302778"/>
                <a:gd name="connsiteY121" fmla="*/ 607319 h 882001"/>
                <a:gd name="connsiteX122" fmla="*/ 775147 w 1302778"/>
                <a:gd name="connsiteY122" fmla="*/ 612149 h 882001"/>
                <a:gd name="connsiteX123" fmla="*/ 778769 w 1302778"/>
                <a:gd name="connsiteY123" fmla="*/ 615771 h 882001"/>
                <a:gd name="connsiteX124" fmla="*/ 776354 w 1302778"/>
                <a:gd name="connsiteY124" fmla="*/ 618790 h 882001"/>
                <a:gd name="connsiteX125" fmla="*/ 772732 w 1302778"/>
                <a:gd name="connsiteY125" fmla="*/ 619393 h 882001"/>
                <a:gd name="connsiteX126" fmla="*/ 764281 w 1302778"/>
                <a:gd name="connsiteY126" fmla="*/ 626034 h 882001"/>
                <a:gd name="connsiteX127" fmla="*/ 761262 w 1302778"/>
                <a:gd name="connsiteY127" fmla="*/ 630864 h 882001"/>
                <a:gd name="connsiteX128" fmla="*/ 761262 w 1302778"/>
                <a:gd name="connsiteY128" fmla="*/ 633279 h 882001"/>
                <a:gd name="connsiteX129" fmla="*/ 754018 w 1302778"/>
                <a:gd name="connsiteY129" fmla="*/ 644749 h 882001"/>
                <a:gd name="connsiteX130" fmla="*/ 752811 w 1302778"/>
                <a:gd name="connsiteY130" fmla="*/ 648371 h 882001"/>
                <a:gd name="connsiteX131" fmla="*/ 753414 w 1302778"/>
                <a:gd name="connsiteY131" fmla="*/ 653200 h 882001"/>
                <a:gd name="connsiteX132" fmla="*/ 750396 w 1302778"/>
                <a:gd name="connsiteY132" fmla="*/ 664067 h 882001"/>
                <a:gd name="connsiteX133" fmla="*/ 747981 w 1302778"/>
                <a:gd name="connsiteY133" fmla="*/ 665274 h 882001"/>
                <a:gd name="connsiteX134" fmla="*/ 742548 w 1302778"/>
                <a:gd name="connsiteY134" fmla="*/ 674934 h 882001"/>
                <a:gd name="connsiteX135" fmla="*/ 736511 w 1302778"/>
                <a:gd name="connsiteY135" fmla="*/ 674934 h 882001"/>
                <a:gd name="connsiteX136" fmla="*/ 732285 w 1302778"/>
                <a:gd name="connsiteY136" fmla="*/ 681574 h 882001"/>
                <a:gd name="connsiteX137" fmla="*/ 732285 w 1302778"/>
                <a:gd name="connsiteY137" fmla="*/ 685196 h 882001"/>
                <a:gd name="connsiteX138" fmla="*/ 735303 w 1302778"/>
                <a:gd name="connsiteY138" fmla="*/ 693648 h 882001"/>
                <a:gd name="connsiteX139" fmla="*/ 734700 w 1302778"/>
                <a:gd name="connsiteY139" fmla="*/ 697270 h 882001"/>
                <a:gd name="connsiteX140" fmla="*/ 731681 w 1302778"/>
                <a:gd name="connsiteY140" fmla="*/ 698478 h 882001"/>
                <a:gd name="connsiteX141" fmla="*/ 733492 w 1302778"/>
                <a:gd name="connsiteY141" fmla="*/ 704515 h 882001"/>
                <a:gd name="connsiteX142" fmla="*/ 729266 w 1302778"/>
                <a:gd name="connsiteY142" fmla="*/ 708741 h 882001"/>
                <a:gd name="connsiteX143" fmla="*/ 729266 w 1302778"/>
                <a:gd name="connsiteY143" fmla="*/ 712363 h 882001"/>
                <a:gd name="connsiteX144" fmla="*/ 721418 w 1302778"/>
                <a:gd name="connsiteY144" fmla="*/ 720815 h 882001"/>
                <a:gd name="connsiteX145" fmla="*/ 720815 w 1302778"/>
                <a:gd name="connsiteY145" fmla="*/ 729870 h 882001"/>
                <a:gd name="connsiteX146" fmla="*/ 713570 w 1302778"/>
                <a:gd name="connsiteY146" fmla="*/ 732889 h 882001"/>
                <a:gd name="connsiteX147" fmla="*/ 708137 w 1302778"/>
                <a:gd name="connsiteY147" fmla="*/ 729870 h 882001"/>
                <a:gd name="connsiteX148" fmla="*/ 704515 w 1302778"/>
                <a:gd name="connsiteY148" fmla="*/ 731077 h 882001"/>
                <a:gd name="connsiteX149" fmla="*/ 699685 w 1302778"/>
                <a:gd name="connsiteY149" fmla="*/ 752207 h 882001"/>
                <a:gd name="connsiteX150" fmla="*/ 701496 w 1302778"/>
                <a:gd name="connsiteY150" fmla="*/ 761866 h 882001"/>
                <a:gd name="connsiteX151" fmla="*/ 698478 w 1302778"/>
                <a:gd name="connsiteY151" fmla="*/ 766092 h 882001"/>
                <a:gd name="connsiteX152" fmla="*/ 699081 w 1302778"/>
                <a:gd name="connsiteY152" fmla="*/ 773940 h 882001"/>
                <a:gd name="connsiteX153" fmla="*/ 696667 w 1302778"/>
                <a:gd name="connsiteY153" fmla="*/ 777562 h 882001"/>
                <a:gd name="connsiteX154" fmla="*/ 701496 w 1302778"/>
                <a:gd name="connsiteY154" fmla="*/ 780581 h 882001"/>
                <a:gd name="connsiteX155" fmla="*/ 691837 w 1302778"/>
                <a:gd name="connsiteY155" fmla="*/ 789032 h 882001"/>
                <a:gd name="connsiteX156" fmla="*/ 692441 w 1302778"/>
                <a:gd name="connsiteY156" fmla="*/ 795069 h 882001"/>
                <a:gd name="connsiteX157" fmla="*/ 688818 w 1302778"/>
                <a:gd name="connsiteY157" fmla="*/ 799899 h 882001"/>
                <a:gd name="connsiteX158" fmla="*/ 691233 w 1302778"/>
                <a:gd name="connsiteY158" fmla="*/ 804728 h 882001"/>
                <a:gd name="connsiteX159" fmla="*/ 688818 w 1302778"/>
                <a:gd name="connsiteY159" fmla="*/ 808351 h 882001"/>
                <a:gd name="connsiteX160" fmla="*/ 687611 w 1302778"/>
                <a:gd name="connsiteY160" fmla="*/ 815595 h 882001"/>
                <a:gd name="connsiteX161" fmla="*/ 689422 w 1302778"/>
                <a:gd name="connsiteY161" fmla="*/ 819821 h 882001"/>
                <a:gd name="connsiteX162" fmla="*/ 681574 w 1302778"/>
                <a:gd name="connsiteY162" fmla="*/ 821632 h 882001"/>
                <a:gd name="connsiteX163" fmla="*/ 677348 w 1302778"/>
                <a:gd name="connsiteY163" fmla="*/ 819821 h 882001"/>
                <a:gd name="connsiteX164" fmla="*/ 673122 w 1302778"/>
                <a:gd name="connsiteY164" fmla="*/ 822839 h 882001"/>
                <a:gd name="connsiteX165" fmla="*/ 668293 w 1302778"/>
                <a:gd name="connsiteY165" fmla="*/ 822839 h 882001"/>
                <a:gd name="connsiteX166" fmla="*/ 662859 w 1302778"/>
                <a:gd name="connsiteY166" fmla="*/ 819217 h 882001"/>
                <a:gd name="connsiteX167" fmla="*/ 661652 w 1302778"/>
                <a:gd name="connsiteY167" fmla="*/ 823443 h 882001"/>
                <a:gd name="connsiteX168" fmla="*/ 657426 w 1302778"/>
                <a:gd name="connsiteY168" fmla="*/ 821632 h 882001"/>
                <a:gd name="connsiteX169" fmla="*/ 653200 w 1302778"/>
                <a:gd name="connsiteY169" fmla="*/ 822236 h 882001"/>
                <a:gd name="connsiteX170" fmla="*/ 649578 w 1302778"/>
                <a:gd name="connsiteY170" fmla="*/ 825858 h 882001"/>
                <a:gd name="connsiteX171" fmla="*/ 641127 w 1302778"/>
                <a:gd name="connsiteY171" fmla="*/ 817406 h 882001"/>
                <a:gd name="connsiteX172" fmla="*/ 632675 w 1302778"/>
                <a:gd name="connsiteY172" fmla="*/ 794466 h 882001"/>
                <a:gd name="connsiteX173" fmla="*/ 625430 w 1302778"/>
                <a:gd name="connsiteY173" fmla="*/ 810162 h 882001"/>
                <a:gd name="connsiteX174" fmla="*/ 622412 w 1302778"/>
                <a:gd name="connsiteY174" fmla="*/ 821028 h 882001"/>
                <a:gd name="connsiteX175" fmla="*/ 617582 w 1302778"/>
                <a:gd name="connsiteY175" fmla="*/ 831895 h 882001"/>
                <a:gd name="connsiteX176" fmla="*/ 610942 w 1302778"/>
                <a:gd name="connsiteY176" fmla="*/ 834913 h 882001"/>
                <a:gd name="connsiteX177" fmla="*/ 607923 w 1302778"/>
                <a:gd name="connsiteY177" fmla="*/ 838536 h 882001"/>
                <a:gd name="connsiteX178" fmla="*/ 604301 w 1302778"/>
                <a:gd name="connsiteY178" fmla="*/ 836724 h 882001"/>
                <a:gd name="connsiteX179" fmla="*/ 603094 w 1302778"/>
                <a:gd name="connsiteY179" fmla="*/ 842158 h 882001"/>
                <a:gd name="connsiteX180" fmla="*/ 603094 w 1302778"/>
                <a:gd name="connsiteY180" fmla="*/ 847591 h 882001"/>
                <a:gd name="connsiteX181" fmla="*/ 601282 w 1302778"/>
                <a:gd name="connsiteY181" fmla="*/ 855439 h 882001"/>
                <a:gd name="connsiteX182" fmla="*/ 596453 w 1302778"/>
                <a:gd name="connsiteY182" fmla="*/ 857250 h 882001"/>
                <a:gd name="connsiteX183" fmla="*/ 588605 w 1302778"/>
                <a:gd name="connsiteY183" fmla="*/ 857250 h 882001"/>
                <a:gd name="connsiteX184" fmla="*/ 588001 w 1302778"/>
                <a:gd name="connsiteY184" fmla="*/ 862080 h 882001"/>
                <a:gd name="connsiteX185" fmla="*/ 584379 w 1302778"/>
                <a:gd name="connsiteY185" fmla="*/ 872946 h 882001"/>
                <a:gd name="connsiteX186" fmla="*/ 580757 w 1302778"/>
                <a:gd name="connsiteY186" fmla="*/ 873550 h 882001"/>
                <a:gd name="connsiteX187" fmla="*/ 580153 w 1302778"/>
                <a:gd name="connsiteY187" fmla="*/ 874153 h 882001"/>
                <a:gd name="connsiteX188" fmla="*/ 580757 w 1302778"/>
                <a:gd name="connsiteY188" fmla="*/ 875965 h 882001"/>
                <a:gd name="connsiteX189" fmla="*/ 580153 w 1302778"/>
                <a:gd name="connsiteY189" fmla="*/ 875965 h 882001"/>
                <a:gd name="connsiteX190" fmla="*/ 578946 w 1302778"/>
                <a:gd name="connsiteY190" fmla="*/ 874757 h 882001"/>
                <a:gd name="connsiteX191" fmla="*/ 578946 w 1302778"/>
                <a:gd name="connsiteY191" fmla="*/ 875965 h 882001"/>
                <a:gd name="connsiteX192" fmla="*/ 575927 w 1302778"/>
                <a:gd name="connsiteY192" fmla="*/ 875965 h 882001"/>
                <a:gd name="connsiteX193" fmla="*/ 575323 w 1302778"/>
                <a:gd name="connsiteY193" fmla="*/ 876568 h 882001"/>
                <a:gd name="connsiteX194" fmla="*/ 574720 w 1302778"/>
                <a:gd name="connsiteY194" fmla="*/ 877172 h 882001"/>
                <a:gd name="connsiteX195" fmla="*/ 574720 w 1302778"/>
                <a:gd name="connsiteY195" fmla="*/ 877776 h 882001"/>
                <a:gd name="connsiteX196" fmla="*/ 572909 w 1302778"/>
                <a:gd name="connsiteY196" fmla="*/ 880190 h 882001"/>
                <a:gd name="connsiteX197" fmla="*/ 571097 w 1302778"/>
                <a:gd name="connsiteY197" fmla="*/ 882002 h 882001"/>
                <a:gd name="connsiteX198" fmla="*/ 570494 w 1302778"/>
                <a:gd name="connsiteY198" fmla="*/ 882002 h 882001"/>
                <a:gd name="connsiteX199" fmla="*/ 566268 w 1302778"/>
                <a:gd name="connsiteY199" fmla="*/ 877776 h 882001"/>
                <a:gd name="connsiteX200" fmla="*/ 565060 w 1302778"/>
                <a:gd name="connsiteY200" fmla="*/ 878379 h 882001"/>
                <a:gd name="connsiteX201" fmla="*/ 565060 w 1302778"/>
                <a:gd name="connsiteY201" fmla="*/ 875965 h 882001"/>
                <a:gd name="connsiteX202" fmla="*/ 564457 w 1302778"/>
                <a:gd name="connsiteY202" fmla="*/ 872946 h 882001"/>
                <a:gd name="connsiteX203" fmla="*/ 561438 w 1302778"/>
                <a:gd name="connsiteY203" fmla="*/ 868720 h 882001"/>
                <a:gd name="connsiteX204" fmla="*/ 562042 w 1302778"/>
                <a:gd name="connsiteY204" fmla="*/ 855439 h 882001"/>
                <a:gd name="connsiteX205" fmla="*/ 552987 w 1302778"/>
                <a:gd name="connsiteY205" fmla="*/ 856043 h 882001"/>
                <a:gd name="connsiteX206" fmla="*/ 539705 w 1302778"/>
                <a:gd name="connsiteY206" fmla="*/ 855439 h 882001"/>
                <a:gd name="connsiteX207" fmla="*/ 536083 w 1302778"/>
                <a:gd name="connsiteY207" fmla="*/ 855439 h 882001"/>
                <a:gd name="connsiteX208" fmla="*/ 519180 w 1302778"/>
                <a:gd name="connsiteY208" fmla="*/ 856043 h 882001"/>
                <a:gd name="connsiteX209" fmla="*/ 529443 w 1302778"/>
                <a:gd name="connsiteY209" fmla="*/ 830687 h 882001"/>
                <a:gd name="connsiteX210" fmla="*/ 531254 w 1302778"/>
                <a:gd name="connsiteY210" fmla="*/ 824650 h 882001"/>
                <a:gd name="connsiteX211" fmla="*/ 527632 w 1302778"/>
                <a:gd name="connsiteY211" fmla="*/ 818010 h 882001"/>
                <a:gd name="connsiteX212" fmla="*/ 528235 w 1302778"/>
                <a:gd name="connsiteY212" fmla="*/ 813784 h 882001"/>
                <a:gd name="connsiteX213" fmla="*/ 522802 w 1302778"/>
                <a:gd name="connsiteY213" fmla="*/ 808351 h 882001"/>
                <a:gd name="connsiteX214" fmla="*/ 522802 w 1302778"/>
                <a:gd name="connsiteY214" fmla="*/ 798692 h 882001"/>
                <a:gd name="connsiteX215" fmla="*/ 523406 w 1302778"/>
                <a:gd name="connsiteY215" fmla="*/ 785410 h 882001"/>
                <a:gd name="connsiteX216" fmla="*/ 524613 w 1302778"/>
                <a:gd name="connsiteY216" fmla="*/ 776958 h 882001"/>
                <a:gd name="connsiteX217" fmla="*/ 526424 w 1302778"/>
                <a:gd name="connsiteY217" fmla="*/ 770318 h 882001"/>
                <a:gd name="connsiteX218" fmla="*/ 527028 w 1302778"/>
                <a:gd name="connsiteY218" fmla="*/ 764884 h 882001"/>
                <a:gd name="connsiteX219" fmla="*/ 529443 w 1302778"/>
                <a:gd name="connsiteY219" fmla="*/ 756433 h 882001"/>
                <a:gd name="connsiteX220" fmla="*/ 536687 w 1302778"/>
                <a:gd name="connsiteY220" fmla="*/ 745566 h 882001"/>
                <a:gd name="connsiteX221" fmla="*/ 533669 w 1302778"/>
                <a:gd name="connsiteY221" fmla="*/ 744359 h 882001"/>
                <a:gd name="connsiteX222" fmla="*/ 536083 w 1302778"/>
                <a:gd name="connsiteY222" fmla="*/ 740133 h 882001"/>
                <a:gd name="connsiteX223" fmla="*/ 535480 w 1302778"/>
                <a:gd name="connsiteY223" fmla="*/ 735303 h 882001"/>
                <a:gd name="connsiteX224" fmla="*/ 533065 w 1302778"/>
                <a:gd name="connsiteY224" fmla="*/ 729870 h 882001"/>
                <a:gd name="connsiteX225" fmla="*/ 532461 w 1302778"/>
                <a:gd name="connsiteY225" fmla="*/ 724437 h 882001"/>
                <a:gd name="connsiteX226" fmla="*/ 527632 w 1302778"/>
                <a:gd name="connsiteY226" fmla="*/ 723833 h 882001"/>
                <a:gd name="connsiteX227" fmla="*/ 525217 w 1302778"/>
                <a:gd name="connsiteY227" fmla="*/ 720211 h 882001"/>
                <a:gd name="connsiteX228" fmla="*/ 525217 w 1302778"/>
                <a:gd name="connsiteY228" fmla="*/ 714778 h 882001"/>
                <a:gd name="connsiteX229" fmla="*/ 526424 w 1302778"/>
                <a:gd name="connsiteY229" fmla="*/ 712363 h 882001"/>
                <a:gd name="connsiteX230" fmla="*/ 525820 w 1302778"/>
                <a:gd name="connsiteY230" fmla="*/ 706326 h 882001"/>
                <a:gd name="connsiteX231" fmla="*/ 539705 w 1302778"/>
                <a:gd name="connsiteY231" fmla="*/ 706929 h 882001"/>
                <a:gd name="connsiteX232" fmla="*/ 546950 w 1302778"/>
                <a:gd name="connsiteY232" fmla="*/ 713570 h 882001"/>
                <a:gd name="connsiteX233" fmla="*/ 550572 w 1302778"/>
                <a:gd name="connsiteY233" fmla="*/ 712966 h 882001"/>
                <a:gd name="connsiteX234" fmla="*/ 556609 w 1302778"/>
                <a:gd name="connsiteY234" fmla="*/ 719003 h 882001"/>
                <a:gd name="connsiteX235" fmla="*/ 560835 w 1302778"/>
                <a:gd name="connsiteY235" fmla="*/ 717192 h 882001"/>
                <a:gd name="connsiteX236" fmla="*/ 567475 w 1302778"/>
                <a:gd name="connsiteY236" fmla="*/ 717192 h 882001"/>
                <a:gd name="connsiteX237" fmla="*/ 576531 w 1302778"/>
                <a:gd name="connsiteY237" fmla="*/ 714778 h 882001"/>
                <a:gd name="connsiteX238" fmla="*/ 578342 w 1302778"/>
                <a:gd name="connsiteY238" fmla="*/ 706326 h 882001"/>
                <a:gd name="connsiteX239" fmla="*/ 577134 w 1302778"/>
                <a:gd name="connsiteY239" fmla="*/ 700289 h 882001"/>
                <a:gd name="connsiteX240" fmla="*/ 569890 w 1302778"/>
                <a:gd name="connsiteY240" fmla="*/ 698478 h 882001"/>
                <a:gd name="connsiteX241" fmla="*/ 572305 w 1302778"/>
                <a:gd name="connsiteY241" fmla="*/ 694252 h 882001"/>
                <a:gd name="connsiteX242" fmla="*/ 569890 w 1302778"/>
                <a:gd name="connsiteY242" fmla="*/ 691233 h 882001"/>
                <a:gd name="connsiteX243" fmla="*/ 565060 w 1302778"/>
                <a:gd name="connsiteY243" fmla="*/ 693648 h 882001"/>
                <a:gd name="connsiteX244" fmla="*/ 562646 w 1302778"/>
                <a:gd name="connsiteY244" fmla="*/ 687008 h 882001"/>
                <a:gd name="connsiteX245" fmla="*/ 564457 w 1302778"/>
                <a:gd name="connsiteY245" fmla="*/ 679763 h 882001"/>
                <a:gd name="connsiteX246" fmla="*/ 562646 w 1302778"/>
                <a:gd name="connsiteY246" fmla="*/ 678556 h 882001"/>
                <a:gd name="connsiteX247" fmla="*/ 568079 w 1302778"/>
                <a:gd name="connsiteY247" fmla="*/ 676745 h 882001"/>
                <a:gd name="connsiteX248" fmla="*/ 571097 w 1302778"/>
                <a:gd name="connsiteY248" fmla="*/ 673122 h 882001"/>
                <a:gd name="connsiteX249" fmla="*/ 574116 w 1302778"/>
                <a:gd name="connsiteY249" fmla="*/ 666482 h 882001"/>
                <a:gd name="connsiteX250" fmla="*/ 574720 w 1302778"/>
                <a:gd name="connsiteY250" fmla="*/ 661652 h 882001"/>
                <a:gd name="connsiteX251" fmla="*/ 583775 w 1302778"/>
                <a:gd name="connsiteY251" fmla="*/ 661652 h 882001"/>
                <a:gd name="connsiteX252" fmla="*/ 583171 w 1302778"/>
                <a:gd name="connsiteY252" fmla="*/ 653804 h 882001"/>
                <a:gd name="connsiteX253" fmla="*/ 589208 w 1302778"/>
                <a:gd name="connsiteY253" fmla="*/ 656219 h 882001"/>
                <a:gd name="connsiteX254" fmla="*/ 595245 w 1302778"/>
                <a:gd name="connsiteY254" fmla="*/ 656219 h 882001"/>
                <a:gd name="connsiteX255" fmla="*/ 603094 w 1302778"/>
                <a:gd name="connsiteY255" fmla="*/ 659237 h 882001"/>
                <a:gd name="connsiteX256" fmla="*/ 607923 w 1302778"/>
                <a:gd name="connsiteY256" fmla="*/ 651389 h 882001"/>
                <a:gd name="connsiteX257" fmla="*/ 610338 w 1302778"/>
                <a:gd name="connsiteY257" fmla="*/ 650786 h 882001"/>
                <a:gd name="connsiteX258" fmla="*/ 611545 w 1302778"/>
                <a:gd name="connsiteY258" fmla="*/ 646560 h 882001"/>
                <a:gd name="connsiteX259" fmla="*/ 614564 w 1302778"/>
                <a:gd name="connsiteY259" fmla="*/ 644749 h 882001"/>
                <a:gd name="connsiteX260" fmla="*/ 629053 w 1302778"/>
                <a:gd name="connsiteY260" fmla="*/ 638712 h 882001"/>
                <a:gd name="connsiteX261" fmla="*/ 635693 w 1302778"/>
                <a:gd name="connsiteY261" fmla="*/ 639919 h 882001"/>
                <a:gd name="connsiteX262" fmla="*/ 640523 w 1302778"/>
                <a:gd name="connsiteY262" fmla="*/ 635693 h 882001"/>
                <a:gd name="connsiteX263" fmla="*/ 634486 w 1302778"/>
                <a:gd name="connsiteY263" fmla="*/ 632675 h 882001"/>
                <a:gd name="connsiteX264" fmla="*/ 632675 w 1302778"/>
                <a:gd name="connsiteY264" fmla="*/ 629053 h 882001"/>
                <a:gd name="connsiteX265" fmla="*/ 633882 w 1302778"/>
                <a:gd name="connsiteY265" fmla="*/ 624827 h 882001"/>
                <a:gd name="connsiteX266" fmla="*/ 638712 w 1302778"/>
                <a:gd name="connsiteY266" fmla="*/ 620601 h 882001"/>
                <a:gd name="connsiteX267" fmla="*/ 636901 w 1302778"/>
                <a:gd name="connsiteY267" fmla="*/ 615771 h 882001"/>
                <a:gd name="connsiteX268" fmla="*/ 636901 w 1302778"/>
                <a:gd name="connsiteY268" fmla="*/ 610338 h 882001"/>
                <a:gd name="connsiteX269" fmla="*/ 632071 w 1302778"/>
                <a:gd name="connsiteY269" fmla="*/ 609734 h 882001"/>
                <a:gd name="connsiteX270" fmla="*/ 626638 w 1302778"/>
                <a:gd name="connsiteY270" fmla="*/ 600679 h 882001"/>
                <a:gd name="connsiteX271" fmla="*/ 623016 w 1302778"/>
                <a:gd name="connsiteY271" fmla="*/ 600679 h 882001"/>
                <a:gd name="connsiteX272" fmla="*/ 619393 w 1302778"/>
                <a:gd name="connsiteY272" fmla="*/ 597660 h 882001"/>
                <a:gd name="connsiteX273" fmla="*/ 613960 w 1302778"/>
                <a:gd name="connsiteY273" fmla="*/ 591020 h 882001"/>
                <a:gd name="connsiteX274" fmla="*/ 610942 w 1302778"/>
                <a:gd name="connsiteY274" fmla="*/ 592227 h 882001"/>
                <a:gd name="connsiteX275" fmla="*/ 609131 w 1302778"/>
                <a:gd name="connsiteY275" fmla="*/ 587398 h 882001"/>
                <a:gd name="connsiteX276" fmla="*/ 600075 w 1302778"/>
                <a:gd name="connsiteY276" fmla="*/ 590416 h 882001"/>
                <a:gd name="connsiteX277" fmla="*/ 600075 w 1302778"/>
                <a:gd name="connsiteY277" fmla="*/ 583775 h 882001"/>
                <a:gd name="connsiteX278" fmla="*/ 598264 w 1302778"/>
                <a:gd name="connsiteY278" fmla="*/ 578342 h 882001"/>
                <a:gd name="connsiteX279" fmla="*/ 592831 w 1302778"/>
                <a:gd name="connsiteY279" fmla="*/ 580153 h 882001"/>
                <a:gd name="connsiteX280" fmla="*/ 592227 w 1302778"/>
                <a:gd name="connsiteY280" fmla="*/ 576531 h 882001"/>
                <a:gd name="connsiteX281" fmla="*/ 594642 w 1302778"/>
                <a:gd name="connsiteY281" fmla="*/ 572909 h 882001"/>
                <a:gd name="connsiteX282" fmla="*/ 603094 w 1302778"/>
                <a:gd name="connsiteY282" fmla="*/ 568683 h 882001"/>
                <a:gd name="connsiteX283" fmla="*/ 607923 w 1302778"/>
                <a:gd name="connsiteY283" fmla="*/ 563250 h 882001"/>
                <a:gd name="connsiteX284" fmla="*/ 611545 w 1302778"/>
                <a:gd name="connsiteY284" fmla="*/ 552383 h 882001"/>
                <a:gd name="connsiteX285" fmla="*/ 607319 w 1302778"/>
                <a:gd name="connsiteY285" fmla="*/ 551779 h 882001"/>
                <a:gd name="connsiteX286" fmla="*/ 604905 w 1302778"/>
                <a:gd name="connsiteY286" fmla="*/ 556005 h 882001"/>
                <a:gd name="connsiteX287" fmla="*/ 600679 w 1302778"/>
                <a:gd name="connsiteY287" fmla="*/ 557213 h 882001"/>
                <a:gd name="connsiteX288" fmla="*/ 596453 w 1302778"/>
                <a:gd name="connsiteY288" fmla="*/ 559627 h 882001"/>
                <a:gd name="connsiteX289" fmla="*/ 591020 w 1302778"/>
                <a:gd name="connsiteY289" fmla="*/ 554798 h 882001"/>
                <a:gd name="connsiteX290" fmla="*/ 589812 w 1302778"/>
                <a:gd name="connsiteY290" fmla="*/ 546346 h 882001"/>
                <a:gd name="connsiteX291" fmla="*/ 577738 w 1302778"/>
                <a:gd name="connsiteY291" fmla="*/ 542724 h 882001"/>
                <a:gd name="connsiteX292" fmla="*/ 574116 w 1302778"/>
                <a:gd name="connsiteY292" fmla="*/ 534272 h 882001"/>
                <a:gd name="connsiteX293" fmla="*/ 571097 w 1302778"/>
                <a:gd name="connsiteY293" fmla="*/ 530046 h 882001"/>
                <a:gd name="connsiteX294" fmla="*/ 564457 w 1302778"/>
                <a:gd name="connsiteY294" fmla="*/ 528839 h 882001"/>
                <a:gd name="connsiteX295" fmla="*/ 563249 w 1302778"/>
                <a:gd name="connsiteY295" fmla="*/ 524009 h 882001"/>
                <a:gd name="connsiteX296" fmla="*/ 566268 w 1302778"/>
                <a:gd name="connsiteY296" fmla="*/ 521595 h 882001"/>
                <a:gd name="connsiteX297" fmla="*/ 560835 w 1302778"/>
                <a:gd name="connsiteY297" fmla="*/ 516765 h 882001"/>
                <a:gd name="connsiteX298" fmla="*/ 551779 w 1302778"/>
                <a:gd name="connsiteY298" fmla="*/ 515558 h 882001"/>
                <a:gd name="connsiteX299" fmla="*/ 545139 w 1302778"/>
                <a:gd name="connsiteY299" fmla="*/ 520387 h 882001"/>
                <a:gd name="connsiteX300" fmla="*/ 538498 w 1302778"/>
                <a:gd name="connsiteY300" fmla="*/ 520991 h 882001"/>
                <a:gd name="connsiteX301" fmla="*/ 530650 w 1302778"/>
                <a:gd name="connsiteY301" fmla="*/ 524009 h 882001"/>
                <a:gd name="connsiteX302" fmla="*/ 524009 w 1302778"/>
                <a:gd name="connsiteY302" fmla="*/ 524613 h 882001"/>
                <a:gd name="connsiteX303" fmla="*/ 521595 w 1302778"/>
                <a:gd name="connsiteY303" fmla="*/ 522802 h 882001"/>
                <a:gd name="connsiteX304" fmla="*/ 518576 w 1302778"/>
                <a:gd name="connsiteY304" fmla="*/ 527028 h 882001"/>
                <a:gd name="connsiteX305" fmla="*/ 510124 w 1302778"/>
                <a:gd name="connsiteY305" fmla="*/ 533668 h 882001"/>
                <a:gd name="connsiteX306" fmla="*/ 507106 w 1302778"/>
                <a:gd name="connsiteY306" fmla="*/ 524009 h 882001"/>
                <a:gd name="connsiteX307" fmla="*/ 508917 w 1302778"/>
                <a:gd name="connsiteY307" fmla="*/ 516161 h 882001"/>
                <a:gd name="connsiteX308" fmla="*/ 506502 w 1302778"/>
                <a:gd name="connsiteY308" fmla="*/ 507106 h 882001"/>
                <a:gd name="connsiteX309" fmla="*/ 506502 w 1302778"/>
                <a:gd name="connsiteY309" fmla="*/ 500465 h 882001"/>
                <a:gd name="connsiteX310" fmla="*/ 512539 w 1302778"/>
                <a:gd name="connsiteY310" fmla="*/ 491410 h 882001"/>
                <a:gd name="connsiteX311" fmla="*/ 512539 w 1302778"/>
                <a:gd name="connsiteY311" fmla="*/ 487184 h 882001"/>
                <a:gd name="connsiteX312" fmla="*/ 521595 w 1302778"/>
                <a:gd name="connsiteY312" fmla="*/ 479939 h 882001"/>
                <a:gd name="connsiteX313" fmla="*/ 520991 w 1302778"/>
                <a:gd name="connsiteY313" fmla="*/ 478128 h 882001"/>
                <a:gd name="connsiteX314" fmla="*/ 512539 w 1302778"/>
                <a:gd name="connsiteY314" fmla="*/ 478732 h 882001"/>
                <a:gd name="connsiteX315" fmla="*/ 508313 w 1302778"/>
                <a:gd name="connsiteY315" fmla="*/ 476921 h 882001"/>
                <a:gd name="connsiteX316" fmla="*/ 507106 w 1302778"/>
                <a:gd name="connsiteY316" fmla="*/ 470280 h 882001"/>
                <a:gd name="connsiteX317" fmla="*/ 509521 w 1302778"/>
                <a:gd name="connsiteY317" fmla="*/ 465451 h 882001"/>
                <a:gd name="connsiteX318" fmla="*/ 514350 w 1302778"/>
                <a:gd name="connsiteY318" fmla="*/ 461225 h 882001"/>
                <a:gd name="connsiteX319" fmla="*/ 516765 w 1302778"/>
                <a:gd name="connsiteY319" fmla="*/ 460621 h 882001"/>
                <a:gd name="connsiteX320" fmla="*/ 527632 w 1302778"/>
                <a:gd name="connsiteY320" fmla="*/ 450962 h 882001"/>
                <a:gd name="connsiteX321" fmla="*/ 537291 w 1302778"/>
                <a:gd name="connsiteY321" fmla="*/ 440095 h 882001"/>
                <a:gd name="connsiteX322" fmla="*/ 531254 w 1302778"/>
                <a:gd name="connsiteY322" fmla="*/ 442510 h 882001"/>
                <a:gd name="connsiteX323" fmla="*/ 524613 w 1302778"/>
                <a:gd name="connsiteY323" fmla="*/ 443114 h 882001"/>
                <a:gd name="connsiteX324" fmla="*/ 518576 w 1302778"/>
                <a:gd name="connsiteY324" fmla="*/ 441303 h 882001"/>
                <a:gd name="connsiteX325" fmla="*/ 514350 w 1302778"/>
                <a:gd name="connsiteY325" fmla="*/ 441906 h 882001"/>
                <a:gd name="connsiteX326" fmla="*/ 511935 w 1302778"/>
                <a:gd name="connsiteY326" fmla="*/ 439492 h 882001"/>
                <a:gd name="connsiteX327" fmla="*/ 505898 w 1302778"/>
                <a:gd name="connsiteY327" fmla="*/ 442510 h 882001"/>
                <a:gd name="connsiteX328" fmla="*/ 502276 w 1302778"/>
                <a:gd name="connsiteY328" fmla="*/ 446736 h 882001"/>
                <a:gd name="connsiteX329" fmla="*/ 494428 w 1302778"/>
                <a:gd name="connsiteY329" fmla="*/ 446132 h 882001"/>
                <a:gd name="connsiteX330" fmla="*/ 485976 w 1302778"/>
                <a:gd name="connsiteY330" fmla="*/ 449754 h 882001"/>
                <a:gd name="connsiteX331" fmla="*/ 482354 w 1302778"/>
                <a:gd name="connsiteY331" fmla="*/ 448547 h 882001"/>
                <a:gd name="connsiteX332" fmla="*/ 473299 w 1302778"/>
                <a:gd name="connsiteY332" fmla="*/ 447943 h 882001"/>
                <a:gd name="connsiteX333" fmla="*/ 470884 w 1302778"/>
                <a:gd name="connsiteY333" fmla="*/ 451566 h 882001"/>
                <a:gd name="connsiteX334" fmla="*/ 461225 w 1302778"/>
                <a:gd name="connsiteY334" fmla="*/ 453980 h 882001"/>
                <a:gd name="connsiteX335" fmla="*/ 460017 w 1302778"/>
                <a:gd name="connsiteY335" fmla="*/ 457603 h 882001"/>
                <a:gd name="connsiteX336" fmla="*/ 455791 w 1302778"/>
                <a:gd name="connsiteY336" fmla="*/ 451566 h 882001"/>
                <a:gd name="connsiteX337" fmla="*/ 450962 w 1302778"/>
                <a:gd name="connsiteY337" fmla="*/ 450962 h 882001"/>
                <a:gd name="connsiteX338" fmla="*/ 447943 w 1302778"/>
                <a:gd name="connsiteY338" fmla="*/ 444321 h 882001"/>
                <a:gd name="connsiteX339" fmla="*/ 449754 w 1302778"/>
                <a:gd name="connsiteY339" fmla="*/ 435266 h 882001"/>
                <a:gd name="connsiteX340" fmla="*/ 437680 w 1302778"/>
                <a:gd name="connsiteY340" fmla="*/ 430436 h 882001"/>
                <a:gd name="connsiteX341" fmla="*/ 431644 w 1302778"/>
                <a:gd name="connsiteY341" fmla="*/ 437680 h 882001"/>
                <a:gd name="connsiteX342" fmla="*/ 429229 w 1302778"/>
                <a:gd name="connsiteY342" fmla="*/ 436473 h 882001"/>
                <a:gd name="connsiteX343" fmla="*/ 425607 w 1302778"/>
                <a:gd name="connsiteY343" fmla="*/ 441303 h 882001"/>
                <a:gd name="connsiteX344" fmla="*/ 419570 w 1302778"/>
                <a:gd name="connsiteY344" fmla="*/ 443717 h 882001"/>
                <a:gd name="connsiteX345" fmla="*/ 417759 w 1302778"/>
                <a:gd name="connsiteY345" fmla="*/ 450358 h 882001"/>
                <a:gd name="connsiteX346" fmla="*/ 417155 w 1302778"/>
                <a:gd name="connsiteY346" fmla="*/ 467865 h 882001"/>
                <a:gd name="connsiteX347" fmla="*/ 406892 w 1302778"/>
                <a:gd name="connsiteY347" fmla="*/ 479336 h 882001"/>
                <a:gd name="connsiteX348" fmla="*/ 402666 w 1302778"/>
                <a:gd name="connsiteY348" fmla="*/ 477525 h 882001"/>
                <a:gd name="connsiteX349" fmla="*/ 394818 w 1302778"/>
                <a:gd name="connsiteY349" fmla="*/ 471488 h 882001"/>
                <a:gd name="connsiteX350" fmla="*/ 399044 w 1302778"/>
                <a:gd name="connsiteY350" fmla="*/ 470280 h 882001"/>
                <a:gd name="connsiteX351" fmla="*/ 400251 w 1302778"/>
                <a:gd name="connsiteY351" fmla="*/ 465451 h 882001"/>
                <a:gd name="connsiteX352" fmla="*/ 397837 w 1302778"/>
                <a:gd name="connsiteY352" fmla="*/ 460621 h 882001"/>
                <a:gd name="connsiteX353" fmla="*/ 399044 w 1302778"/>
                <a:gd name="connsiteY353" fmla="*/ 452169 h 882001"/>
                <a:gd name="connsiteX354" fmla="*/ 396629 w 1302778"/>
                <a:gd name="connsiteY354" fmla="*/ 451566 h 882001"/>
                <a:gd name="connsiteX355" fmla="*/ 391800 w 1302778"/>
                <a:gd name="connsiteY355" fmla="*/ 452773 h 882001"/>
                <a:gd name="connsiteX356" fmla="*/ 386366 w 1302778"/>
                <a:gd name="connsiteY356" fmla="*/ 450962 h 882001"/>
                <a:gd name="connsiteX357" fmla="*/ 385763 w 1302778"/>
                <a:gd name="connsiteY357" fmla="*/ 456999 h 882001"/>
                <a:gd name="connsiteX358" fmla="*/ 382744 w 1302778"/>
                <a:gd name="connsiteY358" fmla="*/ 463036 h 882001"/>
                <a:gd name="connsiteX359" fmla="*/ 379726 w 1302778"/>
                <a:gd name="connsiteY359" fmla="*/ 466054 h 882001"/>
                <a:gd name="connsiteX360" fmla="*/ 376103 w 1302778"/>
                <a:gd name="connsiteY360" fmla="*/ 467262 h 882001"/>
                <a:gd name="connsiteX361" fmla="*/ 376103 w 1302778"/>
                <a:gd name="connsiteY361" fmla="*/ 470884 h 882001"/>
                <a:gd name="connsiteX362" fmla="*/ 372481 w 1302778"/>
                <a:gd name="connsiteY362" fmla="*/ 475714 h 882001"/>
                <a:gd name="connsiteX363" fmla="*/ 372481 w 1302778"/>
                <a:gd name="connsiteY363" fmla="*/ 480543 h 882001"/>
                <a:gd name="connsiteX364" fmla="*/ 368859 w 1302778"/>
                <a:gd name="connsiteY364" fmla="*/ 482354 h 882001"/>
                <a:gd name="connsiteX365" fmla="*/ 365840 w 1302778"/>
                <a:gd name="connsiteY365" fmla="*/ 489598 h 882001"/>
                <a:gd name="connsiteX366" fmla="*/ 359803 w 1302778"/>
                <a:gd name="connsiteY366" fmla="*/ 493824 h 882001"/>
                <a:gd name="connsiteX367" fmla="*/ 353766 w 1302778"/>
                <a:gd name="connsiteY367" fmla="*/ 490806 h 882001"/>
                <a:gd name="connsiteX368" fmla="*/ 341089 w 1302778"/>
                <a:gd name="connsiteY368" fmla="*/ 494428 h 882001"/>
                <a:gd name="connsiteX369" fmla="*/ 337467 w 1302778"/>
                <a:gd name="connsiteY369" fmla="*/ 496239 h 882001"/>
                <a:gd name="connsiteX370" fmla="*/ 332033 w 1302778"/>
                <a:gd name="connsiteY370" fmla="*/ 504087 h 882001"/>
                <a:gd name="connsiteX371" fmla="*/ 325997 w 1302778"/>
                <a:gd name="connsiteY371" fmla="*/ 515558 h 882001"/>
                <a:gd name="connsiteX372" fmla="*/ 321771 w 1302778"/>
                <a:gd name="connsiteY372" fmla="*/ 515558 h 882001"/>
                <a:gd name="connsiteX373" fmla="*/ 315130 w 1302778"/>
                <a:gd name="connsiteY373" fmla="*/ 520991 h 882001"/>
                <a:gd name="connsiteX374" fmla="*/ 307886 w 1302778"/>
                <a:gd name="connsiteY374" fmla="*/ 517369 h 882001"/>
                <a:gd name="connsiteX375" fmla="*/ 307886 w 1302778"/>
                <a:gd name="connsiteY375" fmla="*/ 511935 h 882001"/>
                <a:gd name="connsiteX376" fmla="*/ 306075 w 1302778"/>
                <a:gd name="connsiteY376" fmla="*/ 508917 h 882001"/>
                <a:gd name="connsiteX377" fmla="*/ 310904 w 1302778"/>
                <a:gd name="connsiteY377" fmla="*/ 493824 h 882001"/>
                <a:gd name="connsiteX378" fmla="*/ 300641 w 1302778"/>
                <a:gd name="connsiteY378" fmla="*/ 492013 h 882001"/>
                <a:gd name="connsiteX379" fmla="*/ 294001 w 1302778"/>
                <a:gd name="connsiteY379" fmla="*/ 496239 h 882001"/>
                <a:gd name="connsiteX380" fmla="*/ 282530 w 1302778"/>
                <a:gd name="connsiteY380" fmla="*/ 497447 h 882001"/>
                <a:gd name="connsiteX381" fmla="*/ 282530 w 1302778"/>
                <a:gd name="connsiteY381" fmla="*/ 492617 h 882001"/>
                <a:gd name="connsiteX382" fmla="*/ 278908 w 1302778"/>
                <a:gd name="connsiteY382" fmla="*/ 492013 h 882001"/>
                <a:gd name="connsiteX383" fmla="*/ 273475 w 1302778"/>
                <a:gd name="connsiteY383" fmla="*/ 498050 h 882001"/>
                <a:gd name="connsiteX384" fmla="*/ 269249 w 1302778"/>
                <a:gd name="connsiteY384" fmla="*/ 497447 h 882001"/>
                <a:gd name="connsiteX385" fmla="*/ 271664 w 1302778"/>
                <a:gd name="connsiteY385" fmla="*/ 490202 h 882001"/>
                <a:gd name="connsiteX386" fmla="*/ 274682 w 1302778"/>
                <a:gd name="connsiteY386" fmla="*/ 488391 h 882001"/>
                <a:gd name="connsiteX387" fmla="*/ 271664 w 1302778"/>
                <a:gd name="connsiteY387" fmla="*/ 484165 h 882001"/>
                <a:gd name="connsiteX388" fmla="*/ 265627 w 1302778"/>
                <a:gd name="connsiteY388" fmla="*/ 482958 h 882001"/>
                <a:gd name="connsiteX389" fmla="*/ 262005 w 1302778"/>
                <a:gd name="connsiteY389" fmla="*/ 483561 h 882001"/>
                <a:gd name="connsiteX390" fmla="*/ 260193 w 1302778"/>
                <a:gd name="connsiteY390" fmla="*/ 472695 h 882001"/>
                <a:gd name="connsiteX391" fmla="*/ 251742 w 1302778"/>
                <a:gd name="connsiteY391" fmla="*/ 470884 h 882001"/>
                <a:gd name="connsiteX392" fmla="*/ 252345 w 1302778"/>
                <a:gd name="connsiteY392" fmla="*/ 477525 h 882001"/>
                <a:gd name="connsiteX393" fmla="*/ 245101 w 1302778"/>
                <a:gd name="connsiteY393" fmla="*/ 468469 h 882001"/>
                <a:gd name="connsiteX394" fmla="*/ 242082 w 1302778"/>
                <a:gd name="connsiteY394" fmla="*/ 470884 h 882001"/>
                <a:gd name="connsiteX395" fmla="*/ 231820 w 1302778"/>
                <a:gd name="connsiteY395" fmla="*/ 469677 h 882001"/>
                <a:gd name="connsiteX396" fmla="*/ 226990 w 1302778"/>
                <a:gd name="connsiteY396" fmla="*/ 470884 h 882001"/>
                <a:gd name="connsiteX397" fmla="*/ 223368 w 1302778"/>
                <a:gd name="connsiteY397" fmla="*/ 478732 h 882001"/>
                <a:gd name="connsiteX398" fmla="*/ 215520 w 1302778"/>
                <a:gd name="connsiteY398" fmla="*/ 476921 h 882001"/>
                <a:gd name="connsiteX399" fmla="*/ 215520 w 1302778"/>
                <a:gd name="connsiteY399" fmla="*/ 470884 h 882001"/>
                <a:gd name="connsiteX400" fmla="*/ 210087 w 1302778"/>
                <a:gd name="connsiteY400" fmla="*/ 468469 h 882001"/>
                <a:gd name="connsiteX401" fmla="*/ 204050 w 1302778"/>
                <a:gd name="connsiteY401" fmla="*/ 469073 h 882001"/>
                <a:gd name="connsiteX402" fmla="*/ 202239 w 1302778"/>
                <a:gd name="connsiteY402" fmla="*/ 472091 h 882001"/>
                <a:gd name="connsiteX403" fmla="*/ 191976 w 1302778"/>
                <a:gd name="connsiteY403" fmla="*/ 476317 h 882001"/>
                <a:gd name="connsiteX404" fmla="*/ 192580 w 1302778"/>
                <a:gd name="connsiteY404" fmla="*/ 472091 h 882001"/>
                <a:gd name="connsiteX405" fmla="*/ 182317 w 1302778"/>
                <a:gd name="connsiteY405" fmla="*/ 467262 h 882001"/>
                <a:gd name="connsiteX406" fmla="*/ 180506 w 1302778"/>
                <a:gd name="connsiteY406" fmla="*/ 471488 h 882001"/>
                <a:gd name="connsiteX407" fmla="*/ 176883 w 1302778"/>
                <a:gd name="connsiteY407" fmla="*/ 473902 h 882001"/>
                <a:gd name="connsiteX408" fmla="*/ 170846 w 1302778"/>
                <a:gd name="connsiteY408" fmla="*/ 480543 h 882001"/>
                <a:gd name="connsiteX409" fmla="*/ 169639 w 1302778"/>
                <a:gd name="connsiteY409" fmla="*/ 478128 h 882001"/>
                <a:gd name="connsiteX410" fmla="*/ 172657 w 1302778"/>
                <a:gd name="connsiteY410" fmla="*/ 473299 h 882001"/>
                <a:gd name="connsiteX411" fmla="*/ 173261 w 1302778"/>
                <a:gd name="connsiteY411" fmla="*/ 467262 h 882001"/>
                <a:gd name="connsiteX412" fmla="*/ 167224 w 1302778"/>
                <a:gd name="connsiteY412" fmla="*/ 458206 h 882001"/>
                <a:gd name="connsiteX413" fmla="*/ 161187 w 1302778"/>
                <a:gd name="connsiteY413" fmla="*/ 453980 h 882001"/>
                <a:gd name="connsiteX414" fmla="*/ 156961 w 1302778"/>
                <a:gd name="connsiteY414" fmla="*/ 457603 h 882001"/>
                <a:gd name="connsiteX415" fmla="*/ 150924 w 1302778"/>
                <a:gd name="connsiteY415" fmla="*/ 460017 h 882001"/>
                <a:gd name="connsiteX416" fmla="*/ 144284 w 1302778"/>
                <a:gd name="connsiteY416" fmla="*/ 454584 h 882001"/>
                <a:gd name="connsiteX417" fmla="*/ 138247 w 1302778"/>
                <a:gd name="connsiteY417" fmla="*/ 455188 h 882001"/>
                <a:gd name="connsiteX418" fmla="*/ 131002 w 1302778"/>
                <a:gd name="connsiteY418" fmla="*/ 460017 h 882001"/>
                <a:gd name="connsiteX419" fmla="*/ 129795 w 1302778"/>
                <a:gd name="connsiteY419" fmla="*/ 463640 h 882001"/>
                <a:gd name="connsiteX420" fmla="*/ 121947 w 1302778"/>
                <a:gd name="connsiteY420" fmla="*/ 466054 h 882001"/>
                <a:gd name="connsiteX421" fmla="*/ 106854 w 1302778"/>
                <a:gd name="connsiteY421" fmla="*/ 467865 h 882001"/>
                <a:gd name="connsiteX422" fmla="*/ 102629 w 1302778"/>
                <a:gd name="connsiteY422" fmla="*/ 467262 h 882001"/>
                <a:gd name="connsiteX423" fmla="*/ 86329 w 1302778"/>
                <a:gd name="connsiteY423" fmla="*/ 467262 h 882001"/>
                <a:gd name="connsiteX424" fmla="*/ 83310 w 1302778"/>
                <a:gd name="connsiteY424" fmla="*/ 470884 h 882001"/>
                <a:gd name="connsiteX425" fmla="*/ 82707 w 1302778"/>
                <a:gd name="connsiteY425" fmla="*/ 471488 h 882001"/>
                <a:gd name="connsiteX426" fmla="*/ 81499 w 1302778"/>
                <a:gd name="connsiteY426" fmla="*/ 473902 h 882001"/>
                <a:gd name="connsiteX427" fmla="*/ 79688 w 1302778"/>
                <a:gd name="connsiteY427" fmla="*/ 475110 h 882001"/>
                <a:gd name="connsiteX428" fmla="*/ 79084 w 1302778"/>
                <a:gd name="connsiteY428" fmla="*/ 476317 h 882001"/>
                <a:gd name="connsiteX429" fmla="*/ 77877 w 1302778"/>
                <a:gd name="connsiteY429" fmla="*/ 476317 h 882001"/>
                <a:gd name="connsiteX430" fmla="*/ 76066 w 1302778"/>
                <a:gd name="connsiteY430" fmla="*/ 476921 h 882001"/>
                <a:gd name="connsiteX431" fmla="*/ 74859 w 1302778"/>
                <a:gd name="connsiteY431" fmla="*/ 478128 h 882001"/>
                <a:gd name="connsiteX432" fmla="*/ 73651 w 1302778"/>
                <a:gd name="connsiteY432" fmla="*/ 480543 h 882001"/>
                <a:gd name="connsiteX433" fmla="*/ 68822 w 1302778"/>
                <a:gd name="connsiteY433" fmla="*/ 481750 h 882001"/>
                <a:gd name="connsiteX434" fmla="*/ 65803 w 1302778"/>
                <a:gd name="connsiteY434" fmla="*/ 482958 h 882001"/>
                <a:gd name="connsiteX435" fmla="*/ 65803 w 1302778"/>
                <a:gd name="connsiteY435" fmla="*/ 487184 h 882001"/>
                <a:gd name="connsiteX436" fmla="*/ 66407 w 1302778"/>
                <a:gd name="connsiteY436" fmla="*/ 487184 h 882001"/>
                <a:gd name="connsiteX437" fmla="*/ 67614 w 1302778"/>
                <a:gd name="connsiteY437" fmla="*/ 488391 h 882001"/>
                <a:gd name="connsiteX438" fmla="*/ 65199 w 1302778"/>
                <a:gd name="connsiteY438" fmla="*/ 492013 h 882001"/>
                <a:gd name="connsiteX439" fmla="*/ 62181 w 1302778"/>
                <a:gd name="connsiteY439" fmla="*/ 493221 h 882001"/>
                <a:gd name="connsiteX440" fmla="*/ 63388 w 1302778"/>
                <a:gd name="connsiteY440" fmla="*/ 493824 h 882001"/>
                <a:gd name="connsiteX441" fmla="*/ 56144 w 1302778"/>
                <a:gd name="connsiteY441" fmla="*/ 497447 h 882001"/>
                <a:gd name="connsiteX442" fmla="*/ 52522 w 1302778"/>
                <a:gd name="connsiteY442" fmla="*/ 497447 h 882001"/>
                <a:gd name="connsiteX443" fmla="*/ 51918 w 1302778"/>
                <a:gd name="connsiteY443" fmla="*/ 498654 h 882001"/>
                <a:gd name="connsiteX444" fmla="*/ 51314 w 1302778"/>
                <a:gd name="connsiteY444" fmla="*/ 499861 h 882001"/>
                <a:gd name="connsiteX445" fmla="*/ 53125 w 1302778"/>
                <a:gd name="connsiteY445" fmla="*/ 501069 h 882001"/>
                <a:gd name="connsiteX446" fmla="*/ 53125 w 1302778"/>
                <a:gd name="connsiteY446" fmla="*/ 507106 h 882001"/>
                <a:gd name="connsiteX447" fmla="*/ 53729 w 1302778"/>
                <a:gd name="connsiteY447" fmla="*/ 509521 h 882001"/>
                <a:gd name="connsiteX448" fmla="*/ 45277 w 1302778"/>
                <a:gd name="connsiteY448" fmla="*/ 517369 h 882001"/>
                <a:gd name="connsiteX449" fmla="*/ 42259 w 1302778"/>
                <a:gd name="connsiteY449" fmla="*/ 516161 h 882001"/>
                <a:gd name="connsiteX450" fmla="*/ 41051 w 1302778"/>
                <a:gd name="connsiteY450" fmla="*/ 519783 h 882001"/>
                <a:gd name="connsiteX451" fmla="*/ 44674 w 1302778"/>
                <a:gd name="connsiteY451" fmla="*/ 524613 h 882001"/>
                <a:gd name="connsiteX452" fmla="*/ 45881 w 1302778"/>
                <a:gd name="connsiteY452" fmla="*/ 525820 h 882001"/>
                <a:gd name="connsiteX453" fmla="*/ 48899 w 1302778"/>
                <a:gd name="connsiteY453" fmla="*/ 528839 h 882001"/>
                <a:gd name="connsiteX454" fmla="*/ 50711 w 1302778"/>
                <a:gd name="connsiteY454" fmla="*/ 531254 h 882001"/>
                <a:gd name="connsiteX455" fmla="*/ 51918 w 1302778"/>
                <a:gd name="connsiteY455" fmla="*/ 535480 h 882001"/>
                <a:gd name="connsiteX456" fmla="*/ 58559 w 1302778"/>
                <a:gd name="connsiteY456" fmla="*/ 540309 h 882001"/>
                <a:gd name="connsiteX457" fmla="*/ 62785 w 1302778"/>
                <a:gd name="connsiteY457" fmla="*/ 543931 h 882001"/>
                <a:gd name="connsiteX458" fmla="*/ 63992 w 1302778"/>
                <a:gd name="connsiteY458" fmla="*/ 543931 h 882001"/>
                <a:gd name="connsiteX459" fmla="*/ 66407 w 1302778"/>
                <a:gd name="connsiteY459" fmla="*/ 546950 h 882001"/>
                <a:gd name="connsiteX460" fmla="*/ 63992 w 1302778"/>
                <a:gd name="connsiteY460" fmla="*/ 551779 h 882001"/>
                <a:gd name="connsiteX461" fmla="*/ 61577 w 1302778"/>
                <a:gd name="connsiteY461" fmla="*/ 552383 h 882001"/>
                <a:gd name="connsiteX462" fmla="*/ 58559 w 1302778"/>
                <a:gd name="connsiteY462" fmla="*/ 551176 h 882001"/>
                <a:gd name="connsiteX463" fmla="*/ 57351 w 1302778"/>
                <a:gd name="connsiteY463" fmla="*/ 554798 h 882001"/>
                <a:gd name="connsiteX464" fmla="*/ 45881 w 1302778"/>
                <a:gd name="connsiteY464" fmla="*/ 557816 h 882001"/>
                <a:gd name="connsiteX465" fmla="*/ 39240 w 1302778"/>
                <a:gd name="connsiteY465" fmla="*/ 559024 h 882001"/>
                <a:gd name="connsiteX466" fmla="*/ 37429 w 1302778"/>
                <a:gd name="connsiteY466" fmla="*/ 560835 h 882001"/>
                <a:gd name="connsiteX467" fmla="*/ 36222 w 1302778"/>
                <a:gd name="connsiteY467" fmla="*/ 562042 h 882001"/>
                <a:gd name="connsiteX468" fmla="*/ 39240 w 1302778"/>
                <a:gd name="connsiteY468" fmla="*/ 547553 h 882001"/>
                <a:gd name="connsiteX469" fmla="*/ 39240 w 1302778"/>
                <a:gd name="connsiteY469" fmla="*/ 542120 h 882001"/>
                <a:gd name="connsiteX470" fmla="*/ 36825 w 1302778"/>
                <a:gd name="connsiteY470" fmla="*/ 536083 h 882001"/>
                <a:gd name="connsiteX471" fmla="*/ 32600 w 1302778"/>
                <a:gd name="connsiteY471" fmla="*/ 530046 h 882001"/>
                <a:gd name="connsiteX472" fmla="*/ 32600 w 1302778"/>
                <a:gd name="connsiteY472" fmla="*/ 524009 h 882001"/>
                <a:gd name="connsiteX473" fmla="*/ 29581 w 1302778"/>
                <a:gd name="connsiteY473" fmla="*/ 523406 h 882001"/>
                <a:gd name="connsiteX474" fmla="*/ 27770 w 1302778"/>
                <a:gd name="connsiteY474" fmla="*/ 517972 h 882001"/>
                <a:gd name="connsiteX475" fmla="*/ 30788 w 1302778"/>
                <a:gd name="connsiteY475" fmla="*/ 513143 h 882001"/>
                <a:gd name="connsiteX476" fmla="*/ 27770 w 1302778"/>
                <a:gd name="connsiteY476" fmla="*/ 501672 h 882001"/>
                <a:gd name="connsiteX477" fmla="*/ 24751 w 1302778"/>
                <a:gd name="connsiteY477" fmla="*/ 499258 h 882001"/>
                <a:gd name="connsiteX478" fmla="*/ 27770 w 1302778"/>
                <a:gd name="connsiteY478" fmla="*/ 495032 h 882001"/>
                <a:gd name="connsiteX479" fmla="*/ 27770 w 1302778"/>
                <a:gd name="connsiteY479" fmla="*/ 491410 h 882001"/>
                <a:gd name="connsiteX480" fmla="*/ 32600 w 1302778"/>
                <a:gd name="connsiteY480" fmla="*/ 482958 h 882001"/>
                <a:gd name="connsiteX481" fmla="*/ 38637 w 1302778"/>
                <a:gd name="connsiteY481" fmla="*/ 476317 h 882001"/>
                <a:gd name="connsiteX482" fmla="*/ 39240 w 1302778"/>
                <a:gd name="connsiteY482" fmla="*/ 470280 h 882001"/>
                <a:gd name="connsiteX483" fmla="*/ 28374 w 1302778"/>
                <a:gd name="connsiteY483" fmla="*/ 470884 h 882001"/>
                <a:gd name="connsiteX484" fmla="*/ 30185 w 1302778"/>
                <a:gd name="connsiteY484" fmla="*/ 466054 h 882001"/>
                <a:gd name="connsiteX485" fmla="*/ 36825 w 1302778"/>
                <a:gd name="connsiteY485" fmla="*/ 464243 h 882001"/>
                <a:gd name="connsiteX486" fmla="*/ 32600 w 1302778"/>
                <a:gd name="connsiteY486" fmla="*/ 460621 h 882001"/>
                <a:gd name="connsiteX487" fmla="*/ 31392 w 1302778"/>
                <a:gd name="connsiteY487" fmla="*/ 456395 h 882001"/>
                <a:gd name="connsiteX488" fmla="*/ 27166 w 1302778"/>
                <a:gd name="connsiteY488" fmla="*/ 455188 h 882001"/>
                <a:gd name="connsiteX489" fmla="*/ 24751 w 1302778"/>
                <a:gd name="connsiteY489" fmla="*/ 447943 h 882001"/>
                <a:gd name="connsiteX490" fmla="*/ 18714 w 1302778"/>
                <a:gd name="connsiteY490" fmla="*/ 437077 h 882001"/>
                <a:gd name="connsiteX491" fmla="*/ 19318 w 1302778"/>
                <a:gd name="connsiteY491" fmla="*/ 434662 h 882001"/>
                <a:gd name="connsiteX492" fmla="*/ 13281 w 1302778"/>
                <a:gd name="connsiteY492" fmla="*/ 431644 h 882001"/>
                <a:gd name="connsiteX493" fmla="*/ 15696 w 1302778"/>
                <a:gd name="connsiteY493" fmla="*/ 429229 h 882001"/>
                <a:gd name="connsiteX494" fmla="*/ 10866 w 1302778"/>
                <a:gd name="connsiteY494" fmla="*/ 421381 h 882001"/>
                <a:gd name="connsiteX495" fmla="*/ 5433 w 1302778"/>
                <a:gd name="connsiteY495" fmla="*/ 421984 h 882001"/>
                <a:gd name="connsiteX496" fmla="*/ 4830 w 1302778"/>
                <a:gd name="connsiteY496" fmla="*/ 419570 h 882001"/>
                <a:gd name="connsiteX497" fmla="*/ 7848 w 1302778"/>
                <a:gd name="connsiteY497" fmla="*/ 417759 h 882001"/>
                <a:gd name="connsiteX498" fmla="*/ 7848 w 1302778"/>
                <a:gd name="connsiteY498" fmla="*/ 417155 h 882001"/>
                <a:gd name="connsiteX499" fmla="*/ 4226 w 1302778"/>
                <a:gd name="connsiteY499" fmla="*/ 417155 h 882001"/>
                <a:gd name="connsiteX500" fmla="*/ 2415 w 1302778"/>
                <a:gd name="connsiteY500" fmla="*/ 417759 h 882001"/>
                <a:gd name="connsiteX501" fmla="*/ 1207 w 1302778"/>
                <a:gd name="connsiteY501" fmla="*/ 417155 h 882001"/>
                <a:gd name="connsiteX502" fmla="*/ 0 w 1302778"/>
                <a:gd name="connsiteY502" fmla="*/ 414136 h 882001"/>
                <a:gd name="connsiteX503" fmla="*/ 3018 w 1302778"/>
                <a:gd name="connsiteY503" fmla="*/ 414136 h 882001"/>
                <a:gd name="connsiteX504" fmla="*/ 4226 w 1302778"/>
                <a:gd name="connsiteY504" fmla="*/ 413533 h 882001"/>
                <a:gd name="connsiteX505" fmla="*/ 3622 w 1302778"/>
                <a:gd name="connsiteY505" fmla="*/ 410514 h 882001"/>
                <a:gd name="connsiteX506" fmla="*/ 6037 w 1302778"/>
                <a:gd name="connsiteY506" fmla="*/ 410514 h 882001"/>
                <a:gd name="connsiteX507" fmla="*/ 6037 w 1302778"/>
                <a:gd name="connsiteY507" fmla="*/ 407496 h 882001"/>
                <a:gd name="connsiteX508" fmla="*/ 4226 w 1302778"/>
                <a:gd name="connsiteY508" fmla="*/ 408099 h 882001"/>
                <a:gd name="connsiteX509" fmla="*/ 604 w 1302778"/>
                <a:gd name="connsiteY509" fmla="*/ 408099 h 882001"/>
                <a:gd name="connsiteX510" fmla="*/ 604 w 1302778"/>
                <a:gd name="connsiteY510" fmla="*/ 407496 h 882001"/>
                <a:gd name="connsiteX511" fmla="*/ 2415 w 1302778"/>
                <a:gd name="connsiteY511" fmla="*/ 407496 h 882001"/>
                <a:gd name="connsiteX512" fmla="*/ 3622 w 1302778"/>
                <a:gd name="connsiteY512" fmla="*/ 405081 h 882001"/>
                <a:gd name="connsiteX513" fmla="*/ 4830 w 1302778"/>
                <a:gd name="connsiteY513" fmla="*/ 404477 h 882001"/>
                <a:gd name="connsiteX514" fmla="*/ 6641 w 1302778"/>
                <a:gd name="connsiteY514" fmla="*/ 402666 h 882001"/>
                <a:gd name="connsiteX515" fmla="*/ 4226 w 1302778"/>
                <a:gd name="connsiteY515" fmla="*/ 400855 h 882001"/>
                <a:gd name="connsiteX516" fmla="*/ 4226 w 1302778"/>
                <a:gd name="connsiteY516" fmla="*/ 399044 h 882001"/>
                <a:gd name="connsiteX517" fmla="*/ 3018 w 1302778"/>
                <a:gd name="connsiteY517" fmla="*/ 398440 h 882001"/>
                <a:gd name="connsiteX518" fmla="*/ 1207 w 1302778"/>
                <a:gd name="connsiteY518" fmla="*/ 397837 h 882001"/>
                <a:gd name="connsiteX519" fmla="*/ 3018 w 1302778"/>
                <a:gd name="connsiteY519" fmla="*/ 396629 h 882001"/>
                <a:gd name="connsiteX520" fmla="*/ 4830 w 1302778"/>
                <a:gd name="connsiteY520" fmla="*/ 397837 h 882001"/>
                <a:gd name="connsiteX521" fmla="*/ 7848 w 1302778"/>
                <a:gd name="connsiteY521" fmla="*/ 397837 h 882001"/>
                <a:gd name="connsiteX522" fmla="*/ 7848 w 1302778"/>
                <a:gd name="connsiteY522" fmla="*/ 396629 h 882001"/>
                <a:gd name="connsiteX523" fmla="*/ 5433 w 1302778"/>
                <a:gd name="connsiteY523" fmla="*/ 391196 h 882001"/>
                <a:gd name="connsiteX524" fmla="*/ 4226 w 1302778"/>
                <a:gd name="connsiteY524" fmla="*/ 388177 h 882001"/>
                <a:gd name="connsiteX525" fmla="*/ 5433 w 1302778"/>
                <a:gd name="connsiteY525" fmla="*/ 386970 h 882001"/>
                <a:gd name="connsiteX526" fmla="*/ 5433 w 1302778"/>
                <a:gd name="connsiteY526" fmla="*/ 389385 h 882001"/>
                <a:gd name="connsiteX527" fmla="*/ 10263 w 1302778"/>
                <a:gd name="connsiteY527" fmla="*/ 390592 h 882001"/>
                <a:gd name="connsiteX528" fmla="*/ 12677 w 1302778"/>
                <a:gd name="connsiteY528" fmla="*/ 391196 h 882001"/>
                <a:gd name="connsiteX529" fmla="*/ 13281 w 1302778"/>
                <a:gd name="connsiteY529" fmla="*/ 390592 h 882001"/>
                <a:gd name="connsiteX530" fmla="*/ 11470 w 1302778"/>
                <a:gd name="connsiteY530" fmla="*/ 383348 h 882001"/>
                <a:gd name="connsiteX531" fmla="*/ 13885 w 1302778"/>
                <a:gd name="connsiteY531" fmla="*/ 384555 h 882001"/>
                <a:gd name="connsiteX532" fmla="*/ 17507 w 1302778"/>
                <a:gd name="connsiteY532" fmla="*/ 381537 h 882001"/>
                <a:gd name="connsiteX533" fmla="*/ 18111 w 1302778"/>
                <a:gd name="connsiteY533" fmla="*/ 376103 h 882001"/>
                <a:gd name="connsiteX534" fmla="*/ 27166 w 1302778"/>
                <a:gd name="connsiteY534" fmla="*/ 373085 h 882001"/>
                <a:gd name="connsiteX535" fmla="*/ 33203 w 1302778"/>
                <a:gd name="connsiteY535" fmla="*/ 369463 h 882001"/>
                <a:gd name="connsiteX536" fmla="*/ 30788 w 1302778"/>
                <a:gd name="connsiteY536" fmla="*/ 363426 h 882001"/>
                <a:gd name="connsiteX537" fmla="*/ 33203 w 1302778"/>
                <a:gd name="connsiteY537" fmla="*/ 357993 h 882001"/>
                <a:gd name="connsiteX538" fmla="*/ 35618 w 1302778"/>
                <a:gd name="connsiteY538" fmla="*/ 354370 h 882001"/>
                <a:gd name="connsiteX539" fmla="*/ 36222 w 1302778"/>
                <a:gd name="connsiteY539" fmla="*/ 350748 h 882001"/>
                <a:gd name="connsiteX540" fmla="*/ 32600 w 1302778"/>
                <a:gd name="connsiteY540" fmla="*/ 345315 h 882001"/>
                <a:gd name="connsiteX541" fmla="*/ 32600 w 1302778"/>
                <a:gd name="connsiteY541" fmla="*/ 337467 h 882001"/>
                <a:gd name="connsiteX542" fmla="*/ 34411 w 1302778"/>
                <a:gd name="connsiteY542" fmla="*/ 335656 h 882001"/>
                <a:gd name="connsiteX543" fmla="*/ 35014 w 1302778"/>
                <a:gd name="connsiteY543" fmla="*/ 326600 h 882001"/>
                <a:gd name="connsiteX544" fmla="*/ 37429 w 1302778"/>
                <a:gd name="connsiteY544" fmla="*/ 322978 h 882001"/>
                <a:gd name="connsiteX545" fmla="*/ 37429 w 1302778"/>
                <a:gd name="connsiteY545" fmla="*/ 316337 h 882001"/>
                <a:gd name="connsiteX546" fmla="*/ 34411 w 1302778"/>
                <a:gd name="connsiteY546" fmla="*/ 316337 h 882001"/>
                <a:gd name="connsiteX547" fmla="*/ 33203 w 1302778"/>
                <a:gd name="connsiteY547" fmla="*/ 312112 h 882001"/>
                <a:gd name="connsiteX548" fmla="*/ 36825 w 1302778"/>
                <a:gd name="connsiteY548" fmla="*/ 309697 h 882001"/>
                <a:gd name="connsiteX549" fmla="*/ 35618 w 1302778"/>
                <a:gd name="connsiteY549" fmla="*/ 306678 h 882001"/>
                <a:gd name="connsiteX550" fmla="*/ 36222 w 1302778"/>
                <a:gd name="connsiteY550" fmla="*/ 300038 h 882001"/>
                <a:gd name="connsiteX551" fmla="*/ 33203 w 1302778"/>
                <a:gd name="connsiteY551" fmla="*/ 295812 h 882001"/>
                <a:gd name="connsiteX552" fmla="*/ 34411 w 1302778"/>
                <a:gd name="connsiteY552" fmla="*/ 287964 h 882001"/>
                <a:gd name="connsiteX553" fmla="*/ 39844 w 1302778"/>
                <a:gd name="connsiteY553" fmla="*/ 290982 h 882001"/>
                <a:gd name="connsiteX554" fmla="*/ 54333 w 1302778"/>
                <a:gd name="connsiteY554" fmla="*/ 290982 h 882001"/>
                <a:gd name="connsiteX555" fmla="*/ 63388 w 1302778"/>
                <a:gd name="connsiteY555" fmla="*/ 288567 h 882001"/>
                <a:gd name="connsiteX556" fmla="*/ 74255 w 1302778"/>
                <a:gd name="connsiteY556" fmla="*/ 289775 h 882001"/>
                <a:gd name="connsiteX557" fmla="*/ 89347 w 1302778"/>
                <a:gd name="connsiteY557" fmla="*/ 284945 h 882001"/>
                <a:gd name="connsiteX558" fmla="*/ 101421 w 1302778"/>
                <a:gd name="connsiteY558" fmla="*/ 280116 h 882001"/>
                <a:gd name="connsiteX559" fmla="*/ 100214 w 1302778"/>
                <a:gd name="connsiteY559" fmla="*/ 272267 h 882001"/>
                <a:gd name="connsiteX560" fmla="*/ 103232 w 1302778"/>
                <a:gd name="connsiteY560" fmla="*/ 265627 h 882001"/>
                <a:gd name="connsiteX561" fmla="*/ 109269 w 1302778"/>
                <a:gd name="connsiteY561" fmla="*/ 260194 h 882001"/>
                <a:gd name="connsiteX562" fmla="*/ 117117 w 1302778"/>
                <a:gd name="connsiteY562" fmla="*/ 260797 h 882001"/>
                <a:gd name="connsiteX563" fmla="*/ 122550 w 1302778"/>
                <a:gd name="connsiteY563" fmla="*/ 262005 h 882001"/>
                <a:gd name="connsiteX564" fmla="*/ 126776 w 1302778"/>
                <a:gd name="connsiteY564" fmla="*/ 261401 h 882001"/>
                <a:gd name="connsiteX565" fmla="*/ 134021 w 1302778"/>
                <a:gd name="connsiteY565" fmla="*/ 255968 h 882001"/>
                <a:gd name="connsiteX566" fmla="*/ 135832 w 1302778"/>
                <a:gd name="connsiteY566" fmla="*/ 251138 h 882001"/>
                <a:gd name="connsiteX567" fmla="*/ 147302 w 1302778"/>
                <a:gd name="connsiteY567" fmla="*/ 249931 h 882001"/>
                <a:gd name="connsiteX568" fmla="*/ 149717 w 1302778"/>
                <a:gd name="connsiteY568" fmla="*/ 250534 h 882001"/>
                <a:gd name="connsiteX569" fmla="*/ 156358 w 1302778"/>
                <a:gd name="connsiteY569" fmla="*/ 256571 h 882001"/>
                <a:gd name="connsiteX570" fmla="*/ 179298 w 1302778"/>
                <a:gd name="connsiteY570" fmla="*/ 273475 h 882001"/>
                <a:gd name="connsiteX571" fmla="*/ 192580 w 1302778"/>
                <a:gd name="connsiteY571" fmla="*/ 275286 h 882001"/>
                <a:gd name="connsiteX572" fmla="*/ 196805 w 1302778"/>
                <a:gd name="connsiteY572" fmla="*/ 279512 h 882001"/>
                <a:gd name="connsiteX573" fmla="*/ 202842 w 1302778"/>
                <a:gd name="connsiteY573" fmla="*/ 277701 h 882001"/>
                <a:gd name="connsiteX574" fmla="*/ 207068 w 1302778"/>
                <a:gd name="connsiteY574" fmla="*/ 280719 h 882001"/>
                <a:gd name="connsiteX575" fmla="*/ 214313 w 1302778"/>
                <a:gd name="connsiteY575" fmla="*/ 280719 h 882001"/>
                <a:gd name="connsiteX576" fmla="*/ 215520 w 1302778"/>
                <a:gd name="connsiteY576" fmla="*/ 278908 h 882001"/>
                <a:gd name="connsiteX577" fmla="*/ 228197 w 1302778"/>
                <a:gd name="connsiteY577" fmla="*/ 279512 h 882001"/>
                <a:gd name="connsiteX578" fmla="*/ 242082 w 1302778"/>
                <a:gd name="connsiteY578" fmla="*/ 278304 h 882001"/>
                <a:gd name="connsiteX579" fmla="*/ 247516 w 1302778"/>
                <a:gd name="connsiteY579" fmla="*/ 278304 h 882001"/>
                <a:gd name="connsiteX580" fmla="*/ 268042 w 1302778"/>
                <a:gd name="connsiteY580" fmla="*/ 275890 h 882001"/>
                <a:gd name="connsiteX581" fmla="*/ 280116 w 1302778"/>
                <a:gd name="connsiteY581" fmla="*/ 278304 h 882001"/>
                <a:gd name="connsiteX582" fmla="*/ 287360 w 1302778"/>
                <a:gd name="connsiteY582" fmla="*/ 269249 h 882001"/>
                <a:gd name="connsiteX583" fmla="*/ 295812 w 1302778"/>
                <a:gd name="connsiteY583" fmla="*/ 271664 h 882001"/>
                <a:gd name="connsiteX584" fmla="*/ 306075 w 1302778"/>
                <a:gd name="connsiteY584" fmla="*/ 271060 h 882001"/>
                <a:gd name="connsiteX585" fmla="*/ 322978 w 1302778"/>
                <a:gd name="connsiteY585" fmla="*/ 272267 h 882001"/>
                <a:gd name="connsiteX586" fmla="*/ 329619 w 1302778"/>
                <a:gd name="connsiteY586" fmla="*/ 277097 h 882001"/>
                <a:gd name="connsiteX587" fmla="*/ 338070 w 1302778"/>
                <a:gd name="connsiteY587" fmla="*/ 278304 h 882001"/>
                <a:gd name="connsiteX588" fmla="*/ 347126 w 1302778"/>
                <a:gd name="connsiteY588" fmla="*/ 272871 h 882001"/>
                <a:gd name="connsiteX589" fmla="*/ 351955 w 1302778"/>
                <a:gd name="connsiteY589" fmla="*/ 265023 h 882001"/>
                <a:gd name="connsiteX590" fmla="*/ 353163 w 1302778"/>
                <a:gd name="connsiteY590" fmla="*/ 265023 h 882001"/>
                <a:gd name="connsiteX591" fmla="*/ 367652 w 1302778"/>
                <a:gd name="connsiteY591" fmla="*/ 275286 h 882001"/>
                <a:gd name="connsiteX592" fmla="*/ 370670 w 1302778"/>
                <a:gd name="connsiteY592" fmla="*/ 275890 h 882001"/>
                <a:gd name="connsiteX593" fmla="*/ 390592 w 1302778"/>
                <a:gd name="connsiteY593" fmla="*/ 272267 h 882001"/>
                <a:gd name="connsiteX594" fmla="*/ 397837 w 1302778"/>
                <a:gd name="connsiteY594" fmla="*/ 268645 h 882001"/>
                <a:gd name="connsiteX595" fmla="*/ 408703 w 1302778"/>
                <a:gd name="connsiteY595" fmla="*/ 272267 h 882001"/>
                <a:gd name="connsiteX596" fmla="*/ 412929 w 1302778"/>
                <a:gd name="connsiteY596" fmla="*/ 270456 h 882001"/>
                <a:gd name="connsiteX597" fmla="*/ 418966 w 1302778"/>
                <a:gd name="connsiteY597" fmla="*/ 270456 h 882001"/>
                <a:gd name="connsiteX598" fmla="*/ 434058 w 1302778"/>
                <a:gd name="connsiteY598" fmla="*/ 261401 h 882001"/>
                <a:gd name="connsiteX599" fmla="*/ 440699 w 1302778"/>
                <a:gd name="connsiteY599" fmla="*/ 255968 h 882001"/>
                <a:gd name="connsiteX600" fmla="*/ 444925 w 1302778"/>
                <a:gd name="connsiteY600" fmla="*/ 247516 h 882001"/>
                <a:gd name="connsiteX601" fmla="*/ 453980 w 1302778"/>
                <a:gd name="connsiteY601" fmla="*/ 246309 h 882001"/>
                <a:gd name="connsiteX602" fmla="*/ 465450 w 1302778"/>
                <a:gd name="connsiteY602" fmla="*/ 252949 h 882001"/>
                <a:gd name="connsiteX603" fmla="*/ 472091 w 1302778"/>
                <a:gd name="connsiteY603" fmla="*/ 260194 h 882001"/>
                <a:gd name="connsiteX604" fmla="*/ 478732 w 1302778"/>
                <a:gd name="connsiteY604" fmla="*/ 261401 h 882001"/>
                <a:gd name="connsiteX605" fmla="*/ 486580 w 1302778"/>
                <a:gd name="connsiteY605" fmla="*/ 262608 h 882001"/>
                <a:gd name="connsiteX606" fmla="*/ 495032 w 1302778"/>
                <a:gd name="connsiteY606" fmla="*/ 257779 h 882001"/>
                <a:gd name="connsiteX607" fmla="*/ 497447 w 1302778"/>
                <a:gd name="connsiteY607" fmla="*/ 251742 h 882001"/>
                <a:gd name="connsiteX608" fmla="*/ 499861 w 1302778"/>
                <a:gd name="connsiteY608" fmla="*/ 252346 h 882001"/>
                <a:gd name="connsiteX609" fmla="*/ 515558 w 1302778"/>
                <a:gd name="connsiteY609" fmla="*/ 252346 h 882001"/>
                <a:gd name="connsiteX610" fmla="*/ 527632 w 1302778"/>
                <a:gd name="connsiteY610" fmla="*/ 247516 h 882001"/>
                <a:gd name="connsiteX611" fmla="*/ 531857 w 1302778"/>
                <a:gd name="connsiteY611" fmla="*/ 249931 h 882001"/>
                <a:gd name="connsiteX612" fmla="*/ 537894 w 1302778"/>
                <a:gd name="connsiteY612" fmla="*/ 248120 h 882001"/>
                <a:gd name="connsiteX613" fmla="*/ 537291 w 1302778"/>
                <a:gd name="connsiteY613" fmla="*/ 244497 h 882001"/>
                <a:gd name="connsiteX614" fmla="*/ 548157 w 1302778"/>
                <a:gd name="connsiteY614" fmla="*/ 242083 h 882001"/>
                <a:gd name="connsiteX615" fmla="*/ 557816 w 1302778"/>
                <a:gd name="connsiteY615" fmla="*/ 244497 h 882001"/>
                <a:gd name="connsiteX616" fmla="*/ 560231 w 1302778"/>
                <a:gd name="connsiteY616" fmla="*/ 240272 h 882001"/>
                <a:gd name="connsiteX617" fmla="*/ 562646 w 1302778"/>
                <a:gd name="connsiteY617" fmla="*/ 240272 h 882001"/>
                <a:gd name="connsiteX618" fmla="*/ 566872 w 1302778"/>
                <a:gd name="connsiteY618" fmla="*/ 236046 h 882001"/>
                <a:gd name="connsiteX619" fmla="*/ 578946 w 1302778"/>
                <a:gd name="connsiteY619" fmla="*/ 234838 h 882001"/>
                <a:gd name="connsiteX620" fmla="*/ 589208 w 1302778"/>
                <a:gd name="connsiteY620" fmla="*/ 236649 h 882001"/>
                <a:gd name="connsiteX621" fmla="*/ 595849 w 1302778"/>
                <a:gd name="connsiteY621" fmla="*/ 236046 h 882001"/>
                <a:gd name="connsiteX622" fmla="*/ 607923 w 1302778"/>
                <a:gd name="connsiteY622" fmla="*/ 230009 h 882001"/>
                <a:gd name="connsiteX623" fmla="*/ 607923 w 1302778"/>
                <a:gd name="connsiteY623" fmla="*/ 224575 h 882001"/>
                <a:gd name="connsiteX624" fmla="*/ 610942 w 1302778"/>
                <a:gd name="connsiteY624" fmla="*/ 218538 h 882001"/>
                <a:gd name="connsiteX625" fmla="*/ 622412 w 1302778"/>
                <a:gd name="connsiteY625" fmla="*/ 220953 h 882001"/>
                <a:gd name="connsiteX626" fmla="*/ 633882 w 1302778"/>
                <a:gd name="connsiteY626" fmla="*/ 219746 h 882001"/>
                <a:gd name="connsiteX627" fmla="*/ 647767 w 1302778"/>
                <a:gd name="connsiteY627" fmla="*/ 223972 h 882001"/>
                <a:gd name="connsiteX628" fmla="*/ 655011 w 1302778"/>
                <a:gd name="connsiteY628" fmla="*/ 225179 h 882001"/>
                <a:gd name="connsiteX629" fmla="*/ 664067 w 1302778"/>
                <a:gd name="connsiteY629" fmla="*/ 230612 h 882001"/>
                <a:gd name="connsiteX630" fmla="*/ 664067 w 1302778"/>
                <a:gd name="connsiteY630" fmla="*/ 235442 h 882001"/>
                <a:gd name="connsiteX631" fmla="*/ 680970 w 1302778"/>
                <a:gd name="connsiteY631" fmla="*/ 243290 h 882001"/>
                <a:gd name="connsiteX632" fmla="*/ 685196 w 1302778"/>
                <a:gd name="connsiteY632" fmla="*/ 246309 h 882001"/>
                <a:gd name="connsiteX633" fmla="*/ 695459 w 1302778"/>
                <a:gd name="connsiteY633" fmla="*/ 244497 h 882001"/>
                <a:gd name="connsiteX634" fmla="*/ 700289 w 1302778"/>
                <a:gd name="connsiteY634" fmla="*/ 246912 h 882001"/>
                <a:gd name="connsiteX635" fmla="*/ 703911 w 1302778"/>
                <a:gd name="connsiteY635" fmla="*/ 243894 h 882001"/>
                <a:gd name="connsiteX636" fmla="*/ 719003 w 1302778"/>
                <a:gd name="connsiteY636" fmla="*/ 241479 h 882001"/>
                <a:gd name="connsiteX637" fmla="*/ 726852 w 1302778"/>
                <a:gd name="connsiteY637" fmla="*/ 239064 h 882001"/>
                <a:gd name="connsiteX638" fmla="*/ 736511 w 1302778"/>
                <a:gd name="connsiteY638" fmla="*/ 237253 h 882001"/>
                <a:gd name="connsiteX639" fmla="*/ 752811 w 1302778"/>
                <a:gd name="connsiteY639" fmla="*/ 235442 h 882001"/>
                <a:gd name="connsiteX640" fmla="*/ 773336 w 1302778"/>
                <a:gd name="connsiteY640" fmla="*/ 237857 h 882001"/>
                <a:gd name="connsiteX641" fmla="*/ 777562 w 1302778"/>
                <a:gd name="connsiteY641" fmla="*/ 241479 h 882001"/>
                <a:gd name="connsiteX642" fmla="*/ 782391 w 1302778"/>
                <a:gd name="connsiteY642" fmla="*/ 241479 h 882001"/>
                <a:gd name="connsiteX643" fmla="*/ 789636 w 1302778"/>
                <a:gd name="connsiteY643" fmla="*/ 239064 h 882001"/>
                <a:gd name="connsiteX644" fmla="*/ 801710 w 1302778"/>
                <a:gd name="connsiteY644" fmla="*/ 237857 h 882001"/>
                <a:gd name="connsiteX645" fmla="*/ 810162 w 1302778"/>
                <a:gd name="connsiteY645" fmla="*/ 235442 h 882001"/>
                <a:gd name="connsiteX646" fmla="*/ 820425 w 1302778"/>
                <a:gd name="connsiteY646" fmla="*/ 233631 h 882001"/>
                <a:gd name="connsiteX647" fmla="*/ 829480 w 1302778"/>
                <a:gd name="connsiteY647" fmla="*/ 222764 h 882001"/>
                <a:gd name="connsiteX648" fmla="*/ 839743 w 1302778"/>
                <a:gd name="connsiteY648" fmla="*/ 217331 h 882001"/>
                <a:gd name="connsiteX649" fmla="*/ 848195 w 1302778"/>
                <a:gd name="connsiteY649" fmla="*/ 211294 h 882001"/>
                <a:gd name="connsiteX650" fmla="*/ 853628 w 1302778"/>
                <a:gd name="connsiteY650" fmla="*/ 208879 h 882001"/>
                <a:gd name="connsiteX651" fmla="*/ 851817 w 1302778"/>
                <a:gd name="connsiteY651" fmla="*/ 204050 h 882001"/>
                <a:gd name="connsiteX652" fmla="*/ 851213 w 1302778"/>
                <a:gd name="connsiteY652" fmla="*/ 199824 h 882001"/>
                <a:gd name="connsiteX653" fmla="*/ 847591 w 1302778"/>
                <a:gd name="connsiteY653" fmla="*/ 196202 h 882001"/>
                <a:gd name="connsiteX654" fmla="*/ 847591 w 1302778"/>
                <a:gd name="connsiteY654" fmla="*/ 192580 h 882001"/>
                <a:gd name="connsiteX655" fmla="*/ 851817 w 1302778"/>
                <a:gd name="connsiteY655" fmla="*/ 187750 h 882001"/>
                <a:gd name="connsiteX656" fmla="*/ 854232 w 1302778"/>
                <a:gd name="connsiteY656" fmla="*/ 187146 h 882001"/>
                <a:gd name="connsiteX657" fmla="*/ 860269 w 1302778"/>
                <a:gd name="connsiteY657" fmla="*/ 181109 h 882001"/>
                <a:gd name="connsiteX658" fmla="*/ 866909 w 1302778"/>
                <a:gd name="connsiteY658" fmla="*/ 171450 h 882001"/>
                <a:gd name="connsiteX659" fmla="*/ 874757 w 1302778"/>
                <a:gd name="connsiteY659" fmla="*/ 163602 h 882001"/>
                <a:gd name="connsiteX660" fmla="*/ 878379 w 1302778"/>
                <a:gd name="connsiteY660" fmla="*/ 158772 h 882001"/>
                <a:gd name="connsiteX661" fmla="*/ 887435 w 1302778"/>
                <a:gd name="connsiteY661" fmla="*/ 149717 h 882001"/>
                <a:gd name="connsiteX662" fmla="*/ 900112 w 1302778"/>
                <a:gd name="connsiteY662" fmla="*/ 143076 h 882001"/>
                <a:gd name="connsiteX663" fmla="*/ 904942 w 1302778"/>
                <a:gd name="connsiteY663" fmla="*/ 133417 h 882001"/>
                <a:gd name="connsiteX664" fmla="*/ 920638 w 1302778"/>
                <a:gd name="connsiteY664" fmla="*/ 118928 h 882001"/>
                <a:gd name="connsiteX665" fmla="*/ 920035 w 1302778"/>
                <a:gd name="connsiteY665" fmla="*/ 116514 h 882001"/>
                <a:gd name="connsiteX666" fmla="*/ 927883 w 1302778"/>
                <a:gd name="connsiteY666" fmla="*/ 111684 h 882001"/>
                <a:gd name="connsiteX667" fmla="*/ 940560 w 1302778"/>
                <a:gd name="connsiteY667" fmla="*/ 106251 h 882001"/>
                <a:gd name="connsiteX668" fmla="*/ 940560 w 1302778"/>
                <a:gd name="connsiteY668" fmla="*/ 97799 h 882001"/>
                <a:gd name="connsiteX669" fmla="*/ 933920 w 1302778"/>
                <a:gd name="connsiteY669" fmla="*/ 93573 h 882001"/>
                <a:gd name="connsiteX670" fmla="*/ 933316 w 1302778"/>
                <a:gd name="connsiteY670" fmla="*/ 87536 h 882001"/>
                <a:gd name="connsiteX671" fmla="*/ 931505 w 1302778"/>
                <a:gd name="connsiteY671" fmla="*/ 86933 h 882001"/>
                <a:gd name="connsiteX672" fmla="*/ 935731 w 1302778"/>
                <a:gd name="connsiteY672" fmla="*/ 80292 h 882001"/>
                <a:gd name="connsiteX673" fmla="*/ 941768 w 1302778"/>
                <a:gd name="connsiteY673" fmla="*/ 79688 h 882001"/>
                <a:gd name="connsiteX674" fmla="*/ 939957 w 1302778"/>
                <a:gd name="connsiteY674" fmla="*/ 84518 h 882001"/>
                <a:gd name="connsiteX675" fmla="*/ 946597 w 1302778"/>
                <a:gd name="connsiteY675" fmla="*/ 89951 h 882001"/>
                <a:gd name="connsiteX676" fmla="*/ 952031 w 1302778"/>
                <a:gd name="connsiteY676" fmla="*/ 90555 h 882001"/>
                <a:gd name="connsiteX677" fmla="*/ 962897 w 1302778"/>
                <a:gd name="connsiteY677" fmla="*/ 93573 h 882001"/>
                <a:gd name="connsiteX678" fmla="*/ 967123 w 1302778"/>
                <a:gd name="connsiteY678" fmla="*/ 90555 h 882001"/>
                <a:gd name="connsiteX679" fmla="*/ 970745 w 1302778"/>
                <a:gd name="connsiteY679" fmla="*/ 91158 h 882001"/>
                <a:gd name="connsiteX680" fmla="*/ 974367 w 1302778"/>
                <a:gd name="connsiteY680" fmla="*/ 87536 h 882001"/>
                <a:gd name="connsiteX681" fmla="*/ 981008 w 1302778"/>
                <a:gd name="connsiteY681" fmla="*/ 94781 h 882001"/>
                <a:gd name="connsiteX682" fmla="*/ 990667 w 1302778"/>
                <a:gd name="connsiteY682" fmla="*/ 92970 h 882001"/>
                <a:gd name="connsiteX683" fmla="*/ 996100 w 1302778"/>
                <a:gd name="connsiteY683" fmla="*/ 88744 h 882001"/>
                <a:gd name="connsiteX684" fmla="*/ 1005759 w 1302778"/>
                <a:gd name="connsiteY684" fmla="*/ 86329 h 882001"/>
                <a:gd name="connsiteX685" fmla="*/ 1009382 w 1302778"/>
                <a:gd name="connsiteY685" fmla="*/ 82707 h 882001"/>
                <a:gd name="connsiteX686" fmla="*/ 1019041 w 1302778"/>
                <a:gd name="connsiteY686" fmla="*/ 80896 h 882001"/>
                <a:gd name="connsiteX687" fmla="*/ 1020852 w 1302778"/>
                <a:gd name="connsiteY687" fmla="*/ 78481 h 882001"/>
                <a:gd name="connsiteX688" fmla="*/ 1031115 w 1302778"/>
                <a:gd name="connsiteY688" fmla="*/ 72444 h 882001"/>
                <a:gd name="connsiteX689" fmla="*/ 1035944 w 1302778"/>
                <a:gd name="connsiteY689" fmla="*/ 71840 h 882001"/>
                <a:gd name="connsiteX690" fmla="*/ 1040774 w 1302778"/>
                <a:gd name="connsiteY690" fmla="*/ 73047 h 882001"/>
                <a:gd name="connsiteX691" fmla="*/ 1051641 w 1302778"/>
                <a:gd name="connsiteY691" fmla="*/ 65199 h 882001"/>
                <a:gd name="connsiteX692" fmla="*/ 1056470 w 1302778"/>
                <a:gd name="connsiteY692" fmla="*/ 65803 h 882001"/>
                <a:gd name="connsiteX693" fmla="*/ 1062507 w 1302778"/>
                <a:gd name="connsiteY693" fmla="*/ 62181 h 882001"/>
                <a:gd name="connsiteX694" fmla="*/ 1064922 w 1302778"/>
                <a:gd name="connsiteY694" fmla="*/ 55540 h 882001"/>
                <a:gd name="connsiteX695" fmla="*/ 1069752 w 1302778"/>
                <a:gd name="connsiteY695" fmla="*/ 54936 h 882001"/>
                <a:gd name="connsiteX696" fmla="*/ 1079411 w 1302778"/>
                <a:gd name="connsiteY696" fmla="*/ 51314 h 882001"/>
                <a:gd name="connsiteX697" fmla="*/ 1090881 w 1302778"/>
                <a:gd name="connsiteY697" fmla="*/ 48296 h 882001"/>
                <a:gd name="connsiteX698" fmla="*/ 1101747 w 1302778"/>
                <a:gd name="connsiteY698" fmla="*/ 46485 h 882001"/>
                <a:gd name="connsiteX699" fmla="*/ 1104162 w 1302778"/>
                <a:gd name="connsiteY699" fmla="*/ 43466 h 882001"/>
                <a:gd name="connsiteX700" fmla="*/ 1142195 w 1302778"/>
                <a:gd name="connsiteY700" fmla="*/ 30185 h 882001"/>
                <a:gd name="connsiteX701" fmla="*/ 1159099 w 1302778"/>
                <a:gd name="connsiteY701" fmla="*/ 24752 h 882001"/>
                <a:gd name="connsiteX702" fmla="*/ 1172984 w 1302778"/>
                <a:gd name="connsiteY702" fmla="*/ 31392 h 882001"/>
                <a:gd name="connsiteX703" fmla="*/ 1200150 w 1302778"/>
                <a:gd name="connsiteY703" fmla="*/ 22337 h 882001"/>
                <a:gd name="connsiteX704" fmla="*/ 1205583 w 1302778"/>
                <a:gd name="connsiteY704" fmla="*/ 15092 h 882001"/>
                <a:gd name="connsiteX705" fmla="*/ 1209809 w 1302778"/>
                <a:gd name="connsiteY705" fmla="*/ 12678 h 882001"/>
                <a:gd name="connsiteX706" fmla="*/ 1211620 w 1302778"/>
                <a:gd name="connsiteY706" fmla="*/ 8452 h 882001"/>
                <a:gd name="connsiteX707" fmla="*/ 1214639 w 1302778"/>
                <a:gd name="connsiteY707" fmla="*/ 8452 h 882001"/>
                <a:gd name="connsiteX708" fmla="*/ 1218865 w 1302778"/>
                <a:gd name="connsiteY708" fmla="*/ 4830 h 882001"/>
                <a:gd name="connsiteX709" fmla="*/ 1263538 w 1302778"/>
                <a:gd name="connsiteY709" fmla="*/ 0 h 882001"/>
                <a:gd name="connsiteX710" fmla="*/ 1294931 w 1302778"/>
                <a:gd name="connsiteY710" fmla="*/ 2415 h 882001"/>
                <a:gd name="connsiteX711" fmla="*/ 1290101 w 1302778"/>
                <a:gd name="connsiteY711" fmla="*/ 8452 h 882001"/>
                <a:gd name="connsiteX712" fmla="*/ 1290705 w 1302778"/>
                <a:gd name="connsiteY712" fmla="*/ 12074 h 882001"/>
                <a:gd name="connsiteX713" fmla="*/ 1284064 w 1302778"/>
                <a:gd name="connsiteY713" fmla="*/ 21129 h 882001"/>
                <a:gd name="connsiteX714" fmla="*/ 1274405 w 1302778"/>
                <a:gd name="connsiteY714" fmla="*/ 31392 h 882001"/>
                <a:gd name="connsiteX715" fmla="*/ 1268972 w 1302778"/>
                <a:gd name="connsiteY715" fmla="*/ 33203 h 882001"/>
                <a:gd name="connsiteX716" fmla="*/ 1263538 w 1302778"/>
                <a:gd name="connsiteY716" fmla="*/ 39240 h 882001"/>
                <a:gd name="connsiteX717" fmla="*/ 1258709 w 1302778"/>
                <a:gd name="connsiteY717" fmla="*/ 47088 h 882001"/>
                <a:gd name="connsiteX718" fmla="*/ 1254483 w 1302778"/>
                <a:gd name="connsiteY718" fmla="*/ 51314 h 882001"/>
                <a:gd name="connsiteX719" fmla="*/ 1255690 w 1302778"/>
                <a:gd name="connsiteY719" fmla="*/ 54936 h 882001"/>
                <a:gd name="connsiteX720" fmla="*/ 1249653 w 1302778"/>
                <a:gd name="connsiteY720" fmla="*/ 57351 h 882001"/>
                <a:gd name="connsiteX721" fmla="*/ 1252672 w 1302778"/>
                <a:gd name="connsiteY721" fmla="*/ 59766 h 882001"/>
                <a:gd name="connsiteX722" fmla="*/ 1252672 w 1302778"/>
                <a:gd name="connsiteY722" fmla="*/ 64596 h 882001"/>
                <a:gd name="connsiteX723" fmla="*/ 1256898 w 1302778"/>
                <a:gd name="connsiteY723" fmla="*/ 66407 h 882001"/>
                <a:gd name="connsiteX724" fmla="*/ 1254483 w 1302778"/>
                <a:gd name="connsiteY724" fmla="*/ 69425 h 882001"/>
                <a:gd name="connsiteX725" fmla="*/ 1254483 w 1302778"/>
                <a:gd name="connsiteY725" fmla="*/ 73651 h 882001"/>
                <a:gd name="connsiteX726" fmla="*/ 1258709 w 1302778"/>
                <a:gd name="connsiteY726" fmla="*/ 76670 h 882001"/>
                <a:gd name="connsiteX727" fmla="*/ 1255690 w 1302778"/>
                <a:gd name="connsiteY727" fmla="*/ 80292 h 882001"/>
                <a:gd name="connsiteX728" fmla="*/ 1258105 w 1302778"/>
                <a:gd name="connsiteY728" fmla="*/ 86329 h 882001"/>
                <a:gd name="connsiteX729" fmla="*/ 1263538 w 1302778"/>
                <a:gd name="connsiteY729" fmla="*/ 87536 h 882001"/>
                <a:gd name="connsiteX730" fmla="*/ 1262935 w 1302778"/>
                <a:gd name="connsiteY730" fmla="*/ 92366 h 882001"/>
                <a:gd name="connsiteX731" fmla="*/ 1271386 w 1302778"/>
                <a:gd name="connsiteY731" fmla="*/ 99006 h 882001"/>
                <a:gd name="connsiteX732" fmla="*/ 1275009 w 1302778"/>
                <a:gd name="connsiteY732" fmla="*/ 99006 h 882001"/>
                <a:gd name="connsiteX733" fmla="*/ 1275009 w 1302778"/>
                <a:gd name="connsiteY733" fmla="*/ 111080 h 882001"/>
                <a:gd name="connsiteX734" fmla="*/ 1274405 w 1302778"/>
                <a:gd name="connsiteY734" fmla="*/ 117721 h 882001"/>
                <a:gd name="connsiteX735" fmla="*/ 1270783 w 1302778"/>
                <a:gd name="connsiteY735" fmla="*/ 120136 h 882001"/>
                <a:gd name="connsiteX736" fmla="*/ 1268972 w 1302778"/>
                <a:gd name="connsiteY736" fmla="*/ 127380 h 882001"/>
                <a:gd name="connsiteX737" fmla="*/ 1271990 w 1302778"/>
                <a:gd name="connsiteY737" fmla="*/ 127984 h 882001"/>
                <a:gd name="connsiteX738" fmla="*/ 1275612 w 1302778"/>
                <a:gd name="connsiteY738" fmla="*/ 124362 h 882001"/>
                <a:gd name="connsiteX739" fmla="*/ 1279235 w 1302778"/>
                <a:gd name="connsiteY739" fmla="*/ 131606 h 882001"/>
                <a:gd name="connsiteX740" fmla="*/ 1281649 w 1302778"/>
                <a:gd name="connsiteY740" fmla="*/ 124965 h 882001"/>
                <a:gd name="connsiteX741" fmla="*/ 1285875 w 1302778"/>
                <a:gd name="connsiteY741" fmla="*/ 123758 h 882001"/>
                <a:gd name="connsiteX742" fmla="*/ 1294327 w 1302778"/>
                <a:gd name="connsiteY742" fmla="*/ 126173 h 882001"/>
                <a:gd name="connsiteX743" fmla="*/ 1299760 w 1302778"/>
                <a:gd name="connsiteY743" fmla="*/ 133417 h 882001"/>
                <a:gd name="connsiteX744" fmla="*/ 1302779 w 1302778"/>
                <a:gd name="connsiteY744" fmla="*/ 140058 h 882001"/>
                <a:gd name="connsiteX745" fmla="*/ 1298553 w 1302778"/>
                <a:gd name="connsiteY745" fmla="*/ 145491 h 882001"/>
                <a:gd name="connsiteX746" fmla="*/ 1293723 w 1302778"/>
                <a:gd name="connsiteY746" fmla="*/ 149113 h 882001"/>
                <a:gd name="connsiteX747" fmla="*/ 1291912 w 1302778"/>
                <a:gd name="connsiteY747" fmla="*/ 153943 h 882001"/>
                <a:gd name="connsiteX748" fmla="*/ 1280442 w 1302778"/>
                <a:gd name="connsiteY748" fmla="*/ 159376 h 882001"/>
                <a:gd name="connsiteX749" fmla="*/ 1278631 w 1302778"/>
                <a:gd name="connsiteY749" fmla="*/ 166017 h 882001"/>
                <a:gd name="connsiteX750" fmla="*/ 1273198 w 1302778"/>
                <a:gd name="connsiteY750" fmla="*/ 165413 h 882001"/>
                <a:gd name="connsiteX751" fmla="*/ 1270783 w 1302778"/>
                <a:gd name="connsiteY751" fmla="*/ 158772 h 882001"/>
                <a:gd name="connsiteX752" fmla="*/ 1260520 w 1302778"/>
                <a:gd name="connsiteY752" fmla="*/ 162395 h 882001"/>
                <a:gd name="connsiteX753" fmla="*/ 1255087 w 1302778"/>
                <a:gd name="connsiteY753" fmla="*/ 162395 h 882001"/>
                <a:gd name="connsiteX754" fmla="*/ 1244220 w 1302778"/>
                <a:gd name="connsiteY754" fmla="*/ 165413 h 882001"/>
                <a:gd name="connsiteX755" fmla="*/ 1243013 w 1302778"/>
                <a:gd name="connsiteY755" fmla="*/ 167224 h 882001"/>
                <a:gd name="connsiteX756" fmla="*/ 1234561 w 1302778"/>
                <a:gd name="connsiteY756" fmla="*/ 167828 h 882001"/>
                <a:gd name="connsiteX757" fmla="*/ 1224902 w 1302778"/>
                <a:gd name="connsiteY757" fmla="*/ 172054 h 882001"/>
                <a:gd name="connsiteX758" fmla="*/ 1215242 w 1302778"/>
                <a:gd name="connsiteY758" fmla="*/ 173865 h 882001"/>
                <a:gd name="connsiteX759" fmla="*/ 1212224 w 1302778"/>
                <a:gd name="connsiteY759" fmla="*/ 169035 h 882001"/>
                <a:gd name="connsiteX760" fmla="*/ 1203772 w 1302778"/>
                <a:gd name="connsiteY760" fmla="*/ 164206 h 882001"/>
                <a:gd name="connsiteX761" fmla="*/ 1194113 w 1302778"/>
                <a:gd name="connsiteY761" fmla="*/ 170243 h 882001"/>
                <a:gd name="connsiteX762" fmla="*/ 1188076 w 1302778"/>
                <a:gd name="connsiteY762" fmla="*/ 178694 h 882001"/>
                <a:gd name="connsiteX763" fmla="*/ 1190491 w 1302778"/>
                <a:gd name="connsiteY763" fmla="*/ 182920 h 882001"/>
                <a:gd name="connsiteX764" fmla="*/ 1189887 w 1302778"/>
                <a:gd name="connsiteY764" fmla="*/ 191372 h 882001"/>
                <a:gd name="connsiteX765" fmla="*/ 1188076 w 1302778"/>
                <a:gd name="connsiteY765" fmla="*/ 195598 h 882001"/>
                <a:gd name="connsiteX766" fmla="*/ 1180228 w 1302778"/>
                <a:gd name="connsiteY766" fmla="*/ 196805 h 882001"/>
                <a:gd name="connsiteX767" fmla="*/ 1177210 w 1302778"/>
                <a:gd name="connsiteY767" fmla="*/ 199824 h 882001"/>
                <a:gd name="connsiteX768" fmla="*/ 1169362 w 1302778"/>
                <a:gd name="connsiteY768" fmla="*/ 201031 h 882001"/>
                <a:gd name="connsiteX769" fmla="*/ 1157288 w 1302778"/>
                <a:gd name="connsiteY769" fmla="*/ 208276 h 882001"/>
                <a:gd name="connsiteX770" fmla="*/ 1150647 w 1302778"/>
                <a:gd name="connsiteY770" fmla="*/ 214313 h 882001"/>
                <a:gd name="connsiteX771" fmla="*/ 1150647 w 1302778"/>
                <a:gd name="connsiteY771" fmla="*/ 215520 h 882001"/>
                <a:gd name="connsiteX772" fmla="*/ 1144610 w 1302778"/>
                <a:gd name="connsiteY772" fmla="*/ 220349 h 882001"/>
                <a:gd name="connsiteX773" fmla="*/ 1142799 w 1302778"/>
                <a:gd name="connsiteY773" fmla="*/ 217331 h 882001"/>
                <a:gd name="connsiteX774" fmla="*/ 1137366 w 1302778"/>
                <a:gd name="connsiteY774" fmla="*/ 219142 h 882001"/>
                <a:gd name="connsiteX775" fmla="*/ 1133743 w 1302778"/>
                <a:gd name="connsiteY775" fmla="*/ 217331 h 88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Lst>
              <a:rect l="l" t="t" r="r" b="b"/>
              <a:pathLst>
                <a:path w="1302778" h="882001">
                  <a:moveTo>
                    <a:pt x="36222" y="563250"/>
                  </a:moveTo>
                  <a:lnTo>
                    <a:pt x="37429" y="565664"/>
                  </a:lnTo>
                  <a:lnTo>
                    <a:pt x="36825" y="568683"/>
                  </a:lnTo>
                  <a:lnTo>
                    <a:pt x="38033" y="574720"/>
                  </a:lnTo>
                  <a:lnTo>
                    <a:pt x="35618" y="577135"/>
                  </a:lnTo>
                  <a:lnTo>
                    <a:pt x="33203" y="577738"/>
                  </a:lnTo>
                  <a:lnTo>
                    <a:pt x="34411" y="568079"/>
                  </a:lnTo>
                  <a:lnTo>
                    <a:pt x="36222" y="563250"/>
                  </a:lnTo>
                  <a:close/>
                  <a:moveTo>
                    <a:pt x="1133743" y="217331"/>
                  </a:moveTo>
                  <a:lnTo>
                    <a:pt x="1125292" y="225783"/>
                  </a:lnTo>
                  <a:lnTo>
                    <a:pt x="1117443" y="231216"/>
                  </a:lnTo>
                  <a:lnTo>
                    <a:pt x="1116236" y="234838"/>
                  </a:lnTo>
                  <a:lnTo>
                    <a:pt x="1111406" y="237857"/>
                  </a:lnTo>
                  <a:lnTo>
                    <a:pt x="1101144" y="241479"/>
                  </a:lnTo>
                  <a:lnTo>
                    <a:pt x="1098125" y="244497"/>
                  </a:lnTo>
                  <a:lnTo>
                    <a:pt x="1090881" y="246309"/>
                  </a:lnTo>
                  <a:lnTo>
                    <a:pt x="1084844" y="240272"/>
                  </a:lnTo>
                  <a:lnTo>
                    <a:pt x="1080015" y="241479"/>
                  </a:lnTo>
                  <a:lnTo>
                    <a:pt x="1075789" y="240272"/>
                  </a:lnTo>
                  <a:lnTo>
                    <a:pt x="1070355" y="242686"/>
                  </a:lnTo>
                  <a:lnTo>
                    <a:pt x="1066733" y="246912"/>
                  </a:lnTo>
                  <a:lnTo>
                    <a:pt x="1063111" y="254760"/>
                  </a:lnTo>
                  <a:lnTo>
                    <a:pt x="1056470" y="260797"/>
                  </a:lnTo>
                  <a:lnTo>
                    <a:pt x="1055263" y="267438"/>
                  </a:lnTo>
                  <a:lnTo>
                    <a:pt x="1052848" y="272267"/>
                  </a:lnTo>
                  <a:lnTo>
                    <a:pt x="1046811" y="274682"/>
                  </a:lnTo>
                  <a:lnTo>
                    <a:pt x="1043189" y="280116"/>
                  </a:lnTo>
                  <a:lnTo>
                    <a:pt x="1041378" y="277701"/>
                  </a:lnTo>
                  <a:lnTo>
                    <a:pt x="1038359" y="281927"/>
                  </a:lnTo>
                  <a:lnTo>
                    <a:pt x="1028700" y="289171"/>
                  </a:lnTo>
                  <a:lnTo>
                    <a:pt x="1022059" y="290982"/>
                  </a:lnTo>
                  <a:lnTo>
                    <a:pt x="1015419" y="291586"/>
                  </a:lnTo>
                  <a:lnTo>
                    <a:pt x="1013004" y="287360"/>
                  </a:lnTo>
                  <a:lnTo>
                    <a:pt x="1009985" y="290378"/>
                  </a:lnTo>
                  <a:lnTo>
                    <a:pt x="1009382" y="295812"/>
                  </a:lnTo>
                  <a:lnTo>
                    <a:pt x="999722" y="294001"/>
                  </a:lnTo>
                  <a:lnTo>
                    <a:pt x="994893" y="296415"/>
                  </a:lnTo>
                  <a:lnTo>
                    <a:pt x="993685" y="299434"/>
                  </a:lnTo>
                  <a:lnTo>
                    <a:pt x="990063" y="302452"/>
                  </a:lnTo>
                  <a:lnTo>
                    <a:pt x="984026" y="303660"/>
                  </a:lnTo>
                  <a:lnTo>
                    <a:pt x="981008" y="310301"/>
                  </a:lnTo>
                  <a:lnTo>
                    <a:pt x="971953" y="315734"/>
                  </a:lnTo>
                  <a:lnTo>
                    <a:pt x="971349" y="319356"/>
                  </a:lnTo>
                  <a:lnTo>
                    <a:pt x="973160" y="323582"/>
                  </a:lnTo>
                  <a:lnTo>
                    <a:pt x="968934" y="335656"/>
                  </a:lnTo>
                  <a:lnTo>
                    <a:pt x="965312" y="339882"/>
                  </a:lnTo>
                  <a:lnTo>
                    <a:pt x="959879" y="340485"/>
                  </a:lnTo>
                  <a:lnTo>
                    <a:pt x="959879" y="343504"/>
                  </a:lnTo>
                  <a:lnTo>
                    <a:pt x="954445" y="347126"/>
                  </a:lnTo>
                  <a:lnTo>
                    <a:pt x="952634" y="351352"/>
                  </a:lnTo>
                  <a:lnTo>
                    <a:pt x="947805" y="347126"/>
                  </a:lnTo>
                  <a:lnTo>
                    <a:pt x="946597" y="340485"/>
                  </a:lnTo>
                  <a:lnTo>
                    <a:pt x="945390" y="327808"/>
                  </a:lnTo>
                  <a:lnTo>
                    <a:pt x="941768" y="332637"/>
                  </a:lnTo>
                  <a:lnTo>
                    <a:pt x="936938" y="339882"/>
                  </a:lnTo>
                  <a:lnTo>
                    <a:pt x="930901" y="344711"/>
                  </a:lnTo>
                  <a:lnTo>
                    <a:pt x="929090" y="349541"/>
                  </a:lnTo>
                  <a:lnTo>
                    <a:pt x="926072" y="351956"/>
                  </a:lnTo>
                  <a:lnTo>
                    <a:pt x="923657" y="358596"/>
                  </a:lnTo>
                  <a:lnTo>
                    <a:pt x="924260" y="368255"/>
                  </a:lnTo>
                  <a:lnTo>
                    <a:pt x="921242" y="374896"/>
                  </a:lnTo>
                  <a:lnTo>
                    <a:pt x="921242" y="379726"/>
                  </a:lnTo>
                  <a:lnTo>
                    <a:pt x="915809" y="379122"/>
                  </a:lnTo>
                  <a:lnTo>
                    <a:pt x="909772" y="382744"/>
                  </a:lnTo>
                  <a:lnTo>
                    <a:pt x="908564" y="386366"/>
                  </a:lnTo>
                  <a:lnTo>
                    <a:pt x="901924" y="397837"/>
                  </a:lnTo>
                  <a:lnTo>
                    <a:pt x="898301" y="399044"/>
                  </a:lnTo>
                  <a:lnTo>
                    <a:pt x="895887" y="403874"/>
                  </a:lnTo>
                  <a:lnTo>
                    <a:pt x="894679" y="411118"/>
                  </a:lnTo>
                  <a:lnTo>
                    <a:pt x="889850" y="414740"/>
                  </a:lnTo>
                  <a:lnTo>
                    <a:pt x="887435" y="421381"/>
                  </a:lnTo>
                  <a:lnTo>
                    <a:pt x="888642" y="423796"/>
                  </a:lnTo>
                  <a:lnTo>
                    <a:pt x="884416" y="438284"/>
                  </a:lnTo>
                  <a:lnTo>
                    <a:pt x="885624" y="440699"/>
                  </a:lnTo>
                  <a:lnTo>
                    <a:pt x="880190" y="447943"/>
                  </a:lnTo>
                  <a:lnTo>
                    <a:pt x="878379" y="455791"/>
                  </a:lnTo>
                  <a:lnTo>
                    <a:pt x="878379" y="463640"/>
                  </a:lnTo>
                  <a:lnTo>
                    <a:pt x="880794" y="466658"/>
                  </a:lnTo>
                  <a:lnTo>
                    <a:pt x="883813" y="474506"/>
                  </a:lnTo>
                  <a:lnTo>
                    <a:pt x="878983" y="479336"/>
                  </a:lnTo>
                  <a:lnTo>
                    <a:pt x="869928" y="483561"/>
                  </a:lnTo>
                  <a:lnTo>
                    <a:pt x="865702" y="488391"/>
                  </a:lnTo>
                  <a:lnTo>
                    <a:pt x="863287" y="492617"/>
                  </a:lnTo>
                  <a:lnTo>
                    <a:pt x="856647" y="488995"/>
                  </a:lnTo>
                  <a:lnTo>
                    <a:pt x="851213" y="492617"/>
                  </a:lnTo>
                  <a:lnTo>
                    <a:pt x="850006" y="497447"/>
                  </a:lnTo>
                  <a:lnTo>
                    <a:pt x="845176" y="499861"/>
                  </a:lnTo>
                  <a:lnTo>
                    <a:pt x="842158" y="492617"/>
                  </a:lnTo>
                  <a:lnTo>
                    <a:pt x="845780" y="478128"/>
                  </a:lnTo>
                  <a:lnTo>
                    <a:pt x="843365" y="467262"/>
                  </a:lnTo>
                  <a:lnTo>
                    <a:pt x="839743" y="467865"/>
                  </a:lnTo>
                  <a:lnTo>
                    <a:pt x="836121" y="472091"/>
                  </a:lnTo>
                  <a:lnTo>
                    <a:pt x="822839" y="478128"/>
                  </a:lnTo>
                  <a:lnTo>
                    <a:pt x="823443" y="482958"/>
                  </a:lnTo>
                  <a:lnTo>
                    <a:pt x="827065" y="491410"/>
                  </a:lnTo>
                  <a:lnTo>
                    <a:pt x="822236" y="493824"/>
                  </a:lnTo>
                  <a:lnTo>
                    <a:pt x="821028" y="496843"/>
                  </a:lnTo>
                  <a:lnTo>
                    <a:pt x="814991" y="498050"/>
                  </a:lnTo>
                  <a:lnTo>
                    <a:pt x="810765" y="502276"/>
                  </a:lnTo>
                  <a:lnTo>
                    <a:pt x="809558" y="507709"/>
                  </a:lnTo>
                  <a:lnTo>
                    <a:pt x="801710" y="513143"/>
                  </a:lnTo>
                  <a:lnTo>
                    <a:pt x="793862" y="520387"/>
                  </a:lnTo>
                  <a:lnTo>
                    <a:pt x="793258" y="525820"/>
                  </a:lnTo>
                  <a:lnTo>
                    <a:pt x="788428" y="530046"/>
                  </a:lnTo>
                  <a:lnTo>
                    <a:pt x="781184" y="538498"/>
                  </a:lnTo>
                  <a:lnTo>
                    <a:pt x="776958" y="539102"/>
                  </a:lnTo>
                  <a:lnTo>
                    <a:pt x="767299" y="544535"/>
                  </a:lnTo>
                  <a:lnTo>
                    <a:pt x="764884" y="549968"/>
                  </a:lnTo>
                  <a:lnTo>
                    <a:pt x="761866" y="550572"/>
                  </a:lnTo>
                  <a:lnTo>
                    <a:pt x="758244" y="556005"/>
                  </a:lnTo>
                  <a:lnTo>
                    <a:pt x="752207" y="557816"/>
                  </a:lnTo>
                  <a:lnTo>
                    <a:pt x="749792" y="560835"/>
                  </a:lnTo>
                  <a:lnTo>
                    <a:pt x="755225" y="565664"/>
                  </a:lnTo>
                  <a:lnTo>
                    <a:pt x="757640" y="571701"/>
                  </a:lnTo>
                  <a:lnTo>
                    <a:pt x="761866" y="575324"/>
                  </a:lnTo>
                  <a:lnTo>
                    <a:pt x="761866" y="578946"/>
                  </a:lnTo>
                  <a:lnTo>
                    <a:pt x="767299" y="582568"/>
                  </a:lnTo>
                  <a:lnTo>
                    <a:pt x="770921" y="582568"/>
                  </a:lnTo>
                  <a:lnTo>
                    <a:pt x="775751" y="584983"/>
                  </a:lnTo>
                  <a:lnTo>
                    <a:pt x="776958" y="592227"/>
                  </a:lnTo>
                  <a:lnTo>
                    <a:pt x="779977" y="599471"/>
                  </a:lnTo>
                  <a:lnTo>
                    <a:pt x="774543" y="607319"/>
                  </a:lnTo>
                  <a:lnTo>
                    <a:pt x="775147" y="612149"/>
                  </a:lnTo>
                  <a:lnTo>
                    <a:pt x="778769" y="615771"/>
                  </a:lnTo>
                  <a:lnTo>
                    <a:pt x="776354" y="618790"/>
                  </a:lnTo>
                  <a:lnTo>
                    <a:pt x="772732" y="619393"/>
                  </a:lnTo>
                  <a:lnTo>
                    <a:pt x="764281" y="626034"/>
                  </a:lnTo>
                  <a:lnTo>
                    <a:pt x="761262" y="630864"/>
                  </a:lnTo>
                  <a:lnTo>
                    <a:pt x="761262" y="633279"/>
                  </a:lnTo>
                  <a:lnTo>
                    <a:pt x="754018" y="644749"/>
                  </a:lnTo>
                  <a:lnTo>
                    <a:pt x="752811" y="648371"/>
                  </a:lnTo>
                  <a:lnTo>
                    <a:pt x="753414" y="653200"/>
                  </a:lnTo>
                  <a:lnTo>
                    <a:pt x="750396" y="664067"/>
                  </a:lnTo>
                  <a:lnTo>
                    <a:pt x="747981" y="665274"/>
                  </a:lnTo>
                  <a:lnTo>
                    <a:pt x="742548" y="674934"/>
                  </a:lnTo>
                  <a:lnTo>
                    <a:pt x="736511" y="674934"/>
                  </a:lnTo>
                  <a:lnTo>
                    <a:pt x="732285" y="681574"/>
                  </a:lnTo>
                  <a:lnTo>
                    <a:pt x="732285" y="685196"/>
                  </a:lnTo>
                  <a:lnTo>
                    <a:pt x="735303" y="693648"/>
                  </a:lnTo>
                  <a:lnTo>
                    <a:pt x="734700" y="697270"/>
                  </a:lnTo>
                  <a:lnTo>
                    <a:pt x="731681" y="698478"/>
                  </a:lnTo>
                  <a:lnTo>
                    <a:pt x="733492" y="704515"/>
                  </a:lnTo>
                  <a:lnTo>
                    <a:pt x="729266" y="708741"/>
                  </a:lnTo>
                  <a:lnTo>
                    <a:pt x="729266" y="712363"/>
                  </a:lnTo>
                  <a:lnTo>
                    <a:pt x="721418" y="720815"/>
                  </a:lnTo>
                  <a:lnTo>
                    <a:pt x="720815" y="729870"/>
                  </a:lnTo>
                  <a:lnTo>
                    <a:pt x="713570" y="732889"/>
                  </a:lnTo>
                  <a:lnTo>
                    <a:pt x="708137" y="729870"/>
                  </a:lnTo>
                  <a:lnTo>
                    <a:pt x="704515" y="731077"/>
                  </a:lnTo>
                  <a:lnTo>
                    <a:pt x="699685" y="752207"/>
                  </a:lnTo>
                  <a:lnTo>
                    <a:pt x="701496" y="761866"/>
                  </a:lnTo>
                  <a:lnTo>
                    <a:pt x="698478" y="766092"/>
                  </a:lnTo>
                  <a:lnTo>
                    <a:pt x="699081" y="773940"/>
                  </a:lnTo>
                  <a:lnTo>
                    <a:pt x="696667" y="777562"/>
                  </a:lnTo>
                  <a:lnTo>
                    <a:pt x="701496" y="780581"/>
                  </a:lnTo>
                  <a:lnTo>
                    <a:pt x="691837" y="789032"/>
                  </a:lnTo>
                  <a:lnTo>
                    <a:pt x="692441" y="795069"/>
                  </a:lnTo>
                  <a:lnTo>
                    <a:pt x="688818" y="799899"/>
                  </a:lnTo>
                  <a:lnTo>
                    <a:pt x="691233" y="804728"/>
                  </a:lnTo>
                  <a:lnTo>
                    <a:pt x="688818" y="808351"/>
                  </a:lnTo>
                  <a:lnTo>
                    <a:pt x="687611" y="815595"/>
                  </a:lnTo>
                  <a:lnTo>
                    <a:pt x="689422" y="819821"/>
                  </a:lnTo>
                  <a:lnTo>
                    <a:pt x="681574" y="821632"/>
                  </a:lnTo>
                  <a:lnTo>
                    <a:pt x="677348" y="819821"/>
                  </a:lnTo>
                  <a:lnTo>
                    <a:pt x="673122" y="822839"/>
                  </a:lnTo>
                  <a:lnTo>
                    <a:pt x="668293" y="822839"/>
                  </a:lnTo>
                  <a:lnTo>
                    <a:pt x="662859" y="819217"/>
                  </a:lnTo>
                  <a:lnTo>
                    <a:pt x="661652" y="823443"/>
                  </a:lnTo>
                  <a:lnTo>
                    <a:pt x="657426" y="821632"/>
                  </a:lnTo>
                  <a:lnTo>
                    <a:pt x="653200" y="822236"/>
                  </a:lnTo>
                  <a:lnTo>
                    <a:pt x="649578" y="825858"/>
                  </a:lnTo>
                  <a:lnTo>
                    <a:pt x="641127" y="817406"/>
                  </a:lnTo>
                  <a:lnTo>
                    <a:pt x="632675" y="794466"/>
                  </a:lnTo>
                  <a:lnTo>
                    <a:pt x="625430" y="810162"/>
                  </a:lnTo>
                  <a:lnTo>
                    <a:pt x="622412" y="821028"/>
                  </a:lnTo>
                  <a:lnTo>
                    <a:pt x="617582" y="831895"/>
                  </a:lnTo>
                  <a:lnTo>
                    <a:pt x="610942" y="834913"/>
                  </a:lnTo>
                  <a:lnTo>
                    <a:pt x="607923" y="838536"/>
                  </a:lnTo>
                  <a:lnTo>
                    <a:pt x="604301" y="836724"/>
                  </a:lnTo>
                  <a:lnTo>
                    <a:pt x="603094" y="842158"/>
                  </a:lnTo>
                  <a:lnTo>
                    <a:pt x="603094" y="847591"/>
                  </a:lnTo>
                  <a:lnTo>
                    <a:pt x="601282" y="855439"/>
                  </a:lnTo>
                  <a:lnTo>
                    <a:pt x="596453" y="857250"/>
                  </a:lnTo>
                  <a:lnTo>
                    <a:pt x="588605" y="857250"/>
                  </a:lnTo>
                  <a:lnTo>
                    <a:pt x="588001" y="862080"/>
                  </a:lnTo>
                  <a:lnTo>
                    <a:pt x="584379" y="872946"/>
                  </a:lnTo>
                  <a:lnTo>
                    <a:pt x="580757" y="873550"/>
                  </a:lnTo>
                  <a:lnTo>
                    <a:pt x="580153" y="874153"/>
                  </a:lnTo>
                  <a:lnTo>
                    <a:pt x="580757" y="875965"/>
                  </a:lnTo>
                  <a:lnTo>
                    <a:pt x="580153" y="875965"/>
                  </a:lnTo>
                  <a:lnTo>
                    <a:pt x="578946" y="874757"/>
                  </a:lnTo>
                  <a:lnTo>
                    <a:pt x="578946" y="875965"/>
                  </a:lnTo>
                  <a:lnTo>
                    <a:pt x="575927" y="875965"/>
                  </a:lnTo>
                  <a:lnTo>
                    <a:pt x="575323" y="876568"/>
                  </a:lnTo>
                  <a:lnTo>
                    <a:pt x="574720" y="877172"/>
                  </a:lnTo>
                  <a:lnTo>
                    <a:pt x="574720" y="877776"/>
                  </a:lnTo>
                  <a:lnTo>
                    <a:pt x="572909" y="880190"/>
                  </a:lnTo>
                  <a:lnTo>
                    <a:pt x="571097" y="882002"/>
                  </a:lnTo>
                  <a:lnTo>
                    <a:pt x="570494" y="882002"/>
                  </a:lnTo>
                  <a:lnTo>
                    <a:pt x="566268" y="877776"/>
                  </a:lnTo>
                  <a:lnTo>
                    <a:pt x="565060" y="878379"/>
                  </a:lnTo>
                  <a:lnTo>
                    <a:pt x="565060" y="875965"/>
                  </a:lnTo>
                  <a:lnTo>
                    <a:pt x="564457" y="872946"/>
                  </a:lnTo>
                  <a:lnTo>
                    <a:pt x="561438" y="868720"/>
                  </a:lnTo>
                  <a:lnTo>
                    <a:pt x="562042" y="855439"/>
                  </a:lnTo>
                  <a:lnTo>
                    <a:pt x="552987" y="856043"/>
                  </a:lnTo>
                  <a:lnTo>
                    <a:pt x="539705" y="855439"/>
                  </a:lnTo>
                  <a:lnTo>
                    <a:pt x="536083" y="855439"/>
                  </a:lnTo>
                  <a:lnTo>
                    <a:pt x="519180" y="856043"/>
                  </a:lnTo>
                  <a:lnTo>
                    <a:pt x="529443" y="830687"/>
                  </a:lnTo>
                  <a:lnTo>
                    <a:pt x="531254" y="824650"/>
                  </a:lnTo>
                  <a:lnTo>
                    <a:pt x="527632" y="818010"/>
                  </a:lnTo>
                  <a:lnTo>
                    <a:pt x="528235" y="813784"/>
                  </a:lnTo>
                  <a:lnTo>
                    <a:pt x="522802" y="808351"/>
                  </a:lnTo>
                  <a:lnTo>
                    <a:pt x="522802" y="798692"/>
                  </a:lnTo>
                  <a:lnTo>
                    <a:pt x="523406" y="785410"/>
                  </a:lnTo>
                  <a:lnTo>
                    <a:pt x="524613" y="776958"/>
                  </a:lnTo>
                  <a:lnTo>
                    <a:pt x="526424" y="770318"/>
                  </a:lnTo>
                  <a:lnTo>
                    <a:pt x="527028" y="764884"/>
                  </a:lnTo>
                  <a:lnTo>
                    <a:pt x="529443" y="756433"/>
                  </a:lnTo>
                  <a:lnTo>
                    <a:pt x="536687" y="745566"/>
                  </a:lnTo>
                  <a:lnTo>
                    <a:pt x="533669" y="744359"/>
                  </a:lnTo>
                  <a:lnTo>
                    <a:pt x="536083" y="740133"/>
                  </a:lnTo>
                  <a:lnTo>
                    <a:pt x="535480" y="735303"/>
                  </a:lnTo>
                  <a:lnTo>
                    <a:pt x="533065" y="729870"/>
                  </a:lnTo>
                  <a:lnTo>
                    <a:pt x="532461" y="724437"/>
                  </a:lnTo>
                  <a:lnTo>
                    <a:pt x="527632" y="723833"/>
                  </a:lnTo>
                  <a:lnTo>
                    <a:pt x="525217" y="720211"/>
                  </a:lnTo>
                  <a:lnTo>
                    <a:pt x="525217" y="714778"/>
                  </a:lnTo>
                  <a:lnTo>
                    <a:pt x="526424" y="712363"/>
                  </a:lnTo>
                  <a:lnTo>
                    <a:pt x="525820" y="706326"/>
                  </a:lnTo>
                  <a:lnTo>
                    <a:pt x="539705" y="706929"/>
                  </a:lnTo>
                  <a:lnTo>
                    <a:pt x="546950" y="713570"/>
                  </a:lnTo>
                  <a:lnTo>
                    <a:pt x="550572" y="712966"/>
                  </a:lnTo>
                  <a:lnTo>
                    <a:pt x="556609" y="719003"/>
                  </a:lnTo>
                  <a:lnTo>
                    <a:pt x="560835" y="717192"/>
                  </a:lnTo>
                  <a:lnTo>
                    <a:pt x="567475" y="717192"/>
                  </a:lnTo>
                  <a:lnTo>
                    <a:pt x="576531" y="714778"/>
                  </a:lnTo>
                  <a:lnTo>
                    <a:pt x="578342" y="706326"/>
                  </a:lnTo>
                  <a:lnTo>
                    <a:pt x="577134" y="700289"/>
                  </a:lnTo>
                  <a:lnTo>
                    <a:pt x="569890" y="698478"/>
                  </a:lnTo>
                  <a:lnTo>
                    <a:pt x="572305" y="694252"/>
                  </a:lnTo>
                  <a:lnTo>
                    <a:pt x="569890" y="691233"/>
                  </a:lnTo>
                  <a:lnTo>
                    <a:pt x="565060" y="693648"/>
                  </a:lnTo>
                  <a:lnTo>
                    <a:pt x="562646" y="687008"/>
                  </a:lnTo>
                  <a:lnTo>
                    <a:pt x="564457" y="679763"/>
                  </a:lnTo>
                  <a:lnTo>
                    <a:pt x="562646" y="678556"/>
                  </a:lnTo>
                  <a:lnTo>
                    <a:pt x="568079" y="676745"/>
                  </a:lnTo>
                  <a:lnTo>
                    <a:pt x="571097" y="673122"/>
                  </a:lnTo>
                  <a:lnTo>
                    <a:pt x="574116" y="666482"/>
                  </a:lnTo>
                  <a:lnTo>
                    <a:pt x="574720" y="661652"/>
                  </a:lnTo>
                  <a:lnTo>
                    <a:pt x="583775" y="661652"/>
                  </a:lnTo>
                  <a:lnTo>
                    <a:pt x="583171" y="653804"/>
                  </a:lnTo>
                  <a:lnTo>
                    <a:pt x="589208" y="656219"/>
                  </a:lnTo>
                  <a:lnTo>
                    <a:pt x="595245" y="656219"/>
                  </a:lnTo>
                  <a:lnTo>
                    <a:pt x="603094" y="659237"/>
                  </a:lnTo>
                  <a:lnTo>
                    <a:pt x="607923" y="651389"/>
                  </a:lnTo>
                  <a:lnTo>
                    <a:pt x="610338" y="650786"/>
                  </a:lnTo>
                  <a:lnTo>
                    <a:pt x="611545" y="646560"/>
                  </a:lnTo>
                  <a:lnTo>
                    <a:pt x="614564" y="644749"/>
                  </a:lnTo>
                  <a:lnTo>
                    <a:pt x="629053" y="638712"/>
                  </a:lnTo>
                  <a:lnTo>
                    <a:pt x="635693" y="639919"/>
                  </a:lnTo>
                  <a:lnTo>
                    <a:pt x="640523" y="635693"/>
                  </a:lnTo>
                  <a:lnTo>
                    <a:pt x="634486" y="632675"/>
                  </a:lnTo>
                  <a:lnTo>
                    <a:pt x="632675" y="629053"/>
                  </a:lnTo>
                  <a:lnTo>
                    <a:pt x="633882" y="624827"/>
                  </a:lnTo>
                  <a:lnTo>
                    <a:pt x="638712" y="620601"/>
                  </a:lnTo>
                  <a:lnTo>
                    <a:pt x="636901" y="615771"/>
                  </a:lnTo>
                  <a:lnTo>
                    <a:pt x="636901" y="610338"/>
                  </a:lnTo>
                  <a:lnTo>
                    <a:pt x="632071" y="609734"/>
                  </a:lnTo>
                  <a:lnTo>
                    <a:pt x="626638" y="600679"/>
                  </a:lnTo>
                  <a:lnTo>
                    <a:pt x="623016" y="600679"/>
                  </a:lnTo>
                  <a:lnTo>
                    <a:pt x="619393" y="597660"/>
                  </a:lnTo>
                  <a:lnTo>
                    <a:pt x="613960" y="591020"/>
                  </a:lnTo>
                  <a:lnTo>
                    <a:pt x="610942" y="592227"/>
                  </a:lnTo>
                  <a:lnTo>
                    <a:pt x="609131" y="587398"/>
                  </a:lnTo>
                  <a:lnTo>
                    <a:pt x="600075" y="590416"/>
                  </a:lnTo>
                  <a:lnTo>
                    <a:pt x="600075" y="583775"/>
                  </a:lnTo>
                  <a:lnTo>
                    <a:pt x="598264" y="578342"/>
                  </a:lnTo>
                  <a:lnTo>
                    <a:pt x="592831" y="580153"/>
                  </a:lnTo>
                  <a:lnTo>
                    <a:pt x="592227" y="576531"/>
                  </a:lnTo>
                  <a:lnTo>
                    <a:pt x="594642" y="572909"/>
                  </a:lnTo>
                  <a:lnTo>
                    <a:pt x="603094" y="568683"/>
                  </a:lnTo>
                  <a:lnTo>
                    <a:pt x="607923" y="563250"/>
                  </a:lnTo>
                  <a:lnTo>
                    <a:pt x="611545" y="552383"/>
                  </a:lnTo>
                  <a:lnTo>
                    <a:pt x="607319" y="551779"/>
                  </a:lnTo>
                  <a:lnTo>
                    <a:pt x="604905" y="556005"/>
                  </a:lnTo>
                  <a:lnTo>
                    <a:pt x="600679" y="557213"/>
                  </a:lnTo>
                  <a:lnTo>
                    <a:pt x="596453" y="559627"/>
                  </a:lnTo>
                  <a:lnTo>
                    <a:pt x="591020" y="554798"/>
                  </a:lnTo>
                  <a:lnTo>
                    <a:pt x="589812" y="546346"/>
                  </a:lnTo>
                  <a:lnTo>
                    <a:pt x="577738" y="542724"/>
                  </a:lnTo>
                  <a:lnTo>
                    <a:pt x="574116" y="534272"/>
                  </a:lnTo>
                  <a:lnTo>
                    <a:pt x="571097" y="530046"/>
                  </a:lnTo>
                  <a:lnTo>
                    <a:pt x="564457" y="528839"/>
                  </a:lnTo>
                  <a:lnTo>
                    <a:pt x="563249" y="524009"/>
                  </a:lnTo>
                  <a:lnTo>
                    <a:pt x="566268" y="521595"/>
                  </a:lnTo>
                  <a:lnTo>
                    <a:pt x="560835" y="516765"/>
                  </a:lnTo>
                  <a:lnTo>
                    <a:pt x="551779" y="515558"/>
                  </a:lnTo>
                  <a:lnTo>
                    <a:pt x="545139" y="520387"/>
                  </a:lnTo>
                  <a:lnTo>
                    <a:pt x="538498" y="520991"/>
                  </a:lnTo>
                  <a:lnTo>
                    <a:pt x="530650" y="524009"/>
                  </a:lnTo>
                  <a:lnTo>
                    <a:pt x="524009" y="524613"/>
                  </a:lnTo>
                  <a:lnTo>
                    <a:pt x="521595" y="522802"/>
                  </a:lnTo>
                  <a:lnTo>
                    <a:pt x="518576" y="527028"/>
                  </a:lnTo>
                  <a:lnTo>
                    <a:pt x="510124" y="533668"/>
                  </a:lnTo>
                  <a:lnTo>
                    <a:pt x="507106" y="524009"/>
                  </a:lnTo>
                  <a:lnTo>
                    <a:pt x="508917" y="516161"/>
                  </a:lnTo>
                  <a:lnTo>
                    <a:pt x="506502" y="507106"/>
                  </a:lnTo>
                  <a:lnTo>
                    <a:pt x="506502" y="500465"/>
                  </a:lnTo>
                  <a:lnTo>
                    <a:pt x="512539" y="491410"/>
                  </a:lnTo>
                  <a:lnTo>
                    <a:pt x="512539" y="487184"/>
                  </a:lnTo>
                  <a:lnTo>
                    <a:pt x="521595" y="479939"/>
                  </a:lnTo>
                  <a:lnTo>
                    <a:pt x="520991" y="478128"/>
                  </a:lnTo>
                  <a:lnTo>
                    <a:pt x="512539" y="478732"/>
                  </a:lnTo>
                  <a:lnTo>
                    <a:pt x="508313" y="476921"/>
                  </a:lnTo>
                  <a:lnTo>
                    <a:pt x="507106" y="470280"/>
                  </a:lnTo>
                  <a:lnTo>
                    <a:pt x="509521" y="465451"/>
                  </a:lnTo>
                  <a:lnTo>
                    <a:pt x="514350" y="461225"/>
                  </a:lnTo>
                  <a:lnTo>
                    <a:pt x="516765" y="460621"/>
                  </a:lnTo>
                  <a:lnTo>
                    <a:pt x="527632" y="450962"/>
                  </a:lnTo>
                  <a:lnTo>
                    <a:pt x="537291" y="440095"/>
                  </a:lnTo>
                  <a:lnTo>
                    <a:pt x="531254" y="442510"/>
                  </a:lnTo>
                  <a:lnTo>
                    <a:pt x="524613" y="443114"/>
                  </a:lnTo>
                  <a:lnTo>
                    <a:pt x="518576" y="441303"/>
                  </a:lnTo>
                  <a:lnTo>
                    <a:pt x="514350" y="441906"/>
                  </a:lnTo>
                  <a:lnTo>
                    <a:pt x="511935" y="439492"/>
                  </a:lnTo>
                  <a:lnTo>
                    <a:pt x="505898" y="442510"/>
                  </a:lnTo>
                  <a:lnTo>
                    <a:pt x="502276" y="446736"/>
                  </a:lnTo>
                  <a:lnTo>
                    <a:pt x="494428" y="446132"/>
                  </a:lnTo>
                  <a:lnTo>
                    <a:pt x="485976" y="449754"/>
                  </a:lnTo>
                  <a:lnTo>
                    <a:pt x="482354" y="448547"/>
                  </a:lnTo>
                  <a:lnTo>
                    <a:pt x="473299" y="447943"/>
                  </a:lnTo>
                  <a:lnTo>
                    <a:pt x="470884" y="451566"/>
                  </a:lnTo>
                  <a:lnTo>
                    <a:pt x="461225" y="453980"/>
                  </a:lnTo>
                  <a:lnTo>
                    <a:pt x="460017" y="457603"/>
                  </a:lnTo>
                  <a:lnTo>
                    <a:pt x="455791" y="451566"/>
                  </a:lnTo>
                  <a:lnTo>
                    <a:pt x="450962" y="450962"/>
                  </a:lnTo>
                  <a:lnTo>
                    <a:pt x="447943" y="444321"/>
                  </a:lnTo>
                  <a:lnTo>
                    <a:pt x="449754" y="435266"/>
                  </a:lnTo>
                  <a:lnTo>
                    <a:pt x="437680" y="430436"/>
                  </a:lnTo>
                  <a:lnTo>
                    <a:pt x="431644" y="437680"/>
                  </a:lnTo>
                  <a:lnTo>
                    <a:pt x="429229" y="436473"/>
                  </a:lnTo>
                  <a:lnTo>
                    <a:pt x="425607" y="441303"/>
                  </a:lnTo>
                  <a:lnTo>
                    <a:pt x="419570" y="443717"/>
                  </a:lnTo>
                  <a:lnTo>
                    <a:pt x="417759" y="450358"/>
                  </a:lnTo>
                  <a:lnTo>
                    <a:pt x="417155" y="467865"/>
                  </a:lnTo>
                  <a:lnTo>
                    <a:pt x="406892" y="479336"/>
                  </a:lnTo>
                  <a:lnTo>
                    <a:pt x="402666" y="477525"/>
                  </a:lnTo>
                  <a:lnTo>
                    <a:pt x="394818" y="471488"/>
                  </a:lnTo>
                  <a:lnTo>
                    <a:pt x="399044" y="470280"/>
                  </a:lnTo>
                  <a:lnTo>
                    <a:pt x="400251" y="465451"/>
                  </a:lnTo>
                  <a:lnTo>
                    <a:pt x="397837" y="460621"/>
                  </a:lnTo>
                  <a:lnTo>
                    <a:pt x="399044" y="452169"/>
                  </a:lnTo>
                  <a:lnTo>
                    <a:pt x="396629" y="451566"/>
                  </a:lnTo>
                  <a:lnTo>
                    <a:pt x="391800" y="452773"/>
                  </a:lnTo>
                  <a:lnTo>
                    <a:pt x="386366" y="450962"/>
                  </a:lnTo>
                  <a:lnTo>
                    <a:pt x="385763" y="456999"/>
                  </a:lnTo>
                  <a:lnTo>
                    <a:pt x="382744" y="463036"/>
                  </a:lnTo>
                  <a:lnTo>
                    <a:pt x="379726" y="466054"/>
                  </a:lnTo>
                  <a:lnTo>
                    <a:pt x="376103" y="467262"/>
                  </a:lnTo>
                  <a:lnTo>
                    <a:pt x="376103" y="470884"/>
                  </a:lnTo>
                  <a:lnTo>
                    <a:pt x="372481" y="475714"/>
                  </a:lnTo>
                  <a:lnTo>
                    <a:pt x="372481" y="480543"/>
                  </a:lnTo>
                  <a:lnTo>
                    <a:pt x="368859" y="482354"/>
                  </a:lnTo>
                  <a:lnTo>
                    <a:pt x="365840" y="489598"/>
                  </a:lnTo>
                  <a:lnTo>
                    <a:pt x="359803" y="493824"/>
                  </a:lnTo>
                  <a:lnTo>
                    <a:pt x="353766" y="490806"/>
                  </a:lnTo>
                  <a:lnTo>
                    <a:pt x="341089" y="494428"/>
                  </a:lnTo>
                  <a:lnTo>
                    <a:pt x="337467" y="496239"/>
                  </a:lnTo>
                  <a:lnTo>
                    <a:pt x="332033" y="504087"/>
                  </a:lnTo>
                  <a:lnTo>
                    <a:pt x="325997" y="515558"/>
                  </a:lnTo>
                  <a:lnTo>
                    <a:pt x="321771" y="515558"/>
                  </a:lnTo>
                  <a:lnTo>
                    <a:pt x="315130" y="520991"/>
                  </a:lnTo>
                  <a:lnTo>
                    <a:pt x="307886" y="517369"/>
                  </a:lnTo>
                  <a:lnTo>
                    <a:pt x="307886" y="511935"/>
                  </a:lnTo>
                  <a:lnTo>
                    <a:pt x="306075" y="508917"/>
                  </a:lnTo>
                  <a:lnTo>
                    <a:pt x="310904" y="493824"/>
                  </a:lnTo>
                  <a:lnTo>
                    <a:pt x="300641" y="492013"/>
                  </a:lnTo>
                  <a:lnTo>
                    <a:pt x="294001" y="496239"/>
                  </a:lnTo>
                  <a:lnTo>
                    <a:pt x="282530" y="497447"/>
                  </a:lnTo>
                  <a:lnTo>
                    <a:pt x="282530" y="492617"/>
                  </a:lnTo>
                  <a:lnTo>
                    <a:pt x="278908" y="492013"/>
                  </a:lnTo>
                  <a:lnTo>
                    <a:pt x="273475" y="498050"/>
                  </a:lnTo>
                  <a:lnTo>
                    <a:pt x="269249" y="497447"/>
                  </a:lnTo>
                  <a:lnTo>
                    <a:pt x="271664" y="490202"/>
                  </a:lnTo>
                  <a:lnTo>
                    <a:pt x="274682" y="488391"/>
                  </a:lnTo>
                  <a:lnTo>
                    <a:pt x="271664" y="484165"/>
                  </a:lnTo>
                  <a:lnTo>
                    <a:pt x="265627" y="482958"/>
                  </a:lnTo>
                  <a:lnTo>
                    <a:pt x="262005" y="483561"/>
                  </a:lnTo>
                  <a:lnTo>
                    <a:pt x="260193" y="472695"/>
                  </a:lnTo>
                  <a:lnTo>
                    <a:pt x="251742" y="470884"/>
                  </a:lnTo>
                  <a:lnTo>
                    <a:pt x="252345" y="477525"/>
                  </a:lnTo>
                  <a:lnTo>
                    <a:pt x="245101" y="468469"/>
                  </a:lnTo>
                  <a:lnTo>
                    <a:pt x="242082" y="470884"/>
                  </a:lnTo>
                  <a:lnTo>
                    <a:pt x="231820" y="469677"/>
                  </a:lnTo>
                  <a:lnTo>
                    <a:pt x="226990" y="470884"/>
                  </a:lnTo>
                  <a:lnTo>
                    <a:pt x="223368" y="478732"/>
                  </a:lnTo>
                  <a:lnTo>
                    <a:pt x="215520" y="476921"/>
                  </a:lnTo>
                  <a:lnTo>
                    <a:pt x="215520" y="470884"/>
                  </a:lnTo>
                  <a:lnTo>
                    <a:pt x="210087" y="468469"/>
                  </a:lnTo>
                  <a:lnTo>
                    <a:pt x="204050" y="469073"/>
                  </a:lnTo>
                  <a:lnTo>
                    <a:pt x="202239" y="472091"/>
                  </a:lnTo>
                  <a:lnTo>
                    <a:pt x="191976" y="476317"/>
                  </a:lnTo>
                  <a:lnTo>
                    <a:pt x="192580" y="472091"/>
                  </a:lnTo>
                  <a:lnTo>
                    <a:pt x="182317" y="467262"/>
                  </a:lnTo>
                  <a:lnTo>
                    <a:pt x="180506" y="471488"/>
                  </a:lnTo>
                  <a:lnTo>
                    <a:pt x="176883" y="473902"/>
                  </a:lnTo>
                  <a:lnTo>
                    <a:pt x="170846" y="480543"/>
                  </a:lnTo>
                  <a:lnTo>
                    <a:pt x="169639" y="478128"/>
                  </a:lnTo>
                  <a:lnTo>
                    <a:pt x="172657" y="473299"/>
                  </a:lnTo>
                  <a:lnTo>
                    <a:pt x="173261" y="467262"/>
                  </a:lnTo>
                  <a:lnTo>
                    <a:pt x="167224" y="458206"/>
                  </a:lnTo>
                  <a:lnTo>
                    <a:pt x="161187" y="453980"/>
                  </a:lnTo>
                  <a:lnTo>
                    <a:pt x="156961" y="457603"/>
                  </a:lnTo>
                  <a:lnTo>
                    <a:pt x="150924" y="460017"/>
                  </a:lnTo>
                  <a:lnTo>
                    <a:pt x="144284" y="454584"/>
                  </a:lnTo>
                  <a:lnTo>
                    <a:pt x="138247" y="455188"/>
                  </a:lnTo>
                  <a:lnTo>
                    <a:pt x="131002" y="460017"/>
                  </a:lnTo>
                  <a:lnTo>
                    <a:pt x="129795" y="463640"/>
                  </a:lnTo>
                  <a:lnTo>
                    <a:pt x="121947" y="466054"/>
                  </a:lnTo>
                  <a:lnTo>
                    <a:pt x="106854" y="467865"/>
                  </a:lnTo>
                  <a:lnTo>
                    <a:pt x="102629" y="467262"/>
                  </a:lnTo>
                  <a:lnTo>
                    <a:pt x="86329" y="467262"/>
                  </a:lnTo>
                  <a:lnTo>
                    <a:pt x="83310" y="470884"/>
                  </a:lnTo>
                  <a:lnTo>
                    <a:pt x="82707" y="471488"/>
                  </a:lnTo>
                  <a:lnTo>
                    <a:pt x="81499" y="473902"/>
                  </a:lnTo>
                  <a:lnTo>
                    <a:pt x="79688" y="475110"/>
                  </a:lnTo>
                  <a:lnTo>
                    <a:pt x="79084" y="476317"/>
                  </a:lnTo>
                  <a:lnTo>
                    <a:pt x="77877" y="476317"/>
                  </a:lnTo>
                  <a:lnTo>
                    <a:pt x="76066" y="476921"/>
                  </a:lnTo>
                  <a:lnTo>
                    <a:pt x="74859" y="478128"/>
                  </a:lnTo>
                  <a:lnTo>
                    <a:pt x="73651" y="480543"/>
                  </a:lnTo>
                  <a:lnTo>
                    <a:pt x="68822" y="481750"/>
                  </a:lnTo>
                  <a:lnTo>
                    <a:pt x="65803" y="482958"/>
                  </a:lnTo>
                  <a:lnTo>
                    <a:pt x="65803" y="487184"/>
                  </a:lnTo>
                  <a:lnTo>
                    <a:pt x="66407" y="487184"/>
                  </a:lnTo>
                  <a:lnTo>
                    <a:pt x="67614" y="488391"/>
                  </a:lnTo>
                  <a:lnTo>
                    <a:pt x="65199" y="492013"/>
                  </a:lnTo>
                  <a:lnTo>
                    <a:pt x="62181" y="493221"/>
                  </a:lnTo>
                  <a:lnTo>
                    <a:pt x="63388" y="493824"/>
                  </a:lnTo>
                  <a:lnTo>
                    <a:pt x="56144" y="497447"/>
                  </a:lnTo>
                  <a:lnTo>
                    <a:pt x="52522" y="497447"/>
                  </a:lnTo>
                  <a:lnTo>
                    <a:pt x="51918" y="498654"/>
                  </a:lnTo>
                  <a:lnTo>
                    <a:pt x="51314" y="499861"/>
                  </a:lnTo>
                  <a:lnTo>
                    <a:pt x="53125" y="501069"/>
                  </a:lnTo>
                  <a:lnTo>
                    <a:pt x="53125" y="507106"/>
                  </a:lnTo>
                  <a:lnTo>
                    <a:pt x="53729" y="509521"/>
                  </a:lnTo>
                  <a:lnTo>
                    <a:pt x="45277" y="517369"/>
                  </a:lnTo>
                  <a:lnTo>
                    <a:pt x="42259" y="516161"/>
                  </a:lnTo>
                  <a:lnTo>
                    <a:pt x="41051" y="519783"/>
                  </a:lnTo>
                  <a:lnTo>
                    <a:pt x="44674" y="524613"/>
                  </a:lnTo>
                  <a:lnTo>
                    <a:pt x="45881" y="525820"/>
                  </a:lnTo>
                  <a:lnTo>
                    <a:pt x="48899" y="528839"/>
                  </a:lnTo>
                  <a:lnTo>
                    <a:pt x="50711" y="531254"/>
                  </a:lnTo>
                  <a:lnTo>
                    <a:pt x="51918" y="535480"/>
                  </a:lnTo>
                  <a:lnTo>
                    <a:pt x="58559" y="540309"/>
                  </a:lnTo>
                  <a:lnTo>
                    <a:pt x="62785" y="543931"/>
                  </a:lnTo>
                  <a:lnTo>
                    <a:pt x="63992" y="543931"/>
                  </a:lnTo>
                  <a:lnTo>
                    <a:pt x="66407" y="546950"/>
                  </a:lnTo>
                  <a:lnTo>
                    <a:pt x="63992" y="551779"/>
                  </a:lnTo>
                  <a:lnTo>
                    <a:pt x="61577" y="552383"/>
                  </a:lnTo>
                  <a:lnTo>
                    <a:pt x="58559" y="551176"/>
                  </a:lnTo>
                  <a:lnTo>
                    <a:pt x="57351" y="554798"/>
                  </a:lnTo>
                  <a:lnTo>
                    <a:pt x="45881" y="557816"/>
                  </a:lnTo>
                  <a:lnTo>
                    <a:pt x="39240" y="559024"/>
                  </a:lnTo>
                  <a:lnTo>
                    <a:pt x="37429" y="560835"/>
                  </a:lnTo>
                  <a:lnTo>
                    <a:pt x="36222" y="562042"/>
                  </a:lnTo>
                  <a:lnTo>
                    <a:pt x="39240" y="547553"/>
                  </a:lnTo>
                  <a:lnTo>
                    <a:pt x="39240" y="542120"/>
                  </a:lnTo>
                  <a:lnTo>
                    <a:pt x="36825" y="536083"/>
                  </a:lnTo>
                  <a:lnTo>
                    <a:pt x="32600" y="530046"/>
                  </a:lnTo>
                  <a:lnTo>
                    <a:pt x="32600" y="524009"/>
                  </a:lnTo>
                  <a:lnTo>
                    <a:pt x="29581" y="523406"/>
                  </a:lnTo>
                  <a:lnTo>
                    <a:pt x="27770" y="517972"/>
                  </a:lnTo>
                  <a:lnTo>
                    <a:pt x="30788" y="513143"/>
                  </a:lnTo>
                  <a:lnTo>
                    <a:pt x="27770" y="501672"/>
                  </a:lnTo>
                  <a:lnTo>
                    <a:pt x="24751" y="499258"/>
                  </a:lnTo>
                  <a:lnTo>
                    <a:pt x="27770" y="495032"/>
                  </a:lnTo>
                  <a:lnTo>
                    <a:pt x="27770" y="491410"/>
                  </a:lnTo>
                  <a:lnTo>
                    <a:pt x="32600" y="482958"/>
                  </a:lnTo>
                  <a:lnTo>
                    <a:pt x="38637" y="476317"/>
                  </a:lnTo>
                  <a:lnTo>
                    <a:pt x="39240" y="470280"/>
                  </a:lnTo>
                  <a:lnTo>
                    <a:pt x="28374" y="470884"/>
                  </a:lnTo>
                  <a:lnTo>
                    <a:pt x="30185" y="466054"/>
                  </a:lnTo>
                  <a:lnTo>
                    <a:pt x="36825" y="464243"/>
                  </a:lnTo>
                  <a:lnTo>
                    <a:pt x="32600" y="460621"/>
                  </a:lnTo>
                  <a:lnTo>
                    <a:pt x="31392" y="456395"/>
                  </a:lnTo>
                  <a:lnTo>
                    <a:pt x="27166" y="455188"/>
                  </a:lnTo>
                  <a:lnTo>
                    <a:pt x="24751" y="447943"/>
                  </a:lnTo>
                  <a:lnTo>
                    <a:pt x="18714" y="437077"/>
                  </a:lnTo>
                  <a:lnTo>
                    <a:pt x="19318" y="434662"/>
                  </a:lnTo>
                  <a:lnTo>
                    <a:pt x="13281" y="431644"/>
                  </a:lnTo>
                  <a:lnTo>
                    <a:pt x="15696" y="429229"/>
                  </a:lnTo>
                  <a:lnTo>
                    <a:pt x="10866" y="421381"/>
                  </a:lnTo>
                  <a:lnTo>
                    <a:pt x="5433" y="421984"/>
                  </a:lnTo>
                  <a:lnTo>
                    <a:pt x="4830" y="419570"/>
                  </a:lnTo>
                  <a:lnTo>
                    <a:pt x="7848" y="417759"/>
                  </a:lnTo>
                  <a:lnTo>
                    <a:pt x="7848" y="417155"/>
                  </a:lnTo>
                  <a:lnTo>
                    <a:pt x="4226" y="417155"/>
                  </a:lnTo>
                  <a:lnTo>
                    <a:pt x="2415" y="417759"/>
                  </a:lnTo>
                  <a:lnTo>
                    <a:pt x="1207" y="417155"/>
                  </a:lnTo>
                  <a:lnTo>
                    <a:pt x="0" y="414136"/>
                  </a:lnTo>
                  <a:lnTo>
                    <a:pt x="3018" y="414136"/>
                  </a:lnTo>
                  <a:lnTo>
                    <a:pt x="4226" y="413533"/>
                  </a:lnTo>
                  <a:lnTo>
                    <a:pt x="3622" y="410514"/>
                  </a:lnTo>
                  <a:lnTo>
                    <a:pt x="6037" y="410514"/>
                  </a:lnTo>
                  <a:lnTo>
                    <a:pt x="6037" y="407496"/>
                  </a:lnTo>
                  <a:lnTo>
                    <a:pt x="4226" y="408099"/>
                  </a:lnTo>
                  <a:lnTo>
                    <a:pt x="604" y="408099"/>
                  </a:lnTo>
                  <a:lnTo>
                    <a:pt x="604" y="407496"/>
                  </a:lnTo>
                  <a:lnTo>
                    <a:pt x="2415" y="407496"/>
                  </a:lnTo>
                  <a:lnTo>
                    <a:pt x="3622" y="405081"/>
                  </a:lnTo>
                  <a:lnTo>
                    <a:pt x="4830" y="404477"/>
                  </a:lnTo>
                  <a:lnTo>
                    <a:pt x="6641" y="402666"/>
                  </a:lnTo>
                  <a:lnTo>
                    <a:pt x="4226" y="400855"/>
                  </a:lnTo>
                  <a:lnTo>
                    <a:pt x="4226" y="399044"/>
                  </a:lnTo>
                  <a:lnTo>
                    <a:pt x="3018" y="398440"/>
                  </a:lnTo>
                  <a:lnTo>
                    <a:pt x="1207" y="397837"/>
                  </a:lnTo>
                  <a:lnTo>
                    <a:pt x="3018" y="396629"/>
                  </a:lnTo>
                  <a:lnTo>
                    <a:pt x="4830" y="397837"/>
                  </a:lnTo>
                  <a:lnTo>
                    <a:pt x="7848" y="397837"/>
                  </a:lnTo>
                  <a:lnTo>
                    <a:pt x="7848" y="396629"/>
                  </a:lnTo>
                  <a:lnTo>
                    <a:pt x="5433" y="391196"/>
                  </a:lnTo>
                  <a:lnTo>
                    <a:pt x="4226" y="388177"/>
                  </a:lnTo>
                  <a:lnTo>
                    <a:pt x="5433" y="386970"/>
                  </a:lnTo>
                  <a:lnTo>
                    <a:pt x="5433" y="389385"/>
                  </a:lnTo>
                  <a:lnTo>
                    <a:pt x="10263" y="390592"/>
                  </a:lnTo>
                  <a:lnTo>
                    <a:pt x="12677" y="391196"/>
                  </a:lnTo>
                  <a:lnTo>
                    <a:pt x="13281" y="390592"/>
                  </a:lnTo>
                  <a:lnTo>
                    <a:pt x="11470" y="383348"/>
                  </a:lnTo>
                  <a:lnTo>
                    <a:pt x="13885" y="384555"/>
                  </a:lnTo>
                  <a:lnTo>
                    <a:pt x="17507" y="381537"/>
                  </a:lnTo>
                  <a:lnTo>
                    <a:pt x="18111" y="376103"/>
                  </a:lnTo>
                  <a:lnTo>
                    <a:pt x="27166" y="373085"/>
                  </a:lnTo>
                  <a:lnTo>
                    <a:pt x="33203" y="369463"/>
                  </a:lnTo>
                  <a:lnTo>
                    <a:pt x="30788" y="363426"/>
                  </a:lnTo>
                  <a:lnTo>
                    <a:pt x="33203" y="357993"/>
                  </a:lnTo>
                  <a:lnTo>
                    <a:pt x="35618" y="354370"/>
                  </a:lnTo>
                  <a:lnTo>
                    <a:pt x="36222" y="350748"/>
                  </a:lnTo>
                  <a:lnTo>
                    <a:pt x="32600" y="345315"/>
                  </a:lnTo>
                  <a:lnTo>
                    <a:pt x="32600" y="337467"/>
                  </a:lnTo>
                  <a:lnTo>
                    <a:pt x="34411" y="335656"/>
                  </a:lnTo>
                  <a:lnTo>
                    <a:pt x="35014" y="326600"/>
                  </a:lnTo>
                  <a:lnTo>
                    <a:pt x="37429" y="322978"/>
                  </a:lnTo>
                  <a:lnTo>
                    <a:pt x="37429" y="316337"/>
                  </a:lnTo>
                  <a:lnTo>
                    <a:pt x="34411" y="316337"/>
                  </a:lnTo>
                  <a:lnTo>
                    <a:pt x="33203" y="312112"/>
                  </a:lnTo>
                  <a:lnTo>
                    <a:pt x="36825" y="309697"/>
                  </a:lnTo>
                  <a:lnTo>
                    <a:pt x="35618" y="306678"/>
                  </a:lnTo>
                  <a:lnTo>
                    <a:pt x="36222" y="300038"/>
                  </a:lnTo>
                  <a:lnTo>
                    <a:pt x="33203" y="295812"/>
                  </a:lnTo>
                  <a:lnTo>
                    <a:pt x="34411" y="287964"/>
                  </a:lnTo>
                  <a:lnTo>
                    <a:pt x="39844" y="290982"/>
                  </a:lnTo>
                  <a:lnTo>
                    <a:pt x="54333" y="290982"/>
                  </a:lnTo>
                  <a:lnTo>
                    <a:pt x="63388" y="288567"/>
                  </a:lnTo>
                  <a:lnTo>
                    <a:pt x="74255" y="289775"/>
                  </a:lnTo>
                  <a:lnTo>
                    <a:pt x="89347" y="284945"/>
                  </a:lnTo>
                  <a:lnTo>
                    <a:pt x="101421" y="280116"/>
                  </a:lnTo>
                  <a:lnTo>
                    <a:pt x="100214" y="272267"/>
                  </a:lnTo>
                  <a:lnTo>
                    <a:pt x="103232" y="265627"/>
                  </a:lnTo>
                  <a:lnTo>
                    <a:pt x="109269" y="260194"/>
                  </a:lnTo>
                  <a:lnTo>
                    <a:pt x="117117" y="260797"/>
                  </a:lnTo>
                  <a:lnTo>
                    <a:pt x="122550" y="262005"/>
                  </a:lnTo>
                  <a:lnTo>
                    <a:pt x="126776" y="261401"/>
                  </a:lnTo>
                  <a:lnTo>
                    <a:pt x="134021" y="255968"/>
                  </a:lnTo>
                  <a:lnTo>
                    <a:pt x="135832" y="251138"/>
                  </a:lnTo>
                  <a:lnTo>
                    <a:pt x="147302" y="249931"/>
                  </a:lnTo>
                  <a:lnTo>
                    <a:pt x="149717" y="250534"/>
                  </a:lnTo>
                  <a:lnTo>
                    <a:pt x="156358" y="256571"/>
                  </a:lnTo>
                  <a:lnTo>
                    <a:pt x="179298" y="273475"/>
                  </a:lnTo>
                  <a:lnTo>
                    <a:pt x="192580" y="275286"/>
                  </a:lnTo>
                  <a:lnTo>
                    <a:pt x="196805" y="279512"/>
                  </a:lnTo>
                  <a:lnTo>
                    <a:pt x="202842" y="277701"/>
                  </a:lnTo>
                  <a:lnTo>
                    <a:pt x="207068" y="280719"/>
                  </a:lnTo>
                  <a:lnTo>
                    <a:pt x="214313" y="280719"/>
                  </a:lnTo>
                  <a:lnTo>
                    <a:pt x="215520" y="278908"/>
                  </a:lnTo>
                  <a:lnTo>
                    <a:pt x="228197" y="279512"/>
                  </a:lnTo>
                  <a:lnTo>
                    <a:pt x="242082" y="278304"/>
                  </a:lnTo>
                  <a:lnTo>
                    <a:pt x="247516" y="278304"/>
                  </a:lnTo>
                  <a:lnTo>
                    <a:pt x="268042" y="275890"/>
                  </a:lnTo>
                  <a:lnTo>
                    <a:pt x="280116" y="278304"/>
                  </a:lnTo>
                  <a:lnTo>
                    <a:pt x="287360" y="269249"/>
                  </a:lnTo>
                  <a:lnTo>
                    <a:pt x="295812" y="271664"/>
                  </a:lnTo>
                  <a:lnTo>
                    <a:pt x="306075" y="271060"/>
                  </a:lnTo>
                  <a:lnTo>
                    <a:pt x="322978" y="272267"/>
                  </a:lnTo>
                  <a:lnTo>
                    <a:pt x="329619" y="277097"/>
                  </a:lnTo>
                  <a:lnTo>
                    <a:pt x="338070" y="278304"/>
                  </a:lnTo>
                  <a:lnTo>
                    <a:pt x="347126" y="272871"/>
                  </a:lnTo>
                  <a:lnTo>
                    <a:pt x="351955" y="265023"/>
                  </a:lnTo>
                  <a:lnTo>
                    <a:pt x="353163" y="265023"/>
                  </a:lnTo>
                  <a:lnTo>
                    <a:pt x="367652" y="275286"/>
                  </a:lnTo>
                  <a:lnTo>
                    <a:pt x="370670" y="275890"/>
                  </a:lnTo>
                  <a:lnTo>
                    <a:pt x="390592" y="272267"/>
                  </a:lnTo>
                  <a:lnTo>
                    <a:pt x="397837" y="268645"/>
                  </a:lnTo>
                  <a:lnTo>
                    <a:pt x="408703" y="272267"/>
                  </a:lnTo>
                  <a:lnTo>
                    <a:pt x="412929" y="270456"/>
                  </a:lnTo>
                  <a:lnTo>
                    <a:pt x="418966" y="270456"/>
                  </a:lnTo>
                  <a:lnTo>
                    <a:pt x="434058" y="261401"/>
                  </a:lnTo>
                  <a:lnTo>
                    <a:pt x="440699" y="255968"/>
                  </a:lnTo>
                  <a:lnTo>
                    <a:pt x="444925" y="247516"/>
                  </a:lnTo>
                  <a:lnTo>
                    <a:pt x="453980" y="246309"/>
                  </a:lnTo>
                  <a:lnTo>
                    <a:pt x="465450" y="252949"/>
                  </a:lnTo>
                  <a:lnTo>
                    <a:pt x="472091" y="260194"/>
                  </a:lnTo>
                  <a:lnTo>
                    <a:pt x="478732" y="261401"/>
                  </a:lnTo>
                  <a:lnTo>
                    <a:pt x="486580" y="262608"/>
                  </a:lnTo>
                  <a:lnTo>
                    <a:pt x="495032" y="257779"/>
                  </a:lnTo>
                  <a:lnTo>
                    <a:pt x="497447" y="251742"/>
                  </a:lnTo>
                  <a:lnTo>
                    <a:pt x="499861" y="252346"/>
                  </a:lnTo>
                  <a:lnTo>
                    <a:pt x="515558" y="252346"/>
                  </a:lnTo>
                  <a:lnTo>
                    <a:pt x="527632" y="247516"/>
                  </a:lnTo>
                  <a:lnTo>
                    <a:pt x="531857" y="249931"/>
                  </a:lnTo>
                  <a:lnTo>
                    <a:pt x="537894" y="248120"/>
                  </a:lnTo>
                  <a:lnTo>
                    <a:pt x="537291" y="244497"/>
                  </a:lnTo>
                  <a:lnTo>
                    <a:pt x="548157" y="242083"/>
                  </a:lnTo>
                  <a:lnTo>
                    <a:pt x="557816" y="244497"/>
                  </a:lnTo>
                  <a:lnTo>
                    <a:pt x="560231" y="240272"/>
                  </a:lnTo>
                  <a:lnTo>
                    <a:pt x="562646" y="240272"/>
                  </a:lnTo>
                  <a:lnTo>
                    <a:pt x="566872" y="236046"/>
                  </a:lnTo>
                  <a:lnTo>
                    <a:pt x="578946" y="234838"/>
                  </a:lnTo>
                  <a:lnTo>
                    <a:pt x="589208" y="236649"/>
                  </a:lnTo>
                  <a:lnTo>
                    <a:pt x="595849" y="236046"/>
                  </a:lnTo>
                  <a:lnTo>
                    <a:pt x="607923" y="230009"/>
                  </a:lnTo>
                  <a:lnTo>
                    <a:pt x="607923" y="224575"/>
                  </a:lnTo>
                  <a:lnTo>
                    <a:pt x="610942" y="218538"/>
                  </a:lnTo>
                  <a:lnTo>
                    <a:pt x="622412" y="220953"/>
                  </a:lnTo>
                  <a:lnTo>
                    <a:pt x="633882" y="219746"/>
                  </a:lnTo>
                  <a:lnTo>
                    <a:pt x="647767" y="223972"/>
                  </a:lnTo>
                  <a:lnTo>
                    <a:pt x="655011" y="225179"/>
                  </a:lnTo>
                  <a:lnTo>
                    <a:pt x="664067" y="230612"/>
                  </a:lnTo>
                  <a:lnTo>
                    <a:pt x="664067" y="235442"/>
                  </a:lnTo>
                  <a:lnTo>
                    <a:pt x="680970" y="243290"/>
                  </a:lnTo>
                  <a:lnTo>
                    <a:pt x="685196" y="246309"/>
                  </a:lnTo>
                  <a:lnTo>
                    <a:pt x="695459" y="244497"/>
                  </a:lnTo>
                  <a:lnTo>
                    <a:pt x="700289" y="246912"/>
                  </a:lnTo>
                  <a:lnTo>
                    <a:pt x="703911" y="243894"/>
                  </a:lnTo>
                  <a:lnTo>
                    <a:pt x="719003" y="241479"/>
                  </a:lnTo>
                  <a:lnTo>
                    <a:pt x="726852" y="239064"/>
                  </a:lnTo>
                  <a:lnTo>
                    <a:pt x="736511" y="237253"/>
                  </a:lnTo>
                  <a:lnTo>
                    <a:pt x="752811" y="235442"/>
                  </a:lnTo>
                  <a:lnTo>
                    <a:pt x="773336" y="237857"/>
                  </a:lnTo>
                  <a:lnTo>
                    <a:pt x="777562" y="241479"/>
                  </a:lnTo>
                  <a:lnTo>
                    <a:pt x="782391" y="241479"/>
                  </a:lnTo>
                  <a:lnTo>
                    <a:pt x="789636" y="239064"/>
                  </a:lnTo>
                  <a:lnTo>
                    <a:pt x="801710" y="237857"/>
                  </a:lnTo>
                  <a:lnTo>
                    <a:pt x="810162" y="235442"/>
                  </a:lnTo>
                  <a:lnTo>
                    <a:pt x="820425" y="233631"/>
                  </a:lnTo>
                  <a:lnTo>
                    <a:pt x="829480" y="222764"/>
                  </a:lnTo>
                  <a:lnTo>
                    <a:pt x="839743" y="217331"/>
                  </a:lnTo>
                  <a:lnTo>
                    <a:pt x="848195" y="211294"/>
                  </a:lnTo>
                  <a:lnTo>
                    <a:pt x="853628" y="208879"/>
                  </a:lnTo>
                  <a:lnTo>
                    <a:pt x="851817" y="204050"/>
                  </a:lnTo>
                  <a:lnTo>
                    <a:pt x="851213" y="199824"/>
                  </a:lnTo>
                  <a:lnTo>
                    <a:pt x="847591" y="196202"/>
                  </a:lnTo>
                  <a:lnTo>
                    <a:pt x="847591" y="192580"/>
                  </a:lnTo>
                  <a:lnTo>
                    <a:pt x="851817" y="187750"/>
                  </a:lnTo>
                  <a:lnTo>
                    <a:pt x="854232" y="187146"/>
                  </a:lnTo>
                  <a:lnTo>
                    <a:pt x="860269" y="181109"/>
                  </a:lnTo>
                  <a:lnTo>
                    <a:pt x="866909" y="171450"/>
                  </a:lnTo>
                  <a:lnTo>
                    <a:pt x="874757" y="163602"/>
                  </a:lnTo>
                  <a:lnTo>
                    <a:pt x="878379" y="158772"/>
                  </a:lnTo>
                  <a:lnTo>
                    <a:pt x="887435" y="149717"/>
                  </a:lnTo>
                  <a:lnTo>
                    <a:pt x="900112" y="143076"/>
                  </a:lnTo>
                  <a:lnTo>
                    <a:pt x="904942" y="133417"/>
                  </a:lnTo>
                  <a:lnTo>
                    <a:pt x="920638" y="118928"/>
                  </a:lnTo>
                  <a:lnTo>
                    <a:pt x="920035" y="116514"/>
                  </a:lnTo>
                  <a:lnTo>
                    <a:pt x="927883" y="111684"/>
                  </a:lnTo>
                  <a:lnTo>
                    <a:pt x="940560" y="106251"/>
                  </a:lnTo>
                  <a:lnTo>
                    <a:pt x="940560" y="97799"/>
                  </a:lnTo>
                  <a:lnTo>
                    <a:pt x="933920" y="93573"/>
                  </a:lnTo>
                  <a:lnTo>
                    <a:pt x="933316" y="87536"/>
                  </a:lnTo>
                  <a:lnTo>
                    <a:pt x="931505" y="86933"/>
                  </a:lnTo>
                  <a:lnTo>
                    <a:pt x="935731" y="80292"/>
                  </a:lnTo>
                  <a:lnTo>
                    <a:pt x="941768" y="79688"/>
                  </a:lnTo>
                  <a:lnTo>
                    <a:pt x="939957" y="84518"/>
                  </a:lnTo>
                  <a:lnTo>
                    <a:pt x="946597" y="89951"/>
                  </a:lnTo>
                  <a:lnTo>
                    <a:pt x="952031" y="90555"/>
                  </a:lnTo>
                  <a:lnTo>
                    <a:pt x="962897" y="93573"/>
                  </a:lnTo>
                  <a:lnTo>
                    <a:pt x="967123" y="90555"/>
                  </a:lnTo>
                  <a:lnTo>
                    <a:pt x="970745" y="91158"/>
                  </a:lnTo>
                  <a:lnTo>
                    <a:pt x="974367" y="87536"/>
                  </a:lnTo>
                  <a:lnTo>
                    <a:pt x="981008" y="94781"/>
                  </a:lnTo>
                  <a:lnTo>
                    <a:pt x="990667" y="92970"/>
                  </a:lnTo>
                  <a:lnTo>
                    <a:pt x="996100" y="88744"/>
                  </a:lnTo>
                  <a:lnTo>
                    <a:pt x="1005759" y="86329"/>
                  </a:lnTo>
                  <a:lnTo>
                    <a:pt x="1009382" y="82707"/>
                  </a:lnTo>
                  <a:lnTo>
                    <a:pt x="1019041" y="80896"/>
                  </a:lnTo>
                  <a:lnTo>
                    <a:pt x="1020852" y="78481"/>
                  </a:lnTo>
                  <a:lnTo>
                    <a:pt x="1031115" y="72444"/>
                  </a:lnTo>
                  <a:lnTo>
                    <a:pt x="1035944" y="71840"/>
                  </a:lnTo>
                  <a:lnTo>
                    <a:pt x="1040774" y="73047"/>
                  </a:lnTo>
                  <a:lnTo>
                    <a:pt x="1051641" y="65199"/>
                  </a:lnTo>
                  <a:lnTo>
                    <a:pt x="1056470" y="65803"/>
                  </a:lnTo>
                  <a:lnTo>
                    <a:pt x="1062507" y="62181"/>
                  </a:lnTo>
                  <a:lnTo>
                    <a:pt x="1064922" y="55540"/>
                  </a:lnTo>
                  <a:lnTo>
                    <a:pt x="1069752" y="54936"/>
                  </a:lnTo>
                  <a:lnTo>
                    <a:pt x="1079411" y="51314"/>
                  </a:lnTo>
                  <a:lnTo>
                    <a:pt x="1090881" y="48296"/>
                  </a:lnTo>
                  <a:lnTo>
                    <a:pt x="1101747" y="46485"/>
                  </a:lnTo>
                  <a:lnTo>
                    <a:pt x="1104162" y="43466"/>
                  </a:lnTo>
                  <a:lnTo>
                    <a:pt x="1142195" y="30185"/>
                  </a:lnTo>
                  <a:lnTo>
                    <a:pt x="1159099" y="24752"/>
                  </a:lnTo>
                  <a:lnTo>
                    <a:pt x="1172984" y="31392"/>
                  </a:lnTo>
                  <a:lnTo>
                    <a:pt x="1200150" y="22337"/>
                  </a:lnTo>
                  <a:lnTo>
                    <a:pt x="1205583" y="15092"/>
                  </a:lnTo>
                  <a:lnTo>
                    <a:pt x="1209809" y="12678"/>
                  </a:lnTo>
                  <a:lnTo>
                    <a:pt x="1211620" y="8452"/>
                  </a:lnTo>
                  <a:lnTo>
                    <a:pt x="1214639" y="8452"/>
                  </a:lnTo>
                  <a:lnTo>
                    <a:pt x="1218865" y="4830"/>
                  </a:lnTo>
                  <a:lnTo>
                    <a:pt x="1263538" y="0"/>
                  </a:lnTo>
                  <a:lnTo>
                    <a:pt x="1294931" y="2415"/>
                  </a:lnTo>
                  <a:lnTo>
                    <a:pt x="1290101" y="8452"/>
                  </a:lnTo>
                  <a:lnTo>
                    <a:pt x="1290705" y="12074"/>
                  </a:lnTo>
                  <a:lnTo>
                    <a:pt x="1284064" y="21129"/>
                  </a:lnTo>
                  <a:lnTo>
                    <a:pt x="1274405" y="31392"/>
                  </a:lnTo>
                  <a:lnTo>
                    <a:pt x="1268972" y="33203"/>
                  </a:lnTo>
                  <a:lnTo>
                    <a:pt x="1263538" y="39240"/>
                  </a:lnTo>
                  <a:lnTo>
                    <a:pt x="1258709" y="47088"/>
                  </a:lnTo>
                  <a:lnTo>
                    <a:pt x="1254483" y="51314"/>
                  </a:lnTo>
                  <a:lnTo>
                    <a:pt x="1255690" y="54936"/>
                  </a:lnTo>
                  <a:lnTo>
                    <a:pt x="1249653" y="57351"/>
                  </a:lnTo>
                  <a:lnTo>
                    <a:pt x="1252672" y="59766"/>
                  </a:lnTo>
                  <a:lnTo>
                    <a:pt x="1252672" y="64596"/>
                  </a:lnTo>
                  <a:lnTo>
                    <a:pt x="1256898" y="66407"/>
                  </a:lnTo>
                  <a:lnTo>
                    <a:pt x="1254483" y="69425"/>
                  </a:lnTo>
                  <a:lnTo>
                    <a:pt x="1254483" y="73651"/>
                  </a:lnTo>
                  <a:lnTo>
                    <a:pt x="1258709" y="76670"/>
                  </a:lnTo>
                  <a:lnTo>
                    <a:pt x="1255690" y="80292"/>
                  </a:lnTo>
                  <a:lnTo>
                    <a:pt x="1258105" y="86329"/>
                  </a:lnTo>
                  <a:lnTo>
                    <a:pt x="1263538" y="87536"/>
                  </a:lnTo>
                  <a:lnTo>
                    <a:pt x="1262935" y="92366"/>
                  </a:lnTo>
                  <a:lnTo>
                    <a:pt x="1271386" y="99006"/>
                  </a:lnTo>
                  <a:lnTo>
                    <a:pt x="1275009" y="99006"/>
                  </a:lnTo>
                  <a:lnTo>
                    <a:pt x="1275009" y="111080"/>
                  </a:lnTo>
                  <a:lnTo>
                    <a:pt x="1274405" y="117721"/>
                  </a:lnTo>
                  <a:lnTo>
                    <a:pt x="1270783" y="120136"/>
                  </a:lnTo>
                  <a:lnTo>
                    <a:pt x="1268972" y="127380"/>
                  </a:lnTo>
                  <a:lnTo>
                    <a:pt x="1271990" y="127984"/>
                  </a:lnTo>
                  <a:lnTo>
                    <a:pt x="1275612" y="124362"/>
                  </a:lnTo>
                  <a:lnTo>
                    <a:pt x="1279235" y="131606"/>
                  </a:lnTo>
                  <a:lnTo>
                    <a:pt x="1281649" y="124965"/>
                  </a:lnTo>
                  <a:lnTo>
                    <a:pt x="1285875" y="123758"/>
                  </a:lnTo>
                  <a:lnTo>
                    <a:pt x="1294327" y="126173"/>
                  </a:lnTo>
                  <a:lnTo>
                    <a:pt x="1299760" y="133417"/>
                  </a:lnTo>
                  <a:lnTo>
                    <a:pt x="1302779" y="140058"/>
                  </a:lnTo>
                  <a:lnTo>
                    <a:pt x="1298553" y="145491"/>
                  </a:lnTo>
                  <a:lnTo>
                    <a:pt x="1293723" y="149113"/>
                  </a:lnTo>
                  <a:lnTo>
                    <a:pt x="1291912" y="153943"/>
                  </a:lnTo>
                  <a:lnTo>
                    <a:pt x="1280442" y="159376"/>
                  </a:lnTo>
                  <a:lnTo>
                    <a:pt x="1278631" y="166017"/>
                  </a:lnTo>
                  <a:lnTo>
                    <a:pt x="1273198" y="165413"/>
                  </a:lnTo>
                  <a:lnTo>
                    <a:pt x="1270783" y="158772"/>
                  </a:lnTo>
                  <a:lnTo>
                    <a:pt x="1260520" y="162395"/>
                  </a:lnTo>
                  <a:lnTo>
                    <a:pt x="1255087" y="162395"/>
                  </a:lnTo>
                  <a:lnTo>
                    <a:pt x="1244220" y="165413"/>
                  </a:lnTo>
                  <a:lnTo>
                    <a:pt x="1243013" y="167224"/>
                  </a:lnTo>
                  <a:lnTo>
                    <a:pt x="1234561" y="167828"/>
                  </a:lnTo>
                  <a:lnTo>
                    <a:pt x="1224902" y="172054"/>
                  </a:lnTo>
                  <a:lnTo>
                    <a:pt x="1215242" y="173865"/>
                  </a:lnTo>
                  <a:lnTo>
                    <a:pt x="1212224" y="169035"/>
                  </a:lnTo>
                  <a:lnTo>
                    <a:pt x="1203772" y="164206"/>
                  </a:lnTo>
                  <a:lnTo>
                    <a:pt x="1194113" y="170243"/>
                  </a:lnTo>
                  <a:lnTo>
                    <a:pt x="1188076" y="178694"/>
                  </a:lnTo>
                  <a:lnTo>
                    <a:pt x="1190491" y="182920"/>
                  </a:lnTo>
                  <a:lnTo>
                    <a:pt x="1189887" y="191372"/>
                  </a:lnTo>
                  <a:lnTo>
                    <a:pt x="1188076" y="195598"/>
                  </a:lnTo>
                  <a:lnTo>
                    <a:pt x="1180228" y="196805"/>
                  </a:lnTo>
                  <a:lnTo>
                    <a:pt x="1177210" y="199824"/>
                  </a:lnTo>
                  <a:lnTo>
                    <a:pt x="1169362" y="201031"/>
                  </a:lnTo>
                  <a:lnTo>
                    <a:pt x="1157288" y="208276"/>
                  </a:lnTo>
                  <a:lnTo>
                    <a:pt x="1150647" y="214313"/>
                  </a:lnTo>
                  <a:lnTo>
                    <a:pt x="1150647" y="215520"/>
                  </a:lnTo>
                  <a:lnTo>
                    <a:pt x="1144610" y="220349"/>
                  </a:lnTo>
                  <a:lnTo>
                    <a:pt x="1142799" y="217331"/>
                  </a:lnTo>
                  <a:lnTo>
                    <a:pt x="1137366" y="219142"/>
                  </a:lnTo>
                  <a:lnTo>
                    <a:pt x="1133743" y="217331"/>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52" name="Freeform: Shape 5151">
              <a:extLst>
                <a:ext uri="{FF2B5EF4-FFF2-40B4-BE49-F238E27FC236}">
                  <a16:creationId xmlns:a16="http://schemas.microsoft.com/office/drawing/2014/main" id="{2E0F9600-51BA-C42A-9068-AE7DF560EC50}"/>
                </a:ext>
              </a:extLst>
            </p:cNvPr>
            <p:cNvSpPr/>
            <p:nvPr/>
          </p:nvSpPr>
          <p:spPr>
            <a:xfrm>
              <a:off x="8632288" y="2341741"/>
              <a:ext cx="1025077" cy="741339"/>
            </a:xfrm>
            <a:custGeom>
              <a:avLst/>
              <a:gdLst>
                <a:gd name="connsiteX0" fmla="*/ 987045 w 1025077"/>
                <a:gd name="connsiteY0" fmla="*/ 228198 h 741340"/>
                <a:gd name="connsiteX1" fmla="*/ 992478 w 1025077"/>
                <a:gd name="connsiteY1" fmla="*/ 233631 h 741340"/>
                <a:gd name="connsiteX2" fmla="*/ 999722 w 1025077"/>
                <a:gd name="connsiteY2" fmla="*/ 231216 h 741340"/>
                <a:gd name="connsiteX3" fmla="*/ 1000326 w 1025077"/>
                <a:gd name="connsiteY3" fmla="*/ 227594 h 741340"/>
                <a:gd name="connsiteX4" fmla="*/ 1003948 w 1025077"/>
                <a:gd name="connsiteY4" fmla="*/ 226386 h 741340"/>
                <a:gd name="connsiteX5" fmla="*/ 1008174 w 1025077"/>
                <a:gd name="connsiteY5" fmla="*/ 228198 h 741340"/>
                <a:gd name="connsiteX6" fmla="*/ 1013004 w 1025077"/>
                <a:gd name="connsiteY6" fmla="*/ 224575 h 741340"/>
                <a:gd name="connsiteX7" fmla="*/ 1013607 w 1025077"/>
                <a:gd name="connsiteY7" fmla="*/ 228801 h 741340"/>
                <a:gd name="connsiteX8" fmla="*/ 1005156 w 1025077"/>
                <a:gd name="connsiteY8" fmla="*/ 234235 h 741340"/>
                <a:gd name="connsiteX9" fmla="*/ 1002137 w 1025077"/>
                <a:gd name="connsiteY9" fmla="*/ 237857 h 741340"/>
                <a:gd name="connsiteX10" fmla="*/ 1005156 w 1025077"/>
                <a:gd name="connsiteY10" fmla="*/ 242686 h 741340"/>
                <a:gd name="connsiteX11" fmla="*/ 1011193 w 1025077"/>
                <a:gd name="connsiteY11" fmla="*/ 243894 h 741340"/>
                <a:gd name="connsiteX12" fmla="*/ 1012400 w 1025077"/>
                <a:gd name="connsiteY12" fmla="*/ 248723 h 741340"/>
                <a:gd name="connsiteX13" fmla="*/ 1015419 w 1025077"/>
                <a:gd name="connsiteY13" fmla="*/ 248120 h 741340"/>
                <a:gd name="connsiteX14" fmla="*/ 1017230 w 1025077"/>
                <a:gd name="connsiteY14" fmla="*/ 251742 h 741340"/>
                <a:gd name="connsiteX15" fmla="*/ 1017833 w 1025077"/>
                <a:gd name="connsiteY15" fmla="*/ 255968 h 741340"/>
                <a:gd name="connsiteX16" fmla="*/ 1013004 w 1025077"/>
                <a:gd name="connsiteY16" fmla="*/ 260797 h 741340"/>
                <a:gd name="connsiteX17" fmla="*/ 1013004 w 1025077"/>
                <a:gd name="connsiteY17" fmla="*/ 262608 h 741340"/>
                <a:gd name="connsiteX18" fmla="*/ 1016022 w 1025077"/>
                <a:gd name="connsiteY18" fmla="*/ 265023 h 741340"/>
                <a:gd name="connsiteX19" fmla="*/ 1017833 w 1025077"/>
                <a:gd name="connsiteY19" fmla="*/ 265023 h 741340"/>
                <a:gd name="connsiteX20" fmla="*/ 1020852 w 1025077"/>
                <a:gd name="connsiteY20" fmla="*/ 264419 h 741340"/>
                <a:gd name="connsiteX21" fmla="*/ 1023267 w 1025077"/>
                <a:gd name="connsiteY21" fmla="*/ 268645 h 741340"/>
                <a:gd name="connsiteX22" fmla="*/ 1025078 w 1025077"/>
                <a:gd name="connsiteY22" fmla="*/ 269249 h 741340"/>
                <a:gd name="connsiteX23" fmla="*/ 1025078 w 1025077"/>
                <a:gd name="connsiteY23" fmla="*/ 270456 h 741340"/>
                <a:gd name="connsiteX24" fmla="*/ 1022663 w 1025077"/>
                <a:gd name="connsiteY24" fmla="*/ 271664 h 741340"/>
                <a:gd name="connsiteX25" fmla="*/ 1021456 w 1025077"/>
                <a:gd name="connsiteY25" fmla="*/ 275286 h 741340"/>
                <a:gd name="connsiteX26" fmla="*/ 1020852 w 1025077"/>
                <a:gd name="connsiteY26" fmla="*/ 274682 h 741340"/>
                <a:gd name="connsiteX27" fmla="*/ 1020248 w 1025077"/>
                <a:gd name="connsiteY27" fmla="*/ 274078 h 741340"/>
                <a:gd name="connsiteX28" fmla="*/ 1013004 w 1025077"/>
                <a:gd name="connsiteY28" fmla="*/ 280115 h 741340"/>
                <a:gd name="connsiteX29" fmla="*/ 1012400 w 1025077"/>
                <a:gd name="connsiteY29" fmla="*/ 283134 h 741340"/>
                <a:gd name="connsiteX30" fmla="*/ 1011193 w 1025077"/>
                <a:gd name="connsiteY30" fmla="*/ 284945 h 741340"/>
                <a:gd name="connsiteX31" fmla="*/ 1009382 w 1025077"/>
                <a:gd name="connsiteY31" fmla="*/ 286756 h 741340"/>
                <a:gd name="connsiteX32" fmla="*/ 1007570 w 1025077"/>
                <a:gd name="connsiteY32" fmla="*/ 287360 h 741340"/>
                <a:gd name="connsiteX33" fmla="*/ 1003345 w 1025077"/>
                <a:gd name="connsiteY33" fmla="*/ 287964 h 741340"/>
                <a:gd name="connsiteX34" fmla="*/ 1001533 w 1025077"/>
                <a:gd name="connsiteY34" fmla="*/ 290982 h 741340"/>
                <a:gd name="connsiteX35" fmla="*/ 999119 w 1025077"/>
                <a:gd name="connsiteY35" fmla="*/ 292189 h 741340"/>
                <a:gd name="connsiteX36" fmla="*/ 997911 w 1025077"/>
                <a:gd name="connsiteY36" fmla="*/ 292189 h 741340"/>
                <a:gd name="connsiteX37" fmla="*/ 993685 w 1025077"/>
                <a:gd name="connsiteY37" fmla="*/ 295208 h 741340"/>
                <a:gd name="connsiteX38" fmla="*/ 991271 w 1025077"/>
                <a:gd name="connsiteY38" fmla="*/ 299434 h 741340"/>
                <a:gd name="connsiteX39" fmla="*/ 990063 w 1025077"/>
                <a:gd name="connsiteY39" fmla="*/ 298830 h 741340"/>
                <a:gd name="connsiteX40" fmla="*/ 989460 w 1025077"/>
                <a:gd name="connsiteY40" fmla="*/ 300038 h 741340"/>
                <a:gd name="connsiteX41" fmla="*/ 987045 w 1025077"/>
                <a:gd name="connsiteY41" fmla="*/ 301849 h 741340"/>
                <a:gd name="connsiteX42" fmla="*/ 986441 w 1025077"/>
                <a:gd name="connsiteY42" fmla="*/ 302452 h 741340"/>
                <a:gd name="connsiteX43" fmla="*/ 984630 w 1025077"/>
                <a:gd name="connsiteY43" fmla="*/ 303660 h 741340"/>
                <a:gd name="connsiteX44" fmla="*/ 984026 w 1025077"/>
                <a:gd name="connsiteY44" fmla="*/ 304867 h 741340"/>
                <a:gd name="connsiteX45" fmla="*/ 983423 w 1025077"/>
                <a:gd name="connsiteY45" fmla="*/ 306678 h 741340"/>
                <a:gd name="connsiteX46" fmla="*/ 980404 w 1025077"/>
                <a:gd name="connsiteY46" fmla="*/ 308489 h 741340"/>
                <a:gd name="connsiteX47" fmla="*/ 979801 w 1025077"/>
                <a:gd name="connsiteY47" fmla="*/ 310904 h 741340"/>
                <a:gd name="connsiteX48" fmla="*/ 977386 w 1025077"/>
                <a:gd name="connsiteY48" fmla="*/ 311508 h 741340"/>
                <a:gd name="connsiteX49" fmla="*/ 973160 w 1025077"/>
                <a:gd name="connsiteY49" fmla="*/ 310300 h 741340"/>
                <a:gd name="connsiteX50" fmla="*/ 972556 w 1025077"/>
                <a:gd name="connsiteY50" fmla="*/ 312112 h 741340"/>
                <a:gd name="connsiteX51" fmla="*/ 967727 w 1025077"/>
                <a:gd name="connsiteY51" fmla="*/ 315734 h 741340"/>
                <a:gd name="connsiteX52" fmla="*/ 968330 w 1025077"/>
                <a:gd name="connsiteY52" fmla="*/ 318752 h 741340"/>
                <a:gd name="connsiteX53" fmla="*/ 966519 w 1025077"/>
                <a:gd name="connsiteY53" fmla="*/ 318149 h 741340"/>
                <a:gd name="connsiteX54" fmla="*/ 964708 w 1025077"/>
                <a:gd name="connsiteY54" fmla="*/ 318752 h 741340"/>
                <a:gd name="connsiteX55" fmla="*/ 961690 w 1025077"/>
                <a:gd name="connsiteY55" fmla="*/ 314526 h 741340"/>
                <a:gd name="connsiteX56" fmla="*/ 958068 w 1025077"/>
                <a:gd name="connsiteY56" fmla="*/ 316941 h 741340"/>
                <a:gd name="connsiteX57" fmla="*/ 958671 w 1025077"/>
                <a:gd name="connsiteY57" fmla="*/ 319356 h 741340"/>
                <a:gd name="connsiteX58" fmla="*/ 958671 w 1025077"/>
                <a:gd name="connsiteY58" fmla="*/ 321167 h 741340"/>
                <a:gd name="connsiteX59" fmla="*/ 958671 w 1025077"/>
                <a:gd name="connsiteY59" fmla="*/ 322374 h 741340"/>
                <a:gd name="connsiteX60" fmla="*/ 959275 w 1025077"/>
                <a:gd name="connsiteY60" fmla="*/ 325996 h 741340"/>
                <a:gd name="connsiteX61" fmla="*/ 956256 w 1025077"/>
                <a:gd name="connsiteY61" fmla="*/ 327808 h 741340"/>
                <a:gd name="connsiteX62" fmla="*/ 959275 w 1025077"/>
                <a:gd name="connsiteY62" fmla="*/ 330222 h 741340"/>
                <a:gd name="connsiteX63" fmla="*/ 959879 w 1025077"/>
                <a:gd name="connsiteY63" fmla="*/ 332033 h 741340"/>
                <a:gd name="connsiteX64" fmla="*/ 958671 w 1025077"/>
                <a:gd name="connsiteY64" fmla="*/ 332637 h 741340"/>
                <a:gd name="connsiteX65" fmla="*/ 956860 w 1025077"/>
                <a:gd name="connsiteY65" fmla="*/ 332033 h 741340"/>
                <a:gd name="connsiteX66" fmla="*/ 952634 w 1025077"/>
                <a:gd name="connsiteY66" fmla="*/ 332033 h 741340"/>
                <a:gd name="connsiteX67" fmla="*/ 951427 w 1025077"/>
                <a:gd name="connsiteY67" fmla="*/ 335656 h 741340"/>
                <a:gd name="connsiteX68" fmla="*/ 949012 w 1025077"/>
                <a:gd name="connsiteY68" fmla="*/ 333845 h 741340"/>
                <a:gd name="connsiteX69" fmla="*/ 948408 w 1025077"/>
                <a:gd name="connsiteY69" fmla="*/ 330826 h 741340"/>
                <a:gd name="connsiteX70" fmla="*/ 943579 w 1025077"/>
                <a:gd name="connsiteY70" fmla="*/ 333241 h 741340"/>
                <a:gd name="connsiteX71" fmla="*/ 942975 w 1025077"/>
                <a:gd name="connsiteY71" fmla="*/ 332637 h 741340"/>
                <a:gd name="connsiteX72" fmla="*/ 942371 w 1025077"/>
                <a:gd name="connsiteY72" fmla="*/ 335052 h 741340"/>
                <a:gd name="connsiteX73" fmla="*/ 939957 w 1025077"/>
                <a:gd name="connsiteY73" fmla="*/ 336259 h 741340"/>
                <a:gd name="connsiteX74" fmla="*/ 934523 w 1025077"/>
                <a:gd name="connsiteY74" fmla="*/ 341089 h 741340"/>
                <a:gd name="connsiteX75" fmla="*/ 932712 w 1025077"/>
                <a:gd name="connsiteY75" fmla="*/ 344107 h 741340"/>
                <a:gd name="connsiteX76" fmla="*/ 930901 w 1025077"/>
                <a:gd name="connsiteY76" fmla="*/ 350748 h 741340"/>
                <a:gd name="connsiteX77" fmla="*/ 929694 w 1025077"/>
                <a:gd name="connsiteY77" fmla="*/ 353163 h 741340"/>
                <a:gd name="connsiteX78" fmla="*/ 929694 w 1025077"/>
                <a:gd name="connsiteY78" fmla="*/ 354974 h 741340"/>
                <a:gd name="connsiteX79" fmla="*/ 930297 w 1025077"/>
                <a:gd name="connsiteY79" fmla="*/ 359804 h 741340"/>
                <a:gd name="connsiteX80" fmla="*/ 929694 w 1025077"/>
                <a:gd name="connsiteY80" fmla="*/ 362218 h 741340"/>
                <a:gd name="connsiteX81" fmla="*/ 929090 w 1025077"/>
                <a:gd name="connsiteY81" fmla="*/ 363426 h 741340"/>
                <a:gd name="connsiteX82" fmla="*/ 929694 w 1025077"/>
                <a:gd name="connsiteY82" fmla="*/ 364633 h 741340"/>
                <a:gd name="connsiteX83" fmla="*/ 929694 w 1025077"/>
                <a:gd name="connsiteY83" fmla="*/ 367048 h 741340"/>
                <a:gd name="connsiteX84" fmla="*/ 925468 w 1025077"/>
                <a:gd name="connsiteY84" fmla="*/ 367652 h 741340"/>
                <a:gd name="connsiteX85" fmla="*/ 927279 w 1025077"/>
                <a:gd name="connsiteY85" fmla="*/ 371274 h 741340"/>
                <a:gd name="connsiteX86" fmla="*/ 927279 w 1025077"/>
                <a:gd name="connsiteY86" fmla="*/ 377311 h 741340"/>
                <a:gd name="connsiteX87" fmla="*/ 929090 w 1025077"/>
                <a:gd name="connsiteY87" fmla="*/ 380933 h 741340"/>
                <a:gd name="connsiteX88" fmla="*/ 938749 w 1025077"/>
                <a:gd name="connsiteY88" fmla="*/ 383348 h 741340"/>
                <a:gd name="connsiteX89" fmla="*/ 941768 w 1025077"/>
                <a:gd name="connsiteY89" fmla="*/ 382140 h 741340"/>
                <a:gd name="connsiteX90" fmla="*/ 947201 w 1025077"/>
                <a:gd name="connsiteY90" fmla="*/ 385159 h 741340"/>
                <a:gd name="connsiteX91" fmla="*/ 942371 w 1025077"/>
                <a:gd name="connsiteY91" fmla="*/ 389385 h 741340"/>
                <a:gd name="connsiteX92" fmla="*/ 947201 w 1025077"/>
                <a:gd name="connsiteY92" fmla="*/ 393611 h 741340"/>
                <a:gd name="connsiteX93" fmla="*/ 944182 w 1025077"/>
                <a:gd name="connsiteY93" fmla="*/ 397233 h 741340"/>
                <a:gd name="connsiteX94" fmla="*/ 944786 w 1025077"/>
                <a:gd name="connsiteY94" fmla="*/ 401459 h 741340"/>
                <a:gd name="connsiteX95" fmla="*/ 952634 w 1025077"/>
                <a:gd name="connsiteY95" fmla="*/ 406892 h 741340"/>
                <a:gd name="connsiteX96" fmla="*/ 953842 w 1025077"/>
                <a:gd name="connsiteY96" fmla="*/ 409910 h 741340"/>
                <a:gd name="connsiteX97" fmla="*/ 961086 w 1025077"/>
                <a:gd name="connsiteY97" fmla="*/ 415947 h 741340"/>
                <a:gd name="connsiteX98" fmla="*/ 975575 w 1025077"/>
                <a:gd name="connsiteY98" fmla="*/ 421984 h 741340"/>
                <a:gd name="connsiteX99" fmla="*/ 975575 w 1025077"/>
                <a:gd name="connsiteY99" fmla="*/ 424399 h 741340"/>
                <a:gd name="connsiteX100" fmla="*/ 974367 w 1025077"/>
                <a:gd name="connsiteY100" fmla="*/ 431040 h 741340"/>
                <a:gd name="connsiteX101" fmla="*/ 975575 w 1025077"/>
                <a:gd name="connsiteY101" fmla="*/ 432851 h 741340"/>
                <a:gd name="connsiteX102" fmla="*/ 974971 w 1025077"/>
                <a:gd name="connsiteY102" fmla="*/ 432851 h 741340"/>
                <a:gd name="connsiteX103" fmla="*/ 974367 w 1025077"/>
                <a:gd name="connsiteY103" fmla="*/ 432851 h 741340"/>
                <a:gd name="connsiteX104" fmla="*/ 972556 w 1025077"/>
                <a:gd name="connsiteY104" fmla="*/ 434662 h 741340"/>
                <a:gd name="connsiteX105" fmla="*/ 974367 w 1025077"/>
                <a:gd name="connsiteY105" fmla="*/ 435266 h 741340"/>
                <a:gd name="connsiteX106" fmla="*/ 973160 w 1025077"/>
                <a:gd name="connsiteY106" fmla="*/ 439492 h 741340"/>
                <a:gd name="connsiteX107" fmla="*/ 973764 w 1025077"/>
                <a:gd name="connsiteY107" fmla="*/ 440699 h 741340"/>
                <a:gd name="connsiteX108" fmla="*/ 973764 w 1025077"/>
                <a:gd name="connsiteY108" fmla="*/ 441906 h 741340"/>
                <a:gd name="connsiteX109" fmla="*/ 971349 w 1025077"/>
                <a:gd name="connsiteY109" fmla="*/ 443114 h 741340"/>
                <a:gd name="connsiteX110" fmla="*/ 972556 w 1025077"/>
                <a:gd name="connsiteY110" fmla="*/ 443717 h 741340"/>
                <a:gd name="connsiteX111" fmla="*/ 973160 w 1025077"/>
                <a:gd name="connsiteY111" fmla="*/ 444321 h 741340"/>
                <a:gd name="connsiteX112" fmla="*/ 971953 w 1025077"/>
                <a:gd name="connsiteY112" fmla="*/ 445529 h 741340"/>
                <a:gd name="connsiteX113" fmla="*/ 970745 w 1025077"/>
                <a:gd name="connsiteY113" fmla="*/ 449754 h 741340"/>
                <a:gd name="connsiteX114" fmla="*/ 972556 w 1025077"/>
                <a:gd name="connsiteY114" fmla="*/ 452169 h 741340"/>
                <a:gd name="connsiteX115" fmla="*/ 971349 w 1025077"/>
                <a:gd name="connsiteY115" fmla="*/ 452169 h 741340"/>
                <a:gd name="connsiteX116" fmla="*/ 970745 w 1025077"/>
                <a:gd name="connsiteY116" fmla="*/ 453377 h 741340"/>
                <a:gd name="connsiteX117" fmla="*/ 973160 w 1025077"/>
                <a:gd name="connsiteY117" fmla="*/ 458206 h 741340"/>
                <a:gd name="connsiteX118" fmla="*/ 974971 w 1025077"/>
                <a:gd name="connsiteY118" fmla="*/ 457603 h 741340"/>
                <a:gd name="connsiteX119" fmla="*/ 976782 w 1025077"/>
                <a:gd name="connsiteY119" fmla="*/ 458810 h 741340"/>
                <a:gd name="connsiteX120" fmla="*/ 978593 w 1025077"/>
                <a:gd name="connsiteY120" fmla="*/ 464243 h 741340"/>
                <a:gd name="connsiteX121" fmla="*/ 979197 w 1025077"/>
                <a:gd name="connsiteY121" fmla="*/ 464847 h 741340"/>
                <a:gd name="connsiteX122" fmla="*/ 979801 w 1025077"/>
                <a:gd name="connsiteY122" fmla="*/ 465451 h 741340"/>
                <a:gd name="connsiteX123" fmla="*/ 979197 w 1025077"/>
                <a:gd name="connsiteY123" fmla="*/ 467865 h 741340"/>
                <a:gd name="connsiteX124" fmla="*/ 979197 w 1025077"/>
                <a:gd name="connsiteY124" fmla="*/ 470280 h 741340"/>
                <a:gd name="connsiteX125" fmla="*/ 971953 w 1025077"/>
                <a:gd name="connsiteY125" fmla="*/ 469073 h 741340"/>
                <a:gd name="connsiteX126" fmla="*/ 968330 w 1025077"/>
                <a:gd name="connsiteY126" fmla="*/ 465451 h 741340"/>
                <a:gd name="connsiteX127" fmla="*/ 966519 w 1025077"/>
                <a:gd name="connsiteY127" fmla="*/ 467262 h 741340"/>
                <a:gd name="connsiteX128" fmla="*/ 962897 w 1025077"/>
                <a:gd name="connsiteY128" fmla="*/ 464847 h 741340"/>
                <a:gd name="connsiteX129" fmla="*/ 961086 w 1025077"/>
                <a:gd name="connsiteY129" fmla="*/ 461828 h 741340"/>
                <a:gd name="connsiteX130" fmla="*/ 956256 w 1025077"/>
                <a:gd name="connsiteY130" fmla="*/ 456999 h 741340"/>
                <a:gd name="connsiteX131" fmla="*/ 949616 w 1025077"/>
                <a:gd name="connsiteY131" fmla="*/ 457603 h 741340"/>
                <a:gd name="connsiteX132" fmla="*/ 945390 w 1025077"/>
                <a:gd name="connsiteY132" fmla="*/ 461225 h 741340"/>
                <a:gd name="connsiteX133" fmla="*/ 944786 w 1025077"/>
                <a:gd name="connsiteY133" fmla="*/ 464243 h 741340"/>
                <a:gd name="connsiteX134" fmla="*/ 938749 w 1025077"/>
                <a:gd name="connsiteY134" fmla="*/ 464847 h 741340"/>
                <a:gd name="connsiteX135" fmla="*/ 936334 w 1025077"/>
                <a:gd name="connsiteY135" fmla="*/ 470884 h 741340"/>
                <a:gd name="connsiteX136" fmla="*/ 936938 w 1025077"/>
                <a:gd name="connsiteY136" fmla="*/ 473902 h 741340"/>
                <a:gd name="connsiteX137" fmla="*/ 930901 w 1025077"/>
                <a:gd name="connsiteY137" fmla="*/ 473902 h 741340"/>
                <a:gd name="connsiteX138" fmla="*/ 929694 w 1025077"/>
                <a:gd name="connsiteY138" fmla="*/ 478128 h 741340"/>
                <a:gd name="connsiteX139" fmla="*/ 926071 w 1025077"/>
                <a:gd name="connsiteY139" fmla="*/ 480543 h 741340"/>
                <a:gd name="connsiteX140" fmla="*/ 921242 w 1025077"/>
                <a:gd name="connsiteY140" fmla="*/ 477525 h 741340"/>
                <a:gd name="connsiteX141" fmla="*/ 916412 w 1025077"/>
                <a:gd name="connsiteY141" fmla="*/ 489598 h 741340"/>
                <a:gd name="connsiteX142" fmla="*/ 917016 w 1025077"/>
                <a:gd name="connsiteY142" fmla="*/ 493824 h 741340"/>
                <a:gd name="connsiteX143" fmla="*/ 921846 w 1025077"/>
                <a:gd name="connsiteY143" fmla="*/ 495032 h 741340"/>
                <a:gd name="connsiteX144" fmla="*/ 920034 w 1025077"/>
                <a:gd name="connsiteY144" fmla="*/ 502880 h 741340"/>
                <a:gd name="connsiteX145" fmla="*/ 930297 w 1025077"/>
                <a:gd name="connsiteY145" fmla="*/ 510728 h 741340"/>
                <a:gd name="connsiteX146" fmla="*/ 934523 w 1025077"/>
                <a:gd name="connsiteY146" fmla="*/ 511935 h 741340"/>
                <a:gd name="connsiteX147" fmla="*/ 935731 w 1025077"/>
                <a:gd name="connsiteY147" fmla="*/ 516161 h 741340"/>
                <a:gd name="connsiteX148" fmla="*/ 934523 w 1025077"/>
                <a:gd name="connsiteY148" fmla="*/ 522198 h 741340"/>
                <a:gd name="connsiteX149" fmla="*/ 929090 w 1025077"/>
                <a:gd name="connsiteY149" fmla="*/ 526424 h 741340"/>
                <a:gd name="connsiteX150" fmla="*/ 930901 w 1025077"/>
                <a:gd name="connsiteY150" fmla="*/ 531254 h 741340"/>
                <a:gd name="connsiteX151" fmla="*/ 930297 w 1025077"/>
                <a:gd name="connsiteY151" fmla="*/ 533065 h 741340"/>
                <a:gd name="connsiteX152" fmla="*/ 921846 w 1025077"/>
                <a:gd name="connsiteY152" fmla="*/ 529443 h 741340"/>
                <a:gd name="connsiteX153" fmla="*/ 920638 w 1025077"/>
                <a:gd name="connsiteY153" fmla="*/ 523406 h 741340"/>
                <a:gd name="connsiteX154" fmla="*/ 904942 w 1025077"/>
                <a:gd name="connsiteY154" fmla="*/ 521594 h 741340"/>
                <a:gd name="connsiteX155" fmla="*/ 904942 w 1025077"/>
                <a:gd name="connsiteY155" fmla="*/ 517972 h 741340"/>
                <a:gd name="connsiteX156" fmla="*/ 901923 w 1025077"/>
                <a:gd name="connsiteY156" fmla="*/ 515557 h 741340"/>
                <a:gd name="connsiteX157" fmla="*/ 901923 w 1025077"/>
                <a:gd name="connsiteY157" fmla="*/ 510728 h 741340"/>
                <a:gd name="connsiteX158" fmla="*/ 900112 w 1025077"/>
                <a:gd name="connsiteY158" fmla="*/ 508917 h 741340"/>
                <a:gd name="connsiteX159" fmla="*/ 893472 w 1025077"/>
                <a:gd name="connsiteY159" fmla="*/ 509520 h 741340"/>
                <a:gd name="connsiteX160" fmla="*/ 888038 w 1025077"/>
                <a:gd name="connsiteY160" fmla="*/ 507709 h 741340"/>
                <a:gd name="connsiteX161" fmla="*/ 884416 w 1025077"/>
                <a:gd name="connsiteY161" fmla="*/ 508917 h 741340"/>
                <a:gd name="connsiteX162" fmla="*/ 875965 w 1025077"/>
                <a:gd name="connsiteY162" fmla="*/ 503483 h 741340"/>
                <a:gd name="connsiteX163" fmla="*/ 872342 w 1025077"/>
                <a:gd name="connsiteY163" fmla="*/ 504087 h 741340"/>
                <a:gd name="connsiteX164" fmla="*/ 869928 w 1025077"/>
                <a:gd name="connsiteY164" fmla="*/ 512539 h 741340"/>
                <a:gd name="connsiteX165" fmla="*/ 867513 w 1025077"/>
                <a:gd name="connsiteY165" fmla="*/ 515557 h 741340"/>
                <a:gd name="connsiteX166" fmla="*/ 865098 w 1025077"/>
                <a:gd name="connsiteY166" fmla="*/ 513143 h 741340"/>
                <a:gd name="connsiteX167" fmla="*/ 858458 w 1025077"/>
                <a:gd name="connsiteY167" fmla="*/ 512539 h 741340"/>
                <a:gd name="connsiteX168" fmla="*/ 861476 w 1025077"/>
                <a:gd name="connsiteY168" fmla="*/ 519180 h 741340"/>
                <a:gd name="connsiteX169" fmla="*/ 856646 w 1025077"/>
                <a:gd name="connsiteY169" fmla="*/ 524613 h 741340"/>
                <a:gd name="connsiteX170" fmla="*/ 856646 w 1025077"/>
                <a:gd name="connsiteY170" fmla="*/ 535480 h 741340"/>
                <a:gd name="connsiteX171" fmla="*/ 853024 w 1025077"/>
                <a:gd name="connsiteY171" fmla="*/ 534876 h 741340"/>
                <a:gd name="connsiteX172" fmla="*/ 839743 w 1025077"/>
                <a:gd name="connsiteY172" fmla="*/ 527631 h 741340"/>
                <a:gd name="connsiteX173" fmla="*/ 836724 w 1025077"/>
                <a:gd name="connsiteY173" fmla="*/ 528839 h 741340"/>
                <a:gd name="connsiteX174" fmla="*/ 834913 w 1025077"/>
                <a:gd name="connsiteY174" fmla="*/ 532461 h 741340"/>
                <a:gd name="connsiteX175" fmla="*/ 825858 w 1025077"/>
                <a:gd name="connsiteY175" fmla="*/ 528839 h 741340"/>
                <a:gd name="connsiteX176" fmla="*/ 822839 w 1025077"/>
                <a:gd name="connsiteY176" fmla="*/ 545742 h 741340"/>
                <a:gd name="connsiteX177" fmla="*/ 820424 w 1025077"/>
                <a:gd name="connsiteY177" fmla="*/ 548761 h 741340"/>
                <a:gd name="connsiteX178" fmla="*/ 819217 w 1025077"/>
                <a:gd name="connsiteY178" fmla="*/ 559627 h 741340"/>
                <a:gd name="connsiteX179" fmla="*/ 814991 w 1025077"/>
                <a:gd name="connsiteY179" fmla="*/ 558420 h 741340"/>
                <a:gd name="connsiteX180" fmla="*/ 812576 w 1025077"/>
                <a:gd name="connsiteY180" fmla="*/ 556005 h 741340"/>
                <a:gd name="connsiteX181" fmla="*/ 808954 w 1025077"/>
                <a:gd name="connsiteY181" fmla="*/ 557213 h 741340"/>
                <a:gd name="connsiteX182" fmla="*/ 807143 w 1025077"/>
                <a:gd name="connsiteY182" fmla="*/ 560231 h 741340"/>
                <a:gd name="connsiteX183" fmla="*/ 802917 w 1025077"/>
                <a:gd name="connsiteY183" fmla="*/ 559024 h 741340"/>
                <a:gd name="connsiteX184" fmla="*/ 798088 w 1025077"/>
                <a:gd name="connsiteY184" fmla="*/ 564457 h 741340"/>
                <a:gd name="connsiteX185" fmla="*/ 795673 w 1025077"/>
                <a:gd name="connsiteY185" fmla="*/ 565061 h 741340"/>
                <a:gd name="connsiteX186" fmla="*/ 789032 w 1025077"/>
                <a:gd name="connsiteY186" fmla="*/ 577135 h 741340"/>
                <a:gd name="connsiteX187" fmla="*/ 790843 w 1025077"/>
                <a:gd name="connsiteY187" fmla="*/ 581964 h 741340"/>
                <a:gd name="connsiteX188" fmla="*/ 789636 w 1025077"/>
                <a:gd name="connsiteY188" fmla="*/ 598264 h 741340"/>
                <a:gd name="connsiteX189" fmla="*/ 792051 w 1025077"/>
                <a:gd name="connsiteY189" fmla="*/ 605508 h 741340"/>
                <a:gd name="connsiteX190" fmla="*/ 789636 w 1025077"/>
                <a:gd name="connsiteY190" fmla="*/ 610942 h 741340"/>
                <a:gd name="connsiteX191" fmla="*/ 781184 w 1025077"/>
                <a:gd name="connsiteY191" fmla="*/ 614564 h 741340"/>
                <a:gd name="connsiteX192" fmla="*/ 775147 w 1025077"/>
                <a:gd name="connsiteY192" fmla="*/ 623016 h 741340"/>
                <a:gd name="connsiteX193" fmla="*/ 778769 w 1025077"/>
                <a:gd name="connsiteY193" fmla="*/ 625430 h 741340"/>
                <a:gd name="connsiteX194" fmla="*/ 776354 w 1025077"/>
                <a:gd name="connsiteY194" fmla="*/ 629656 h 741340"/>
                <a:gd name="connsiteX195" fmla="*/ 776958 w 1025077"/>
                <a:gd name="connsiteY195" fmla="*/ 634486 h 741340"/>
                <a:gd name="connsiteX196" fmla="*/ 774543 w 1025077"/>
                <a:gd name="connsiteY196" fmla="*/ 637504 h 741340"/>
                <a:gd name="connsiteX197" fmla="*/ 776354 w 1025077"/>
                <a:gd name="connsiteY197" fmla="*/ 642334 h 741340"/>
                <a:gd name="connsiteX198" fmla="*/ 773940 w 1025077"/>
                <a:gd name="connsiteY198" fmla="*/ 648975 h 741340"/>
                <a:gd name="connsiteX199" fmla="*/ 770318 w 1025077"/>
                <a:gd name="connsiteY199" fmla="*/ 654408 h 741340"/>
                <a:gd name="connsiteX200" fmla="*/ 768506 w 1025077"/>
                <a:gd name="connsiteY200" fmla="*/ 665274 h 741340"/>
                <a:gd name="connsiteX201" fmla="*/ 769714 w 1025077"/>
                <a:gd name="connsiteY201" fmla="*/ 668897 h 741340"/>
                <a:gd name="connsiteX202" fmla="*/ 761262 w 1025077"/>
                <a:gd name="connsiteY202" fmla="*/ 668897 h 741340"/>
                <a:gd name="connsiteX203" fmla="*/ 752207 w 1025077"/>
                <a:gd name="connsiteY203" fmla="*/ 663463 h 741340"/>
                <a:gd name="connsiteX204" fmla="*/ 746170 w 1025077"/>
                <a:gd name="connsiteY204" fmla="*/ 663463 h 741340"/>
                <a:gd name="connsiteX205" fmla="*/ 738322 w 1025077"/>
                <a:gd name="connsiteY205" fmla="*/ 673726 h 741340"/>
                <a:gd name="connsiteX206" fmla="*/ 740133 w 1025077"/>
                <a:gd name="connsiteY206" fmla="*/ 683385 h 741340"/>
                <a:gd name="connsiteX207" fmla="*/ 733492 w 1025077"/>
                <a:gd name="connsiteY207" fmla="*/ 677952 h 741340"/>
                <a:gd name="connsiteX208" fmla="*/ 729266 w 1025077"/>
                <a:gd name="connsiteY208" fmla="*/ 681574 h 741340"/>
                <a:gd name="connsiteX209" fmla="*/ 725644 w 1025077"/>
                <a:gd name="connsiteY209" fmla="*/ 677952 h 741340"/>
                <a:gd name="connsiteX210" fmla="*/ 719607 w 1025077"/>
                <a:gd name="connsiteY210" fmla="*/ 678556 h 741340"/>
                <a:gd name="connsiteX211" fmla="*/ 719003 w 1025077"/>
                <a:gd name="connsiteY211" fmla="*/ 671915 h 741340"/>
                <a:gd name="connsiteX212" fmla="*/ 716589 w 1025077"/>
                <a:gd name="connsiteY212" fmla="*/ 667085 h 741340"/>
                <a:gd name="connsiteX213" fmla="*/ 708740 w 1025077"/>
                <a:gd name="connsiteY213" fmla="*/ 667085 h 741340"/>
                <a:gd name="connsiteX214" fmla="*/ 706929 w 1025077"/>
                <a:gd name="connsiteY214" fmla="*/ 673122 h 741340"/>
                <a:gd name="connsiteX215" fmla="*/ 703911 w 1025077"/>
                <a:gd name="connsiteY215" fmla="*/ 676141 h 741340"/>
                <a:gd name="connsiteX216" fmla="*/ 701496 w 1025077"/>
                <a:gd name="connsiteY216" fmla="*/ 675537 h 741340"/>
                <a:gd name="connsiteX217" fmla="*/ 690629 w 1025077"/>
                <a:gd name="connsiteY217" fmla="*/ 679763 h 741340"/>
                <a:gd name="connsiteX218" fmla="*/ 686404 w 1025077"/>
                <a:gd name="connsiteY218" fmla="*/ 677952 h 741340"/>
                <a:gd name="connsiteX219" fmla="*/ 676744 w 1025077"/>
                <a:gd name="connsiteY219" fmla="*/ 670708 h 741340"/>
                <a:gd name="connsiteX220" fmla="*/ 673726 w 1025077"/>
                <a:gd name="connsiteY220" fmla="*/ 673726 h 741340"/>
                <a:gd name="connsiteX221" fmla="*/ 673122 w 1025077"/>
                <a:gd name="connsiteY221" fmla="*/ 676745 h 741340"/>
                <a:gd name="connsiteX222" fmla="*/ 667689 w 1025077"/>
                <a:gd name="connsiteY222" fmla="*/ 679763 h 741340"/>
                <a:gd name="connsiteX223" fmla="*/ 665878 w 1025077"/>
                <a:gd name="connsiteY223" fmla="*/ 685196 h 741340"/>
                <a:gd name="connsiteX224" fmla="*/ 661048 w 1025077"/>
                <a:gd name="connsiteY224" fmla="*/ 685196 h 741340"/>
                <a:gd name="connsiteX225" fmla="*/ 657426 w 1025077"/>
                <a:gd name="connsiteY225" fmla="*/ 689422 h 741340"/>
                <a:gd name="connsiteX226" fmla="*/ 654408 w 1025077"/>
                <a:gd name="connsiteY226" fmla="*/ 696667 h 741340"/>
                <a:gd name="connsiteX227" fmla="*/ 654408 w 1025077"/>
                <a:gd name="connsiteY227" fmla="*/ 706929 h 741340"/>
                <a:gd name="connsiteX228" fmla="*/ 653804 w 1025077"/>
                <a:gd name="connsiteY228" fmla="*/ 709948 h 741340"/>
                <a:gd name="connsiteX229" fmla="*/ 648975 w 1025077"/>
                <a:gd name="connsiteY229" fmla="*/ 711155 h 741340"/>
                <a:gd name="connsiteX230" fmla="*/ 649578 w 1025077"/>
                <a:gd name="connsiteY230" fmla="*/ 717192 h 741340"/>
                <a:gd name="connsiteX231" fmla="*/ 648371 w 1025077"/>
                <a:gd name="connsiteY231" fmla="*/ 721418 h 741340"/>
                <a:gd name="connsiteX232" fmla="*/ 645352 w 1025077"/>
                <a:gd name="connsiteY232" fmla="*/ 723229 h 741340"/>
                <a:gd name="connsiteX233" fmla="*/ 638712 w 1025077"/>
                <a:gd name="connsiteY233" fmla="*/ 720814 h 741340"/>
                <a:gd name="connsiteX234" fmla="*/ 635090 w 1025077"/>
                <a:gd name="connsiteY234" fmla="*/ 715985 h 741340"/>
                <a:gd name="connsiteX235" fmla="*/ 630260 w 1025077"/>
                <a:gd name="connsiteY235" fmla="*/ 712363 h 741340"/>
                <a:gd name="connsiteX236" fmla="*/ 626034 w 1025077"/>
                <a:gd name="connsiteY236" fmla="*/ 706326 h 741340"/>
                <a:gd name="connsiteX237" fmla="*/ 618790 w 1025077"/>
                <a:gd name="connsiteY237" fmla="*/ 706929 h 741340"/>
                <a:gd name="connsiteX238" fmla="*/ 615167 w 1025077"/>
                <a:gd name="connsiteY238" fmla="*/ 702704 h 741340"/>
                <a:gd name="connsiteX239" fmla="*/ 613356 w 1025077"/>
                <a:gd name="connsiteY239" fmla="*/ 698478 h 741340"/>
                <a:gd name="connsiteX240" fmla="*/ 617582 w 1025077"/>
                <a:gd name="connsiteY240" fmla="*/ 691233 h 741340"/>
                <a:gd name="connsiteX241" fmla="*/ 615167 w 1025077"/>
                <a:gd name="connsiteY241" fmla="*/ 685800 h 741340"/>
                <a:gd name="connsiteX242" fmla="*/ 615771 w 1025077"/>
                <a:gd name="connsiteY242" fmla="*/ 679763 h 741340"/>
                <a:gd name="connsiteX243" fmla="*/ 618790 w 1025077"/>
                <a:gd name="connsiteY243" fmla="*/ 676141 h 741340"/>
                <a:gd name="connsiteX244" fmla="*/ 613356 w 1025077"/>
                <a:gd name="connsiteY244" fmla="*/ 673726 h 741340"/>
                <a:gd name="connsiteX245" fmla="*/ 604301 w 1025077"/>
                <a:gd name="connsiteY245" fmla="*/ 673726 h 741340"/>
                <a:gd name="connsiteX246" fmla="*/ 597660 w 1025077"/>
                <a:gd name="connsiteY246" fmla="*/ 667689 h 741340"/>
                <a:gd name="connsiteX247" fmla="*/ 597660 w 1025077"/>
                <a:gd name="connsiteY247" fmla="*/ 672519 h 741340"/>
                <a:gd name="connsiteX248" fmla="*/ 587397 w 1025077"/>
                <a:gd name="connsiteY248" fmla="*/ 674330 h 741340"/>
                <a:gd name="connsiteX249" fmla="*/ 584379 w 1025077"/>
                <a:gd name="connsiteY249" fmla="*/ 670708 h 741340"/>
                <a:gd name="connsiteX250" fmla="*/ 578945 w 1025077"/>
                <a:gd name="connsiteY250" fmla="*/ 667689 h 741340"/>
                <a:gd name="connsiteX251" fmla="*/ 577134 w 1025077"/>
                <a:gd name="connsiteY251" fmla="*/ 661048 h 741340"/>
                <a:gd name="connsiteX252" fmla="*/ 580757 w 1025077"/>
                <a:gd name="connsiteY252" fmla="*/ 653200 h 741340"/>
                <a:gd name="connsiteX253" fmla="*/ 578945 w 1025077"/>
                <a:gd name="connsiteY253" fmla="*/ 646560 h 741340"/>
                <a:gd name="connsiteX254" fmla="*/ 574720 w 1025077"/>
                <a:gd name="connsiteY254" fmla="*/ 639919 h 741340"/>
                <a:gd name="connsiteX255" fmla="*/ 566268 w 1025077"/>
                <a:gd name="connsiteY255" fmla="*/ 636297 h 741340"/>
                <a:gd name="connsiteX256" fmla="*/ 562646 w 1025077"/>
                <a:gd name="connsiteY256" fmla="*/ 630260 h 741340"/>
                <a:gd name="connsiteX257" fmla="*/ 554194 w 1025077"/>
                <a:gd name="connsiteY257" fmla="*/ 632675 h 741340"/>
                <a:gd name="connsiteX258" fmla="*/ 552987 w 1025077"/>
                <a:gd name="connsiteY258" fmla="*/ 636297 h 741340"/>
                <a:gd name="connsiteX259" fmla="*/ 548157 w 1025077"/>
                <a:gd name="connsiteY259" fmla="*/ 636901 h 741340"/>
                <a:gd name="connsiteX260" fmla="*/ 546950 w 1025077"/>
                <a:gd name="connsiteY260" fmla="*/ 640523 h 741340"/>
                <a:gd name="connsiteX261" fmla="*/ 542724 w 1025077"/>
                <a:gd name="connsiteY261" fmla="*/ 640523 h 741340"/>
                <a:gd name="connsiteX262" fmla="*/ 534876 w 1025077"/>
                <a:gd name="connsiteY262" fmla="*/ 635693 h 741340"/>
                <a:gd name="connsiteX263" fmla="*/ 527631 w 1025077"/>
                <a:gd name="connsiteY263" fmla="*/ 624827 h 741340"/>
                <a:gd name="connsiteX264" fmla="*/ 517369 w 1025077"/>
                <a:gd name="connsiteY264" fmla="*/ 623016 h 741340"/>
                <a:gd name="connsiteX265" fmla="*/ 513746 w 1025077"/>
                <a:gd name="connsiteY265" fmla="*/ 626638 h 741340"/>
                <a:gd name="connsiteX266" fmla="*/ 507106 w 1025077"/>
                <a:gd name="connsiteY266" fmla="*/ 625430 h 741340"/>
                <a:gd name="connsiteX267" fmla="*/ 504691 w 1025077"/>
                <a:gd name="connsiteY267" fmla="*/ 622412 h 741340"/>
                <a:gd name="connsiteX268" fmla="*/ 498654 w 1025077"/>
                <a:gd name="connsiteY268" fmla="*/ 619997 h 741340"/>
                <a:gd name="connsiteX269" fmla="*/ 495635 w 1025077"/>
                <a:gd name="connsiteY269" fmla="*/ 627845 h 741340"/>
                <a:gd name="connsiteX270" fmla="*/ 493221 w 1025077"/>
                <a:gd name="connsiteY270" fmla="*/ 629656 h 741340"/>
                <a:gd name="connsiteX271" fmla="*/ 492013 w 1025077"/>
                <a:gd name="connsiteY271" fmla="*/ 635090 h 741340"/>
                <a:gd name="connsiteX272" fmla="*/ 492013 w 1025077"/>
                <a:gd name="connsiteY272" fmla="*/ 641127 h 741340"/>
                <a:gd name="connsiteX273" fmla="*/ 487184 w 1025077"/>
                <a:gd name="connsiteY273" fmla="*/ 648975 h 741340"/>
                <a:gd name="connsiteX274" fmla="*/ 480543 w 1025077"/>
                <a:gd name="connsiteY274" fmla="*/ 650786 h 741340"/>
                <a:gd name="connsiteX275" fmla="*/ 482958 w 1025077"/>
                <a:gd name="connsiteY275" fmla="*/ 653804 h 741340"/>
                <a:gd name="connsiteX276" fmla="*/ 482958 w 1025077"/>
                <a:gd name="connsiteY276" fmla="*/ 659237 h 741340"/>
                <a:gd name="connsiteX277" fmla="*/ 485372 w 1025077"/>
                <a:gd name="connsiteY277" fmla="*/ 665878 h 741340"/>
                <a:gd name="connsiteX278" fmla="*/ 484165 w 1025077"/>
                <a:gd name="connsiteY278" fmla="*/ 674934 h 741340"/>
                <a:gd name="connsiteX279" fmla="*/ 479939 w 1025077"/>
                <a:gd name="connsiteY279" fmla="*/ 675537 h 741340"/>
                <a:gd name="connsiteX280" fmla="*/ 472091 w 1025077"/>
                <a:gd name="connsiteY280" fmla="*/ 673726 h 741340"/>
                <a:gd name="connsiteX281" fmla="*/ 470280 w 1025077"/>
                <a:gd name="connsiteY281" fmla="*/ 671311 h 741340"/>
                <a:gd name="connsiteX282" fmla="*/ 466054 w 1025077"/>
                <a:gd name="connsiteY282" fmla="*/ 670104 h 741340"/>
                <a:gd name="connsiteX283" fmla="*/ 462432 w 1025077"/>
                <a:gd name="connsiteY283" fmla="*/ 674330 h 741340"/>
                <a:gd name="connsiteX284" fmla="*/ 464243 w 1025077"/>
                <a:gd name="connsiteY284" fmla="*/ 678556 h 741340"/>
                <a:gd name="connsiteX285" fmla="*/ 458206 w 1025077"/>
                <a:gd name="connsiteY285" fmla="*/ 681574 h 741340"/>
                <a:gd name="connsiteX286" fmla="*/ 456999 w 1025077"/>
                <a:gd name="connsiteY286" fmla="*/ 685800 h 741340"/>
                <a:gd name="connsiteX287" fmla="*/ 450962 w 1025077"/>
                <a:gd name="connsiteY287" fmla="*/ 686404 h 741340"/>
                <a:gd name="connsiteX288" fmla="*/ 448547 w 1025077"/>
                <a:gd name="connsiteY288" fmla="*/ 681574 h 741340"/>
                <a:gd name="connsiteX289" fmla="*/ 436473 w 1025077"/>
                <a:gd name="connsiteY289" fmla="*/ 685196 h 741340"/>
                <a:gd name="connsiteX290" fmla="*/ 429832 w 1025077"/>
                <a:gd name="connsiteY290" fmla="*/ 682782 h 741340"/>
                <a:gd name="connsiteX291" fmla="*/ 425607 w 1025077"/>
                <a:gd name="connsiteY291" fmla="*/ 685800 h 741340"/>
                <a:gd name="connsiteX292" fmla="*/ 412325 w 1025077"/>
                <a:gd name="connsiteY292" fmla="*/ 687611 h 741340"/>
                <a:gd name="connsiteX293" fmla="*/ 408099 w 1025077"/>
                <a:gd name="connsiteY293" fmla="*/ 687008 h 741340"/>
                <a:gd name="connsiteX294" fmla="*/ 404477 w 1025077"/>
                <a:gd name="connsiteY294" fmla="*/ 688819 h 741340"/>
                <a:gd name="connsiteX295" fmla="*/ 405081 w 1025077"/>
                <a:gd name="connsiteY295" fmla="*/ 693648 h 741340"/>
                <a:gd name="connsiteX296" fmla="*/ 399648 w 1025077"/>
                <a:gd name="connsiteY296" fmla="*/ 693648 h 741340"/>
                <a:gd name="connsiteX297" fmla="*/ 393007 w 1025077"/>
                <a:gd name="connsiteY297" fmla="*/ 699685 h 741340"/>
                <a:gd name="connsiteX298" fmla="*/ 388781 w 1025077"/>
                <a:gd name="connsiteY298" fmla="*/ 699081 h 741340"/>
                <a:gd name="connsiteX299" fmla="*/ 378518 w 1025077"/>
                <a:gd name="connsiteY299" fmla="*/ 701496 h 741340"/>
                <a:gd name="connsiteX300" fmla="*/ 381537 w 1025077"/>
                <a:gd name="connsiteY300" fmla="*/ 709344 h 741340"/>
                <a:gd name="connsiteX301" fmla="*/ 377311 w 1025077"/>
                <a:gd name="connsiteY301" fmla="*/ 711759 h 741340"/>
                <a:gd name="connsiteX302" fmla="*/ 370670 w 1025077"/>
                <a:gd name="connsiteY302" fmla="*/ 713570 h 741340"/>
                <a:gd name="connsiteX303" fmla="*/ 365840 w 1025077"/>
                <a:gd name="connsiteY303" fmla="*/ 720211 h 741340"/>
                <a:gd name="connsiteX304" fmla="*/ 360407 w 1025077"/>
                <a:gd name="connsiteY304" fmla="*/ 719003 h 741340"/>
                <a:gd name="connsiteX305" fmla="*/ 362218 w 1025077"/>
                <a:gd name="connsiteY305" fmla="*/ 714174 h 741340"/>
                <a:gd name="connsiteX306" fmla="*/ 361011 w 1025077"/>
                <a:gd name="connsiteY306" fmla="*/ 707533 h 741340"/>
                <a:gd name="connsiteX307" fmla="*/ 357992 w 1025077"/>
                <a:gd name="connsiteY307" fmla="*/ 712363 h 741340"/>
                <a:gd name="connsiteX308" fmla="*/ 353766 w 1025077"/>
                <a:gd name="connsiteY308" fmla="*/ 709948 h 741340"/>
                <a:gd name="connsiteX309" fmla="*/ 344711 w 1025077"/>
                <a:gd name="connsiteY309" fmla="*/ 712966 h 741340"/>
                <a:gd name="connsiteX310" fmla="*/ 340485 w 1025077"/>
                <a:gd name="connsiteY310" fmla="*/ 721418 h 741340"/>
                <a:gd name="connsiteX311" fmla="*/ 336259 w 1025077"/>
                <a:gd name="connsiteY311" fmla="*/ 722022 h 741340"/>
                <a:gd name="connsiteX312" fmla="*/ 331430 w 1025077"/>
                <a:gd name="connsiteY312" fmla="*/ 720814 h 741340"/>
                <a:gd name="connsiteX313" fmla="*/ 327204 w 1025077"/>
                <a:gd name="connsiteY313" fmla="*/ 722022 h 741340"/>
                <a:gd name="connsiteX314" fmla="*/ 325997 w 1025077"/>
                <a:gd name="connsiteY314" fmla="*/ 717192 h 741340"/>
                <a:gd name="connsiteX315" fmla="*/ 321771 w 1025077"/>
                <a:gd name="connsiteY315" fmla="*/ 710552 h 741340"/>
                <a:gd name="connsiteX316" fmla="*/ 322374 w 1025077"/>
                <a:gd name="connsiteY316" fmla="*/ 701496 h 741340"/>
                <a:gd name="connsiteX317" fmla="*/ 318752 w 1025077"/>
                <a:gd name="connsiteY317" fmla="*/ 702704 h 741340"/>
                <a:gd name="connsiteX318" fmla="*/ 311508 w 1025077"/>
                <a:gd name="connsiteY318" fmla="*/ 699685 h 741340"/>
                <a:gd name="connsiteX319" fmla="*/ 312112 w 1025077"/>
                <a:gd name="connsiteY319" fmla="*/ 690630 h 741340"/>
                <a:gd name="connsiteX320" fmla="*/ 309697 w 1025077"/>
                <a:gd name="connsiteY320" fmla="*/ 687611 h 741340"/>
                <a:gd name="connsiteX321" fmla="*/ 302452 w 1025077"/>
                <a:gd name="connsiteY321" fmla="*/ 689422 h 741340"/>
                <a:gd name="connsiteX322" fmla="*/ 301245 w 1025077"/>
                <a:gd name="connsiteY322" fmla="*/ 691837 h 741340"/>
                <a:gd name="connsiteX323" fmla="*/ 294001 w 1025077"/>
                <a:gd name="connsiteY323" fmla="*/ 694252 h 741340"/>
                <a:gd name="connsiteX324" fmla="*/ 290378 w 1025077"/>
                <a:gd name="connsiteY324" fmla="*/ 699081 h 741340"/>
                <a:gd name="connsiteX325" fmla="*/ 286152 w 1025077"/>
                <a:gd name="connsiteY325" fmla="*/ 699685 h 741340"/>
                <a:gd name="connsiteX326" fmla="*/ 280719 w 1025077"/>
                <a:gd name="connsiteY326" fmla="*/ 703307 h 741340"/>
                <a:gd name="connsiteX327" fmla="*/ 278304 w 1025077"/>
                <a:gd name="connsiteY327" fmla="*/ 708740 h 741340"/>
                <a:gd name="connsiteX328" fmla="*/ 278304 w 1025077"/>
                <a:gd name="connsiteY328" fmla="*/ 712966 h 741340"/>
                <a:gd name="connsiteX329" fmla="*/ 276493 w 1025077"/>
                <a:gd name="connsiteY329" fmla="*/ 717192 h 741340"/>
                <a:gd name="connsiteX330" fmla="*/ 268645 w 1025077"/>
                <a:gd name="connsiteY330" fmla="*/ 715381 h 741340"/>
                <a:gd name="connsiteX331" fmla="*/ 264419 w 1025077"/>
                <a:gd name="connsiteY331" fmla="*/ 715381 h 741340"/>
                <a:gd name="connsiteX332" fmla="*/ 258986 w 1025077"/>
                <a:gd name="connsiteY332" fmla="*/ 712966 h 741340"/>
                <a:gd name="connsiteX333" fmla="*/ 255967 w 1025077"/>
                <a:gd name="connsiteY333" fmla="*/ 716589 h 741340"/>
                <a:gd name="connsiteX334" fmla="*/ 257175 w 1025077"/>
                <a:gd name="connsiteY334" fmla="*/ 719607 h 741340"/>
                <a:gd name="connsiteX335" fmla="*/ 253553 w 1025077"/>
                <a:gd name="connsiteY335" fmla="*/ 722022 h 741340"/>
                <a:gd name="connsiteX336" fmla="*/ 248119 w 1025077"/>
                <a:gd name="connsiteY336" fmla="*/ 721418 h 741340"/>
                <a:gd name="connsiteX337" fmla="*/ 247516 w 1025077"/>
                <a:gd name="connsiteY337" fmla="*/ 731077 h 741340"/>
                <a:gd name="connsiteX338" fmla="*/ 242686 w 1025077"/>
                <a:gd name="connsiteY338" fmla="*/ 741340 h 741340"/>
                <a:gd name="connsiteX339" fmla="*/ 236649 w 1025077"/>
                <a:gd name="connsiteY339" fmla="*/ 736511 h 741340"/>
                <a:gd name="connsiteX340" fmla="*/ 234234 w 1025077"/>
                <a:gd name="connsiteY340" fmla="*/ 729870 h 741340"/>
                <a:gd name="connsiteX341" fmla="*/ 226990 w 1025077"/>
                <a:gd name="connsiteY341" fmla="*/ 731681 h 741340"/>
                <a:gd name="connsiteX342" fmla="*/ 227594 w 1025077"/>
                <a:gd name="connsiteY342" fmla="*/ 725040 h 741340"/>
                <a:gd name="connsiteX343" fmla="*/ 222161 w 1025077"/>
                <a:gd name="connsiteY343" fmla="*/ 723229 h 741340"/>
                <a:gd name="connsiteX344" fmla="*/ 219746 w 1025077"/>
                <a:gd name="connsiteY344" fmla="*/ 718400 h 741340"/>
                <a:gd name="connsiteX345" fmla="*/ 215520 w 1025077"/>
                <a:gd name="connsiteY345" fmla="*/ 719003 h 741340"/>
                <a:gd name="connsiteX346" fmla="*/ 210087 w 1025077"/>
                <a:gd name="connsiteY346" fmla="*/ 716589 h 741340"/>
                <a:gd name="connsiteX347" fmla="*/ 207672 w 1025077"/>
                <a:gd name="connsiteY347" fmla="*/ 713570 h 741340"/>
                <a:gd name="connsiteX348" fmla="*/ 208879 w 1025077"/>
                <a:gd name="connsiteY348" fmla="*/ 708740 h 741340"/>
                <a:gd name="connsiteX349" fmla="*/ 205861 w 1025077"/>
                <a:gd name="connsiteY349" fmla="*/ 705118 h 741340"/>
                <a:gd name="connsiteX350" fmla="*/ 201031 w 1025077"/>
                <a:gd name="connsiteY350" fmla="*/ 704515 h 741340"/>
                <a:gd name="connsiteX351" fmla="*/ 199824 w 1025077"/>
                <a:gd name="connsiteY351" fmla="*/ 700892 h 741340"/>
                <a:gd name="connsiteX352" fmla="*/ 201635 w 1025077"/>
                <a:gd name="connsiteY352" fmla="*/ 697270 h 741340"/>
                <a:gd name="connsiteX353" fmla="*/ 207068 w 1025077"/>
                <a:gd name="connsiteY353" fmla="*/ 695459 h 741340"/>
                <a:gd name="connsiteX354" fmla="*/ 208276 w 1025077"/>
                <a:gd name="connsiteY354" fmla="*/ 692441 h 741340"/>
                <a:gd name="connsiteX355" fmla="*/ 206465 w 1025077"/>
                <a:gd name="connsiteY355" fmla="*/ 688215 h 741340"/>
                <a:gd name="connsiteX356" fmla="*/ 201031 w 1025077"/>
                <a:gd name="connsiteY356" fmla="*/ 678556 h 741340"/>
                <a:gd name="connsiteX357" fmla="*/ 196202 w 1025077"/>
                <a:gd name="connsiteY357" fmla="*/ 678556 h 741340"/>
                <a:gd name="connsiteX358" fmla="*/ 196202 w 1025077"/>
                <a:gd name="connsiteY358" fmla="*/ 683989 h 741340"/>
                <a:gd name="connsiteX359" fmla="*/ 193787 w 1025077"/>
                <a:gd name="connsiteY359" fmla="*/ 684593 h 741340"/>
                <a:gd name="connsiteX360" fmla="*/ 186542 w 1025077"/>
                <a:gd name="connsiteY360" fmla="*/ 681574 h 741340"/>
                <a:gd name="connsiteX361" fmla="*/ 176280 w 1025077"/>
                <a:gd name="connsiteY361" fmla="*/ 683989 h 741340"/>
                <a:gd name="connsiteX362" fmla="*/ 178091 w 1025077"/>
                <a:gd name="connsiteY362" fmla="*/ 687611 h 741340"/>
                <a:gd name="connsiteX363" fmla="*/ 177487 w 1025077"/>
                <a:gd name="connsiteY363" fmla="*/ 690630 h 741340"/>
                <a:gd name="connsiteX364" fmla="*/ 172657 w 1025077"/>
                <a:gd name="connsiteY364" fmla="*/ 689422 h 741340"/>
                <a:gd name="connsiteX365" fmla="*/ 174468 w 1025077"/>
                <a:gd name="connsiteY365" fmla="*/ 685800 h 741340"/>
                <a:gd name="connsiteX366" fmla="*/ 170846 w 1025077"/>
                <a:gd name="connsiteY366" fmla="*/ 683989 h 741340"/>
                <a:gd name="connsiteX367" fmla="*/ 169035 w 1025077"/>
                <a:gd name="connsiteY367" fmla="*/ 686404 h 741340"/>
                <a:gd name="connsiteX368" fmla="*/ 169639 w 1025077"/>
                <a:gd name="connsiteY368" fmla="*/ 691837 h 741340"/>
                <a:gd name="connsiteX369" fmla="*/ 163602 w 1025077"/>
                <a:gd name="connsiteY369" fmla="*/ 697270 h 741340"/>
                <a:gd name="connsiteX370" fmla="*/ 159376 w 1025077"/>
                <a:gd name="connsiteY370" fmla="*/ 692441 h 741340"/>
                <a:gd name="connsiteX371" fmla="*/ 159376 w 1025077"/>
                <a:gd name="connsiteY371" fmla="*/ 685800 h 741340"/>
                <a:gd name="connsiteX372" fmla="*/ 156961 w 1025077"/>
                <a:gd name="connsiteY372" fmla="*/ 682782 h 741340"/>
                <a:gd name="connsiteX373" fmla="*/ 155754 w 1025077"/>
                <a:gd name="connsiteY373" fmla="*/ 677348 h 741340"/>
                <a:gd name="connsiteX374" fmla="*/ 153339 w 1025077"/>
                <a:gd name="connsiteY374" fmla="*/ 675537 h 741340"/>
                <a:gd name="connsiteX375" fmla="*/ 150320 w 1025077"/>
                <a:gd name="connsiteY375" fmla="*/ 667689 h 741340"/>
                <a:gd name="connsiteX376" fmla="*/ 145491 w 1025077"/>
                <a:gd name="connsiteY376" fmla="*/ 664067 h 741340"/>
                <a:gd name="connsiteX377" fmla="*/ 138850 w 1025077"/>
                <a:gd name="connsiteY377" fmla="*/ 661652 h 741340"/>
                <a:gd name="connsiteX378" fmla="*/ 135228 w 1025077"/>
                <a:gd name="connsiteY378" fmla="*/ 671311 h 741340"/>
                <a:gd name="connsiteX379" fmla="*/ 132209 w 1025077"/>
                <a:gd name="connsiteY379" fmla="*/ 676141 h 741340"/>
                <a:gd name="connsiteX380" fmla="*/ 126172 w 1025077"/>
                <a:gd name="connsiteY380" fmla="*/ 682178 h 741340"/>
                <a:gd name="connsiteX381" fmla="*/ 113495 w 1025077"/>
                <a:gd name="connsiteY381" fmla="*/ 685800 h 741340"/>
                <a:gd name="connsiteX382" fmla="*/ 111684 w 1025077"/>
                <a:gd name="connsiteY382" fmla="*/ 684593 h 741340"/>
                <a:gd name="connsiteX383" fmla="*/ 99610 w 1025077"/>
                <a:gd name="connsiteY383" fmla="*/ 686404 h 741340"/>
                <a:gd name="connsiteX384" fmla="*/ 88744 w 1025077"/>
                <a:gd name="connsiteY384" fmla="*/ 690630 h 741340"/>
                <a:gd name="connsiteX385" fmla="*/ 82103 w 1025077"/>
                <a:gd name="connsiteY385" fmla="*/ 691837 h 741340"/>
                <a:gd name="connsiteX386" fmla="*/ 75462 w 1025077"/>
                <a:gd name="connsiteY386" fmla="*/ 689422 h 741340"/>
                <a:gd name="connsiteX387" fmla="*/ 58559 w 1025077"/>
                <a:gd name="connsiteY387" fmla="*/ 690026 h 741340"/>
                <a:gd name="connsiteX388" fmla="*/ 46485 w 1025077"/>
                <a:gd name="connsiteY388" fmla="*/ 687008 h 741340"/>
                <a:gd name="connsiteX389" fmla="*/ 37429 w 1025077"/>
                <a:gd name="connsiteY389" fmla="*/ 687008 h 741340"/>
                <a:gd name="connsiteX390" fmla="*/ 36222 w 1025077"/>
                <a:gd name="connsiteY390" fmla="*/ 683385 h 741340"/>
                <a:gd name="connsiteX391" fmla="*/ 41051 w 1025077"/>
                <a:gd name="connsiteY391" fmla="*/ 682178 h 741340"/>
                <a:gd name="connsiteX392" fmla="*/ 42862 w 1025077"/>
                <a:gd name="connsiteY392" fmla="*/ 673726 h 741340"/>
                <a:gd name="connsiteX393" fmla="*/ 41051 w 1025077"/>
                <a:gd name="connsiteY393" fmla="*/ 670104 h 741340"/>
                <a:gd name="connsiteX394" fmla="*/ 44673 w 1025077"/>
                <a:gd name="connsiteY394" fmla="*/ 667085 h 741340"/>
                <a:gd name="connsiteX395" fmla="*/ 41051 w 1025077"/>
                <a:gd name="connsiteY395" fmla="*/ 661048 h 741340"/>
                <a:gd name="connsiteX396" fmla="*/ 37429 w 1025077"/>
                <a:gd name="connsiteY396" fmla="*/ 658634 h 741340"/>
                <a:gd name="connsiteX397" fmla="*/ 37429 w 1025077"/>
                <a:gd name="connsiteY397" fmla="*/ 655011 h 741340"/>
                <a:gd name="connsiteX398" fmla="*/ 40448 w 1025077"/>
                <a:gd name="connsiteY398" fmla="*/ 652597 h 741340"/>
                <a:gd name="connsiteX399" fmla="*/ 35618 w 1025077"/>
                <a:gd name="connsiteY399" fmla="*/ 646560 h 741340"/>
                <a:gd name="connsiteX400" fmla="*/ 33807 w 1025077"/>
                <a:gd name="connsiteY400" fmla="*/ 646560 h 741340"/>
                <a:gd name="connsiteX401" fmla="*/ 33807 w 1025077"/>
                <a:gd name="connsiteY401" fmla="*/ 639315 h 741340"/>
                <a:gd name="connsiteX402" fmla="*/ 27770 w 1025077"/>
                <a:gd name="connsiteY402" fmla="*/ 640523 h 741340"/>
                <a:gd name="connsiteX403" fmla="*/ 24148 w 1025077"/>
                <a:gd name="connsiteY403" fmla="*/ 635090 h 741340"/>
                <a:gd name="connsiteX404" fmla="*/ 19318 w 1025077"/>
                <a:gd name="connsiteY404" fmla="*/ 630864 h 741340"/>
                <a:gd name="connsiteX405" fmla="*/ 14489 w 1025077"/>
                <a:gd name="connsiteY405" fmla="*/ 628449 h 741340"/>
                <a:gd name="connsiteX406" fmla="*/ 16300 w 1025077"/>
                <a:gd name="connsiteY406" fmla="*/ 622412 h 741340"/>
                <a:gd name="connsiteX407" fmla="*/ 15092 w 1025077"/>
                <a:gd name="connsiteY407" fmla="*/ 617582 h 741340"/>
                <a:gd name="connsiteX408" fmla="*/ 10263 w 1025077"/>
                <a:gd name="connsiteY408" fmla="*/ 610942 h 741340"/>
                <a:gd name="connsiteX409" fmla="*/ 7244 w 1025077"/>
                <a:gd name="connsiteY409" fmla="*/ 601886 h 741340"/>
                <a:gd name="connsiteX410" fmla="*/ 8452 w 1025077"/>
                <a:gd name="connsiteY410" fmla="*/ 599471 h 741340"/>
                <a:gd name="connsiteX411" fmla="*/ 8452 w 1025077"/>
                <a:gd name="connsiteY411" fmla="*/ 589812 h 741340"/>
                <a:gd name="connsiteX412" fmla="*/ 5433 w 1025077"/>
                <a:gd name="connsiteY412" fmla="*/ 588001 h 741340"/>
                <a:gd name="connsiteX413" fmla="*/ 5433 w 1025077"/>
                <a:gd name="connsiteY413" fmla="*/ 577135 h 741340"/>
                <a:gd name="connsiteX414" fmla="*/ 604 w 1025077"/>
                <a:gd name="connsiteY414" fmla="*/ 575927 h 741340"/>
                <a:gd name="connsiteX415" fmla="*/ 0 w 1025077"/>
                <a:gd name="connsiteY415" fmla="*/ 571098 h 741340"/>
                <a:gd name="connsiteX416" fmla="*/ 1207 w 1025077"/>
                <a:gd name="connsiteY416" fmla="*/ 568683 h 741340"/>
                <a:gd name="connsiteX417" fmla="*/ 4830 w 1025077"/>
                <a:gd name="connsiteY417" fmla="*/ 554194 h 741340"/>
                <a:gd name="connsiteX418" fmla="*/ 7244 w 1025077"/>
                <a:gd name="connsiteY418" fmla="*/ 554798 h 741340"/>
                <a:gd name="connsiteX419" fmla="*/ 7244 w 1025077"/>
                <a:gd name="connsiteY419" fmla="*/ 545742 h 741340"/>
                <a:gd name="connsiteX420" fmla="*/ 5433 w 1025077"/>
                <a:gd name="connsiteY420" fmla="*/ 543327 h 741340"/>
                <a:gd name="connsiteX421" fmla="*/ 6641 w 1025077"/>
                <a:gd name="connsiteY421" fmla="*/ 534272 h 741340"/>
                <a:gd name="connsiteX422" fmla="*/ 9055 w 1025077"/>
                <a:gd name="connsiteY422" fmla="*/ 534876 h 741340"/>
                <a:gd name="connsiteX423" fmla="*/ 14489 w 1025077"/>
                <a:gd name="connsiteY423" fmla="*/ 532461 h 741340"/>
                <a:gd name="connsiteX424" fmla="*/ 18714 w 1025077"/>
                <a:gd name="connsiteY424" fmla="*/ 522802 h 741340"/>
                <a:gd name="connsiteX425" fmla="*/ 25959 w 1025077"/>
                <a:gd name="connsiteY425" fmla="*/ 520387 h 741340"/>
                <a:gd name="connsiteX426" fmla="*/ 29581 w 1025077"/>
                <a:gd name="connsiteY426" fmla="*/ 522198 h 741340"/>
                <a:gd name="connsiteX427" fmla="*/ 33807 w 1025077"/>
                <a:gd name="connsiteY427" fmla="*/ 515557 h 741340"/>
                <a:gd name="connsiteX428" fmla="*/ 39240 w 1025077"/>
                <a:gd name="connsiteY428" fmla="*/ 514350 h 741340"/>
                <a:gd name="connsiteX429" fmla="*/ 47088 w 1025077"/>
                <a:gd name="connsiteY429" fmla="*/ 508313 h 741340"/>
                <a:gd name="connsiteX430" fmla="*/ 52522 w 1025077"/>
                <a:gd name="connsiteY430" fmla="*/ 507106 h 741340"/>
                <a:gd name="connsiteX431" fmla="*/ 60370 w 1025077"/>
                <a:gd name="connsiteY431" fmla="*/ 504087 h 741340"/>
                <a:gd name="connsiteX432" fmla="*/ 62181 w 1025077"/>
                <a:gd name="connsiteY432" fmla="*/ 504691 h 741340"/>
                <a:gd name="connsiteX433" fmla="*/ 70029 w 1025077"/>
                <a:gd name="connsiteY433" fmla="*/ 496843 h 741340"/>
                <a:gd name="connsiteX434" fmla="*/ 76066 w 1025077"/>
                <a:gd name="connsiteY434" fmla="*/ 495635 h 741340"/>
                <a:gd name="connsiteX435" fmla="*/ 80895 w 1025077"/>
                <a:gd name="connsiteY435" fmla="*/ 489598 h 741340"/>
                <a:gd name="connsiteX436" fmla="*/ 88744 w 1025077"/>
                <a:gd name="connsiteY436" fmla="*/ 487787 h 741340"/>
                <a:gd name="connsiteX437" fmla="*/ 95988 w 1025077"/>
                <a:gd name="connsiteY437" fmla="*/ 488995 h 741340"/>
                <a:gd name="connsiteX438" fmla="*/ 99006 w 1025077"/>
                <a:gd name="connsiteY438" fmla="*/ 486580 h 741340"/>
                <a:gd name="connsiteX439" fmla="*/ 100214 w 1025077"/>
                <a:gd name="connsiteY439" fmla="*/ 481147 h 741340"/>
                <a:gd name="connsiteX440" fmla="*/ 107458 w 1025077"/>
                <a:gd name="connsiteY440" fmla="*/ 479939 h 741340"/>
                <a:gd name="connsiteX441" fmla="*/ 106251 w 1025077"/>
                <a:gd name="connsiteY441" fmla="*/ 473902 h 741340"/>
                <a:gd name="connsiteX442" fmla="*/ 109873 w 1025077"/>
                <a:gd name="connsiteY442" fmla="*/ 471488 h 741340"/>
                <a:gd name="connsiteX443" fmla="*/ 114099 w 1025077"/>
                <a:gd name="connsiteY443" fmla="*/ 464847 h 741340"/>
                <a:gd name="connsiteX444" fmla="*/ 114702 w 1025077"/>
                <a:gd name="connsiteY444" fmla="*/ 461225 h 741340"/>
                <a:gd name="connsiteX445" fmla="*/ 118928 w 1025077"/>
                <a:gd name="connsiteY445" fmla="*/ 460017 h 741340"/>
                <a:gd name="connsiteX446" fmla="*/ 124361 w 1025077"/>
                <a:gd name="connsiteY446" fmla="*/ 451566 h 741340"/>
                <a:gd name="connsiteX447" fmla="*/ 129191 w 1025077"/>
                <a:gd name="connsiteY447" fmla="*/ 450358 h 741340"/>
                <a:gd name="connsiteX448" fmla="*/ 143680 w 1025077"/>
                <a:gd name="connsiteY448" fmla="*/ 439492 h 741340"/>
                <a:gd name="connsiteX449" fmla="*/ 156357 w 1025077"/>
                <a:gd name="connsiteY449" fmla="*/ 434058 h 741340"/>
                <a:gd name="connsiteX450" fmla="*/ 156961 w 1025077"/>
                <a:gd name="connsiteY450" fmla="*/ 431040 h 741340"/>
                <a:gd name="connsiteX451" fmla="*/ 155150 w 1025077"/>
                <a:gd name="connsiteY451" fmla="*/ 420777 h 741340"/>
                <a:gd name="connsiteX452" fmla="*/ 157565 w 1025077"/>
                <a:gd name="connsiteY452" fmla="*/ 417155 h 741340"/>
                <a:gd name="connsiteX453" fmla="*/ 162998 w 1025077"/>
                <a:gd name="connsiteY453" fmla="*/ 414740 h 741340"/>
                <a:gd name="connsiteX454" fmla="*/ 171450 w 1025077"/>
                <a:gd name="connsiteY454" fmla="*/ 414136 h 741340"/>
                <a:gd name="connsiteX455" fmla="*/ 175072 w 1025077"/>
                <a:gd name="connsiteY455" fmla="*/ 415344 h 741340"/>
                <a:gd name="connsiteX456" fmla="*/ 180505 w 1025077"/>
                <a:gd name="connsiteY456" fmla="*/ 418966 h 741340"/>
                <a:gd name="connsiteX457" fmla="*/ 181713 w 1025077"/>
                <a:gd name="connsiteY457" fmla="*/ 426210 h 741340"/>
                <a:gd name="connsiteX458" fmla="*/ 185335 w 1025077"/>
                <a:gd name="connsiteY458" fmla="*/ 428021 h 741340"/>
                <a:gd name="connsiteX459" fmla="*/ 200428 w 1025077"/>
                <a:gd name="connsiteY459" fmla="*/ 428625 h 741340"/>
                <a:gd name="connsiteX460" fmla="*/ 206465 w 1025077"/>
                <a:gd name="connsiteY460" fmla="*/ 426210 h 741340"/>
                <a:gd name="connsiteX461" fmla="*/ 207672 w 1025077"/>
                <a:gd name="connsiteY461" fmla="*/ 411722 h 741340"/>
                <a:gd name="connsiteX462" fmla="*/ 213709 w 1025077"/>
                <a:gd name="connsiteY462" fmla="*/ 409910 h 741340"/>
                <a:gd name="connsiteX463" fmla="*/ 222161 w 1025077"/>
                <a:gd name="connsiteY463" fmla="*/ 413533 h 741340"/>
                <a:gd name="connsiteX464" fmla="*/ 223368 w 1025077"/>
                <a:gd name="connsiteY464" fmla="*/ 420173 h 741340"/>
                <a:gd name="connsiteX465" fmla="*/ 228197 w 1025077"/>
                <a:gd name="connsiteY465" fmla="*/ 421381 h 741340"/>
                <a:gd name="connsiteX466" fmla="*/ 228197 w 1025077"/>
                <a:gd name="connsiteY466" fmla="*/ 417155 h 741340"/>
                <a:gd name="connsiteX467" fmla="*/ 233027 w 1025077"/>
                <a:gd name="connsiteY467" fmla="*/ 416551 h 741340"/>
                <a:gd name="connsiteX468" fmla="*/ 236649 w 1025077"/>
                <a:gd name="connsiteY468" fmla="*/ 423192 h 741340"/>
                <a:gd name="connsiteX469" fmla="*/ 241479 w 1025077"/>
                <a:gd name="connsiteY469" fmla="*/ 421984 h 741340"/>
                <a:gd name="connsiteX470" fmla="*/ 246912 w 1025077"/>
                <a:gd name="connsiteY470" fmla="*/ 425003 h 741340"/>
                <a:gd name="connsiteX471" fmla="*/ 250534 w 1025077"/>
                <a:gd name="connsiteY471" fmla="*/ 421381 h 741340"/>
                <a:gd name="connsiteX472" fmla="*/ 254760 w 1025077"/>
                <a:gd name="connsiteY472" fmla="*/ 423796 h 741340"/>
                <a:gd name="connsiteX473" fmla="*/ 255967 w 1025077"/>
                <a:gd name="connsiteY473" fmla="*/ 419570 h 741340"/>
                <a:gd name="connsiteX474" fmla="*/ 255364 w 1025077"/>
                <a:gd name="connsiteY474" fmla="*/ 411722 h 741340"/>
                <a:gd name="connsiteX475" fmla="*/ 263816 w 1025077"/>
                <a:gd name="connsiteY475" fmla="*/ 411118 h 741340"/>
                <a:gd name="connsiteX476" fmla="*/ 266834 w 1025077"/>
                <a:gd name="connsiteY476" fmla="*/ 412929 h 741340"/>
                <a:gd name="connsiteX477" fmla="*/ 269853 w 1025077"/>
                <a:gd name="connsiteY477" fmla="*/ 410514 h 741340"/>
                <a:gd name="connsiteX478" fmla="*/ 264419 w 1025077"/>
                <a:gd name="connsiteY478" fmla="*/ 406288 h 741340"/>
                <a:gd name="connsiteX479" fmla="*/ 268645 w 1025077"/>
                <a:gd name="connsiteY479" fmla="*/ 399044 h 741340"/>
                <a:gd name="connsiteX480" fmla="*/ 262004 w 1025077"/>
                <a:gd name="connsiteY480" fmla="*/ 392403 h 741340"/>
                <a:gd name="connsiteX481" fmla="*/ 253553 w 1025077"/>
                <a:gd name="connsiteY481" fmla="*/ 387574 h 741340"/>
                <a:gd name="connsiteX482" fmla="*/ 249327 w 1025077"/>
                <a:gd name="connsiteY482" fmla="*/ 389385 h 741340"/>
                <a:gd name="connsiteX483" fmla="*/ 249930 w 1025077"/>
                <a:gd name="connsiteY483" fmla="*/ 379122 h 741340"/>
                <a:gd name="connsiteX484" fmla="*/ 245101 w 1025077"/>
                <a:gd name="connsiteY484" fmla="*/ 380329 h 741340"/>
                <a:gd name="connsiteX485" fmla="*/ 240875 w 1025077"/>
                <a:gd name="connsiteY485" fmla="*/ 376707 h 741340"/>
                <a:gd name="connsiteX486" fmla="*/ 229405 w 1025077"/>
                <a:gd name="connsiteY486" fmla="*/ 376103 h 741340"/>
                <a:gd name="connsiteX487" fmla="*/ 225179 w 1025077"/>
                <a:gd name="connsiteY487" fmla="*/ 367048 h 741340"/>
                <a:gd name="connsiteX488" fmla="*/ 220349 w 1025077"/>
                <a:gd name="connsiteY488" fmla="*/ 365237 h 741340"/>
                <a:gd name="connsiteX489" fmla="*/ 213105 w 1025077"/>
                <a:gd name="connsiteY489" fmla="*/ 360407 h 741340"/>
                <a:gd name="connsiteX490" fmla="*/ 205257 w 1025077"/>
                <a:gd name="connsiteY490" fmla="*/ 363426 h 741340"/>
                <a:gd name="connsiteX491" fmla="*/ 201031 w 1025077"/>
                <a:gd name="connsiteY491" fmla="*/ 363426 h 741340"/>
                <a:gd name="connsiteX492" fmla="*/ 190165 w 1025077"/>
                <a:gd name="connsiteY492" fmla="*/ 354974 h 741340"/>
                <a:gd name="connsiteX493" fmla="*/ 182317 w 1025077"/>
                <a:gd name="connsiteY493" fmla="*/ 351352 h 741340"/>
                <a:gd name="connsiteX494" fmla="*/ 180505 w 1025077"/>
                <a:gd name="connsiteY494" fmla="*/ 353767 h 741340"/>
                <a:gd name="connsiteX495" fmla="*/ 176280 w 1025077"/>
                <a:gd name="connsiteY495" fmla="*/ 351352 h 741340"/>
                <a:gd name="connsiteX496" fmla="*/ 175072 w 1025077"/>
                <a:gd name="connsiteY496" fmla="*/ 345315 h 741340"/>
                <a:gd name="connsiteX497" fmla="*/ 169035 w 1025077"/>
                <a:gd name="connsiteY497" fmla="*/ 340485 h 741340"/>
                <a:gd name="connsiteX498" fmla="*/ 164809 w 1025077"/>
                <a:gd name="connsiteY498" fmla="*/ 333845 h 741340"/>
                <a:gd name="connsiteX499" fmla="*/ 159376 w 1025077"/>
                <a:gd name="connsiteY499" fmla="*/ 329015 h 741340"/>
                <a:gd name="connsiteX500" fmla="*/ 150924 w 1025077"/>
                <a:gd name="connsiteY500" fmla="*/ 328411 h 741340"/>
                <a:gd name="connsiteX501" fmla="*/ 149717 w 1025077"/>
                <a:gd name="connsiteY501" fmla="*/ 321167 h 741340"/>
                <a:gd name="connsiteX502" fmla="*/ 144283 w 1025077"/>
                <a:gd name="connsiteY502" fmla="*/ 318149 h 741340"/>
                <a:gd name="connsiteX503" fmla="*/ 146698 w 1025077"/>
                <a:gd name="connsiteY503" fmla="*/ 313923 h 741340"/>
                <a:gd name="connsiteX504" fmla="*/ 141265 w 1025077"/>
                <a:gd name="connsiteY504" fmla="*/ 310300 h 741340"/>
                <a:gd name="connsiteX505" fmla="*/ 141265 w 1025077"/>
                <a:gd name="connsiteY505" fmla="*/ 307886 h 741340"/>
                <a:gd name="connsiteX506" fmla="*/ 147906 w 1025077"/>
                <a:gd name="connsiteY506" fmla="*/ 298226 h 741340"/>
                <a:gd name="connsiteX507" fmla="*/ 155754 w 1025077"/>
                <a:gd name="connsiteY507" fmla="*/ 299434 h 741340"/>
                <a:gd name="connsiteX508" fmla="*/ 159980 w 1025077"/>
                <a:gd name="connsiteY508" fmla="*/ 296415 h 741340"/>
                <a:gd name="connsiteX509" fmla="*/ 163602 w 1025077"/>
                <a:gd name="connsiteY509" fmla="*/ 295812 h 741340"/>
                <a:gd name="connsiteX510" fmla="*/ 164206 w 1025077"/>
                <a:gd name="connsiteY510" fmla="*/ 290982 h 741340"/>
                <a:gd name="connsiteX511" fmla="*/ 173261 w 1025077"/>
                <a:gd name="connsiteY511" fmla="*/ 291586 h 741340"/>
                <a:gd name="connsiteX512" fmla="*/ 175676 w 1025077"/>
                <a:gd name="connsiteY512" fmla="*/ 288567 h 741340"/>
                <a:gd name="connsiteX513" fmla="*/ 176280 w 1025077"/>
                <a:gd name="connsiteY513" fmla="*/ 281323 h 741340"/>
                <a:gd name="connsiteX514" fmla="*/ 178091 w 1025077"/>
                <a:gd name="connsiteY514" fmla="*/ 278304 h 741340"/>
                <a:gd name="connsiteX515" fmla="*/ 175072 w 1025077"/>
                <a:gd name="connsiteY515" fmla="*/ 273475 h 741340"/>
                <a:gd name="connsiteX516" fmla="*/ 176280 w 1025077"/>
                <a:gd name="connsiteY516" fmla="*/ 265627 h 741340"/>
                <a:gd name="connsiteX517" fmla="*/ 164809 w 1025077"/>
                <a:gd name="connsiteY517" fmla="*/ 262608 h 741340"/>
                <a:gd name="connsiteX518" fmla="*/ 153339 w 1025077"/>
                <a:gd name="connsiteY518" fmla="*/ 261401 h 741340"/>
                <a:gd name="connsiteX519" fmla="*/ 152132 w 1025077"/>
                <a:gd name="connsiteY519" fmla="*/ 258986 h 741340"/>
                <a:gd name="connsiteX520" fmla="*/ 148509 w 1025077"/>
                <a:gd name="connsiteY520" fmla="*/ 257779 h 741340"/>
                <a:gd name="connsiteX521" fmla="*/ 144283 w 1025077"/>
                <a:gd name="connsiteY521" fmla="*/ 252346 h 741340"/>
                <a:gd name="connsiteX522" fmla="*/ 144283 w 1025077"/>
                <a:gd name="connsiteY522" fmla="*/ 249931 h 741340"/>
                <a:gd name="connsiteX523" fmla="*/ 138850 w 1025077"/>
                <a:gd name="connsiteY523" fmla="*/ 248723 h 741340"/>
                <a:gd name="connsiteX524" fmla="*/ 137039 w 1025077"/>
                <a:gd name="connsiteY524" fmla="*/ 251138 h 741340"/>
                <a:gd name="connsiteX525" fmla="*/ 129795 w 1025077"/>
                <a:gd name="connsiteY525" fmla="*/ 250534 h 741340"/>
                <a:gd name="connsiteX526" fmla="*/ 120739 w 1025077"/>
                <a:gd name="connsiteY526" fmla="*/ 248120 h 741340"/>
                <a:gd name="connsiteX527" fmla="*/ 121343 w 1025077"/>
                <a:gd name="connsiteY527" fmla="*/ 234838 h 741340"/>
                <a:gd name="connsiteX528" fmla="*/ 120739 w 1025077"/>
                <a:gd name="connsiteY528" fmla="*/ 232423 h 741340"/>
                <a:gd name="connsiteX529" fmla="*/ 126172 w 1025077"/>
                <a:gd name="connsiteY529" fmla="*/ 230612 h 741340"/>
                <a:gd name="connsiteX530" fmla="*/ 133417 w 1025077"/>
                <a:gd name="connsiteY530" fmla="*/ 233631 h 741340"/>
                <a:gd name="connsiteX531" fmla="*/ 135228 w 1025077"/>
                <a:gd name="connsiteY531" fmla="*/ 228801 h 741340"/>
                <a:gd name="connsiteX532" fmla="*/ 140661 w 1025077"/>
                <a:gd name="connsiteY532" fmla="*/ 230612 h 741340"/>
                <a:gd name="connsiteX533" fmla="*/ 150320 w 1025077"/>
                <a:gd name="connsiteY533" fmla="*/ 226386 h 741340"/>
                <a:gd name="connsiteX534" fmla="*/ 150924 w 1025077"/>
                <a:gd name="connsiteY534" fmla="*/ 222161 h 741340"/>
                <a:gd name="connsiteX535" fmla="*/ 158169 w 1025077"/>
                <a:gd name="connsiteY535" fmla="*/ 210690 h 741340"/>
                <a:gd name="connsiteX536" fmla="*/ 157565 w 1025077"/>
                <a:gd name="connsiteY536" fmla="*/ 204050 h 741340"/>
                <a:gd name="connsiteX537" fmla="*/ 162394 w 1025077"/>
                <a:gd name="connsiteY537" fmla="*/ 204653 h 741340"/>
                <a:gd name="connsiteX538" fmla="*/ 172054 w 1025077"/>
                <a:gd name="connsiteY538" fmla="*/ 204653 h 741340"/>
                <a:gd name="connsiteX539" fmla="*/ 175072 w 1025077"/>
                <a:gd name="connsiteY539" fmla="*/ 207672 h 741340"/>
                <a:gd name="connsiteX540" fmla="*/ 182317 w 1025077"/>
                <a:gd name="connsiteY540" fmla="*/ 207672 h 741340"/>
                <a:gd name="connsiteX541" fmla="*/ 196805 w 1025077"/>
                <a:gd name="connsiteY541" fmla="*/ 213709 h 741340"/>
                <a:gd name="connsiteX542" fmla="*/ 202239 w 1025077"/>
                <a:gd name="connsiteY542" fmla="*/ 209483 h 741340"/>
                <a:gd name="connsiteX543" fmla="*/ 207672 w 1025077"/>
                <a:gd name="connsiteY543" fmla="*/ 210087 h 741340"/>
                <a:gd name="connsiteX544" fmla="*/ 226386 w 1025077"/>
                <a:gd name="connsiteY544" fmla="*/ 207068 h 741340"/>
                <a:gd name="connsiteX545" fmla="*/ 223972 w 1025077"/>
                <a:gd name="connsiteY545" fmla="*/ 203446 h 741340"/>
                <a:gd name="connsiteX546" fmla="*/ 223972 w 1025077"/>
                <a:gd name="connsiteY546" fmla="*/ 196805 h 741340"/>
                <a:gd name="connsiteX547" fmla="*/ 216124 w 1025077"/>
                <a:gd name="connsiteY547" fmla="*/ 194994 h 741340"/>
                <a:gd name="connsiteX548" fmla="*/ 213105 w 1025077"/>
                <a:gd name="connsiteY548" fmla="*/ 194391 h 741340"/>
                <a:gd name="connsiteX549" fmla="*/ 210087 w 1025077"/>
                <a:gd name="connsiteY549" fmla="*/ 194391 h 741340"/>
                <a:gd name="connsiteX550" fmla="*/ 207672 w 1025077"/>
                <a:gd name="connsiteY550" fmla="*/ 193183 h 741340"/>
                <a:gd name="connsiteX551" fmla="*/ 206465 w 1025077"/>
                <a:gd name="connsiteY551" fmla="*/ 186542 h 741340"/>
                <a:gd name="connsiteX552" fmla="*/ 204050 w 1025077"/>
                <a:gd name="connsiteY552" fmla="*/ 181713 h 741340"/>
                <a:gd name="connsiteX553" fmla="*/ 202239 w 1025077"/>
                <a:gd name="connsiteY553" fmla="*/ 178091 h 741340"/>
                <a:gd name="connsiteX554" fmla="*/ 198013 w 1025077"/>
                <a:gd name="connsiteY554" fmla="*/ 178694 h 741340"/>
                <a:gd name="connsiteX555" fmla="*/ 195598 w 1025077"/>
                <a:gd name="connsiteY555" fmla="*/ 180505 h 741340"/>
                <a:gd name="connsiteX556" fmla="*/ 193183 w 1025077"/>
                <a:gd name="connsiteY556" fmla="*/ 182317 h 741340"/>
                <a:gd name="connsiteX557" fmla="*/ 190768 w 1025077"/>
                <a:gd name="connsiteY557" fmla="*/ 182920 h 741340"/>
                <a:gd name="connsiteX558" fmla="*/ 187146 w 1025077"/>
                <a:gd name="connsiteY558" fmla="*/ 176883 h 741340"/>
                <a:gd name="connsiteX559" fmla="*/ 190165 w 1025077"/>
                <a:gd name="connsiteY559" fmla="*/ 172657 h 741340"/>
                <a:gd name="connsiteX560" fmla="*/ 191976 w 1025077"/>
                <a:gd name="connsiteY560" fmla="*/ 169035 h 741340"/>
                <a:gd name="connsiteX561" fmla="*/ 192579 w 1025077"/>
                <a:gd name="connsiteY561" fmla="*/ 165413 h 741340"/>
                <a:gd name="connsiteX562" fmla="*/ 191976 w 1025077"/>
                <a:gd name="connsiteY562" fmla="*/ 162395 h 741340"/>
                <a:gd name="connsiteX563" fmla="*/ 190768 w 1025077"/>
                <a:gd name="connsiteY563" fmla="*/ 162395 h 741340"/>
                <a:gd name="connsiteX564" fmla="*/ 192579 w 1025077"/>
                <a:gd name="connsiteY564" fmla="*/ 158169 h 741340"/>
                <a:gd name="connsiteX565" fmla="*/ 191372 w 1025077"/>
                <a:gd name="connsiteY565" fmla="*/ 153339 h 741340"/>
                <a:gd name="connsiteX566" fmla="*/ 189561 w 1025077"/>
                <a:gd name="connsiteY566" fmla="*/ 152132 h 741340"/>
                <a:gd name="connsiteX567" fmla="*/ 186542 w 1025077"/>
                <a:gd name="connsiteY567" fmla="*/ 150924 h 741340"/>
                <a:gd name="connsiteX568" fmla="*/ 184128 w 1025077"/>
                <a:gd name="connsiteY568" fmla="*/ 150924 h 741340"/>
                <a:gd name="connsiteX569" fmla="*/ 176883 w 1025077"/>
                <a:gd name="connsiteY569" fmla="*/ 155150 h 741340"/>
                <a:gd name="connsiteX570" fmla="*/ 176883 w 1025077"/>
                <a:gd name="connsiteY570" fmla="*/ 156358 h 741340"/>
                <a:gd name="connsiteX571" fmla="*/ 175676 w 1025077"/>
                <a:gd name="connsiteY571" fmla="*/ 159376 h 741340"/>
                <a:gd name="connsiteX572" fmla="*/ 172054 w 1025077"/>
                <a:gd name="connsiteY572" fmla="*/ 158169 h 741340"/>
                <a:gd name="connsiteX573" fmla="*/ 167828 w 1025077"/>
                <a:gd name="connsiteY573" fmla="*/ 154547 h 741340"/>
                <a:gd name="connsiteX574" fmla="*/ 169639 w 1025077"/>
                <a:gd name="connsiteY574" fmla="*/ 150321 h 741340"/>
                <a:gd name="connsiteX575" fmla="*/ 169639 w 1025077"/>
                <a:gd name="connsiteY575" fmla="*/ 147906 h 741340"/>
                <a:gd name="connsiteX576" fmla="*/ 167828 w 1025077"/>
                <a:gd name="connsiteY576" fmla="*/ 147302 h 741340"/>
                <a:gd name="connsiteX577" fmla="*/ 161187 w 1025077"/>
                <a:gd name="connsiteY577" fmla="*/ 146699 h 741340"/>
                <a:gd name="connsiteX578" fmla="*/ 159980 w 1025077"/>
                <a:gd name="connsiteY578" fmla="*/ 149113 h 741340"/>
                <a:gd name="connsiteX579" fmla="*/ 158772 w 1025077"/>
                <a:gd name="connsiteY579" fmla="*/ 147906 h 741340"/>
                <a:gd name="connsiteX580" fmla="*/ 156357 w 1025077"/>
                <a:gd name="connsiteY580" fmla="*/ 149113 h 741340"/>
                <a:gd name="connsiteX581" fmla="*/ 152735 w 1025077"/>
                <a:gd name="connsiteY581" fmla="*/ 146095 h 741340"/>
                <a:gd name="connsiteX582" fmla="*/ 150924 w 1025077"/>
                <a:gd name="connsiteY582" fmla="*/ 144284 h 741340"/>
                <a:gd name="connsiteX583" fmla="*/ 150924 w 1025077"/>
                <a:gd name="connsiteY583" fmla="*/ 143680 h 741340"/>
                <a:gd name="connsiteX584" fmla="*/ 150320 w 1025077"/>
                <a:gd name="connsiteY584" fmla="*/ 143076 h 741340"/>
                <a:gd name="connsiteX585" fmla="*/ 149717 w 1025077"/>
                <a:gd name="connsiteY585" fmla="*/ 141869 h 741340"/>
                <a:gd name="connsiteX586" fmla="*/ 150924 w 1025077"/>
                <a:gd name="connsiteY586" fmla="*/ 140662 h 741340"/>
                <a:gd name="connsiteX587" fmla="*/ 150320 w 1025077"/>
                <a:gd name="connsiteY587" fmla="*/ 137039 h 741340"/>
                <a:gd name="connsiteX588" fmla="*/ 146698 w 1025077"/>
                <a:gd name="connsiteY588" fmla="*/ 134625 h 741340"/>
                <a:gd name="connsiteX589" fmla="*/ 146095 w 1025077"/>
                <a:gd name="connsiteY589" fmla="*/ 134021 h 741340"/>
                <a:gd name="connsiteX590" fmla="*/ 147302 w 1025077"/>
                <a:gd name="connsiteY590" fmla="*/ 132813 h 741340"/>
                <a:gd name="connsiteX591" fmla="*/ 147906 w 1025077"/>
                <a:gd name="connsiteY591" fmla="*/ 132813 h 741340"/>
                <a:gd name="connsiteX592" fmla="*/ 148509 w 1025077"/>
                <a:gd name="connsiteY592" fmla="*/ 131002 h 741340"/>
                <a:gd name="connsiteX593" fmla="*/ 150320 w 1025077"/>
                <a:gd name="connsiteY593" fmla="*/ 129795 h 741340"/>
                <a:gd name="connsiteX594" fmla="*/ 149113 w 1025077"/>
                <a:gd name="connsiteY594" fmla="*/ 128588 h 741340"/>
                <a:gd name="connsiteX595" fmla="*/ 149717 w 1025077"/>
                <a:gd name="connsiteY595" fmla="*/ 125569 h 741340"/>
                <a:gd name="connsiteX596" fmla="*/ 148509 w 1025077"/>
                <a:gd name="connsiteY596" fmla="*/ 124362 h 741340"/>
                <a:gd name="connsiteX597" fmla="*/ 150924 w 1025077"/>
                <a:gd name="connsiteY597" fmla="*/ 123154 h 741340"/>
                <a:gd name="connsiteX598" fmla="*/ 149717 w 1025077"/>
                <a:gd name="connsiteY598" fmla="*/ 120136 h 741340"/>
                <a:gd name="connsiteX599" fmla="*/ 147906 w 1025077"/>
                <a:gd name="connsiteY599" fmla="*/ 116514 h 741340"/>
                <a:gd name="connsiteX600" fmla="*/ 147906 w 1025077"/>
                <a:gd name="connsiteY600" fmla="*/ 110477 h 741340"/>
                <a:gd name="connsiteX601" fmla="*/ 145491 w 1025077"/>
                <a:gd name="connsiteY601" fmla="*/ 110477 h 741340"/>
                <a:gd name="connsiteX602" fmla="*/ 138850 w 1025077"/>
                <a:gd name="connsiteY602" fmla="*/ 105043 h 741340"/>
                <a:gd name="connsiteX603" fmla="*/ 144283 w 1025077"/>
                <a:gd name="connsiteY603" fmla="*/ 101421 h 741340"/>
                <a:gd name="connsiteX604" fmla="*/ 144887 w 1025077"/>
                <a:gd name="connsiteY604" fmla="*/ 99610 h 741340"/>
                <a:gd name="connsiteX605" fmla="*/ 143680 w 1025077"/>
                <a:gd name="connsiteY605" fmla="*/ 97799 h 741340"/>
                <a:gd name="connsiteX606" fmla="*/ 141869 w 1025077"/>
                <a:gd name="connsiteY606" fmla="*/ 96592 h 741340"/>
                <a:gd name="connsiteX607" fmla="*/ 136435 w 1025077"/>
                <a:gd name="connsiteY607" fmla="*/ 99610 h 741340"/>
                <a:gd name="connsiteX608" fmla="*/ 129795 w 1025077"/>
                <a:gd name="connsiteY608" fmla="*/ 100818 h 741340"/>
                <a:gd name="connsiteX609" fmla="*/ 128587 w 1025077"/>
                <a:gd name="connsiteY609" fmla="*/ 100214 h 741340"/>
                <a:gd name="connsiteX610" fmla="*/ 128587 w 1025077"/>
                <a:gd name="connsiteY610" fmla="*/ 97195 h 741340"/>
                <a:gd name="connsiteX611" fmla="*/ 128587 w 1025077"/>
                <a:gd name="connsiteY611" fmla="*/ 92969 h 741340"/>
                <a:gd name="connsiteX612" fmla="*/ 130398 w 1025077"/>
                <a:gd name="connsiteY612" fmla="*/ 91762 h 741340"/>
                <a:gd name="connsiteX613" fmla="*/ 131002 w 1025077"/>
                <a:gd name="connsiteY613" fmla="*/ 90555 h 741340"/>
                <a:gd name="connsiteX614" fmla="*/ 130398 w 1025077"/>
                <a:gd name="connsiteY614" fmla="*/ 88140 h 741340"/>
                <a:gd name="connsiteX615" fmla="*/ 134021 w 1025077"/>
                <a:gd name="connsiteY615" fmla="*/ 82707 h 741340"/>
                <a:gd name="connsiteX616" fmla="*/ 137643 w 1025077"/>
                <a:gd name="connsiteY616" fmla="*/ 79688 h 741340"/>
                <a:gd name="connsiteX617" fmla="*/ 137643 w 1025077"/>
                <a:gd name="connsiteY617" fmla="*/ 79084 h 741340"/>
                <a:gd name="connsiteX618" fmla="*/ 135832 w 1025077"/>
                <a:gd name="connsiteY618" fmla="*/ 73651 h 741340"/>
                <a:gd name="connsiteX619" fmla="*/ 133417 w 1025077"/>
                <a:gd name="connsiteY619" fmla="*/ 70029 h 741340"/>
                <a:gd name="connsiteX620" fmla="*/ 132813 w 1025077"/>
                <a:gd name="connsiteY620" fmla="*/ 68218 h 741340"/>
                <a:gd name="connsiteX621" fmla="*/ 129795 w 1025077"/>
                <a:gd name="connsiteY621" fmla="*/ 65803 h 741340"/>
                <a:gd name="connsiteX622" fmla="*/ 121947 w 1025077"/>
                <a:gd name="connsiteY622" fmla="*/ 63388 h 741340"/>
                <a:gd name="connsiteX623" fmla="*/ 120739 w 1025077"/>
                <a:gd name="connsiteY623" fmla="*/ 62784 h 741340"/>
                <a:gd name="connsiteX624" fmla="*/ 119532 w 1025077"/>
                <a:gd name="connsiteY624" fmla="*/ 56748 h 741340"/>
                <a:gd name="connsiteX625" fmla="*/ 123758 w 1025077"/>
                <a:gd name="connsiteY625" fmla="*/ 53125 h 741340"/>
                <a:gd name="connsiteX626" fmla="*/ 124965 w 1025077"/>
                <a:gd name="connsiteY626" fmla="*/ 47692 h 741340"/>
                <a:gd name="connsiteX627" fmla="*/ 121947 w 1025077"/>
                <a:gd name="connsiteY627" fmla="*/ 44674 h 741340"/>
                <a:gd name="connsiteX628" fmla="*/ 117721 w 1025077"/>
                <a:gd name="connsiteY628" fmla="*/ 45277 h 741340"/>
                <a:gd name="connsiteX629" fmla="*/ 111080 w 1025077"/>
                <a:gd name="connsiteY629" fmla="*/ 48900 h 741340"/>
                <a:gd name="connsiteX630" fmla="*/ 105647 w 1025077"/>
                <a:gd name="connsiteY630" fmla="*/ 45277 h 741340"/>
                <a:gd name="connsiteX631" fmla="*/ 109873 w 1025077"/>
                <a:gd name="connsiteY631" fmla="*/ 43466 h 741340"/>
                <a:gd name="connsiteX632" fmla="*/ 111684 w 1025077"/>
                <a:gd name="connsiteY632" fmla="*/ 39844 h 741340"/>
                <a:gd name="connsiteX633" fmla="*/ 118325 w 1025077"/>
                <a:gd name="connsiteY633" fmla="*/ 38033 h 741340"/>
                <a:gd name="connsiteX634" fmla="*/ 121343 w 1025077"/>
                <a:gd name="connsiteY634" fmla="*/ 33807 h 741340"/>
                <a:gd name="connsiteX635" fmla="*/ 121343 w 1025077"/>
                <a:gd name="connsiteY635" fmla="*/ 30789 h 741340"/>
                <a:gd name="connsiteX636" fmla="*/ 115306 w 1025077"/>
                <a:gd name="connsiteY636" fmla="*/ 30185 h 741340"/>
                <a:gd name="connsiteX637" fmla="*/ 114099 w 1025077"/>
                <a:gd name="connsiteY637" fmla="*/ 21733 h 741340"/>
                <a:gd name="connsiteX638" fmla="*/ 126776 w 1025077"/>
                <a:gd name="connsiteY638" fmla="*/ 16904 h 741340"/>
                <a:gd name="connsiteX639" fmla="*/ 129795 w 1025077"/>
                <a:gd name="connsiteY639" fmla="*/ 18715 h 741340"/>
                <a:gd name="connsiteX640" fmla="*/ 139454 w 1025077"/>
                <a:gd name="connsiteY640" fmla="*/ 18111 h 741340"/>
                <a:gd name="connsiteX641" fmla="*/ 146698 w 1025077"/>
                <a:gd name="connsiteY641" fmla="*/ 19318 h 741340"/>
                <a:gd name="connsiteX642" fmla="*/ 152132 w 1025077"/>
                <a:gd name="connsiteY642" fmla="*/ 18111 h 741340"/>
                <a:gd name="connsiteX643" fmla="*/ 155150 w 1025077"/>
                <a:gd name="connsiteY643" fmla="*/ 9659 h 741340"/>
                <a:gd name="connsiteX644" fmla="*/ 160583 w 1025077"/>
                <a:gd name="connsiteY644" fmla="*/ 7244 h 741340"/>
                <a:gd name="connsiteX645" fmla="*/ 163602 w 1025077"/>
                <a:gd name="connsiteY645" fmla="*/ 0 h 741340"/>
                <a:gd name="connsiteX646" fmla="*/ 167828 w 1025077"/>
                <a:gd name="connsiteY646" fmla="*/ 2415 h 741340"/>
                <a:gd name="connsiteX647" fmla="*/ 172054 w 1025077"/>
                <a:gd name="connsiteY647" fmla="*/ 1207 h 741340"/>
                <a:gd name="connsiteX648" fmla="*/ 172054 w 1025077"/>
                <a:gd name="connsiteY648" fmla="*/ 8452 h 741340"/>
                <a:gd name="connsiteX649" fmla="*/ 176280 w 1025077"/>
                <a:gd name="connsiteY649" fmla="*/ 10867 h 741340"/>
                <a:gd name="connsiteX650" fmla="*/ 183524 w 1025077"/>
                <a:gd name="connsiteY650" fmla="*/ 12074 h 741340"/>
                <a:gd name="connsiteX651" fmla="*/ 184128 w 1025077"/>
                <a:gd name="connsiteY651" fmla="*/ 18111 h 741340"/>
                <a:gd name="connsiteX652" fmla="*/ 188957 w 1025077"/>
                <a:gd name="connsiteY652" fmla="*/ 15092 h 741340"/>
                <a:gd name="connsiteX653" fmla="*/ 193787 w 1025077"/>
                <a:gd name="connsiteY653" fmla="*/ 16300 h 741340"/>
                <a:gd name="connsiteX654" fmla="*/ 197409 w 1025077"/>
                <a:gd name="connsiteY654" fmla="*/ 21733 h 741340"/>
                <a:gd name="connsiteX655" fmla="*/ 198013 w 1025077"/>
                <a:gd name="connsiteY655" fmla="*/ 27770 h 741340"/>
                <a:gd name="connsiteX656" fmla="*/ 201031 w 1025077"/>
                <a:gd name="connsiteY656" fmla="*/ 31996 h 741340"/>
                <a:gd name="connsiteX657" fmla="*/ 222161 w 1025077"/>
                <a:gd name="connsiteY657" fmla="*/ 35618 h 741340"/>
                <a:gd name="connsiteX658" fmla="*/ 232423 w 1025077"/>
                <a:gd name="connsiteY658" fmla="*/ 35015 h 741340"/>
                <a:gd name="connsiteX659" fmla="*/ 237856 w 1025077"/>
                <a:gd name="connsiteY659" fmla="*/ 38637 h 741340"/>
                <a:gd name="connsiteX660" fmla="*/ 241479 w 1025077"/>
                <a:gd name="connsiteY660" fmla="*/ 38033 h 741340"/>
                <a:gd name="connsiteX661" fmla="*/ 257779 w 1025077"/>
                <a:gd name="connsiteY661" fmla="*/ 40448 h 741340"/>
                <a:gd name="connsiteX662" fmla="*/ 269249 w 1025077"/>
                <a:gd name="connsiteY662" fmla="*/ 42863 h 741340"/>
                <a:gd name="connsiteX663" fmla="*/ 273475 w 1025077"/>
                <a:gd name="connsiteY663" fmla="*/ 50107 h 741340"/>
                <a:gd name="connsiteX664" fmla="*/ 283134 w 1025077"/>
                <a:gd name="connsiteY664" fmla="*/ 69425 h 741340"/>
                <a:gd name="connsiteX665" fmla="*/ 280719 w 1025077"/>
                <a:gd name="connsiteY665" fmla="*/ 81499 h 741340"/>
                <a:gd name="connsiteX666" fmla="*/ 281927 w 1025077"/>
                <a:gd name="connsiteY666" fmla="*/ 87536 h 741340"/>
                <a:gd name="connsiteX667" fmla="*/ 280719 w 1025077"/>
                <a:gd name="connsiteY667" fmla="*/ 97195 h 741340"/>
                <a:gd name="connsiteX668" fmla="*/ 278304 w 1025077"/>
                <a:gd name="connsiteY668" fmla="*/ 100818 h 741340"/>
                <a:gd name="connsiteX669" fmla="*/ 274682 w 1025077"/>
                <a:gd name="connsiteY669" fmla="*/ 103232 h 741340"/>
                <a:gd name="connsiteX670" fmla="*/ 273475 w 1025077"/>
                <a:gd name="connsiteY670" fmla="*/ 109873 h 741340"/>
                <a:gd name="connsiteX671" fmla="*/ 285549 w 1025077"/>
                <a:gd name="connsiteY671" fmla="*/ 114702 h 741340"/>
                <a:gd name="connsiteX672" fmla="*/ 297019 w 1025077"/>
                <a:gd name="connsiteY672" fmla="*/ 120136 h 741340"/>
                <a:gd name="connsiteX673" fmla="*/ 300641 w 1025077"/>
                <a:gd name="connsiteY673" fmla="*/ 117117 h 741340"/>
                <a:gd name="connsiteX674" fmla="*/ 304867 w 1025077"/>
                <a:gd name="connsiteY674" fmla="*/ 121947 h 741340"/>
                <a:gd name="connsiteX675" fmla="*/ 309697 w 1025077"/>
                <a:gd name="connsiteY675" fmla="*/ 116514 h 741340"/>
                <a:gd name="connsiteX676" fmla="*/ 317545 w 1025077"/>
                <a:gd name="connsiteY676" fmla="*/ 118928 h 741340"/>
                <a:gd name="connsiteX677" fmla="*/ 318149 w 1025077"/>
                <a:gd name="connsiteY677" fmla="*/ 123758 h 741340"/>
                <a:gd name="connsiteX678" fmla="*/ 329015 w 1025077"/>
                <a:gd name="connsiteY678" fmla="*/ 128588 h 741340"/>
                <a:gd name="connsiteX679" fmla="*/ 332637 w 1025077"/>
                <a:gd name="connsiteY679" fmla="*/ 127984 h 741340"/>
                <a:gd name="connsiteX680" fmla="*/ 339278 w 1025077"/>
                <a:gd name="connsiteY680" fmla="*/ 130399 h 741340"/>
                <a:gd name="connsiteX681" fmla="*/ 342900 w 1025077"/>
                <a:gd name="connsiteY681" fmla="*/ 134625 h 741340"/>
                <a:gd name="connsiteX682" fmla="*/ 341089 w 1025077"/>
                <a:gd name="connsiteY682" fmla="*/ 140058 h 741340"/>
                <a:gd name="connsiteX683" fmla="*/ 347126 w 1025077"/>
                <a:gd name="connsiteY683" fmla="*/ 141265 h 741340"/>
                <a:gd name="connsiteX684" fmla="*/ 348333 w 1025077"/>
                <a:gd name="connsiteY684" fmla="*/ 145491 h 741340"/>
                <a:gd name="connsiteX685" fmla="*/ 356181 w 1025077"/>
                <a:gd name="connsiteY685" fmla="*/ 146095 h 741340"/>
                <a:gd name="connsiteX686" fmla="*/ 353163 w 1025077"/>
                <a:gd name="connsiteY686" fmla="*/ 153339 h 741340"/>
                <a:gd name="connsiteX687" fmla="*/ 356181 w 1025077"/>
                <a:gd name="connsiteY687" fmla="*/ 155754 h 741340"/>
                <a:gd name="connsiteX688" fmla="*/ 365840 w 1025077"/>
                <a:gd name="connsiteY688" fmla="*/ 153339 h 741340"/>
                <a:gd name="connsiteX689" fmla="*/ 370066 w 1025077"/>
                <a:gd name="connsiteY689" fmla="*/ 150321 h 741340"/>
                <a:gd name="connsiteX690" fmla="*/ 374896 w 1025077"/>
                <a:gd name="connsiteY690" fmla="*/ 151528 h 741340"/>
                <a:gd name="connsiteX691" fmla="*/ 386366 w 1025077"/>
                <a:gd name="connsiteY691" fmla="*/ 150924 h 741340"/>
                <a:gd name="connsiteX692" fmla="*/ 387574 w 1025077"/>
                <a:gd name="connsiteY692" fmla="*/ 157565 h 741340"/>
                <a:gd name="connsiteX693" fmla="*/ 383951 w 1025077"/>
                <a:gd name="connsiteY693" fmla="*/ 163602 h 741340"/>
                <a:gd name="connsiteX694" fmla="*/ 387574 w 1025077"/>
                <a:gd name="connsiteY694" fmla="*/ 170846 h 741340"/>
                <a:gd name="connsiteX695" fmla="*/ 388177 w 1025077"/>
                <a:gd name="connsiteY695" fmla="*/ 174468 h 741340"/>
                <a:gd name="connsiteX696" fmla="*/ 391196 w 1025077"/>
                <a:gd name="connsiteY696" fmla="*/ 176883 h 741340"/>
                <a:gd name="connsiteX697" fmla="*/ 395422 w 1025077"/>
                <a:gd name="connsiteY697" fmla="*/ 175676 h 741340"/>
                <a:gd name="connsiteX698" fmla="*/ 400855 w 1025077"/>
                <a:gd name="connsiteY698" fmla="*/ 177487 h 741340"/>
                <a:gd name="connsiteX699" fmla="*/ 412929 w 1025077"/>
                <a:gd name="connsiteY699" fmla="*/ 178694 h 741340"/>
                <a:gd name="connsiteX700" fmla="*/ 415947 w 1025077"/>
                <a:gd name="connsiteY700" fmla="*/ 180505 h 741340"/>
                <a:gd name="connsiteX701" fmla="*/ 420777 w 1025077"/>
                <a:gd name="connsiteY701" fmla="*/ 176280 h 741340"/>
                <a:gd name="connsiteX702" fmla="*/ 424399 w 1025077"/>
                <a:gd name="connsiteY702" fmla="*/ 176280 h 741340"/>
                <a:gd name="connsiteX703" fmla="*/ 431644 w 1025077"/>
                <a:gd name="connsiteY703" fmla="*/ 169035 h 741340"/>
                <a:gd name="connsiteX704" fmla="*/ 436473 w 1025077"/>
                <a:gd name="connsiteY704" fmla="*/ 169639 h 741340"/>
                <a:gd name="connsiteX705" fmla="*/ 440699 w 1025077"/>
                <a:gd name="connsiteY705" fmla="*/ 171450 h 741340"/>
                <a:gd name="connsiteX706" fmla="*/ 449754 w 1025077"/>
                <a:gd name="connsiteY706" fmla="*/ 167828 h 741340"/>
                <a:gd name="connsiteX707" fmla="*/ 449754 w 1025077"/>
                <a:gd name="connsiteY707" fmla="*/ 164206 h 741340"/>
                <a:gd name="connsiteX708" fmla="*/ 454584 w 1025077"/>
                <a:gd name="connsiteY708" fmla="*/ 164206 h 741340"/>
                <a:gd name="connsiteX709" fmla="*/ 459413 w 1025077"/>
                <a:gd name="connsiteY709" fmla="*/ 158169 h 741340"/>
                <a:gd name="connsiteX710" fmla="*/ 464243 w 1025077"/>
                <a:gd name="connsiteY710" fmla="*/ 157565 h 741340"/>
                <a:gd name="connsiteX711" fmla="*/ 472695 w 1025077"/>
                <a:gd name="connsiteY711" fmla="*/ 153943 h 741340"/>
                <a:gd name="connsiteX712" fmla="*/ 475713 w 1025077"/>
                <a:gd name="connsiteY712" fmla="*/ 150321 h 741340"/>
                <a:gd name="connsiteX713" fmla="*/ 479939 w 1025077"/>
                <a:gd name="connsiteY713" fmla="*/ 155150 h 741340"/>
                <a:gd name="connsiteX714" fmla="*/ 487787 w 1025077"/>
                <a:gd name="connsiteY714" fmla="*/ 156961 h 741340"/>
                <a:gd name="connsiteX715" fmla="*/ 496239 w 1025077"/>
                <a:gd name="connsiteY715" fmla="*/ 162395 h 741340"/>
                <a:gd name="connsiteX716" fmla="*/ 498654 w 1025077"/>
                <a:gd name="connsiteY716" fmla="*/ 168431 h 741340"/>
                <a:gd name="connsiteX717" fmla="*/ 496239 w 1025077"/>
                <a:gd name="connsiteY717" fmla="*/ 190165 h 741340"/>
                <a:gd name="connsiteX718" fmla="*/ 496239 w 1025077"/>
                <a:gd name="connsiteY718" fmla="*/ 196202 h 741340"/>
                <a:gd name="connsiteX719" fmla="*/ 501069 w 1025077"/>
                <a:gd name="connsiteY719" fmla="*/ 204050 h 741340"/>
                <a:gd name="connsiteX720" fmla="*/ 505898 w 1025077"/>
                <a:gd name="connsiteY720" fmla="*/ 206465 h 741340"/>
                <a:gd name="connsiteX721" fmla="*/ 512539 w 1025077"/>
                <a:gd name="connsiteY721" fmla="*/ 207672 h 741340"/>
                <a:gd name="connsiteX722" fmla="*/ 516161 w 1025077"/>
                <a:gd name="connsiteY722" fmla="*/ 212501 h 741340"/>
                <a:gd name="connsiteX723" fmla="*/ 518576 w 1025077"/>
                <a:gd name="connsiteY723" fmla="*/ 210690 h 741340"/>
                <a:gd name="connsiteX724" fmla="*/ 522802 w 1025077"/>
                <a:gd name="connsiteY724" fmla="*/ 211294 h 741340"/>
                <a:gd name="connsiteX725" fmla="*/ 524613 w 1025077"/>
                <a:gd name="connsiteY725" fmla="*/ 220349 h 741340"/>
                <a:gd name="connsiteX726" fmla="*/ 531254 w 1025077"/>
                <a:gd name="connsiteY726" fmla="*/ 214313 h 741340"/>
                <a:gd name="connsiteX727" fmla="*/ 538498 w 1025077"/>
                <a:gd name="connsiteY727" fmla="*/ 210690 h 741340"/>
                <a:gd name="connsiteX728" fmla="*/ 544535 w 1025077"/>
                <a:gd name="connsiteY728" fmla="*/ 206465 h 741340"/>
                <a:gd name="connsiteX729" fmla="*/ 544535 w 1025077"/>
                <a:gd name="connsiteY729" fmla="*/ 202239 h 741340"/>
                <a:gd name="connsiteX730" fmla="*/ 548761 w 1025077"/>
                <a:gd name="connsiteY730" fmla="*/ 199824 h 741340"/>
                <a:gd name="connsiteX731" fmla="*/ 553590 w 1025077"/>
                <a:gd name="connsiteY731" fmla="*/ 201031 h 741340"/>
                <a:gd name="connsiteX732" fmla="*/ 559627 w 1025077"/>
                <a:gd name="connsiteY732" fmla="*/ 198013 h 741340"/>
                <a:gd name="connsiteX733" fmla="*/ 568079 w 1025077"/>
                <a:gd name="connsiteY733" fmla="*/ 200428 h 741340"/>
                <a:gd name="connsiteX734" fmla="*/ 568683 w 1025077"/>
                <a:gd name="connsiteY734" fmla="*/ 201635 h 741340"/>
                <a:gd name="connsiteX735" fmla="*/ 577738 w 1025077"/>
                <a:gd name="connsiteY735" fmla="*/ 206465 h 741340"/>
                <a:gd name="connsiteX736" fmla="*/ 581964 w 1025077"/>
                <a:gd name="connsiteY736" fmla="*/ 206465 h 741340"/>
                <a:gd name="connsiteX737" fmla="*/ 585586 w 1025077"/>
                <a:gd name="connsiteY737" fmla="*/ 211294 h 741340"/>
                <a:gd name="connsiteX738" fmla="*/ 589208 w 1025077"/>
                <a:gd name="connsiteY738" fmla="*/ 209483 h 741340"/>
                <a:gd name="connsiteX739" fmla="*/ 593434 w 1025077"/>
                <a:gd name="connsiteY739" fmla="*/ 210087 h 741340"/>
                <a:gd name="connsiteX740" fmla="*/ 594038 w 1025077"/>
                <a:gd name="connsiteY740" fmla="*/ 214916 h 741340"/>
                <a:gd name="connsiteX741" fmla="*/ 601282 w 1025077"/>
                <a:gd name="connsiteY741" fmla="*/ 214916 h 741340"/>
                <a:gd name="connsiteX742" fmla="*/ 605508 w 1025077"/>
                <a:gd name="connsiteY742" fmla="*/ 209483 h 741340"/>
                <a:gd name="connsiteX743" fmla="*/ 613960 w 1025077"/>
                <a:gd name="connsiteY743" fmla="*/ 210087 h 741340"/>
                <a:gd name="connsiteX744" fmla="*/ 616979 w 1025077"/>
                <a:gd name="connsiteY744" fmla="*/ 208879 h 741340"/>
                <a:gd name="connsiteX745" fmla="*/ 624223 w 1025077"/>
                <a:gd name="connsiteY745" fmla="*/ 209483 h 741340"/>
                <a:gd name="connsiteX746" fmla="*/ 623619 w 1025077"/>
                <a:gd name="connsiteY746" fmla="*/ 211898 h 741340"/>
                <a:gd name="connsiteX747" fmla="*/ 634486 w 1025077"/>
                <a:gd name="connsiteY747" fmla="*/ 214313 h 741340"/>
                <a:gd name="connsiteX748" fmla="*/ 635090 w 1025077"/>
                <a:gd name="connsiteY748" fmla="*/ 216727 h 741340"/>
                <a:gd name="connsiteX749" fmla="*/ 647164 w 1025077"/>
                <a:gd name="connsiteY749" fmla="*/ 220953 h 741340"/>
                <a:gd name="connsiteX750" fmla="*/ 656219 w 1025077"/>
                <a:gd name="connsiteY750" fmla="*/ 226990 h 741340"/>
                <a:gd name="connsiteX751" fmla="*/ 665274 w 1025077"/>
                <a:gd name="connsiteY751" fmla="*/ 227594 h 741340"/>
                <a:gd name="connsiteX752" fmla="*/ 670104 w 1025077"/>
                <a:gd name="connsiteY752" fmla="*/ 236046 h 741340"/>
                <a:gd name="connsiteX753" fmla="*/ 682781 w 1025077"/>
                <a:gd name="connsiteY753" fmla="*/ 240875 h 741340"/>
                <a:gd name="connsiteX754" fmla="*/ 683989 w 1025077"/>
                <a:gd name="connsiteY754" fmla="*/ 243894 h 741340"/>
                <a:gd name="connsiteX755" fmla="*/ 697270 w 1025077"/>
                <a:gd name="connsiteY755" fmla="*/ 248120 h 741340"/>
                <a:gd name="connsiteX756" fmla="*/ 697874 w 1025077"/>
                <a:gd name="connsiteY756" fmla="*/ 251138 h 741340"/>
                <a:gd name="connsiteX757" fmla="*/ 703307 w 1025077"/>
                <a:gd name="connsiteY757" fmla="*/ 253553 h 741340"/>
                <a:gd name="connsiteX758" fmla="*/ 707533 w 1025077"/>
                <a:gd name="connsiteY758" fmla="*/ 252949 h 741340"/>
                <a:gd name="connsiteX759" fmla="*/ 708740 w 1025077"/>
                <a:gd name="connsiteY759" fmla="*/ 248723 h 741340"/>
                <a:gd name="connsiteX760" fmla="*/ 712363 w 1025077"/>
                <a:gd name="connsiteY760" fmla="*/ 245705 h 741340"/>
                <a:gd name="connsiteX761" fmla="*/ 725644 w 1025077"/>
                <a:gd name="connsiteY761" fmla="*/ 250534 h 741340"/>
                <a:gd name="connsiteX762" fmla="*/ 731077 w 1025077"/>
                <a:gd name="connsiteY762" fmla="*/ 246309 h 741340"/>
                <a:gd name="connsiteX763" fmla="*/ 733492 w 1025077"/>
                <a:gd name="connsiteY763" fmla="*/ 246912 h 741340"/>
                <a:gd name="connsiteX764" fmla="*/ 738322 w 1025077"/>
                <a:gd name="connsiteY764" fmla="*/ 243894 h 741340"/>
                <a:gd name="connsiteX765" fmla="*/ 737718 w 1025077"/>
                <a:gd name="connsiteY765" fmla="*/ 239064 h 741340"/>
                <a:gd name="connsiteX766" fmla="*/ 744962 w 1025077"/>
                <a:gd name="connsiteY766" fmla="*/ 239064 h 741340"/>
                <a:gd name="connsiteX767" fmla="*/ 745566 w 1025077"/>
                <a:gd name="connsiteY767" fmla="*/ 232423 h 741340"/>
                <a:gd name="connsiteX768" fmla="*/ 751603 w 1025077"/>
                <a:gd name="connsiteY768" fmla="*/ 231216 h 741340"/>
                <a:gd name="connsiteX769" fmla="*/ 754622 w 1025077"/>
                <a:gd name="connsiteY769" fmla="*/ 231820 h 741340"/>
                <a:gd name="connsiteX770" fmla="*/ 763073 w 1025077"/>
                <a:gd name="connsiteY770" fmla="*/ 228801 h 741340"/>
                <a:gd name="connsiteX771" fmla="*/ 768506 w 1025077"/>
                <a:gd name="connsiteY771" fmla="*/ 220953 h 741340"/>
                <a:gd name="connsiteX772" fmla="*/ 769110 w 1025077"/>
                <a:gd name="connsiteY772" fmla="*/ 216124 h 741340"/>
                <a:gd name="connsiteX773" fmla="*/ 774543 w 1025077"/>
                <a:gd name="connsiteY773" fmla="*/ 216727 h 741340"/>
                <a:gd name="connsiteX774" fmla="*/ 774543 w 1025077"/>
                <a:gd name="connsiteY774" fmla="*/ 226990 h 741340"/>
                <a:gd name="connsiteX775" fmla="*/ 776354 w 1025077"/>
                <a:gd name="connsiteY775" fmla="*/ 231216 h 741340"/>
                <a:gd name="connsiteX776" fmla="*/ 778769 w 1025077"/>
                <a:gd name="connsiteY776" fmla="*/ 248120 h 741340"/>
                <a:gd name="connsiteX777" fmla="*/ 788428 w 1025077"/>
                <a:gd name="connsiteY777" fmla="*/ 255968 h 741340"/>
                <a:gd name="connsiteX778" fmla="*/ 793258 w 1025077"/>
                <a:gd name="connsiteY778" fmla="*/ 258383 h 741340"/>
                <a:gd name="connsiteX779" fmla="*/ 798088 w 1025077"/>
                <a:gd name="connsiteY779" fmla="*/ 255968 h 741340"/>
                <a:gd name="connsiteX780" fmla="*/ 810162 w 1025077"/>
                <a:gd name="connsiteY780" fmla="*/ 255968 h 741340"/>
                <a:gd name="connsiteX781" fmla="*/ 814387 w 1025077"/>
                <a:gd name="connsiteY781" fmla="*/ 258383 h 741340"/>
                <a:gd name="connsiteX782" fmla="*/ 814387 w 1025077"/>
                <a:gd name="connsiteY782" fmla="*/ 265627 h 741340"/>
                <a:gd name="connsiteX783" fmla="*/ 824047 w 1025077"/>
                <a:gd name="connsiteY783" fmla="*/ 266834 h 741340"/>
                <a:gd name="connsiteX784" fmla="*/ 830084 w 1025077"/>
                <a:gd name="connsiteY784" fmla="*/ 271664 h 741340"/>
                <a:gd name="connsiteX785" fmla="*/ 833706 w 1025077"/>
                <a:gd name="connsiteY785" fmla="*/ 268645 h 741340"/>
                <a:gd name="connsiteX786" fmla="*/ 833102 w 1025077"/>
                <a:gd name="connsiteY786" fmla="*/ 262005 h 741340"/>
                <a:gd name="connsiteX787" fmla="*/ 835517 w 1025077"/>
                <a:gd name="connsiteY787" fmla="*/ 257779 h 741340"/>
                <a:gd name="connsiteX788" fmla="*/ 839743 w 1025077"/>
                <a:gd name="connsiteY788" fmla="*/ 255364 h 741340"/>
                <a:gd name="connsiteX789" fmla="*/ 848195 w 1025077"/>
                <a:gd name="connsiteY789" fmla="*/ 254157 h 741340"/>
                <a:gd name="connsiteX790" fmla="*/ 856043 w 1025077"/>
                <a:gd name="connsiteY790" fmla="*/ 249931 h 741340"/>
                <a:gd name="connsiteX791" fmla="*/ 866306 w 1025077"/>
                <a:gd name="connsiteY791" fmla="*/ 252346 h 741340"/>
                <a:gd name="connsiteX792" fmla="*/ 872342 w 1025077"/>
                <a:gd name="connsiteY792" fmla="*/ 255364 h 741340"/>
                <a:gd name="connsiteX793" fmla="*/ 873550 w 1025077"/>
                <a:gd name="connsiteY793" fmla="*/ 258383 h 741340"/>
                <a:gd name="connsiteX794" fmla="*/ 880794 w 1025077"/>
                <a:gd name="connsiteY794" fmla="*/ 261401 h 741340"/>
                <a:gd name="connsiteX795" fmla="*/ 885624 w 1025077"/>
                <a:gd name="connsiteY795" fmla="*/ 262005 h 741340"/>
                <a:gd name="connsiteX796" fmla="*/ 894075 w 1025077"/>
                <a:gd name="connsiteY796" fmla="*/ 260797 h 741340"/>
                <a:gd name="connsiteX797" fmla="*/ 894075 w 1025077"/>
                <a:gd name="connsiteY797" fmla="*/ 258383 h 741340"/>
                <a:gd name="connsiteX798" fmla="*/ 899509 w 1025077"/>
                <a:gd name="connsiteY798" fmla="*/ 255968 h 741340"/>
                <a:gd name="connsiteX799" fmla="*/ 899509 w 1025077"/>
                <a:gd name="connsiteY799" fmla="*/ 251138 h 741340"/>
                <a:gd name="connsiteX800" fmla="*/ 906149 w 1025077"/>
                <a:gd name="connsiteY800" fmla="*/ 252949 h 741340"/>
                <a:gd name="connsiteX801" fmla="*/ 910979 w 1025077"/>
                <a:gd name="connsiteY801" fmla="*/ 257779 h 741340"/>
                <a:gd name="connsiteX802" fmla="*/ 915205 w 1025077"/>
                <a:gd name="connsiteY802" fmla="*/ 257779 h 741340"/>
                <a:gd name="connsiteX803" fmla="*/ 918827 w 1025077"/>
                <a:gd name="connsiteY803" fmla="*/ 254760 h 741340"/>
                <a:gd name="connsiteX804" fmla="*/ 920034 w 1025077"/>
                <a:gd name="connsiteY804" fmla="*/ 248723 h 741340"/>
                <a:gd name="connsiteX805" fmla="*/ 923053 w 1025077"/>
                <a:gd name="connsiteY805" fmla="*/ 243894 h 741340"/>
                <a:gd name="connsiteX806" fmla="*/ 934523 w 1025077"/>
                <a:gd name="connsiteY806" fmla="*/ 251138 h 741340"/>
                <a:gd name="connsiteX807" fmla="*/ 937542 w 1025077"/>
                <a:gd name="connsiteY807" fmla="*/ 248120 h 741340"/>
                <a:gd name="connsiteX808" fmla="*/ 936938 w 1025077"/>
                <a:gd name="connsiteY808" fmla="*/ 244497 h 741340"/>
                <a:gd name="connsiteX809" fmla="*/ 945390 w 1025077"/>
                <a:gd name="connsiteY809" fmla="*/ 241479 h 741340"/>
                <a:gd name="connsiteX810" fmla="*/ 947201 w 1025077"/>
                <a:gd name="connsiteY810" fmla="*/ 246309 h 741340"/>
                <a:gd name="connsiteX811" fmla="*/ 950219 w 1025077"/>
                <a:gd name="connsiteY811" fmla="*/ 248723 h 741340"/>
                <a:gd name="connsiteX812" fmla="*/ 952031 w 1025077"/>
                <a:gd name="connsiteY812" fmla="*/ 255364 h 741340"/>
                <a:gd name="connsiteX813" fmla="*/ 958671 w 1025077"/>
                <a:gd name="connsiteY813" fmla="*/ 260194 h 741340"/>
                <a:gd name="connsiteX814" fmla="*/ 964105 w 1025077"/>
                <a:gd name="connsiteY814" fmla="*/ 261401 h 741340"/>
                <a:gd name="connsiteX815" fmla="*/ 964105 w 1025077"/>
                <a:gd name="connsiteY815" fmla="*/ 266231 h 741340"/>
                <a:gd name="connsiteX816" fmla="*/ 967727 w 1025077"/>
                <a:gd name="connsiteY816" fmla="*/ 268645 h 741340"/>
                <a:gd name="connsiteX817" fmla="*/ 971953 w 1025077"/>
                <a:gd name="connsiteY817" fmla="*/ 267438 h 741340"/>
                <a:gd name="connsiteX818" fmla="*/ 971349 w 1025077"/>
                <a:gd name="connsiteY818" fmla="*/ 263816 h 741340"/>
                <a:gd name="connsiteX819" fmla="*/ 982215 w 1025077"/>
                <a:gd name="connsiteY819" fmla="*/ 254760 h 741340"/>
                <a:gd name="connsiteX820" fmla="*/ 985234 w 1025077"/>
                <a:gd name="connsiteY820" fmla="*/ 250534 h 741340"/>
                <a:gd name="connsiteX821" fmla="*/ 987045 w 1025077"/>
                <a:gd name="connsiteY821" fmla="*/ 243894 h 741340"/>
                <a:gd name="connsiteX822" fmla="*/ 985234 w 1025077"/>
                <a:gd name="connsiteY822" fmla="*/ 232423 h 741340"/>
                <a:gd name="connsiteX823" fmla="*/ 987045 w 1025077"/>
                <a:gd name="connsiteY823" fmla="*/ 228198 h 74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Lst>
              <a:rect l="l" t="t" r="r" b="b"/>
              <a:pathLst>
                <a:path w="1025077" h="741340">
                  <a:moveTo>
                    <a:pt x="987045" y="228198"/>
                  </a:moveTo>
                  <a:lnTo>
                    <a:pt x="992478" y="233631"/>
                  </a:lnTo>
                  <a:lnTo>
                    <a:pt x="999722" y="231216"/>
                  </a:lnTo>
                  <a:lnTo>
                    <a:pt x="1000326" y="227594"/>
                  </a:lnTo>
                  <a:lnTo>
                    <a:pt x="1003948" y="226386"/>
                  </a:lnTo>
                  <a:lnTo>
                    <a:pt x="1008174" y="228198"/>
                  </a:lnTo>
                  <a:lnTo>
                    <a:pt x="1013004" y="224575"/>
                  </a:lnTo>
                  <a:lnTo>
                    <a:pt x="1013607" y="228801"/>
                  </a:lnTo>
                  <a:lnTo>
                    <a:pt x="1005156" y="234235"/>
                  </a:lnTo>
                  <a:lnTo>
                    <a:pt x="1002137" y="237857"/>
                  </a:lnTo>
                  <a:lnTo>
                    <a:pt x="1005156" y="242686"/>
                  </a:lnTo>
                  <a:lnTo>
                    <a:pt x="1011193" y="243894"/>
                  </a:lnTo>
                  <a:lnTo>
                    <a:pt x="1012400" y="248723"/>
                  </a:lnTo>
                  <a:lnTo>
                    <a:pt x="1015419" y="248120"/>
                  </a:lnTo>
                  <a:lnTo>
                    <a:pt x="1017230" y="251742"/>
                  </a:lnTo>
                  <a:lnTo>
                    <a:pt x="1017833" y="255968"/>
                  </a:lnTo>
                  <a:lnTo>
                    <a:pt x="1013004" y="260797"/>
                  </a:lnTo>
                  <a:lnTo>
                    <a:pt x="1013004" y="262608"/>
                  </a:lnTo>
                  <a:lnTo>
                    <a:pt x="1016022" y="265023"/>
                  </a:lnTo>
                  <a:lnTo>
                    <a:pt x="1017833" y="265023"/>
                  </a:lnTo>
                  <a:lnTo>
                    <a:pt x="1020852" y="264419"/>
                  </a:lnTo>
                  <a:lnTo>
                    <a:pt x="1023267" y="268645"/>
                  </a:lnTo>
                  <a:lnTo>
                    <a:pt x="1025078" y="269249"/>
                  </a:lnTo>
                  <a:lnTo>
                    <a:pt x="1025078" y="270456"/>
                  </a:lnTo>
                  <a:lnTo>
                    <a:pt x="1022663" y="271664"/>
                  </a:lnTo>
                  <a:lnTo>
                    <a:pt x="1021456" y="275286"/>
                  </a:lnTo>
                  <a:lnTo>
                    <a:pt x="1020852" y="274682"/>
                  </a:lnTo>
                  <a:lnTo>
                    <a:pt x="1020248" y="274078"/>
                  </a:lnTo>
                  <a:lnTo>
                    <a:pt x="1013004" y="280115"/>
                  </a:lnTo>
                  <a:lnTo>
                    <a:pt x="1012400" y="283134"/>
                  </a:lnTo>
                  <a:lnTo>
                    <a:pt x="1011193" y="284945"/>
                  </a:lnTo>
                  <a:lnTo>
                    <a:pt x="1009382" y="286756"/>
                  </a:lnTo>
                  <a:lnTo>
                    <a:pt x="1007570" y="287360"/>
                  </a:lnTo>
                  <a:lnTo>
                    <a:pt x="1003345" y="287964"/>
                  </a:lnTo>
                  <a:lnTo>
                    <a:pt x="1001533" y="290982"/>
                  </a:lnTo>
                  <a:lnTo>
                    <a:pt x="999119" y="292189"/>
                  </a:lnTo>
                  <a:lnTo>
                    <a:pt x="997911" y="292189"/>
                  </a:lnTo>
                  <a:lnTo>
                    <a:pt x="993685" y="295208"/>
                  </a:lnTo>
                  <a:lnTo>
                    <a:pt x="991271" y="299434"/>
                  </a:lnTo>
                  <a:lnTo>
                    <a:pt x="990063" y="298830"/>
                  </a:lnTo>
                  <a:lnTo>
                    <a:pt x="989460" y="300038"/>
                  </a:lnTo>
                  <a:lnTo>
                    <a:pt x="987045" y="301849"/>
                  </a:lnTo>
                  <a:lnTo>
                    <a:pt x="986441" y="302452"/>
                  </a:lnTo>
                  <a:lnTo>
                    <a:pt x="984630" y="303660"/>
                  </a:lnTo>
                  <a:lnTo>
                    <a:pt x="984026" y="304867"/>
                  </a:lnTo>
                  <a:lnTo>
                    <a:pt x="983423" y="306678"/>
                  </a:lnTo>
                  <a:lnTo>
                    <a:pt x="980404" y="308489"/>
                  </a:lnTo>
                  <a:lnTo>
                    <a:pt x="979801" y="310904"/>
                  </a:lnTo>
                  <a:lnTo>
                    <a:pt x="977386" y="311508"/>
                  </a:lnTo>
                  <a:lnTo>
                    <a:pt x="973160" y="310300"/>
                  </a:lnTo>
                  <a:lnTo>
                    <a:pt x="972556" y="312112"/>
                  </a:lnTo>
                  <a:lnTo>
                    <a:pt x="967727" y="315734"/>
                  </a:lnTo>
                  <a:lnTo>
                    <a:pt x="968330" y="318752"/>
                  </a:lnTo>
                  <a:lnTo>
                    <a:pt x="966519" y="318149"/>
                  </a:lnTo>
                  <a:lnTo>
                    <a:pt x="964708" y="318752"/>
                  </a:lnTo>
                  <a:lnTo>
                    <a:pt x="961690" y="314526"/>
                  </a:lnTo>
                  <a:lnTo>
                    <a:pt x="958068" y="316941"/>
                  </a:lnTo>
                  <a:lnTo>
                    <a:pt x="958671" y="319356"/>
                  </a:lnTo>
                  <a:lnTo>
                    <a:pt x="958671" y="321167"/>
                  </a:lnTo>
                  <a:lnTo>
                    <a:pt x="958671" y="322374"/>
                  </a:lnTo>
                  <a:lnTo>
                    <a:pt x="959275" y="325996"/>
                  </a:lnTo>
                  <a:lnTo>
                    <a:pt x="956256" y="327808"/>
                  </a:lnTo>
                  <a:lnTo>
                    <a:pt x="959275" y="330222"/>
                  </a:lnTo>
                  <a:lnTo>
                    <a:pt x="959879" y="332033"/>
                  </a:lnTo>
                  <a:lnTo>
                    <a:pt x="958671" y="332637"/>
                  </a:lnTo>
                  <a:lnTo>
                    <a:pt x="956860" y="332033"/>
                  </a:lnTo>
                  <a:lnTo>
                    <a:pt x="952634" y="332033"/>
                  </a:lnTo>
                  <a:lnTo>
                    <a:pt x="951427" y="335656"/>
                  </a:lnTo>
                  <a:lnTo>
                    <a:pt x="949012" y="333845"/>
                  </a:lnTo>
                  <a:lnTo>
                    <a:pt x="948408" y="330826"/>
                  </a:lnTo>
                  <a:lnTo>
                    <a:pt x="943579" y="333241"/>
                  </a:lnTo>
                  <a:lnTo>
                    <a:pt x="942975" y="332637"/>
                  </a:lnTo>
                  <a:lnTo>
                    <a:pt x="942371" y="335052"/>
                  </a:lnTo>
                  <a:lnTo>
                    <a:pt x="939957" y="336259"/>
                  </a:lnTo>
                  <a:lnTo>
                    <a:pt x="934523" y="341089"/>
                  </a:lnTo>
                  <a:lnTo>
                    <a:pt x="932712" y="344107"/>
                  </a:lnTo>
                  <a:lnTo>
                    <a:pt x="930901" y="350748"/>
                  </a:lnTo>
                  <a:lnTo>
                    <a:pt x="929694" y="353163"/>
                  </a:lnTo>
                  <a:lnTo>
                    <a:pt x="929694" y="354974"/>
                  </a:lnTo>
                  <a:lnTo>
                    <a:pt x="930297" y="359804"/>
                  </a:lnTo>
                  <a:lnTo>
                    <a:pt x="929694" y="362218"/>
                  </a:lnTo>
                  <a:lnTo>
                    <a:pt x="929090" y="363426"/>
                  </a:lnTo>
                  <a:lnTo>
                    <a:pt x="929694" y="364633"/>
                  </a:lnTo>
                  <a:lnTo>
                    <a:pt x="929694" y="367048"/>
                  </a:lnTo>
                  <a:lnTo>
                    <a:pt x="925468" y="367652"/>
                  </a:lnTo>
                  <a:lnTo>
                    <a:pt x="927279" y="371274"/>
                  </a:lnTo>
                  <a:lnTo>
                    <a:pt x="927279" y="377311"/>
                  </a:lnTo>
                  <a:lnTo>
                    <a:pt x="929090" y="380933"/>
                  </a:lnTo>
                  <a:lnTo>
                    <a:pt x="938749" y="383348"/>
                  </a:lnTo>
                  <a:lnTo>
                    <a:pt x="941768" y="382140"/>
                  </a:lnTo>
                  <a:lnTo>
                    <a:pt x="947201" y="385159"/>
                  </a:lnTo>
                  <a:lnTo>
                    <a:pt x="942371" y="389385"/>
                  </a:lnTo>
                  <a:lnTo>
                    <a:pt x="947201" y="393611"/>
                  </a:lnTo>
                  <a:lnTo>
                    <a:pt x="944182" y="397233"/>
                  </a:lnTo>
                  <a:lnTo>
                    <a:pt x="944786" y="401459"/>
                  </a:lnTo>
                  <a:lnTo>
                    <a:pt x="952634" y="406892"/>
                  </a:lnTo>
                  <a:lnTo>
                    <a:pt x="953842" y="409910"/>
                  </a:lnTo>
                  <a:lnTo>
                    <a:pt x="961086" y="415947"/>
                  </a:lnTo>
                  <a:lnTo>
                    <a:pt x="975575" y="421984"/>
                  </a:lnTo>
                  <a:lnTo>
                    <a:pt x="975575" y="424399"/>
                  </a:lnTo>
                  <a:lnTo>
                    <a:pt x="974367" y="431040"/>
                  </a:lnTo>
                  <a:lnTo>
                    <a:pt x="975575" y="432851"/>
                  </a:lnTo>
                  <a:lnTo>
                    <a:pt x="974971" y="432851"/>
                  </a:lnTo>
                  <a:lnTo>
                    <a:pt x="974367" y="432851"/>
                  </a:lnTo>
                  <a:lnTo>
                    <a:pt x="972556" y="434662"/>
                  </a:lnTo>
                  <a:lnTo>
                    <a:pt x="974367" y="435266"/>
                  </a:lnTo>
                  <a:lnTo>
                    <a:pt x="973160" y="439492"/>
                  </a:lnTo>
                  <a:lnTo>
                    <a:pt x="973764" y="440699"/>
                  </a:lnTo>
                  <a:lnTo>
                    <a:pt x="973764" y="441906"/>
                  </a:lnTo>
                  <a:lnTo>
                    <a:pt x="971349" y="443114"/>
                  </a:lnTo>
                  <a:lnTo>
                    <a:pt x="972556" y="443717"/>
                  </a:lnTo>
                  <a:lnTo>
                    <a:pt x="973160" y="444321"/>
                  </a:lnTo>
                  <a:lnTo>
                    <a:pt x="971953" y="445529"/>
                  </a:lnTo>
                  <a:lnTo>
                    <a:pt x="970745" y="449754"/>
                  </a:lnTo>
                  <a:lnTo>
                    <a:pt x="972556" y="452169"/>
                  </a:lnTo>
                  <a:lnTo>
                    <a:pt x="971349" y="452169"/>
                  </a:lnTo>
                  <a:lnTo>
                    <a:pt x="970745" y="453377"/>
                  </a:lnTo>
                  <a:lnTo>
                    <a:pt x="973160" y="458206"/>
                  </a:lnTo>
                  <a:lnTo>
                    <a:pt x="974971" y="457603"/>
                  </a:lnTo>
                  <a:lnTo>
                    <a:pt x="976782" y="458810"/>
                  </a:lnTo>
                  <a:lnTo>
                    <a:pt x="978593" y="464243"/>
                  </a:lnTo>
                  <a:lnTo>
                    <a:pt x="979197" y="464847"/>
                  </a:lnTo>
                  <a:lnTo>
                    <a:pt x="979801" y="465451"/>
                  </a:lnTo>
                  <a:lnTo>
                    <a:pt x="979197" y="467865"/>
                  </a:lnTo>
                  <a:lnTo>
                    <a:pt x="979197" y="470280"/>
                  </a:lnTo>
                  <a:lnTo>
                    <a:pt x="971953" y="469073"/>
                  </a:lnTo>
                  <a:lnTo>
                    <a:pt x="968330" y="465451"/>
                  </a:lnTo>
                  <a:lnTo>
                    <a:pt x="966519" y="467262"/>
                  </a:lnTo>
                  <a:lnTo>
                    <a:pt x="962897" y="464847"/>
                  </a:lnTo>
                  <a:lnTo>
                    <a:pt x="961086" y="461828"/>
                  </a:lnTo>
                  <a:lnTo>
                    <a:pt x="956256" y="456999"/>
                  </a:lnTo>
                  <a:lnTo>
                    <a:pt x="949616" y="457603"/>
                  </a:lnTo>
                  <a:lnTo>
                    <a:pt x="945390" y="461225"/>
                  </a:lnTo>
                  <a:lnTo>
                    <a:pt x="944786" y="464243"/>
                  </a:lnTo>
                  <a:lnTo>
                    <a:pt x="938749" y="464847"/>
                  </a:lnTo>
                  <a:lnTo>
                    <a:pt x="936334" y="470884"/>
                  </a:lnTo>
                  <a:lnTo>
                    <a:pt x="936938" y="473902"/>
                  </a:lnTo>
                  <a:lnTo>
                    <a:pt x="930901" y="473902"/>
                  </a:lnTo>
                  <a:lnTo>
                    <a:pt x="929694" y="478128"/>
                  </a:lnTo>
                  <a:lnTo>
                    <a:pt x="926071" y="480543"/>
                  </a:lnTo>
                  <a:lnTo>
                    <a:pt x="921242" y="477525"/>
                  </a:lnTo>
                  <a:lnTo>
                    <a:pt x="916412" y="489598"/>
                  </a:lnTo>
                  <a:lnTo>
                    <a:pt x="917016" y="493824"/>
                  </a:lnTo>
                  <a:lnTo>
                    <a:pt x="921846" y="495032"/>
                  </a:lnTo>
                  <a:lnTo>
                    <a:pt x="920034" y="502880"/>
                  </a:lnTo>
                  <a:lnTo>
                    <a:pt x="930297" y="510728"/>
                  </a:lnTo>
                  <a:lnTo>
                    <a:pt x="934523" y="511935"/>
                  </a:lnTo>
                  <a:lnTo>
                    <a:pt x="935731" y="516161"/>
                  </a:lnTo>
                  <a:lnTo>
                    <a:pt x="934523" y="522198"/>
                  </a:lnTo>
                  <a:lnTo>
                    <a:pt x="929090" y="526424"/>
                  </a:lnTo>
                  <a:lnTo>
                    <a:pt x="930901" y="531254"/>
                  </a:lnTo>
                  <a:lnTo>
                    <a:pt x="930297" y="533065"/>
                  </a:lnTo>
                  <a:lnTo>
                    <a:pt x="921846" y="529443"/>
                  </a:lnTo>
                  <a:lnTo>
                    <a:pt x="920638" y="523406"/>
                  </a:lnTo>
                  <a:lnTo>
                    <a:pt x="904942" y="521594"/>
                  </a:lnTo>
                  <a:lnTo>
                    <a:pt x="904942" y="517972"/>
                  </a:lnTo>
                  <a:lnTo>
                    <a:pt x="901923" y="515557"/>
                  </a:lnTo>
                  <a:lnTo>
                    <a:pt x="901923" y="510728"/>
                  </a:lnTo>
                  <a:lnTo>
                    <a:pt x="900112" y="508917"/>
                  </a:lnTo>
                  <a:lnTo>
                    <a:pt x="893472" y="509520"/>
                  </a:lnTo>
                  <a:lnTo>
                    <a:pt x="888038" y="507709"/>
                  </a:lnTo>
                  <a:lnTo>
                    <a:pt x="884416" y="508917"/>
                  </a:lnTo>
                  <a:lnTo>
                    <a:pt x="875965" y="503483"/>
                  </a:lnTo>
                  <a:lnTo>
                    <a:pt x="872342" y="504087"/>
                  </a:lnTo>
                  <a:lnTo>
                    <a:pt x="869928" y="512539"/>
                  </a:lnTo>
                  <a:lnTo>
                    <a:pt x="867513" y="515557"/>
                  </a:lnTo>
                  <a:lnTo>
                    <a:pt x="865098" y="513143"/>
                  </a:lnTo>
                  <a:lnTo>
                    <a:pt x="858458" y="512539"/>
                  </a:lnTo>
                  <a:lnTo>
                    <a:pt x="861476" y="519180"/>
                  </a:lnTo>
                  <a:lnTo>
                    <a:pt x="856646" y="524613"/>
                  </a:lnTo>
                  <a:lnTo>
                    <a:pt x="856646" y="535480"/>
                  </a:lnTo>
                  <a:lnTo>
                    <a:pt x="853024" y="534876"/>
                  </a:lnTo>
                  <a:lnTo>
                    <a:pt x="839743" y="527631"/>
                  </a:lnTo>
                  <a:lnTo>
                    <a:pt x="836724" y="528839"/>
                  </a:lnTo>
                  <a:lnTo>
                    <a:pt x="834913" y="532461"/>
                  </a:lnTo>
                  <a:lnTo>
                    <a:pt x="825858" y="528839"/>
                  </a:lnTo>
                  <a:lnTo>
                    <a:pt x="822839" y="545742"/>
                  </a:lnTo>
                  <a:lnTo>
                    <a:pt x="820424" y="548761"/>
                  </a:lnTo>
                  <a:lnTo>
                    <a:pt x="819217" y="559627"/>
                  </a:lnTo>
                  <a:lnTo>
                    <a:pt x="814991" y="558420"/>
                  </a:lnTo>
                  <a:lnTo>
                    <a:pt x="812576" y="556005"/>
                  </a:lnTo>
                  <a:lnTo>
                    <a:pt x="808954" y="557213"/>
                  </a:lnTo>
                  <a:lnTo>
                    <a:pt x="807143" y="560231"/>
                  </a:lnTo>
                  <a:lnTo>
                    <a:pt x="802917" y="559024"/>
                  </a:lnTo>
                  <a:lnTo>
                    <a:pt x="798088" y="564457"/>
                  </a:lnTo>
                  <a:lnTo>
                    <a:pt x="795673" y="565061"/>
                  </a:lnTo>
                  <a:lnTo>
                    <a:pt x="789032" y="577135"/>
                  </a:lnTo>
                  <a:lnTo>
                    <a:pt x="790843" y="581964"/>
                  </a:lnTo>
                  <a:lnTo>
                    <a:pt x="789636" y="598264"/>
                  </a:lnTo>
                  <a:lnTo>
                    <a:pt x="792051" y="605508"/>
                  </a:lnTo>
                  <a:lnTo>
                    <a:pt x="789636" y="610942"/>
                  </a:lnTo>
                  <a:lnTo>
                    <a:pt x="781184" y="614564"/>
                  </a:lnTo>
                  <a:lnTo>
                    <a:pt x="775147" y="623016"/>
                  </a:lnTo>
                  <a:lnTo>
                    <a:pt x="778769" y="625430"/>
                  </a:lnTo>
                  <a:lnTo>
                    <a:pt x="776354" y="629656"/>
                  </a:lnTo>
                  <a:lnTo>
                    <a:pt x="776958" y="634486"/>
                  </a:lnTo>
                  <a:lnTo>
                    <a:pt x="774543" y="637504"/>
                  </a:lnTo>
                  <a:lnTo>
                    <a:pt x="776354" y="642334"/>
                  </a:lnTo>
                  <a:lnTo>
                    <a:pt x="773940" y="648975"/>
                  </a:lnTo>
                  <a:lnTo>
                    <a:pt x="770318" y="654408"/>
                  </a:lnTo>
                  <a:lnTo>
                    <a:pt x="768506" y="665274"/>
                  </a:lnTo>
                  <a:lnTo>
                    <a:pt x="769714" y="668897"/>
                  </a:lnTo>
                  <a:lnTo>
                    <a:pt x="761262" y="668897"/>
                  </a:lnTo>
                  <a:lnTo>
                    <a:pt x="752207" y="663463"/>
                  </a:lnTo>
                  <a:lnTo>
                    <a:pt x="746170" y="663463"/>
                  </a:lnTo>
                  <a:lnTo>
                    <a:pt x="738322" y="673726"/>
                  </a:lnTo>
                  <a:lnTo>
                    <a:pt x="740133" y="683385"/>
                  </a:lnTo>
                  <a:lnTo>
                    <a:pt x="733492" y="677952"/>
                  </a:lnTo>
                  <a:lnTo>
                    <a:pt x="729266" y="681574"/>
                  </a:lnTo>
                  <a:lnTo>
                    <a:pt x="725644" y="677952"/>
                  </a:lnTo>
                  <a:lnTo>
                    <a:pt x="719607" y="678556"/>
                  </a:lnTo>
                  <a:lnTo>
                    <a:pt x="719003" y="671915"/>
                  </a:lnTo>
                  <a:lnTo>
                    <a:pt x="716589" y="667085"/>
                  </a:lnTo>
                  <a:lnTo>
                    <a:pt x="708740" y="667085"/>
                  </a:lnTo>
                  <a:lnTo>
                    <a:pt x="706929" y="673122"/>
                  </a:lnTo>
                  <a:lnTo>
                    <a:pt x="703911" y="676141"/>
                  </a:lnTo>
                  <a:lnTo>
                    <a:pt x="701496" y="675537"/>
                  </a:lnTo>
                  <a:lnTo>
                    <a:pt x="690629" y="679763"/>
                  </a:lnTo>
                  <a:lnTo>
                    <a:pt x="686404" y="677952"/>
                  </a:lnTo>
                  <a:lnTo>
                    <a:pt x="676744" y="670708"/>
                  </a:lnTo>
                  <a:lnTo>
                    <a:pt x="673726" y="673726"/>
                  </a:lnTo>
                  <a:lnTo>
                    <a:pt x="673122" y="676745"/>
                  </a:lnTo>
                  <a:lnTo>
                    <a:pt x="667689" y="679763"/>
                  </a:lnTo>
                  <a:lnTo>
                    <a:pt x="665878" y="685196"/>
                  </a:lnTo>
                  <a:lnTo>
                    <a:pt x="661048" y="685196"/>
                  </a:lnTo>
                  <a:lnTo>
                    <a:pt x="657426" y="689422"/>
                  </a:lnTo>
                  <a:lnTo>
                    <a:pt x="654408" y="696667"/>
                  </a:lnTo>
                  <a:lnTo>
                    <a:pt x="654408" y="706929"/>
                  </a:lnTo>
                  <a:lnTo>
                    <a:pt x="653804" y="709948"/>
                  </a:lnTo>
                  <a:lnTo>
                    <a:pt x="648975" y="711155"/>
                  </a:lnTo>
                  <a:lnTo>
                    <a:pt x="649578" y="717192"/>
                  </a:lnTo>
                  <a:lnTo>
                    <a:pt x="648371" y="721418"/>
                  </a:lnTo>
                  <a:lnTo>
                    <a:pt x="645352" y="723229"/>
                  </a:lnTo>
                  <a:lnTo>
                    <a:pt x="638712" y="720814"/>
                  </a:lnTo>
                  <a:lnTo>
                    <a:pt x="635090" y="715985"/>
                  </a:lnTo>
                  <a:lnTo>
                    <a:pt x="630260" y="712363"/>
                  </a:lnTo>
                  <a:lnTo>
                    <a:pt x="626034" y="706326"/>
                  </a:lnTo>
                  <a:lnTo>
                    <a:pt x="618790" y="706929"/>
                  </a:lnTo>
                  <a:lnTo>
                    <a:pt x="615167" y="702704"/>
                  </a:lnTo>
                  <a:lnTo>
                    <a:pt x="613356" y="698478"/>
                  </a:lnTo>
                  <a:lnTo>
                    <a:pt x="617582" y="691233"/>
                  </a:lnTo>
                  <a:lnTo>
                    <a:pt x="615167" y="685800"/>
                  </a:lnTo>
                  <a:lnTo>
                    <a:pt x="615771" y="679763"/>
                  </a:lnTo>
                  <a:lnTo>
                    <a:pt x="618790" y="676141"/>
                  </a:lnTo>
                  <a:lnTo>
                    <a:pt x="613356" y="673726"/>
                  </a:lnTo>
                  <a:lnTo>
                    <a:pt x="604301" y="673726"/>
                  </a:lnTo>
                  <a:lnTo>
                    <a:pt x="597660" y="667689"/>
                  </a:lnTo>
                  <a:lnTo>
                    <a:pt x="597660" y="672519"/>
                  </a:lnTo>
                  <a:lnTo>
                    <a:pt x="587397" y="674330"/>
                  </a:lnTo>
                  <a:lnTo>
                    <a:pt x="584379" y="670708"/>
                  </a:lnTo>
                  <a:lnTo>
                    <a:pt x="578945" y="667689"/>
                  </a:lnTo>
                  <a:lnTo>
                    <a:pt x="577134" y="661048"/>
                  </a:lnTo>
                  <a:lnTo>
                    <a:pt x="580757" y="653200"/>
                  </a:lnTo>
                  <a:lnTo>
                    <a:pt x="578945" y="646560"/>
                  </a:lnTo>
                  <a:lnTo>
                    <a:pt x="574720" y="639919"/>
                  </a:lnTo>
                  <a:lnTo>
                    <a:pt x="566268" y="636297"/>
                  </a:lnTo>
                  <a:lnTo>
                    <a:pt x="562646" y="630260"/>
                  </a:lnTo>
                  <a:lnTo>
                    <a:pt x="554194" y="632675"/>
                  </a:lnTo>
                  <a:lnTo>
                    <a:pt x="552987" y="636297"/>
                  </a:lnTo>
                  <a:lnTo>
                    <a:pt x="548157" y="636901"/>
                  </a:lnTo>
                  <a:lnTo>
                    <a:pt x="546950" y="640523"/>
                  </a:lnTo>
                  <a:lnTo>
                    <a:pt x="542724" y="640523"/>
                  </a:lnTo>
                  <a:lnTo>
                    <a:pt x="534876" y="635693"/>
                  </a:lnTo>
                  <a:lnTo>
                    <a:pt x="527631" y="624827"/>
                  </a:lnTo>
                  <a:lnTo>
                    <a:pt x="517369" y="623016"/>
                  </a:lnTo>
                  <a:lnTo>
                    <a:pt x="513746" y="626638"/>
                  </a:lnTo>
                  <a:lnTo>
                    <a:pt x="507106" y="625430"/>
                  </a:lnTo>
                  <a:lnTo>
                    <a:pt x="504691" y="622412"/>
                  </a:lnTo>
                  <a:lnTo>
                    <a:pt x="498654" y="619997"/>
                  </a:lnTo>
                  <a:lnTo>
                    <a:pt x="495635" y="627845"/>
                  </a:lnTo>
                  <a:lnTo>
                    <a:pt x="493221" y="629656"/>
                  </a:lnTo>
                  <a:lnTo>
                    <a:pt x="492013" y="635090"/>
                  </a:lnTo>
                  <a:lnTo>
                    <a:pt x="492013" y="641127"/>
                  </a:lnTo>
                  <a:lnTo>
                    <a:pt x="487184" y="648975"/>
                  </a:lnTo>
                  <a:lnTo>
                    <a:pt x="480543" y="650786"/>
                  </a:lnTo>
                  <a:lnTo>
                    <a:pt x="482958" y="653804"/>
                  </a:lnTo>
                  <a:lnTo>
                    <a:pt x="482958" y="659237"/>
                  </a:lnTo>
                  <a:lnTo>
                    <a:pt x="485372" y="665878"/>
                  </a:lnTo>
                  <a:lnTo>
                    <a:pt x="484165" y="674934"/>
                  </a:lnTo>
                  <a:lnTo>
                    <a:pt x="479939" y="675537"/>
                  </a:lnTo>
                  <a:lnTo>
                    <a:pt x="472091" y="673726"/>
                  </a:lnTo>
                  <a:lnTo>
                    <a:pt x="470280" y="671311"/>
                  </a:lnTo>
                  <a:lnTo>
                    <a:pt x="466054" y="670104"/>
                  </a:lnTo>
                  <a:lnTo>
                    <a:pt x="462432" y="674330"/>
                  </a:lnTo>
                  <a:lnTo>
                    <a:pt x="464243" y="678556"/>
                  </a:lnTo>
                  <a:lnTo>
                    <a:pt x="458206" y="681574"/>
                  </a:lnTo>
                  <a:lnTo>
                    <a:pt x="456999" y="685800"/>
                  </a:lnTo>
                  <a:lnTo>
                    <a:pt x="450962" y="686404"/>
                  </a:lnTo>
                  <a:lnTo>
                    <a:pt x="448547" y="681574"/>
                  </a:lnTo>
                  <a:lnTo>
                    <a:pt x="436473" y="685196"/>
                  </a:lnTo>
                  <a:lnTo>
                    <a:pt x="429832" y="682782"/>
                  </a:lnTo>
                  <a:lnTo>
                    <a:pt x="425607" y="685800"/>
                  </a:lnTo>
                  <a:lnTo>
                    <a:pt x="412325" y="687611"/>
                  </a:lnTo>
                  <a:lnTo>
                    <a:pt x="408099" y="687008"/>
                  </a:lnTo>
                  <a:lnTo>
                    <a:pt x="404477" y="688819"/>
                  </a:lnTo>
                  <a:lnTo>
                    <a:pt x="405081" y="693648"/>
                  </a:lnTo>
                  <a:lnTo>
                    <a:pt x="399648" y="693648"/>
                  </a:lnTo>
                  <a:lnTo>
                    <a:pt x="393007" y="699685"/>
                  </a:lnTo>
                  <a:lnTo>
                    <a:pt x="388781" y="699081"/>
                  </a:lnTo>
                  <a:lnTo>
                    <a:pt x="378518" y="701496"/>
                  </a:lnTo>
                  <a:lnTo>
                    <a:pt x="381537" y="709344"/>
                  </a:lnTo>
                  <a:lnTo>
                    <a:pt x="377311" y="711759"/>
                  </a:lnTo>
                  <a:lnTo>
                    <a:pt x="370670" y="713570"/>
                  </a:lnTo>
                  <a:lnTo>
                    <a:pt x="365840" y="720211"/>
                  </a:lnTo>
                  <a:lnTo>
                    <a:pt x="360407" y="719003"/>
                  </a:lnTo>
                  <a:lnTo>
                    <a:pt x="362218" y="714174"/>
                  </a:lnTo>
                  <a:lnTo>
                    <a:pt x="361011" y="707533"/>
                  </a:lnTo>
                  <a:lnTo>
                    <a:pt x="357992" y="712363"/>
                  </a:lnTo>
                  <a:lnTo>
                    <a:pt x="353766" y="709948"/>
                  </a:lnTo>
                  <a:lnTo>
                    <a:pt x="344711" y="712966"/>
                  </a:lnTo>
                  <a:lnTo>
                    <a:pt x="340485" y="721418"/>
                  </a:lnTo>
                  <a:lnTo>
                    <a:pt x="336259" y="722022"/>
                  </a:lnTo>
                  <a:lnTo>
                    <a:pt x="331430" y="720814"/>
                  </a:lnTo>
                  <a:lnTo>
                    <a:pt x="327204" y="722022"/>
                  </a:lnTo>
                  <a:lnTo>
                    <a:pt x="325997" y="717192"/>
                  </a:lnTo>
                  <a:lnTo>
                    <a:pt x="321771" y="710552"/>
                  </a:lnTo>
                  <a:lnTo>
                    <a:pt x="322374" y="701496"/>
                  </a:lnTo>
                  <a:lnTo>
                    <a:pt x="318752" y="702704"/>
                  </a:lnTo>
                  <a:lnTo>
                    <a:pt x="311508" y="699685"/>
                  </a:lnTo>
                  <a:lnTo>
                    <a:pt x="312112" y="690630"/>
                  </a:lnTo>
                  <a:lnTo>
                    <a:pt x="309697" y="687611"/>
                  </a:lnTo>
                  <a:lnTo>
                    <a:pt x="302452" y="689422"/>
                  </a:lnTo>
                  <a:lnTo>
                    <a:pt x="301245" y="691837"/>
                  </a:lnTo>
                  <a:lnTo>
                    <a:pt x="294001" y="694252"/>
                  </a:lnTo>
                  <a:lnTo>
                    <a:pt x="290378" y="699081"/>
                  </a:lnTo>
                  <a:lnTo>
                    <a:pt x="286152" y="699685"/>
                  </a:lnTo>
                  <a:lnTo>
                    <a:pt x="280719" y="703307"/>
                  </a:lnTo>
                  <a:lnTo>
                    <a:pt x="278304" y="708740"/>
                  </a:lnTo>
                  <a:lnTo>
                    <a:pt x="278304" y="712966"/>
                  </a:lnTo>
                  <a:lnTo>
                    <a:pt x="276493" y="717192"/>
                  </a:lnTo>
                  <a:lnTo>
                    <a:pt x="268645" y="715381"/>
                  </a:lnTo>
                  <a:lnTo>
                    <a:pt x="264419" y="715381"/>
                  </a:lnTo>
                  <a:lnTo>
                    <a:pt x="258986" y="712966"/>
                  </a:lnTo>
                  <a:lnTo>
                    <a:pt x="255967" y="716589"/>
                  </a:lnTo>
                  <a:lnTo>
                    <a:pt x="257175" y="719607"/>
                  </a:lnTo>
                  <a:lnTo>
                    <a:pt x="253553" y="722022"/>
                  </a:lnTo>
                  <a:lnTo>
                    <a:pt x="248119" y="721418"/>
                  </a:lnTo>
                  <a:lnTo>
                    <a:pt x="247516" y="731077"/>
                  </a:lnTo>
                  <a:lnTo>
                    <a:pt x="242686" y="741340"/>
                  </a:lnTo>
                  <a:lnTo>
                    <a:pt x="236649" y="736511"/>
                  </a:lnTo>
                  <a:lnTo>
                    <a:pt x="234234" y="729870"/>
                  </a:lnTo>
                  <a:lnTo>
                    <a:pt x="226990" y="731681"/>
                  </a:lnTo>
                  <a:lnTo>
                    <a:pt x="227594" y="725040"/>
                  </a:lnTo>
                  <a:lnTo>
                    <a:pt x="222161" y="723229"/>
                  </a:lnTo>
                  <a:lnTo>
                    <a:pt x="219746" y="718400"/>
                  </a:lnTo>
                  <a:lnTo>
                    <a:pt x="215520" y="719003"/>
                  </a:lnTo>
                  <a:lnTo>
                    <a:pt x="210087" y="716589"/>
                  </a:lnTo>
                  <a:lnTo>
                    <a:pt x="207672" y="713570"/>
                  </a:lnTo>
                  <a:lnTo>
                    <a:pt x="208879" y="708740"/>
                  </a:lnTo>
                  <a:lnTo>
                    <a:pt x="205861" y="705118"/>
                  </a:lnTo>
                  <a:lnTo>
                    <a:pt x="201031" y="704515"/>
                  </a:lnTo>
                  <a:lnTo>
                    <a:pt x="199824" y="700892"/>
                  </a:lnTo>
                  <a:lnTo>
                    <a:pt x="201635" y="697270"/>
                  </a:lnTo>
                  <a:lnTo>
                    <a:pt x="207068" y="695459"/>
                  </a:lnTo>
                  <a:lnTo>
                    <a:pt x="208276" y="692441"/>
                  </a:lnTo>
                  <a:lnTo>
                    <a:pt x="206465" y="688215"/>
                  </a:lnTo>
                  <a:lnTo>
                    <a:pt x="201031" y="678556"/>
                  </a:lnTo>
                  <a:lnTo>
                    <a:pt x="196202" y="678556"/>
                  </a:lnTo>
                  <a:lnTo>
                    <a:pt x="196202" y="683989"/>
                  </a:lnTo>
                  <a:lnTo>
                    <a:pt x="193787" y="684593"/>
                  </a:lnTo>
                  <a:lnTo>
                    <a:pt x="186542" y="681574"/>
                  </a:lnTo>
                  <a:lnTo>
                    <a:pt x="176280" y="683989"/>
                  </a:lnTo>
                  <a:lnTo>
                    <a:pt x="178091" y="687611"/>
                  </a:lnTo>
                  <a:lnTo>
                    <a:pt x="177487" y="690630"/>
                  </a:lnTo>
                  <a:lnTo>
                    <a:pt x="172657" y="689422"/>
                  </a:lnTo>
                  <a:lnTo>
                    <a:pt x="174468" y="685800"/>
                  </a:lnTo>
                  <a:lnTo>
                    <a:pt x="170846" y="683989"/>
                  </a:lnTo>
                  <a:lnTo>
                    <a:pt x="169035" y="686404"/>
                  </a:lnTo>
                  <a:lnTo>
                    <a:pt x="169639" y="691837"/>
                  </a:lnTo>
                  <a:lnTo>
                    <a:pt x="163602" y="697270"/>
                  </a:lnTo>
                  <a:lnTo>
                    <a:pt x="159376" y="692441"/>
                  </a:lnTo>
                  <a:lnTo>
                    <a:pt x="159376" y="685800"/>
                  </a:lnTo>
                  <a:lnTo>
                    <a:pt x="156961" y="682782"/>
                  </a:lnTo>
                  <a:lnTo>
                    <a:pt x="155754" y="677348"/>
                  </a:lnTo>
                  <a:lnTo>
                    <a:pt x="153339" y="675537"/>
                  </a:lnTo>
                  <a:lnTo>
                    <a:pt x="150320" y="667689"/>
                  </a:lnTo>
                  <a:lnTo>
                    <a:pt x="145491" y="664067"/>
                  </a:lnTo>
                  <a:lnTo>
                    <a:pt x="138850" y="661652"/>
                  </a:lnTo>
                  <a:lnTo>
                    <a:pt x="135228" y="671311"/>
                  </a:lnTo>
                  <a:lnTo>
                    <a:pt x="132209" y="676141"/>
                  </a:lnTo>
                  <a:lnTo>
                    <a:pt x="126172" y="682178"/>
                  </a:lnTo>
                  <a:lnTo>
                    <a:pt x="113495" y="685800"/>
                  </a:lnTo>
                  <a:lnTo>
                    <a:pt x="111684" y="684593"/>
                  </a:lnTo>
                  <a:lnTo>
                    <a:pt x="99610" y="686404"/>
                  </a:lnTo>
                  <a:lnTo>
                    <a:pt x="88744" y="690630"/>
                  </a:lnTo>
                  <a:lnTo>
                    <a:pt x="82103" y="691837"/>
                  </a:lnTo>
                  <a:lnTo>
                    <a:pt x="75462" y="689422"/>
                  </a:lnTo>
                  <a:lnTo>
                    <a:pt x="58559" y="690026"/>
                  </a:lnTo>
                  <a:lnTo>
                    <a:pt x="46485" y="687008"/>
                  </a:lnTo>
                  <a:lnTo>
                    <a:pt x="37429" y="687008"/>
                  </a:lnTo>
                  <a:lnTo>
                    <a:pt x="36222" y="683385"/>
                  </a:lnTo>
                  <a:lnTo>
                    <a:pt x="41051" y="682178"/>
                  </a:lnTo>
                  <a:lnTo>
                    <a:pt x="42862" y="673726"/>
                  </a:lnTo>
                  <a:lnTo>
                    <a:pt x="41051" y="670104"/>
                  </a:lnTo>
                  <a:lnTo>
                    <a:pt x="44673" y="667085"/>
                  </a:lnTo>
                  <a:lnTo>
                    <a:pt x="41051" y="661048"/>
                  </a:lnTo>
                  <a:lnTo>
                    <a:pt x="37429" y="658634"/>
                  </a:lnTo>
                  <a:lnTo>
                    <a:pt x="37429" y="655011"/>
                  </a:lnTo>
                  <a:lnTo>
                    <a:pt x="40448" y="652597"/>
                  </a:lnTo>
                  <a:lnTo>
                    <a:pt x="35618" y="646560"/>
                  </a:lnTo>
                  <a:lnTo>
                    <a:pt x="33807" y="646560"/>
                  </a:lnTo>
                  <a:lnTo>
                    <a:pt x="33807" y="639315"/>
                  </a:lnTo>
                  <a:lnTo>
                    <a:pt x="27770" y="640523"/>
                  </a:lnTo>
                  <a:lnTo>
                    <a:pt x="24148" y="635090"/>
                  </a:lnTo>
                  <a:lnTo>
                    <a:pt x="19318" y="630864"/>
                  </a:lnTo>
                  <a:lnTo>
                    <a:pt x="14489" y="628449"/>
                  </a:lnTo>
                  <a:lnTo>
                    <a:pt x="16300" y="622412"/>
                  </a:lnTo>
                  <a:lnTo>
                    <a:pt x="15092" y="617582"/>
                  </a:lnTo>
                  <a:lnTo>
                    <a:pt x="10263" y="610942"/>
                  </a:lnTo>
                  <a:lnTo>
                    <a:pt x="7244" y="601886"/>
                  </a:lnTo>
                  <a:lnTo>
                    <a:pt x="8452" y="599471"/>
                  </a:lnTo>
                  <a:lnTo>
                    <a:pt x="8452" y="589812"/>
                  </a:lnTo>
                  <a:lnTo>
                    <a:pt x="5433" y="588001"/>
                  </a:lnTo>
                  <a:lnTo>
                    <a:pt x="5433" y="577135"/>
                  </a:lnTo>
                  <a:lnTo>
                    <a:pt x="604" y="575927"/>
                  </a:lnTo>
                  <a:lnTo>
                    <a:pt x="0" y="571098"/>
                  </a:lnTo>
                  <a:lnTo>
                    <a:pt x="1207" y="568683"/>
                  </a:lnTo>
                  <a:lnTo>
                    <a:pt x="4830" y="554194"/>
                  </a:lnTo>
                  <a:lnTo>
                    <a:pt x="7244" y="554798"/>
                  </a:lnTo>
                  <a:lnTo>
                    <a:pt x="7244" y="545742"/>
                  </a:lnTo>
                  <a:lnTo>
                    <a:pt x="5433" y="543327"/>
                  </a:lnTo>
                  <a:lnTo>
                    <a:pt x="6641" y="534272"/>
                  </a:lnTo>
                  <a:lnTo>
                    <a:pt x="9055" y="534876"/>
                  </a:lnTo>
                  <a:lnTo>
                    <a:pt x="14489" y="532461"/>
                  </a:lnTo>
                  <a:lnTo>
                    <a:pt x="18714" y="522802"/>
                  </a:lnTo>
                  <a:lnTo>
                    <a:pt x="25959" y="520387"/>
                  </a:lnTo>
                  <a:lnTo>
                    <a:pt x="29581" y="522198"/>
                  </a:lnTo>
                  <a:lnTo>
                    <a:pt x="33807" y="515557"/>
                  </a:lnTo>
                  <a:lnTo>
                    <a:pt x="39240" y="514350"/>
                  </a:lnTo>
                  <a:lnTo>
                    <a:pt x="47088" y="508313"/>
                  </a:lnTo>
                  <a:lnTo>
                    <a:pt x="52522" y="507106"/>
                  </a:lnTo>
                  <a:lnTo>
                    <a:pt x="60370" y="504087"/>
                  </a:lnTo>
                  <a:lnTo>
                    <a:pt x="62181" y="504691"/>
                  </a:lnTo>
                  <a:lnTo>
                    <a:pt x="70029" y="496843"/>
                  </a:lnTo>
                  <a:lnTo>
                    <a:pt x="76066" y="495635"/>
                  </a:lnTo>
                  <a:lnTo>
                    <a:pt x="80895" y="489598"/>
                  </a:lnTo>
                  <a:lnTo>
                    <a:pt x="88744" y="487787"/>
                  </a:lnTo>
                  <a:lnTo>
                    <a:pt x="95988" y="488995"/>
                  </a:lnTo>
                  <a:lnTo>
                    <a:pt x="99006" y="486580"/>
                  </a:lnTo>
                  <a:lnTo>
                    <a:pt x="100214" y="481147"/>
                  </a:lnTo>
                  <a:lnTo>
                    <a:pt x="107458" y="479939"/>
                  </a:lnTo>
                  <a:lnTo>
                    <a:pt x="106251" y="473902"/>
                  </a:lnTo>
                  <a:lnTo>
                    <a:pt x="109873" y="471488"/>
                  </a:lnTo>
                  <a:lnTo>
                    <a:pt x="114099" y="464847"/>
                  </a:lnTo>
                  <a:lnTo>
                    <a:pt x="114702" y="461225"/>
                  </a:lnTo>
                  <a:lnTo>
                    <a:pt x="118928" y="460017"/>
                  </a:lnTo>
                  <a:lnTo>
                    <a:pt x="124361" y="451566"/>
                  </a:lnTo>
                  <a:lnTo>
                    <a:pt x="129191" y="450358"/>
                  </a:lnTo>
                  <a:lnTo>
                    <a:pt x="143680" y="439492"/>
                  </a:lnTo>
                  <a:lnTo>
                    <a:pt x="156357" y="434058"/>
                  </a:lnTo>
                  <a:lnTo>
                    <a:pt x="156961" y="431040"/>
                  </a:lnTo>
                  <a:lnTo>
                    <a:pt x="155150" y="420777"/>
                  </a:lnTo>
                  <a:lnTo>
                    <a:pt x="157565" y="417155"/>
                  </a:lnTo>
                  <a:lnTo>
                    <a:pt x="162998" y="414740"/>
                  </a:lnTo>
                  <a:lnTo>
                    <a:pt x="171450" y="414136"/>
                  </a:lnTo>
                  <a:lnTo>
                    <a:pt x="175072" y="415344"/>
                  </a:lnTo>
                  <a:lnTo>
                    <a:pt x="180505" y="418966"/>
                  </a:lnTo>
                  <a:lnTo>
                    <a:pt x="181713" y="426210"/>
                  </a:lnTo>
                  <a:lnTo>
                    <a:pt x="185335" y="428021"/>
                  </a:lnTo>
                  <a:lnTo>
                    <a:pt x="200428" y="428625"/>
                  </a:lnTo>
                  <a:lnTo>
                    <a:pt x="206465" y="426210"/>
                  </a:lnTo>
                  <a:lnTo>
                    <a:pt x="207672" y="411722"/>
                  </a:lnTo>
                  <a:lnTo>
                    <a:pt x="213709" y="409910"/>
                  </a:lnTo>
                  <a:lnTo>
                    <a:pt x="222161" y="413533"/>
                  </a:lnTo>
                  <a:lnTo>
                    <a:pt x="223368" y="420173"/>
                  </a:lnTo>
                  <a:lnTo>
                    <a:pt x="228197" y="421381"/>
                  </a:lnTo>
                  <a:lnTo>
                    <a:pt x="228197" y="417155"/>
                  </a:lnTo>
                  <a:lnTo>
                    <a:pt x="233027" y="416551"/>
                  </a:lnTo>
                  <a:lnTo>
                    <a:pt x="236649" y="423192"/>
                  </a:lnTo>
                  <a:lnTo>
                    <a:pt x="241479" y="421984"/>
                  </a:lnTo>
                  <a:lnTo>
                    <a:pt x="246912" y="425003"/>
                  </a:lnTo>
                  <a:lnTo>
                    <a:pt x="250534" y="421381"/>
                  </a:lnTo>
                  <a:lnTo>
                    <a:pt x="254760" y="423796"/>
                  </a:lnTo>
                  <a:lnTo>
                    <a:pt x="255967" y="419570"/>
                  </a:lnTo>
                  <a:lnTo>
                    <a:pt x="255364" y="411722"/>
                  </a:lnTo>
                  <a:lnTo>
                    <a:pt x="263816" y="411118"/>
                  </a:lnTo>
                  <a:lnTo>
                    <a:pt x="266834" y="412929"/>
                  </a:lnTo>
                  <a:lnTo>
                    <a:pt x="269853" y="410514"/>
                  </a:lnTo>
                  <a:lnTo>
                    <a:pt x="264419" y="406288"/>
                  </a:lnTo>
                  <a:lnTo>
                    <a:pt x="268645" y="399044"/>
                  </a:lnTo>
                  <a:lnTo>
                    <a:pt x="262004" y="392403"/>
                  </a:lnTo>
                  <a:lnTo>
                    <a:pt x="253553" y="387574"/>
                  </a:lnTo>
                  <a:lnTo>
                    <a:pt x="249327" y="389385"/>
                  </a:lnTo>
                  <a:lnTo>
                    <a:pt x="249930" y="379122"/>
                  </a:lnTo>
                  <a:lnTo>
                    <a:pt x="245101" y="380329"/>
                  </a:lnTo>
                  <a:lnTo>
                    <a:pt x="240875" y="376707"/>
                  </a:lnTo>
                  <a:lnTo>
                    <a:pt x="229405" y="376103"/>
                  </a:lnTo>
                  <a:lnTo>
                    <a:pt x="225179" y="367048"/>
                  </a:lnTo>
                  <a:lnTo>
                    <a:pt x="220349" y="365237"/>
                  </a:lnTo>
                  <a:lnTo>
                    <a:pt x="213105" y="360407"/>
                  </a:lnTo>
                  <a:lnTo>
                    <a:pt x="205257" y="363426"/>
                  </a:lnTo>
                  <a:lnTo>
                    <a:pt x="201031" y="363426"/>
                  </a:lnTo>
                  <a:lnTo>
                    <a:pt x="190165" y="354974"/>
                  </a:lnTo>
                  <a:lnTo>
                    <a:pt x="182317" y="351352"/>
                  </a:lnTo>
                  <a:lnTo>
                    <a:pt x="180505" y="353767"/>
                  </a:lnTo>
                  <a:lnTo>
                    <a:pt x="176280" y="351352"/>
                  </a:lnTo>
                  <a:lnTo>
                    <a:pt x="175072" y="345315"/>
                  </a:lnTo>
                  <a:lnTo>
                    <a:pt x="169035" y="340485"/>
                  </a:lnTo>
                  <a:lnTo>
                    <a:pt x="164809" y="333845"/>
                  </a:lnTo>
                  <a:lnTo>
                    <a:pt x="159376" y="329015"/>
                  </a:lnTo>
                  <a:lnTo>
                    <a:pt x="150924" y="328411"/>
                  </a:lnTo>
                  <a:lnTo>
                    <a:pt x="149717" y="321167"/>
                  </a:lnTo>
                  <a:lnTo>
                    <a:pt x="144283" y="318149"/>
                  </a:lnTo>
                  <a:lnTo>
                    <a:pt x="146698" y="313923"/>
                  </a:lnTo>
                  <a:lnTo>
                    <a:pt x="141265" y="310300"/>
                  </a:lnTo>
                  <a:lnTo>
                    <a:pt x="141265" y="307886"/>
                  </a:lnTo>
                  <a:lnTo>
                    <a:pt x="147906" y="298226"/>
                  </a:lnTo>
                  <a:lnTo>
                    <a:pt x="155754" y="299434"/>
                  </a:lnTo>
                  <a:lnTo>
                    <a:pt x="159980" y="296415"/>
                  </a:lnTo>
                  <a:lnTo>
                    <a:pt x="163602" y="295812"/>
                  </a:lnTo>
                  <a:lnTo>
                    <a:pt x="164206" y="290982"/>
                  </a:lnTo>
                  <a:lnTo>
                    <a:pt x="173261" y="291586"/>
                  </a:lnTo>
                  <a:lnTo>
                    <a:pt x="175676" y="288567"/>
                  </a:lnTo>
                  <a:lnTo>
                    <a:pt x="176280" y="281323"/>
                  </a:lnTo>
                  <a:lnTo>
                    <a:pt x="178091" y="278304"/>
                  </a:lnTo>
                  <a:lnTo>
                    <a:pt x="175072" y="273475"/>
                  </a:lnTo>
                  <a:lnTo>
                    <a:pt x="176280" y="265627"/>
                  </a:lnTo>
                  <a:lnTo>
                    <a:pt x="164809" y="262608"/>
                  </a:lnTo>
                  <a:lnTo>
                    <a:pt x="153339" y="261401"/>
                  </a:lnTo>
                  <a:lnTo>
                    <a:pt x="152132" y="258986"/>
                  </a:lnTo>
                  <a:lnTo>
                    <a:pt x="148509" y="257779"/>
                  </a:lnTo>
                  <a:lnTo>
                    <a:pt x="144283" y="252346"/>
                  </a:lnTo>
                  <a:lnTo>
                    <a:pt x="144283" y="249931"/>
                  </a:lnTo>
                  <a:lnTo>
                    <a:pt x="138850" y="248723"/>
                  </a:lnTo>
                  <a:lnTo>
                    <a:pt x="137039" y="251138"/>
                  </a:lnTo>
                  <a:lnTo>
                    <a:pt x="129795" y="250534"/>
                  </a:lnTo>
                  <a:lnTo>
                    <a:pt x="120739" y="248120"/>
                  </a:lnTo>
                  <a:lnTo>
                    <a:pt x="121343" y="234838"/>
                  </a:lnTo>
                  <a:lnTo>
                    <a:pt x="120739" y="232423"/>
                  </a:lnTo>
                  <a:lnTo>
                    <a:pt x="126172" y="230612"/>
                  </a:lnTo>
                  <a:lnTo>
                    <a:pt x="133417" y="233631"/>
                  </a:lnTo>
                  <a:lnTo>
                    <a:pt x="135228" y="228801"/>
                  </a:lnTo>
                  <a:lnTo>
                    <a:pt x="140661" y="230612"/>
                  </a:lnTo>
                  <a:lnTo>
                    <a:pt x="150320" y="226386"/>
                  </a:lnTo>
                  <a:lnTo>
                    <a:pt x="150924" y="222161"/>
                  </a:lnTo>
                  <a:lnTo>
                    <a:pt x="158169" y="210690"/>
                  </a:lnTo>
                  <a:lnTo>
                    <a:pt x="157565" y="204050"/>
                  </a:lnTo>
                  <a:lnTo>
                    <a:pt x="162394" y="204653"/>
                  </a:lnTo>
                  <a:lnTo>
                    <a:pt x="172054" y="204653"/>
                  </a:lnTo>
                  <a:lnTo>
                    <a:pt x="175072" y="207672"/>
                  </a:lnTo>
                  <a:lnTo>
                    <a:pt x="182317" y="207672"/>
                  </a:lnTo>
                  <a:lnTo>
                    <a:pt x="196805" y="213709"/>
                  </a:lnTo>
                  <a:lnTo>
                    <a:pt x="202239" y="209483"/>
                  </a:lnTo>
                  <a:lnTo>
                    <a:pt x="207672" y="210087"/>
                  </a:lnTo>
                  <a:lnTo>
                    <a:pt x="226386" y="207068"/>
                  </a:lnTo>
                  <a:lnTo>
                    <a:pt x="223972" y="203446"/>
                  </a:lnTo>
                  <a:lnTo>
                    <a:pt x="223972" y="196805"/>
                  </a:lnTo>
                  <a:lnTo>
                    <a:pt x="216124" y="194994"/>
                  </a:lnTo>
                  <a:lnTo>
                    <a:pt x="213105" y="194391"/>
                  </a:lnTo>
                  <a:lnTo>
                    <a:pt x="210087" y="194391"/>
                  </a:lnTo>
                  <a:lnTo>
                    <a:pt x="207672" y="193183"/>
                  </a:lnTo>
                  <a:lnTo>
                    <a:pt x="206465" y="186542"/>
                  </a:lnTo>
                  <a:lnTo>
                    <a:pt x="204050" y="181713"/>
                  </a:lnTo>
                  <a:lnTo>
                    <a:pt x="202239" y="178091"/>
                  </a:lnTo>
                  <a:lnTo>
                    <a:pt x="198013" y="178694"/>
                  </a:lnTo>
                  <a:lnTo>
                    <a:pt x="195598" y="180505"/>
                  </a:lnTo>
                  <a:lnTo>
                    <a:pt x="193183" y="182317"/>
                  </a:lnTo>
                  <a:lnTo>
                    <a:pt x="190768" y="182920"/>
                  </a:lnTo>
                  <a:lnTo>
                    <a:pt x="187146" y="176883"/>
                  </a:lnTo>
                  <a:lnTo>
                    <a:pt x="190165" y="172657"/>
                  </a:lnTo>
                  <a:lnTo>
                    <a:pt x="191976" y="169035"/>
                  </a:lnTo>
                  <a:lnTo>
                    <a:pt x="192579" y="165413"/>
                  </a:lnTo>
                  <a:lnTo>
                    <a:pt x="191976" y="162395"/>
                  </a:lnTo>
                  <a:lnTo>
                    <a:pt x="190768" y="162395"/>
                  </a:lnTo>
                  <a:lnTo>
                    <a:pt x="192579" y="158169"/>
                  </a:lnTo>
                  <a:lnTo>
                    <a:pt x="191372" y="153339"/>
                  </a:lnTo>
                  <a:lnTo>
                    <a:pt x="189561" y="152132"/>
                  </a:lnTo>
                  <a:lnTo>
                    <a:pt x="186542" y="150924"/>
                  </a:lnTo>
                  <a:lnTo>
                    <a:pt x="184128" y="150924"/>
                  </a:lnTo>
                  <a:lnTo>
                    <a:pt x="176883" y="155150"/>
                  </a:lnTo>
                  <a:lnTo>
                    <a:pt x="176883" y="156358"/>
                  </a:lnTo>
                  <a:lnTo>
                    <a:pt x="175676" y="159376"/>
                  </a:lnTo>
                  <a:lnTo>
                    <a:pt x="172054" y="158169"/>
                  </a:lnTo>
                  <a:lnTo>
                    <a:pt x="167828" y="154547"/>
                  </a:lnTo>
                  <a:lnTo>
                    <a:pt x="169639" y="150321"/>
                  </a:lnTo>
                  <a:lnTo>
                    <a:pt x="169639" y="147906"/>
                  </a:lnTo>
                  <a:lnTo>
                    <a:pt x="167828" y="147302"/>
                  </a:lnTo>
                  <a:lnTo>
                    <a:pt x="161187" y="146699"/>
                  </a:lnTo>
                  <a:lnTo>
                    <a:pt x="159980" y="149113"/>
                  </a:lnTo>
                  <a:lnTo>
                    <a:pt x="158772" y="147906"/>
                  </a:lnTo>
                  <a:lnTo>
                    <a:pt x="156357" y="149113"/>
                  </a:lnTo>
                  <a:lnTo>
                    <a:pt x="152735" y="146095"/>
                  </a:lnTo>
                  <a:lnTo>
                    <a:pt x="150924" y="144284"/>
                  </a:lnTo>
                  <a:lnTo>
                    <a:pt x="150924" y="143680"/>
                  </a:lnTo>
                  <a:lnTo>
                    <a:pt x="150320" y="143076"/>
                  </a:lnTo>
                  <a:lnTo>
                    <a:pt x="149717" y="141869"/>
                  </a:lnTo>
                  <a:lnTo>
                    <a:pt x="150924" y="140662"/>
                  </a:lnTo>
                  <a:lnTo>
                    <a:pt x="150320" y="137039"/>
                  </a:lnTo>
                  <a:lnTo>
                    <a:pt x="146698" y="134625"/>
                  </a:lnTo>
                  <a:lnTo>
                    <a:pt x="146095" y="134021"/>
                  </a:lnTo>
                  <a:lnTo>
                    <a:pt x="147302" y="132813"/>
                  </a:lnTo>
                  <a:lnTo>
                    <a:pt x="147906" y="132813"/>
                  </a:lnTo>
                  <a:lnTo>
                    <a:pt x="148509" y="131002"/>
                  </a:lnTo>
                  <a:lnTo>
                    <a:pt x="150320" y="129795"/>
                  </a:lnTo>
                  <a:lnTo>
                    <a:pt x="149113" y="128588"/>
                  </a:lnTo>
                  <a:lnTo>
                    <a:pt x="149717" y="125569"/>
                  </a:lnTo>
                  <a:lnTo>
                    <a:pt x="148509" y="124362"/>
                  </a:lnTo>
                  <a:lnTo>
                    <a:pt x="150924" y="123154"/>
                  </a:lnTo>
                  <a:lnTo>
                    <a:pt x="149717" y="120136"/>
                  </a:lnTo>
                  <a:lnTo>
                    <a:pt x="147906" y="116514"/>
                  </a:lnTo>
                  <a:lnTo>
                    <a:pt x="147906" y="110477"/>
                  </a:lnTo>
                  <a:lnTo>
                    <a:pt x="145491" y="110477"/>
                  </a:lnTo>
                  <a:lnTo>
                    <a:pt x="138850" y="105043"/>
                  </a:lnTo>
                  <a:lnTo>
                    <a:pt x="144283" y="101421"/>
                  </a:lnTo>
                  <a:lnTo>
                    <a:pt x="144887" y="99610"/>
                  </a:lnTo>
                  <a:lnTo>
                    <a:pt x="143680" y="97799"/>
                  </a:lnTo>
                  <a:lnTo>
                    <a:pt x="141869" y="96592"/>
                  </a:lnTo>
                  <a:lnTo>
                    <a:pt x="136435" y="99610"/>
                  </a:lnTo>
                  <a:lnTo>
                    <a:pt x="129795" y="100818"/>
                  </a:lnTo>
                  <a:lnTo>
                    <a:pt x="128587" y="100214"/>
                  </a:lnTo>
                  <a:lnTo>
                    <a:pt x="128587" y="97195"/>
                  </a:lnTo>
                  <a:lnTo>
                    <a:pt x="128587" y="92969"/>
                  </a:lnTo>
                  <a:lnTo>
                    <a:pt x="130398" y="91762"/>
                  </a:lnTo>
                  <a:lnTo>
                    <a:pt x="131002" y="90555"/>
                  </a:lnTo>
                  <a:lnTo>
                    <a:pt x="130398" y="88140"/>
                  </a:lnTo>
                  <a:lnTo>
                    <a:pt x="134021" y="82707"/>
                  </a:lnTo>
                  <a:lnTo>
                    <a:pt x="137643" y="79688"/>
                  </a:lnTo>
                  <a:lnTo>
                    <a:pt x="137643" y="79084"/>
                  </a:lnTo>
                  <a:lnTo>
                    <a:pt x="135832" y="73651"/>
                  </a:lnTo>
                  <a:lnTo>
                    <a:pt x="133417" y="70029"/>
                  </a:lnTo>
                  <a:lnTo>
                    <a:pt x="132813" y="68218"/>
                  </a:lnTo>
                  <a:lnTo>
                    <a:pt x="129795" y="65803"/>
                  </a:lnTo>
                  <a:lnTo>
                    <a:pt x="121947" y="63388"/>
                  </a:lnTo>
                  <a:lnTo>
                    <a:pt x="120739" y="62784"/>
                  </a:lnTo>
                  <a:lnTo>
                    <a:pt x="119532" y="56748"/>
                  </a:lnTo>
                  <a:lnTo>
                    <a:pt x="123758" y="53125"/>
                  </a:lnTo>
                  <a:lnTo>
                    <a:pt x="124965" y="47692"/>
                  </a:lnTo>
                  <a:lnTo>
                    <a:pt x="121947" y="44674"/>
                  </a:lnTo>
                  <a:lnTo>
                    <a:pt x="117721" y="45277"/>
                  </a:lnTo>
                  <a:lnTo>
                    <a:pt x="111080" y="48900"/>
                  </a:lnTo>
                  <a:lnTo>
                    <a:pt x="105647" y="45277"/>
                  </a:lnTo>
                  <a:lnTo>
                    <a:pt x="109873" y="43466"/>
                  </a:lnTo>
                  <a:lnTo>
                    <a:pt x="111684" y="39844"/>
                  </a:lnTo>
                  <a:lnTo>
                    <a:pt x="118325" y="38033"/>
                  </a:lnTo>
                  <a:lnTo>
                    <a:pt x="121343" y="33807"/>
                  </a:lnTo>
                  <a:lnTo>
                    <a:pt x="121343" y="30789"/>
                  </a:lnTo>
                  <a:lnTo>
                    <a:pt x="115306" y="30185"/>
                  </a:lnTo>
                  <a:lnTo>
                    <a:pt x="114099" y="21733"/>
                  </a:lnTo>
                  <a:lnTo>
                    <a:pt x="126776" y="16904"/>
                  </a:lnTo>
                  <a:lnTo>
                    <a:pt x="129795" y="18715"/>
                  </a:lnTo>
                  <a:lnTo>
                    <a:pt x="139454" y="18111"/>
                  </a:lnTo>
                  <a:lnTo>
                    <a:pt x="146698" y="19318"/>
                  </a:lnTo>
                  <a:lnTo>
                    <a:pt x="152132" y="18111"/>
                  </a:lnTo>
                  <a:lnTo>
                    <a:pt x="155150" y="9659"/>
                  </a:lnTo>
                  <a:lnTo>
                    <a:pt x="160583" y="7244"/>
                  </a:lnTo>
                  <a:lnTo>
                    <a:pt x="163602" y="0"/>
                  </a:lnTo>
                  <a:lnTo>
                    <a:pt x="167828" y="2415"/>
                  </a:lnTo>
                  <a:lnTo>
                    <a:pt x="172054" y="1207"/>
                  </a:lnTo>
                  <a:lnTo>
                    <a:pt x="172054" y="8452"/>
                  </a:lnTo>
                  <a:lnTo>
                    <a:pt x="176280" y="10867"/>
                  </a:lnTo>
                  <a:lnTo>
                    <a:pt x="183524" y="12074"/>
                  </a:lnTo>
                  <a:lnTo>
                    <a:pt x="184128" y="18111"/>
                  </a:lnTo>
                  <a:lnTo>
                    <a:pt x="188957" y="15092"/>
                  </a:lnTo>
                  <a:lnTo>
                    <a:pt x="193787" y="16300"/>
                  </a:lnTo>
                  <a:lnTo>
                    <a:pt x="197409" y="21733"/>
                  </a:lnTo>
                  <a:lnTo>
                    <a:pt x="198013" y="27770"/>
                  </a:lnTo>
                  <a:lnTo>
                    <a:pt x="201031" y="31996"/>
                  </a:lnTo>
                  <a:lnTo>
                    <a:pt x="222161" y="35618"/>
                  </a:lnTo>
                  <a:lnTo>
                    <a:pt x="232423" y="35015"/>
                  </a:lnTo>
                  <a:lnTo>
                    <a:pt x="237856" y="38637"/>
                  </a:lnTo>
                  <a:lnTo>
                    <a:pt x="241479" y="38033"/>
                  </a:lnTo>
                  <a:lnTo>
                    <a:pt x="257779" y="40448"/>
                  </a:lnTo>
                  <a:lnTo>
                    <a:pt x="269249" y="42863"/>
                  </a:lnTo>
                  <a:lnTo>
                    <a:pt x="273475" y="50107"/>
                  </a:lnTo>
                  <a:lnTo>
                    <a:pt x="283134" y="69425"/>
                  </a:lnTo>
                  <a:lnTo>
                    <a:pt x="280719" y="81499"/>
                  </a:lnTo>
                  <a:lnTo>
                    <a:pt x="281927" y="87536"/>
                  </a:lnTo>
                  <a:lnTo>
                    <a:pt x="280719" y="97195"/>
                  </a:lnTo>
                  <a:lnTo>
                    <a:pt x="278304" y="100818"/>
                  </a:lnTo>
                  <a:lnTo>
                    <a:pt x="274682" y="103232"/>
                  </a:lnTo>
                  <a:lnTo>
                    <a:pt x="273475" y="109873"/>
                  </a:lnTo>
                  <a:lnTo>
                    <a:pt x="285549" y="114702"/>
                  </a:lnTo>
                  <a:lnTo>
                    <a:pt x="297019" y="120136"/>
                  </a:lnTo>
                  <a:lnTo>
                    <a:pt x="300641" y="117117"/>
                  </a:lnTo>
                  <a:lnTo>
                    <a:pt x="304867" y="121947"/>
                  </a:lnTo>
                  <a:lnTo>
                    <a:pt x="309697" y="116514"/>
                  </a:lnTo>
                  <a:lnTo>
                    <a:pt x="317545" y="118928"/>
                  </a:lnTo>
                  <a:lnTo>
                    <a:pt x="318149" y="123758"/>
                  </a:lnTo>
                  <a:lnTo>
                    <a:pt x="329015" y="128588"/>
                  </a:lnTo>
                  <a:lnTo>
                    <a:pt x="332637" y="127984"/>
                  </a:lnTo>
                  <a:lnTo>
                    <a:pt x="339278" y="130399"/>
                  </a:lnTo>
                  <a:lnTo>
                    <a:pt x="342900" y="134625"/>
                  </a:lnTo>
                  <a:lnTo>
                    <a:pt x="341089" y="140058"/>
                  </a:lnTo>
                  <a:lnTo>
                    <a:pt x="347126" y="141265"/>
                  </a:lnTo>
                  <a:lnTo>
                    <a:pt x="348333" y="145491"/>
                  </a:lnTo>
                  <a:lnTo>
                    <a:pt x="356181" y="146095"/>
                  </a:lnTo>
                  <a:lnTo>
                    <a:pt x="353163" y="153339"/>
                  </a:lnTo>
                  <a:lnTo>
                    <a:pt x="356181" y="155754"/>
                  </a:lnTo>
                  <a:lnTo>
                    <a:pt x="365840" y="153339"/>
                  </a:lnTo>
                  <a:lnTo>
                    <a:pt x="370066" y="150321"/>
                  </a:lnTo>
                  <a:lnTo>
                    <a:pt x="374896" y="151528"/>
                  </a:lnTo>
                  <a:lnTo>
                    <a:pt x="386366" y="150924"/>
                  </a:lnTo>
                  <a:lnTo>
                    <a:pt x="387574" y="157565"/>
                  </a:lnTo>
                  <a:lnTo>
                    <a:pt x="383951" y="163602"/>
                  </a:lnTo>
                  <a:lnTo>
                    <a:pt x="387574" y="170846"/>
                  </a:lnTo>
                  <a:lnTo>
                    <a:pt x="388177" y="174468"/>
                  </a:lnTo>
                  <a:lnTo>
                    <a:pt x="391196" y="176883"/>
                  </a:lnTo>
                  <a:lnTo>
                    <a:pt x="395422" y="175676"/>
                  </a:lnTo>
                  <a:lnTo>
                    <a:pt x="400855" y="177487"/>
                  </a:lnTo>
                  <a:lnTo>
                    <a:pt x="412929" y="178694"/>
                  </a:lnTo>
                  <a:lnTo>
                    <a:pt x="415947" y="180505"/>
                  </a:lnTo>
                  <a:lnTo>
                    <a:pt x="420777" y="176280"/>
                  </a:lnTo>
                  <a:lnTo>
                    <a:pt x="424399" y="176280"/>
                  </a:lnTo>
                  <a:lnTo>
                    <a:pt x="431644" y="169035"/>
                  </a:lnTo>
                  <a:lnTo>
                    <a:pt x="436473" y="169639"/>
                  </a:lnTo>
                  <a:lnTo>
                    <a:pt x="440699" y="171450"/>
                  </a:lnTo>
                  <a:lnTo>
                    <a:pt x="449754" y="167828"/>
                  </a:lnTo>
                  <a:lnTo>
                    <a:pt x="449754" y="164206"/>
                  </a:lnTo>
                  <a:lnTo>
                    <a:pt x="454584" y="164206"/>
                  </a:lnTo>
                  <a:lnTo>
                    <a:pt x="459413" y="158169"/>
                  </a:lnTo>
                  <a:lnTo>
                    <a:pt x="464243" y="157565"/>
                  </a:lnTo>
                  <a:lnTo>
                    <a:pt x="472695" y="153943"/>
                  </a:lnTo>
                  <a:lnTo>
                    <a:pt x="475713" y="150321"/>
                  </a:lnTo>
                  <a:lnTo>
                    <a:pt x="479939" y="155150"/>
                  </a:lnTo>
                  <a:lnTo>
                    <a:pt x="487787" y="156961"/>
                  </a:lnTo>
                  <a:lnTo>
                    <a:pt x="496239" y="162395"/>
                  </a:lnTo>
                  <a:lnTo>
                    <a:pt x="498654" y="168431"/>
                  </a:lnTo>
                  <a:lnTo>
                    <a:pt x="496239" y="190165"/>
                  </a:lnTo>
                  <a:lnTo>
                    <a:pt x="496239" y="196202"/>
                  </a:lnTo>
                  <a:lnTo>
                    <a:pt x="501069" y="204050"/>
                  </a:lnTo>
                  <a:lnTo>
                    <a:pt x="505898" y="206465"/>
                  </a:lnTo>
                  <a:lnTo>
                    <a:pt x="512539" y="207672"/>
                  </a:lnTo>
                  <a:lnTo>
                    <a:pt x="516161" y="212501"/>
                  </a:lnTo>
                  <a:lnTo>
                    <a:pt x="518576" y="210690"/>
                  </a:lnTo>
                  <a:lnTo>
                    <a:pt x="522802" y="211294"/>
                  </a:lnTo>
                  <a:lnTo>
                    <a:pt x="524613" y="220349"/>
                  </a:lnTo>
                  <a:lnTo>
                    <a:pt x="531254" y="214313"/>
                  </a:lnTo>
                  <a:lnTo>
                    <a:pt x="538498" y="210690"/>
                  </a:lnTo>
                  <a:lnTo>
                    <a:pt x="544535" y="206465"/>
                  </a:lnTo>
                  <a:lnTo>
                    <a:pt x="544535" y="202239"/>
                  </a:lnTo>
                  <a:lnTo>
                    <a:pt x="548761" y="199824"/>
                  </a:lnTo>
                  <a:lnTo>
                    <a:pt x="553590" y="201031"/>
                  </a:lnTo>
                  <a:lnTo>
                    <a:pt x="559627" y="198013"/>
                  </a:lnTo>
                  <a:lnTo>
                    <a:pt x="568079" y="200428"/>
                  </a:lnTo>
                  <a:lnTo>
                    <a:pt x="568683" y="201635"/>
                  </a:lnTo>
                  <a:lnTo>
                    <a:pt x="577738" y="206465"/>
                  </a:lnTo>
                  <a:lnTo>
                    <a:pt x="581964" y="206465"/>
                  </a:lnTo>
                  <a:lnTo>
                    <a:pt x="585586" y="211294"/>
                  </a:lnTo>
                  <a:lnTo>
                    <a:pt x="589208" y="209483"/>
                  </a:lnTo>
                  <a:lnTo>
                    <a:pt x="593434" y="210087"/>
                  </a:lnTo>
                  <a:lnTo>
                    <a:pt x="594038" y="214916"/>
                  </a:lnTo>
                  <a:lnTo>
                    <a:pt x="601282" y="214916"/>
                  </a:lnTo>
                  <a:lnTo>
                    <a:pt x="605508" y="209483"/>
                  </a:lnTo>
                  <a:lnTo>
                    <a:pt x="613960" y="210087"/>
                  </a:lnTo>
                  <a:lnTo>
                    <a:pt x="616979" y="208879"/>
                  </a:lnTo>
                  <a:lnTo>
                    <a:pt x="624223" y="209483"/>
                  </a:lnTo>
                  <a:lnTo>
                    <a:pt x="623619" y="211898"/>
                  </a:lnTo>
                  <a:lnTo>
                    <a:pt x="634486" y="214313"/>
                  </a:lnTo>
                  <a:lnTo>
                    <a:pt x="635090" y="216727"/>
                  </a:lnTo>
                  <a:lnTo>
                    <a:pt x="647164" y="220953"/>
                  </a:lnTo>
                  <a:lnTo>
                    <a:pt x="656219" y="226990"/>
                  </a:lnTo>
                  <a:lnTo>
                    <a:pt x="665274" y="227594"/>
                  </a:lnTo>
                  <a:lnTo>
                    <a:pt x="670104" y="236046"/>
                  </a:lnTo>
                  <a:lnTo>
                    <a:pt x="682781" y="240875"/>
                  </a:lnTo>
                  <a:lnTo>
                    <a:pt x="683989" y="243894"/>
                  </a:lnTo>
                  <a:lnTo>
                    <a:pt x="697270" y="248120"/>
                  </a:lnTo>
                  <a:lnTo>
                    <a:pt x="697874" y="251138"/>
                  </a:lnTo>
                  <a:lnTo>
                    <a:pt x="703307" y="253553"/>
                  </a:lnTo>
                  <a:lnTo>
                    <a:pt x="707533" y="252949"/>
                  </a:lnTo>
                  <a:lnTo>
                    <a:pt x="708740" y="248723"/>
                  </a:lnTo>
                  <a:lnTo>
                    <a:pt x="712363" y="245705"/>
                  </a:lnTo>
                  <a:lnTo>
                    <a:pt x="725644" y="250534"/>
                  </a:lnTo>
                  <a:lnTo>
                    <a:pt x="731077" y="246309"/>
                  </a:lnTo>
                  <a:lnTo>
                    <a:pt x="733492" y="246912"/>
                  </a:lnTo>
                  <a:lnTo>
                    <a:pt x="738322" y="243894"/>
                  </a:lnTo>
                  <a:lnTo>
                    <a:pt x="737718" y="239064"/>
                  </a:lnTo>
                  <a:lnTo>
                    <a:pt x="744962" y="239064"/>
                  </a:lnTo>
                  <a:lnTo>
                    <a:pt x="745566" y="232423"/>
                  </a:lnTo>
                  <a:lnTo>
                    <a:pt x="751603" y="231216"/>
                  </a:lnTo>
                  <a:lnTo>
                    <a:pt x="754622" y="231820"/>
                  </a:lnTo>
                  <a:lnTo>
                    <a:pt x="763073" y="228801"/>
                  </a:lnTo>
                  <a:lnTo>
                    <a:pt x="768506" y="220953"/>
                  </a:lnTo>
                  <a:lnTo>
                    <a:pt x="769110" y="216124"/>
                  </a:lnTo>
                  <a:lnTo>
                    <a:pt x="774543" y="216727"/>
                  </a:lnTo>
                  <a:lnTo>
                    <a:pt x="774543" y="226990"/>
                  </a:lnTo>
                  <a:lnTo>
                    <a:pt x="776354" y="231216"/>
                  </a:lnTo>
                  <a:lnTo>
                    <a:pt x="778769" y="248120"/>
                  </a:lnTo>
                  <a:lnTo>
                    <a:pt x="788428" y="255968"/>
                  </a:lnTo>
                  <a:lnTo>
                    <a:pt x="793258" y="258383"/>
                  </a:lnTo>
                  <a:lnTo>
                    <a:pt x="798088" y="255968"/>
                  </a:lnTo>
                  <a:lnTo>
                    <a:pt x="810162" y="255968"/>
                  </a:lnTo>
                  <a:lnTo>
                    <a:pt x="814387" y="258383"/>
                  </a:lnTo>
                  <a:lnTo>
                    <a:pt x="814387" y="265627"/>
                  </a:lnTo>
                  <a:lnTo>
                    <a:pt x="824047" y="266834"/>
                  </a:lnTo>
                  <a:lnTo>
                    <a:pt x="830084" y="271664"/>
                  </a:lnTo>
                  <a:lnTo>
                    <a:pt x="833706" y="268645"/>
                  </a:lnTo>
                  <a:lnTo>
                    <a:pt x="833102" y="262005"/>
                  </a:lnTo>
                  <a:lnTo>
                    <a:pt x="835517" y="257779"/>
                  </a:lnTo>
                  <a:lnTo>
                    <a:pt x="839743" y="255364"/>
                  </a:lnTo>
                  <a:lnTo>
                    <a:pt x="848195" y="254157"/>
                  </a:lnTo>
                  <a:lnTo>
                    <a:pt x="856043" y="249931"/>
                  </a:lnTo>
                  <a:lnTo>
                    <a:pt x="866306" y="252346"/>
                  </a:lnTo>
                  <a:lnTo>
                    <a:pt x="872342" y="255364"/>
                  </a:lnTo>
                  <a:lnTo>
                    <a:pt x="873550" y="258383"/>
                  </a:lnTo>
                  <a:lnTo>
                    <a:pt x="880794" y="261401"/>
                  </a:lnTo>
                  <a:lnTo>
                    <a:pt x="885624" y="262005"/>
                  </a:lnTo>
                  <a:lnTo>
                    <a:pt x="894075" y="260797"/>
                  </a:lnTo>
                  <a:lnTo>
                    <a:pt x="894075" y="258383"/>
                  </a:lnTo>
                  <a:lnTo>
                    <a:pt x="899509" y="255968"/>
                  </a:lnTo>
                  <a:lnTo>
                    <a:pt x="899509" y="251138"/>
                  </a:lnTo>
                  <a:lnTo>
                    <a:pt x="906149" y="252949"/>
                  </a:lnTo>
                  <a:lnTo>
                    <a:pt x="910979" y="257779"/>
                  </a:lnTo>
                  <a:lnTo>
                    <a:pt x="915205" y="257779"/>
                  </a:lnTo>
                  <a:lnTo>
                    <a:pt x="918827" y="254760"/>
                  </a:lnTo>
                  <a:lnTo>
                    <a:pt x="920034" y="248723"/>
                  </a:lnTo>
                  <a:lnTo>
                    <a:pt x="923053" y="243894"/>
                  </a:lnTo>
                  <a:lnTo>
                    <a:pt x="934523" y="251138"/>
                  </a:lnTo>
                  <a:lnTo>
                    <a:pt x="937542" y="248120"/>
                  </a:lnTo>
                  <a:lnTo>
                    <a:pt x="936938" y="244497"/>
                  </a:lnTo>
                  <a:lnTo>
                    <a:pt x="945390" y="241479"/>
                  </a:lnTo>
                  <a:lnTo>
                    <a:pt x="947201" y="246309"/>
                  </a:lnTo>
                  <a:lnTo>
                    <a:pt x="950219" y="248723"/>
                  </a:lnTo>
                  <a:lnTo>
                    <a:pt x="952031" y="255364"/>
                  </a:lnTo>
                  <a:lnTo>
                    <a:pt x="958671" y="260194"/>
                  </a:lnTo>
                  <a:lnTo>
                    <a:pt x="964105" y="261401"/>
                  </a:lnTo>
                  <a:lnTo>
                    <a:pt x="964105" y="266231"/>
                  </a:lnTo>
                  <a:lnTo>
                    <a:pt x="967727" y="268645"/>
                  </a:lnTo>
                  <a:lnTo>
                    <a:pt x="971953" y="267438"/>
                  </a:lnTo>
                  <a:lnTo>
                    <a:pt x="971349" y="263816"/>
                  </a:lnTo>
                  <a:lnTo>
                    <a:pt x="982215" y="254760"/>
                  </a:lnTo>
                  <a:lnTo>
                    <a:pt x="985234" y="250534"/>
                  </a:lnTo>
                  <a:lnTo>
                    <a:pt x="987045" y="243894"/>
                  </a:lnTo>
                  <a:lnTo>
                    <a:pt x="985234" y="232423"/>
                  </a:lnTo>
                  <a:lnTo>
                    <a:pt x="987045" y="228198"/>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53" name="Freeform: Shape 5152">
              <a:extLst>
                <a:ext uri="{FF2B5EF4-FFF2-40B4-BE49-F238E27FC236}">
                  <a16:creationId xmlns:a16="http://schemas.microsoft.com/office/drawing/2014/main" id="{2ABE7E9F-A9EB-8D8F-8B26-37C73784BA57}"/>
                </a:ext>
              </a:extLst>
            </p:cNvPr>
            <p:cNvSpPr/>
            <p:nvPr/>
          </p:nvSpPr>
          <p:spPr>
            <a:xfrm>
              <a:off x="7266121" y="1568406"/>
              <a:ext cx="30184" cy="30788"/>
            </a:xfrm>
            <a:custGeom>
              <a:avLst/>
              <a:gdLst>
                <a:gd name="connsiteX0" fmla="*/ 24752 w 30184"/>
                <a:gd name="connsiteY0" fmla="*/ 26563 h 30788"/>
                <a:gd name="connsiteX1" fmla="*/ 23544 w 30184"/>
                <a:gd name="connsiteY1" fmla="*/ 27770 h 30788"/>
                <a:gd name="connsiteX2" fmla="*/ 21733 w 30184"/>
                <a:gd name="connsiteY2" fmla="*/ 30789 h 30788"/>
                <a:gd name="connsiteX3" fmla="*/ 16300 w 30184"/>
                <a:gd name="connsiteY3" fmla="*/ 28374 h 30788"/>
                <a:gd name="connsiteX4" fmla="*/ 11470 w 30184"/>
                <a:gd name="connsiteY4" fmla="*/ 25355 h 30788"/>
                <a:gd name="connsiteX5" fmla="*/ 9659 w 30184"/>
                <a:gd name="connsiteY5" fmla="*/ 25959 h 30788"/>
                <a:gd name="connsiteX6" fmla="*/ 9055 w 30184"/>
                <a:gd name="connsiteY6" fmla="*/ 24148 h 30788"/>
                <a:gd name="connsiteX7" fmla="*/ 7244 w 30184"/>
                <a:gd name="connsiteY7" fmla="*/ 22337 h 30788"/>
                <a:gd name="connsiteX8" fmla="*/ 7244 w 30184"/>
                <a:gd name="connsiteY8" fmla="*/ 21129 h 30788"/>
                <a:gd name="connsiteX9" fmla="*/ 5433 w 30184"/>
                <a:gd name="connsiteY9" fmla="*/ 19922 h 30788"/>
                <a:gd name="connsiteX10" fmla="*/ 5433 w 30184"/>
                <a:gd name="connsiteY10" fmla="*/ 19318 h 30788"/>
                <a:gd name="connsiteX11" fmla="*/ 4226 w 30184"/>
                <a:gd name="connsiteY11" fmla="*/ 14489 h 30788"/>
                <a:gd name="connsiteX12" fmla="*/ 604 w 30184"/>
                <a:gd name="connsiteY12" fmla="*/ 9659 h 30788"/>
                <a:gd name="connsiteX13" fmla="*/ 0 w 30184"/>
                <a:gd name="connsiteY13" fmla="*/ 9055 h 30788"/>
                <a:gd name="connsiteX14" fmla="*/ 6037 w 30184"/>
                <a:gd name="connsiteY14" fmla="*/ 6641 h 30788"/>
                <a:gd name="connsiteX15" fmla="*/ 7848 w 30184"/>
                <a:gd name="connsiteY15" fmla="*/ 4830 h 30788"/>
                <a:gd name="connsiteX16" fmla="*/ 9055 w 30184"/>
                <a:gd name="connsiteY16" fmla="*/ 3018 h 30788"/>
                <a:gd name="connsiteX17" fmla="*/ 9659 w 30184"/>
                <a:gd name="connsiteY17" fmla="*/ 1811 h 30788"/>
                <a:gd name="connsiteX18" fmla="*/ 10263 w 30184"/>
                <a:gd name="connsiteY18" fmla="*/ 1207 h 30788"/>
                <a:gd name="connsiteX19" fmla="*/ 11470 w 30184"/>
                <a:gd name="connsiteY19" fmla="*/ 604 h 30788"/>
                <a:gd name="connsiteX20" fmla="*/ 12678 w 30184"/>
                <a:gd name="connsiteY20" fmla="*/ 0 h 30788"/>
                <a:gd name="connsiteX21" fmla="*/ 15696 w 30184"/>
                <a:gd name="connsiteY21" fmla="*/ 604 h 30788"/>
                <a:gd name="connsiteX22" fmla="*/ 17507 w 30184"/>
                <a:gd name="connsiteY22" fmla="*/ 3018 h 30788"/>
                <a:gd name="connsiteX23" fmla="*/ 16904 w 30184"/>
                <a:gd name="connsiteY23" fmla="*/ 3018 h 30788"/>
                <a:gd name="connsiteX24" fmla="*/ 18715 w 30184"/>
                <a:gd name="connsiteY24" fmla="*/ 5433 h 30788"/>
                <a:gd name="connsiteX25" fmla="*/ 21733 w 30184"/>
                <a:gd name="connsiteY25" fmla="*/ 2415 h 30788"/>
                <a:gd name="connsiteX26" fmla="*/ 22941 w 30184"/>
                <a:gd name="connsiteY26" fmla="*/ 3622 h 30788"/>
                <a:gd name="connsiteX27" fmla="*/ 23544 w 30184"/>
                <a:gd name="connsiteY27" fmla="*/ 4830 h 30788"/>
                <a:gd name="connsiteX28" fmla="*/ 21129 w 30184"/>
                <a:gd name="connsiteY28" fmla="*/ 7244 h 30788"/>
                <a:gd name="connsiteX29" fmla="*/ 28374 w 30184"/>
                <a:gd name="connsiteY29" fmla="*/ 7848 h 30788"/>
                <a:gd name="connsiteX30" fmla="*/ 27770 w 30184"/>
                <a:gd name="connsiteY30" fmla="*/ 15696 h 30788"/>
                <a:gd name="connsiteX31" fmla="*/ 30185 w 30184"/>
                <a:gd name="connsiteY31" fmla="*/ 19922 h 30788"/>
                <a:gd name="connsiteX32" fmla="*/ 27166 w 30184"/>
                <a:gd name="connsiteY32" fmla="*/ 24148 h 30788"/>
                <a:gd name="connsiteX33" fmla="*/ 24752 w 30184"/>
                <a:gd name="connsiteY33" fmla="*/ 26563 h 3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0184" h="30788">
                  <a:moveTo>
                    <a:pt x="24752" y="26563"/>
                  </a:moveTo>
                  <a:lnTo>
                    <a:pt x="23544" y="27770"/>
                  </a:lnTo>
                  <a:lnTo>
                    <a:pt x="21733" y="30789"/>
                  </a:lnTo>
                  <a:lnTo>
                    <a:pt x="16300" y="28374"/>
                  </a:lnTo>
                  <a:lnTo>
                    <a:pt x="11470" y="25355"/>
                  </a:lnTo>
                  <a:lnTo>
                    <a:pt x="9659" y="25959"/>
                  </a:lnTo>
                  <a:lnTo>
                    <a:pt x="9055" y="24148"/>
                  </a:lnTo>
                  <a:lnTo>
                    <a:pt x="7244" y="22337"/>
                  </a:lnTo>
                  <a:lnTo>
                    <a:pt x="7244" y="21129"/>
                  </a:lnTo>
                  <a:lnTo>
                    <a:pt x="5433" y="19922"/>
                  </a:lnTo>
                  <a:lnTo>
                    <a:pt x="5433" y="19318"/>
                  </a:lnTo>
                  <a:lnTo>
                    <a:pt x="4226" y="14489"/>
                  </a:lnTo>
                  <a:lnTo>
                    <a:pt x="604" y="9659"/>
                  </a:lnTo>
                  <a:lnTo>
                    <a:pt x="0" y="9055"/>
                  </a:lnTo>
                  <a:lnTo>
                    <a:pt x="6037" y="6641"/>
                  </a:lnTo>
                  <a:lnTo>
                    <a:pt x="7848" y="4830"/>
                  </a:lnTo>
                  <a:lnTo>
                    <a:pt x="9055" y="3018"/>
                  </a:lnTo>
                  <a:lnTo>
                    <a:pt x="9659" y="1811"/>
                  </a:lnTo>
                  <a:lnTo>
                    <a:pt x="10263" y="1207"/>
                  </a:lnTo>
                  <a:lnTo>
                    <a:pt x="11470" y="604"/>
                  </a:lnTo>
                  <a:lnTo>
                    <a:pt x="12678" y="0"/>
                  </a:lnTo>
                  <a:lnTo>
                    <a:pt x="15696" y="604"/>
                  </a:lnTo>
                  <a:lnTo>
                    <a:pt x="17507" y="3018"/>
                  </a:lnTo>
                  <a:lnTo>
                    <a:pt x="16904" y="3018"/>
                  </a:lnTo>
                  <a:lnTo>
                    <a:pt x="18715" y="5433"/>
                  </a:lnTo>
                  <a:lnTo>
                    <a:pt x="21733" y="2415"/>
                  </a:lnTo>
                  <a:lnTo>
                    <a:pt x="22941" y="3622"/>
                  </a:lnTo>
                  <a:lnTo>
                    <a:pt x="23544" y="4830"/>
                  </a:lnTo>
                  <a:lnTo>
                    <a:pt x="21129" y="7244"/>
                  </a:lnTo>
                  <a:lnTo>
                    <a:pt x="28374" y="7848"/>
                  </a:lnTo>
                  <a:lnTo>
                    <a:pt x="27770" y="15696"/>
                  </a:lnTo>
                  <a:lnTo>
                    <a:pt x="30185" y="19922"/>
                  </a:lnTo>
                  <a:lnTo>
                    <a:pt x="27166" y="24148"/>
                  </a:lnTo>
                  <a:lnTo>
                    <a:pt x="24752" y="26563"/>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54" name="Freeform: Shape 5153">
              <a:extLst>
                <a:ext uri="{FF2B5EF4-FFF2-40B4-BE49-F238E27FC236}">
                  <a16:creationId xmlns:a16="http://schemas.microsoft.com/office/drawing/2014/main" id="{0C099AD1-A364-F622-CB33-33F2162083C9}"/>
                </a:ext>
              </a:extLst>
            </p:cNvPr>
            <p:cNvSpPr/>
            <p:nvPr/>
          </p:nvSpPr>
          <p:spPr>
            <a:xfrm>
              <a:off x="7997802" y="3125341"/>
              <a:ext cx="855438" cy="1395144"/>
            </a:xfrm>
            <a:custGeom>
              <a:avLst/>
              <a:gdLst>
                <a:gd name="connsiteX0" fmla="*/ 775751 w 855438"/>
                <a:gd name="connsiteY0" fmla="*/ 354370 h 1395144"/>
                <a:gd name="connsiteX1" fmla="*/ 770318 w 855438"/>
                <a:gd name="connsiteY1" fmla="*/ 354974 h 1395144"/>
                <a:gd name="connsiteX2" fmla="*/ 770318 w 855438"/>
                <a:gd name="connsiteY2" fmla="*/ 358596 h 1395144"/>
                <a:gd name="connsiteX3" fmla="*/ 778166 w 855438"/>
                <a:gd name="connsiteY3" fmla="*/ 362822 h 1395144"/>
                <a:gd name="connsiteX4" fmla="*/ 779977 w 855438"/>
                <a:gd name="connsiteY4" fmla="*/ 365237 h 1395144"/>
                <a:gd name="connsiteX5" fmla="*/ 783599 w 855438"/>
                <a:gd name="connsiteY5" fmla="*/ 367048 h 1395144"/>
                <a:gd name="connsiteX6" fmla="*/ 783599 w 855438"/>
                <a:gd name="connsiteY6" fmla="*/ 374292 h 1395144"/>
                <a:gd name="connsiteX7" fmla="*/ 778166 w 855438"/>
                <a:gd name="connsiteY7" fmla="*/ 380329 h 1395144"/>
                <a:gd name="connsiteX8" fmla="*/ 775751 w 855438"/>
                <a:gd name="connsiteY8" fmla="*/ 388177 h 1395144"/>
                <a:gd name="connsiteX9" fmla="*/ 768507 w 855438"/>
                <a:gd name="connsiteY9" fmla="*/ 391196 h 1395144"/>
                <a:gd name="connsiteX10" fmla="*/ 757640 w 855438"/>
                <a:gd name="connsiteY10" fmla="*/ 390592 h 1395144"/>
                <a:gd name="connsiteX11" fmla="*/ 754018 w 855438"/>
                <a:gd name="connsiteY11" fmla="*/ 394818 h 1395144"/>
                <a:gd name="connsiteX12" fmla="*/ 746773 w 855438"/>
                <a:gd name="connsiteY12" fmla="*/ 394214 h 1395144"/>
                <a:gd name="connsiteX13" fmla="*/ 743151 w 855438"/>
                <a:gd name="connsiteY13" fmla="*/ 397836 h 1395144"/>
                <a:gd name="connsiteX14" fmla="*/ 738925 w 855438"/>
                <a:gd name="connsiteY14" fmla="*/ 400251 h 1395144"/>
                <a:gd name="connsiteX15" fmla="*/ 738322 w 855438"/>
                <a:gd name="connsiteY15" fmla="*/ 404477 h 1395144"/>
                <a:gd name="connsiteX16" fmla="*/ 733492 w 855438"/>
                <a:gd name="connsiteY16" fmla="*/ 406288 h 1395144"/>
                <a:gd name="connsiteX17" fmla="*/ 729870 w 855438"/>
                <a:gd name="connsiteY17" fmla="*/ 409307 h 1395144"/>
                <a:gd name="connsiteX18" fmla="*/ 728059 w 855438"/>
                <a:gd name="connsiteY18" fmla="*/ 413533 h 1395144"/>
                <a:gd name="connsiteX19" fmla="*/ 722625 w 855438"/>
                <a:gd name="connsiteY19" fmla="*/ 417155 h 1395144"/>
                <a:gd name="connsiteX20" fmla="*/ 711759 w 855438"/>
                <a:gd name="connsiteY20" fmla="*/ 415947 h 1395144"/>
                <a:gd name="connsiteX21" fmla="*/ 704515 w 855438"/>
                <a:gd name="connsiteY21" fmla="*/ 420777 h 1395144"/>
                <a:gd name="connsiteX22" fmla="*/ 702100 w 855438"/>
                <a:gd name="connsiteY22" fmla="*/ 420777 h 1395144"/>
                <a:gd name="connsiteX23" fmla="*/ 696667 w 855438"/>
                <a:gd name="connsiteY23" fmla="*/ 426814 h 1395144"/>
                <a:gd name="connsiteX24" fmla="*/ 694252 w 855438"/>
                <a:gd name="connsiteY24" fmla="*/ 435266 h 1395144"/>
                <a:gd name="connsiteX25" fmla="*/ 683989 w 855438"/>
                <a:gd name="connsiteY25" fmla="*/ 448547 h 1395144"/>
                <a:gd name="connsiteX26" fmla="*/ 693045 w 855438"/>
                <a:gd name="connsiteY26" fmla="*/ 455791 h 1395144"/>
                <a:gd name="connsiteX27" fmla="*/ 689422 w 855438"/>
                <a:gd name="connsiteY27" fmla="*/ 458206 h 1395144"/>
                <a:gd name="connsiteX28" fmla="*/ 680367 w 855438"/>
                <a:gd name="connsiteY28" fmla="*/ 458206 h 1395144"/>
                <a:gd name="connsiteX29" fmla="*/ 679159 w 855438"/>
                <a:gd name="connsiteY29" fmla="*/ 465450 h 1395144"/>
                <a:gd name="connsiteX30" fmla="*/ 682178 w 855438"/>
                <a:gd name="connsiteY30" fmla="*/ 469073 h 1395144"/>
                <a:gd name="connsiteX31" fmla="*/ 679159 w 855438"/>
                <a:gd name="connsiteY31" fmla="*/ 475713 h 1395144"/>
                <a:gd name="connsiteX32" fmla="*/ 679159 w 855438"/>
                <a:gd name="connsiteY32" fmla="*/ 478732 h 1395144"/>
                <a:gd name="connsiteX33" fmla="*/ 683989 w 855438"/>
                <a:gd name="connsiteY33" fmla="*/ 482958 h 1395144"/>
                <a:gd name="connsiteX34" fmla="*/ 683385 w 855438"/>
                <a:gd name="connsiteY34" fmla="*/ 485976 h 1395144"/>
                <a:gd name="connsiteX35" fmla="*/ 690026 w 855438"/>
                <a:gd name="connsiteY35" fmla="*/ 487184 h 1395144"/>
                <a:gd name="connsiteX36" fmla="*/ 693045 w 855438"/>
                <a:gd name="connsiteY36" fmla="*/ 490202 h 1395144"/>
                <a:gd name="connsiteX37" fmla="*/ 687008 w 855438"/>
                <a:gd name="connsiteY37" fmla="*/ 499258 h 1395144"/>
                <a:gd name="connsiteX38" fmla="*/ 689422 w 855438"/>
                <a:gd name="connsiteY38" fmla="*/ 503483 h 1395144"/>
                <a:gd name="connsiteX39" fmla="*/ 687611 w 855438"/>
                <a:gd name="connsiteY39" fmla="*/ 508313 h 1395144"/>
                <a:gd name="connsiteX40" fmla="*/ 683989 w 855438"/>
                <a:gd name="connsiteY40" fmla="*/ 507106 h 1395144"/>
                <a:gd name="connsiteX41" fmla="*/ 678556 w 855438"/>
                <a:gd name="connsiteY41" fmla="*/ 507709 h 1395144"/>
                <a:gd name="connsiteX42" fmla="*/ 679763 w 855438"/>
                <a:gd name="connsiteY42" fmla="*/ 516161 h 1395144"/>
                <a:gd name="connsiteX43" fmla="*/ 676745 w 855438"/>
                <a:gd name="connsiteY43" fmla="*/ 516161 h 1395144"/>
                <a:gd name="connsiteX44" fmla="*/ 670104 w 855438"/>
                <a:gd name="connsiteY44" fmla="*/ 513143 h 1395144"/>
                <a:gd name="connsiteX45" fmla="*/ 667085 w 855438"/>
                <a:gd name="connsiteY45" fmla="*/ 520991 h 1395144"/>
                <a:gd name="connsiteX46" fmla="*/ 668897 w 855438"/>
                <a:gd name="connsiteY46" fmla="*/ 528235 h 1395144"/>
                <a:gd name="connsiteX47" fmla="*/ 662860 w 855438"/>
                <a:gd name="connsiteY47" fmla="*/ 538498 h 1395144"/>
                <a:gd name="connsiteX48" fmla="*/ 658030 w 855438"/>
                <a:gd name="connsiteY48" fmla="*/ 538498 h 1395144"/>
                <a:gd name="connsiteX49" fmla="*/ 655615 w 855438"/>
                <a:gd name="connsiteY49" fmla="*/ 542724 h 1395144"/>
                <a:gd name="connsiteX50" fmla="*/ 659841 w 855438"/>
                <a:gd name="connsiteY50" fmla="*/ 546950 h 1395144"/>
                <a:gd name="connsiteX51" fmla="*/ 668897 w 855438"/>
                <a:gd name="connsiteY51" fmla="*/ 550572 h 1395144"/>
                <a:gd name="connsiteX52" fmla="*/ 665878 w 855438"/>
                <a:gd name="connsiteY52" fmla="*/ 553590 h 1395144"/>
                <a:gd name="connsiteX53" fmla="*/ 664671 w 855438"/>
                <a:gd name="connsiteY53" fmla="*/ 558420 h 1395144"/>
                <a:gd name="connsiteX54" fmla="*/ 659841 w 855438"/>
                <a:gd name="connsiteY54" fmla="*/ 555401 h 1395144"/>
                <a:gd name="connsiteX55" fmla="*/ 659841 w 855438"/>
                <a:gd name="connsiteY55" fmla="*/ 548761 h 1395144"/>
                <a:gd name="connsiteX56" fmla="*/ 654408 w 855438"/>
                <a:gd name="connsiteY56" fmla="*/ 551175 h 1395144"/>
                <a:gd name="connsiteX57" fmla="*/ 647767 w 855438"/>
                <a:gd name="connsiteY57" fmla="*/ 556609 h 1395144"/>
                <a:gd name="connsiteX58" fmla="*/ 644749 w 855438"/>
                <a:gd name="connsiteY58" fmla="*/ 560231 h 1395144"/>
                <a:gd name="connsiteX59" fmla="*/ 643541 w 855438"/>
                <a:gd name="connsiteY59" fmla="*/ 565664 h 1395144"/>
                <a:gd name="connsiteX60" fmla="*/ 644749 w 855438"/>
                <a:gd name="connsiteY60" fmla="*/ 570494 h 1395144"/>
                <a:gd name="connsiteX61" fmla="*/ 642334 w 855438"/>
                <a:gd name="connsiteY61" fmla="*/ 573512 h 1395144"/>
                <a:gd name="connsiteX62" fmla="*/ 639315 w 855438"/>
                <a:gd name="connsiteY62" fmla="*/ 584982 h 1395144"/>
                <a:gd name="connsiteX63" fmla="*/ 641126 w 855438"/>
                <a:gd name="connsiteY63" fmla="*/ 594038 h 1395144"/>
                <a:gd name="connsiteX64" fmla="*/ 645352 w 855438"/>
                <a:gd name="connsiteY64" fmla="*/ 595849 h 1395144"/>
                <a:gd name="connsiteX65" fmla="*/ 647767 w 855438"/>
                <a:gd name="connsiteY65" fmla="*/ 601886 h 1395144"/>
                <a:gd name="connsiteX66" fmla="*/ 650182 w 855438"/>
                <a:gd name="connsiteY66" fmla="*/ 603697 h 1395144"/>
                <a:gd name="connsiteX67" fmla="*/ 650182 w 855438"/>
                <a:gd name="connsiteY67" fmla="*/ 612149 h 1395144"/>
                <a:gd name="connsiteX68" fmla="*/ 651993 w 855438"/>
                <a:gd name="connsiteY68" fmla="*/ 615167 h 1395144"/>
                <a:gd name="connsiteX69" fmla="*/ 646560 w 855438"/>
                <a:gd name="connsiteY69" fmla="*/ 616979 h 1395144"/>
                <a:gd name="connsiteX70" fmla="*/ 632675 w 855438"/>
                <a:gd name="connsiteY70" fmla="*/ 611545 h 1395144"/>
                <a:gd name="connsiteX71" fmla="*/ 624826 w 855438"/>
                <a:gd name="connsiteY71" fmla="*/ 609130 h 1395144"/>
                <a:gd name="connsiteX72" fmla="*/ 624223 w 855438"/>
                <a:gd name="connsiteY72" fmla="*/ 615771 h 1395144"/>
                <a:gd name="connsiteX73" fmla="*/ 621808 w 855438"/>
                <a:gd name="connsiteY73" fmla="*/ 618790 h 1395144"/>
                <a:gd name="connsiteX74" fmla="*/ 622412 w 855438"/>
                <a:gd name="connsiteY74" fmla="*/ 625430 h 1395144"/>
                <a:gd name="connsiteX75" fmla="*/ 625430 w 855438"/>
                <a:gd name="connsiteY75" fmla="*/ 626638 h 1395144"/>
                <a:gd name="connsiteX76" fmla="*/ 624223 w 855438"/>
                <a:gd name="connsiteY76" fmla="*/ 632675 h 1395144"/>
                <a:gd name="connsiteX77" fmla="*/ 618789 w 855438"/>
                <a:gd name="connsiteY77" fmla="*/ 630864 h 1395144"/>
                <a:gd name="connsiteX78" fmla="*/ 615167 w 855438"/>
                <a:gd name="connsiteY78" fmla="*/ 633278 h 1395144"/>
                <a:gd name="connsiteX79" fmla="*/ 613356 w 855438"/>
                <a:gd name="connsiteY79" fmla="*/ 636901 h 1395144"/>
                <a:gd name="connsiteX80" fmla="*/ 613960 w 855438"/>
                <a:gd name="connsiteY80" fmla="*/ 642938 h 1395144"/>
                <a:gd name="connsiteX81" fmla="*/ 612149 w 855438"/>
                <a:gd name="connsiteY81" fmla="*/ 647767 h 1395144"/>
                <a:gd name="connsiteX82" fmla="*/ 608527 w 855438"/>
                <a:gd name="connsiteY82" fmla="*/ 661652 h 1395144"/>
                <a:gd name="connsiteX83" fmla="*/ 602490 w 855438"/>
                <a:gd name="connsiteY83" fmla="*/ 662859 h 1395144"/>
                <a:gd name="connsiteX84" fmla="*/ 596453 w 855438"/>
                <a:gd name="connsiteY84" fmla="*/ 668896 h 1395144"/>
                <a:gd name="connsiteX85" fmla="*/ 594038 w 855438"/>
                <a:gd name="connsiteY85" fmla="*/ 670104 h 1395144"/>
                <a:gd name="connsiteX86" fmla="*/ 583775 w 855438"/>
                <a:gd name="connsiteY86" fmla="*/ 668293 h 1395144"/>
                <a:gd name="connsiteX87" fmla="*/ 577738 w 855438"/>
                <a:gd name="connsiteY87" fmla="*/ 665878 h 1395144"/>
                <a:gd name="connsiteX88" fmla="*/ 571098 w 855438"/>
                <a:gd name="connsiteY88" fmla="*/ 659841 h 1395144"/>
                <a:gd name="connsiteX89" fmla="*/ 565061 w 855438"/>
                <a:gd name="connsiteY89" fmla="*/ 657426 h 1395144"/>
                <a:gd name="connsiteX90" fmla="*/ 562042 w 855438"/>
                <a:gd name="connsiteY90" fmla="*/ 658030 h 1395144"/>
                <a:gd name="connsiteX91" fmla="*/ 560231 w 855438"/>
                <a:gd name="connsiteY91" fmla="*/ 653200 h 1395144"/>
                <a:gd name="connsiteX92" fmla="*/ 557212 w 855438"/>
                <a:gd name="connsiteY92" fmla="*/ 656219 h 1395144"/>
                <a:gd name="connsiteX93" fmla="*/ 552987 w 855438"/>
                <a:gd name="connsiteY93" fmla="*/ 657426 h 1395144"/>
                <a:gd name="connsiteX94" fmla="*/ 548761 w 855438"/>
                <a:gd name="connsiteY94" fmla="*/ 656219 h 1395144"/>
                <a:gd name="connsiteX95" fmla="*/ 543931 w 855438"/>
                <a:gd name="connsiteY95" fmla="*/ 659237 h 1395144"/>
                <a:gd name="connsiteX96" fmla="*/ 536083 w 855438"/>
                <a:gd name="connsiteY96" fmla="*/ 656219 h 1395144"/>
                <a:gd name="connsiteX97" fmla="*/ 530650 w 855438"/>
                <a:gd name="connsiteY97" fmla="*/ 657426 h 1395144"/>
                <a:gd name="connsiteX98" fmla="*/ 524009 w 855438"/>
                <a:gd name="connsiteY98" fmla="*/ 661048 h 1395144"/>
                <a:gd name="connsiteX99" fmla="*/ 519180 w 855438"/>
                <a:gd name="connsiteY99" fmla="*/ 657426 h 1395144"/>
                <a:gd name="connsiteX100" fmla="*/ 511331 w 855438"/>
                <a:gd name="connsiteY100" fmla="*/ 656822 h 1395144"/>
                <a:gd name="connsiteX101" fmla="*/ 507106 w 855438"/>
                <a:gd name="connsiteY101" fmla="*/ 658030 h 1395144"/>
                <a:gd name="connsiteX102" fmla="*/ 504087 w 855438"/>
                <a:gd name="connsiteY102" fmla="*/ 657426 h 1395144"/>
                <a:gd name="connsiteX103" fmla="*/ 499257 w 855438"/>
                <a:gd name="connsiteY103" fmla="*/ 658634 h 1395144"/>
                <a:gd name="connsiteX104" fmla="*/ 493824 w 855438"/>
                <a:gd name="connsiteY104" fmla="*/ 659237 h 1395144"/>
                <a:gd name="connsiteX105" fmla="*/ 493824 w 855438"/>
                <a:gd name="connsiteY105" fmla="*/ 662256 h 1395144"/>
                <a:gd name="connsiteX106" fmla="*/ 495635 w 855438"/>
                <a:gd name="connsiteY106" fmla="*/ 669500 h 1395144"/>
                <a:gd name="connsiteX107" fmla="*/ 492013 w 855438"/>
                <a:gd name="connsiteY107" fmla="*/ 674933 h 1395144"/>
                <a:gd name="connsiteX108" fmla="*/ 488391 w 855438"/>
                <a:gd name="connsiteY108" fmla="*/ 677952 h 1395144"/>
                <a:gd name="connsiteX109" fmla="*/ 491409 w 855438"/>
                <a:gd name="connsiteY109" fmla="*/ 683989 h 1395144"/>
                <a:gd name="connsiteX110" fmla="*/ 487787 w 855438"/>
                <a:gd name="connsiteY110" fmla="*/ 690629 h 1395144"/>
                <a:gd name="connsiteX111" fmla="*/ 482958 w 855438"/>
                <a:gd name="connsiteY111" fmla="*/ 694855 h 1395144"/>
                <a:gd name="connsiteX112" fmla="*/ 476921 w 855438"/>
                <a:gd name="connsiteY112" fmla="*/ 705118 h 1395144"/>
                <a:gd name="connsiteX113" fmla="*/ 462432 w 855438"/>
                <a:gd name="connsiteY113" fmla="*/ 714174 h 1395144"/>
                <a:gd name="connsiteX114" fmla="*/ 463036 w 855438"/>
                <a:gd name="connsiteY114" fmla="*/ 720211 h 1395144"/>
                <a:gd name="connsiteX115" fmla="*/ 461225 w 855438"/>
                <a:gd name="connsiteY115" fmla="*/ 726248 h 1395144"/>
                <a:gd name="connsiteX116" fmla="*/ 457602 w 855438"/>
                <a:gd name="connsiteY116" fmla="*/ 728663 h 1395144"/>
                <a:gd name="connsiteX117" fmla="*/ 456395 w 855438"/>
                <a:gd name="connsiteY117" fmla="*/ 731681 h 1395144"/>
                <a:gd name="connsiteX118" fmla="*/ 452773 w 855438"/>
                <a:gd name="connsiteY118" fmla="*/ 729870 h 1395144"/>
                <a:gd name="connsiteX119" fmla="*/ 448547 w 855438"/>
                <a:gd name="connsiteY119" fmla="*/ 730474 h 1395144"/>
                <a:gd name="connsiteX120" fmla="*/ 446736 w 855438"/>
                <a:gd name="connsiteY120" fmla="*/ 728059 h 1395144"/>
                <a:gd name="connsiteX121" fmla="*/ 445528 w 855438"/>
                <a:gd name="connsiteY121" fmla="*/ 722626 h 1395144"/>
                <a:gd name="connsiteX122" fmla="*/ 441906 w 855438"/>
                <a:gd name="connsiteY122" fmla="*/ 720814 h 1395144"/>
                <a:gd name="connsiteX123" fmla="*/ 438888 w 855438"/>
                <a:gd name="connsiteY123" fmla="*/ 722022 h 1395144"/>
                <a:gd name="connsiteX124" fmla="*/ 434662 w 855438"/>
                <a:gd name="connsiteY124" fmla="*/ 717796 h 1395144"/>
                <a:gd name="connsiteX125" fmla="*/ 431644 w 855438"/>
                <a:gd name="connsiteY125" fmla="*/ 727455 h 1395144"/>
                <a:gd name="connsiteX126" fmla="*/ 432851 w 855438"/>
                <a:gd name="connsiteY126" fmla="*/ 738322 h 1395144"/>
                <a:gd name="connsiteX127" fmla="*/ 432247 w 855438"/>
                <a:gd name="connsiteY127" fmla="*/ 745566 h 1395144"/>
                <a:gd name="connsiteX128" fmla="*/ 434058 w 855438"/>
                <a:gd name="connsiteY128" fmla="*/ 752207 h 1395144"/>
                <a:gd name="connsiteX129" fmla="*/ 433455 w 855438"/>
                <a:gd name="connsiteY129" fmla="*/ 758847 h 1395144"/>
                <a:gd name="connsiteX130" fmla="*/ 435266 w 855438"/>
                <a:gd name="connsiteY130" fmla="*/ 763073 h 1395144"/>
                <a:gd name="connsiteX131" fmla="*/ 438284 w 855438"/>
                <a:gd name="connsiteY131" fmla="*/ 766695 h 1395144"/>
                <a:gd name="connsiteX132" fmla="*/ 438888 w 855438"/>
                <a:gd name="connsiteY132" fmla="*/ 773940 h 1395144"/>
                <a:gd name="connsiteX133" fmla="*/ 436473 w 855438"/>
                <a:gd name="connsiteY133" fmla="*/ 779373 h 1395144"/>
                <a:gd name="connsiteX134" fmla="*/ 432851 w 855438"/>
                <a:gd name="connsiteY134" fmla="*/ 781788 h 1395144"/>
                <a:gd name="connsiteX135" fmla="*/ 433455 w 855438"/>
                <a:gd name="connsiteY135" fmla="*/ 786014 h 1395144"/>
                <a:gd name="connsiteX136" fmla="*/ 429832 w 855438"/>
                <a:gd name="connsiteY136" fmla="*/ 790843 h 1395144"/>
                <a:gd name="connsiteX137" fmla="*/ 433455 w 855438"/>
                <a:gd name="connsiteY137" fmla="*/ 793862 h 1395144"/>
                <a:gd name="connsiteX138" fmla="*/ 434662 w 855438"/>
                <a:gd name="connsiteY138" fmla="*/ 797484 h 1395144"/>
                <a:gd name="connsiteX139" fmla="*/ 441303 w 855438"/>
                <a:gd name="connsiteY139" fmla="*/ 800502 h 1395144"/>
                <a:gd name="connsiteX140" fmla="*/ 443114 w 855438"/>
                <a:gd name="connsiteY140" fmla="*/ 812576 h 1395144"/>
                <a:gd name="connsiteX141" fmla="*/ 449151 w 855438"/>
                <a:gd name="connsiteY141" fmla="*/ 811973 h 1395144"/>
                <a:gd name="connsiteX142" fmla="*/ 449151 w 855438"/>
                <a:gd name="connsiteY142" fmla="*/ 816199 h 1395144"/>
                <a:gd name="connsiteX143" fmla="*/ 451565 w 855438"/>
                <a:gd name="connsiteY143" fmla="*/ 818613 h 1395144"/>
                <a:gd name="connsiteX144" fmla="*/ 450358 w 855438"/>
                <a:gd name="connsiteY144" fmla="*/ 822236 h 1395144"/>
                <a:gd name="connsiteX145" fmla="*/ 447340 w 855438"/>
                <a:gd name="connsiteY145" fmla="*/ 824047 h 1395144"/>
                <a:gd name="connsiteX146" fmla="*/ 447340 w 855438"/>
                <a:gd name="connsiteY146" fmla="*/ 829480 h 1395144"/>
                <a:gd name="connsiteX147" fmla="*/ 444925 w 855438"/>
                <a:gd name="connsiteY147" fmla="*/ 834310 h 1395144"/>
                <a:gd name="connsiteX148" fmla="*/ 444321 w 855438"/>
                <a:gd name="connsiteY148" fmla="*/ 838535 h 1395144"/>
                <a:gd name="connsiteX149" fmla="*/ 449754 w 855438"/>
                <a:gd name="connsiteY149" fmla="*/ 844572 h 1395144"/>
                <a:gd name="connsiteX150" fmla="*/ 450962 w 855438"/>
                <a:gd name="connsiteY150" fmla="*/ 851213 h 1395144"/>
                <a:gd name="connsiteX151" fmla="*/ 446736 w 855438"/>
                <a:gd name="connsiteY151" fmla="*/ 854232 h 1395144"/>
                <a:gd name="connsiteX152" fmla="*/ 446132 w 855438"/>
                <a:gd name="connsiteY152" fmla="*/ 859665 h 1395144"/>
                <a:gd name="connsiteX153" fmla="*/ 447943 w 855438"/>
                <a:gd name="connsiteY153" fmla="*/ 868117 h 1395144"/>
                <a:gd name="connsiteX154" fmla="*/ 446736 w 855438"/>
                <a:gd name="connsiteY154" fmla="*/ 872946 h 1395144"/>
                <a:gd name="connsiteX155" fmla="*/ 441906 w 855438"/>
                <a:gd name="connsiteY155" fmla="*/ 877172 h 1395144"/>
                <a:gd name="connsiteX156" fmla="*/ 441303 w 855438"/>
                <a:gd name="connsiteY156" fmla="*/ 880794 h 1395144"/>
                <a:gd name="connsiteX157" fmla="*/ 443717 w 855438"/>
                <a:gd name="connsiteY157" fmla="*/ 886227 h 1395144"/>
                <a:gd name="connsiteX158" fmla="*/ 444321 w 855438"/>
                <a:gd name="connsiteY158" fmla="*/ 892868 h 1395144"/>
                <a:gd name="connsiteX159" fmla="*/ 443717 w 855438"/>
                <a:gd name="connsiteY159" fmla="*/ 898905 h 1395144"/>
                <a:gd name="connsiteX160" fmla="*/ 444321 w 855438"/>
                <a:gd name="connsiteY160" fmla="*/ 901320 h 1395144"/>
                <a:gd name="connsiteX161" fmla="*/ 453980 w 855438"/>
                <a:gd name="connsiteY161" fmla="*/ 904338 h 1395144"/>
                <a:gd name="connsiteX162" fmla="*/ 461225 w 855438"/>
                <a:gd name="connsiteY162" fmla="*/ 905546 h 1395144"/>
                <a:gd name="connsiteX163" fmla="*/ 466658 w 855438"/>
                <a:gd name="connsiteY163" fmla="*/ 909168 h 1395144"/>
                <a:gd name="connsiteX164" fmla="*/ 475110 w 855438"/>
                <a:gd name="connsiteY164" fmla="*/ 909772 h 1395144"/>
                <a:gd name="connsiteX165" fmla="*/ 481750 w 855438"/>
                <a:gd name="connsiteY165" fmla="*/ 912790 h 1395144"/>
                <a:gd name="connsiteX166" fmla="*/ 482958 w 855438"/>
                <a:gd name="connsiteY166" fmla="*/ 914601 h 1395144"/>
                <a:gd name="connsiteX167" fmla="*/ 489598 w 855438"/>
                <a:gd name="connsiteY167" fmla="*/ 915205 h 1395144"/>
                <a:gd name="connsiteX168" fmla="*/ 491409 w 855438"/>
                <a:gd name="connsiteY168" fmla="*/ 912790 h 1395144"/>
                <a:gd name="connsiteX169" fmla="*/ 496843 w 855438"/>
                <a:gd name="connsiteY169" fmla="*/ 912186 h 1395144"/>
                <a:gd name="connsiteX170" fmla="*/ 507106 w 855438"/>
                <a:gd name="connsiteY170" fmla="*/ 913997 h 1395144"/>
                <a:gd name="connsiteX171" fmla="*/ 509520 w 855438"/>
                <a:gd name="connsiteY171" fmla="*/ 915809 h 1395144"/>
                <a:gd name="connsiteX172" fmla="*/ 508917 w 855438"/>
                <a:gd name="connsiteY172" fmla="*/ 924260 h 1395144"/>
                <a:gd name="connsiteX173" fmla="*/ 507106 w 855438"/>
                <a:gd name="connsiteY173" fmla="*/ 932712 h 1395144"/>
                <a:gd name="connsiteX174" fmla="*/ 509520 w 855438"/>
                <a:gd name="connsiteY174" fmla="*/ 945390 h 1395144"/>
                <a:gd name="connsiteX175" fmla="*/ 507106 w 855438"/>
                <a:gd name="connsiteY175" fmla="*/ 950219 h 1395144"/>
                <a:gd name="connsiteX176" fmla="*/ 496239 w 855438"/>
                <a:gd name="connsiteY176" fmla="*/ 950823 h 1395144"/>
                <a:gd name="connsiteX177" fmla="*/ 490806 w 855438"/>
                <a:gd name="connsiteY177" fmla="*/ 959275 h 1395144"/>
                <a:gd name="connsiteX178" fmla="*/ 482354 w 855438"/>
                <a:gd name="connsiteY178" fmla="*/ 961690 h 1395144"/>
                <a:gd name="connsiteX179" fmla="*/ 480543 w 855438"/>
                <a:gd name="connsiteY179" fmla="*/ 955653 h 1395144"/>
                <a:gd name="connsiteX180" fmla="*/ 480543 w 855438"/>
                <a:gd name="connsiteY180" fmla="*/ 950219 h 1395144"/>
                <a:gd name="connsiteX181" fmla="*/ 485976 w 855438"/>
                <a:gd name="connsiteY181" fmla="*/ 942975 h 1395144"/>
                <a:gd name="connsiteX182" fmla="*/ 479939 w 855438"/>
                <a:gd name="connsiteY182" fmla="*/ 940560 h 1395144"/>
                <a:gd name="connsiteX183" fmla="*/ 475110 w 855438"/>
                <a:gd name="connsiteY183" fmla="*/ 941164 h 1395144"/>
                <a:gd name="connsiteX184" fmla="*/ 472091 w 855438"/>
                <a:gd name="connsiteY184" fmla="*/ 938145 h 1395144"/>
                <a:gd name="connsiteX185" fmla="*/ 465451 w 855438"/>
                <a:gd name="connsiteY185" fmla="*/ 937542 h 1395144"/>
                <a:gd name="connsiteX186" fmla="*/ 461225 w 855438"/>
                <a:gd name="connsiteY186" fmla="*/ 933920 h 1395144"/>
                <a:gd name="connsiteX187" fmla="*/ 457602 w 855438"/>
                <a:gd name="connsiteY187" fmla="*/ 935127 h 1395144"/>
                <a:gd name="connsiteX188" fmla="*/ 453980 w 855438"/>
                <a:gd name="connsiteY188" fmla="*/ 933316 h 1395144"/>
                <a:gd name="connsiteX189" fmla="*/ 448547 w 855438"/>
                <a:gd name="connsiteY189" fmla="*/ 935127 h 1395144"/>
                <a:gd name="connsiteX190" fmla="*/ 443114 w 855438"/>
                <a:gd name="connsiteY190" fmla="*/ 938145 h 1395144"/>
                <a:gd name="connsiteX191" fmla="*/ 438888 w 855438"/>
                <a:gd name="connsiteY191" fmla="*/ 944182 h 1395144"/>
                <a:gd name="connsiteX192" fmla="*/ 432851 w 855438"/>
                <a:gd name="connsiteY192" fmla="*/ 949616 h 1395144"/>
                <a:gd name="connsiteX193" fmla="*/ 430436 w 855438"/>
                <a:gd name="connsiteY193" fmla="*/ 947805 h 1395144"/>
                <a:gd name="connsiteX194" fmla="*/ 428625 w 855438"/>
                <a:gd name="connsiteY194" fmla="*/ 942975 h 1395144"/>
                <a:gd name="connsiteX195" fmla="*/ 424399 w 855438"/>
                <a:gd name="connsiteY195" fmla="*/ 937542 h 1395144"/>
                <a:gd name="connsiteX196" fmla="*/ 423795 w 855438"/>
                <a:gd name="connsiteY196" fmla="*/ 934523 h 1395144"/>
                <a:gd name="connsiteX197" fmla="*/ 418362 w 855438"/>
                <a:gd name="connsiteY197" fmla="*/ 924260 h 1395144"/>
                <a:gd name="connsiteX198" fmla="*/ 417155 w 855438"/>
                <a:gd name="connsiteY198" fmla="*/ 918223 h 1395144"/>
                <a:gd name="connsiteX199" fmla="*/ 410514 w 855438"/>
                <a:gd name="connsiteY199" fmla="*/ 912790 h 1395144"/>
                <a:gd name="connsiteX200" fmla="*/ 405081 w 855438"/>
                <a:gd name="connsiteY200" fmla="*/ 916412 h 1395144"/>
                <a:gd name="connsiteX201" fmla="*/ 400855 w 855438"/>
                <a:gd name="connsiteY201" fmla="*/ 916412 h 1395144"/>
                <a:gd name="connsiteX202" fmla="*/ 397233 w 855438"/>
                <a:gd name="connsiteY202" fmla="*/ 913394 h 1395144"/>
                <a:gd name="connsiteX203" fmla="*/ 389988 w 855438"/>
                <a:gd name="connsiteY203" fmla="*/ 909772 h 1395144"/>
                <a:gd name="connsiteX204" fmla="*/ 386970 w 855438"/>
                <a:gd name="connsiteY204" fmla="*/ 909772 h 1395144"/>
                <a:gd name="connsiteX205" fmla="*/ 374896 w 855438"/>
                <a:gd name="connsiteY205" fmla="*/ 901320 h 1395144"/>
                <a:gd name="connsiteX206" fmla="*/ 373085 w 855438"/>
                <a:gd name="connsiteY206" fmla="*/ 904338 h 1395144"/>
                <a:gd name="connsiteX207" fmla="*/ 365841 w 855438"/>
                <a:gd name="connsiteY207" fmla="*/ 907960 h 1395144"/>
                <a:gd name="connsiteX208" fmla="*/ 365841 w 855438"/>
                <a:gd name="connsiteY208" fmla="*/ 903131 h 1395144"/>
                <a:gd name="connsiteX209" fmla="*/ 361615 w 855438"/>
                <a:gd name="connsiteY209" fmla="*/ 901923 h 1395144"/>
                <a:gd name="connsiteX210" fmla="*/ 357389 w 855438"/>
                <a:gd name="connsiteY210" fmla="*/ 895886 h 1395144"/>
                <a:gd name="connsiteX211" fmla="*/ 351352 w 855438"/>
                <a:gd name="connsiteY211" fmla="*/ 889849 h 1395144"/>
                <a:gd name="connsiteX212" fmla="*/ 349541 w 855438"/>
                <a:gd name="connsiteY212" fmla="*/ 890453 h 1395144"/>
                <a:gd name="connsiteX213" fmla="*/ 339881 w 855438"/>
                <a:gd name="connsiteY213" fmla="*/ 902527 h 1395144"/>
                <a:gd name="connsiteX214" fmla="*/ 336863 w 855438"/>
                <a:gd name="connsiteY214" fmla="*/ 901923 h 1395144"/>
                <a:gd name="connsiteX215" fmla="*/ 333844 w 855438"/>
                <a:gd name="connsiteY215" fmla="*/ 907357 h 1395144"/>
                <a:gd name="connsiteX216" fmla="*/ 331430 w 855438"/>
                <a:gd name="connsiteY216" fmla="*/ 918827 h 1395144"/>
                <a:gd name="connsiteX217" fmla="*/ 329619 w 855438"/>
                <a:gd name="connsiteY217" fmla="*/ 923053 h 1395144"/>
                <a:gd name="connsiteX218" fmla="*/ 332033 w 855438"/>
                <a:gd name="connsiteY218" fmla="*/ 925468 h 1395144"/>
                <a:gd name="connsiteX219" fmla="*/ 331430 w 855438"/>
                <a:gd name="connsiteY219" fmla="*/ 930901 h 1395144"/>
                <a:gd name="connsiteX220" fmla="*/ 333844 w 855438"/>
                <a:gd name="connsiteY220" fmla="*/ 934523 h 1395144"/>
                <a:gd name="connsiteX221" fmla="*/ 341693 w 855438"/>
                <a:gd name="connsiteY221" fmla="*/ 938749 h 1395144"/>
                <a:gd name="connsiteX222" fmla="*/ 354974 w 855438"/>
                <a:gd name="connsiteY222" fmla="*/ 944182 h 1395144"/>
                <a:gd name="connsiteX223" fmla="*/ 354370 w 855438"/>
                <a:gd name="connsiteY223" fmla="*/ 948408 h 1395144"/>
                <a:gd name="connsiteX224" fmla="*/ 358596 w 855438"/>
                <a:gd name="connsiteY224" fmla="*/ 956860 h 1395144"/>
                <a:gd name="connsiteX225" fmla="*/ 362822 w 855438"/>
                <a:gd name="connsiteY225" fmla="*/ 956256 h 1395144"/>
                <a:gd name="connsiteX226" fmla="*/ 373689 w 855438"/>
                <a:gd name="connsiteY226" fmla="*/ 958068 h 1395144"/>
                <a:gd name="connsiteX227" fmla="*/ 375500 w 855438"/>
                <a:gd name="connsiteY227" fmla="*/ 959879 h 1395144"/>
                <a:gd name="connsiteX228" fmla="*/ 374896 w 855438"/>
                <a:gd name="connsiteY228" fmla="*/ 966519 h 1395144"/>
                <a:gd name="connsiteX229" fmla="*/ 371878 w 855438"/>
                <a:gd name="connsiteY229" fmla="*/ 969538 h 1395144"/>
                <a:gd name="connsiteX230" fmla="*/ 370670 w 855438"/>
                <a:gd name="connsiteY230" fmla="*/ 977386 h 1395144"/>
                <a:gd name="connsiteX231" fmla="*/ 372481 w 855438"/>
                <a:gd name="connsiteY231" fmla="*/ 984630 h 1395144"/>
                <a:gd name="connsiteX232" fmla="*/ 373689 w 855438"/>
                <a:gd name="connsiteY232" fmla="*/ 994289 h 1395144"/>
                <a:gd name="connsiteX233" fmla="*/ 370066 w 855438"/>
                <a:gd name="connsiteY233" fmla="*/ 1003345 h 1395144"/>
                <a:gd name="connsiteX234" fmla="*/ 371878 w 855438"/>
                <a:gd name="connsiteY234" fmla="*/ 1007570 h 1395144"/>
                <a:gd name="connsiteX235" fmla="*/ 372481 w 855438"/>
                <a:gd name="connsiteY235" fmla="*/ 1013607 h 1395144"/>
                <a:gd name="connsiteX236" fmla="*/ 367652 w 855438"/>
                <a:gd name="connsiteY236" fmla="*/ 1021456 h 1395144"/>
                <a:gd name="connsiteX237" fmla="*/ 375500 w 855438"/>
                <a:gd name="connsiteY237" fmla="*/ 1020852 h 1395144"/>
                <a:gd name="connsiteX238" fmla="*/ 377311 w 855438"/>
                <a:gd name="connsiteY238" fmla="*/ 1018437 h 1395144"/>
                <a:gd name="connsiteX239" fmla="*/ 382140 w 855438"/>
                <a:gd name="connsiteY239" fmla="*/ 1019644 h 1395144"/>
                <a:gd name="connsiteX240" fmla="*/ 381537 w 855438"/>
                <a:gd name="connsiteY240" fmla="*/ 1023267 h 1395144"/>
                <a:gd name="connsiteX241" fmla="*/ 383951 w 855438"/>
                <a:gd name="connsiteY241" fmla="*/ 1027493 h 1395144"/>
                <a:gd name="connsiteX242" fmla="*/ 382744 w 855438"/>
                <a:gd name="connsiteY242" fmla="*/ 1030511 h 1395144"/>
                <a:gd name="connsiteX243" fmla="*/ 387574 w 855438"/>
                <a:gd name="connsiteY243" fmla="*/ 1038359 h 1395144"/>
                <a:gd name="connsiteX244" fmla="*/ 397836 w 855438"/>
                <a:gd name="connsiteY244" fmla="*/ 1037152 h 1395144"/>
                <a:gd name="connsiteX245" fmla="*/ 400855 w 855438"/>
                <a:gd name="connsiteY245" fmla="*/ 1040774 h 1395144"/>
                <a:gd name="connsiteX246" fmla="*/ 399044 w 855438"/>
                <a:gd name="connsiteY246" fmla="*/ 1048622 h 1395144"/>
                <a:gd name="connsiteX247" fmla="*/ 397233 w 855438"/>
                <a:gd name="connsiteY247" fmla="*/ 1051037 h 1395144"/>
                <a:gd name="connsiteX248" fmla="*/ 391799 w 855438"/>
                <a:gd name="connsiteY248" fmla="*/ 1051037 h 1395144"/>
                <a:gd name="connsiteX249" fmla="*/ 392403 w 855438"/>
                <a:gd name="connsiteY249" fmla="*/ 1055263 h 1395144"/>
                <a:gd name="connsiteX250" fmla="*/ 400251 w 855438"/>
                <a:gd name="connsiteY250" fmla="*/ 1058281 h 1395144"/>
                <a:gd name="connsiteX251" fmla="*/ 397836 w 855438"/>
                <a:gd name="connsiteY251" fmla="*/ 1067337 h 1395144"/>
                <a:gd name="connsiteX252" fmla="*/ 394214 w 855438"/>
                <a:gd name="connsiteY252" fmla="*/ 1072770 h 1395144"/>
                <a:gd name="connsiteX253" fmla="*/ 394214 w 855438"/>
                <a:gd name="connsiteY253" fmla="*/ 1082429 h 1395144"/>
                <a:gd name="connsiteX254" fmla="*/ 396025 w 855438"/>
                <a:gd name="connsiteY254" fmla="*/ 1085448 h 1395144"/>
                <a:gd name="connsiteX255" fmla="*/ 394818 w 855438"/>
                <a:gd name="connsiteY255" fmla="*/ 1087862 h 1395144"/>
                <a:gd name="connsiteX256" fmla="*/ 398440 w 855438"/>
                <a:gd name="connsiteY256" fmla="*/ 1090881 h 1395144"/>
                <a:gd name="connsiteX257" fmla="*/ 399647 w 855438"/>
                <a:gd name="connsiteY257" fmla="*/ 1096314 h 1395144"/>
                <a:gd name="connsiteX258" fmla="*/ 397836 w 855438"/>
                <a:gd name="connsiteY258" fmla="*/ 1101747 h 1395144"/>
                <a:gd name="connsiteX259" fmla="*/ 402062 w 855438"/>
                <a:gd name="connsiteY259" fmla="*/ 1105369 h 1395144"/>
                <a:gd name="connsiteX260" fmla="*/ 405684 w 855438"/>
                <a:gd name="connsiteY260" fmla="*/ 1113821 h 1395144"/>
                <a:gd name="connsiteX261" fmla="*/ 402666 w 855438"/>
                <a:gd name="connsiteY261" fmla="*/ 1118047 h 1395144"/>
                <a:gd name="connsiteX262" fmla="*/ 408703 w 855438"/>
                <a:gd name="connsiteY262" fmla="*/ 1126499 h 1395144"/>
                <a:gd name="connsiteX263" fmla="*/ 412325 w 855438"/>
                <a:gd name="connsiteY263" fmla="*/ 1150647 h 1395144"/>
                <a:gd name="connsiteX264" fmla="*/ 406892 w 855438"/>
                <a:gd name="connsiteY264" fmla="*/ 1150043 h 1395144"/>
                <a:gd name="connsiteX265" fmla="*/ 397836 w 855438"/>
                <a:gd name="connsiteY265" fmla="*/ 1154873 h 1395144"/>
                <a:gd name="connsiteX266" fmla="*/ 397836 w 855438"/>
                <a:gd name="connsiteY266" fmla="*/ 1157891 h 1395144"/>
                <a:gd name="connsiteX267" fmla="*/ 395422 w 855438"/>
                <a:gd name="connsiteY267" fmla="*/ 1163325 h 1395144"/>
                <a:gd name="connsiteX268" fmla="*/ 396629 w 855438"/>
                <a:gd name="connsiteY268" fmla="*/ 1168154 h 1395144"/>
                <a:gd name="connsiteX269" fmla="*/ 394818 w 855438"/>
                <a:gd name="connsiteY269" fmla="*/ 1174795 h 1395144"/>
                <a:gd name="connsiteX270" fmla="*/ 396025 w 855438"/>
                <a:gd name="connsiteY270" fmla="*/ 1176606 h 1395144"/>
                <a:gd name="connsiteX271" fmla="*/ 393007 w 855438"/>
                <a:gd name="connsiteY271" fmla="*/ 1180228 h 1395144"/>
                <a:gd name="connsiteX272" fmla="*/ 381537 w 855438"/>
                <a:gd name="connsiteY272" fmla="*/ 1183850 h 1395144"/>
                <a:gd name="connsiteX273" fmla="*/ 379122 w 855438"/>
                <a:gd name="connsiteY273" fmla="*/ 1193509 h 1395144"/>
                <a:gd name="connsiteX274" fmla="*/ 370066 w 855438"/>
                <a:gd name="connsiteY274" fmla="*/ 1192302 h 1395144"/>
                <a:gd name="connsiteX275" fmla="*/ 366444 w 855438"/>
                <a:gd name="connsiteY275" fmla="*/ 1193509 h 1395144"/>
                <a:gd name="connsiteX276" fmla="*/ 361011 w 855438"/>
                <a:gd name="connsiteY276" fmla="*/ 1196528 h 1395144"/>
                <a:gd name="connsiteX277" fmla="*/ 357992 w 855438"/>
                <a:gd name="connsiteY277" fmla="*/ 1197132 h 1395144"/>
                <a:gd name="connsiteX278" fmla="*/ 353767 w 855438"/>
                <a:gd name="connsiteY278" fmla="*/ 1200754 h 1395144"/>
                <a:gd name="connsiteX279" fmla="*/ 354974 w 855438"/>
                <a:gd name="connsiteY279" fmla="*/ 1203168 h 1395144"/>
                <a:gd name="connsiteX280" fmla="*/ 351955 w 855438"/>
                <a:gd name="connsiteY280" fmla="*/ 1206187 h 1395144"/>
                <a:gd name="connsiteX281" fmla="*/ 351955 w 855438"/>
                <a:gd name="connsiteY281" fmla="*/ 1211620 h 1395144"/>
                <a:gd name="connsiteX282" fmla="*/ 345315 w 855438"/>
                <a:gd name="connsiteY282" fmla="*/ 1210413 h 1395144"/>
                <a:gd name="connsiteX283" fmla="*/ 341089 w 855438"/>
                <a:gd name="connsiteY283" fmla="*/ 1206187 h 1395144"/>
                <a:gd name="connsiteX284" fmla="*/ 339881 w 855438"/>
                <a:gd name="connsiteY284" fmla="*/ 1213431 h 1395144"/>
                <a:gd name="connsiteX285" fmla="*/ 342296 w 855438"/>
                <a:gd name="connsiteY285" fmla="*/ 1214035 h 1395144"/>
                <a:gd name="connsiteX286" fmla="*/ 348333 w 855438"/>
                <a:gd name="connsiteY286" fmla="*/ 1218864 h 1395144"/>
                <a:gd name="connsiteX287" fmla="*/ 353767 w 855438"/>
                <a:gd name="connsiteY287" fmla="*/ 1220676 h 1395144"/>
                <a:gd name="connsiteX288" fmla="*/ 351955 w 855438"/>
                <a:gd name="connsiteY288" fmla="*/ 1226713 h 1395144"/>
                <a:gd name="connsiteX289" fmla="*/ 342296 w 855438"/>
                <a:gd name="connsiteY289" fmla="*/ 1227316 h 1395144"/>
                <a:gd name="connsiteX290" fmla="*/ 341693 w 855438"/>
                <a:gd name="connsiteY290" fmla="*/ 1233957 h 1395144"/>
                <a:gd name="connsiteX291" fmla="*/ 338674 w 855438"/>
                <a:gd name="connsiteY291" fmla="*/ 1233353 h 1395144"/>
                <a:gd name="connsiteX292" fmla="*/ 334448 w 855438"/>
                <a:gd name="connsiteY292" fmla="*/ 1236372 h 1395144"/>
                <a:gd name="connsiteX293" fmla="*/ 332033 w 855438"/>
                <a:gd name="connsiteY293" fmla="*/ 1242409 h 1395144"/>
                <a:gd name="connsiteX294" fmla="*/ 321167 w 855438"/>
                <a:gd name="connsiteY294" fmla="*/ 1252672 h 1395144"/>
                <a:gd name="connsiteX295" fmla="*/ 313923 w 855438"/>
                <a:gd name="connsiteY295" fmla="*/ 1259312 h 1395144"/>
                <a:gd name="connsiteX296" fmla="*/ 310300 w 855438"/>
                <a:gd name="connsiteY296" fmla="*/ 1273197 h 1395144"/>
                <a:gd name="connsiteX297" fmla="*/ 292189 w 855438"/>
                <a:gd name="connsiteY297" fmla="*/ 1275009 h 1395144"/>
                <a:gd name="connsiteX298" fmla="*/ 292793 w 855438"/>
                <a:gd name="connsiteY298" fmla="*/ 1279838 h 1395144"/>
                <a:gd name="connsiteX299" fmla="*/ 283738 w 855438"/>
                <a:gd name="connsiteY299" fmla="*/ 1282857 h 1395144"/>
                <a:gd name="connsiteX300" fmla="*/ 278908 w 855438"/>
                <a:gd name="connsiteY300" fmla="*/ 1282857 h 1395144"/>
                <a:gd name="connsiteX301" fmla="*/ 274079 w 855438"/>
                <a:gd name="connsiteY301" fmla="*/ 1288894 h 1395144"/>
                <a:gd name="connsiteX302" fmla="*/ 269853 w 855438"/>
                <a:gd name="connsiteY302" fmla="*/ 1291308 h 1395144"/>
                <a:gd name="connsiteX303" fmla="*/ 265627 w 855438"/>
                <a:gd name="connsiteY303" fmla="*/ 1291912 h 1395144"/>
                <a:gd name="connsiteX304" fmla="*/ 265023 w 855438"/>
                <a:gd name="connsiteY304" fmla="*/ 1297345 h 1395144"/>
                <a:gd name="connsiteX305" fmla="*/ 260797 w 855438"/>
                <a:gd name="connsiteY305" fmla="*/ 1308212 h 1395144"/>
                <a:gd name="connsiteX306" fmla="*/ 264419 w 855438"/>
                <a:gd name="connsiteY306" fmla="*/ 1314249 h 1395144"/>
                <a:gd name="connsiteX307" fmla="*/ 262005 w 855438"/>
                <a:gd name="connsiteY307" fmla="*/ 1320286 h 1395144"/>
                <a:gd name="connsiteX308" fmla="*/ 261401 w 855438"/>
                <a:gd name="connsiteY308" fmla="*/ 1328134 h 1395144"/>
                <a:gd name="connsiteX309" fmla="*/ 255968 w 855438"/>
                <a:gd name="connsiteY309" fmla="*/ 1337793 h 1395144"/>
                <a:gd name="connsiteX310" fmla="*/ 254760 w 855438"/>
                <a:gd name="connsiteY310" fmla="*/ 1342019 h 1395144"/>
                <a:gd name="connsiteX311" fmla="*/ 255364 w 855438"/>
                <a:gd name="connsiteY311" fmla="*/ 1347452 h 1395144"/>
                <a:gd name="connsiteX312" fmla="*/ 254760 w 855438"/>
                <a:gd name="connsiteY312" fmla="*/ 1354093 h 1395144"/>
                <a:gd name="connsiteX313" fmla="*/ 250534 w 855438"/>
                <a:gd name="connsiteY313" fmla="*/ 1360130 h 1395144"/>
                <a:gd name="connsiteX314" fmla="*/ 248120 w 855438"/>
                <a:gd name="connsiteY314" fmla="*/ 1364959 h 1395144"/>
                <a:gd name="connsiteX315" fmla="*/ 249327 w 855438"/>
                <a:gd name="connsiteY315" fmla="*/ 1369185 h 1395144"/>
                <a:gd name="connsiteX316" fmla="*/ 246912 w 855438"/>
                <a:gd name="connsiteY316" fmla="*/ 1375222 h 1395144"/>
                <a:gd name="connsiteX317" fmla="*/ 238460 w 855438"/>
                <a:gd name="connsiteY317" fmla="*/ 1372807 h 1395144"/>
                <a:gd name="connsiteX318" fmla="*/ 237253 w 855438"/>
                <a:gd name="connsiteY318" fmla="*/ 1378844 h 1395144"/>
                <a:gd name="connsiteX319" fmla="*/ 239064 w 855438"/>
                <a:gd name="connsiteY319" fmla="*/ 1381863 h 1395144"/>
                <a:gd name="connsiteX320" fmla="*/ 236046 w 855438"/>
                <a:gd name="connsiteY320" fmla="*/ 1386089 h 1395144"/>
                <a:gd name="connsiteX321" fmla="*/ 236046 w 855438"/>
                <a:gd name="connsiteY321" fmla="*/ 1390315 h 1395144"/>
                <a:gd name="connsiteX322" fmla="*/ 221557 w 855438"/>
                <a:gd name="connsiteY322" fmla="*/ 1389107 h 1395144"/>
                <a:gd name="connsiteX323" fmla="*/ 208879 w 855438"/>
                <a:gd name="connsiteY323" fmla="*/ 1389107 h 1395144"/>
                <a:gd name="connsiteX324" fmla="*/ 196202 w 855438"/>
                <a:gd name="connsiteY324" fmla="*/ 1381259 h 1395144"/>
                <a:gd name="connsiteX325" fmla="*/ 189561 w 855438"/>
                <a:gd name="connsiteY325" fmla="*/ 1380052 h 1395144"/>
                <a:gd name="connsiteX326" fmla="*/ 176883 w 855438"/>
                <a:gd name="connsiteY326" fmla="*/ 1387900 h 1395144"/>
                <a:gd name="connsiteX327" fmla="*/ 172054 w 855438"/>
                <a:gd name="connsiteY327" fmla="*/ 1394541 h 1395144"/>
                <a:gd name="connsiteX328" fmla="*/ 168431 w 855438"/>
                <a:gd name="connsiteY328" fmla="*/ 1395144 h 1395144"/>
                <a:gd name="connsiteX329" fmla="*/ 163602 w 855438"/>
                <a:gd name="connsiteY329" fmla="*/ 1393937 h 1395144"/>
                <a:gd name="connsiteX330" fmla="*/ 159376 w 855438"/>
                <a:gd name="connsiteY330" fmla="*/ 1387900 h 1395144"/>
                <a:gd name="connsiteX331" fmla="*/ 157565 w 855438"/>
                <a:gd name="connsiteY331" fmla="*/ 1383674 h 1395144"/>
                <a:gd name="connsiteX332" fmla="*/ 155754 w 855438"/>
                <a:gd name="connsiteY332" fmla="*/ 1366770 h 1395144"/>
                <a:gd name="connsiteX333" fmla="*/ 153339 w 855438"/>
                <a:gd name="connsiteY333" fmla="*/ 1364959 h 1395144"/>
                <a:gd name="connsiteX334" fmla="*/ 150924 w 855438"/>
                <a:gd name="connsiteY334" fmla="*/ 1349867 h 1395144"/>
                <a:gd name="connsiteX335" fmla="*/ 149113 w 855438"/>
                <a:gd name="connsiteY335" fmla="*/ 1341415 h 1395144"/>
                <a:gd name="connsiteX336" fmla="*/ 149717 w 855438"/>
                <a:gd name="connsiteY336" fmla="*/ 1339000 h 1395144"/>
                <a:gd name="connsiteX337" fmla="*/ 146095 w 855438"/>
                <a:gd name="connsiteY337" fmla="*/ 1328737 h 1395144"/>
                <a:gd name="connsiteX338" fmla="*/ 146095 w 855438"/>
                <a:gd name="connsiteY338" fmla="*/ 1321493 h 1395144"/>
                <a:gd name="connsiteX339" fmla="*/ 150924 w 855438"/>
                <a:gd name="connsiteY339" fmla="*/ 1317267 h 1395144"/>
                <a:gd name="connsiteX340" fmla="*/ 151528 w 855438"/>
                <a:gd name="connsiteY340" fmla="*/ 1311834 h 1395144"/>
                <a:gd name="connsiteX341" fmla="*/ 147302 w 855438"/>
                <a:gd name="connsiteY341" fmla="*/ 1312438 h 1395144"/>
                <a:gd name="connsiteX342" fmla="*/ 145491 w 855438"/>
                <a:gd name="connsiteY342" fmla="*/ 1314249 h 1395144"/>
                <a:gd name="connsiteX343" fmla="*/ 136436 w 855438"/>
                <a:gd name="connsiteY343" fmla="*/ 1319078 h 1395144"/>
                <a:gd name="connsiteX344" fmla="*/ 128587 w 855438"/>
                <a:gd name="connsiteY344" fmla="*/ 1319682 h 1395144"/>
                <a:gd name="connsiteX345" fmla="*/ 126776 w 855438"/>
                <a:gd name="connsiteY345" fmla="*/ 1317267 h 1395144"/>
                <a:gd name="connsiteX346" fmla="*/ 125569 w 855438"/>
                <a:gd name="connsiteY346" fmla="*/ 1305193 h 1395144"/>
                <a:gd name="connsiteX347" fmla="*/ 129191 w 855438"/>
                <a:gd name="connsiteY347" fmla="*/ 1303382 h 1395144"/>
                <a:gd name="connsiteX348" fmla="*/ 127984 w 855438"/>
                <a:gd name="connsiteY348" fmla="*/ 1299156 h 1395144"/>
                <a:gd name="connsiteX349" fmla="*/ 120739 w 855438"/>
                <a:gd name="connsiteY349" fmla="*/ 1297949 h 1395144"/>
                <a:gd name="connsiteX350" fmla="*/ 118928 w 855438"/>
                <a:gd name="connsiteY350" fmla="*/ 1299760 h 1395144"/>
                <a:gd name="connsiteX351" fmla="*/ 119532 w 855438"/>
                <a:gd name="connsiteY351" fmla="*/ 1307004 h 1395144"/>
                <a:gd name="connsiteX352" fmla="*/ 115306 w 855438"/>
                <a:gd name="connsiteY352" fmla="*/ 1312438 h 1395144"/>
                <a:gd name="connsiteX353" fmla="*/ 108062 w 855438"/>
                <a:gd name="connsiteY353" fmla="*/ 1313041 h 1395144"/>
                <a:gd name="connsiteX354" fmla="*/ 102025 w 855438"/>
                <a:gd name="connsiteY354" fmla="*/ 1311230 h 1395144"/>
                <a:gd name="connsiteX355" fmla="*/ 102025 w 855438"/>
                <a:gd name="connsiteY355" fmla="*/ 1300967 h 1395144"/>
                <a:gd name="connsiteX356" fmla="*/ 112288 w 855438"/>
                <a:gd name="connsiteY356" fmla="*/ 1295534 h 1395144"/>
                <a:gd name="connsiteX357" fmla="*/ 108665 w 855438"/>
                <a:gd name="connsiteY357" fmla="*/ 1288290 h 1395144"/>
                <a:gd name="connsiteX358" fmla="*/ 103836 w 855438"/>
                <a:gd name="connsiteY358" fmla="*/ 1282857 h 1395144"/>
                <a:gd name="connsiteX359" fmla="*/ 103836 w 855438"/>
                <a:gd name="connsiteY359" fmla="*/ 1279838 h 1395144"/>
                <a:gd name="connsiteX360" fmla="*/ 99610 w 855438"/>
                <a:gd name="connsiteY360" fmla="*/ 1270179 h 1395144"/>
                <a:gd name="connsiteX361" fmla="*/ 97799 w 855438"/>
                <a:gd name="connsiteY361" fmla="*/ 1260520 h 1395144"/>
                <a:gd name="connsiteX362" fmla="*/ 92969 w 855438"/>
                <a:gd name="connsiteY362" fmla="*/ 1257501 h 1395144"/>
                <a:gd name="connsiteX363" fmla="*/ 94177 w 855438"/>
                <a:gd name="connsiteY363" fmla="*/ 1253879 h 1395144"/>
                <a:gd name="connsiteX364" fmla="*/ 91158 w 855438"/>
                <a:gd name="connsiteY364" fmla="*/ 1249653 h 1395144"/>
                <a:gd name="connsiteX365" fmla="*/ 84518 w 855438"/>
                <a:gd name="connsiteY365" fmla="*/ 1246031 h 1395144"/>
                <a:gd name="connsiteX366" fmla="*/ 82103 w 855438"/>
                <a:gd name="connsiteY366" fmla="*/ 1241201 h 1395144"/>
                <a:gd name="connsiteX367" fmla="*/ 80895 w 855438"/>
                <a:gd name="connsiteY367" fmla="*/ 1235768 h 1395144"/>
                <a:gd name="connsiteX368" fmla="*/ 77273 w 855438"/>
                <a:gd name="connsiteY368" fmla="*/ 1233957 h 1395144"/>
                <a:gd name="connsiteX369" fmla="*/ 74255 w 855438"/>
                <a:gd name="connsiteY369" fmla="*/ 1230335 h 1395144"/>
                <a:gd name="connsiteX370" fmla="*/ 60370 w 855438"/>
                <a:gd name="connsiteY370" fmla="*/ 1221279 h 1395144"/>
                <a:gd name="connsiteX371" fmla="*/ 56144 w 855438"/>
                <a:gd name="connsiteY371" fmla="*/ 1214639 h 1395144"/>
                <a:gd name="connsiteX372" fmla="*/ 51314 w 855438"/>
                <a:gd name="connsiteY372" fmla="*/ 1212224 h 1395144"/>
                <a:gd name="connsiteX373" fmla="*/ 43466 w 855438"/>
                <a:gd name="connsiteY373" fmla="*/ 1212224 h 1395144"/>
                <a:gd name="connsiteX374" fmla="*/ 33807 w 855438"/>
                <a:gd name="connsiteY374" fmla="*/ 1216450 h 1395144"/>
                <a:gd name="connsiteX375" fmla="*/ 29581 w 855438"/>
                <a:gd name="connsiteY375" fmla="*/ 1219468 h 1395144"/>
                <a:gd name="connsiteX376" fmla="*/ 26563 w 855438"/>
                <a:gd name="connsiteY376" fmla="*/ 1217053 h 1395144"/>
                <a:gd name="connsiteX377" fmla="*/ 21129 w 855438"/>
                <a:gd name="connsiteY377" fmla="*/ 1221279 h 1395144"/>
                <a:gd name="connsiteX378" fmla="*/ 16300 w 855438"/>
                <a:gd name="connsiteY378" fmla="*/ 1213431 h 1395144"/>
                <a:gd name="connsiteX379" fmla="*/ 11470 w 855438"/>
                <a:gd name="connsiteY379" fmla="*/ 1199546 h 1395144"/>
                <a:gd name="connsiteX380" fmla="*/ 6037 w 855438"/>
                <a:gd name="connsiteY380" fmla="*/ 1192302 h 1395144"/>
                <a:gd name="connsiteX381" fmla="*/ 0 w 855438"/>
                <a:gd name="connsiteY381" fmla="*/ 1185661 h 1395144"/>
                <a:gd name="connsiteX382" fmla="*/ 3018 w 855438"/>
                <a:gd name="connsiteY382" fmla="*/ 1182039 h 1395144"/>
                <a:gd name="connsiteX383" fmla="*/ 6641 w 855438"/>
                <a:gd name="connsiteY383" fmla="*/ 1182643 h 1395144"/>
                <a:gd name="connsiteX384" fmla="*/ 12074 w 855438"/>
                <a:gd name="connsiteY384" fmla="*/ 1176002 h 1395144"/>
                <a:gd name="connsiteX385" fmla="*/ 16300 w 855438"/>
                <a:gd name="connsiteY385" fmla="*/ 1175399 h 1395144"/>
                <a:gd name="connsiteX386" fmla="*/ 21733 w 855438"/>
                <a:gd name="connsiteY386" fmla="*/ 1172380 h 1395144"/>
                <a:gd name="connsiteX387" fmla="*/ 22337 w 855438"/>
                <a:gd name="connsiteY387" fmla="*/ 1169362 h 1395144"/>
                <a:gd name="connsiteX388" fmla="*/ 19922 w 855438"/>
                <a:gd name="connsiteY388" fmla="*/ 1162117 h 1395144"/>
                <a:gd name="connsiteX389" fmla="*/ 10866 w 855438"/>
                <a:gd name="connsiteY389" fmla="*/ 1151251 h 1395144"/>
                <a:gd name="connsiteX390" fmla="*/ 6641 w 855438"/>
                <a:gd name="connsiteY390" fmla="*/ 1147628 h 1395144"/>
                <a:gd name="connsiteX391" fmla="*/ 4830 w 855438"/>
                <a:gd name="connsiteY391" fmla="*/ 1144006 h 1395144"/>
                <a:gd name="connsiteX392" fmla="*/ 6037 w 855438"/>
                <a:gd name="connsiteY392" fmla="*/ 1133743 h 1395144"/>
                <a:gd name="connsiteX393" fmla="*/ 11470 w 855438"/>
                <a:gd name="connsiteY393" fmla="*/ 1124688 h 1395144"/>
                <a:gd name="connsiteX394" fmla="*/ 10263 w 855438"/>
                <a:gd name="connsiteY394" fmla="*/ 1121066 h 1395144"/>
                <a:gd name="connsiteX395" fmla="*/ 15696 w 855438"/>
                <a:gd name="connsiteY395" fmla="*/ 1116840 h 1395144"/>
                <a:gd name="connsiteX396" fmla="*/ 16300 w 855438"/>
                <a:gd name="connsiteY396" fmla="*/ 1112010 h 1395144"/>
                <a:gd name="connsiteX397" fmla="*/ 18715 w 855438"/>
                <a:gd name="connsiteY397" fmla="*/ 1108992 h 1395144"/>
                <a:gd name="connsiteX398" fmla="*/ 16903 w 855438"/>
                <a:gd name="connsiteY398" fmla="*/ 1103558 h 1395144"/>
                <a:gd name="connsiteX399" fmla="*/ 17507 w 855438"/>
                <a:gd name="connsiteY399" fmla="*/ 1099936 h 1395144"/>
                <a:gd name="connsiteX400" fmla="*/ 21733 w 855438"/>
                <a:gd name="connsiteY400" fmla="*/ 1095710 h 1395144"/>
                <a:gd name="connsiteX401" fmla="*/ 28977 w 855438"/>
                <a:gd name="connsiteY401" fmla="*/ 1091484 h 1395144"/>
                <a:gd name="connsiteX402" fmla="*/ 30185 w 855438"/>
                <a:gd name="connsiteY402" fmla="*/ 1088466 h 1395144"/>
                <a:gd name="connsiteX403" fmla="*/ 28374 w 855438"/>
                <a:gd name="connsiteY403" fmla="*/ 1083637 h 1395144"/>
                <a:gd name="connsiteX404" fmla="*/ 30789 w 855438"/>
                <a:gd name="connsiteY404" fmla="*/ 1077600 h 1395144"/>
                <a:gd name="connsiteX405" fmla="*/ 36826 w 855438"/>
                <a:gd name="connsiteY405" fmla="*/ 1076392 h 1395144"/>
                <a:gd name="connsiteX406" fmla="*/ 42259 w 855438"/>
                <a:gd name="connsiteY406" fmla="*/ 1072166 h 1395144"/>
                <a:gd name="connsiteX407" fmla="*/ 47692 w 855438"/>
                <a:gd name="connsiteY407" fmla="*/ 1059489 h 1395144"/>
                <a:gd name="connsiteX408" fmla="*/ 49503 w 855438"/>
                <a:gd name="connsiteY408" fmla="*/ 1057074 h 1395144"/>
                <a:gd name="connsiteX409" fmla="*/ 56748 w 855438"/>
                <a:gd name="connsiteY409" fmla="*/ 1055263 h 1395144"/>
                <a:gd name="connsiteX410" fmla="*/ 60370 w 855438"/>
                <a:gd name="connsiteY410" fmla="*/ 1049226 h 1395144"/>
                <a:gd name="connsiteX411" fmla="*/ 65803 w 855438"/>
                <a:gd name="connsiteY411" fmla="*/ 1044396 h 1395144"/>
                <a:gd name="connsiteX412" fmla="*/ 68821 w 855438"/>
                <a:gd name="connsiteY412" fmla="*/ 1043792 h 1395144"/>
                <a:gd name="connsiteX413" fmla="*/ 71236 w 855438"/>
                <a:gd name="connsiteY413" fmla="*/ 1048622 h 1395144"/>
                <a:gd name="connsiteX414" fmla="*/ 71236 w 855438"/>
                <a:gd name="connsiteY414" fmla="*/ 1054055 h 1395144"/>
                <a:gd name="connsiteX415" fmla="*/ 74858 w 855438"/>
                <a:gd name="connsiteY415" fmla="*/ 1063111 h 1395144"/>
                <a:gd name="connsiteX416" fmla="*/ 77877 w 855438"/>
                <a:gd name="connsiteY416" fmla="*/ 1064318 h 1395144"/>
                <a:gd name="connsiteX417" fmla="*/ 87536 w 855438"/>
                <a:gd name="connsiteY417" fmla="*/ 1059489 h 1395144"/>
                <a:gd name="connsiteX418" fmla="*/ 91762 w 855438"/>
                <a:gd name="connsiteY418" fmla="*/ 1062507 h 1395144"/>
                <a:gd name="connsiteX419" fmla="*/ 91762 w 855438"/>
                <a:gd name="connsiteY419" fmla="*/ 1068544 h 1395144"/>
                <a:gd name="connsiteX420" fmla="*/ 94780 w 855438"/>
                <a:gd name="connsiteY420" fmla="*/ 1069148 h 1395144"/>
                <a:gd name="connsiteX421" fmla="*/ 105043 w 855438"/>
                <a:gd name="connsiteY421" fmla="*/ 1068544 h 1395144"/>
                <a:gd name="connsiteX422" fmla="*/ 108665 w 855438"/>
                <a:gd name="connsiteY422" fmla="*/ 1063715 h 1395144"/>
                <a:gd name="connsiteX423" fmla="*/ 123758 w 855438"/>
                <a:gd name="connsiteY423" fmla="*/ 1053452 h 1395144"/>
                <a:gd name="connsiteX424" fmla="*/ 124362 w 855438"/>
                <a:gd name="connsiteY424" fmla="*/ 1051037 h 1395144"/>
                <a:gd name="connsiteX425" fmla="*/ 118325 w 855438"/>
                <a:gd name="connsiteY425" fmla="*/ 1047415 h 1395144"/>
                <a:gd name="connsiteX426" fmla="*/ 117117 w 855438"/>
                <a:gd name="connsiteY426" fmla="*/ 1044396 h 1395144"/>
                <a:gd name="connsiteX427" fmla="*/ 112891 w 855438"/>
                <a:gd name="connsiteY427" fmla="*/ 1037755 h 1395144"/>
                <a:gd name="connsiteX428" fmla="*/ 122550 w 855438"/>
                <a:gd name="connsiteY428" fmla="*/ 1034133 h 1395144"/>
                <a:gd name="connsiteX429" fmla="*/ 129191 w 855438"/>
                <a:gd name="connsiteY429" fmla="*/ 1034133 h 1395144"/>
                <a:gd name="connsiteX430" fmla="*/ 134624 w 855438"/>
                <a:gd name="connsiteY430" fmla="*/ 1029304 h 1395144"/>
                <a:gd name="connsiteX431" fmla="*/ 134021 w 855438"/>
                <a:gd name="connsiteY431" fmla="*/ 1022059 h 1395144"/>
                <a:gd name="connsiteX432" fmla="*/ 131606 w 855438"/>
                <a:gd name="connsiteY432" fmla="*/ 1017833 h 1395144"/>
                <a:gd name="connsiteX433" fmla="*/ 126173 w 855438"/>
                <a:gd name="connsiteY433" fmla="*/ 1016626 h 1395144"/>
                <a:gd name="connsiteX434" fmla="*/ 123758 w 855438"/>
                <a:gd name="connsiteY434" fmla="*/ 1014211 h 1395144"/>
                <a:gd name="connsiteX435" fmla="*/ 122550 w 855438"/>
                <a:gd name="connsiteY435" fmla="*/ 1009382 h 1395144"/>
                <a:gd name="connsiteX436" fmla="*/ 119532 w 855438"/>
                <a:gd name="connsiteY436" fmla="*/ 1007570 h 1395144"/>
                <a:gd name="connsiteX437" fmla="*/ 112288 w 855438"/>
                <a:gd name="connsiteY437" fmla="*/ 1008778 h 1395144"/>
                <a:gd name="connsiteX438" fmla="*/ 108665 w 855438"/>
                <a:gd name="connsiteY438" fmla="*/ 1006967 h 1395144"/>
                <a:gd name="connsiteX439" fmla="*/ 108062 w 855438"/>
                <a:gd name="connsiteY439" fmla="*/ 1003345 h 1395144"/>
                <a:gd name="connsiteX440" fmla="*/ 99006 w 855438"/>
                <a:gd name="connsiteY440" fmla="*/ 997911 h 1395144"/>
                <a:gd name="connsiteX441" fmla="*/ 86932 w 855438"/>
                <a:gd name="connsiteY441" fmla="*/ 997911 h 1395144"/>
                <a:gd name="connsiteX442" fmla="*/ 85725 w 855438"/>
                <a:gd name="connsiteY442" fmla="*/ 994289 h 1395144"/>
                <a:gd name="connsiteX443" fmla="*/ 88140 w 855438"/>
                <a:gd name="connsiteY443" fmla="*/ 979800 h 1395144"/>
                <a:gd name="connsiteX444" fmla="*/ 81499 w 855438"/>
                <a:gd name="connsiteY444" fmla="*/ 973764 h 1395144"/>
                <a:gd name="connsiteX445" fmla="*/ 70632 w 855438"/>
                <a:gd name="connsiteY445" fmla="*/ 969538 h 1395144"/>
                <a:gd name="connsiteX446" fmla="*/ 68218 w 855438"/>
                <a:gd name="connsiteY446" fmla="*/ 965916 h 1395144"/>
                <a:gd name="connsiteX447" fmla="*/ 61577 w 855438"/>
                <a:gd name="connsiteY447" fmla="*/ 961690 h 1395144"/>
                <a:gd name="connsiteX448" fmla="*/ 62784 w 855438"/>
                <a:gd name="connsiteY448" fmla="*/ 953842 h 1395144"/>
                <a:gd name="connsiteX449" fmla="*/ 57351 w 855438"/>
                <a:gd name="connsiteY449" fmla="*/ 949616 h 1395144"/>
                <a:gd name="connsiteX450" fmla="*/ 48900 w 855438"/>
                <a:gd name="connsiteY450" fmla="*/ 950219 h 1395144"/>
                <a:gd name="connsiteX451" fmla="*/ 45277 w 855438"/>
                <a:gd name="connsiteY451" fmla="*/ 953842 h 1395144"/>
                <a:gd name="connsiteX452" fmla="*/ 48296 w 855438"/>
                <a:gd name="connsiteY452" fmla="*/ 955653 h 1395144"/>
                <a:gd name="connsiteX453" fmla="*/ 50107 w 855438"/>
                <a:gd name="connsiteY453" fmla="*/ 960482 h 1395144"/>
                <a:gd name="connsiteX454" fmla="*/ 44070 w 855438"/>
                <a:gd name="connsiteY454" fmla="*/ 957464 h 1395144"/>
                <a:gd name="connsiteX455" fmla="*/ 36826 w 855438"/>
                <a:gd name="connsiteY455" fmla="*/ 956860 h 1395144"/>
                <a:gd name="connsiteX456" fmla="*/ 33203 w 855438"/>
                <a:gd name="connsiteY456" fmla="*/ 957464 h 1395144"/>
                <a:gd name="connsiteX457" fmla="*/ 32600 w 855438"/>
                <a:gd name="connsiteY457" fmla="*/ 952634 h 1395144"/>
                <a:gd name="connsiteX458" fmla="*/ 39844 w 855438"/>
                <a:gd name="connsiteY458" fmla="*/ 953842 h 1395144"/>
                <a:gd name="connsiteX459" fmla="*/ 45277 w 855438"/>
                <a:gd name="connsiteY459" fmla="*/ 950219 h 1395144"/>
                <a:gd name="connsiteX460" fmla="*/ 48296 w 855438"/>
                <a:gd name="connsiteY460" fmla="*/ 943579 h 1395144"/>
                <a:gd name="connsiteX461" fmla="*/ 53125 w 855438"/>
                <a:gd name="connsiteY461" fmla="*/ 941164 h 1395144"/>
                <a:gd name="connsiteX462" fmla="*/ 51314 w 855438"/>
                <a:gd name="connsiteY462" fmla="*/ 935731 h 1395144"/>
                <a:gd name="connsiteX463" fmla="*/ 45881 w 855438"/>
                <a:gd name="connsiteY463" fmla="*/ 933316 h 1395144"/>
                <a:gd name="connsiteX464" fmla="*/ 42259 w 855438"/>
                <a:gd name="connsiteY464" fmla="*/ 935731 h 1395144"/>
                <a:gd name="connsiteX465" fmla="*/ 33807 w 855438"/>
                <a:gd name="connsiteY465" fmla="*/ 932108 h 1395144"/>
                <a:gd name="connsiteX466" fmla="*/ 34411 w 855438"/>
                <a:gd name="connsiteY466" fmla="*/ 927279 h 1395144"/>
                <a:gd name="connsiteX467" fmla="*/ 38033 w 855438"/>
                <a:gd name="connsiteY467" fmla="*/ 926071 h 1395144"/>
                <a:gd name="connsiteX468" fmla="*/ 42259 w 855438"/>
                <a:gd name="connsiteY468" fmla="*/ 922449 h 1395144"/>
                <a:gd name="connsiteX469" fmla="*/ 46485 w 855438"/>
                <a:gd name="connsiteY469" fmla="*/ 924260 h 1395144"/>
                <a:gd name="connsiteX470" fmla="*/ 47692 w 855438"/>
                <a:gd name="connsiteY470" fmla="*/ 926675 h 1395144"/>
                <a:gd name="connsiteX471" fmla="*/ 54333 w 855438"/>
                <a:gd name="connsiteY471" fmla="*/ 928486 h 1395144"/>
                <a:gd name="connsiteX472" fmla="*/ 57955 w 855438"/>
                <a:gd name="connsiteY472" fmla="*/ 927279 h 1395144"/>
                <a:gd name="connsiteX473" fmla="*/ 60370 w 855438"/>
                <a:gd name="connsiteY473" fmla="*/ 919431 h 1395144"/>
                <a:gd name="connsiteX474" fmla="*/ 62784 w 855438"/>
                <a:gd name="connsiteY474" fmla="*/ 916412 h 1395144"/>
                <a:gd name="connsiteX475" fmla="*/ 60370 w 855438"/>
                <a:gd name="connsiteY475" fmla="*/ 911583 h 1395144"/>
                <a:gd name="connsiteX476" fmla="*/ 63388 w 855438"/>
                <a:gd name="connsiteY476" fmla="*/ 897698 h 1395144"/>
                <a:gd name="connsiteX477" fmla="*/ 60973 w 855438"/>
                <a:gd name="connsiteY477" fmla="*/ 893472 h 1395144"/>
                <a:gd name="connsiteX478" fmla="*/ 62181 w 855438"/>
                <a:gd name="connsiteY478" fmla="*/ 888038 h 1395144"/>
                <a:gd name="connsiteX479" fmla="*/ 58559 w 855438"/>
                <a:gd name="connsiteY479" fmla="*/ 885020 h 1395144"/>
                <a:gd name="connsiteX480" fmla="*/ 43466 w 855438"/>
                <a:gd name="connsiteY480" fmla="*/ 880190 h 1395144"/>
                <a:gd name="connsiteX481" fmla="*/ 42259 w 855438"/>
                <a:gd name="connsiteY481" fmla="*/ 883812 h 1395144"/>
                <a:gd name="connsiteX482" fmla="*/ 38637 w 855438"/>
                <a:gd name="connsiteY482" fmla="*/ 883812 h 1395144"/>
                <a:gd name="connsiteX483" fmla="*/ 31996 w 855438"/>
                <a:gd name="connsiteY483" fmla="*/ 880794 h 1395144"/>
                <a:gd name="connsiteX484" fmla="*/ 30185 w 855438"/>
                <a:gd name="connsiteY484" fmla="*/ 877776 h 1395144"/>
                <a:gd name="connsiteX485" fmla="*/ 31996 w 855438"/>
                <a:gd name="connsiteY485" fmla="*/ 872342 h 1395144"/>
                <a:gd name="connsiteX486" fmla="*/ 35618 w 855438"/>
                <a:gd name="connsiteY486" fmla="*/ 871135 h 1395144"/>
                <a:gd name="connsiteX487" fmla="*/ 35618 w 855438"/>
                <a:gd name="connsiteY487" fmla="*/ 868117 h 1395144"/>
                <a:gd name="connsiteX488" fmla="*/ 32600 w 855438"/>
                <a:gd name="connsiteY488" fmla="*/ 865702 h 1395144"/>
                <a:gd name="connsiteX489" fmla="*/ 29581 w 855438"/>
                <a:gd name="connsiteY489" fmla="*/ 859061 h 1395144"/>
                <a:gd name="connsiteX490" fmla="*/ 36826 w 855438"/>
                <a:gd name="connsiteY490" fmla="*/ 857250 h 1395144"/>
                <a:gd name="connsiteX491" fmla="*/ 44674 w 855438"/>
                <a:gd name="connsiteY491" fmla="*/ 853024 h 1395144"/>
                <a:gd name="connsiteX492" fmla="*/ 52522 w 855438"/>
                <a:gd name="connsiteY492" fmla="*/ 851817 h 1395144"/>
                <a:gd name="connsiteX493" fmla="*/ 56144 w 855438"/>
                <a:gd name="connsiteY493" fmla="*/ 853024 h 1395144"/>
                <a:gd name="connsiteX494" fmla="*/ 62181 w 855438"/>
                <a:gd name="connsiteY494" fmla="*/ 845176 h 1395144"/>
                <a:gd name="connsiteX495" fmla="*/ 77877 w 855438"/>
                <a:gd name="connsiteY495" fmla="*/ 840950 h 1395144"/>
                <a:gd name="connsiteX496" fmla="*/ 74858 w 855438"/>
                <a:gd name="connsiteY496" fmla="*/ 829480 h 1395144"/>
                <a:gd name="connsiteX497" fmla="*/ 71236 w 855438"/>
                <a:gd name="connsiteY497" fmla="*/ 825858 h 1395144"/>
                <a:gd name="connsiteX498" fmla="*/ 72444 w 855438"/>
                <a:gd name="connsiteY498" fmla="*/ 821632 h 1395144"/>
                <a:gd name="connsiteX499" fmla="*/ 74858 w 855438"/>
                <a:gd name="connsiteY499" fmla="*/ 816802 h 1395144"/>
                <a:gd name="connsiteX500" fmla="*/ 73047 w 855438"/>
                <a:gd name="connsiteY500" fmla="*/ 814387 h 1395144"/>
                <a:gd name="connsiteX501" fmla="*/ 74858 w 855438"/>
                <a:gd name="connsiteY501" fmla="*/ 810765 h 1395144"/>
                <a:gd name="connsiteX502" fmla="*/ 76669 w 855438"/>
                <a:gd name="connsiteY502" fmla="*/ 795069 h 1395144"/>
                <a:gd name="connsiteX503" fmla="*/ 76066 w 855438"/>
                <a:gd name="connsiteY503" fmla="*/ 790239 h 1395144"/>
                <a:gd name="connsiteX504" fmla="*/ 78481 w 855438"/>
                <a:gd name="connsiteY504" fmla="*/ 787825 h 1395144"/>
                <a:gd name="connsiteX505" fmla="*/ 76669 w 855438"/>
                <a:gd name="connsiteY505" fmla="*/ 782391 h 1395144"/>
                <a:gd name="connsiteX506" fmla="*/ 79084 w 855438"/>
                <a:gd name="connsiteY506" fmla="*/ 779373 h 1395144"/>
                <a:gd name="connsiteX507" fmla="*/ 70029 w 855438"/>
                <a:gd name="connsiteY507" fmla="*/ 777562 h 1395144"/>
                <a:gd name="connsiteX508" fmla="*/ 65803 w 855438"/>
                <a:gd name="connsiteY508" fmla="*/ 778165 h 1395144"/>
                <a:gd name="connsiteX509" fmla="*/ 64595 w 855438"/>
                <a:gd name="connsiteY509" fmla="*/ 780580 h 1395144"/>
                <a:gd name="connsiteX510" fmla="*/ 57955 w 855438"/>
                <a:gd name="connsiteY510" fmla="*/ 783599 h 1395144"/>
                <a:gd name="connsiteX511" fmla="*/ 53729 w 855438"/>
                <a:gd name="connsiteY511" fmla="*/ 782995 h 1395144"/>
                <a:gd name="connsiteX512" fmla="*/ 50107 w 855438"/>
                <a:gd name="connsiteY512" fmla="*/ 776354 h 1395144"/>
                <a:gd name="connsiteX513" fmla="*/ 51314 w 855438"/>
                <a:gd name="connsiteY513" fmla="*/ 771525 h 1395144"/>
                <a:gd name="connsiteX514" fmla="*/ 57351 w 855438"/>
                <a:gd name="connsiteY514" fmla="*/ 766695 h 1395144"/>
                <a:gd name="connsiteX515" fmla="*/ 70029 w 855438"/>
                <a:gd name="connsiteY515" fmla="*/ 763073 h 1395144"/>
                <a:gd name="connsiteX516" fmla="*/ 69425 w 855438"/>
                <a:gd name="connsiteY516" fmla="*/ 758847 h 1395144"/>
                <a:gd name="connsiteX517" fmla="*/ 66407 w 855438"/>
                <a:gd name="connsiteY517" fmla="*/ 755829 h 1395144"/>
                <a:gd name="connsiteX518" fmla="*/ 65199 w 855438"/>
                <a:gd name="connsiteY518" fmla="*/ 747981 h 1395144"/>
                <a:gd name="connsiteX519" fmla="*/ 62784 w 855438"/>
                <a:gd name="connsiteY519" fmla="*/ 743755 h 1395144"/>
                <a:gd name="connsiteX520" fmla="*/ 62784 w 855438"/>
                <a:gd name="connsiteY520" fmla="*/ 738322 h 1395144"/>
                <a:gd name="connsiteX521" fmla="*/ 65199 w 855438"/>
                <a:gd name="connsiteY521" fmla="*/ 731681 h 1395144"/>
                <a:gd name="connsiteX522" fmla="*/ 63992 w 855438"/>
                <a:gd name="connsiteY522" fmla="*/ 726248 h 1395144"/>
                <a:gd name="connsiteX523" fmla="*/ 63992 w 855438"/>
                <a:gd name="connsiteY523" fmla="*/ 716589 h 1395144"/>
                <a:gd name="connsiteX524" fmla="*/ 60973 w 855438"/>
                <a:gd name="connsiteY524" fmla="*/ 707533 h 1395144"/>
                <a:gd name="connsiteX525" fmla="*/ 45277 w 855438"/>
                <a:gd name="connsiteY525" fmla="*/ 708137 h 1395144"/>
                <a:gd name="connsiteX526" fmla="*/ 41051 w 855438"/>
                <a:gd name="connsiteY526" fmla="*/ 698478 h 1395144"/>
                <a:gd name="connsiteX527" fmla="*/ 41051 w 855438"/>
                <a:gd name="connsiteY527" fmla="*/ 693648 h 1395144"/>
                <a:gd name="connsiteX528" fmla="*/ 38033 w 855438"/>
                <a:gd name="connsiteY528" fmla="*/ 690026 h 1395144"/>
                <a:gd name="connsiteX529" fmla="*/ 42259 w 855438"/>
                <a:gd name="connsiteY529" fmla="*/ 685196 h 1395144"/>
                <a:gd name="connsiteX530" fmla="*/ 42863 w 855438"/>
                <a:gd name="connsiteY530" fmla="*/ 680970 h 1395144"/>
                <a:gd name="connsiteX531" fmla="*/ 40448 w 855438"/>
                <a:gd name="connsiteY531" fmla="*/ 670104 h 1395144"/>
                <a:gd name="connsiteX532" fmla="*/ 44674 w 855438"/>
                <a:gd name="connsiteY532" fmla="*/ 653804 h 1395144"/>
                <a:gd name="connsiteX533" fmla="*/ 48296 w 855438"/>
                <a:gd name="connsiteY533" fmla="*/ 654408 h 1395144"/>
                <a:gd name="connsiteX534" fmla="*/ 55540 w 855438"/>
                <a:gd name="connsiteY534" fmla="*/ 651389 h 1395144"/>
                <a:gd name="connsiteX535" fmla="*/ 57955 w 855438"/>
                <a:gd name="connsiteY535" fmla="*/ 647163 h 1395144"/>
                <a:gd name="connsiteX536" fmla="*/ 60973 w 855438"/>
                <a:gd name="connsiteY536" fmla="*/ 648371 h 1395144"/>
                <a:gd name="connsiteX537" fmla="*/ 66407 w 855438"/>
                <a:gd name="connsiteY537" fmla="*/ 646560 h 1395144"/>
                <a:gd name="connsiteX538" fmla="*/ 68218 w 855438"/>
                <a:gd name="connsiteY538" fmla="*/ 644145 h 1395144"/>
                <a:gd name="connsiteX539" fmla="*/ 74858 w 855438"/>
                <a:gd name="connsiteY539" fmla="*/ 641730 h 1395144"/>
                <a:gd name="connsiteX540" fmla="*/ 82103 w 855438"/>
                <a:gd name="connsiteY540" fmla="*/ 635693 h 1395144"/>
                <a:gd name="connsiteX541" fmla="*/ 85725 w 855438"/>
                <a:gd name="connsiteY541" fmla="*/ 628449 h 1395144"/>
                <a:gd name="connsiteX542" fmla="*/ 89347 w 855438"/>
                <a:gd name="connsiteY542" fmla="*/ 626034 h 1395144"/>
                <a:gd name="connsiteX543" fmla="*/ 89347 w 855438"/>
                <a:gd name="connsiteY543" fmla="*/ 623619 h 1395144"/>
                <a:gd name="connsiteX544" fmla="*/ 85725 w 855438"/>
                <a:gd name="connsiteY544" fmla="*/ 618790 h 1395144"/>
                <a:gd name="connsiteX545" fmla="*/ 91762 w 855438"/>
                <a:gd name="connsiteY545" fmla="*/ 609734 h 1395144"/>
                <a:gd name="connsiteX546" fmla="*/ 94780 w 855438"/>
                <a:gd name="connsiteY546" fmla="*/ 600679 h 1395144"/>
                <a:gd name="connsiteX547" fmla="*/ 94177 w 855438"/>
                <a:gd name="connsiteY547" fmla="*/ 597660 h 1395144"/>
                <a:gd name="connsiteX548" fmla="*/ 98403 w 855438"/>
                <a:gd name="connsiteY548" fmla="*/ 593434 h 1395144"/>
                <a:gd name="connsiteX549" fmla="*/ 101421 w 855438"/>
                <a:gd name="connsiteY549" fmla="*/ 588001 h 1395144"/>
                <a:gd name="connsiteX550" fmla="*/ 99610 w 855438"/>
                <a:gd name="connsiteY550" fmla="*/ 582568 h 1395144"/>
                <a:gd name="connsiteX551" fmla="*/ 101421 w 855438"/>
                <a:gd name="connsiteY551" fmla="*/ 572908 h 1395144"/>
                <a:gd name="connsiteX552" fmla="*/ 97799 w 855438"/>
                <a:gd name="connsiteY552" fmla="*/ 569286 h 1395144"/>
                <a:gd name="connsiteX553" fmla="*/ 99006 w 855438"/>
                <a:gd name="connsiteY553" fmla="*/ 565664 h 1395144"/>
                <a:gd name="connsiteX554" fmla="*/ 97195 w 855438"/>
                <a:gd name="connsiteY554" fmla="*/ 562646 h 1395144"/>
                <a:gd name="connsiteX555" fmla="*/ 96592 w 855438"/>
                <a:gd name="connsiteY555" fmla="*/ 558420 h 1395144"/>
                <a:gd name="connsiteX556" fmla="*/ 99610 w 855438"/>
                <a:gd name="connsiteY556" fmla="*/ 555401 h 1395144"/>
                <a:gd name="connsiteX557" fmla="*/ 99006 w 855438"/>
                <a:gd name="connsiteY557" fmla="*/ 549968 h 1395144"/>
                <a:gd name="connsiteX558" fmla="*/ 96592 w 855438"/>
                <a:gd name="connsiteY558" fmla="*/ 543327 h 1395144"/>
                <a:gd name="connsiteX559" fmla="*/ 99610 w 855438"/>
                <a:gd name="connsiteY559" fmla="*/ 538498 h 1395144"/>
                <a:gd name="connsiteX560" fmla="*/ 100214 w 855438"/>
                <a:gd name="connsiteY560" fmla="*/ 530650 h 1395144"/>
                <a:gd name="connsiteX561" fmla="*/ 103232 w 855438"/>
                <a:gd name="connsiteY561" fmla="*/ 524613 h 1395144"/>
                <a:gd name="connsiteX562" fmla="*/ 107458 w 855438"/>
                <a:gd name="connsiteY562" fmla="*/ 524613 h 1395144"/>
                <a:gd name="connsiteX563" fmla="*/ 111684 w 855438"/>
                <a:gd name="connsiteY563" fmla="*/ 528235 h 1395144"/>
                <a:gd name="connsiteX564" fmla="*/ 117721 w 855438"/>
                <a:gd name="connsiteY564" fmla="*/ 526424 h 1395144"/>
                <a:gd name="connsiteX565" fmla="*/ 117721 w 855438"/>
                <a:gd name="connsiteY565" fmla="*/ 522802 h 1395144"/>
                <a:gd name="connsiteX566" fmla="*/ 121947 w 855438"/>
                <a:gd name="connsiteY566" fmla="*/ 513746 h 1395144"/>
                <a:gd name="connsiteX567" fmla="*/ 123154 w 855438"/>
                <a:gd name="connsiteY567" fmla="*/ 508313 h 1395144"/>
                <a:gd name="connsiteX568" fmla="*/ 121947 w 855438"/>
                <a:gd name="connsiteY568" fmla="*/ 504691 h 1395144"/>
                <a:gd name="connsiteX569" fmla="*/ 123758 w 855438"/>
                <a:gd name="connsiteY569" fmla="*/ 502276 h 1395144"/>
                <a:gd name="connsiteX570" fmla="*/ 123758 w 855438"/>
                <a:gd name="connsiteY570" fmla="*/ 498050 h 1395144"/>
                <a:gd name="connsiteX571" fmla="*/ 120739 w 855438"/>
                <a:gd name="connsiteY571" fmla="*/ 495635 h 1395144"/>
                <a:gd name="connsiteX572" fmla="*/ 120739 w 855438"/>
                <a:gd name="connsiteY572" fmla="*/ 490806 h 1395144"/>
                <a:gd name="connsiteX573" fmla="*/ 123154 w 855438"/>
                <a:gd name="connsiteY573" fmla="*/ 486580 h 1395144"/>
                <a:gd name="connsiteX574" fmla="*/ 122550 w 855438"/>
                <a:gd name="connsiteY574" fmla="*/ 482354 h 1395144"/>
                <a:gd name="connsiteX575" fmla="*/ 126173 w 855438"/>
                <a:gd name="connsiteY575" fmla="*/ 476317 h 1395144"/>
                <a:gd name="connsiteX576" fmla="*/ 129795 w 855438"/>
                <a:gd name="connsiteY576" fmla="*/ 467865 h 1395144"/>
                <a:gd name="connsiteX577" fmla="*/ 129795 w 855438"/>
                <a:gd name="connsiteY577" fmla="*/ 463036 h 1395144"/>
                <a:gd name="connsiteX578" fmla="*/ 131606 w 855438"/>
                <a:gd name="connsiteY578" fmla="*/ 456999 h 1395144"/>
                <a:gd name="connsiteX579" fmla="*/ 134624 w 855438"/>
                <a:gd name="connsiteY579" fmla="*/ 455791 h 1395144"/>
                <a:gd name="connsiteX580" fmla="*/ 135832 w 855438"/>
                <a:gd name="connsiteY580" fmla="*/ 447943 h 1395144"/>
                <a:gd name="connsiteX581" fmla="*/ 139454 w 855438"/>
                <a:gd name="connsiteY581" fmla="*/ 443717 h 1395144"/>
                <a:gd name="connsiteX582" fmla="*/ 146698 w 855438"/>
                <a:gd name="connsiteY582" fmla="*/ 445528 h 1395144"/>
                <a:gd name="connsiteX583" fmla="*/ 149717 w 855438"/>
                <a:gd name="connsiteY583" fmla="*/ 452169 h 1395144"/>
                <a:gd name="connsiteX584" fmla="*/ 149113 w 855438"/>
                <a:gd name="connsiteY584" fmla="*/ 457602 h 1395144"/>
                <a:gd name="connsiteX585" fmla="*/ 152132 w 855438"/>
                <a:gd name="connsiteY585" fmla="*/ 460017 h 1395144"/>
                <a:gd name="connsiteX586" fmla="*/ 156358 w 855438"/>
                <a:gd name="connsiteY586" fmla="*/ 456999 h 1395144"/>
                <a:gd name="connsiteX587" fmla="*/ 157565 w 855438"/>
                <a:gd name="connsiteY587" fmla="*/ 449754 h 1395144"/>
                <a:gd name="connsiteX588" fmla="*/ 154547 w 855438"/>
                <a:gd name="connsiteY588" fmla="*/ 446132 h 1395144"/>
                <a:gd name="connsiteX589" fmla="*/ 150924 w 855438"/>
                <a:gd name="connsiteY589" fmla="*/ 444925 h 1395144"/>
                <a:gd name="connsiteX590" fmla="*/ 153943 w 855438"/>
                <a:gd name="connsiteY590" fmla="*/ 441303 h 1395144"/>
                <a:gd name="connsiteX591" fmla="*/ 159980 w 855438"/>
                <a:gd name="connsiteY591" fmla="*/ 441303 h 1395144"/>
                <a:gd name="connsiteX592" fmla="*/ 160583 w 855438"/>
                <a:gd name="connsiteY592" fmla="*/ 434058 h 1395144"/>
                <a:gd name="connsiteX593" fmla="*/ 159376 w 855438"/>
                <a:gd name="connsiteY593" fmla="*/ 429832 h 1395144"/>
                <a:gd name="connsiteX594" fmla="*/ 161791 w 855438"/>
                <a:gd name="connsiteY594" fmla="*/ 426814 h 1395144"/>
                <a:gd name="connsiteX595" fmla="*/ 159980 w 855438"/>
                <a:gd name="connsiteY595" fmla="*/ 423192 h 1395144"/>
                <a:gd name="connsiteX596" fmla="*/ 160583 w 855438"/>
                <a:gd name="connsiteY596" fmla="*/ 419570 h 1395144"/>
                <a:gd name="connsiteX597" fmla="*/ 166620 w 855438"/>
                <a:gd name="connsiteY597" fmla="*/ 416551 h 1395144"/>
                <a:gd name="connsiteX598" fmla="*/ 174468 w 855438"/>
                <a:gd name="connsiteY598" fmla="*/ 415947 h 1395144"/>
                <a:gd name="connsiteX599" fmla="*/ 176883 w 855438"/>
                <a:gd name="connsiteY599" fmla="*/ 408703 h 1395144"/>
                <a:gd name="connsiteX600" fmla="*/ 180505 w 855438"/>
                <a:gd name="connsiteY600" fmla="*/ 405081 h 1395144"/>
                <a:gd name="connsiteX601" fmla="*/ 179298 w 855438"/>
                <a:gd name="connsiteY601" fmla="*/ 397233 h 1395144"/>
                <a:gd name="connsiteX602" fmla="*/ 180505 w 855438"/>
                <a:gd name="connsiteY602" fmla="*/ 394214 h 1395144"/>
                <a:gd name="connsiteX603" fmla="*/ 177487 w 855438"/>
                <a:gd name="connsiteY603" fmla="*/ 385159 h 1395144"/>
                <a:gd name="connsiteX604" fmla="*/ 178694 w 855438"/>
                <a:gd name="connsiteY604" fmla="*/ 374292 h 1395144"/>
                <a:gd name="connsiteX605" fmla="*/ 179298 w 855438"/>
                <a:gd name="connsiteY605" fmla="*/ 372481 h 1395144"/>
                <a:gd name="connsiteX606" fmla="*/ 187146 w 855438"/>
                <a:gd name="connsiteY606" fmla="*/ 368859 h 1395144"/>
                <a:gd name="connsiteX607" fmla="*/ 191976 w 855438"/>
                <a:gd name="connsiteY607" fmla="*/ 361614 h 1395144"/>
                <a:gd name="connsiteX608" fmla="*/ 196202 w 855438"/>
                <a:gd name="connsiteY608" fmla="*/ 363426 h 1395144"/>
                <a:gd name="connsiteX609" fmla="*/ 196805 w 855438"/>
                <a:gd name="connsiteY609" fmla="*/ 367651 h 1395144"/>
                <a:gd name="connsiteX610" fmla="*/ 202842 w 855438"/>
                <a:gd name="connsiteY610" fmla="*/ 370066 h 1395144"/>
                <a:gd name="connsiteX611" fmla="*/ 209483 w 855438"/>
                <a:gd name="connsiteY611" fmla="*/ 365237 h 1395144"/>
                <a:gd name="connsiteX612" fmla="*/ 210690 w 855438"/>
                <a:gd name="connsiteY612" fmla="*/ 360407 h 1395144"/>
                <a:gd name="connsiteX613" fmla="*/ 214313 w 855438"/>
                <a:gd name="connsiteY613" fmla="*/ 359200 h 1395144"/>
                <a:gd name="connsiteX614" fmla="*/ 219142 w 855438"/>
                <a:gd name="connsiteY614" fmla="*/ 363426 h 1395144"/>
                <a:gd name="connsiteX615" fmla="*/ 222161 w 855438"/>
                <a:gd name="connsiteY615" fmla="*/ 361614 h 1395144"/>
                <a:gd name="connsiteX616" fmla="*/ 221557 w 855438"/>
                <a:gd name="connsiteY616" fmla="*/ 355577 h 1395144"/>
                <a:gd name="connsiteX617" fmla="*/ 223368 w 855438"/>
                <a:gd name="connsiteY617" fmla="*/ 353766 h 1395144"/>
                <a:gd name="connsiteX618" fmla="*/ 234838 w 855438"/>
                <a:gd name="connsiteY618" fmla="*/ 357992 h 1395144"/>
                <a:gd name="connsiteX619" fmla="*/ 236649 w 855438"/>
                <a:gd name="connsiteY619" fmla="*/ 371274 h 1395144"/>
                <a:gd name="connsiteX620" fmla="*/ 242083 w 855438"/>
                <a:gd name="connsiteY620" fmla="*/ 370670 h 1395144"/>
                <a:gd name="connsiteX621" fmla="*/ 242686 w 855438"/>
                <a:gd name="connsiteY621" fmla="*/ 365237 h 1395144"/>
                <a:gd name="connsiteX622" fmla="*/ 248723 w 855438"/>
                <a:gd name="connsiteY622" fmla="*/ 360407 h 1395144"/>
                <a:gd name="connsiteX623" fmla="*/ 255968 w 855438"/>
                <a:gd name="connsiteY623" fmla="*/ 361011 h 1395144"/>
                <a:gd name="connsiteX624" fmla="*/ 258382 w 855438"/>
                <a:gd name="connsiteY624" fmla="*/ 354974 h 1395144"/>
                <a:gd name="connsiteX625" fmla="*/ 263212 w 855438"/>
                <a:gd name="connsiteY625" fmla="*/ 350748 h 1395144"/>
                <a:gd name="connsiteX626" fmla="*/ 271664 w 855438"/>
                <a:gd name="connsiteY626" fmla="*/ 351955 h 1395144"/>
                <a:gd name="connsiteX627" fmla="*/ 272871 w 855438"/>
                <a:gd name="connsiteY627" fmla="*/ 347729 h 1395144"/>
                <a:gd name="connsiteX628" fmla="*/ 282530 w 855438"/>
                <a:gd name="connsiteY628" fmla="*/ 351352 h 1395144"/>
                <a:gd name="connsiteX629" fmla="*/ 284945 w 855438"/>
                <a:gd name="connsiteY629" fmla="*/ 349540 h 1395144"/>
                <a:gd name="connsiteX630" fmla="*/ 285549 w 855438"/>
                <a:gd name="connsiteY630" fmla="*/ 344711 h 1395144"/>
                <a:gd name="connsiteX631" fmla="*/ 288567 w 855438"/>
                <a:gd name="connsiteY631" fmla="*/ 345315 h 1395144"/>
                <a:gd name="connsiteX632" fmla="*/ 290378 w 855438"/>
                <a:gd name="connsiteY632" fmla="*/ 342296 h 1395144"/>
                <a:gd name="connsiteX633" fmla="*/ 288567 w 855438"/>
                <a:gd name="connsiteY633" fmla="*/ 339881 h 1395144"/>
                <a:gd name="connsiteX634" fmla="*/ 289171 w 855438"/>
                <a:gd name="connsiteY634" fmla="*/ 335052 h 1395144"/>
                <a:gd name="connsiteX635" fmla="*/ 296415 w 855438"/>
                <a:gd name="connsiteY635" fmla="*/ 325996 h 1395144"/>
                <a:gd name="connsiteX636" fmla="*/ 300641 w 855438"/>
                <a:gd name="connsiteY636" fmla="*/ 326600 h 1395144"/>
                <a:gd name="connsiteX637" fmla="*/ 304263 w 855438"/>
                <a:gd name="connsiteY637" fmla="*/ 324789 h 1395144"/>
                <a:gd name="connsiteX638" fmla="*/ 306074 w 855438"/>
                <a:gd name="connsiteY638" fmla="*/ 319960 h 1395144"/>
                <a:gd name="connsiteX639" fmla="*/ 308489 w 855438"/>
                <a:gd name="connsiteY639" fmla="*/ 321771 h 1395144"/>
                <a:gd name="connsiteX640" fmla="*/ 310904 w 855438"/>
                <a:gd name="connsiteY640" fmla="*/ 326600 h 1395144"/>
                <a:gd name="connsiteX641" fmla="*/ 314526 w 855438"/>
                <a:gd name="connsiteY641" fmla="*/ 319960 h 1395144"/>
                <a:gd name="connsiteX642" fmla="*/ 310904 w 855438"/>
                <a:gd name="connsiteY642" fmla="*/ 308489 h 1395144"/>
                <a:gd name="connsiteX643" fmla="*/ 318752 w 855438"/>
                <a:gd name="connsiteY643" fmla="*/ 299434 h 1395144"/>
                <a:gd name="connsiteX644" fmla="*/ 316337 w 855438"/>
                <a:gd name="connsiteY644" fmla="*/ 295208 h 1395144"/>
                <a:gd name="connsiteX645" fmla="*/ 316941 w 855438"/>
                <a:gd name="connsiteY645" fmla="*/ 292189 h 1395144"/>
                <a:gd name="connsiteX646" fmla="*/ 313923 w 855438"/>
                <a:gd name="connsiteY646" fmla="*/ 284341 h 1395144"/>
                <a:gd name="connsiteX647" fmla="*/ 315130 w 855438"/>
                <a:gd name="connsiteY647" fmla="*/ 280719 h 1395144"/>
                <a:gd name="connsiteX648" fmla="*/ 315130 w 855438"/>
                <a:gd name="connsiteY648" fmla="*/ 275890 h 1395144"/>
                <a:gd name="connsiteX649" fmla="*/ 320563 w 855438"/>
                <a:gd name="connsiteY649" fmla="*/ 274078 h 1395144"/>
                <a:gd name="connsiteX650" fmla="*/ 328411 w 855438"/>
                <a:gd name="connsiteY650" fmla="*/ 273475 h 1395144"/>
                <a:gd name="connsiteX651" fmla="*/ 334448 w 855438"/>
                <a:gd name="connsiteY651" fmla="*/ 271060 h 1395144"/>
                <a:gd name="connsiteX652" fmla="*/ 336863 w 855438"/>
                <a:gd name="connsiteY652" fmla="*/ 266834 h 1395144"/>
                <a:gd name="connsiteX653" fmla="*/ 342900 w 855438"/>
                <a:gd name="connsiteY653" fmla="*/ 262608 h 1395144"/>
                <a:gd name="connsiteX654" fmla="*/ 345315 w 855438"/>
                <a:gd name="connsiteY654" fmla="*/ 258986 h 1395144"/>
                <a:gd name="connsiteX655" fmla="*/ 350748 w 855438"/>
                <a:gd name="connsiteY655" fmla="*/ 257175 h 1395144"/>
                <a:gd name="connsiteX656" fmla="*/ 350144 w 855438"/>
                <a:gd name="connsiteY656" fmla="*/ 245101 h 1395144"/>
                <a:gd name="connsiteX657" fmla="*/ 345918 w 855438"/>
                <a:gd name="connsiteY657" fmla="*/ 238460 h 1395144"/>
                <a:gd name="connsiteX658" fmla="*/ 350144 w 855438"/>
                <a:gd name="connsiteY658" fmla="*/ 230008 h 1395144"/>
                <a:gd name="connsiteX659" fmla="*/ 356785 w 855438"/>
                <a:gd name="connsiteY659" fmla="*/ 229405 h 1395144"/>
                <a:gd name="connsiteX660" fmla="*/ 358596 w 855438"/>
                <a:gd name="connsiteY660" fmla="*/ 228197 h 1395144"/>
                <a:gd name="connsiteX661" fmla="*/ 363426 w 855438"/>
                <a:gd name="connsiteY661" fmla="*/ 230008 h 1395144"/>
                <a:gd name="connsiteX662" fmla="*/ 368859 w 855438"/>
                <a:gd name="connsiteY662" fmla="*/ 229405 h 1395144"/>
                <a:gd name="connsiteX663" fmla="*/ 375500 w 855438"/>
                <a:gd name="connsiteY663" fmla="*/ 221557 h 1395144"/>
                <a:gd name="connsiteX664" fmla="*/ 386970 w 855438"/>
                <a:gd name="connsiteY664" fmla="*/ 223972 h 1395144"/>
                <a:gd name="connsiteX665" fmla="*/ 389385 w 855438"/>
                <a:gd name="connsiteY665" fmla="*/ 222160 h 1395144"/>
                <a:gd name="connsiteX666" fmla="*/ 390592 w 855438"/>
                <a:gd name="connsiteY666" fmla="*/ 217935 h 1395144"/>
                <a:gd name="connsiteX667" fmla="*/ 394214 w 855438"/>
                <a:gd name="connsiteY667" fmla="*/ 215520 h 1395144"/>
                <a:gd name="connsiteX668" fmla="*/ 394214 w 855438"/>
                <a:gd name="connsiteY668" fmla="*/ 211294 h 1395144"/>
                <a:gd name="connsiteX669" fmla="*/ 391196 w 855438"/>
                <a:gd name="connsiteY669" fmla="*/ 210690 h 1395144"/>
                <a:gd name="connsiteX670" fmla="*/ 392403 w 855438"/>
                <a:gd name="connsiteY670" fmla="*/ 196202 h 1395144"/>
                <a:gd name="connsiteX671" fmla="*/ 397836 w 855438"/>
                <a:gd name="connsiteY671" fmla="*/ 187146 h 1395144"/>
                <a:gd name="connsiteX672" fmla="*/ 402062 w 855438"/>
                <a:gd name="connsiteY672" fmla="*/ 183524 h 1395144"/>
                <a:gd name="connsiteX673" fmla="*/ 401459 w 855438"/>
                <a:gd name="connsiteY673" fmla="*/ 175072 h 1395144"/>
                <a:gd name="connsiteX674" fmla="*/ 396025 w 855438"/>
                <a:gd name="connsiteY674" fmla="*/ 173261 h 1395144"/>
                <a:gd name="connsiteX675" fmla="*/ 391196 w 855438"/>
                <a:gd name="connsiteY675" fmla="*/ 166017 h 1395144"/>
                <a:gd name="connsiteX676" fmla="*/ 386366 w 855438"/>
                <a:gd name="connsiteY676" fmla="*/ 167828 h 1395144"/>
                <a:gd name="connsiteX677" fmla="*/ 384555 w 855438"/>
                <a:gd name="connsiteY677" fmla="*/ 166017 h 1395144"/>
                <a:gd name="connsiteX678" fmla="*/ 383348 w 855438"/>
                <a:gd name="connsiteY678" fmla="*/ 158169 h 1395144"/>
                <a:gd name="connsiteX679" fmla="*/ 374896 w 855438"/>
                <a:gd name="connsiteY679" fmla="*/ 159376 h 1395144"/>
                <a:gd name="connsiteX680" fmla="*/ 373085 w 855438"/>
                <a:gd name="connsiteY680" fmla="*/ 162394 h 1395144"/>
                <a:gd name="connsiteX681" fmla="*/ 367652 w 855438"/>
                <a:gd name="connsiteY681" fmla="*/ 161187 h 1395144"/>
                <a:gd name="connsiteX682" fmla="*/ 365841 w 855438"/>
                <a:gd name="connsiteY682" fmla="*/ 159376 h 1395144"/>
                <a:gd name="connsiteX683" fmla="*/ 367652 w 855438"/>
                <a:gd name="connsiteY683" fmla="*/ 155754 h 1395144"/>
                <a:gd name="connsiteX684" fmla="*/ 362822 w 855438"/>
                <a:gd name="connsiteY684" fmla="*/ 155150 h 1395144"/>
                <a:gd name="connsiteX685" fmla="*/ 356785 w 855438"/>
                <a:gd name="connsiteY685" fmla="*/ 152132 h 1395144"/>
                <a:gd name="connsiteX686" fmla="*/ 356785 w 855438"/>
                <a:gd name="connsiteY686" fmla="*/ 147302 h 1395144"/>
                <a:gd name="connsiteX687" fmla="*/ 352559 w 855438"/>
                <a:gd name="connsiteY687" fmla="*/ 143076 h 1395144"/>
                <a:gd name="connsiteX688" fmla="*/ 352559 w 855438"/>
                <a:gd name="connsiteY688" fmla="*/ 135832 h 1395144"/>
                <a:gd name="connsiteX689" fmla="*/ 349541 w 855438"/>
                <a:gd name="connsiteY689" fmla="*/ 134021 h 1395144"/>
                <a:gd name="connsiteX690" fmla="*/ 345918 w 855438"/>
                <a:gd name="connsiteY690" fmla="*/ 127984 h 1395144"/>
                <a:gd name="connsiteX691" fmla="*/ 342900 w 855438"/>
                <a:gd name="connsiteY691" fmla="*/ 127380 h 1395144"/>
                <a:gd name="connsiteX692" fmla="*/ 338070 w 855438"/>
                <a:gd name="connsiteY692" fmla="*/ 131002 h 1395144"/>
                <a:gd name="connsiteX693" fmla="*/ 327204 w 855438"/>
                <a:gd name="connsiteY693" fmla="*/ 132813 h 1395144"/>
                <a:gd name="connsiteX694" fmla="*/ 323582 w 855438"/>
                <a:gd name="connsiteY694" fmla="*/ 130398 h 1395144"/>
                <a:gd name="connsiteX695" fmla="*/ 321167 w 855438"/>
                <a:gd name="connsiteY695" fmla="*/ 124361 h 1395144"/>
                <a:gd name="connsiteX696" fmla="*/ 312715 w 855438"/>
                <a:gd name="connsiteY696" fmla="*/ 123758 h 1395144"/>
                <a:gd name="connsiteX697" fmla="*/ 310904 w 855438"/>
                <a:gd name="connsiteY697" fmla="*/ 120739 h 1395144"/>
                <a:gd name="connsiteX698" fmla="*/ 307282 w 855438"/>
                <a:gd name="connsiteY698" fmla="*/ 120739 h 1395144"/>
                <a:gd name="connsiteX699" fmla="*/ 302452 w 855438"/>
                <a:gd name="connsiteY699" fmla="*/ 127984 h 1395144"/>
                <a:gd name="connsiteX700" fmla="*/ 299434 w 855438"/>
                <a:gd name="connsiteY700" fmla="*/ 129795 h 1395144"/>
                <a:gd name="connsiteX701" fmla="*/ 291586 w 855438"/>
                <a:gd name="connsiteY701" fmla="*/ 127984 h 1395144"/>
                <a:gd name="connsiteX702" fmla="*/ 290378 w 855438"/>
                <a:gd name="connsiteY702" fmla="*/ 134624 h 1395144"/>
                <a:gd name="connsiteX703" fmla="*/ 286756 w 855438"/>
                <a:gd name="connsiteY703" fmla="*/ 137039 h 1395144"/>
                <a:gd name="connsiteX704" fmla="*/ 283738 w 855438"/>
                <a:gd name="connsiteY704" fmla="*/ 136435 h 1395144"/>
                <a:gd name="connsiteX705" fmla="*/ 281323 w 855438"/>
                <a:gd name="connsiteY705" fmla="*/ 132813 h 1395144"/>
                <a:gd name="connsiteX706" fmla="*/ 280719 w 855438"/>
                <a:gd name="connsiteY706" fmla="*/ 123154 h 1395144"/>
                <a:gd name="connsiteX707" fmla="*/ 275890 w 855438"/>
                <a:gd name="connsiteY707" fmla="*/ 123154 h 1395144"/>
                <a:gd name="connsiteX708" fmla="*/ 274079 w 855438"/>
                <a:gd name="connsiteY708" fmla="*/ 115306 h 1395144"/>
                <a:gd name="connsiteX709" fmla="*/ 280719 w 855438"/>
                <a:gd name="connsiteY709" fmla="*/ 112891 h 1395144"/>
                <a:gd name="connsiteX710" fmla="*/ 283134 w 855438"/>
                <a:gd name="connsiteY710" fmla="*/ 99006 h 1395144"/>
                <a:gd name="connsiteX711" fmla="*/ 289171 w 855438"/>
                <a:gd name="connsiteY711" fmla="*/ 99006 h 1395144"/>
                <a:gd name="connsiteX712" fmla="*/ 290378 w 855438"/>
                <a:gd name="connsiteY712" fmla="*/ 94177 h 1395144"/>
                <a:gd name="connsiteX713" fmla="*/ 295812 w 855438"/>
                <a:gd name="connsiteY713" fmla="*/ 91762 h 1395144"/>
                <a:gd name="connsiteX714" fmla="*/ 298226 w 855438"/>
                <a:gd name="connsiteY714" fmla="*/ 85725 h 1395144"/>
                <a:gd name="connsiteX715" fmla="*/ 295208 w 855438"/>
                <a:gd name="connsiteY715" fmla="*/ 81499 h 1395144"/>
                <a:gd name="connsiteX716" fmla="*/ 294604 w 855438"/>
                <a:gd name="connsiteY716" fmla="*/ 77273 h 1395144"/>
                <a:gd name="connsiteX717" fmla="*/ 289775 w 855438"/>
                <a:gd name="connsiteY717" fmla="*/ 74858 h 1395144"/>
                <a:gd name="connsiteX718" fmla="*/ 288567 w 855438"/>
                <a:gd name="connsiteY718" fmla="*/ 72444 h 1395144"/>
                <a:gd name="connsiteX719" fmla="*/ 289171 w 855438"/>
                <a:gd name="connsiteY719" fmla="*/ 67010 h 1395144"/>
                <a:gd name="connsiteX720" fmla="*/ 285549 w 855438"/>
                <a:gd name="connsiteY720" fmla="*/ 59766 h 1395144"/>
                <a:gd name="connsiteX721" fmla="*/ 282530 w 855438"/>
                <a:gd name="connsiteY721" fmla="*/ 59766 h 1395144"/>
                <a:gd name="connsiteX722" fmla="*/ 280115 w 855438"/>
                <a:gd name="connsiteY722" fmla="*/ 55540 h 1395144"/>
                <a:gd name="connsiteX723" fmla="*/ 283738 w 855438"/>
                <a:gd name="connsiteY723" fmla="*/ 51314 h 1395144"/>
                <a:gd name="connsiteX724" fmla="*/ 280719 w 855438"/>
                <a:gd name="connsiteY724" fmla="*/ 48899 h 1395144"/>
                <a:gd name="connsiteX725" fmla="*/ 281926 w 855438"/>
                <a:gd name="connsiteY725" fmla="*/ 44673 h 1395144"/>
                <a:gd name="connsiteX726" fmla="*/ 286756 w 855438"/>
                <a:gd name="connsiteY726" fmla="*/ 43466 h 1395144"/>
                <a:gd name="connsiteX727" fmla="*/ 293397 w 855438"/>
                <a:gd name="connsiteY727" fmla="*/ 39240 h 1395144"/>
                <a:gd name="connsiteX728" fmla="*/ 297019 w 855438"/>
                <a:gd name="connsiteY728" fmla="*/ 43466 h 1395144"/>
                <a:gd name="connsiteX729" fmla="*/ 297623 w 855438"/>
                <a:gd name="connsiteY729" fmla="*/ 47692 h 1395144"/>
                <a:gd name="connsiteX730" fmla="*/ 300641 w 855438"/>
                <a:gd name="connsiteY730" fmla="*/ 48296 h 1395144"/>
                <a:gd name="connsiteX731" fmla="*/ 301849 w 855438"/>
                <a:gd name="connsiteY731" fmla="*/ 53729 h 1395144"/>
                <a:gd name="connsiteX732" fmla="*/ 305471 w 855438"/>
                <a:gd name="connsiteY732" fmla="*/ 54333 h 1395144"/>
                <a:gd name="connsiteX733" fmla="*/ 306678 w 855438"/>
                <a:gd name="connsiteY733" fmla="*/ 58559 h 1395144"/>
                <a:gd name="connsiteX734" fmla="*/ 316337 w 855438"/>
                <a:gd name="connsiteY734" fmla="*/ 64596 h 1395144"/>
                <a:gd name="connsiteX735" fmla="*/ 324185 w 855438"/>
                <a:gd name="connsiteY735" fmla="*/ 65803 h 1395144"/>
                <a:gd name="connsiteX736" fmla="*/ 328411 w 855438"/>
                <a:gd name="connsiteY736" fmla="*/ 62784 h 1395144"/>
                <a:gd name="connsiteX737" fmla="*/ 332637 w 855438"/>
                <a:gd name="connsiteY737" fmla="*/ 62181 h 1395144"/>
                <a:gd name="connsiteX738" fmla="*/ 334448 w 855438"/>
                <a:gd name="connsiteY738" fmla="*/ 59766 h 1395144"/>
                <a:gd name="connsiteX739" fmla="*/ 341089 w 855438"/>
                <a:gd name="connsiteY739" fmla="*/ 57955 h 1395144"/>
                <a:gd name="connsiteX740" fmla="*/ 345918 w 855438"/>
                <a:gd name="connsiteY740" fmla="*/ 51314 h 1395144"/>
                <a:gd name="connsiteX741" fmla="*/ 352559 w 855438"/>
                <a:gd name="connsiteY741" fmla="*/ 55540 h 1395144"/>
                <a:gd name="connsiteX742" fmla="*/ 362822 w 855438"/>
                <a:gd name="connsiteY742" fmla="*/ 53729 h 1395144"/>
                <a:gd name="connsiteX743" fmla="*/ 370066 w 855438"/>
                <a:gd name="connsiteY743" fmla="*/ 57955 h 1395144"/>
                <a:gd name="connsiteX744" fmla="*/ 372481 w 855438"/>
                <a:gd name="connsiteY744" fmla="*/ 63388 h 1395144"/>
                <a:gd name="connsiteX745" fmla="*/ 379122 w 855438"/>
                <a:gd name="connsiteY745" fmla="*/ 63992 h 1395144"/>
                <a:gd name="connsiteX746" fmla="*/ 386970 w 855438"/>
                <a:gd name="connsiteY746" fmla="*/ 62784 h 1395144"/>
                <a:gd name="connsiteX747" fmla="*/ 390592 w 855438"/>
                <a:gd name="connsiteY747" fmla="*/ 63388 h 1395144"/>
                <a:gd name="connsiteX748" fmla="*/ 397836 w 855438"/>
                <a:gd name="connsiteY748" fmla="*/ 62181 h 1395144"/>
                <a:gd name="connsiteX749" fmla="*/ 398440 w 855438"/>
                <a:gd name="connsiteY749" fmla="*/ 59162 h 1395144"/>
                <a:gd name="connsiteX750" fmla="*/ 405081 w 855438"/>
                <a:gd name="connsiteY750" fmla="*/ 55540 h 1395144"/>
                <a:gd name="connsiteX751" fmla="*/ 403873 w 855438"/>
                <a:gd name="connsiteY751" fmla="*/ 60370 h 1395144"/>
                <a:gd name="connsiteX752" fmla="*/ 410514 w 855438"/>
                <a:gd name="connsiteY752" fmla="*/ 65803 h 1395144"/>
                <a:gd name="connsiteX753" fmla="*/ 415344 w 855438"/>
                <a:gd name="connsiteY753" fmla="*/ 62784 h 1395144"/>
                <a:gd name="connsiteX754" fmla="*/ 424399 w 855438"/>
                <a:gd name="connsiteY754" fmla="*/ 65803 h 1395144"/>
                <a:gd name="connsiteX755" fmla="*/ 434662 w 855438"/>
                <a:gd name="connsiteY755" fmla="*/ 67010 h 1395144"/>
                <a:gd name="connsiteX756" fmla="*/ 438888 w 855438"/>
                <a:gd name="connsiteY756" fmla="*/ 65199 h 1395144"/>
                <a:gd name="connsiteX757" fmla="*/ 443114 w 855438"/>
                <a:gd name="connsiteY757" fmla="*/ 67614 h 1395144"/>
                <a:gd name="connsiteX758" fmla="*/ 455791 w 855438"/>
                <a:gd name="connsiteY758" fmla="*/ 65199 h 1395144"/>
                <a:gd name="connsiteX759" fmla="*/ 458206 w 855438"/>
                <a:gd name="connsiteY759" fmla="*/ 65199 h 1395144"/>
                <a:gd name="connsiteX760" fmla="*/ 463036 w 855438"/>
                <a:gd name="connsiteY760" fmla="*/ 70633 h 1395144"/>
                <a:gd name="connsiteX761" fmla="*/ 469073 w 855438"/>
                <a:gd name="connsiteY761" fmla="*/ 71236 h 1395144"/>
                <a:gd name="connsiteX762" fmla="*/ 475110 w 855438"/>
                <a:gd name="connsiteY762" fmla="*/ 68821 h 1395144"/>
                <a:gd name="connsiteX763" fmla="*/ 473902 w 855438"/>
                <a:gd name="connsiteY763" fmla="*/ 65199 h 1395144"/>
                <a:gd name="connsiteX764" fmla="*/ 475713 w 855438"/>
                <a:gd name="connsiteY764" fmla="*/ 61577 h 1395144"/>
                <a:gd name="connsiteX765" fmla="*/ 483562 w 855438"/>
                <a:gd name="connsiteY765" fmla="*/ 62784 h 1395144"/>
                <a:gd name="connsiteX766" fmla="*/ 487787 w 855438"/>
                <a:gd name="connsiteY766" fmla="*/ 59766 h 1395144"/>
                <a:gd name="connsiteX767" fmla="*/ 492617 w 855438"/>
                <a:gd name="connsiteY767" fmla="*/ 59162 h 1395144"/>
                <a:gd name="connsiteX768" fmla="*/ 495032 w 855438"/>
                <a:gd name="connsiteY768" fmla="*/ 54936 h 1395144"/>
                <a:gd name="connsiteX769" fmla="*/ 499257 w 855438"/>
                <a:gd name="connsiteY769" fmla="*/ 51918 h 1395144"/>
                <a:gd name="connsiteX770" fmla="*/ 496239 w 855438"/>
                <a:gd name="connsiteY770" fmla="*/ 47692 h 1395144"/>
                <a:gd name="connsiteX771" fmla="*/ 498050 w 855438"/>
                <a:gd name="connsiteY771" fmla="*/ 44070 h 1395144"/>
                <a:gd name="connsiteX772" fmla="*/ 503483 w 855438"/>
                <a:gd name="connsiteY772" fmla="*/ 42259 h 1395144"/>
                <a:gd name="connsiteX773" fmla="*/ 507709 w 855438"/>
                <a:gd name="connsiteY773" fmla="*/ 39844 h 1395144"/>
                <a:gd name="connsiteX774" fmla="*/ 517368 w 855438"/>
                <a:gd name="connsiteY774" fmla="*/ 40448 h 1395144"/>
                <a:gd name="connsiteX775" fmla="*/ 518576 w 855438"/>
                <a:gd name="connsiteY775" fmla="*/ 36825 h 1395144"/>
                <a:gd name="connsiteX776" fmla="*/ 522802 w 855438"/>
                <a:gd name="connsiteY776" fmla="*/ 36222 h 1395144"/>
                <a:gd name="connsiteX777" fmla="*/ 527028 w 855438"/>
                <a:gd name="connsiteY777" fmla="*/ 31392 h 1395144"/>
                <a:gd name="connsiteX778" fmla="*/ 529442 w 855438"/>
                <a:gd name="connsiteY778" fmla="*/ 30788 h 1395144"/>
                <a:gd name="connsiteX779" fmla="*/ 531857 w 855438"/>
                <a:gd name="connsiteY779" fmla="*/ 30788 h 1395144"/>
                <a:gd name="connsiteX780" fmla="*/ 537894 w 855438"/>
                <a:gd name="connsiteY780" fmla="*/ 34411 h 1395144"/>
                <a:gd name="connsiteX781" fmla="*/ 540913 w 855438"/>
                <a:gd name="connsiteY781" fmla="*/ 39240 h 1395144"/>
                <a:gd name="connsiteX782" fmla="*/ 544535 w 855438"/>
                <a:gd name="connsiteY782" fmla="*/ 42862 h 1395144"/>
                <a:gd name="connsiteX783" fmla="*/ 553590 w 855438"/>
                <a:gd name="connsiteY783" fmla="*/ 47088 h 1395144"/>
                <a:gd name="connsiteX784" fmla="*/ 556609 w 855438"/>
                <a:gd name="connsiteY784" fmla="*/ 50710 h 1395144"/>
                <a:gd name="connsiteX785" fmla="*/ 559627 w 855438"/>
                <a:gd name="connsiteY785" fmla="*/ 51314 h 1395144"/>
                <a:gd name="connsiteX786" fmla="*/ 565664 w 855438"/>
                <a:gd name="connsiteY786" fmla="*/ 50107 h 1395144"/>
                <a:gd name="connsiteX787" fmla="*/ 576531 w 855438"/>
                <a:gd name="connsiteY787" fmla="*/ 48899 h 1395144"/>
                <a:gd name="connsiteX788" fmla="*/ 581964 w 855438"/>
                <a:gd name="connsiteY788" fmla="*/ 50710 h 1395144"/>
                <a:gd name="connsiteX789" fmla="*/ 586794 w 855438"/>
                <a:gd name="connsiteY789" fmla="*/ 50107 h 1395144"/>
                <a:gd name="connsiteX790" fmla="*/ 595246 w 855438"/>
                <a:gd name="connsiteY790" fmla="*/ 47692 h 1395144"/>
                <a:gd name="connsiteX791" fmla="*/ 598868 w 855438"/>
                <a:gd name="connsiteY791" fmla="*/ 42862 h 1395144"/>
                <a:gd name="connsiteX792" fmla="*/ 607923 w 855438"/>
                <a:gd name="connsiteY792" fmla="*/ 40448 h 1395144"/>
                <a:gd name="connsiteX793" fmla="*/ 612753 w 855438"/>
                <a:gd name="connsiteY793" fmla="*/ 31392 h 1395144"/>
                <a:gd name="connsiteX794" fmla="*/ 613356 w 855438"/>
                <a:gd name="connsiteY794" fmla="*/ 24751 h 1395144"/>
                <a:gd name="connsiteX795" fmla="*/ 626034 w 855438"/>
                <a:gd name="connsiteY795" fmla="*/ 17507 h 1395144"/>
                <a:gd name="connsiteX796" fmla="*/ 626034 w 855438"/>
                <a:gd name="connsiteY796" fmla="*/ 12074 h 1395144"/>
                <a:gd name="connsiteX797" fmla="*/ 629656 w 855438"/>
                <a:gd name="connsiteY797" fmla="*/ 5433 h 1395144"/>
                <a:gd name="connsiteX798" fmla="*/ 635693 w 855438"/>
                <a:gd name="connsiteY798" fmla="*/ 0 h 1395144"/>
                <a:gd name="connsiteX799" fmla="*/ 640523 w 855438"/>
                <a:gd name="connsiteY799" fmla="*/ 604 h 1395144"/>
                <a:gd name="connsiteX800" fmla="*/ 648371 w 855438"/>
                <a:gd name="connsiteY800" fmla="*/ 0 h 1395144"/>
                <a:gd name="connsiteX801" fmla="*/ 651389 w 855438"/>
                <a:gd name="connsiteY801" fmla="*/ 4226 h 1395144"/>
                <a:gd name="connsiteX802" fmla="*/ 656823 w 855438"/>
                <a:gd name="connsiteY802" fmla="*/ 3622 h 1395144"/>
                <a:gd name="connsiteX803" fmla="*/ 658634 w 855438"/>
                <a:gd name="connsiteY803" fmla="*/ 10263 h 1395144"/>
                <a:gd name="connsiteX804" fmla="*/ 661652 w 855438"/>
                <a:gd name="connsiteY804" fmla="*/ 13281 h 1395144"/>
                <a:gd name="connsiteX805" fmla="*/ 667689 w 855438"/>
                <a:gd name="connsiteY805" fmla="*/ 13885 h 1395144"/>
                <a:gd name="connsiteX806" fmla="*/ 674330 w 855438"/>
                <a:gd name="connsiteY806" fmla="*/ 16903 h 1395144"/>
                <a:gd name="connsiteX807" fmla="*/ 673726 w 855438"/>
                <a:gd name="connsiteY807" fmla="*/ 22337 h 1395144"/>
                <a:gd name="connsiteX808" fmla="*/ 674934 w 855438"/>
                <a:gd name="connsiteY808" fmla="*/ 30185 h 1395144"/>
                <a:gd name="connsiteX809" fmla="*/ 680367 w 855438"/>
                <a:gd name="connsiteY809" fmla="*/ 37429 h 1395144"/>
                <a:gd name="connsiteX810" fmla="*/ 679763 w 855438"/>
                <a:gd name="connsiteY810" fmla="*/ 41655 h 1395144"/>
                <a:gd name="connsiteX811" fmla="*/ 682178 w 855438"/>
                <a:gd name="connsiteY811" fmla="*/ 47088 h 1395144"/>
                <a:gd name="connsiteX812" fmla="*/ 686404 w 855438"/>
                <a:gd name="connsiteY812" fmla="*/ 47692 h 1395144"/>
                <a:gd name="connsiteX813" fmla="*/ 688819 w 855438"/>
                <a:gd name="connsiteY813" fmla="*/ 53729 h 1395144"/>
                <a:gd name="connsiteX814" fmla="*/ 693045 w 855438"/>
                <a:gd name="connsiteY814" fmla="*/ 55540 h 1395144"/>
                <a:gd name="connsiteX815" fmla="*/ 704515 w 855438"/>
                <a:gd name="connsiteY815" fmla="*/ 57955 h 1395144"/>
                <a:gd name="connsiteX816" fmla="*/ 704515 w 855438"/>
                <a:gd name="connsiteY816" fmla="*/ 61577 h 1395144"/>
                <a:gd name="connsiteX817" fmla="*/ 707533 w 855438"/>
                <a:gd name="connsiteY817" fmla="*/ 63388 h 1395144"/>
                <a:gd name="connsiteX818" fmla="*/ 712363 w 855438"/>
                <a:gd name="connsiteY818" fmla="*/ 63388 h 1395144"/>
                <a:gd name="connsiteX819" fmla="*/ 712363 w 855438"/>
                <a:gd name="connsiteY819" fmla="*/ 65803 h 1395144"/>
                <a:gd name="connsiteX820" fmla="*/ 715381 w 855438"/>
                <a:gd name="connsiteY820" fmla="*/ 70029 h 1395144"/>
                <a:gd name="connsiteX821" fmla="*/ 715985 w 855438"/>
                <a:gd name="connsiteY821" fmla="*/ 74255 h 1395144"/>
                <a:gd name="connsiteX822" fmla="*/ 719607 w 855438"/>
                <a:gd name="connsiteY822" fmla="*/ 77877 h 1395144"/>
                <a:gd name="connsiteX823" fmla="*/ 720211 w 855438"/>
                <a:gd name="connsiteY823" fmla="*/ 89347 h 1395144"/>
                <a:gd name="connsiteX824" fmla="*/ 716588 w 855438"/>
                <a:gd name="connsiteY824" fmla="*/ 94177 h 1395144"/>
                <a:gd name="connsiteX825" fmla="*/ 723833 w 855438"/>
                <a:gd name="connsiteY825" fmla="*/ 102025 h 1395144"/>
                <a:gd name="connsiteX826" fmla="*/ 723229 w 855438"/>
                <a:gd name="connsiteY826" fmla="*/ 106854 h 1395144"/>
                <a:gd name="connsiteX827" fmla="*/ 726851 w 855438"/>
                <a:gd name="connsiteY827" fmla="*/ 108062 h 1395144"/>
                <a:gd name="connsiteX828" fmla="*/ 728662 w 855438"/>
                <a:gd name="connsiteY828" fmla="*/ 112891 h 1395144"/>
                <a:gd name="connsiteX829" fmla="*/ 735303 w 855438"/>
                <a:gd name="connsiteY829" fmla="*/ 116513 h 1395144"/>
                <a:gd name="connsiteX830" fmla="*/ 738322 w 855438"/>
                <a:gd name="connsiteY830" fmla="*/ 115910 h 1395144"/>
                <a:gd name="connsiteX831" fmla="*/ 761866 w 855438"/>
                <a:gd name="connsiteY831" fmla="*/ 121343 h 1395144"/>
                <a:gd name="connsiteX832" fmla="*/ 760658 w 855438"/>
                <a:gd name="connsiteY832" fmla="*/ 114099 h 1395144"/>
                <a:gd name="connsiteX833" fmla="*/ 762470 w 855438"/>
                <a:gd name="connsiteY833" fmla="*/ 107458 h 1395144"/>
                <a:gd name="connsiteX834" fmla="*/ 770318 w 855438"/>
                <a:gd name="connsiteY834" fmla="*/ 105647 h 1395144"/>
                <a:gd name="connsiteX835" fmla="*/ 775751 w 855438"/>
                <a:gd name="connsiteY835" fmla="*/ 108062 h 1395144"/>
                <a:gd name="connsiteX836" fmla="*/ 779373 w 855438"/>
                <a:gd name="connsiteY836" fmla="*/ 112891 h 1395144"/>
                <a:gd name="connsiteX837" fmla="*/ 780581 w 855438"/>
                <a:gd name="connsiteY837" fmla="*/ 120739 h 1395144"/>
                <a:gd name="connsiteX838" fmla="*/ 779977 w 855438"/>
                <a:gd name="connsiteY838" fmla="*/ 125569 h 1395144"/>
                <a:gd name="connsiteX839" fmla="*/ 776958 w 855438"/>
                <a:gd name="connsiteY839" fmla="*/ 135228 h 1395144"/>
                <a:gd name="connsiteX840" fmla="*/ 774544 w 855438"/>
                <a:gd name="connsiteY840" fmla="*/ 137039 h 1395144"/>
                <a:gd name="connsiteX841" fmla="*/ 769110 w 855438"/>
                <a:gd name="connsiteY841" fmla="*/ 147302 h 1395144"/>
                <a:gd name="connsiteX842" fmla="*/ 770921 w 855438"/>
                <a:gd name="connsiteY842" fmla="*/ 151528 h 1395144"/>
                <a:gd name="connsiteX843" fmla="*/ 768507 w 855438"/>
                <a:gd name="connsiteY843" fmla="*/ 159376 h 1395144"/>
                <a:gd name="connsiteX844" fmla="*/ 768507 w 855438"/>
                <a:gd name="connsiteY844" fmla="*/ 163602 h 1395144"/>
                <a:gd name="connsiteX845" fmla="*/ 771525 w 855438"/>
                <a:gd name="connsiteY845" fmla="*/ 166620 h 1395144"/>
                <a:gd name="connsiteX846" fmla="*/ 776355 w 855438"/>
                <a:gd name="connsiteY846" fmla="*/ 168431 h 1395144"/>
                <a:gd name="connsiteX847" fmla="*/ 779373 w 855438"/>
                <a:gd name="connsiteY847" fmla="*/ 162998 h 1395144"/>
                <a:gd name="connsiteX848" fmla="*/ 784203 w 855438"/>
                <a:gd name="connsiteY848" fmla="*/ 163602 h 1395144"/>
                <a:gd name="connsiteX849" fmla="*/ 785410 w 855438"/>
                <a:gd name="connsiteY849" fmla="*/ 168431 h 1395144"/>
                <a:gd name="connsiteX850" fmla="*/ 789636 w 855438"/>
                <a:gd name="connsiteY850" fmla="*/ 173261 h 1395144"/>
                <a:gd name="connsiteX851" fmla="*/ 787825 w 855438"/>
                <a:gd name="connsiteY851" fmla="*/ 178091 h 1395144"/>
                <a:gd name="connsiteX852" fmla="*/ 788429 w 855438"/>
                <a:gd name="connsiteY852" fmla="*/ 181713 h 1395144"/>
                <a:gd name="connsiteX853" fmla="*/ 785410 w 855438"/>
                <a:gd name="connsiteY853" fmla="*/ 193183 h 1395144"/>
                <a:gd name="connsiteX854" fmla="*/ 786618 w 855438"/>
                <a:gd name="connsiteY854" fmla="*/ 203446 h 1395144"/>
                <a:gd name="connsiteX855" fmla="*/ 784203 w 855438"/>
                <a:gd name="connsiteY855" fmla="*/ 205861 h 1395144"/>
                <a:gd name="connsiteX856" fmla="*/ 781184 w 855438"/>
                <a:gd name="connsiteY856" fmla="*/ 213105 h 1395144"/>
                <a:gd name="connsiteX857" fmla="*/ 782392 w 855438"/>
                <a:gd name="connsiteY857" fmla="*/ 216727 h 1395144"/>
                <a:gd name="connsiteX858" fmla="*/ 789032 w 855438"/>
                <a:gd name="connsiteY858" fmla="*/ 223368 h 1395144"/>
                <a:gd name="connsiteX859" fmla="*/ 793258 w 855438"/>
                <a:gd name="connsiteY859" fmla="*/ 222764 h 1395144"/>
                <a:gd name="connsiteX860" fmla="*/ 798692 w 855438"/>
                <a:gd name="connsiteY860" fmla="*/ 228197 h 1395144"/>
                <a:gd name="connsiteX861" fmla="*/ 801106 w 855438"/>
                <a:gd name="connsiteY861" fmla="*/ 228197 h 1395144"/>
                <a:gd name="connsiteX862" fmla="*/ 802314 w 855438"/>
                <a:gd name="connsiteY862" fmla="*/ 233027 h 1395144"/>
                <a:gd name="connsiteX863" fmla="*/ 801106 w 855438"/>
                <a:gd name="connsiteY863" fmla="*/ 240875 h 1395144"/>
                <a:gd name="connsiteX864" fmla="*/ 804729 w 855438"/>
                <a:gd name="connsiteY864" fmla="*/ 249930 h 1395144"/>
                <a:gd name="connsiteX865" fmla="*/ 805936 w 855438"/>
                <a:gd name="connsiteY865" fmla="*/ 255364 h 1395144"/>
                <a:gd name="connsiteX866" fmla="*/ 809558 w 855438"/>
                <a:gd name="connsiteY866" fmla="*/ 254156 h 1395144"/>
                <a:gd name="connsiteX867" fmla="*/ 810162 w 855438"/>
                <a:gd name="connsiteY867" fmla="*/ 248723 h 1395144"/>
                <a:gd name="connsiteX868" fmla="*/ 811973 w 855438"/>
                <a:gd name="connsiteY868" fmla="*/ 242686 h 1395144"/>
                <a:gd name="connsiteX869" fmla="*/ 816199 w 855438"/>
                <a:gd name="connsiteY869" fmla="*/ 243893 h 1395144"/>
                <a:gd name="connsiteX870" fmla="*/ 815595 w 855438"/>
                <a:gd name="connsiteY870" fmla="*/ 246308 h 1395144"/>
                <a:gd name="connsiteX871" fmla="*/ 819821 w 855438"/>
                <a:gd name="connsiteY871" fmla="*/ 252949 h 1395144"/>
                <a:gd name="connsiteX872" fmla="*/ 824047 w 855438"/>
                <a:gd name="connsiteY872" fmla="*/ 251742 h 1395144"/>
                <a:gd name="connsiteX873" fmla="*/ 827065 w 855438"/>
                <a:gd name="connsiteY873" fmla="*/ 254156 h 1395144"/>
                <a:gd name="connsiteX874" fmla="*/ 830687 w 855438"/>
                <a:gd name="connsiteY874" fmla="*/ 252345 h 1395144"/>
                <a:gd name="connsiteX875" fmla="*/ 832498 w 855438"/>
                <a:gd name="connsiteY875" fmla="*/ 255967 h 1395144"/>
                <a:gd name="connsiteX876" fmla="*/ 838535 w 855438"/>
                <a:gd name="connsiteY876" fmla="*/ 254760 h 1395144"/>
                <a:gd name="connsiteX877" fmla="*/ 843365 w 855438"/>
                <a:gd name="connsiteY877" fmla="*/ 252345 h 1395144"/>
                <a:gd name="connsiteX878" fmla="*/ 851817 w 855438"/>
                <a:gd name="connsiteY878" fmla="*/ 252949 h 1395144"/>
                <a:gd name="connsiteX879" fmla="*/ 853024 w 855438"/>
                <a:gd name="connsiteY879" fmla="*/ 258382 h 1395144"/>
                <a:gd name="connsiteX880" fmla="*/ 855439 w 855438"/>
                <a:gd name="connsiteY880" fmla="*/ 261401 h 1395144"/>
                <a:gd name="connsiteX881" fmla="*/ 853024 w 855438"/>
                <a:gd name="connsiteY881" fmla="*/ 270456 h 1395144"/>
                <a:gd name="connsiteX882" fmla="*/ 853024 w 855438"/>
                <a:gd name="connsiteY882" fmla="*/ 275890 h 1395144"/>
                <a:gd name="connsiteX883" fmla="*/ 848798 w 855438"/>
                <a:gd name="connsiteY883" fmla="*/ 278908 h 1395144"/>
                <a:gd name="connsiteX884" fmla="*/ 843365 w 855438"/>
                <a:gd name="connsiteY884" fmla="*/ 278908 h 1395144"/>
                <a:gd name="connsiteX885" fmla="*/ 841554 w 855438"/>
                <a:gd name="connsiteY885" fmla="*/ 281323 h 1395144"/>
                <a:gd name="connsiteX886" fmla="*/ 840950 w 855438"/>
                <a:gd name="connsiteY886" fmla="*/ 288567 h 1395144"/>
                <a:gd name="connsiteX887" fmla="*/ 839139 w 855438"/>
                <a:gd name="connsiteY887" fmla="*/ 292189 h 1395144"/>
                <a:gd name="connsiteX888" fmla="*/ 834913 w 855438"/>
                <a:gd name="connsiteY888" fmla="*/ 295208 h 1395144"/>
                <a:gd name="connsiteX889" fmla="*/ 834309 w 855438"/>
                <a:gd name="connsiteY889" fmla="*/ 300641 h 1395144"/>
                <a:gd name="connsiteX890" fmla="*/ 828876 w 855438"/>
                <a:gd name="connsiteY890" fmla="*/ 300038 h 1395144"/>
                <a:gd name="connsiteX891" fmla="*/ 821632 w 855438"/>
                <a:gd name="connsiteY891" fmla="*/ 306678 h 1395144"/>
                <a:gd name="connsiteX892" fmla="*/ 822839 w 855438"/>
                <a:gd name="connsiteY892" fmla="*/ 316941 h 1395144"/>
                <a:gd name="connsiteX893" fmla="*/ 819217 w 855438"/>
                <a:gd name="connsiteY893" fmla="*/ 322374 h 1395144"/>
                <a:gd name="connsiteX894" fmla="*/ 815595 w 855438"/>
                <a:gd name="connsiteY894" fmla="*/ 322374 h 1395144"/>
                <a:gd name="connsiteX895" fmla="*/ 812576 w 855438"/>
                <a:gd name="connsiteY895" fmla="*/ 325996 h 1395144"/>
                <a:gd name="connsiteX896" fmla="*/ 805936 w 855438"/>
                <a:gd name="connsiteY896" fmla="*/ 329015 h 1395144"/>
                <a:gd name="connsiteX897" fmla="*/ 792051 w 855438"/>
                <a:gd name="connsiteY897" fmla="*/ 329015 h 1395144"/>
                <a:gd name="connsiteX898" fmla="*/ 785410 w 855438"/>
                <a:gd name="connsiteY898" fmla="*/ 338070 h 1395144"/>
                <a:gd name="connsiteX899" fmla="*/ 779373 w 855438"/>
                <a:gd name="connsiteY899" fmla="*/ 339881 h 1395144"/>
                <a:gd name="connsiteX900" fmla="*/ 776355 w 855438"/>
                <a:gd name="connsiteY900" fmla="*/ 343503 h 1395144"/>
                <a:gd name="connsiteX901" fmla="*/ 775147 w 855438"/>
                <a:gd name="connsiteY901" fmla="*/ 350144 h 1395144"/>
                <a:gd name="connsiteX902" fmla="*/ 775751 w 855438"/>
                <a:gd name="connsiteY902" fmla="*/ 354370 h 139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Lst>
              <a:rect l="l" t="t" r="r" b="b"/>
              <a:pathLst>
                <a:path w="855438" h="1395144">
                  <a:moveTo>
                    <a:pt x="775751" y="354370"/>
                  </a:moveTo>
                  <a:lnTo>
                    <a:pt x="770318" y="354974"/>
                  </a:lnTo>
                  <a:lnTo>
                    <a:pt x="770318" y="358596"/>
                  </a:lnTo>
                  <a:lnTo>
                    <a:pt x="778166" y="362822"/>
                  </a:lnTo>
                  <a:lnTo>
                    <a:pt x="779977" y="365237"/>
                  </a:lnTo>
                  <a:lnTo>
                    <a:pt x="783599" y="367048"/>
                  </a:lnTo>
                  <a:lnTo>
                    <a:pt x="783599" y="374292"/>
                  </a:lnTo>
                  <a:lnTo>
                    <a:pt x="778166" y="380329"/>
                  </a:lnTo>
                  <a:lnTo>
                    <a:pt x="775751" y="388177"/>
                  </a:lnTo>
                  <a:lnTo>
                    <a:pt x="768507" y="391196"/>
                  </a:lnTo>
                  <a:lnTo>
                    <a:pt x="757640" y="390592"/>
                  </a:lnTo>
                  <a:lnTo>
                    <a:pt x="754018" y="394818"/>
                  </a:lnTo>
                  <a:lnTo>
                    <a:pt x="746773" y="394214"/>
                  </a:lnTo>
                  <a:lnTo>
                    <a:pt x="743151" y="397836"/>
                  </a:lnTo>
                  <a:lnTo>
                    <a:pt x="738925" y="400251"/>
                  </a:lnTo>
                  <a:lnTo>
                    <a:pt x="738322" y="404477"/>
                  </a:lnTo>
                  <a:lnTo>
                    <a:pt x="733492" y="406288"/>
                  </a:lnTo>
                  <a:lnTo>
                    <a:pt x="729870" y="409307"/>
                  </a:lnTo>
                  <a:lnTo>
                    <a:pt x="728059" y="413533"/>
                  </a:lnTo>
                  <a:lnTo>
                    <a:pt x="722625" y="417155"/>
                  </a:lnTo>
                  <a:lnTo>
                    <a:pt x="711759" y="415947"/>
                  </a:lnTo>
                  <a:lnTo>
                    <a:pt x="704515" y="420777"/>
                  </a:lnTo>
                  <a:lnTo>
                    <a:pt x="702100" y="420777"/>
                  </a:lnTo>
                  <a:lnTo>
                    <a:pt x="696667" y="426814"/>
                  </a:lnTo>
                  <a:lnTo>
                    <a:pt x="694252" y="435266"/>
                  </a:lnTo>
                  <a:lnTo>
                    <a:pt x="683989" y="448547"/>
                  </a:lnTo>
                  <a:lnTo>
                    <a:pt x="693045" y="455791"/>
                  </a:lnTo>
                  <a:lnTo>
                    <a:pt x="689422" y="458206"/>
                  </a:lnTo>
                  <a:lnTo>
                    <a:pt x="680367" y="458206"/>
                  </a:lnTo>
                  <a:lnTo>
                    <a:pt x="679159" y="465450"/>
                  </a:lnTo>
                  <a:lnTo>
                    <a:pt x="682178" y="469073"/>
                  </a:lnTo>
                  <a:lnTo>
                    <a:pt x="679159" y="475713"/>
                  </a:lnTo>
                  <a:lnTo>
                    <a:pt x="679159" y="478732"/>
                  </a:lnTo>
                  <a:lnTo>
                    <a:pt x="683989" y="482958"/>
                  </a:lnTo>
                  <a:lnTo>
                    <a:pt x="683385" y="485976"/>
                  </a:lnTo>
                  <a:lnTo>
                    <a:pt x="690026" y="487184"/>
                  </a:lnTo>
                  <a:lnTo>
                    <a:pt x="693045" y="490202"/>
                  </a:lnTo>
                  <a:lnTo>
                    <a:pt x="687008" y="499258"/>
                  </a:lnTo>
                  <a:lnTo>
                    <a:pt x="689422" y="503483"/>
                  </a:lnTo>
                  <a:lnTo>
                    <a:pt x="687611" y="508313"/>
                  </a:lnTo>
                  <a:lnTo>
                    <a:pt x="683989" y="507106"/>
                  </a:lnTo>
                  <a:lnTo>
                    <a:pt x="678556" y="507709"/>
                  </a:lnTo>
                  <a:lnTo>
                    <a:pt x="679763" y="516161"/>
                  </a:lnTo>
                  <a:lnTo>
                    <a:pt x="676745" y="516161"/>
                  </a:lnTo>
                  <a:lnTo>
                    <a:pt x="670104" y="513143"/>
                  </a:lnTo>
                  <a:lnTo>
                    <a:pt x="667085" y="520991"/>
                  </a:lnTo>
                  <a:lnTo>
                    <a:pt x="668897" y="528235"/>
                  </a:lnTo>
                  <a:lnTo>
                    <a:pt x="662860" y="538498"/>
                  </a:lnTo>
                  <a:lnTo>
                    <a:pt x="658030" y="538498"/>
                  </a:lnTo>
                  <a:lnTo>
                    <a:pt x="655615" y="542724"/>
                  </a:lnTo>
                  <a:lnTo>
                    <a:pt x="659841" y="546950"/>
                  </a:lnTo>
                  <a:lnTo>
                    <a:pt x="668897" y="550572"/>
                  </a:lnTo>
                  <a:lnTo>
                    <a:pt x="665878" y="553590"/>
                  </a:lnTo>
                  <a:lnTo>
                    <a:pt x="664671" y="558420"/>
                  </a:lnTo>
                  <a:lnTo>
                    <a:pt x="659841" y="555401"/>
                  </a:lnTo>
                  <a:lnTo>
                    <a:pt x="659841" y="548761"/>
                  </a:lnTo>
                  <a:lnTo>
                    <a:pt x="654408" y="551175"/>
                  </a:lnTo>
                  <a:lnTo>
                    <a:pt x="647767" y="556609"/>
                  </a:lnTo>
                  <a:lnTo>
                    <a:pt x="644749" y="560231"/>
                  </a:lnTo>
                  <a:lnTo>
                    <a:pt x="643541" y="565664"/>
                  </a:lnTo>
                  <a:lnTo>
                    <a:pt x="644749" y="570494"/>
                  </a:lnTo>
                  <a:lnTo>
                    <a:pt x="642334" y="573512"/>
                  </a:lnTo>
                  <a:lnTo>
                    <a:pt x="639315" y="584982"/>
                  </a:lnTo>
                  <a:lnTo>
                    <a:pt x="641126" y="594038"/>
                  </a:lnTo>
                  <a:lnTo>
                    <a:pt x="645352" y="595849"/>
                  </a:lnTo>
                  <a:lnTo>
                    <a:pt x="647767" y="601886"/>
                  </a:lnTo>
                  <a:lnTo>
                    <a:pt x="650182" y="603697"/>
                  </a:lnTo>
                  <a:lnTo>
                    <a:pt x="650182" y="612149"/>
                  </a:lnTo>
                  <a:lnTo>
                    <a:pt x="651993" y="615167"/>
                  </a:lnTo>
                  <a:lnTo>
                    <a:pt x="646560" y="616979"/>
                  </a:lnTo>
                  <a:lnTo>
                    <a:pt x="632675" y="611545"/>
                  </a:lnTo>
                  <a:lnTo>
                    <a:pt x="624826" y="609130"/>
                  </a:lnTo>
                  <a:lnTo>
                    <a:pt x="624223" y="615771"/>
                  </a:lnTo>
                  <a:lnTo>
                    <a:pt x="621808" y="618790"/>
                  </a:lnTo>
                  <a:lnTo>
                    <a:pt x="622412" y="625430"/>
                  </a:lnTo>
                  <a:lnTo>
                    <a:pt x="625430" y="626638"/>
                  </a:lnTo>
                  <a:lnTo>
                    <a:pt x="624223" y="632675"/>
                  </a:lnTo>
                  <a:lnTo>
                    <a:pt x="618789" y="630864"/>
                  </a:lnTo>
                  <a:lnTo>
                    <a:pt x="615167" y="633278"/>
                  </a:lnTo>
                  <a:lnTo>
                    <a:pt x="613356" y="636901"/>
                  </a:lnTo>
                  <a:lnTo>
                    <a:pt x="613960" y="642938"/>
                  </a:lnTo>
                  <a:lnTo>
                    <a:pt x="612149" y="647767"/>
                  </a:lnTo>
                  <a:lnTo>
                    <a:pt x="608527" y="661652"/>
                  </a:lnTo>
                  <a:lnTo>
                    <a:pt x="602490" y="662859"/>
                  </a:lnTo>
                  <a:lnTo>
                    <a:pt x="596453" y="668896"/>
                  </a:lnTo>
                  <a:lnTo>
                    <a:pt x="594038" y="670104"/>
                  </a:lnTo>
                  <a:lnTo>
                    <a:pt x="583775" y="668293"/>
                  </a:lnTo>
                  <a:lnTo>
                    <a:pt x="577738" y="665878"/>
                  </a:lnTo>
                  <a:lnTo>
                    <a:pt x="571098" y="659841"/>
                  </a:lnTo>
                  <a:lnTo>
                    <a:pt x="565061" y="657426"/>
                  </a:lnTo>
                  <a:lnTo>
                    <a:pt x="562042" y="658030"/>
                  </a:lnTo>
                  <a:lnTo>
                    <a:pt x="560231" y="653200"/>
                  </a:lnTo>
                  <a:lnTo>
                    <a:pt x="557212" y="656219"/>
                  </a:lnTo>
                  <a:lnTo>
                    <a:pt x="552987" y="657426"/>
                  </a:lnTo>
                  <a:lnTo>
                    <a:pt x="548761" y="656219"/>
                  </a:lnTo>
                  <a:lnTo>
                    <a:pt x="543931" y="659237"/>
                  </a:lnTo>
                  <a:lnTo>
                    <a:pt x="536083" y="656219"/>
                  </a:lnTo>
                  <a:lnTo>
                    <a:pt x="530650" y="657426"/>
                  </a:lnTo>
                  <a:lnTo>
                    <a:pt x="524009" y="661048"/>
                  </a:lnTo>
                  <a:lnTo>
                    <a:pt x="519180" y="657426"/>
                  </a:lnTo>
                  <a:lnTo>
                    <a:pt x="511331" y="656822"/>
                  </a:lnTo>
                  <a:lnTo>
                    <a:pt x="507106" y="658030"/>
                  </a:lnTo>
                  <a:lnTo>
                    <a:pt x="504087" y="657426"/>
                  </a:lnTo>
                  <a:lnTo>
                    <a:pt x="499257" y="658634"/>
                  </a:lnTo>
                  <a:lnTo>
                    <a:pt x="493824" y="659237"/>
                  </a:lnTo>
                  <a:lnTo>
                    <a:pt x="493824" y="662256"/>
                  </a:lnTo>
                  <a:lnTo>
                    <a:pt x="495635" y="669500"/>
                  </a:lnTo>
                  <a:lnTo>
                    <a:pt x="492013" y="674933"/>
                  </a:lnTo>
                  <a:lnTo>
                    <a:pt x="488391" y="677952"/>
                  </a:lnTo>
                  <a:lnTo>
                    <a:pt x="491409" y="683989"/>
                  </a:lnTo>
                  <a:lnTo>
                    <a:pt x="487787" y="690629"/>
                  </a:lnTo>
                  <a:lnTo>
                    <a:pt x="482958" y="694855"/>
                  </a:lnTo>
                  <a:lnTo>
                    <a:pt x="476921" y="705118"/>
                  </a:lnTo>
                  <a:lnTo>
                    <a:pt x="462432" y="714174"/>
                  </a:lnTo>
                  <a:lnTo>
                    <a:pt x="463036" y="720211"/>
                  </a:lnTo>
                  <a:lnTo>
                    <a:pt x="461225" y="726248"/>
                  </a:lnTo>
                  <a:lnTo>
                    <a:pt x="457602" y="728663"/>
                  </a:lnTo>
                  <a:lnTo>
                    <a:pt x="456395" y="731681"/>
                  </a:lnTo>
                  <a:lnTo>
                    <a:pt x="452773" y="729870"/>
                  </a:lnTo>
                  <a:lnTo>
                    <a:pt x="448547" y="730474"/>
                  </a:lnTo>
                  <a:lnTo>
                    <a:pt x="446736" y="728059"/>
                  </a:lnTo>
                  <a:lnTo>
                    <a:pt x="445528" y="722626"/>
                  </a:lnTo>
                  <a:lnTo>
                    <a:pt x="441906" y="720814"/>
                  </a:lnTo>
                  <a:lnTo>
                    <a:pt x="438888" y="722022"/>
                  </a:lnTo>
                  <a:lnTo>
                    <a:pt x="434662" y="717796"/>
                  </a:lnTo>
                  <a:lnTo>
                    <a:pt x="431644" y="727455"/>
                  </a:lnTo>
                  <a:lnTo>
                    <a:pt x="432851" y="738322"/>
                  </a:lnTo>
                  <a:lnTo>
                    <a:pt x="432247" y="745566"/>
                  </a:lnTo>
                  <a:lnTo>
                    <a:pt x="434058" y="752207"/>
                  </a:lnTo>
                  <a:lnTo>
                    <a:pt x="433455" y="758847"/>
                  </a:lnTo>
                  <a:lnTo>
                    <a:pt x="435266" y="763073"/>
                  </a:lnTo>
                  <a:lnTo>
                    <a:pt x="438284" y="766695"/>
                  </a:lnTo>
                  <a:lnTo>
                    <a:pt x="438888" y="773940"/>
                  </a:lnTo>
                  <a:lnTo>
                    <a:pt x="436473" y="779373"/>
                  </a:lnTo>
                  <a:lnTo>
                    <a:pt x="432851" y="781788"/>
                  </a:lnTo>
                  <a:lnTo>
                    <a:pt x="433455" y="786014"/>
                  </a:lnTo>
                  <a:lnTo>
                    <a:pt x="429832" y="790843"/>
                  </a:lnTo>
                  <a:lnTo>
                    <a:pt x="433455" y="793862"/>
                  </a:lnTo>
                  <a:lnTo>
                    <a:pt x="434662" y="797484"/>
                  </a:lnTo>
                  <a:lnTo>
                    <a:pt x="441303" y="800502"/>
                  </a:lnTo>
                  <a:lnTo>
                    <a:pt x="443114" y="812576"/>
                  </a:lnTo>
                  <a:lnTo>
                    <a:pt x="449151" y="811973"/>
                  </a:lnTo>
                  <a:lnTo>
                    <a:pt x="449151" y="816199"/>
                  </a:lnTo>
                  <a:lnTo>
                    <a:pt x="451565" y="818613"/>
                  </a:lnTo>
                  <a:lnTo>
                    <a:pt x="450358" y="822236"/>
                  </a:lnTo>
                  <a:lnTo>
                    <a:pt x="447340" y="824047"/>
                  </a:lnTo>
                  <a:lnTo>
                    <a:pt x="447340" y="829480"/>
                  </a:lnTo>
                  <a:lnTo>
                    <a:pt x="444925" y="834310"/>
                  </a:lnTo>
                  <a:lnTo>
                    <a:pt x="444321" y="838535"/>
                  </a:lnTo>
                  <a:lnTo>
                    <a:pt x="449754" y="844572"/>
                  </a:lnTo>
                  <a:lnTo>
                    <a:pt x="450962" y="851213"/>
                  </a:lnTo>
                  <a:lnTo>
                    <a:pt x="446736" y="854232"/>
                  </a:lnTo>
                  <a:lnTo>
                    <a:pt x="446132" y="859665"/>
                  </a:lnTo>
                  <a:lnTo>
                    <a:pt x="447943" y="868117"/>
                  </a:lnTo>
                  <a:lnTo>
                    <a:pt x="446736" y="872946"/>
                  </a:lnTo>
                  <a:lnTo>
                    <a:pt x="441906" y="877172"/>
                  </a:lnTo>
                  <a:lnTo>
                    <a:pt x="441303" y="880794"/>
                  </a:lnTo>
                  <a:lnTo>
                    <a:pt x="443717" y="886227"/>
                  </a:lnTo>
                  <a:lnTo>
                    <a:pt x="444321" y="892868"/>
                  </a:lnTo>
                  <a:lnTo>
                    <a:pt x="443717" y="898905"/>
                  </a:lnTo>
                  <a:lnTo>
                    <a:pt x="444321" y="901320"/>
                  </a:lnTo>
                  <a:lnTo>
                    <a:pt x="453980" y="904338"/>
                  </a:lnTo>
                  <a:lnTo>
                    <a:pt x="461225" y="905546"/>
                  </a:lnTo>
                  <a:lnTo>
                    <a:pt x="466658" y="909168"/>
                  </a:lnTo>
                  <a:lnTo>
                    <a:pt x="475110" y="909772"/>
                  </a:lnTo>
                  <a:lnTo>
                    <a:pt x="481750" y="912790"/>
                  </a:lnTo>
                  <a:lnTo>
                    <a:pt x="482958" y="914601"/>
                  </a:lnTo>
                  <a:lnTo>
                    <a:pt x="489598" y="915205"/>
                  </a:lnTo>
                  <a:lnTo>
                    <a:pt x="491409" y="912790"/>
                  </a:lnTo>
                  <a:lnTo>
                    <a:pt x="496843" y="912186"/>
                  </a:lnTo>
                  <a:lnTo>
                    <a:pt x="507106" y="913997"/>
                  </a:lnTo>
                  <a:lnTo>
                    <a:pt x="509520" y="915809"/>
                  </a:lnTo>
                  <a:lnTo>
                    <a:pt x="508917" y="924260"/>
                  </a:lnTo>
                  <a:lnTo>
                    <a:pt x="507106" y="932712"/>
                  </a:lnTo>
                  <a:lnTo>
                    <a:pt x="509520" y="945390"/>
                  </a:lnTo>
                  <a:lnTo>
                    <a:pt x="507106" y="950219"/>
                  </a:lnTo>
                  <a:lnTo>
                    <a:pt x="496239" y="950823"/>
                  </a:lnTo>
                  <a:lnTo>
                    <a:pt x="490806" y="959275"/>
                  </a:lnTo>
                  <a:lnTo>
                    <a:pt x="482354" y="961690"/>
                  </a:lnTo>
                  <a:lnTo>
                    <a:pt x="480543" y="955653"/>
                  </a:lnTo>
                  <a:lnTo>
                    <a:pt x="480543" y="950219"/>
                  </a:lnTo>
                  <a:lnTo>
                    <a:pt x="485976" y="942975"/>
                  </a:lnTo>
                  <a:lnTo>
                    <a:pt x="479939" y="940560"/>
                  </a:lnTo>
                  <a:lnTo>
                    <a:pt x="475110" y="941164"/>
                  </a:lnTo>
                  <a:lnTo>
                    <a:pt x="472091" y="938145"/>
                  </a:lnTo>
                  <a:lnTo>
                    <a:pt x="465451" y="937542"/>
                  </a:lnTo>
                  <a:lnTo>
                    <a:pt x="461225" y="933920"/>
                  </a:lnTo>
                  <a:lnTo>
                    <a:pt x="457602" y="935127"/>
                  </a:lnTo>
                  <a:lnTo>
                    <a:pt x="453980" y="933316"/>
                  </a:lnTo>
                  <a:lnTo>
                    <a:pt x="448547" y="935127"/>
                  </a:lnTo>
                  <a:lnTo>
                    <a:pt x="443114" y="938145"/>
                  </a:lnTo>
                  <a:lnTo>
                    <a:pt x="438888" y="944182"/>
                  </a:lnTo>
                  <a:lnTo>
                    <a:pt x="432851" y="949616"/>
                  </a:lnTo>
                  <a:lnTo>
                    <a:pt x="430436" y="947805"/>
                  </a:lnTo>
                  <a:lnTo>
                    <a:pt x="428625" y="942975"/>
                  </a:lnTo>
                  <a:lnTo>
                    <a:pt x="424399" y="937542"/>
                  </a:lnTo>
                  <a:lnTo>
                    <a:pt x="423795" y="934523"/>
                  </a:lnTo>
                  <a:lnTo>
                    <a:pt x="418362" y="924260"/>
                  </a:lnTo>
                  <a:lnTo>
                    <a:pt x="417155" y="918223"/>
                  </a:lnTo>
                  <a:lnTo>
                    <a:pt x="410514" y="912790"/>
                  </a:lnTo>
                  <a:lnTo>
                    <a:pt x="405081" y="916412"/>
                  </a:lnTo>
                  <a:lnTo>
                    <a:pt x="400855" y="916412"/>
                  </a:lnTo>
                  <a:lnTo>
                    <a:pt x="397233" y="913394"/>
                  </a:lnTo>
                  <a:lnTo>
                    <a:pt x="389988" y="909772"/>
                  </a:lnTo>
                  <a:lnTo>
                    <a:pt x="386970" y="909772"/>
                  </a:lnTo>
                  <a:lnTo>
                    <a:pt x="374896" y="901320"/>
                  </a:lnTo>
                  <a:lnTo>
                    <a:pt x="373085" y="904338"/>
                  </a:lnTo>
                  <a:lnTo>
                    <a:pt x="365841" y="907960"/>
                  </a:lnTo>
                  <a:lnTo>
                    <a:pt x="365841" y="903131"/>
                  </a:lnTo>
                  <a:lnTo>
                    <a:pt x="361615" y="901923"/>
                  </a:lnTo>
                  <a:lnTo>
                    <a:pt x="357389" y="895886"/>
                  </a:lnTo>
                  <a:lnTo>
                    <a:pt x="351352" y="889849"/>
                  </a:lnTo>
                  <a:lnTo>
                    <a:pt x="349541" y="890453"/>
                  </a:lnTo>
                  <a:lnTo>
                    <a:pt x="339881" y="902527"/>
                  </a:lnTo>
                  <a:lnTo>
                    <a:pt x="336863" y="901923"/>
                  </a:lnTo>
                  <a:lnTo>
                    <a:pt x="333844" y="907357"/>
                  </a:lnTo>
                  <a:lnTo>
                    <a:pt x="331430" y="918827"/>
                  </a:lnTo>
                  <a:lnTo>
                    <a:pt x="329619" y="923053"/>
                  </a:lnTo>
                  <a:lnTo>
                    <a:pt x="332033" y="925468"/>
                  </a:lnTo>
                  <a:lnTo>
                    <a:pt x="331430" y="930901"/>
                  </a:lnTo>
                  <a:lnTo>
                    <a:pt x="333844" y="934523"/>
                  </a:lnTo>
                  <a:lnTo>
                    <a:pt x="341693" y="938749"/>
                  </a:lnTo>
                  <a:lnTo>
                    <a:pt x="354974" y="944182"/>
                  </a:lnTo>
                  <a:lnTo>
                    <a:pt x="354370" y="948408"/>
                  </a:lnTo>
                  <a:lnTo>
                    <a:pt x="358596" y="956860"/>
                  </a:lnTo>
                  <a:lnTo>
                    <a:pt x="362822" y="956256"/>
                  </a:lnTo>
                  <a:lnTo>
                    <a:pt x="373689" y="958068"/>
                  </a:lnTo>
                  <a:lnTo>
                    <a:pt x="375500" y="959879"/>
                  </a:lnTo>
                  <a:lnTo>
                    <a:pt x="374896" y="966519"/>
                  </a:lnTo>
                  <a:lnTo>
                    <a:pt x="371878" y="969538"/>
                  </a:lnTo>
                  <a:lnTo>
                    <a:pt x="370670" y="977386"/>
                  </a:lnTo>
                  <a:lnTo>
                    <a:pt x="372481" y="984630"/>
                  </a:lnTo>
                  <a:lnTo>
                    <a:pt x="373689" y="994289"/>
                  </a:lnTo>
                  <a:lnTo>
                    <a:pt x="370066" y="1003345"/>
                  </a:lnTo>
                  <a:lnTo>
                    <a:pt x="371878" y="1007570"/>
                  </a:lnTo>
                  <a:lnTo>
                    <a:pt x="372481" y="1013607"/>
                  </a:lnTo>
                  <a:lnTo>
                    <a:pt x="367652" y="1021456"/>
                  </a:lnTo>
                  <a:lnTo>
                    <a:pt x="375500" y="1020852"/>
                  </a:lnTo>
                  <a:lnTo>
                    <a:pt x="377311" y="1018437"/>
                  </a:lnTo>
                  <a:lnTo>
                    <a:pt x="382140" y="1019644"/>
                  </a:lnTo>
                  <a:lnTo>
                    <a:pt x="381537" y="1023267"/>
                  </a:lnTo>
                  <a:lnTo>
                    <a:pt x="383951" y="1027493"/>
                  </a:lnTo>
                  <a:lnTo>
                    <a:pt x="382744" y="1030511"/>
                  </a:lnTo>
                  <a:lnTo>
                    <a:pt x="387574" y="1038359"/>
                  </a:lnTo>
                  <a:lnTo>
                    <a:pt x="397836" y="1037152"/>
                  </a:lnTo>
                  <a:lnTo>
                    <a:pt x="400855" y="1040774"/>
                  </a:lnTo>
                  <a:lnTo>
                    <a:pt x="399044" y="1048622"/>
                  </a:lnTo>
                  <a:lnTo>
                    <a:pt x="397233" y="1051037"/>
                  </a:lnTo>
                  <a:lnTo>
                    <a:pt x="391799" y="1051037"/>
                  </a:lnTo>
                  <a:lnTo>
                    <a:pt x="392403" y="1055263"/>
                  </a:lnTo>
                  <a:lnTo>
                    <a:pt x="400251" y="1058281"/>
                  </a:lnTo>
                  <a:lnTo>
                    <a:pt x="397836" y="1067337"/>
                  </a:lnTo>
                  <a:lnTo>
                    <a:pt x="394214" y="1072770"/>
                  </a:lnTo>
                  <a:lnTo>
                    <a:pt x="394214" y="1082429"/>
                  </a:lnTo>
                  <a:lnTo>
                    <a:pt x="396025" y="1085448"/>
                  </a:lnTo>
                  <a:lnTo>
                    <a:pt x="394818" y="1087862"/>
                  </a:lnTo>
                  <a:lnTo>
                    <a:pt x="398440" y="1090881"/>
                  </a:lnTo>
                  <a:lnTo>
                    <a:pt x="399647" y="1096314"/>
                  </a:lnTo>
                  <a:lnTo>
                    <a:pt x="397836" y="1101747"/>
                  </a:lnTo>
                  <a:lnTo>
                    <a:pt x="402062" y="1105369"/>
                  </a:lnTo>
                  <a:lnTo>
                    <a:pt x="405684" y="1113821"/>
                  </a:lnTo>
                  <a:lnTo>
                    <a:pt x="402666" y="1118047"/>
                  </a:lnTo>
                  <a:lnTo>
                    <a:pt x="408703" y="1126499"/>
                  </a:lnTo>
                  <a:lnTo>
                    <a:pt x="412325" y="1150647"/>
                  </a:lnTo>
                  <a:lnTo>
                    <a:pt x="406892" y="1150043"/>
                  </a:lnTo>
                  <a:lnTo>
                    <a:pt x="397836" y="1154873"/>
                  </a:lnTo>
                  <a:lnTo>
                    <a:pt x="397836" y="1157891"/>
                  </a:lnTo>
                  <a:lnTo>
                    <a:pt x="395422" y="1163325"/>
                  </a:lnTo>
                  <a:lnTo>
                    <a:pt x="396629" y="1168154"/>
                  </a:lnTo>
                  <a:lnTo>
                    <a:pt x="394818" y="1174795"/>
                  </a:lnTo>
                  <a:lnTo>
                    <a:pt x="396025" y="1176606"/>
                  </a:lnTo>
                  <a:lnTo>
                    <a:pt x="393007" y="1180228"/>
                  </a:lnTo>
                  <a:lnTo>
                    <a:pt x="381537" y="1183850"/>
                  </a:lnTo>
                  <a:lnTo>
                    <a:pt x="379122" y="1193509"/>
                  </a:lnTo>
                  <a:lnTo>
                    <a:pt x="370066" y="1192302"/>
                  </a:lnTo>
                  <a:lnTo>
                    <a:pt x="366444" y="1193509"/>
                  </a:lnTo>
                  <a:lnTo>
                    <a:pt x="361011" y="1196528"/>
                  </a:lnTo>
                  <a:lnTo>
                    <a:pt x="357992" y="1197132"/>
                  </a:lnTo>
                  <a:lnTo>
                    <a:pt x="353767" y="1200754"/>
                  </a:lnTo>
                  <a:lnTo>
                    <a:pt x="354974" y="1203168"/>
                  </a:lnTo>
                  <a:lnTo>
                    <a:pt x="351955" y="1206187"/>
                  </a:lnTo>
                  <a:lnTo>
                    <a:pt x="351955" y="1211620"/>
                  </a:lnTo>
                  <a:lnTo>
                    <a:pt x="345315" y="1210413"/>
                  </a:lnTo>
                  <a:lnTo>
                    <a:pt x="341089" y="1206187"/>
                  </a:lnTo>
                  <a:lnTo>
                    <a:pt x="339881" y="1213431"/>
                  </a:lnTo>
                  <a:lnTo>
                    <a:pt x="342296" y="1214035"/>
                  </a:lnTo>
                  <a:lnTo>
                    <a:pt x="348333" y="1218864"/>
                  </a:lnTo>
                  <a:lnTo>
                    <a:pt x="353767" y="1220676"/>
                  </a:lnTo>
                  <a:lnTo>
                    <a:pt x="351955" y="1226713"/>
                  </a:lnTo>
                  <a:lnTo>
                    <a:pt x="342296" y="1227316"/>
                  </a:lnTo>
                  <a:lnTo>
                    <a:pt x="341693" y="1233957"/>
                  </a:lnTo>
                  <a:lnTo>
                    <a:pt x="338674" y="1233353"/>
                  </a:lnTo>
                  <a:lnTo>
                    <a:pt x="334448" y="1236372"/>
                  </a:lnTo>
                  <a:lnTo>
                    <a:pt x="332033" y="1242409"/>
                  </a:lnTo>
                  <a:lnTo>
                    <a:pt x="321167" y="1252672"/>
                  </a:lnTo>
                  <a:lnTo>
                    <a:pt x="313923" y="1259312"/>
                  </a:lnTo>
                  <a:lnTo>
                    <a:pt x="310300" y="1273197"/>
                  </a:lnTo>
                  <a:lnTo>
                    <a:pt x="292189" y="1275009"/>
                  </a:lnTo>
                  <a:lnTo>
                    <a:pt x="292793" y="1279838"/>
                  </a:lnTo>
                  <a:lnTo>
                    <a:pt x="283738" y="1282857"/>
                  </a:lnTo>
                  <a:lnTo>
                    <a:pt x="278908" y="1282857"/>
                  </a:lnTo>
                  <a:lnTo>
                    <a:pt x="274079" y="1288894"/>
                  </a:lnTo>
                  <a:lnTo>
                    <a:pt x="269853" y="1291308"/>
                  </a:lnTo>
                  <a:lnTo>
                    <a:pt x="265627" y="1291912"/>
                  </a:lnTo>
                  <a:lnTo>
                    <a:pt x="265023" y="1297345"/>
                  </a:lnTo>
                  <a:lnTo>
                    <a:pt x="260797" y="1308212"/>
                  </a:lnTo>
                  <a:lnTo>
                    <a:pt x="264419" y="1314249"/>
                  </a:lnTo>
                  <a:lnTo>
                    <a:pt x="262005" y="1320286"/>
                  </a:lnTo>
                  <a:lnTo>
                    <a:pt x="261401" y="1328134"/>
                  </a:lnTo>
                  <a:lnTo>
                    <a:pt x="255968" y="1337793"/>
                  </a:lnTo>
                  <a:lnTo>
                    <a:pt x="254760" y="1342019"/>
                  </a:lnTo>
                  <a:lnTo>
                    <a:pt x="255364" y="1347452"/>
                  </a:lnTo>
                  <a:lnTo>
                    <a:pt x="254760" y="1354093"/>
                  </a:lnTo>
                  <a:lnTo>
                    <a:pt x="250534" y="1360130"/>
                  </a:lnTo>
                  <a:lnTo>
                    <a:pt x="248120" y="1364959"/>
                  </a:lnTo>
                  <a:lnTo>
                    <a:pt x="249327" y="1369185"/>
                  </a:lnTo>
                  <a:lnTo>
                    <a:pt x="246912" y="1375222"/>
                  </a:lnTo>
                  <a:lnTo>
                    <a:pt x="238460" y="1372807"/>
                  </a:lnTo>
                  <a:lnTo>
                    <a:pt x="237253" y="1378844"/>
                  </a:lnTo>
                  <a:lnTo>
                    <a:pt x="239064" y="1381863"/>
                  </a:lnTo>
                  <a:lnTo>
                    <a:pt x="236046" y="1386089"/>
                  </a:lnTo>
                  <a:lnTo>
                    <a:pt x="236046" y="1390315"/>
                  </a:lnTo>
                  <a:lnTo>
                    <a:pt x="221557" y="1389107"/>
                  </a:lnTo>
                  <a:lnTo>
                    <a:pt x="208879" y="1389107"/>
                  </a:lnTo>
                  <a:lnTo>
                    <a:pt x="196202" y="1381259"/>
                  </a:lnTo>
                  <a:lnTo>
                    <a:pt x="189561" y="1380052"/>
                  </a:lnTo>
                  <a:lnTo>
                    <a:pt x="176883" y="1387900"/>
                  </a:lnTo>
                  <a:lnTo>
                    <a:pt x="172054" y="1394541"/>
                  </a:lnTo>
                  <a:lnTo>
                    <a:pt x="168431" y="1395144"/>
                  </a:lnTo>
                  <a:lnTo>
                    <a:pt x="163602" y="1393937"/>
                  </a:lnTo>
                  <a:lnTo>
                    <a:pt x="159376" y="1387900"/>
                  </a:lnTo>
                  <a:lnTo>
                    <a:pt x="157565" y="1383674"/>
                  </a:lnTo>
                  <a:lnTo>
                    <a:pt x="155754" y="1366770"/>
                  </a:lnTo>
                  <a:lnTo>
                    <a:pt x="153339" y="1364959"/>
                  </a:lnTo>
                  <a:lnTo>
                    <a:pt x="150924" y="1349867"/>
                  </a:lnTo>
                  <a:lnTo>
                    <a:pt x="149113" y="1341415"/>
                  </a:lnTo>
                  <a:lnTo>
                    <a:pt x="149717" y="1339000"/>
                  </a:lnTo>
                  <a:lnTo>
                    <a:pt x="146095" y="1328737"/>
                  </a:lnTo>
                  <a:lnTo>
                    <a:pt x="146095" y="1321493"/>
                  </a:lnTo>
                  <a:lnTo>
                    <a:pt x="150924" y="1317267"/>
                  </a:lnTo>
                  <a:lnTo>
                    <a:pt x="151528" y="1311834"/>
                  </a:lnTo>
                  <a:lnTo>
                    <a:pt x="147302" y="1312438"/>
                  </a:lnTo>
                  <a:lnTo>
                    <a:pt x="145491" y="1314249"/>
                  </a:lnTo>
                  <a:lnTo>
                    <a:pt x="136436" y="1319078"/>
                  </a:lnTo>
                  <a:lnTo>
                    <a:pt x="128587" y="1319682"/>
                  </a:lnTo>
                  <a:lnTo>
                    <a:pt x="126776" y="1317267"/>
                  </a:lnTo>
                  <a:lnTo>
                    <a:pt x="125569" y="1305193"/>
                  </a:lnTo>
                  <a:lnTo>
                    <a:pt x="129191" y="1303382"/>
                  </a:lnTo>
                  <a:lnTo>
                    <a:pt x="127984" y="1299156"/>
                  </a:lnTo>
                  <a:lnTo>
                    <a:pt x="120739" y="1297949"/>
                  </a:lnTo>
                  <a:lnTo>
                    <a:pt x="118928" y="1299760"/>
                  </a:lnTo>
                  <a:lnTo>
                    <a:pt x="119532" y="1307004"/>
                  </a:lnTo>
                  <a:lnTo>
                    <a:pt x="115306" y="1312438"/>
                  </a:lnTo>
                  <a:lnTo>
                    <a:pt x="108062" y="1313041"/>
                  </a:lnTo>
                  <a:lnTo>
                    <a:pt x="102025" y="1311230"/>
                  </a:lnTo>
                  <a:lnTo>
                    <a:pt x="102025" y="1300967"/>
                  </a:lnTo>
                  <a:lnTo>
                    <a:pt x="112288" y="1295534"/>
                  </a:lnTo>
                  <a:lnTo>
                    <a:pt x="108665" y="1288290"/>
                  </a:lnTo>
                  <a:lnTo>
                    <a:pt x="103836" y="1282857"/>
                  </a:lnTo>
                  <a:lnTo>
                    <a:pt x="103836" y="1279838"/>
                  </a:lnTo>
                  <a:lnTo>
                    <a:pt x="99610" y="1270179"/>
                  </a:lnTo>
                  <a:lnTo>
                    <a:pt x="97799" y="1260520"/>
                  </a:lnTo>
                  <a:lnTo>
                    <a:pt x="92969" y="1257501"/>
                  </a:lnTo>
                  <a:lnTo>
                    <a:pt x="94177" y="1253879"/>
                  </a:lnTo>
                  <a:lnTo>
                    <a:pt x="91158" y="1249653"/>
                  </a:lnTo>
                  <a:lnTo>
                    <a:pt x="84518" y="1246031"/>
                  </a:lnTo>
                  <a:lnTo>
                    <a:pt x="82103" y="1241201"/>
                  </a:lnTo>
                  <a:lnTo>
                    <a:pt x="80895" y="1235768"/>
                  </a:lnTo>
                  <a:lnTo>
                    <a:pt x="77273" y="1233957"/>
                  </a:lnTo>
                  <a:lnTo>
                    <a:pt x="74255" y="1230335"/>
                  </a:lnTo>
                  <a:lnTo>
                    <a:pt x="60370" y="1221279"/>
                  </a:lnTo>
                  <a:lnTo>
                    <a:pt x="56144" y="1214639"/>
                  </a:lnTo>
                  <a:lnTo>
                    <a:pt x="51314" y="1212224"/>
                  </a:lnTo>
                  <a:lnTo>
                    <a:pt x="43466" y="1212224"/>
                  </a:lnTo>
                  <a:lnTo>
                    <a:pt x="33807" y="1216450"/>
                  </a:lnTo>
                  <a:lnTo>
                    <a:pt x="29581" y="1219468"/>
                  </a:lnTo>
                  <a:lnTo>
                    <a:pt x="26563" y="1217053"/>
                  </a:lnTo>
                  <a:lnTo>
                    <a:pt x="21129" y="1221279"/>
                  </a:lnTo>
                  <a:lnTo>
                    <a:pt x="16300" y="1213431"/>
                  </a:lnTo>
                  <a:lnTo>
                    <a:pt x="11470" y="1199546"/>
                  </a:lnTo>
                  <a:lnTo>
                    <a:pt x="6037" y="1192302"/>
                  </a:lnTo>
                  <a:lnTo>
                    <a:pt x="0" y="1185661"/>
                  </a:lnTo>
                  <a:lnTo>
                    <a:pt x="3018" y="1182039"/>
                  </a:lnTo>
                  <a:lnTo>
                    <a:pt x="6641" y="1182643"/>
                  </a:lnTo>
                  <a:lnTo>
                    <a:pt x="12074" y="1176002"/>
                  </a:lnTo>
                  <a:lnTo>
                    <a:pt x="16300" y="1175399"/>
                  </a:lnTo>
                  <a:lnTo>
                    <a:pt x="21733" y="1172380"/>
                  </a:lnTo>
                  <a:lnTo>
                    <a:pt x="22337" y="1169362"/>
                  </a:lnTo>
                  <a:lnTo>
                    <a:pt x="19922" y="1162117"/>
                  </a:lnTo>
                  <a:lnTo>
                    <a:pt x="10866" y="1151251"/>
                  </a:lnTo>
                  <a:lnTo>
                    <a:pt x="6641" y="1147628"/>
                  </a:lnTo>
                  <a:lnTo>
                    <a:pt x="4830" y="1144006"/>
                  </a:lnTo>
                  <a:lnTo>
                    <a:pt x="6037" y="1133743"/>
                  </a:lnTo>
                  <a:lnTo>
                    <a:pt x="11470" y="1124688"/>
                  </a:lnTo>
                  <a:lnTo>
                    <a:pt x="10263" y="1121066"/>
                  </a:lnTo>
                  <a:lnTo>
                    <a:pt x="15696" y="1116840"/>
                  </a:lnTo>
                  <a:lnTo>
                    <a:pt x="16300" y="1112010"/>
                  </a:lnTo>
                  <a:lnTo>
                    <a:pt x="18715" y="1108992"/>
                  </a:lnTo>
                  <a:lnTo>
                    <a:pt x="16903" y="1103558"/>
                  </a:lnTo>
                  <a:lnTo>
                    <a:pt x="17507" y="1099936"/>
                  </a:lnTo>
                  <a:lnTo>
                    <a:pt x="21733" y="1095710"/>
                  </a:lnTo>
                  <a:lnTo>
                    <a:pt x="28977" y="1091484"/>
                  </a:lnTo>
                  <a:lnTo>
                    <a:pt x="30185" y="1088466"/>
                  </a:lnTo>
                  <a:lnTo>
                    <a:pt x="28374" y="1083637"/>
                  </a:lnTo>
                  <a:lnTo>
                    <a:pt x="30789" y="1077600"/>
                  </a:lnTo>
                  <a:lnTo>
                    <a:pt x="36826" y="1076392"/>
                  </a:lnTo>
                  <a:lnTo>
                    <a:pt x="42259" y="1072166"/>
                  </a:lnTo>
                  <a:lnTo>
                    <a:pt x="47692" y="1059489"/>
                  </a:lnTo>
                  <a:lnTo>
                    <a:pt x="49503" y="1057074"/>
                  </a:lnTo>
                  <a:lnTo>
                    <a:pt x="56748" y="1055263"/>
                  </a:lnTo>
                  <a:lnTo>
                    <a:pt x="60370" y="1049226"/>
                  </a:lnTo>
                  <a:lnTo>
                    <a:pt x="65803" y="1044396"/>
                  </a:lnTo>
                  <a:lnTo>
                    <a:pt x="68821" y="1043792"/>
                  </a:lnTo>
                  <a:lnTo>
                    <a:pt x="71236" y="1048622"/>
                  </a:lnTo>
                  <a:lnTo>
                    <a:pt x="71236" y="1054055"/>
                  </a:lnTo>
                  <a:lnTo>
                    <a:pt x="74858" y="1063111"/>
                  </a:lnTo>
                  <a:lnTo>
                    <a:pt x="77877" y="1064318"/>
                  </a:lnTo>
                  <a:lnTo>
                    <a:pt x="87536" y="1059489"/>
                  </a:lnTo>
                  <a:lnTo>
                    <a:pt x="91762" y="1062507"/>
                  </a:lnTo>
                  <a:lnTo>
                    <a:pt x="91762" y="1068544"/>
                  </a:lnTo>
                  <a:lnTo>
                    <a:pt x="94780" y="1069148"/>
                  </a:lnTo>
                  <a:lnTo>
                    <a:pt x="105043" y="1068544"/>
                  </a:lnTo>
                  <a:lnTo>
                    <a:pt x="108665" y="1063715"/>
                  </a:lnTo>
                  <a:lnTo>
                    <a:pt x="123758" y="1053452"/>
                  </a:lnTo>
                  <a:lnTo>
                    <a:pt x="124362" y="1051037"/>
                  </a:lnTo>
                  <a:lnTo>
                    <a:pt x="118325" y="1047415"/>
                  </a:lnTo>
                  <a:lnTo>
                    <a:pt x="117117" y="1044396"/>
                  </a:lnTo>
                  <a:lnTo>
                    <a:pt x="112891" y="1037755"/>
                  </a:lnTo>
                  <a:lnTo>
                    <a:pt x="122550" y="1034133"/>
                  </a:lnTo>
                  <a:lnTo>
                    <a:pt x="129191" y="1034133"/>
                  </a:lnTo>
                  <a:lnTo>
                    <a:pt x="134624" y="1029304"/>
                  </a:lnTo>
                  <a:lnTo>
                    <a:pt x="134021" y="1022059"/>
                  </a:lnTo>
                  <a:lnTo>
                    <a:pt x="131606" y="1017833"/>
                  </a:lnTo>
                  <a:lnTo>
                    <a:pt x="126173" y="1016626"/>
                  </a:lnTo>
                  <a:lnTo>
                    <a:pt x="123758" y="1014211"/>
                  </a:lnTo>
                  <a:lnTo>
                    <a:pt x="122550" y="1009382"/>
                  </a:lnTo>
                  <a:lnTo>
                    <a:pt x="119532" y="1007570"/>
                  </a:lnTo>
                  <a:lnTo>
                    <a:pt x="112288" y="1008778"/>
                  </a:lnTo>
                  <a:lnTo>
                    <a:pt x="108665" y="1006967"/>
                  </a:lnTo>
                  <a:lnTo>
                    <a:pt x="108062" y="1003345"/>
                  </a:lnTo>
                  <a:lnTo>
                    <a:pt x="99006" y="997911"/>
                  </a:lnTo>
                  <a:lnTo>
                    <a:pt x="86932" y="997911"/>
                  </a:lnTo>
                  <a:lnTo>
                    <a:pt x="85725" y="994289"/>
                  </a:lnTo>
                  <a:lnTo>
                    <a:pt x="88140" y="979800"/>
                  </a:lnTo>
                  <a:lnTo>
                    <a:pt x="81499" y="973764"/>
                  </a:lnTo>
                  <a:lnTo>
                    <a:pt x="70632" y="969538"/>
                  </a:lnTo>
                  <a:lnTo>
                    <a:pt x="68218" y="965916"/>
                  </a:lnTo>
                  <a:lnTo>
                    <a:pt x="61577" y="961690"/>
                  </a:lnTo>
                  <a:lnTo>
                    <a:pt x="62784" y="953842"/>
                  </a:lnTo>
                  <a:lnTo>
                    <a:pt x="57351" y="949616"/>
                  </a:lnTo>
                  <a:lnTo>
                    <a:pt x="48900" y="950219"/>
                  </a:lnTo>
                  <a:lnTo>
                    <a:pt x="45277" y="953842"/>
                  </a:lnTo>
                  <a:lnTo>
                    <a:pt x="48296" y="955653"/>
                  </a:lnTo>
                  <a:lnTo>
                    <a:pt x="50107" y="960482"/>
                  </a:lnTo>
                  <a:lnTo>
                    <a:pt x="44070" y="957464"/>
                  </a:lnTo>
                  <a:lnTo>
                    <a:pt x="36826" y="956860"/>
                  </a:lnTo>
                  <a:lnTo>
                    <a:pt x="33203" y="957464"/>
                  </a:lnTo>
                  <a:lnTo>
                    <a:pt x="32600" y="952634"/>
                  </a:lnTo>
                  <a:lnTo>
                    <a:pt x="39844" y="953842"/>
                  </a:lnTo>
                  <a:lnTo>
                    <a:pt x="45277" y="950219"/>
                  </a:lnTo>
                  <a:lnTo>
                    <a:pt x="48296" y="943579"/>
                  </a:lnTo>
                  <a:lnTo>
                    <a:pt x="53125" y="941164"/>
                  </a:lnTo>
                  <a:lnTo>
                    <a:pt x="51314" y="935731"/>
                  </a:lnTo>
                  <a:lnTo>
                    <a:pt x="45881" y="933316"/>
                  </a:lnTo>
                  <a:lnTo>
                    <a:pt x="42259" y="935731"/>
                  </a:lnTo>
                  <a:lnTo>
                    <a:pt x="33807" y="932108"/>
                  </a:lnTo>
                  <a:lnTo>
                    <a:pt x="34411" y="927279"/>
                  </a:lnTo>
                  <a:lnTo>
                    <a:pt x="38033" y="926071"/>
                  </a:lnTo>
                  <a:lnTo>
                    <a:pt x="42259" y="922449"/>
                  </a:lnTo>
                  <a:lnTo>
                    <a:pt x="46485" y="924260"/>
                  </a:lnTo>
                  <a:lnTo>
                    <a:pt x="47692" y="926675"/>
                  </a:lnTo>
                  <a:lnTo>
                    <a:pt x="54333" y="928486"/>
                  </a:lnTo>
                  <a:lnTo>
                    <a:pt x="57955" y="927279"/>
                  </a:lnTo>
                  <a:lnTo>
                    <a:pt x="60370" y="919431"/>
                  </a:lnTo>
                  <a:lnTo>
                    <a:pt x="62784" y="916412"/>
                  </a:lnTo>
                  <a:lnTo>
                    <a:pt x="60370" y="911583"/>
                  </a:lnTo>
                  <a:lnTo>
                    <a:pt x="63388" y="897698"/>
                  </a:lnTo>
                  <a:lnTo>
                    <a:pt x="60973" y="893472"/>
                  </a:lnTo>
                  <a:lnTo>
                    <a:pt x="62181" y="888038"/>
                  </a:lnTo>
                  <a:lnTo>
                    <a:pt x="58559" y="885020"/>
                  </a:lnTo>
                  <a:lnTo>
                    <a:pt x="43466" y="880190"/>
                  </a:lnTo>
                  <a:lnTo>
                    <a:pt x="42259" y="883812"/>
                  </a:lnTo>
                  <a:lnTo>
                    <a:pt x="38637" y="883812"/>
                  </a:lnTo>
                  <a:lnTo>
                    <a:pt x="31996" y="880794"/>
                  </a:lnTo>
                  <a:lnTo>
                    <a:pt x="30185" y="877776"/>
                  </a:lnTo>
                  <a:lnTo>
                    <a:pt x="31996" y="872342"/>
                  </a:lnTo>
                  <a:lnTo>
                    <a:pt x="35618" y="871135"/>
                  </a:lnTo>
                  <a:lnTo>
                    <a:pt x="35618" y="868117"/>
                  </a:lnTo>
                  <a:lnTo>
                    <a:pt x="32600" y="865702"/>
                  </a:lnTo>
                  <a:lnTo>
                    <a:pt x="29581" y="859061"/>
                  </a:lnTo>
                  <a:lnTo>
                    <a:pt x="36826" y="857250"/>
                  </a:lnTo>
                  <a:lnTo>
                    <a:pt x="44674" y="853024"/>
                  </a:lnTo>
                  <a:lnTo>
                    <a:pt x="52522" y="851817"/>
                  </a:lnTo>
                  <a:lnTo>
                    <a:pt x="56144" y="853024"/>
                  </a:lnTo>
                  <a:lnTo>
                    <a:pt x="62181" y="845176"/>
                  </a:lnTo>
                  <a:lnTo>
                    <a:pt x="77877" y="840950"/>
                  </a:lnTo>
                  <a:lnTo>
                    <a:pt x="74858" y="829480"/>
                  </a:lnTo>
                  <a:lnTo>
                    <a:pt x="71236" y="825858"/>
                  </a:lnTo>
                  <a:lnTo>
                    <a:pt x="72444" y="821632"/>
                  </a:lnTo>
                  <a:lnTo>
                    <a:pt x="74858" y="816802"/>
                  </a:lnTo>
                  <a:lnTo>
                    <a:pt x="73047" y="814387"/>
                  </a:lnTo>
                  <a:lnTo>
                    <a:pt x="74858" y="810765"/>
                  </a:lnTo>
                  <a:lnTo>
                    <a:pt x="76669" y="795069"/>
                  </a:lnTo>
                  <a:lnTo>
                    <a:pt x="76066" y="790239"/>
                  </a:lnTo>
                  <a:lnTo>
                    <a:pt x="78481" y="787825"/>
                  </a:lnTo>
                  <a:lnTo>
                    <a:pt x="76669" y="782391"/>
                  </a:lnTo>
                  <a:lnTo>
                    <a:pt x="79084" y="779373"/>
                  </a:lnTo>
                  <a:lnTo>
                    <a:pt x="70029" y="777562"/>
                  </a:lnTo>
                  <a:lnTo>
                    <a:pt x="65803" y="778165"/>
                  </a:lnTo>
                  <a:lnTo>
                    <a:pt x="64595" y="780580"/>
                  </a:lnTo>
                  <a:lnTo>
                    <a:pt x="57955" y="783599"/>
                  </a:lnTo>
                  <a:lnTo>
                    <a:pt x="53729" y="782995"/>
                  </a:lnTo>
                  <a:lnTo>
                    <a:pt x="50107" y="776354"/>
                  </a:lnTo>
                  <a:lnTo>
                    <a:pt x="51314" y="771525"/>
                  </a:lnTo>
                  <a:lnTo>
                    <a:pt x="57351" y="766695"/>
                  </a:lnTo>
                  <a:lnTo>
                    <a:pt x="70029" y="763073"/>
                  </a:lnTo>
                  <a:lnTo>
                    <a:pt x="69425" y="758847"/>
                  </a:lnTo>
                  <a:lnTo>
                    <a:pt x="66407" y="755829"/>
                  </a:lnTo>
                  <a:lnTo>
                    <a:pt x="65199" y="747981"/>
                  </a:lnTo>
                  <a:lnTo>
                    <a:pt x="62784" y="743755"/>
                  </a:lnTo>
                  <a:lnTo>
                    <a:pt x="62784" y="738322"/>
                  </a:lnTo>
                  <a:lnTo>
                    <a:pt x="65199" y="731681"/>
                  </a:lnTo>
                  <a:lnTo>
                    <a:pt x="63992" y="726248"/>
                  </a:lnTo>
                  <a:lnTo>
                    <a:pt x="63992" y="716589"/>
                  </a:lnTo>
                  <a:lnTo>
                    <a:pt x="60973" y="707533"/>
                  </a:lnTo>
                  <a:lnTo>
                    <a:pt x="45277" y="708137"/>
                  </a:lnTo>
                  <a:lnTo>
                    <a:pt x="41051" y="698478"/>
                  </a:lnTo>
                  <a:lnTo>
                    <a:pt x="41051" y="693648"/>
                  </a:lnTo>
                  <a:lnTo>
                    <a:pt x="38033" y="690026"/>
                  </a:lnTo>
                  <a:lnTo>
                    <a:pt x="42259" y="685196"/>
                  </a:lnTo>
                  <a:lnTo>
                    <a:pt x="42863" y="680970"/>
                  </a:lnTo>
                  <a:lnTo>
                    <a:pt x="40448" y="670104"/>
                  </a:lnTo>
                  <a:lnTo>
                    <a:pt x="44674" y="653804"/>
                  </a:lnTo>
                  <a:lnTo>
                    <a:pt x="48296" y="654408"/>
                  </a:lnTo>
                  <a:lnTo>
                    <a:pt x="55540" y="651389"/>
                  </a:lnTo>
                  <a:lnTo>
                    <a:pt x="57955" y="647163"/>
                  </a:lnTo>
                  <a:lnTo>
                    <a:pt x="60973" y="648371"/>
                  </a:lnTo>
                  <a:lnTo>
                    <a:pt x="66407" y="646560"/>
                  </a:lnTo>
                  <a:lnTo>
                    <a:pt x="68218" y="644145"/>
                  </a:lnTo>
                  <a:lnTo>
                    <a:pt x="74858" y="641730"/>
                  </a:lnTo>
                  <a:lnTo>
                    <a:pt x="82103" y="635693"/>
                  </a:lnTo>
                  <a:lnTo>
                    <a:pt x="85725" y="628449"/>
                  </a:lnTo>
                  <a:lnTo>
                    <a:pt x="89347" y="626034"/>
                  </a:lnTo>
                  <a:lnTo>
                    <a:pt x="89347" y="623619"/>
                  </a:lnTo>
                  <a:lnTo>
                    <a:pt x="85725" y="618790"/>
                  </a:lnTo>
                  <a:lnTo>
                    <a:pt x="91762" y="609734"/>
                  </a:lnTo>
                  <a:lnTo>
                    <a:pt x="94780" y="600679"/>
                  </a:lnTo>
                  <a:lnTo>
                    <a:pt x="94177" y="597660"/>
                  </a:lnTo>
                  <a:lnTo>
                    <a:pt x="98403" y="593434"/>
                  </a:lnTo>
                  <a:lnTo>
                    <a:pt x="101421" y="588001"/>
                  </a:lnTo>
                  <a:lnTo>
                    <a:pt x="99610" y="582568"/>
                  </a:lnTo>
                  <a:lnTo>
                    <a:pt x="101421" y="572908"/>
                  </a:lnTo>
                  <a:lnTo>
                    <a:pt x="97799" y="569286"/>
                  </a:lnTo>
                  <a:lnTo>
                    <a:pt x="99006" y="565664"/>
                  </a:lnTo>
                  <a:lnTo>
                    <a:pt x="97195" y="562646"/>
                  </a:lnTo>
                  <a:lnTo>
                    <a:pt x="96592" y="558420"/>
                  </a:lnTo>
                  <a:lnTo>
                    <a:pt x="99610" y="555401"/>
                  </a:lnTo>
                  <a:lnTo>
                    <a:pt x="99006" y="549968"/>
                  </a:lnTo>
                  <a:lnTo>
                    <a:pt x="96592" y="543327"/>
                  </a:lnTo>
                  <a:lnTo>
                    <a:pt x="99610" y="538498"/>
                  </a:lnTo>
                  <a:lnTo>
                    <a:pt x="100214" y="530650"/>
                  </a:lnTo>
                  <a:lnTo>
                    <a:pt x="103232" y="524613"/>
                  </a:lnTo>
                  <a:lnTo>
                    <a:pt x="107458" y="524613"/>
                  </a:lnTo>
                  <a:lnTo>
                    <a:pt x="111684" y="528235"/>
                  </a:lnTo>
                  <a:lnTo>
                    <a:pt x="117721" y="526424"/>
                  </a:lnTo>
                  <a:lnTo>
                    <a:pt x="117721" y="522802"/>
                  </a:lnTo>
                  <a:lnTo>
                    <a:pt x="121947" y="513746"/>
                  </a:lnTo>
                  <a:lnTo>
                    <a:pt x="123154" y="508313"/>
                  </a:lnTo>
                  <a:lnTo>
                    <a:pt x="121947" y="504691"/>
                  </a:lnTo>
                  <a:lnTo>
                    <a:pt x="123758" y="502276"/>
                  </a:lnTo>
                  <a:lnTo>
                    <a:pt x="123758" y="498050"/>
                  </a:lnTo>
                  <a:lnTo>
                    <a:pt x="120739" y="495635"/>
                  </a:lnTo>
                  <a:lnTo>
                    <a:pt x="120739" y="490806"/>
                  </a:lnTo>
                  <a:lnTo>
                    <a:pt x="123154" y="486580"/>
                  </a:lnTo>
                  <a:lnTo>
                    <a:pt x="122550" y="482354"/>
                  </a:lnTo>
                  <a:lnTo>
                    <a:pt x="126173" y="476317"/>
                  </a:lnTo>
                  <a:lnTo>
                    <a:pt x="129795" y="467865"/>
                  </a:lnTo>
                  <a:lnTo>
                    <a:pt x="129795" y="463036"/>
                  </a:lnTo>
                  <a:lnTo>
                    <a:pt x="131606" y="456999"/>
                  </a:lnTo>
                  <a:lnTo>
                    <a:pt x="134624" y="455791"/>
                  </a:lnTo>
                  <a:lnTo>
                    <a:pt x="135832" y="447943"/>
                  </a:lnTo>
                  <a:lnTo>
                    <a:pt x="139454" y="443717"/>
                  </a:lnTo>
                  <a:lnTo>
                    <a:pt x="146698" y="445528"/>
                  </a:lnTo>
                  <a:lnTo>
                    <a:pt x="149717" y="452169"/>
                  </a:lnTo>
                  <a:lnTo>
                    <a:pt x="149113" y="457602"/>
                  </a:lnTo>
                  <a:lnTo>
                    <a:pt x="152132" y="460017"/>
                  </a:lnTo>
                  <a:lnTo>
                    <a:pt x="156358" y="456999"/>
                  </a:lnTo>
                  <a:lnTo>
                    <a:pt x="157565" y="449754"/>
                  </a:lnTo>
                  <a:lnTo>
                    <a:pt x="154547" y="446132"/>
                  </a:lnTo>
                  <a:lnTo>
                    <a:pt x="150924" y="444925"/>
                  </a:lnTo>
                  <a:lnTo>
                    <a:pt x="153943" y="441303"/>
                  </a:lnTo>
                  <a:lnTo>
                    <a:pt x="159980" y="441303"/>
                  </a:lnTo>
                  <a:lnTo>
                    <a:pt x="160583" y="434058"/>
                  </a:lnTo>
                  <a:lnTo>
                    <a:pt x="159376" y="429832"/>
                  </a:lnTo>
                  <a:lnTo>
                    <a:pt x="161791" y="426814"/>
                  </a:lnTo>
                  <a:lnTo>
                    <a:pt x="159980" y="423192"/>
                  </a:lnTo>
                  <a:lnTo>
                    <a:pt x="160583" y="419570"/>
                  </a:lnTo>
                  <a:lnTo>
                    <a:pt x="166620" y="416551"/>
                  </a:lnTo>
                  <a:lnTo>
                    <a:pt x="174468" y="415947"/>
                  </a:lnTo>
                  <a:lnTo>
                    <a:pt x="176883" y="408703"/>
                  </a:lnTo>
                  <a:lnTo>
                    <a:pt x="180505" y="405081"/>
                  </a:lnTo>
                  <a:lnTo>
                    <a:pt x="179298" y="397233"/>
                  </a:lnTo>
                  <a:lnTo>
                    <a:pt x="180505" y="394214"/>
                  </a:lnTo>
                  <a:lnTo>
                    <a:pt x="177487" y="385159"/>
                  </a:lnTo>
                  <a:lnTo>
                    <a:pt x="178694" y="374292"/>
                  </a:lnTo>
                  <a:lnTo>
                    <a:pt x="179298" y="372481"/>
                  </a:lnTo>
                  <a:lnTo>
                    <a:pt x="187146" y="368859"/>
                  </a:lnTo>
                  <a:lnTo>
                    <a:pt x="191976" y="361614"/>
                  </a:lnTo>
                  <a:lnTo>
                    <a:pt x="196202" y="363426"/>
                  </a:lnTo>
                  <a:lnTo>
                    <a:pt x="196805" y="367651"/>
                  </a:lnTo>
                  <a:lnTo>
                    <a:pt x="202842" y="370066"/>
                  </a:lnTo>
                  <a:lnTo>
                    <a:pt x="209483" y="365237"/>
                  </a:lnTo>
                  <a:lnTo>
                    <a:pt x="210690" y="360407"/>
                  </a:lnTo>
                  <a:lnTo>
                    <a:pt x="214313" y="359200"/>
                  </a:lnTo>
                  <a:lnTo>
                    <a:pt x="219142" y="363426"/>
                  </a:lnTo>
                  <a:lnTo>
                    <a:pt x="222161" y="361614"/>
                  </a:lnTo>
                  <a:lnTo>
                    <a:pt x="221557" y="355577"/>
                  </a:lnTo>
                  <a:lnTo>
                    <a:pt x="223368" y="353766"/>
                  </a:lnTo>
                  <a:lnTo>
                    <a:pt x="234838" y="357992"/>
                  </a:lnTo>
                  <a:lnTo>
                    <a:pt x="236649" y="371274"/>
                  </a:lnTo>
                  <a:lnTo>
                    <a:pt x="242083" y="370670"/>
                  </a:lnTo>
                  <a:lnTo>
                    <a:pt x="242686" y="365237"/>
                  </a:lnTo>
                  <a:lnTo>
                    <a:pt x="248723" y="360407"/>
                  </a:lnTo>
                  <a:lnTo>
                    <a:pt x="255968" y="361011"/>
                  </a:lnTo>
                  <a:lnTo>
                    <a:pt x="258382" y="354974"/>
                  </a:lnTo>
                  <a:lnTo>
                    <a:pt x="263212" y="350748"/>
                  </a:lnTo>
                  <a:lnTo>
                    <a:pt x="271664" y="351955"/>
                  </a:lnTo>
                  <a:lnTo>
                    <a:pt x="272871" y="347729"/>
                  </a:lnTo>
                  <a:lnTo>
                    <a:pt x="282530" y="351352"/>
                  </a:lnTo>
                  <a:lnTo>
                    <a:pt x="284945" y="349540"/>
                  </a:lnTo>
                  <a:lnTo>
                    <a:pt x="285549" y="344711"/>
                  </a:lnTo>
                  <a:lnTo>
                    <a:pt x="288567" y="345315"/>
                  </a:lnTo>
                  <a:lnTo>
                    <a:pt x="290378" y="342296"/>
                  </a:lnTo>
                  <a:lnTo>
                    <a:pt x="288567" y="339881"/>
                  </a:lnTo>
                  <a:lnTo>
                    <a:pt x="289171" y="335052"/>
                  </a:lnTo>
                  <a:lnTo>
                    <a:pt x="296415" y="325996"/>
                  </a:lnTo>
                  <a:lnTo>
                    <a:pt x="300641" y="326600"/>
                  </a:lnTo>
                  <a:lnTo>
                    <a:pt x="304263" y="324789"/>
                  </a:lnTo>
                  <a:lnTo>
                    <a:pt x="306074" y="319960"/>
                  </a:lnTo>
                  <a:lnTo>
                    <a:pt x="308489" y="321771"/>
                  </a:lnTo>
                  <a:lnTo>
                    <a:pt x="310904" y="326600"/>
                  </a:lnTo>
                  <a:lnTo>
                    <a:pt x="314526" y="319960"/>
                  </a:lnTo>
                  <a:lnTo>
                    <a:pt x="310904" y="308489"/>
                  </a:lnTo>
                  <a:lnTo>
                    <a:pt x="318752" y="299434"/>
                  </a:lnTo>
                  <a:lnTo>
                    <a:pt x="316337" y="295208"/>
                  </a:lnTo>
                  <a:lnTo>
                    <a:pt x="316941" y="292189"/>
                  </a:lnTo>
                  <a:lnTo>
                    <a:pt x="313923" y="284341"/>
                  </a:lnTo>
                  <a:lnTo>
                    <a:pt x="315130" y="280719"/>
                  </a:lnTo>
                  <a:lnTo>
                    <a:pt x="315130" y="275890"/>
                  </a:lnTo>
                  <a:lnTo>
                    <a:pt x="320563" y="274078"/>
                  </a:lnTo>
                  <a:lnTo>
                    <a:pt x="328411" y="273475"/>
                  </a:lnTo>
                  <a:lnTo>
                    <a:pt x="334448" y="271060"/>
                  </a:lnTo>
                  <a:lnTo>
                    <a:pt x="336863" y="266834"/>
                  </a:lnTo>
                  <a:lnTo>
                    <a:pt x="342900" y="262608"/>
                  </a:lnTo>
                  <a:lnTo>
                    <a:pt x="345315" y="258986"/>
                  </a:lnTo>
                  <a:lnTo>
                    <a:pt x="350748" y="257175"/>
                  </a:lnTo>
                  <a:lnTo>
                    <a:pt x="350144" y="245101"/>
                  </a:lnTo>
                  <a:lnTo>
                    <a:pt x="345918" y="238460"/>
                  </a:lnTo>
                  <a:lnTo>
                    <a:pt x="350144" y="230008"/>
                  </a:lnTo>
                  <a:lnTo>
                    <a:pt x="356785" y="229405"/>
                  </a:lnTo>
                  <a:lnTo>
                    <a:pt x="358596" y="228197"/>
                  </a:lnTo>
                  <a:lnTo>
                    <a:pt x="363426" y="230008"/>
                  </a:lnTo>
                  <a:lnTo>
                    <a:pt x="368859" y="229405"/>
                  </a:lnTo>
                  <a:lnTo>
                    <a:pt x="375500" y="221557"/>
                  </a:lnTo>
                  <a:lnTo>
                    <a:pt x="386970" y="223972"/>
                  </a:lnTo>
                  <a:lnTo>
                    <a:pt x="389385" y="222160"/>
                  </a:lnTo>
                  <a:lnTo>
                    <a:pt x="390592" y="217935"/>
                  </a:lnTo>
                  <a:lnTo>
                    <a:pt x="394214" y="215520"/>
                  </a:lnTo>
                  <a:lnTo>
                    <a:pt x="394214" y="211294"/>
                  </a:lnTo>
                  <a:lnTo>
                    <a:pt x="391196" y="210690"/>
                  </a:lnTo>
                  <a:lnTo>
                    <a:pt x="392403" y="196202"/>
                  </a:lnTo>
                  <a:lnTo>
                    <a:pt x="397836" y="187146"/>
                  </a:lnTo>
                  <a:lnTo>
                    <a:pt x="402062" y="183524"/>
                  </a:lnTo>
                  <a:lnTo>
                    <a:pt x="401459" y="175072"/>
                  </a:lnTo>
                  <a:lnTo>
                    <a:pt x="396025" y="173261"/>
                  </a:lnTo>
                  <a:lnTo>
                    <a:pt x="391196" y="166017"/>
                  </a:lnTo>
                  <a:lnTo>
                    <a:pt x="386366" y="167828"/>
                  </a:lnTo>
                  <a:lnTo>
                    <a:pt x="384555" y="166017"/>
                  </a:lnTo>
                  <a:lnTo>
                    <a:pt x="383348" y="158169"/>
                  </a:lnTo>
                  <a:lnTo>
                    <a:pt x="374896" y="159376"/>
                  </a:lnTo>
                  <a:lnTo>
                    <a:pt x="373085" y="162394"/>
                  </a:lnTo>
                  <a:lnTo>
                    <a:pt x="367652" y="161187"/>
                  </a:lnTo>
                  <a:lnTo>
                    <a:pt x="365841" y="159376"/>
                  </a:lnTo>
                  <a:lnTo>
                    <a:pt x="367652" y="155754"/>
                  </a:lnTo>
                  <a:lnTo>
                    <a:pt x="362822" y="155150"/>
                  </a:lnTo>
                  <a:lnTo>
                    <a:pt x="356785" y="152132"/>
                  </a:lnTo>
                  <a:lnTo>
                    <a:pt x="356785" y="147302"/>
                  </a:lnTo>
                  <a:lnTo>
                    <a:pt x="352559" y="143076"/>
                  </a:lnTo>
                  <a:lnTo>
                    <a:pt x="352559" y="135832"/>
                  </a:lnTo>
                  <a:lnTo>
                    <a:pt x="349541" y="134021"/>
                  </a:lnTo>
                  <a:lnTo>
                    <a:pt x="345918" y="127984"/>
                  </a:lnTo>
                  <a:lnTo>
                    <a:pt x="342900" y="127380"/>
                  </a:lnTo>
                  <a:lnTo>
                    <a:pt x="338070" y="131002"/>
                  </a:lnTo>
                  <a:lnTo>
                    <a:pt x="327204" y="132813"/>
                  </a:lnTo>
                  <a:lnTo>
                    <a:pt x="323582" y="130398"/>
                  </a:lnTo>
                  <a:lnTo>
                    <a:pt x="321167" y="124361"/>
                  </a:lnTo>
                  <a:lnTo>
                    <a:pt x="312715" y="123758"/>
                  </a:lnTo>
                  <a:lnTo>
                    <a:pt x="310904" y="120739"/>
                  </a:lnTo>
                  <a:lnTo>
                    <a:pt x="307282" y="120739"/>
                  </a:lnTo>
                  <a:lnTo>
                    <a:pt x="302452" y="127984"/>
                  </a:lnTo>
                  <a:lnTo>
                    <a:pt x="299434" y="129795"/>
                  </a:lnTo>
                  <a:lnTo>
                    <a:pt x="291586" y="127984"/>
                  </a:lnTo>
                  <a:lnTo>
                    <a:pt x="290378" y="134624"/>
                  </a:lnTo>
                  <a:lnTo>
                    <a:pt x="286756" y="137039"/>
                  </a:lnTo>
                  <a:lnTo>
                    <a:pt x="283738" y="136435"/>
                  </a:lnTo>
                  <a:lnTo>
                    <a:pt x="281323" y="132813"/>
                  </a:lnTo>
                  <a:lnTo>
                    <a:pt x="280719" y="123154"/>
                  </a:lnTo>
                  <a:lnTo>
                    <a:pt x="275890" y="123154"/>
                  </a:lnTo>
                  <a:lnTo>
                    <a:pt x="274079" y="115306"/>
                  </a:lnTo>
                  <a:lnTo>
                    <a:pt x="280719" y="112891"/>
                  </a:lnTo>
                  <a:lnTo>
                    <a:pt x="283134" y="99006"/>
                  </a:lnTo>
                  <a:lnTo>
                    <a:pt x="289171" y="99006"/>
                  </a:lnTo>
                  <a:lnTo>
                    <a:pt x="290378" y="94177"/>
                  </a:lnTo>
                  <a:lnTo>
                    <a:pt x="295812" y="91762"/>
                  </a:lnTo>
                  <a:lnTo>
                    <a:pt x="298226" y="85725"/>
                  </a:lnTo>
                  <a:lnTo>
                    <a:pt x="295208" y="81499"/>
                  </a:lnTo>
                  <a:lnTo>
                    <a:pt x="294604" y="77273"/>
                  </a:lnTo>
                  <a:lnTo>
                    <a:pt x="289775" y="74858"/>
                  </a:lnTo>
                  <a:lnTo>
                    <a:pt x="288567" y="72444"/>
                  </a:lnTo>
                  <a:lnTo>
                    <a:pt x="289171" y="67010"/>
                  </a:lnTo>
                  <a:lnTo>
                    <a:pt x="285549" y="59766"/>
                  </a:lnTo>
                  <a:lnTo>
                    <a:pt x="282530" y="59766"/>
                  </a:lnTo>
                  <a:lnTo>
                    <a:pt x="280115" y="55540"/>
                  </a:lnTo>
                  <a:lnTo>
                    <a:pt x="283738" y="51314"/>
                  </a:lnTo>
                  <a:lnTo>
                    <a:pt x="280719" y="48899"/>
                  </a:lnTo>
                  <a:lnTo>
                    <a:pt x="281926" y="44673"/>
                  </a:lnTo>
                  <a:lnTo>
                    <a:pt x="286756" y="43466"/>
                  </a:lnTo>
                  <a:lnTo>
                    <a:pt x="293397" y="39240"/>
                  </a:lnTo>
                  <a:lnTo>
                    <a:pt x="297019" y="43466"/>
                  </a:lnTo>
                  <a:lnTo>
                    <a:pt x="297623" y="47692"/>
                  </a:lnTo>
                  <a:lnTo>
                    <a:pt x="300641" y="48296"/>
                  </a:lnTo>
                  <a:lnTo>
                    <a:pt x="301849" y="53729"/>
                  </a:lnTo>
                  <a:lnTo>
                    <a:pt x="305471" y="54333"/>
                  </a:lnTo>
                  <a:lnTo>
                    <a:pt x="306678" y="58559"/>
                  </a:lnTo>
                  <a:lnTo>
                    <a:pt x="316337" y="64596"/>
                  </a:lnTo>
                  <a:lnTo>
                    <a:pt x="324185" y="65803"/>
                  </a:lnTo>
                  <a:lnTo>
                    <a:pt x="328411" y="62784"/>
                  </a:lnTo>
                  <a:lnTo>
                    <a:pt x="332637" y="62181"/>
                  </a:lnTo>
                  <a:lnTo>
                    <a:pt x="334448" y="59766"/>
                  </a:lnTo>
                  <a:lnTo>
                    <a:pt x="341089" y="57955"/>
                  </a:lnTo>
                  <a:lnTo>
                    <a:pt x="345918" y="51314"/>
                  </a:lnTo>
                  <a:lnTo>
                    <a:pt x="352559" y="55540"/>
                  </a:lnTo>
                  <a:lnTo>
                    <a:pt x="362822" y="53729"/>
                  </a:lnTo>
                  <a:lnTo>
                    <a:pt x="370066" y="57955"/>
                  </a:lnTo>
                  <a:lnTo>
                    <a:pt x="372481" y="63388"/>
                  </a:lnTo>
                  <a:lnTo>
                    <a:pt x="379122" y="63992"/>
                  </a:lnTo>
                  <a:lnTo>
                    <a:pt x="386970" y="62784"/>
                  </a:lnTo>
                  <a:lnTo>
                    <a:pt x="390592" y="63388"/>
                  </a:lnTo>
                  <a:lnTo>
                    <a:pt x="397836" y="62181"/>
                  </a:lnTo>
                  <a:lnTo>
                    <a:pt x="398440" y="59162"/>
                  </a:lnTo>
                  <a:lnTo>
                    <a:pt x="405081" y="55540"/>
                  </a:lnTo>
                  <a:lnTo>
                    <a:pt x="403873" y="60370"/>
                  </a:lnTo>
                  <a:lnTo>
                    <a:pt x="410514" y="65803"/>
                  </a:lnTo>
                  <a:lnTo>
                    <a:pt x="415344" y="62784"/>
                  </a:lnTo>
                  <a:lnTo>
                    <a:pt x="424399" y="65803"/>
                  </a:lnTo>
                  <a:lnTo>
                    <a:pt x="434662" y="67010"/>
                  </a:lnTo>
                  <a:lnTo>
                    <a:pt x="438888" y="65199"/>
                  </a:lnTo>
                  <a:lnTo>
                    <a:pt x="443114" y="67614"/>
                  </a:lnTo>
                  <a:lnTo>
                    <a:pt x="455791" y="65199"/>
                  </a:lnTo>
                  <a:lnTo>
                    <a:pt x="458206" y="65199"/>
                  </a:lnTo>
                  <a:lnTo>
                    <a:pt x="463036" y="70633"/>
                  </a:lnTo>
                  <a:lnTo>
                    <a:pt x="469073" y="71236"/>
                  </a:lnTo>
                  <a:lnTo>
                    <a:pt x="475110" y="68821"/>
                  </a:lnTo>
                  <a:lnTo>
                    <a:pt x="473902" y="65199"/>
                  </a:lnTo>
                  <a:lnTo>
                    <a:pt x="475713" y="61577"/>
                  </a:lnTo>
                  <a:lnTo>
                    <a:pt x="483562" y="62784"/>
                  </a:lnTo>
                  <a:lnTo>
                    <a:pt x="487787" y="59766"/>
                  </a:lnTo>
                  <a:lnTo>
                    <a:pt x="492617" y="59162"/>
                  </a:lnTo>
                  <a:lnTo>
                    <a:pt x="495032" y="54936"/>
                  </a:lnTo>
                  <a:lnTo>
                    <a:pt x="499257" y="51918"/>
                  </a:lnTo>
                  <a:lnTo>
                    <a:pt x="496239" y="47692"/>
                  </a:lnTo>
                  <a:lnTo>
                    <a:pt x="498050" y="44070"/>
                  </a:lnTo>
                  <a:lnTo>
                    <a:pt x="503483" y="42259"/>
                  </a:lnTo>
                  <a:lnTo>
                    <a:pt x="507709" y="39844"/>
                  </a:lnTo>
                  <a:lnTo>
                    <a:pt x="517368" y="40448"/>
                  </a:lnTo>
                  <a:lnTo>
                    <a:pt x="518576" y="36825"/>
                  </a:lnTo>
                  <a:lnTo>
                    <a:pt x="522802" y="36222"/>
                  </a:lnTo>
                  <a:lnTo>
                    <a:pt x="527028" y="31392"/>
                  </a:lnTo>
                  <a:lnTo>
                    <a:pt x="529442" y="30788"/>
                  </a:lnTo>
                  <a:lnTo>
                    <a:pt x="531857" y="30788"/>
                  </a:lnTo>
                  <a:lnTo>
                    <a:pt x="537894" y="34411"/>
                  </a:lnTo>
                  <a:lnTo>
                    <a:pt x="540913" y="39240"/>
                  </a:lnTo>
                  <a:lnTo>
                    <a:pt x="544535" y="42862"/>
                  </a:lnTo>
                  <a:lnTo>
                    <a:pt x="553590" y="47088"/>
                  </a:lnTo>
                  <a:lnTo>
                    <a:pt x="556609" y="50710"/>
                  </a:lnTo>
                  <a:lnTo>
                    <a:pt x="559627" y="51314"/>
                  </a:lnTo>
                  <a:lnTo>
                    <a:pt x="565664" y="50107"/>
                  </a:lnTo>
                  <a:lnTo>
                    <a:pt x="576531" y="48899"/>
                  </a:lnTo>
                  <a:lnTo>
                    <a:pt x="581964" y="50710"/>
                  </a:lnTo>
                  <a:lnTo>
                    <a:pt x="586794" y="50107"/>
                  </a:lnTo>
                  <a:lnTo>
                    <a:pt x="595246" y="47692"/>
                  </a:lnTo>
                  <a:lnTo>
                    <a:pt x="598868" y="42862"/>
                  </a:lnTo>
                  <a:lnTo>
                    <a:pt x="607923" y="40448"/>
                  </a:lnTo>
                  <a:lnTo>
                    <a:pt x="612753" y="31392"/>
                  </a:lnTo>
                  <a:lnTo>
                    <a:pt x="613356" y="24751"/>
                  </a:lnTo>
                  <a:lnTo>
                    <a:pt x="626034" y="17507"/>
                  </a:lnTo>
                  <a:lnTo>
                    <a:pt x="626034" y="12074"/>
                  </a:lnTo>
                  <a:lnTo>
                    <a:pt x="629656" y="5433"/>
                  </a:lnTo>
                  <a:lnTo>
                    <a:pt x="635693" y="0"/>
                  </a:lnTo>
                  <a:lnTo>
                    <a:pt x="640523" y="604"/>
                  </a:lnTo>
                  <a:lnTo>
                    <a:pt x="648371" y="0"/>
                  </a:lnTo>
                  <a:lnTo>
                    <a:pt x="651389" y="4226"/>
                  </a:lnTo>
                  <a:lnTo>
                    <a:pt x="656823" y="3622"/>
                  </a:lnTo>
                  <a:lnTo>
                    <a:pt x="658634" y="10263"/>
                  </a:lnTo>
                  <a:lnTo>
                    <a:pt x="661652" y="13281"/>
                  </a:lnTo>
                  <a:lnTo>
                    <a:pt x="667689" y="13885"/>
                  </a:lnTo>
                  <a:lnTo>
                    <a:pt x="674330" y="16903"/>
                  </a:lnTo>
                  <a:lnTo>
                    <a:pt x="673726" y="22337"/>
                  </a:lnTo>
                  <a:lnTo>
                    <a:pt x="674934" y="30185"/>
                  </a:lnTo>
                  <a:lnTo>
                    <a:pt x="680367" y="37429"/>
                  </a:lnTo>
                  <a:lnTo>
                    <a:pt x="679763" y="41655"/>
                  </a:lnTo>
                  <a:lnTo>
                    <a:pt x="682178" y="47088"/>
                  </a:lnTo>
                  <a:lnTo>
                    <a:pt x="686404" y="47692"/>
                  </a:lnTo>
                  <a:lnTo>
                    <a:pt x="688819" y="53729"/>
                  </a:lnTo>
                  <a:lnTo>
                    <a:pt x="693045" y="55540"/>
                  </a:lnTo>
                  <a:lnTo>
                    <a:pt x="704515" y="57955"/>
                  </a:lnTo>
                  <a:lnTo>
                    <a:pt x="704515" y="61577"/>
                  </a:lnTo>
                  <a:lnTo>
                    <a:pt x="707533" y="63388"/>
                  </a:lnTo>
                  <a:lnTo>
                    <a:pt x="712363" y="63388"/>
                  </a:lnTo>
                  <a:lnTo>
                    <a:pt x="712363" y="65803"/>
                  </a:lnTo>
                  <a:lnTo>
                    <a:pt x="715381" y="70029"/>
                  </a:lnTo>
                  <a:lnTo>
                    <a:pt x="715985" y="74255"/>
                  </a:lnTo>
                  <a:lnTo>
                    <a:pt x="719607" y="77877"/>
                  </a:lnTo>
                  <a:lnTo>
                    <a:pt x="720211" y="89347"/>
                  </a:lnTo>
                  <a:lnTo>
                    <a:pt x="716588" y="94177"/>
                  </a:lnTo>
                  <a:lnTo>
                    <a:pt x="723833" y="102025"/>
                  </a:lnTo>
                  <a:lnTo>
                    <a:pt x="723229" y="106854"/>
                  </a:lnTo>
                  <a:lnTo>
                    <a:pt x="726851" y="108062"/>
                  </a:lnTo>
                  <a:lnTo>
                    <a:pt x="728662" y="112891"/>
                  </a:lnTo>
                  <a:lnTo>
                    <a:pt x="735303" y="116513"/>
                  </a:lnTo>
                  <a:lnTo>
                    <a:pt x="738322" y="115910"/>
                  </a:lnTo>
                  <a:lnTo>
                    <a:pt x="761866" y="121343"/>
                  </a:lnTo>
                  <a:lnTo>
                    <a:pt x="760658" y="114099"/>
                  </a:lnTo>
                  <a:lnTo>
                    <a:pt x="762470" y="107458"/>
                  </a:lnTo>
                  <a:lnTo>
                    <a:pt x="770318" y="105647"/>
                  </a:lnTo>
                  <a:lnTo>
                    <a:pt x="775751" y="108062"/>
                  </a:lnTo>
                  <a:lnTo>
                    <a:pt x="779373" y="112891"/>
                  </a:lnTo>
                  <a:lnTo>
                    <a:pt x="780581" y="120739"/>
                  </a:lnTo>
                  <a:lnTo>
                    <a:pt x="779977" y="125569"/>
                  </a:lnTo>
                  <a:lnTo>
                    <a:pt x="776958" y="135228"/>
                  </a:lnTo>
                  <a:lnTo>
                    <a:pt x="774544" y="137039"/>
                  </a:lnTo>
                  <a:lnTo>
                    <a:pt x="769110" y="147302"/>
                  </a:lnTo>
                  <a:lnTo>
                    <a:pt x="770921" y="151528"/>
                  </a:lnTo>
                  <a:lnTo>
                    <a:pt x="768507" y="159376"/>
                  </a:lnTo>
                  <a:lnTo>
                    <a:pt x="768507" y="163602"/>
                  </a:lnTo>
                  <a:lnTo>
                    <a:pt x="771525" y="166620"/>
                  </a:lnTo>
                  <a:lnTo>
                    <a:pt x="776355" y="168431"/>
                  </a:lnTo>
                  <a:lnTo>
                    <a:pt x="779373" y="162998"/>
                  </a:lnTo>
                  <a:lnTo>
                    <a:pt x="784203" y="163602"/>
                  </a:lnTo>
                  <a:lnTo>
                    <a:pt x="785410" y="168431"/>
                  </a:lnTo>
                  <a:lnTo>
                    <a:pt x="789636" y="173261"/>
                  </a:lnTo>
                  <a:lnTo>
                    <a:pt x="787825" y="178091"/>
                  </a:lnTo>
                  <a:lnTo>
                    <a:pt x="788429" y="181713"/>
                  </a:lnTo>
                  <a:lnTo>
                    <a:pt x="785410" y="193183"/>
                  </a:lnTo>
                  <a:lnTo>
                    <a:pt x="786618" y="203446"/>
                  </a:lnTo>
                  <a:lnTo>
                    <a:pt x="784203" y="205861"/>
                  </a:lnTo>
                  <a:lnTo>
                    <a:pt x="781184" y="213105"/>
                  </a:lnTo>
                  <a:lnTo>
                    <a:pt x="782392" y="216727"/>
                  </a:lnTo>
                  <a:lnTo>
                    <a:pt x="789032" y="223368"/>
                  </a:lnTo>
                  <a:lnTo>
                    <a:pt x="793258" y="222764"/>
                  </a:lnTo>
                  <a:lnTo>
                    <a:pt x="798692" y="228197"/>
                  </a:lnTo>
                  <a:lnTo>
                    <a:pt x="801106" y="228197"/>
                  </a:lnTo>
                  <a:lnTo>
                    <a:pt x="802314" y="233027"/>
                  </a:lnTo>
                  <a:lnTo>
                    <a:pt x="801106" y="240875"/>
                  </a:lnTo>
                  <a:lnTo>
                    <a:pt x="804729" y="249930"/>
                  </a:lnTo>
                  <a:lnTo>
                    <a:pt x="805936" y="255364"/>
                  </a:lnTo>
                  <a:lnTo>
                    <a:pt x="809558" y="254156"/>
                  </a:lnTo>
                  <a:lnTo>
                    <a:pt x="810162" y="248723"/>
                  </a:lnTo>
                  <a:lnTo>
                    <a:pt x="811973" y="242686"/>
                  </a:lnTo>
                  <a:lnTo>
                    <a:pt x="816199" y="243893"/>
                  </a:lnTo>
                  <a:lnTo>
                    <a:pt x="815595" y="246308"/>
                  </a:lnTo>
                  <a:lnTo>
                    <a:pt x="819821" y="252949"/>
                  </a:lnTo>
                  <a:lnTo>
                    <a:pt x="824047" y="251742"/>
                  </a:lnTo>
                  <a:lnTo>
                    <a:pt x="827065" y="254156"/>
                  </a:lnTo>
                  <a:lnTo>
                    <a:pt x="830687" y="252345"/>
                  </a:lnTo>
                  <a:lnTo>
                    <a:pt x="832498" y="255967"/>
                  </a:lnTo>
                  <a:lnTo>
                    <a:pt x="838535" y="254760"/>
                  </a:lnTo>
                  <a:lnTo>
                    <a:pt x="843365" y="252345"/>
                  </a:lnTo>
                  <a:lnTo>
                    <a:pt x="851817" y="252949"/>
                  </a:lnTo>
                  <a:lnTo>
                    <a:pt x="853024" y="258382"/>
                  </a:lnTo>
                  <a:lnTo>
                    <a:pt x="855439" y="261401"/>
                  </a:lnTo>
                  <a:lnTo>
                    <a:pt x="853024" y="270456"/>
                  </a:lnTo>
                  <a:lnTo>
                    <a:pt x="853024" y="275890"/>
                  </a:lnTo>
                  <a:lnTo>
                    <a:pt x="848798" y="278908"/>
                  </a:lnTo>
                  <a:lnTo>
                    <a:pt x="843365" y="278908"/>
                  </a:lnTo>
                  <a:lnTo>
                    <a:pt x="841554" y="281323"/>
                  </a:lnTo>
                  <a:lnTo>
                    <a:pt x="840950" y="288567"/>
                  </a:lnTo>
                  <a:lnTo>
                    <a:pt x="839139" y="292189"/>
                  </a:lnTo>
                  <a:lnTo>
                    <a:pt x="834913" y="295208"/>
                  </a:lnTo>
                  <a:lnTo>
                    <a:pt x="834309" y="300641"/>
                  </a:lnTo>
                  <a:lnTo>
                    <a:pt x="828876" y="300038"/>
                  </a:lnTo>
                  <a:lnTo>
                    <a:pt x="821632" y="306678"/>
                  </a:lnTo>
                  <a:lnTo>
                    <a:pt x="822839" y="316941"/>
                  </a:lnTo>
                  <a:lnTo>
                    <a:pt x="819217" y="322374"/>
                  </a:lnTo>
                  <a:lnTo>
                    <a:pt x="815595" y="322374"/>
                  </a:lnTo>
                  <a:lnTo>
                    <a:pt x="812576" y="325996"/>
                  </a:lnTo>
                  <a:lnTo>
                    <a:pt x="805936" y="329015"/>
                  </a:lnTo>
                  <a:lnTo>
                    <a:pt x="792051" y="329015"/>
                  </a:lnTo>
                  <a:lnTo>
                    <a:pt x="785410" y="338070"/>
                  </a:lnTo>
                  <a:lnTo>
                    <a:pt x="779373" y="339881"/>
                  </a:lnTo>
                  <a:lnTo>
                    <a:pt x="776355" y="343503"/>
                  </a:lnTo>
                  <a:lnTo>
                    <a:pt x="775147" y="350144"/>
                  </a:lnTo>
                  <a:lnTo>
                    <a:pt x="775751" y="354370"/>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55" name="Freeform: Shape 5154">
              <a:extLst>
                <a:ext uri="{FF2B5EF4-FFF2-40B4-BE49-F238E27FC236}">
                  <a16:creationId xmlns:a16="http://schemas.microsoft.com/office/drawing/2014/main" id="{FC38BD13-130C-330E-AC6A-00E971219DF7}"/>
                </a:ext>
              </a:extLst>
            </p:cNvPr>
            <p:cNvSpPr/>
            <p:nvPr/>
          </p:nvSpPr>
          <p:spPr>
            <a:xfrm>
              <a:off x="6489163" y="3958442"/>
              <a:ext cx="63388" cy="67614"/>
            </a:xfrm>
            <a:custGeom>
              <a:avLst/>
              <a:gdLst>
                <a:gd name="connsiteX0" fmla="*/ 14489 w 63388"/>
                <a:gd name="connsiteY0" fmla="*/ 15092 h 67614"/>
                <a:gd name="connsiteX1" fmla="*/ 20526 w 63388"/>
                <a:gd name="connsiteY1" fmla="*/ 15092 h 67614"/>
                <a:gd name="connsiteX2" fmla="*/ 20526 w 63388"/>
                <a:gd name="connsiteY2" fmla="*/ 9659 h 67614"/>
                <a:gd name="connsiteX3" fmla="*/ 21733 w 63388"/>
                <a:gd name="connsiteY3" fmla="*/ 14489 h 67614"/>
                <a:gd name="connsiteX4" fmla="*/ 24148 w 63388"/>
                <a:gd name="connsiteY4" fmla="*/ 15092 h 67614"/>
                <a:gd name="connsiteX5" fmla="*/ 25355 w 63388"/>
                <a:gd name="connsiteY5" fmla="*/ 15092 h 67614"/>
                <a:gd name="connsiteX6" fmla="*/ 27770 w 63388"/>
                <a:gd name="connsiteY6" fmla="*/ 7848 h 67614"/>
                <a:gd name="connsiteX7" fmla="*/ 30185 w 63388"/>
                <a:gd name="connsiteY7" fmla="*/ 7848 h 67614"/>
                <a:gd name="connsiteX8" fmla="*/ 31996 w 63388"/>
                <a:gd name="connsiteY8" fmla="*/ 6641 h 67614"/>
                <a:gd name="connsiteX9" fmla="*/ 33807 w 63388"/>
                <a:gd name="connsiteY9" fmla="*/ 7848 h 67614"/>
                <a:gd name="connsiteX10" fmla="*/ 36222 w 63388"/>
                <a:gd name="connsiteY10" fmla="*/ 5433 h 67614"/>
                <a:gd name="connsiteX11" fmla="*/ 37429 w 63388"/>
                <a:gd name="connsiteY11" fmla="*/ 604 h 67614"/>
                <a:gd name="connsiteX12" fmla="*/ 38033 w 63388"/>
                <a:gd name="connsiteY12" fmla="*/ 0 h 67614"/>
                <a:gd name="connsiteX13" fmla="*/ 39240 w 63388"/>
                <a:gd name="connsiteY13" fmla="*/ 1207 h 67614"/>
                <a:gd name="connsiteX14" fmla="*/ 39844 w 63388"/>
                <a:gd name="connsiteY14" fmla="*/ 1811 h 67614"/>
                <a:gd name="connsiteX15" fmla="*/ 40448 w 63388"/>
                <a:gd name="connsiteY15" fmla="*/ 3622 h 67614"/>
                <a:gd name="connsiteX16" fmla="*/ 41051 w 63388"/>
                <a:gd name="connsiteY16" fmla="*/ 6037 h 67614"/>
                <a:gd name="connsiteX17" fmla="*/ 39844 w 63388"/>
                <a:gd name="connsiteY17" fmla="*/ 12677 h 67614"/>
                <a:gd name="connsiteX18" fmla="*/ 44674 w 63388"/>
                <a:gd name="connsiteY18" fmla="*/ 11470 h 67614"/>
                <a:gd name="connsiteX19" fmla="*/ 46485 w 63388"/>
                <a:gd name="connsiteY19" fmla="*/ 9659 h 67614"/>
                <a:gd name="connsiteX20" fmla="*/ 52522 w 63388"/>
                <a:gd name="connsiteY20" fmla="*/ 10866 h 67614"/>
                <a:gd name="connsiteX21" fmla="*/ 53125 w 63388"/>
                <a:gd name="connsiteY21" fmla="*/ 10866 h 67614"/>
                <a:gd name="connsiteX22" fmla="*/ 52522 w 63388"/>
                <a:gd name="connsiteY22" fmla="*/ 11470 h 67614"/>
                <a:gd name="connsiteX23" fmla="*/ 53125 w 63388"/>
                <a:gd name="connsiteY23" fmla="*/ 15696 h 67614"/>
                <a:gd name="connsiteX24" fmla="*/ 50711 w 63388"/>
                <a:gd name="connsiteY24" fmla="*/ 16903 h 67614"/>
                <a:gd name="connsiteX25" fmla="*/ 49503 w 63388"/>
                <a:gd name="connsiteY25" fmla="*/ 15092 h 67614"/>
                <a:gd name="connsiteX26" fmla="*/ 48900 w 63388"/>
                <a:gd name="connsiteY26" fmla="*/ 15092 h 67614"/>
                <a:gd name="connsiteX27" fmla="*/ 48296 w 63388"/>
                <a:gd name="connsiteY27" fmla="*/ 16300 h 67614"/>
                <a:gd name="connsiteX28" fmla="*/ 47692 w 63388"/>
                <a:gd name="connsiteY28" fmla="*/ 18111 h 67614"/>
                <a:gd name="connsiteX29" fmla="*/ 46485 w 63388"/>
                <a:gd name="connsiteY29" fmla="*/ 17507 h 67614"/>
                <a:gd name="connsiteX30" fmla="*/ 45881 w 63388"/>
                <a:gd name="connsiteY30" fmla="*/ 19922 h 67614"/>
                <a:gd name="connsiteX31" fmla="*/ 44674 w 63388"/>
                <a:gd name="connsiteY31" fmla="*/ 21733 h 67614"/>
                <a:gd name="connsiteX32" fmla="*/ 39844 w 63388"/>
                <a:gd name="connsiteY32" fmla="*/ 25355 h 67614"/>
                <a:gd name="connsiteX33" fmla="*/ 38637 w 63388"/>
                <a:gd name="connsiteY33" fmla="*/ 26562 h 67614"/>
                <a:gd name="connsiteX34" fmla="*/ 37429 w 63388"/>
                <a:gd name="connsiteY34" fmla="*/ 28977 h 67614"/>
                <a:gd name="connsiteX35" fmla="*/ 34411 w 63388"/>
                <a:gd name="connsiteY35" fmla="*/ 27770 h 67614"/>
                <a:gd name="connsiteX36" fmla="*/ 31996 w 63388"/>
                <a:gd name="connsiteY36" fmla="*/ 28977 h 67614"/>
                <a:gd name="connsiteX37" fmla="*/ 30185 w 63388"/>
                <a:gd name="connsiteY37" fmla="*/ 35618 h 67614"/>
                <a:gd name="connsiteX38" fmla="*/ 30789 w 63388"/>
                <a:gd name="connsiteY38" fmla="*/ 35618 h 67614"/>
                <a:gd name="connsiteX39" fmla="*/ 31996 w 63388"/>
                <a:gd name="connsiteY39" fmla="*/ 44070 h 67614"/>
                <a:gd name="connsiteX40" fmla="*/ 33807 w 63388"/>
                <a:gd name="connsiteY40" fmla="*/ 44673 h 67614"/>
                <a:gd name="connsiteX41" fmla="*/ 35014 w 63388"/>
                <a:gd name="connsiteY41" fmla="*/ 41655 h 67614"/>
                <a:gd name="connsiteX42" fmla="*/ 36222 w 63388"/>
                <a:gd name="connsiteY42" fmla="*/ 41051 h 67614"/>
                <a:gd name="connsiteX43" fmla="*/ 36826 w 63388"/>
                <a:gd name="connsiteY43" fmla="*/ 41051 h 67614"/>
                <a:gd name="connsiteX44" fmla="*/ 38637 w 63388"/>
                <a:gd name="connsiteY44" fmla="*/ 44070 h 67614"/>
                <a:gd name="connsiteX45" fmla="*/ 40448 w 63388"/>
                <a:gd name="connsiteY45" fmla="*/ 44070 h 67614"/>
                <a:gd name="connsiteX46" fmla="*/ 41655 w 63388"/>
                <a:gd name="connsiteY46" fmla="*/ 44673 h 67614"/>
                <a:gd name="connsiteX47" fmla="*/ 46485 w 63388"/>
                <a:gd name="connsiteY47" fmla="*/ 38636 h 67614"/>
                <a:gd name="connsiteX48" fmla="*/ 46485 w 63388"/>
                <a:gd name="connsiteY48" fmla="*/ 38033 h 67614"/>
                <a:gd name="connsiteX49" fmla="*/ 45277 w 63388"/>
                <a:gd name="connsiteY49" fmla="*/ 34411 h 67614"/>
                <a:gd name="connsiteX50" fmla="*/ 47088 w 63388"/>
                <a:gd name="connsiteY50" fmla="*/ 33807 h 67614"/>
                <a:gd name="connsiteX51" fmla="*/ 47692 w 63388"/>
                <a:gd name="connsiteY51" fmla="*/ 34411 h 67614"/>
                <a:gd name="connsiteX52" fmla="*/ 47692 w 63388"/>
                <a:gd name="connsiteY52" fmla="*/ 35014 h 67614"/>
                <a:gd name="connsiteX53" fmla="*/ 53125 w 63388"/>
                <a:gd name="connsiteY53" fmla="*/ 33203 h 67614"/>
                <a:gd name="connsiteX54" fmla="*/ 54936 w 63388"/>
                <a:gd name="connsiteY54" fmla="*/ 35014 h 67614"/>
                <a:gd name="connsiteX55" fmla="*/ 58559 w 63388"/>
                <a:gd name="connsiteY55" fmla="*/ 35618 h 67614"/>
                <a:gd name="connsiteX56" fmla="*/ 59766 w 63388"/>
                <a:gd name="connsiteY56" fmla="*/ 35618 h 67614"/>
                <a:gd name="connsiteX57" fmla="*/ 63388 w 63388"/>
                <a:gd name="connsiteY57" fmla="*/ 38636 h 67614"/>
                <a:gd name="connsiteX58" fmla="*/ 62785 w 63388"/>
                <a:gd name="connsiteY58" fmla="*/ 40448 h 67614"/>
                <a:gd name="connsiteX59" fmla="*/ 57351 w 63388"/>
                <a:gd name="connsiteY59" fmla="*/ 43466 h 67614"/>
                <a:gd name="connsiteX60" fmla="*/ 56748 w 63388"/>
                <a:gd name="connsiteY60" fmla="*/ 45881 h 67614"/>
                <a:gd name="connsiteX61" fmla="*/ 56748 w 63388"/>
                <a:gd name="connsiteY61" fmla="*/ 48296 h 67614"/>
                <a:gd name="connsiteX62" fmla="*/ 59766 w 63388"/>
                <a:gd name="connsiteY62" fmla="*/ 51918 h 67614"/>
                <a:gd name="connsiteX63" fmla="*/ 60973 w 63388"/>
                <a:gd name="connsiteY63" fmla="*/ 55540 h 67614"/>
                <a:gd name="connsiteX64" fmla="*/ 60370 w 63388"/>
                <a:gd name="connsiteY64" fmla="*/ 59162 h 67614"/>
                <a:gd name="connsiteX65" fmla="*/ 56748 w 63388"/>
                <a:gd name="connsiteY65" fmla="*/ 62181 h 67614"/>
                <a:gd name="connsiteX66" fmla="*/ 57351 w 63388"/>
                <a:gd name="connsiteY66" fmla="*/ 65803 h 67614"/>
                <a:gd name="connsiteX67" fmla="*/ 54333 w 63388"/>
                <a:gd name="connsiteY67" fmla="*/ 67614 h 67614"/>
                <a:gd name="connsiteX68" fmla="*/ 52522 w 63388"/>
                <a:gd name="connsiteY68" fmla="*/ 66407 h 67614"/>
                <a:gd name="connsiteX69" fmla="*/ 51314 w 63388"/>
                <a:gd name="connsiteY69" fmla="*/ 64596 h 67614"/>
                <a:gd name="connsiteX70" fmla="*/ 45881 w 63388"/>
                <a:gd name="connsiteY70" fmla="*/ 62181 h 67614"/>
                <a:gd name="connsiteX71" fmla="*/ 44070 w 63388"/>
                <a:gd name="connsiteY71" fmla="*/ 60370 h 67614"/>
                <a:gd name="connsiteX72" fmla="*/ 42259 w 63388"/>
                <a:gd name="connsiteY72" fmla="*/ 62181 h 67614"/>
                <a:gd name="connsiteX73" fmla="*/ 41655 w 63388"/>
                <a:gd name="connsiteY73" fmla="*/ 62181 h 67614"/>
                <a:gd name="connsiteX74" fmla="*/ 39240 w 63388"/>
                <a:gd name="connsiteY74" fmla="*/ 60973 h 67614"/>
                <a:gd name="connsiteX75" fmla="*/ 39240 w 63388"/>
                <a:gd name="connsiteY75" fmla="*/ 60370 h 67614"/>
                <a:gd name="connsiteX76" fmla="*/ 38033 w 63388"/>
                <a:gd name="connsiteY76" fmla="*/ 59766 h 67614"/>
                <a:gd name="connsiteX77" fmla="*/ 34411 w 63388"/>
                <a:gd name="connsiteY77" fmla="*/ 58559 h 67614"/>
                <a:gd name="connsiteX78" fmla="*/ 28374 w 63388"/>
                <a:gd name="connsiteY78" fmla="*/ 57955 h 67614"/>
                <a:gd name="connsiteX79" fmla="*/ 28374 w 63388"/>
                <a:gd name="connsiteY79" fmla="*/ 63992 h 67614"/>
                <a:gd name="connsiteX80" fmla="*/ 25355 w 63388"/>
                <a:gd name="connsiteY80" fmla="*/ 63388 h 67614"/>
                <a:gd name="connsiteX81" fmla="*/ 18111 w 63388"/>
                <a:gd name="connsiteY81" fmla="*/ 54936 h 67614"/>
                <a:gd name="connsiteX82" fmla="*/ 19922 w 63388"/>
                <a:gd name="connsiteY82" fmla="*/ 50710 h 67614"/>
                <a:gd name="connsiteX83" fmla="*/ 19922 w 63388"/>
                <a:gd name="connsiteY83" fmla="*/ 49503 h 67614"/>
                <a:gd name="connsiteX84" fmla="*/ 17507 w 63388"/>
                <a:gd name="connsiteY84" fmla="*/ 50107 h 67614"/>
                <a:gd name="connsiteX85" fmla="*/ 17507 w 63388"/>
                <a:gd name="connsiteY85" fmla="*/ 50710 h 67614"/>
                <a:gd name="connsiteX86" fmla="*/ 16904 w 63388"/>
                <a:gd name="connsiteY86" fmla="*/ 53125 h 67614"/>
                <a:gd name="connsiteX87" fmla="*/ 13281 w 63388"/>
                <a:gd name="connsiteY87" fmla="*/ 54333 h 67614"/>
                <a:gd name="connsiteX88" fmla="*/ 10867 w 63388"/>
                <a:gd name="connsiteY88" fmla="*/ 50710 h 67614"/>
                <a:gd name="connsiteX89" fmla="*/ 13281 w 63388"/>
                <a:gd name="connsiteY89" fmla="*/ 44673 h 67614"/>
                <a:gd name="connsiteX90" fmla="*/ 13281 w 63388"/>
                <a:gd name="connsiteY90" fmla="*/ 43466 h 67614"/>
                <a:gd name="connsiteX91" fmla="*/ 13281 w 63388"/>
                <a:gd name="connsiteY91" fmla="*/ 41655 h 67614"/>
                <a:gd name="connsiteX92" fmla="*/ 13281 w 63388"/>
                <a:gd name="connsiteY92" fmla="*/ 40448 h 67614"/>
                <a:gd name="connsiteX93" fmla="*/ 11470 w 63388"/>
                <a:gd name="connsiteY93" fmla="*/ 39844 h 67614"/>
                <a:gd name="connsiteX94" fmla="*/ 10263 w 63388"/>
                <a:gd name="connsiteY94" fmla="*/ 32599 h 67614"/>
                <a:gd name="connsiteX95" fmla="*/ 10867 w 63388"/>
                <a:gd name="connsiteY95" fmla="*/ 31996 h 67614"/>
                <a:gd name="connsiteX96" fmla="*/ 9055 w 63388"/>
                <a:gd name="connsiteY96" fmla="*/ 27166 h 67614"/>
                <a:gd name="connsiteX97" fmla="*/ 4830 w 63388"/>
                <a:gd name="connsiteY97" fmla="*/ 25355 h 67614"/>
                <a:gd name="connsiteX98" fmla="*/ 0 w 63388"/>
                <a:gd name="connsiteY98" fmla="*/ 18714 h 67614"/>
                <a:gd name="connsiteX99" fmla="*/ 604 w 63388"/>
                <a:gd name="connsiteY99" fmla="*/ 18111 h 67614"/>
                <a:gd name="connsiteX100" fmla="*/ 3622 w 63388"/>
                <a:gd name="connsiteY100" fmla="*/ 15696 h 67614"/>
                <a:gd name="connsiteX101" fmla="*/ 6037 w 63388"/>
                <a:gd name="connsiteY101" fmla="*/ 15092 h 67614"/>
                <a:gd name="connsiteX102" fmla="*/ 9659 w 63388"/>
                <a:gd name="connsiteY102" fmla="*/ 18714 h 67614"/>
                <a:gd name="connsiteX103" fmla="*/ 12074 w 63388"/>
                <a:gd name="connsiteY103" fmla="*/ 19922 h 67614"/>
                <a:gd name="connsiteX104" fmla="*/ 13885 w 63388"/>
                <a:gd name="connsiteY104" fmla="*/ 18714 h 67614"/>
                <a:gd name="connsiteX105" fmla="*/ 14489 w 63388"/>
                <a:gd name="connsiteY105" fmla="*/ 15092 h 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388" h="67614">
                  <a:moveTo>
                    <a:pt x="14489" y="15092"/>
                  </a:moveTo>
                  <a:lnTo>
                    <a:pt x="20526" y="15092"/>
                  </a:lnTo>
                  <a:lnTo>
                    <a:pt x="20526" y="9659"/>
                  </a:lnTo>
                  <a:lnTo>
                    <a:pt x="21733" y="14489"/>
                  </a:lnTo>
                  <a:lnTo>
                    <a:pt x="24148" y="15092"/>
                  </a:lnTo>
                  <a:lnTo>
                    <a:pt x="25355" y="15092"/>
                  </a:lnTo>
                  <a:lnTo>
                    <a:pt x="27770" y="7848"/>
                  </a:lnTo>
                  <a:lnTo>
                    <a:pt x="30185" y="7848"/>
                  </a:lnTo>
                  <a:lnTo>
                    <a:pt x="31996" y="6641"/>
                  </a:lnTo>
                  <a:lnTo>
                    <a:pt x="33807" y="7848"/>
                  </a:lnTo>
                  <a:lnTo>
                    <a:pt x="36222" y="5433"/>
                  </a:lnTo>
                  <a:lnTo>
                    <a:pt x="37429" y="604"/>
                  </a:lnTo>
                  <a:lnTo>
                    <a:pt x="38033" y="0"/>
                  </a:lnTo>
                  <a:lnTo>
                    <a:pt x="39240" y="1207"/>
                  </a:lnTo>
                  <a:lnTo>
                    <a:pt x="39844" y="1811"/>
                  </a:lnTo>
                  <a:lnTo>
                    <a:pt x="40448" y="3622"/>
                  </a:lnTo>
                  <a:lnTo>
                    <a:pt x="41051" y="6037"/>
                  </a:lnTo>
                  <a:lnTo>
                    <a:pt x="39844" y="12677"/>
                  </a:lnTo>
                  <a:lnTo>
                    <a:pt x="44674" y="11470"/>
                  </a:lnTo>
                  <a:lnTo>
                    <a:pt x="46485" y="9659"/>
                  </a:lnTo>
                  <a:lnTo>
                    <a:pt x="52522" y="10866"/>
                  </a:lnTo>
                  <a:lnTo>
                    <a:pt x="53125" y="10866"/>
                  </a:lnTo>
                  <a:lnTo>
                    <a:pt x="52522" y="11470"/>
                  </a:lnTo>
                  <a:lnTo>
                    <a:pt x="53125" y="15696"/>
                  </a:lnTo>
                  <a:lnTo>
                    <a:pt x="50711" y="16903"/>
                  </a:lnTo>
                  <a:lnTo>
                    <a:pt x="49503" y="15092"/>
                  </a:lnTo>
                  <a:lnTo>
                    <a:pt x="48900" y="15092"/>
                  </a:lnTo>
                  <a:lnTo>
                    <a:pt x="48296" y="16300"/>
                  </a:lnTo>
                  <a:lnTo>
                    <a:pt x="47692" y="18111"/>
                  </a:lnTo>
                  <a:lnTo>
                    <a:pt x="46485" y="17507"/>
                  </a:lnTo>
                  <a:lnTo>
                    <a:pt x="45881" y="19922"/>
                  </a:lnTo>
                  <a:lnTo>
                    <a:pt x="44674" y="21733"/>
                  </a:lnTo>
                  <a:lnTo>
                    <a:pt x="39844" y="25355"/>
                  </a:lnTo>
                  <a:lnTo>
                    <a:pt x="38637" y="26562"/>
                  </a:lnTo>
                  <a:lnTo>
                    <a:pt x="37429" y="28977"/>
                  </a:lnTo>
                  <a:lnTo>
                    <a:pt x="34411" y="27770"/>
                  </a:lnTo>
                  <a:lnTo>
                    <a:pt x="31996" y="28977"/>
                  </a:lnTo>
                  <a:lnTo>
                    <a:pt x="30185" y="35618"/>
                  </a:lnTo>
                  <a:lnTo>
                    <a:pt x="30789" y="35618"/>
                  </a:lnTo>
                  <a:lnTo>
                    <a:pt x="31996" y="44070"/>
                  </a:lnTo>
                  <a:lnTo>
                    <a:pt x="33807" y="44673"/>
                  </a:lnTo>
                  <a:lnTo>
                    <a:pt x="35014" y="41655"/>
                  </a:lnTo>
                  <a:lnTo>
                    <a:pt x="36222" y="41051"/>
                  </a:lnTo>
                  <a:lnTo>
                    <a:pt x="36826" y="41051"/>
                  </a:lnTo>
                  <a:lnTo>
                    <a:pt x="38637" y="44070"/>
                  </a:lnTo>
                  <a:lnTo>
                    <a:pt x="40448" y="44070"/>
                  </a:lnTo>
                  <a:lnTo>
                    <a:pt x="41655" y="44673"/>
                  </a:lnTo>
                  <a:lnTo>
                    <a:pt x="46485" y="38636"/>
                  </a:lnTo>
                  <a:lnTo>
                    <a:pt x="46485" y="38033"/>
                  </a:lnTo>
                  <a:lnTo>
                    <a:pt x="45277" y="34411"/>
                  </a:lnTo>
                  <a:lnTo>
                    <a:pt x="47088" y="33807"/>
                  </a:lnTo>
                  <a:lnTo>
                    <a:pt x="47692" y="34411"/>
                  </a:lnTo>
                  <a:lnTo>
                    <a:pt x="47692" y="35014"/>
                  </a:lnTo>
                  <a:lnTo>
                    <a:pt x="53125" y="33203"/>
                  </a:lnTo>
                  <a:lnTo>
                    <a:pt x="54936" y="35014"/>
                  </a:lnTo>
                  <a:lnTo>
                    <a:pt x="58559" y="35618"/>
                  </a:lnTo>
                  <a:lnTo>
                    <a:pt x="59766" y="35618"/>
                  </a:lnTo>
                  <a:lnTo>
                    <a:pt x="63388" y="38636"/>
                  </a:lnTo>
                  <a:lnTo>
                    <a:pt x="62785" y="40448"/>
                  </a:lnTo>
                  <a:lnTo>
                    <a:pt x="57351" y="43466"/>
                  </a:lnTo>
                  <a:lnTo>
                    <a:pt x="56748" y="45881"/>
                  </a:lnTo>
                  <a:lnTo>
                    <a:pt x="56748" y="48296"/>
                  </a:lnTo>
                  <a:lnTo>
                    <a:pt x="59766" y="51918"/>
                  </a:lnTo>
                  <a:lnTo>
                    <a:pt x="60973" y="55540"/>
                  </a:lnTo>
                  <a:lnTo>
                    <a:pt x="60370" y="59162"/>
                  </a:lnTo>
                  <a:lnTo>
                    <a:pt x="56748" y="62181"/>
                  </a:lnTo>
                  <a:lnTo>
                    <a:pt x="57351" y="65803"/>
                  </a:lnTo>
                  <a:lnTo>
                    <a:pt x="54333" y="67614"/>
                  </a:lnTo>
                  <a:lnTo>
                    <a:pt x="52522" y="66407"/>
                  </a:lnTo>
                  <a:lnTo>
                    <a:pt x="51314" y="64596"/>
                  </a:lnTo>
                  <a:lnTo>
                    <a:pt x="45881" y="62181"/>
                  </a:lnTo>
                  <a:lnTo>
                    <a:pt x="44070" y="60370"/>
                  </a:lnTo>
                  <a:lnTo>
                    <a:pt x="42259" y="62181"/>
                  </a:lnTo>
                  <a:lnTo>
                    <a:pt x="41655" y="62181"/>
                  </a:lnTo>
                  <a:lnTo>
                    <a:pt x="39240" y="60973"/>
                  </a:lnTo>
                  <a:lnTo>
                    <a:pt x="39240" y="60370"/>
                  </a:lnTo>
                  <a:lnTo>
                    <a:pt x="38033" y="59766"/>
                  </a:lnTo>
                  <a:lnTo>
                    <a:pt x="34411" y="58559"/>
                  </a:lnTo>
                  <a:lnTo>
                    <a:pt x="28374" y="57955"/>
                  </a:lnTo>
                  <a:lnTo>
                    <a:pt x="28374" y="63992"/>
                  </a:lnTo>
                  <a:lnTo>
                    <a:pt x="25355" y="63388"/>
                  </a:lnTo>
                  <a:lnTo>
                    <a:pt x="18111" y="54936"/>
                  </a:lnTo>
                  <a:lnTo>
                    <a:pt x="19922" y="50710"/>
                  </a:lnTo>
                  <a:lnTo>
                    <a:pt x="19922" y="49503"/>
                  </a:lnTo>
                  <a:lnTo>
                    <a:pt x="17507" y="50107"/>
                  </a:lnTo>
                  <a:lnTo>
                    <a:pt x="17507" y="50710"/>
                  </a:lnTo>
                  <a:lnTo>
                    <a:pt x="16904" y="53125"/>
                  </a:lnTo>
                  <a:lnTo>
                    <a:pt x="13281" y="54333"/>
                  </a:lnTo>
                  <a:lnTo>
                    <a:pt x="10867" y="50710"/>
                  </a:lnTo>
                  <a:lnTo>
                    <a:pt x="13281" y="44673"/>
                  </a:lnTo>
                  <a:lnTo>
                    <a:pt x="13281" y="43466"/>
                  </a:lnTo>
                  <a:lnTo>
                    <a:pt x="13281" y="41655"/>
                  </a:lnTo>
                  <a:lnTo>
                    <a:pt x="13281" y="40448"/>
                  </a:lnTo>
                  <a:lnTo>
                    <a:pt x="11470" y="39844"/>
                  </a:lnTo>
                  <a:lnTo>
                    <a:pt x="10263" y="32599"/>
                  </a:lnTo>
                  <a:lnTo>
                    <a:pt x="10867" y="31996"/>
                  </a:lnTo>
                  <a:lnTo>
                    <a:pt x="9055" y="27166"/>
                  </a:lnTo>
                  <a:lnTo>
                    <a:pt x="4830" y="25355"/>
                  </a:lnTo>
                  <a:lnTo>
                    <a:pt x="0" y="18714"/>
                  </a:lnTo>
                  <a:lnTo>
                    <a:pt x="604" y="18111"/>
                  </a:lnTo>
                  <a:lnTo>
                    <a:pt x="3622" y="15696"/>
                  </a:lnTo>
                  <a:lnTo>
                    <a:pt x="6037" y="15092"/>
                  </a:lnTo>
                  <a:lnTo>
                    <a:pt x="9659" y="18714"/>
                  </a:lnTo>
                  <a:lnTo>
                    <a:pt x="12074" y="19922"/>
                  </a:lnTo>
                  <a:lnTo>
                    <a:pt x="13885" y="18714"/>
                  </a:lnTo>
                  <a:lnTo>
                    <a:pt x="14489" y="15092"/>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56" name="Freeform: Shape 5155">
              <a:extLst>
                <a:ext uri="{FF2B5EF4-FFF2-40B4-BE49-F238E27FC236}">
                  <a16:creationId xmlns:a16="http://schemas.microsoft.com/office/drawing/2014/main" id="{D79567C6-BBA4-61C9-1D14-6FCCC6573DD9}"/>
                </a:ext>
              </a:extLst>
            </p:cNvPr>
            <p:cNvSpPr/>
            <p:nvPr/>
          </p:nvSpPr>
          <p:spPr>
            <a:xfrm>
              <a:off x="6026128" y="3819592"/>
              <a:ext cx="453376" cy="137039"/>
            </a:xfrm>
            <a:custGeom>
              <a:avLst/>
              <a:gdLst>
                <a:gd name="connsiteX0" fmla="*/ 451566 w 453376"/>
                <a:gd name="connsiteY0" fmla="*/ 115306 h 137039"/>
                <a:gd name="connsiteX1" fmla="*/ 448547 w 453376"/>
                <a:gd name="connsiteY1" fmla="*/ 118325 h 137039"/>
                <a:gd name="connsiteX2" fmla="*/ 446132 w 453376"/>
                <a:gd name="connsiteY2" fmla="*/ 121947 h 137039"/>
                <a:gd name="connsiteX3" fmla="*/ 446132 w 453376"/>
                <a:gd name="connsiteY3" fmla="*/ 126172 h 137039"/>
                <a:gd name="connsiteX4" fmla="*/ 447340 w 453376"/>
                <a:gd name="connsiteY4" fmla="*/ 126776 h 137039"/>
                <a:gd name="connsiteX5" fmla="*/ 448547 w 453376"/>
                <a:gd name="connsiteY5" fmla="*/ 127380 h 137039"/>
                <a:gd name="connsiteX6" fmla="*/ 452169 w 453376"/>
                <a:gd name="connsiteY6" fmla="*/ 128587 h 137039"/>
                <a:gd name="connsiteX7" fmla="*/ 452169 w 453376"/>
                <a:gd name="connsiteY7" fmla="*/ 129191 h 137039"/>
                <a:gd name="connsiteX8" fmla="*/ 453377 w 453376"/>
                <a:gd name="connsiteY8" fmla="*/ 131606 h 137039"/>
                <a:gd name="connsiteX9" fmla="*/ 453377 w 453376"/>
                <a:gd name="connsiteY9" fmla="*/ 134624 h 137039"/>
                <a:gd name="connsiteX10" fmla="*/ 452169 w 453376"/>
                <a:gd name="connsiteY10" fmla="*/ 132209 h 137039"/>
                <a:gd name="connsiteX11" fmla="*/ 448547 w 453376"/>
                <a:gd name="connsiteY11" fmla="*/ 128587 h 137039"/>
                <a:gd name="connsiteX12" fmla="*/ 446736 w 453376"/>
                <a:gd name="connsiteY12" fmla="*/ 130398 h 137039"/>
                <a:gd name="connsiteX13" fmla="*/ 444321 w 453376"/>
                <a:gd name="connsiteY13" fmla="*/ 137039 h 137039"/>
                <a:gd name="connsiteX14" fmla="*/ 442510 w 453376"/>
                <a:gd name="connsiteY14" fmla="*/ 136435 h 137039"/>
                <a:gd name="connsiteX15" fmla="*/ 443717 w 453376"/>
                <a:gd name="connsiteY15" fmla="*/ 133417 h 137039"/>
                <a:gd name="connsiteX16" fmla="*/ 443717 w 453376"/>
                <a:gd name="connsiteY16" fmla="*/ 122550 h 137039"/>
                <a:gd name="connsiteX17" fmla="*/ 446736 w 453376"/>
                <a:gd name="connsiteY17" fmla="*/ 117117 h 137039"/>
                <a:gd name="connsiteX18" fmla="*/ 451566 w 453376"/>
                <a:gd name="connsiteY18" fmla="*/ 115306 h 137039"/>
                <a:gd name="connsiteX19" fmla="*/ 59162 w 453376"/>
                <a:gd name="connsiteY19" fmla="*/ 57351 h 137039"/>
                <a:gd name="connsiteX20" fmla="*/ 66407 w 453376"/>
                <a:gd name="connsiteY20" fmla="*/ 60973 h 137039"/>
                <a:gd name="connsiteX21" fmla="*/ 62181 w 453376"/>
                <a:gd name="connsiteY21" fmla="*/ 63388 h 137039"/>
                <a:gd name="connsiteX22" fmla="*/ 50107 w 453376"/>
                <a:gd name="connsiteY22" fmla="*/ 62181 h 137039"/>
                <a:gd name="connsiteX23" fmla="*/ 44674 w 453376"/>
                <a:gd name="connsiteY23" fmla="*/ 62181 h 137039"/>
                <a:gd name="connsiteX24" fmla="*/ 47088 w 453376"/>
                <a:gd name="connsiteY24" fmla="*/ 58559 h 137039"/>
                <a:gd name="connsiteX25" fmla="*/ 52522 w 453376"/>
                <a:gd name="connsiteY25" fmla="*/ 57351 h 137039"/>
                <a:gd name="connsiteX26" fmla="*/ 56144 w 453376"/>
                <a:gd name="connsiteY26" fmla="*/ 56747 h 137039"/>
                <a:gd name="connsiteX27" fmla="*/ 59162 w 453376"/>
                <a:gd name="connsiteY27" fmla="*/ 57351 h 137039"/>
                <a:gd name="connsiteX28" fmla="*/ 36826 w 453376"/>
                <a:gd name="connsiteY28" fmla="*/ 52522 h 137039"/>
                <a:gd name="connsiteX29" fmla="*/ 33807 w 453376"/>
                <a:gd name="connsiteY29" fmla="*/ 57351 h 137039"/>
                <a:gd name="connsiteX30" fmla="*/ 40448 w 453376"/>
                <a:gd name="connsiteY30" fmla="*/ 59766 h 137039"/>
                <a:gd name="connsiteX31" fmla="*/ 39844 w 453376"/>
                <a:gd name="connsiteY31" fmla="*/ 62784 h 137039"/>
                <a:gd name="connsiteX32" fmla="*/ 31392 w 453376"/>
                <a:gd name="connsiteY32" fmla="*/ 62181 h 137039"/>
                <a:gd name="connsiteX33" fmla="*/ 28977 w 453376"/>
                <a:gd name="connsiteY33" fmla="*/ 60973 h 137039"/>
                <a:gd name="connsiteX34" fmla="*/ 24148 w 453376"/>
                <a:gd name="connsiteY34" fmla="*/ 61577 h 137039"/>
                <a:gd name="connsiteX35" fmla="*/ 16904 w 453376"/>
                <a:gd name="connsiteY35" fmla="*/ 59162 h 137039"/>
                <a:gd name="connsiteX36" fmla="*/ 13885 w 453376"/>
                <a:gd name="connsiteY36" fmla="*/ 59766 h 137039"/>
                <a:gd name="connsiteX37" fmla="*/ 3018 w 453376"/>
                <a:gd name="connsiteY37" fmla="*/ 53729 h 137039"/>
                <a:gd name="connsiteX38" fmla="*/ 0 w 453376"/>
                <a:gd name="connsiteY38" fmla="*/ 48899 h 137039"/>
                <a:gd name="connsiteX39" fmla="*/ 0 w 453376"/>
                <a:gd name="connsiteY39" fmla="*/ 48296 h 137039"/>
                <a:gd name="connsiteX40" fmla="*/ 1811 w 453376"/>
                <a:gd name="connsiteY40" fmla="*/ 45277 h 137039"/>
                <a:gd name="connsiteX41" fmla="*/ 1207 w 453376"/>
                <a:gd name="connsiteY41" fmla="*/ 41655 h 137039"/>
                <a:gd name="connsiteX42" fmla="*/ 0 w 453376"/>
                <a:gd name="connsiteY42" fmla="*/ 38033 h 137039"/>
                <a:gd name="connsiteX43" fmla="*/ 604 w 453376"/>
                <a:gd name="connsiteY43" fmla="*/ 32599 h 137039"/>
                <a:gd name="connsiteX44" fmla="*/ 3622 w 453376"/>
                <a:gd name="connsiteY44" fmla="*/ 23544 h 137039"/>
                <a:gd name="connsiteX45" fmla="*/ 8452 w 453376"/>
                <a:gd name="connsiteY45" fmla="*/ 17507 h 137039"/>
                <a:gd name="connsiteX46" fmla="*/ 9055 w 453376"/>
                <a:gd name="connsiteY46" fmla="*/ 12074 h 137039"/>
                <a:gd name="connsiteX47" fmla="*/ 11470 w 453376"/>
                <a:gd name="connsiteY47" fmla="*/ 6641 h 137039"/>
                <a:gd name="connsiteX48" fmla="*/ 13281 w 453376"/>
                <a:gd name="connsiteY48" fmla="*/ 3018 h 137039"/>
                <a:gd name="connsiteX49" fmla="*/ 12074 w 453376"/>
                <a:gd name="connsiteY49" fmla="*/ 604 h 137039"/>
                <a:gd name="connsiteX50" fmla="*/ 13885 w 453376"/>
                <a:gd name="connsiteY50" fmla="*/ 0 h 137039"/>
                <a:gd name="connsiteX51" fmla="*/ 16300 w 453376"/>
                <a:gd name="connsiteY51" fmla="*/ 3622 h 137039"/>
                <a:gd name="connsiteX52" fmla="*/ 19318 w 453376"/>
                <a:gd name="connsiteY52" fmla="*/ 6037 h 137039"/>
                <a:gd name="connsiteX53" fmla="*/ 19922 w 453376"/>
                <a:gd name="connsiteY53" fmla="*/ 6641 h 137039"/>
                <a:gd name="connsiteX54" fmla="*/ 21129 w 453376"/>
                <a:gd name="connsiteY54" fmla="*/ 5433 h 137039"/>
                <a:gd name="connsiteX55" fmla="*/ 24148 w 453376"/>
                <a:gd name="connsiteY55" fmla="*/ 6641 h 137039"/>
                <a:gd name="connsiteX56" fmla="*/ 27166 w 453376"/>
                <a:gd name="connsiteY56" fmla="*/ 6037 h 137039"/>
                <a:gd name="connsiteX57" fmla="*/ 30789 w 453376"/>
                <a:gd name="connsiteY57" fmla="*/ 6641 h 137039"/>
                <a:gd name="connsiteX58" fmla="*/ 35014 w 453376"/>
                <a:gd name="connsiteY58" fmla="*/ 4226 h 137039"/>
                <a:gd name="connsiteX59" fmla="*/ 36222 w 453376"/>
                <a:gd name="connsiteY59" fmla="*/ 6037 h 137039"/>
                <a:gd name="connsiteX60" fmla="*/ 38637 w 453376"/>
                <a:gd name="connsiteY60" fmla="*/ 6641 h 137039"/>
                <a:gd name="connsiteX61" fmla="*/ 42259 w 453376"/>
                <a:gd name="connsiteY61" fmla="*/ 7848 h 137039"/>
                <a:gd name="connsiteX62" fmla="*/ 44070 w 453376"/>
                <a:gd name="connsiteY62" fmla="*/ 12074 h 137039"/>
                <a:gd name="connsiteX63" fmla="*/ 46485 w 453376"/>
                <a:gd name="connsiteY63" fmla="*/ 19318 h 137039"/>
                <a:gd name="connsiteX64" fmla="*/ 46485 w 453376"/>
                <a:gd name="connsiteY64" fmla="*/ 22940 h 137039"/>
                <a:gd name="connsiteX65" fmla="*/ 42862 w 453376"/>
                <a:gd name="connsiteY65" fmla="*/ 25959 h 137039"/>
                <a:gd name="connsiteX66" fmla="*/ 33807 w 453376"/>
                <a:gd name="connsiteY66" fmla="*/ 29581 h 137039"/>
                <a:gd name="connsiteX67" fmla="*/ 33807 w 453376"/>
                <a:gd name="connsiteY67" fmla="*/ 33807 h 137039"/>
                <a:gd name="connsiteX68" fmla="*/ 36222 w 453376"/>
                <a:gd name="connsiteY68" fmla="*/ 35014 h 137039"/>
                <a:gd name="connsiteX69" fmla="*/ 44070 w 453376"/>
                <a:gd name="connsiteY69" fmla="*/ 35014 h 137039"/>
                <a:gd name="connsiteX70" fmla="*/ 45881 w 453376"/>
                <a:gd name="connsiteY70" fmla="*/ 38636 h 137039"/>
                <a:gd name="connsiteX71" fmla="*/ 45277 w 453376"/>
                <a:gd name="connsiteY71" fmla="*/ 43466 h 137039"/>
                <a:gd name="connsiteX72" fmla="*/ 38637 w 453376"/>
                <a:gd name="connsiteY72" fmla="*/ 45881 h 137039"/>
                <a:gd name="connsiteX73" fmla="*/ 38637 w 453376"/>
                <a:gd name="connsiteY73" fmla="*/ 50107 h 137039"/>
                <a:gd name="connsiteX74" fmla="*/ 36826 w 453376"/>
                <a:gd name="connsiteY74" fmla="*/ 52522 h 13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53376" h="137039">
                  <a:moveTo>
                    <a:pt x="451566" y="115306"/>
                  </a:moveTo>
                  <a:lnTo>
                    <a:pt x="448547" y="118325"/>
                  </a:lnTo>
                  <a:lnTo>
                    <a:pt x="446132" y="121947"/>
                  </a:lnTo>
                  <a:lnTo>
                    <a:pt x="446132" y="126172"/>
                  </a:lnTo>
                  <a:lnTo>
                    <a:pt x="447340" y="126776"/>
                  </a:lnTo>
                  <a:lnTo>
                    <a:pt x="448547" y="127380"/>
                  </a:lnTo>
                  <a:lnTo>
                    <a:pt x="452169" y="128587"/>
                  </a:lnTo>
                  <a:lnTo>
                    <a:pt x="452169" y="129191"/>
                  </a:lnTo>
                  <a:lnTo>
                    <a:pt x="453377" y="131606"/>
                  </a:lnTo>
                  <a:lnTo>
                    <a:pt x="453377" y="134624"/>
                  </a:lnTo>
                  <a:lnTo>
                    <a:pt x="452169" y="132209"/>
                  </a:lnTo>
                  <a:lnTo>
                    <a:pt x="448547" y="128587"/>
                  </a:lnTo>
                  <a:lnTo>
                    <a:pt x="446736" y="130398"/>
                  </a:lnTo>
                  <a:lnTo>
                    <a:pt x="444321" y="137039"/>
                  </a:lnTo>
                  <a:lnTo>
                    <a:pt x="442510" y="136435"/>
                  </a:lnTo>
                  <a:lnTo>
                    <a:pt x="443717" y="133417"/>
                  </a:lnTo>
                  <a:lnTo>
                    <a:pt x="443717" y="122550"/>
                  </a:lnTo>
                  <a:lnTo>
                    <a:pt x="446736" y="117117"/>
                  </a:lnTo>
                  <a:lnTo>
                    <a:pt x="451566" y="115306"/>
                  </a:lnTo>
                  <a:close/>
                  <a:moveTo>
                    <a:pt x="59162" y="57351"/>
                  </a:moveTo>
                  <a:lnTo>
                    <a:pt x="66407" y="60973"/>
                  </a:lnTo>
                  <a:lnTo>
                    <a:pt x="62181" y="63388"/>
                  </a:lnTo>
                  <a:lnTo>
                    <a:pt x="50107" y="62181"/>
                  </a:lnTo>
                  <a:lnTo>
                    <a:pt x="44674" y="62181"/>
                  </a:lnTo>
                  <a:lnTo>
                    <a:pt x="47088" y="58559"/>
                  </a:lnTo>
                  <a:lnTo>
                    <a:pt x="52522" y="57351"/>
                  </a:lnTo>
                  <a:lnTo>
                    <a:pt x="56144" y="56747"/>
                  </a:lnTo>
                  <a:lnTo>
                    <a:pt x="59162" y="57351"/>
                  </a:lnTo>
                  <a:close/>
                  <a:moveTo>
                    <a:pt x="36826" y="52522"/>
                  </a:moveTo>
                  <a:lnTo>
                    <a:pt x="33807" y="57351"/>
                  </a:lnTo>
                  <a:lnTo>
                    <a:pt x="40448" y="59766"/>
                  </a:lnTo>
                  <a:lnTo>
                    <a:pt x="39844" y="62784"/>
                  </a:lnTo>
                  <a:lnTo>
                    <a:pt x="31392" y="62181"/>
                  </a:lnTo>
                  <a:lnTo>
                    <a:pt x="28977" y="60973"/>
                  </a:lnTo>
                  <a:lnTo>
                    <a:pt x="24148" y="61577"/>
                  </a:lnTo>
                  <a:lnTo>
                    <a:pt x="16904" y="59162"/>
                  </a:lnTo>
                  <a:lnTo>
                    <a:pt x="13885" y="59766"/>
                  </a:lnTo>
                  <a:lnTo>
                    <a:pt x="3018" y="53729"/>
                  </a:lnTo>
                  <a:lnTo>
                    <a:pt x="0" y="48899"/>
                  </a:lnTo>
                  <a:lnTo>
                    <a:pt x="0" y="48296"/>
                  </a:lnTo>
                  <a:lnTo>
                    <a:pt x="1811" y="45277"/>
                  </a:lnTo>
                  <a:lnTo>
                    <a:pt x="1207" y="41655"/>
                  </a:lnTo>
                  <a:lnTo>
                    <a:pt x="0" y="38033"/>
                  </a:lnTo>
                  <a:lnTo>
                    <a:pt x="604" y="32599"/>
                  </a:lnTo>
                  <a:lnTo>
                    <a:pt x="3622" y="23544"/>
                  </a:lnTo>
                  <a:lnTo>
                    <a:pt x="8452" y="17507"/>
                  </a:lnTo>
                  <a:lnTo>
                    <a:pt x="9055" y="12074"/>
                  </a:lnTo>
                  <a:lnTo>
                    <a:pt x="11470" y="6641"/>
                  </a:lnTo>
                  <a:lnTo>
                    <a:pt x="13281" y="3018"/>
                  </a:lnTo>
                  <a:lnTo>
                    <a:pt x="12074" y="604"/>
                  </a:lnTo>
                  <a:lnTo>
                    <a:pt x="13885" y="0"/>
                  </a:lnTo>
                  <a:lnTo>
                    <a:pt x="16300" y="3622"/>
                  </a:lnTo>
                  <a:lnTo>
                    <a:pt x="19318" y="6037"/>
                  </a:lnTo>
                  <a:lnTo>
                    <a:pt x="19922" y="6641"/>
                  </a:lnTo>
                  <a:lnTo>
                    <a:pt x="21129" y="5433"/>
                  </a:lnTo>
                  <a:lnTo>
                    <a:pt x="24148" y="6641"/>
                  </a:lnTo>
                  <a:lnTo>
                    <a:pt x="27166" y="6037"/>
                  </a:lnTo>
                  <a:lnTo>
                    <a:pt x="30789" y="6641"/>
                  </a:lnTo>
                  <a:lnTo>
                    <a:pt x="35014" y="4226"/>
                  </a:lnTo>
                  <a:lnTo>
                    <a:pt x="36222" y="6037"/>
                  </a:lnTo>
                  <a:lnTo>
                    <a:pt x="38637" y="6641"/>
                  </a:lnTo>
                  <a:lnTo>
                    <a:pt x="42259" y="7848"/>
                  </a:lnTo>
                  <a:lnTo>
                    <a:pt x="44070" y="12074"/>
                  </a:lnTo>
                  <a:lnTo>
                    <a:pt x="46485" y="19318"/>
                  </a:lnTo>
                  <a:lnTo>
                    <a:pt x="46485" y="22940"/>
                  </a:lnTo>
                  <a:lnTo>
                    <a:pt x="42862" y="25959"/>
                  </a:lnTo>
                  <a:lnTo>
                    <a:pt x="33807" y="29581"/>
                  </a:lnTo>
                  <a:lnTo>
                    <a:pt x="33807" y="33807"/>
                  </a:lnTo>
                  <a:lnTo>
                    <a:pt x="36222" y="35014"/>
                  </a:lnTo>
                  <a:lnTo>
                    <a:pt x="44070" y="35014"/>
                  </a:lnTo>
                  <a:lnTo>
                    <a:pt x="45881" y="38636"/>
                  </a:lnTo>
                  <a:lnTo>
                    <a:pt x="45277" y="43466"/>
                  </a:lnTo>
                  <a:lnTo>
                    <a:pt x="38637" y="45881"/>
                  </a:lnTo>
                  <a:lnTo>
                    <a:pt x="38637" y="50107"/>
                  </a:lnTo>
                  <a:lnTo>
                    <a:pt x="36826" y="52522"/>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57" name="Freeform: Shape 5156">
              <a:extLst>
                <a:ext uri="{FF2B5EF4-FFF2-40B4-BE49-F238E27FC236}">
                  <a16:creationId xmlns:a16="http://schemas.microsoft.com/office/drawing/2014/main" id="{F6122403-3DDB-47D0-DFBE-8B0FC62F164F}"/>
                </a:ext>
              </a:extLst>
            </p:cNvPr>
            <p:cNvSpPr/>
            <p:nvPr/>
          </p:nvSpPr>
          <p:spPr>
            <a:xfrm>
              <a:off x="7295702" y="2025404"/>
              <a:ext cx="103834" cy="109269"/>
            </a:xfrm>
            <a:custGeom>
              <a:avLst/>
              <a:gdLst>
                <a:gd name="connsiteX0" fmla="*/ 74255 w 103835"/>
                <a:gd name="connsiteY0" fmla="*/ 16903 h 109269"/>
                <a:gd name="connsiteX1" fmla="*/ 74859 w 103835"/>
                <a:gd name="connsiteY1" fmla="*/ 18715 h 109269"/>
                <a:gd name="connsiteX2" fmla="*/ 77273 w 103835"/>
                <a:gd name="connsiteY2" fmla="*/ 20526 h 109269"/>
                <a:gd name="connsiteX3" fmla="*/ 78481 w 103835"/>
                <a:gd name="connsiteY3" fmla="*/ 20526 h 109269"/>
                <a:gd name="connsiteX4" fmla="*/ 80292 w 103835"/>
                <a:gd name="connsiteY4" fmla="*/ 20526 h 109269"/>
                <a:gd name="connsiteX5" fmla="*/ 79688 w 103835"/>
                <a:gd name="connsiteY5" fmla="*/ 22337 h 109269"/>
                <a:gd name="connsiteX6" fmla="*/ 81499 w 103835"/>
                <a:gd name="connsiteY6" fmla="*/ 24148 h 109269"/>
                <a:gd name="connsiteX7" fmla="*/ 85121 w 103835"/>
                <a:gd name="connsiteY7" fmla="*/ 27166 h 109269"/>
                <a:gd name="connsiteX8" fmla="*/ 86329 w 103835"/>
                <a:gd name="connsiteY8" fmla="*/ 28374 h 109269"/>
                <a:gd name="connsiteX9" fmla="*/ 86933 w 103835"/>
                <a:gd name="connsiteY9" fmla="*/ 31392 h 109269"/>
                <a:gd name="connsiteX10" fmla="*/ 89347 w 103835"/>
                <a:gd name="connsiteY10" fmla="*/ 31392 h 109269"/>
                <a:gd name="connsiteX11" fmla="*/ 89951 w 103835"/>
                <a:gd name="connsiteY11" fmla="*/ 31996 h 109269"/>
                <a:gd name="connsiteX12" fmla="*/ 92970 w 103835"/>
                <a:gd name="connsiteY12" fmla="*/ 36222 h 109269"/>
                <a:gd name="connsiteX13" fmla="*/ 94781 w 103835"/>
                <a:gd name="connsiteY13" fmla="*/ 38637 h 109269"/>
                <a:gd name="connsiteX14" fmla="*/ 95384 w 103835"/>
                <a:gd name="connsiteY14" fmla="*/ 38033 h 109269"/>
                <a:gd name="connsiteX15" fmla="*/ 99610 w 103835"/>
                <a:gd name="connsiteY15" fmla="*/ 36826 h 109269"/>
                <a:gd name="connsiteX16" fmla="*/ 100818 w 103835"/>
                <a:gd name="connsiteY16" fmla="*/ 38033 h 109269"/>
                <a:gd name="connsiteX17" fmla="*/ 102025 w 103835"/>
                <a:gd name="connsiteY17" fmla="*/ 42863 h 109269"/>
                <a:gd name="connsiteX18" fmla="*/ 99610 w 103835"/>
                <a:gd name="connsiteY18" fmla="*/ 47692 h 109269"/>
                <a:gd name="connsiteX19" fmla="*/ 98403 w 103835"/>
                <a:gd name="connsiteY19" fmla="*/ 53729 h 109269"/>
                <a:gd name="connsiteX20" fmla="*/ 103836 w 103835"/>
                <a:gd name="connsiteY20" fmla="*/ 59162 h 109269"/>
                <a:gd name="connsiteX21" fmla="*/ 102025 w 103835"/>
                <a:gd name="connsiteY21" fmla="*/ 63388 h 109269"/>
                <a:gd name="connsiteX22" fmla="*/ 98403 w 103835"/>
                <a:gd name="connsiteY22" fmla="*/ 64596 h 109269"/>
                <a:gd name="connsiteX23" fmla="*/ 94781 w 103835"/>
                <a:gd name="connsiteY23" fmla="*/ 68218 h 109269"/>
                <a:gd name="connsiteX24" fmla="*/ 94781 w 103835"/>
                <a:gd name="connsiteY24" fmla="*/ 69425 h 109269"/>
                <a:gd name="connsiteX25" fmla="*/ 96592 w 103835"/>
                <a:gd name="connsiteY25" fmla="*/ 76066 h 109269"/>
                <a:gd name="connsiteX26" fmla="*/ 99006 w 103835"/>
                <a:gd name="connsiteY26" fmla="*/ 77877 h 109269"/>
                <a:gd name="connsiteX27" fmla="*/ 102629 w 103835"/>
                <a:gd name="connsiteY27" fmla="*/ 82103 h 109269"/>
                <a:gd name="connsiteX28" fmla="*/ 103836 w 103835"/>
                <a:gd name="connsiteY28" fmla="*/ 83914 h 109269"/>
                <a:gd name="connsiteX29" fmla="*/ 102025 w 103835"/>
                <a:gd name="connsiteY29" fmla="*/ 85725 h 109269"/>
                <a:gd name="connsiteX30" fmla="*/ 99006 w 103835"/>
                <a:gd name="connsiteY30" fmla="*/ 89347 h 109269"/>
                <a:gd name="connsiteX31" fmla="*/ 96592 w 103835"/>
                <a:gd name="connsiteY31" fmla="*/ 89951 h 109269"/>
                <a:gd name="connsiteX32" fmla="*/ 91762 w 103835"/>
                <a:gd name="connsiteY32" fmla="*/ 88140 h 109269"/>
                <a:gd name="connsiteX33" fmla="*/ 86329 w 103835"/>
                <a:gd name="connsiteY33" fmla="*/ 91158 h 109269"/>
                <a:gd name="connsiteX34" fmla="*/ 82103 w 103835"/>
                <a:gd name="connsiteY34" fmla="*/ 93573 h 109269"/>
                <a:gd name="connsiteX35" fmla="*/ 80896 w 103835"/>
                <a:gd name="connsiteY35" fmla="*/ 95988 h 109269"/>
                <a:gd name="connsiteX36" fmla="*/ 84518 w 103835"/>
                <a:gd name="connsiteY36" fmla="*/ 100214 h 109269"/>
                <a:gd name="connsiteX37" fmla="*/ 83914 w 103835"/>
                <a:gd name="connsiteY37" fmla="*/ 104440 h 109269"/>
                <a:gd name="connsiteX38" fmla="*/ 78481 w 103835"/>
                <a:gd name="connsiteY38" fmla="*/ 107458 h 109269"/>
                <a:gd name="connsiteX39" fmla="*/ 74255 w 103835"/>
                <a:gd name="connsiteY39" fmla="*/ 108062 h 109269"/>
                <a:gd name="connsiteX40" fmla="*/ 68218 w 103835"/>
                <a:gd name="connsiteY40" fmla="*/ 109269 h 109269"/>
                <a:gd name="connsiteX41" fmla="*/ 65803 w 103835"/>
                <a:gd name="connsiteY41" fmla="*/ 104440 h 109269"/>
                <a:gd name="connsiteX42" fmla="*/ 61577 w 103835"/>
                <a:gd name="connsiteY42" fmla="*/ 102025 h 109269"/>
                <a:gd name="connsiteX43" fmla="*/ 57351 w 103835"/>
                <a:gd name="connsiteY43" fmla="*/ 99610 h 109269"/>
                <a:gd name="connsiteX44" fmla="*/ 55540 w 103835"/>
                <a:gd name="connsiteY44" fmla="*/ 91762 h 109269"/>
                <a:gd name="connsiteX45" fmla="*/ 56748 w 103835"/>
                <a:gd name="connsiteY45" fmla="*/ 89347 h 109269"/>
                <a:gd name="connsiteX46" fmla="*/ 53125 w 103835"/>
                <a:gd name="connsiteY46" fmla="*/ 86329 h 109269"/>
                <a:gd name="connsiteX47" fmla="*/ 49503 w 103835"/>
                <a:gd name="connsiteY47" fmla="*/ 83310 h 109269"/>
                <a:gd name="connsiteX48" fmla="*/ 48296 w 103835"/>
                <a:gd name="connsiteY48" fmla="*/ 82707 h 109269"/>
                <a:gd name="connsiteX49" fmla="*/ 45881 w 103835"/>
                <a:gd name="connsiteY49" fmla="*/ 84518 h 109269"/>
                <a:gd name="connsiteX50" fmla="*/ 44070 w 103835"/>
                <a:gd name="connsiteY50" fmla="*/ 84518 h 109269"/>
                <a:gd name="connsiteX51" fmla="*/ 42863 w 103835"/>
                <a:gd name="connsiteY51" fmla="*/ 83310 h 109269"/>
                <a:gd name="connsiteX52" fmla="*/ 38033 w 103835"/>
                <a:gd name="connsiteY52" fmla="*/ 80292 h 109269"/>
                <a:gd name="connsiteX53" fmla="*/ 37429 w 103835"/>
                <a:gd name="connsiteY53" fmla="*/ 80292 h 109269"/>
                <a:gd name="connsiteX54" fmla="*/ 34411 w 103835"/>
                <a:gd name="connsiteY54" fmla="*/ 77877 h 109269"/>
                <a:gd name="connsiteX55" fmla="*/ 36826 w 103835"/>
                <a:gd name="connsiteY55" fmla="*/ 82103 h 109269"/>
                <a:gd name="connsiteX56" fmla="*/ 35618 w 103835"/>
                <a:gd name="connsiteY56" fmla="*/ 84518 h 109269"/>
                <a:gd name="connsiteX57" fmla="*/ 29581 w 103835"/>
                <a:gd name="connsiteY57" fmla="*/ 82103 h 109269"/>
                <a:gd name="connsiteX58" fmla="*/ 27770 w 103835"/>
                <a:gd name="connsiteY58" fmla="*/ 81499 h 109269"/>
                <a:gd name="connsiteX59" fmla="*/ 22941 w 103835"/>
                <a:gd name="connsiteY59" fmla="*/ 84518 h 109269"/>
                <a:gd name="connsiteX60" fmla="*/ 20526 w 103835"/>
                <a:gd name="connsiteY60" fmla="*/ 83914 h 109269"/>
                <a:gd name="connsiteX61" fmla="*/ 15696 w 103835"/>
                <a:gd name="connsiteY61" fmla="*/ 84518 h 109269"/>
                <a:gd name="connsiteX62" fmla="*/ 12074 w 103835"/>
                <a:gd name="connsiteY62" fmla="*/ 83914 h 109269"/>
                <a:gd name="connsiteX63" fmla="*/ 9659 w 103835"/>
                <a:gd name="connsiteY63" fmla="*/ 85725 h 109269"/>
                <a:gd name="connsiteX64" fmla="*/ 9659 w 103835"/>
                <a:gd name="connsiteY64" fmla="*/ 82103 h 109269"/>
                <a:gd name="connsiteX65" fmla="*/ 5433 w 103835"/>
                <a:gd name="connsiteY65" fmla="*/ 77877 h 109269"/>
                <a:gd name="connsiteX66" fmla="*/ 604 w 103835"/>
                <a:gd name="connsiteY66" fmla="*/ 74255 h 109269"/>
                <a:gd name="connsiteX67" fmla="*/ 0 w 103835"/>
                <a:gd name="connsiteY67" fmla="*/ 68218 h 109269"/>
                <a:gd name="connsiteX68" fmla="*/ 0 w 103835"/>
                <a:gd name="connsiteY68" fmla="*/ 66407 h 109269"/>
                <a:gd name="connsiteX69" fmla="*/ 4226 w 103835"/>
                <a:gd name="connsiteY69" fmla="*/ 66407 h 109269"/>
                <a:gd name="connsiteX70" fmla="*/ 9055 w 103835"/>
                <a:gd name="connsiteY70" fmla="*/ 55540 h 109269"/>
                <a:gd name="connsiteX71" fmla="*/ 12074 w 103835"/>
                <a:gd name="connsiteY71" fmla="*/ 56748 h 109269"/>
                <a:gd name="connsiteX72" fmla="*/ 15696 w 103835"/>
                <a:gd name="connsiteY72" fmla="*/ 55540 h 109269"/>
                <a:gd name="connsiteX73" fmla="*/ 17507 w 103835"/>
                <a:gd name="connsiteY73" fmla="*/ 51918 h 109269"/>
                <a:gd name="connsiteX74" fmla="*/ 18111 w 103835"/>
                <a:gd name="connsiteY74" fmla="*/ 48296 h 109269"/>
                <a:gd name="connsiteX75" fmla="*/ 22337 w 103835"/>
                <a:gd name="connsiteY75" fmla="*/ 46485 h 109269"/>
                <a:gd name="connsiteX76" fmla="*/ 23544 w 103835"/>
                <a:gd name="connsiteY76" fmla="*/ 46485 h 109269"/>
                <a:gd name="connsiteX77" fmla="*/ 24148 w 103835"/>
                <a:gd name="connsiteY77" fmla="*/ 42259 h 109269"/>
                <a:gd name="connsiteX78" fmla="*/ 22337 w 103835"/>
                <a:gd name="connsiteY78" fmla="*/ 36826 h 109269"/>
                <a:gd name="connsiteX79" fmla="*/ 24148 w 103835"/>
                <a:gd name="connsiteY79" fmla="*/ 30185 h 109269"/>
                <a:gd name="connsiteX80" fmla="*/ 21733 w 103835"/>
                <a:gd name="connsiteY80" fmla="*/ 27166 h 109269"/>
                <a:gd name="connsiteX81" fmla="*/ 23544 w 103835"/>
                <a:gd name="connsiteY81" fmla="*/ 23544 h 109269"/>
                <a:gd name="connsiteX82" fmla="*/ 21129 w 103835"/>
                <a:gd name="connsiteY82" fmla="*/ 16300 h 109269"/>
                <a:gd name="connsiteX83" fmla="*/ 21129 w 103835"/>
                <a:gd name="connsiteY83" fmla="*/ 15092 h 109269"/>
                <a:gd name="connsiteX84" fmla="*/ 22337 w 103835"/>
                <a:gd name="connsiteY84" fmla="*/ 12678 h 109269"/>
                <a:gd name="connsiteX85" fmla="*/ 23544 w 103835"/>
                <a:gd name="connsiteY85" fmla="*/ 13281 h 109269"/>
                <a:gd name="connsiteX86" fmla="*/ 25355 w 103835"/>
                <a:gd name="connsiteY86" fmla="*/ 10263 h 109269"/>
                <a:gd name="connsiteX87" fmla="*/ 30185 w 103835"/>
                <a:gd name="connsiteY87" fmla="*/ 8452 h 109269"/>
                <a:gd name="connsiteX88" fmla="*/ 30789 w 103835"/>
                <a:gd name="connsiteY88" fmla="*/ 8452 h 109269"/>
                <a:gd name="connsiteX89" fmla="*/ 41052 w 103835"/>
                <a:gd name="connsiteY89" fmla="*/ 8452 h 109269"/>
                <a:gd name="connsiteX90" fmla="*/ 42259 w 103835"/>
                <a:gd name="connsiteY90" fmla="*/ 4830 h 109269"/>
                <a:gd name="connsiteX91" fmla="*/ 44674 w 103835"/>
                <a:gd name="connsiteY91" fmla="*/ 0 h 109269"/>
                <a:gd name="connsiteX92" fmla="*/ 51314 w 103835"/>
                <a:gd name="connsiteY92" fmla="*/ 0 h 109269"/>
                <a:gd name="connsiteX93" fmla="*/ 54936 w 103835"/>
                <a:gd name="connsiteY93" fmla="*/ 604 h 109269"/>
                <a:gd name="connsiteX94" fmla="*/ 56748 w 103835"/>
                <a:gd name="connsiteY94" fmla="*/ 1811 h 109269"/>
                <a:gd name="connsiteX95" fmla="*/ 60973 w 103835"/>
                <a:gd name="connsiteY95" fmla="*/ 1811 h 109269"/>
                <a:gd name="connsiteX96" fmla="*/ 62181 w 103835"/>
                <a:gd name="connsiteY96" fmla="*/ 4830 h 109269"/>
                <a:gd name="connsiteX97" fmla="*/ 65199 w 103835"/>
                <a:gd name="connsiteY97" fmla="*/ 6037 h 109269"/>
                <a:gd name="connsiteX98" fmla="*/ 68218 w 103835"/>
                <a:gd name="connsiteY98" fmla="*/ 3018 h 109269"/>
                <a:gd name="connsiteX99" fmla="*/ 71840 w 103835"/>
                <a:gd name="connsiteY99" fmla="*/ 2415 h 109269"/>
                <a:gd name="connsiteX100" fmla="*/ 74255 w 103835"/>
                <a:gd name="connsiteY100" fmla="*/ 1811 h 109269"/>
                <a:gd name="connsiteX101" fmla="*/ 76670 w 103835"/>
                <a:gd name="connsiteY101" fmla="*/ 2415 h 109269"/>
                <a:gd name="connsiteX102" fmla="*/ 79084 w 103835"/>
                <a:gd name="connsiteY102" fmla="*/ 9055 h 109269"/>
                <a:gd name="connsiteX103" fmla="*/ 78481 w 103835"/>
                <a:gd name="connsiteY103" fmla="*/ 14489 h 109269"/>
                <a:gd name="connsiteX104" fmla="*/ 74255 w 103835"/>
                <a:gd name="connsiteY104" fmla="*/ 16903 h 10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03835" h="109269">
                  <a:moveTo>
                    <a:pt x="74255" y="16903"/>
                  </a:moveTo>
                  <a:lnTo>
                    <a:pt x="74859" y="18715"/>
                  </a:lnTo>
                  <a:lnTo>
                    <a:pt x="77273" y="20526"/>
                  </a:lnTo>
                  <a:lnTo>
                    <a:pt x="78481" y="20526"/>
                  </a:lnTo>
                  <a:lnTo>
                    <a:pt x="80292" y="20526"/>
                  </a:lnTo>
                  <a:lnTo>
                    <a:pt x="79688" y="22337"/>
                  </a:lnTo>
                  <a:lnTo>
                    <a:pt x="81499" y="24148"/>
                  </a:lnTo>
                  <a:lnTo>
                    <a:pt x="85121" y="27166"/>
                  </a:lnTo>
                  <a:lnTo>
                    <a:pt x="86329" y="28374"/>
                  </a:lnTo>
                  <a:lnTo>
                    <a:pt x="86933" y="31392"/>
                  </a:lnTo>
                  <a:lnTo>
                    <a:pt x="89347" y="31392"/>
                  </a:lnTo>
                  <a:lnTo>
                    <a:pt x="89951" y="31996"/>
                  </a:lnTo>
                  <a:lnTo>
                    <a:pt x="92970" y="36222"/>
                  </a:lnTo>
                  <a:lnTo>
                    <a:pt x="94781" y="38637"/>
                  </a:lnTo>
                  <a:lnTo>
                    <a:pt x="95384" y="38033"/>
                  </a:lnTo>
                  <a:lnTo>
                    <a:pt x="99610" y="36826"/>
                  </a:lnTo>
                  <a:lnTo>
                    <a:pt x="100818" y="38033"/>
                  </a:lnTo>
                  <a:lnTo>
                    <a:pt x="102025" y="42863"/>
                  </a:lnTo>
                  <a:lnTo>
                    <a:pt x="99610" y="47692"/>
                  </a:lnTo>
                  <a:lnTo>
                    <a:pt x="98403" y="53729"/>
                  </a:lnTo>
                  <a:lnTo>
                    <a:pt x="103836" y="59162"/>
                  </a:lnTo>
                  <a:lnTo>
                    <a:pt x="102025" y="63388"/>
                  </a:lnTo>
                  <a:lnTo>
                    <a:pt x="98403" y="64596"/>
                  </a:lnTo>
                  <a:lnTo>
                    <a:pt x="94781" y="68218"/>
                  </a:lnTo>
                  <a:lnTo>
                    <a:pt x="94781" y="69425"/>
                  </a:lnTo>
                  <a:lnTo>
                    <a:pt x="96592" y="76066"/>
                  </a:lnTo>
                  <a:lnTo>
                    <a:pt x="99006" y="77877"/>
                  </a:lnTo>
                  <a:lnTo>
                    <a:pt x="102629" y="82103"/>
                  </a:lnTo>
                  <a:lnTo>
                    <a:pt x="103836" y="83914"/>
                  </a:lnTo>
                  <a:lnTo>
                    <a:pt x="102025" y="85725"/>
                  </a:lnTo>
                  <a:lnTo>
                    <a:pt x="99006" y="89347"/>
                  </a:lnTo>
                  <a:lnTo>
                    <a:pt x="96592" y="89951"/>
                  </a:lnTo>
                  <a:lnTo>
                    <a:pt x="91762" y="88140"/>
                  </a:lnTo>
                  <a:lnTo>
                    <a:pt x="86329" y="91158"/>
                  </a:lnTo>
                  <a:lnTo>
                    <a:pt x="82103" y="93573"/>
                  </a:lnTo>
                  <a:lnTo>
                    <a:pt x="80896" y="95988"/>
                  </a:lnTo>
                  <a:lnTo>
                    <a:pt x="84518" y="100214"/>
                  </a:lnTo>
                  <a:lnTo>
                    <a:pt x="83914" y="104440"/>
                  </a:lnTo>
                  <a:lnTo>
                    <a:pt x="78481" y="107458"/>
                  </a:lnTo>
                  <a:lnTo>
                    <a:pt x="74255" y="108062"/>
                  </a:lnTo>
                  <a:lnTo>
                    <a:pt x="68218" y="109269"/>
                  </a:lnTo>
                  <a:lnTo>
                    <a:pt x="65803" y="104440"/>
                  </a:lnTo>
                  <a:lnTo>
                    <a:pt x="61577" y="102025"/>
                  </a:lnTo>
                  <a:lnTo>
                    <a:pt x="57351" y="99610"/>
                  </a:lnTo>
                  <a:lnTo>
                    <a:pt x="55540" y="91762"/>
                  </a:lnTo>
                  <a:lnTo>
                    <a:pt x="56748" y="89347"/>
                  </a:lnTo>
                  <a:lnTo>
                    <a:pt x="53125" y="86329"/>
                  </a:lnTo>
                  <a:lnTo>
                    <a:pt x="49503" y="83310"/>
                  </a:lnTo>
                  <a:lnTo>
                    <a:pt x="48296" y="82707"/>
                  </a:lnTo>
                  <a:lnTo>
                    <a:pt x="45881" y="84518"/>
                  </a:lnTo>
                  <a:lnTo>
                    <a:pt x="44070" y="84518"/>
                  </a:lnTo>
                  <a:lnTo>
                    <a:pt x="42863" y="83310"/>
                  </a:lnTo>
                  <a:lnTo>
                    <a:pt x="38033" y="80292"/>
                  </a:lnTo>
                  <a:lnTo>
                    <a:pt x="37429" y="80292"/>
                  </a:lnTo>
                  <a:lnTo>
                    <a:pt x="34411" y="77877"/>
                  </a:lnTo>
                  <a:lnTo>
                    <a:pt x="36826" y="82103"/>
                  </a:lnTo>
                  <a:lnTo>
                    <a:pt x="35618" y="84518"/>
                  </a:lnTo>
                  <a:lnTo>
                    <a:pt x="29581" y="82103"/>
                  </a:lnTo>
                  <a:lnTo>
                    <a:pt x="27770" y="81499"/>
                  </a:lnTo>
                  <a:lnTo>
                    <a:pt x="22941" y="84518"/>
                  </a:lnTo>
                  <a:lnTo>
                    <a:pt x="20526" y="83914"/>
                  </a:lnTo>
                  <a:lnTo>
                    <a:pt x="15696" y="84518"/>
                  </a:lnTo>
                  <a:lnTo>
                    <a:pt x="12074" y="83914"/>
                  </a:lnTo>
                  <a:lnTo>
                    <a:pt x="9659" y="85725"/>
                  </a:lnTo>
                  <a:lnTo>
                    <a:pt x="9659" y="82103"/>
                  </a:lnTo>
                  <a:lnTo>
                    <a:pt x="5433" y="77877"/>
                  </a:lnTo>
                  <a:lnTo>
                    <a:pt x="604" y="74255"/>
                  </a:lnTo>
                  <a:lnTo>
                    <a:pt x="0" y="68218"/>
                  </a:lnTo>
                  <a:lnTo>
                    <a:pt x="0" y="66407"/>
                  </a:lnTo>
                  <a:lnTo>
                    <a:pt x="4226" y="66407"/>
                  </a:lnTo>
                  <a:lnTo>
                    <a:pt x="9055" y="55540"/>
                  </a:lnTo>
                  <a:lnTo>
                    <a:pt x="12074" y="56748"/>
                  </a:lnTo>
                  <a:lnTo>
                    <a:pt x="15696" y="55540"/>
                  </a:lnTo>
                  <a:lnTo>
                    <a:pt x="17507" y="51918"/>
                  </a:lnTo>
                  <a:lnTo>
                    <a:pt x="18111" y="48296"/>
                  </a:lnTo>
                  <a:lnTo>
                    <a:pt x="22337" y="46485"/>
                  </a:lnTo>
                  <a:lnTo>
                    <a:pt x="23544" y="46485"/>
                  </a:lnTo>
                  <a:lnTo>
                    <a:pt x="24148" y="42259"/>
                  </a:lnTo>
                  <a:lnTo>
                    <a:pt x="22337" y="36826"/>
                  </a:lnTo>
                  <a:lnTo>
                    <a:pt x="24148" y="30185"/>
                  </a:lnTo>
                  <a:lnTo>
                    <a:pt x="21733" y="27166"/>
                  </a:lnTo>
                  <a:lnTo>
                    <a:pt x="23544" y="23544"/>
                  </a:lnTo>
                  <a:lnTo>
                    <a:pt x="21129" y="16300"/>
                  </a:lnTo>
                  <a:lnTo>
                    <a:pt x="21129" y="15092"/>
                  </a:lnTo>
                  <a:lnTo>
                    <a:pt x="22337" y="12678"/>
                  </a:lnTo>
                  <a:lnTo>
                    <a:pt x="23544" y="13281"/>
                  </a:lnTo>
                  <a:lnTo>
                    <a:pt x="25355" y="10263"/>
                  </a:lnTo>
                  <a:lnTo>
                    <a:pt x="30185" y="8452"/>
                  </a:lnTo>
                  <a:lnTo>
                    <a:pt x="30789" y="8452"/>
                  </a:lnTo>
                  <a:lnTo>
                    <a:pt x="41052" y="8452"/>
                  </a:lnTo>
                  <a:lnTo>
                    <a:pt x="42259" y="4830"/>
                  </a:lnTo>
                  <a:lnTo>
                    <a:pt x="44674" y="0"/>
                  </a:lnTo>
                  <a:lnTo>
                    <a:pt x="51314" y="0"/>
                  </a:lnTo>
                  <a:lnTo>
                    <a:pt x="54936" y="604"/>
                  </a:lnTo>
                  <a:lnTo>
                    <a:pt x="56748" y="1811"/>
                  </a:lnTo>
                  <a:lnTo>
                    <a:pt x="60973" y="1811"/>
                  </a:lnTo>
                  <a:lnTo>
                    <a:pt x="62181" y="4830"/>
                  </a:lnTo>
                  <a:lnTo>
                    <a:pt x="65199" y="6037"/>
                  </a:lnTo>
                  <a:lnTo>
                    <a:pt x="68218" y="3018"/>
                  </a:lnTo>
                  <a:lnTo>
                    <a:pt x="71840" y="2415"/>
                  </a:lnTo>
                  <a:lnTo>
                    <a:pt x="74255" y="1811"/>
                  </a:lnTo>
                  <a:lnTo>
                    <a:pt x="76670" y="2415"/>
                  </a:lnTo>
                  <a:lnTo>
                    <a:pt x="79084" y="9055"/>
                  </a:lnTo>
                  <a:lnTo>
                    <a:pt x="78481" y="14489"/>
                  </a:lnTo>
                  <a:lnTo>
                    <a:pt x="74255" y="16903"/>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58" name="Freeform: Shape 5157">
              <a:extLst>
                <a:ext uri="{FF2B5EF4-FFF2-40B4-BE49-F238E27FC236}">
                  <a16:creationId xmlns:a16="http://schemas.microsoft.com/office/drawing/2014/main" id="{345774CB-EEE8-0234-B3A3-38DB69BEF7CB}"/>
                </a:ext>
              </a:extLst>
            </p:cNvPr>
            <p:cNvSpPr/>
            <p:nvPr/>
          </p:nvSpPr>
          <p:spPr>
            <a:xfrm>
              <a:off x="6645521" y="4948505"/>
              <a:ext cx="136434" cy="192579"/>
            </a:xfrm>
            <a:custGeom>
              <a:avLst/>
              <a:gdLst>
                <a:gd name="connsiteX0" fmla="*/ 91762 w 136435"/>
                <a:gd name="connsiteY0" fmla="*/ 31392 h 192579"/>
                <a:gd name="connsiteX1" fmla="*/ 95384 w 136435"/>
                <a:gd name="connsiteY1" fmla="*/ 31996 h 192579"/>
                <a:gd name="connsiteX2" fmla="*/ 102025 w 136435"/>
                <a:gd name="connsiteY2" fmla="*/ 30788 h 192579"/>
                <a:gd name="connsiteX3" fmla="*/ 102025 w 136435"/>
                <a:gd name="connsiteY3" fmla="*/ 27166 h 192579"/>
                <a:gd name="connsiteX4" fmla="*/ 106251 w 136435"/>
                <a:gd name="connsiteY4" fmla="*/ 28374 h 192579"/>
                <a:gd name="connsiteX5" fmla="*/ 112288 w 136435"/>
                <a:gd name="connsiteY5" fmla="*/ 31392 h 192579"/>
                <a:gd name="connsiteX6" fmla="*/ 113495 w 136435"/>
                <a:gd name="connsiteY6" fmla="*/ 27770 h 192579"/>
                <a:gd name="connsiteX7" fmla="*/ 118325 w 136435"/>
                <a:gd name="connsiteY7" fmla="*/ 30185 h 192579"/>
                <a:gd name="connsiteX8" fmla="*/ 119532 w 136435"/>
                <a:gd name="connsiteY8" fmla="*/ 36825 h 192579"/>
                <a:gd name="connsiteX9" fmla="*/ 121343 w 136435"/>
                <a:gd name="connsiteY9" fmla="*/ 38636 h 192579"/>
                <a:gd name="connsiteX10" fmla="*/ 120739 w 136435"/>
                <a:gd name="connsiteY10" fmla="*/ 44070 h 192579"/>
                <a:gd name="connsiteX11" fmla="*/ 118325 w 136435"/>
                <a:gd name="connsiteY11" fmla="*/ 49503 h 192579"/>
                <a:gd name="connsiteX12" fmla="*/ 121947 w 136435"/>
                <a:gd name="connsiteY12" fmla="*/ 51918 h 192579"/>
                <a:gd name="connsiteX13" fmla="*/ 124965 w 136435"/>
                <a:gd name="connsiteY13" fmla="*/ 57955 h 192579"/>
                <a:gd name="connsiteX14" fmla="*/ 124362 w 136435"/>
                <a:gd name="connsiteY14" fmla="*/ 60973 h 192579"/>
                <a:gd name="connsiteX15" fmla="*/ 118928 w 136435"/>
                <a:gd name="connsiteY15" fmla="*/ 65803 h 192579"/>
                <a:gd name="connsiteX16" fmla="*/ 124362 w 136435"/>
                <a:gd name="connsiteY16" fmla="*/ 75462 h 192579"/>
                <a:gd name="connsiteX17" fmla="*/ 122550 w 136435"/>
                <a:gd name="connsiteY17" fmla="*/ 79688 h 192579"/>
                <a:gd name="connsiteX18" fmla="*/ 125569 w 136435"/>
                <a:gd name="connsiteY18" fmla="*/ 88744 h 192579"/>
                <a:gd name="connsiteX19" fmla="*/ 129191 w 136435"/>
                <a:gd name="connsiteY19" fmla="*/ 88744 h 192579"/>
                <a:gd name="connsiteX20" fmla="*/ 133417 w 136435"/>
                <a:gd name="connsiteY20" fmla="*/ 91762 h 192579"/>
                <a:gd name="connsiteX21" fmla="*/ 132813 w 136435"/>
                <a:gd name="connsiteY21" fmla="*/ 99610 h 192579"/>
                <a:gd name="connsiteX22" fmla="*/ 136436 w 136435"/>
                <a:gd name="connsiteY22" fmla="*/ 107458 h 192579"/>
                <a:gd name="connsiteX23" fmla="*/ 134624 w 136435"/>
                <a:gd name="connsiteY23" fmla="*/ 109873 h 192579"/>
                <a:gd name="connsiteX24" fmla="*/ 128587 w 136435"/>
                <a:gd name="connsiteY24" fmla="*/ 109269 h 192579"/>
                <a:gd name="connsiteX25" fmla="*/ 123154 w 136435"/>
                <a:gd name="connsiteY25" fmla="*/ 111684 h 192579"/>
                <a:gd name="connsiteX26" fmla="*/ 120136 w 136435"/>
                <a:gd name="connsiteY26" fmla="*/ 118928 h 192579"/>
                <a:gd name="connsiteX27" fmla="*/ 127984 w 136435"/>
                <a:gd name="connsiteY27" fmla="*/ 121343 h 192579"/>
                <a:gd name="connsiteX28" fmla="*/ 132210 w 136435"/>
                <a:gd name="connsiteY28" fmla="*/ 131002 h 192579"/>
                <a:gd name="connsiteX29" fmla="*/ 129795 w 136435"/>
                <a:gd name="connsiteY29" fmla="*/ 135832 h 192579"/>
                <a:gd name="connsiteX30" fmla="*/ 125569 w 136435"/>
                <a:gd name="connsiteY30" fmla="*/ 139454 h 192579"/>
                <a:gd name="connsiteX31" fmla="*/ 126173 w 136435"/>
                <a:gd name="connsiteY31" fmla="*/ 144887 h 192579"/>
                <a:gd name="connsiteX32" fmla="*/ 123758 w 136435"/>
                <a:gd name="connsiteY32" fmla="*/ 148509 h 192579"/>
                <a:gd name="connsiteX33" fmla="*/ 124965 w 136435"/>
                <a:gd name="connsiteY33" fmla="*/ 155754 h 192579"/>
                <a:gd name="connsiteX34" fmla="*/ 128587 w 136435"/>
                <a:gd name="connsiteY34" fmla="*/ 161791 h 192579"/>
                <a:gd name="connsiteX35" fmla="*/ 125569 w 136435"/>
                <a:gd name="connsiteY35" fmla="*/ 163602 h 192579"/>
                <a:gd name="connsiteX36" fmla="*/ 125569 w 136435"/>
                <a:gd name="connsiteY36" fmla="*/ 165413 h 192579"/>
                <a:gd name="connsiteX37" fmla="*/ 124362 w 136435"/>
                <a:gd name="connsiteY37" fmla="*/ 167224 h 192579"/>
                <a:gd name="connsiteX38" fmla="*/ 121947 w 136435"/>
                <a:gd name="connsiteY38" fmla="*/ 170846 h 192579"/>
                <a:gd name="connsiteX39" fmla="*/ 122550 w 136435"/>
                <a:gd name="connsiteY39" fmla="*/ 175676 h 192579"/>
                <a:gd name="connsiteX40" fmla="*/ 120739 w 136435"/>
                <a:gd name="connsiteY40" fmla="*/ 177487 h 192579"/>
                <a:gd name="connsiteX41" fmla="*/ 120136 w 136435"/>
                <a:gd name="connsiteY41" fmla="*/ 179298 h 192579"/>
                <a:gd name="connsiteX42" fmla="*/ 117721 w 136435"/>
                <a:gd name="connsiteY42" fmla="*/ 178694 h 192579"/>
                <a:gd name="connsiteX43" fmla="*/ 116513 w 136435"/>
                <a:gd name="connsiteY43" fmla="*/ 179298 h 192579"/>
                <a:gd name="connsiteX44" fmla="*/ 115910 w 136435"/>
                <a:gd name="connsiteY44" fmla="*/ 181713 h 192579"/>
                <a:gd name="connsiteX45" fmla="*/ 111080 w 136435"/>
                <a:gd name="connsiteY45" fmla="*/ 184731 h 192579"/>
                <a:gd name="connsiteX46" fmla="*/ 108062 w 136435"/>
                <a:gd name="connsiteY46" fmla="*/ 185939 h 192579"/>
                <a:gd name="connsiteX47" fmla="*/ 108062 w 136435"/>
                <a:gd name="connsiteY47" fmla="*/ 183524 h 192579"/>
                <a:gd name="connsiteX48" fmla="*/ 106854 w 136435"/>
                <a:gd name="connsiteY48" fmla="*/ 182317 h 192579"/>
                <a:gd name="connsiteX49" fmla="*/ 104440 w 136435"/>
                <a:gd name="connsiteY49" fmla="*/ 180505 h 192579"/>
                <a:gd name="connsiteX50" fmla="*/ 100817 w 136435"/>
                <a:gd name="connsiteY50" fmla="*/ 181713 h 192579"/>
                <a:gd name="connsiteX51" fmla="*/ 100817 w 136435"/>
                <a:gd name="connsiteY51" fmla="*/ 182920 h 192579"/>
                <a:gd name="connsiteX52" fmla="*/ 100214 w 136435"/>
                <a:gd name="connsiteY52" fmla="*/ 183524 h 192579"/>
                <a:gd name="connsiteX53" fmla="*/ 102025 w 136435"/>
                <a:gd name="connsiteY53" fmla="*/ 188354 h 192579"/>
                <a:gd name="connsiteX54" fmla="*/ 102025 w 136435"/>
                <a:gd name="connsiteY54" fmla="*/ 189561 h 192579"/>
                <a:gd name="connsiteX55" fmla="*/ 95988 w 136435"/>
                <a:gd name="connsiteY55" fmla="*/ 187750 h 192579"/>
                <a:gd name="connsiteX56" fmla="*/ 93573 w 136435"/>
                <a:gd name="connsiteY56" fmla="*/ 188354 h 192579"/>
                <a:gd name="connsiteX57" fmla="*/ 87536 w 136435"/>
                <a:gd name="connsiteY57" fmla="*/ 190768 h 192579"/>
                <a:gd name="connsiteX58" fmla="*/ 86329 w 136435"/>
                <a:gd name="connsiteY58" fmla="*/ 192579 h 192579"/>
                <a:gd name="connsiteX59" fmla="*/ 74858 w 136435"/>
                <a:gd name="connsiteY59" fmla="*/ 187750 h 192579"/>
                <a:gd name="connsiteX60" fmla="*/ 76066 w 136435"/>
                <a:gd name="connsiteY60" fmla="*/ 179298 h 192579"/>
                <a:gd name="connsiteX61" fmla="*/ 73047 w 136435"/>
                <a:gd name="connsiteY61" fmla="*/ 170243 h 192579"/>
                <a:gd name="connsiteX62" fmla="*/ 70029 w 136435"/>
                <a:gd name="connsiteY62" fmla="*/ 167828 h 192579"/>
                <a:gd name="connsiteX63" fmla="*/ 64596 w 136435"/>
                <a:gd name="connsiteY63" fmla="*/ 166620 h 192579"/>
                <a:gd name="connsiteX64" fmla="*/ 62784 w 136435"/>
                <a:gd name="connsiteY64" fmla="*/ 159376 h 192579"/>
                <a:gd name="connsiteX65" fmla="*/ 59162 w 136435"/>
                <a:gd name="connsiteY65" fmla="*/ 156357 h 192579"/>
                <a:gd name="connsiteX66" fmla="*/ 51918 w 136435"/>
                <a:gd name="connsiteY66" fmla="*/ 153339 h 192579"/>
                <a:gd name="connsiteX67" fmla="*/ 50107 w 136435"/>
                <a:gd name="connsiteY67" fmla="*/ 146698 h 192579"/>
                <a:gd name="connsiteX68" fmla="*/ 53729 w 136435"/>
                <a:gd name="connsiteY68" fmla="*/ 144887 h 192579"/>
                <a:gd name="connsiteX69" fmla="*/ 53125 w 136435"/>
                <a:gd name="connsiteY69" fmla="*/ 141869 h 192579"/>
                <a:gd name="connsiteX70" fmla="*/ 55540 w 136435"/>
                <a:gd name="connsiteY70" fmla="*/ 138850 h 192579"/>
                <a:gd name="connsiteX71" fmla="*/ 51314 w 136435"/>
                <a:gd name="connsiteY71" fmla="*/ 122550 h 192579"/>
                <a:gd name="connsiteX72" fmla="*/ 47088 w 136435"/>
                <a:gd name="connsiteY72" fmla="*/ 108062 h 192579"/>
                <a:gd name="connsiteX73" fmla="*/ 42862 w 136435"/>
                <a:gd name="connsiteY73" fmla="*/ 95384 h 192579"/>
                <a:gd name="connsiteX74" fmla="*/ 39844 w 136435"/>
                <a:gd name="connsiteY74" fmla="*/ 91158 h 192579"/>
                <a:gd name="connsiteX75" fmla="*/ 33203 w 136435"/>
                <a:gd name="connsiteY75" fmla="*/ 93573 h 192579"/>
                <a:gd name="connsiteX76" fmla="*/ 31996 w 136435"/>
                <a:gd name="connsiteY76" fmla="*/ 91158 h 192579"/>
                <a:gd name="connsiteX77" fmla="*/ 26563 w 136435"/>
                <a:gd name="connsiteY77" fmla="*/ 89951 h 192579"/>
                <a:gd name="connsiteX78" fmla="*/ 25355 w 136435"/>
                <a:gd name="connsiteY78" fmla="*/ 85725 h 192579"/>
                <a:gd name="connsiteX79" fmla="*/ 22940 w 136435"/>
                <a:gd name="connsiteY79" fmla="*/ 86329 h 192579"/>
                <a:gd name="connsiteX80" fmla="*/ 21129 w 136435"/>
                <a:gd name="connsiteY80" fmla="*/ 82103 h 192579"/>
                <a:gd name="connsiteX81" fmla="*/ 28374 w 136435"/>
                <a:gd name="connsiteY81" fmla="*/ 83914 h 192579"/>
                <a:gd name="connsiteX82" fmla="*/ 33807 w 136435"/>
                <a:gd name="connsiteY82" fmla="*/ 82707 h 192579"/>
                <a:gd name="connsiteX83" fmla="*/ 41655 w 136435"/>
                <a:gd name="connsiteY83" fmla="*/ 85121 h 192579"/>
                <a:gd name="connsiteX84" fmla="*/ 44674 w 136435"/>
                <a:gd name="connsiteY84" fmla="*/ 81499 h 192579"/>
                <a:gd name="connsiteX85" fmla="*/ 42862 w 136435"/>
                <a:gd name="connsiteY85" fmla="*/ 78481 h 192579"/>
                <a:gd name="connsiteX86" fmla="*/ 37429 w 136435"/>
                <a:gd name="connsiteY86" fmla="*/ 78481 h 192579"/>
                <a:gd name="connsiteX87" fmla="*/ 35014 w 136435"/>
                <a:gd name="connsiteY87" fmla="*/ 73651 h 192579"/>
                <a:gd name="connsiteX88" fmla="*/ 31996 w 136435"/>
                <a:gd name="connsiteY88" fmla="*/ 74255 h 192579"/>
                <a:gd name="connsiteX89" fmla="*/ 24752 w 136435"/>
                <a:gd name="connsiteY89" fmla="*/ 71840 h 192579"/>
                <a:gd name="connsiteX90" fmla="*/ 25959 w 136435"/>
                <a:gd name="connsiteY90" fmla="*/ 64596 h 192579"/>
                <a:gd name="connsiteX91" fmla="*/ 18111 w 136435"/>
                <a:gd name="connsiteY91" fmla="*/ 65199 h 192579"/>
                <a:gd name="connsiteX92" fmla="*/ 15696 w 136435"/>
                <a:gd name="connsiteY92" fmla="*/ 53729 h 192579"/>
                <a:gd name="connsiteX93" fmla="*/ 10866 w 136435"/>
                <a:gd name="connsiteY93" fmla="*/ 44070 h 192579"/>
                <a:gd name="connsiteX94" fmla="*/ 15696 w 136435"/>
                <a:gd name="connsiteY94" fmla="*/ 38636 h 192579"/>
                <a:gd name="connsiteX95" fmla="*/ 10866 w 136435"/>
                <a:gd name="connsiteY95" fmla="*/ 38033 h 192579"/>
                <a:gd name="connsiteX96" fmla="*/ 9055 w 136435"/>
                <a:gd name="connsiteY96" fmla="*/ 35618 h 192579"/>
                <a:gd name="connsiteX97" fmla="*/ 6641 w 136435"/>
                <a:gd name="connsiteY97" fmla="*/ 27166 h 192579"/>
                <a:gd name="connsiteX98" fmla="*/ 1811 w 136435"/>
                <a:gd name="connsiteY98" fmla="*/ 16300 h 192579"/>
                <a:gd name="connsiteX99" fmla="*/ 0 w 136435"/>
                <a:gd name="connsiteY99" fmla="*/ 15696 h 192579"/>
                <a:gd name="connsiteX100" fmla="*/ 2415 w 136435"/>
                <a:gd name="connsiteY100" fmla="*/ 15092 h 192579"/>
                <a:gd name="connsiteX101" fmla="*/ 5433 w 136435"/>
                <a:gd name="connsiteY101" fmla="*/ 16300 h 192579"/>
                <a:gd name="connsiteX102" fmla="*/ 7848 w 136435"/>
                <a:gd name="connsiteY102" fmla="*/ 16300 h 192579"/>
                <a:gd name="connsiteX103" fmla="*/ 12678 w 136435"/>
                <a:gd name="connsiteY103" fmla="*/ 16903 h 192579"/>
                <a:gd name="connsiteX104" fmla="*/ 13885 w 136435"/>
                <a:gd name="connsiteY104" fmla="*/ 13885 h 192579"/>
                <a:gd name="connsiteX105" fmla="*/ 19922 w 136435"/>
                <a:gd name="connsiteY105" fmla="*/ 13885 h 192579"/>
                <a:gd name="connsiteX106" fmla="*/ 21733 w 136435"/>
                <a:gd name="connsiteY106" fmla="*/ 15696 h 192579"/>
                <a:gd name="connsiteX107" fmla="*/ 28977 w 136435"/>
                <a:gd name="connsiteY107" fmla="*/ 12074 h 192579"/>
                <a:gd name="connsiteX108" fmla="*/ 31392 w 136435"/>
                <a:gd name="connsiteY108" fmla="*/ 12677 h 192579"/>
                <a:gd name="connsiteX109" fmla="*/ 32600 w 136435"/>
                <a:gd name="connsiteY109" fmla="*/ 7848 h 192579"/>
                <a:gd name="connsiteX110" fmla="*/ 38033 w 136435"/>
                <a:gd name="connsiteY110" fmla="*/ 0 h 192579"/>
                <a:gd name="connsiteX111" fmla="*/ 42862 w 136435"/>
                <a:gd name="connsiteY111" fmla="*/ 5433 h 192579"/>
                <a:gd name="connsiteX112" fmla="*/ 41051 w 136435"/>
                <a:gd name="connsiteY112" fmla="*/ 9659 h 192579"/>
                <a:gd name="connsiteX113" fmla="*/ 47088 w 136435"/>
                <a:gd name="connsiteY113" fmla="*/ 11470 h 192579"/>
                <a:gd name="connsiteX114" fmla="*/ 54936 w 136435"/>
                <a:gd name="connsiteY114" fmla="*/ 11470 h 192579"/>
                <a:gd name="connsiteX115" fmla="*/ 57351 w 136435"/>
                <a:gd name="connsiteY115" fmla="*/ 18111 h 192579"/>
                <a:gd name="connsiteX116" fmla="*/ 57351 w 136435"/>
                <a:gd name="connsiteY116" fmla="*/ 21129 h 192579"/>
                <a:gd name="connsiteX117" fmla="*/ 60370 w 136435"/>
                <a:gd name="connsiteY117" fmla="*/ 23544 h 192579"/>
                <a:gd name="connsiteX118" fmla="*/ 60973 w 136435"/>
                <a:gd name="connsiteY118" fmla="*/ 28977 h 192579"/>
                <a:gd name="connsiteX119" fmla="*/ 59766 w 136435"/>
                <a:gd name="connsiteY119" fmla="*/ 32599 h 192579"/>
                <a:gd name="connsiteX120" fmla="*/ 60973 w 136435"/>
                <a:gd name="connsiteY120" fmla="*/ 35618 h 192579"/>
                <a:gd name="connsiteX121" fmla="*/ 66407 w 136435"/>
                <a:gd name="connsiteY121" fmla="*/ 39844 h 192579"/>
                <a:gd name="connsiteX122" fmla="*/ 71840 w 136435"/>
                <a:gd name="connsiteY122" fmla="*/ 41051 h 192579"/>
                <a:gd name="connsiteX123" fmla="*/ 74255 w 136435"/>
                <a:gd name="connsiteY123" fmla="*/ 37429 h 192579"/>
                <a:gd name="connsiteX124" fmla="*/ 82707 w 136435"/>
                <a:gd name="connsiteY124" fmla="*/ 36222 h 192579"/>
                <a:gd name="connsiteX125" fmla="*/ 91762 w 136435"/>
                <a:gd name="connsiteY125" fmla="*/ 31392 h 1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36435" h="192579">
                  <a:moveTo>
                    <a:pt x="91762" y="31392"/>
                  </a:moveTo>
                  <a:lnTo>
                    <a:pt x="95384" y="31996"/>
                  </a:lnTo>
                  <a:lnTo>
                    <a:pt x="102025" y="30788"/>
                  </a:lnTo>
                  <a:lnTo>
                    <a:pt x="102025" y="27166"/>
                  </a:lnTo>
                  <a:lnTo>
                    <a:pt x="106251" y="28374"/>
                  </a:lnTo>
                  <a:lnTo>
                    <a:pt x="112288" y="31392"/>
                  </a:lnTo>
                  <a:lnTo>
                    <a:pt x="113495" y="27770"/>
                  </a:lnTo>
                  <a:lnTo>
                    <a:pt x="118325" y="30185"/>
                  </a:lnTo>
                  <a:lnTo>
                    <a:pt x="119532" y="36825"/>
                  </a:lnTo>
                  <a:lnTo>
                    <a:pt x="121343" y="38636"/>
                  </a:lnTo>
                  <a:lnTo>
                    <a:pt x="120739" y="44070"/>
                  </a:lnTo>
                  <a:lnTo>
                    <a:pt x="118325" y="49503"/>
                  </a:lnTo>
                  <a:lnTo>
                    <a:pt x="121947" y="51918"/>
                  </a:lnTo>
                  <a:lnTo>
                    <a:pt x="124965" y="57955"/>
                  </a:lnTo>
                  <a:lnTo>
                    <a:pt x="124362" y="60973"/>
                  </a:lnTo>
                  <a:lnTo>
                    <a:pt x="118928" y="65803"/>
                  </a:lnTo>
                  <a:lnTo>
                    <a:pt x="124362" y="75462"/>
                  </a:lnTo>
                  <a:lnTo>
                    <a:pt x="122550" y="79688"/>
                  </a:lnTo>
                  <a:lnTo>
                    <a:pt x="125569" y="88744"/>
                  </a:lnTo>
                  <a:lnTo>
                    <a:pt x="129191" y="88744"/>
                  </a:lnTo>
                  <a:lnTo>
                    <a:pt x="133417" y="91762"/>
                  </a:lnTo>
                  <a:lnTo>
                    <a:pt x="132813" y="99610"/>
                  </a:lnTo>
                  <a:lnTo>
                    <a:pt x="136436" y="107458"/>
                  </a:lnTo>
                  <a:lnTo>
                    <a:pt x="134624" y="109873"/>
                  </a:lnTo>
                  <a:lnTo>
                    <a:pt x="128587" y="109269"/>
                  </a:lnTo>
                  <a:lnTo>
                    <a:pt x="123154" y="111684"/>
                  </a:lnTo>
                  <a:lnTo>
                    <a:pt x="120136" y="118928"/>
                  </a:lnTo>
                  <a:lnTo>
                    <a:pt x="127984" y="121343"/>
                  </a:lnTo>
                  <a:lnTo>
                    <a:pt x="132210" y="131002"/>
                  </a:lnTo>
                  <a:lnTo>
                    <a:pt x="129795" y="135832"/>
                  </a:lnTo>
                  <a:lnTo>
                    <a:pt x="125569" y="139454"/>
                  </a:lnTo>
                  <a:lnTo>
                    <a:pt x="126173" y="144887"/>
                  </a:lnTo>
                  <a:lnTo>
                    <a:pt x="123758" y="148509"/>
                  </a:lnTo>
                  <a:lnTo>
                    <a:pt x="124965" y="155754"/>
                  </a:lnTo>
                  <a:lnTo>
                    <a:pt x="128587" y="161791"/>
                  </a:lnTo>
                  <a:lnTo>
                    <a:pt x="125569" y="163602"/>
                  </a:lnTo>
                  <a:lnTo>
                    <a:pt x="125569" y="165413"/>
                  </a:lnTo>
                  <a:lnTo>
                    <a:pt x="124362" y="167224"/>
                  </a:lnTo>
                  <a:lnTo>
                    <a:pt x="121947" y="170846"/>
                  </a:lnTo>
                  <a:lnTo>
                    <a:pt x="122550" y="175676"/>
                  </a:lnTo>
                  <a:lnTo>
                    <a:pt x="120739" y="177487"/>
                  </a:lnTo>
                  <a:lnTo>
                    <a:pt x="120136" y="179298"/>
                  </a:lnTo>
                  <a:lnTo>
                    <a:pt x="117721" y="178694"/>
                  </a:lnTo>
                  <a:lnTo>
                    <a:pt x="116513" y="179298"/>
                  </a:lnTo>
                  <a:lnTo>
                    <a:pt x="115910" y="181713"/>
                  </a:lnTo>
                  <a:lnTo>
                    <a:pt x="111080" y="184731"/>
                  </a:lnTo>
                  <a:lnTo>
                    <a:pt x="108062" y="185939"/>
                  </a:lnTo>
                  <a:lnTo>
                    <a:pt x="108062" y="183524"/>
                  </a:lnTo>
                  <a:lnTo>
                    <a:pt x="106854" y="182317"/>
                  </a:lnTo>
                  <a:lnTo>
                    <a:pt x="104440" y="180505"/>
                  </a:lnTo>
                  <a:lnTo>
                    <a:pt x="100817" y="181713"/>
                  </a:lnTo>
                  <a:lnTo>
                    <a:pt x="100817" y="182920"/>
                  </a:lnTo>
                  <a:lnTo>
                    <a:pt x="100214" y="183524"/>
                  </a:lnTo>
                  <a:lnTo>
                    <a:pt x="102025" y="188354"/>
                  </a:lnTo>
                  <a:lnTo>
                    <a:pt x="102025" y="189561"/>
                  </a:lnTo>
                  <a:lnTo>
                    <a:pt x="95988" y="187750"/>
                  </a:lnTo>
                  <a:lnTo>
                    <a:pt x="93573" y="188354"/>
                  </a:lnTo>
                  <a:lnTo>
                    <a:pt x="87536" y="190768"/>
                  </a:lnTo>
                  <a:lnTo>
                    <a:pt x="86329" y="192579"/>
                  </a:lnTo>
                  <a:lnTo>
                    <a:pt x="74858" y="187750"/>
                  </a:lnTo>
                  <a:lnTo>
                    <a:pt x="76066" y="179298"/>
                  </a:lnTo>
                  <a:lnTo>
                    <a:pt x="73047" y="170243"/>
                  </a:lnTo>
                  <a:lnTo>
                    <a:pt x="70029" y="167828"/>
                  </a:lnTo>
                  <a:lnTo>
                    <a:pt x="64596" y="166620"/>
                  </a:lnTo>
                  <a:lnTo>
                    <a:pt x="62784" y="159376"/>
                  </a:lnTo>
                  <a:lnTo>
                    <a:pt x="59162" y="156357"/>
                  </a:lnTo>
                  <a:lnTo>
                    <a:pt x="51918" y="153339"/>
                  </a:lnTo>
                  <a:lnTo>
                    <a:pt x="50107" y="146698"/>
                  </a:lnTo>
                  <a:lnTo>
                    <a:pt x="53729" y="144887"/>
                  </a:lnTo>
                  <a:lnTo>
                    <a:pt x="53125" y="141869"/>
                  </a:lnTo>
                  <a:lnTo>
                    <a:pt x="55540" y="138850"/>
                  </a:lnTo>
                  <a:lnTo>
                    <a:pt x="51314" y="122550"/>
                  </a:lnTo>
                  <a:lnTo>
                    <a:pt x="47088" y="108062"/>
                  </a:lnTo>
                  <a:lnTo>
                    <a:pt x="42862" y="95384"/>
                  </a:lnTo>
                  <a:lnTo>
                    <a:pt x="39844" y="91158"/>
                  </a:lnTo>
                  <a:lnTo>
                    <a:pt x="33203" y="93573"/>
                  </a:lnTo>
                  <a:lnTo>
                    <a:pt x="31996" y="91158"/>
                  </a:lnTo>
                  <a:lnTo>
                    <a:pt x="26563" y="89951"/>
                  </a:lnTo>
                  <a:lnTo>
                    <a:pt x="25355" y="85725"/>
                  </a:lnTo>
                  <a:lnTo>
                    <a:pt x="22940" y="86329"/>
                  </a:lnTo>
                  <a:lnTo>
                    <a:pt x="21129" y="82103"/>
                  </a:lnTo>
                  <a:lnTo>
                    <a:pt x="28374" y="83914"/>
                  </a:lnTo>
                  <a:lnTo>
                    <a:pt x="33807" y="82707"/>
                  </a:lnTo>
                  <a:lnTo>
                    <a:pt x="41655" y="85121"/>
                  </a:lnTo>
                  <a:lnTo>
                    <a:pt x="44674" y="81499"/>
                  </a:lnTo>
                  <a:lnTo>
                    <a:pt x="42862" y="78481"/>
                  </a:lnTo>
                  <a:lnTo>
                    <a:pt x="37429" y="78481"/>
                  </a:lnTo>
                  <a:lnTo>
                    <a:pt x="35014" y="73651"/>
                  </a:lnTo>
                  <a:lnTo>
                    <a:pt x="31996" y="74255"/>
                  </a:lnTo>
                  <a:lnTo>
                    <a:pt x="24752" y="71840"/>
                  </a:lnTo>
                  <a:lnTo>
                    <a:pt x="25959" y="64596"/>
                  </a:lnTo>
                  <a:lnTo>
                    <a:pt x="18111" y="65199"/>
                  </a:lnTo>
                  <a:lnTo>
                    <a:pt x="15696" y="53729"/>
                  </a:lnTo>
                  <a:lnTo>
                    <a:pt x="10866" y="44070"/>
                  </a:lnTo>
                  <a:lnTo>
                    <a:pt x="15696" y="38636"/>
                  </a:lnTo>
                  <a:lnTo>
                    <a:pt x="10866" y="38033"/>
                  </a:lnTo>
                  <a:lnTo>
                    <a:pt x="9055" y="35618"/>
                  </a:lnTo>
                  <a:lnTo>
                    <a:pt x="6641" y="27166"/>
                  </a:lnTo>
                  <a:lnTo>
                    <a:pt x="1811" y="16300"/>
                  </a:lnTo>
                  <a:lnTo>
                    <a:pt x="0" y="15696"/>
                  </a:lnTo>
                  <a:lnTo>
                    <a:pt x="2415" y="15092"/>
                  </a:lnTo>
                  <a:lnTo>
                    <a:pt x="5433" y="16300"/>
                  </a:lnTo>
                  <a:lnTo>
                    <a:pt x="7848" y="16300"/>
                  </a:lnTo>
                  <a:lnTo>
                    <a:pt x="12678" y="16903"/>
                  </a:lnTo>
                  <a:lnTo>
                    <a:pt x="13885" y="13885"/>
                  </a:lnTo>
                  <a:lnTo>
                    <a:pt x="19922" y="13885"/>
                  </a:lnTo>
                  <a:lnTo>
                    <a:pt x="21733" y="15696"/>
                  </a:lnTo>
                  <a:lnTo>
                    <a:pt x="28977" y="12074"/>
                  </a:lnTo>
                  <a:lnTo>
                    <a:pt x="31392" y="12677"/>
                  </a:lnTo>
                  <a:lnTo>
                    <a:pt x="32600" y="7848"/>
                  </a:lnTo>
                  <a:lnTo>
                    <a:pt x="38033" y="0"/>
                  </a:lnTo>
                  <a:lnTo>
                    <a:pt x="42862" y="5433"/>
                  </a:lnTo>
                  <a:lnTo>
                    <a:pt x="41051" y="9659"/>
                  </a:lnTo>
                  <a:lnTo>
                    <a:pt x="47088" y="11470"/>
                  </a:lnTo>
                  <a:lnTo>
                    <a:pt x="54936" y="11470"/>
                  </a:lnTo>
                  <a:lnTo>
                    <a:pt x="57351" y="18111"/>
                  </a:lnTo>
                  <a:lnTo>
                    <a:pt x="57351" y="21129"/>
                  </a:lnTo>
                  <a:lnTo>
                    <a:pt x="60370" y="23544"/>
                  </a:lnTo>
                  <a:lnTo>
                    <a:pt x="60973" y="28977"/>
                  </a:lnTo>
                  <a:lnTo>
                    <a:pt x="59766" y="32599"/>
                  </a:lnTo>
                  <a:lnTo>
                    <a:pt x="60973" y="35618"/>
                  </a:lnTo>
                  <a:lnTo>
                    <a:pt x="66407" y="39844"/>
                  </a:lnTo>
                  <a:lnTo>
                    <a:pt x="71840" y="41051"/>
                  </a:lnTo>
                  <a:lnTo>
                    <a:pt x="74255" y="37429"/>
                  </a:lnTo>
                  <a:lnTo>
                    <a:pt x="82707" y="36222"/>
                  </a:lnTo>
                  <a:lnTo>
                    <a:pt x="91762" y="31392"/>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59" name="Freeform: Shape 5158">
              <a:extLst>
                <a:ext uri="{FF2B5EF4-FFF2-40B4-BE49-F238E27FC236}">
                  <a16:creationId xmlns:a16="http://schemas.microsoft.com/office/drawing/2014/main" id="{9635BB45-4734-B45B-1E24-D3C234C1238B}"/>
                </a:ext>
              </a:extLst>
            </p:cNvPr>
            <p:cNvSpPr/>
            <p:nvPr/>
          </p:nvSpPr>
          <p:spPr>
            <a:xfrm>
              <a:off x="5512986" y="2988302"/>
              <a:ext cx="1297345" cy="1022663"/>
            </a:xfrm>
            <a:custGeom>
              <a:avLst/>
              <a:gdLst>
                <a:gd name="connsiteX0" fmla="*/ 553590 w 1297345"/>
                <a:gd name="connsiteY0" fmla="*/ 891057 h 1022663"/>
                <a:gd name="connsiteX1" fmla="*/ 546950 w 1297345"/>
                <a:gd name="connsiteY1" fmla="*/ 888642 h 1022663"/>
                <a:gd name="connsiteX2" fmla="*/ 549968 w 1297345"/>
                <a:gd name="connsiteY2" fmla="*/ 883813 h 1022663"/>
                <a:gd name="connsiteX3" fmla="*/ 553590 w 1297345"/>
                <a:gd name="connsiteY3" fmla="*/ 891057 h 1022663"/>
                <a:gd name="connsiteX4" fmla="*/ 925468 w 1297345"/>
                <a:gd name="connsiteY4" fmla="*/ 795069 h 1022663"/>
                <a:gd name="connsiteX5" fmla="*/ 930901 w 1297345"/>
                <a:gd name="connsiteY5" fmla="*/ 796880 h 1022663"/>
                <a:gd name="connsiteX6" fmla="*/ 930297 w 1297345"/>
                <a:gd name="connsiteY6" fmla="*/ 805332 h 1022663"/>
                <a:gd name="connsiteX7" fmla="*/ 925468 w 1297345"/>
                <a:gd name="connsiteY7" fmla="*/ 805936 h 1022663"/>
                <a:gd name="connsiteX8" fmla="*/ 923053 w 1297345"/>
                <a:gd name="connsiteY8" fmla="*/ 796277 h 1022663"/>
                <a:gd name="connsiteX9" fmla="*/ 925468 w 1297345"/>
                <a:gd name="connsiteY9" fmla="*/ 795069 h 1022663"/>
                <a:gd name="connsiteX10" fmla="*/ 935127 w 1297345"/>
                <a:gd name="connsiteY10" fmla="*/ 681574 h 1022663"/>
                <a:gd name="connsiteX11" fmla="*/ 939957 w 1297345"/>
                <a:gd name="connsiteY11" fmla="*/ 683385 h 1022663"/>
                <a:gd name="connsiteX12" fmla="*/ 939957 w 1297345"/>
                <a:gd name="connsiteY12" fmla="*/ 685800 h 1022663"/>
                <a:gd name="connsiteX13" fmla="*/ 935127 w 1297345"/>
                <a:gd name="connsiteY13" fmla="*/ 687007 h 1022663"/>
                <a:gd name="connsiteX14" fmla="*/ 935127 w 1297345"/>
                <a:gd name="connsiteY14" fmla="*/ 681574 h 1022663"/>
                <a:gd name="connsiteX15" fmla="*/ 297019 w 1297345"/>
                <a:gd name="connsiteY15" fmla="*/ 505295 h 1022663"/>
                <a:gd name="connsiteX16" fmla="*/ 300038 w 1297345"/>
                <a:gd name="connsiteY16" fmla="*/ 507106 h 1022663"/>
                <a:gd name="connsiteX17" fmla="*/ 302452 w 1297345"/>
                <a:gd name="connsiteY17" fmla="*/ 511332 h 1022663"/>
                <a:gd name="connsiteX18" fmla="*/ 298830 w 1297345"/>
                <a:gd name="connsiteY18" fmla="*/ 517369 h 1022663"/>
                <a:gd name="connsiteX19" fmla="*/ 290378 w 1297345"/>
                <a:gd name="connsiteY19" fmla="*/ 513143 h 1022663"/>
                <a:gd name="connsiteX20" fmla="*/ 290378 w 1297345"/>
                <a:gd name="connsiteY20" fmla="*/ 508313 h 1022663"/>
                <a:gd name="connsiteX21" fmla="*/ 297019 w 1297345"/>
                <a:gd name="connsiteY21" fmla="*/ 505295 h 1022663"/>
                <a:gd name="connsiteX22" fmla="*/ 230009 w 1297345"/>
                <a:gd name="connsiteY22" fmla="*/ 502276 h 1022663"/>
                <a:gd name="connsiteX23" fmla="*/ 235442 w 1297345"/>
                <a:gd name="connsiteY23" fmla="*/ 504691 h 1022663"/>
                <a:gd name="connsiteX24" fmla="*/ 233631 w 1297345"/>
                <a:gd name="connsiteY24" fmla="*/ 507106 h 1022663"/>
                <a:gd name="connsiteX25" fmla="*/ 228198 w 1297345"/>
                <a:gd name="connsiteY25" fmla="*/ 505295 h 1022663"/>
                <a:gd name="connsiteX26" fmla="*/ 230009 w 1297345"/>
                <a:gd name="connsiteY26" fmla="*/ 502276 h 1022663"/>
                <a:gd name="connsiteX27" fmla="*/ 234838 w 1297345"/>
                <a:gd name="connsiteY27" fmla="*/ 490202 h 1022663"/>
                <a:gd name="connsiteX28" fmla="*/ 240271 w 1297345"/>
                <a:gd name="connsiteY28" fmla="*/ 490202 h 1022663"/>
                <a:gd name="connsiteX29" fmla="*/ 242686 w 1297345"/>
                <a:gd name="connsiteY29" fmla="*/ 493824 h 1022663"/>
                <a:gd name="connsiteX30" fmla="*/ 239064 w 1297345"/>
                <a:gd name="connsiteY30" fmla="*/ 495635 h 1022663"/>
                <a:gd name="connsiteX31" fmla="*/ 233027 w 1297345"/>
                <a:gd name="connsiteY31" fmla="*/ 492013 h 1022663"/>
                <a:gd name="connsiteX32" fmla="*/ 234838 w 1297345"/>
                <a:gd name="connsiteY32" fmla="*/ 490202 h 1022663"/>
                <a:gd name="connsiteX33" fmla="*/ 357389 w 1297345"/>
                <a:gd name="connsiteY33" fmla="*/ 484165 h 1022663"/>
                <a:gd name="connsiteX34" fmla="*/ 359804 w 1297345"/>
                <a:gd name="connsiteY34" fmla="*/ 485976 h 1022663"/>
                <a:gd name="connsiteX35" fmla="*/ 361615 w 1297345"/>
                <a:gd name="connsiteY35" fmla="*/ 492013 h 1022663"/>
                <a:gd name="connsiteX36" fmla="*/ 356785 w 1297345"/>
                <a:gd name="connsiteY36" fmla="*/ 493824 h 1022663"/>
                <a:gd name="connsiteX37" fmla="*/ 352559 w 1297345"/>
                <a:gd name="connsiteY37" fmla="*/ 493221 h 1022663"/>
                <a:gd name="connsiteX38" fmla="*/ 353163 w 1297345"/>
                <a:gd name="connsiteY38" fmla="*/ 485976 h 1022663"/>
                <a:gd name="connsiteX39" fmla="*/ 357389 w 1297345"/>
                <a:gd name="connsiteY39" fmla="*/ 484165 h 1022663"/>
                <a:gd name="connsiteX40" fmla="*/ 375500 w 1297345"/>
                <a:gd name="connsiteY40" fmla="*/ 475713 h 1022663"/>
                <a:gd name="connsiteX41" fmla="*/ 379122 w 1297345"/>
                <a:gd name="connsiteY41" fmla="*/ 476921 h 1022663"/>
                <a:gd name="connsiteX42" fmla="*/ 379726 w 1297345"/>
                <a:gd name="connsiteY42" fmla="*/ 481147 h 1022663"/>
                <a:gd name="connsiteX43" fmla="*/ 375500 w 1297345"/>
                <a:gd name="connsiteY43" fmla="*/ 484165 h 1022663"/>
                <a:gd name="connsiteX44" fmla="*/ 366444 w 1297345"/>
                <a:gd name="connsiteY44" fmla="*/ 485976 h 1022663"/>
                <a:gd name="connsiteX45" fmla="*/ 365237 w 1297345"/>
                <a:gd name="connsiteY45" fmla="*/ 482958 h 1022663"/>
                <a:gd name="connsiteX46" fmla="*/ 367048 w 1297345"/>
                <a:gd name="connsiteY46" fmla="*/ 478732 h 1022663"/>
                <a:gd name="connsiteX47" fmla="*/ 375500 w 1297345"/>
                <a:gd name="connsiteY47" fmla="*/ 475713 h 1022663"/>
                <a:gd name="connsiteX48" fmla="*/ 466658 w 1297345"/>
                <a:gd name="connsiteY48" fmla="*/ 373085 h 1022663"/>
                <a:gd name="connsiteX49" fmla="*/ 464243 w 1297345"/>
                <a:gd name="connsiteY49" fmla="*/ 379726 h 1022663"/>
                <a:gd name="connsiteX50" fmla="*/ 461225 w 1297345"/>
                <a:gd name="connsiteY50" fmla="*/ 384555 h 1022663"/>
                <a:gd name="connsiteX51" fmla="*/ 458810 w 1297345"/>
                <a:gd name="connsiteY51" fmla="*/ 380933 h 1022663"/>
                <a:gd name="connsiteX52" fmla="*/ 466658 w 1297345"/>
                <a:gd name="connsiteY52" fmla="*/ 373085 h 1022663"/>
                <a:gd name="connsiteX53" fmla="*/ 76670 w 1297345"/>
                <a:gd name="connsiteY53" fmla="*/ 313923 h 1022663"/>
                <a:gd name="connsiteX54" fmla="*/ 77877 w 1297345"/>
                <a:gd name="connsiteY54" fmla="*/ 316941 h 1022663"/>
                <a:gd name="connsiteX55" fmla="*/ 86932 w 1297345"/>
                <a:gd name="connsiteY55" fmla="*/ 317545 h 1022663"/>
                <a:gd name="connsiteX56" fmla="*/ 88140 w 1297345"/>
                <a:gd name="connsiteY56" fmla="*/ 322978 h 1022663"/>
                <a:gd name="connsiteX57" fmla="*/ 79688 w 1297345"/>
                <a:gd name="connsiteY57" fmla="*/ 325996 h 1022663"/>
                <a:gd name="connsiteX58" fmla="*/ 79084 w 1297345"/>
                <a:gd name="connsiteY58" fmla="*/ 328411 h 1022663"/>
                <a:gd name="connsiteX59" fmla="*/ 73047 w 1297345"/>
                <a:gd name="connsiteY59" fmla="*/ 324789 h 1022663"/>
                <a:gd name="connsiteX60" fmla="*/ 73047 w 1297345"/>
                <a:gd name="connsiteY60" fmla="*/ 320563 h 1022663"/>
                <a:gd name="connsiteX61" fmla="*/ 76670 w 1297345"/>
                <a:gd name="connsiteY61" fmla="*/ 313923 h 1022663"/>
                <a:gd name="connsiteX62" fmla="*/ 65803 w 1297345"/>
                <a:gd name="connsiteY62" fmla="*/ 307886 h 1022663"/>
                <a:gd name="connsiteX63" fmla="*/ 70633 w 1297345"/>
                <a:gd name="connsiteY63" fmla="*/ 309093 h 1022663"/>
                <a:gd name="connsiteX64" fmla="*/ 71840 w 1297345"/>
                <a:gd name="connsiteY64" fmla="*/ 313319 h 1022663"/>
                <a:gd name="connsiteX65" fmla="*/ 67010 w 1297345"/>
                <a:gd name="connsiteY65" fmla="*/ 313319 h 1022663"/>
                <a:gd name="connsiteX66" fmla="*/ 65803 w 1297345"/>
                <a:gd name="connsiteY66" fmla="*/ 307886 h 1022663"/>
                <a:gd name="connsiteX67" fmla="*/ 83310 w 1297345"/>
                <a:gd name="connsiteY67" fmla="*/ 300641 h 1022663"/>
                <a:gd name="connsiteX68" fmla="*/ 88743 w 1297345"/>
                <a:gd name="connsiteY68" fmla="*/ 306678 h 1022663"/>
                <a:gd name="connsiteX69" fmla="*/ 83914 w 1297345"/>
                <a:gd name="connsiteY69" fmla="*/ 308489 h 1022663"/>
                <a:gd name="connsiteX70" fmla="*/ 79084 w 1297345"/>
                <a:gd name="connsiteY70" fmla="*/ 300641 h 1022663"/>
                <a:gd name="connsiteX71" fmla="*/ 83310 w 1297345"/>
                <a:gd name="connsiteY71" fmla="*/ 300641 h 1022663"/>
                <a:gd name="connsiteX72" fmla="*/ 65803 w 1297345"/>
                <a:gd name="connsiteY72" fmla="*/ 281927 h 1022663"/>
                <a:gd name="connsiteX73" fmla="*/ 68821 w 1297345"/>
                <a:gd name="connsiteY73" fmla="*/ 286756 h 1022663"/>
                <a:gd name="connsiteX74" fmla="*/ 65803 w 1297345"/>
                <a:gd name="connsiteY74" fmla="*/ 287964 h 1022663"/>
                <a:gd name="connsiteX75" fmla="*/ 65803 w 1297345"/>
                <a:gd name="connsiteY75" fmla="*/ 281927 h 1022663"/>
                <a:gd name="connsiteX76" fmla="*/ 59162 w 1297345"/>
                <a:gd name="connsiteY76" fmla="*/ 276493 h 1022663"/>
                <a:gd name="connsiteX77" fmla="*/ 63388 w 1297345"/>
                <a:gd name="connsiteY77" fmla="*/ 281927 h 1022663"/>
                <a:gd name="connsiteX78" fmla="*/ 61577 w 1297345"/>
                <a:gd name="connsiteY78" fmla="*/ 294001 h 1022663"/>
                <a:gd name="connsiteX79" fmla="*/ 57955 w 1297345"/>
                <a:gd name="connsiteY79" fmla="*/ 293397 h 1022663"/>
                <a:gd name="connsiteX80" fmla="*/ 56144 w 1297345"/>
                <a:gd name="connsiteY80" fmla="*/ 287360 h 1022663"/>
                <a:gd name="connsiteX81" fmla="*/ 56748 w 1297345"/>
                <a:gd name="connsiteY81" fmla="*/ 282530 h 1022663"/>
                <a:gd name="connsiteX82" fmla="*/ 51314 w 1297345"/>
                <a:gd name="connsiteY82" fmla="*/ 285549 h 1022663"/>
                <a:gd name="connsiteX83" fmla="*/ 53125 w 1297345"/>
                <a:gd name="connsiteY83" fmla="*/ 280116 h 1022663"/>
                <a:gd name="connsiteX84" fmla="*/ 59162 w 1297345"/>
                <a:gd name="connsiteY84" fmla="*/ 276493 h 1022663"/>
                <a:gd name="connsiteX85" fmla="*/ 60973 w 1297345"/>
                <a:gd name="connsiteY85" fmla="*/ 250534 h 1022663"/>
                <a:gd name="connsiteX86" fmla="*/ 61577 w 1297345"/>
                <a:gd name="connsiteY86" fmla="*/ 255364 h 1022663"/>
                <a:gd name="connsiteX87" fmla="*/ 57955 w 1297345"/>
                <a:gd name="connsiteY87" fmla="*/ 260797 h 1022663"/>
                <a:gd name="connsiteX88" fmla="*/ 52522 w 1297345"/>
                <a:gd name="connsiteY88" fmla="*/ 264419 h 1022663"/>
                <a:gd name="connsiteX89" fmla="*/ 51314 w 1297345"/>
                <a:gd name="connsiteY89" fmla="*/ 260193 h 1022663"/>
                <a:gd name="connsiteX90" fmla="*/ 54333 w 1297345"/>
                <a:gd name="connsiteY90" fmla="*/ 257779 h 1022663"/>
                <a:gd name="connsiteX91" fmla="*/ 57955 w 1297345"/>
                <a:gd name="connsiteY91" fmla="*/ 251742 h 1022663"/>
                <a:gd name="connsiteX92" fmla="*/ 60973 w 1297345"/>
                <a:gd name="connsiteY92" fmla="*/ 250534 h 1022663"/>
                <a:gd name="connsiteX93" fmla="*/ 55540 w 1297345"/>
                <a:gd name="connsiteY93" fmla="*/ 244497 h 1022663"/>
                <a:gd name="connsiteX94" fmla="*/ 57955 w 1297345"/>
                <a:gd name="connsiteY94" fmla="*/ 249327 h 1022663"/>
                <a:gd name="connsiteX95" fmla="*/ 52522 w 1297345"/>
                <a:gd name="connsiteY95" fmla="*/ 249327 h 1022663"/>
                <a:gd name="connsiteX96" fmla="*/ 51314 w 1297345"/>
                <a:gd name="connsiteY96" fmla="*/ 246308 h 1022663"/>
                <a:gd name="connsiteX97" fmla="*/ 55540 w 1297345"/>
                <a:gd name="connsiteY97" fmla="*/ 244497 h 1022663"/>
                <a:gd name="connsiteX98" fmla="*/ 35618 w 1297345"/>
                <a:gd name="connsiteY98" fmla="*/ 203446 h 1022663"/>
                <a:gd name="connsiteX99" fmla="*/ 43466 w 1297345"/>
                <a:gd name="connsiteY99" fmla="*/ 208276 h 1022663"/>
                <a:gd name="connsiteX100" fmla="*/ 49503 w 1297345"/>
                <a:gd name="connsiteY100" fmla="*/ 205861 h 1022663"/>
                <a:gd name="connsiteX101" fmla="*/ 47088 w 1297345"/>
                <a:gd name="connsiteY101" fmla="*/ 215520 h 1022663"/>
                <a:gd name="connsiteX102" fmla="*/ 47692 w 1297345"/>
                <a:gd name="connsiteY102" fmla="*/ 220953 h 1022663"/>
                <a:gd name="connsiteX103" fmla="*/ 42259 w 1297345"/>
                <a:gd name="connsiteY103" fmla="*/ 237253 h 1022663"/>
                <a:gd name="connsiteX104" fmla="*/ 35618 w 1297345"/>
                <a:gd name="connsiteY104" fmla="*/ 243894 h 1022663"/>
                <a:gd name="connsiteX105" fmla="*/ 33203 w 1297345"/>
                <a:gd name="connsiteY105" fmla="*/ 250534 h 1022663"/>
                <a:gd name="connsiteX106" fmla="*/ 22337 w 1297345"/>
                <a:gd name="connsiteY106" fmla="*/ 254760 h 1022663"/>
                <a:gd name="connsiteX107" fmla="*/ 16300 w 1297345"/>
                <a:gd name="connsiteY107" fmla="*/ 249327 h 1022663"/>
                <a:gd name="connsiteX108" fmla="*/ 6641 w 1297345"/>
                <a:gd name="connsiteY108" fmla="*/ 251742 h 1022663"/>
                <a:gd name="connsiteX109" fmla="*/ 1811 w 1297345"/>
                <a:gd name="connsiteY109" fmla="*/ 248723 h 1022663"/>
                <a:gd name="connsiteX110" fmla="*/ 0 w 1297345"/>
                <a:gd name="connsiteY110" fmla="*/ 244497 h 1022663"/>
                <a:gd name="connsiteX111" fmla="*/ 4226 w 1297345"/>
                <a:gd name="connsiteY111" fmla="*/ 240271 h 1022663"/>
                <a:gd name="connsiteX112" fmla="*/ 16904 w 1297345"/>
                <a:gd name="connsiteY112" fmla="*/ 238460 h 1022663"/>
                <a:gd name="connsiteX113" fmla="*/ 19318 w 1297345"/>
                <a:gd name="connsiteY113" fmla="*/ 234234 h 1022663"/>
                <a:gd name="connsiteX114" fmla="*/ 25959 w 1297345"/>
                <a:gd name="connsiteY114" fmla="*/ 226990 h 1022663"/>
                <a:gd name="connsiteX115" fmla="*/ 26563 w 1297345"/>
                <a:gd name="connsiteY115" fmla="*/ 223972 h 1022663"/>
                <a:gd name="connsiteX116" fmla="*/ 31392 w 1297345"/>
                <a:gd name="connsiteY116" fmla="*/ 219746 h 1022663"/>
                <a:gd name="connsiteX117" fmla="*/ 30789 w 1297345"/>
                <a:gd name="connsiteY117" fmla="*/ 214313 h 1022663"/>
                <a:gd name="connsiteX118" fmla="*/ 35618 w 1297345"/>
                <a:gd name="connsiteY118" fmla="*/ 203446 h 1022663"/>
                <a:gd name="connsiteX119" fmla="*/ 25355 w 1297345"/>
                <a:gd name="connsiteY119" fmla="*/ 199220 h 1022663"/>
                <a:gd name="connsiteX120" fmla="*/ 27770 w 1297345"/>
                <a:gd name="connsiteY120" fmla="*/ 204050 h 1022663"/>
                <a:gd name="connsiteX121" fmla="*/ 26563 w 1297345"/>
                <a:gd name="connsiteY121" fmla="*/ 212501 h 1022663"/>
                <a:gd name="connsiteX122" fmla="*/ 28374 w 1297345"/>
                <a:gd name="connsiteY122" fmla="*/ 219746 h 1022663"/>
                <a:gd name="connsiteX123" fmla="*/ 23544 w 1297345"/>
                <a:gd name="connsiteY123" fmla="*/ 220953 h 1022663"/>
                <a:gd name="connsiteX124" fmla="*/ 16904 w 1297345"/>
                <a:gd name="connsiteY124" fmla="*/ 226386 h 1022663"/>
                <a:gd name="connsiteX125" fmla="*/ 14489 w 1297345"/>
                <a:gd name="connsiteY125" fmla="*/ 223972 h 1022663"/>
                <a:gd name="connsiteX126" fmla="*/ 16300 w 1297345"/>
                <a:gd name="connsiteY126" fmla="*/ 221557 h 1022663"/>
                <a:gd name="connsiteX127" fmla="*/ 16904 w 1297345"/>
                <a:gd name="connsiteY127" fmla="*/ 215520 h 1022663"/>
                <a:gd name="connsiteX128" fmla="*/ 16300 w 1297345"/>
                <a:gd name="connsiteY128" fmla="*/ 213709 h 1022663"/>
                <a:gd name="connsiteX129" fmla="*/ 18715 w 1297345"/>
                <a:gd name="connsiteY129" fmla="*/ 205257 h 1022663"/>
                <a:gd name="connsiteX130" fmla="*/ 22940 w 1297345"/>
                <a:gd name="connsiteY130" fmla="*/ 204050 h 1022663"/>
                <a:gd name="connsiteX131" fmla="*/ 22337 w 1297345"/>
                <a:gd name="connsiteY131" fmla="*/ 200428 h 1022663"/>
                <a:gd name="connsiteX132" fmla="*/ 25355 w 1297345"/>
                <a:gd name="connsiteY132" fmla="*/ 199220 h 1022663"/>
                <a:gd name="connsiteX133" fmla="*/ 63992 w 1297345"/>
                <a:gd name="connsiteY133" fmla="*/ 198013 h 1022663"/>
                <a:gd name="connsiteX134" fmla="*/ 66407 w 1297345"/>
                <a:gd name="connsiteY134" fmla="*/ 199220 h 1022663"/>
                <a:gd name="connsiteX135" fmla="*/ 69425 w 1297345"/>
                <a:gd name="connsiteY135" fmla="*/ 204050 h 1022663"/>
                <a:gd name="connsiteX136" fmla="*/ 67010 w 1297345"/>
                <a:gd name="connsiteY136" fmla="*/ 207068 h 1022663"/>
                <a:gd name="connsiteX137" fmla="*/ 68218 w 1297345"/>
                <a:gd name="connsiteY137" fmla="*/ 209483 h 1022663"/>
                <a:gd name="connsiteX138" fmla="*/ 69425 w 1297345"/>
                <a:gd name="connsiteY138" fmla="*/ 210690 h 1022663"/>
                <a:gd name="connsiteX139" fmla="*/ 68218 w 1297345"/>
                <a:gd name="connsiteY139" fmla="*/ 214916 h 1022663"/>
                <a:gd name="connsiteX140" fmla="*/ 62181 w 1297345"/>
                <a:gd name="connsiteY140" fmla="*/ 219142 h 1022663"/>
                <a:gd name="connsiteX141" fmla="*/ 57351 w 1297345"/>
                <a:gd name="connsiteY141" fmla="*/ 217331 h 1022663"/>
                <a:gd name="connsiteX142" fmla="*/ 51918 w 1297345"/>
                <a:gd name="connsiteY142" fmla="*/ 217331 h 1022663"/>
                <a:gd name="connsiteX143" fmla="*/ 55540 w 1297345"/>
                <a:gd name="connsiteY143" fmla="*/ 210690 h 1022663"/>
                <a:gd name="connsiteX144" fmla="*/ 53729 w 1297345"/>
                <a:gd name="connsiteY144" fmla="*/ 203446 h 1022663"/>
                <a:gd name="connsiteX145" fmla="*/ 56144 w 1297345"/>
                <a:gd name="connsiteY145" fmla="*/ 201031 h 1022663"/>
                <a:gd name="connsiteX146" fmla="*/ 63992 w 1297345"/>
                <a:gd name="connsiteY146" fmla="*/ 198013 h 1022663"/>
                <a:gd name="connsiteX147" fmla="*/ 43466 w 1297345"/>
                <a:gd name="connsiteY147" fmla="*/ 187146 h 1022663"/>
                <a:gd name="connsiteX148" fmla="*/ 47692 w 1297345"/>
                <a:gd name="connsiteY148" fmla="*/ 188957 h 1022663"/>
                <a:gd name="connsiteX149" fmla="*/ 51918 w 1297345"/>
                <a:gd name="connsiteY149" fmla="*/ 196805 h 1022663"/>
                <a:gd name="connsiteX150" fmla="*/ 48899 w 1297345"/>
                <a:gd name="connsiteY150" fmla="*/ 202239 h 1022663"/>
                <a:gd name="connsiteX151" fmla="*/ 44070 w 1297345"/>
                <a:gd name="connsiteY151" fmla="*/ 207068 h 1022663"/>
                <a:gd name="connsiteX152" fmla="*/ 39844 w 1297345"/>
                <a:gd name="connsiteY152" fmla="*/ 205861 h 1022663"/>
                <a:gd name="connsiteX153" fmla="*/ 38033 w 1297345"/>
                <a:gd name="connsiteY153" fmla="*/ 202842 h 1022663"/>
                <a:gd name="connsiteX154" fmla="*/ 34411 w 1297345"/>
                <a:gd name="connsiteY154" fmla="*/ 202239 h 1022663"/>
                <a:gd name="connsiteX155" fmla="*/ 31996 w 1297345"/>
                <a:gd name="connsiteY155" fmla="*/ 196805 h 1022663"/>
                <a:gd name="connsiteX156" fmla="*/ 38637 w 1297345"/>
                <a:gd name="connsiteY156" fmla="*/ 191372 h 1022663"/>
                <a:gd name="connsiteX157" fmla="*/ 39240 w 1297345"/>
                <a:gd name="connsiteY157" fmla="*/ 188354 h 1022663"/>
                <a:gd name="connsiteX158" fmla="*/ 43466 w 1297345"/>
                <a:gd name="connsiteY158" fmla="*/ 187146 h 1022663"/>
                <a:gd name="connsiteX159" fmla="*/ 12678 w 1297345"/>
                <a:gd name="connsiteY159" fmla="*/ 186543 h 1022663"/>
                <a:gd name="connsiteX160" fmla="*/ 13281 w 1297345"/>
                <a:gd name="connsiteY160" fmla="*/ 190768 h 1022663"/>
                <a:gd name="connsiteX161" fmla="*/ 9659 w 1297345"/>
                <a:gd name="connsiteY161" fmla="*/ 194994 h 1022663"/>
                <a:gd name="connsiteX162" fmla="*/ 6037 w 1297345"/>
                <a:gd name="connsiteY162" fmla="*/ 193787 h 1022663"/>
                <a:gd name="connsiteX163" fmla="*/ 6037 w 1297345"/>
                <a:gd name="connsiteY163" fmla="*/ 189561 h 1022663"/>
                <a:gd name="connsiteX164" fmla="*/ 12678 w 1297345"/>
                <a:gd name="connsiteY164" fmla="*/ 186543 h 1022663"/>
                <a:gd name="connsiteX165" fmla="*/ 54333 w 1297345"/>
                <a:gd name="connsiteY165" fmla="*/ 173865 h 1022663"/>
                <a:gd name="connsiteX166" fmla="*/ 55540 w 1297345"/>
                <a:gd name="connsiteY166" fmla="*/ 174469 h 1022663"/>
                <a:gd name="connsiteX167" fmla="*/ 54333 w 1297345"/>
                <a:gd name="connsiteY167" fmla="*/ 184128 h 1022663"/>
                <a:gd name="connsiteX168" fmla="*/ 54936 w 1297345"/>
                <a:gd name="connsiteY168" fmla="*/ 186543 h 1022663"/>
                <a:gd name="connsiteX169" fmla="*/ 49503 w 1297345"/>
                <a:gd name="connsiteY169" fmla="*/ 190165 h 1022663"/>
                <a:gd name="connsiteX170" fmla="*/ 47692 w 1297345"/>
                <a:gd name="connsiteY170" fmla="*/ 188354 h 1022663"/>
                <a:gd name="connsiteX171" fmla="*/ 43466 w 1297345"/>
                <a:gd name="connsiteY171" fmla="*/ 187146 h 1022663"/>
                <a:gd name="connsiteX172" fmla="*/ 39844 w 1297345"/>
                <a:gd name="connsiteY172" fmla="*/ 187750 h 1022663"/>
                <a:gd name="connsiteX173" fmla="*/ 38637 w 1297345"/>
                <a:gd name="connsiteY173" fmla="*/ 189561 h 1022663"/>
                <a:gd name="connsiteX174" fmla="*/ 38637 w 1297345"/>
                <a:gd name="connsiteY174" fmla="*/ 191372 h 1022663"/>
                <a:gd name="connsiteX175" fmla="*/ 35014 w 1297345"/>
                <a:gd name="connsiteY175" fmla="*/ 191372 h 1022663"/>
                <a:gd name="connsiteX176" fmla="*/ 33807 w 1297345"/>
                <a:gd name="connsiteY176" fmla="*/ 184128 h 1022663"/>
                <a:gd name="connsiteX177" fmla="*/ 35014 w 1297345"/>
                <a:gd name="connsiteY177" fmla="*/ 181713 h 1022663"/>
                <a:gd name="connsiteX178" fmla="*/ 41051 w 1297345"/>
                <a:gd name="connsiteY178" fmla="*/ 181109 h 1022663"/>
                <a:gd name="connsiteX179" fmla="*/ 48296 w 1297345"/>
                <a:gd name="connsiteY179" fmla="*/ 177487 h 1022663"/>
                <a:gd name="connsiteX180" fmla="*/ 49503 w 1297345"/>
                <a:gd name="connsiteY180" fmla="*/ 174469 h 1022663"/>
                <a:gd name="connsiteX181" fmla="*/ 54333 w 1297345"/>
                <a:gd name="connsiteY181" fmla="*/ 173865 h 1022663"/>
                <a:gd name="connsiteX182" fmla="*/ 71840 w 1297345"/>
                <a:gd name="connsiteY182" fmla="*/ 172054 h 1022663"/>
                <a:gd name="connsiteX183" fmla="*/ 73651 w 1297345"/>
                <a:gd name="connsiteY183" fmla="*/ 174469 h 1022663"/>
                <a:gd name="connsiteX184" fmla="*/ 76670 w 1297345"/>
                <a:gd name="connsiteY184" fmla="*/ 175072 h 1022663"/>
                <a:gd name="connsiteX185" fmla="*/ 76670 w 1297345"/>
                <a:gd name="connsiteY185" fmla="*/ 175676 h 1022663"/>
                <a:gd name="connsiteX186" fmla="*/ 76670 w 1297345"/>
                <a:gd name="connsiteY186" fmla="*/ 176883 h 1022663"/>
                <a:gd name="connsiteX187" fmla="*/ 77273 w 1297345"/>
                <a:gd name="connsiteY187" fmla="*/ 176883 h 1022663"/>
                <a:gd name="connsiteX188" fmla="*/ 82707 w 1297345"/>
                <a:gd name="connsiteY188" fmla="*/ 177487 h 1022663"/>
                <a:gd name="connsiteX189" fmla="*/ 73047 w 1297345"/>
                <a:gd name="connsiteY189" fmla="*/ 189561 h 1022663"/>
                <a:gd name="connsiteX190" fmla="*/ 68821 w 1297345"/>
                <a:gd name="connsiteY190" fmla="*/ 191976 h 1022663"/>
                <a:gd name="connsiteX191" fmla="*/ 62785 w 1297345"/>
                <a:gd name="connsiteY191" fmla="*/ 189561 h 1022663"/>
                <a:gd name="connsiteX192" fmla="*/ 62181 w 1297345"/>
                <a:gd name="connsiteY192" fmla="*/ 184128 h 1022663"/>
                <a:gd name="connsiteX193" fmla="*/ 67614 w 1297345"/>
                <a:gd name="connsiteY193" fmla="*/ 181713 h 1022663"/>
                <a:gd name="connsiteX194" fmla="*/ 71236 w 1297345"/>
                <a:gd name="connsiteY194" fmla="*/ 178694 h 1022663"/>
                <a:gd name="connsiteX195" fmla="*/ 71840 w 1297345"/>
                <a:gd name="connsiteY195" fmla="*/ 172054 h 1022663"/>
                <a:gd name="connsiteX196" fmla="*/ 60973 w 1297345"/>
                <a:gd name="connsiteY196" fmla="*/ 161187 h 1022663"/>
                <a:gd name="connsiteX197" fmla="*/ 65199 w 1297345"/>
                <a:gd name="connsiteY197" fmla="*/ 166017 h 1022663"/>
                <a:gd name="connsiteX198" fmla="*/ 63992 w 1297345"/>
                <a:gd name="connsiteY198" fmla="*/ 169035 h 1022663"/>
                <a:gd name="connsiteX199" fmla="*/ 68218 w 1297345"/>
                <a:gd name="connsiteY199" fmla="*/ 172657 h 1022663"/>
                <a:gd name="connsiteX200" fmla="*/ 68218 w 1297345"/>
                <a:gd name="connsiteY200" fmla="*/ 176883 h 1022663"/>
                <a:gd name="connsiteX201" fmla="*/ 61577 w 1297345"/>
                <a:gd name="connsiteY201" fmla="*/ 182317 h 1022663"/>
                <a:gd name="connsiteX202" fmla="*/ 59162 w 1297345"/>
                <a:gd name="connsiteY202" fmla="*/ 190768 h 1022663"/>
                <a:gd name="connsiteX203" fmla="*/ 53125 w 1297345"/>
                <a:gd name="connsiteY203" fmla="*/ 193787 h 1022663"/>
                <a:gd name="connsiteX204" fmla="*/ 50711 w 1297345"/>
                <a:gd name="connsiteY204" fmla="*/ 192580 h 1022663"/>
                <a:gd name="connsiteX205" fmla="*/ 54936 w 1297345"/>
                <a:gd name="connsiteY205" fmla="*/ 186543 h 1022663"/>
                <a:gd name="connsiteX206" fmla="*/ 55540 w 1297345"/>
                <a:gd name="connsiteY206" fmla="*/ 175676 h 1022663"/>
                <a:gd name="connsiteX207" fmla="*/ 56748 w 1297345"/>
                <a:gd name="connsiteY207" fmla="*/ 174469 h 1022663"/>
                <a:gd name="connsiteX208" fmla="*/ 53729 w 1297345"/>
                <a:gd name="connsiteY208" fmla="*/ 173261 h 1022663"/>
                <a:gd name="connsiteX209" fmla="*/ 50107 w 1297345"/>
                <a:gd name="connsiteY209" fmla="*/ 173865 h 1022663"/>
                <a:gd name="connsiteX210" fmla="*/ 53729 w 1297345"/>
                <a:gd name="connsiteY210" fmla="*/ 164206 h 1022663"/>
                <a:gd name="connsiteX211" fmla="*/ 57351 w 1297345"/>
                <a:gd name="connsiteY211" fmla="*/ 161187 h 1022663"/>
                <a:gd name="connsiteX212" fmla="*/ 60973 w 1297345"/>
                <a:gd name="connsiteY212" fmla="*/ 161187 h 1022663"/>
                <a:gd name="connsiteX213" fmla="*/ 50107 w 1297345"/>
                <a:gd name="connsiteY213" fmla="*/ 160583 h 1022663"/>
                <a:gd name="connsiteX214" fmla="*/ 51918 w 1297345"/>
                <a:gd name="connsiteY214" fmla="*/ 162395 h 1022663"/>
                <a:gd name="connsiteX215" fmla="*/ 50711 w 1297345"/>
                <a:gd name="connsiteY215" fmla="*/ 169035 h 1022663"/>
                <a:gd name="connsiteX216" fmla="*/ 47692 w 1297345"/>
                <a:gd name="connsiteY216" fmla="*/ 174469 h 1022663"/>
                <a:gd name="connsiteX217" fmla="*/ 44674 w 1297345"/>
                <a:gd name="connsiteY217" fmla="*/ 177487 h 1022663"/>
                <a:gd name="connsiteX218" fmla="*/ 33807 w 1297345"/>
                <a:gd name="connsiteY218" fmla="*/ 180506 h 1022663"/>
                <a:gd name="connsiteX219" fmla="*/ 31996 w 1297345"/>
                <a:gd name="connsiteY219" fmla="*/ 184731 h 1022663"/>
                <a:gd name="connsiteX220" fmla="*/ 33203 w 1297345"/>
                <a:gd name="connsiteY220" fmla="*/ 191372 h 1022663"/>
                <a:gd name="connsiteX221" fmla="*/ 30789 w 1297345"/>
                <a:gd name="connsiteY221" fmla="*/ 196202 h 1022663"/>
                <a:gd name="connsiteX222" fmla="*/ 31392 w 1297345"/>
                <a:gd name="connsiteY222" fmla="*/ 200428 h 1022663"/>
                <a:gd name="connsiteX223" fmla="*/ 26563 w 1297345"/>
                <a:gd name="connsiteY223" fmla="*/ 199220 h 1022663"/>
                <a:gd name="connsiteX224" fmla="*/ 24752 w 1297345"/>
                <a:gd name="connsiteY224" fmla="*/ 199220 h 1022663"/>
                <a:gd name="connsiteX225" fmla="*/ 22337 w 1297345"/>
                <a:gd name="connsiteY225" fmla="*/ 200428 h 1022663"/>
                <a:gd name="connsiteX226" fmla="*/ 22337 w 1297345"/>
                <a:gd name="connsiteY226" fmla="*/ 204050 h 1022663"/>
                <a:gd name="connsiteX227" fmla="*/ 18111 w 1297345"/>
                <a:gd name="connsiteY227" fmla="*/ 205257 h 1022663"/>
                <a:gd name="connsiteX228" fmla="*/ 15696 w 1297345"/>
                <a:gd name="connsiteY228" fmla="*/ 213709 h 1022663"/>
                <a:gd name="connsiteX229" fmla="*/ 16300 w 1297345"/>
                <a:gd name="connsiteY229" fmla="*/ 217331 h 1022663"/>
                <a:gd name="connsiteX230" fmla="*/ 14489 w 1297345"/>
                <a:gd name="connsiteY230" fmla="*/ 224575 h 1022663"/>
                <a:gd name="connsiteX231" fmla="*/ 16904 w 1297345"/>
                <a:gd name="connsiteY231" fmla="*/ 228197 h 1022663"/>
                <a:gd name="connsiteX232" fmla="*/ 14489 w 1297345"/>
                <a:gd name="connsiteY232" fmla="*/ 231820 h 1022663"/>
                <a:gd name="connsiteX233" fmla="*/ 10867 w 1297345"/>
                <a:gd name="connsiteY233" fmla="*/ 231820 h 1022663"/>
                <a:gd name="connsiteX234" fmla="*/ 4226 w 1297345"/>
                <a:gd name="connsiteY234" fmla="*/ 225783 h 1022663"/>
                <a:gd name="connsiteX235" fmla="*/ 1207 w 1297345"/>
                <a:gd name="connsiteY235" fmla="*/ 220349 h 1022663"/>
                <a:gd name="connsiteX236" fmla="*/ 4226 w 1297345"/>
                <a:gd name="connsiteY236" fmla="*/ 214916 h 1022663"/>
                <a:gd name="connsiteX237" fmla="*/ 8452 w 1297345"/>
                <a:gd name="connsiteY237" fmla="*/ 213105 h 1022663"/>
                <a:gd name="connsiteX238" fmla="*/ 4830 w 1297345"/>
                <a:gd name="connsiteY238" fmla="*/ 202239 h 1022663"/>
                <a:gd name="connsiteX239" fmla="*/ 6037 w 1297345"/>
                <a:gd name="connsiteY239" fmla="*/ 196805 h 1022663"/>
                <a:gd name="connsiteX240" fmla="*/ 10263 w 1297345"/>
                <a:gd name="connsiteY240" fmla="*/ 196805 h 1022663"/>
                <a:gd name="connsiteX241" fmla="*/ 13885 w 1297345"/>
                <a:gd name="connsiteY241" fmla="*/ 191372 h 1022663"/>
                <a:gd name="connsiteX242" fmla="*/ 15092 w 1297345"/>
                <a:gd name="connsiteY242" fmla="*/ 186543 h 1022663"/>
                <a:gd name="connsiteX243" fmla="*/ 18111 w 1297345"/>
                <a:gd name="connsiteY243" fmla="*/ 182317 h 1022663"/>
                <a:gd name="connsiteX244" fmla="*/ 19922 w 1297345"/>
                <a:gd name="connsiteY244" fmla="*/ 177487 h 1022663"/>
                <a:gd name="connsiteX245" fmla="*/ 28977 w 1297345"/>
                <a:gd name="connsiteY245" fmla="*/ 179298 h 1022663"/>
                <a:gd name="connsiteX246" fmla="*/ 31996 w 1297345"/>
                <a:gd name="connsiteY246" fmla="*/ 176883 h 1022663"/>
                <a:gd name="connsiteX247" fmla="*/ 33203 w 1297345"/>
                <a:gd name="connsiteY247" fmla="*/ 167828 h 1022663"/>
                <a:gd name="connsiteX248" fmla="*/ 38637 w 1297345"/>
                <a:gd name="connsiteY248" fmla="*/ 162998 h 1022663"/>
                <a:gd name="connsiteX249" fmla="*/ 41655 w 1297345"/>
                <a:gd name="connsiteY249" fmla="*/ 167828 h 1022663"/>
                <a:gd name="connsiteX250" fmla="*/ 44070 w 1297345"/>
                <a:gd name="connsiteY250" fmla="*/ 167224 h 1022663"/>
                <a:gd name="connsiteX251" fmla="*/ 50107 w 1297345"/>
                <a:gd name="connsiteY251" fmla="*/ 160583 h 1022663"/>
                <a:gd name="connsiteX252" fmla="*/ 1265349 w 1297345"/>
                <a:gd name="connsiteY252" fmla="*/ 370670 h 1022663"/>
                <a:gd name="connsiteX253" fmla="*/ 1265953 w 1297345"/>
                <a:gd name="connsiteY253" fmla="*/ 374896 h 1022663"/>
                <a:gd name="connsiteX254" fmla="*/ 1270783 w 1297345"/>
                <a:gd name="connsiteY254" fmla="*/ 377914 h 1022663"/>
                <a:gd name="connsiteX255" fmla="*/ 1271990 w 1297345"/>
                <a:gd name="connsiteY255" fmla="*/ 383951 h 1022663"/>
                <a:gd name="connsiteX256" fmla="*/ 1275009 w 1297345"/>
                <a:gd name="connsiteY256" fmla="*/ 388781 h 1022663"/>
                <a:gd name="connsiteX257" fmla="*/ 1268972 w 1297345"/>
                <a:gd name="connsiteY257" fmla="*/ 392403 h 1022663"/>
                <a:gd name="connsiteX258" fmla="*/ 1277423 w 1297345"/>
                <a:gd name="connsiteY258" fmla="*/ 404477 h 1022663"/>
                <a:gd name="connsiteX259" fmla="*/ 1281046 w 1297345"/>
                <a:gd name="connsiteY259" fmla="*/ 406892 h 1022663"/>
                <a:gd name="connsiteX260" fmla="*/ 1284668 w 1297345"/>
                <a:gd name="connsiteY260" fmla="*/ 402666 h 1022663"/>
                <a:gd name="connsiteX261" fmla="*/ 1291308 w 1297345"/>
                <a:gd name="connsiteY261" fmla="*/ 401459 h 1022663"/>
                <a:gd name="connsiteX262" fmla="*/ 1293723 w 1297345"/>
                <a:gd name="connsiteY262" fmla="*/ 403874 h 1022663"/>
                <a:gd name="connsiteX263" fmla="*/ 1297345 w 1297345"/>
                <a:gd name="connsiteY263" fmla="*/ 415948 h 1022663"/>
                <a:gd name="connsiteX264" fmla="*/ 1294327 w 1297345"/>
                <a:gd name="connsiteY264" fmla="*/ 425607 h 1022663"/>
                <a:gd name="connsiteX265" fmla="*/ 1288894 w 1297345"/>
                <a:gd name="connsiteY265" fmla="*/ 427418 h 1022663"/>
                <a:gd name="connsiteX266" fmla="*/ 1288894 w 1297345"/>
                <a:gd name="connsiteY266" fmla="*/ 432247 h 1022663"/>
                <a:gd name="connsiteX267" fmla="*/ 1281649 w 1297345"/>
                <a:gd name="connsiteY267" fmla="*/ 444925 h 1022663"/>
                <a:gd name="connsiteX268" fmla="*/ 1280442 w 1297345"/>
                <a:gd name="connsiteY268" fmla="*/ 453376 h 1022663"/>
                <a:gd name="connsiteX269" fmla="*/ 1278027 w 1297345"/>
                <a:gd name="connsiteY269" fmla="*/ 458206 h 1022663"/>
                <a:gd name="connsiteX270" fmla="*/ 1277423 w 1297345"/>
                <a:gd name="connsiteY270" fmla="*/ 464243 h 1022663"/>
                <a:gd name="connsiteX271" fmla="*/ 1273801 w 1297345"/>
                <a:gd name="connsiteY271" fmla="*/ 466054 h 1022663"/>
                <a:gd name="connsiteX272" fmla="*/ 1265953 w 1297345"/>
                <a:gd name="connsiteY272" fmla="*/ 464243 h 1022663"/>
                <a:gd name="connsiteX273" fmla="*/ 1259312 w 1297345"/>
                <a:gd name="connsiteY273" fmla="*/ 464847 h 1022663"/>
                <a:gd name="connsiteX274" fmla="*/ 1255690 w 1297345"/>
                <a:gd name="connsiteY274" fmla="*/ 463036 h 1022663"/>
                <a:gd name="connsiteX275" fmla="*/ 1251464 w 1297345"/>
                <a:gd name="connsiteY275" fmla="*/ 466054 h 1022663"/>
                <a:gd name="connsiteX276" fmla="*/ 1251464 w 1297345"/>
                <a:gd name="connsiteY276" fmla="*/ 468469 h 1022663"/>
                <a:gd name="connsiteX277" fmla="*/ 1247239 w 1297345"/>
                <a:gd name="connsiteY277" fmla="*/ 470884 h 1022663"/>
                <a:gd name="connsiteX278" fmla="*/ 1245427 w 1297345"/>
                <a:gd name="connsiteY278" fmla="*/ 477524 h 1022663"/>
                <a:gd name="connsiteX279" fmla="*/ 1242409 w 1297345"/>
                <a:gd name="connsiteY279" fmla="*/ 481147 h 1022663"/>
                <a:gd name="connsiteX280" fmla="*/ 1239390 w 1297345"/>
                <a:gd name="connsiteY280" fmla="*/ 480543 h 1022663"/>
                <a:gd name="connsiteX281" fmla="*/ 1238183 w 1297345"/>
                <a:gd name="connsiteY281" fmla="*/ 484165 h 1022663"/>
                <a:gd name="connsiteX282" fmla="*/ 1230939 w 1297345"/>
                <a:gd name="connsiteY282" fmla="*/ 488995 h 1022663"/>
                <a:gd name="connsiteX283" fmla="*/ 1230335 w 1297345"/>
                <a:gd name="connsiteY283" fmla="*/ 492617 h 1022663"/>
                <a:gd name="connsiteX284" fmla="*/ 1224902 w 1297345"/>
                <a:gd name="connsiteY284" fmla="*/ 490806 h 1022663"/>
                <a:gd name="connsiteX285" fmla="*/ 1215846 w 1297345"/>
                <a:gd name="connsiteY285" fmla="*/ 485373 h 1022663"/>
                <a:gd name="connsiteX286" fmla="*/ 1212224 w 1297345"/>
                <a:gd name="connsiteY286" fmla="*/ 484769 h 1022663"/>
                <a:gd name="connsiteX287" fmla="*/ 1207998 w 1297345"/>
                <a:gd name="connsiteY287" fmla="*/ 486580 h 1022663"/>
                <a:gd name="connsiteX288" fmla="*/ 1207394 w 1297345"/>
                <a:gd name="connsiteY288" fmla="*/ 492617 h 1022663"/>
                <a:gd name="connsiteX289" fmla="*/ 1215846 w 1297345"/>
                <a:gd name="connsiteY289" fmla="*/ 494428 h 1022663"/>
                <a:gd name="connsiteX290" fmla="*/ 1214639 w 1297345"/>
                <a:gd name="connsiteY290" fmla="*/ 504087 h 1022663"/>
                <a:gd name="connsiteX291" fmla="*/ 1219468 w 1297345"/>
                <a:gd name="connsiteY291" fmla="*/ 502880 h 1022663"/>
                <a:gd name="connsiteX292" fmla="*/ 1220072 w 1297345"/>
                <a:gd name="connsiteY292" fmla="*/ 511332 h 1022663"/>
                <a:gd name="connsiteX293" fmla="*/ 1223694 w 1297345"/>
                <a:gd name="connsiteY293" fmla="*/ 513746 h 1022663"/>
                <a:gd name="connsiteX294" fmla="*/ 1227316 w 1297345"/>
                <a:gd name="connsiteY294" fmla="*/ 506502 h 1022663"/>
                <a:gd name="connsiteX295" fmla="*/ 1230939 w 1297345"/>
                <a:gd name="connsiteY295" fmla="*/ 509521 h 1022663"/>
                <a:gd name="connsiteX296" fmla="*/ 1236976 w 1297345"/>
                <a:gd name="connsiteY296" fmla="*/ 508917 h 1022663"/>
                <a:gd name="connsiteX297" fmla="*/ 1236372 w 1297345"/>
                <a:gd name="connsiteY297" fmla="*/ 504087 h 1022663"/>
                <a:gd name="connsiteX298" fmla="*/ 1240598 w 1297345"/>
                <a:gd name="connsiteY298" fmla="*/ 503484 h 1022663"/>
                <a:gd name="connsiteX299" fmla="*/ 1240598 w 1297345"/>
                <a:gd name="connsiteY299" fmla="*/ 510124 h 1022663"/>
                <a:gd name="connsiteX300" fmla="*/ 1247239 w 1297345"/>
                <a:gd name="connsiteY300" fmla="*/ 509521 h 1022663"/>
                <a:gd name="connsiteX301" fmla="*/ 1252672 w 1297345"/>
                <a:gd name="connsiteY301" fmla="*/ 513143 h 1022663"/>
                <a:gd name="connsiteX302" fmla="*/ 1255087 w 1297345"/>
                <a:gd name="connsiteY302" fmla="*/ 520387 h 1022663"/>
                <a:gd name="connsiteX303" fmla="*/ 1247842 w 1297345"/>
                <a:gd name="connsiteY303" fmla="*/ 524009 h 1022663"/>
                <a:gd name="connsiteX304" fmla="*/ 1245427 w 1297345"/>
                <a:gd name="connsiteY304" fmla="*/ 527632 h 1022663"/>
                <a:gd name="connsiteX305" fmla="*/ 1239390 w 1297345"/>
                <a:gd name="connsiteY305" fmla="*/ 531254 h 1022663"/>
                <a:gd name="connsiteX306" fmla="*/ 1238183 w 1297345"/>
                <a:gd name="connsiteY306" fmla="*/ 536083 h 1022663"/>
                <a:gd name="connsiteX307" fmla="*/ 1226109 w 1297345"/>
                <a:gd name="connsiteY307" fmla="*/ 533668 h 1022663"/>
                <a:gd name="connsiteX308" fmla="*/ 1224902 w 1297345"/>
                <a:gd name="connsiteY308" fmla="*/ 528839 h 1022663"/>
                <a:gd name="connsiteX309" fmla="*/ 1221883 w 1297345"/>
                <a:gd name="connsiteY309" fmla="*/ 524613 h 1022663"/>
                <a:gd name="connsiteX310" fmla="*/ 1218261 w 1297345"/>
                <a:gd name="connsiteY310" fmla="*/ 527028 h 1022663"/>
                <a:gd name="connsiteX311" fmla="*/ 1213431 w 1297345"/>
                <a:gd name="connsiteY311" fmla="*/ 527632 h 1022663"/>
                <a:gd name="connsiteX312" fmla="*/ 1214035 w 1297345"/>
                <a:gd name="connsiteY312" fmla="*/ 531857 h 1022663"/>
                <a:gd name="connsiteX313" fmla="*/ 1212828 w 1297345"/>
                <a:gd name="connsiteY313" fmla="*/ 534272 h 1022663"/>
                <a:gd name="connsiteX314" fmla="*/ 1211017 w 1297345"/>
                <a:gd name="connsiteY314" fmla="*/ 543931 h 1022663"/>
                <a:gd name="connsiteX315" fmla="*/ 1214639 w 1297345"/>
                <a:gd name="connsiteY315" fmla="*/ 548157 h 1022663"/>
                <a:gd name="connsiteX316" fmla="*/ 1214035 w 1297345"/>
                <a:gd name="connsiteY316" fmla="*/ 558420 h 1022663"/>
                <a:gd name="connsiteX317" fmla="*/ 1221883 w 1297345"/>
                <a:gd name="connsiteY317" fmla="*/ 559023 h 1022663"/>
                <a:gd name="connsiteX318" fmla="*/ 1223694 w 1297345"/>
                <a:gd name="connsiteY318" fmla="*/ 560231 h 1022663"/>
                <a:gd name="connsiteX319" fmla="*/ 1224298 w 1297345"/>
                <a:gd name="connsiteY319" fmla="*/ 570494 h 1022663"/>
                <a:gd name="connsiteX320" fmla="*/ 1226109 w 1297345"/>
                <a:gd name="connsiteY320" fmla="*/ 571701 h 1022663"/>
                <a:gd name="connsiteX321" fmla="*/ 1224902 w 1297345"/>
                <a:gd name="connsiteY321" fmla="*/ 578342 h 1022663"/>
                <a:gd name="connsiteX322" fmla="*/ 1226109 w 1297345"/>
                <a:gd name="connsiteY322" fmla="*/ 586190 h 1022663"/>
                <a:gd name="connsiteX323" fmla="*/ 1230335 w 1297345"/>
                <a:gd name="connsiteY323" fmla="*/ 584379 h 1022663"/>
                <a:gd name="connsiteX324" fmla="*/ 1233353 w 1297345"/>
                <a:gd name="connsiteY324" fmla="*/ 584983 h 1022663"/>
                <a:gd name="connsiteX325" fmla="*/ 1232146 w 1297345"/>
                <a:gd name="connsiteY325" fmla="*/ 594038 h 1022663"/>
                <a:gd name="connsiteX326" fmla="*/ 1226713 w 1297345"/>
                <a:gd name="connsiteY326" fmla="*/ 595849 h 1022663"/>
                <a:gd name="connsiteX327" fmla="*/ 1224298 w 1297345"/>
                <a:gd name="connsiteY327" fmla="*/ 599471 h 1022663"/>
                <a:gd name="connsiteX328" fmla="*/ 1219468 w 1297345"/>
                <a:gd name="connsiteY328" fmla="*/ 603697 h 1022663"/>
                <a:gd name="connsiteX329" fmla="*/ 1219468 w 1297345"/>
                <a:gd name="connsiteY329" fmla="*/ 607319 h 1022663"/>
                <a:gd name="connsiteX330" fmla="*/ 1230335 w 1297345"/>
                <a:gd name="connsiteY330" fmla="*/ 610942 h 1022663"/>
                <a:gd name="connsiteX331" fmla="*/ 1227920 w 1297345"/>
                <a:gd name="connsiteY331" fmla="*/ 614564 h 1022663"/>
                <a:gd name="connsiteX332" fmla="*/ 1228524 w 1297345"/>
                <a:gd name="connsiteY332" fmla="*/ 617582 h 1022663"/>
                <a:gd name="connsiteX333" fmla="*/ 1207998 w 1297345"/>
                <a:gd name="connsiteY333" fmla="*/ 624827 h 1022663"/>
                <a:gd name="connsiteX334" fmla="*/ 1203169 w 1297345"/>
                <a:gd name="connsiteY334" fmla="*/ 628449 h 1022663"/>
                <a:gd name="connsiteX335" fmla="*/ 1194113 w 1297345"/>
                <a:gd name="connsiteY335" fmla="*/ 632675 h 1022663"/>
                <a:gd name="connsiteX336" fmla="*/ 1182643 w 1297345"/>
                <a:gd name="connsiteY336" fmla="*/ 639315 h 1022663"/>
                <a:gd name="connsiteX337" fmla="*/ 1177813 w 1297345"/>
                <a:gd name="connsiteY337" fmla="*/ 639919 h 1022663"/>
                <a:gd name="connsiteX338" fmla="*/ 1173587 w 1297345"/>
                <a:gd name="connsiteY338" fmla="*/ 643541 h 1022663"/>
                <a:gd name="connsiteX339" fmla="*/ 1165739 w 1297345"/>
                <a:gd name="connsiteY339" fmla="*/ 643541 h 1022663"/>
                <a:gd name="connsiteX340" fmla="*/ 1159702 w 1297345"/>
                <a:gd name="connsiteY340" fmla="*/ 647163 h 1022663"/>
                <a:gd name="connsiteX341" fmla="*/ 1162721 w 1297345"/>
                <a:gd name="connsiteY341" fmla="*/ 649578 h 1022663"/>
                <a:gd name="connsiteX342" fmla="*/ 1166343 w 1297345"/>
                <a:gd name="connsiteY342" fmla="*/ 658030 h 1022663"/>
                <a:gd name="connsiteX343" fmla="*/ 1163928 w 1297345"/>
                <a:gd name="connsiteY343" fmla="*/ 660445 h 1022663"/>
                <a:gd name="connsiteX344" fmla="*/ 1166947 w 1297345"/>
                <a:gd name="connsiteY344" fmla="*/ 664670 h 1022663"/>
                <a:gd name="connsiteX345" fmla="*/ 1176002 w 1297345"/>
                <a:gd name="connsiteY345" fmla="*/ 671915 h 1022663"/>
                <a:gd name="connsiteX346" fmla="*/ 1177210 w 1297345"/>
                <a:gd name="connsiteY346" fmla="*/ 674330 h 1022663"/>
                <a:gd name="connsiteX347" fmla="*/ 1177813 w 1297345"/>
                <a:gd name="connsiteY347" fmla="*/ 681574 h 1022663"/>
                <a:gd name="connsiteX348" fmla="*/ 1174795 w 1297345"/>
                <a:gd name="connsiteY348" fmla="*/ 686404 h 1022663"/>
                <a:gd name="connsiteX349" fmla="*/ 1169965 w 1297345"/>
                <a:gd name="connsiteY349" fmla="*/ 687007 h 1022663"/>
                <a:gd name="connsiteX350" fmla="*/ 1166343 w 1297345"/>
                <a:gd name="connsiteY350" fmla="*/ 688818 h 1022663"/>
                <a:gd name="connsiteX351" fmla="*/ 1163325 w 1297345"/>
                <a:gd name="connsiteY351" fmla="*/ 687611 h 1022663"/>
                <a:gd name="connsiteX352" fmla="*/ 1157288 w 1297345"/>
                <a:gd name="connsiteY352" fmla="*/ 688818 h 1022663"/>
                <a:gd name="connsiteX353" fmla="*/ 1154873 w 1297345"/>
                <a:gd name="connsiteY353" fmla="*/ 690630 h 1022663"/>
                <a:gd name="connsiteX354" fmla="*/ 1158495 w 1297345"/>
                <a:gd name="connsiteY354" fmla="*/ 696063 h 1022663"/>
                <a:gd name="connsiteX355" fmla="*/ 1162117 w 1297345"/>
                <a:gd name="connsiteY355" fmla="*/ 696667 h 1022663"/>
                <a:gd name="connsiteX356" fmla="*/ 1164532 w 1297345"/>
                <a:gd name="connsiteY356" fmla="*/ 706929 h 1022663"/>
                <a:gd name="connsiteX357" fmla="*/ 1167550 w 1297345"/>
                <a:gd name="connsiteY357" fmla="*/ 715985 h 1022663"/>
                <a:gd name="connsiteX358" fmla="*/ 1169965 w 1297345"/>
                <a:gd name="connsiteY358" fmla="*/ 719607 h 1022663"/>
                <a:gd name="connsiteX359" fmla="*/ 1185661 w 1297345"/>
                <a:gd name="connsiteY359" fmla="*/ 714174 h 1022663"/>
                <a:gd name="connsiteX360" fmla="*/ 1186265 w 1297345"/>
                <a:gd name="connsiteY360" fmla="*/ 716589 h 1022663"/>
                <a:gd name="connsiteX361" fmla="*/ 1193509 w 1297345"/>
                <a:gd name="connsiteY361" fmla="*/ 713570 h 1022663"/>
                <a:gd name="connsiteX362" fmla="*/ 1195321 w 1297345"/>
                <a:gd name="connsiteY362" fmla="*/ 709344 h 1022663"/>
                <a:gd name="connsiteX363" fmla="*/ 1199546 w 1297345"/>
                <a:gd name="connsiteY363" fmla="*/ 709344 h 1022663"/>
                <a:gd name="connsiteX364" fmla="*/ 1203772 w 1297345"/>
                <a:gd name="connsiteY364" fmla="*/ 706929 h 1022663"/>
                <a:gd name="connsiteX365" fmla="*/ 1207998 w 1297345"/>
                <a:gd name="connsiteY365" fmla="*/ 707533 h 1022663"/>
                <a:gd name="connsiteX366" fmla="*/ 1212828 w 1297345"/>
                <a:gd name="connsiteY366" fmla="*/ 705722 h 1022663"/>
                <a:gd name="connsiteX367" fmla="*/ 1226713 w 1297345"/>
                <a:gd name="connsiteY367" fmla="*/ 706326 h 1022663"/>
                <a:gd name="connsiteX368" fmla="*/ 1236976 w 1297345"/>
                <a:gd name="connsiteY368" fmla="*/ 705118 h 1022663"/>
                <a:gd name="connsiteX369" fmla="*/ 1241202 w 1297345"/>
                <a:gd name="connsiteY369" fmla="*/ 711759 h 1022663"/>
                <a:gd name="connsiteX370" fmla="*/ 1247842 w 1297345"/>
                <a:gd name="connsiteY370" fmla="*/ 707533 h 1022663"/>
                <a:gd name="connsiteX371" fmla="*/ 1251464 w 1297345"/>
                <a:gd name="connsiteY371" fmla="*/ 710552 h 1022663"/>
                <a:gd name="connsiteX372" fmla="*/ 1254483 w 1297345"/>
                <a:gd name="connsiteY372" fmla="*/ 710552 h 1022663"/>
                <a:gd name="connsiteX373" fmla="*/ 1258709 w 1297345"/>
                <a:gd name="connsiteY373" fmla="*/ 705722 h 1022663"/>
                <a:gd name="connsiteX374" fmla="*/ 1262935 w 1297345"/>
                <a:gd name="connsiteY374" fmla="*/ 703911 h 1022663"/>
                <a:gd name="connsiteX375" fmla="*/ 1263538 w 1297345"/>
                <a:gd name="connsiteY375" fmla="*/ 708741 h 1022663"/>
                <a:gd name="connsiteX376" fmla="*/ 1267764 w 1297345"/>
                <a:gd name="connsiteY376" fmla="*/ 709948 h 1022663"/>
                <a:gd name="connsiteX377" fmla="*/ 1265953 w 1297345"/>
                <a:gd name="connsiteY377" fmla="*/ 719607 h 1022663"/>
                <a:gd name="connsiteX378" fmla="*/ 1261727 w 1297345"/>
                <a:gd name="connsiteY378" fmla="*/ 723229 h 1022663"/>
                <a:gd name="connsiteX379" fmla="*/ 1254483 w 1297345"/>
                <a:gd name="connsiteY379" fmla="*/ 723833 h 1022663"/>
                <a:gd name="connsiteX380" fmla="*/ 1252672 w 1297345"/>
                <a:gd name="connsiteY380" fmla="*/ 726248 h 1022663"/>
                <a:gd name="connsiteX381" fmla="*/ 1244220 w 1297345"/>
                <a:gd name="connsiteY381" fmla="*/ 727455 h 1022663"/>
                <a:gd name="connsiteX382" fmla="*/ 1236976 w 1297345"/>
                <a:gd name="connsiteY382" fmla="*/ 725644 h 1022663"/>
                <a:gd name="connsiteX383" fmla="*/ 1231542 w 1297345"/>
                <a:gd name="connsiteY383" fmla="*/ 728663 h 1022663"/>
                <a:gd name="connsiteX384" fmla="*/ 1227316 w 1297345"/>
                <a:gd name="connsiteY384" fmla="*/ 726852 h 1022663"/>
                <a:gd name="connsiteX385" fmla="*/ 1223694 w 1297345"/>
                <a:gd name="connsiteY385" fmla="*/ 729870 h 1022663"/>
                <a:gd name="connsiteX386" fmla="*/ 1215243 w 1297345"/>
                <a:gd name="connsiteY386" fmla="*/ 728059 h 1022663"/>
                <a:gd name="connsiteX387" fmla="*/ 1212828 w 1297345"/>
                <a:gd name="connsiteY387" fmla="*/ 722626 h 1022663"/>
                <a:gd name="connsiteX388" fmla="*/ 1210413 w 1297345"/>
                <a:gd name="connsiteY388" fmla="*/ 728663 h 1022663"/>
                <a:gd name="connsiteX389" fmla="*/ 1209206 w 1297345"/>
                <a:gd name="connsiteY389" fmla="*/ 734700 h 1022663"/>
                <a:gd name="connsiteX390" fmla="*/ 1200754 w 1297345"/>
                <a:gd name="connsiteY390" fmla="*/ 737718 h 1022663"/>
                <a:gd name="connsiteX391" fmla="*/ 1194717 w 1297345"/>
                <a:gd name="connsiteY391" fmla="*/ 741340 h 1022663"/>
                <a:gd name="connsiteX392" fmla="*/ 1190491 w 1297345"/>
                <a:gd name="connsiteY392" fmla="*/ 742548 h 1022663"/>
                <a:gd name="connsiteX393" fmla="*/ 1189284 w 1297345"/>
                <a:gd name="connsiteY393" fmla="*/ 746170 h 1022663"/>
                <a:gd name="connsiteX394" fmla="*/ 1189887 w 1297345"/>
                <a:gd name="connsiteY394" fmla="*/ 752810 h 1022663"/>
                <a:gd name="connsiteX395" fmla="*/ 1188076 w 1297345"/>
                <a:gd name="connsiteY395" fmla="*/ 763677 h 1022663"/>
                <a:gd name="connsiteX396" fmla="*/ 1185058 w 1297345"/>
                <a:gd name="connsiteY396" fmla="*/ 766092 h 1022663"/>
                <a:gd name="connsiteX397" fmla="*/ 1176002 w 1297345"/>
                <a:gd name="connsiteY397" fmla="*/ 770921 h 1022663"/>
                <a:gd name="connsiteX398" fmla="*/ 1169362 w 1297345"/>
                <a:gd name="connsiteY398" fmla="*/ 769714 h 1022663"/>
                <a:gd name="connsiteX399" fmla="*/ 1163928 w 1297345"/>
                <a:gd name="connsiteY399" fmla="*/ 770317 h 1022663"/>
                <a:gd name="connsiteX400" fmla="*/ 1164532 w 1297345"/>
                <a:gd name="connsiteY400" fmla="*/ 775751 h 1022663"/>
                <a:gd name="connsiteX401" fmla="*/ 1161513 w 1297345"/>
                <a:gd name="connsiteY401" fmla="*/ 779977 h 1022663"/>
                <a:gd name="connsiteX402" fmla="*/ 1162117 w 1297345"/>
                <a:gd name="connsiteY402" fmla="*/ 791447 h 1022663"/>
                <a:gd name="connsiteX403" fmla="*/ 1156684 w 1297345"/>
                <a:gd name="connsiteY403" fmla="*/ 789032 h 1022663"/>
                <a:gd name="connsiteX404" fmla="*/ 1153062 w 1297345"/>
                <a:gd name="connsiteY404" fmla="*/ 792654 h 1022663"/>
                <a:gd name="connsiteX405" fmla="*/ 1145214 w 1297345"/>
                <a:gd name="connsiteY405" fmla="*/ 792051 h 1022663"/>
                <a:gd name="connsiteX406" fmla="*/ 1146421 w 1297345"/>
                <a:gd name="connsiteY406" fmla="*/ 795673 h 1022663"/>
                <a:gd name="connsiteX407" fmla="*/ 1144006 w 1297345"/>
                <a:gd name="connsiteY407" fmla="*/ 798691 h 1022663"/>
                <a:gd name="connsiteX408" fmla="*/ 1139177 w 1297345"/>
                <a:gd name="connsiteY408" fmla="*/ 796277 h 1022663"/>
                <a:gd name="connsiteX409" fmla="*/ 1132536 w 1297345"/>
                <a:gd name="connsiteY409" fmla="*/ 795673 h 1022663"/>
                <a:gd name="connsiteX410" fmla="*/ 1123481 w 1297345"/>
                <a:gd name="connsiteY410" fmla="*/ 799899 h 1022663"/>
                <a:gd name="connsiteX411" fmla="*/ 1123481 w 1297345"/>
                <a:gd name="connsiteY411" fmla="*/ 795673 h 1022663"/>
                <a:gd name="connsiteX412" fmla="*/ 1119858 w 1297345"/>
                <a:gd name="connsiteY412" fmla="*/ 794465 h 1022663"/>
                <a:gd name="connsiteX413" fmla="*/ 1117444 w 1297345"/>
                <a:gd name="connsiteY413" fmla="*/ 789636 h 1022663"/>
                <a:gd name="connsiteX414" fmla="*/ 1113821 w 1297345"/>
                <a:gd name="connsiteY414" fmla="*/ 792051 h 1022663"/>
                <a:gd name="connsiteX415" fmla="*/ 1113821 w 1297345"/>
                <a:gd name="connsiteY415" fmla="*/ 795069 h 1022663"/>
                <a:gd name="connsiteX416" fmla="*/ 1118651 w 1297345"/>
                <a:gd name="connsiteY416" fmla="*/ 795069 h 1022663"/>
                <a:gd name="connsiteX417" fmla="*/ 1122273 w 1297345"/>
                <a:gd name="connsiteY417" fmla="*/ 802917 h 1022663"/>
                <a:gd name="connsiteX418" fmla="*/ 1127706 w 1297345"/>
                <a:gd name="connsiteY418" fmla="*/ 802314 h 1022663"/>
                <a:gd name="connsiteX419" fmla="*/ 1135555 w 1297345"/>
                <a:gd name="connsiteY419" fmla="*/ 807143 h 1022663"/>
                <a:gd name="connsiteX420" fmla="*/ 1138573 w 1297345"/>
                <a:gd name="connsiteY420" fmla="*/ 804125 h 1022663"/>
                <a:gd name="connsiteX421" fmla="*/ 1144006 w 1297345"/>
                <a:gd name="connsiteY421" fmla="*/ 806539 h 1022663"/>
                <a:gd name="connsiteX422" fmla="*/ 1145817 w 1297345"/>
                <a:gd name="connsiteY422" fmla="*/ 811369 h 1022663"/>
                <a:gd name="connsiteX423" fmla="*/ 1145214 w 1297345"/>
                <a:gd name="connsiteY423" fmla="*/ 816802 h 1022663"/>
                <a:gd name="connsiteX424" fmla="*/ 1146421 w 1297345"/>
                <a:gd name="connsiteY424" fmla="*/ 820425 h 1022663"/>
                <a:gd name="connsiteX425" fmla="*/ 1150043 w 1297345"/>
                <a:gd name="connsiteY425" fmla="*/ 820425 h 1022663"/>
                <a:gd name="connsiteX426" fmla="*/ 1154269 w 1297345"/>
                <a:gd name="connsiteY426" fmla="*/ 824650 h 1022663"/>
                <a:gd name="connsiteX427" fmla="*/ 1159099 w 1297345"/>
                <a:gd name="connsiteY427" fmla="*/ 824047 h 1022663"/>
                <a:gd name="connsiteX428" fmla="*/ 1160910 w 1297345"/>
                <a:gd name="connsiteY428" fmla="*/ 830084 h 1022663"/>
                <a:gd name="connsiteX429" fmla="*/ 1166947 w 1297345"/>
                <a:gd name="connsiteY429" fmla="*/ 830687 h 1022663"/>
                <a:gd name="connsiteX430" fmla="*/ 1179021 w 1297345"/>
                <a:gd name="connsiteY430" fmla="*/ 833102 h 1022663"/>
                <a:gd name="connsiteX431" fmla="*/ 1177210 w 1297345"/>
                <a:gd name="connsiteY431" fmla="*/ 843969 h 1022663"/>
                <a:gd name="connsiteX432" fmla="*/ 1181435 w 1297345"/>
                <a:gd name="connsiteY432" fmla="*/ 848195 h 1022663"/>
                <a:gd name="connsiteX433" fmla="*/ 1184454 w 1297345"/>
                <a:gd name="connsiteY433" fmla="*/ 854232 h 1022663"/>
                <a:gd name="connsiteX434" fmla="*/ 1184454 w 1297345"/>
                <a:gd name="connsiteY434" fmla="*/ 862683 h 1022663"/>
                <a:gd name="connsiteX435" fmla="*/ 1187472 w 1297345"/>
                <a:gd name="connsiteY435" fmla="*/ 864494 h 1022663"/>
                <a:gd name="connsiteX436" fmla="*/ 1186265 w 1297345"/>
                <a:gd name="connsiteY436" fmla="*/ 871135 h 1022663"/>
                <a:gd name="connsiteX437" fmla="*/ 1186265 w 1297345"/>
                <a:gd name="connsiteY437" fmla="*/ 880190 h 1022663"/>
                <a:gd name="connsiteX438" fmla="*/ 1188076 w 1297345"/>
                <a:gd name="connsiteY438" fmla="*/ 886227 h 1022663"/>
                <a:gd name="connsiteX439" fmla="*/ 1182039 w 1297345"/>
                <a:gd name="connsiteY439" fmla="*/ 890453 h 1022663"/>
                <a:gd name="connsiteX440" fmla="*/ 1175398 w 1297345"/>
                <a:gd name="connsiteY440" fmla="*/ 888642 h 1022663"/>
                <a:gd name="connsiteX441" fmla="*/ 1172984 w 1297345"/>
                <a:gd name="connsiteY441" fmla="*/ 890453 h 1022663"/>
                <a:gd name="connsiteX442" fmla="*/ 1170569 w 1297345"/>
                <a:gd name="connsiteY442" fmla="*/ 896490 h 1022663"/>
                <a:gd name="connsiteX443" fmla="*/ 1166343 w 1297345"/>
                <a:gd name="connsiteY443" fmla="*/ 894679 h 1022663"/>
                <a:gd name="connsiteX444" fmla="*/ 1162117 w 1297345"/>
                <a:gd name="connsiteY444" fmla="*/ 896490 h 1022663"/>
                <a:gd name="connsiteX445" fmla="*/ 1162721 w 1297345"/>
                <a:gd name="connsiteY445" fmla="*/ 901320 h 1022663"/>
                <a:gd name="connsiteX446" fmla="*/ 1165739 w 1297345"/>
                <a:gd name="connsiteY446" fmla="*/ 900716 h 1022663"/>
                <a:gd name="connsiteX447" fmla="*/ 1166947 w 1297345"/>
                <a:gd name="connsiteY447" fmla="*/ 904942 h 1022663"/>
                <a:gd name="connsiteX448" fmla="*/ 1166947 w 1297345"/>
                <a:gd name="connsiteY448" fmla="*/ 912186 h 1022663"/>
                <a:gd name="connsiteX449" fmla="*/ 1158495 w 1297345"/>
                <a:gd name="connsiteY449" fmla="*/ 917016 h 1022663"/>
                <a:gd name="connsiteX450" fmla="*/ 1154873 w 1297345"/>
                <a:gd name="connsiteY450" fmla="*/ 917016 h 1022663"/>
                <a:gd name="connsiteX451" fmla="*/ 1146421 w 1297345"/>
                <a:gd name="connsiteY451" fmla="*/ 924864 h 1022663"/>
                <a:gd name="connsiteX452" fmla="*/ 1144610 w 1297345"/>
                <a:gd name="connsiteY452" fmla="*/ 923053 h 1022663"/>
                <a:gd name="connsiteX453" fmla="*/ 1136762 w 1297345"/>
                <a:gd name="connsiteY453" fmla="*/ 922449 h 1022663"/>
                <a:gd name="connsiteX454" fmla="*/ 1129518 w 1297345"/>
                <a:gd name="connsiteY454" fmla="*/ 925468 h 1022663"/>
                <a:gd name="connsiteX455" fmla="*/ 1123481 w 1297345"/>
                <a:gd name="connsiteY455" fmla="*/ 921846 h 1022663"/>
                <a:gd name="connsiteX456" fmla="*/ 1120462 w 1297345"/>
                <a:gd name="connsiteY456" fmla="*/ 911583 h 1022663"/>
                <a:gd name="connsiteX457" fmla="*/ 1114425 w 1297345"/>
                <a:gd name="connsiteY457" fmla="*/ 907357 h 1022663"/>
                <a:gd name="connsiteX458" fmla="*/ 1108388 w 1297345"/>
                <a:gd name="connsiteY458" fmla="*/ 906753 h 1022663"/>
                <a:gd name="connsiteX459" fmla="*/ 1104766 w 1297345"/>
                <a:gd name="connsiteY459" fmla="*/ 901924 h 1022663"/>
                <a:gd name="connsiteX460" fmla="*/ 1101747 w 1297345"/>
                <a:gd name="connsiteY460" fmla="*/ 901320 h 1022663"/>
                <a:gd name="connsiteX461" fmla="*/ 1095107 w 1297345"/>
                <a:gd name="connsiteY461" fmla="*/ 905546 h 1022663"/>
                <a:gd name="connsiteX462" fmla="*/ 1092692 w 1297345"/>
                <a:gd name="connsiteY462" fmla="*/ 900716 h 1022663"/>
                <a:gd name="connsiteX463" fmla="*/ 1095107 w 1297345"/>
                <a:gd name="connsiteY463" fmla="*/ 898301 h 1022663"/>
                <a:gd name="connsiteX464" fmla="*/ 1092088 w 1297345"/>
                <a:gd name="connsiteY464" fmla="*/ 891661 h 1022663"/>
                <a:gd name="connsiteX465" fmla="*/ 1086655 w 1297345"/>
                <a:gd name="connsiteY465" fmla="*/ 892264 h 1022663"/>
                <a:gd name="connsiteX466" fmla="*/ 1086655 w 1297345"/>
                <a:gd name="connsiteY466" fmla="*/ 897094 h 1022663"/>
                <a:gd name="connsiteX467" fmla="*/ 1083033 w 1297345"/>
                <a:gd name="connsiteY467" fmla="*/ 903131 h 1022663"/>
                <a:gd name="connsiteX468" fmla="*/ 1075788 w 1297345"/>
                <a:gd name="connsiteY468" fmla="*/ 906149 h 1022663"/>
                <a:gd name="connsiteX469" fmla="*/ 1075185 w 1297345"/>
                <a:gd name="connsiteY469" fmla="*/ 907961 h 1022663"/>
                <a:gd name="connsiteX470" fmla="*/ 1080618 w 1297345"/>
                <a:gd name="connsiteY470" fmla="*/ 912186 h 1022663"/>
                <a:gd name="connsiteX471" fmla="*/ 1083033 w 1297345"/>
                <a:gd name="connsiteY471" fmla="*/ 918223 h 1022663"/>
                <a:gd name="connsiteX472" fmla="*/ 1091485 w 1297345"/>
                <a:gd name="connsiteY472" fmla="*/ 921242 h 1022663"/>
                <a:gd name="connsiteX473" fmla="*/ 1092692 w 1297345"/>
                <a:gd name="connsiteY473" fmla="*/ 925468 h 1022663"/>
                <a:gd name="connsiteX474" fmla="*/ 1091485 w 1297345"/>
                <a:gd name="connsiteY474" fmla="*/ 929694 h 1022663"/>
                <a:gd name="connsiteX475" fmla="*/ 1095710 w 1297345"/>
                <a:gd name="connsiteY475" fmla="*/ 930297 h 1022663"/>
                <a:gd name="connsiteX476" fmla="*/ 1089674 w 1297345"/>
                <a:gd name="connsiteY476" fmla="*/ 936334 h 1022663"/>
                <a:gd name="connsiteX477" fmla="*/ 1090277 w 1297345"/>
                <a:gd name="connsiteY477" fmla="*/ 940560 h 1022663"/>
                <a:gd name="connsiteX478" fmla="*/ 1084844 w 1297345"/>
                <a:gd name="connsiteY478" fmla="*/ 946597 h 1022663"/>
                <a:gd name="connsiteX479" fmla="*/ 1079411 w 1297345"/>
                <a:gd name="connsiteY479" fmla="*/ 958068 h 1022663"/>
                <a:gd name="connsiteX480" fmla="*/ 1074581 w 1297345"/>
                <a:gd name="connsiteY480" fmla="*/ 961690 h 1022663"/>
                <a:gd name="connsiteX481" fmla="*/ 1073374 w 1297345"/>
                <a:gd name="connsiteY481" fmla="*/ 967123 h 1022663"/>
                <a:gd name="connsiteX482" fmla="*/ 1077600 w 1297345"/>
                <a:gd name="connsiteY482" fmla="*/ 965312 h 1022663"/>
                <a:gd name="connsiteX483" fmla="*/ 1080014 w 1297345"/>
                <a:gd name="connsiteY483" fmla="*/ 974971 h 1022663"/>
                <a:gd name="connsiteX484" fmla="*/ 1080014 w 1297345"/>
                <a:gd name="connsiteY484" fmla="*/ 978593 h 1022663"/>
                <a:gd name="connsiteX485" fmla="*/ 1082429 w 1297345"/>
                <a:gd name="connsiteY485" fmla="*/ 987648 h 1022663"/>
                <a:gd name="connsiteX486" fmla="*/ 1080014 w 1297345"/>
                <a:gd name="connsiteY486" fmla="*/ 988252 h 1022663"/>
                <a:gd name="connsiteX487" fmla="*/ 1078807 w 1297345"/>
                <a:gd name="connsiteY487" fmla="*/ 993082 h 1022663"/>
                <a:gd name="connsiteX488" fmla="*/ 1080618 w 1297345"/>
                <a:gd name="connsiteY488" fmla="*/ 1005156 h 1022663"/>
                <a:gd name="connsiteX489" fmla="*/ 1069751 w 1297345"/>
                <a:gd name="connsiteY489" fmla="*/ 1006363 h 1022663"/>
                <a:gd name="connsiteX490" fmla="*/ 1056470 w 1297345"/>
                <a:gd name="connsiteY490" fmla="*/ 1003948 h 1022663"/>
                <a:gd name="connsiteX491" fmla="*/ 1052848 w 1297345"/>
                <a:gd name="connsiteY491" fmla="*/ 1006967 h 1022663"/>
                <a:gd name="connsiteX492" fmla="*/ 1052848 w 1297345"/>
                <a:gd name="connsiteY492" fmla="*/ 1015419 h 1022663"/>
                <a:gd name="connsiteX493" fmla="*/ 1047415 w 1297345"/>
                <a:gd name="connsiteY493" fmla="*/ 1019041 h 1022663"/>
                <a:gd name="connsiteX494" fmla="*/ 1046811 w 1297345"/>
                <a:gd name="connsiteY494" fmla="*/ 1021456 h 1022663"/>
                <a:gd name="connsiteX495" fmla="*/ 1041378 w 1297345"/>
                <a:gd name="connsiteY495" fmla="*/ 1020852 h 1022663"/>
                <a:gd name="connsiteX496" fmla="*/ 1037152 w 1297345"/>
                <a:gd name="connsiteY496" fmla="*/ 1022663 h 1022663"/>
                <a:gd name="connsiteX497" fmla="*/ 1035944 w 1297345"/>
                <a:gd name="connsiteY497" fmla="*/ 1022059 h 1022663"/>
                <a:gd name="connsiteX498" fmla="*/ 1032926 w 1297345"/>
                <a:gd name="connsiteY498" fmla="*/ 1018437 h 1022663"/>
                <a:gd name="connsiteX499" fmla="*/ 1032926 w 1297345"/>
                <a:gd name="connsiteY499" fmla="*/ 1016022 h 1022663"/>
                <a:gd name="connsiteX500" fmla="*/ 1033530 w 1297345"/>
                <a:gd name="connsiteY500" fmla="*/ 1013608 h 1022663"/>
                <a:gd name="connsiteX501" fmla="*/ 1038963 w 1297345"/>
                <a:gd name="connsiteY501" fmla="*/ 1010589 h 1022663"/>
                <a:gd name="connsiteX502" fmla="*/ 1039567 w 1297345"/>
                <a:gd name="connsiteY502" fmla="*/ 1008778 h 1022663"/>
                <a:gd name="connsiteX503" fmla="*/ 1035944 w 1297345"/>
                <a:gd name="connsiteY503" fmla="*/ 1005759 h 1022663"/>
                <a:gd name="connsiteX504" fmla="*/ 1034737 w 1297345"/>
                <a:gd name="connsiteY504" fmla="*/ 1005759 h 1022663"/>
                <a:gd name="connsiteX505" fmla="*/ 1031115 w 1297345"/>
                <a:gd name="connsiteY505" fmla="*/ 1005156 h 1022663"/>
                <a:gd name="connsiteX506" fmla="*/ 1029304 w 1297345"/>
                <a:gd name="connsiteY506" fmla="*/ 1003345 h 1022663"/>
                <a:gd name="connsiteX507" fmla="*/ 1023871 w 1297345"/>
                <a:gd name="connsiteY507" fmla="*/ 1005156 h 1022663"/>
                <a:gd name="connsiteX508" fmla="*/ 1023871 w 1297345"/>
                <a:gd name="connsiteY508" fmla="*/ 1004552 h 1022663"/>
                <a:gd name="connsiteX509" fmla="*/ 1023267 w 1297345"/>
                <a:gd name="connsiteY509" fmla="*/ 1003948 h 1022663"/>
                <a:gd name="connsiteX510" fmla="*/ 1021456 w 1297345"/>
                <a:gd name="connsiteY510" fmla="*/ 1004552 h 1022663"/>
                <a:gd name="connsiteX511" fmla="*/ 1022663 w 1297345"/>
                <a:gd name="connsiteY511" fmla="*/ 1008174 h 1022663"/>
                <a:gd name="connsiteX512" fmla="*/ 1022663 w 1297345"/>
                <a:gd name="connsiteY512" fmla="*/ 1008778 h 1022663"/>
                <a:gd name="connsiteX513" fmla="*/ 1017834 w 1297345"/>
                <a:gd name="connsiteY513" fmla="*/ 1014815 h 1022663"/>
                <a:gd name="connsiteX514" fmla="*/ 1016626 w 1297345"/>
                <a:gd name="connsiteY514" fmla="*/ 1014211 h 1022663"/>
                <a:gd name="connsiteX515" fmla="*/ 1014815 w 1297345"/>
                <a:gd name="connsiteY515" fmla="*/ 1014211 h 1022663"/>
                <a:gd name="connsiteX516" fmla="*/ 1013004 w 1297345"/>
                <a:gd name="connsiteY516" fmla="*/ 1011193 h 1022663"/>
                <a:gd name="connsiteX517" fmla="*/ 1012400 w 1297345"/>
                <a:gd name="connsiteY517" fmla="*/ 1011193 h 1022663"/>
                <a:gd name="connsiteX518" fmla="*/ 1011193 w 1297345"/>
                <a:gd name="connsiteY518" fmla="*/ 1011796 h 1022663"/>
                <a:gd name="connsiteX519" fmla="*/ 1009985 w 1297345"/>
                <a:gd name="connsiteY519" fmla="*/ 1014815 h 1022663"/>
                <a:gd name="connsiteX520" fmla="*/ 1008174 w 1297345"/>
                <a:gd name="connsiteY520" fmla="*/ 1014211 h 1022663"/>
                <a:gd name="connsiteX521" fmla="*/ 1006967 w 1297345"/>
                <a:gd name="connsiteY521" fmla="*/ 1005759 h 1022663"/>
                <a:gd name="connsiteX522" fmla="*/ 1006363 w 1297345"/>
                <a:gd name="connsiteY522" fmla="*/ 1005759 h 1022663"/>
                <a:gd name="connsiteX523" fmla="*/ 1008174 w 1297345"/>
                <a:gd name="connsiteY523" fmla="*/ 999119 h 1022663"/>
                <a:gd name="connsiteX524" fmla="*/ 1010589 w 1297345"/>
                <a:gd name="connsiteY524" fmla="*/ 997911 h 1022663"/>
                <a:gd name="connsiteX525" fmla="*/ 1013608 w 1297345"/>
                <a:gd name="connsiteY525" fmla="*/ 999119 h 1022663"/>
                <a:gd name="connsiteX526" fmla="*/ 1014815 w 1297345"/>
                <a:gd name="connsiteY526" fmla="*/ 996704 h 1022663"/>
                <a:gd name="connsiteX527" fmla="*/ 1016022 w 1297345"/>
                <a:gd name="connsiteY527" fmla="*/ 995497 h 1022663"/>
                <a:gd name="connsiteX528" fmla="*/ 1020852 w 1297345"/>
                <a:gd name="connsiteY528" fmla="*/ 991874 h 1022663"/>
                <a:gd name="connsiteX529" fmla="*/ 1022059 w 1297345"/>
                <a:gd name="connsiteY529" fmla="*/ 990063 h 1022663"/>
                <a:gd name="connsiteX530" fmla="*/ 1022663 w 1297345"/>
                <a:gd name="connsiteY530" fmla="*/ 987648 h 1022663"/>
                <a:gd name="connsiteX531" fmla="*/ 1023871 w 1297345"/>
                <a:gd name="connsiteY531" fmla="*/ 988252 h 1022663"/>
                <a:gd name="connsiteX532" fmla="*/ 1024474 w 1297345"/>
                <a:gd name="connsiteY532" fmla="*/ 986441 h 1022663"/>
                <a:gd name="connsiteX533" fmla="*/ 1025078 w 1297345"/>
                <a:gd name="connsiteY533" fmla="*/ 985234 h 1022663"/>
                <a:gd name="connsiteX534" fmla="*/ 1025682 w 1297345"/>
                <a:gd name="connsiteY534" fmla="*/ 985234 h 1022663"/>
                <a:gd name="connsiteX535" fmla="*/ 1026889 w 1297345"/>
                <a:gd name="connsiteY535" fmla="*/ 987045 h 1022663"/>
                <a:gd name="connsiteX536" fmla="*/ 1029304 w 1297345"/>
                <a:gd name="connsiteY536" fmla="*/ 985837 h 1022663"/>
                <a:gd name="connsiteX537" fmla="*/ 1028700 w 1297345"/>
                <a:gd name="connsiteY537" fmla="*/ 981612 h 1022663"/>
                <a:gd name="connsiteX538" fmla="*/ 1029304 w 1297345"/>
                <a:gd name="connsiteY538" fmla="*/ 981008 h 1022663"/>
                <a:gd name="connsiteX539" fmla="*/ 1028700 w 1297345"/>
                <a:gd name="connsiteY539" fmla="*/ 981008 h 1022663"/>
                <a:gd name="connsiteX540" fmla="*/ 1022663 w 1297345"/>
                <a:gd name="connsiteY540" fmla="*/ 979800 h 1022663"/>
                <a:gd name="connsiteX541" fmla="*/ 1020852 w 1297345"/>
                <a:gd name="connsiteY541" fmla="*/ 981612 h 1022663"/>
                <a:gd name="connsiteX542" fmla="*/ 1016022 w 1297345"/>
                <a:gd name="connsiteY542" fmla="*/ 982819 h 1022663"/>
                <a:gd name="connsiteX543" fmla="*/ 1017230 w 1297345"/>
                <a:gd name="connsiteY543" fmla="*/ 976178 h 1022663"/>
                <a:gd name="connsiteX544" fmla="*/ 1016626 w 1297345"/>
                <a:gd name="connsiteY544" fmla="*/ 973764 h 1022663"/>
                <a:gd name="connsiteX545" fmla="*/ 1016022 w 1297345"/>
                <a:gd name="connsiteY545" fmla="*/ 971952 h 1022663"/>
                <a:gd name="connsiteX546" fmla="*/ 1015419 w 1297345"/>
                <a:gd name="connsiteY546" fmla="*/ 971349 h 1022663"/>
                <a:gd name="connsiteX547" fmla="*/ 1014211 w 1297345"/>
                <a:gd name="connsiteY547" fmla="*/ 970141 h 1022663"/>
                <a:gd name="connsiteX548" fmla="*/ 1013608 w 1297345"/>
                <a:gd name="connsiteY548" fmla="*/ 970745 h 1022663"/>
                <a:gd name="connsiteX549" fmla="*/ 1012400 w 1297345"/>
                <a:gd name="connsiteY549" fmla="*/ 975575 h 1022663"/>
                <a:gd name="connsiteX550" fmla="*/ 1009985 w 1297345"/>
                <a:gd name="connsiteY550" fmla="*/ 977989 h 1022663"/>
                <a:gd name="connsiteX551" fmla="*/ 1008174 w 1297345"/>
                <a:gd name="connsiteY551" fmla="*/ 976782 h 1022663"/>
                <a:gd name="connsiteX552" fmla="*/ 1006363 w 1297345"/>
                <a:gd name="connsiteY552" fmla="*/ 977989 h 1022663"/>
                <a:gd name="connsiteX553" fmla="*/ 1003948 w 1297345"/>
                <a:gd name="connsiteY553" fmla="*/ 977989 h 1022663"/>
                <a:gd name="connsiteX554" fmla="*/ 1001534 w 1297345"/>
                <a:gd name="connsiteY554" fmla="*/ 985234 h 1022663"/>
                <a:gd name="connsiteX555" fmla="*/ 1000326 w 1297345"/>
                <a:gd name="connsiteY555" fmla="*/ 985234 h 1022663"/>
                <a:gd name="connsiteX556" fmla="*/ 997912 w 1297345"/>
                <a:gd name="connsiteY556" fmla="*/ 984630 h 1022663"/>
                <a:gd name="connsiteX557" fmla="*/ 996704 w 1297345"/>
                <a:gd name="connsiteY557" fmla="*/ 979800 h 1022663"/>
                <a:gd name="connsiteX558" fmla="*/ 996704 w 1297345"/>
                <a:gd name="connsiteY558" fmla="*/ 985234 h 1022663"/>
                <a:gd name="connsiteX559" fmla="*/ 990667 w 1297345"/>
                <a:gd name="connsiteY559" fmla="*/ 985234 h 1022663"/>
                <a:gd name="connsiteX560" fmla="*/ 990063 w 1297345"/>
                <a:gd name="connsiteY560" fmla="*/ 988856 h 1022663"/>
                <a:gd name="connsiteX561" fmla="*/ 988252 w 1297345"/>
                <a:gd name="connsiteY561" fmla="*/ 990063 h 1022663"/>
                <a:gd name="connsiteX562" fmla="*/ 985838 w 1297345"/>
                <a:gd name="connsiteY562" fmla="*/ 988856 h 1022663"/>
                <a:gd name="connsiteX563" fmla="*/ 982215 w 1297345"/>
                <a:gd name="connsiteY563" fmla="*/ 985234 h 1022663"/>
                <a:gd name="connsiteX564" fmla="*/ 979801 w 1297345"/>
                <a:gd name="connsiteY564" fmla="*/ 985837 h 1022663"/>
                <a:gd name="connsiteX565" fmla="*/ 976782 w 1297345"/>
                <a:gd name="connsiteY565" fmla="*/ 988252 h 1022663"/>
                <a:gd name="connsiteX566" fmla="*/ 976178 w 1297345"/>
                <a:gd name="connsiteY566" fmla="*/ 988856 h 1022663"/>
                <a:gd name="connsiteX567" fmla="*/ 981008 w 1297345"/>
                <a:gd name="connsiteY567" fmla="*/ 995497 h 1022663"/>
                <a:gd name="connsiteX568" fmla="*/ 985234 w 1297345"/>
                <a:gd name="connsiteY568" fmla="*/ 997308 h 1022663"/>
                <a:gd name="connsiteX569" fmla="*/ 987045 w 1297345"/>
                <a:gd name="connsiteY569" fmla="*/ 1002137 h 1022663"/>
                <a:gd name="connsiteX570" fmla="*/ 986441 w 1297345"/>
                <a:gd name="connsiteY570" fmla="*/ 1002741 h 1022663"/>
                <a:gd name="connsiteX571" fmla="*/ 977386 w 1297345"/>
                <a:gd name="connsiteY571" fmla="*/ 1000326 h 1022663"/>
                <a:gd name="connsiteX572" fmla="*/ 968330 w 1297345"/>
                <a:gd name="connsiteY572" fmla="*/ 999722 h 1022663"/>
                <a:gd name="connsiteX573" fmla="*/ 965916 w 1297345"/>
                <a:gd name="connsiteY573" fmla="*/ 1003345 h 1022663"/>
                <a:gd name="connsiteX574" fmla="*/ 961690 w 1297345"/>
                <a:gd name="connsiteY574" fmla="*/ 1003948 h 1022663"/>
                <a:gd name="connsiteX575" fmla="*/ 958067 w 1297345"/>
                <a:gd name="connsiteY575" fmla="*/ 1008778 h 1022663"/>
                <a:gd name="connsiteX576" fmla="*/ 956860 w 1297345"/>
                <a:gd name="connsiteY576" fmla="*/ 1014815 h 1022663"/>
                <a:gd name="connsiteX577" fmla="*/ 951427 w 1297345"/>
                <a:gd name="connsiteY577" fmla="*/ 1016626 h 1022663"/>
                <a:gd name="connsiteX578" fmla="*/ 948408 w 1297345"/>
                <a:gd name="connsiteY578" fmla="*/ 1020852 h 1022663"/>
                <a:gd name="connsiteX579" fmla="*/ 938145 w 1297345"/>
                <a:gd name="connsiteY579" fmla="*/ 1019645 h 1022663"/>
                <a:gd name="connsiteX580" fmla="*/ 939957 w 1297345"/>
                <a:gd name="connsiteY580" fmla="*/ 1005759 h 1022663"/>
                <a:gd name="connsiteX581" fmla="*/ 938749 w 1297345"/>
                <a:gd name="connsiteY581" fmla="*/ 995497 h 1022663"/>
                <a:gd name="connsiteX582" fmla="*/ 940560 w 1297345"/>
                <a:gd name="connsiteY582" fmla="*/ 993082 h 1022663"/>
                <a:gd name="connsiteX583" fmla="*/ 941768 w 1297345"/>
                <a:gd name="connsiteY583" fmla="*/ 985234 h 1022663"/>
                <a:gd name="connsiteX584" fmla="*/ 945994 w 1297345"/>
                <a:gd name="connsiteY584" fmla="*/ 982819 h 1022663"/>
                <a:gd name="connsiteX585" fmla="*/ 945994 w 1297345"/>
                <a:gd name="connsiteY585" fmla="*/ 976178 h 1022663"/>
                <a:gd name="connsiteX586" fmla="*/ 949012 w 1297345"/>
                <a:gd name="connsiteY586" fmla="*/ 972556 h 1022663"/>
                <a:gd name="connsiteX587" fmla="*/ 952634 w 1297345"/>
                <a:gd name="connsiteY587" fmla="*/ 971952 h 1022663"/>
                <a:gd name="connsiteX588" fmla="*/ 955653 w 1297345"/>
                <a:gd name="connsiteY588" fmla="*/ 967727 h 1022663"/>
                <a:gd name="connsiteX589" fmla="*/ 957464 w 1297345"/>
                <a:gd name="connsiteY589" fmla="*/ 968330 h 1022663"/>
                <a:gd name="connsiteX590" fmla="*/ 959879 w 1297345"/>
                <a:gd name="connsiteY590" fmla="*/ 961690 h 1022663"/>
                <a:gd name="connsiteX591" fmla="*/ 961690 w 1297345"/>
                <a:gd name="connsiteY591" fmla="*/ 959879 h 1022663"/>
                <a:gd name="connsiteX592" fmla="*/ 965312 w 1297345"/>
                <a:gd name="connsiteY592" fmla="*/ 963501 h 1022663"/>
                <a:gd name="connsiteX593" fmla="*/ 966519 w 1297345"/>
                <a:gd name="connsiteY593" fmla="*/ 965916 h 1022663"/>
                <a:gd name="connsiteX594" fmla="*/ 966519 w 1297345"/>
                <a:gd name="connsiteY594" fmla="*/ 962897 h 1022663"/>
                <a:gd name="connsiteX595" fmla="*/ 965312 w 1297345"/>
                <a:gd name="connsiteY595" fmla="*/ 960482 h 1022663"/>
                <a:gd name="connsiteX596" fmla="*/ 965312 w 1297345"/>
                <a:gd name="connsiteY596" fmla="*/ 959879 h 1022663"/>
                <a:gd name="connsiteX597" fmla="*/ 961690 w 1297345"/>
                <a:gd name="connsiteY597" fmla="*/ 958671 h 1022663"/>
                <a:gd name="connsiteX598" fmla="*/ 960482 w 1297345"/>
                <a:gd name="connsiteY598" fmla="*/ 958068 h 1022663"/>
                <a:gd name="connsiteX599" fmla="*/ 959275 w 1297345"/>
                <a:gd name="connsiteY599" fmla="*/ 957464 h 1022663"/>
                <a:gd name="connsiteX600" fmla="*/ 959275 w 1297345"/>
                <a:gd name="connsiteY600" fmla="*/ 953238 h 1022663"/>
                <a:gd name="connsiteX601" fmla="*/ 961690 w 1297345"/>
                <a:gd name="connsiteY601" fmla="*/ 949616 h 1022663"/>
                <a:gd name="connsiteX602" fmla="*/ 964708 w 1297345"/>
                <a:gd name="connsiteY602" fmla="*/ 946597 h 1022663"/>
                <a:gd name="connsiteX603" fmla="*/ 964104 w 1297345"/>
                <a:gd name="connsiteY603" fmla="*/ 944183 h 1022663"/>
                <a:gd name="connsiteX604" fmla="*/ 968330 w 1297345"/>
                <a:gd name="connsiteY604" fmla="*/ 939957 h 1022663"/>
                <a:gd name="connsiteX605" fmla="*/ 968934 w 1297345"/>
                <a:gd name="connsiteY605" fmla="*/ 936334 h 1022663"/>
                <a:gd name="connsiteX606" fmla="*/ 968934 w 1297345"/>
                <a:gd name="connsiteY606" fmla="*/ 928486 h 1022663"/>
                <a:gd name="connsiteX607" fmla="*/ 971349 w 1297345"/>
                <a:gd name="connsiteY607" fmla="*/ 923053 h 1022663"/>
                <a:gd name="connsiteX608" fmla="*/ 968934 w 1297345"/>
                <a:gd name="connsiteY608" fmla="*/ 908564 h 1022663"/>
                <a:gd name="connsiteX609" fmla="*/ 966519 w 1297345"/>
                <a:gd name="connsiteY609" fmla="*/ 905546 h 1022663"/>
                <a:gd name="connsiteX610" fmla="*/ 961690 w 1297345"/>
                <a:gd name="connsiteY610" fmla="*/ 888038 h 1022663"/>
                <a:gd name="connsiteX611" fmla="*/ 965312 w 1297345"/>
                <a:gd name="connsiteY611" fmla="*/ 885020 h 1022663"/>
                <a:gd name="connsiteX612" fmla="*/ 962897 w 1297345"/>
                <a:gd name="connsiteY612" fmla="*/ 880794 h 1022663"/>
                <a:gd name="connsiteX613" fmla="*/ 958067 w 1297345"/>
                <a:gd name="connsiteY613" fmla="*/ 877172 h 1022663"/>
                <a:gd name="connsiteX614" fmla="*/ 959275 w 1297345"/>
                <a:gd name="connsiteY614" fmla="*/ 873550 h 1022663"/>
                <a:gd name="connsiteX615" fmla="*/ 956256 w 1297345"/>
                <a:gd name="connsiteY615" fmla="*/ 869928 h 1022663"/>
                <a:gd name="connsiteX616" fmla="*/ 955049 w 1297345"/>
                <a:gd name="connsiteY616" fmla="*/ 865702 h 1022663"/>
                <a:gd name="connsiteX617" fmla="*/ 949616 w 1297345"/>
                <a:gd name="connsiteY617" fmla="*/ 851817 h 1022663"/>
                <a:gd name="connsiteX618" fmla="*/ 948408 w 1297345"/>
                <a:gd name="connsiteY618" fmla="*/ 846384 h 1022663"/>
                <a:gd name="connsiteX619" fmla="*/ 941768 w 1297345"/>
                <a:gd name="connsiteY619" fmla="*/ 841554 h 1022663"/>
                <a:gd name="connsiteX620" fmla="*/ 937542 w 1297345"/>
                <a:gd name="connsiteY620" fmla="*/ 830687 h 1022663"/>
                <a:gd name="connsiteX621" fmla="*/ 935127 w 1297345"/>
                <a:gd name="connsiteY621" fmla="*/ 821028 h 1022663"/>
                <a:gd name="connsiteX622" fmla="*/ 941164 w 1297345"/>
                <a:gd name="connsiteY622" fmla="*/ 815595 h 1022663"/>
                <a:gd name="connsiteX623" fmla="*/ 931505 w 1297345"/>
                <a:gd name="connsiteY623" fmla="*/ 813180 h 1022663"/>
                <a:gd name="connsiteX624" fmla="*/ 930297 w 1297345"/>
                <a:gd name="connsiteY624" fmla="*/ 807143 h 1022663"/>
                <a:gd name="connsiteX625" fmla="*/ 932108 w 1297345"/>
                <a:gd name="connsiteY625" fmla="*/ 801106 h 1022663"/>
                <a:gd name="connsiteX626" fmla="*/ 933920 w 1297345"/>
                <a:gd name="connsiteY626" fmla="*/ 798088 h 1022663"/>
                <a:gd name="connsiteX627" fmla="*/ 926675 w 1297345"/>
                <a:gd name="connsiteY627" fmla="*/ 794465 h 1022663"/>
                <a:gd name="connsiteX628" fmla="*/ 923053 w 1297345"/>
                <a:gd name="connsiteY628" fmla="*/ 795069 h 1022663"/>
                <a:gd name="connsiteX629" fmla="*/ 922449 w 1297345"/>
                <a:gd name="connsiteY629" fmla="*/ 798691 h 1022663"/>
                <a:gd name="connsiteX630" fmla="*/ 921846 w 1297345"/>
                <a:gd name="connsiteY630" fmla="*/ 809558 h 1022663"/>
                <a:gd name="connsiteX631" fmla="*/ 920638 w 1297345"/>
                <a:gd name="connsiteY631" fmla="*/ 811973 h 1022663"/>
                <a:gd name="connsiteX632" fmla="*/ 915205 w 1297345"/>
                <a:gd name="connsiteY632" fmla="*/ 809558 h 1022663"/>
                <a:gd name="connsiteX633" fmla="*/ 913998 w 1297345"/>
                <a:gd name="connsiteY633" fmla="*/ 797484 h 1022663"/>
                <a:gd name="connsiteX634" fmla="*/ 913998 w 1297345"/>
                <a:gd name="connsiteY634" fmla="*/ 779977 h 1022663"/>
                <a:gd name="connsiteX635" fmla="*/ 909168 w 1297345"/>
                <a:gd name="connsiteY635" fmla="*/ 773940 h 1022663"/>
                <a:gd name="connsiteX636" fmla="*/ 907961 w 1297345"/>
                <a:gd name="connsiteY636" fmla="*/ 767903 h 1022663"/>
                <a:gd name="connsiteX637" fmla="*/ 908564 w 1297345"/>
                <a:gd name="connsiteY637" fmla="*/ 760055 h 1022663"/>
                <a:gd name="connsiteX638" fmla="*/ 914601 w 1297345"/>
                <a:gd name="connsiteY638" fmla="*/ 752810 h 1022663"/>
                <a:gd name="connsiteX639" fmla="*/ 914601 w 1297345"/>
                <a:gd name="connsiteY639" fmla="*/ 746170 h 1022663"/>
                <a:gd name="connsiteX640" fmla="*/ 923053 w 1297345"/>
                <a:gd name="connsiteY640" fmla="*/ 734700 h 1022663"/>
                <a:gd name="connsiteX641" fmla="*/ 920638 w 1297345"/>
                <a:gd name="connsiteY641" fmla="*/ 732889 h 1022663"/>
                <a:gd name="connsiteX642" fmla="*/ 920638 w 1297345"/>
                <a:gd name="connsiteY642" fmla="*/ 726852 h 1022663"/>
                <a:gd name="connsiteX643" fmla="*/ 923053 w 1297345"/>
                <a:gd name="connsiteY643" fmla="*/ 723229 h 1022663"/>
                <a:gd name="connsiteX644" fmla="*/ 925468 w 1297345"/>
                <a:gd name="connsiteY644" fmla="*/ 714174 h 1022663"/>
                <a:gd name="connsiteX645" fmla="*/ 924260 w 1297345"/>
                <a:gd name="connsiteY645" fmla="*/ 710552 h 1022663"/>
                <a:gd name="connsiteX646" fmla="*/ 918827 w 1297345"/>
                <a:gd name="connsiteY646" fmla="*/ 717192 h 1022663"/>
                <a:gd name="connsiteX647" fmla="*/ 915205 w 1297345"/>
                <a:gd name="connsiteY647" fmla="*/ 718400 h 1022663"/>
                <a:gd name="connsiteX648" fmla="*/ 909772 w 1297345"/>
                <a:gd name="connsiteY648" fmla="*/ 708741 h 1022663"/>
                <a:gd name="connsiteX649" fmla="*/ 910979 w 1297345"/>
                <a:gd name="connsiteY649" fmla="*/ 700892 h 1022663"/>
                <a:gd name="connsiteX650" fmla="*/ 915809 w 1297345"/>
                <a:gd name="connsiteY650" fmla="*/ 692441 h 1022663"/>
                <a:gd name="connsiteX651" fmla="*/ 920035 w 1297345"/>
                <a:gd name="connsiteY651" fmla="*/ 692441 h 1022663"/>
                <a:gd name="connsiteX652" fmla="*/ 924864 w 1297345"/>
                <a:gd name="connsiteY652" fmla="*/ 690026 h 1022663"/>
                <a:gd name="connsiteX653" fmla="*/ 931505 w 1297345"/>
                <a:gd name="connsiteY653" fmla="*/ 685196 h 1022663"/>
                <a:gd name="connsiteX654" fmla="*/ 935127 w 1297345"/>
                <a:gd name="connsiteY654" fmla="*/ 687611 h 1022663"/>
                <a:gd name="connsiteX655" fmla="*/ 940560 w 1297345"/>
                <a:gd name="connsiteY655" fmla="*/ 687007 h 1022663"/>
                <a:gd name="connsiteX656" fmla="*/ 941164 w 1297345"/>
                <a:gd name="connsiteY656" fmla="*/ 685196 h 1022663"/>
                <a:gd name="connsiteX657" fmla="*/ 948408 w 1297345"/>
                <a:gd name="connsiteY657" fmla="*/ 686404 h 1022663"/>
                <a:gd name="connsiteX658" fmla="*/ 950823 w 1297345"/>
                <a:gd name="connsiteY658" fmla="*/ 682781 h 1022663"/>
                <a:gd name="connsiteX659" fmla="*/ 942975 w 1297345"/>
                <a:gd name="connsiteY659" fmla="*/ 680970 h 1022663"/>
                <a:gd name="connsiteX660" fmla="*/ 938145 w 1297345"/>
                <a:gd name="connsiteY660" fmla="*/ 676744 h 1022663"/>
                <a:gd name="connsiteX661" fmla="*/ 932712 w 1297345"/>
                <a:gd name="connsiteY661" fmla="*/ 679159 h 1022663"/>
                <a:gd name="connsiteX662" fmla="*/ 909168 w 1297345"/>
                <a:gd name="connsiteY662" fmla="*/ 678556 h 1022663"/>
                <a:gd name="connsiteX663" fmla="*/ 901320 w 1297345"/>
                <a:gd name="connsiteY663" fmla="*/ 683385 h 1022663"/>
                <a:gd name="connsiteX664" fmla="*/ 898905 w 1297345"/>
                <a:gd name="connsiteY664" fmla="*/ 683385 h 1022663"/>
                <a:gd name="connsiteX665" fmla="*/ 894076 w 1297345"/>
                <a:gd name="connsiteY665" fmla="*/ 678556 h 1022663"/>
                <a:gd name="connsiteX666" fmla="*/ 893472 w 1297345"/>
                <a:gd name="connsiteY666" fmla="*/ 671311 h 1022663"/>
                <a:gd name="connsiteX667" fmla="*/ 898301 w 1297345"/>
                <a:gd name="connsiteY667" fmla="*/ 664670 h 1022663"/>
                <a:gd name="connsiteX668" fmla="*/ 898301 w 1297345"/>
                <a:gd name="connsiteY668" fmla="*/ 660445 h 1022663"/>
                <a:gd name="connsiteX669" fmla="*/ 900113 w 1297345"/>
                <a:gd name="connsiteY669" fmla="*/ 653804 h 1022663"/>
                <a:gd name="connsiteX670" fmla="*/ 903131 w 1297345"/>
                <a:gd name="connsiteY670" fmla="*/ 646560 h 1022663"/>
                <a:gd name="connsiteX671" fmla="*/ 896490 w 1297345"/>
                <a:gd name="connsiteY671" fmla="*/ 641730 h 1022663"/>
                <a:gd name="connsiteX672" fmla="*/ 894076 w 1297345"/>
                <a:gd name="connsiteY672" fmla="*/ 641127 h 1022663"/>
                <a:gd name="connsiteX673" fmla="*/ 892868 w 1297345"/>
                <a:gd name="connsiteY673" fmla="*/ 632071 h 1022663"/>
                <a:gd name="connsiteX674" fmla="*/ 891057 w 1297345"/>
                <a:gd name="connsiteY674" fmla="*/ 630260 h 1022663"/>
                <a:gd name="connsiteX675" fmla="*/ 889850 w 1297345"/>
                <a:gd name="connsiteY675" fmla="*/ 621808 h 1022663"/>
                <a:gd name="connsiteX676" fmla="*/ 891057 w 1297345"/>
                <a:gd name="connsiteY676" fmla="*/ 609131 h 1022663"/>
                <a:gd name="connsiteX677" fmla="*/ 892868 w 1297345"/>
                <a:gd name="connsiteY677" fmla="*/ 601282 h 1022663"/>
                <a:gd name="connsiteX678" fmla="*/ 894679 w 1297345"/>
                <a:gd name="connsiteY678" fmla="*/ 590416 h 1022663"/>
                <a:gd name="connsiteX679" fmla="*/ 898905 w 1297345"/>
                <a:gd name="connsiteY679" fmla="*/ 574116 h 1022663"/>
                <a:gd name="connsiteX680" fmla="*/ 903735 w 1297345"/>
                <a:gd name="connsiteY680" fmla="*/ 565664 h 1022663"/>
                <a:gd name="connsiteX681" fmla="*/ 910375 w 1297345"/>
                <a:gd name="connsiteY681" fmla="*/ 560231 h 1022663"/>
                <a:gd name="connsiteX682" fmla="*/ 920035 w 1297345"/>
                <a:gd name="connsiteY682" fmla="*/ 559627 h 1022663"/>
                <a:gd name="connsiteX683" fmla="*/ 930297 w 1297345"/>
                <a:gd name="connsiteY683" fmla="*/ 566872 h 1022663"/>
                <a:gd name="connsiteX684" fmla="*/ 942371 w 1297345"/>
                <a:gd name="connsiteY684" fmla="*/ 568683 h 1022663"/>
                <a:gd name="connsiteX685" fmla="*/ 945994 w 1297345"/>
                <a:gd name="connsiteY685" fmla="*/ 564457 h 1022663"/>
                <a:gd name="connsiteX686" fmla="*/ 950823 w 1297345"/>
                <a:gd name="connsiteY686" fmla="*/ 554798 h 1022663"/>
                <a:gd name="connsiteX687" fmla="*/ 955049 w 1297345"/>
                <a:gd name="connsiteY687" fmla="*/ 552383 h 1022663"/>
                <a:gd name="connsiteX688" fmla="*/ 965312 w 1297345"/>
                <a:gd name="connsiteY688" fmla="*/ 557816 h 1022663"/>
                <a:gd name="connsiteX689" fmla="*/ 971349 w 1297345"/>
                <a:gd name="connsiteY689" fmla="*/ 556005 h 1022663"/>
                <a:gd name="connsiteX690" fmla="*/ 974367 w 1297345"/>
                <a:gd name="connsiteY690" fmla="*/ 552987 h 1022663"/>
                <a:gd name="connsiteX691" fmla="*/ 964708 w 1297345"/>
                <a:gd name="connsiteY691" fmla="*/ 553590 h 1022663"/>
                <a:gd name="connsiteX692" fmla="*/ 961690 w 1297345"/>
                <a:gd name="connsiteY692" fmla="*/ 545139 h 1022663"/>
                <a:gd name="connsiteX693" fmla="*/ 959879 w 1297345"/>
                <a:gd name="connsiteY693" fmla="*/ 544535 h 1022663"/>
                <a:gd name="connsiteX694" fmla="*/ 953238 w 1297345"/>
                <a:gd name="connsiteY694" fmla="*/ 548761 h 1022663"/>
                <a:gd name="connsiteX695" fmla="*/ 942975 w 1297345"/>
                <a:gd name="connsiteY695" fmla="*/ 556005 h 1022663"/>
                <a:gd name="connsiteX696" fmla="*/ 928486 w 1297345"/>
                <a:gd name="connsiteY696" fmla="*/ 554798 h 1022663"/>
                <a:gd name="connsiteX697" fmla="*/ 921846 w 1297345"/>
                <a:gd name="connsiteY697" fmla="*/ 547553 h 1022663"/>
                <a:gd name="connsiteX698" fmla="*/ 917620 w 1297345"/>
                <a:gd name="connsiteY698" fmla="*/ 544535 h 1022663"/>
                <a:gd name="connsiteX699" fmla="*/ 911583 w 1297345"/>
                <a:gd name="connsiteY699" fmla="*/ 545742 h 1022663"/>
                <a:gd name="connsiteX700" fmla="*/ 904338 w 1297345"/>
                <a:gd name="connsiteY700" fmla="*/ 551175 h 1022663"/>
                <a:gd name="connsiteX701" fmla="*/ 901320 w 1297345"/>
                <a:gd name="connsiteY701" fmla="*/ 549968 h 1022663"/>
                <a:gd name="connsiteX702" fmla="*/ 897698 w 1297345"/>
                <a:gd name="connsiteY702" fmla="*/ 553590 h 1022663"/>
                <a:gd name="connsiteX703" fmla="*/ 894076 w 1297345"/>
                <a:gd name="connsiteY703" fmla="*/ 552987 h 1022663"/>
                <a:gd name="connsiteX704" fmla="*/ 891057 w 1297345"/>
                <a:gd name="connsiteY704" fmla="*/ 556005 h 1022663"/>
                <a:gd name="connsiteX705" fmla="*/ 886831 w 1297345"/>
                <a:gd name="connsiteY705" fmla="*/ 563853 h 1022663"/>
                <a:gd name="connsiteX706" fmla="*/ 883813 w 1297345"/>
                <a:gd name="connsiteY706" fmla="*/ 563249 h 1022663"/>
                <a:gd name="connsiteX707" fmla="*/ 888039 w 1297345"/>
                <a:gd name="connsiteY707" fmla="*/ 553590 h 1022663"/>
                <a:gd name="connsiteX708" fmla="*/ 883209 w 1297345"/>
                <a:gd name="connsiteY708" fmla="*/ 553590 h 1022663"/>
                <a:gd name="connsiteX709" fmla="*/ 875965 w 1297345"/>
                <a:gd name="connsiteY709" fmla="*/ 540309 h 1022663"/>
                <a:gd name="connsiteX710" fmla="*/ 866306 w 1297345"/>
                <a:gd name="connsiteY710" fmla="*/ 537894 h 1022663"/>
                <a:gd name="connsiteX711" fmla="*/ 869324 w 1297345"/>
                <a:gd name="connsiteY711" fmla="*/ 534876 h 1022663"/>
                <a:gd name="connsiteX712" fmla="*/ 869324 w 1297345"/>
                <a:gd name="connsiteY712" fmla="*/ 529443 h 1022663"/>
                <a:gd name="connsiteX713" fmla="*/ 864494 w 1297345"/>
                <a:gd name="connsiteY713" fmla="*/ 533065 h 1022663"/>
                <a:gd name="connsiteX714" fmla="*/ 863891 w 1297345"/>
                <a:gd name="connsiteY714" fmla="*/ 539705 h 1022663"/>
                <a:gd name="connsiteX715" fmla="*/ 871135 w 1297345"/>
                <a:gd name="connsiteY715" fmla="*/ 540913 h 1022663"/>
                <a:gd name="connsiteX716" fmla="*/ 871739 w 1297345"/>
                <a:gd name="connsiteY716" fmla="*/ 544535 h 1022663"/>
                <a:gd name="connsiteX717" fmla="*/ 871135 w 1297345"/>
                <a:gd name="connsiteY717" fmla="*/ 551779 h 1022663"/>
                <a:gd name="connsiteX718" fmla="*/ 872342 w 1297345"/>
                <a:gd name="connsiteY718" fmla="*/ 557212 h 1022663"/>
                <a:gd name="connsiteX719" fmla="*/ 868720 w 1297345"/>
                <a:gd name="connsiteY719" fmla="*/ 562646 h 1022663"/>
                <a:gd name="connsiteX720" fmla="*/ 863891 w 1297345"/>
                <a:gd name="connsiteY720" fmla="*/ 556005 h 1022663"/>
                <a:gd name="connsiteX721" fmla="*/ 860269 w 1297345"/>
                <a:gd name="connsiteY721" fmla="*/ 557816 h 1022663"/>
                <a:gd name="connsiteX722" fmla="*/ 861476 w 1297345"/>
                <a:gd name="connsiteY722" fmla="*/ 563249 h 1022663"/>
                <a:gd name="connsiteX723" fmla="*/ 866909 w 1297345"/>
                <a:gd name="connsiteY723" fmla="*/ 566872 h 1022663"/>
                <a:gd name="connsiteX724" fmla="*/ 866306 w 1297345"/>
                <a:gd name="connsiteY724" fmla="*/ 572305 h 1022663"/>
                <a:gd name="connsiteX725" fmla="*/ 860269 w 1297345"/>
                <a:gd name="connsiteY725" fmla="*/ 568683 h 1022663"/>
                <a:gd name="connsiteX726" fmla="*/ 859665 w 1297345"/>
                <a:gd name="connsiteY726" fmla="*/ 574116 h 1022663"/>
                <a:gd name="connsiteX727" fmla="*/ 856646 w 1297345"/>
                <a:gd name="connsiteY727" fmla="*/ 577738 h 1022663"/>
                <a:gd name="connsiteX728" fmla="*/ 853024 w 1297345"/>
                <a:gd name="connsiteY728" fmla="*/ 574720 h 1022663"/>
                <a:gd name="connsiteX729" fmla="*/ 850609 w 1297345"/>
                <a:gd name="connsiteY729" fmla="*/ 577134 h 1022663"/>
                <a:gd name="connsiteX730" fmla="*/ 853024 w 1297345"/>
                <a:gd name="connsiteY730" fmla="*/ 580153 h 1022663"/>
                <a:gd name="connsiteX731" fmla="*/ 851213 w 1297345"/>
                <a:gd name="connsiteY731" fmla="*/ 584983 h 1022663"/>
                <a:gd name="connsiteX732" fmla="*/ 843969 w 1297345"/>
                <a:gd name="connsiteY732" fmla="*/ 615168 h 1022663"/>
                <a:gd name="connsiteX733" fmla="*/ 839743 w 1297345"/>
                <a:gd name="connsiteY733" fmla="*/ 616375 h 1022663"/>
                <a:gd name="connsiteX734" fmla="*/ 840347 w 1297345"/>
                <a:gd name="connsiteY734" fmla="*/ 612149 h 1022663"/>
                <a:gd name="connsiteX735" fmla="*/ 837932 w 1297345"/>
                <a:gd name="connsiteY735" fmla="*/ 610338 h 1022663"/>
                <a:gd name="connsiteX736" fmla="*/ 839743 w 1297345"/>
                <a:gd name="connsiteY736" fmla="*/ 603094 h 1022663"/>
                <a:gd name="connsiteX737" fmla="*/ 836724 w 1297345"/>
                <a:gd name="connsiteY737" fmla="*/ 600075 h 1022663"/>
                <a:gd name="connsiteX738" fmla="*/ 836121 w 1297345"/>
                <a:gd name="connsiteY738" fmla="*/ 596453 h 1022663"/>
                <a:gd name="connsiteX739" fmla="*/ 845176 w 1297345"/>
                <a:gd name="connsiteY739" fmla="*/ 591020 h 1022663"/>
                <a:gd name="connsiteX740" fmla="*/ 848798 w 1297345"/>
                <a:gd name="connsiteY740" fmla="*/ 590416 h 1022663"/>
                <a:gd name="connsiteX741" fmla="*/ 848195 w 1297345"/>
                <a:gd name="connsiteY741" fmla="*/ 583775 h 1022663"/>
                <a:gd name="connsiteX742" fmla="*/ 842761 w 1297345"/>
                <a:gd name="connsiteY742" fmla="*/ 586794 h 1022663"/>
                <a:gd name="connsiteX743" fmla="*/ 843365 w 1297345"/>
                <a:gd name="connsiteY743" fmla="*/ 589812 h 1022663"/>
                <a:gd name="connsiteX744" fmla="*/ 835517 w 1297345"/>
                <a:gd name="connsiteY744" fmla="*/ 594038 h 1022663"/>
                <a:gd name="connsiteX745" fmla="*/ 833706 w 1297345"/>
                <a:gd name="connsiteY745" fmla="*/ 597057 h 1022663"/>
                <a:gd name="connsiteX746" fmla="*/ 830084 w 1297345"/>
                <a:gd name="connsiteY746" fmla="*/ 607923 h 1022663"/>
                <a:gd name="connsiteX747" fmla="*/ 833706 w 1297345"/>
                <a:gd name="connsiteY747" fmla="*/ 606716 h 1022663"/>
                <a:gd name="connsiteX748" fmla="*/ 831291 w 1297345"/>
                <a:gd name="connsiteY748" fmla="*/ 619393 h 1022663"/>
                <a:gd name="connsiteX749" fmla="*/ 839139 w 1297345"/>
                <a:gd name="connsiteY749" fmla="*/ 632071 h 1022663"/>
                <a:gd name="connsiteX750" fmla="*/ 839743 w 1297345"/>
                <a:gd name="connsiteY750" fmla="*/ 655615 h 1022663"/>
                <a:gd name="connsiteX751" fmla="*/ 842158 w 1297345"/>
                <a:gd name="connsiteY751" fmla="*/ 661652 h 1022663"/>
                <a:gd name="connsiteX752" fmla="*/ 837328 w 1297345"/>
                <a:gd name="connsiteY752" fmla="*/ 662859 h 1022663"/>
                <a:gd name="connsiteX753" fmla="*/ 839743 w 1297345"/>
                <a:gd name="connsiteY753" fmla="*/ 668896 h 1022663"/>
                <a:gd name="connsiteX754" fmla="*/ 843969 w 1297345"/>
                <a:gd name="connsiteY754" fmla="*/ 676744 h 1022663"/>
                <a:gd name="connsiteX755" fmla="*/ 845176 w 1297345"/>
                <a:gd name="connsiteY755" fmla="*/ 681574 h 1022663"/>
                <a:gd name="connsiteX756" fmla="*/ 848798 w 1297345"/>
                <a:gd name="connsiteY756" fmla="*/ 686404 h 1022663"/>
                <a:gd name="connsiteX757" fmla="*/ 849402 w 1297345"/>
                <a:gd name="connsiteY757" fmla="*/ 690026 h 1022663"/>
                <a:gd name="connsiteX758" fmla="*/ 841554 w 1297345"/>
                <a:gd name="connsiteY758" fmla="*/ 702704 h 1022663"/>
                <a:gd name="connsiteX759" fmla="*/ 840950 w 1297345"/>
                <a:gd name="connsiteY759" fmla="*/ 709344 h 1022663"/>
                <a:gd name="connsiteX760" fmla="*/ 837932 w 1297345"/>
                <a:gd name="connsiteY760" fmla="*/ 720211 h 1022663"/>
                <a:gd name="connsiteX761" fmla="*/ 832498 w 1297345"/>
                <a:gd name="connsiteY761" fmla="*/ 731681 h 1022663"/>
                <a:gd name="connsiteX762" fmla="*/ 821632 w 1297345"/>
                <a:gd name="connsiteY762" fmla="*/ 743151 h 1022663"/>
                <a:gd name="connsiteX763" fmla="*/ 820424 w 1297345"/>
                <a:gd name="connsiteY763" fmla="*/ 746170 h 1022663"/>
                <a:gd name="connsiteX764" fmla="*/ 813784 w 1297345"/>
                <a:gd name="connsiteY764" fmla="*/ 753414 h 1022663"/>
                <a:gd name="connsiteX765" fmla="*/ 808954 w 1297345"/>
                <a:gd name="connsiteY765" fmla="*/ 762469 h 1022663"/>
                <a:gd name="connsiteX766" fmla="*/ 808954 w 1297345"/>
                <a:gd name="connsiteY766" fmla="*/ 766092 h 1022663"/>
                <a:gd name="connsiteX767" fmla="*/ 802917 w 1297345"/>
                <a:gd name="connsiteY767" fmla="*/ 775147 h 1022663"/>
                <a:gd name="connsiteX768" fmla="*/ 804728 w 1297345"/>
                <a:gd name="connsiteY768" fmla="*/ 778769 h 1022663"/>
                <a:gd name="connsiteX769" fmla="*/ 808954 w 1297345"/>
                <a:gd name="connsiteY769" fmla="*/ 780580 h 1022663"/>
                <a:gd name="connsiteX770" fmla="*/ 810162 w 1297345"/>
                <a:gd name="connsiteY770" fmla="*/ 784806 h 1022663"/>
                <a:gd name="connsiteX771" fmla="*/ 798088 w 1297345"/>
                <a:gd name="connsiteY771" fmla="*/ 790843 h 1022663"/>
                <a:gd name="connsiteX772" fmla="*/ 796277 w 1297345"/>
                <a:gd name="connsiteY772" fmla="*/ 793862 h 1022663"/>
                <a:gd name="connsiteX773" fmla="*/ 788429 w 1297345"/>
                <a:gd name="connsiteY773" fmla="*/ 796880 h 1022663"/>
                <a:gd name="connsiteX774" fmla="*/ 790843 w 1297345"/>
                <a:gd name="connsiteY774" fmla="*/ 789032 h 1022663"/>
                <a:gd name="connsiteX775" fmla="*/ 783599 w 1297345"/>
                <a:gd name="connsiteY775" fmla="*/ 794465 h 1022663"/>
                <a:gd name="connsiteX776" fmla="*/ 784203 w 1297345"/>
                <a:gd name="connsiteY776" fmla="*/ 797484 h 1022663"/>
                <a:gd name="connsiteX777" fmla="*/ 776355 w 1297345"/>
                <a:gd name="connsiteY777" fmla="*/ 802917 h 1022663"/>
                <a:gd name="connsiteX778" fmla="*/ 769110 w 1297345"/>
                <a:gd name="connsiteY778" fmla="*/ 804728 h 1022663"/>
                <a:gd name="connsiteX779" fmla="*/ 744359 w 1297345"/>
                <a:gd name="connsiteY779" fmla="*/ 816199 h 1022663"/>
                <a:gd name="connsiteX780" fmla="*/ 742548 w 1297345"/>
                <a:gd name="connsiteY780" fmla="*/ 820425 h 1022663"/>
                <a:gd name="connsiteX781" fmla="*/ 737718 w 1297345"/>
                <a:gd name="connsiteY781" fmla="*/ 824650 h 1022663"/>
                <a:gd name="connsiteX782" fmla="*/ 728663 w 1297345"/>
                <a:gd name="connsiteY782" fmla="*/ 824650 h 1022663"/>
                <a:gd name="connsiteX783" fmla="*/ 720211 w 1297345"/>
                <a:gd name="connsiteY783" fmla="*/ 830084 h 1022663"/>
                <a:gd name="connsiteX784" fmla="*/ 717192 w 1297345"/>
                <a:gd name="connsiteY784" fmla="*/ 829480 h 1022663"/>
                <a:gd name="connsiteX785" fmla="*/ 711759 w 1297345"/>
                <a:gd name="connsiteY785" fmla="*/ 831291 h 1022663"/>
                <a:gd name="connsiteX786" fmla="*/ 711155 w 1297345"/>
                <a:gd name="connsiteY786" fmla="*/ 834913 h 1022663"/>
                <a:gd name="connsiteX787" fmla="*/ 703307 w 1297345"/>
                <a:gd name="connsiteY787" fmla="*/ 836724 h 1022663"/>
                <a:gd name="connsiteX788" fmla="*/ 689422 w 1297345"/>
                <a:gd name="connsiteY788" fmla="*/ 841554 h 1022663"/>
                <a:gd name="connsiteX789" fmla="*/ 685196 w 1297345"/>
                <a:gd name="connsiteY789" fmla="*/ 841554 h 1022663"/>
                <a:gd name="connsiteX790" fmla="*/ 684593 w 1297345"/>
                <a:gd name="connsiteY790" fmla="*/ 847591 h 1022663"/>
                <a:gd name="connsiteX791" fmla="*/ 681574 w 1297345"/>
                <a:gd name="connsiteY791" fmla="*/ 847591 h 1022663"/>
                <a:gd name="connsiteX792" fmla="*/ 678556 w 1297345"/>
                <a:gd name="connsiteY792" fmla="*/ 853628 h 1022663"/>
                <a:gd name="connsiteX793" fmla="*/ 672519 w 1297345"/>
                <a:gd name="connsiteY793" fmla="*/ 855439 h 1022663"/>
                <a:gd name="connsiteX794" fmla="*/ 670104 w 1297345"/>
                <a:gd name="connsiteY794" fmla="*/ 858457 h 1022663"/>
                <a:gd name="connsiteX795" fmla="*/ 661652 w 1297345"/>
                <a:gd name="connsiteY795" fmla="*/ 859061 h 1022663"/>
                <a:gd name="connsiteX796" fmla="*/ 656823 w 1297345"/>
                <a:gd name="connsiteY796" fmla="*/ 861476 h 1022663"/>
                <a:gd name="connsiteX797" fmla="*/ 646560 w 1297345"/>
                <a:gd name="connsiteY797" fmla="*/ 863287 h 1022663"/>
                <a:gd name="connsiteX798" fmla="*/ 628449 w 1297345"/>
                <a:gd name="connsiteY798" fmla="*/ 872342 h 1022663"/>
                <a:gd name="connsiteX799" fmla="*/ 623619 w 1297345"/>
                <a:gd name="connsiteY799" fmla="*/ 872946 h 1022663"/>
                <a:gd name="connsiteX800" fmla="*/ 621808 w 1297345"/>
                <a:gd name="connsiteY800" fmla="*/ 875964 h 1022663"/>
                <a:gd name="connsiteX801" fmla="*/ 613356 w 1297345"/>
                <a:gd name="connsiteY801" fmla="*/ 877776 h 1022663"/>
                <a:gd name="connsiteX802" fmla="*/ 610942 w 1297345"/>
                <a:gd name="connsiteY802" fmla="*/ 882605 h 1022663"/>
                <a:gd name="connsiteX803" fmla="*/ 603094 w 1297345"/>
                <a:gd name="connsiteY803" fmla="*/ 882001 h 1022663"/>
                <a:gd name="connsiteX804" fmla="*/ 597660 w 1297345"/>
                <a:gd name="connsiteY804" fmla="*/ 883209 h 1022663"/>
                <a:gd name="connsiteX805" fmla="*/ 596453 w 1297345"/>
                <a:gd name="connsiteY805" fmla="*/ 886831 h 1022663"/>
                <a:gd name="connsiteX806" fmla="*/ 590416 w 1297345"/>
                <a:gd name="connsiteY806" fmla="*/ 888642 h 1022663"/>
                <a:gd name="connsiteX807" fmla="*/ 587397 w 1297345"/>
                <a:gd name="connsiteY807" fmla="*/ 886831 h 1022663"/>
                <a:gd name="connsiteX808" fmla="*/ 579549 w 1297345"/>
                <a:gd name="connsiteY808" fmla="*/ 886227 h 1022663"/>
                <a:gd name="connsiteX809" fmla="*/ 578342 w 1297345"/>
                <a:gd name="connsiteY809" fmla="*/ 885020 h 1022663"/>
                <a:gd name="connsiteX810" fmla="*/ 572305 w 1297345"/>
                <a:gd name="connsiteY810" fmla="*/ 888642 h 1022663"/>
                <a:gd name="connsiteX811" fmla="*/ 569287 w 1297345"/>
                <a:gd name="connsiteY811" fmla="*/ 888038 h 1022663"/>
                <a:gd name="connsiteX812" fmla="*/ 565664 w 1297345"/>
                <a:gd name="connsiteY812" fmla="*/ 888642 h 1022663"/>
                <a:gd name="connsiteX813" fmla="*/ 560231 w 1297345"/>
                <a:gd name="connsiteY813" fmla="*/ 889850 h 1022663"/>
                <a:gd name="connsiteX814" fmla="*/ 557816 w 1297345"/>
                <a:gd name="connsiteY814" fmla="*/ 893472 h 1022663"/>
                <a:gd name="connsiteX815" fmla="*/ 557213 w 1297345"/>
                <a:gd name="connsiteY815" fmla="*/ 893472 h 1022663"/>
                <a:gd name="connsiteX816" fmla="*/ 554194 w 1297345"/>
                <a:gd name="connsiteY816" fmla="*/ 893472 h 1022663"/>
                <a:gd name="connsiteX817" fmla="*/ 554194 w 1297345"/>
                <a:gd name="connsiteY817" fmla="*/ 889246 h 1022663"/>
                <a:gd name="connsiteX818" fmla="*/ 549968 w 1297345"/>
                <a:gd name="connsiteY818" fmla="*/ 883813 h 1022663"/>
                <a:gd name="connsiteX819" fmla="*/ 551779 w 1297345"/>
                <a:gd name="connsiteY819" fmla="*/ 881398 h 1022663"/>
                <a:gd name="connsiteX820" fmla="*/ 551779 w 1297345"/>
                <a:gd name="connsiteY820" fmla="*/ 877172 h 1022663"/>
                <a:gd name="connsiteX821" fmla="*/ 558420 w 1297345"/>
                <a:gd name="connsiteY821" fmla="*/ 874757 h 1022663"/>
                <a:gd name="connsiteX822" fmla="*/ 559024 w 1297345"/>
                <a:gd name="connsiteY822" fmla="*/ 869928 h 1022663"/>
                <a:gd name="connsiteX823" fmla="*/ 557213 w 1297345"/>
                <a:gd name="connsiteY823" fmla="*/ 866305 h 1022663"/>
                <a:gd name="connsiteX824" fmla="*/ 549364 w 1297345"/>
                <a:gd name="connsiteY824" fmla="*/ 866305 h 1022663"/>
                <a:gd name="connsiteX825" fmla="*/ 546950 w 1297345"/>
                <a:gd name="connsiteY825" fmla="*/ 865098 h 1022663"/>
                <a:gd name="connsiteX826" fmla="*/ 546950 w 1297345"/>
                <a:gd name="connsiteY826" fmla="*/ 860872 h 1022663"/>
                <a:gd name="connsiteX827" fmla="*/ 556005 w 1297345"/>
                <a:gd name="connsiteY827" fmla="*/ 857250 h 1022663"/>
                <a:gd name="connsiteX828" fmla="*/ 559627 w 1297345"/>
                <a:gd name="connsiteY828" fmla="*/ 854232 h 1022663"/>
                <a:gd name="connsiteX829" fmla="*/ 559627 w 1297345"/>
                <a:gd name="connsiteY829" fmla="*/ 850610 h 1022663"/>
                <a:gd name="connsiteX830" fmla="*/ 557213 w 1297345"/>
                <a:gd name="connsiteY830" fmla="*/ 843365 h 1022663"/>
                <a:gd name="connsiteX831" fmla="*/ 555401 w 1297345"/>
                <a:gd name="connsiteY831" fmla="*/ 839139 h 1022663"/>
                <a:gd name="connsiteX832" fmla="*/ 551779 w 1297345"/>
                <a:gd name="connsiteY832" fmla="*/ 837932 h 1022663"/>
                <a:gd name="connsiteX833" fmla="*/ 549364 w 1297345"/>
                <a:gd name="connsiteY833" fmla="*/ 837328 h 1022663"/>
                <a:gd name="connsiteX834" fmla="*/ 548157 w 1297345"/>
                <a:gd name="connsiteY834" fmla="*/ 835517 h 1022663"/>
                <a:gd name="connsiteX835" fmla="*/ 543931 w 1297345"/>
                <a:gd name="connsiteY835" fmla="*/ 837932 h 1022663"/>
                <a:gd name="connsiteX836" fmla="*/ 540309 w 1297345"/>
                <a:gd name="connsiteY836" fmla="*/ 837328 h 1022663"/>
                <a:gd name="connsiteX837" fmla="*/ 537291 w 1297345"/>
                <a:gd name="connsiteY837" fmla="*/ 837932 h 1022663"/>
                <a:gd name="connsiteX838" fmla="*/ 534272 w 1297345"/>
                <a:gd name="connsiteY838" fmla="*/ 836724 h 1022663"/>
                <a:gd name="connsiteX839" fmla="*/ 533065 w 1297345"/>
                <a:gd name="connsiteY839" fmla="*/ 837932 h 1022663"/>
                <a:gd name="connsiteX840" fmla="*/ 532461 w 1297345"/>
                <a:gd name="connsiteY840" fmla="*/ 837328 h 1022663"/>
                <a:gd name="connsiteX841" fmla="*/ 529442 w 1297345"/>
                <a:gd name="connsiteY841" fmla="*/ 834913 h 1022663"/>
                <a:gd name="connsiteX842" fmla="*/ 527028 w 1297345"/>
                <a:gd name="connsiteY842" fmla="*/ 831291 h 1022663"/>
                <a:gd name="connsiteX843" fmla="*/ 525217 w 1297345"/>
                <a:gd name="connsiteY843" fmla="*/ 831895 h 1022663"/>
                <a:gd name="connsiteX844" fmla="*/ 526424 w 1297345"/>
                <a:gd name="connsiteY844" fmla="*/ 834310 h 1022663"/>
                <a:gd name="connsiteX845" fmla="*/ 524613 w 1297345"/>
                <a:gd name="connsiteY845" fmla="*/ 837932 h 1022663"/>
                <a:gd name="connsiteX846" fmla="*/ 522198 w 1297345"/>
                <a:gd name="connsiteY846" fmla="*/ 843365 h 1022663"/>
                <a:gd name="connsiteX847" fmla="*/ 521594 w 1297345"/>
                <a:gd name="connsiteY847" fmla="*/ 848798 h 1022663"/>
                <a:gd name="connsiteX848" fmla="*/ 516765 w 1297345"/>
                <a:gd name="connsiteY848" fmla="*/ 854835 h 1022663"/>
                <a:gd name="connsiteX849" fmla="*/ 513746 w 1297345"/>
                <a:gd name="connsiteY849" fmla="*/ 863891 h 1022663"/>
                <a:gd name="connsiteX850" fmla="*/ 513143 w 1297345"/>
                <a:gd name="connsiteY850" fmla="*/ 869324 h 1022663"/>
                <a:gd name="connsiteX851" fmla="*/ 514350 w 1297345"/>
                <a:gd name="connsiteY851" fmla="*/ 872946 h 1022663"/>
                <a:gd name="connsiteX852" fmla="*/ 514954 w 1297345"/>
                <a:gd name="connsiteY852" fmla="*/ 876568 h 1022663"/>
                <a:gd name="connsiteX853" fmla="*/ 513143 w 1297345"/>
                <a:gd name="connsiteY853" fmla="*/ 879587 h 1022663"/>
                <a:gd name="connsiteX854" fmla="*/ 513143 w 1297345"/>
                <a:gd name="connsiteY854" fmla="*/ 880190 h 1022663"/>
                <a:gd name="connsiteX855" fmla="*/ 512539 w 1297345"/>
                <a:gd name="connsiteY855" fmla="*/ 882001 h 1022663"/>
                <a:gd name="connsiteX856" fmla="*/ 507106 w 1297345"/>
                <a:gd name="connsiteY856" fmla="*/ 881398 h 1022663"/>
                <a:gd name="connsiteX857" fmla="*/ 494428 w 1297345"/>
                <a:gd name="connsiteY857" fmla="*/ 877172 h 1022663"/>
                <a:gd name="connsiteX858" fmla="*/ 487184 w 1297345"/>
                <a:gd name="connsiteY858" fmla="*/ 872342 h 1022663"/>
                <a:gd name="connsiteX859" fmla="*/ 476921 w 1297345"/>
                <a:gd name="connsiteY859" fmla="*/ 868117 h 1022663"/>
                <a:gd name="connsiteX860" fmla="*/ 472091 w 1297345"/>
                <a:gd name="connsiteY860" fmla="*/ 864494 h 1022663"/>
                <a:gd name="connsiteX861" fmla="*/ 469073 w 1297345"/>
                <a:gd name="connsiteY861" fmla="*/ 864494 h 1022663"/>
                <a:gd name="connsiteX862" fmla="*/ 461828 w 1297345"/>
                <a:gd name="connsiteY862" fmla="*/ 859665 h 1022663"/>
                <a:gd name="connsiteX863" fmla="*/ 455188 w 1297345"/>
                <a:gd name="connsiteY863" fmla="*/ 852421 h 1022663"/>
                <a:gd name="connsiteX864" fmla="*/ 449151 w 1297345"/>
                <a:gd name="connsiteY864" fmla="*/ 851213 h 1022663"/>
                <a:gd name="connsiteX865" fmla="*/ 427418 w 1297345"/>
                <a:gd name="connsiteY865" fmla="*/ 835517 h 1022663"/>
                <a:gd name="connsiteX866" fmla="*/ 403270 w 1297345"/>
                <a:gd name="connsiteY866" fmla="*/ 813784 h 1022663"/>
                <a:gd name="connsiteX867" fmla="*/ 401459 w 1297345"/>
                <a:gd name="connsiteY867" fmla="*/ 811369 h 1022663"/>
                <a:gd name="connsiteX868" fmla="*/ 394214 w 1297345"/>
                <a:gd name="connsiteY868" fmla="*/ 805936 h 1022663"/>
                <a:gd name="connsiteX869" fmla="*/ 386366 w 1297345"/>
                <a:gd name="connsiteY869" fmla="*/ 797484 h 1022663"/>
                <a:gd name="connsiteX870" fmla="*/ 379726 w 1297345"/>
                <a:gd name="connsiteY870" fmla="*/ 789636 h 1022663"/>
                <a:gd name="connsiteX871" fmla="*/ 375500 w 1297345"/>
                <a:gd name="connsiteY871" fmla="*/ 785410 h 1022663"/>
                <a:gd name="connsiteX872" fmla="*/ 357992 w 1297345"/>
                <a:gd name="connsiteY872" fmla="*/ 764884 h 1022663"/>
                <a:gd name="connsiteX873" fmla="*/ 349541 w 1297345"/>
                <a:gd name="connsiteY873" fmla="*/ 754018 h 1022663"/>
                <a:gd name="connsiteX874" fmla="*/ 326600 w 1297345"/>
                <a:gd name="connsiteY874" fmla="*/ 725644 h 1022663"/>
                <a:gd name="connsiteX875" fmla="*/ 314526 w 1297345"/>
                <a:gd name="connsiteY875" fmla="*/ 712363 h 1022663"/>
                <a:gd name="connsiteX876" fmla="*/ 318148 w 1297345"/>
                <a:gd name="connsiteY876" fmla="*/ 709344 h 1022663"/>
                <a:gd name="connsiteX877" fmla="*/ 317545 w 1297345"/>
                <a:gd name="connsiteY877" fmla="*/ 706326 h 1022663"/>
                <a:gd name="connsiteX878" fmla="*/ 321771 w 1297345"/>
                <a:gd name="connsiteY878" fmla="*/ 704515 h 1022663"/>
                <a:gd name="connsiteX879" fmla="*/ 325393 w 1297345"/>
                <a:gd name="connsiteY879" fmla="*/ 700892 h 1022663"/>
                <a:gd name="connsiteX880" fmla="*/ 325393 w 1297345"/>
                <a:gd name="connsiteY880" fmla="*/ 697270 h 1022663"/>
                <a:gd name="connsiteX881" fmla="*/ 322374 w 1297345"/>
                <a:gd name="connsiteY881" fmla="*/ 694252 h 1022663"/>
                <a:gd name="connsiteX882" fmla="*/ 321167 w 1297345"/>
                <a:gd name="connsiteY882" fmla="*/ 688215 h 1022663"/>
                <a:gd name="connsiteX883" fmla="*/ 316941 w 1297345"/>
                <a:gd name="connsiteY883" fmla="*/ 689422 h 1022663"/>
                <a:gd name="connsiteX884" fmla="*/ 311508 w 1297345"/>
                <a:gd name="connsiteY884" fmla="*/ 686404 h 1022663"/>
                <a:gd name="connsiteX885" fmla="*/ 310300 w 1297345"/>
                <a:gd name="connsiteY885" fmla="*/ 690026 h 1022663"/>
                <a:gd name="connsiteX886" fmla="*/ 314526 w 1297345"/>
                <a:gd name="connsiteY886" fmla="*/ 694252 h 1022663"/>
                <a:gd name="connsiteX887" fmla="*/ 312715 w 1297345"/>
                <a:gd name="connsiteY887" fmla="*/ 698478 h 1022663"/>
                <a:gd name="connsiteX888" fmla="*/ 316941 w 1297345"/>
                <a:gd name="connsiteY888" fmla="*/ 703307 h 1022663"/>
                <a:gd name="connsiteX889" fmla="*/ 315130 w 1297345"/>
                <a:gd name="connsiteY889" fmla="*/ 709948 h 1022663"/>
                <a:gd name="connsiteX890" fmla="*/ 313319 w 1297345"/>
                <a:gd name="connsiteY890" fmla="*/ 709948 h 1022663"/>
                <a:gd name="connsiteX891" fmla="*/ 306678 w 1297345"/>
                <a:gd name="connsiteY891" fmla="*/ 703911 h 1022663"/>
                <a:gd name="connsiteX892" fmla="*/ 291586 w 1297345"/>
                <a:gd name="connsiteY892" fmla="*/ 688215 h 1022663"/>
                <a:gd name="connsiteX893" fmla="*/ 287964 w 1297345"/>
                <a:gd name="connsiteY893" fmla="*/ 688215 h 1022663"/>
                <a:gd name="connsiteX894" fmla="*/ 277097 w 1297345"/>
                <a:gd name="connsiteY894" fmla="*/ 678556 h 1022663"/>
                <a:gd name="connsiteX895" fmla="*/ 265023 w 1297345"/>
                <a:gd name="connsiteY895" fmla="*/ 665274 h 1022663"/>
                <a:gd name="connsiteX896" fmla="*/ 257175 w 1297345"/>
                <a:gd name="connsiteY896" fmla="*/ 659841 h 1022663"/>
                <a:gd name="connsiteX897" fmla="*/ 250534 w 1297345"/>
                <a:gd name="connsiteY897" fmla="*/ 652597 h 1022663"/>
                <a:gd name="connsiteX898" fmla="*/ 245101 w 1297345"/>
                <a:gd name="connsiteY898" fmla="*/ 646560 h 1022663"/>
                <a:gd name="connsiteX899" fmla="*/ 240271 w 1297345"/>
                <a:gd name="connsiteY899" fmla="*/ 643541 h 1022663"/>
                <a:gd name="connsiteX900" fmla="*/ 220953 w 1297345"/>
                <a:gd name="connsiteY900" fmla="*/ 626034 h 1022663"/>
                <a:gd name="connsiteX901" fmla="*/ 211294 w 1297345"/>
                <a:gd name="connsiteY901" fmla="*/ 615771 h 1022663"/>
                <a:gd name="connsiteX902" fmla="*/ 193787 w 1297345"/>
                <a:gd name="connsiteY902" fmla="*/ 595245 h 1022663"/>
                <a:gd name="connsiteX903" fmla="*/ 185939 w 1297345"/>
                <a:gd name="connsiteY903" fmla="*/ 586190 h 1022663"/>
                <a:gd name="connsiteX904" fmla="*/ 179902 w 1297345"/>
                <a:gd name="connsiteY904" fmla="*/ 579549 h 1022663"/>
                <a:gd name="connsiteX905" fmla="*/ 170846 w 1297345"/>
                <a:gd name="connsiteY905" fmla="*/ 568683 h 1022663"/>
                <a:gd name="connsiteX906" fmla="*/ 163602 w 1297345"/>
                <a:gd name="connsiteY906" fmla="*/ 560231 h 1022663"/>
                <a:gd name="connsiteX907" fmla="*/ 158169 w 1297345"/>
                <a:gd name="connsiteY907" fmla="*/ 552383 h 1022663"/>
                <a:gd name="connsiteX908" fmla="*/ 158772 w 1297345"/>
                <a:gd name="connsiteY908" fmla="*/ 549364 h 1022663"/>
                <a:gd name="connsiteX909" fmla="*/ 154546 w 1297345"/>
                <a:gd name="connsiteY909" fmla="*/ 537894 h 1022663"/>
                <a:gd name="connsiteX910" fmla="*/ 155754 w 1297345"/>
                <a:gd name="connsiteY910" fmla="*/ 533668 h 1022663"/>
                <a:gd name="connsiteX911" fmla="*/ 158772 w 1297345"/>
                <a:gd name="connsiteY911" fmla="*/ 533065 h 1022663"/>
                <a:gd name="connsiteX912" fmla="*/ 158772 w 1297345"/>
                <a:gd name="connsiteY912" fmla="*/ 525820 h 1022663"/>
                <a:gd name="connsiteX913" fmla="*/ 164809 w 1297345"/>
                <a:gd name="connsiteY913" fmla="*/ 515558 h 1022663"/>
                <a:gd name="connsiteX914" fmla="*/ 169639 w 1297345"/>
                <a:gd name="connsiteY914" fmla="*/ 509521 h 1022663"/>
                <a:gd name="connsiteX915" fmla="*/ 184128 w 1297345"/>
                <a:gd name="connsiteY915" fmla="*/ 501069 h 1022663"/>
                <a:gd name="connsiteX916" fmla="*/ 182920 w 1297345"/>
                <a:gd name="connsiteY916" fmla="*/ 506502 h 1022663"/>
                <a:gd name="connsiteX917" fmla="*/ 176883 w 1297345"/>
                <a:gd name="connsiteY917" fmla="*/ 511332 h 1022663"/>
                <a:gd name="connsiteX918" fmla="*/ 182317 w 1297345"/>
                <a:gd name="connsiteY918" fmla="*/ 519783 h 1022663"/>
                <a:gd name="connsiteX919" fmla="*/ 184731 w 1297345"/>
                <a:gd name="connsiteY919" fmla="*/ 520387 h 1022663"/>
                <a:gd name="connsiteX920" fmla="*/ 190165 w 1297345"/>
                <a:gd name="connsiteY920" fmla="*/ 516161 h 1022663"/>
                <a:gd name="connsiteX921" fmla="*/ 193183 w 1297345"/>
                <a:gd name="connsiteY921" fmla="*/ 518576 h 1022663"/>
                <a:gd name="connsiteX922" fmla="*/ 198616 w 1297345"/>
                <a:gd name="connsiteY922" fmla="*/ 517972 h 1022663"/>
                <a:gd name="connsiteX923" fmla="*/ 202842 w 1297345"/>
                <a:gd name="connsiteY923" fmla="*/ 513746 h 1022663"/>
                <a:gd name="connsiteX924" fmla="*/ 207068 w 1297345"/>
                <a:gd name="connsiteY924" fmla="*/ 513746 h 1022663"/>
                <a:gd name="connsiteX925" fmla="*/ 208879 w 1297345"/>
                <a:gd name="connsiteY925" fmla="*/ 520387 h 1022663"/>
                <a:gd name="connsiteX926" fmla="*/ 204653 w 1297345"/>
                <a:gd name="connsiteY926" fmla="*/ 524009 h 1022663"/>
                <a:gd name="connsiteX927" fmla="*/ 202239 w 1297345"/>
                <a:gd name="connsiteY927" fmla="*/ 530650 h 1022663"/>
                <a:gd name="connsiteX928" fmla="*/ 201031 w 1297345"/>
                <a:gd name="connsiteY928" fmla="*/ 539705 h 1022663"/>
                <a:gd name="connsiteX929" fmla="*/ 202842 w 1297345"/>
                <a:gd name="connsiteY929" fmla="*/ 542120 h 1022663"/>
                <a:gd name="connsiteX930" fmla="*/ 210087 w 1297345"/>
                <a:gd name="connsiteY930" fmla="*/ 548761 h 1022663"/>
                <a:gd name="connsiteX931" fmla="*/ 216727 w 1297345"/>
                <a:gd name="connsiteY931" fmla="*/ 549968 h 1022663"/>
                <a:gd name="connsiteX932" fmla="*/ 220953 w 1297345"/>
                <a:gd name="connsiteY932" fmla="*/ 547553 h 1022663"/>
                <a:gd name="connsiteX933" fmla="*/ 227594 w 1297345"/>
                <a:gd name="connsiteY933" fmla="*/ 546346 h 1022663"/>
                <a:gd name="connsiteX934" fmla="*/ 236649 w 1297345"/>
                <a:gd name="connsiteY934" fmla="*/ 539705 h 1022663"/>
                <a:gd name="connsiteX935" fmla="*/ 237857 w 1297345"/>
                <a:gd name="connsiteY935" fmla="*/ 534272 h 1022663"/>
                <a:gd name="connsiteX936" fmla="*/ 243290 w 1297345"/>
                <a:gd name="connsiteY936" fmla="*/ 536083 h 1022663"/>
                <a:gd name="connsiteX937" fmla="*/ 254760 w 1297345"/>
                <a:gd name="connsiteY937" fmla="*/ 537291 h 1022663"/>
                <a:gd name="connsiteX938" fmla="*/ 261401 w 1297345"/>
                <a:gd name="connsiteY938" fmla="*/ 533065 h 1022663"/>
                <a:gd name="connsiteX939" fmla="*/ 263816 w 1297345"/>
                <a:gd name="connsiteY939" fmla="*/ 534272 h 1022663"/>
                <a:gd name="connsiteX940" fmla="*/ 268645 w 1297345"/>
                <a:gd name="connsiteY940" fmla="*/ 532461 h 1022663"/>
                <a:gd name="connsiteX941" fmla="*/ 268645 w 1297345"/>
                <a:gd name="connsiteY941" fmla="*/ 528235 h 1022663"/>
                <a:gd name="connsiteX942" fmla="*/ 275286 w 1297345"/>
                <a:gd name="connsiteY942" fmla="*/ 523406 h 1022663"/>
                <a:gd name="connsiteX943" fmla="*/ 274079 w 1297345"/>
                <a:gd name="connsiteY943" fmla="*/ 519783 h 1022663"/>
                <a:gd name="connsiteX944" fmla="*/ 275286 w 1297345"/>
                <a:gd name="connsiteY944" fmla="*/ 512539 h 1022663"/>
                <a:gd name="connsiteX945" fmla="*/ 281323 w 1297345"/>
                <a:gd name="connsiteY945" fmla="*/ 517369 h 1022663"/>
                <a:gd name="connsiteX946" fmla="*/ 283134 w 1297345"/>
                <a:gd name="connsiteY946" fmla="*/ 525820 h 1022663"/>
                <a:gd name="connsiteX947" fmla="*/ 286152 w 1297345"/>
                <a:gd name="connsiteY947" fmla="*/ 525820 h 1022663"/>
                <a:gd name="connsiteX948" fmla="*/ 291586 w 1297345"/>
                <a:gd name="connsiteY948" fmla="*/ 530046 h 1022663"/>
                <a:gd name="connsiteX949" fmla="*/ 295208 w 1297345"/>
                <a:gd name="connsiteY949" fmla="*/ 530046 h 1022663"/>
                <a:gd name="connsiteX950" fmla="*/ 295208 w 1297345"/>
                <a:gd name="connsiteY950" fmla="*/ 525820 h 1022663"/>
                <a:gd name="connsiteX951" fmla="*/ 300641 w 1297345"/>
                <a:gd name="connsiteY951" fmla="*/ 528235 h 1022663"/>
                <a:gd name="connsiteX952" fmla="*/ 302452 w 1297345"/>
                <a:gd name="connsiteY952" fmla="*/ 527632 h 1022663"/>
                <a:gd name="connsiteX953" fmla="*/ 304867 w 1297345"/>
                <a:gd name="connsiteY953" fmla="*/ 519783 h 1022663"/>
                <a:gd name="connsiteX954" fmla="*/ 312111 w 1297345"/>
                <a:gd name="connsiteY954" fmla="*/ 519783 h 1022663"/>
                <a:gd name="connsiteX955" fmla="*/ 310300 w 1297345"/>
                <a:gd name="connsiteY955" fmla="*/ 513746 h 1022663"/>
                <a:gd name="connsiteX956" fmla="*/ 312715 w 1297345"/>
                <a:gd name="connsiteY956" fmla="*/ 510728 h 1022663"/>
                <a:gd name="connsiteX957" fmla="*/ 310300 w 1297345"/>
                <a:gd name="connsiteY957" fmla="*/ 507106 h 1022663"/>
                <a:gd name="connsiteX958" fmla="*/ 316337 w 1297345"/>
                <a:gd name="connsiteY958" fmla="*/ 504691 h 1022663"/>
                <a:gd name="connsiteX959" fmla="*/ 320563 w 1297345"/>
                <a:gd name="connsiteY959" fmla="*/ 505898 h 1022663"/>
                <a:gd name="connsiteX960" fmla="*/ 321771 w 1297345"/>
                <a:gd name="connsiteY960" fmla="*/ 511935 h 1022663"/>
                <a:gd name="connsiteX961" fmla="*/ 324789 w 1297345"/>
                <a:gd name="connsiteY961" fmla="*/ 511332 h 1022663"/>
                <a:gd name="connsiteX962" fmla="*/ 331430 w 1297345"/>
                <a:gd name="connsiteY962" fmla="*/ 517972 h 1022663"/>
                <a:gd name="connsiteX963" fmla="*/ 333845 w 1297345"/>
                <a:gd name="connsiteY963" fmla="*/ 517369 h 1022663"/>
                <a:gd name="connsiteX964" fmla="*/ 337467 w 1297345"/>
                <a:gd name="connsiteY964" fmla="*/ 512539 h 1022663"/>
                <a:gd name="connsiteX965" fmla="*/ 338674 w 1297345"/>
                <a:gd name="connsiteY965" fmla="*/ 507106 h 1022663"/>
                <a:gd name="connsiteX966" fmla="*/ 341089 w 1297345"/>
                <a:gd name="connsiteY966" fmla="*/ 505898 h 1022663"/>
                <a:gd name="connsiteX967" fmla="*/ 348333 w 1297345"/>
                <a:gd name="connsiteY967" fmla="*/ 507709 h 1022663"/>
                <a:gd name="connsiteX968" fmla="*/ 351955 w 1297345"/>
                <a:gd name="connsiteY968" fmla="*/ 504087 h 1022663"/>
                <a:gd name="connsiteX969" fmla="*/ 355578 w 1297345"/>
                <a:gd name="connsiteY969" fmla="*/ 503484 h 1022663"/>
                <a:gd name="connsiteX970" fmla="*/ 356181 w 1297345"/>
                <a:gd name="connsiteY970" fmla="*/ 498654 h 1022663"/>
                <a:gd name="connsiteX971" fmla="*/ 360407 w 1297345"/>
                <a:gd name="connsiteY971" fmla="*/ 493221 h 1022663"/>
                <a:gd name="connsiteX972" fmla="*/ 362218 w 1297345"/>
                <a:gd name="connsiteY972" fmla="*/ 493824 h 1022663"/>
                <a:gd name="connsiteX973" fmla="*/ 362822 w 1297345"/>
                <a:gd name="connsiteY973" fmla="*/ 490202 h 1022663"/>
                <a:gd name="connsiteX974" fmla="*/ 370670 w 1297345"/>
                <a:gd name="connsiteY974" fmla="*/ 486580 h 1022663"/>
                <a:gd name="connsiteX975" fmla="*/ 383348 w 1297345"/>
                <a:gd name="connsiteY975" fmla="*/ 484165 h 1022663"/>
                <a:gd name="connsiteX976" fmla="*/ 387574 w 1297345"/>
                <a:gd name="connsiteY976" fmla="*/ 485373 h 1022663"/>
                <a:gd name="connsiteX977" fmla="*/ 402062 w 1297345"/>
                <a:gd name="connsiteY977" fmla="*/ 485373 h 1022663"/>
                <a:gd name="connsiteX978" fmla="*/ 407496 w 1297345"/>
                <a:gd name="connsiteY978" fmla="*/ 484769 h 1022663"/>
                <a:gd name="connsiteX979" fmla="*/ 413533 w 1297345"/>
                <a:gd name="connsiteY979" fmla="*/ 476921 h 1022663"/>
                <a:gd name="connsiteX980" fmla="*/ 414740 w 1297345"/>
                <a:gd name="connsiteY980" fmla="*/ 470280 h 1022663"/>
                <a:gd name="connsiteX981" fmla="*/ 418966 w 1297345"/>
                <a:gd name="connsiteY981" fmla="*/ 467262 h 1022663"/>
                <a:gd name="connsiteX982" fmla="*/ 424399 w 1297345"/>
                <a:gd name="connsiteY982" fmla="*/ 458206 h 1022663"/>
                <a:gd name="connsiteX983" fmla="*/ 423192 w 1297345"/>
                <a:gd name="connsiteY983" fmla="*/ 452169 h 1022663"/>
                <a:gd name="connsiteX984" fmla="*/ 426210 w 1297345"/>
                <a:gd name="connsiteY984" fmla="*/ 450358 h 1022663"/>
                <a:gd name="connsiteX985" fmla="*/ 426210 w 1297345"/>
                <a:gd name="connsiteY985" fmla="*/ 445528 h 1022663"/>
                <a:gd name="connsiteX986" fmla="*/ 429832 w 1297345"/>
                <a:gd name="connsiteY986" fmla="*/ 444321 h 1022663"/>
                <a:gd name="connsiteX987" fmla="*/ 435869 w 1297345"/>
                <a:gd name="connsiteY987" fmla="*/ 438888 h 1022663"/>
                <a:gd name="connsiteX988" fmla="*/ 435869 w 1297345"/>
                <a:gd name="connsiteY988" fmla="*/ 435869 h 1022663"/>
                <a:gd name="connsiteX989" fmla="*/ 443717 w 1297345"/>
                <a:gd name="connsiteY989" fmla="*/ 422588 h 1022663"/>
                <a:gd name="connsiteX990" fmla="*/ 444321 w 1297345"/>
                <a:gd name="connsiteY990" fmla="*/ 418362 h 1022663"/>
                <a:gd name="connsiteX991" fmla="*/ 453377 w 1297345"/>
                <a:gd name="connsiteY991" fmla="*/ 404477 h 1022663"/>
                <a:gd name="connsiteX992" fmla="*/ 458810 w 1297345"/>
                <a:gd name="connsiteY992" fmla="*/ 402666 h 1022663"/>
                <a:gd name="connsiteX993" fmla="*/ 461225 w 1297345"/>
                <a:gd name="connsiteY993" fmla="*/ 399648 h 1022663"/>
                <a:gd name="connsiteX994" fmla="*/ 462432 w 1297345"/>
                <a:gd name="connsiteY994" fmla="*/ 394214 h 1022663"/>
                <a:gd name="connsiteX995" fmla="*/ 467865 w 1297345"/>
                <a:gd name="connsiteY995" fmla="*/ 387574 h 1022663"/>
                <a:gd name="connsiteX996" fmla="*/ 470884 w 1297345"/>
                <a:gd name="connsiteY996" fmla="*/ 381537 h 1022663"/>
                <a:gd name="connsiteX997" fmla="*/ 475713 w 1297345"/>
                <a:gd name="connsiteY997" fmla="*/ 367652 h 1022663"/>
                <a:gd name="connsiteX998" fmla="*/ 466054 w 1297345"/>
                <a:gd name="connsiteY998" fmla="*/ 370066 h 1022663"/>
                <a:gd name="connsiteX999" fmla="*/ 462432 w 1297345"/>
                <a:gd name="connsiteY999" fmla="*/ 371877 h 1022663"/>
                <a:gd name="connsiteX1000" fmla="*/ 455791 w 1297345"/>
                <a:gd name="connsiteY1000" fmla="*/ 378518 h 1022663"/>
                <a:gd name="connsiteX1001" fmla="*/ 455188 w 1297345"/>
                <a:gd name="connsiteY1001" fmla="*/ 393007 h 1022663"/>
                <a:gd name="connsiteX1002" fmla="*/ 452773 w 1297345"/>
                <a:gd name="connsiteY1002" fmla="*/ 396629 h 1022663"/>
                <a:gd name="connsiteX1003" fmla="*/ 444925 w 1297345"/>
                <a:gd name="connsiteY1003" fmla="*/ 400251 h 1022663"/>
                <a:gd name="connsiteX1004" fmla="*/ 440095 w 1297345"/>
                <a:gd name="connsiteY1004" fmla="*/ 398440 h 1022663"/>
                <a:gd name="connsiteX1005" fmla="*/ 436473 w 1297345"/>
                <a:gd name="connsiteY1005" fmla="*/ 395422 h 1022663"/>
                <a:gd name="connsiteX1006" fmla="*/ 432851 w 1297345"/>
                <a:gd name="connsiteY1006" fmla="*/ 396629 h 1022663"/>
                <a:gd name="connsiteX1007" fmla="*/ 425607 w 1297345"/>
                <a:gd name="connsiteY1007" fmla="*/ 390592 h 1022663"/>
                <a:gd name="connsiteX1008" fmla="*/ 421381 w 1297345"/>
                <a:gd name="connsiteY1008" fmla="*/ 389385 h 1022663"/>
                <a:gd name="connsiteX1009" fmla="*/ 420173 w 1297345"/>
                <a:gd name="connsiteY1009" fmla="*/ 393611 h 1022663"/>
                <a:gd name="connsiteX1010" fmla="*/ 417155 w 1297345"/>
                <a:gd name="connsiteY1010" fmla="*/ 395422 h 1022663"/>
                <a:gd name="connsiteX1011" fmla="*/ 410514 w 1297345"/>
                <a:gd name="connsiteY1011" fmla="*/ 395422 h 1022663"/>
                <a:gd name="connsiteX1012" fmla="*/ 402666 w 1297345"/>
                <a:gd name="connsiteY1012" fmla="*/ 397837 h 1022663"/>
                <a:gd name="connsiteX1013" fmla="*/ 400855 w 1297345"/>
                <a:gd name="connsiteY1013" fmla="*/ 401459 h 1022663"/>
                <a:gd name="connsiteX1014" fmla="*/ 396025 w 1297345"/>
                <a:gd name="connsiteY1014" fmla="*/ 405081 h 1022663"/>
                <a:gd name="connsiteX1015" fmla="*/ 371877 w 1297345"/>
                <a:gd name="connsiteY1015" fmla="*/ 406892 h 1022663"/>
                <a:gd name="connsiteX1016" fmla="*/ 364029 w 1297345"/>
                <a:gd name="connsiteY1016" fmla="*/ 408703 h 1022663"/>
                <a:gd name="connsiteX1017" fmla="*/ 354370 w 1297345"/>
                <a:gd name="connsiteY1017" fmla="*/ 414740 h 1022663"/>
                <a:gd name="connsiteX1018" fmla="*/ 346522 w 1297345"/>
                <a:gd name="connsiteY1018" fmla="*/ 412929 h 1022663"/>
                <a:gd name="connsiteX1019" fmla="*/ 336259 w 1297345"/>
                <a:gd name="connsiteY1019" fmla="*/ 417759 h 1022663"/>
                <a:gd name="connsiteX1020" fmla="*/ 332033 w 1297345"/>
                <a:gd name="connsiteY1020" fmla="*/ 417759 h 1022663"/>
                <a:gd name="connsiteX1021" fmla="*/ 322978 w 1297345"/>
                <a:gd name="connsiteY1021" fmla="*/ 425003 h 1022663"/>
                <a:gd name="connsiteX1022" fmla="*/ 321771 w 1297345"/>
                <a:gd name="connsiteY1022" fmla="*/ 430436 h 1022663"/>
                <a:gd name="connsiteX1023" fmla="*/ 315130 w 1297345"/>
                <a:gd name="connsiteY1023" fmla="*/ 440095 h 1022663"/>
                <a:gd name="connsiteX1024" fmla="*/ 314526 w 1297345"/>
                <a:gd name="connsiteY1024" fmla="*/ 443114 h 1022663"/>
                <a:gd name="connsiteX1025" fmla="*/ 306678 w 1297345"/>
                <a:gd name="connsiteY1025" fmla="*/ 438888 h 1022663"/>
                <a:gd name="connsiteX1026" fmla="*/ 295812 w 1297345"/>
                <a:gd name="connsiteY1026" fmla="*/ 436473 h 1022663"/>
                <a:gd name="connsiteX1027" fmla="*/ 290982 w 1297345"/>
                <a:gd name="connsiteY1027" fmla="*/ 438284 h 1022663"/>
                <a:gd name="connsiteX1028" fmla="*/ 284945 w 1297345"/>
                <a:gd name="connsiteY1028" fmla="*/ 435869 h 1022663"/>
                <a:gd name="connsiteX1029" fmla="*/ 281927 w 1297345"/>
                <a:gd name="connsiteY1029" fmla="*/ 432247 h 1022663"/>
                <a:gd name="connsiteX1030" fmla="*/ 275890 w 1297345"/>
                <a:gd name="connsiteY1030" fmla="*/ 431644 h 1022663"/>
                <a:gd name="connsiteX1031" fmla="*/ 265627 w 1297345"/>
                <a:gd name="connsiteY1031" fmla="*/ 435266 h 1022663"/>
                <a:gd name="connsiteX1032" fmla="*/ 259590 w 1297345"/>
                <a:gd name="connsiteY1032" fmla="*/ 433455 h 1022663"/>
                <a:gd name="connsiteX1033" fmla="*/ 248120 w 1297345"/>
                <a:gd name="connsiteY1033" fmla="*/ 426210 h 1022663"/>
                <a:gd name="connsiteX1034" fmla="*/ 239064 w 1297345"/>
                <a:gd name="connsiteY1034" fmla="*/ 424399 h 1022663"/>
                <a:gd name="connsiteX1035" fmla="*/ 233631 w 1297345"/>
                <a:gd name="connsiteY1035" fmla="*/ 421984 h 1022663"/>
                <a:gd name="connsiteX1036" fmla="*/ 222764 w 1297345"/>
                <a:gd name="connsiteY1036" fmla="*/ 423796 h 1022663"/>
                <a:gd name="connsiteX1037" fmla="*/ 213709 w 1297345"/>
                <a:gd name="connsiteY1037" fmla="*/ 421381 h 1022663"/>
                <a:gd name="connsiteX1038" fmla="*/ 208276 w 1297345"/>
                <a:gd name="connsiteY1038" fmla="*/ 420777 h 1022663"/>
                <a:gd name="connsiteX1039" fmla="*/ 198616 w 1297345"/>
                <a:gd name="connsiteY1039" fmla="*/ 414740 h 1022663"/>
                <a:gd name="connsiteX1040" fmla="*/ 193787 w 1297345"/>
                <a:gd name="connsiteY1040" fmla="*/ 412325 h 1022663"/>
                <a:gd name="connsiteX1041" fmla="*/ 190165 w 1297345"/>
                <a:gd name="connsiteY1041" fmla="*/ 409307 h 1022663"/>
                <a:gd name="connsiteX1042" fmla="*/ 176883 w 1297345"/>
                <a:gd name="connsiteY1042" fmla="*/ 400251 h 1022663"/>
                <a:gd name="connsiteX1043" fmla="*/ 165413 w 1297345"/>
                <a:gd name="connsiteY1043" fmla="*/ 394214 h 1022663"/>
                <a:gd name="connsiteX1044" fmla="*/ 156358 w 1297345"/>
                <a:gd name="connsiteY1044" fmla="*/ 388781 h 1022663"/>
                <a:gd name="connsiteX1045" fmla="*/ 148510 w 1297345"/>
                <a:gd name="connsiteY1045" fmla="*/ 382744 h 1022663"/>
                <a:gd name="connsiteX1046" fmla="*/ 143680 w 1297345"/>
                <a:gd name="connsiteY1046" fmla="*/ 380933 h 1022663"/>
                <a:gd name="connsiteX1047" fmla="*/ 129191 w 1297345"/>
                <a:gd name="connsiteY1047" fmla="*/ 370670 h 1022663"/>
                <a:gd name="connsiteX1048" fmla="*/ 118928 w 1297345"/>
                <a:gd name="connsiteY1048" fmla="*/ 367048 h 1022663"/>
                <a:gd name="connsiteX1049" fmla="*/ 113495 w 1297345"/>
                <a:gd name="connsiteY1049" fmla="*/ 361615 h 1022663"/>
                <a:gd name="connsiteX1050" fmla="*/ 102025 w 1297345"/>
                <a:gd name="connsiteY1050" fmla="*/ 353163 h 1022663"/>
                <a:gd name="connsiteX1051" fmla="*/ 97195 w 1297345"/>
                <a:gd name="connsiteY1051" fmla="*/ 350748 h 1022663"/>
                <a:gd name="connsiteX1052" fmla="*/ 90555 w 1297345"/>
                <a:gd name="connsiteY1052" fmla="*/ 342900 h 1022663"/>
                <a:gd name="connsiteX1053" fmla="*/ 82103 w 1297345"/>
                <a:gd name="connsiteY1053" fmla="*/ 335052 h 1022663"/>
                <a:gd name="connsiteX1054" fmla="*/ 88140 w 1297345"/>
                <a:gd name="connsiteY1054" fmla="*/ 333241 h 1022663"/>
                <a:gd name="connsiteX1055" fmla="*/ 93573 w 1297345"/>
                <a:gd name="connsiteY1055" fmla="*/ 324789 h 1022663"/>
                <a:gd name="connsiteX1056" fmla="*/ 91762 w 1297345"/>
                <a:gd name="connsiteY1056" fmla="*/ 318149 h 1022663"/>
                <a:gd name="connsiteX1057" fmla="*/ 97799 w 1297345"/>
                <a:gd name="connsiteY1057" fmla="*/ 318149 h 1022663"/>
                <a:gd name="connsiteX1058" fmla="*/ 92366 w 1297345"/>
                <a:gd name="connsiteY1058" fmla="*/ 313319 h 1022663"/>
                <a:gd name="connsiteX1059" fmla="*/ 92969 w 1297345"/>
                <a:gd name="connsiteY1059" fmla="*/ 307282 h 1022663"/>
                <a:gd name="connsiteX1060" fmla="*/ 88140 w 1297345"/>
                <a:gd name="connsiteY1060" fmla="*/ 303660 h 1022663"/>
                <a:gd name="connsiteX1061" fmla="*/ 86329 w 1297345"/>
                <a:gd name="connsiteY1061" fmla="*/ 299434 h 1022663"/>
                <a:gd name="connsiteX1062" fmla="*/ 83310 w 1297345"/>
                <a:gd name="connsiteY1062" fmla="*/ 300641 h 1022663"/>
                <a:gd name="connsiteX1063" fmla="*/ 81499 w 1297345"/>
                <a:gd name="connsiteY1063" fmla="*/ 297019 h 1022663"/>
                <a:gd name="connsiteX1064" fmla="*/ 78481 w 1297345"/>
                <a:gd name="connsiteY1064" fmla="*/ 299434 h 1022663"/>
                <a:gd name="connsiteX1065" fmla="*/ 76670 w 1297345"/>
                <a:gd name="connsiteY1065" fmla="*/ 290378 h 1022663"/>
                <a:gd name="connsiteX1066" fmla="*/ 71840 w 1297345"/>
                <a:gd name="connsiteY1066" fmla="*/ 289775 h 1022663"/>
                <a:gd name="connsiteX1067" fmla="*/ 71236 w 1297345"/>
                <a:gd name="connsiteY1067" fmla="*/ 283738 h 1022663"/>
                <a:gd name="connsiteX1068" fmla="*/ 66407 w 1297345"/>
                <a:gd name="connsiteY1068" fmla="*/ 280719 h 1022663"/>
                <a:gd name="connsiteX1069" fmla="*/ 65803 w 1297345"/>
                <a:gd name="connsiteY1069" fmla="*/ 274682 h 1022663"/>
                <a:gd name="connsiteX1070" fmla="*/ 62785 w 1297345"/>
                <a:gd name="connsiteY1070" fmla="*/ 271664 h 1022663"/>
                <a:gd name="connsiteX1071" fmla="*/ 64596 w 1297345"/>
                <a:gd name="connsiteY1071" fmla="*/ 269249 h 1022663"/>
                <a:gd name="connsiteX1072" fmla="*/ 62785 w 1297345"/>
                <a:gd name="connsiteY1072" fmla="*/ 263212 h 1022663"/>
                <a:gd name="connsiteX1073" fmla="*/ 63388 w 1297345"/>
                <a:gd name="connsiteY1073" fmla="*/ 259590 h 1022663"/>
                <a:gd name="connsiteX1074" fmla="*/ 62181 w 1297345"/>
                <a:gd name="connsiteY1074" fmla="*/ 250534 h 1022663"/>
                <a:gd name="connsiteX1075" fmla="*/ 63388 w 1297345"/>
                <a:gd name="connsiteY1075" fmla="*/ 248119 h 1022663"/>
                <a:gd name="connsiteX1076" fmla="*/ 62181 w 1297345"/>
                <a:gd name="connsiteY1076" fmla="*/ 242082 h 1022663"/>
                <a:gd name="connsiteX1077" fmla="*/ 64596 w 1297345"/>
                <a:gd name="connsiteY1077" fmla="*/ 237253 h 1022663"/>
                <a:gd name="connsiteX1078" fmla="*/ 68218 w 1297345"/>
                <a:gd name="connsiteY1078" fmla="*/ 236045 h 1022663"/>
                <a:gd name="connsiteX1079" fmla="*/ 70633 w 1297345"/>
                <a:gd name="connsiteY1079" fmla="*/ 230008 h 1022663"/>
                <a:gd name="connsiteX1080" fmla="*/ 74255 w 1297345"/>
                <a:gd name="connsiteY1080" fmla="*/ 228197 h 1022663"/>
                <a:gd name="connsiteX1081" fmla="*/ 76066 w 1297345"/>
                <a:gd name="connsiteY1081" fmla="*/ 223368 h 1022663"/>
                <a:gd name="connsiteX1082" fmla="*/ 84518 w 1297345"/>
                <a:gd name="connsiteY1082" fmla="*/ 220349 h 1022663"/>
                <a:gd name="connsiteX1083" fmla="*/ 86329 w 1297345"/>
                <a:gd name="connsiteY1083" fmla="*/ 216124 h 1022663"/>
                <a:gd name="connsiteX1084" fmla="*/ 91762 w 1297345"/>
                <a:gd name="connsiteY1084" fmla="*/ 214313 h 1022663"/>
                <a:gd name="connsiteX1085" fmla="*/ 97799 w 1297345"/>
                <a:gd name="connsiteY1085" fmla="*/ 204050 h 1022663"/>
                <a:gd name="connsiteX1086" fmla="*/ 102629 w 1297345"/>
                <a:gd name="connsiteY1086" fmla="*/ 200428 h 1022663"/>
                <a:gd name="connsiteX1087" fmla="*/ 111684 w 1297345"/>
                <a:gd name="connsiteY1087" fmla="*/ 198013 h 1022663"/>
                <a:gd name="connsiteX1088" fmla="*/ 111684 w 1297345"/>
                <a:gd name="connsiteY1088" fmla="*/ 192580 h 1022663"/>
                <a:gd name="connsiteX1089" fmla="*/ 100214 w 1297345"/>
                <a:gd name="connsiteY1089" fmla="*/ 190768 h 1022663"/>
                <a:gd name="connsiteX1090" fmla="*/ 94780 w 1297345"/>
                <a:gd name="connsiteY1090" fmla="*/ 196202 h 1022663"/>
                <a:gd name="connsiteX1091" fmla="*/ 84518 w 1297345"/>
                <a:gd name="connsiteY1091" fmla="*/ 195598 h 1022663"/>
                <a:gd name="connsiteX1092" fmla="*/ 80292 w 1297345"/>
                <a:gd name="connsiteY1092" fmla="*/ 199824 h 1022663"/>
                <a:gd name="connsiteX1093" fmla="*/ 77877 w 1297345"/>
                <a:gd name="connsiteY1093" fmla="*/ 205257 h 1022663"/>
                <a:gd name="connsiteX1094" fmla="*/ 71840 w 1297345"/>
                <a:gd name="connsiteY1094" fmla="*/ 214313 h 1022663"/>
                <a:gd name="connsiteX1095" fmla="*/ 70029 w 1297345"/>
                <a:gd name="connsiteY1095" fmla="*/ 214313 h 1022663"/>
                <a:gd name="connsiteX1096" fmla="*/ 70029 w 1297345"/>
                <a:gd name="connsiteY1096" fmla="*/ 211294 h 1022663"/>
                <a:gd name="connsiteX1097" fmla="*/ 68218 w 1297345"/>
                <a:gd name="connsiteY1097" fmla="*/ 208879 h 1022663"/>
                <a:gd name="connsiteX1098" fmla="*/ 68218 w 1297345"/>
                <a:gd name="connsiteY1098" fmla="*/ 206465 h 1022663"/>
                <a:gd name="connsiteX1099" fmla="*/ 70029 w 1297345"/>
                <a:gd name="connsiteY1099" fmla="*/ 204654 h 1022663"/>
                <a:gd name="connsiteX1100" fmla="*/ 69425 w 1297345"/>
                <a:gd name="connsiteY1100" fmla="*/ 201031 h 1022663"/>
                <a:gd name="connsiteX1101" fmla="*/ 74858 w 1297345"/>
                <a:gd name="connsiteY1101" fmla="*/ 195598 h 1022663"/>
                <a:gd name="connsiteX1102" fmla="*/ 79688 w 1297345"/>
                <a:gd name="connsiteY1102" fmla="*/ 186543 h 1022663"/>
                <a:gd name="connsiteX1103" fmla="*/ 88140 w 1297345"/>
                <a:gd name="connsiteY1103" fmla="*/ 181713 h 1022663"/>
                <a:gd name="connsiteX1104" fmla="*/ 89347 w 1297345"/>
                <a:gd name="connsiteY1104" fmla="*/ 178694 h 1022663"/>
                <a:gd name="connsiteX1105" fmla="*/ 86932 w 1297345"/>
                <a:gd name="connsiteY1105" fmla="*/ 174469 h 1022663"/>
                <a:gd name="connsiteX1106" fmla="*/ 82707 w 1297345"/>
                <a:gd name="connsiteY1106" fmla="*/ 173261 h 1022663"/>
                <a:gd name="connsiteX1107" fmla="*/ 82707 w 1297345"/>
                <a:gd name="connsiteY1107" fmla="*/ 177487 h 1022663"/>
                <a:gd name="connsiteX1108" fmla="*/ 80895 w 1297345"/>
                <a:gd name="connsiteY1108" fmla="*/ 176883 h 1022663"/>
                <a:gd name="connsiteX1109" fmla="*/ 76670 w 1297345"/>
                <a:gd name="connsiteY1109" fmla="*/ 176883 h 1022663"/>
                <a:gd name="connsiteX1110" fmla="*/ 77273 w 1297345"/>
                <a:gd name="connsiteY1110" fmla="*/ 175676 h 1022663"/>
                <a:gd name="connsiteX1111" fmla="*/ 76670 w 1297345"/>
                <a:gd name="connsiteY1111" fmla="*/ 175072 h 1022663"/>
                <a:gd name="connsiteX1112" fmla="*/ 73651 w 1297345"/>
                <a:gd name="connsiteY1112" fmla="*/ 174469 h 1022663"/>
                <a:gd name="connsiteX1113" fmla="*/ 72444 w 1297345"/>
                <a:gd name="connsiteY1113" fmla="*/ 172054 h 1022663"/>
                <a:gd name="connsiteX1114" fmla="*/ 74255 w 1297345"/>
                <a:gd name="connsiteY1114" fmla="*/ 167828 h 1022663"/>
                <a:gd name="connsiteX1115" fmla="*/ 115910 w 1297345"/>
                <a:gd name="connsiteY1115" fmla="*/ 168432 h 1022663"/>
                <a:gd name="connsiteX1116" fmla="*/ 116514 w 1297345"/>
                <a:gd name="connsiteY1116" fmla="*/ 159980 h 1022663"/>
                <a:gd name="connsiteX1117" fmla="*/ 118325 w 1297345"/>
                <a:gd name="connsiteY1117" fmla="*/ 151528 h 1022663"/>
                <a:gd name="connsiteX1118" fmla="*/ 118325 w 1297345"/>
                <a:gd name="connsiteY1118" fmla="*/ 137039 h 1022663"/>
                <a:gd name="connsiteX1119" fmla="*/ 118928 w 1297345"/>
                <a:gd name="connsiteY1119" fmla="*/ 95384 h 1022663"/>
                <a:gd name="connsiteX1120" fmla="*/ 120739 w 1297345"/>
                <a:gd name="connsiteY1120" fmla="*/ 92969 h 1022663"/>
                <a:gd name="connsiteX1121" fmla="*/ 132210 w 1297345"/>
                <a:gd name="connsiteY1121" fmla="*/ 89951 h 1022663"/>
                <a:gd name="connsiteX1122" fmla="*/ 134624 w 1297345"/>
                <a:gd name="connsiteY1122" fmla="*/ 108062 h 1022663"/>
                <a:gd name="connsiteX1123" fmla="*/ 136436 w 1297345"/>
                <a:gd name="connsiteY1123" fmla="*/ 112891 h 1022663"/>
                <a:gd name="connsiteX1124" fmla="*/ 142473 w 1297345"/>
                <a:gd name="connsiteY1124" fmla="*/ 115306 h 1022663"/>
                <a:gd name="connsiteX1125" fmla="*/ 146698 w 1297345"/>
                <a:gd name="connsiteY1125" fmla="*/ 114702 h 1022663"/>
                <a:gd name="connsiteX1126" fmla="*/ 151528 w 1297345"/>
                <a:gd name="connsiteY1126" fmla="*/ 101421 h 1022663"/>
                <a:gd name="connsiteX1127" fmla="*/ 156961 w 1297345"/>
                <a:gd name="connsiteY1127" fmla="*/ 97195 h 1022663"/>
                <a:gd name="connsiteX1128" fmla="*/ 161791 w 1297345"/>
                <a:gd name="connsiteY1128" fmla="*/ 106251 h 1022663"/>
                <a:gd name="connsiteX1129" fmla="*/ 164809 w 1297345"/>
                <a:gd name="connsiteY1129" fmla="*/ 108665 h 1022663"/>
                <a:gd name="connsiteX1130" fmla="*/ 170846 w 1297345"/>
                <a:gd name="connsiteY1130" fmla="*/ 108062 h 1022663"/>
                <a:gd name="connsiteX1131" fmla="*/ 185335 w 1297345"/>
                <a:gd name="connsiteY1131" fmla="*/ 99006 h 1022663"/>
                <a:gd name="connsiteX1132" fmla="*/ 191976 w 1297345"/>
                <a:gd name="connsiteY1132" fmla="*/ 100214 h 1022663"/>
                <a:gd name="connsiteX1133" fmla="*/ 196202 w 1297345"/>
                <a:gd name="connsiteY1133" fmla="*/ 102629 h 1022663"/>
                <a:gd name="connsiteX1134" fmla="*/ 208879 w 1297345"/>
                <a:gd name="connsiteY1134" fmla="*/ 106854 h 1022663"/>
                <a:gd name="connsiteX1135" fmla="*/ 214916 w 1297345"/>
                <a:gd name="connsiteY1135" fmla="*/ 103232 h 1022663"/>
                <a:gd name="connsiteX1136" fmla="*/ 224575 w 1297345"/>
                <a:gd name="connsiteY1136" fmla="*/ 99006 h 1022663"/>
                <a:gd name="connsiteX1137" fmla="*/ 231820 w 1297345"/>
                <a:gd name="connsiteY1137" fmla="*/ 97195 h 1022663"/>
                <a:gd name="connsiteX1138" fmla="*/ 242083 w 1297345"/>
                <a:gd name="connsiteY1138" fmla="*/ 99610 h 1022663"/>
                <a:gd name="connsiteX1139" fmla="*/ 246308 w 1297345"/>
                <a:gd name="connsiteY1139" fmla="*/ 99610 h 1022663"/>
                <a:gd name="connsiteX1140" fmla="*/ 256571 w 1297345"/>
                <a:gd name="connsiteY1140" fmla="*/ 97799 h 1022663"/>
                <a:gd name="connsiteX1141" fmla="*/ 271060 w 1297345"/>
                <a:gd name="connsiteY1141" fmla="*/ 102025 h 1022663"/>
                <a:gd name="connsiteX1142" fmla="*/ 287360 w 1297345"/>
                <a:gd name="connsiteY1142" fmla="*/ 98403 h 1022663"/>
                <a:gd name="connsiteX1143" fmla="*/ 291586 w 1297345"/>
                <a:gd name="connsiteY1143" fmla="*/ 97195 h 1022663"/>
                <a:gd name="connsiteX1144" fmla="*/ 295208 w 1297345"/>
                <a:gd name="connsiteY1144" fmla="*/ 100818 h 1022663"/>
                <a:gd name="connsiteX1145" fmla="*/ 308489 w 1297345"/>
                <a:gd name="connsiteY1145" fmla="*/ 113495 h 1022663"/>
                <a:gd name="connsiteX1146" fmla="*/ 316941 w 1297345"/>
                <a:gd name="connsiteY1146" fmla="*/ 120136 h 1022663"/>
                <a:gd name="connsiteX1147" fmla="*/ 338070 w 1297345"/>
                <a:gd name="connsiteY1147" fmla="*/ 121947 h 1022663"/>
                <a:gd name="connsiteX1148" fmla="*/ 355578 w 1297345"/>
                <a:gd name="connsiteY1148" fmla="*/ 122550 h 1022663"/>
                <a:gd name="connsiteX1149" fmla="*/ 369463 w 1297345"/>
                <a:gd name="connsiteY1149" fmla="*/ 122550 h 1022663"/>
                <a:gd name="connsiteX1150" fmla="*/ 379122 w 1297345"/>
                <a:gd name="connsiteY1150" fmla="*/ 121343 h 1022663"/>
                <a:gd name="connsiteX1151" fmla="*/ 383951 w 1297345"/>
                <a:gd name="connsiteY1151" fmla="*/ 118325 h 1022663"/>
                <a:gd name="connsiteX1152" fmla="*/ 389988 w 1297345"/>
                <a:gd name="connsiteY1152" fmla="*/ 111080 h 1022663"/>
                <a:gd name="connsiteX1153" fmla="*/ 396629 w 1297345"/>
                <a:gd name="connsiteY1153" fmla="*/ 95384 h 1022663"/>
                <a:gd name="connsiteX1154" fmla="*/ 405081 w 1297345"/>
                <a:gd name="connsiteY1154" fmla="*/ 91762 h 1022663"/>
                <a:gd name="connsiteX1155" fmla="*/ 422588 w 1297345"/>
                <a:gd name="connsiteY1155" fmla="*/ 88140 h 1022663"/>
                <a:gd name="connsiteX1156" fmla="*/ 435266 w 1297345"/>
                <a:gd name="connsiteY1156" fmla="*/ 82707 h 1022663"/>
                <a:gd name="connsiteX1157" fmla="*/ 441303 w 1297345"/>
                <a:gd name="connsiteY1157" fmla="*/ 80895 h 1022663"/>
                <a:gd name="connsiteX1158" fmla="*/ 450358 w 1297345"/>
                <a:gd name="connsiteY1158" fmla="*/ 79688 h 1022663"/>
                <a:gd name="connsiteX1159" fmla="*/ 468469 w 1297345"/>
                <a:gd name="connsiteY1159" fmla="*/ 72444 h 1022663"/>
                <a:gd name="connsiteX1160" fmla="*/ 473299 w 1297345"/>
                <a:gd name="connsiteY1160" fmla="*/ 71236 h 1022663"/>
                <a:gd name="connsiteX1161" fmla="*/ 483561 w 1297345"/>
                <a:gd name="connsiteY1161" fmla="*/ 67010 h 1022663"/>
                <a:gd name="connsiteX1162" fmla="*/ 492617 w 1297345"/>
                <a:gd name="connsiteY1162" fmla="*/ 64596 h 1022663"/>
                <a:gd name="connsiteX1163" fmla="*/ 499861 w 1297345"/>
                <a:gd name="connsiteY1163" fmla="*/ 68821 h 1022663"/>
                <a:gd name="connsiteX1164" fmla="*/ 496239 w 1297345"/>
                <a:gd name="connsiteY1164" fmla="*/ 78481 h 1022663"/>
                <a:gd name="connsiteX1165" fmla="*/ 492013 w 1297345"/>
                <a:gd name="connsiteY1165" fmla="*/ 82103 h 1022663"/>
                <a:gd name="connsiteX1166" fmla="*/ 493824 w 1297345"/>
                <a:gd name="connsiteY1166" fmla="*/ 88140 h 1022663"/>
                <a:gd name="connsiteX1167" fmla="*/ 492013 w 1297345"/>
                <a:gd name="connsiteY1167" fmla="*/ 92366 h 1022663"/>
                <a:gd name="connsiteX1168" fmla="*/ 495032 w 1297345"/>
                <a:gd name="connsiteY1168" fmla="*/ 95384 h 1022663"/>
                <a:gd name="connsiteX1169" fmla="*/ 492013 w 1297345"/>
                <a:gd name="connsiteY1169" fmla="*/ 99610 h 1022663"/>
                <a:gd name="connsiteX1170" fmla="*/ 492013 w 1297345"/>
                <a:gd name="connsiteY1170" fmla="*/ 102629 h 1022663"/>
                <a:gd name="connsiteX1171" fmla="*/ 496239 w 1297345"/>
                <a:gd name="connsiteY1171" fmla="*/ 105647 h 1022663"/>
                <a:gd name="connsiteX1172" fmla="*/ 500465 w 1297345"/>
                <a:gd name="connsiteY1172" fmla="*/ 105647 h 1022663"/>
                <a:gd name="connsiteX1173" fmla="*/ 508917 w 1297345"/>
                <a:gd name="connsiteY1173" fmla="*/ 108665 h 1022663"/>
                <a:gd name="connsiteX1174" fmla="*/ 523405 w 1297345"/>
                <a:gd name="connsiteY1174" fmla="*/ 109873 h 1022663"/>
                <a:gd name="connsiteX1175" fmla="*/ 540309 w 1297345"/>
                <a:gd name="connsiteY1175" fmla="*/ 109269 h 1022663"/>
                <a:gd name="connsiteX1176" fmla="*/ 546346 w 1297345"/>
                <a:gd name="connsiteY1176" fmla="*/ 106854 h 1022663"/>
                <a:gd name="connsiteX1177" fmla="*/ 549968 w 1297345"/>
                <a:gd name="connsiteY1177" fmla="*/ 103836 h 1022663"/>
                <a:gd name="connsiteX1178" fmla="*/ 558420 w 1297345"/>
                <a:gd name="connsiteY1178" fmla="*/ 101421 h 1022663"/>
                <a:gd name="connsiteX1179" fmla="*/ 556609 w 1297345"/>
                <a:gd name="connsiteY1179" fmla="*/ 94177 h 1022663"/>
                <a:gd name="connsiteX1180" fmla="*/ 564457 w 1297345"/>
                <a:gd name="connsiteY1180" fmla="*/ 88140 h 1022663"/>
                <a:gd name="connsiteX1181" fmla="*/ 571701 w 1297345"/>
                <a:gd name="connsiteY1181" fmla="*/ 81499 h 1022663"/>
                <a:gd name="connsiteX1182" fmla="*/ 579549 w 1297345"/>
                <a:gd name="connsiteY1182" fmla="*/ 78481 h 1022663"/>
                <a:gd name="connsiteX1183" fmla="*/ 582568 w 1297345"/>
                <a:gd name="connsiteY1183" fmla="*/ 81499 h 1022663"/>
                <a:gd name="connsiteX1184" fmla="*/ 589812 w 1297345"/>
                <a:gd name="connsiteY1184" fmla="*/ 81499 h 1022663"/>
                <a:gd name="connsiteX1185" fmla="*/ 594038 w 1297345"/>
                <a:gd name="connsiteY1185" fmla="*/ 79084 h 1022663"/>
                <a:gd name="connsiteX1186" fmla="*/ 598264 w 1297345"/>
                <a:gd name="connsiteY1186" fmla="*/ 73651 h 1022663"/>
                <a:gd name="connsiteX1187" fmla="*/ 605508 w 1297345"/>
                <a:gd name="connsiteY1187" fmla="*/ 71236 h 1022663"/>
                <a:gd name="connsiteX1188" fmla="*/ 607923 w 1297345"/>
                <a:gd name="connsiteY1188" fmla="*/ 66407 h 1022663"/>
                <a:gd name="connsiteX1189" fmla="*/ 604301 w 1297345"/>
                <a:gd name="connsiteY1189" fmla="*/ 62181 h 1022663"/>
                <a:gd name="connsiteX1190" fmla="*/ 599471 w 1297345"/>
                <a:gd name="connsiteY1190" fmla="*/ 60973 h 1022663"/>
                <a:gd name="connsiteX1191" fmla="*/ 586190 w 1297345"/>
                <a:gd name="connsiteY1191" fmla="*/ 61577 h 1022663"/>
                <a:gd name="connsiteX1192" fmla="*/ 581360 w 1297345"/>
                <a:gd name="connsiteY1192" fmla="*/ 59766 h 1022663"/>
                <a:gd name="connsiteX1193" fmla="*/ 581360 w 1297345"/>
                <a:gd name="connsiteY1193" fmla="*/ 54333 h 1022663"/>
                <a:gd name="connsiteX1194" fmla="*/ 583172 w 1297345"/>
                <a:gd name="connsiteY1194" fmla="*/ 41655 h 1022663"/>
                <a:gd name="connsiteX1195" fmla="*/ 579549 w 1297345"/>
                <a:gd name="connsiteY1195" fmla="*/ 37429 h 1022663"/>
                <a:gd name="connsiteX1196" fmla="*/ 580757 w 1297345"/>
                <a:gd name="connsiteY1196" fmla="*/ 31392 h 1022663"/>
                <a:gd name="connsiteX1197" fmla="*/ 580153 w 1297345"/>
                <a:gd name="connsiteY1197" fmla="*/ 24148 h 1022663"/>
                <a:gd name="connsiteX1198" fmla="*/ 584379 w 1297345"/>
                <a:gd name="connsiteY1198" fmla="*/ 16903 h 1022663"/>
                <a:gd name="connsiteX1199" fmla="*/ 589812 w 1297345"/>
                <a:gd name="connsiteY1199" fmla="*/ 15092 h 1022663"/>
                <a:gd name="connsiteX1200" fmla="*/ 597660 w 1297345"/>
                <a:gd name="connsiteY1200" fmla="*/ 10263 h 1022663"/>
                <a:gd name="connsiteX1201" fmla="*/ 601886 w 1297345"/>
                <a:gd name="connsiteY1201" fmla="*/ 5433 h 1022663"/>
                <a:gd name="connsiteX1202" fmla="*/ 604905 w 1297345"/>
                <a:gd name="connsiteY1202" fmla="*/ 8452 h 1022663"/>
                <a:gd name="connsiteX1203" fmla="*/ 615167 w 1297345"/>
                <a:gd name="connsiteY1203" fmla="*/ 12678 h 1022663"/>
                <a:gd name="connsiteX1204" fmla="*/ 623016 w 1297345"/>
                <a:gd name="connsiteY1204" fmla="*/ 15092 h 1022663"/>
                <a:gd name="connsiteX1205" fmla="*/ 629656 w 1297345"/>
                <a:gd name="connsiteY1205" fmla="*/ 18111 h 1022663"/>
                <a:gd name="connsiteX1206" fmla="*/ 633882 w 1297345"/>
                <a:gd name="connsiteY1206" fmla="*/ 19318 h 1022663"/>
                <a:gd name="connsiteX1207" fmla="*/ 641730 w 1297345"/>
                <a:gd name="connsiteY1207" fmla="*/ 22337 h 1022663"/>
                <a:gd name="connsiteX1208" fmla="*/ 647163 w 1297345"/>
                <a:gd name="connsiteY1208" fmla="*/ 14489 h 1022663"/>
                <a:gd name="connsiteX1209" fmla="*/ 653804 w 1297345"/>
                <a:gd name="connsiteY1209" fmla="*/ 11470 h 1022663"/>
                <a:gd name="connsiteX1210" fmla="*/ 655615 w 1297345"/>
                <a:gd name="connsiteY1210" fmla="*/ 17507 h 1022663"/>
                <a:gd name="connsiteX1211" fmla="*/ 658634 w 1297345"/>
                <a:gd name="connsiteY1211" fmla="*/ 19318 h 1022663"/>
                <a:gd name="connsiteX1212" fmla="*/ 667085 w 1297345"/>
                <a:gd name="connsiteY1212" fmla="*/ 15092 h 1022663"/>
                <a:gd name="connsiteX1213" fmla="*/ 673122 w 1297345"/>
                <a:gd name="connsiteY1213" fmla="*/ 10866 h 1022663"/>
                <a:gd name="connsiteX1214" fmla="*/ 677952 w 1297345"/>
                <a:gd name="connsiteY1214" fmla="*/ 9659 h 1022663"/>
                <a:gd name="connsiteX1215" fmla="*/ 680970 w 1297345"/>
                <a:gd name="connsiteY1215" fmla="*/ 7244 h 1022663"/>
                <a:gd name="connsiteX1216" fmla="*/ 690630 w 1297345"/>
                <a:gd name="connsiteY1216" fmla="*/ 6037 h 1022663"/>
                <a:gd name="connsiteX1217" fmla="*/ 693648 w 1297345"/>
                <a:gd name="connsiteY1217" fmla="*/ 7848 h 1022663"/>
                <a:gd name="connsiteX1218" fmla="*/ 700289 w 1297345"/>
                <a:gd name="connsiteY1218" fmla="*/ 6641 h 1022663"/>
                <a:gd name="connsiteX1219" fmla="*/ 703307 w 1297345"/>
                <a:gd name="connsiteY1219" fmla="*/ 9659 h 1022663"/>
                <a:gd name="connsiteX1220" fmla="*/ 706929 w 1297345"/>
                <a:gd name="connsiteY1220" fmla="*/ 7848 h 1022663"/>
                <a:gd name="connsiteX1221" fmla="*/ 712966 w 1297345"/>
                <a:gd name="connsiteY1221" fmla="*/ 12074 h 1022663"/>
                <a:gd name="connsiteX1222" fmla="*/ 716589 w 1297345"/>
                <a:gd name="connsiteY1222" fmla="*/ 16300 h 1022663"/>
                <a:gd name="connsiteX1223" fmla="*/ 727455 w 1297345"/>
                <a:gd name="connsiteY1223" fmla="*/ 11470 h 1022663"/>
                <a:gd name="connsiteX1224" fmla="*/ 734096 w 1297345"/>
                <a:gd name="connsiteY1224" fmla="*/ 11470 h 1022663"/>
                <a:gd name="connsiteX1225" fmla="*/ 741944 w 1297345"/>
                <a:gd name="connsiteY1225" fmla="*/ 8452 h 1022663"/>
                <a:gd name="connsiteX1226" fmla="*/ 747377 w 1297345"/>
                <a:gd name="connsiteY1226" fmla="*/ 10263 h 1022663"/>
                <a:gd name="connsiteX1227" fmla="*/ 748585 w 1297345"/>
                <a:gd name="connsiteY1227" fmla="*/ 13281 h 1022663"/>
                <a:gd name="connsiteX1228" fmla="*/ 747377 w 1297345"/>
                <a:gd name="connsiteY1228" fmla="*/ 19318 h 1022663"/>
                <a:gd name="connsiteX1229" fmla="*/ 754622 w 1297345"/>
                <a:gd name="connsiteY1229" fmla="*/ 20526 h 1022663"/>
                <a:gd name="connsiteX1230" fmla="*/ 758847 w 1297345"/>
                <a:gd name="connsiteY1230" fmla="*/ 18715 h 1022663"/>
                <a:gd name="connsiteX1231" fmla="*/ 757640 w 1297345"/>
                <a:gd name="connsiteY1231" fmla="*/ 12678 h 1022663"/>
                <a:gd name="connsiteX1232" fmla="*/ 759451 w 1297345"/>
                <a:gd name="connsiteY1232" fmla="*/ 7848 h 1022663"/>
                <a:gd name="connsiteX1233" fmla="*/ 764281 w 1297345"/>
                <a:gd name="connsiteY1233" fmla="*/ 9055 h 1022663"/>
                <a:gd name="connsiteX1234" fmla="*/ 767903 w 1297345"/>
                <a:gd name="connsiteY1234" fmla="*/ 8452 h 1022663"/>
                <a:gd name="connsiteX1235" fmla="*/ 770921 w 1297345"/>
                <a:gd name="connsiteY1235" fmla="*/ 9659 h 1022663"/>
                <a:gd name="connsiteX1236" fmla="*/ 769714 w 1297345"/>
                <a:gd name="connsiteY1236" fmla="*/ 13281 h 1022663"/>
                <a:gd name="connsiteX1237" fmla="*/ 772732 w 1297345"/>
                <a:gd name="connsiteY1237" fmla="*/ 18111 h 1022663"/>
                <a:gd name="connsiteX1238" fmla="*/ 779373 w 1297345"/>
                <a:gd name="connsiteY1238" fmla="*/ 15092 h 1022663"/>
                <a:gd name="connsiteX1239" fmla="*/ 784806 w 1297345"/>
                <a:gd name="connsiteY1239" fmla="*/ 10866 h 1022663"/>
                <a:gd name="connsiteX1240" fmla="*/ 784806 w 1297345"/>
                <a:gd name="connsiteY1240" fmla="*/ 6641 h 1022663"/>
                <a:gd name="connsiteX1241" fmla="*/ 794466 w 1297345"/>
                <a:gd name="connsiteY1241" fmla="*/ 2415 h 1022663"/>
                <a:gd name="connsiteX1242" fmla="*/ 796880 w 1297345"/>
                <a:gd name="connsiteY1242" fmla="*/ 0 h 1022663"/>
                <a:gd name="connsiteX1243" fmla="*/ 803521 w 1297345"/>
                <a:gd name="connsiteY1243" fmla="*/ 1811 h 1022663"/>
                <a:gd name="connsiteX1244" fmla="*/ 805332 w 1297345"/>
                <a:gd name="connsiteY1244" fmla="*/ 7244 h 1022663"/>
                <a:gd name="connsiteX1245" fmla="*/ 803521 w 1297345"/>
                <a:gd name="connsiteY1245" fmla="*/ 12074 h 1022663"/>
                <a:gd name="connsiteX1246" fmla="*/ 810162 w 1297345"/>
                <a:gd name="connsiteY1246" fmla="*/ 16300 h 1022663"/>
                <a:gd name="connsiteX1247" fmla="*/ 817406 w 1297345"/>
                <a:gd name="connsiteY1247" fmla="*/ 16300 h 1022663"/>
                <a:gd name="connsiteX1248" fmla="*/ 819821 w 1297345"/>
                <a:gd name="connsiteY1248" fmla="*/ 20526 h 1022663"/>
                <a:gd name="connsiteX1249" fmla="*/ 824650 w 1297345"/>
                <a:gd name="connsiteY1249" fmla="*/ 21733 h 1022663"/>
                <a:gd name="connsiteX1250" fmla="*/ 830687 w 1297345"/>
                <a:gd name="connsiteY1250" fmla="*/ 19318 h 1022663"/>
                <a:gd name="connsiteX1251" fmla="*/ 833706 w 1297345"/>
                <a:gd name="connsiteY1251" fmla="*/ 16300 h 1022663"/>
                <a:gd name="connsiteX1252" fmla="*/ 837328 w 1297345"/>
                <a:gd name="connsiteY1252" fmla="*/ 19318 h 1022663"/>
                <a:gd name="connsiteX1253" fmla="*/ 842761 w 1297345"/>
                <a:gd name="connsiteY1253" fmla="*/ 18715 h 1022663"/>
                <a:gd name="connsiteX1254" fmla="*/ 851213 w 1297345"/>
                <a:gd name="connsiteY1254" fmla="*/ 21733 h 1022663"/>
                <a:gd name="connsiteX1255" fmla="*/ 856646 w 1297345"/>
                <a:gd name="connsiteY1255" fmla="*/ 18715 h 1022663"/>
                <a:gd name="connsiteX1256" fmla="*/ 859061 w 1297345"/>
                <a:gd name="connsiteY1256" fmla="*/ 19922 h 1022663"/>
                <a:gd name="connsiteX1257" fmla="*/ 856646 w 1297345"/>
                <a:gd name="connsiteY1257" fmla="*/ 25355 h 1022663"/>
                <a:gd name="connsiteX1258" fmla="*/ 851213 w 1297345"/>
                <a:gd name="connsiteY1258" fmla="*/ 27166 h 1022663"/>
                <a:gd name="connsiteX1259" fmla="*/ 848195 w 1297345"/>
                <a:gd name="connsiteY1259" fmla="*/ 24148 h 1022663"/>
                <a:gd name="connsiteX1260" fmla="*/ 843365 w 1297345"/>
                <a:gd name="connsiteY1260" fmla="*/ 24148 h 1022663"/>
                <a:gd name="connsiteX1261" fmla="*/ 837932 w 1297345"/>
                <a:gd name="connsiteY1261" fmla="*/ 28374 h 1022663"/>
                <a:gd name="connsiteX1262" fmla="*/ 842158 w 1297345"/>
                <a:gd name="connsiteY1262" fmla="*/ 35014 h 1022663"/>
                <a:gd name="connsiteX1263" fmla="*/ 845780 w 1297345"/>
                <a:gd name="connsiteY1263" fmla="*/ 33203 h 1022663"/>
                <a:gd name="connsiteX1264" fmla="*/ 846987 w 1297345"/>
                <a:gd name="connsiteY1264" fmla="*/ 38033 h 1022663"/>
                <a:gd name="connsiteX1265" fmla="*/ 854835 w 1297345"/>
                <a:gd name="connsiteY1265" fmla="*/ 36826 h 1022663"/>
                <a:gd name="connsiteX1266" fmla="*/ 854835 w 1297345"/>
                <a:gd name="connsiteY1266" fmla="*/ 33807 h 1022663"/>
                <a:gd name="connsiteX1267" fmla="*/ 860269 w 1297345"/>
                <a:gd name="connsiteY1267" fmla="*/ 35014 h 1022663"/>
                <a:gd name="connsiteX1268" fmla="*/ 865702 w 1297345"/>
                <a:gd name="connsiteY1268" fmla="*/ 46485 h 1022663"/>
                <a:gd name="connsiteX1269" fmla="*/ 872946 w 1297345"/>
                <a:gd name="connsiteY1269" fmla="*/ 44674 h 1022663"/>
                <a:gd name="connsiteX1270" fmla="*/ 877172 w 1297345"/>
                <a:gd name="connsiteY1270" fmla="*/ 45881 h 1022663"/>
                <a:gd name="connsiteX1271" fmla="*/ 878379 w 1297345"/>
                <a:gd name="connsiteY1271" fmla="*/ 48296 h 1022663"/>
                <a:gd name="connsiteX1272" fmla="*/ 875965 w 1297345"/>
                <a:gd name="connsiteY1272" fmla="*/ 55540 h 1022663"/>
                <a:gd name="connsiteX1273" fmla="*/ 880191 w 1297345"/>
                <a:gd name="connsiteY1273" fmla="*/ 60370 h 1022663"/>
                <a:gd name="connsiteX1274" fmla="*/ 882002 w 1297345"/>
                <a:gd name="connsiteY1274" fmla="*/ 67614 h 1022663"/>
                <a:gd name="connsiteX1275" fmla="*/ 886831 w 1297345"/>
                <a:gd name="connsiteY1275" fmla="*/ 68218 h 1022663"/>
                <a:gd name="connsiteX1276" fmla="*/ 891057 w 1297345"/>
                <a:gd name="connsiteY1276" fmla="*/ 65199 h 1022663"/>
                <a:gd name="connsiteX1277" fmla="*/ 889246 w 1297345"/>
                <a:gd name="connsiteY1277" fmla="*/ 57955 h 1022663"/>
                <a:gd name="connsiteX1278" fmla="*/ 897698 w 1297345"/>
                <a:gd name="connsiteY1278" fmla="*/ 45277 h 1022663"/>
                <a:gd name="connsiteX1279" fmla="*/ 904338 w 1297345"/>
                <a:gd name="connsiteY1279" fmla="*/ 49503 h 1022663"/>
                <a:gd name="connsiteX1280" fmla="*/ 907357 w 1297345"/>
                <a:gd name="connsiteY1280" fmla="*/ 53125 h 1022663"/>
                <a:gd name="connsiteX1281" fmla="*/ 921846 w 1297345"/>
                <a:gd name="connsiteY1281" fmla="*/ 56748 h 1022663"/>
                <a:gd name="connsiteX1282" fmla="*/ 929090 w 1297345"/>
                <a:gd name="connsiteY1282" fmla="*/ 55540 h 1022663"/>
                <a:gd name="connsiteX1283" fmla="*/ 929090 w 1297345"/>
                <a:gd name="connsiteY1283" fmla="*/ 65199 h 1022663"/>
                <a:gd name="connsiteX1284" fmla="*/ 932108 w 1297345"/>
                <a:gd name="connsiteY1284" fmla="*/ 71236 h 1022663"/>
                <a:gd name="connsiteX1285" fmla="*/ 936938 w 1297345"/>
                <a:gd name="connsiteY1285" fmla="*/ 77877 h 1022663"/>
                <a:gd name="connsiteX1286" fmla="*/ 954445 w 1297345"/>
                <a:gd name="connsiteY1286" fmla="*/ 78481 h 1022663"/>
                <a:gd name="connsiteX1287" fmla="*/ 957464 w 1297345"/>
                <a:gd name="connsiteY1287" fmla="*/ 77273 h 1022663"/>
                <a:gd name="connsiteX1288" fmla="*/ 965312 w 1297345"/>
                <a:gd name="connsiteY1288" fmla="*/ 77273 h 1022663"/>
                <a:gd name="connsiteX1289" fmla="*/ 971953 w 1297345"/>
                <a:gd name="connsiteY1289" fmla="*/ 80292 h 1022663"/>
                <a:gd name="connsiteX1290" fmla="*/ 976782 w 1297345"/>
                <a:gd name="connsiteY1290" fmla="*/ 85725 h 1022663"/>
                <a:gd name="connsiteX1291" fmla="*/ 987649 w 1297345"/>
                <a:gd name="connsiteY1291" fmla="*/ 78481 h 1022663"/>
                <a:gd name="connsiteX1292" fmla="*/ 990063 w 1297345"/>
                <a:gd name="connsiteY1292" fmla="*/ 74858 h 1022663"/>
                <a:gd name="connsiteX1293" fmla="*/ 985234 w 1297345"/>
                <a:gd name="connsiteY1293" fmla="*/ 71236 h 1022663"/>
                <a:gd name="connsiteX1294" fmla="*/ 990667 w 1297345"/>
                <a:gd name="connsiteY1294" fmla="*/ 64596 h 1022663"/>
                <a:gd name="connsiteX1295" fmla="*/ 988252 w 1297345"/>
                <a:gd name="connsiteY1295" fmla="*/ 57955 h 1022663"/>
                <a:gd name="connsiteX1296" fmla="*/ 994893 w 1297345"/>
                <a:gd name="connsiteY1296" fmla="*/ 50711 h 1022663"/>
                <a:gd name="connsiteX1297" fmla="*/ 996704 w 1297345"/>
                <a:gd name="connsiteY1297" fmla="*/ 54333 h 1022663"/>
                <a:gd name="connsiteX1298" fmla="*/ 1002741 w 1297345"/>
                <a:gd name="connsiteY1298" fmla="*/ 54333 h 1022663"/>
                <a:gd name="connsiteX1299" fmla="*/ 1011797 w 1297345"/>
                <a:gd name="connsiteY1299" fmla="*/ 47692 h 1022663"/>
                <a:gd name="connsiteX1300" fmla="*/ 1014211 w 1297345"/>
                <a:gd name="connsiteY1300" fmla="*/ 56144 h 1022663"/>
                <a:gd name="connsiteX1301" fmla="*/ 1014211 w 1297345"/>
                <a:gd name="connsiteY1301" fmla="*/ 64596 h 1022663"/>
                <a:gd name="connsiteX1302" fmla="*/ 1009985 w 1297345"/>
                <a:gd name="connsiteY1302" fmla="*/ 70633 h 1022663"/>
                <a:gd name="connsiteX1303" fmla="*/ 1015419 w 1297345"/>
                <a:gd name="connsiteY1303" fmla="*/ 72444 h 1022663"/>
                <a:gd name="connsiteX1304" fmla="*/ 1018437 w 1297345"/>
                <a:gd name="connsiteY1304" fmla="*/ 76066 h 1022663"/>
                <a:gd name="connsiteX1305" fmla="*/ 1025682 w 1297345"/>
                <a:gd name="connsiteY1305" fmla="*/ 80292 h 1022663"/>
                <a:gd name="connsiteX1306" fmla="*/ 1029304 w 1297345"/>
                <a:gd name="connsiteY1306" fmla="*/ 80292 h 1022663"/>
                <a:gd name="connsiteX1307" fmla="*/ 1035944 w 1297345"/>
                <a:gd name="connsiteY1307" fmla="*/ 74858 h 1022663"/>
                <a:gd name="connsiteX1308" fmla="*/ 1040170 w 1297345"/>
                <a:gd name="connsiteY1308" fmla="*/ 77273 h 1022663"/>
                <a:gd name="connsiteX1309" fmla="*/ 1035944 w 1297345"/>
                <a:gd name="connsiteY1309" fmla="*/ 83914 h 1022663"/>
                <a:gd name="connsiteX1310" fmla="*/ 1031115 w 1297345"/>
                <a:gd name="connsiteY1310" fmla="*/ 83914 h 1022663"/>
                <a:gd name="connsiteX1311" fmla="*/ 1030511 w 1297345"/>
                <a:gd name="connsiteY1311" fmla="*/ 89951 h 1022663"/>
                <a:gd name="connsiteX1312" fmla="*/ 1028096 w 1297345"/>
                <a:gd name="connsiteY1312" fmla="*/ 91762 h 1022663"/>
                <a:gd name="connsiteX1313" fmla="*/ 1022059 w 1297345"/>
                <a:gd name="connsiteY1313" fmla="*/ 89951 h 1022663"/>
                <a:gd name="connsiteX1314" fmla="*/ 1020852 w 1297345"/>
                <a:gd name="connsiteY1314" fmla="*/ 96592 h 1022663"/>
                <a:gd name="connsiteX1315" fmla="*/ 1016022 w 1297345"/>
                <a:gd name="connsiteY1315" fmla="*/ 100214 h 1022663"/>
                <a:gd name="connsiteX1316" fmla="*/ 1011193 w 1297345"/>
                <a:gd name="connsiteY1316" fmla="*/ 109873 h 1022663"/>
                <a:gd name="connsiteX1317" fmla="*/ 1009382 w 1297345"/>
                <a:gd name="connsiteY1317" fmla="*/ 117721 h 1022663"/>
                <a:gd name="connsiteX1318" fmla="*/ 1016626 w 1297345"/>
                <a:gd name="connsiteY1318" fmla="*/ 124965 h 1022663"/>
                <a:gd name="connsiteX1319" fmla="*/ 1017834 w 1297345"/>
                <a:gd name="connsiteY1319" fmla="*/ 127984 h 1022663"/>
                <a:gd name="connsiteX1320" fmla="*/ 1022663 w 1297345"/>
                <a:gd name="connsiteY1320" fmla="*/ 132210 h 1022663"/>
                <a:gd name="connsiteX1321" fmla="*/ 1027493 w 1297345"/>
                <a:gd name="connsiteY1321" fmla="*/ 134624 h 1022663"/>
                <a:gd name="connsiteX1322" fmla="*/ 1033530 w 1297345"/>
                <a:gd name="connsiteY1322" fmla="*/ 135228 h 1022663"/>
                <a:gd name="connsiteX1323" fmla="*/ 1038359 w 1297345"/>
                <a:gd name="connsiteY1323" fmla="*/ 137643 h 1022663"/>
                <a:gd name="connsiteX1324" fmla="*/ 1033530 w 1297345"/>
                <a:gd name="connsiteY1324" fmla="*/ 149717 h 1022663"/>
                <a:gd name="connsiteX1325" fmla="*/ 1044396 w 1297345"/>
                <a:gd name="connsiteY1325" fmla="*/ 156961 h 1022663"/>
                <a:gd name="connsiteX1326" fmla="*/ 1049226 w 1297345"/>
                <a:gd name="connsiteY1326" fmla="*/ 153339 h 1022663"/>
                <a:gd name="connsiteX1327" fmla="*/ 1052244 w 1297345"/>
                <a:gd name="connsiteY1327" fmla="*/ 153339 h 1022663"/>
                <a:gd name="connsiteX1328" fmla="*/ 1055866 w 1297345"/>
                <a:gd name="connsiteY1328" fmla="*/ 147906 h 1022663"/>
                <a:gd name="connsiteX1329" fmla="*/ 1059489 w 1297345"/>
                <a:gd name="connsiteY1329" fmla="*/ 145491 h 1022663"/>
                <a:gd name="connsiteX1330" fmla="*/ 1061300 w 1297345"/>
                <a:gd name="connsiteY1330" fmla="*/ 141265 h 1022663"/>
                <a:gd name="connsiteX1331" fmla="*/ 1061300 w 1297345"/>
                <a:gd name="connsiteY1331" fmla="*/ 133417 h 1022663"/>
                <a:gd name="connsiteX1332" fmla="*/ 1068544 w 1297345"/>
                <a:gd name="connsiteY1332" fmla="*/ 134021 h 1022663"/>
                <a:gd name="connsiteX1333" fmla="*/ 1068544 w 1297345"/>
                <a:gd name="connsiteY1333" fmla="*/ 140058 h 1022663"/>
                <a:gd name="connsiteX1334" fmla="*/ 1073977 w 1297345"/>
                <a:gd name="connsiteY1334" fmla="*/ 143076 h 1022663"/>
                <a:gd name="connsiteX1335" fmla="*/ 1077600 w 1297345"/>
                <a:gd name="connsiteY1335" fmla="*/ 147906 h 1022663"/>
                <a:gd name="connsiteX1336" fmla="*/ 1076996 w 1297345"/>
                <a:gd name="connsiteY1336" fmla="*/ 159980 h 1022663"/>
                <a:gd name="connsiteX1337" fmla="*/ 1079411 w 1297345"/>
                <a:gd name="connsiteY1337" fmla="*/ 165413 h 1022663"/>
                <a:gd name="connsiteX1338" fmla="*/ 1078807 w 1297345"/>
                <a:gd name="connsiteY1338" fmla="*/ 176883 h 1022663"/>
                <a:gd name="connsiteX1339" fmla="*/ 1073977 w 1297345"/>
                <a:gd name="connsiteY1339" fmla="*/ 178694 h 1022663"/>
                <a:gd name="connsiteX1340" fmla="*/ 1072166 w 1297345"/>
                <a:gd name="connsiteY1340" fmla="*/ 181109 h 1022663"/>
                <a:gd name="connsiteX1341" fmla="*/ 1066733 w 1297345"/>
                <a:gd name="connsiteY1341" fmla="*/ 192580 h 1022663"/>
                <a:gd name="connsiteX1342" fmla="*/ 1069148 w 1297345"/>
                <a:gd name="connsiteY1342" fmla="*/ 199824 h 1022663"/>
                <a:gd name="connsiteX1343" fmla="*/ 1066733 w 1297345"/>
                <a:gd name="connsiteY1343" fmla="*/ 206465 h 1022663"/>
                <a:gd name="connsiteX1344" fmla="*/ 1069751 w 1297345"/>
                <a:gd name="connsiteY1344" fmla="*/ 212501 h 1022663"/>
                <a:gd name="connsiteX1345" fmla="*/ 1074581 w 1297345"/>
                <a:gd name="connsiteY1345" fmla="*/ 208276 h 1022663"/>
                <a:gd name="connsiteX1346" fmla="*/ 1078807 w 1297345"/>
                <a:gd name="connsiteY1346" fmla="*/ 209483 h 1022663"/>
                <a:gd name="connsiteX1347" fmla="*/ 1081222 w 1297345"/>
                <a:gd name="connsiteY1347" fmla="*/ 213105 h 1022663"/>
                <a:gd name="connsiteX1348" fmla="*/ 1085448 w 1297345"/>
                <a:gd name="connsiteY1348" fmla="*/ 215520 h 1022663"/>
                <a:gd name="connsiteX1349" fmla="*/ 1086051 w 1297345"/>
                <a:gd name="connsiteY1349" fmla="*/ 218538 h 1022663"/>
                <a:gd name="connsiteX1350" fmla="*/ 1089674 w 1297345"/>
                <a:gd name="connsiteY1350" fmla="*/ 221557 h 1022663"/>
                <a:gd name="connsiteX1351" fmla="*/ 1090881 w 1297345"/>
                <a:gd name="connsiteY1351" fmla="*/ 225179 h 1022663"/>
                <a:gd name="connsiteX1352" fmla="*/ 1095710 w 1297345"/>
                <a:gd name="connsiteY1352" fmla="*/ 225783 h 1022663"/>
                <a:gd name="connsiteX1353" fmla="*/ 1097522 w 1297345"/>
                <a:gd name="connsiteY1353" fmla="*/ 228197 h 1022663"/>
                <a:gd name="connsiteX1354" fmla="*/ 1095710 w 1297345"/>
                <a:gd name="connsiteY1354" fmla="*/ 242082 h 1022663"/>
                <a:gd name="connsiteX1355" fmla="*/ 1098125 w 1297345"/>
                <a:gd name="connsiteY1355" fmla="*/ 246308 h 1022663"/>
                <a:gd name="connsiteX1356" fmla="*/ 1101144 w 1297345"/>
                <a:gd name="connsiteY1356" fmla="*/ 247516 h 1022663"/>
                <a:gd name="connsiteX1357" fmla="*/ 1106577 w 1297345"/>
                <a:gd name="connsiteY1357" fmla="*/ 242686 h 1022663"/>
                <a:gd name="connsiteX1358" fmla="*/ 1110199 w 1297345"/>
                <a:gd name="connsiteY1358" fmla="*/ 237857 h 1022663"/>
                <a:gd name="connsiteX1359" fmla="*/ 1119858 w 1297345"/>
                <a:gd name="connsiteY1359" fmla="*/ 238460 h 1022663"/>
                <a:gd name="connsiteX1360" fmla="*/ 1124688 w 1297345"/>
                <a:gd name="connsiteY1360" fmla="*/ 242686 h 1022663"/>
                <a:gd name="connsiteX1361" fmla="*/ 1128310 w 1297345"/>
                <a:gd name="connsiteY1361" fmla="*/ 244497 h 1022663"/>
                <a:gd name="connsiteX1362" fmla="*/ 1126499 w 1297345"/>
                <a:gd name="connsiteY1362" fmla="*/ 248119 h 1022663"/>
                <a:gd name="connsiteX1363" fmla="*/ 1126499 w 1297345"/>
                <a:gd name="connsiteY1363" fmla="*/ 255364 h 1022663"/>
                <a:gd name="connsiteX1364" fmla="*/ 1124084 w 1297345"/>
                <a:gd name="connsiteY1364" fmla="*/ 258382 h 1022663"/>
                <a:gd name="connsiteX1365" fmla="*/ 1123481 w 1297345"/>
                <a:gd name="connsiteY1365" fmla="*/ 265023 h 1022663"/>
                <a:gd name="connsiteX1366" fmla="*/ 1128310 w 1297345"/>
                <a:gd name="connsiteY1366" fmla="*/ 269249 h 1022663"/>
                <a:gd name="connsiteX1367" fmla="*/ 1125292 w 1297345"/>
                <a:gd name="connsiteY1367" fmla="*/ 272871 h 1022663"/>
                <a:gd name="connsiteX1368" fmla="*/ 1122877 w 1297345"/>
                <a:gd name="connsiteY1368" fmla="*/ 283134 h 1022663"/>
                <a:gd name="connsiteX1369" fmla="*/ 1127103 w 1297345"/>
                <a:gd name="connsiteY1369" fmla="*/ 285549 h 1022663"/>
                <a:gd name="connsiteX1370" fmla="*/ 1130121 w 1297345"/>
                <a:gd name="connsiteY1370" fmla="*/ 283134 h 1022663"/>
                <a:gd name="connsiteX1371" fmla="*/ 1137366 w 1297345"/>
                <a:gd name="connsiteY1371" fmla="*/ 282530 h 1022663"/>
                <a:gd name="connsiteX1372" fmla="*/ 1140384 w 1297345"/>
                <a:gd name="connsiteY1372" fmla="*/ 290378 h 1022663"/>
                <a:gd name="connsiteX1373" fmla="*/ 1143403 w 1297345"/>
                <a:gd name="connsiteY1373" fmla="*/ 289171 h 1022663"/>
                <a:gd name="connsiteX1374" fmla="*/ 1150043 w 1297345"/>
                <a:gd name="connsiteY1374" fmla="*/ 281927 h 1022663"/>
                <a:gd name="connsiteX1375" fmla="*/ 1153665 w 1297345"/>
                <a:gd name="connsiteY1375" fmla="*/ 286756 h 1022663"/>
                <a:gd name="connsiteX1376" fmla="*/ 1162721 w 1297345"/>
                <a:gd name="connsiteY1376" fmla="*/ 284341 h 1022663"/>
                <a:gd name="connsiteX1377" fmla="*/ 1171173 w 1297345"/>
                <a:gd name="connsiteY1377" fmla="*/ 295812 h 1022663"/>
                <a:gd name="connsiteX1378" fmla="*/ 1173587 w 1297345"/>
                <a:gd name="connsiteY1378" fmla="*/ 301849 h 1022663"/>
                <a:gd name="connsiteX1379" fmla="*/ 1176606 w 1297345"/>
                <a:gd name="connsiteY1379" fmla="*/ 305471 h 1022663"/>
                <a:gd name="connsiteX1380" fmla="*/ 1176606 w 1297345"/>
                <a:gd name="connsiteY1380" fmla="*/ 309093 h 1022663"/>
                <a:gd name="connsiteX1381" fmla="*/ 1185661 w 1297345"/>
                <a:gd name="connsiteY1381" fmla="*/ 307886 h 1022663"/>
                <a:gd name="connsiteX1382" fmla="*/ 1187472 w 1297345"/>
                <a:gd name="connsiteY1382" fmla="*/ 300641 h 1022663"/>
                <a:gd name="connsiteX1383" fmla="*/ 1190491 w 1297345"/>
                <a:gd name="connsiteY1383" fmla="*/ 298830 h 1022663"/>
                <a:gd name="connsiteX1384" fmla="*/ 1195321 w 1297345"/>
                <a:gd name="connsiteY1384" fmla="*/ 303660 h 1022663"/>
                <a:gd name="connsiteX1385" fmla="*/ 1196528 w 1297345"/>
                <a:gd name="connsiteY1385" fmla="*/ 309093 h 1022663"/>
                <a:gd name="connsiteX1386" fmla="*/ 1204980 w 1297345"/>
                <a:gd name="connsiteY1386" fmla="*/ 309697 h 1022663"/>
                <a:gd name="connsiteX1387" fmla="*/ 1204980 w 1297345"/>
                <a:gd name="connsiteY1387" fmla="*/ 312715 h 1022663"/>
                <a:gd name="connsiteX1388" fmla="*/ 1208602 w 1297345"/>
                <a:gd name="connsiteY1388" fmla="*/ 318149 h 1022663"/>
                <a:gd name="connsiteX1389" fmla="*/ 1217054 w 1297345"/>
                <a:gd name="connsiteY1389" fmla="*/ 317545 h 1022663"/>
                <a:gd name="connsiteX1390" fmla="*/ 1220676 w 1297345"/>
                <a:gd name="connsiteY1390" fmla="*/ 318752 h 1022663"/>
                <a:gd name="connsiteX1391" fmla="*/ 1221883 w 1297345"/>
                <a:gd name="connsiteY1391" fmla="*/ 322374 h 1022663"/>
                <a:gd name="connsiteX1392" fmla="*/ 1226713 w 1297345"/>
                <a:gd name="connsiteY1392" fmla="*/ 325393 h 1022663"/>
                <a:gd name="connsiteX1393" fmla="*/ 1227316 w 1297345"/>
                <a:gd name="connsiteY1393" fmla="*/ 333844 h 1022663"/>
                <a:gd name="connsiteX1394" fmla="*/ 1224298 w 1297345"/>
                <a:gd name="connsiteY1394" fmla="*/ 338070 h 1022663"/>
                <a:gd name="connsiteX1395" fmla="*/ 1224902 w 1297345"/>
                <a:gd name="connsiteY1395" fmla="*/ 344711 h 1022663"/>
                <a:gd name="connsiteX1396" fmla="*/ 1228524 w 1297345"/>
                <a:gd name="connsiteY1396" fmla="*/ 345315 h 1022663"/>
                <a:gd name="connsiteX1397" fmla="*/ 1230335 w 1297345"/>
                <a:gd name="connsiteY1397" fmla="*/ 348937 h 1022663"/>
                <a:gd name="connsiteX1398" fmla="*/ 1236372 w 1297345"/>
                <a:gd name="connsiteY1398" fmla="*/ 350144 h 1022663"/>
                <a:gd name="connsiteX1399" fmla="*/ 1237579 w 1297345"/>
                <a:gd name="connsiteY1399" fmla="*/ 345918 h 1022663"/>
                <a:gd name="connsiteX1400" fmla="*/ 1241202 w 1297345"/>
                <a:gd name="connsiteY1400" fmla="*/ 341692 h 1022663"/>
                <a:gd name="connsiteX1401" fmla="*/ 1250257 w 1297345"/>
                <a:gd name="connsiteY1401" fmla="*/ 344711 h 1022663"/>
                <a:gd name="connsiteX1402" fmla="*/ 1254483 w 1297345"/>
                <a:gd name="connsiteY1402" fmla="*/ 349541 h 1022663"/>
                <a:gd name="connsiteX1403" fmla="*/ 1258105 w 1297345"/>
                <a:gd name="connsiteY1403" fmla="*/ 357992 h 1022663"/>
                <a:gd name="connsiteX1404" fmla="*/ 1256898 w 1297345"/>
                <a:gd name="connsiteY1404" fmla="*/ 363426 h 1022663"/>
                <a:gd name="connsiteX1405" fmla="*/ 1262331 w 1297345"/>
                <a:gd name="connsiteY1405" fmla="*/ 366444 h 1022663"/>
                <a:gd name="connsiteX1406" fmla="*/ 1265349 w 1297345"/>
                <a:gd name="connsiteY1406" fmla="*/ 370670 h 102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Lst>
              <a:rect l="l" t="t" r="r" b="b"/>
              <a:pathLst>
                <a:path w="1297345" h="1022663">
                  <a:moveTo>
                    <a:pt x="553590" y="891057"/>
                  </a:moveTo>
                  <a:lnTo>
                    <a:pt x="546950" y="888642"/>
                  </a:lnTo>
                  <a:lnTo>
                    <a:pt x="549968" y="883813"/>
                  </a:lnTo>
                  <a:lnTo>
                    <a:pt x="553590" y="891057"/>
                  </a:lnTo>
                  <a:close/>
                  <a:moveTo>
                    <a:pt x="925468" y="795069"/>
                  </a:moveTo>
                  <a:lnTo>
                    <a:pt x="930901" y="796880"/>
                  </a:lnTo>
                  <a:lnTo>
                    <a:pt x="930297" y="805332"/>
                  </a:lnTo>
                  <a:lnTo>
                    <a:pt x="925468" y="805936"/>
                  </a:lnTo>
                  <a:lnTo>
                    <a:pt x="923053" y="796277"/>
                  </a:lnTo>
                  <a:lnTo>
                    <a:pt x="925468" y="795069"/>
                  </a:lnTo>
                  <a:close/>
                  <a:moveTo>
                    <a:pt x="935127" y="681574"/>
                  </a:moveTo>
                  <a:lnTo>
                    <a:pt x="939957" y="683385"/>
                  </a:lnTo>
                  <a:lnTo>
                    <a:pt x="939957" y="685800"/>
                  </a:lnTo>
                  <a:lnTo>
                    <a:pt x="935127" y="687007"/>
                  </a:lnTo>
                  <a:lnTo>
                    <a:pt x="935127" y="681574"/>
                  </a:lnTo>
                  <a:close/>
                  <a:moveTo>
                    <a:pt x="297019" y="505295"/>
                  </a:moveTo>
                  <a:lnTo>
                    <a:pt x="300038" y="507106"/>
                  </a:lnTo>
                  <a:lnTo>
                    <a:pt x="302452" y="511332"/>
                  </a:lnTo>
                  <a:lnTo>
                    <a:pt x="298830" y="517369"/>
                  </a:lnTo>
                  <a:lnTo>
                    <a:pt x="290378" y="513143"/>
                  </a:lnTo>
                  <a:lnTo>
                    <a:pt x="290378" y="508313"/>
                  </a:lnTo>
                  <a:lnTo>
                    <a:pt x="297019" y="505295"/>
                  </a:lnTo>
                  <a:close/>
                  <a:moveTo>
                    <a:pt x="230009" y="502276"/>
                  </a:moveTo>
                  <a:lnTo>
                    <a:pt x="235442" y="504691"/>
                  </a:lnTo>
                  <a:lnTo>
                    <a:pt x="233631" y="507106"/>
                  </a:lnTo>
                  <a:lnTo>
                    <a:pt x="228198" y="505295"/>
                  </a:lnTo>
                  <a:lnTo>
                    <a:pt x="230009" y="502276"/>
                  </a:lnTo>
                  <a:close/>
                  <a:moveTo>
                    <a:pt x="234838" y="490202"/>
                  </a:moveTo>
                  <a:lnTo>
                    <a:pt x="240271" y="490202"/>
                  </a:lnTo>
                  <a:lnTo>
                    <a:pt x="242686" y="493824"/>
                  </a:lnTo>
                  <a:lnTo>
                    <a:pt x="239064" y="495635"/>
                  </a:lnTo>
                  <a:lnTo>
                    <a:pt x="233027" y="492013"/>
                  </a:lnTo>
                  <a:lnTo>
                    <a:pt x="234838" y="490202"/>
                  </a:lnTo>
                  <a:close/>
                  <a:moveTo>
                    <a:pt x="357389" y="484165"/>
                  </a:moveTo>
                  <a:lnTo>
                    <a:pt x="359804" y="485976"/>
                  </a:lnTo>
                  <a:lnTo>
                    <a:pt x="361615" y="492013"/>
                  </a:lnTo>
                  <a:lnTo>
                    <a:pt x="356785" y="493824"/>
                  </a:lnTo>
                  <a:lnTo>
                    <a:pt x="352559" y="493221"/>
                  </a:lnTo>
                  <a:lnTo>
                    <a:pt x="353163" y="485976"/>
                  </a:lnTo>
                  <a:lnTo>
                    <a:pt x="357389" y="484165"/>
                  </a:lnTo>
                  <a:close/>
                  <a:moveTo>
                    <a:pt x="375500" y="475713"/>
                  </a:moveTo>
                  <a:lnTo>
                    <a:pt x="379122" y="476921"/>
                  </a:lnTo>
                  <a:lnTo>
                    <a:pt x="379726" y="481147"/>
                  </a:lnTo>
                  <a:lnTo>
                    <a:pt x="375500" y="484165"/>
                  </a:lnTo>
                  <a:lnTo>
                    <a:pt x="366444" y="485976"/>
                  </a:lnTo>
                  <a:lnTo>
                    <a:pt x="365237" y="482958"/>
                  </a:lnTo>
                  <a:lnTo>
                    <a:pt x="367048" y="478732"/>
                  </a:lnTo>
                  <a:lnTo>
                    <a:pt x="375500" y="475713"/>
                  </a:lnTo>
                  <a:close/>
                  <a:moveTo>
                    <a:pt x="466658" y="373085"/>
                  </a:moveTo>
                  <a:lnTo>
                    <a:pt x="464243" y="379726"/>
                  </a:lnTo>
                  <a:lnTo>
                    <a:pt x="461225" y="384555"/>
                  </a:lnTo>
                  <a:lnTo>
                    <a:pt x="458810" y="380933"/>
                  </a:lnTo>
                  <a:lnTo>
                    <a:pt x="466658" y="373085"/>
                  </a:lnTo>
                  <a:close/>
                  <a:moveTo>
                    <a:pt x="76670" y="313923"/>
                  </a:moveTo>
                  <a:lnTo>
                    <a:pt x="77877" y="316941"/>
                  </a:lnTo>
                  <a:lnTo>
                    <a:pt x="86932" y="317545"/>
                  </a:lnTo>
                  <a:lnTo>
                    <a:pt x="88140" y="322978"/>
                  </a:lnTo>
                  <a:lnTo>
                    <a:pt x="79688" y="325996"/>
                  </a:lnTo>
                  <a:lnTo>
                    <a:pt x="79084" y="328411"/>
                  </a:lnTo>
                  <a:lnTo>
                    <a:pt x="73047" y="324789"/>
                  </a:lnTo>
                  <a:lnTo>
                    <a:pt x="73047" y="320563"/>
                  </a:lnTo>
                  <a:lnTo>
                    <a:pt x="76670" y="313923"/>
                  </a:lnTo>
                  <a:close/>
                  <a:moveTo>
                    <a:pt x="65803" y="307886"/>
                  </a:moveTo>
                  <a:lnTo>
                    <a:pt x="70633" y="309093"/>
                  </a:lnTo>
                  <a:lnTo>
                    <a:pt x="71840" y="313319"/>
                  </a:lnTo>
                  <a:lnTo>
                    <a:pt x="67010" y="313319"/>
                  </a:lnTo>
                  <a:lnTo>
                    <a:pt x="65803" y="307886"/>
                  </a:lnTo>
                  <a:close/>
                  <a:moveTo>
                    <a:pt x="83310" y="300641"/>
                  </a:moveTo>
                  <a:lnTo>
                    <a:pt x="88743" y="306678"/>
                  </a:lnTo>
                  <a:lnTo>
                    <a:pt x="83914" y="308489"/>
                  </a:lnTo>
                  <a:lnTo>
                    <a:pt x="79084" y="300641"/>
                  </a:lnTo>
                  <a:lnTo>
                    <a:pt x="83310" y="300641"/>
                  </a:lnTo>
                  <a:close/>
                  <a:moveTo>
                    <a:pt x="65803" y="281927"/>
                  </a:moveTo>
                  <a:lnTo>
                    <a:pt x="68821" y="286756"/>
                  </a:lnTo>
                  <a:lnTo>
                    <a:pt x="65803" y="287964"/>
                  </a:lnTo>
                  <a:lnTo>
                    <a:pt x="65803" y="281927"/>
                  </a:lnTo>
                  <a:close/>
                  <a:moveTo>
                    <a:pt x="59162" y="276493"/>
                  </a:moveTo>
                  <a:lnTo>
                    <a:pt x="63388" y="281927"/>
                  </a:lnTo>
                  <a:lnTo>
                    <a:pt x="61577" y="294001"/>
                  </a:lnTo>
                  <a:lnTo>
                    <a:pt x="57955" y="293397"/>
                  </a:lnTo>
                  <a:lnTo>
                    <a:pt x="56144" y="287360"/>
                  </a:lnTo>
                  <a:lnTo>
                    <a:pt x="56748" y="282530"/>
                  </a:lnTo>
                  <a:lnTo>
                    <a:pt x="51314" y="285549"/>
                  </a:lnTo>
                  <a:lnTo>
                    <a:pt x="53125" y="280116"/>
                  </a:lnTo>
                  <a:lnTo>
                    <a:pt x="59162" y="276493"/>
                  </a:lnTo>
                  <a:close/>
                  <a:moveTo>
                    <a:pt x="60973" y="250534"/>
                  </a:moveTo>
                  <a:lnTo>
                    <a:pt x="61577" y="255364"/>
                  </a:lnTo>
                  <a:lnTo>
                    <a:pt x="57955" y="260797"/>
                  </a:lnTo>
                  <a:lnTo>
                    <a:pt x="52522" y="264419"/>
                  </a:lnTo>
                  <a:lnTo>
                    <a:pt x="51314" y="260193"/>
                  </a:lnTo>
                  <a:lnTo>
                    <a:pt x="54333" y="257779"/>
                  </a:lnTo>
                  <a:lnTo>
                    <a:pt x="57955" y="251742"/>
                  </a:lnTo>
                  <a:lnTo>
                    <a:pt x="60973" y="250534"/>
                  </a:lnTo>
                  <a:close/>
                  <a:moveTo>
                    <a:pt x="55540" y="244497"/>
                  </a:moveTo>
                  <a:lnTo>
                    <a:pt x="57955" y="249327"/>
                  </a:lnTo>
                  <a:lnTo>
                    <a:pt x="52522" y="249327"/>
                  </a:lnTo>
                  <a:lnTo>
                    <a:pt x="51314" y="246308"/>
                  </a:lnTo>
                  <a:lnTo>
                    <a:pt x="55540" y="244497"/>
                  </a:lnTo>
                  <a:close/>
                  <a:moveTo>
                    <a:pt x="35618" y="203446"/>
                  </a:moveTo>
                  <a:lnTo>
                    <a:pt x="43466" y="208276"/>
                  </a:lnTo>
                  <a:lnTo>
                    <a:pt x="49503" y="205861"/>
                  </a:lnTo>
                  <a:lnTo>
                    <a:pt x="47088" y="215520"/>
                  </a:lnTo>
                  <a:lnTo>
                    <a:pt x="47692" y="220953"/>
                  </a:lnTo>
                  <a:lnTo>
                    <a:pt x="42259" y="237253"/>
                  </a:lnTo>
                  <a:lnTo>
                    <a:pt x="35618" y="243894"/>
                  </a:lnTo>
                  <a:lnTo>
                    <a:pt x="33203" y="250534"/>
                  </a:lnTo>
                  <a:lnTo>
                    <a:pt x="22337" y="254760"/>
                  </a:lnTo>
                  <a:lnTo>
                    <a:pt x="16300" y="249327"/>
                  </a:lnTo>
                  <a:lnTo>
                    <a:pt x="6641" y="251742"/>
                  </a:lnTo>
                  <a:lnTo>
                    <a:pt x="1811" y="248723"/>
                  </a:lnTo>
                  <a:lnTo>
                    <a:pt x="0" y="244497"/>
                  </a:lnTo>
                  <a:lnTo>
                    <a:pt x="4226" y="240271"/>
                  </a:lnTo>
                  <a:lnTo>
                    <a:pt x="16904" y="238460"/>
                  </a:lnTo>
                  <a:lnTo>
                    <a:pt x="19318" y="234234"/>
                  </a:lnTo>
                  <a:lnTo>
                    <a:pt x="25959" y="226990"/>
                  </a:lnTo>
                  <a:lnTo>
                    <a:pt x="26563" y="223972"/>
                  </a:lnTo>
                  <a:lnTo>
                    <a:pt x="31392" y="219746"/>
                  </a:lnTo>
                  <a:lnTo>
                    <a:pt x="30789" y="214313"/>
                  </a:lnTo>
                  <a:lnTo>
                    <a:pt x="35618" y="203446"/>
                  </a:lnTo>
                  <a:close/>
                  <a:moveTo>
                    <a:pt x="25355" y="199220"/>
                  </a:moveTo>
                  <a:lnTo>
                    <a:pt x="27770" y="204050"/>
                  </a:lnTo>
                  <a:lnTo>
                    <a:pt x="26563" y="212501"/>
                  </a:lnTo>
                  <a:lnTo>
                    <a:pt x="28374" y="219746"/>
                  </a:lnTo>
                  <a:lnTo>
                    <a:pt x="23544" y="220953"/>
                  </a:lnTo>
                  <a:lnTo>
                    <a:pt x="16904" y="226386"/>
                  </a:lnTo>
                  <a:lnTo>
                    <a:pt x="14489" y="223972"/>
                  </a:lnTo>
                  <a:lnTo>
                    <a:pt x="16300" y="221557"/>
                  </a:lnTo>
                  <a:lnTo>
                    <a:pt x="16904" y="215520"/>
                  </a:lnTo>
                  <a:lnTo>
                    <a:pt x="16300" y="213709"/>
                  </a:lnTo>
                  <a:lnTo>
                    <a:pt x="18715" y="205257"/>
                  </a:lnTo>
                  <a:lnTo>
                    <a:pt x="22940" y="204050"/>
                  </a:lnTo>
                  <a:lnTo>
                    <a:pt x="22337" y="200428"/>
                  </a:lnTo>
                  <a:lnTo>
                    <a:pt x="25355" y="199220"/>
                  </a:lnTo>
                  <a:close/>
                  <a:moveTo>
                    <a:pt x="63992" y="198013"/>
                  </a:moveTo>
                  <a:lnTo>
                    <a:pt x="66407" y="199220"/>
                  </a:lnTo>
                  <a:lnTo>
                    <a:pt x="69425" y="204050"/>
                  </a:lnTo>
                  <a:lnTo>
                    <a:pt x="67010" y="207068"/>
                  </a:lnTo>
                  <a:lnTo>
                    <a:pt x="68218" y="209483"/>
                  </a:lnTo>
                  <a:lnTo>
                    <a:pt x="69425" y="210690"/>
                  </a:lnTo>
                  <a:lnTo>
                    <a:pt x="68218" y="214916"/>
                  </a:lnTo>
                  <a:lnTo>
                    <a:pt x="62181" y="219142"/>
                  </a:lnTo>
                  <a:lnTo>
                    <a:pt x="57351" y="217331"/>
                  </a:lnTo>
                  <a:lnTo>
                    <a:pt x="51918" y="217331"/>
                  </a:lnTo>
                  <a:lnTo>
                    <a:pt x="55540" y="210690"/>
                  </a:lnTo>
                  <a:lnTo>
                    <a:pt x="53729" y="203446"/>
                  </a:lnTo>
                  <a:lnTo>
                    <a:pt x="56144" y="201031"/>
                  </a:lnTo>
                  <a:lnTo>
                    <a:pt x="63992" y="198013"/>
                  </a:lnTo>
                  <a:close/>
                  <a:moveTo>
                    <a:pt x="43466" y="187146"/>
                  </a:moveTo>
                  <a:lnTo>
                    <a:pt x="47692" y="188957"/>
                  </a:lnTo>
                  <a:lnTo>
                    <a:pt x="51918" y="196805"/>
                  </a:lnTo>
                  <a:lnTo>
                    <a:pt x="48899" y="202239"/>
                  </a:lnTo>
                  <a:lnTo>
                    <a:pt x="44070" y="207068"/>
                  </a:lnTo>
                  <a:lnTo>
                    <a:pt x="39844" y="205861"/>
                  </a:lnTo>
                  <a:lnTo>
                    <a:pt x="38033" y="202842"/>
                  </a:lnTo>
                  <a:lnTo>
                    <a:pt x="34411" y="202239"/>
                  </a:lnTo>
                  <a:lnTo>
                    <a:pt x="31996" y="196805"/>
                  </a:lnTo>
                  <a:lnTo>
                    <a:pt x="38637" y="191372"/>
                  </a:lnTo>
                  <a:lnTo>
                    <a:pt x="39240" y="188354"/>
                  </a:lnTo>
                  <a:lnTo>
                    <a:pt x="43466" y="187146"/>
                  </a:lnTo>
                  <a:close/>
                  <a:moveTo>
                    <a:pt x="12678" y="186543"/>
                  </a:moveTo>
                  <a:lnTo>
                    <a:pt x="13281" y="190768"/>
                  </a:lnTo>
                  <a:lnTo>
                    <a:pt x="9659" y="194994"/>
                  </a:lnTo>
                  <a:lnTo>
                    <a:pt x="6037" y="193787"/>
                  </a:lnTo>
                  <a:lnTo>
                    <a:pt x="6037" y="189561"/>
                  </a:lnTo>
                  <a:lnTo>
                    <a:pt x="12678" y="186543"/>
                  </a:lnTo>
                  <a:close/>
                  <a:moveTo>
                    <a:pt x="54333" y="173865"/>
                  </a:moveTo>
                  <a:lnTo>
                    <a:pt x="55540" y="174469"/>
                  </a:lnTo>
                  <a:lnTo>
                    <a:pt x="54333" y="184128"/>
                  </a:lnTo>
                  <a:lnTo>
                    <a:pt x="54936" y="186543"/>
                  </a:lnTo>
                  <a:lnTo>
                    <a:pt x="49503" y="190165"/>
                  </a:lnTo>
                  <a:lnTo>
                    <a:pt x="47692" y="188354"/>
                  </a:lnTo>
                  <a:lnTo>
                    <a:pt x="43466" y="187146"/>
                  </a:lnTo>
                  <a:lnTo>
                    <a:pt x="39844" y="187750"/>
                  </a:lnTo>
                  <a:lnTo>
                    <a:pt x="38637" y="189561"/>
                  </a:lnTo>
                  <a:lnTo>
                    <a:pt x="38637" y="191372"/>
                  </a:lnTo>
                  <a:lnTo>
                    <a:pt x="35014" y="191372"/>
                  </a:lnTo>
                  <a:lnTo>
                    <a:pt x="33807" y="184128"/>
                  </a:lnTo>
                  <a:lnTo>
                    <a:pt x="35014" y="181713"/>
                  </a:lnTo>
                  <a:lnTo>
                    <a:pt x="41051" y="181109"/>
                  </a:lnTo>
                  <a:lnTo>
                    <a:pt x="48296" y="177487"/>
                  </a:lnTo>
                  <a:lnTo>
                    <a:pt x="49503" y="174469"/>
                  </a:lnTo>
                  <a:lnTo>
                    <a:pt x="54333" y="173865"/>
                  </a:lnTo>
                  <a:close/>
                  <a:moveTo>
                    <a:pt x="71840" y="172054"/>
                  </a:moveTo>
                  <a:lnTo>
                    <a:pt x="73651" y="174469"/>
                  </a:lnTo>
                  <a:lnTo>
                    <a:pt x="76670" y="175072"/>
                  </a:lnTo>
                  <a:lnTo>
                    <a:pt x="76670" y="175676"/>
                  </a:lnTo>
                  <a:lnTo>
                    <a:pt x="76670" y="176883"/>
                  </a:lnTo>
                  <a:lnTo>
                    <a:pt x="77273" y="176883"/>
                  </a:lnTo>
                  <a:lnTo>
                    <a:pt x="82707" y="177487"/>
                  </a:lnTo>
                  <a:lnTo>
                    <a:pt x="73047" y="189561"/>
                  </a:lnTo>
                  <a:lnTo>
                    <a:pt x="68821" y="191976"/>
                  </a:lnTo>
                  <a:lnTo>
                    <a:pt x="62785" y="189561"/>
                  </a:lnTo>
                  <a:lnTo>
                    <a:pt x="62181" y="184128"/>
                  </a:lnTo>
                  <a:lnTo>
                    <a:pt x="67614" y="181713"/>
                  </a:lnTo>
                  <a:lnTo>
                    <a:pt x="71236" y="178694"/>
                  </a:lnTo>
                  <a:lnTo>
                    <a:pt x="71840" y="172054"/>
                  </a:lnTo>
                  <a:close/>
                  <a:moveTo>
                    <a:pt x="60973" y="161187"/>
                  </a:moveTo>
                  <a:lnTo>
                    <a:pt x="65199" y="166017"/>
                  </a:lnTo>
                  <a:lnTo>
                    <a:pt x="63992" y="169035"/>
                  </a:lnTo>
                  <a:lnTo>
                    <a:pt x="68218" y="172657"/>
                  </a:lnTo>
                  <a:lnTo>
                    <a:pt x="68218" y="176883"/>
                  </a:lnTo>
                  <a:lnTo>
                    <a:pt x="61577" y="182317"/>
                  </a:lnTo>
                  <a:lnTo>
                    <a:pt x="59162" y="190768"/>
                  </a:lnTo>
                  <a:lnTo>
                    <a:pt x="53125" y="193787"/>
                  </a:lnTo>
                  <a:lnTo>
                    <a:pt x="50711" y="192580"/>
                  </a:lnTo>
                  <a:lnTo>
                    <a:pt x="54936" y="186543"/>
                  </a:lnTo>
                  <a:lnTo>
                    <a:pt x="55540" y="175676"/>
                  </a:lnTo>
                  <a:lnTo>
                    <a:pt x="56748" y="174469"/>
                  </a:lnTo>
                  <a:lnTo>
                    <a:pt x="53729" y="173261"/>
                  </a:lnTo>
                  <a:lnTo>
                    <a:pt x="50107" y="173865"/>
                  </a:lnTo>
                  <a:lnTo>
                    <a:pt x="53729" y="164206"/>
                  </a:lnTo>
                  <a:lnTo>
                    <a:pt x="57351" y="161187"/>
                  </a:lnTo>
                  <a:lnTo>
                    <a:pt x="60973" y="161187"/>
                  </a:lnTo>
                  <a:close/>
                  <a:moveTo>
                    <a:pt x="50107" y="160583"/>
                  </a:moveTo>
                  <a:lnTo>
                    <a:pt x="51918" y="162395"/>
                  </a:lnTo>
                  <a:lnTo>
                    <a:pt x="50711" y="169035"/>
                  </a:lnTo>
                  <a:lnTo>
                    <a:pt x="47692" y="174469"/>
                  </a:lnTo>
                  <a:lnTo>
                    <a:pt x="44674" y="177487"/>
                  </a:lnTo>
                  <a:lnTo>
                    <a:pt x="33807" y="180506"/>
                  </a:lnTo>
                  <a:lnTo>
                    <a:pt x="31996" y="184731"/>
                  </a:lnTo>
                  <a:lnTo>
                    <a:pt x="33203" y="191372"/>
                  </a:lnTo>
                  <a:lnTo>
                    <a:pt x="30789" y="196202"/>
                  </a:lnTo>
                  <a:lnTo>
                    <a:pt x="31392" y="200428"/>
                  </a:lnTo>
                  <a:lnTo>
                    <a:pt x="26563" y="199220"/>
                  </a:lnTo>
                  <a:lnTo>
                    <a:pt x="24752" y="199220"/>
                  </a:lnTo>
                  <a:lnTo>
                    <a:pt x="22337" y="200428"/>
                  </a:lnTo>
                  <a:lnTo>
                    <a:pt x="22337" y="204050"/>
                  </a:lnTo>
                  <a:lnTo>
                    <a:pt x="18111" y="205257"/>
                  </a:lnTo>
                  <a:lnTo>
                    <a:pt x="15696" y="213709"/>
                  </a:lnTo>
                  <a:lnTo>
                    <a:pt x="16300" y="217331"/>
                  </a:lnTo>
                  <a:lnTo>
                    <a:pt x="14489" y="224575"/>
                  </a:lnTo>
                  <a:lnTo>
                    <a:pt x="16904" y="228197"/>
                  </a:lnTo>
                  <a:lnTo>
                    <a:pt x="14489" y="231820"/>
                  </a:lnTo>
                  <a:lnTo>
                    <a:pt x="10867" y="231820"/>
                  </a:lnTo>
                  <a:lnTo>
                    <a:pt x="4226" y="225783"/>
                  </a:lnTo>
                  <a:lnTo>
                    <a:pt x="1207" y="220349"/>
                  </a:lnTo>
                  <a:lnTo>
                    <a:pt x="4226" y="214916"/>
                  </a:lnTo>
                  <a:lnTo>
                    <a:pt x="8452" y="213105"/>
                  </a:lnTo>
                  <a:lnTo>
                    <a:pt x="4830" y="202239"/>
                  </a:lnTo>
                  <a:lnTo>
                    <a:pt x="6037" y="196805"/>
                  </a:lnTo>
                  <a:lnTo>
                    <a:pt x="10263" y="196805"/>
                  </a:lnTo>
                  <a:lnTo>
                    <a:pt x="13885" y="191372"/>
                  </a:lnTo>
                  <a:lnTo>
                    <a:pt x="15092" y="186543"/>
                  </a:lnTo>
                  <a:lnTo>
                    <a:pt x="18111" y="182317"/>
                  </a:lnTo>
                  <a:lnTo>
                    <a:pt x="19922" y="177487"/>
                  </a:lnTo>
                  <a:lnTo>
                    <a:pt x="28977" y="179298"/>
                  </a:lnTo>
                  <a:lnTo>
                    <a:pt x="31996" y="176883"/>
                  </a:lnTo>
                  <a:lnTo>
                    <a:pt x="33203" y="167828"/>
                  </a:lnTo>
                  <a:lnTo>
                    <a:pt x="38637" y="162998"/>
                  </a:lnTo>
                  <a:lnTo>
                    <a:pt x="41655" y="167828"/>
                  </a:lnTo>
                  <a:lnTo>
                    <a:pt x="44070" y="167224"/>
                  </a:lnTo>
                  <a:lnTo>
                    <a:pt x="50107" y="160583"/>
                  </a:lnTo>
                  <a:close/>
                  <a:moveTo>
                    <a:pt x="1265349" y="370670"/>
                  </a:moveTo>
                  <a:lnTo>
                    <a:pt x="1265953" y="374896"/>
                  </a:lnTo>
                  <a:lnTo>
                    <a:pt x="1270783" y="377914"/>
                  </a:lnTo>
                  <a:lnTo>
                    <a:pt x="1271990" y="383951"/>
                  </a:lnTo>
                  <a:lnTo>
                    <a:pt x="1275009" y="388781"/>
                  </a:lnTo>
                  <a:lnTo>
                    <a:pt x="1268972" y="392403"/>
                  </a:lnTo>
                  <a:lnTo>
                    <a:pt x="1277423" y="404477"/>
                  </a:lnTo>
                  <a:lnTo>
                    <a:pt x="1281046" y="406892"/>
                  </a:lnTo>
                  <a:lnTo>
                    <a:pt x="1284668" y="402666"/>
                  </a:lnTo>
                  <a:lnTo>
                    <a:pt x="1291308" y="401459"/>
                  </a:lnTo>
                  <a:lnTo>
                    <a:pt x="1293723" y="403874"/>
                  </a:lnTo>
                  <a:lnTo>
                    <a:pt x="1297345" y="415948"/>
                  </a:lnTo>
                  <a:lnTo>
                    <a:pt x="1294327" y="425607"/>
                  </a:lnTo>
                  <a:lnTo>
                    <a:pt x="1288894" y="427418"/>
                  </a:lnTo>
                  <a:lnTo>
                    <a:pt x="1288894" y="432247"/>
                  </a:lnTo>
                  <a:lnTo>
                    <a:pt x="1281649" y="444925"/>
                  </a:lnTo>
                  <a:lnTo>
                    <a:pt x="1280442" y="453376"/>
                  </a:lnTo>
                  <a:lnTo>
                    <a:pt x="1278027" y="458206"/>
                  </a:lnTo>
                  <a:lnTo>
                    <a:pt x="1277423" y="464243"/>
                  </a:lnTo>
                  <a:lnTo>
                    <a:pt x="1273801" y="466054"/>
                  </a:lnTo>
                  <a:lnTo>
                    <a:pt x="1265953" y="464243"/>
                  </a:lnTo>
                  <a:lnTo>
                    <a:pt x="1259312" y="464847"/>
                  </a:lnTo>
                  <a:lnTo>
                    <a:pt x="1255690" y="463036"/>
                  </a:lnTo>
                  <a:lnTo>
                    <a:pt x="1251464" y="466054"/>
                  </a:lnTo>
                  <a:lnTo>
                    <a:pt x="1251464" y="468469"/>
                  </a:lnTo>
                  <a:lnTo>
                    <a:pt x="1247239" y="470884"/>
                  </a:lnTo>
                  <a:lnTo>
                    <a:pt x="1245427" y="477524"/>
                  </a:lnTo>
                  <a:lnTo>
                    <a:pt x="1242409" y="481147"/>
                  </a:lnTo>
                  <a:lnTo>
                    <a:pt x="1239390" y="480543"/>
                  </a:lnTo>
                  <a:lnTo>
                    <a:pt x="1238183" y="484165"/>
                  </a:lnTo>
                  <a:lnTo>
                    <a:pt x="1230939" y="488995"/>
                  </a:lnTo>
                  <a:lnTo>
                    <a:pt x="1230335" y="492617"/>
                  </a:lnTo>
                  <a:lnTo>
                    <a:pt x="1224902" y="490806"/>
                  </a:lnTo>
                  <a:lnTo>
                    <a:pt x="1215846" y="485373"/>
                  </a:lnTo>
                  <a:lnTo>
                    <a:pt x="1212224" y="484769"/>
                  </a:lnTo>
                  <a:lnTo>
                    <a:pt x="1207998" y="486580"/>
                  </a:lnTo>
                  <a:lnTo>
                    <a:pt x="1207394" y="492617"/>
                  </a:lnTo>
                  <a:lnTo>
                    <a:pt x="1215846" y="494428"/>
                  </a:lnTo>
                  <a:lnTo>
                    <a:pt x="1214639" y="504087"/>
                  </a:lnTo>
                  <a:lnTo>
                    <a:pt x="1219468" y="502880"/>
                  </a:lnTo>
                  <a:lnTo>
                    <a:pt x="1220072" y="511332"/>
                  </a:lnTo>
                  <a:lnTo>
                    <a:pt x="1223694" y="513746"/>
                  </a:lnTo>
                  <a:lnTo>
                    <a:pt x="1227316" y="506502"/>
                  </a:lnTo>
                  <a:lnTo>
                    <a:pt x="1230939" y="509521"/>
                  </a:lnTo>
                  <a:lnTo>
                    <a:pt x="1236976" y="508917"/>
                  </a:lnTo>
                  <a:lnTo>
                    <a:pt x="1236372" y="504087"/>
                  </a:lnTo>
                  <a:lnTo>
                    <a:pt x="1240598" y="503484"/>
                  </a:lnTo>
                  <a:lnTo>
                    <a:pt x="1240598" y="510124"/>
                  </a:lnTo>
                  <a:lnTo>
                    <a:pt x="1247239" y="509521"/>
                  </a:lnTo>
                  <a:lnTo>
                    <a:pt x="1252672" y="513143"/>
                  </a:lnTo>
                  <a:lnTo>
                    <a:pt x="1255087" y="520387"/>
                  </a:lnTo>
                  <a:lnTo>
                    <a:pt x="1247842" y="524009"/>
                  </a:lnTo>
                  <a:lnTo>
                    <a:pt x="1245427" y="527632"/>
                  </a:lnTo>
                  <a:lnTo>
                    <a:pt x="1239390" y="531254"/>
                  </a:lnTo>
                  <a:lnTo>
                    <a:pt x="1238183" y="536083"/>
                  </a:lnTo>
                  <a:lnTo>
                    <a:pt x="1226109" y="533668"/>
                  </a:lnTo>
                  <a:lnTo>
                    <a:pt x="1224902" y="528839"/>
                  </a:lnTo>
                  <a:lnTo>
                    <a:pt x="1221883" y="524613"/>
                  </a:lnTo>
                  <a:lnTo>
                    <a:pt x="1218261" y="527028"/>
                  </a:lnTo>
                  <a:lnTo>
                    <a:pt x="1213431" y="527632"/>
                  </a:lnTo>
                  <a:lnTo>
                    <a:pt x="1214035" y="531857"/>
                  </a:lnTo>
                  <a:lnTo>
                    <a:pt x="1212828" y="534272"/>
                  </a:lnTo>
                  <a:lnTo>
                    <a:pt x="1211017" y="543931"/>
                  </a:lnTo>
                  <a:lnTo>
                    <a:pt x="1214639" y="548157"/>
                  </a:lnTo>
                  <a:lnTo>
                    <a:pt x="1214035" y="558420"/>
                  </a:lnTo>
                  <a:lnTo>
                    <a:pt x="1221883" y="559023"/>
                  </a:lnTo>
                  <a:lnTo>
                    <a:pt x="1223694" y="560231"/>
                  </a:lnTo>
                  <a:lnTo>
                    <a:pt x="1224298" y="570494"/>
                  </a:lnTo>
                  <a:lnTo>
                    <a:pt x="1226109" y="571701"/>
                  </a:lnTo>
                  <a:lnTo>
                    <a:pt x="1224902" y="578342"/>
                  </a:lnTo>
                  <a:lnTo>
                    <a:pt x="1226109" y="586190"/>
                  </a:lnTo>
                  <a:lnTo>
                    <a:pt x="1230335" y="584379"/>
                  </a:lnTo>
                  <a:lnTo>
                    <a:pt x="1233353" y="584983"/>
                  </a:lnTo>
                  <a:lnTo>
                    <a:pt x="1232146" y="594038"/>
                  </a:lnTo>
                  <a:lnTo>
                    <a:pt x="1226713" y="595849"/>
                  </a:lnTo>
                  <a:lnTo>
                    <a:pt x="1224298" y="599471"/>
                  </a:lnTo>
                  <a:lnTo>
                    <a:pt x="1219468" y="603697"/>
                  </a:lnTo>
                  <a:lnTo>
                    <a:pt x="1219468" y="607319"/>
                  </a:lnTo>
                  <a:lnTo>
                    <a:pt x="1230335" y="610942"/>
                  </a:lnTo>
                  <a:lnTo>
                    <a:pt x="1227920" y="614564"/>
                  </a:lnTo>
                  <a:lnTo>
                    <a:pt x="1228524" y="617582"/>
                  </a:lnTo>
                  <a:lnTo>
                    <a:pt x="1207998" y="624827"/>
                  </a:lnTo>
                  <a:lnTo>
                    <a:pt x="1203169" y="628449"/>
                  </a:lnTo>
                  <a:lnTo>
                    <a:pt x="1194113" y="632675"/>
                  </a:lnTo>
                  <a:lnTo>
                    <a:pt x="1182643" y="639315"/>
                  </a:lnTo>
                  <a:lnTo>
                    <a:pt x="1177813" y="639919"/>
                  </a:lnTo>
                  <a:lnTo>
                    <a:pt x="1173587" y="643541"/>
                  </a:lnTo>
                  <a:lnTo>
                    <a:pt x="1165739" y="643541"/>
                  </a:lnTo>
                  <a:lnTo>
                    <a:pt x="1159702" y="647163"/>
                  </a:lnTo>
                  <a:lnTo>
                    <a:pt x="1162721" y="649578"/>
                  </a:lnTo>
                  <a:lnTo>
                    <a:pt x="1166343" y="658030"/>
                  </a:lnTo>
                  <a:lnTo>
                    <a:pt x="1163928" y="660445"/>
                  </a:lnTo>
                  <a:lnTo>
                    <a:pt x="1166947" y="664670"/>
                  </a:lnTo>
                  <a:lnTo>
                    <a:pt x="1176002" y="671915"/>
                  </a:lnTo>
                  <a:lnTo>
                    <a:pt x="1177210" y="674330"/>
                  </a:lnTo>
                  <a:lnTo>
                    <a:pt x="1177813" y="681574"/>
                  </a:lnTo>
                  <a:lnTo>
                    <a:pt x="1174795" y="686404"/>
                  </a:lnTo>
                  <a:lnTo>
                    <a:pt x="1169965" y="687007"/>
                  </a:lnTo>
                  <a:lnTo>
                    <a:pt x="1166343" y="688818"/>
                  </a:lnTo>
                  <a:lnTo>
                    <a:pt x="1163325" y="687611"/>
                  </a:lnTo>
                  <a:lnTo>
                    <a:pt x="1157288" y="688818"/>
                  </a:lnTo>
                  <a:lnTo>
                    <a:pt x="1154873" y="690630"/>
                  </a:lnTo>
                  <a:lnTo>
                    <a:pt x="1158495" y="696063"/>
                  </a:lnTo>
                  <a:lnTo>
                    <a:pt x="1162117" y="696667"/>
                  </a:lnTo>
                  <a:lnTo>
                    <a:pt x="1164532" y="706929"/>
                  </a:lnTo>
                  <a:lnTo>
                    <a:pt x="1167550" y="715985"/>
                  </a:lnTo>
                  <a:lnTo>
                    <a:pt x="1169965" y="719607"/>
                  </a:lnTo>
                  <a:lnTo>
                    <a:pt x="1185661" y="714174"/>
                  </a:lnTo>
                  <a:lnTo>
                    <a:pt x="1186265" y="716589"/>
                  </a:lnTo>
                  <a:lnTo>
                    <a:pt x="1193509" y="713570"/>
                  </a:lnTo>
                  <a:lnTo>
                    <a:pt x="1195321" y="709344"/>
                  </a:lnTo>
                  <a:lnTo>
                    <a:pt x="1199546" y="709344"/>
                  </a:lnTo>
                  <a:lnTo>
                    <a:pt x="1203772" y="706929"/>
                  </a:lnTo>
                  <a:lnTo>
                    <a:pt x="1207998" y="707533"/>
                  </a:lnTo>
                  <a:lnTo>
                    <a:pt x="1212828" y="705722"/>
                  </a:lnTo>
                  <a:lnTo>
                    <a:pt x="1226713" y="706326"/>
                  </a:lnTo>
                  <a:lnTo>
                    <a:pt x="1236976" y="705118"/>
                  </a:lnTo>
                  <a:lnTo>
                    <a:pt x="1241202" y="711759"/>
                  </a:lnTo>
                  <a:lnTo>
                    <a:pt x="1247842" y="707533"/>
                  </a:lnTo>
                  <a:lnTo>
                    <a:pt x="1251464" y="710552"/>
                  </a:lnTo>
                  <a:lnTo>
                    <a:pt x="1254483" y="710552"/>
                  </a:lnTo>
                  <a:lnTo>
                    <a:pt x="1258709" y="705722"/>
                  </a:lnTo>
                  <a:lnTo>
                    <a:pt x="1262935" y="703911"/>
                  </a:lnTo>
                  <a:lnTo>
                    <a:pt x="1263538" y="708741"/>
                  </a:lnTo>
                  <a:lnTo>
                    <a:pt x="1267764" y="709948"/>
                  </a:lnTo>
                  <a:lnTo>
                    <a:pt x="1265953" y="719607"/>
                  </a:lnTo>
                  <a:lnTo>
                    <a:pt x="1261727" y="723229"/>
                  </a:lnTo>
                  <a:lnTo>
                    <a:pt x="1254483" y="723833"/>
                  </a:lnTo>
                  <a:lnTo>
                    <a:pt x="1252672" y="726248"/>
                  </a:lnTo>
                  <a:lnTo>
                    <a:pt x="1244220" y="727455"/>
                  </a:lnTo>
                  <a:lnTo>
                    <a:pt x="1236976" y="725644"/>
                  </a:lnTo>
                  <a:lnTo>
                    <a:pt x="1231542" y="728663"/>
                  </a:lnTo>
                  <a:lnTo>
                    <a:pt x="1227316" y="726852"/>
                  </a:lnTo>
                  <a:lnTo>
                    <a:pt x="1223694" y="729870"/>
                  </a:lnTo>
                  <a:lnTo>
                    <a:pt x="1215243" y="728059"/>
                  </a:lnTo>
                  <a:lnTo>
                    <a:pt x="1212828" y="722626"/>
                  </a:lnTo>
                  <a:lnTo>
                    <a:pt x="1210413" y="728663"/>
                  </a:lnTo>
                  <a:lnTo>
                    <a:pt x="1209206" y="734700"/>
                  </a:lnTo>
                  <a:lnTo>
                    <a:pt x="1200754" y="737718"/>
                  </a:lnTo>
                  <a:lnTo>
                    <a:pt x="1194717" y="741340"/>
                  </a:lnTo>
                  <a:lnTo>
                    <a:pt x="1190491" y="742548"/>
                  </a:lnTo>
                  <a:lnTo>
                    <a:pt x="1189284" y="746170"/>
                  </a:lnTo>
                  <a:lnTo>
                    <a:pt x="1189887" y="752810"/>
                  </a:lnTo>
                  <a:lnTo>
                    <a:pt x="1188076" y="763677"/>
                  </a:lnTo>
                  <a:lnTo>
                    <a:pt x="1185058" y="766092"/>
                  </a:lnTo>
                  <a:lnTo>
                    <a:pt x="1176002" y="770921"/>
                  </a:lnTo>
                  <a:lnTo>
                    <a:pt x="1169362" y="769714"/>
                  </a:lnTo>
                  <a:lnTo>
                    <a:pt x="1163928" y="770317"/>
                  </a:lnTo>
                  <a:lnTo>
                    <a:pt x="1164532" y="775751"/>
                  </a:lnTo>
                  <a:lnTo>
                    <a:pt x="1161513" y="779977"/>
                  </a:lnTo>
                  <a:lnTo>
                    <a:pt x="1162117" y="791447"/>
                  </a:lnTo>
                  <a:lnTo>
                    <a:pt x="1156684" y="789032"/>
                  </a:lnTo>
                  <a:lnTo>
                    <a:pt x="1153062" y="792654"/>
                  </a:lnTo>
                  <a:lnTo>
                    <a:pt x="1145214" y="792051"/>
                  </a:lnTo>
                  <a:lnTo>
                    <a:pt x="1146421" y="795673"/>
                  </a:lnTo>
                  <a:lnTo>
                    <a:pt x="1144006" y="798691"/>
                  </a:lnTo>
                  <a:lnTo>
                    <a:pt x="1139177" y="796277"/>
                  </a:lnTo>
                  <a:lnTo>
                    <a:pt x="1132536" y="795673"/>
                  </a:lnTo>
                  <a:lnTo>
                    <a:pt x="1123481" y="799899"/>
                  </a:lnTo>
                  <a:lnTo>
                    <a:pt x="1123481" y="795673"/>
                  </a:lnTo>
                  <a:lnTo>
                    <a:pt x="1119858" y="794465"/>
                  </a:lnTo>
                  <a:lnTo>
                    <a:pt x="1117444" y="789636"/>
                  </a:lnTo>
                  <a:lnTo>
                    <a:pt x="1113821" y="792051"/>
                  </a:lnTo>
                  <a:lnTo>
                    <a:pt x="1113821" y="795069"/>
                  </a:lnTo>
                  <a:lnTo>
                    <a:pt x="1118651" y="795069"/>
                  </a:lnTo>
                  <a:lnTo>
                    <a:pt x="1122273" y="802917"/>
                  </a:lnTo>
                  <a:lnTo>
                    <a:pt x="1127706" y="802314"/>
                  </a:lnTo>
                  <a:lnTo>
                    <a:pt x="1135555" y="807143"/>
                  </a:lnTo>
                  <a:lnTo>
                    <a:pt x="1138573" y="804125"/>
                  </a:lnTo>
                  <a:lnTo>
                    <a:pt x="1144006" y="806539"/>
                  </a:lnTo>
                  <a:lnTo>
                    <a:pt x="1145817" y="811369"/>
                  </a:lnTo>
                  <a:lnTo>
                    <a:pt x="1145214" y="816802"/>
                  </a:lnTo>
                  <a:lnTo>
                    <a:pt x="1146421" y="820425"/>
                  </a:lnTo>
                  <a:lnTo>
                    <a:pt x="1150043" y="820425"/>
                  </a:lnTo>
                  <a:lnTo>
                    <a:pt x="1154269" y="824650"/>
                  </a:lnTo>
                  <a:lnTo>
                    <a:pt x="1159099" y="824047"/>
                  </a:lnTo>
                  <a:lnTo>
                    <a:pt x="1160910" y="830084"/>
                  </a:lnTo>
                  <a:lnTo>
                    <a:pt x="1166947" y="830687"/>
                  </a:lnTo>
                  <a:lnTo>
                    <a:pt x="1179021" y="833102"/>
                  </a:lnTo>
                  <a:lnTo>
                    <a:pt x="1177210" y="843969"/>
                  </a:lnTo>
                  <a:lnTo>
                    <a:pt x="1181435" y="848195"/>
                  </a:lnTo>
                  <a:lnTo>
                    <a:pt x="1184454" y="854232"/>
                  </a:lnTo>
                  <a:lnTo>
                    <a:pt x="1184454" y="862683"/>
                  </a:lnTo>
                  <a:lnTo>
                    <a:pt x="1187472" y="864494"/>
                  </a:lnTo>
                  <a:lnTo>
                    <a:pt x="1186265" y="871135"/>
                  </a:lnTo>
                  <a:lnTo>
                    <a:pt x="1186265" y="880190"/>
                  </a:lnTo>
                  <a:lnTo>
                    <a:pt x="1188076" y="886227"/>
                  </a:lnTo>
                  <a:lnTo>
                    <a:pt x="1182039" y="890453"/>
                  </a:lnTo>
                  <a:lnTo>
                    <a:pt x="1175398" y="888642"/>
                  </a:lnTo>
                  <a:lnTo>
                    <a:pt x="1172984" y="890453"/>
                  </a:lnTo>
                  <a:lnTo>
                    <a:pt x="1170569" y="896490"/>
                  </a:lnTo>
                  <a:lnTo>
                    <a:pt x="1166343" y="894679"/>
                  </a:lnTo>
                  <a:lnTo>
                    <a:pt x="1162117" y="896490"/>
                  </a:lnTo>
                  <a:lnTo>
                    <a:pt x="1162721" y="901320"/>
                  </a:lnTo>
                  <a:lnTo>
                    <a:pt x="1165739" y="900716"/>
                  </a:lnTo>
                  <a:lnTo>
                    <a:pt x="1166947" y="904942"/>
                  </a:lnTo>
                  <a:lnTo>
                    <a:pt x="1166947" y="912186"/>
                  </a:lnTo>
                  <a:lnTo>
                    <a:pt x="1158495" y="917016"/>
                  </a:lnTo>
                  <a:lnTo>
                    <a:pt x="1154873" y="917016"/>
                  </a:lnTo>
                  <a:lnTo>
                    <a:pt x="1146421" y="924864"/>
                  </a:lnTo>
                  <a:lnTo>
                    <a:pt x="1144610" y="923053"/>
                  </a:lnTo>
                  <a:lnTo>
                    <a:pt x="1136762" y="922449"/>
                  </a:lnTo>
                  <a:lnTo>
                    <a:pt x="1129518" y="925468"/>
                  </a:lnTo>
                  <a:lnTo>
                    <a:pt x="1123481" y="921846"/>
                  </a:lnTo>
                  <a:lnTo>
                    <a:pt x="1120462" y="911583"/>
                  </a:lnTo>
                  <a:lnTo>
                    <a:pt x="1114425" y="907357"/>
                  </a:lnTo>
                  <a:lnTo>
                    <a:pt x="1108388" y="906753"/>
                  </a:lnTo>
                  <a:lnTo>
                    <a:pt x="1104766" y="901924"/>
                  </a:lnTo>
                  <a:lnTo>
                    <a:pt x="1101747" y="901320"/>
                  </a:lnTo>
                  <a:lnTo>
                    <a:pt x="1095107" y="905546"/>
                  </a:lnTo>
                  <a:lnTo>
                    <a:pt x="1092692" y="900716"/>
                  </a:lnTo>
                  <a:lnTo>
                    <a:pt x="1095107" y="898301"/>
                  </a:lnTo>
                  <a:lnTo>
                    <a:pt x="1092088" y="891661"/>
                  </a:lnTo>
                  <a:lnTo>
                    <a:pt x="1086655" y="892264"/>
                  </a:lnTo>
                  <a:lnTo>
                    <a:pt x="1086655" y="897094"/>
                  </a:lnTo>
                  <a:lnTo>
                    <a:pt x="1083033" y="903131"/>
                  </a:lnTo>
                  <a:lnTo>
                    <a:pt x="1075788" y="906149"/>
                  </a:lnTo>
                  <a:lnTo>
                    <a:pt x="1075185" y="907961"/>
                  </a:lnTo>
                  <a:lnTo>
                    <a:pt x="1080618" y="912186"/>
                  </a:lnTo>
                  <a:lnTo>
                    <a:pt x="1083033" y="918223"/>
                  </a:lnTo>
                  <a:lnTo>
                    <a:pt x="1091485" y="921242"/>
                  </a:lnTo>
                  <a:lnTo>
                    <a:pt x="1092692" y="925468"/>
                  </a:lnTo>
                  <a:lnTo>
                    <a:pt x="1091485" y="929694"/>
                  </a:lnTo>
                  <a:lnTo>
                    <a:pt x="1095710" y="930297"/>
                  </a:lnTo>
                  <a:lnTo>
                    <a:pt x="1089674" y="936334"/>
                  </a:lnTo>
                  <a:lnTo>
                    <a:pt x="1090277" y="940560"/>
                  </a:lnTo>
                  <a:lnTo>
                    <a:pt x="1084844" y="946597"/>
                  </a:lnTo>
                  <a:lnTo>
                    <a:pt x="1079411" y="958068"/>
                  </a:lnTo>
                  <a:lnTo>
                    <a:pt x="1074581" y="961690"/>
                  </a:lnTo>
                  <a:lnTo>
                    <a:pt x="1073374" y="967123"/>
                  </a:lnTo>
                  <a:lnTo>
                    <a:pt x="1077600" y="965312"/>
                  </a:lnTo>
                  <a:lnTo>
                    <a:pt x="1080014" y="974971"/>
                  </a:lnTo>
                  <a:lnTo>
                    <a:pt x="1080014" y="978593"/>
                  </a:lnTo>
                  <a:lnTo>
                    <a:pt x="1082429" y="987648"/>
                  </a:lnTo>
                  <a:lnTo>
                    <a:pt x="1080014" y="988252"/>
                  </a:lnTo>
                  <a:lnTo>
                    <a:pt x="1078807" y="993082"/>
                  </a:lnTo>
                  <a:lnTo>
                    <a:pt x="1080618" y="1005156"/>
                  </a:lnTo>
                  <a:lnTo>
                    <a:pt x="1069751" y="1006363"/>
                  </a:lnTo>
                  <a:lnTo>
                    <a:pt x="1056470" y="1003948"/>
                  </a:lnTo>
                  <a:lnTo>
                    <a:pt x="1052848" y="1006967"/>
                  </a:lnTo>
                  <a:lnTo>
                    <a:pt x="1052848" y="1015419"/>
                  </a:lnTo>
                  <a:lnTo>
                    <a:pt x="1047415" y="1019041"/>
                  </a:lnTo>
                  <a:lnTo>
                    <a:pt x="1046811" y="1021456"/>
                  </a:lnTo>
                  <a:lnTo>
                    <a:pt x="1041378" y="1020852"/>
                  </a:lnTo>
                  <a:lnTo>
                    <a:pt x="1037152" y="1022663"/>
                  </a:lnTo>
                  <a:lnTo>
                    <a:pt x="1035944" y="1022059"/>
                  </a:lnTo>
                  <a:lnTo>
                    <a:pt x="1032926" y="1018437"/>
                  </a:lnTo>
                  <a:lnTo>
                    <a:pt x="1032926" y="1016022"/>
                  </a:lnTo>
                  <a:lnTo>
                    <a:pt x="1033530" y="1013608"/>
                  </a:lnTo>
                  <a:lnTo>
                    <a:pt x="1038963" y="1010589"/>
                  </a:lnTo>
                  <a:lnTo>
                    <a:pt x="1039567" y="1008778"/>
                  </a:lnTo>
                  <a:lnTo>
                    <a:pt x="1035944" y="1005759"/>
                  </a:lnTo>
                  <a:lnTo>
                    <a:pt x="1034737" y="1005759"/>
                  </a:lnTo>
                  <a:lnTo>
                    <a:pt x="1031115" y="1005156"/>
                  </a:lnTo>
                  <a:lnTo>
                    <a:pt x="1029304" y="1003345"/>
                  </a:lnTo>
                  <a:lnTo>
                    <a:pt x="1023871" y="1005156"/>
                  </a:lnTo>
                  <a:lnTo>
                    <a:pt x="1023871" y="1004552"/>
                  </a:lnTo>
                  <a:lnTo>
                    <a:pt x="1023267" y="1003948"/>
                  </a:lnTo>
                  <a:lnTo>
                    <a:pt x="1021456" y="1004552"/>
                  </a:lnTo>
                  <a:lnTo>
                    <a:pt x="1022663" y="1008174"/>
                  </a:lnTo>
                  <a:lnTo>
                    <a:pt x="1022663" y="1008778"/>
                  </a:lnTo>
                  <a:lnTo>
                    <a:pt x="1017834" y="1014815"/>
                  </a:lnTo>
                  <a:lnTo>
                    <a:pt x="1016626" y="1014211"/>
                  </a:lnTo>
                  <a:lnTo>
                    <a:pt x="1014815" y="1014211"/>
                  </a:lnTo>
                  <a:lnTo>
                    <a:pt x="1013004" y="1011193"/>
                  </a:lnTo>
                  <a:lnTo>
                    <a:pt x="1012400" y="1011193"/>
                  </a:lnTo>
                  <a:lnTo>
                    <a:pt x="1011193" y="1011796"/>
                  </a:lnTo>
                  <a:lnTo>
                    <a:pt x="1009985" y="1014815"/>
                  </a:lnTo>
                  <a:lnTo>
                    <a:pt x="1008174" y="1014211"/>
                  </a:lnTo>
                  <a:lnTo>
                    <a:pt x="1006967" y="1005759"/>
                  </a:lnTo>
                  <a:lnTo>
                    <a:pt x="1006363" y="1005759"/>
                  </a:lnTo>
                  <a:lnTo>
                    <a:pt x="1008174" y="999119"/>
                  </a:lnTo>
                  <a:lnTo>
                    <a:pt x="1010589" y="997911"/>
                  </a:lnTo>
                  <a:lnTo>
                    <a:pt x="1013608" y="999119"/>
                  </a:lnTo>
                  <a:lnTo>
                    <a:pt x="1014815" y="996704"/>
                  </a:lnTo>
                  <a:lnTo>
                    <a:pt x="1016022" y="995497"/>
                  </a:lnTo>
                  <a:lnTo>
                    <a:pt x="1020852" y="991874"/>
                  </a:lnTo>
                  <a:lnTo>
                    <a:pt x="1022059" y="990063"/>
                  </a:lnTo>
                  <a:lnTo>
                    <a:pt x="1022663" y="987648"/>
                  </a:lnTo>
                  <a:lnTo>
                    <a:pt x="1023871" y="988252"/>
                  </a:lnTo>
                  <a:lnTo>
                    <a:pt x="1024474" y="986441"/>
                  </a:lnTo>
                  <a:lnTo>
                    <a:pt x="1025078" y="985234"/>
                  </a:lnTo>
                  <a:lnTo>
                    <a:pt x="1025682" y="985234"/>
                  </a:lnTo>
                  <a:lnTo>
                    <a:pt x="1026889" y="987045"/>
                  </a:lnTo>
                  <a:lnTo>
                    <a:pt x="1029304" y="985837"/>
                  </a:lnTo>
                  <a:lnTo>
                    <a:pt x="1028700" y="981612"/>
                  </a:lnTo>
                  <a:lnTo>
                    <a:pt x="1029304" y="981008"/>
                  </a:lnTo>
                  <a:lnTo>
                    <a:pt x="1028700" y="981008"/>
                  </a:lnTo>
                  <a:lnTo>
                    <a:pt x="1022663" y="979800"/>
                  </a:lnTo>
                  <a:lnTo>
                    <a:pt x="1020852" y="981612"/>
                  </a:lnTo>
                  <a:lnTo>
                    <a:pt x="1016022" y="982819"/>
                  </a:lnTo>
                  <a:lnTo>
                    <a:pt x="1017230" y="976178"/>
                  </a:lnTo>
                  <a:lnTo>
                    <a:pt x="1016626" y="973764"/>
                  </a:lnTo>
                  <a:lnTo>
                    <a:pt x="1016022" y="971952"/>
                  </a:lnTo>
                  <a:lnTo>
                    <a:pt x="1015419" y="971349"/>
                  </a:lnTo>
                  <a:lnTo>
                    <a:pt x="1014211" y="970141"/>
                  </a:lnTo>
                  <a:lnTo>
                    <a:pt x="1013608" y="970745"/>
                  </a:lnTo>
                  <a:lnTo>
                    <a:pt x="1012400" y="975575"/>
                  </a:lnTo>
                  <a:lnTo>
                    <a:pt x="1009985" y="977989"/>
                  </a:lnTo>
                  <a:lnTo>
                    <a:pt x="1008174" y="976782"/>
                  </a:lnTo>
                  <a:lnTo>
                    <a:pt x="1006363" y="977989"/>
                  </a:lnTo>
                  <a:lnTo>
                    <a:pt x="1003948" y="977989"/>
                  </a:lnTo>
                  <a:lnTo>
                    <a:pt x="1001534" y="985234"/>
                  </a:lnTo>
                  <a:lnTo>
                    <a:pt x="1000326" y="985234"/>
                  </a:lnTo>
                  <a:lnTo>
                    <a:pt x="997912" y="984630"/>
                  </a:lnTo>
                  <a:lnTo>
                    <a:pt x="996704" y="979800"/>
                  </a:lnTo>
                  <a:lnTo>
                    <a:pt x="996704" y="985234"/>
                  </a:lnTo>
                  <a:lnTo>
                    <a:pt x="990667" y="985234"/>
                  </a:lnTo>
                  <a:lnTo>
                    <a:pt x="990063" y="988856"/>
                  </a:lnTo>
                  <a:lnTo>
                    <a:pt x="988252" y="990063"/>
                  </a:lnTo>
                  <a:lnTo>
                    <a:pt x="985838" y="988856"/>
                  </a:lnTo>
                  <a:lnTo>
                    <a:pt x="982215" y="985234"/>
                  </a:lnTo>
                  <a:lnTo>
                    <a:pt x="979801" y="985837"/>
                  </a:lnTo>
                  <a:lnTo>
                    <a:pt x="976782" y="988252"/>
                  </a:lnTo>
                  <a:lnTo>
                    <a:pt x="976178" y="988856"/>
                  </a:lnTo>
                  <a:lnTo>
                    <a:pt x="981008" y="995497"/>
                  </a:lnTo>
                  <a:lnTo>
                    <a:pt x="985234" y="997308"/>
                  </a:lnTo>
                  <a:lnTo>
                    <a:pt x="987045" y="1002137"/>
                  </a:lnTo>
                  <a:lnTo>
                    <a:pt x="986441" y="1002741"/>
                  </a:lnTo>
                  <a:lnTo>
                    <a:pt x="977386" y="1000326"/>
                  </a:lnTo>
                  <a:lnTo>
                    <a:pt x="968330" y="999722"/>
                  </a:lnTo>
                  <a:lnTo>
                    <a:pt x="965916" y="1003345"/>
                  </a:lnTo>
                  <a:lnTo>
                    <a:pt x="961690" y="1003948"/>
                  </a:lnTo>
                  <a:lnTo>
                    <a:pt x="958067" y="1008778"/>
                  </a:lnTo>
                  <a:lnTo>
                    <a:pt x="956860" y="1014815"/>
                  </a:lnTo>
                  <a:lnTo>
                    <a:pt x="951427" y="1016626"/>
                  </a:lnTo>
                  <a:lnTo>
                    <a:pt x="948408" y="1020852"/>
                  </a:lnTo>
                  <a:lnTo>
                    <a:pt x="938145" y="1019645"/>
                  </a:lnTo>
                  <a:lnTo>
                    <a:pt x="939957" y="1005759"/>
                  </a:lnTo>
                  <a:lnTo>
                    <a:pt x="938749" y="995497"/>
                  </a:lnTo>
                  <a:lnTo>
                    <a:pt x="940560" y="993082"/>
                  </a:lnTo>
                  <a:lnTo>
                    <a:pt x="941768" y="985234"/>
                  </a:lnTo>
                  <a:lnTo>
                    <a:pt x="945994" y="982819"/>
                  </a:lnTo>
                  <a:lnTo>
                    <a:pt x="945994" y="976178"/>
                  </a:lnTo>
                  <a:lnTo>
                    <a:pt x="949012" y="972556"/>
                  </a:lnTo>
                  <a:lnTo>
                    <a:pt x="952634" y="971952"/>
                  </a:lnTo>
                  <a:lnTo>
                    <a:pt x="955653" y="967727"/>
                  </a:lnTo>
                  <a:lnTo>
                    <a:pt x="957464" y="968330"/>
                  </a:lnTo>
                  <a:lnTo>
                    <a:pt x="959879" y="961690"/>
                  </a:lnTo>
                  <a:lnTo>
                    <a:pt x="961690" y="959879"/>
                  </a:lnTo>
                  <a:lnTo>
                    <a:pt x="965312" y="963501"/>
                  </a:lnTo>
                  <a:lnTo>
                    <a:pt x="966519" y="965916"/>
                  </a:lnTo>
                  <a:lnTo>
                    <a:pt x="966519" y="962897"/>
                  </a:lnTo>
                  <a:lnTo>
                    <a:pt x="965312" y="960482"/>
                  </a:lnTo>
                  <a:lnTo>
                    <a:pt x="965312" y="959879"/>
                  </a:lnTo>
                  <a:lnTo>
                    <a:pt x="961690" y="958671"/>
                  </a:lnTo>
                  <a:lnTo>
                    <a:pt x="960482" y="958068"/>
                  </a:lnTo>
                  <a:lnTo>
                    <a:pt x="959275" y="957464"/>
                  </a:lnTo>
                  <a:lnTo>
                    <a:pt x="959275" y="953238"/>
                  </a:lnTo>
                  <a:lnTo>
                    <a:pt x="961690" y="949616"/>
                  </a:lnTo>
                  <a:lnTo>
                    <a:pt x="964708" y="946597"/>
                  </a:lnTo>
                  <a:lnTo>
                    <a:pt x="964104" y="944183"/>
                  </a:lnTo>
                  <a:lnTo>
                    <a:pt x="968330" y="939957"/>
                  </a:lnTo>
                  <a:lnTo>
                    <a:pt x="968934" y="936334"/>
                  </a:lnTo>
                  <a:lnTo>
                    <a:pt x="968934" y="928486"/>
                  </a:lnTo>
                  <a:lnTo>
                    <a:pt x="971349" y="923053"/>
                  </a:lnTo>
                  <a:lnTo>
                    <a:pt x="968934" y="908564"/>
                  </a:lnTo>
                  <a:lnTo>
                    <a:pt x="966519" y="905546"/>
                  </a:lnTo>
                  <a:lnTo>
                    <a:pt x="961690" y="888038"/>
                  </a:lnTo>
                  <a:lnTo>
                    <a:pt x="965312" y="885020"/>
                  </a:lnTo>
                  <a:lnTo>
                    <a:pt x="962897" y="880794"/>
                  </a:lnTo>
                  <a:lnTo>
                    <a:pt x="958067" y="877172"/>
                  </a:lnTo>
                  <a:lnTo>
                    <a:pt x="959275" y="873550"/>
                  </a:lnTo>
                  <a:lnTo>
                    <a:pt x="956256" y="869928"/>
                  </a:lnTo>
                  <a:lnTo>
                    <a:pt x="955049" y="865702"/>
                  </a:lnTo>
                  <a:lnTo>
                    <a:pt x="949616" y="851817"/>
                  </a:lnTo>
                  <a:lnTo>
                    <a:pt x="948408" y="846384"/>
                  </a:lnTo>
                  <a:lnTo>
                    <a:pt x="941768" y="841554"/>
                  </a:lnTo>
                  <a:lnTo>
                    <a:pt x="937542" y="830687"/>
                  </a:lnTo>
                  <a:lnTo>
                    <a:pt x="935127" y="821028"/>
                  </a:lnTo>
                  <a:lnTo>
                    <a:pt x="941164" y="815595"/>
                  </a:lnTo>
                  <a:lnTo>
                    <a:pt x="931505" y="813180"/>
                  </a:lnTo>
                  <a:lnTo>
                    <a:pt x="930297" y="807143"/>
                  </a:lnTo>
                  <a:lnTo>
                    <a:pt x="932108" y="801106"/>
                  </a:lnTo>
                  <a:lnTo>
                    <a:pt x="933920" y="798088"/>
                  </a:lnTo>
                  <a:lnTo>
                    <a:pt x="926675" y="794465"/>
                  </a:lnTo>
                  <a:lnTo>
                    <a:pt x="923053" y="795069"/>
                  </a:lnTo>
                  <a:lnTo>
                    <a:pt x="922449" y="798691"/>
                  </a:lnTo>
                  <a:lnTo>
                    <a:pt x="921846" y="809558"/>
                  </a:lnTo>
                  <a:lnTo>
                    <a:pt x="920638" y="811973"/>
                  </a:lnTo>
                  <a:lnTo>
                    <a:pt x="915205" y="809558"/>
                  </a:lnTo>
                  <a:lnTo>
                    <a:pt x="913998" y="797484"/>
                  </a:lnTo>
                  <a:lnTo>
                    <a:pt x="913998" y="779977"/>
                  </a:lnTo>
                  <a:lnTo>
                    <a:pt x="909168" y="773940"/>
                  </a:lnTo>
                  <a:lnTo>
                    <a:pt x="907961" y="767903"/>
                  </a:lnTo>
                  <a:lnTo>
                    <a:pt x="908564" y="760055"/>
                  </a:lnTo>
                  <a:lnTo>
                    <a:pt x="914601" y="752810"/>
                  </a:lnTo>
                  <a:lnTo>
                    <a:pt x="914601" y="746170"/>
                  </a:lnTo>
                  <a:lnTo>
                    <a:pt x="923053" y="734700"/>
                  </a:lnTo>
                  <a:lnTo>
                    <a:pt x="920638" y="732889"/>
                  </a:lnTo>
                  <a:lnTo>
                    <a:pt x="920638" y="726852"/>
                  </a:lnTo>
                  <a:lnTo>
                    <a:pt x="923053" y="723229"/>
                  </a:lnTo>
                  <a:lnTo>
                    <a:pt x="925468" y="714174"/>
                  </a:lnTo>
                  <a:lnTo>
                    <a:pt x="924260" y="710552"/>
                  </a:lnTo>
                  <a:lnTo>
                    <a:pt x="918827" y="717192"/>
                  </a:lnTo>
                  <a:lnTo>
                    <a:pt x="915205" y="718400"/>
                  </a:lnTo>
                  <a:lnTo>
                    <a:pt x="909772" y="708741"/>
                  </a:lnTo>
                  <a:lnTo>
                    <a:pt x="910979" y="700892"/>
                  </a:lnTo>
                  <a:lnTo>
                    <a:pt x="915809" y="692441"/>
                  </a:lnTo>
                  <a:lnTo>
                    <a:pt x="920035" y="692441"/>
                  </a:lnTo>
                  <a:lnTo>
                    <a:pt x="924864" y="690026"/>
                  </a:lnTo>
                  <a:lnTo>
                    <a:pt x="931505" y="685196"/>
                  </a:lnTo>
                  <a:lnTo>
                    <a:pt x="935127" y="687611"/>
                  </a:lnTo>
                  <a:lnTo>
                    <a:pt x="940560" y="687007"/>
                  </a:lnTo>
                  <a:lnTo>
                    <a:pt x="941164" y="685196"/>
                  </a:lnTo>
                  <a:lnTo>
                    <a:pt x="948408" y="686404"/>
                  </a:lnTo>
                  <a:lnTo>
                    <a:pt x="950823" y="682781"/>
                  </a:lnTo>
                  <a:lnTo>
                    <a:pt x="942975" y="680970"/>
                  </a:lnTo>
                  <a:lnTo>
                    <a:pt x="938145" y="676744"/>
                  </a:lnTo>
                  <a:lnTo>
                    <a:pt x="932712" y="679159"/>
                  </a:lnTo>
                  <a:lnTo>
                    <a:pt x="909168" y="678556"/>
                  </a:lnTo>
                  <a:lnTo>
                    <a:pt x="901320" y="683385"/>
                  </a:lnTo>
                  <a:lnTo>
                    <a:pt x="898905" y="683385"/>
                  </a:lnTo>
                  <a:lnTo>
                    <a:pt x="894076" y="678556"/>
                  </a:lnTo>
                  <a:lnTo>
                    <a:pt x="893472" y="671311"/>
                  </a:lnTo>
                  <a:lnTo>
                    <a:pt x="898301" y="664670"/>
                  </a:lnTo>
                  <a:lnTo>
                    <a:pt x="898301" y="660445"/>
                  </a:lnTo>
                  <a:lnTo>
                    <a:pt x="900113" y="653804"/>
                  </a:lnTo>
                  <a:lnTo>
                    <a:pt x="903131" y="646560"/>
                  </a:lnTo>
                  <a:lnTo>
                    <a:pt x="896490" y="641730"/>
                  </a:lnTo>
                  <a:lnTo>
                    <a:pt x="894076" y="641127"/>
                  </a:lnTo>
                  <a:lnTo>
                    <a:pt x="892868" y="632071"/>
                  </a:lnTo>
                  <a:lnTo>
                    <a:pt x="891057" y="630260"/>
                  </a:lnTo>
                  <a:lnTo>
                    <a:pt x="889850" y="621808"/>
                  </a:lnTo>
                  <a:lnTo>
                    <a:pt x="891057" y="609131"/>
                  </a:lnTo>
                  <a:lnTo>
                    <a:pt x="892868" y="601282"/>
                  </a:lnTo>
                  <a:lnTo>
                    <a:pt x="894679" y="590416"/>
                  </a:lnTo>
                  <a:lnTo>
                    <a:pt x="898905" y="574116"/>
                  </a:lnTo>
                  <a:lnTo>
                    <a:pt x="903735" y="565664"/>
                  </a:lnTo>
                  <a:lnTo>
                    <a:pt x="910375" y="560231"/>
                  </a:lnTo>
                  <a:lnTo>
                    <a:pt x="920035" y="559627"/>
                  </a:lnTo>
                  <a:lnTo>
                    <a:pt x="930297" y="566872"/>
                  </a:lnTo>
                  <a:lnTo>
                    <a:pt x="942371" y="568683"/>
                  </a:lnTo>
                  <a:lnTo>
                    <a:pt x="945994" y="564457"/>
                  </a:lnTo>
                  <a:lnTo>
                    <a:pt x="950823" y="554798"/>
                  </a:lnTo>
                  <a:lnTo>
                    <a:pt x="955049" y="552383"/>
                  </a:lnTo>
                  <a:lnTo>
                    <a:pt x="965312" y="557816"/>
                  </a:lnTo>
                  <a:lnTo>
                    <a:pt x="971349" y="556005"/>
                  </a:lnTo>
                  <a:lnTo>
                    <a:pt x="974367" y="552987"/>
                  </a:lnTo>
                  <a:lnTo>
                    <a:pt x="964708" y="553590"/>
                  </a:lnTo>
                  <a:lnTo>
                    <a:pt x="961690" y="545139"/>
                  </a:lnTo>
                  <a:lnTo>
                    <a:pt x="959879" y="544535"/>
                  </a:lnTo>
                  <a:lnTo>
                    <a:pt x="953238" y="548761"/>
                  </a:lnTo>
                  <a:lnTo>
                    <a:pt x="942975" y="556005"/>
                  </a:lnTo>
                  <a:lnTo>
                    <a:pt x="928486" y="554798"/>
                  </a:lnTo>
                  <a:lnTo>
                    <a:pt x="921846" y="547553"/>
                  </a:lnTo>
                  <a:lnTo>
                    <a:pt x="917620" y="544535"/>
                  </a:lnTo>
                  <a:lnTo>
                    <a:pt x="911583" y="545742"/>
                  </a:lnTo>
                  <a:lnTo>
                    <a:pt x="904338" y="551175"/>
                  </a:lnTo>
                  <a:lnTo>
                    <a:pt x="901320" y="549968"/>
                  </a:lnTo>
                  <a:lnTo>
                    <a:pt x="897698" y="553590"/>
                  </a:lnTo>
                  <a:lnTo>
                    <a:pt x="894076" y="552987"/>
                  </a:lnTo>
                  <a:lnTo>
                    <a:pt x="891057" y="556005"/>
                  </a:lnTo>
                  <a:lnTo>
                    <a:pt x="886831" y="563853"/>
                  </a:lnTo>
                  <a:lnTo>
                    <a:pt x="883813" y="563249"/>
                  </a:lnTo>
                  <a:lnTo>
                    <a:pt x="888039" y="553590"/>
                  </a:lnTo>
                  <a:lnTo>
                    <a:pt x="883209" y="553590"/>
                  </a:lnTo>
                  <a:lnTo>
                    <a:pt x="875965" y="540309"/>
                  </a:lnTo>
                  <a:lnTo>
                    <a:pt x="866306" y="537894"/>
                  </a:lnTo>
                  <a:lnTo>
                    <a:pt x="869324" y="534876"/>
                  </a:lnTo>
                  <a:lnTo>
                    <a:pt x="869324" y="529443"/>
                  </a:lnTo>
                  <a:lnTo>
                    <a:pt x="864494" y="533065"/>
                  </a:lnTo>
                  <a:lnTo>
                    <a:pt x="863891" y="539705"/>
                  </a:lnTo>
                  <a:lnTo>
                    <a:pt x="871135" y="540913"/>
                  </a:lnTo>
                  <a:lnTo>
                    <a:pt x="871739" y="544535"/>
                  </a:lnTo>
                  <a:lnTo>
                    <a:pt x="871135" y="551779"/>
                  </a:lnTo>
                  <a:lnTo>
                    <a:pt x="872342" y="557212"/>
                  </a:lnTo>
                  <a:lnTo>
                    <a:pt x="868720" y="562646"/>
                  </a:lnTo>
                  <a:lnTo>
                    <a:pt x="863891" y="556005"/>
                  </a:lnTo>
                  <a:lnTo>
                    <a:pt x="860269" y="557816"/>
                  </a:lnTo>
                  <a:lnTo>
                    <a:pt x="861476" y="563249"/>
                  </a:lnTo>
                  <a:lnTo>
                    <a:pt x="866909" y="566872"/>
                  </a:lnTo>
                  <a:lnTo>
                    <a:pt x="866306" y="572305"/>
                  </a:lnTo>
                  <a:lnTo>
                    <a:pt x="860269" y="568683"/>
                  </a:lnTo>
                  <a:lnTo>
                    <a:pt x="859665" y="574116"/>
                  </a:lnTo>
                  <a:lnTo>
                    <a:pt x="856646" y="577738"/>
                  </a:lnTo>
                  <a:lnTo>
                    <a:pt x="853024" y="574720"/>
                  </a:lnTo>
                  <a:lnTo>
                    <a:pt x="850609" y="577134"/>
                  </a:lnTo>
                  <a:lnTo>
                    <a:pt x="853024" y="580153"/>
                  </a:lnTo>
                  <a:lnTo>
                    <a:pt x="851213" y="584983"/>
                  </a:lnTo>
                  <a:lnTo>
                    <a:pt x="843969" y="615168"/>
                  </a:lnTo>
                  <a:lnTo>
                    <a:pt x="839743" y="616375"/>
                  </a:lnTo>
                  <a:lnTo>
                    <a:pt x="840347" y="612149"/>
                  </a:lnTo>
                  <a:lnTo>
                    <a:pt x="837932" y="610338"/>
                  </a:lnTo>
                  <a:lnTo>
                    <a:pt x="839743" y="603094"/>
                  </a:lnTo>
                  <a:lnTo>
                    <a:pt x="836724" y="600075"/>
                  </a:lnTo>
                  <a:lnTo>
                    <a:pt x="836121" y="596453"/>
                  </a:lnTo>
                  <a:lnTo>
                    <a:pt x="845176" y="591020"/>
                  </a:lnTo>
                  <a:lnTo>
                    <a:pt x="848798" y="590416"/>
                  </a:lnTo>
                  <a:lnTo>
                    <a:pt x="848195" y="583775"/>
                  </a:lnTo>
                  <a:lnTo>
                    <a:pt x="842761" y="586794"/>
                  </a:lnTo>
                  <a:lnTo>
                    <a:pt x="843365" y="589812"/>
                  </a:lnTo>
                  <a:lnTo>
                    <a:pt x="835517" y="594038"/>
                  </a:lnTo>
                  <a:lnTo>
                    <a:pt x="833706" y="597057"/>
                  </a:lnTo>
                  <a:lnTo>
                    <a:pt x="830084" y="607923"/>
                  </a:lnTo>
                  <a:lnTo>
                    <a:pt x="833706" y="606716"/>
                  </a:lnTo>
                  <a:lnTo>
                    <a:pt x="831291" y="619393"/>
                  </a:lnTo>
                  <a:lnTo>
                    <a:pt x="839139" y="632071"/>
                  </a:lnTo>
                  <a:lnTo>
                    <a:pt x="839743" y="655615"/>
                  </a:lnTo>
                  <a:lnTo>
                    <a:pt x="842158" y="661652"/>
                  </a:lnTo>
                  <a:lnTo>
                    <a:pt x="837328" y="662859"/>
                  </a:lnTo>
                  <a:lnTo>
                    <a:pt x="839743" y="668896"/>
                  </a:lnTo>
                  <a:lnTo>
                    <a:pt x="843969" y="676744"/>
                  </a:lnTo>
                  <a:lnTo>
                    <a:pt x="845176" y="681574"/>
                  </a:lnTo>
                  <a:lnTo>
                    <a:pt x="848798" y="686404"/>
                  </a:lnTo>
                  <a:lnTo>
                    <a:pt x="849402" y="690026"/>
                  </a:lnTo>
                  <a:lnTo>
                    <a:pt x="841554" y="702704"/>
                  </a:lnTo>
                  <a:lnTo>
                    <a:pt x="840950" y="709344"/>
                  </a:lnTo>
                  <a:lnTo>
                    <a:pt x="837932" y="720211"/>
                  </a:lnTo>
                  <a:lnTo>
                    <a:pt x="832498" y="731681"/>
                  </a:lnTo>
                  <a:lnTo>
                    <a:pt x="821632" y="743151"/>
                  </a:lnTo>
                  <a:lnTo>
                    <a:pt x="820424" y="746170"/>
                  </a:lnTo>
                  <a:lnTo>
                    <a:pt x="813784" y="753414"/>
                  </a:lnTo>
                  <a:lnTo>
                    <a:pt x="808954" y="762469"/>
                  </a:lnTo>
                  <a:lnTo>
                    <a:pt x="808954" y="766092"/>
                  </a:lnTo>
                  <a:lnTo>
                    <a:pt x="802917" y="775147"/>
                  </a:lnTo>
                  <a:lnTo>
                    <a:pt x="804728" y="778769"/>
                  </a:lnTo>
                  <a:lnTo>
                    <a:pt x="808954" y="780580"/>
                  </a:lnTo>
                  <a:lnTo>
                    <a:pt x="810162" y="784806"/>
                  </a:lnTo>
                  <a:lnTo>
                    <a:pt x="798088" y="790843"/>
                  </a:lnTo>
                  <a:lnTo>
                    <a:pt x="796277" y="793862"/>
                  </a:lnTo>
                  <a:lnTo>
                    <a:pt x="788429" y="796880"/>
                  </a:lnTo>
                  <a:lnTo>
                    <a:pt x="790843" y="789032"/>
                  </a:lnTo>
                  <a:lnTo>
                    <a:pt x="783599" y="794465"/>
                  </a:lnTo>
                  <a:lnTo>
                    <a:pt x="784203" y="797484"/>
                  </a:lnTo>
                  <a:lnTo>
                    <a:pt x="776355" y="802917"/>
                  </a:lnTo>
                  <a:lnTo>
                    <a:pt x="769110" y="804728"/>
                  </a:lnTo>
                  <a:lnTo>
                    <a:pt x="744359" y="816199"/>
                  </a:lnTo>
                  <a:lnTo>
                    <a:pt x="742548" y="820425"/>
                  </a:lnTo>
                  <a:lnTo>
                    <a:pt x="737718" y="824650"/>
                  </a:lnTo>
                  <a:lnTo>
                    <a:pt x="728663" y="824650"/>
                  </a:lnTo>
                  <a:lnTo>
                    <a:pt x="720211" y="830084"/>
                  </a:lnTo>
                  <a:lnTo>
                    <a:pt x="717192" y="829480"/>
                  </a:lnTo>
                  <a:lnTo>
                    <a:pt x="711759" y="831291"/>
                  </a:lnTo>
                  <a:lnTo>
                    <a:pt x="711155" y="834913"/>
                  </a:lnTo>
                  <a:lnTo>
                    <a:pt x="703307" y="836724"/>
                  </a:lnTo>
                  <a:lnTo>
                    <a:pt x="689422" y="841554"/>
                  </a:lnTo>
                  <a:lnTo>
                    <a:pt x="685196" y="841554"/>
                  </a:lnTo>
                  <a:lnTo>
                    <a:pt x="684593" y="847591"/>
                  </a:lnTo>
                  <a:lnTo>
                    <a:pt x="681574" y="847591"/>
                  </a:lnTo>
                  <a:lnTo>
                    <a:pt x="678556" y="853628"/>
                  </a:lnTo>
                  <a:lnTo>
                    <a:pt x="672519" y="855439"/>
                  </a:lnTo>
                  <a:lnTo>
                    <a:pt x="670104" y="858457"/>
                  </a:lnTo>
                  <a:lnTo>
                    <a:pt x="661652" y="859061"/>
                  </a:lnTo>
                  <a:lnTo>
                    <a:pt x="656823" y="861476"/>
                  </a:lnTo>
                  <a:lnTo>
                    <a:pt x="646560" y="863287"/>
                  </a:lnTo>
                  <a:lnTo>
                    <a:pt x="628449" y="872342"/>
                  </a:lnTo>
                  <a:lnTo>
                    <a:pt x="623619" y="872946"/>
                  </a:lnTo>
                  <a:lnTo>
                    <a:pt x="621808" y="875964"/>
                  </a:lnTo>
                  <a:lnTo>
                    <a:pt x="613356" y="877776"/>
                  </a:lnTo>
                  <a:lnTo>
                    <a:pt x="610942" y="882605"/>
                  </a:lnTo>
                  <a:lnTo>
                    <a:pt x="603094" y="882001"/>
                  </a:lnTo>
                  <a:lnTo>
                    <a:pt x="597660" y="883209"/>
                  </a:lnTo>
                  <a:lnTo>
                    <a:pt x="596453" y="886831"/>
                  </a:lnTo>
                  <a:lnTo>
                    <a:pt x="590416" y="888642"/>
                  </a:lnTo>
                  <a:lnTo>
                    <a:pt x="587397" y="886831"/>
                  </a:lnTo>
                  <a:lnTo>
                    <a:pt x="579549" y="886227"/>
                  </a:lnTo>
                  <a:lnTo>
                    <a:pt x="578342" y="885020"/>
                  </a:lnTo>
                  <a:lnTo>
                    <a:pt x="572305" y="888642"/>
                  </a:lnTo>
                  <a:lnTo>
                    <a:pt x="569287" y="888038"/>
                  </a:lnTo>
                  <a:lnTo>
                    <a:pt x="565664" y="888642"/>
                  </a:lnTo>
                  <a:lnTo>
                    <a:pt x="560231" y="889850"/>
                  </a:lnTo>
                  <a:lnTo>
                    <a:pt x="557816" y="893472"/>
                  </a:lnTo>
                  <a:lnTo>
                    <a:pt x="557213" y="893472"/>
                  </a:lnTo>
                  <a:lnTo>
                    <a:pt x="554194" y="893472"/>
                  </a:lnTo>
                  <a:lnTo>
                    <a:pt x="554194" y="889246"/>
                  </a:lnTo>
                  <a:lnTo>
                    <a:pt x="549968" y="883813"/>
                  </a:lnTo>
                  <a:lnTo>
                    <a:pt x="551779" y="881398"/>
                  </a:lnTo>
                  <a:lnTo>
                    <a:pt x="551779" y="877172"/>
                  </a:lnTo>
                  <a:lnTo>
                    <a:pt x="558420" y="874757"/>
                  </a:lnTo>
                  <a:lnTo>
                    <a:pt x="559024" y="869928"/>
                  </a:lnTo>
                  <a:lnTo>
                    <a:pt x="557213" y="866305"/>
                  </a:lnTo>
                  <a:lnTo>
                    <a:pt x="549364" y="866305"/>
                  </a:lnTo>
                  <a:lnTo>
                    <a:pt x="546950" y="865098"/>
                  </a:lnTo>
                  <a:lnTo>
                    <a:pt x="546950" y="860872"/>
                  </a:lnTo>
                  <a:lnTo>
                    <a:pt x="556005" y="857250"/>
                  </a:lnTo>
                  <a:lnTo>
                    <a:pt x="559627" y="854232"/>
                  </a:lnTo>
                  <a:lnTo>
                    <a:pt x="559627" y="850610"/>
                  </a:lnTo>
                  <a:lnTo>
                    <a:pt x="557213" y="843365"/>
                  </a:lnTo>
                  <a:lnTo>
                    <a:pt x="555401" y="839139"/>
                  </a:lnTo>
                  <a:lnTo>
                    <a:pt x="551779" y="837932"/>
                  </a:lnTo>
                  <a:lnTo>
                    <a:pt x="549364" y="837328"/>
                  </a:lnTo>
                  <a:lnTo>
                    <a:pt x="548157" y="835517"/>
                  </a:lnTo>
                  <a:lnTo>
                    <a:pt x="543931" y="837932"/>
                  </a:lnTo>
                  <a:lnTo>
                    <a:pt x="540309" y="837328"/>
                  </a:lnTo>
                  <a:lnTo>
                    <a:pt x="537291" y="837932"/>
                  </a:lnTo>
                  <a:lnTo>
                    <a:pt x="534272" y="836724"/>
                  </a:lnTo>
                  <a:lnTo>
                    <a:pt x="533065" y="837932"/>
                  </a:lnTo>
                  <a:lnTo>
                    <a:pt x="532461" y="837328"/>
                  </a:lnTo>
                  <a:lnTo>
                    <a:pt x="529442" y="834913"/>
                  </a:lnTo>
                  <a:lnTo>
                    <a:pt x="527028" y="831291"/>
                  </a:lnTo>
                  <a:lnTo>
                    <a:pt x="525217" y="831895"/>
                  </a:lnTo>
                  <a:lnTo>
                    <a:pt x="526424" y="834310"/>
                  </a:lnTo>
                  <a:lnTo>
                    <a:pt x="524613" y="837932"/>
                  </a:lnTo>
                  <a:lnTo>
                    <a:pt x="522198" y="843365"/>
                  </a:lnTo>
                  <a:lnTo>
                    <a:pt x="521594" y="848798"/>
                  </a:lnTo>
                  <a:lnTo>
                    <a:pt x="516765" y="854835"/>
                  </a:lnTo>
                  <a:lnTo>
                    <a:pt x="513746" y="863891"/>
                  </a:lnTo>
                  <a:lnTo>
                    <a:pt x="513143" y="869324"/>
                  </a:lnTo>
                  <a:lnTo>
                    <a:pt x="514350" y="872946"/>
                  </a:lnTo>
                  <a:lnTo>
                    <a:pt x="514954" y="876568"/>
                  </a:lnTo>
                  <a:lnTo>
                    <a:pt x="513143" y="879587"/>
                  </a:lnTo>
                  <a:lnTo>
                    <a:pt x="513143" y="880190"/>
                  </a:lnTo>
                  <a:lnTo>
                    <a:pt x="512539" y="882001"/>
                  </a:lnTo>
                  <a:lnTo>
                    <a:pt x="507106" y="881398"/>
                  </a:lnTo>
                  <a:lnTo>
                    <a:pt x="494428" y="877172"/>
                  </a:lnTo>
                  <a:lnTo>
                    <a:pt x="487184" y="872342"/>
                  </a:lnTo>
                  <a:lnTo>
                    <a:pt x="476921" y="868117"/>
                  </a:lnTo>
                  <a:lnTo>
                    <a:pt x="472091" y="864494"/>
                  </a:lnTo>
                  <a:lnTo>
                    <a:pt x="469073" y="864494"/>
                  </a:lnTo>
                  <a:lnTo>
                    <a:pt x="461828" y="859665"/>
                  </a:lnTo>
                  <a:lnTo>
                    <a:pt x="455188" y="852421"/>
                  </a:lnTo>
                  <a:lnTo>
                    <a:pt x="449151" y="851213"/>
                  </a:lnTo>
                  <a:lnTo>
                    <a:pt x="427418" y="835517"/>
                  </a:lnTo>
                  <a:lnTo>
                    <a:pt x="403270" y="813784"/>
                  </a:lnTo>
                  <a:lnTo>
                    <a:pt x="401459" y="811369"/>
                  </a:lnTo>
                  <a:lnTo>
                    <a:pt x="394214" y="805936"/>
                  </a:lnTo>
                  <a:lnTo>
                    <a:pt x="386366" y="797484"/>
                  </a:lnTo>
                  <a:lnTo>
                    <a:pt x="379726" y="789636"/>
                  </a:lnTo>
                  <a:lnTo>
                    <a:pt x="375500" y="785410"/>
                  </a:lnTo>
                  <a:lnTo>
                    <a:pt x="357992" y="764884"/>
                  </a:lnTo>
                  <a:lnTo>
                    <a:pt x="349541" y="754018"/>
                  </a:lnTo>
                  <a:lnTo>
                    <a:pt x="326600" y="725644"/>
                  </a:lnTo>
                  <a:lnTo>
                    <a:pt x="314526" y="712363"/>
                  </a:lnTo>
                  <a:lnTo>
                    <a:pt x="318148" y="709344"/>
                  </a:lnTo>
                  <a:lnTo>
                    <a:pt x="317545" y="706326"/>
                  </a:lnTo>
                  <a:lnTo>
                    <a:pt x="321771" y="704515"/>
                  </a:lnTo>
                  <a:lnTo>
                    <a:pt x="325393" y="700892"/>
                  </a:lnTo>
                  <a:lnTo>
                    <a:pt x="325393" y="697270"/>
                  </a:lnTo>
                  <a:lnTo>
                    <a:pt x="322374" y="694252"/>
                  </a:lnTo>
                  <a:lnTo>
                    <a:pt x="321167" y="688215"/>
                  </a:lnTo>
                  <a:lnTo>
                    <a:pt x="316941" y="689422"/>
                  </a:lnTo>
                  <a:lnTo>
                    <a:pt x="311508" y="686404"/>
                  </a:lnTo>
                  <a:lnTo>
                    <a:pt x="310300" y="690026"/>
                  </a:lnTo>
                  <a:lnTo>
                    <a:pt x="314526" y="694252"/>
                  </a:lnTo>
                  <a:lnTo>
                    <a:pt x="312715" y="698478"/>
                  </a:lnTo>
                  <a:lnTo>
                    <a:pt x="316941" y="703307"/>
                  </a:lnTo>
                  <a:lnTo>
                    <a:pt x="315130" y="709948"/>
                  </a:lnTo>
                  <a:lnTo>
                    <a:pt x="313319" y="709948"/>
                  </a:lnTo>
                  <a:lnTo>
                    <a:pt x="306678" y="703911"/>
                  </a:lnTo>
                  <a:lnTo>
                    <a:pt x="291586" y="688215"/>
                  </a:lnTo>
                  <a:lnTo>
                    <a:pt x="287964" y="688215"/>
                  </a:lnTo>
                  <a:lnTo>
                    <a:pt x="277097" y="678556"/>
                  </a:lnTo>
                  <a:lnTo>
                    <a:pt x="265023" y="665274"/>
                  </a:lnTo>
                  <a:lnTo>
                    <a:pt x="257175" y="659841"/>
                  </a:lnTo>
                  <a:lnTo>
                    <a:pt x="250534" y="652597"/>
                  </a:lnTo>
                  <a:lnTo>
                    <a:pt x="245101" y="646560"/>
                  </a:lnTo>
                  <a:lnTo>
                    <a:pt x="240271" y="643541"/>
                  </a:lnTo>
                  <a:lnTo>
                    <a:pt x="220953" y="626034"/>
                  </a:lnTo>
                  <a:lnTo>
                    <a:pt x="211294" y="615771"/>
                  </a:lnTo>
                  <a:lnTo>
                    <a:pt x="193787" y="595245"/>
                  </a:lnTo>
                  <a:lnTo>
                    <a:pt x="185939" y="586190"/>
                  </a:lnTo>
                  <a:lnTo>
                    <a:pt x="179902" y="579549"/>
                  </a:lnTo>
                  <a:lnTo>
                    <a:pt x="170846" y="568683"/>
                  </a:lnTo>
                  <a:lnTo>
                    <a:pt x="163602" y="560231"/>
                  </a:lnTo>
                  <a:lnTo>
                    <a:pt x="158169" y="552383"/>
                  </a:lnTo>
                  <a:lnTo>
                    <a:pt x="158772" y="549364"/>
                  </a:lnTo>
                  <a:lnTo>
                    <a:pt x="154546" y="537894"/>
                  </a:lnTo>
                  <a:lnTo>
                    <a:pt x="155754" y="533668"/>
                  </a:lnTo>
                  <a:lnTo>
                    <a:pt x="158772" y="533065"/>
                  </a:lnTo>
                  <a:lnTo>
                    <a:pt x="158772" y="525820"/>
                  </a:lnTo>
                  <a:lnTo>
                    <a:pt x="164809" y="515558"/>
                  </a:lnTo>
                  <a:lnTo>
                    <a:pt x="169639" y="509521"/>
                  </a:lnTo>
                  <a:lnTo>
                    <a:pt x="184128" y="501069"/>
                  </a:lnTo>
                  <a:lnTo>
                    <a:pt x="182920" y="506502"/>
                  </a:lnTo>
                  <a:lnTo>
                    <a:pt x="176883" y="511332"/>
                  </a:lnTo>
                  <a:lnTo>
                    <a:pt x="182317" y="519783"/>
                  </a:lnTo>
                  <a:lnTo>
                    <a:pt x="184731" y="520387"/>
                  </a:lnTo>
                  <a:lnTo>
                    <a:pt x="190165" y="516161"/>
                  </a:lnTo>
                  <a:lnTo>
                    <a:pt x="193183" y="518576"/>
                  </a:lnTo>
                  <a:lnTo>
                    <a:pt x="198616" y="517972"/>
                  </a:lnTo>
                  <a:lnTo>
                    <a:pt x="202842" y="513746"/>
                  </a:lnTo>
                  <a:lnTo>
                    <a:pt x="207068" y="513746"/>
                  </a:lnTo>
                  <a:lnTo>
                    <a:pt x="208879" y="520387"/>
                  </a:lnTo>
                  <a:lnTo>
                    <a:pt x="204653" y="524009"/>
                  </a:lnTo>
                  <a:lnTo>
                    <a:pt x="202239" y="530650"/>
                  </a:lnTo>
                  <a:lnTo>
                    <a:pt x="201031" y="539705"/>
                  </a:lnTo>
                  <a:lnTo>
                    <a:pt x="202842" y="542120"/>
                  </a:lnTo>
                  <a:lnTo>
                    <a:pt x="210087" y="548761"/>
                  </a:lnTo>
                  <a:lnTo>
                    <a:pt x="216727" y="549968"/>
                  </a:lnTo>
                  <a:lnTo>
                    <a:pt x="220953" y="547553"/>
                  </a:lnTo>
                  <a:lnTo>
                    <a:pt x="227594" y="546346"/>
                  </a:lnTo>
                  <a:lnTo>
                    <a:pt x="236649" y="539705"/>
                  </a:lnTo>
                  <a:lnTo>
                    <a:pt x="237857" y="534272"/>
                  </a:lnTo>
                  <a:lnTo>
                    <a:pt x="243290" y="536083"/>
                  </a:lnTo>
                  <a:lnTo>
                    <a:pt x="254760" y="537291"/>
                  </a:lnTo>
                  <a:lnTo>
                    <a:pt x="261401" y="533065"/>
                  </a:lnTo>
                  <a:lnTo>
                    <a:pt x="263816" y="534272"/>
                  </a:lnTo>
                  <a:lnTo>
                    <a:pt x="268645" y="532461"/>
                  </a:lnTo>
                  <a:lnTo>
                    <a:pt x="268645" y="528235"/>
                  </a:lnTo>
                  <a:lnTo>
                    <a:pt x="275286" y="523406"/>
                  </a:lnTo>
                  <a:lnTo>
                    <a:pt x="274079" y="519783"/>
                  </a:lnTo>
                  <a:lnTo>
                    <a:pt x="275286" y="512539"/>
                  </a:lnTo>
                  <a:lnTo>
                    <a:pt x="281323" y="517369"/>
                  </a:lnTo>
                  <a:lnTo>
                    <a:pt x="283134" y="525820"/>
                  </a:lnTo>
                  <a:lnTo>
                    <a:pt x="286152" y="525820"/>
                  </a:lnTo>
                  <a:lnTo>
                    <a:pt x="291586" y="530046"/>
                  </a:lnTo>
                  <a:lnTo>
                    <a:pt x="295208" y="530046"/>
                  </a:lnTo>
                  <a:lnTo>
                    <a:pt x="295208" y="525820"/>
                  </a:lnTo>
                  <a:lnTo>
                    <a:pt x="300641" y="528235"/>
                  </a:lnTo>
                  <a:lnTo>
                    <a:pt x="302452" y="527632"/>
                  </a:lnTo>
                  <a:lnTo>
                    <a:pt x="304867" y="519783"/>
                  </a:lnTo>
                  <a:lnTo>
                    <a:pt x="312111" y="519783"/>
                  </a:lnTo>
                  <a:lnTo>
                    <a:pt x="310300" y="513746"/>
                  </a:lnTo>
                  <a:lnTo>
                    <a:pt x="312715" y="510728"/>
                  </a:lnTo>
                  <a:lnTo>
                    <a:pt x="310300" y="507106"/>
                  </a:lnTo>
                  <a:lnTo>
                    <a:pt x="316337" y="504691"/>
                  </a:lnTo>
                  <a:lnTo>
                    <a:pt x="320563" y="505898"/>
                  </a:lnTo>
                  <a:lnTo>
                    <a:pt x="321771" y="511935"/>
                  </a:lnTo>
                  <a:lnTo>
                    <a:pt x="324789" y="511332"/>
                  </a:lnTo>
                  <a:lnTo>
                    <a:pt x="331430" y="517972"/>
                  </a:lnTo>
                  <a:lnTo>
                    <a:pt x="333845" y="517369"/>
                  </a:lnTo>
                  <a:lnTo>
                    <a:pt x="337467" y="512539"/>
                  </a:lnTo>
                  <a:lnTo>
                    <a:pt x="338674" y="507106"/>
                  </a:lnTo>
                  <a:lnTo>
                    <a:pt x="341089" y="505898"/>
                  </a:lnTo>
                  <a:lnTo>
                    <a:pt x="348333" y="507709"/>
                  </a:lnTo>
                  <a:lnTo>
                    <a:pt x="351955" y="504087"/>
                  </a:lnTo>
                  <a:lnTo>
                    <a:pt x="355578" y="503484"/>
                  </a:lnTo>
                  <a:lnTo>
                    <a:pt x="356181" y="498654"/>
                  </a:lnTo>
                  <a:lnTo>
                    <a:pt x="360407" y="493221"/>
                  </a:lnTo>
                  <a:lnTo>
                    <a:pt x="362218" y="493824"/>
                  </a:lnTo>
                  <a:lnTo>
                    <a:pt x="362822" y="490202"/>
                  </a:lnTo>
                  <a:lnTo>
                    <a:pt x="370670" y="486580"/>
                  </a:lnTo>
                  <a:lnTo>
                    <a:pt x="383348" y="484165"/>
                  </a:lnTo>
                  <a:lnTo>
                    <a:pt x="387574" y="485373"/>
                  </a:lnTo>
                  <a:lnTo>
                    <a:pt x="402062" y="485373"/>
                  </a:lnTo>
                  <a:lnTo>
                    <a:pt x="407496" y="484769"/>
                  </a:lnTo>
                  <a:lnTo>
                    <a:pt x="413533" y="476921"/>
                  </a:lnTo>
                  <a:lnTo>
                    <a:pt x="414740" y="470280"/>
                  </a:lnTo>
                  <a:lnTo>
                    <a:pt x="418966" y="467262"/>
                  </a:lnTo>
                  <a:lnTo>
                    <a:pt x="424399" y="458206"/>
                  </a:lnTo>
                  <a:lnTo>
                    <a:pt x="423192" y="452169"/>
                  </a:lnTo>
                  <a:lnTo>
                    <a:pt x="426210" y="450358"/>
                  </a:lnTo>
                  <a:lnTo>
                    <a:pt x="426210" y="445528"/>
                  </a:lnTo>
                  <a:lnTo>
                    <a:pt x="429832" y="444321"/>
                  </a:lnTo>
                  <a:lnTo>
                    <a:pt x="435869" y="438888"/>
                  </a:lnTo>
                  <a:lnTo>
                    <a:pt x="435869" y="435869"/>
                  </a:lnTo>
                  <a:lnTo>
                    <a:pt x="443717" y="422588"/>
                  </a:lnTo>
                  <a:lnTo>
                    <a:pt x="444321" y="418362"/>
                  </a:lnTo>
                  <a:lnTo>
                    <a:pt x="453377" y="404477"/>
                  </a:lnTo>
                  <a:lnTo>
                    <a:pt x="458810" y="402666"/>
                  </a:lnTo>
                  <a:lnTo>
                    <a:pt x="461225" y="399648"/>
                  </a:lnTo>
                  <a:lnTo>
                    <a:pt x="462432" y="394214"/>
                  </a:lnTo>
                  <a:lnTo>
                    <a:pt x="467865" y="387574"/>
                  </a:lnTo>
                  <a:lnTo>
                    <a:pt x="470884" y="381537"/>
                  </a:lnTo>
                  <a:lnTo>
                    <a:pt x="475713" y="367652"/>
                  </a:lnTo>
                  <a:lnTo>
                    <a:pt x="466054" y="370066"/>
                  </a:lnTo>
                  <a:lnTo>
                    <a:pt x="462432" y="371877"/>
                  </a:lnTo>
                  <a:lnTo>
                    <a:pt x="455791" y="378518"/>
                  </a:lnTo>
                  <a:lnTo>
                    <a:pt x="455188" y="393007"/>
                  </a:lnTo>
                  <a:lnTo>
                    <a:pt x="452773" y="396629"/>
                  </a:lnTo>
                  <a:lnTo>
                    <a:pt x="444925" y="400251"/>
                  </a:lnTo>
                  <a:lnTo>
                    <a:pt x="440095" y="398440"/>
                  </a:lnTo>
                  <a:lnTo>
                    <a:pt x="436473" y="395422"/>
                  </a:lnTo>
                  <a:lnTo>
                    <a:pt x="432851" y="396629"/>
                  </a:lnTo>
                  <a:lnTo>
                    <a:pt x="425607" y="390592"/>
                  </a:lnTo>
                  <a:lnTo>
                    <a:pt x="421381" y="389385"/>
                  </a:lnTo>
                  <a:lnTo>
                    <a:pt x="420173" y="393611"/>
                  </a:lnTo>
                  <a:lnTo>
                    <a:pt x="417155" y="395422"/>
                  </a:lnTo>
                  <a:lnTo>
                    <a:pt x="410514" y="395422"/>
                  </a:lnTo>
                  <a:lnTo>
                    <a:pt x="402666" y="397837"/>
                  </a:lnTo>
                  <a:lnTo>
                    <a:pt x="400855" y="401459"/>
                  </a:lnTo>
                  <a:lnTo>
                    <a:pt x="396025" y="405081"/>
                  </a:lnTo>
                  <a:lnTo>
                    <a:pt x="371877" y="406892"/>
                  </a:lnTo>
                  <a:lnTo>
                    <a:pt x="364029" y="408703"/>
                  </a:lnTo>
                  <a:lnTo>
                    <a:pt x="354370" y="414740"/>
                  </a:lnTo>
                  <a:lnTo>
                    <a:pt x="346522" y="412929"/>
                  </a:lnTo>
                  <a:lnTo>
                    <a:pt x="336259" y="417759"/>
                  </a:lnTo>
                  <a:lnTo>
                    <a:pt x="332033" y="417759"/>
                  </a:lnTo>
                  <a:lnTo>
                    <a:pt x="322978" y="425003"/>
                  </a:lnTo>
                  <a:lnTo>
                    <a:pt x="321771" y="430436"/>
                  </a:lnTo>
                  <a:lnTo>
                    <a:pt x="315130" y="440095"/>
                  </a:lnTo>
                  <a:lnTo>
                    <a:pt x="314526" y="443114"/>
                  </a:lnTo>
                  <a:lnTo>
                    <a:pt x="306678" y="438888"/>
                  </a:lnTo>
                  <a:lnTo>
                    <a:pt x="295812" y="436473"/>
                  </a:lnTo>
                  <a:lnTo>
                    <a:pt x="290982" y="438284"/>
                  </a:lnTo>
                  <a:lnTo>
                    <a:pt x="284945" y="435869"/>
                  </a:lnTo>
                  <a:lnTo>
                    <a:pt x="281927" y="432247"/>
                  </a:lnTo>
                  <a:lnTo>
                    <a:pt x="275890" y="431644"/>
                  </a:lnTo>
                  <a:lnTo>
                    <a:pt x="265627" y="435266"/>
                  </a:lnTo>
                  <a:lnTo>
                    <a:pt x="259590" y="433455"/>
                  </a:lnTo>
                  <a:lnTo>
                    <a:pt x="248120" y="426210"/>
                  </a:lnTo>
                  <a:lnTo>
                    <a:pt x="239064" y="424399"/>
                  </a:lnTo>
                  <a:lnTo>
                    <a:pt x="233631" y="421984"/>
                  </a:lnTo>
                  <a:lnTo>
                    <a:pt x="222764" y="423796"/>
                  </a:lnTo>
                  <a:lnTo>
                    <a:pt x="213709" y="421381"/>
                  </a:lnTo>
                  <a:lnTo>
                    <a:pt x="208276" y="420777"/>
                  </a:lnTo>
                  <a:lnTo>
                    <a:pt x="198616" y="414740"/>
                  </a:lnTo>
                  <a:lnTo>
                    <a:pt x="193787" y="412325"/>
                  </a:lnTo>
                  <a:lnTo>
                    <a:pt x="190165" y="409307"/>
                  </a:lnTo>
                  <a:lnTo>
                    <a:pt x="176883" y="400251"/>
                  </a:lnTo>
                  <a:lnTo>
                    <a:pt x="165413" y="394214"/>
                  </a:lnTo>
                  <a:lnTo>
                    <a:pt x="156358" y="388781"/>
                  </a:lnTo>
                  <a:lnTo>
                    <a:pt x="148510" y="382744"/>
                  </a:lnTo>
                  <a:lnTo>
                    <a:pt x="143680" y="380933"/>
                  </a:lnTo>
                  <a:lnTo>
                    <a:pt x="129191" y="370670"/>
                  </a:lnTo>
                  <a:lnTo>
                    <a:pt x="118928" y="367048"/>
                  </a:lnTo>
                  <a:lnTo>
                    <a:pt x="113495" y="361615"/>
                  </a:lnTo>
                  <a:lnTo>
                    <a:pt x="102025" y="353163"/>
                  </a:lnTo>
                  <a:lnTo>
                    <a:pt x="97195" y="350748"/>
                  </a:lnTo>
                  <a:lnTo>
                    <a:pt x="90555" y="342900"/>
                  </a:lnTo>
                  <a:lnTo>
                    <a:pt x="82103" y="335052"/>
                  </a:lnTo>
                  <a:lnTo>
                    <a:pt x="88140" y="333241"/>
                  </a:lnTo>
                  <a:lnTo>
                    <a:pt x="93573" y="324789"/>
                  </a:lnTo>
                  <a:lnTo>
                    <a:pt x="91762" y="318149"/>
                  </a:lnTo>
                  <a:lnTo>
                    <a:pt x="97799" y="318149"/>
                  </a:lnTo>
                  <a:lnTo>
                    <a:pt x="92366" y="313319"/>
                  </a:lnTo>
                  <a:lnTo>
                    <a:pt x="92969" y="307282"/>
                  </a:lnTo>
                  <a:lnTo>
                    <a:pt x="88140" y="303660"/>
                  </a:lnTo>
                  <a:lnTo>
                    <a:pt x="86329" y="299434"/>
                  </a:lnTo>
                  <a:lnTo>
                    <a:pt x="83310" y="300641"/>
                  </a:lnTo>
                  <a:lnTo>
                    <a:pt x="81499" y="297019"/>
                  </a:lnTo>
                  <a:lnTo>
                    <a:pt x="78481" y="299434"/>
                  </a:lnTo>
                  <a:lnTo>
                    <a:pt x="76670" y="290378"/>
                  </a:lnTo>
                  <a:lnTo>
                    <a:pt x="71840" y="289775"/>
                  </a:lnTo>
                  <a:lnTo>
                    <a:pt x="71236" y="283738"/>
                  </a:lnTo>
                  <a:lnTo>
                    <a:pt x="66407" y="280719"/>
                  </a:lnTo>
                  <a:lnTo>
                    <a:pt x="65803" y="274682"/>
                  </a:lnTo>
                  <a:lnTo>
                    <a:pt x="62785" y="271664"/>
                  </a:lnTo>
                  <a:lnTo>
                    <a:pt x="64596" y="269249"/>
                  </a:lnTo>
                  <a:lnTo>
                    <a:pt x="62785" y="263212"/>
                  </a:lnTo>
                  <a:lnTo>
                    <a:pt x="63388" y="259590"/>
                  </a:lnTo>
                  <a:lnTo>
                    <a:pt x="62181" y="250534"/>
                  </a:lnTo>
                  <a:lnTo>
                    <a:pt x="63388" y="248119"/>
                  </a:lnTo>
                  <a:lnTo>
                    <a:pt x="62181" y="242082"/>
                  </a:lnTo>
                  <a:lnTo>
                    <a:pt x="64596" y="237253"/>
                  </a:lnTo>
                  <a:lnTo>
                    <a:pt x="68218" y="236045"/>
                  </a:lnTo>
                  <a:lnTo>
                    <a:pt x="70633" y="230008"/>
                  </a:lnTo>
                  <a:lnTo>
                    <a:pt x="74255" y="228197"/>
                  </a:lnTo>
                  <a:lnTo>
                    <a:pt x="76066" y="223368"/>
                  </a:lnTo>
                  <a:lnTo>
                    <a:pt x="84518" y="220349"/>
                  </a:lnTo>
                  <a:lnTo>
                    <a:pt x="86329" y="216124"/>
                  </a:lnTo>
                  <a:lnTo>
                    <a:pt x="91762" y="214313"/>
                  </a:lnTo>
                  <a:lnTo>
                    <a:pt x="97799" y="204050"/>
                  </a:lnTo>
                  <a:lnTo>
                    <a:pt x="102629" y="200428"/>
                  </a:lnTo>
                  <a:lnTo>
                    <a:pt x="111684" y="198013"/>
                  </a:lnTo>
                  <a:lnTo>
                    <a:pt x="111684" y="192580"/>
                  </a:lnTo>
                  <a:lnTo>
                    <a:pt x="100214" y="190768"/>
                  </a:lnTo>
                  <a:lnTo>
                    <a:pt x="94780" y="196202"/>
                  </a:lnTo>
                  <a:lnTo>
                    <a:pt x="84518" y="195598"/>
                  </a:lnTo>
                  <a:lnTo>
                    <a:pt x="80292" y="199824"/>
                  </a:lnTo>
                  <a:lnTo>
                    <a:pt x="77877" y="205257"/>
                  </a:lnTo>
                  <a:lnTo>
                    <a:pt x="71840" y="214313"/>
                  </a:lnTo>
                  <a:lnTo>
                    <a:pt x="70029" y="214313"/>
                  </a:lnTo>
                  <a:lnTo>
                    <a:pt x="70029" y="211294"/>
                  </a:lnTo>
                  <a:lnTo>
                    <a:pt x="68218" y="208879"/>
                  </a:lnTo>
                  <a:lnTo>
                    <a:pt x="68218" y="206465"/>
                  </a:lnTo>
                  <a:lnTo>
                    <a:pt x="70029" y="204654"/>
                  </a:lnTo>
                  <a:lnTo>
                    <a:pt x="69425" y="201031"/>
                  </a:lnTo>
                  <a:lnTo>
                    <a:pt x="74858" y="195598"/>
                  </a:lnTo>
                  <a:lnTo>
                    <a:pt x="79688" y="186543"/>
                  </a:lnTo>
                  <a:lnTo>
                    <a:pt x="88140" y="181713"/>
                  </a:lnTo>
                  <a:lnTo>
                    <a:pt x="89347" y="178694"/>
                  </a:lnTo>
                  <a:lnTo>
                    <a:pt x="86932" y="174469"/>
                  </a:lnTo>
                  <a:lnTo>
                    <a:pt x="82707" y="173261"/>
                  </a:lnTo>
                  <a:lnTo>
                    <a:pt x="82707" y="177487"/>
                  </a:lnTo>
                  <a:lnTo>
                    <a:pt x="80895" y="176883"/>
                  </a:lnTo>
                  <a:lnTo>
                    <a:pt x="76670" y="176883"/>
                  </a:lnTo>
                  <a:lnTo>
                    <a:pt x="77273" y="175676"/>
                  </a:lnTo>
                  <a:lnTo>
                    <a:pt x="76670" y="175072"/>
                  </a:lnTo>
                  <a:lnTo>
                    <a:pt x="73651" y="174469"/>
                  </a:lnTo>
                  <a:lnTo>
                    <a:pt x="72444" y="172054"/>
                  </a:lnTo>
                  <a:lnTo>
                    <a:pt x="74255" y="167828"/>
                  </a:lnTo>
                  <a:lnTo>
                    <a:pt x="115910" y="168432"/>
                  </a:lnTo>
                  <a:lnTo>
                    <a:pt x="116514" y="159980"/>
                  </a:lnTo>
                  <a:lnTo>
                    <a:pt x="118325" y="151528"/>
                  </a:lnTo>
                  <a:lnTo>
                    <a:pt x="118325" y="137039"/>
                  </a:lnTo>
                  <a:lnTo>
                    <a:pt x="118928" y="95384"/>
                  </a:lnTo>
                  <a:lnTo>
                    <a:pt x="120739" y="92969"/>
                  </a:lnTo>
                  <a:lnTo>
                    <a:pt x="132210" y="89951"/>
                  </a:lnTo>
                  <a:lnTo>
                    <a:pt x="134624" y="108062"/>
                  </a:lnTo>
                  <a:lnTo>
                    <a:pt x="136436" y="112891"/>
                  </a:lnTo>
                  <a:lnTo>
                    <a:pt x="142473" y="115306"/>
                  </a:lnTo>
                  <a:lnTo>
                    <a:pt x="146698" y="114702"/>
                  </a:lnTo>
                  <a:lnTo>
                    <a:pt x="151528" y="101421"/>
                  </a:lnTo>
                  <a:lnTo>
                    <a:pt x="156961" y="97195"/>
                  </a:lnTo>
                  <a:lnTo>
                    <a:pt x="161791" y="106251"/>
                  </a:lnTo>
                  <a:lnTo>
                    <a:pt x="164809" y="108665"/>
                  </a:lnTo>
                  <a:lnTo>
                    <a:pt x="170846" y="108062"/>
                  </a:lnTo>
                  <a:lnTo>
                    <a:pt x="185335" y="99006"/>
                  </a:lnTo>
                  <a:lnTo>
                    <a:pt x="191976" y="100214"/>
                  </a:lnTo>
                  <a:lnTo>
                    <a:pt x="196202" y="102629"/>
                  </a:lnTo>
                  <a:lnTo>
                    <a:pt x="208879" y="106854"/>
                  </a:lnTo>
                  <a:lnTo>
                    <a:pt x="214916" y="103232"/>
                  </a:lnTo>
                  <a:lnTo>
                    <a:pt x="224575" y="99006"/>
                  </a:lnTo>
                  <a:lnTo>
                    <a:pt x="231820" y="97195"/>
                  </a:lnTo>
                  <a:lnTo>
                    <a:pt x="242083" y="99610"/>
                  </a:lnTo>
                  <a:lnTo>
                    <a:pt x="246308" y="99610"/>
                  </a:lnTo>
                  <a:lnTo>
                    <a:pt x="256571" y="97799"/>
                  </a:lnTo>
                  <a:lnTo>
                    <a:pt x="271060" y="102025"/>
                  </a:lnTo>
                  <a:lnTo>
                    <a:pt x="287360" y="98403"/>
                  </a:lnTo>
                  <a:lnTo>
                    <a:pt x="291586" y="97195"/>
                  </a:lnTo>
                  <a:lnTo>
                    <a:pt x="295208" y="100818"/>
                  </a:lnTo>
                  <a:lnTo>
                    <a:pt x="308489" y="113495"/>
                  </a:lnTo>
                  <a:lnTo>
                    <a:pt x="316941" y="120136"/>
                  </a:lnTo>
                  <a:lnTo>
                    <a:pt x="338070" y="121947"/>
                  </a:lnTo>
                  <a:lnTo>
                    <a:pt x="355578" y="122550"/>
                  </a:lnTo>
                  <a:lnTo>
                    <a:pt x="369463" y="122550"/>
                  </a:lnTo>
                  <a:lnTo>
                    <a:pt x="379122" y="121343"/>
                  </a:lnTo>
                  <a:lnTo>
                    <a:pt x="383951" y="118325"/>
                  </a:lnTo>
                  <a:lnTo>
                    <a:pt x="389988" y="111080"/>
                  </a:lnTo>
                  <a:lnTo>
                    <a:pt x="396629" y="95384"/>
                  </a:lnTo>
                  <a:lnTo>
                    <a:pt x="405081" y="91762"/>
                  </a:lnTo>
                  <a:lnTo>
                    <a:pt x="422588" y="88140"/>
                  </a:lnTo>
                  <a:lnTo>
                    <a:pt x="435266" y="82707"/>
                  </a:lnTo>
                  <a:lnTo>
                    <a:pt x="441303" y="80895"/>
                  </a:lnTo>
                  <a:lnTo>
                    <a:pt x="450358" y="79688"/>
                  </a:lnTo>
                  <a:lnTo>
                    <a:pt x="468469" y="72444"/>
                  </a:lnTo>
                  <a:lnTo>
                    <a:pt x="473299" y="71236"/>
                  </a:lnTo>
                  <a:lnTo>
                    <a:pt x="483561" y="67010"/>
                  </a:lnTo>
                  <a:lnTo>
                    <a:pt x="492617" y="64596"/>
                  </a:lnTo>
                  <a:lnTo>
                    <a:pt x="499861" y="68821"/>
                  </a:lnTo>
                  <a:lnTo>
                    <a:pt x="496239" y="78481"/>
                  </a:lnTo>
                  <a:lnTo>
                    <a:pt x="492013" y="82103"/>
                  </a:lnTo>
                  <a:lnTo>
                    <a:pt x="493824" y="88140"/>
                  </a:lnTo>
                  <a:lnTo>
                    <a:pt x="492013" y="92366"/>
                  </a:lnTo>
                  <a:lnTo>
                    <a:pt x="495032" y="95384"/>
                  </a:lnTo>
                  <a:lnTo>
                    <a:pt x="492013" y="99610"/>
                  </a:lnTo>
                  <a:lnTo>
                    <a:pt x="492013" y="102629"/>
                  </a:lnTo>
                  <a:lnTo>
                    <a:pt x="496239" y="105647"/>
                  </a:lnTo>
                  <a:lnTo>
                    <a:pt x="500465" y="105647"/>
                  </a:lnTo>
                  <a:lnTo>
                    <a:pt x="508917" y="108665"/>
                  </a:lnTo>
                  <a:lnTo>
                    <a:pt x="523405" y="109873"/>
                  </a:lnTo>
                  <a:lnTo>
                    <a:pt x="540309" y="109269"/>
                  </a:lnTo>
                  <a:lnTo>
                    <a:pt x="546346" y="106854"/>
                  </a:lnTo>
                  <a:lnTo>
                    <a:pt x="549968" y="103836"/>
                  </a:lnTo>
                  <a:lnTo>
                    <a:pt x="558420" y="101421"/>
                  </a:lnTo>
                  <a:lnTo>
                    <a:pt x="556609" y="94177"/>
                  </a:lnTo>
                  <a:lnTo>
                    <a:pt x="564457" y="88140"/>
                  </a:lnTo>
                  <a:lnTo>
                    <a:pt x="571701" y="81499"/>
                  </a:lnTo>
                  <a:lnTo>
                    <a:pt x="579549" y="78481"/>
                  </a:lnTo>
                  <a:lnTo>
                    <a:pt x="582568" y="81499"/>
                  </a:lnTo>
                  <a:lnTo>
                    <a:pt x="589812" y="81499"/>
                  </a:lnTo>
                  <a:lnTo>
                    <a:pt x="594038" y="79084"/>
                  </a:lnTo>
                  <a:lnTo>
                    <a:pt x="598264" y="73651"/>
                  </a:lnTo>
                  <a:lnTo>
                    <a:pt x="605508" y="71236"/>
                  </a:lnTo>
                  <a:lnTo>
                    <a:pt x="607923" y="66407"/>
                  </a:lnTo>
                  <a:lnTo>
                    <a:pt x="604301" y="62181"/>
                  </a:lnTo>
                  <a:lnTo>
                    <a:pt x="599471" y="60973"/>
                  </a:lnTo>
                  <a:lnTo>
                    <a:pt x="586190" y="61577"/>
                  </a:lnTo>
                  <a:lnTo>
                    <a:pt x="581360" y="59766"/>
                  </a:lnTo>
                  <a:lnTo>
                    <a:pt x="581360" y="54333"/>
                  </a:lnTo>
                  <a:lnTo>
                    <a:pt x="583172" y="41655"/>
                  </a:lnTo>
                  <a:lnTo>
                    <a:pt x="579549" y="37429"/>
                  </a:lnTo>
                  <a:lnTo>
                    <a:pt x="580757" y="31392"/>
                  </a:lnTo>
                  <a:lnTo>
                    <a:pt x="580153" y="24148"/>
                  </a:lnTo>
                  <a:lnTo>
                    <a:pt x="584379" y="16903"/>
                  </a:lnTo>
                  <a:lnTo>
                    <a:pt x="589812" y="15092"/>
                  </a:lnTo>
                  <a:lnTo>
                    <a:pt x="597660" y="10263"/>
                  </a:lnTo>
                  <a:lnTo>
                    <a:pt x="601886" y="5433"/>
                  </a:lnTo>
                  <a:lnTo>
                    <a:pt x="604905" y="8452"/>
                  </a:lnTo>
                  <a:lnTo>
                    <a:pt x="615167" y="12678"/>
                  </a:lnTo>
                  <a:lnTo>
                    <a:pt x="623016" y="15092"/>
                  </a:lnTo>
                  <a:lnTo>
                    <a:pt x="629656" y="18111"/>
                  </a:lnTo>
                  <a:lnTo>
                    <a:pt x="633882" y="19318"/>
                  </a:lnTo>
                  <a:lnTo>
                    <a:pt x="641730" y="22337"/>
                  </a:lnTo>
                  <a:lnTo>
                    <a:pt x="647163" y="14489"/>
                  </a:lnTo>
                  <a:lnTo>
                    <a:pt x="653804" y="11470"/>
                  </a:lnTo>
                  <a:lnTo>
                    <a:pt x="655615" y="17507"/>
                  </a:lnTo>
                  <a:lnTo>
                    <a:pt x="658634" y="19318"/>
                  </a:lnTo>
                  <a:lnTo>
                    <a:pt x="667085" y="15092"/>
                  </a:lnTo>
                  <a:lnTo>
                    <a:pt x="673122" y="10866"/>
                  </a:lnTo>
                  <a:lnTo>
                    <a:pt x="677952" y="9659"/>
                  </a:lnTo>
                  <a:lnTo>
                    <a:pt x="680970" y="7244"/>
                  </a:lnTo>
                  <a:lnTo>
                    <a:pt x="690630" y="6037"/>
                  </a:lnTo>
                  <a:lnTo>
                    <a:pt x="693648" y="7848"/>
                  </a:lnTo>
                  <a:lnTo>
                    <a:pt x="700289" y="6641"/>
                  </a:lnTo>
                  <a:lnTo>
                    <a:pt x="703307" y="9659"/>
                  </a:lnTo>
                  <a:lnTo>
                    <a:pt x="706929" y="7848"/>
                  </a:lnTo>
                  <a:lnTo>
                    <a:pt x="712966" y="12074"/>
                  </a:lnTo>
                  <a:lnTo>
                    <a:pt x="716589" y="16300"/>
                  </a:lnTo>
                  <a:lnTo>
                    <a:pt x="727455" y="11470"/>
                  </a:lnTo>
                  <a:lnTo>
                    <a:pt x="734096" y="11470"/>
                  </a:lnTo>
                  <a:lnTo>
                    <a:pt x="741944" y="8452"/>
                  </a:lnTo>
                  <a:lnTo>
                    <a:pt x="747377" y="10263"/>
                  </a:lnTo>
                  <a:lnTo>
                    <a:pt x="748585" y="13281"/>
                  </a:lnTo>
                  <a:lnTo>
                    <a:pt x="747377" y="19318"/>
                  </a:lnTo>
                  <a:lnTo>
                    <a:pt x="754622" y="20526"/>
                  </a:lnTo>
                  <a:lnTo>
                    <a:pt x="758847" y="18715"/>
                  </a:lnTo>
                  <a:lnTo>
                    <a:pt x="757640" y="12678"/>
                  </a:lnTo>
                  <a:lnTo>
                    <a:pt x="759451" y="7848"/>
                  </a:lnTo>
                  <a:lnTo>
                    <a:pt x="764281" y="9055"/>
                  </a:lnTo>
                  <a:lnTo>
                    <a:pt x="767903" y="8452"/>
                  </a:lnTo>
                  <a:lnTo>
                    <a:pt x="770921" y="9659"/>
                  </a:lnTo>
                  <a:lnTo>
                    <a:pt x="769714" y="13281"/>
                  </a:lnTo>
                  <a:lnTo>
                    <a:pt x="772732" y="18111"/>
                  </a:lnTo>
                  <a:lnTo>
                    <a:pt x="779373" y="15092"/>
                  </a:lnTo>
                  <a:lnTo>
                    <a:pt x="784806" y="10866"/>
                  </a:lnTo>
                  <a:lnTo>
                    <a:pt x="784806" y="6641"/>
                  </a:lnTo>
                  <a:lnTo>
                    <a:pt x="794466" y="2415"/>
                  </a:lnTo>
                  <a:lnTo>
                    <a:pt x="796880" y="0"/>
                  </a:lnTo>
                  <a:lnTo>
                    <a:pt x="803521" y="1811"/>
                  </a:lnTo>
                  <a:lnTo>
                    <a:pt x="805332" y="7244"/>
                  </a:lnTo>
                  <a:lnTo>
                    <a:pt x="803521" y="12074"/>
                  </a:lnTo>
                  <a:lnTo>
                    <a:pt x="810162" y="16300"/>
                  </a:lnTo>
                  <a:lnTo>
                    <a:pt x="817406" y="16300"/>
                  </a:lnTo>
                  <a:lnTo>
                    <a:pt x="819821" y="20526"/>
                  </a:lnTo>
                  <a:lnTo>
                    <a:pt x="824650" y="21733"/>
                  </a:lnTo>
                  <a:lnTo>
                    <a:pt x="830687" y="19318"/>
                  </a:lnTo>
                  <a:lnTo>
                    <a:pt x="833706" y="16300"/>
                  </a:lnTo>
                  <a:lnTo>
                    <a:pt x="837328" y="19318"/>
                  </a:lnTo>
                  <a:lnTo>
                    <a:pt x="842761" y="18715"/>
                  </a:lnTo>
                  <a:lnTo>
                    <a:pt x="851213" y="21733"/>
                  </a:lnTo>
                  <a:lnTo>
                    <a:pt x="856646" y="18715"/>
                  </a:lnTo>
                  <a:lnTo>
                    <a:pt x="859061" y="19922"/>
                  </a:lnTo>
                  <a:lnTo>
                    <a:pt x="856646" y="25355"/>
                  </a:lnTo>
                  <a:lnTo>
                    <a:pt x="851213" y="27166"/>
                  </a:lnTo>
                  <a:lnTo>
                    <a:pt x="848195" y="24148"/>
                  </a:lnTo>
                  <a:lnTo>
                    <a:pt x="843365" y="24148"/>
                  </a:lnTo>
                  <a:lnTo>
                    <a:pt x="837932" y="28374"/>
                  </a:lnTo>
                  <a:lnTo>
                    <a:pt x="842158" y="35014"/>
                  </a:lnTo>
                  <a:lnTo>
                    <a:pt x="845780" y="33203"/>
                  </a:lnTo>
                  <a:lnTo>
                    <a:pt x="846987" y="38033"/>
                  </a:lnTo>
                  <a:lnTo>
                    <a:pt x="854835" y="36826"/>
                  </a:lnTo>
                  <a:lnTo>
                    <a:pt x="854835" y="33807"/>
                  </a:lnTo>
                  <a:lnTo>
                    <a:pt x="860269" y="35014"/>
                  </a:lnTo>
                  <a:lnTo>
                    <a:pt x="865702" y="46485"/>
                  </a:lnTo>
                  <a:lnTo>
                    <a:pt x="872946" y="44674"/>
                  </a:lnTo>
                  <a:lnTo>
                    <a:pt x="877172" y="45881"/>
                  </a:lnTo>
                  <a:lnTo>
                    <a:pt x="878379" y="48296"/>
                  </a:lnTo>
                  <a:lnTo>
                    <a:pt x="875965" y="55540"/>
                  </a:lnTo>
                  <a:lnTo>
                    <a:pt x="880191" y="60370"/>
                  </a:lnTo>
                  <a:lnTo>
                    <a:pt x="882002" y="67614"/>
                  </a:lnTo>
                  <a:lnTo>
                    <a:pt x="886831" y="68218"/>
                  </a:lnTo>
                  <a:lnTo>
                    <a:pt x="891057" y="65199"/>
                  </a:lnTo>
                  <a:lnTo>
                    <a:pt x="889246" y="57955"/>
                  </a:lnTo>
                  <a:lnTo>
                    <a:pt x="897698" y="45277"/>
                  </a:lnTo>
                  <a:lnTo>
                    <a:pt x="904338" y="49503"/>
                  </a:lnTo>
                  <a:lnTo>
                    <a:pt x="907357" y="53125"/>
                  </a:lnTo>
                  <a:lnTo>
                    <a:pt x="921846" y="56748"/>
                  </a:lnTo>
                  <a:lnTo>
                    <a:pt x="929090" y="55540"/>
                  </a:lnTo>
                  <a:lnTo>
                    <a:pt x="929090" y="65199"/>
                  </a:lnTo>
                  <a:lnTo>
                    <a:pt x="932108" y="71236"/>
                  </a:lnTo>
                  <a:lnTo>
                    <a:pt x="936938" y="77877"/>
                  </a:lnTo>
                  <a:lnTo>
                    <a:pt x="954445" y="78481"/>
                  </a:lnTo>
                  <a:lnTo>
                    <a:pt x="957464" y="77273"/>
                  </a:lnTo>
                  <a:lnTo>
                    <a:pt x="965312" y="77273"/>
                  </a:lnTo>
                  <a:lnTo>
                    <a:pt x="971953" y="80292"/>
                  </a:lnTo>
                  <a:lnTo>
                    <a:pt x="976782" y="85725"/>
                  </a:lnTo>
                  <a:lnTo>
                    <a:pt x="987649" y="78481"/>
                  </a:lnTo>
                  <a:lnTo>
                    <a:pt x="990063" y="74858"/>
                  </a:lnTo>
                  <a:lnTo>
                    <a:pt x="985234" y="71236"/>
                  </a:lnTo>
                  <a:lnTo>
                    <a:pt x="990667" y="64596"/>
                  </a:lnTo>
                  <a:lnTo>
                    <a:pt x="988252" y="57955"/>
                  </a:lnTo>
                  <a:lnTo>
                    <a:pt x="994893" y="50711"/>
                  </a:lnTo>
                  <a:lnTo>
                    <a:pt x="996704" y="54333"/>
                  </a:lnTo>
                  <a:lnTo>
                    <a:pt x="1002741" y="54333"/>
                  </a:lnTo>
                  <a:lnTo>
                    <a:pt x="1011797" y="47692"/>
                  </a:lnTo>
                  <a:lnTo>
                    <a:pt x="1014211" y="56144"/>
                  </a:lnTo>
                  <a:lnTo>
                    <a:pt x="1014211" y="64596"/>
                  </a:lnTo>
                  <a:lnTo>
                    <a:pt x="1009985" y="70633"/>
                  </a:lnTo>
                  <a:lnTo>
                    <a:pt x="1015419" y="72444"/>
                  </a:lnTo>
                  <a:lnTo>
                    <a:pt x="1018437" y="76066"/>
                  </a:lnTo>
                  <a:lnTo>
                    <a:pt x="1025682" y="80292"/>
                  </a:lnTo>
                  <a:lnTo>
                    <a:pt x="1029304" y="80292"/>
                  </a:lnTo>
                  <a:lnTo>
                    <a:pt x="1035944" y="74858"/>
                  </a:lnTo>
                  <a:lnTo>
                    <a:pt x="1040170" y="77273"/>
                  </a:lnTo>
                  <a:lnTo>
                    <a:pt x="1035944" y="83914"/>
                  </a:lnTo>
                  <a:lnTo>
                    <a:pt x="1031115" y="83914"/>
                  </a:lnTo>
                  <a:lnTo>
                    <a:pt x="1030511" y="89951"/>
                  </a:lnTo>
                  <a:lnTo>
                    <a:pt x="1028096" y="91762"/>
                  </a:lnTo>
                  <a:lnTo>
                    <a:pt x="1022059" y="89951"/>
                  </a:lnTo>
                  <a:lnTo>
                    <a:pt x="1020852" y="96592"/>
                  </a:lnTo>
                  <a:lnTo>
                    <a:pt x="1016022" y="100214"/>
                  </a:lnTo>
                  <a:lnTo>
                    <a:pt x="1011193" y="109873"/>
                  </a:lnTo>
                  <a:lnTo>
                    <a:pt x="1009382" y="117721"/>
                  </a:lnTo>
                  <a:lnTo>
                    <a:pt x="1016626" y="124965"/>
                  </a:lnTo>
                  <a:lnTo>
                    <a:pt x="1017834" y="127984"/>
                  </a:lnTo>
                  <a:lnTo>
                    <a:pt x="1022663" y="132210"/>
                  </a:lnTo>
                  <a:lnTo>
                    <a:pt x="1027493" y="134624"/>
                  </a:lnTo>
                  <a:lnTo>
                    <a:pt x="1033530" y="135228"/>
                  </a:lnTo>
                  <a:lnTo>
                    <a:pt x="1038359" y="137643"/>
                  </a:lnTo>
                  <a:lnTo>
                    <a:pt x="1033530" y="149717"/>
                  </a:lnTo>
                  <a:lnTo>
                    <a:pt x="1044396" y="156961"/>
                  </a:lnTo>
                  <a:lnTo>
                    <a:pt x="1049226" y="153339"/>
                  </a:lnTo>
                  <a:lnTo>
                    <a:pt x="1052244" y="153339"/>
                  </a:lnTo>
                  <a:lnTo>
                    <a:pt x="1055866" y="147906"/>
                  </a:lnTo>
                  <a:lnTo>
                    <a:pt x="1059489" y="145491"/>
                  </a:lnTo>
                  <a:lnTo>
                    <a:pt x="1061300" y="141265"/>
                  </a:lnTo>
                  <a:lnTo>
                    <a:pt x="1061300" y="133417"/>
                  </a:lnTo>
                  <a:lnTo>
                    <a:pt x="1068544" y="134021"/>
                  </a:lnTo>
                  <a:lnTo>
                    <a:pt x="1068544" y="140058"/>
                  </a:lnTo>
                  <a:lnTo>
                    <a:pt x="1073977" y="143076"/>
                  </a:lnTo>
                  <a:lnTo>
                    <a:pt x="1077600" y="147906"/>
                  </a:lnTo>
                  <a:lnTo>
                    <a:pt x="1076996" y="159980"/>
                  </a:lnTo>
                  <a:lnTo>
                    <a:pt x="1079411" y="165413"/>
                  </a:lnTo>
                  <a:lnTo>
                    <a:pt x="1078807" y="176883"/>
                  </a:lnTo>
                  <a:lnTo>
                    <a:pt x="1073977" y="178694"/>
                  </a:lnTo>
                  <a:lnTo>
                    <a:pt x="1072166" y="181109"/>
                  </a:lnTo>
                  <a:lnTo>
                    <a:pt x="1066733" y="192580"/>
                  </a:lnTo>
                  <a:lnTo>
                    <a:pt x="1069148" y="199824"/>
                  </a:lnTo>
                  <a:lnTo>
                    <a:pt x="1066733" y="206465"/>
                  </a:lnTo>
                  <a:lnTo>
                    <a:pt x="1069751" y="212501"/>
                  </a:lnTo>
                  <a:lnTo>
                    <a:pt x="1074581" y="208276"/>
                  </a:lnTo>
                  <a:lnTo>
                    <a:pt x="1078807" y="209483"/>
                  </a:lnTo>
                  <a:lnTo>
                    <a:pt x="1081222" y="213105"/>
                  </a:lnTo>
                  <a:lnTo>
                    <a:pt x="1085448" y="215520"/>
                  </a:lnTo>
                  <a:lnTo>
                    <a:pt x="1086051" y="218538"/>
                  </a:lnTo>
                  <a:lnTo>
                    <a:pt x="1089674" y="221557"/>
                  </a:lnTo>
                  <a:lnTo>
                    <a:pt x="1090881" y="225179"/>
                  </a:lnTo>
                  <a:lnTo>
                    <a:pt x="1095710" y="225783"/>
                  </a:lnTo>
                  <a:lnTo>
                    <a:pt x="1097522" y="228197"/>
                  </a:lnTo>
                  <a:lnTo>
                    <a:pt x="1095710" y="242082"/>
                  </a:lnTo>
                  <a:lnTo>
                    <a:pt x="1098125" y="246308"/>
                  </a:lnTo>
                  <a:lnTo>
                    <a:pt x="1101144" y="247516"/>
                  </a:lnTo>
                  <a:lnTo>
                    <a:pt x="1106577" y="242686"/>
                  </a:lnTo>
                  <a:lnTo>
                    <a:pt x="1110199" y="237857"/>
                  </a:lnTo>
                  <a:lnTo>
                    <a:pt x="1119858" y="238460"/>
                  </a:lnTo>
                  <a:lnTo>
                    <a:pt x="1124688" y="242686"/>
                  </a:lnTo>
                  <a:lnTo>
                    <a:pt x="1128310" y="244497"/>
                  </a:lnTo>
                  <a:lnTo>
                    <a:pt x="1126499" y="248119"/>
                  </a:lnTo>
                  <a:lnTo>
                    <a:pt x="1126499" y="255364"/>
                  </a:lnTo>
                  <a:lnTo>
                    <a:pt x="1124084" y="258382"/>
                  </a:lnTo>
                  <a:lnTo>
                    <a:pt x="1123481" y="265023"/>
                  </a:lnTo>
                  <a:lnTo>
                    <a:pt x="1128310" y="269249"/>
                  </a:lnTo>
                  <a:lnTo>
                    <a:pt x="1125292" y="272871"/>
                  </a:lnTo>
                  <a:lnTo>
                    <a:pt x="1122877" y="283134"/>
                  </a:lnTo>
                  <a:lnTo>
                    <a:pt x="1127103" y="285549"/>
                  </a:lnTo>
                  <a:lnTo>
                    <a:pt x="1130121" y="283134"/>
                  </a:lnTo>
                  <a:lnTo>
                    <a:pt x="1137366" y="282530"/>
                  </a:lnTo>
                  <a:lnTo>
                    <a:pt x="1140384" y="290378"/>
                  </a:lnTo>
                  <a:lnTo>
                    <a:pt x="1143403" y="289171"/>
                  </a:lnTo>
                  <a:lnTo>
                    <a:pt x="1150043" y="281927"/>
                  </a:lnTo>
                  <a:lnTo>
                    <a:pt x="1153665" y="286756"/>
                  </a:lnTo>
                  <a:lnTo>
                    <a:pt x="1162721" y="284341"/>
                  </a:lnTo>
                  <a:lnTo>
                    <a:pt x="1171173" y="295812"/>
                  </a:lnTo>
                  <a:lnTo>
                    <a:pt x="1173587" y="301849"/>
                  </a:lnTo>
                  <a:lnTo>
                    <a:pt x="1176606" y="305471"/>
                  </a:lnTo>
                  <a:lnTo>
                    <a:pt x="1176606" y="309093"/>
                  </a:lnTo>
                  <a:lnTo>
                    <a:pt x="1185661" y="307886"/>
                  </a:lnTo>
                  <a:lnTo>
                    <a:pt x="1187472" y="300641"/>
                  </a:lnTo>
                  <a:lnTo>
                    <a:pt x="1190491" y="298830"/>
                  </a:lnTo>
                  <a:lnTo>
                    <a:pt x="1195321" y="303660"/>
                  </a:lnTo>
                  <a:lnTo>
                    <a:pt x="1196528" y="309093"/>
                  </a:lnTo>
                  <a:lnTo>
                    <a:pt x="1204980" y="309697"/>
                  </a:lnTo>
                  <a:lnTo>
                    <a:pt x="1204980" y="312715"/>
                  </a:lnTo>
                  <a:lnTo>
                    <a:pt x="1208602" y="318149"/>
                  </a:lnTo>
                  <a:lnTo>
                    <a:pt x="1217054" y="317545"/>
                  </a:lnTo>
                  <a:lnTo>
                    <a:pt x="1220676" y="318752"/>
                  </a:lnTo>
                  <a:lnTo>
                    <a:pt x="1221883" y="322374"/>
                  </a:lnTo>
                  <a:lnTo>
                    <a:pt x="1226713" y="325393"/>
                  </a:lnTo>
                  <a:lnTo>
                    <a:pt x="1227316" y="333844"/>
                  </a:lnTo>
                  <a:lnTo>
                    <a:pt x="1224298" y="338070"/>
                  </a:lnTo>
                  <a:lnTo>
                    <a:pt x="1224902" y="344711"/>
                  </a:lnTo>
                  <a:lnTo>
                    <a:pt x="1228524" y="345315"/>
                  </a:lnTo>
                  <a:lnTo>
                    <a:pt x="1230335" y="348937"/>
                  </a:lnTo>
                  <a:lnTo>
                    <a:pt x="1236372" y="350144"/>
                  </a:lnTo>
                  <a:lnTo>
                    <a:pt x="1237579" y="345918"/>
                  </a:lnTo>
                  <a:lnTo>
                    <a:pt x="1241202" y="341692"/>
                  </a:lnTo>
                  <a:lnTo>
                    <a:pt x="1250257" y="344711"/>
                  </a:lnTo>
                  <a:lnTo>
                    <a:pt x="1254483" y="349541"/>
                  </a:lnTo>
                  <a:lnTo>
                    <a:pt x="1258105" y="357992"/>
                  </a:lnTo>
                  <a:lnTo>
                    <a:pt x="1256898" y="363426"/>
                  </a:lnTo>
                  <a:lnTo>
                    <a:pt x="1262331" y="366444"/>
                  </a:lnTo>
                  <a:lnTo>
                    <a:pt x="1265349" y="370670"/>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60" name="Freeform: Shape 5159">
              <a:extLst>
                <a:ext uri="{FF2B5EF4-FFF2-40B4-BE49-F238E27FC236}">
                  <a16:creationId xmlns:a16="http://schemas.microsoft.com/office/drawing/2014/main" id="{474BD512-7E6D-8F51-F15A-577DE279456B}"/>
                </a:ext>
              </a:extLst>
            </p:cNvPr>
            <p:cNvSpPr/>
            <p:nvPr/>
          </p:nvSpPr>
          <p:spPr>
            <a:xfrm>
              <a:off x="6807313" y="1536409"/>
              <a:ext cx="644748" cy="773939"/>
            </a:xfrm>
            <a:custGeom>
              <a:avLst/>
              <a:gdLst>
                <a:gd name="connsiteX0" fmla="*/ 641127 w 644748"/>
                <a:gd name="connsiteY0" fmla="*/ 130399 h 773939"/>
                <a:gd name="connsiteX1" fmla="*/ 644749 w 644748"/>
                <a:gd name="connsiteY1" fmla="*/ 134021 h 773939"/>
                <a:gd name="connsiteX2" fmla="*/ 639919 w 644748"/>
                <a:gd name="connsiteY2" fmla="*/ 141869 h 773939"/>
                <a:gd name="connsiteX3" fmla="*/ 640523 w 644748"/>
                <a:gd name="connsiteY3" fmla="*/ 147906 h 773939"/>
                <a:gd name="connsiteX4" fmla="*/ 632071 w 644748"/>
                <a:gd name="connsiteY4" fmla="*/ 153943 h 773939"/>
                <a:gd name="connsiteX5" fmla="*/ 629656 w 644748"/>
                <a:gd name="connsiteY5" fmla="*/ 160583 h 773939"/>
                <a:gd name="connsiteX6" fmla="*/ 624827 w 644748"/>
                <a:gd name="connsiteY6" fmla="*/ 166620 h 773939"/>
                <a:gd name="connsiteX7" fmla="*/ 619997 w 644748"/>
                <a:gd name="connsiteY7" fmla="*/ 177487 h 773939"/>
                <a:gd name="connsiteX8" fmla="*/ 614564 w 644748"/>
                <a:gd name="connsiteY8" fmla="*/ 182317 h 773939"/>
                <a:gd name="connsiteX9" fmla="*/ 609734 w 644748"/>
                <a:gd name="connsiteY9" fmla="*/ 182317 h 773939"/>
                <a:gd name="connsiteX10" fmla="*/ 607319 w 644748"/>
                <a:gd name="connsiteY10" fmla="*/ 187750 h 773939"/>
                <a:gd name="connsiteX11" fmla="*/ 607923 w 644748"/>
                <a:gd name="connsiteY11" fmla="*/ 196202 h 773939"/>
                <a:gd name="connsiteX12" fmla="*/ 603697 w 644748"/>
                <a:gd name="connsiteY12" fmla="*/ 199824 h 773939"/>
                <a:gd name="connsiteX13" fmla="*/ 599471 w 644748"/>
                <a:gd name="connsiteY13" fmla="*/ 200428 h 773939"/>
                <a:gd name="connsiteX14" fmla="*/ 591020 w 644748"/>
                <a:gd name="connsiteY14" fmla="*/ 207068 h 773939"/>
                <a:gd name="connsiteX15" fmla="*/ 583775 w 644748"/>
                <a:gd name="connsiteY15" fmla="*/ 208276 h 773939"/>
                <a:gd name="connsiteX16" fmla="*/ 578342 w 644748"/>
                <a:gd name="connsiteY16" fmla="*/ 210690 h 773939"/>
                <a:gd name="connsiteX17" fmla="*/ 578946 w 644748"/>
                <a:gd name="connsiteY17" fmla="*/ 214313 h 773939"/>
                <a:gd name="connsiteX18" fmla="*/ 574116 w 644748"/>
                <a:gd name="connsiteY18" fmla="*/ 225179 h 773939"/>
                <a:gd name="connsiteX19" fmla="*/ 564457 w 644748"/>
                <a:gd name="connsiteY19" fmla="*/ 239064 h 773939"/>
                <a:gd name="connsiteX20" fmla="*/ 561438 w 644748"/>
                <a:gd name="connsiteY20" fmla="*/ 240875 h 773939"/>
                <a:gd name="connsiteX21" fmla="*/ 559627 w 644748"/>
                <a:gd name="connsiteY21" fmla="*/ 245705 h 773939"/>
                <a:gd name="connsiteX22" fmla="*/ 560231 w 644748"/>
                <a:gd name="connsiteY22" fmla="*/ 252345 h 773939"/>
                <a:gd name="connsiteX23" fmla="*/ 557213 w 644748"/>
                <a:gd name="connsiteY23" fmla="*/ 258986 h 773939"/>
                <a:gd name="connsiteX24" fmla="*/ 557213 w 644748"/>
                <a:gd name="connsiteY24" fmla="*/ 263212 h 773939"/>
                <a:gd name="connsiteX25" fmla="*/ 554798 w 644748"/>
                <a:gd name="connsiteY25" fmla="*/ 266231 h 773939"/>
                <a:gd name="connsiteX26" fmla="*/ 554194 w 644748"/>
                <a:gd name="connsiteY26" fmla="*/ 271664 h 773939"/>
                <a:gd name="connsiteX27" fmla="*/ 546950 w 644748"/>
                <a:gd name="connsiteY27" fmla="*/ 275890 h 773939"/>
                <a:gd name="connsiteX28" fmla="*/ 545742 w 644748"/>
                <a:gd name="connsiteY28" fmla="*/ 281927 h 773939"/>
                <a:gd name="connsiteX29" fmla="*/ 551779 w 644748"/>
                <a:gd name="connsiteY29" fmla="*/ 289775 h 773939"/>
                <a:gd name="connsiteX30" fmla="*/ 551779 w 644748"/>
                <a:gd name="connsiteY30" fmla="*/ 293397 h 773939"/>
                <a:gd name="connsiteX31" fmla="*/ 548761 w 644748"/>
                <a:gd name="connsiteY31" fmla="*/ 294604 h 773939"/>
                <a:gd name="connsiteX32" fmla="*/ 547553 w 644748"/>
                <a:gd name="connsiteY32" fmla="*/ 298226 h 773939"/>
                <a:gd name="connsiteX33" fmla="*/ 549364 w 644748"/>
                <a:gd name="connsiteY33" fmla="*/ 303660 h 773939"/>
                <a:gd name="connsiteX34" fmla="*/ 545139 w 644748"/>
                <a:gd name="connsiteY34" fmla="*/ 306075 h 773939"/>
                <a:gd name="connsiteX35" fmla="*/ 540309 w 644748"/>
                <a:gd name="connsiteY35" fmla="*/ 316941 h 773939"/>
                <a:gd name="connsiteX36" fmla="*/ 543931 w 644748"/>
                <a:gd name="connsiteY36" fmla="*/ 322978 h 773939"/>
                <a:gd name="connsiteX37" fmla="*/ 545139 w 644748"/>
                <a:gd name="connsiteY37" fmla="*/ 328411 h 773939"/>
                <a:gd name="connsiteX38" fmla="*/ 540309 w 644748"/>
                <a:gd name="connsiteY38" fmla="*/ 333241 h 773939"/>
                <a:gd name="connsiteX39" fmla="*/ 542724 w 644748"/>
                <a:gd name="connsiteY39" fmla="*/ 338070 h 773939"/>
                <a:gd name="connsiteX40" fmla="*/ 546346 w 644748"/>
                <a:gd name="connsiteY40" fmla="*/ 340485 h 773939"/>
                <a:gd name="connsiteX41" fmla="*/ 548157 w 644748"/>
                <a:gd name="connsiteY41" fmla="*/ 344711 h 773939"/>
                <a:gd name="connsiteX42" fmla="*/ 546950 w 644748"/>
                <a:gd name="connsiteY42" fmla="*/ 351352 h 773939"/>
                <a:gd name="connsiteX43" fmla="*/ 551176 w 644748"/>
                <a:gd name="connsiteY43" fmla="*/ 354974 h 773939"/>
                <a:gd name="connsiteX44" fmla="*/ 548157 w 644748"/>
                <a:gd name="connsiteY44" fmla="*/ 359804 h 773939"/>
                <a:gd name="connsiteX45" fmla="*/ 551176 w 644748"/>
                <a:gd name="connsiteY45" fmla="*/ 368859 h 773939"/>
                <a:gd name="connsiteX46" fmla="*/ 546950 w 644748"/>
                <a:gd name="connsiteY46" fmla="*/ 370066 h 773939"/>
                <a:gd name="connsiteX47" fmla="*/ 547553 w 644748"/>
                <a:gd name="connsiteY47" fmla="*/ 376707 h 773939"/>
                <a:gd name="connsiteX48" fmla="*/ 552987 w 644748"/>
                <a:gd name="connsiteY48" fmla="*/ 377914 h 773939"/>
                <a:gd name="connsiteX49" fmla="*/ 554194 w 644748"/>
                <a:gd name="connsiteY49" fmla="*/ 384555 h 773939"/>
                <a:gd name="connsiteX50" fmla="*/ 549364 w 644748"/>
                <a:gd name="connsiteY50" fmla="*/ 394818 h 773939"/>
                <a:gd name="connsiteX51" fmla="*/ 552383 w 644748"/>
                <a:gd name="connsiteY51" fmla="*/ 403270 h 773939"/>
                <a:gd name="connsiteX52" fmla="*/ 548761 w 644748"/>
                <a:gd name="connsiteY52" fmla="*/ 405685 h 773939"/>
                <a:gd name="connsiteX53" fmla="*/ 551779 w 644748"/>
                <a:gd name="connsiteY53" fmla="*/ 416551 h 773939"/>
                <a:gd name="connsiteX54" fmla="*/ 548761 w 644748"/>
                <a:gd name="connsiteY54" fmla="*/ 423192 h 773939"/>
                <a:gd name="connsiteX55" fmla="*/ 551176 w 644748"/>
                <a:gd name="connsiteY55" fmla="*/ 427418 h 773939"/>
                <a:gd name="connsiteX56" fmla="*/ 548157 w 644748"/>
                <a:gd name="connsiteY56" fmla="*/ 435266 h 773939"/>
                <a:gd name="connsiteX57" fmla="*/ 554798 w 644748"/>
                <a:gd name="connsiteY57" fmla="*/ 440699 h 773939"/>
                <a:gd name="connsiteX58" fmla="*/ 556005 w 644748"/>
                <a:gd name="connsiteY58" fmla="*/ 447943 h 773939"/>
                <a:gd name="connsiteX59" fmla="*/ 562042 w 644748"/>
                <a:gd name="connsiteY59" fmla="*/ 453980 h 773939"/>
                <a:gd name="connsiteX60" fmla="*/ 566872 w 644748"/>
                <a:gd name="connsiteY60" fmla="*/ 457602 h 773939"/>
                <a:gd name="connsiteX61" fmla="*/ 562042 w 644748"/>
                <a:gd name="connsiteY61" fmla="*/ 468469 h 773939"/>
                <a:gd name="connsiteX62" fmla="*/ 562042 w 644748"/>
                <a:gd name="connsiteY62" fmla="*/ 472091 h 773939"/>
                <a:gd name="connsiteX63" fmla="*/ 565061 w 644748"/>
                <a:gd name="connsiteY63" fmla="*/ 474506 h 773939"/>
                <a:gd name="connsiteX64" fmla="*/ 563250 w 644748"/>
                <a:gd name="connsiteY64" fmla="*/ 478128 h 773939"/>
                <a:gd name="connsiteX65" fmla="*/ 567475 w 644748"/>
                <a:gd name="connsiteY65" fmla="*/ 482958 h 773939"/>
                <a:gd name="connsiteX66" fmla="*/ 560231 w 644748"/>
                <a:gd name="connsiteY66" fmla="*/ 485373 h 773939"/>
                <a:gd name="connsiteX67" fmla="*/ 561438 w 644748"/>
                <a:gd name="connsiteY67" fmla="*/ 490806 h 773939"/>
                <a:gd name="connsiteX68" fmla="*/ 560231 w 644748"/>
                <a:gd name="connsiteY68" fmla="*/ 491409 h 773939"/>
                <a:gd name="connsiteX69" fmla="*/ 556609 w 644748"/>
                <a:gd name="connsiteY69" fmla="*/ 492013 h 773939"/>
                <a:gd name="connsiteX70" fmla="*/ 553590 w 644748"/>
                <a:gd name="connsiteY70" fmla="*/ 495032 h 773939"/>
                <a:gd name="connsiteX71" fmla="*/ 550572 w 644748"/>
                <a:gd name="connsiteY71" fmla="*/ 493824 h 773939"/>
                <a:gd name="connsiteX72" fmla="*/ 549364 w 644748"/>
                <a:gd name="connsiteY72" fmla="*/ 490806 h 773939"/>
                <a:gd name="connsiteX73" fmla="*/ 545139 w 644748"/>
                <a:gd name="connsiteY73" fmla="*/ 490806 h 773939"/>
                <a:gd name="connsiteX74" fmla="*/ 543328 w 644748"/>
                <a:gd name="connsiteY74" fmla="*/ 489598 h 773939"/>
                <a:gd name="connsiteX75" fmla="*/ 539705 w 644748"/>
                <a:gd name="connsiteY75" fmla="*/ 488995 h 773939"/>
                <a:gd name="connsiteX76" fmla="*/ 533065 w 644748"/>
                <a:gd name="connsiteY76" fmla="*/ 488995 h 773939"/>
                <a:gd name="connsiteX77" fmla="*/ 530650 w 644748"/>
                <a:gd name="connsiteY77" fmla="*/ 493824 h 773939"/>
                <a:gd name="connsiteX78" fmla="*/ 529443 w 644748"/>
                <a:gd name="connsiteY78" fmla="*/ 497446 h 773939"/>
                <a:gd name="connsiteX79" fmla="*/ 524009 w 644748"/>
                <a:gd name="connsiteY79" fmla="*/ 498050 h 773939"/>
                <a:gd name="connsiteX80" fmla="*/ 519180 w 644748"/>
                <a:gd name="connsiteY80" fmla="*/ 497446 h 773939"/>
                <a:gd name="connsiteX81" fmla="*/ 518576 w 644748"/>
                <a:gd name="connsiteY81" fmla="*/ 497446 h 773939"/>
                <a:gd name="connsiteX82" fmla="*/ 513746 w 644748"/>
                <a:gd name="connsiteY82" fmla="*/ 499258 h 773939"/>
                <a:gd name="connsiteX83" fmla="*/ 511935 w 644748"/>
                <a:gd name="connsiteY83" fmla="*/ 502276 h 773939"/>
                <a:gd name="connsiteX84" fmla="*/ 509520 w 644748"/>
                <a:gd name="connsiteY84" fmla="*/ 505295 h 773939"/>
                <a:gd name="connsiteX85" fmla="*/ 510728 w 644748"/>
                <a:gd name="connsiteY85" fmla="*/ 507709 h 773939"/>
                <a:gd name="connsiteX86" fmla="*/ 511935 w 644748"/>
                <a:gd name="connsiteY86" fmla="*/ 512539 h 773939"/>
                <a:gd name="connsiteX87" fmla="*/ 510124 w 644748"/>
                <a:gd name="connsiteY87" fmla="*/ 516161 h 773939"/>
                <a:gd name="connsiteX88" fmla="*/ 512539 w 644748"/>
                <a:gd name="connsiteY88" fmla="*/ 519180 h 773939"/>
                <a:gd name="connsiteX89" fmla="*/ 510728 w 644748"/>
                <a:gd name="connsiteY89" fmla="*/ 525820 h 773939"/>
                <a:gd name="connsiteX90" fmla="*/ 512539 w 644748"/>
                <a:gd name="connsiteY90" fmla="*/ 531254 h 773939"/>
                <a:gd name="connsiteX91" fmla="*/ 511935 w 644748"/>
                <a:gd name="connsiteY91" fmla="*/ 535480 h 773939"/>
                <a:gd name="connsiteX92" fmla="*/ 510728 w 644748"/>
                <a:gd name="connsiteY92" fmla="*/ 535480 h 773939"/>
                <a:gd name="connsiteX93" fmla="*/ 506502 w 644748"/>
                <a:gd name="connsiteY93" fmla="*/ 537291 h 773939"/>
                <a:gd name="connsiteX94" fmla="*/ 505898 w 644748"/>
                <a:gd name="connsiteY94" fmla="*/ 540913 h 773939"/>
                <a:gd name="connsiteX95" fmla="*/ 504087 w 644748"/>
                <a:gd name="connsiteY95" fmla="*/ 544535 h 773939"/>
                <a:gd name="connsiteX96" fmla="*/ 500465 w 644748"/>
                <a:gd name="connsiteY96" fmla="*/ 545742 h 773939"/>
                <a:gd name="connsiteX97" fmla="*/ 497446 w 644748"/>
                <a:gd name="connsiteY97" fmla="*/ 544535 h 773939"/>
                <a:gd name="connsiteX98" fmla="*/ 492617 w 644748"/>
                <a:gd name="connsiteY98" fmla="*/ 555401 h 773939"/>
                <a:gd name="connsiteX99" fmla="*/ 488391 w 644748"/>
                <a:gd name="connsiteY99" fmla="*/ 555401 h 773939"/>
                <a:gd name="connsiteX100" fmla="*/ 488391 w 644748"/>
                <a:gd name="connsiteY100" fmla="*/ 557212 h 773939"/>
                <a:gd name="connsiteX101" fmla="*/ 488995 w 644748"/>
                <a:gd name="connsiteY101" fmla="*/ 563249 h 773939"/>
                <a:gd name="connsiteX102" fmla="*/ 493824 w 644748"/>
                <a:gd name="connsiteY102" fmla="*/ 566872 h 773939"/>
                <a:gd name="connsiteX103" fmla="*/ 498050 w 644748"/>
                <a:gd name="connsiteY103" fmla="*/ 571098 h 773939"/>
                <a:gd name="connsiteX104" fmla="*/ 498050 w 644748"/>
                <a:gd name="connsiteY104" fmla="*/ 574720 h 773939"/>
                <a:gd name="connsiteX105" fmla="*/ 500465 w 644748"/>
                <a:gd name="connsiteY105" fmla="*/ 572909 h 773939"/>
                <a:gd name="connsiteX106" fmla="*/ 504087 w 644748"/>
                <a:gd name="connsiteY106" fmla="*/ 573512 h 773939"/>
                <a:gd name="connsiteX107" fmla="*/ 508917 w 644748"/>
                <a:gd name="connsiteY107" fmla="*/ 572909 h 773939"/>
                <a:gd name="connsiteX108" fmla="*/ 511332 w 644748"/>
                <a:gd name="connsiteY108" fmla="*/ 573512 h 773939"/>
                <a:gd name="connsiteX109" fmla="*/ 517972 w 644748"/>
                <a:gd name="connsiteY109" fmla="*/ 571098 h 773939"/>
                <a:gd name="connsiteX110" fmla="*/ 524009 w 644748"/>
                <a:gd name="connsiteY110" fmla="*/ 573512 h 773939"/>
                <a:gd name="connsiteX111" fmla="*/ 525217 w 644748"/>
                <a:gd name="connsiteY111" fmla="*/ 571098 h 773939"/>
                <a:gd name="connsiteX112" fmla="*/ 522802 w 644748"/>
                <a:gd name="connsiteY112" fmla="*/ 566872 h 773939"/>
                <a:gd name="connsiteX113" fmla="*/ 525820 w 644748"/>
                <a:gd name="connsiteY113" fmla="*/ 569286 h 773939"/>
                <a:gd name="connsiteX114" fmla="*/ 526424 w 644748"/>
                <a:gd name="connsiteY114" fmla="*/ 569286 h 773939"/>
                <a:gd name="connsiteX115" fmla="*/ 531254 w 644748"/>
                <a:gd name="connsiteY115" fmla="*/ 572305 h 773939"/>
                <a:gd name="connsiteX116" fmla="*/ 532461 w 644748"/>
                <a:gd name="connsiteY116" fmla="*/ 573512 h 773939"/>
                <a:gd name="connsiteX117" fmla="*/ 534272 w 644748"/>
                <a:gd name="connsiteY117" fmla="*/ 573512 h 773939"/>
                <a:gd name="connsiteX118" fmla="*/ 537894 w 644748"/>
                <a:gd name="connsiteY118" fmla="*/ 572305 h 773939"/>
                <a:gd name="connsiteX119" fmla="*/ 541516 w 644748"/>
                <a:gd name="connsiteY119" fmla="*/ 575323 h 773939"/>
                <a:gd name="connsiteX120" fmla="*/ 545139 w 644748"/>
                <a:gd name="connsiteY120" fmla="*/ 578342 h 773939"/>
                <a:gd name="connsiteX121" fmla="*/ 543931 w 644748"/>
                <a:gd name="connsiteY121" fmla="*/ 580757 h 773939"/>
                <a:gd name="connsiteX122" fmla="*/ 545742 w 644748"/>
                <a:gd name="connsiteY122" fmla="*/ 588605 h 773939"/>
                <a:gd name="connsiteX123" fmla="*/ 549968 w 644748"/>
                <a:gd name="connsiteY123" fmla="*/ 591020 h 773939"/>
                <a:gd name="connsiteX124" fmla="*/ 554194 w 644748"/>
                <a:gd name="connsiteY124" fmla="*/ 593434 h 773939"/>
                <a:gd name="connsiteX125" fmla="*/ 556609 w 644748"/>
                <a:gd name="connsiteY125" fmla="*/ 598264 h 773939"/>
                <a:gd name="connsiteX126" fmla="*/ 562646 w 644748"/>
                <a:gd name="connsiteY126" fmla="*/ 597057 h 773939"/>
                <a:gd name="connsiteX127" fmla="*/ 566872 w 644748"/>
                <a:gd name="connsiteY127" fmla="*/ 596453 h 773939"/>
                <a:gd name="connsiteX128" fmla="*/ 572305 w 644748"/>
                <a:gd name="connsiteY128" fmla="*/ 593434 h 773939"/>
                <a:gd name="connsiteX129" fmla="*/ 572909 w 644748"/>
                <a:gd name="connsiteY129" fmla="*/ 589209 h 773939"/>
                <a:gd name="connsiteX130" fmla="*/ 569287 w 644748"/>
                <a:gd name="connsiteY130" fmla="*/ 584983 h 773939"/>
                <a:gd name="connsiteX131" fmla="*/ 570494 w 644748"/>
                <a:gd name="connsiteY131" fmla="*/ 582568 h 773939"/>
                <a:gd name="connsiteX132" fmla="*/ 574720 w 644748"/>
                <a:gd name="connsiteY132" fmla="*/ 580153 h 773939"/>
                <a:gd name="connsiteX133" fmla="*/ 580153 w 644748"/>
                <a:gd name="connsiteY133" fmla="*/ 577135 h 773939"/>
                <a:gd name="connsiteX134" fmla="*/ 584983 w 644748"/>
                <a:gd name="connsiteY134" fmla="*/ 578946 h 773939"/>
                <a:gd name="connsiteX135" fmla="*/ 587398 w 644748"/>
                <a:gd name="connsiteY135" fmla="*/ 578342 h 773939"/>
                <a:gd name="connsiteX136" fmla="*/ 590416 w 644748"/>
                <a:gd name="connsiteY136" fmla="*/ 574720 h 773939"/>
                <a:gd name="connsiteX137" fmla="*/ 592227 w 644748"/>
                <a:gd name="connsiteY137" fmla="*/ 574720 h 773939"/>
                <a:gd name="connsiteX138" fmla="*/ 597057 w 644748"/>
                <a:gd name="connsiteY138" fmla="*/ 577135 h 773939"/>
                <a:gd name="connsiteX139" fmla="*/ 600075 w 644748"/>
                <a:gd name="connsiteY139" fmla="*/ 582568 h 773939"/>
                <a:gd name="connsiteX140" fmla="*/ 604905 w 644748"/>
                <a:gd name="connsiteY140" fmla="*/ 583775 h 773939"/>
                <a:gd name="connsiteX141" fmla="*/ 604905 w 644748"/>
                <a:gd name="connsiteY141" fmla="*/ 586794 h 773939"/>
                <a:gd name="connsiteX142" fmla="*/ 610338 w 644748"/>
                <a:gd name="connsiteY142" fmla="*/ 587397 h 773939"/>
                <a:gd name="connsiteX143" fmla="*/ 612753 w 644748"/>
                <a:gd name="connsiteY143" fmla="*/ 592831 h 773939"/>
                <a:gd name="connsiteX144" fmla="*/ 620601 w 644748"/>
                <a:gd name="connsiteY144" fmla="*/ 597057 h 773939"/>
                <a:gd name="connsiteX145" fmla="*/ 619393 w 644748"/>
                <a:gd name="connsiteY145" fmla="*/ 601886 h 773939"/>
                <a:gd name="connsiteX146" fmla="*/ 623016 w 644748"/>
                <a:gd name="connsiteY146" fmla="*/ 604905 h 773939"/>
                <a:gd name="connsiteX147" fmla="*/ 624827 w 644748"/>
                <a:gd name="connsiteY147" fmla="*/ 610338 h 773939"/>
                <a:gd name="connsiteX148" fmla="*/ 618790 w 644748"/>
                <a:gd name="connsiteY148" fmla="*/ 613960 h 773939"/>
                <a:gd name="connsiteX149" fmla="*/ 624827 w 644748"/>
                <a:gd name="connsiteY149" fmla="*/ 621808 h 773939"/>
                <a:gd name="connsiteX150" fmla="*/ 624223 w 644748"/>
                <a:gd name="connsiteY150" fmla="*/ 628449 h 773939"/>
                <a:gd name="connsiteX151" fmla="*/ 619997 w 644748"/>
                <a:gd name="connsiteY151" fmla="*/ 627845 h 773939"/>
                <a:gd name="connsiteX152" fmla="*/ 618790 w 644748"/>
                <a:gd name="connsiteY152" fmla="*/ 630864 h 773939"/>
                <a:gd name="connsiteX153" fmla="*/ 628449 w 644748"/>
                <a:gd name="connsiteY153" fmla="*/ 634486 h 773939"/>
                <a:gd name="connsiteX154" fmla="*/ 633882 w 644748"/>
                <a:gd name="connsiteY154" fmla="*/ 634486 h 773939"/>
                <a:gd name="connsiteX155" fmla="*/ 633278 w 644748"/>
                <a:gd name="connsiteY155" fmla="*/ 637504 h 773939"/>
                <a:gd name="connsiteX156" fmla="*/ 629053 w 644748"/>
                <a:gd name="connsiteY156" fmla="*/ 639919 h 773939"/>
                <a:gd name="connsiteX157" fmla="*/ 630260 w 644748"/>
                <a:gd name="connsiteY157" fmla="*/ 645352 h 773939"/>
                <a:gd name="connsiteX158" fmla="*/ 633278 w 644748"/>
                <a:gd name="connsiteY158" fmla="*/ 648975 h 773939"/>
                <a:gd name="connsiteX159" fmla="*/ 632071 w 644748"/>
                <a:gd name="connsiteY159" fmla="*/ 653804 h 773939"/>
                <a:gd name="connsiteX160" fmla="*/ 625430 w 644748"/>
                <a:gd name="connsiteY160" fmla="*/ 655615 h 773939"/>
                <a:gd name="connsiteX161" fmla="*/ 625430 w 644748"/>
                <a:gd name="connsiteY161" fmla="*/ 665274 h 773939"/>
                <a:gd name="connsiteX162" fmla="*/ 619997 w 644748"/>
                <a:gd name="connsiteY162" fmla="*/ 669500 h 773939"/>
                <a:gd name="connsiteX163" fmla="*/ 619393 w 644748"/>
                <a:gd name="connsiteY163" fmla="*/ 673726 h 773939"/>
                <a:gd name="connsiteX164" fmla="*/ 622412 w 644748"/>
                <a:gd name="connsiteY164" fmla="*/ 679763 h 773939"/>
                <a:gd name="connsiteX165" fmla="*/ 621204 w 644748"/>
                <a:gd name="connsiteY165" fmla="*/ 682178 h 773939"/>
                <a:gd name="connsiteX166" fmla="*/ 627241 w 644748"/>
                <a:gd name="connsiteY166" fmla="*/ 688819 h 773939"/>
                <a:gd name="connsiteX167" fmla="*/ 628449 w 644748"/>
                <a:gd name="connsiteY167" fmla="*/ 691233 h 773939"/>
                <a:gd name="connsiteX168" fmla="*/ 633278 w 644748"/>
                <a:gd name="connsiteY168" fmla="*/ 695459 h 773939"/>
                <a:gd name="connsiteX169" fmla="*/ 627845 w 644748"/>
                <a:gd name="connsiteY169" fmla="*/ 700289 h 773939"/>
                <a:gd name="connsiteX170" fmla="*/ 633278 w 644748"/>
                <a:gd name="connsiteY170" fmla="*/ 702100 h 773939"/>
                <a:gd name="connsiteX171" fmla="*/ 633278 w 644748"/>
                <a:gd name="connsiteY171" fmla="*/ 705722 h 773939"/>
                <a:gd name="connsiteX172" fmla="*/ 629656 w 644748"/>
                <a:gd name="connsiteY172" fmla="*/ 709948 h 773939"/>
                <a:gd name="connsiteX173" fmla="*/ 619393 w 644748"/>
                <a:gd name="connsiteY173" fmla="*/ 709344 h 773939"/>
                <a:gd name="connsiteX174" fmla="*/ 620601 w 644748"/>
                <a:gd name="connsiteY174" fmla="*/ 714174 h 773939"/>
                <a:gd name="connsiteX175" fmla="*/ 619393 w 644748"/>
                <a:gd name="connsiteY175" fmla="*/ 718400 h 773939"/>
                <a:gd name="connsiteX176" fmla="*/ 613960 w 644748"/>
                <a:gd name="connsiteY176" fmla="*/ 722022 h 773939"/>
                <a:gd name="connsiteX177" fmla="*/ 609734 w 644748"/>
                <a:gd name="connsiteY177" fmla="*/ 718400 h 773939"/>
                <a:gd name="connsiteX178" fmla="*/ 605508 w 644748"/>
                <a:gd name="connsiteY178" fmla="*/ 721418 h 773939"/>
                <a:gd name="connsiteX179" fmla="*/ 607923 w 644748"/>
                <a:gd name="connsiteY179" fmla="*/ 726851 h 773939"/>
                <a:gd name="connsiteX180" fmla="*/ 599471 w 644748"/>
                <a:gd name="connsiteY180" fmla="*/ 725644 h 773939"/>
                <a:gd name="connsiteX181" fmla="*/ 592831 w 644748"/>
                <a:gd name="connsiteY181" fmla="*/ 726851 h 773939"/>
                <a:gd name="connsiteX182" fmla="*/ 587398 w 644748"/>
                <a:gd name="connsiteY182" fmla="*/ 733492 h 773939"/>
                <a:gd name="connsiteX183" fmla="*/ 579549 w 644748"/>
                <a:gd name="connsiteY183" fmla="*/ 738925 h 773939"/>
                <a:gd name="connsiteX184" fmla="*/ 571098 w 644748"/>
                <a:gd name="connsiteY184" fmla="*/ 743755 h 773939"/>
                <a:gd name="connsiteX185" fmla="*/ 568683 w 644748"/>
                <a:gd name="connsiteY185" fmla="*/ 741340 h 773939"/>
                <a:gd name="connsiteX186" fmla="*/ 561438 w 644748"/>
                <a:gd name="connsiteY186" fmla="*/ 740737 h 773939"/>
                <a:gd name="connsiteX187" fmla="*/ 558420 w 644748"/>
                <a:gd name="connsiteY187" fmla="*/ 736511 h 773939"/>
                <a:gd name="connsiteX188" fmla="*/ 553590 w 644748"/>
                <a:gd name="connsiteY188" fmla="*/ 737718 h 773939"/>
                <a:gd name="connsiteX189" fmla="*/ 552987 w 644748"/>
                <a:gd name="connsiteY189" fmla="*/ 743755 h 773939"/>
                <a:gd name="connsiteX190" fmla="*/ 543328 w 644748"/>
                <a:gd name="connsiteY190" fmla="*/ 743755 h 773939"/>
                <a:gd name="connsiteX191" fmla="*/ 537291 w 644748"/>
                <a:gd name="connsiteY191" fmla="*/ 738322 h 773939"/>
                <a:gd name="connsiteX192" fmla="*/ 530650 w 644748"/>
                <a:gd name="connsiteY192" fmla="*/ 735907 h 773939"/>
                <a:gd name="connsiteX193" fmla="*/ 527631 w 644748"/>
                <a:gd name="connsiteY193" fmla="*/ 743755 h 773939"/>
                <a:gd name="connsiteX194" fmla="*/ 533065 w 644748"/>
                <a:gd name="connsiteY194" fmla="*/ 749792 h 773939"/>
                <a:gd name="connsiteX195" fmla="*/ 537291 w 644748"/>
                <a:gd name="connsiteY195" fmla="*/ 750396 h 773939"/>
                <a:gd name="connsiteX196" fmla="*/ 538498 w 644748"/>
                <a:gd name="connsiteY196" fmla="*/ 755225 h 773939"/>
                <a:gd name="connsiteX197" fmla="*/ 533668 w 644748"/>
                <a:gd name="connsiteY197" fmla="*/ 757036 h 773939"/>
                <a:gd name="connsiteX198" fmla="*/ 529443 w 644748"/>
                <a:gd name="connsiteY198" fmla="*/ 752810 h 773939"/>
                <a:gd name="connsiteX199" fmla="*/ 521594 w 644748"/>
                <a:gd name="connsiteY199" fmla="*/ 754018 h 773939"/>
                <a:gd name="connsiteX200" fmla="*/ 518576 w 644748"/>
                <a:gd name="connsiteY200" fmla="*/ 762469 h 773939"/>
                <a:gd name="connsiteX201" fmla="*/ 516765 w 644748"/>
                <a:gd name="connsiteY201" fmla="*/ 773940 h 773939"/>
                <a:gd name="connsiteX202" fmla="*/ 508917 w 644748"/>
                <a:gd name="connsiteY202" fmla="*/ 769714 h 773939"/>
                <a:gd name="connsiteX203" fmla="*/ 504087 w 644748"/>
                <a:gd name="connsiteY203" fmla="*/ 773940 h 773939"/>
                <a:gd name="connsiteX204" fmla="*/ 500465 w 644748"/>
                <a:gd name="connsiteY204" fmla="*/ 768506 h 773939"/>
                <a:gd name="connsiteX205" fmla="*/ 505295 w 644748"/>
                <a:gd name="connsiteY205" fmla="*/ 763677 h 773939"/>
                <a:gd name="connsiteX206" fmla="*/ 499861 w 644748"/>
                <a:gd name="connsiteY206" fmla="*/ 759451 h 773939"/>
                <a:gd name="connsiteX207" fmla="*/ 501069 w 644748"/>
                <a:gd name="connsiteY207" fmla="*/ 743755 h 773939"/>
                <a:gd name="connsiteX208" fmla="*/ 503483 w 644748"/>
                <a:gd name="connsiteY208" fmla="*/ 738925 h 773939"/>
                <a:gd name="connsiteX209" fmla="*/ 502276 w 644748"/>
                <a:gd name="connsiteY209" fmla="*/ 735303 h 773939"/>
                <a:gd name="connsiteX210" fmla="*/ 503483 w 644748"/>
                <a:gd name="connsiteY210" fmla="*/ 732285 h 773939"/>
                <a:gd name="connsiteX211" fmla="*/ 507709 w 644748"/>
                <a:gd name="connsiteY211" fmla="*/ 732285 h 773939"/>
                <a:gd name="connsiteX212" fmla="*/ 508313 w 644748"/>
                <a:gd name="connsiteY212" fmla="*/ 727455 h 773939"/>
                <a:gd name="connsiteX213" fmla="*/ 507709 w 644748"/>
                <a:gd name="connsiteY213" fmla="*/ 718400 h 773939"/>
                <a:gd name="connsiteX214" fmla="*/ 510124 w 644748"/>
                <a:gd name="connsiteY214" fmla="*/ 718400 h 773939"/>
                <a:gd name="connsiteX215" fmla="*/ 510124 w 644748"/>
                <a:gd name="connsiteY215" fmla="*/ 712966 h 773939"/>
                <a:gd name="connsiteX216" fmla="*/ 505898 w 644748"/>
                <a:gd name="connsiteY216" fmla="*/ 711155 h 773939"/>
                <a:gd name="connsiteX217" fmla="*/ 507106 w 644748"/>
                <a:gd name="connsiteY217" fmla="*/ 699081 h 773939"/>
                <a:gd name="connsiteX218" fmla="*/ 505898 w 644748"/>
                <a:gd name="connsiteY218" fmla="*/ 694252 h 773939"/>
                <a:gd name="connsiteX219" fmla="*/ 508313 w 644748"/>
                <a:gd name="connsiteY219" fmla="*/ 683989 h 773939"/>
                <a:gd name="connsiteX220" fmla="*/ 511935 w 644748"/>
                <a:gd name="connsiteY220" fmla="*/ 677348 h 773939"/>
                <a:gd name="connsiteX221" fmla="*/ 514954 w 644748"/>
                <a:gd name="connsiteY221" fmla="*/ 660445 h 773939"/>
                <a:gd name="connsiteX222" fmla="*/ 510728 w 644748"/>
                <a:gd name="connsiteY222" fmla="*/ 659237 h 773939"/>
                <a:gd name="connsiteX223" fmla="*/ 498654 w 644748"/>
                <a:gd name="connsiteY223" fmla="*/ 648975 h 773939"/>
                <a:gd name="connsiteX224" fmla="*/ 502276 w 644748"/>
                <a:gd name="connsiteY224" fmla="*/ 645956 h 773939"/>
                <a:gd name="connsiteX225" fmla="*/ 495032 w 644748"/>
                <a:gd name="connsiteY225" fmla="*/ 644145 h 773939"/>
                <a:gd name="connsiteX226" fmla="*/ 494428 w 644748"/>
                <a:gd name="connsiteY226" fmla="*/ 641127 h 773939"/>
                <a:gd name="connsiteX227" fmla="*/ 488391 w 644748"/>
                <a:gd name="connsiteY227" fmla="*/ 641127 h 773939"/>
                <a:gd name="connsiteX228" fmla="*/ 482354 w 644748"/>
                <a:gd name="connsiteY228" fmla="*/ 647163 h 773939"/>
                <a:gd name="connsiteX229" fmla="*/ 479336 w 644748"/>
                <a:gd name="connsiteY229" fmla="*/ 648371 h 773939"/>
                <a:gd name="connsiteX230" fmla="*/ 480543 w 644748"/>
                <a:gd name="connsiteY230" fmla="*/ 653804 h 773939"/>
                <a:gd name="connsiteX231" fmla="*/ 479939 w 644748"/>
                <a:gd name="connsiteY231" fmla="*/ 656822 h 773939"/>
                <a:gd name="connsiteX232" fmla="*/ 472091 w 644748"/>
                <a:gd name="connsiteY232" fmla="*/ 659841 h 773939"/>
                <a:gd name="connsiteX233" fmla="*/ 469073 w 644748"/>
                <a:gd name="connsiteY233" fmla="*/ 663463 h 773939"/>
                <a:gd name="connsiteX234" fmla="*/ 463036 w 644748"/>
                <a:gd name="connsiteY234" fmla="*/ 662859 h 773939"/>
                <a:gd name="connsiteX235" fmla="*/ 456999 w 644748"/>
                <a:gd name="connsiteY235" fmla="*/ 671311 h 773939"/>
                <a:gd name="connsiteX236" fmla="*/ 450358 w 644748"/>
                <a:gd name="connsiteY236" fmla="*/ 672519 h 773939"/>
                <a:gd name="connsiteX237" fmla="*/ 450962 w 644748"/>
                <a:gd name="connsiteY237" fmla="*/ 683385 h 773939"/>
                <a:gd name="connsiteX238" fmla="*/ 452773 w 644748"/>
                <a:gd name="connsiteY238" fmla="*/ 689422 h 773939"/>
                <a:gd name="connsiteX239" fmla="*/ 447943 w 644748"/>
                <a:gd name="connsiteY239" fmla="*/ 691233 h 773939"/>
                <a:gd name="connsiteX240" fmla="*/ 440095 w 644748"/>
                <a:gd name="connsiteY240" fmla="*/ 691837 h 773939"/>
                <a:gd name="connsiteX241" fmla="*/ 429229 w 644748"/>
                <a:gd name="connsiteY241" fmla="*/ 700289 h 773939"/>
                <a:gd name="connsiteX242" fmla="*/ 426210 w 644748"/>
                <a:gd name="connsiteY242" fmla="*/ 698478 h 773939"/>
                <a:gd name="connsiteX243" fmla="*/ 427418 w 644748"/>
                <a:gd name="connsiteY243" fmla="*/ 690026 h 773939"/>
                <a:gd name="connsiteX244" fmla="*/ 427418 w 644748"/>
                <a:gd name="connsiteY244" fmla="*/ 684593 h 773939"/>
                <a:gd name="connsiteX245" fmla="*/ 421984 w 644748"/>
                <a:gd name="connsiteY245" fmla="*/ 685800 h 773939"/>
                <a:gd name="connsiteX246" fmla="*/ 417759 w 644748"/>
                <a:gd name="connsiteY246" fmla="*/ 682782 h 773939"/>
                <a:gd name="connsiteX247" fmla="*/ 410514 w 644748"/>
                <a:gd name="connsiteY247" fmla="*/ 682782 h 773939"/>
                <a:gd name="connsiteX248" fmla="*/ 411118 w 644748"/>
                <a:gd name="connsiteY248" fmla="*/ 679159 h 773939"/>
                <a:gd name="connsiteX249" fmla="*/ 415947 w 644748"/>
                <a:gd name="connsiteY249" fmla="*/ 680367 h 773939"/>
                <a:gd name="connsiteX250" fmla="*/ 418966 w 644748"/>
                <a:gd name="connsiteY250" fmla="*/ 678556 h 773939"/>
                <a:gd name="connsiteX251" fmla="*/ 413533 w 644748"/>
                <a:gd name="connsiteY251" fmla="*/ 673726 h 773939"/>
                <a:gd name="connsiteX252" fmla="*/ 408703 w 644748"/>
                <a:gd name="connsiteY252" fmla="*/ 671915 h 773939"/>
                <a:gd name="connsiteX253" fmla="*/ 410514 w 644748"/>
                <a:gd name="connsiteY253" fmla="*/ 668293 h 773939"/>
                <a:gd name="connsiteX254" fmla="*/ 418966 w 644748"/>
                <a:gd name="connsiteY254" fmla="*/ 668896 h 773939"/>
                <a:gd name="connsiteX255" fmla="*/ 417759 w 644748"/>
                <a:gd name="connsiteY255" fmla="*/ 662859 h 773939"/>
                <a:gd name="connsiteX256" fmla="*/ 414136 w 644748"/>
                <a:gd name="connsiteY256" fmla="*/ 658634 h 773939"/>
                <a:gd name="connsiteX257" fmla="*/ 406892 w 644748"/>
                <a:gd name="connsiteY257" fmla="*/ 658030 h 773939"/>
                <a:gd name="connsiteX258" fmla="*/ 404477 w 644748"/>
                <a:gd name="connsiteY258" fmla="*/ 659841 h 773939"/>
                <a:gd name="connsiteX259" fmla="*/ 398440 w 644748"/>
                <a:gd name="connsiteY259" fmla="*/ 659237 h 773939"/>
                <a:gd name="connsiteX260" fmla="*/ 394214 w 644748"/>
                <a:gd name="connsiteY260" fmla="*/ 661652 h 773939"/>
                <a:gd name="connsiteX261" fmla="*/ 390592 w 644748"/>
                <a:gd name="connsiteY261" fmla="*/ 660445 h 773939"/>
                <a:gd name="connsiteX262" fmla="*/ 389385 w 644748"/>
                <a:gd name="connsiteY262" fmla="*/ 655011 h 773939"/>
                <a:gd name="connsiteX263" fmla="*/ 385762 w 644748"/>
                <a:gd name="connsiteY263" fmla="*/ 652597 h 773939"/>
                <a:gd name="connsiteX264" fmla="*/ 380329 w 644748"/>
                <a:gd name="connsiteY264" fmla="*/ 650786 h 773939"/>
                <a:gd name="connsiteX265" fmla="*/ 374292 w 644748"/>
                <a:gd name="connsiteY265" fmla="*/ 651993 h 773939"/>
                <a:gd name="connsiteX266" fmla="*/ 373689 w 644748"/>
                <a:gd name="connsiteY266" fmla="*/ 654408 h 773939"/>
                <a:gd name="connsiteX267" fmla="*/ 382744 w 644748"/>
                <a:gd name="connsiteY267" fmla="*/ 659237 h 773939"/>
                <a:gd name="connsiteX268" fmla="*/ 389988 w 644748"/>
                <a:gd name="connsiteY268" fmla="*/ 664067 h 773939"/>
                <a:gd name="connsiteX269" fmla="*/ 385159 w 644748"/>
                <a:gd name="connsiteY269" fmla="*/ 668896 h 773939"/>
                <a:gd name="connsiteX270" fmla="*/ 379726 w 644748"/>
                <a:gd name="connsiteY270" fmla="*/ 667689 h 773939"/>
                <a:gd name="connsiteX271" fmla="*/ 385762 w 644748"/>
                <a:gd name="connsiteY271" fmla="*/ 676745 h 773939"/>
                <a:gd name="connsiteX272" fmla="*/ 389385 w 644748"/>
                <a:gd name="connsiteY272" fmla="*/ 678556 h 773939"/>
                <a:gd name="connsiteX273" fmla="*/ 385762 w 644748"/>
                <a:gd name="connsiteY273" fmla="*/ 687007 h 773939"/>
                <a:gd name="connsiteX274" fmla="*/ 381537 w 644748"/>
                <a:gd name="connsiteY274" fmla="*/ 688819 h 773939"/>
                <a:gd name="connsiteX275" fmla="*/ 376103 w 644748"/>
                <a:gd name="connsiteY275" fmla="*/ 687007 h 773939"/>
                <a:gd name="connsiteX276" fmla="*/ 376103 w 644748"/>
                <a:gd name="connsiteY276" fmla="*/ 682178 h 773939"/>
                <a:gd name="connsiteX277" fmla="*/ 372481 w 644748"/>
                <a:gd name="connsiteY277" fmla="*/ 678556 h 773939"/>
                <a:gd name="connsiteX278" fmla="*/ 368255 w 644748"/>
                <a:gd name="connsiteY278" fmla="*/ 677348 h 773939"/>
                <a:gd name="connsiteX279" fmla="*/ 364633 w 644748"/>
                <a:gd name="connsiteY279" fmla="*/ 680970 h 773939"/>
                <a:gd name="connsiteX280" fmla="*/ 353163 w 644748"/>
                <a:gd name="connsiteY280" fmla="*/ 679763 h 773939"/>
                <a:gd name="connsiteX281" fmla="*/ 353163 w 644748"/>
                <a:gd name="connsiteY281" fmla="*/ 682178 h 773939"/>
                <a:gd name="connsiteX282" fmla="*/ 358596 w 644748"/>
                <a:gd name="connsiteY282" fmla="*/ 687007 h 773939"/>
                <a:gd name="connsiteX283" fmla="*/ 352559 w 644748"/>
                <a:gd name="connsiteY283" fmla="*/ 688819 h 773939"/>
                <a:gd name="connsiteX284" fmla="*/ 348333 w 644748"/>
                <a:gd name="connsiteY284" fmla="*/ 695459 h 773939"/>
                <a:gd name="connsiteX285" fmla="*/ 353767 w 644748"/>
                <a:gd name="connsiteY285" fmla="*/ 700289 h 773939"/>
                <a:gd name="connsiteX286" fmla="*/ 351352 w 644748"/>
                <a:gd name="connsiteY286" fmla="*/ 714777 h 773939"/>
                <a:gd name="connsiteX287" fmla="*/ 357389 w 644748"/>
                <a:gd name="connsiteY287" fmla="*/ 717192 h 773939"/>
                <a:gd name="connsiteX288" fmla="*/ 355578 w 644748"/>
                <a:gd name="connsiteY288" fmla="*/ 721418 h 773939"/>
                <a:gd name="connsiteX289" fmla="*/ 356181 w 644748"/>
                <a:gd name="connsiteY289" fmla="*/ 725644 h 773939"/>
                <a:gd name="connsiteX290" fmla="*/ 359200 w 644748"/>
                <a:gd name="connsiteY290" fmla="*/ 729266 h 773939"/>
                <a:gd name="connsiteX291" fmla="*/ 351956 w 644748"/>
                <a:gd name="connsiteY291" fmla="*/ 738925 h 773939"/>
                <a:gd name="connsiteX292" fmla="*/ 342900 w 644748"/>
                <a:gd name="connsiteY292" fmla="*/ 732888 h 773939"/>
                <a:gd name="connsiteX293" fmla="*/ 341693 w 644748"/>
                <a:gd name="connsiteY293" fmla="*/ 728059 h 773939"/>
                <a:gd name="connsiteX294" fmla="*/ 334448 w 644748"/>
                <a:gd name="connsiteY294" fmla="*/ 724437 h 773939"/>
                <a:gd name="connsiteX295" fmla="*/ 333241 w 644748"/>
                <a:gd name="connsiteY295" fmla="*/ 728663 h 773939"/>
                <a:gd name="connsiteX296" fmla="*/ 329015 w 644748"/>
                <a:gd name="connsiteY296" fmla="*/ 727455 h 773939"/>
                <a:gd name="connsiteX297" fmla="*/ 326600 w 644748"/>
                <a:gd name="connsiteY297" fmla="*/ 729266 h 773939"/>
                <a:gd name="connsiteX298" fmla="*/ 318149 w 644748"/>
                <a:gd name="connsiteY298" fmla="*/ 725644 h 773939"/>
                <a:gd name="connsiteX299" fmla="*/ 311508 w 644748"/>
                <a:gd name="connsiteY299" fmla="*/ 725644 h 773939"/>
                <a:gd name="connsiteX300" fmla="*/ 312112 w 644748"/>
                <a:gd name="connsiteY300" fmla="*/ 714777 h 773939"/>
                <a:gd name="connsiteX301" fmla="*/ 307282 w 644748"/>
                <a:gd name="connsiteY301" fmla="*/ 712363 h 773939"/>
                <a:gd name="connsiteX302" fmla="*/ 301849 w 644748"/>
                <a:gd name="connsiteY302" fmla="*/ 713570 h 773939"/>
                <a:gd name="connsiteX303" fmla="*/ 300641 w 644748"/>
                <a:gd name="connsiteY303" fmla="*/ 709344 h 773939"/>
                <a:gd name="connsiteX304" fmla="*/ 304867 w 644748"/>
                <a:gd name="connsiteY304" fmla="*/ 708137 h 773939"/>
                <a:gd name="connsiteX305" fmla="*/ 309093 w 644748"/>
                <a:gd name="connsiteY305" fmla="*/ 708740 h 773939"/>
                <a:gd name="connsiteX306" fmla="*/ 309697 w 644748"/>
                <a:gd name="connsiteY306" fmla="*/ 702704 h 773939"/>
                <a:gd name="connsiteX307" fmla="*/ 313923 w 644748"/>
                <a:gd name="connsiteY307" fmla="*/ 697270 h 773939"/>
                <a:gd name="connsiteX308" fmla="*/ 307282 w 644748"/>
                <a:gd name="connsiteY308" fmla="*/ 696667 h 773939"/>
                <a:gd name="connsiteX309" fmla="*/ 307282 w 644748"/>
                <a:gd name="connsiteY309" fmla="*/ 693648 h 773939"/>
                <a:gd name="connsiteX310" fmla="*/ 310904 w 644748"/>
                <a:gd name="connsiteY310" fmla="*/ 689422 h 773939"/>
                <a:gd name="connsiteX311" fmla="*/ 311508 w 644748"/>
                <a:gd name="connsiteY311" fmla="*/ 685196 h 773939"/>
                <a:gd name="connsiteX312" fmla="*/ 318752 w 644748"/>
                <a:gd name="connsiteY312" fmla="*/ 685196 h 773939"/>
                <a:gd name="connsiteX313" fmla="*/ 319960 w 644748"/>
                <a:gd name="connsiteY313" fmla="*/ 680970 h 773939"/>
                <a:gd name="connsiteX314" fmla="*/ 323582 w 644748"/>
                <a:gd name="connsiteY314" fmla="*/ 677952 h 773939"/>
                <a:gd name="connsiteX315" fmla="*/ 319356 w 644748"/>
                <a:gd name="connsiteY315" fmla="*/ 674933 h 773939"/>
                <a:gd name="connsiteX316" fmla="*/ 316941 w 644748"/>
                <a:gd name="connsiteY316" fmla="*/ 679763 h 773939"/>
                <a:gd name="connsiteX317" fmla="*/ 311508 w 644748"/>
                <a:gd name="connsiteY317" fmla="*/ 674330 h 773939"/>
                <a:gd name="connsiteX318" fmla="*/ 307886 w 644748"/>
                <a:gd name="connsiteY318" fmla="*/ 674330 h 773939"/>
                <a:gd name="connsiteX319" fmla="*/ 303056 w 644748"/>
                <a:gd name="connsiteY319" fmla="*/ 671915 h 773939"/>
                <a:gd name="connsiteX320" fmla="*/ 304867 w 644748"/>
                <a:gd name="connsiteY320" fmla="*/ 668896 h 773939"/>
                <a:gd name="connsiteX321" fmla="*/ 311508 w 644748"/>
                <a:gd name="connsiteY321" fmla="*/ 664067 h 773939"/>
                <a:gd name="connsiteX322" fmla="*/ 314526 w 644748"/>
                <a:gd name="connsiteY322" fmla="*/ 664067 h 773939"/>
                <a:gd name="connsiteX323" fmla="*/ 315130 w 644748"/>
                <a:gd name="connsiteY323" fmla="*/ 658634 h 773939"/>
                <a:gd name="connsiteX324" fmla="*/ 322374 w 644748"/>
                <a:gd name="connsiteY324" fmla="*/ 653200 h 773939"/>
                <a:gd name="connsiteX325" fmla="*/ 330222 w 644748"/>
                <a:gd name="connsiteY325" fmla="*/ 654408 h 773939"/>
                <a:gd name="connsiteX326" fmla="*/ 329619 w 644748"/>
                <a:gd name="connsiteY326" fmla="*/ 659841 h 773939"/>
                <a:gd name="connsiteX327" fmla="*/ 333845 w 644748"/>
                <a:gd name="connsiteY327" fmla="*/ 660445 h 773939"/>
                <a:gd name="connsiteX328" fmla="*/ 335656 w 644748"/>
                <a:gd name="connsiteY328" fmla="*/ 657426 h 773939"/>
                <a:gd name="connsiteX329" fmla="*/ 332033 w 644748"/>
                <a:gd name="connsiteY329" fmla="*/ 653804 h 773939"/>
                <a:gd name="connsiteX330" fmla="*/ 330222 w 644748"/>
                <a:gd name="connsiteY330" fmla="*/ 647163 h 773939"/>
                <a:gd name="connsiteX331" fmla="*/ 325997 w 644748"/>
                <a:gd name="connsiteY331" fmla="*/ 646560 h 773939"/>
                <a:gd name="connsiteX332" fmla="*/ 327204 w 644748"/>
                <a:gd name="connsiteY332" fmla="*/ 641730 h 773939"/>
                <a:gd name="connsiteX333" fmla="*/ 318752 w 644748"/>
                <a:gd name="connsiteY333" fmla="*/ 637504 h 773939"/>
                <a:gd name="connsiteX334" fmla="*/ 318149 w 644748"/>
                <a:gd name="connsiteY334" fmla="*/ 634486 h 773939"/>
                <a:gd name="connsiteX335" fmla="*/ 320563 w 644748"/>
                <a:gd name="connsiteY335" fmla="*/ 628449 h 773939"/>
                <a:gd name="connsiteX336" fmla="*/ 313923 w 644748"/>
                <a:gd name="connsiteY336" fmla="*/ 624827 h 773939"/>
                <a:gd name="connsiteX337" fmla="*/ 307282 w 644748"/>
                <a:gd name="connsiteY337" fmla="*/ 614564 h 773939"/>
                <a:gd name="connsiteX338" fmla="*/ 301245 w 644748"/>
                <a:gd name="connsiteY338" fmla="*/ 613356 h 773939"/>
                <a:gd name="connsiteX339" fmla="*/ 300641 w 644748"/>
                <a:gd name="connsiteY339" fmla="*/ 607319 h 773939"/>
                <a:gd name="connsiteX340" fmla="*/ 290378 w 644748"/>
                <a:gd name="connsiteY340" fmla="*/ 602490 h 773939"/>
                <a:gd name="connsiteX341" fmla="*/ 282530 w 644748"/>
                <a:gd name="connsiteY341" fmla="*/ 600679 h 773939"/>
                <a:gd name="connsiteX342" fmla="*/ 281323 w 644748"/>
                <a:gd name="connsiteY342" fmla="*/ 598264 h 773939"/>
                <a:gd name="connsiteX343" fmla="*/ 275890 w 644748"/>
                <a:gd name="connsiteY343" fmla="*/ 597057 h 773939"/>
                <a:gd name="connsiteX344" fmla="*/ 272871 w 644748"/>
                <a:gd name="connsiteY344" fmla="*/ 599471 h 773939"/>
                <a:gd name="connsiteX345" fmla="*/ 269249 w 644748"/>
                <a:gd name="connsiteY345" fmla="*/ 598264 h 773939"/>
                <a:gd name="connsiteX346" fmla="*/ 268042 w 644748"/>
                <a:gd name="connsiteY346" fmla="*/ 595245 h 773939"/>
                <a:gd name="connsiteX347" fmla="*/ 272267 w 644748"/>
                <a:gd name="connsiteY347" fmla="*/ 591020 h 773939"/>
                <a:gd name="connsiteX348" fmla="*/ 271060 w 644748"/>
                <a:gd name="connsiteY348" fmla="*/ 586794 h 773939"/>
                <a:gd name="connsiteX349" fmla="*/ 262005 w 644748"/>
                <a:gd name="connsiteY349" fmla="*/ 583172 h 773939"/>
                <a:gd name="connsiteX350" fmla="*/ 262005 w 644748"/>
                <a:gd name="connsiteY350" fmla="*/ 579549 h 773939"/>
                <a:gd name="connsiteX351" fmla="*/ 252346 w 644748"/>
                <a:gd name="connsiteY351" fmla="*/ 577135 h 773939"/>
                <a:gd name="connsiteX352" fmla="*/ 247516 w 644748"/>
                <a:gd name="connsiteY352" fmla="*/ 571701 h 773939"/>
                <a:gd name="connsiteX353" fmla="*/ 247516 w 644748"/>
                <a:gd name="connsiteY353" fmla="*/ 569286 h 773939"/>
                <a:gd name="connsiteX354" fmla="*/ 240272 w 644748"/>
                <a:gd name="connsiteY354" fmla="*/ 566268 h 773939"/>
                <a:gd name="connsiteX355" fmla="*/ 237857 w 644748"/>
                <a:gd name="connsiteY355" fmla="*/ 556005 h 773939"/>
                <a:gd name="connsiteX356" fmla="*/ 236046 w 644748"/>
                <a:gd name="connsiteY356" fmla="*/ 551779 h 773939"/>
                <a:gd name="connsiteX357" fmla="*/ 231216 w 644748"/>
                <a:gd name="connsiteY357" fmla="*/ 551779 h 773939"/>
                <a:gd name="connsiteX358" fmla="*/ 229405 w 644748"/>
                <a:gd name="connsiteY358" fmla="*/ 549364 h 773939"/>
                <a:gd name="connsiteX359" fmla="*/ 225179 w 644748"/>
                <a:gd name="connsiteY359" fmla="*/ 549968 h 773939"/>
                <a:gd name="connsiteX360" fmla="*/ 223368 w 644748"/>
                <a:gd name="connsiteY360" fmla="*/ 543327 h 773939"/>
                <a:gd name="connsiteX361" fmla="*/ 221557 w 644748"/>
                <a:gd name="connsiteY361" fmla="*/ 542120 h 773939"/>
                <a:gd name="connsiteX362" fmla="*/ 219746 w 644748"/>
                <a:gd name="connsiteY362" fmla="*/ 522198 h 773939"/>
                <a:gd name="connsiteX363" fmla="*/ 216727 w 644748"/>
                <a:gd name="connsiteY363" fmla="*/ 513143 h 773939"/>
                <a:gd name="connsiteX364" fmla="*/ 213105 w 644748"/>
                <a:gd name="connsiteY364" fmla="*/ 509520 h 773939"/>
                <a:gd name="connsiteX365" fmla="*/ 216124 w 644748"/>
                <a:gd name="connsiteY365" fmla="*/ 498050 h 773939"/>
                <a:gd name="connsiteX366" fmla="*/ 210690 w 644748"/>
                <a:gd name="connsiteY366" fmla="*/ 492617 h 773939"/>
                <a:gd name="connsiteX367" fmla="*/ 211294 w 644748"/>
                <a:gd name="connsiteY367" fmla="*/ 482958 h 773939"/>
                <a:gd name="connsiteX368" fmla="*/ 206465 w 644748"/>
                <a:gd name="connsiteY368" fmla="*/ 476921 h 773939"/>
                <a:gd name="connsiteX369" fmla="*/ 207068 w 644748"/>
                <a:gd name="connsiteY369" fmla="*/ 473902 h 773939"/>
                <a:gd name="connsiteX370" fmla="*/ 213105 w 644748"/>
                <a:gd name="connsiteY370" fmla="*/ 473299 h 773939"/>
                <a:gd name="connsiteX371" fmla="*/ 214313 w 644748"/>
                <a:gd name="connsiteY371" fmla="*/ 468469 h 773939"/>
                <a:gd name="connsiteX372" fmla="*/ 216727 w 644748"/>
                <a:gd name="connsiteY372" fmla="*/ 464847 h 773939"/>
                <a:gd name="connsiteX373" fmla="*/ 215520 w 644748"/>
                <a:gd name="connsiteY373" fmla="*/ 456999 h 773939"/>
                <a:gd name="connsiteX374" fmla="*/ 207672 w 644748"/>
                <a:gd name="connsiteY374" fmla="*/ 454584 h 773939"/>
                <a:gd name="connsiteX375" fmla="*/ 199824 w 644748"/>
                <a:gd name="connsiteY375" fmla="*/ 455188 h 773939"/>
                <a:gd name="connsiteX376" fmla="*/ 201031 w 644748"/>
                <a:gd name="connsiteY376" fmla="*/ 449754 h 773939"/>
                <a:gd name="connsiteX377" fmla="*/ 199220 w 644748"/>
                <a:gd name="connsiteY377" fmla="*/ 443717 h 773939"/>
                <a:gd name="connsiteX378" fmla="*/ 188957 w 644748"/>
                <a:gd name="connsiteY378" fmla="*/ 442510 h 773939"/>
                <a:gd name="connsiteX379" fmla="*/ 188957 w 644748"/>
                <a:gd name="connsiteY379" fmla="*/ 433455 h 773939"/>
                <a:gd name="connsiteX380" fmla="*/ 191976 w 644748"/>
                <a:gd name="connsiteY380" fmla="*/ 429229 h 773939"/>
                <a:gd name="connsiteX381" fmla="*/ 184731 w 644748"/>
                <a:gd name="connsiteY381" fmla="*/ 425607 h 773939"/>
                <a:gd name="connsiteX382" fmla="*/ 186542 w 644748"/>
                <a:gd name="connsiteY382" fmla="*/ 418966 h 773939"/>
                <a:gd name="connsiteX383" fmla="*/ 190165 w 644748"/>
                <a:gd name="connsiteY383" fmla="*/ 418966 h 773939"/>
                <a:gd name="connsiteX384" fmla="*/ 193183 w 644748"/>
                <a:gd name="connsiteY384" fmla="*/ 414740 h 773939"/>
                <a:gd name="connsiteX385" fmla="*/ 190165 w 644748"/>
                <a:gd name="connsiteY385" fmla="*/ 405081 h 773939"/>
                <a:gd name="connsiteX386" fmla="*/ 192579 w 644748"/>
                <a:gd name="connsiteY386" fmla="*/ 402666 h 773939"/>
                <a:gd name="connsiteX387" fmla="*/ 191976 w 644748"/>
                <a:gd name="connsiteY387" fmla="*/ 397233 h 773939"/>
                <a:gd name="connsiteX388" fmla="*/ 188354 w 644748"/>
                <a:gd name="connsiteY388" fmla="*/ 397233 h 773939"/>
                <a:gd name="connsiteX389" fmla="*/ 182317 w 644748"/>
                <a:gd name="connsiteY389" fmla="*/ 400855 h 773939"/>
                <a:gd name="connsiteX390" fmla="*/ 181713 w 644748"/>
                <a:gd name="connsiteY390" fmla="*/ 405685 h 773939"/>
                <a:gd name="connsiteX391" fmla="*/ 175072 w 644748"/>
                <a:gd name="connsiteY391" fmla="*/ 403873 h 773939"/>
                <a:gd name="connsiteX392" fmla="*/ 176883 w 644748"/>
                <a:gd name="connsiteY392" fmla="*/ 399648 h 773939"/>
                <a:gd name="connsiteX393" fmla="*/ 177487 w 644748"/>
                <a:gd name="connsiteY393" fmla="*/ 393611 h 773939"/>
                <a:gd name="connsiteX394" fmla="*/ 176280 w 644748"/>
                <a:gd name="connsiteY394" fmla="*/ 389988 h 773939"/>
                <a:gd name="connsiteX395" fmla="*/ 167224 w 644748"/>
                <a:gd name="connsiteY395" fmla="*/ 394818 h 773939"/>
                <a:gd name="connsiteX396" fmla="*/ 166620 w 644748"/>
                <a:gd name="connsiteY396" fmla="*/ 399044 h 773939"/>
                <a:gd name="connsiteX397" fmla="*/ 158772 w 644748"/>
                <a:gd name="connsiteY397" fmla="*/ 399648 h 773939"/>
                <a:gd name="connsiteX398" fmla="*/ 156358 w 644748"/>
                <a:gd name="connsiteY398" fmla="*/ 403873 h 773939"/>
                <a:gd name="connsiteX399" fmla="*/ 150321 w 644748"/>
                <a:gd name="connsiteY399" fmla="*/ 401459 h 773939"/>
                <a:gd name="connsiteX400" fmla="*/ 147302 w 644748"/>
                <a:gd name="connsiteY400" fmla="*/ 396025 h 773939"/>
                <a:gd name="connsiteX401" fmla="*/ 144284 w 644748"/>
                <a:gd name="connsiteY401" fmla="*/ 396629 h 773939"/>
                <a:gd name="connsiteX402" fmla="*/ 140661 w 644748"/>
                <a:gd name="connsiteY402" fmla="*/ 401459 h 773939"/>
                <a:gd name="connsiteX403" fmla="*/ 134021 w 644748"/>
                <a:gd name="connsiteY403" fmla="*/ 402062 h 773939"/>
                <a:gd name="connsiteX404" fmla="*/ 132813 w 644748"/>
                <a:gd name="connsiteY404" fmla="*/ 405685 h 773939"/>
                <a:gd name="connsiteX405" fmla="*/ 126173 w 644748"/>
                <a:gd name="connsiteY405" fmla="*/ 404477 h 773939"/>
                <a:gd name="connsiteX406" fmla="*/ 120739 w 644748"/>
                <a:gd name="connsiteY406" fmla="*/ 397233 h 773939"/>
                <a:gd name="connsiteX407" fmla="*/ 118325 w 644748"/>
                <a:gd name="connsiteY407" fmla="*/ 391196 h 773939"/>
                <a:gd name="connsiteX408" fmla="*/ 115306 w 644748"/>
                <a:gd name="connsiteY408" fmla="*/ 390592 h 773939"/>
                <a:gd name="connsiteX409" fmla="*/ 108665 w 644748"/>
                <a:gd name="connsiteY409" fmla="*/ 395422 h 773939"/>
                <a:gd name="connsiteX410" fmla="*/ 105647 w 644748"/>
                <a:gd name="connsiteY410" fmla="*/ 393007 h 773939"/>
                <a:gd name="connsiteX411" fmla="*/ 100818 w 644748"/>
                <a:gd name="connsiteY411" fmla="*/ 393007 h 773939"/>
                <a:gd name="connsiteX412" fmla="*/ 97799 w 644748"/>
                <a:gd name="connsiteY412" fmla="*/ 387574 h 773939"/>
                <a:gd name="connsiteX413" fmla="*/ 100214 w 644748"/>
                <a:gd name="connsiteY413" fmla="*/ 383951 h 773939"/>
                <a:gd name="connsiteX414" fmla="*/ 97195 w 644748"/>
                <a:gd name="connsiteY414" fmla="*/ 379726 h 773939"/>
                <a:gd name="connsiteX415" fmla="*/ 95384 w 644748"/>
                <a:gd name="connsiteY415" fmla="*/ 373085 h 773939"/>
                <a:gd name="connsiteX416" fmla="*/ 87536 w 644748"/>
                <a:gd name="connsiteY416" fmla="*/ 368255 h 773939"/>
                <a:gd name="connsiteX417" fmla="*/ 83914 w 644748"/>
                <a:gd name="connsiteY417" fmla="*/ 368255 h 773939"/>
                <a:gd name="connsiteX418" fmla="*/ 79084 w 644748"/>
                <a:gd name="connsiteY418" fmla="*/ 364029 h 773939"/>
                <a:gd name="connsiteX419" fmla="*/ 71236 w 644748"/>
                <a:gd name="connsiteY419" fmla="*/ 365237 h 773939"/>
                <a:gd name="connsiteX420" fmla="*/ 63992 w 644748"/>
                <a:gd name="connsiteY420" fmla="*/ 374292 h 773939"/>
                <a:gd name="connsiteX421" fmla="*/ 54936 w 644748"/>
                <a:gd name="connsiteY421" fmla="*/ 375500 h 773939"/>
                <a:gd name="connsiteX422" fmla="*/ 50711 w 644748"/>
                <a:gd name="connsiteY422" fmla="*/ 371878 h 773939"/>
                <a:gd name="connsiteX423" fmla="*/ 45881 w 644748"/>
                <a:gd name="connsiteY423" fmla="*/ 373085 h 773939"/>
                <a:gd name="connsiteX424" fmla="*/ 38033 w 644748"/>
                <a:gd name="connsiteY424" fmla="*/ 371274 h 773939"/>
                <a:gd name="connsiteX425" fmla="*/ 36222 w 644748"/>
                <a:gd name="connsiteY425" fmla="*/ 380933 h 773939"/>
                <a:gd name="connsiteX426" fmla="*/ 27166 w 644748"/>
                <a:gd name="connsiteY426" fmla="*/ 381537 h 773939"/>
                <a:gd name="connsiteX427" fmla="*/ 27770 w 644748"/>
                <a:gd name="connsiteY427" fmla="*/ 375500 h 773939"/>
                <a:gd name="connsiteX428" fmla="*/ 22337 w 644748"/>
                <a:gd name="connsiteY428" fmla="*/ 368255 h 773939"/>
                <a:gd name="connsiteX429" fmla="*/ 21733 w 644748"/>
                <a:gd name="connsiteY429" fmla="*/ 363426 h 773939"/>
                <a:gd name="connsiteX430" fmla="*/ 18111 w 644748"/>
                <a:gd name="connsiteY430" fmla="*/ 359200 h 773939"/>
                <a:gd name="connsiteX431" fmla="*/ 13885 w 644748"/>
                <a:gd name="connsiteY431" fmla="*/ 358596 h 773939"/>
                <a:gd name="connsiteX432" fmla="*/ 14489 w 644748"/>
                <a:gd name="connsiteY432" fmla="*/ 349541 h 773939"/>
                <a:gd name="connsiteX433" fmla="*/ 23544 w 644748"/>
                <a:gd name="connsiteY433" fmla="*/ 350748 h 773939"/>
                <a:gd name="connsiteX434" fmla="*/ 26563 w 644748"/>
                <a:gd name="connsiteY434" fmla="*/ 342900 h 773939"/>
                <a:gd name="connsiteX435" fmla="*/ 30185 w 644748"/>
                <a:gd name="connsiteY435" fmla="*/ 336259 h 773939"/>
                <a:gd name="connsiteX436" fmla="*/ 30185 w 644748"/>
                <a:gd name="connsiteY436" fmla="*/ 333844 h 773939"/>
                <a:gd name="connsiteX437" fmla="*/ 22337 w 644748"/>
                <a:gd name="connsiteY437" fmla="*/ 327808 h 773939"/>
                <a:gd name="connsiteX438" fmla="*/ 21733 w 644748"/>
                <a:gd name="connsiteY438" fmla="*/ 320563 h 773939"/>
                <a:gd name="connsiteX439" fmla="*/ 22941 w 644748"/>
                <a:gd name="connsiteY439" fmla="*/ 310904 h 773939"/>
                <a:gd name="connsiteX440" fmla="*/ 24752 w 644748"/>
                <a:gd name="connsiteY440" fmla="*/ 309093 h 773939"/>
                <a:gd name="connsiteX441" fmla="*/ 23544 w 644748"/>
                <a:gd name="connsiteY441" fmla="*/ 304263 h 773939"/>
                <a:gd name="connsiteX442" fmla="*/ 28374 w 644748"/>
                <a:gd name="connsiteY442" fmla="*/ 288567 h 773939"/>
                <a:gd name="connsiteX443" fmla="*/ 28977 w 644748"/>
                <a:gd name="connsiteY443" fmla="*/ 281323 h 773939"/>
                <a:gd name="connsiteX444" fmla="*/ 26563 w 644748"/>
                <a:gd name="connsiteY444" fmla="*/ 277701 h 773939"/>
                <a:gd name="connsiteX445" fmla="*/ 21733 w 644748"/>
                <a:gd name="connsiteY445" fmla="*/ 281323 h 773939"/>
                <a:gd name="connsiteX446" fmla="*/ 15092 w 644748"/>
                <a:gd name="connsiteY446" fmla="*/ 280719 h 773939"/>
                <a:gd name="connsiteX447" fmla="*/ 12678 w 644748"/>
                <a:gd name="connsiteY447" fmla="*/ 283738 h 773939"/>
                <a:gd name="connsiteX448" fmla="*/ 1207 w 644748"/>
                <a:gd name="connsiteY448" fmla="*/ 283134 h 773939"/>
                <a:gd name="connsiteX449" fmla="*/ 0 w 644748"/>
                <a:gd name="connsiteY449" fmla="*/ 272871 h 773939"/>
                <a:gd name="connsiteX450" fmla="*/ 1207 w 644748"/>
                <a:gd name="connsiteY450" fmla="*/ 269249 h 773939"/>
                <a:gd name="connsiteX451" fmla="*/ 5433 w 644748"/>
                <a:gd name="connsiteY451" fmla="*/ 263816 h 773939"/>
                <a:gd name="connsiteX452" fmla="*/ 13885 w 644748"/>
                <a:gd name="connsiteY452" fmla="*/ 260797 h 773939"/>
                <a:gd name="connsiteX453" fmla="*/ 18111 w 644748"/>
                <a:gd name="connsiteY453" fmla="*/ 254157 h 773939"/>
                <a:gd name="connsiteX454" fmla="*/ 14489 w 644748"/>
                <a:gd name="connsiteY454" fmla="*/ 245705 h 773939"/>
                <a:gd name="connsiteX455" fmla="*/ 8452 w 644748"/>
                <a:gd name="connsiteY455" fmla="*/ 244497 h 773939"/>
                <a:gd name="connsiteX456" fmla="*/ 11470 w 644748"/>
                <a:gd name="connsiteY456" fmla="*/ 236046 h 773939"/>
                <a:gd name="connsiteX457" fmla="*/ 22337 w 644748"/>
                <a:gd name="connsiteY457" fmla="*/ 240271 h 773939"/>
                <a:gd name="connsiteX458" fmla="*/ 24752 w 644748"/>
                <a:gd name="connsiteY458" fmla="*/ 242686 h 773939"/>
                <a:gd name="connsiteX459" fmla="*/ 36222 w 644748"/>
                <a:gd name="connsiteY459" fmla="*/ 245101 h 773939"/>
                <a:gd name="connsiteX460" fmla="*/ 36222 w 644748"/>
                <a:gd name="connsiteY460" fmla="*/ 240875 h 773939"/>
                <a:gd name="connsiteX461" fmla="*/ 44674 w 644748"/>
                <a:gd name="connsiteY461" fmla="*/ 234234 h 773939"/>
                <a:gd name="connsiteX462" fmla="*/ 47692 w 644748"/>
                <a:gd name="connsiteY462" fmla="*/ 229405 h 773939"/>
                <a:gd name="connsiteX463" fmla="*/ 53729 w 644748"/>
                <a:gd name="connsiteY463" fmla="*/ 231216 h 773939"/>
                <a:gd name="connsiteX464" fmla="*/ 56144 w 644748"/>
                <a:gd name="connsiteY464" fmla="*/ 230009 h 773939"/>
                <a:gd name="connsiteX465" fmla="*/ 63992 w 644748"/>
                <a:gd name="connsiteY465" fmla="*/ 228197 h 773939"/>
                <a:gd name="connsiteX466" fmla="*/ 69425 w 644748"/>
                <a:gd name="connsiteY466" fmla="*/ 223972 h 773939"/>
                <a:gd name="connsiteX467" fmla="*/ 73651 w 644748"/>
                <a:gd name="connsiteY467" fmla="*/ 228801 h 773939"/>
                <a:gd name="connsiteX468" fmla="*/ 79084 w 644748"/>
                <a:gd name="connsiteY468" fmla="*/ 232423 h 773939"/>
                <a:gd name="connsiteX469" fmla="*/ 83914 w 644748"/>
                <a:gd name="connsiteY469" fmla="*/ 232423 h 773939"/>
                <a:gd name="connsiteX470" fmla="*/ 94781 w 644748"/>
                <a:gd name="connsiteY470" fmla="*/ 236046 h 773939"/>
                <a:gd name="connsiteX471" fmla="*/ 98403 w 644748"/>
                <a:gd name="connsiteY471" fmla="*/ 245705 h 773939"/>
                <a:gd name="connsiteX472" fmla="*/ 104440 w 644748"/>
                <a:gd name="connsiteY472" fmla="*/ 248723 h 773939"/>
                <a:gd name="connsiteX473" fmla="*/ 103836 w 644748"/>
                <a:gd name="connsiteY473" fmla="*/ 250534 h 773939"/>
                <a:gd name="connsiteX474" fmla="*/ 108062 w 644748"/>
                <a:gd name="connsiteY474" fmla="*/ 256571 h 773939"/>
                <a:gd name="connsiteX475" fmla="*/ 113495 w 644748"/>
                <a:gd name="connsiteY475" fmla="*/ 254760 h 773939"/>
                <a:gd name="connsiteX476" fmla="*/ 118325 w 644748"/>
                <a:gd name="connsiteY476" fmla="*/ 250534 h 773939"/>
                <a:gd name="connsiteX477" fmla="*/ 123758 w 644748"/>
                <a:gd name="connsiteY477" fmla="*/ 251138 h 773939"/>
                <a:gd name="connsiteX478" fmla="*/ 126173 w 644748"/>
                <a:gd name="connsiteY478" fmla="*/ 243290 h 773939"/>
                <a:gd name="connsiteX479" fmla="*/ 131606 w 644748"/>
                <a:gd name="connsiteY479" fmla="*/ 246912 h 773939"/>
                <a:gd name="connsiteX480" fmla="*/ 131002 w 644748"/>
                <a:gd name="connsiteY480" fmla="*/ 253553 h 773939"/>
                <a:gd name="connsiteX481" fmla="*/ 127984 w 644748"/>
                <a:gd name="connsiteY481" fmla="*/ 255968 h 773939"/>
                <a:gd name="connsiteX482" fmla="*/ 127984 w 644748"/>
                <a:gd name="connsiteY482" fmla="*/ 259590 h 773939"/>
                <a:gd name="connsiteX483" fmla="*/ 131606 w 644748"/>
                <a:gd name="connsiteY483" fmla="*/ 260797 h 773939"/>
                <a:gd name="connsiteX484" fmla="*/ 129795 w 644748"/>
                <a:gd name="connsiteY484" fmla="*/ 265627 h 773939"/>
                <a:gd name="connsiteX485" fmla="*/ 131606 w 644748"/>
                <a:gd name="connsiteY485" fmla="*/ 269249 h 773939"/>
                <a:gd name="connsiteX486" fmla="*/ 135832 w 644748"/>
                <a:gd name="connsiteY486" fmla="*/ 268645 h 773939"/>
                <a:gd name="connsiteX487" fmla="*/ 137643 w 644748"/>
                <a:gd name="connsiteY487" fmla="*/ 273475 h 773939"/>
                <a:gd name="connsiteX488" fmla="*/ 141265 w 644748"/>
                <a:gd name="connsiteY488" fmla="*/ 271664 h 773939"/>
                <a:gd name="connsiteX489" fmla="*/ 142473 w 644748"/>
                <a:gd name="connsiteY489" fmla="*/ 265023 h 773939"/>
                <a:gd name="connsiteX490" fmla="*/ 147906 w 644748"/>
                <a:gd name="connsiteY490" fmla="*/ 260797 h 773939"/>
                <a:gd name="connsiteX491" fmla="*/ 151528 w 644748"/>
                <a:gd name="connsiteY491" fmla="*/ 262608 h 773939"/>
                <a:gd name="connsiteX492" fmla="*/ 150924 w 644748"/>
                <a:gd name="connsiteY492" fmla="*/ 271060 h 773939"/>
                <a:gd name="connsiteX493" fmla="*/ 153943 w 644748"/>
                <a:gd name="connsiteY493" fmla="*/ 272871 h 773939"/>
                <a:gd name="connsiteX494" fmla="*/ 158169 w 644748"/>
                <a:gd name="connsiteY494" fmla="*/ 281323 h 773939"/>
                <a:gd name="connsiteX495" fmla="*/ 155754 w 644748"/>
                <a:gd name="connsiteY495" fmla="*/ 286152 h 773939"/>
                <a:gd name="connsiteX496" fmla="*/ 150924 w 644748"/>
                <a:gd name="connsiteY496" fmla="*/ 286152 h 773939"/>
                <a:gd name="connsiteX497" fmla="*/ 149113 w 644748"/>
                <a:gd name="connsiteY497" fmla="*/ 290982 h 773939"/>
                <a:gd name="connsiteX498" fmla="*/ 150924 w 644748"/>
                <a:gd name="connsiteY498" fmla="*/ 294604 h 773939"/>
                <a:gd name="connsiteX499" fmla="*/ 149113 w 644748"/>
                <a:gd name="connsiteY499" fmla="*/ 298226 h 773939"/>
                <a:gd name="connsiteX500" fmla="*/ 143076 w 644748"/>
                <a:gd name="connsiteY500" fmla="*/ 301245 h 773939"/>
                <a:gd name="connsiteX501" fmla="*/ 146095 w 644748"/>
                <a:gd name="connsiteY501" fmla="*/ 305471 h 773939"/>
                <a:gd name="connsiteX502" fmla="*/ 146095 w 644748"/>
                <a:gd name="connsiteY502" fmla="*/ 310300 h 773939"/>
                <a:gd name="connsiteX503" fmla="*/ 151528 w 644748"/>
                <a:gd name="connsiteY503" fmla="*/ 312112 h 773939"/>
                <a:gd name="connsiteX504" fmla="*/ 155754 w 644748"/>
                <a:gd name="connsiteY504" fmla="*/ 315734 h 773939"/>
                <a:gd name="connsiteX505" fmla="*/ 153943 w 644748"/>
                <a:gd name="connsiteY505" fmla="*/ 321771 h 773939"/>
                <a:gd name="connsiteX506" fmla="*/ 159376 w 644748"/>
                <a:gd name="connsiteY506" fmla="*/ 329015 h 773939"/>
                <a:gd name="connsiteX507" fmla="*/ 170243 w 644748"/>
                <a:gd name="connsiteY507" fmla="*/ 326600 h 773939"/>
                <a:gd name="connsiteX508" fmla="*/ 173261 w 644748"/>
                <a:gd name="connsiteY508" fmla="*/ 319960 h 773939"/>
                <a:gd name="connsiteX509" fmla="*/ 168432 w 644748"/>
                <a:gd name="connsiteY509" fmla="*/ 316941 h 773939"/>
                <a:gd name="connsiteX510" fmla="*/ 169639 w 644748"/>
                <a:gd name="connsiteY510" fmla="*/ 312715 h 773939"/>
                <a:gd name="connsiteX511" fmla="*/ 173865 w 644748"/>
                <a:gd name="connsiteY511" fmla="*/ 309697 h 773939"/>
                <a:gd name="connsiteX512" fmla="*/ 175676 w 644748"/>
                <a:gd name="connsiteY512" fmla="*/ 300641 h 773939"/>
                <a:gd name="connsiteX513" fmla="*/ 181713 w 644748"/>
                <a:gd name="connsiteY513" fmla="*/ 300641 h 773939"/>
                <a:gd name="connsiteX514" fmla="*/ 179298 w 644748"/>
                <a:gd name="connsiteY514" fmla="*/ 296415 h 773939"/>
                <a:gd name="connsiteX515" fmla="*/ 184731 w 644748"/>
                <a:gd name="connsiteY515" fmla="*/ 290378 h 773939"/>
                <a:gd name="connsiteX516" fmla="*/ 188354 w 644748"/>
                <a:gd name="connsiteY516" fmla="*/ 290982 h 773939"/>
                <a:gd name="connsiteX517" fmla="*/ 189561 w 644748"/>
                <a:gd name="connsiteY517" fmla="*/ 285549 h 773939"/>
                <a:gd name="connsiteX518" fmla="*/ 191976 w 644748"/>
                <a:gd name="connsiteY518" fmla="*/ 279512 h 773939"/>
                <a:gd name="connsiteX519" fmla="*/ 201635 w 644748"/>
                <a:gd name="connsiteY519" fmla="*/ 273475 h 773939"/>
                <a:gd name="connsiteX520" fmla="*/ 201635 w 644748"/>
                <a:gd name="connsiteY520" fmla="*/ 268042 h 773939"/>
                <a:gd name="connsiteX521" fmla="*/ 214916 w 644748"/>
                <a:gd name="connsiteY521" fmla="*/ 275890 h 773939"/>
                <a:gd name="connsiteX522" fmla="*/ 225179 w 644748"/>
                <a:gd name="connsiteY522" fmla="*/ 278304 h 773939"/>
                <a:gd name="connsiteX523" fmla="*/ 226386 w 644748"/>
                <a:gd name="connsiteY523" fmla="*/ 283134 h 773939"/>
                <a:gd name="connsiteX524" fmla="*/ 238460 w 644748"/>
                <a:gd name="connsiteY524" fmla="*/ 280719 h 773939"/>
                <a:gd name="connsiteX525" fmla="*/ 239064 w 644748"/>
                <a:gd name="connsiteY525" fmla="*/ 276493 h 773939"/>
                <a:gd name="connsiteX526" fmla="*/ 247516 w 644748"/>
                <a:gd name="connsiteY526" fmla="*/ 276493 h 773939"/>
                <a:gd name="connsiteX527" fmla="*/ 249931 w 644748"/>
                <a:gd name="connsiteY527" fmla="*/ 280115 h 773939"/>
                <a:gd name="connsiteX528" fmla="*/ 254157 w 644748"/>
                <a:gd name="connsiteY528" fmla="*/ 280719 h 773939"/>
                <a:gd name="connsiteX529" fmla="*/ 255968 w 644748"/>
                <a:gd name="connsiteY529" fmla="*/ 268042 h 773939"/>
                <a:gd name="connsiteX530" fmla="*/ 264419 w 644748"/>
                <a:gd name="connsiteY530" fmla="*/ 266834 h 773939"/>
                <a:gd name="connsiteX531" fmla="*/ 269249 w 644748"/>
                <a:gd name="connsiteY531" fmla="*/ 263816 h 773939"/>
                <a:gd name="connsiteX532" fmla="*/ 274682 w 644748"/>
                <a:gd name="connsiteY532" fmla="*/ 268042 h 773939"/>
                <a:gd name="connsiteX533" fmla="*/ 279512 w 644748"/>
                <a:gd name="connsiteY533" fmla="*/ 266231 h 773939"/>
                <a:gd name="connsiteX534" fmla="*/ 284341 w 644748"/>
                <a:gd name="connsiteY534" fmla="*/ 275890 h 773939"/>
                <a:gd name="connsiteX535" fmla="*/ 288567 w 644748"/>
                <a:gd name="connsiteY535" fmla="*/ 281323 h 773939"/>
                <a:gd name="connsiteX536" fmla="*/ 291586 w 644748"/>
                <a:gd name="connsiteY536" fmla="*/ 282530 h 773939"/>
                <a:gd name="connsiteX537" fmla="*/ 295208 w 644748"/>
                <a:gd name="connsiteY537" fmla="*/ 280719 h 773939"/>
                <a:gd name="connsiteX538" fmla="*/ 298830 w 644748"/>
                <a:gd name="connsiteY538" fmla="*/ 284341 h 773939"/>
                <a:gd name="connsiteX539" fmla="*/ 303056 w 644748"/>
                <a:gd name="connsiteY539" fmla="*/ 286152 h 773939"/>
                <a:gd name="connsiteX540" fmla="*/ 310904 w 644748"/>
                <a:gd name="connsiteY540" fmla="*/ 286152 h 773939"/>
                <a:gd name="connsiteX541" fmla="*/ 317545 w 644748"/>
                <a:gd name="connsiteY541" fmla="*/ 281323 h 773939"/>
                <a:gd name="connsiteX542" fmla="*/ 321771 w 644748"/>
                <a:gd name="connsiteY542" fmla="*/ 280719 h 773939"/>
                <a:gd name="connsiteX543" fmla="*/ 324789 w 644748"/>
                <a:gd name="connsiteY543" fmla="*/ 281927 h 773939"/>
                <a:gd name="connsiteX544" fmla="*/ 328411 w 644748"/>
                <a:gd name="connsiteY544" fmla="*/ 276493 h 773939"/>
                <a:gd name="connsiteX545" fmla="*/ 332033 w 644748"/>
                <a:gd name="connsiteY545" fmla="*/ 274682 h 773939"/>
                <a:gd name="connsiteX546" fmla="*/ 332637 w 644748"/>
                <a:gd name="connsiteY546" fmla="*/ 268645 h 773939"/>
                <a:gd name="connsiteX547" fmla="*/ 336259 w 644748"/>
                <a:gd name="connsiteY547" fmla="*/ 267438 h 773939"/>
                <a:gd name="connsiteX548" fmla="*/ 340485 w 644748"/>
                <a:gd name="connsiteY548" fmla="*/ 271060 h 773939"/>
                <a:gd name="connsiteX549" fmla="*/ 345315 w 644748"/>
                <a:gd name="connsiteY549" fmla="*/ 266231 h 773939"/>
                <a:gd name="connsiteX550" fmla="*/ 350748 w 644748"/>
                <a:gd name="connsiteY550" fmla="*/ 265627 h 773939"/>
                <a:gd name="connsiteX551" fmla="*/ 356785 w 644748"/>
                <a:gd name="connsiteY551" fmla="*/ 258986 h 773939"/>
                <a:gd name="connsiteX552" fmla="*/ 363426 w 644748"/>
                <a:gd name="connsiteY552" fmla="*/ 257175 h 773939"/>
                <a:gd name="connsiteX553" fmla="*/ 366444 w 644748"/>
                <a:gd name="connsiteY553" fmla="*/ 253553 h 773939"/>
                <a:gd name="connsiteX554" fmla="*/ 362822 w 644748"/>
                <a:gd name="connsiteY554" fmla="*/ 249931 h 773939"/>
                <a:gd name="connsiteX555" fmla="*/ 357389 w 644748"/>
                <a:gd name="connsiteY555" fmla="*/ 249931 h 773939"/>
                <a:gd name="connsiteX556" fmla="*/ 354370 w 644748"/>
                <a:gd name="connsiteY556" fmla="*/ 247516 h 773939"/>
                <a:gd name="connsiteX557" fmla="*/ 353767 w 644748"/>
                <a:gd name="connsiteY557" fmla="*/ 240875 h 773939"/>
                <a:gd name="connsiteX558" fmla="*/ 350748 w 644748"/>
                <a:gd name="connsiteY558" fmla="*/ 239668 h 773939"/>
                <a:gd name="connsiteX559" fmla="*/ 353163 w 644748"/>
                <a:gd name="connsiteY559" fmla="*/ 235442 h 773939"/>
                <a:gd name="connsiteX560" fmla="*/ 358596 w 644748"/>
                <a:gd name="connsiteY560" fmla="*/ 235442 h 773939"/>
                <a:gd name="connsiteX561" fmla="*/ 355578 w 644748"/>
                <a:gd name="connsiteY561" fmla="*/ 221557 h 773939"/>
                <a:gd name="connsiteX562" fmla="*/ 357389 w 644748"/>
                <a:gd name="connsiteY562" fmla="*/ 214313 h 773939"/>
                <a:gd name="connsiteX563" fmla="*/ 364030 w 644748"/>
                <a:gd name="connsiteY563" fmla="*/ 203446 h 773939"/>
                <a:gd name="connsiteX564" fmla="*/ 368859 w 644748"/>
                <a:gd name="connsiteY564" fmla="*/ 197409 h 773939"/>
                <a:gd name="connsiteX565" fmla="*/ 364030 w 644748"/>
                <a:gd name="connsiteY565" fmla="*/ 196805 h 773939"/>
                <a:gd name="connsiteX566" fmla="*/ 358596 w 644748"/>
                <a:gd name="connsiteY566" fmla="*/ 191976 h 773939"/>
                <a:gd name="connsiteX567" fmla="*/ 359804 w 644748"/>
                <a:gd name="connsiteY567" fmla="*/ 185335 h 773939"/>
                <a:gd name="connsiteX568" fmla="*/ 368255 w 644748"/>
                <a:gd name="connsiteY568" fmla="*/ 193787 h 773939"/>
                <a:gd name="connsiteX569" fmla="*/ 374292 w 644748"/>
                <a:gd name="connsiteY569" fmla="*/ 195598 h 773939"/>
                <a:gd name="connsiteX570" fmla="*/ 376707 w 644748"/>
                <a:gd name="connsiteY570" fmla="*/ 194391 h 773939"/>
                <a:gd name="connsiteX571" fmla="*/ 383951 w 644748"/>
                <a:gd name="connsiteY571" fmla="*/ 196202 h 773939"/>
                <a:gd name="connsiteX572" fmla="*/ 388177 w 644748"/>
                <a:gd name="connsiteY572" fmla="*/ 191976 h 773939"/>
                <a:gd name="connsiteX573" fmla="*/ 396629 w 644748"/>
                <a:gd name="connsiteY573" fmla="*/ 191976 h 773939"/>
                <a:gd name="connsiteX574" fmla="*/ 396025 w 644748"/>
                <a:gd name="connsiteY574" fmla="*/ 187750 h 773939"/>
                <a:gd name="connsiteX575" fmla="*/ 399044 w 644748"/>
                <a:gd name="connsiteY575" fmla="*/ 184731 h 773939"/>
                <a:gd name="connsiteX576" fmla="*/ 394818 w 644748"/>
                <a:gd name="connsiteY576" fmla="*/ 178694 h 773939"/>
                <a:gd name="connsiteX577" fmla="*/ 398440 w 644748"/>
                <a:gd name="connsiteY577" fmla="*/ 175072 h 773939"/>
                <a:gd name="connsiteX578" fmla="*/ 403270 w 644748"/>
                <a:gd name="connsiteY578" fmla="*/ 175072 h 773939"/>
                <a:gd name="connsiteX579" fmla="*/ 405081 w 644748"/>
                <a:gd name="connsiteY579" fmla="*/ 179298 h 773939"/>
                <a:gd name="connsiteX580" fmla="*/ 404477 w 644748"/>
                <a:gd name="connsiteY580" fmla="*/ 187146 h 773939"/>
                <a:gd name="connsiteX581" fmla="*/ 408099 w 644748"/>
                <a:gd name="connsiteY581" fmla="*/ 193183 h 773939"/>
                <a:gd name="connsiteX582" fmla="*/ 409910 w 644748"/>
                <a:gd name="connsiteY582" fmla="*/ 198616 h 773939"/>
                <a:gd name="connsiteX583" fmla="*/ 417759 w 644748"/>
                <a:gd name="connsiteY583" fmla="*/ 199220 h 773939"/>
                <a:gd name="connsiteX584" fmla="*/ 419570 w 644748"/>
                <a:gd name="connsiteY584" fmla="*/ 204050 h 773939"/>
                <a:gd name="connsiteX585" fmla="*/ 426210 w 644748"/>
                <a:gd name="connsiteY585" fmla="*/ 202842 h 773939"/>
                <a:gd name="connsiteX586" fmla="*/ 431040 w 644748"/>
                <a:gd name="connsiteY586" fmla="*/ 198616 h 773939"/>
                <a:gd name="connsiteX587" fmla="*/ 438284 w 644748"/>
                <a:gd name="connsiteY587" fmla="*/ 203446 h 773939"/>
                <a:gd name="connsiteX588" fmla="*/ 444321 w 644748"/>
                <a:gd name="connsiteY588" fmla="*/ 199824 h 773939"/>
                <a:gd name="connsiteX589" fmla="*/ 446132 w 644748"/>
                <a:gd name="connsiteY589" fmla="*/ 190165 h 773939"/>
                <a:gd name="connsiteX590" fmla="*/ 444925 w 644748"/>
                <a:gd name="connsiteY590" fmla="*/ 181713 h 773939"/>
                <a:gd name="connsiteX591" fmla="*/ 448547 w 644748"/>
                <a:gd name="connsiteY591" fmla="*/ 178091 h 773939"/>
                <a:gd name="connsiteX592" fmla="*/ 447943 w 644748"/>
                <a:gd name="connsiteY592" fmla="*/ 173261 h 773939"/>
                <a:gd name="connsiteX593" fmla="*/ 441303 w 644748"/>
                <a:gd name="connsiteY593" fmla="*/ 170846 h 773939"/>
                <a:gd name="connsiteX594" fmla="*/ 442510 w 644748"/>
                <a:gd name="connsiteY594" fmla="*/ 168431 h 773939"/>
                <a:gd name="connsiteX595" fmla="*/ 438284 w 644748"/>
                <a:gd name="connsiteY595" fmla="*/ 161791 h 773939"/>
                <a:gd name="connsiteX596" fmla="*/ 435266 w 644748"/>
                <a:gd name="connsiteY596" fmla="*/ 161187 h 773939"/>
                <a:gd name="connsiteX597" fmla="*/ 429229 w 644748"/>
                <a:gd name="connsiteY597" fmla="*/ 166620 h 773939"/>
                <a:gd name="connsiteX598" fmla="*/ 429229 w 644748"/>
                <a:gd name="connsiteY598" fmla="*/ 160583 h 773939"/>
                <a:gd name="connsiteX599" fmla="*/ 436473 w 644748"/>
                <a:gd name="connsiteY599" fmla="*/ 158169 h 773939"/>
                <a:gd name="connsiteX600" fmla="*/ 443114 w 644748"/>
                <a:gd name="connsiteY600" fmla="*/ 156961 h 773939"/>
                <a:gd name="connsiteX601" fmla="*/ 450962 w 644748"/>
                <a:gd name="connsiteY601" fmla="*/ 150924 h 773939"/>
                <a:gd name="connsiteX602" fmla="*/ 454584 w 644748"/>
                <a:gd name="connsiteY602" fmla="*/ 146095 h 773939"/>
                <a:gd name="connsiteX603" fmla="*/ 460621 w 644748"/>
                <a:gd name="connsiteY603" fmla="*/ 144887 h 773939"/>
                <a:gd name="connsiteX604" fmla="*/ 468469 w 644748"/>
                <a:gd name="connsiteY604" fmla="*/ 136436 h 773939"/>
                <a:gd name="connsiteX605" fmla="*/ 460621 w 644748"/>
                <a:gd name="connsiteY605" fmla="*/ 128587 h 773939"/>
                <a:gd name="connsiteX606" fmla="*/ 466054 w 644748"/>
                <a:gd name="connsiteY606" fmla="*/ 125569 h 773939"/>
                <a:gd name="connsiteX607" fmla="*/ 466054 w 644748"/>
                <a:gd name="connsiteY607" fmla="*/ 121947 h 773939"/>
                <a:gd name="connsiteX608" fmla="*/ 470884 w 644748"/>
                <a:gd name="connsiteY608" fmla="*/ 120739 h 773939"/>
                <a:gd name="connsiteX609" fmla="*/ 477525 w 644748"/>
                <a:gd name="connsiteY609" fmla="*/ 123154 h 773939"/>
                <a:gd name="connsiteX610" fmla="*/ 482958 w 644748"/>
                <a:gd name="connsiteY610" fmla="*/ 124362 h 773939"/>
                <a:gd name="connsiteX611" fmla="*/ 488391 w 644748"/>
                <a:gd name="connsiteY611" fmla="*/ 118928 h 773939"/>
                <a:gd name="connsiteX612" fmla="*/ 491409 w 644748"/>
                <a:gd name="connsiteY612" fmla="*/ 123154 h 773939"/>
                <a:gd name="connsiteX613" fmla="*/ 495032 w 644748"/>
                <a:gd name="connsiteY613" fmla="*/ 124965 h 773939"/>
                <a:gd name="connsiteX614" fmla="*/ 498050 w 644748"/>
                <a:gd name="connsiteY614" fmla="*/ 131002 h 773939"/>
                <a:gd name="connsiteX615" fmla="*/ 497446 w 644748"/>
                <a:gd name="connsiteY615" fmla="*/ 135832 h 773939"/>
                <a:gd name="connsiteX616" fmla="*/ 501672 w 644748"/>
                <a:gd name="connsiteY616" fmla="*/ 135832 h 773939"/>
                <a:gd name="connsiteX617" fmla="*/ 507709 w 644748"/>
                <a:gd name="connsiteY617" fmla="*/ 129795 h 773939"/>
                <a:gd name="connsiteX618" fmla="*/ 504087 w 644748"/>
                <a:gd name="connsiteY618" fmla="*/ 126173 h 773939"/>
                <a:gd name="connsiteX619" fmla="*/ 502276 w 644748"/>
                <a:gd name="connsiteY619" fmla="*/ 120136 h 773939"/>
                <a:gd name="connsiteX620" fmla="*/ 499861 w 644748"/>
                <a:gd name="connsiteY620" fmla="*/ 118325 h 773939"/>
                <a:gd name="connsiteX621" fmla="*/ 501069 w 644748"/>
                <a:gd name="connsiteY621" fmla="*/ 113495 h 773939"/>
                <a:gd name="connsiteX622" fmla="*/ 501069 w 644748"/>
                <a:gd name="connsiteY622" fmla="*/ 105647 h 773939"/>
                <a:gd name="connsiteX623" fmla="*/ 504691 w 644748"/>
                <a:gd name="connsiteY623" fmla="*/ 104440 h 773939"/>
                <a:gd name="connsiteX624" fmla="*/ 505898 w 644748"/>
                <a:gd name="connsiteY624" fmla="*/ 97195 h 773939"/>
                <a:gd name="connsiteX625" fmla="*/ 498654 w 644748"/>
                <a:gd name="connsiteY625" fmla="*/ 93573 h 773939"/>
                <a:gd name="connsiteX626" fmla="*/ 502276 w 644748"/>
                <a:gd name="connsiteY626" fmla="*/ 91158 h 773939"/>
                <a:gd name="connsiteX627" fmla="*/ 501672 w 644748"/>
                <a:gd name="connsiteY627" fmla="*/ 86932 h 773939"/>
                <a:gd name="connsiteX628" fmla="*/ 504691 w 644748"/>
                <a:gd name="connsiteY628" fmla="*/ 79084 h 773939"/>
                <a:gd name="connsiteX629" fmla="*/ 501672 w 644748"/>
                <a:gd name="connsiteY629" fmla="*/ 74255 h 773939"/>
                <a:gd name="connsiteX630" fmla="*/ 496239 w 644748"/>
                <a:gd name="connsiteY630" fmla="*/ 69425 h 773939"/>
                <a:gd name="connsiteX631" fmla="*/ 493221 w 644748"/>
                <a:gd name="connsiteY631" fmla="*/ 69425 h 773939"/>
                <a:gd name="connsiteX632" fmla="*/ 494428 w 644748"/>
                <a:gd name="connsiteY632" fmla="*/ 62181 h 773939"/>
                <a:gd name="connsiteX633" fmla="*/ 485373 w 644748"/>
                <a:gd name="connsiteY633" fmla="*/ 64596 h 773939"/>
                <a:gd name="connsiteX634" fmla="*/ 485373 w 644748"/>
                <a:gd name="connsiteY634" fmla="*/ 58559 h 773939"/>
                <a:gd name="connsiteX635" fmla="*/ 485976 w 644748"/>
                <a:gd name="connsiteY635" fmla="*/ 56144 h 773939"/>
                <a:gd name="connsiteX636" fmla="*/ 488995 w 644748"/>
                <a:gd name="connsiteY636" fmla="*/ 51918 h 773939"/>
                <a:gd name="connsiteX637" fmla="*/ 486580 w 644748"/>
                <a:gd name="connsiteY637" fmla="*/ 47692 h 773939"/>
                <a:gd name="connsiteX638" fmla="*/ 487184 w 644748"/>
                <a:gd name="connsiteY638" fmla="*/ 39844 h 773939"/>
                <a:gd name="connsiteX639" fmla="*/ 490806 w 644748"/>
                <a:gd name="connsiteY639" fmla="*/ 33203 h 773939"/>
                <a:gd name="connsiteX640" fmla="*/ 488391 w 644748"/>
                <a:gd name="connsiteY640" fmla="*/ 30185 h 773939"/>
                <a:gd name="connsiteX641" fmla="*/ 487184 w 644748"/>
                <a:gd name="connsiteY641" fmla="*/ 23544 h 773939"/>
                <a:gd name="connsiteX642" fmla="*/ 481750 w 644748"/>
                <a:gd name="connsiteY642" fmla="*/ 21129 h 773939"/>
                <a:gd name="connsiteX643" fmla="*/ 475110 w 644748"/>
                <a:gd name="connsiteY643" fmla="*/ 12678 h 773939"/>
                <a:gd name="connsiteX644" fmla="*/ 473902 w 644748"/>
                <a:gd name="connsiteY644" fmla="*/ 9055 h 773939"/>
                <a:gd name="connsiteX645" fmla="*/ 475110 w 644748"/>
                <a:gd name="connsiteY645" fmla="*/ 5433 h 773939"/>
                <a:gd name="connsiteX646" fmla="*/ 483562 w 644748"/>
                <a:gd name="connsiteY646" fmla="*/ 0 h 773939"/>
                <a:gd name="connsiteX647" fmla="*/ 483562 w 644748"/>
                <a:gd name="connsiteY647" fmla="*/ 5433 h 773939"/>
                <a:gd name="connsiteX648" fmla="*/ 485976 w 644748"/>
                <a:gd name="connsiteY648" fmla="*/ 10263 h 773939"/>
                <a:gd name="connsiteX649" fmla="*/ 492013 w 644748"/>
                <a:gd name="connsiteY649" fmla="*/ 14489 h 773939"/>
                <a:gd name="connsiteX650" fmla="*/ 502276 w 644748"/>
                <a:gd name="connsiteY650" fmla="*/ 7848 h 773939"/>
                <a:gd name="connsiteX651" fmla="*/ 507709 w 644748"/>
                <a:gd name="connsiteY651" fmla="*/ 18111 h 773939"/>
                <a:gd name="connsiteX652" fmla="*/ 507709 w 644748"/>
                <a:gd name="connsiteY652" fmla="*/ 22337 h 773939"/>
                <a:gd name="connsiteX653" fmla="*/ 510728 w 644748"/>
                <a:gd name="connsiteY653" fmla="*/ 24148 h 773939"/>
                <a:gd name="connsiteX654" fmla="*/ 513143 w 644748"/>
                <a:gd name="connsiteY654" fmla="*/ 28374 h 773939"/>
                <a:gd name="connsiteX655" fmla="*/ 516161 w 644748"/>
                <a:gd name="connsiteY655" fmla="*/ 28977 h 773939"/>
                <a:gd name="connsiteX656" fmla="*/ 522198 w 644748"/>
                <a:gd name="connsiteY656" fmla="*/ 27770 h 773939"/>
                <a:gd name="connsiteX657" fmla="*/ 522802 w 644748"/>
                <a:gd name="connsiteY657" fmla="*/ 33807 h 773939"/>
                <a:gd name="connsiteX658" fmla="*/ 520387 w 644748"/>
                <a:gd name="connsiteY658" fmla="*/ 36826 h 773939"/>
                <a:gd name="connsiteX659" fmla="*/ 523406 w 644748"/>
                <a:gd name="connsiteY659" fmla="*/ 39240 h 773939"/>
                <a:gd name="connsiteX660" fmla="*/ 525217 w 644748"/>
                <a:gd name="connsiteY660" fmla="*/ 45277 h 773939"/>
                <a:gd name="connsiteX661" fmla="*/ 532461 w 644748"/>
                <a:gd name="connsiteY661" fmla="*/ 43466 h 773939"/>
                <a:gd name="connsiteX662" fmla="*/ 538498 w 644748"/>
                <a:gd name="connsiteY662" fmla="*/ 44674 h 773939"/>
                <a:gd name="connsiteX663" fmla="*/ 543931 w 644748"/>
                <a:gd name="connsiteY663" fmla="*/ 47692 h 773939"/>
                <a:gd name="connsiteX664" fmla="*/ 548157 w 644748"/>
                <a:gd name="connsiteY664" fmla="*/ 53729 h 773939"/>
                <a:gd name="connsiteX665" fmla="*/ 554194 w 644748"/>
                <a:gd name="connsiteY665" fmla="*/ 57955 h 773939"/>
                <a:gd name="connsiteX666" fmla="*/ 554194 w 644748"/>
                <a:gd name="connsiteY666" fmla="*/ 66407 h 773939"/>
                <a:gd name="connsiteX667" fmla="*/ 556005 w 644748"/>
                <a:gd name="connsiteY667" fmla="*/ 70029 h 773939"/>
                <a:gd name="connsiteX668" fmla="*/ 555401 w 644748"/>
                <a:gd name="connsiteY668" fmla="*/ 79084 h 773939"/>
                <a:gd name="connsiteX669" fmla="*/ 551779 w 644748"/>
                <a:gd name="connsiteY669" fmla="*/ 83310 h 773939"/>
                <a:gd name="connsiteX670" fmla="*/ 545742 w 644748"/>
                <a:gd name="connsiteY670" fmla="*/ 86932 h 773939"/>
                <a:gd name="connsiteX671" fmla="*/ 548157 w 644748"/>
                <a:gd name="connsiteY671" fmla="*/ 91762 h 773939"/>
                <a:gd name="connsiteX672" fmla="*/ 551176 w 644748"/>
                <a:gd name="connsiteY672" fmla="*/ 93573 h 773939"/>
                <a:gd name="connsiteX673" fmla="*/ 560835 w 644748"/>
                <a:gd name="connsiteY673" fmla="*/ 96592 h 773939"/>
                <a:gd name="connsiteX674" fmla="*/ 563853 w 644748"/>
                <a:gd name="connsiteY674" fmla="*/ 101421 h 773939"/>
                <a:gd name="connsiteX675" fmla="*/ 564457 w 644748"/>
                <a:gd name="connsiteY675" fmla="*/ 108062 h 773939"/>
                <a:gd name="connsiteX676" fmla="*/ 569287 w 644748"/>
                <a:gd name="connsiteY676" fmla="*/ 105647 h 773939"/>
                <a:gd name="connsiteX677" fmla="*/ 574720 w 644748"/>
                <a:gd name="connsiteY677" fmla="*/ 106854 h 773939"/>
                <a:gd name="connsiteX678" fmla="*/ 577135 w 644748"/>
                <a:gd name="connsiteY678" fmla="*/ 111080 h 773939"/>
                <a:gd name="connsiteX679" fmla="*/ 586794 w 644748"/>
                <a:gd name="connsiteY679" fmla="*/ 114099 h 773939"/>
                <a:gd name="connsiteX680" fmla="*/ 589209 w 644748"/>
                <a:gd name="connsiteY680" fmla="*/ 112288 h 773939"/>
                <a:gd name="connsiteX681" fmla="*/ 594038 w 644748"/>
                <a:gd name="connsiteY681" fmla="*/ 112288 h 773939"/>
                <a:gd name="connsiteX682" fmla="*/ 596453 w 644748"/>
                <a:gd name="connsiteY682" fmla="*/ 117117 h 773939"/>
                <a:gd name="connsiteX683" fmla="*/ 601282 w 644748"/>
                <a:gd name="connsiteY683" fmla="*/ 115910 h 773939"/>
                <a:gd name="connsiteX684" fmla="*/ 604301 w 644748"/>
                <a:gd name="connsiteY684" fmla="*/ 121947 h 773939"/>
                <a:gd name="connsiteX685" fmla="*/ 610338 w 644748"/>
                <a:gd name="connsiteY685" fmla="*/ 117117 h 773939"/>
                <a:gd name="connsiteX686" fmla="*/ 614564 w 644748"/>
                <a:gd name="connsiteY686" fmla="*/ 111080 h 773939"/>
                <a:gd name="connsiteX687" fmla="*/ 616375 w 644748"/>
                <a:gd name="connsiteY687" fmla="*/ 117117 h 773939"/>
                <a:gd name="connsiteX688" fmla="*/ 613356 w 644748"/>
                <a:gd name="connsiteY688" fmla="*/ 121343 h 773939"/>
                <a:gd name="connsiteX689" fmla="*/ 612149 w 644748"/>
                <a:gd name="connsiteY689" fmla="*/ 126173 h 773939"/>
                <a:gd name="connsiteX690" fmla="*/ 617582 w 644748"/>
                <a:gd name="connsiteY690" fmla="*/ 125569 h 773939"/>
                <a:gd name="connsiteX691" fmla="*/ 624223 w 644748"/>
                <a:gd name="connsiteY691" fmla="*/ 122550 h 773939"/>
                <a:gd name="connsiteX692" fmla="*/ 624223 w 644748"/>
                <a:gd name="connsiteY692" fmla="*/ 118928 h 773939"/>
                <a:gd name="connsiteX693" fmla="*/ 627845 w 644748"/>
                <a:gd name="connsiteY693" fmla="*/ 115306 h 773939"/>
                <a:gd name="connsiteX694" fmla="*/ 630864 w 644748"/>
                <a:gd name="connsiteY694" fmla="*/ 123154 h 773939"/>
                <a:gd name="connsiteX695" fmla="*/ 634486 w 644748"/>
                <a:gd name="connsiteY695" fmla="*/ 127380 h 773939"/>
                <a:gd name="connsiteX696" fmla="*/ 641127 w 644748"/>
                <a:gd name="connsiteY696" fmla="*/ 130399 h 77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Lst>
              <a:rect l="l" t="t" r="r" b="b"/>
              <a:pathLst>
                <a:path w="644748" h="773939">
                  <a:moveTo>
                    <a:pt x="641127" y="130399"/>
                  </a:moveTo>
                  <a:lnTo>
                    <a:pt x="644749" y="134021"/>
                  </a:lnTo>
                  <a:lnTo>
                    <a:pt x="639919" y="141869"/>
                  </a:lnTo>
                  <a:lnTo>
                    <a:pt x="640523" y="147906"/>
                  </a:lnTo>
                  <a:lnTo>
                    <a:pt x="632071" y="153943"/>
                  </a:lnTo>
                  <a:lnTo>
                    <a:pt x="629656" y="160583"/>
                  </a:lnTo>
                  <a:lnTo>
                    <a:pt x="624827" y="166620"/>
                  </a:lnTo>
                  <a:lnTo>
                    <a:pt x="619997" y="177487"/>
                  </a:lnTo>
                  <a:lnTo>
                    <a:pt x="614564" y="182317"/>
                  </a:lnTo>
                  <a:lnTo>
                    <a:pt x="609734" y="182317"/>
                  </a:lnTo>
                  <a:lnTo>
                    <a:pt x="607319" y="187750"/>
                  </a:lnTo>
                  <a:lnTo>
                    <a:pt x="607923" y="196202"/>
                  </a:lnTo>
                  <a:lnTo>
                    <a:pt x="603697" y="199824"/>
                  </a:lnTo>
                  <a:lnTo>
                    <a:pt x="599471" y="200428"/>
                  </a:lnTo>
                  <a:lnTo>
                    <a:pt x="591020" y="207068"/>
                  </a:lnTo>
                  <a:lnTo>
                    <a:pt x="583775" y="208276"/>
                  </a:lnTo>
                  <a:lnTo>
                    <a:pt x="578342" y="210690"/>
                  </a:lnTo>
                  <a:lnTo>
                    <a:pt x="578946" y="214313"/>
                  </a:lnTo>
                  <a:lnTo>
                    <a:pt x="574116" y="225179"/>
                  </a:lnTo>
                  <a:lnTo>
                    <a:pt x="564457" y="239064"/>
                  </a:lnTo>
                  <a:lnTo>
                    <a:pt x="561438" y="240875"/>
                  </a:lnTo>
                  <a:lnTo>
                    <a:pt x="559627" y="245705"/>
                  </a:lnTo>
                  <a:lnTo>
                    <a:pt x="560231" y="252345"/>
                  </a:lnTo>
                  <a:lnTo>
                    <a:pt x="557213" y="258986"/>
                  </a:lnTo>
                  <a:lnTo>
                    <a:pt x="557213" y="263212"/>
                  </a:lnTo>
                  <a:lnTo>
                    <a:pt x="554798" y="266231"/>
                  </a:lnTo>
                  <a:lnTo>
                    <a:pt x="554194" y="271664"/>
                  </a:lnTo>
                  <a:lnTo>
                    <a:pt x="546950" y="275890"/>
                  </a:lnTo>
                  <a:lnTo>
                    <a:pt x="545742" y="281927"/>
                  </a:lnTo>
                  <a:lnTo>
                    <a:pt x="551779" y="289775"/>
                  </a:lnTo>
                  <a:lnTo>
                    <a:pt x="551779" y="293397"/>
                  </a:lnTo>
                  <a:lnTo>
                    <a:pt x="548761" y="294604"/>
                  </a:lnTo>
                  <a:lnTo>
                    <a:pt x="547553" y="298226"/>
                  </a:lnTo>
                  <a:lnTo>
                    <a:pt x="549364" y="303660"/>
                  </a:lnTo>
                  <a:lnTo>
                    <a:pt x="545139" y="306075"/>
                  </a:lnTo>
                  <a:lnTo>
                    <a:pt x="540309" y="316941"/>
                  </a:lnTo>
                  <a:lnTo>
                    <a:pt x="543931" y="322978"/>
                  </a:lnTo>
                  <a:lnTo>
                    <a:pt x="545139" y="328411"/>
                  </a:lnTo>
                  <a:lnTo>
                    <a:pt x="540309" y="333241"/>
                  </a:lnTo>
                  <a:lnTo>
                    <a:pt x="542724" y="338070"/>
                  </a:lnTo>
                  <a:lnTo>
                    <a:pt x="546346" y="340485"/>
                  </a:lnTo>
                  <a:lnTo>
                    <a:pt x="548157" y="344711"/>
                  </a:lnTo>
                  <a:lnTo>
                    <a:pt x="546950" y="351352"/>
                  </a:lnTo>
                  <a:lnTo>
                    <a:pt x="551176" y="354974"/>
                  </a:lnTo>
                  <a:lnTo>
                    <a:pt x="548157" y="359804"/>
                  </a:lnTo>
                  <a:lnTo>
                    <a:pt x="551176" y="368859"/>
                  </a:lnTo>
                  <a:lnTo>
                    <a:pt x="546950" y="370066"/>
                  </a:lnTo>
                  <a:lnTo>
                    <a:pt x="547553" y="376707"/>
                  </a:lnTo>
                  <a:lnTo>
                    <a:pt x="552987" y="377914"/>
                  </a:lnTo>
                  <a:lnTo>
                    <a:pt x="554194" y="384555"/>
                  </a:lnTo>
                  <a:lnTo>
                    <a:pt x="549364" y="394818"/>
                  </a:lnTo>
                  <a:lnTo>
                    <a:pt x="552383" y="403270"/>
                  </a:lnTo>
                  <a:lnTo>
                    <a:pt x="548761" y="405685"/>
                  </a:lnTo>
                  <a:lnTo>
                    <a:pt x="551779" y="416551"/>
                  </a:lnTo>
                  <a:lnTo>
                    <a:pt x="548761" y="423192"/>
                  </a:lnTo>
                  <a:lnTo>
                    <a:pt x="551176" y="427418"/>
                  </a:lnTo>
                  <a:lnTo>
                    <a:pt x="548157" y="435266"/>
                  </a:lnTo>
                  <a:lnTo>
                    <a:pt x="554798" y="440699"/>
                  </a:lnTo>
                  <a:lnTo>
                    <a:pt x="556005" y="447943"/>
                  </a:lnTo>
                  <a:lnTo>
                    <a:pt x="562042" y="453980"/>
                  </a:lnTo>
                  <a:lnTo>
                    <a:pt x="566872" y="457602"/>
                  </a:lnTo>
                  <a:lnTo>
                    <a:pt x="562042" y="468469"/>
                  </a:lnTo>
                  <a:lnTo>
                    <a:pt x="562042" y="472091"/>
                  </a:lnTo>
                  <a:lnTo>
                    <a:pt x="565061" y="474506"/>
                  </a:lnTo>
                  <a:lnTo>
                    <a:pt x="563250" y="478128"/>
                  </a:lnTo>
                  <a:lnTo>
                    <a:pt x="567475" y="482958"/>
                  </a:lnTo>
                  <a:lnTo>
                    <a:pt x="560231" y="485373"/>
                  </a:lnTo>
                  <a:lnTo>
                    <a:pt x="561438" y="490806"/>
                  </a:lnTo>
                  <a:lnTo>
                    <a:pt x="560231" y="491409"/>
                  </a:lnTo>
                  <a:lnTo>
                    <a:pt x="556609" y="492013"/>
                  </a:lnTo>
                  <a:lnTo>
                    <a:pt x="553590" y="495032"/>
                  </a:lnTo>
                  <a:lnTo>
                    <a:pt x="550572" y="493824"/>
                  </a:lnTo>
                  <a:lnTo>
                    <a:pt x="549364" y="490806"/>
                  </a:lnTo>
                  <a:lnTo>
                    <a:pt x="545139" y="490806"/>
                  </a:lnTo>
                  <a:lnTo>
                    <a:pt x="543328" y="489598"/>
                  </a:lnTo>
                  <a:lnTo>
                    <a:pt x="539705" y="488995"/>
                  </a:lnTo>
                  <a:lnTo>
                    <a:pt x="533065" y="488995"/>
                  </a:lnTo>
                  <a:lnTo>
                    <a:pt x="530650" y="493824"/>
                  </a:lnTo>
                  <a:lnTo>
                    <a:pt x="529443" y="497446"/>
                  </a:lnTo>
                  <a:lnTo>
                    <a:pt x="524009" y="498050"/>
                  </a:lnTo>
                  <a:lnTo>
                    <a:pt x="519180" y="497446"/>
                  </a:lnTo>
                  <a:lnTo>
                    <a:pt x="518576" y="497446"/>
                  </a:lnTo>
                  <a:lnTo>
                    <a:pt x="513746" y="499258"/>
                  </a:lnTo>
                  <a:lnTo>
                    <a:pt x="511935" y="502276"/>
                  </a:lnTo>
                  <a:lnTo>
                    <a:pt x="509520" y="505295"/>
                  </a:lnTo>
                  <a:lnTo>
                    <a:pt x="510728" y="507709"/>
                  </a:lnTo>
                  <a:lnTo>
                    <a:pt x="511935" y="512539"/>
                  </a:lnTo>
                  <a:lnTo>
                    <a:pt x="510124" y="516161"/>
                  </a:lnTo>
                  <a:lnTo>
                    <a:pt x="512539" y="519180"/>
                  </a:lnTo>
                  <a:lnTo>
                    <a:pt x="510728" y="525820"/>
                  </a:lnTo>
                  <a:lnTo>
                    <a:pt x="512539" y="531254"/>
                  </a:lnTo>
                  <a:lnTo>
                    <a:pt x="511935" y="535480"/>
                  </a:lnTo>
                  <a:lnTo>
                    <a:pt x="510728" y="535480"/>
                  </a:lnTo>
                  <a:lnTo>
                    <a:pt x="506502" y="537291"/>
                  </a:lnTo>
                  <a:lnTo>
                    <a:pt x="505898" y="540913"/>
                  </a:lnTo>
                  <a:lnTo>
                    <a:pt x="504087" y="544535"/>
                  </a:lnTo>
                  <a:lnTo>
                    <a:pt x="500465" y="545742"/>
                  </a:lnTo>
                  <a:lnTo>
                    <a:pt x="497446" y="544535"/>
                  </a:lnTo>
                  <a:lnTo>
                    <a:pt x="492617" y="555401"/>
                  </a:lnTo>
                  <a:lnTo>
                    <a:pt x="488391" y="555401"/>
                  </a:lnTo>
                  <a:lnTo>
                    <a:pt x="488391" y="557212"/>
                  </a:lnTo>
                  <a:lnTo>
                    <a:pt x="488995" y="563249"/>
                  </a:lnTo>
                  <a:lnTo>
                    <a:pt x="493824" y="566872"/>
                  </a:lnTo>
                  <a:lnTo>
                    <a:pt x="498050" y="571098"/>
                  </a:lnTo>
                  <a:lnTo>
                    <a:pt x="498050" y="574720"/>
                  </a:lnTo>
                  <a:lnTo>
                    <a:pt x="500465" y="572909"/>
                  </a:lnTo>
                  <a:lnTo>
                    <a:pt x="504087" y="573512"/>
                  </a:lnTo>
                  <a:lnTo>
                    <a:pt x="508917" y="572909"/>
                  </a:lnTo>
                  <a:lnTo>
                    <a:pt x="511332" y="573512"/>
                  </a:lnTo>
                  <a:lnTo>
                    <a:pt x="517972" y="571098"/>
                  </a:lnTo>
                  <a:lnTo>
                    <a:pt x="524009" y="573512"/>
                  </a:lnTo>
                  <a:lnTo>
                    <a:pt x="525217" y="571098"/>
                  </a:lnTo>
                  <a:lnTo>
                    <a:pt x="522802" y="566872"/>
                  </a:lnTo>
                  <a:lnTo>
                    <a:pt x="525820" y="569286"/>
                  </a:lnTo>
                  <a:lnTo>
                    <a:pt x="526424" y="569286"/>
                  </a:lnTo>
                  <a:lnTo>
                    <a:pt x="531254" y="572305"/>
                  </a:lnTo>
                  <a:lnTo>
                    <a:pt x="532461" y="573512"/>
                  </a:lnTo>
                  <a:lnTo>
                    <a:pt x="534272" y="573512"/>
                  </a:lnTo>
                  <a:lnTo>
                    <a:pt x="537894" y="572305"/>
                  </a:lnTo>
                  <a:lnTo>
                    <a:pt x="541516" y="575323"/>
                  </a:lnTo>
                  <a:lnTo>
                    <a:pt x="545139" y="578342"/>
                  </a:lnTo>
                  <a:lnTo>
                    <a:pt x="543931" y="580757"/>
                  </a:lnTo>
                  <a:lnTo>
                    <a:pt x="545742" y="588605"/>
                  </a:lnTo>
                  <a:lnTo>
                    <a:pt x="549968" y="591020"/>
                  </a:lnTo>
                  <a:lnTo>
                    <a:pt x="554194" y="593434"/>
                  </a:lnTo>
                  <a:lnTo>
                    <a:pt x="556609" y="598264"/>
                  </a:lnTo>
                  <a:lnTo>
                    <a:pt x="562646" y="597057"/>
                  </a:lnTo>
                  <a:lnTo>
                    <a:pt x="566872" y="596453"/>
                  </a:lnTo>
                  <a:lnTo>
                    <a:pt x="572305" y="593434"/>
                  </a:lnTo>
                  <a:lnTo>
                    <a:pt x="572909" y="589209"/>
                  </a:lnTo>
                  <a:lnTo>
                    <a:pt x="569287" y="584983"/>
                  </a:lnTo>
                  <a:lnTo>
                    <a:pt x="570494" y="582568"/>
                  </a:lnTo>
                  <a:lnTo>
                    <a:pt x="574720" y="580153"/>
                  </a:lnTo>
                  <a:lnTo>
                    <a:pt x="580153" y="577135"/>
                  </a:lnTo>
                  <a:lnTo>
                    <a:pt x="584983" y="578946"/>
                  </a:lnTo>
                  <a:lnTo>
                    <a:pt x="587398" y="578342"/>
                  </a:lnTo>
                  <a:lnTo>
                    <a:pt x="590416" y="574720"/>
                  </a:lnTo>
                  <a:lnTo>
                    <a:pt x="592227" y="574720"/>
                  </a:lnTo>
                  <a:lnTo>
                    <a:pt x="597057" y="577135"/>
                  </a:lnTo>
                  <a:lnTo>
                    <a:pt x="600075" y="582568"/>
                  </a:lnTo>
                  <a:lnTo>
                    <a:pt x="604905" y="583775"/>
                  </a:lnTo>
                  <a:lnTo>
                    <a:pt x="604905" y="586794"/>
                  </a:lnTo>
                  <a:lnTo>
                    <a:pt x="610338" y="587397"/>
                  </a:lnTo>
                  <a:lnTo>
                    <a:pt x="612753" y="592831"/>
                  </a:lnTo>
                  <a:lnTo>
                    <a:pt x="620601" y="597057"/>
                  </a:lnTo>
                  <a:lnTo>
                    <a:pt x="619393" y="601886"/>
                  </a:lnTo>
                  <a:lnTo>
                    <a:pt x="623016" y="604905"/>
                  </a:lnTo>
                  <a:lnTo>
                    <a:pt x="624827" y="610338"/>
                  </a:lnTo>
                  <a:lnTo>
                    <a:pt x="618790" y="613960"/>
                  </a:lnTo>
                  <a:lnTo>
                    <a:pt x="624827" y="621808"/>
                  </a:lnTo>
                  <a:lnTo>
                    <a:pt x="624223" y="628449"/>
                  </a:lnTo>
                  <a:lnTo>
                    <a:pt x="619997" y="627845"/>
                  </a:lnTo>
                  <a:lnTo>
                    <a:pt x="618790" y="630864"/>
                  </a:lnTo>
                  <a:lnTo>
                    <a:pt x="628449" y="634486"/>
                  </a:lnTo>
                  <a:lnTo>
                    <a:pt x="633882" y="634486"/>
                  </a:lnTo>
                  <a:lnTo>
                    <a:pt x="633278" y="637504"/>
                  </a:lnTo>
                  <a:lnTo>
                    <a:pt x="629053" y="639919"/>
                  </a:lnTo>
                  <a:lnTo>
                    <a:pt x="630260" y="645352"/>
                  </a:lnTo>
                  <a:lnTo>
                    <a:pt x="633278" y="648975"/>
                  </a:lnTo>
                  <a:lnTo>
                    <a:pt x="632071" y="653804"/>
                  </a:lnTo>
                  <a:lnTo>
                    <a:pt x="625430" y="655615"/>
                  </a:lnTo>
                  <a:lnTo>
                    <a:pt x="625430" y="665274"/>
                  </a:lnTo>
                  <a:lnTo>
                    <a:pt x="619997" y="669500"/>
                  </a:lnTo>
                  <a:lnTo>
                    <a:pt x="619393" y="673726"/>
                  </a:lnTo>
                  <a:lnTo>
                    <a:pt x="622412" y="679763"/>
                  </a:lnTo>
                  <a:lnTo>
                    <a:pt x="621204" y="682178"/>
                  </a:lnTo>
                  <a:lnTo>
                    <a:pt x="627241" y="688819"/>
                  </a:lnTo>
                  <a:lnTo>
                    <a:pt x="628449" y="691233"/>
                  </a:lnTo>
                  <a:lnTo>
                    <a:pt x="633278" y="695459"/>
                  </a:lnTo>
                  <a:lnTo>
                    <a:pt x="627845" y="700289"/>
                  </a:lnTo>
                  <a:lnTo>
                    <a:pt x="633278" y="702100"/>
                  </a:lnTo>
                  <a:lnTo>
                    <a:pt x="633278" y="705722"/>
                  </a:lnTo>
                  <a:lnTo>
                    <a:pt x="629656" y="709948"/>
                  </a:lnTo>
                  <a:lnTo>
                    <a:pt x="619393" y="709344"/>
                  </a:lnTo>
                  <a:lnTo>
                    <a:pt x="620601" y="714174"/>
                  </a:lnTo>
                  <a:lnTo>
                    <a:pt x="619393" y="718400"/>
                  </a:lnTo>
                  <a:lnTo>
                    <a:pt x="613960" y="722022"/>
                  </a:lnTo>
                  <a:lnTo>
                    <a:pt x="609734" y="718400"/>
                  </a:lnTo>
                  <a:lnTo>
                    <a:pt x="605508" y="721418"/>
                  </a:lnTo>
                  <a:lnTo>
                    <a:pt x="607923" y="726851"/>
                  </a:lnTo>
                  <a:lnTo>
                    <a:pt x="599471" y="725644"/>
                  </a:lnTo>
                  <a:lnTo>
                    <a:pt x="592831" y="726851"/>
                  </a:lnTo>
                  <a:lnTo>
                    <a:pt x="587398" y="733492"/>
                  </a:lnTo>
                  <a:lnTo>
                    <a:pt x="579549" y="738925"/>
                  </a:lnTo>
                  <a:lnTo>
                    <a:pt x="571098" y="743755"/>
                  </a:lnTo>
                  <a:lnTo>
                    <a:pt x="568683" y="741340"/>
                  </a:lnTo>
                  <a:lnTo>
                    <a:pt x="561438" y="740737"/>
                  </a:lnTo>
                  <a:lnTo>
                    <a:pt x="558420" y="736511"/>
                  </a:lnTo>
                  <a:lnTo>
                    <a:pt x="553590" y="737718"/>
                  </a:lnTo>
                  <a:lnTo>
                    <a:pt x="552987" y="743755"/>
                  </a:lnTo>
                  <a:lnTo>
                    <a:pt x="543328" y="743755"/>
                  </a:lnTo>
                  <a:lnTo>
                    <a:pt x="537291" y="738322"/>
                  </a:lnTo>
                  <a:lnTo>
                    <a:pt x="530650" y="735907"/>
                  </a:lnTo>
                  <a:lnTo>
                    <a:pt x="527631" y="743755"/>
                  </a:lnTo>
                  <a:lnTo>
                    <a:pt x="533065" y="749792"/>
                  </a:lnTo>
                  <a:lnTo>
                    <a:pt x="537291" y="750396"/>
                  </a:lnTo>
                  <a:lnTo>
                    <a:pt x="538498" y="755225"/>
                  </a:lnTo>
                  <a:lnTo>
                    <a:pt x="533668" y="757036"/>
                  </a:lnTo>
                  <a:lnTo>
                    <a:pt x="529443" y="752810"/>
                  </a:lnTo>
                  <a:lnTo>
                    <a:pt x="521594" y="754018"/>
                  </a:lnTo>
                  <a:lnTo>
                    <a:pt x="518576" y="762469"/>
                  </a:lnTo>
                  <a:lnTo>
                    <a:pt x="516765" y="773940"/>
                  </a:lnTo>
                  <a:lnTo>
                    <a:pt x="508917" y="769714"/>
                  </a:lnTo>
                  <a:lnTo>
                    <a:pt x="504087" y="773940"/>
                  </a:lnTo>
                  <a:lnTo>
                    <a:pt x="500465" y="768506"/>
                  </a:lnTo>
                  <a:lnTo>
                    <a:pt x="505295" y="763677"/>
                  </a:lnTo>
                  <a:lnTo>
                    <a:pt x="499861" y="759451"/>
                  </a:lnTo>
                  <a:lnTo>
                    <a:pt x="501069" y="743755"/>
                  </a:lnTo>
                  <a:lnTo>
                    <a:pt x="503483" y="738925"/>
                  </a:lnTo>
                  <a:lnTo>
                    <a:pt x="502276" y="735303"/>
                  </a:lnTo>
                  <a:lnTo>
                    <a:pt x="503483" y="732285"/>
                  </a:lnTo>
                  <a:lnTo>
                    <a:pt x="507709" y="732285"/>
                  </a:lnTo>
                  <a:lnTo>
                    <a:pt x="508313" y="727455"/>
                  </a:lnTo>
                  <a:lnTo>
                    <a:pt x="507709" y="718400"/>
                  </a:lnTo>
                  <a:lnTo>
                    <a:pt x="510124" y="718400"/>
                  </a:lnTo>
                  <a:lnTo>
                    <a:pt x="510124" y="712966"/>
                  </a:lnTo>
                  <a:lnTo>
                    <a:pt x="505898" y="711155"/>
                  </a:lnTo>
                  <a:lnTo>
                    <a:pt x="507106" y="699081"/>
                  </a:lnTo>
                  <a:lnTo>
                    <a:pt x="505898" y="694252"/>
                  </a:lnTo>
                  <a:lnTo>
                    <a:pt x="508313" y="683989"/>
                  </a:lnTo>
                  <a:lnTo>
                    <a:pt x="511935" y="677348"/>
                  </a:lnTo>
                  <a:lnTo>
                    <a:pt x="514954" y="660445"/>
                  </a:lnTo>
                  <a:lnTo>
                    <a:pt x="510728" y="659237"/>
                  </a:lnTo>
                  <a:lnTo>
                    <a:pt x="498654" y="648975"/>
                  </a:lnTo>
                  <a:lnTo>
                    <a:pt x="502276" y="645956"/>
                  </a:lnTo>
                  <a:lnTo>
                    <a:pt x="495032" y="644145"/>
                  </a:lnTo>
                  <a:lnTo>
                    <a:pt x="494428" y="641127"/>
                  </a:lnTo>
                  <a:lnTo>
                    <a:pt x="488391" y="641127"/>
                  </a:lnTo>
                  <a:lnTo>
                    <a:pt x="482354" y="647163"/>
                  </a:lnTo>
                  <a:lnTo>
                    <a:pt x="479336" y="648371"/>
                  </a:lnTo>
                  <a:lnTo>
                    <a:pt x="480543" y="653804"/>
                  </a:lnTo>
                  <a:lnTo>
                    <a:pt x="479939" y="656822"/>
                  </a:lnTo>
                  <a:lnTo>
                    <a:pt x="472091" y="659841"/>
                  </a:lnTo>
                  <a:lnTo>
                    <a:pt x="469073" y="663463"/>
                  </a:lnTo>
                  <a:lnTo>
                    <a:pt x="463036" y="662859"/>
                  </a:lnTo>
                  <a:lnTo>
                    <a:pt x="456999" y="671311"/>
                  </a:lnTo>
                  <a:lnTo>
                    <a:pt x="450358" y="672519"/>
                  </a:lnTo>
                  <a:lnTo>
                    <a:pt x="450962" y="683385"/>
                  </a:lnTo>
                  <a:lnTo>
                    <a:pt x="452773" y="689422"/>
                  </a:lnTo>
                  <a:lnTo>
                    <a:pt x="447943" y="691233"/>
                  </a:lnTo>
                  <a:lnTo>
                    <a:pt x="440095" y="691837"/>
                  </a:lnTo>
                  <a:lnTo>
                    <a:pt x="429229" y="700289"/>
                  </a:lnTo>
                  <a:lnTo>
                    <a:pt x="426210" y="698478"/>
                  </a:lnTo>
                  <a:lnTo>
                    <a:pt x="427418" y="690026"/>
                  </a:lnTo>
                  <a:lnTo>
                    <a:pt x="427418" y="684593"/>
                  </a:lnTo>
                  <a:lnTo>
                    <a:pt x="421984" y="685800"/>
                  </a:lnTo>
                  <a:lnTo>
                    <a:pt x="417759" y="682782"/>
                  </a:lnTo>
                  <a:lnTo>
                    <a:pt x="410514" y="682782"/>
                  </a:lnTo>
                  <a:lnTo>
                    <a:pt x="411118" y="679159"/>
                  </a:lnTo>
                  <a:lnTo>
                    <a:pt x="415947" y="680367"/>
                  </a:lnTo>
                  <a:lnTo>
                    <a:pt x="418966" y="678556"/>
                  </a:lnTo>
                  <a:lnTo>
                    <a:pt x="413533" y="673726"/>
                  </a:lnTo>
                  <a:lnTo>
                    <a:pt x="408703" y="671915"/>
                  </a:lnTo>
                  <a:lnTo>
                    <a:pt x="410514" y="668293"/>
                  </a:lnTo>
                  <a:lnTo>
                    <a:pt x="418966" y="668896"/>
                  </a:lnTo>
                  <a:lnTo>
                    <a:pt x="417759" y="662859"/>
                  </a:lnTo>
                  <a:lnTo>
                    <a:pt x="414136" y="658634"/>
                  </a:lnTo>
                  <a:lnTo>
                    <a:pt x="406892" y="658030"/>
                  </a:lnTo>
                  <a:lnTo>
                    <a:pt x="404477" y="659841"/>
                  </a:lnTo>
                  <a:lnTo>
                    <a:pt x="398440" y="659237"/>
                  </a:lnTo>
                  <a:lnTo>
                    <a:pt x="394214" y="661652"/>
                  </a:lnTo>
                  <a:lnTo>
                    <a:pt x="390592" y="660445"/>
                  </a:lnTo>
                  <a:lnTo>
                    <a:pt x="389385" y="655011"/>
                  </a:lnTo>
                  <a:lnTo>
                    <a:pt x="385762" y="652597"/>
                  </a:lnTo>
                  <a:lnTo>
                    <a:pt x="380329" y="650786"/>
                  </a:lnTo>
                  <a:lnTo>
                    <a:pt x="374292" y="651993"/>
                  </a:lnTo>
                  <a:lnTo>
                    <a:pt x="373689" y="654408"/>
                  </a:lnTo>
                  <a:lnTo>
                    <a:pt x="382744" y="659237"/>
                  </a:lnTo>
                  <a:lnTo>
                    <a:pt x="389988" y="664067"/>
                  </a:lnTo>
                  <a:lnTo>
                    <a:pt x="385159" y="668896"/>
                  </a:lnTo>
                  <a:lnTo>
                    <a:pt x="379726" y="667689"/>
                  </a:lnTo>
                  <a:lnTo>
                    <a:pt x="385762" y="676745"/>
                  </a:lnTo>
                  <a:lnTo>
                    <a:pt x="389385" y="678556"/>
                  </a:lnTo>
                  <a:lnTo>
                    <a:pt x="385762" y="687007"/>
                  </a:lnTo>
                  <a:lnTo>
                    <a:pt x="381537" y="688819"/>
                  </a:lnTo>
                  <a:lnTo>
                    <a:pt x="376103" y="687007"/>
                  </a:lnTo>
                  <a:lnTo>
                    <a:pt x="376103" y="682178"/>
                  </a:lnTo>
                  <a:lnTo>
                    <a:pt x="372481" y="678556"/>
                  </a:lnTo>
                  <a:lnTo>
                    <a:pt x="368255" y="677348"/>
                  </a:lnTo>
                  <a:lnTo>
                    <a:pt x="364633" y="680970"/>
                  </a:lnTo>
                  <a:lnTo>
                    <a:pt x="353163" y="679763"/>
                  </a:lnTo>
                  <a:lnTo>
                    <a:pt x="353163" y="682178"/>
                  </a:lnTo>
                  <a:lnTo>
                    <a:pt x="358596" y="687007"/>
                  </a:lnTo>
                  <a:lnTo>
                    <a:pt x="352559" y="688819"/>
                  </a:lnTo>
                  <a:lnTo>
                    <a:pt x="348333" y="695459"/>
                  </a:lnTo>
                  <a:lnTo>
                    <a:pt x="353767" y="700289"/>
                  </a:lnTo>
                  <a:lnTo>
                    <a:pt x="351352" y="714777"/>
                  </a:lnTo>
                  <a:lnTo>
                    <a:pt x="357389" y="717192"/>
                  </a:lnTo>
                  <a:lnTo>
                    <a:pt x="355578" y="721418"/>
                  </a:lnTo>
                  <a:lnTo>
                    <a:pt x="356181" y="725644"/>
                  </a:lnTo>
                  <a:lnTo>
                    <a:pt x="359200" y="729266"/>
                  </a:lnTo>
                  <a:lnTo>
                    <a:pt x="351956" y="738925"/>
                  </a:lnTo>
                  <a:lnTo>
                    <a:pt x="342900" y="732888"/>
                  </a:lnTo>
                  <a:lnTo>
                    <a:pt x="341693" y="728059"/>
                  </a:lnTo>
                  <a:lnTo>
                    <a:pt x="334448" y="724437"/>
                  </a:lnTo>
                  <a:lnTo>
                    <a:pt x="333241" y="728663"/>
                  </a:lnTo>
                  <a:lnTo>
                    <a:pt x="329015" y="727455"/>
                  </a:lnTo>
                  <a:lnTo>
                    <a:pt x="326600" y="729266"/>
                  </a:lnTo>
                  <a:lnTo>
                    <a:pt x="318149" y="725644"/>
                  </a:lnTo>
                  <a:lnTo>
                    <a:pt x="311508" y="725644"/>
                  </a:lnTo>
                  <a:lnTo>
                    <a:pt x="312112" y="714777"/>
                  </a:lnTo>
                  <a:lnTo>
                    <a:pt x="307282" y="712363"/>
                  </a:lnTo>
                  <a:lnTo>
                    <a:pt x="301849" y="713570"/>
                  </a:lnTo>
                  <a:lnTo>
                    <a:pt x="300641" y="709344"/>
                  </a:lnTo>
                  <a:lnTo>
                    <a:pt x="304867" y="708137"/>
                  </a:lnTo>
                  <a:lnTo>
                    <a:pt x="309093" y="708740"/>
                  </a:lnTo>
                  <a:lnTo>
                    <a:pt x="309697" y="702704"/>
                  </a:lnTo>
                  <a:lnTo>
                    <a:pt x="313923" y="697270"/>
                  </a:lnTo>
                  <a:lnTo>
                    <a:pt x="307282" y="696667"/>
                  </a:lnTo>
                  <a:lnTo>
                    <a:pt x="307282" y="693648"/>
                  </a:lnTo>
                  <a:lnTo>
                    <a:pt x="310904" y="689422"/>
                  </a:lnTo>
                  <a:lnTo>
                    <a:pt x="311508" y="685196"/>
                  </a:lnTo>
                  <a:lnTo>
                    <a:pt x="318752" y="685196"/>
                  </a:lnTo>
                  <a:lnTo>
                    <a:pt x="319960" y="680970"/>
                  </a:lnTo>
                  <a:lnTo>
                    <a:pt x="323582" y="677952"/>
                  </a:lnTo>
                  <a:lnTo>
                    <a:pt x="319356" y="674933"/>
                  </a:lnTo>
                  <a:lnTo>
                    <a:pt x="316941" y="679763"/>
                  </a:lnTo>
                  <a:lnTo>
                    <a:pt x="311508" y="674330"/>
                  </a:lnTo>
                  <a:lnTo>
                    <a:pt x="307886" y="674330"/>
                  </a:lnTo>
                  <a:lnTo>
                    <a:pt x="303056" y="671915"/>
                  </a:lnTo>
                  <a:lnTo>
                    <a:pt x="304867" y="668896"/>
                  </a:lnTo>
                  <a:lnTo>
                    <a:pt x="311508" y="664067"/>
                  </a:lnTo>
                  <a:lnTo>
                    <a:pt x="314526" y="664067"/>
                  </a:lnTo>
                  <a:lnTo>
                    <a:pt x="315130" y="658634"/>
                  </a:lnTo>
                  <a:lnTo>
                    <a:pt x="322374" y="653200"/>
                  </a:lnTo>
                  <a:lnTo>
                    <a:pt x="330222" y="654408"/>
                  </a:lnTo>
                  <a:lnTo>
                    <a:pt x="329619" y="659841"/>
                  </a:lnTo>
                  <a:lnTo>
                    <a:pt x="333845" y="660445"/>
                  </a:lnTo>
                  <a:lnTo>
                    <a:pt x="335656" y="657426"/>
                  </a:lnTo>
                  <a:lnTo>
                    <a:pt x="332033" y="653804"/>
                  </a:lnTo>
                  <a:lnTo>
                    <a:pt x="330222" y="647163"/>
                  </a:lnTo>
                  <a:lnTo>
                    <a:pt x="325997" y="646560"/>
                  </a:lnTo>
                  <a:lnTo>
                    <a:pt x="327204" y="641730"/>
                  </a:lnTo>
                  <a:lnTo>
                    <a:pt x="318752" y="637504"/>
                  </a:lnTo>
                  <a:lnTo>
                    <a:pt x="318149" y="634486"/>
                  </a:lnTo>
                  <a:lnTo>
                    <a:pt x="320563" y="628449"/>
                  </a:lnTo>
                  <a:lnTo>
                    <a:pt x="313923" y="624827"/>
                  </a:lnTo>
                  <a:lnTo>
                    <a:pt x="307282" y="614564"/>
                  </a:lnTo>
                  <a:lnTo>
                    <a:pt x="301245" y="613356"/>
                  </a:lnTo>
                  <a:lnTo>
                    <a:pt x="300641" y="607319"/>
                  </a:lnTo>
                  <a:lnTo>
                    <a:pt x="290378" y="602490"/>
                  </a:lnTo>
                  <a:lnTo>
                    <a:pt x="282530" y="600679"/>
                  </a:lnTo>
                  <a:lnTo>
                    <a:pt x="281323" y="598264"/>
                  </a:lnTo>
                  <a:lnTo>
                    <a:pt x="275890" y="597057"/>
                  </a:lnTo>
                  <a:lnTo>
                    <a:pt x="272871" y="599471"/>
                  </a:lnTo>
                  <a:lnTo>
                    <a:pt x="269249" y="598264"/>
                  </a:lnTo>
                  <a:lnTo>
                    <a:pt x="268042" y="595245"/>
                  </a:lnTo>
                  <a:lnTo>
                    <a:pt x="272267" y="591020"/>
                  </a:lnTo>
                  <a:lnTo>
                    <a:pt x="271060" y="586794"/>
                  </a:lnTo>
                  <a:lnTo>
                    <a:pt x="262005" y="583172"/>
                  </a:lnTo>
                  <a:lnTo>
                    <a:pt x="262005" y="579549"/>
                  </a:lnTo>
                  <a:lnTo>
                    <a:pt x="252346" y="577135"/>
                  </a:lnTo>
                  <a:lnTo>
                    <a:pt x="247516" y="571701"/>
                  </a:lnTo>
                  <a:lnTo>
                    <a:pt x="247516" y="569286"/>
                  </a:lnTo>
                  <a:lnTo>
                    <a:pt x="240272" y="566268"/>
                  </a:lnTo>
                  <a:lnTo>
                    <a:pt x="237857" y="556005"/>
                  </a:lnTo>
                  <a:lnTo>
                    <a:pt x="236046" y="551779"/>
                  </a:lnTo>
                  <a:lnTo>
                    <a:pt x="231216" y="551779"/>
                  </a:lnTo>
                  <a:lnTo>
                    <a:pt x="229405" y="549364"/>
                  </a:lnTo>
                  <a:lnTo>
                    <a:pt x="225179" y="549968"/>
                  </a:lnTo>
                  <a:lnTo>
                    <a:pt x="223368" y="543327"/>
                  </a:lnTo>
                  <a:lnTo>
                    <a:pt x="221557" y="542120"/>
                  </a:lnTo>
                  <a:lnTo>
                    <a:pt x="219746" y="522198"/>
                  </a:lnTo>
                  <a:lnTo>
                    <a:pt x="216727" y="513143"/>
                  </a:lnTo>
                  <a:lnTo>
                    <a:pt x="213105" y="509520"/>
                  </a:lnTo>
                  <a:lnTo>
                    <a:pt x="216124" y="498050"/>
                  </a:lnTo>
                  <a:lnTo>
                    <a:pt x="210690" y="492617"/>
                  </a:lnTo>
                  <a:lnTo>
                    <a:pt x="211294" y="482958"/>
                  </a:lnTo>
                  <a:lnTo>
                    <a:pt x="206465" y="476921"/>
                  </a:lnTo>
                  <a:lnTo>
                    <a:pt x="207068" y="473902"/>
                  </a:lnTo>
                  <a:lnTo>
                    <a:pt x="213105" y="473299"/>
                  </a:lnTo>
                  <a:lnTo>
                    <a:pt x="214313" y="468469"/>
                  </a:lnTo>
                  <a:lnTo>
                    <a:pt x="216727" y="464847"/>
                  </a:lnTo>
                  <a:lnTo>
                    <a:pt x="215520" y="456999"/>
                  </a:lnTo>
                  <a:lnTo>
                    <a:pt x="207672" y="454584"/>
                  </a:lnTo>
                  <a:lnTo>
                    <a:pt x="199824" y="455188"/>
                  </a:lnTo>
                  <a:lnTo>
                    <a:pt x="201031" y="449754"/>
                  </a:lnTo>
                  <a:lnTo>
                    <a:pt x="199220" y="443717"/>
                  </a:lnTo>
                  <a:lnTo>
                    <a:pt x="188957" y="442510"/>
                  </a:lnTo>
                  <a:lnTo>
                    <a:pt x="188957" y="433455"/>
                  </a:lnTo>
                  <a:lnTo>
                    <a:pt x="191976" y="429229"/>
                  </a:lnTo>
                  <a:lnTo>
                    <a:pt x="184731" y="425607"/>
                  </a:lnTo>
                  <a:lnTo>
                    <a:pt x="186542" y="418966"/>
                  </a:lnTo>
                  <a:lnTo>
                    <a:pt x="190165" y="418966"/>
                  </a:lnTo>
                  <a:lnTo>
                    <a:pt x="193183" y="414740"/>
                  </a:lnTo>
                  <a:lnTo>
                    <a:pt x="190165" y="405081"/>
                  </a:lnTo>
                  <a:lnTo>
                    <a:pt x="192579" y="402666"/>
                  </a:lnTo>
                  <a:lnTo>
                    <a:pt x="191976" y="397233"/>
                  </a:lnTo>
                  <a:lnTo>
                    <a:pt x="188354" y="397233"/>
                  </a:lnTo>
                  <a:lnTo>
                    <a:pt x="182317" y="400855"/>
                  </a:lnTo>
                  <a:lnTo>
                    <a:pt x="181713" y="405685"/>
                  </a:lnTo>
                  <a:lnTo>
                    <a:pt x="175072" y="403873"/>
                  </a:lnTo>
                  <a:lnTo>
                    <a:pt x="176883" y="399648"/>
                  </a:lnTo>
                  <a:lnTo>
                    <a:pt x="177487" y="393611"/>
                  </a:lnTo>
                  <a:lnTo>
                    <a:pt x="176280" y="389988"/>
                  </a:lnTo>
                  <a:lnTo>
                    <a:pt x="167224" y="394818"/>
                  </a:lnTo>
                  <a:lnTo>
                    <a:pt x="166620" y="399044"/>
                  </a:lnTo>
                  <a:lnTo>
                    <a:pt x="158772" y="399648"/>
                  </a:lnTo>
                  <a:lnTo>
                    <a:pt x="156358" y="403873"/>
                  </a:lnTo>
                  <a:lnTo>
                    <a:pt x="150321" y="401459"/>
                  </a:lnTo>
                  <a:lnTo>
                    <a:pt x="147302" y="396025"/>
                  </a:lnTo>
                  <a:lnTo>
                    <a:pt x="144284" y="396629"/>
                  </a:lnTo>
                  <a:lnTo>
                    <a:pt x="140661" y="401459"/>
                  </a:lnTo>
                  <a:lnTo>
                    <a:pt x="134021" y="402062"/>
                  </a:lnTo>
                  <a:lnTo>
                    <a:pt x="132813" y="405685"/>
                  </a:lnTo>
                  <a:lnTo>
                    <a:pt x="126173" y="404477"/>
                  </a:lnTo>
                  <a:lnTo>
                    <a:pt x="120739" y="397233"/>
                  </a:lnTo>
                  <a:lnTo>
                    <a:pt x="118325" y="391196"/>
                  </a:lnTo>
                  <a:lnTo>
                    <a:pt x="115306" y="390592"/>
                  </a:lnTo>
                  <a:lnTo>
                    <a:pt x="108665" y="395422"/>
                  </a:lnTo>
                  <a:lnTo>
                    <a:pt x="105647" y="393007"/>
                  </a:lnTo>
                  <a:lnTo>
                    <a:pt x="100818" y="393007"/>
                  </a:lnTo>
                  <a:lnTo>
                    <a:pt x="97799" y="387574"/>
                  </a:lnTo>
                  <a:lnTo>
                    <a:pt x="100214" y="383951"/>
                  </a:lnTo>
                  <a:lnTo>
                    <a:pt x="97195" y="379726"/>
                  </a:lnTo>
                  <a:lnTo>
                    <a:pt x="95384" y="373085"/>
                  </a:lnTo>
                  <a:lnTo>
                    <a:pt x="87536" y="368255"/>
                  </a:lnTo>
                  <a:lnTo>
                    <a:pt x="83914" y="368255"/>
                  </a:lnTo>
                  <a:lnTo>
                    <a:pt x="79084" y="364029"/>
                  </a:lnTo>
                  <a:lnTo>
                    <a:pt x="71236" y="365237"/>
                  </a:lnTo>
                  <a:lnTo>
                    <a:pt x="63992" y="374292"/>
                  </a:lnTo>
                  <a:lnTo>
                    <a:pt x="54936" y="375500"/>
                  </a:lnTo>
                  <a:lnTo>
                    <a:pt x="50711" y="371878"/>
                  </a:lnTo>
                  <a:lnTo>
                    <a:pt x="45881" y="373085"/>
                  </a:lnTo>
                  <a:lnTo>
                    <a:pt x="38033" y="371274"/>
                  </a:lnTo>
                  <a:lnTo>
                    <a:pt x="36222" y="380933"/>
                  </a:lnTo>
                  <a:lnTo>
                    <a:pt x="27166" y="381537"/>
                  </a:lnTo>
                  <a:lnTo>
                    <a:pt x="27770" y="375500"/>
                  </a:lnTo>
                  <a:lnTo>
                    <a:pt x="22337" y="368255"/>
                  </a:lnTo>
                  <a:lnTo>
                    <a:pt x="21733" y="363426"/>
                  </a:lnTo>
                  <a:lnTo>
                    <a:pt x="18111" y="359200"/>
                  </a:lnTo>
                  <a:lnTo>
                    <a:pt x="13885" y="358596"/>
                  </a:lnTo>
                  <a:lnTo>
                    <a:pt x="14489" y="349541"/>
                  </a:lnTo>
                  <a:lnTo>
                    <a:pt x="23544" y="350748"/>
                  </a:lnTo>
                  <a:lnTo>
                    <a:pt x="26563" y="342900"/>
                  </a:lnTo>
                  <a:lnTo>
                    <a:pt x="30185" y="336259"/>
                  </a:lnTo>
                  <a:lnTo>
                    <a:pt x="30185" y="333844"/>
                  </a:lnTo>
                  <a:lnTo>
                    <a:pt x="22337" y="327808"/>
                  </a:lnTo>
                  <a:lnTo>
                    <a:pt x="21733" y="320563"/>
                  </a:lnTo>
                  <a:lnTo>
                    <a:pt x="22941" y="310904"/>
                  </a:lnTo>
                  <a:lnTo>
                    <a:pt x="24752" y="309093"/>
                  </a:lnTo>
                  <a:lnTo>
                    <a:pt x="23544" y="304263"/>
                  </a:lnTo>
                  <a:lnTo>
                    <a:pt x="28374" y="288567"/>
                  </a:lnTo>
                  <a:lnTo>
                    <a:pt x="28977" y="281323"/>
                  </a:lnTo>
                  <a:lnTo>
                    <a:pt x="26563" y="277701"/>
                  </a:lnTo>
                  <a:lnTo>
                    <a:pt x="21733" y="281323"/>
                  </a:lnTo>
                  <a:lnTo>
                    <a:pt x="15092" y="280719"/>
                  </a:lnTo>
                  <a:lnTo>
                    <a:pt x="12678" y="283738"/>
                  </a:lnTo>
                  <a:lnTo>
                    <a:pt x="1207" y="283134"/>
                  </a:lnTo>
                  <a:lnTo>
                    <a:pt x="0" y="272871"/>
                  </a:lnTo>
                  <a:lnTo>
                    <a:pt x="1207" y="269249"/>
                  </a:lnTo>
                  <a:lnTo>
                    <a:pt x="5433" y="263816"/>
                  </a:lnTo>
                  <a:lnTo>
                    <a:pt x="13885" y="260797"/>
                  </a:lnTo>
                  <a:lnTo>
                    <a:pt x="18111" y="254157"/>
                  </a:lnTo>
                  <a:lnTo>
                    <a:pt x="14489" y="245705"/>
                  </a:lnTo>
                  <a:lnTo>
                    <a:pt x="8452" y="244497"/>
                  </a:lnTo>
                  <a:lnTo>
                    <a:pt x="11470" y="236046"/>
                  </a:lnTo>
                  <a:lnTo>
                    <a:pt x="22337" y="240271"/>
                  </a:lnTo>
                  <a:lnTo>
                    <a:pt x="24752" y="242686"/>
                  </a:lnTo>
                  <a:lnTo>
                    <a:pt x="36222" y="245101"/>
                  </a:lnTo>
                  <a:lnTo>
                    <a:pt x="36222" y="240875"/>
                  </a:lnTo>
                  <a:lnTo>
                    <a:pt x="44674" y="234234"/>
                  </a:lnTo>
                  <a:lnTo>
                    <a:pt x="47692" y="229405"/>
                  </a:lnTo>
                  <a:lnTo>
                    <a:pt x="53729" y="231216"/>
                  </a:lnTo>
                  <a:lnTo>
                    <a:pt x="56144" y="230009"/>
                  </a:lnTo>
                  <a:lnTo>
                    <a:pt x="63992" y="228197"/>
                  </a:lnTo>
                  <a:lnTo>
                    <a:pt x="69425" y="223972"/>
                  </a:lnTo>
                  <a:lnTo>
                    <a:pt x="73651" y="228801"/>
                  </a:lnTo>
                  <a:lnTo>
                    <a:pt x="79084" y="232423"/>
                  </a:lnTo>
                  <a:lnTo>
                    <a:pt x="83914" y="232423"/>
                  </a:lnTo>
                  <a:lnTo>
                    <a:pt x="94781" y="236046"/>
                  </a:lnTo>
                  <a:lnTo>
                    <a:pt x="98403" y="245705"/>
                  </a:lnTo>
                  <a:lnTo>
                    <a:pt x="104440" y="248723"/>
                  </a:lnTo>
                  <a:lnTo>
                    <a:pt x="103836" y="250534"/>
                  </a:lnTo>
                  <a:lnTo>
                    <a:pt x="108062" y="256571"/>
                  </a:lnTo>
                  <a:lnTo>
                    <a:pt x="113495" y="254760"/>
                  </a:lnTo>
                  <a:lnTo>
                    <a:pt x="118325" y="250534"/>
                  </a:lnTo>
                  <a:lnTo>
                    <a:pt x="123758" y="251138"/>
                  </a:lnTo>
                  <a:lnTo>
                    <a:pt x="126173" y="243290"/>
                  </a:lnTo>
                  <a:lnTo>
                    <a:pt x="131606" y="246912"/>
                  </a:lnTo>
                  <a:lnTo>
                    <a:pt x="131002" y="253553"/>
                  </a:lnTo>
                  <a:lnTo>
                    <a:pt x="127984" y="255968"/>
                  </a:lnTo>
                  <a:lnTo>
                    <a:pt x="127984" y="259590"/>
                  </a:lnTo>
                  <a:lnTo>
                    <a:pt x="131606" y="260797"/>
                  </a:lnTo>
                  <a:lnTo>
                    <a:pt x="129795" y="265627"/>
                  </a:lnTo>
                  <a:lnTo>
                    <a:pt x="131606" y="269249"/>
                  </a:lnTo>
                  <a:lnTo>
                    <a:pt x="135832" y="268645"/>
                  </a:lnTo>
                  <a:lnTo>
                    <a:pt x="137643" y="273475"/>
                  </a:lnTo>
                  <a:lnTo>
                    <a:pt x="141265" y="271664"/>
                  </a:lnTo>
                  <a:lnTo>
                    <a:pt x="142473" y="265023"/>
                  </a:lnTo>
                  <a:lnTo>
                    <a:pt x="147906" y="260797"/>
                  </a:lnTo>
                  <a:lnTo>
                    <a:pt x="151528" y="262608"/>
                  </a:lnTo>
                  <a:lnTo>
                    <a:pt x="150924" y="271060"/>
                  </a:lnTo>
                  <a:lnTo>
                    <a:pt x="153943" y="272871"/>
                  </a:lnTo>
                  <a:lnTo>
                    <a:pt x="158169" y="281323"/>
                  </a:lnTo>
                  <a:lnTo>
                    <a:pt x="155754" y="286152"/>
                  </a:lnTo>
                  <a:lnTo>
                    <a:pt x="150924" y="286152"/>
                  </a:lnTo>
                  <a:lnTo>
                    <a:pt x="149113" y="290982"/>
                  </a:lnTo>
                  <a:lnTo>
                    <a:pt x="150924" y="294604"/>
                  </a:lnTo>
                  <a:lnTo>
                    <a:pt x="149113" y="298226"/>
                  </a:lnTo>
                  <a:lnTo>
                    <a:pt x="143076" y="301245"/>
                  </a:lnTo>
                  <a:lnTo>
                    <a:pt x="146095" y="305471"/>
                  </a:lnTo>
                  <a:lnTo>
                    <a:pt x="146095" y="310300"/>
                  </a:lnTo>
                  <a:lnTo>
                    <a:pt x="151528" y="312112"/>
                  </a:lnTo>
                  <a:lnTo>
                    <a:pt x="155754" y="315734"/>
                  </a:lnTo>
                  <a:lnTo>
                    <a:pt x="153943" y="321771"/>
                  </a:lnTo>
                  <a:lnTo>
                    <a:pt x="159376" y="329015"/>
                  </a:lnTo>
                  <a:lnTo>
                    <a:pt x="170243" y="326600"/>
                  </a:lnTo>
                  <a:lnTo>
                    <a:pt x="173261" y="319960"/>
                  </a:lnTo>
                  <a:lnTo>
                    <a:pt x="168432" y="316941"/>
                  </a:lnTo>
                  <a:lnTo>
                    <a:pt x="169639" y="312715"/>
                  </a:lnTo>
                  <a:lnTo>
                    <a:pt x="173865" y="309697"/>
                  </a:lnTo>
                  <a:lnTo>
                    <a:pt x="175676" y="300641"/>
                  </a:lnTo>
                  <a:lnTo>
                    <a:pt x="181713" y="300641"/>
                  </a:lnTo>
                  <a:lnTo>
                    <a:pt x="179298" y="296415"/>
                  </a:lnTo>
                  <a:lnTo>
                    <a:pt x="184731" y="290378"/>
                  </a:lnTo>
                  <a:lnTo>
                    <a:pt x="188354" y="290982"/>
                  </a:lnTo>
                  <a:lnTo>
                    <a:pt x="189561" y="285549"/>
                  </a:lnTo>
                  <a:lnTo>
                    <a:pt x="191976" y="279512"/>
                  </a:lnTo>
                  <a:lnTo>
                    <a:pt x="201635" y="273475"/>
                  </a:lnTo>
                  <a:lnTo>
                    <a:pt x="201635" y="268042"/>
                  </a:lnTo>
                  <a:lnTo>
                    <a:pt x="214916" y="275890"/>
                  </a:lnTo>
                  <a:lnTo>
                    <a:pt x="225179" y="278304"/>
                  </a:lnTo>
                  <a:lnTo>
                    <a:pt x="226386" y="283134"/>
                  </a:lnTo>
                  <a:lnTo>
                    <a:pt x="238460" y="280719"/>
                  </a:lnTo>
                  <a:lnTo>
                    <a:pt x="239064" y="276493"/>
                  </a:lnTo>
                  <a:lnTo>
                    <a:pt x="247516" y="276493"/>
                  </a:lnTo>
                  <a:lnTo>
                    <a:pt x="249931" y="280115"/>
                  </a:lnTo>
                  <a:lnTo>
                    <a:pt x="254157" y="280719"/>
                  </a:lnTo>
                  <a:lnTo>
                    <a:pt x="255968" y="268042"/>
                  </a:lnTo>
                  <a:lnTo>
                    <a:pt x="264419" y="266834"/>
                  </a:lnTo>
                  <a:lnTo>
                    <a:pt x="269249" y="263816"/>
                  </a:lnTo>
                  <a:lnTo>
                    <a:pt x="274682" y="268042"/>
                  </a:lnTo>
                  <a:lnTo>
                    <a:pt x="279512" y="266231"/>
                  </a:lnTo>
                  <a:lnTo>
                    <a:pt x="284341" y="275890"/>
                  </a:lnTo>
                  <a:lnTo>
                    <a:pt x="288567" y="281323"/>
                  </a:lnTo>
                  <a:lnTo>
                    <a:pt x="291586" y="282530"/>
                  </a:lnTo>
                  <a:lnTo>
                    <a:pt x="295208" y="280719"/>
                  </a:lnTo>
                  <a:lnTo>
                    <a:pt x="298830" y="284341"/>
                  </a:lnTo>
                  <a:lnTo>
                    <a:pt x="303056" y="286152"/>
                  </a:lnTo>
                  <a:lnTo>
                    <a:pt x="310904" y="286152"/>
                  </a:lnTo>
                  <a:lnTo>
                    <a:pt x="317545" y="281323"/>
                  </a:lnTo>
                  <a:lnTo>
                    <a:pt x="321771" y="280719"/>
                  </a:lnTo>
                  <a:lnTo>
                    <a:pt x="324789" y="281927"/>
                  </a:lnTo>
                  <a:lnTo>
                    <a:pt x="328411" y="276493"/>
                  </a:lnTo>
                  <a:lnTo>
                    <a:pt x="332033" y="274682"/>
                  </a:lnTo>
                  <a:lnTo>
                    <a:pt x="332637" y="268645"/>
                  </a:lnTo>
                  <a:lnTo>
                    <a:pt x="336259" y="267438"/>
                  </a:lnTo>
                  <a:lnTo>
                    <a:pt x="340485" y="271060"/>
                  </a:lnTo>
                  <a:lnTo>
                    <a:pt x="345315" y="266231"/>
                  </a:lnTo>
                  <a:lnTo>
                    <a:pt x="350748" y="265627"/>
                  </a:lnTo>
                  <a:lnTo>
                    <a:pt x="356785" y="258986"/>
                  </a:lnTo>
                  <a:lnTo>
                    <a:pt x="363426" y="257175"/>
                  </a:lnTo>
                  <a:lnTo>
                    <a:pt x="366444" y="253553"/>
                  </a:lnTo>
                  <a:lnTo>
                    <a:pt x="362822" y="249931"/>
                  </a:lnTo>
                  <a:lnTo>
                    <a:pt x="357389" y="249931"/>
                  </a:lnTo>
                  <a:lnTo>
                    <a:pt x="354370" y="247516"/>
                  </a:lnTo>
                  <a:lnTo>
                    <a:pt x="353767" y="240875"/>
                  </a:lnTo>
                  <a:lnTo>
                    <a:pt x="350748" y="239668"/>
                  </a:lnTo>
                  <a:lnTo>
                    <a:pt x="353163" y="235442"/>
                  </a:lnTo>
                  <a:lnTo>
                    <a:pt x="358596" y="235442"/>
                  </a:lnTo>
                  <a:lnTo>
                    <a:pt x="355578" y="221557"/>
                  </a:lnTo>
                  <a:lnTo>
                    <a:pt x="357389" y="214313"/>
                  </a:lnTo>
                  <a:lnTo>
                    <a:pt x="364030" y="203446"/>
                  </a:lnTo>
                  <a:lnTo>
                    <a:pt x="368859" y="197409"/>
                  </a:lnTo>
                  <a:lnTo>
                    <a:pt x="364030" y="196805"/>
                  </a:lnTo>
                  <a:lnTo>
                    <a:pt x="358596" y="191976"/>
                  </a:lnTo>
                  <a:lnTo>
                    <a:pt x="359804" y="185335"/>
                  </a:lnTo>
                  <a:lnTo>
                    <a:pt x="368255" y="193787"/>
                  </a:lnTo>
                  <a:lnTo>
                    <a:pt x="374292" y="195598"/>
                  </a:lnTo>
                  <a:lnTo>
                    <a:pt x="376707" y="194391"/>
                  </a:lnTo>
                  <a:lnTo>
                    <a:pt x="383951" y="196202"/>
                  </a:lnTo>
                  <a:lnTo>
                    <a:pt x="388177" y="191976"/>
                  </a:lnTo>
                  <a:lnTo>
                    <a:pt x="396629" y="191976"/>
                  </a:lnTo>
                  <a:lnTo>
                    <a:pt x="396025" y="187750"/>
                  </a:lnTo>
                  <a:lnTo>
                    <a:pt x="399044" y="184731"/>
                  </a:lnTo>
                  <a:lnTo>
                    <a:pt x="394818" y="178694"/>
                  </a:lnTo>
                  <a:lnTo>
                    <a:pt x="398440" y="175072"/>
                  </a:lnTo>
                  <a:lnTo>
                    <a:pt x="403270" y="175072"/>
                  </a:lnTo>
                  <a:lnTo>
                    <a:pt x="405081" y="179298"/>
                  </a:lnTo>
                  <a:lnTo>
                    <a:pt x="404477" y="187146"/>
                  </a:lnTo>
                  <a:lnTo>
                    <a:pt x="408099" y="193183"/>
                  </a:lnTo>
                  <a:lnTo>
                    <a:pt x="409910" y="198616"/>
                  </a:lnTo>
                  <a:lnTo>
                    <a:pt x="417759" y="199220"/>
                  </a:lnTo>
                  <a:lnTo>
                    <a:pt x="419570" y="204050"/>
                  </a:lnTo>
                  <a:lnTo>
                    <a:pt x="426210" y="202842"/>
                  </a:lnTo>
                  <a:lnTo>
                    <a:pt x="431040" y="198616"/>
                  </a:lnTo>
                  <a:lnTo>
                    <a:pt x="438284" y="203446"/>
                  </a:lnTo>
                  <a:lnTo>
                    <a:pt x="444321" y="199824"/>
                  </a:lnTo>
                  <a:lnTo>
                    <a:pt x="446132" y="190165"/>
                  </a:lnTo>
                  <a:lnTo>
                    <a:pt x="444925" y="181713"/>
                  </a:lnTo>
                  <a:lnTo>
                    <a:pt x="448547" y="178091"/>
                  </a:lnTo>
                  <a:lnTo>
                    <a:pt x="447943" y="173261"/>
                  </a:lnTo>
                  <a:lnTo>
                    <a:pt x="441303" y="170846"/>
                  </a:lnTo>
                  <a:lnTo>
                    <a:pt x="442510" y="168431"/>
                  </a:lnTo>
                  <a:lnTo>
                    <a:pt x="438284" y="161791"/>
                  </a:lnTo>
                  <a:lnTo>
                    <a:pt x="435266" y="161187"/>
                  </a:lnTo>
                  <a:lnTo>
                    <a:pt x="429229" y="166620"/>
                  </a:lnTo>
                  <a:lnTo>
                    <a:pt x="429229" y="160583"/>
                  </a:lnTo>
                  <a:lnTo>
                    <a:pt x="436473" y="158169"/>
                  </a:lnTo>
                  <a:lnTo>
                    <a:pt x="443114" y="156961"/>
                  </a:lnTo>
                  <a:lnTo>
                    <a:pt x="450962" y="150924"/>
                  </a:lnTo>
                  <a:lnTo>
                    <a:pt x="454584" y="146095"/>
                  </a:lnTo>
                  <a:lnTo>
                    <a:pt x="460621" y="144887"/>
                  </a:lnTo>
                  <a:lnTo>
                    <a:pt x="468469" y="136436"/>
                  </a:lnTo>
                  <a:lnTo>
                    <a:pt x="460621" y="128587"/>
                  </a:lnTo>
                  <a:lnTo>
                    <a:pt x="466054" y="125569"/>
                  </a:lnTo>
                  <a:lnTo>
                    <a:pt x="466054" y="121947"/>
                  </a:lnTo>
                  <a:lnTo>
                    <a:pt x="470884" y="120739"/>
                  </a:lnTo>
                  <a:lnTo>
                    <a:pt x="477525" y="123154"/>
                  </a:lnTo>
                  <a:lnTo>
                    <a:pt x="482958" y="124362"/>
                  </a:lnTo>
                  <a:lnTo>
                    <a:pt x="488391" y="118928"/>
                  </a:lnTo>
                  <a:lnTo>
                    <a:pt x="491409" y="123154"/>
                  </a:lnTo>
                  <a:lnTo>
                    <a:pt x="495032" y="124965"/>
                  </a:lnTo>
                  <a:lnTo>
                    <a:pt x="498050" y="131002"/>
                  </a:lnTo>
                  <a:lnTo>
                    <a:pt x="497446" y="135832"/>
                  </a:lnTo>
                  <a:lnTo>
                    <a:pt x="501672" y="135832"/>
                  </a:lnTo>
                  <a:lnTo>
                    <a:pt x="507709" y="129795"/>
                  </a:lnTo>
                  <a:lnTo>
                    <a:pt x="504087" y="126173"/>
                  </a:lnTo>
                  <a:lnTo>
                    <a:pt x="502276" y="120136"/>
                  </a:lnTo>
                  <a:lnTo>
                    <a:pt x="499861" y="118325"/>
                  </a:lnTo>
                  <a:lnTo>
                    <a:pt x="501069" y="113495"/>
                  </a:lnTo>
                  <a:lnTo>
                    <a:pt x="501069" y="105647"/>
                  </a:lnTo>
                  <a:lnTo>
                    <a:pt x="504691" y="104440"/>
                  </a:lnTo>
                  <a:lnTo>
                    <a:pt x="505898" y="97195"/>
                  </a:lnTo>
                  <a:lnTo>
                    <a:pt x="498654" y="93573"/>
                  </a:lnTo>
                  <a:lnTo>
                    <a:pt x="502276" y="91158"/>
                  </a:lnTo>
                  <a:lnTo>
                    <a:pt x="501672" y="86932"/>
                  </a:lnTo>
                  <a:lnTo>
                    <a:pt x="504691" y="79084"/>
                  </a:lnTo>
                  <a:lnTo>
                    <a:pt x="501672" y="74255"/>
                  </a:lnTo>
                  <a:lnTo>
                    <a:pt x="496239" y="69425"/>
                  </a:lnTo>
                  <a:lnTo>
                    <a:pt x="493221" y="69425"/>
                  </a:lnTo>
                  <a:lnTo>
                    <a:pt x="494428" y="62181"/>
                  </a:lnTo>
                  <a:lnTo>
                    <a:pt x="485373" y="64596"/>
                  </a:lnTo>
                  <a:lnTo>
                    <a:pt x="485373" y="58559"/>
                  </a:lnTo>
                  <a:lnTo>
                    <a:pt x="485976" y="56144"/>
                  </a:lnTo>
                  <a:lnTo>
                    <a:pt x="488995" y="51918"/>
                  </a:lnTo>
                  <a:lnTo>
                    <a:pt x="486580" y="47692"/>
                  </a:lnTo>
                  <a:lnTo>
                    <a:pt x="487184" y="39844"/>
                  </a:lnTo>
                  <a:lnTo>
                    <a:pt x="490806" y="33203"/>
                  </a:lnTo>
                  <a:lnTo>
                    <a:pt x="488391" y="30185"/>
                  </a:lnTo>
                  <a:lnTo>
                    <a:pt x="487184" y="23544"/>
                  </a:lnTo>
                  <a:lnTo>
                    <a:pt x="481750" y="21129"/>
                  </a:lnTo>
                  <a:lnTo>
                    <a:pt x="475110" y="12678"/>
                  </a:lnTo>
                  <a:lnTo>
                    <a:pt x="473902" y="9055"/>
                  </a:lnTo>
                  <a:lnTo>
                    <a:pt x="475110" y="5433"/>
                  </a:lnTo>
                  <a:lnTo>
                    <a:pt x="483562" y="0"/>
                  </a:lnTo>
                  <a:lnTo>
                    <a:pt x="483562" y="5433"/>
                  </a:lnTo>
                  <a:lnTo>
                    <a:pt x="485976" y="10263"/>
                  </a:lnTo>
                  <a:lnTo>
                    <a:pt x="492013" y="14489"/>
                  </a:lnTo>
                  <a:lnTo>
                    <a:pt x="502276" y="7848"/>
                  </a:lnTo>
                  <a:lnTo>
                    <a:pt x="507709" y="18111"/>
                  </a:lnTo>
                  <a:lnTo>
                    <a:pt x="507709" y="22337"/>
                  </a:lnTo>
                  <a:lnTo>
                    <a:pt x="510728" y="24148"/>
                  </a:lnTo>
                  <a:lnTo>
                    <a:pt x="513143" y="28374"/>
                  </a:lnTo>
                  <a:lnTo>
                    <a:pt x="516161" y="28977"/>
                  </a:lnTo>
                  <a:lnTo>
                    <a:pt x="522198" y="27770"/>
                  </a:lnTo>
                  <a:lnTo>
                    <a:pt x="522802" y="33807"/>
                  </a:lnTo>
                  <a:lnTo>
                    <a:pt x="520387" y="36826"/>
                  </a:lnTo>
                  <a:lnTo>
                    <a:pt x="523406" y="39240"/>
                  </a:lnTo>
                  <a:lnTo>
                    <a:pt x="525217" y="45277"/>
                  </a:lnTo>
                  <a:lnTo>
                    <a:pt x="532461" y="43466"/>
                  </a:lnTo>
                  <a:lnTo>
                    <a:pt x="538498" y="44674"/>
                  </a:lnTo>
                  <a:lnTo>
                    <a:pt x="543931" y="47692"/>
                  </a:lnTo>
                  <a:lnTo>
                    <a:pt x="548157" y="53729"/>
                  </a:lnTo>
                  <a:lnTo>
                    <a:pt x="554194" y="57955"/>
                  </a:lnTo>
                  <a:lnTo>
                    <a:pt x="554194" y="66407"/>
                  </a:lnTo>
                  <a:lnTo>
                    <a:pt x="556005" y="70029"/>
                  </a:lnTo>
                  <a:lnTo>
                    <a:pt x="555401" y="79084"/>
                  </a:lnTo>
                  <a:lnTo>
                    <a:pt x="551779" y="83310"/>
                  </a:lnTo>
                  <a:lnTo>
                    <a:pt x="545742" y="86932"/>
                  </a:lnTo>
                  <a:lnTo>
                    <a:pt x="548157" y="91762"/>
                  </a:lnTo>
                  <a:lnTo>
                    <a:pt x="551176" y="93573"/>
                  </a:lnTo>
                  <a:lnTo>
                    <a:pt x="560835" y="96592"/>
                  </a:lnTo>
                  <a:lnTo>
                    <a:pt x="563853" y="101421"/>
                  </a:lnTo>
                  <a:lnTo>
                    <a:pt x="564457" y="108062"/>
                  </a:lnTo>
                  <a:lnTo>
                    <a:pt x="569287" y="105647"/>
                  </a:lnTo>
                  <a:lnTo>
                    <a:pt x="574720" y="106854"/>
                  </a:lnTo>
                  <a:lnTo>
                    <a:pt x="577135" y="111080"/>
                  </a:lnTo>
                  <a:lnTo>
                    <a:pt x="586794" y="114099"/>
                  </a:lnTo>
                  <a:lnTo>
                    <a:pt x="589209" y="112288"/>
                  </a:lnTo>
                  <a:lnTo>
                    <a:pt x="594038" y="112288"/>
                  </a:lnTo>
                  <a:lnTo>
                    <a:pt x="596453" y="117117"/>
                  </a:lnTo>
                  <a:lnTo>
                    <a:pt x="601282" y="115910"/>
                  </a:lnTo>
                  <a:lnTo>
                    <a:pt x="604301" y="121947"/>
                  </a:lnTo>
                  <a:lnTo>
                    <a:pt x="610338" y="117117"/>
                  </a:lnTo>
                  <a:lnTo>
                    <a:pt x="614564" y="111080"/>
                  </a:lnTo>
                  <a:lnTo>
                    <a:pt x="616375" y="117117"/>
                  </a:lnTo>
                  <a:lnTo>
                    <a:pt x="613356" y="121343"/>
                  </a:lnTo>
                  <a:lnTo>
                    <a:pt x="612149" y="126173"/>
                  </a:lnTo>
                  <a:lnTo>
                    <a:pt x="617582" y="125569"/>
                  </a:lnTo>
                  <a:lnTo>
                    <a:pt x="624223" y="122550"/>
                  </a:lnTo>
                  <a:lnTo>
                    <a:pt x="624223" y="118928"/>
                  </a:lnTo>
                  <a:lnTo>
                    <a:pt x="627845" y="115306"/>
                  </a:lnTo>
                  <a:lnTo>
                    <a:pt x="630864" y="123154"/>
                  </a:lnTo>
                  <a:lnTo>
                    <a:pt x="634486" y="127380"/>
                  </a:lnTo>
                  <a:lnTo>
                    <a:pt x="641127" y="130399"/>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61" name="Freeform: Shape 5160">
              <a:extLst>
                <a:ext uri="{FF2B5EF4-FFF2-40B4-BE49-F238E27FC236}">
                  <a16:creationId xmlns:a16="http://schemas.microsoft.com/office/drawing/2014/main" id="{3288E8F2-D1FA-7F04-2899-11C7F7C5935F}"/>
                </a:ext>
              </a:extLst>
            </p:cNvPr>
            <p:cNvSpPr/>
            <p:nvPr/>
          </p:nvSpPr>
          <p:spPr>
            <a:xfrm>
              <a:off x="7036718" y="970142"/>
              <a:ext cx="705117" cy="696666"/>
            </a:xfrm>
            <a:custGeom>
              <a:avLst/>
              <a:gdLst>
                <a:gd name="connsiteX0" fmla="*/ 686404 w 705118"/>
                <a:gd name="connsiteY0" fmla="*/ 487184 h 696666"/>
                <a:gd name="connsiteX1" fmla="*/ 687008 w 705118"/>
                <a:gd name="connsiteY1" fmla="*/ 493221 h 696666"/>
                <a:gd name="connsiteX2" fmla="*/ 692441 w 705118"/>
                <a:gd name="connsiteY2" fmla="*/ 495635 h 696666"/>
                <a:gd name="connsiteX3" fmla="*/ 694252 w 705118"/>
                <a:gd name="connsiteY3" fmla="*/ 502880 h 696666"/>
                <a:gd name="connsiteX4" fmla="*/ 699685 w 705118"/>
                <a:gd name="connsiteY4" fmla="*/ 505295 h 696666"/>
                <a:gd name="connsiteX5" fmla="*/ 700893 w 705118"/>
                <a:gd name="connsiteY5" fmla="*/ 514350 h 696666"/>
                <a:gd name="connsiteX6" fmla="*/ 705118 w 705118"/>
                <a:gd name="connsiteY6" fmla="*/ 520991 h 696666"/>
                <a:gd name="connsiteX7" fmla="*/ 698478 w 705118"/>
                <a:gd name="connsiteY7" fmla="*/ 521594 h 696666"/>
                <a:gd name="connsiteX8" fmla="*/ 693648 w 705118"/>
                <a:gd name="connsiteY8" fmla="*/ 524009 h 696666"/>
                <a:gd name="connsiteX9" fmla="*/ 685800 w 705118"/>
                <a:gd name="connsiteY9" fmla="*/ 521594 h 696666"/>
                <a:gd name="connsiteX10" fmla="*/ 680971 w 705118"/>
                <a:gd name="connsiteY10" fmla="*/ 524613 h 696666"/>
                <a:gd name="connsiteX11" fmla="*/ 677348 w 705118"/>
                <a:gd name="connsiteY11" fmla="*/ 522198 h 696666"/>
                <a:gd name="connsiteX12" fmla="*/ 668293 w 705118"/>
                <a:gd name="connsiteY12" fmla="*/ 513746 h 696666"/>
                <a:gd name="connsiteX13" fmla="*/ 664671 w 705118"/>
                <a:gd name="connsiteY13" fmla="*/ 506502 h 696666"/>
                <a:gd name="connsiteX14" fmla="*/ 663463 w 705118"/>
                <a:gd name="connsiteY14" fmla="*/ 499861 h 696666"/>
                <a:gd name="connsiteX15" fmla="*/ 653804 w 705118"/>
                <a:gd name="connsiteY15" fmla="*/ 502880 h 696666"/>
                <a:gd name="connsiteX16" fmla="*/ 642938 w 705118"/>
                <a:gd name="connsiteY16" fmla="*/ 502276 h 696666"/>
                <a:gd name="connsiteX17" fmla="*/ 638712 w 705118"/>
                <a:gd name="connsiteY17" fmla="*/ 500465 h 696666"/>
                <a:gd name="connsiteX18" fmla="*/ 633278 w 705118"/>
                <a:gd name="connsiteY18" fmla="*/ 501672 h 696666"/>
                <a:gd name="connsiteX19" fmla="*/ 630260 w 705118"/>
                <a:gd name="connsiteY19" fmla="*/ 496239 h 696666"/>
                <a:gd name="connsiteX20" fmla="*/ 623016 w 705118"/>
                <a:gd name="connsiteY20" fmla="*/ 492617 h 696666"/>
                <a:gd name="connsiteX21" fmla="*/ 616375 w 705118"/>
                <a:gd name="connsiteY21" fmla="*/ 493221 h 696666"/>
                <a:gd name="connsiteX22" fmla="*/ 610338 w 705118"/>
                <a:gd name="connsiteY22" fmla="*/ 499861 h 696666"/>
                <a:gd name="connsiteX23" fmla="*/ 596453 w 705118"/>
                <a:gd name="connsiteY23" fmla="*/ 500465 h 696666"/>
                <a:gd name="connsiteX24" fmla="*/ 595849 w 705118"/>
                <a:gd name="connsiteY24" fmla="*/ 496239 h 696666"/>
                <a:gd name="connsiteX25" fmla="*/ 591020 w 705118"/>
                <a:gd name="connsiteY25" fmla="*/ 490806 h 696666"/>
                <a:gd name="connsiteX26" fmla="*/ 585586 w 705118"/>
                <a:gd name="connsiteY26" fmla="*/ 486580 h 696666"/>
                <a:gd name="connsiteX27" fmla="*/ 580153 w 705118"/>
                <a:gd name="connsiteY27" fmla="*/ 485976 h 696666"/>
                <a:gd name="connsiteX28" fmla="*/ 575324 w 705118"/>
                <a:gd name="connsiteY28" fmla="*/ 479939 h 696666"/>
                <a:gd name="connsiteX29" fmla="*/ 572909 w 705118"/>
                <a:gd name="connsiteY29" fmla="*/ 479336 h 696666"/>
                <a:gd name="connsiteX30" fmla="*/ 564457 w 705118"/>
                <a:gd name="connsiteY30" fmla="*/ 480543 h 696666"/>
                <a:gd name="connsiteX31" fmla="*/ 560835 w 705118"/>
                <a:gd name="connsiteY31" fmla="*/ 479939 h 696666"/>
                <a:gd name="connsiteX32" fmla="*/ 559627 w 705118"/>
                <a:gd name="connsiteY32" fmla="*/ 485373 h 696666"/>
                <a:gd name="connsiteX33" fmla="*/ 554798 w 705118"/>
                <a:gd name="connsiteY33" fmla="*/ 484165 h 696666"/>
                <a:gd name="connsiteX34" fmla="*/ 547553 w 705118"/>
                <a:gd name="connsiteY34" fmla="*/ 492617 h 696666"/>
                <a:gd name="connsiteX35" fmla="*/ 542120 w 705118"/>
                <a:gd name="connsiteY35" fmla="*/ 492013 h 696666"/>
                <a:gd name="connsiteX36" fmla="*/ 537291 w 705118"/>
                <a:gd name="connsiteY36" fmla="*/ 495635 h 696666"/>
                <a:gd name="connsiteX37" fmla="*/ 534876 w 705118"/>
                <a:gd name="connsiteY37" fmla="*/ 493824 h 696666"/>
                <a:gd name="connsiteX38" fmla="*/ 530046 w 705118"/>
                <a:gd name="connsiteY38" fmla="*/ 493824 h 696666"/>
                <a:gd name="connsiteX39" fmla="*/ 527028 w 705118"/>
                <a:gd name="connsiteY39" fmla="*/ 497447 h 696666"/>
                <a:gd name="connsiteX40" fmla="*/ 524009 w 705118"/>
                <a:gd name="connsiteY40" fmla="*/ 498050 h 696666"/>
                <a:gd name="connsiteX41" fmla="*/ 518576 w 705118"/>
                <a:gd name="connsiteY41" fmla="*/ 502880 h 696666"/>
                <a:gd name="connsiteX42" fmla="*/ 510728 w 705118"/>
                <a:gd name="connsiteY42" fmla="*/ 502880 h 696666"/>
                <a:gd name="connsiteX43" fmla="*/ 505295 w 705118"/>
                <a:gd name="connsiteY43" fmla="*/ 504691 h 696666"/>
                <a:gd name="connsiteX44" fmla="*/ 501069 w 705118"/>
                <a:gd name="connsiteY44" fmla="*/ 511332 h 696666"/>
                <a:gd name="connsiteX45" fmla="*/ 498050 w 705118"/>
                <a:gd name="connsiteY45" fmla="*/ 508917 h 696666"/>
                <a:gd name="connsiteX46" fmla="*/ 493221 w 705118"/>
                <a:gd name="connsiteY46" fmla="*/ 509520 h 696666"/>
                <a:gd name="connsiteX47" fmla="*/ 490202 w 705118"/>
                <a:gd name="connsiteY47" fmla="*/ 506502 h 696666"/>
                <a:gd name="connsiteX48" fmla="*/ 481750 w 705118"/>
                <a:gd name="connsiteY48" fmla="*/ 511935 h 696666"/>
                <a:gd name="connsiteX49" fmla="*/ 479336 w 705118"/>
                <a:gd name="connsiteY49" fmla="*/ 511332 h 696666"/>
                <a:gd name="connsiteX50" fmla="*/ 474506 w 705118"/>
                <a:gd name="connsiteY50" fmla="*/ 516161 h 696666"/>
                <a:gd name="connsiteX51" fmla="*/ 474506 w 705118"/>
                <a:gd name="connsiteY51" fmla="*/ 519180 h 696666"/>
                <a:gd name="connsiteX52" fmla="*/ 469073 w 705118"/>
                <a:gd name="connsiteY52" fmla="*/ 522802 h 696666"/>
                <a:gd name="connsiteX53" fmla="*/ 467262 w 705118"/>
                <a:gd name="connsiteY53" fmla="*/ 530046 h 696666"/>
                <a:gd name="connsiteX54" fmla="*/ 463036 w 705118"/>
                <a:gd name="connsiteY54" fmla="*/ 531254 h 696666"/>
                <a:gd name="connsiteX55" fmla="*/ 459414 w 705118"/>
                <a:gd name="connsiteY55" fmla="*/ 536687 h 696666"/>
                <a:gd name="connsiteX56" fmla="*/ 463036 w 705118"/>
                <a:gd name="connsiteY56" fmla="*/ 548157 h 696666"/>
                <a:gd name="connsiteX57" fmla="*/ 460017 w 705118"/>
                <a:gd name="connsiteY57" fmla="*/ 551176 h 696666"/>
                <a:gd name="connsiteX58" fmla="*/ 457603 w 705118"/>
                <a:gd name="connsiteY58" fmla="*/ 556609 h 696666"/>
                <a:gd name="connsiteX59" fmla="*/ 448547 w 705118"/>
                <a:gd name="connsiteY59" fmla="*/ 554798 h 696666"/>
                <a:gd name="connsiteX60" fmla="*/ 444925 w 705118"/>
                <a:gd name="connsiteY60" fmla="*/ 558420 h 696666"/>
                <a:gd name="connsiteX61" fmla="*/ 444321 w 705118"/>
                <a:gd name="connsiteY61" fmla="*/ 561438 h 696666"/>
                <a:gd name="connsiteX62" fmla="*/ 446736 w 705118"/>
                <a:gd name="connsiteY62" fmla="*/ 568079 h 696666"/>
                <a:gd name="connsiteX63" fmla="*/ 456999 w 705118"/>
                <a:gd name="connsiteY63" fmla="*/ 567475 h 696666"/>
                <a:gd name="connsiteX64" fmla="*/ 458206 w 705118"/>
                <a:gd name="connsiteY64" fmla="*/ 570494 h 696666"/>
                <a:gd name="connsiteX65" fmla="*/ 455188 w 705118"/>
                <a:gd name="connsiteY65" fmla="*/ 574116 h 696666"/>
                <a:gd name="connsiteX66" fmla="*/ 454584 w 705118"/>
                <a:gd name="connsiteY66" fmla="*/ 580153 h 696666"/>
                <a:gd name="connsiteX67" fmla="*/ 450962 w 705118"/>
                <a:gd name="connsiteY67" fmla="*/ 581964 h 696666"/>
                <a:gd name="connsiteX68" fmla="*/ 446736 w 705118"/>
                <a:gd name="connsiteY68" fmla="*/ 577738 h 696666"/>
                <a:gd name="connsiteX69" fmla="*/ 444321 w 705118"/>
                <a:gd name="connsiteY69" fmla="*/ 584983 h 696666"/>
                <a:gd name="connsiteX70" fmla="*/ 446736 w 705118"/>
                <a:gd name="connsiteY70" fmla="*/ 588605 h 696666"/>
                <a:gd name="connsiteX71" fmla="*/ 441303 w 705118"/>
                <a:gd name="connsiteY71" fmla="*/ 595245 h 696666"/>
                <a:gd name="connsiteX72" fmla="*/ 438284 w 705118"/>
                <a:gd name="connsiteY72" fmla="*/ 602490 h 696666"/>
                <a:gd name="connsiteX73" fmla="*/ 435266 w 705118"/>
                <a:gd name="connsiteY73" fmla="*/ 604905 h 696666"/>
                <a:gd name="connsiteX74" fmla="*/ 436473 w 705118"/>
                <a:gd name="connsiteY74" fmla="*/ 610338 h 696666"/>
                <a:gd name="connsiteX75" fmla="*/ 438888 w 705118"/>
                <a:gd name="connsiteY75" fmla="*/ 610338 h 696666"/>
                <a:gd name="connsiteX76" fmla="*/ 446132 w 705118"/>
                <a:gd name="connsiteY76" fmla="*/ 618790 h 696666"/>
                <a:gd name="connsiteX77" fmla="*/ 444321 w 705118"/>
                <a:gd name="connsiteY77" fmla="*/ 624827 h 696666"/>
                <a:gd name="connsiteX78" fmla="*/ 450962 w 705118"/>
                <a:gd name="connsiteY78" fmla="*/ 629656 h 696666"/>
                <a:gd name="connsiteX79" fmla="*/ 452773 w 705118"/>
                <a:gd name="connsiteY79" fmla="*/ 635693 h 696666"/>
                <a:gd name="connsiteX80" fmla="*/ 449151 w 705118"/>
                <a:gd name="connsiteY80" fmla="*/ 640523 h 696666"/>
                <a:gd name="connsiteX81" fmla="*/ 449151 w 705118"/>
                <a:gd name="connsiteY81" fmla="*/ 644145 h 696666"/>
                <a:gd name="connsiteX82" fmla="*/ 444321 w 705118"/>
                <a:gd name="connsiteY82" fmla="*/ 643541 h 696666"/>
                <a:gd name="connsiteX83" fmla="*/ 448547 w 705118"/>
                <a:gd name="connsiteY83" fmla="*/ 652597 h 696666"/>
                <a:gd name="connsiteX84" fmla="*/ 453980 w 705118"/>
                <a:gd name="connsiteY84" fmla="*/ 655615 h 696666"/>
                <a:gd name="connsiteX85" fmla="*/ 459414 w 705118"/>
                <a:gd name="connsiteY85" fmla="*/ 655012 h 696666"/>
                <a:gd name="connsiteX86" fmla="*/ 460621 w 705118"/>
                <a:gd name="connsiteY86" fmla="*/ 660445 h 696666"/>
                <a:gd name="connsiteX87" fmla="*/ 458206 w 705118"/>
                <a:gd name="connsiteY87" fmla="*/ 666482 h 696666"/>
                <a:gd name="connsiteX88" fmla="*/ 451566 w 705118"/>
                <a:gd name="connsiteY88" fmla="*/ 668293 h 696666"/>
                <a:gd name="connsiteX89" fmla="*/ 441906 w 705118"/>
                <a:gd name="connsiteY89" fmla="*/ 674934 h 696666"/>
                <a:gd name="connsiteX90" fmla="*/ 440095 w 705118"/>
                <a:gd name="connsiteY90" fmla="*/ 674934 h 696666"/>
                <a:gd name="connsiteX91" fmla="*/ 429832 w 705118"/>
                <a:gd name="connsiteY91" fmla="*/ 681574 h 696666"/>
                <a:gd name="connsiteX92" fmla="*/ 425003 w 705118"/>
                <a:gd name="connsiteY92" fmla="*/ 680970 h 696666"/>
                <a:gd name="connsiteX93" fmla="*/ 423192 w 705118"/>
                <a:gd name="connsiteY93" fmla="*/ 684593 h 696666"/>
                <a:gd name="connsiteX94" fmla="*/ 417759 w 705118"/>
                <a:gd name="connsiteY94" fmla="*/ 684593 h 696666"/>
                <a:gd name="connsiteX95" fmla="*/ 409307 w 705118"/>
                <a:gd name="connsiteY95" fmla="*/ 689422 h 696666"/>
                <a:gd name="connsiteX96" fmla="*/ 409307 w 705118"/>
                <a:gd name="connsiteY96" fmla="*/ 692441 h 696666"/>
                <a:gd name="connsiteX97" fmla="*/ 411722 w 705118"/>
                <a:gd name="connsiteY97" fmla="*/ 696667 h 696666"/>
                <a:gd name="connsiteX98" fmla="*/ 405081 w 705118"/>
                <a:gd name="connsiteY98" fmla="*/ 693648 h 696666"/>
                <a:gd name="connsiteX99" fmla="*/ 401459 w 705118"/>
                <a:gd name="connsiteY99" fmla="*/ 689422 h 696666"/>
                <a:gd name="connsiteX100" fmla="*/ 398440 w 705118"/>
                <a:gd name="connsiteY100" fmla="*/ 681574 h 696666"/>
                <a:gd name="connsiteX101" fmla="*/ 394818 w 705118"/>
                <a:gd name="connsiteY101" fmla="*/ 685196 h 696666"/>
                <a:gd name="connsiteX102" fmla="*/ 394818 w 705118"/>
                <a:gd name="connsiteY102" fmla="*/ 688818 h 696666"/>
                <a:gd name="connsiteX103" fmla="*/ 388177 w 705118"/>
                <a:gd name="connsiteY103" fmla="*/ 691837 h 696666"/>
                <a:gd name="connsiteX104" fmla="*/ 382744 w 705118"/>
                <a:gd name="connsiteY104" fmla="*/ 692441 h 696666"/>
                <a:gd name="connsiteX105" fmla="*/ 383951 w 705118"/>
                <a:gd name="connsiteY105" fmla="*/ 687611 h 696666"/>
                <a:gd name="connsiteX106" fmla="*/ 386970 w 705118"/>
                <a:gd name="connsiteY106" fmla="*/ 683385 h 696666"/>
                <a:gd name="connsiteX107" fmla="*/ 385159 w 705118"/>
                <a:gd name="connsiteY107" fmla="*/ 677348 h 696666"/>
                <a:gd name="connsiteX108" fmla="*/ 380933 w 705118"/>
                <a:gd name="connsiteY108" fmla="*/ 683385 h 696666"/>
                <a:gd name="connsiteX109" fmla="*/ 374896 w 705118"/>
                <a:gd name="connsiteY109" fmla="*/ 688215 h 696666"/>
                <a:gd name="connsiteX110" fmla="*/ 371878 w 705118"/>
                <a:gd name="connsiteY110" fmla="*/ 682178 h 696666"/>
                <a:gd name="connsiteX111" fmla="*/ 367048 w 705118"/>
                <a:gd name="connsiteY111" fmla="*/ 683385 h 696666"/>
                <a:gd name="connsiteX112" fmla="*/ 364633 w 705118"/>
                <a:gd name="connsiteY112" fmla="*/ 678556 h 696666"/>
                <a:gd name="connsiteX113" fmla="*/ 359804 w 705118"/>
                <a:gd name="connsiteY113" fmla="*/ 678556 h 696666"/>
                <a:gd name="connsiteX114" fmla="*/ 357389 w 705118"/>
                <a:gd name="connsiteY114" fmla="*/ 680367 h 696666"/>
                <a:gd name="connsiteX115" fmla="*/ 347730 w 705118"/>
                <a:gd name="connsiteY115" fmla="*/ 677348 h 696666"/>
                <a:gd name="connsiteX116" fmla="*/ 345315 w 705118"/>
                <a:gd name="connsiteY116" fmla="*/ 673122 h 696666"/>
                <a:gd name="connsiteX117" fmla="*/ 339882 w 705118"/>
                <a:gd name="connsiteY117" fmla="*/ 671915 h 696666"/>
                <a:gd name="connsiteX118" fmla="*/ 335052 w 705118"/>
                <a:gd name="connsiteY118" fmla="*/ 674330 h 696666"/>
                <a:gd name="connsiteX119" fmla="*/ 334448 w 705118"/>
                <a:gd name="connsiteY119" fmla="*/ 667689 h 696666"/>
                <a:gd name="connsiteX120" fmla="*/ 331430 w 705118"/>
                <a:gd name="connsiteY120" fmla="*/ 662860 h 696666"/>
                <a:gd name="connsiteX121" fmla="*/ 321771 w 705118"/>
                <a:gd name="connsiteY121" fmla="*/ 659841 h 696666"/>
                <a:gd name="connsiteX122" fmla="*/ 318752 w 705118"/>
                <a:gd name="connsiteY122" fmla="*/ 658030 h 696666"/>
                <a:gd name="connsiteX123" fmla="*/ 316337 w 705118"/>
                <a:gd name="connsiteY123" fmla="*/ 653200 h 696666"/>
                <a:gd name="connsiteX124" fmla="*/ 322374 w 705118"/>
                <a:gd name="connsiteY124" fmla="*/ 649578 h 696666"/>
                <a:gd name="connsiteX125" fmla="*/ 325997 w 705118"/>
                <a:gd name="connsiteY125" fmla="*/ 645352 h 696666"/>
                <a:gd name="connsiteX126" fmla="*/ 326600 w 705118"/>
                <a:gd name="connsiteY126" fmla="*/ 636297 h 696666"/>
                <a:gd name="connsiteX127" fmla="*/ 324789 w 705118"/>
                <a:gd name="connsiteY127" fmla="*/ 632675 h 696666"/>
                <a:gd name="connsiteX128" fmla="*/ 324789 w 705118"/>
                <a:gd name="connsiteY128" fmla="*/ 624223 h 696666"/>
                <a:gd name="connsiteX129" fmla="*/ 318752 w 705118"/>
                <a:gd name="connsiteY129" fmla="*/ 619997 h 696666"/>
                <a:gd name="connsiteX130" fmla="*/ 314526 w 705118"/>
                <a:gd name="connsiteY130" fmla="*/ 613960 h 696666"/>
                <a:gd name="connsiteX131" fmla="*/ 309093 w 705118"/>
                <a:gd name="connsiteY131" fmla="*/ 610942 h 696666"/>
                <a:gd name="connsiteX132" fmla="*/ 303056 w 705118"/>
                <a:gd name="connsiteY132" fmla="*/ 609734 h 696666"/>
                <a:gd name="connsiteX133" fmla="*/ 295812 w 705118"/>
                <a:gd name="connsiteY133" fmla="*/ 611545 h 696666"/>
                <a:gd name="connsiteX134" fmla="*/ 294001 w 705118"/>
                <a:gd name="connsiteY134" fmla="*/ 605508 h 696666"/>
                <a:gd name="connsiteX135" fmla="*/ 290982 w 705118"/>
                <a:gd name="connsiteY135" fmla="*/ 603094 h 696666"/>
                <a:gd name="connsiteX136" fmla="*/ 293397 w 705118"/>
                <a:gd name="connsiteY136" fmla="*/ 600075 h 696666"/>
                <a:gd name="connsiteX137" fmla="*/ 292793 w 705118"/>
                <a:gd name="connsiteY137" fmla="*/ 594038 h 696666"/>
                <a:gd name="connsiteX138" fmla="*/ 286756 w 705118"/>
                <a:gd name="connsiteY138" fmla="*/ 595245 h 696666"/>
                <a:gd name="connsiteX139" fmla="*/ 283738 w 705118"/>
                <a:gd name="connsiteY139" fmla="*/ 594642 h 696666"/>
                <a:gd name="connsiteX140" fmla="*/ 281323 w 705118"/>
                <a:gd name="connsiteY140" fmla="*/ 590416 h 696666"/>
                <a:gd name="connsiteX141" fmla="*/ 278304 w 705118"/>
                <a:gd name="connsiteY141" fmla="*/ 588605 h 696666"/>
                <a:gd name="connsiteX142" fmla="*/ 278304 w 705118"/>
                <a:gd name="connsiteY142" fmla="*/ 584379 h 696666"/>
                <a:gd name="connsiteX143" fmla="*/ 272871 w 705118"/>
                <a:gd name="connsiteY143" fmla="*/ 574116 h 696666"/>
                <a:gd name="connsiteX144" fmla="*/ 262608 w 705118"/>
                <a:gd name="connsiteY144" fmla="*/ 580757 h 696666"/>
                <a:gd name="connsiteX145" fmla="*/ 256571 w 705118"/>
                <a:gd name="connsiteY145" fmla="*/ 576531 h 696666"/>
                <a:gd name="connsiteX146" fmla="*/ 254157 w 705118"/>
                <a:gd name="connsiteY146" fmla="*/ 571701 h 696666"/>
                <a:gd name="connsiteX147" fmla="*/ 254157 w 705118"/>
                <a:gd name="connsiteY147" fmla="*/ 566268 h 696666"/>
                <a:gd name="connsiteX148" fmla="*/ 245705 w 705118"/>
                <a:gd name="connsiteY148" fmla="*/ 571701 h 696666"/>
                <a:gd name="connsiteX149" fmla="*/ 241479 w 705118"/>
                <a:gd name="connsiteY149" fmla="*/ 566268 h 696666"/>
                <a:gd name="connsiteX150" fmla="*/ 236649 w 705118"/>
                <a:gd name="connsiteY150" fmla="*/ 563853 h 696666"/>
                <a:gd name="connsiteX151" fmla="*/ 234235 w 705118"/>
                <a:gd name="connsiteY151" fmla="*/ 558420 h 696666"/>
                <a:gd name="connsiteX152" fmla="*/ 230009 w 705118"/>
                <a:gd name="connsiteY152" fmla="*/ 556005 h 696666"/>
                <a:gd name="connsiteX153" fmla="*/ 224575 w 705118"/>
                <a:gd name="connsiteY153" fmla="*/ 556609 h 696666"/>
                <a:gd name="connsiteX154" fmla="*/ 221557 w 705118"/>
                <a:gd name="connsiteY154" fmla="*/ 553590 h 696666"/>
                <a:gd name="connsiteX155" fmla="*/ 213105 w 705118"/>
                <a:gd name="connsiteY155" fmla="*/ 548157 h 696666"/>
                <a:gd name="connsiteX156" fmla="*/ 213709 w 705118"/>
                <a:gd name="connsiteY156" fmla="*/ 543931 h 696666"/>
                <a:gd name="connsiteX157" fmla="*/ 210690 w 705118"/>
                <a:gd name="connsiteY157" fmla="*/ 536687 h 696666"/>
                <a:gd name="connsiteX158" fmla="*/ 211898 w 705118"/>
                <a:gd name="connsiteY158" fmla="*/ 530650 h 696666"/>
                <a:gd name="connsiteX159" fmla="*/ 216124 w 705118"/>
                <a:gd name="connsiteY159" fmla="*/ 522802 h 696666"/>
                <a:gd name="connsiteX160" fmla="*/ 208879 w 705118"/>
                <a:gd name="connsiteY160" fmla="*/ 518576 h 696666"/>
                <a:gd name="connsiteX161" fmla="*/ 210690 w 705118"/>
                <a:gd name="connsiteY161" fmla="*/ 513143 h 696666"/>
                <a:gd name="connsiteX162" fmla="*/ 208879 w 705118"/>
                <a:gd name="connsiteY162" fmla="*/ 511332 h 696666"/>
                <a:gd name="connsiteX163" fmla="*/ 208879 w 705118"/>
                <a:gd name="connsiteY163" fmla="*/ 505295 h 696666"/>
                <a:gd name="connsiteX164" fmla="*/ 213105 w 705118"/>
                <a:gd name="connsiteY164" fmla="*/ 500465 h 696666"/>
                <a:gd name="connsiteX165" fmla="*/ 217935 w 705118"/>
                <a:gd name="connsiteY165" fmla="*/ 498050 h 696666"/>
                <a:gd name="connsiteX166" fmla="*/ 214313 w 705118"/>
                <a:gd name="connsiteY166" fmla="*/ 494428 h 696666"/>
                <a:gd name="connsiteX167" fmla="*/ 208276 w 705118"/>
                <a:gd name="connsiteY167" fmla="*/ 497447 h 696666"/>
                <a:gd name="connsiteX168" fmla="*/ 205861 w 705118"/>
                <a:gd name="connsiteY168" fmla="*/ 495032 h 696666"/>
                <a:gd name="connsiteX169" fmla="*/ 211294 w 705118"/>
                <a:gd name="connsiteY169" fmla="*/ 488995 h 696666"/>
                <a:gd name="connsiteX170" fmla="*/ 204653 w 705118"/>
                <a:gd name="connsiteY170" fmla="*/ 481750 h 696666"/>
                <a:gd name="connsiteX171" fmla="*/ 199824 w 705118"/>
                <a:gd name="connsiteY171" fmla="*/ 487787 h 696666"/>
                <a:gd name="connsiteX172" fmla="*/ 192579 w 705118"/>
                <a:gd name="connsiteY172" fmla="*/ 481147 h 696666"/>
                <a:gd name="connsiteX173" fmla="*/ 187750 w 705118"/>
                <a:gd name="connsiteY173" fmla="*/ 483561 h 696666"/>
                <a:gd name="connsiteX174" fmla="*/ 183524 w 705118"/>
                <a:gd name="connsiteY174" fmla="*/ 474506 h 696666"/>
                <a:gd name="connsiteX175" fmla="*/ 179298 w 705118"/>
                <a:gd name="connsiteY175" fmla="*/ 475713 h 696666"/>
                <a:gd name="connsiteX176" fmla="*/ 175072 w 705118"/>
                <a:gd name="connsiteY176" fmla="*/ 470884 h 696666"/>
                <a:gd name="connsiteX177" fmla="*/ 167828 w 705118"/>
                <a:gd name="connsiteY177" fmla="*/ 458206 h 696666"/>
                <a:gd name="connsiteX178" fmla="*/ 167828 w 705118"/>
                <a:gd name="connsiteY178" fmla="*/ 453377 h 696666"/>
                <a:gd name="connsiteX179" fmla="*/ 161791 w 705118"/>
                <a:gd name="connsiteY179" fmla="*/ 443114 h 696666"/>
                <a:gd name="connsiteX180" fmla="*/ 161187 w 705118"/>
                <a:gd name="connsiteY180" fmla="*/ 449151 h 696666"/>
                <a:gd name="connsiteX181" fmla="*/ 158772 w 705118"/>
                <a:gd name="connsiteY181" fmla="*/ 451566 h 696666"/>
                <a:gd name="connsiteX182" fmla="*/ 152132 w 705118"/>
                <a:gd name="connsiteY182" fmla="*/ 452169 h 696666"/>
                <a:gd name="connsiteX183" fmla="*/ 155150 w 705118"/>
                <a:gd name="connsiteY183" fmla="*/ 458206 h 696666"/>
                <a:gd name="connsiteX184" fmla="*/ 155150 w 705118"/>
                <a:gd name="connsiteY184" fmla="*/ 466054 h 696666"/>
                <a:gd name="connsiteX185" fmla="*/ 147906 w 705118"/>
                <a:gd name="connsiteY185" fmla="*/ 466658 h 696666"/>
                <a:gd name="connsiteX186" fmla="*/ 149113 w 705118"/>
                <a:gd name="connsiteY186" fmla="*/ 470884 h 696666"/>
                <a:gd name="connsiteX187" fmla="*/ 146699 w 705118"/>
                <a:gd name="connsiteY187" fmla="*/ 473299 h 696666"/>
                <a:gd name="connsiteX188" fmla="*/ 140662 w 705118"/>
                <a:gd name="connsiteY188" fmla="*/ 475713 h 696666"/>
                <a:gd name="connsiteX189" fmla="*/ 140058 w 705118"/>
                <a:gd name="connsiteY189" fmla="*/ 473299 h 696666"/>
                <a:gd name="connsiteX190" fmla="*/ 132813 w 705118"/>
                <a:gd name="connsiteY190" fmla="*/ 473902 h 696666"/>
                <a:gd name="connsiteX191" fmla="*/ 129795 w 705118"/>
                <a:gd name="connsiteY191" fmla="*/ 475713 h 696666"/>
                <a:gd name="connsiteX192" fmla="*/ 122551 w 705118"/>
                <a:gd name="connsiteY192" fmla="*/ 475713 h 696666"/>
                <a:gd name="connsiteX193" fmla="*/ 121343 w 705118"/>
                <a:gd name="connsiteY193" fmla="*/ 467262 h 696666"/>
                <a:gd name="connsiteX194" fmla="*/ 115910 w 705118"/>
                <a:gd name="connsiteY194" fmla="*/ 464243 h 696666"/>
                <a:gd name="connsiteX195" fmla="*/ 114702 w 705118"/>
                <a:gd name="connsiteY195" fmla="*/ 456999 h 696666"/>
                <a:gd name="connsiteX196" fmla="*/ 119532 w 705118"/>
                <a:gd name="connsiteY196" fmla="*/ 452169 h 696666"/>
                <a:gd name="connsiteX197" fmla="*/ 116514 w 705118"/>
                <a:gd name="connsiteY197" fmla="*/ 444925 h 696666"/>
                <a:gd name="connsiteX198" fmla="*/ 113495 w 705118"/>
                <a:gd name="connsiteY198" fmla="*/ 442510 h 696666"/>
                <a:gd name="connsiteX199" fmla="*/ 109269 w 705118"/>
                <a:gd name="connsiteY199" fmla="*/ 429832 h 696666"/>
                <a:gd name="connsiteX200" fmla="*/ 104440 w 705118"/>
                <a:gd name="connsiteY200" fmla="*/ 419570 h 696666"/>
                <a:gd name="connsiteX201" fmla="*/ 95988 w 705118"/>
                <a:gd name="connsiteY201" fmla="*/ 406288 h 696666"/>
                <a:gd name="connsiteX202" fmla="*/ 95988 w 705118"/>
                <a:gd name="connsiteY202" fmla="*/ 403873 h 696666"/>
                <a:gd name="connsiteX203" fmla="*/ 91762 w 705118"/>
                <a:gd name="connsiteY203" fmla="*/ 400855 h 696666"/>
                <a:gd name="connsiteX204" fmla="*/ 87536 w 705118"/>
                <a:gd name="connsiteY204" fmla="*/ 393611 h 696666"/>
                <a:gd name="connsiteX205" fmla="*/ 88140 w 705118"/>
                <a:gd name="connsiteY205" fmla="*/ 389385 h 696666"/>
                <a:gd name="connsiteX206" fmla="*/ 82707 w 705118"/>
                <a:gd name="connsiteY206" fmla="*/ 379122 h 696666"/>
                <a:gd name="connsiteX207" fmla="*/ 76066 w 705118"/>
                <a:gd name="connsiteY207" fmla="*/ 361011 h 696666"/>
                <a:gd name="connsiteX208" fmla="*/ 74255 w 705118"/>
                <a:gd name="connsiteY208" fmla="*/ 359804 h 696666"/>
                <a:gd name="connsiteX209" fmla="*/ 71236 w 705118"/>
                <a:gd name="connsiteY209" fmla="*/ 351955 h 696666"/>
                <a:gd name="connsiteX210" fmla="*/ 77273 w 705118"/>
                <a:gd name="connsiteY210" fmla="*/ 350144 h 696666"/>
                <a:gd name="connsiteX211" fmla="*/ 76670 w 705118"/>
                <a:gd name="connsiteY211" fmla="*/ 344711 h 696666"/>
                <a:gd name="connsiteX212" fmla="*/ 65199 w 705118"/>
                <a:gd name="connsiteY212" fmla="*/ 319960 h 696666"/>
                <a:gd name="connsiteX213" fmla="*/ 59766 w 705118"/>
                <a:gd name="connsiteY213" fmla="*/ 315130 h 696666"/>
                <a:gd name="connsiteX214" fmla="*/ 53125 w 705118"/>
                <a:gd name="connsiteY214" fmla="*/ 312111 h 696666"/>
                <a:gd name="connsiteX215" fmla="*/ 44674 w 705118"/>
                <a:gd name="connsiteY215" fmla="*/ 310300 h 696666"/>
                <a:gd name="connsiteX216" fmla="*/ 40448 w 705118"/>
                <a:gd name="connsiteY216" fmla="*/ 307282 h 696666"/>
                <a:gd name="connsiteX217" fmla="*/ 31996 w 705118"/>
                <a:gd name="connsiteY217" fmla="*/ 298830 h 696666"/>
                <a:gd name="connsiteX218" fmla="*/ 27166 w 705118"/>
                <a:gd name="connsiteY218" fmla="*/ 298830 h 696666"/>
                <a:gd name="connsiteX219" fmla="*/ 23544 w 705118"/>
                <a:gd name="connsiteY219" fmla="*/ 293397 h 696666"/>
                <a:gd name="connsiteX220" fmla="*/ 15092 w 705118"/>
                <a:gd name="connsiteY220" fmla="*/ 288567 h 696666"/>
                <a:gd name="connsiteX221" fmla="*/ 4226 w 705118"/>
                <a:gd name="connsiteY221" fmla="*/ 291586 h 696666"/>
                <a:gd name="connsiteX222" fmla="*/ 0 w 705118"/>
                <a:gd name="connsiteY222" fmla="*/ 287964 h 696666"/>
                <a:gd name="connsiteX223" fmla="*/ 6641 w 705118"/>
                <a:gd name="connsiteY223" fmla="*/ 283134 h 696666"/>
                <a:gd name="connsiteX224" fmla="*/ 16300 w 705118"/>
                <a:gd name="connsiteY224" fmla="*/ 272267 h 696666"/>
                <a:gd name="connsiteX225" fmla="*/ 16300 w 705118"/>
                <a:gd name="connsiteY225" fmla="*/ 264419 h 696666"/>
                <a:gd name="connsiteX226" fmla="*/ 9055 w 705118"/>
                <a:gd name="connsiteY226" fmla="*/ 262608 h 696666"/>
                <a:gd name="connsiteX227" fmla="*/ 9055 w 705118"/>
                <a:gd name="connsiteY227" fmla="*/ 250534 h 696666"/>
                <a:gd name="connsiteX228" fmla="*/ 15696 w 705118"/>
                <a:gd name="connsiteY228" fmla="*/ 245705 h 696666"/>
                <a:gd name="connsiteX229" fmla="*/ 20526 w 705118"/>
                <a:gd name="connsiteY229" fmla="*/ 243290 h 696666"/>
                <a:gd name="connsiteX230" fmla="*/ 32600 w 705118"/>
                <a:gd name="connsiteY230" fmla="*/ 240875 h 696666"/>
                <a:gd name="connsiteX231" fmla="*/ 36222 w 705118"/>
                <a:gd name="connsiteY231" fmla="*/ 237857 h 696666"/>
                <a:gd name="connsiteX232" fmla="*/ 38033 w 705118"/>
                <a:gd name="connsiteY232" fmla="*/ 234235 h 696666"/>
                <a:gd name="connsiteX233" fmla="*/ 54936 w 705118"/>
                <a:gd name="connsiteY233" fmla="*/ 215520 h 696666"/>
                <a:gd name="connsiteX234" fmla="*/ 60973 w 705118"/>
                <a:gd name="connsiteY234" fmla="*/ 210690 h 696666"/>
                <a:gd name="connsiteX235" fmla="*/ 71840 w 705118"/>
                <a:gd name="connsiteY235" fmla="*/ 207068 h 696666"/>
                <a:gd name="connsiteX236" fmla="*/ 73651 w 705118"/>
                <a:gd name="connsiteY236" fmla="*/ 204050 h 696666"/>
                <a:gd name="connsiteX237" fmla="*/ 69425 w 705118"/>
                <a:gd name="connsiteY237" fmla="*/ 198013 h 696666"/>
                <a:gd name="connsiteX238" fmla="*/ 57351 w 705118"/>
                <a:gd name="connsiteY238" fmla="*/ 185939 h 696666"/>
                <a:gd name="connsiteX239" fmla="*/ 56748 w 705118"/>
                <a:gd name="connsiteY239" fmla="*/ 180506 h 696666"/>
                <a:gd name="connsiteX240" fmla="*/ 57351 w 705118"/>
                <a:gd name="connsiteY240" fmla="*/ 176280 h 696666"/>
                <a:gd name="connsiteX241" fmla="*/ 60370 w 705118"/>
                <a:gd name="connsiteY241" fmla="*/ 171450 h 696666"/>
                <a:gd name="connsiteX242" fmla="*/ 60973 w 705118"/>
                <a:gd name="connsiteY242" fmla="*/ 167224 h 696666"/>
                <a:gd name="connsiteX243" fmla="*/ 68218 w 705118"/>
                <a:gd name="connsiteY243" fmla="*/ 156358 h 696666"/>
                <a:gd name="connsiteX244" fmla="*/ 71236 w 705118"/>
                <a:gd name="connsiteY244" fmla="*/ 150321 h 696666"/>
                <a:gd name="connsiteX245" fmla="*/ 71236 w 705118"/>
                <a:gd name="connsiteY245" fmla="*/ 147302 h 696666"/>
                <a:gd name="connsiteX246" fmla="*/ 66407 w 705118"/>
                <a:gd name="connsiteY246" fmla="*/ 141265 h 696666"/>
                <a:gd name="connsiteX247" fmla="*/ 66407 w 705118"/>
                <a:gd name="connsiteY247" fmla="*/ 136436 h 696666"/>
                <a:gd name="connsiteX248" fmla="*/ 68218 w 705118"/>
                <a:gd name="connsiteY248" fmla="*/ 131606 h 696666"/>
                <a:gd name="connsiteX249" fmla="*/ 68821 w 705118"/>
                <a:gd name="connsiteY249" fmla="*/ 122551 h 696666"/>
                <a:gd name="connsiteX250" fmla="*/ 66407 w 705118"/>
                <a:gd name="connsiteY250" fmla="*/ 119532 h 696666"/>
                <a:gd name="connsiteX251" fmla="*/ 60973 w 705118"/>
                <a:gd name="connsiteY251" fmla="*/ 108665 h 696666"/>
                <a:gd name="connsiteX252" fmla="*/ 50107 w 705118"/>
                <a:gd name="connsiteY252" fmla="*/ 102025 h 696666"/>
                <a:gd name="connsiteX253" fmla="*/ 44674 w 705118"/>
                <a:gd name="connsiteY253" fmla="*/ 94780 h 696666"/>
                <a:gd name="connsiteX254" fmla="*/ 43466 w 705118"/>
                <a:gd name="connsiteY254" fmla="*/ 89347 h 696666"/>
                <a:gd name="connsiteX255" fmla="*/ 45881 w 705118"/>
                <a:gd name="connsiteY255" fmla="*/ 86932 h 696666"/>
                <a:gd name="connsiteX256" fmla="*/ 47692 w 705118"/>
                <a:gd name="connsiteY256" fmla="*/ 80292 h 696666"/>
                <a:gd name="connsiteX257" fmla="*/ 53125 w 705118"/>
                <a:gd name="connsiteY257" fmla="*/ 79084 h 696666"/>
                <a:gd name="connsiteX258" fmla="*/ 56144 w 705118"/>
                <a:gd name="connsiteY258" fmla="*/ 80292 h 696666"/>
                <a:gd name="connsiteX259" fmla="*/ 59766 w 705118"/>
                <a:gd name="connsiteY259" fmla="*/ 80292 h 696666"/>
                <a:gd name="connsiteX260" fmla="*/ 66407 w 705118"/>
                <a:gd name="connsiteY260" fmla="*/ 83914 h 696666"/>
                <a:gd name="connsiteX261" fmla="*/ 73651 w 705118"/>
                <a:gd name="connsiteY261" fmla="*/ 91762 h 696666"/>
                <a:gd name="connsiteX262" fmla="*/ 76066 w 705118"/>
                <a:gd name="connsiteY262" fmla="*/ 91158 h 696666"/>
                <a:gd name="connsiteX263" fmla="*/ 83914 w 705118"/>
                <a:gd name="connsiteY263" fmla="*/ 87536 h 696666"/>
                <a:gd name="connsiteX264" fmla="*/ 90555 w 705118"/>
                <a:gd name="connsiteY264" fmla="*/ 83310 h 696666"/>
                <a:gd name="connsiteX265" fmla="*/ 92969 w 705118"/>
                <a:gd name="connsiteY265" fmla="*/ 78481 h 696666"/>
                <a:gd name="connsiteX266" fmla="*/ 95988 w 705118"/>
                <a:gd name="connsiteY266" fmla="*/ 77877 h 696666"/>
                <a:gd name="connsiteX267" fmla="*/ 103836 w 705118"/>
                <a:gd name="connsiteY267" fmla="*/ 70633 h 696666"/>
                <a:gd name="connsiteX268" fmla="*/ 106251 w 705118"/>
                <a:gd name="connsiteY268" fmla="*/ 62181 h 696666"/>
                <a:gd name="connsiteX269" fmla="*/ 113495 w 705118"/>
                <a:gd name="connsiteY269" fmla="*/ 60973 h 696666"/>
                <a:gd name="connsiteX270" fmla="*/ 118325 w 705118"/>
                <a:gd name="connsiteY270" fmla="*/ 57351 h 696666"/>
                <a:gd name="connsiteX271" fmla="*/ 135832 w 705118"/>
                <a:gd name="connsiteY271" fmla="*/ 54936 h 696666"/>
                <a:gd name="connsiteX272" fmla="*/ 139454 w 705118"/>
                <a:gd name="connsiteY272" fmla="*/ 50107 h 696666"/>
                <a:gd name="connsiteX273" fmla="*/ 143680 w 705118"/>
                <a:gd name="connsiteY273" fmla="*/ 37429 h 696666"/>
                <a:gd name="connsiteX274" fmla="*/ 147302 w 705118"/>
                <a:gd name="connsiteY274" fmla="*/ 33807 h 696666"/>
                <a:gd name="connsiteX275" fmla="*/ 152132 w 705118"/>
                <a:gd name="connsiteY275" fmla="*/ 31392 h 696666"/>
                <a:gd name="connsiteX276" fmla="*/ 161187 w 705118"/>
                <a:gd name="connsiteY276" fmla="*/ 24148 h 696666"/>
                <a:gd name="connsiteX277" fmla="*/ 166620 w 705118"/>
                <a:gd name="connsiteY277" fmla="*/ 18111 h 696666"/>
                <a:gd name="connsiteX278" fmla="*/ 170846 w 705118"/>
                <a:gd name="connsiteY278" fmla="*/ 16904 h 696666"/>
                <a:gd name="connsiteX279" fmla="*/ 173865 w 705118"/>
                <a:gd name="connsiteY279" fmla="*/ 18715 h 696666"/>
                <a:gd name="connsiteX280" fmla="*/ 178091 w 705118"/>
                <a:gd name="connsiteY280" fmla="*/ 18715 h 696666"/>
                <a:gd name="connsiteX281" fmla="*/ 179902 w 705118"/>
                <a:gd name="connsiteY281" fmla="*/ 18111 h 696666"/>
                <a:gd name="connsiteX282" fmla="*/ 181109 w 705118"/>
                <a:gd name="connsiteY282" fmla="*/ 18111 h 696666"/>
                <a:gd name="connsiteX283" fmla="*/ 183524 w 705118"/>
                <a:gd name="connsiteY283" fmla="*/ 18715 h 696666"/>
                <a:gd name="connsiteX284" fmla="*/ 189561 w 705118"/>
                <a:gd name="connsiteY284" fmla="*/ 15092 h 696666"/>
                <a:gd name="connsiteX285" fmla="*/ 197409 w 705118"/>
                <a:gd name="connsiteY285" fmla="*/ 13885 h 696666"/>
                <a:gd name="connsiteX286" fmla="*/ 199824 w 705118"/>
                <a:gd name="connsiteY286" fmla="*/ 11470 h 696666"/>
                <a:gd name="connsiteX287" fmla="*/ 201635 w 705118"/>
                <a:gd name="connsiteY287" fmla="*/ 12074 h 696666"/>
                <a:gd name="connsiteX288" fmla="*/ 203446 w 705118"/>
                <a:gd name="connsiteY288" fmla="*/ 12678 h 696666"/>
                <a:gd name="connsiteX289" fmla="*/ 204050 w 705118"/>
                <a:gd name="connsiteY289" fmla="*/ 12074 h 696666"/>
                <a:gd name="connsiteX290" fmla="*/ 207672 w 705118"/>
                <a:gd name="connsiteY290" fmla="*/ 12678 h 696666"/>
                <a:gd name="connsiteX291" fmla="*/ 210690 w 705118"/>
                <a:gd name="connsiteY291" fmla="*/ 20526 h 696666"/>
                <a:gd name="connsiteX292" fmla="*/ 216124 w 705118"/>
                <a:gd name="connsiteY292" fmla="*/ 22941 h 696666"/>
                <a:gd name="connsiteX293" fmla="*/ 219142 w 705118"/>
                <a:gd name="connsiteY293" fmla="*/ 22941 h 696666"/>
                <a:gd name="connsiteX294" fmla="*/ 221557 w 705118"/>
                <a:gd name="connsiteY294" fmla="*/ 21129 h 696666"/>
                <a:gd name="connsiteX295" fmla="*/ 228198 w 705118"/>
                <a:gd name="connsiteY295" fmla="*/ 20526 h 696666"/>
                <a:gd name="connsiteX296" fmla="*/ 230612 w 705118"/>
                <a:gd name="connsiteY296" fmla="*/ 18715 h 696666"/>
                <a:gd name="connsiteX297" fmla="*/ 233027 w 705118"/>
                <a:gd name="connsiteY297" fmla="*/ 18715 h 696666"/>
                <a:gd name="connsiteX298" fmla="*/ 234235 w 705118"/>
                <a:gd name="connsiteY298" fmla="*/ 19318 h 696666"/>
                <a:gd name="connsiteX299" fmla="*/ 237857 w 705118"/>
                <a:gd name="connsiteY299" fmla="*/ 19318 h 696666"/>
                <a:gd name="connsiteX300" fmla="*/ 243894 w 705118"/>
                <a:gd name="connsiteY300" fmla="*/ 7848 h 696666"/>
                <a:gd name="connsiteX301" fmla="*/ 244497 w 705118"/>
                <a:gd name="connsiteY301" fmla="*/ 604 h 696666"/>
                <a:gd name="connsiteX302" fmla="*/ 247516 w 705118"/>
                <a:gd name="connsiteY302" fmla="*/ 0 h 696666"/>
                <a:gd name="connsiteX303" fmla="*/ 248723 w 705118"/>
                <a:gd name="connsiteY303" fmla="*/ 604 h 696666"/>
                <a:gd name="connsiteX304" fmla="*/ 251138 w 705118"/>
                <a:gd name="connsiteY304" fmla="*/ 3622 h 696666"/>
                <a:gd name="connsiteX305" fmla="*/ 253553 w 705118"/>
                <a:gd name="connsiteY305" fmla="*/ 4830 h 696666"/>
                <a:gd name="connsiteX306" fmla="*/ 254157 w 705118"/>
                <a:gd name="connsiteY306" fmla="*/ 3018 h 696666"/>
                <a:gd name="connsiteX307" fmla="*/ 254760 w 705118"/>
                <a:gd name="connsiteY307" fmla="*/ 2415 h 696666"/>
                <a:gd name="connsiteX308" fmla="*/ 256571 w 705118"/>
                <a:gd name="connsiteY308" fmla="*/ 1811 h 696666"/>
                <a:gd name="connsiteX309" fmla="*/ 257779 w 705118"/>
                <a:gd name="connsiteY309" fmla="*/ 2415 h 696666"/>
                <a:gd name="connsiteX310" fmla="*/ 257779 w 705118"/>
                <a:gd name="connsiteY310" fmla="*/ 3622 h 696666"/>
                <a:gd name="connsiteX311" fmla="*/ 256571 w 705118"/>
                <a:gd name="connsiteY311" fmla="*/ 4830 h 696666"/>
                <a:gd name="connsiteX312" fmla="*/ 255968 w 705118"/>
                <a:gd name="connsiteY312" fmla="*/ 6037 h 696666"/>
                <a:gd name="connsiteX313" fmla="*/ 254157 w 705118"/>
                <a:gd name="connsiteY313" fmla="*/ 10263 h 696666"/>
                <a:gd name="connsiteX314" fmla="*/ 255968 w 705118"/>
                <a:gd name="connsiteY314" fmla="*/ 12678 h 696666"/>
                <a:gd name="connsiteX315" fmla="*/ 252949 w 705118"/>
                <a:gd name="connsiteY315" fmla="*/ 15696 h 696666"/>
                <a:gd name="connsiteX316" fmla="*/ 251742 w 705118"/>
                <a:gd name="connsiteY316" fmla="*/ 20526 h 696666"/>
                <a:gd name="connsiteX317" fmla="*/ 252949 w 705118"/>
                <a:gd name="connsiteY317" fmla="*/ 24752 h 696666"/>
                <a:gd name="connsiteX318" fmla="*/ 257779 w 705118"/>
                <a:gd name="connsiteY318" fmla="*/ 29581 h 696666"/>
                <a:gd name="connsiteX319" fmla="*/ 258986 w 705118"/>
                <a:gd name="connsiteY319" fmla="*/ 33807 h 696666"/>
                <a:gd name="connsiteX320" fmla="*/ 262608 w 705118"/>
                <a:gd name="connsiteY320" fmla="*/ 35618 h 696666"/>
                <a:gd name="connsiteX321" fmla="*/ 264419 w 705118"/>
                <a:gd name="connsiteY321" fmla="*/ 34411 h 696666"/>
                <a:gd name="connsiteX322" fmla="*/ 266231 w 705118"/>
                <a:gd name="connsiteY322" fmla="*/ 33807 h 696666"/>
                <a:gd name="connsiteX323" fmla="*/ 268042 w 705118"/>
                <a:gd name="connsiteY323" fmla="*/ 35014 h 696666"/>
                <a:gd name="connsiteX324" fmla="*/ 268042 w 705118"/>
                <a:gd name="connsiteY324" fmla="*/ 36826 h 696666"/>
                <a:gd name="connsiteX325" fmla="*/ 269249 w 705118"/>
                <a:gd name="connsiteY325" fmla="*/ 39240 h 696666"/>
                <a:gd name="connsiteX326" fmla="*/ 271664 w 705118"/>
                <a:gd name="connsiteY326" fmla="*/ 39844 h 696666"/>
                <a:gd name="connsiteX327" fmla="*/ 270456 w 705118"/>
                <a:gd name="connsiteY327" fmla="*/ 43466 h 696666"/>
                <a:gd name="connsiteX328" fmla="*/ 276493 w 705118"/>
                <a:gd name="connsiteY328" fmla="*/ 54936 h 696666"/>
                <a:gd name="connsiteX329" fmla="*/ 285549 w 705118"/>
                <a:gd name="connsiteY329" fmla="*/ 59766 h 696666"/>
                <a:gd name="connsiteX330" fmla="*/ 292793 w 705118"/>
                <a:gd name="connsiteY330" fmla="*/ 65803 h 696666"/>
                <a:gd name="connsiteX331" fmla="*/ 295812 w 705118"/>
                <a:gd name="connsiteY331" fmla="*/ 64596 h 696666"/>
                <a:gd name="connsiteX332" fmla="*/ 297623 w 705118"/>
                <a:gd name="connsiteY332" fmla="*/ 65199 h 696666"/>
                <a:gd name="connsiteX333" fmla="*/ 298226 w 705118"/>
                <a:gd name="connsiteY333" fmla="*/ 63992 h 696666"/>
                <a:gd name="connsiteX334" fmla="*/ 300641 w 705118"/>
                <a:gd name="connsiteY334" fmla="*/ 63388 h 696666"/>
                <a:gd name="connsiteX335" fmla="*/ 304263 w 705118"/>
                <a:gd name="connsiteY335" fmla="*/ 65199 h 696666"/>
                <a:gd name="connsiteX336" fmla="*/ 305471 w 705118"/>
                <a:gd name="connsiteY336" fmla="*/ 66407 h 696666"/>
                <a:gd name="connsiteX337" fmla="*/ 306678 w 705118"/>
                <a:gd name="connsiteY337" fmla="*/ 67010 h 696666"/>
                <a:gd name="connsiteX338" fmla="*/ 308489 w 705118"/>
                <a:gd name="connsiteY338" fmla="*/ 70029 h 696666"/>
                <a:gd name="connsiteX339" fmla="*/ 310904 w 705118"/>
                <a:gd name="connsiteY339" fmla="*/ 69425 h 696666"/>
                <a:gd name="connsiteX340" fmla="*/ 313319 w 705118"/>
                <a:gd name="connsiteY340" fmla="*/ 68822 h 696666"/>
                <a:gd name="connsiteX341" fmla="*/ 314526 w 705118"/>
                <a:gd name="connsiteY341" fmla="*/ 66407 h 696666"/>
                <a:gd name="connsiteX342" fmla="*/ 316337 w 705118"/>
                <a:gd name="connsiteY342" fmla="*/ 67010 h 696666"/>
                <a:gd name="connsiteX343" fmla="*/ 318149 w 705118"/>
                <a:gd name="connsiteY343" fmla="*/ 67614 h 696666"/>
                <a:gd name="connsiteX344" fmla="*/ 321167 w 705118"/>
                <a:gd name="connsiteY344" fmla="*/ 68218 h 696666"/>
                <a:gd name="connsiteX345" fmla="*/ 321167 w 705118"/>
                <a:gd name="connsiteY345" fmla="*/ 73651 h 696666"/>
                <a:gd name="connsiteX346" fmla="*/ 325997 w 705118"/>
                <a:gd name="connsiteY346" fmla="*/ 84518 h 696666"/>
                <a:gd name="connsiteX347" fmla="*/ 330826 w 705118"/>
                <a:gd name="connsiteY347" fmla="*/ 83914 h 696666"/>
                <a:gd name="connsiteX348" fmla="*/ 340485 w 705118"/>
                <a:gd name="connsiteY348" fmla="*/ 88743 h 696666"/>
                <a:gd name="connsiteX349" fmla="*/ 339278 w 705118"/>
                <a:gd name="connsiteY349" fmla="*/ 91762 h 696666"/>
                <a:gd name="connsiteX350" fmla="*/ 344107 w 705118"/>
                <a:gd name="connsiteY350" fmla="*/ 96592 h 696666"/>
                <a:gd name="connsiteX351" fmla="*/ 346522 w 705118"/>
                <a:gd name="connsiteY351" fmla="*/ 93573 h 696666"/>
                <a:gd name="connsiteX352" fmla="*/ 348937 w 705118"/>
                <a:gd name="connsiteY352" fmla="*/ 95988 h 696666"/>
                <a:gd name="connsiteX353" fmla="*/ 349541 w 705118"/>
                <a:gd name="connsiteY353" fmla="*/ 97799 h 696666"/>
                <a:gd name="connsiteX354" fmla="*/ 352559 w 705118"/>
                <a:gd name="connsiteY354" fmla="*/ 99610 h 696666"/>
                <a:gd name="connsiteX355" fmla="*/ 356181 w 705118"/>
                <a:gd name="connsiteY355" fmla="*/ 99006 h 696666"/>
                <a:gd name="connsiteX356" fmla="*/ 359804 w 705118"/>
                <a:gd name="connsiteY356" fmla="*/ 106854 h 696666"/>
                <a:gd name="connsiteX357" fmla="*/ 362218 w 705118"/>
                <a:gd name="connsiteY357" fmla="*/ 107458 h 696666"/>
                <a:gd name="connsiteX358" fmla="*/ 363426 w 705118"/>
                <a:gd name="connsiteY358" fmla="*/ 107458 h 696666"/>
                <a:gd name="connsiteX359" fmla="*/ 365237 w 705118"/>
                <a:gd name="connsiteY359" fmla="*/ 106854 h 696666"/>
                <a:gd name="connsiteX360" fmla="*/ 366444 w 705118"/>
                <a:gd name="connsiteY360" fmla="*/ 106251 h 696666"/>
                <a:gd name="connsiteX361" fmla="*/ 367048 w 705118"/>
                <a:gd name="connsiteY361" fmla="*/ 98403 h 696666"/>
                <a:gd name="connsiteX362" fmla="*/ 371274 w 705118"/>
                <a:gd name="connsiteY362" fmla="*/ 92366 h 696666"/>
                <a:gd name="connsiteX363" fmla="*/ 374896 w 705118"/>
                <a:gd name="connsiteY363" fmla="*/ 91158 h 696666"/>
                <a:gd name="connsiteX364" fmla="*/ 376103 w 705118"/>
                <a:gd name="connsiteY364" fmla="*/ 92366 h 696666"/>
                <a:gd name="connsiteX365" fmla="*/ 377914 w 705118"/>
                <a:gd name="connsiteY365" fmla="*/ 92969 h 696666"/>
                <a:gd name="connsiteX366" fmla="*/ 379122 w 705118"/>
                <a:gd name="connsiteY366" fmla="*/ 92969 h 696666"/>
                <a:gd name="connsiteX367" fmla="*/ 380933 w 705118"/>
                <a:gd name="connsiteY367" fmla="*/ 91762 h 696666"/>
                <a:gd name="connsiteX368" fmla="*/ 382140 w 705118"/>
                <a:gd name="connsiteY368" fmla="*/ 93573 h 696666"/>
                <a:gd name="connsiteX369" fmla="*/ 382140 w 705118"/>
                <a:gd name="connsiteY369" fmla="*/ 94780 h 696666"/>
                <a:gd name="connsiteX370" fmla="*/ 383348 w 705118"/>
                <a:gd name="connsiteY370" fmla="*/ 95988 h 696666"/>
                <a:gd name="connsiteX371" fmla="*/ 386970 w 705118"/>
                <a:gd name="connsiteY371" fmla="*/ 97195 h 696666"/>
                <a:gd name="connsiteX372" fmla="*/ 390592 w 705118"/>
                <a:gd name="connsiteY372" fmla="*/ 92969 h 696666"/>
                <a:gd name="connsiteX373" fmla="*/ 393007 w 705118"/>
                <a:gd name="connsiteY373" fmla="*/ 91158 h 696666"/>
                <a:gd name="connsiteX374" fmla="*/ 400251 w 705118"/>
                <a:gd name="connsiteY374" fmla="*/ 90555 h 696666"/>
                <a:gd name="connsiteX375" fmla="*/ 405685 w 705118"/>
                <a:gd name="connsiteY375" fmla="*/ 85121 h 696666"/>
                <a:gd name="connsiteX376" fmla="*/ 410514 w 705118"/>
                <a:gd name="connsiteY376" fmla="*/ 82706 h 696666"/>
                <a:gd name="connsiteX377" fmla="*/ 412929 w 705118"/>
                <a:gd name="connsiteY377" fmla="*/ 77877 h 696666"/>
                <a:gd name="connsiteX378" fmla="*/ 419570 w 705118"/>
                <a:gd name="connsiteY378" fmla="*/ 77877 h 696666"/>
                <a:gd name="connsiteX379" fmla="*/ 428021 w 705118"/>
                <a:gd name="connsiteY379" fmla="*/ 73047 h 696666"/>
                <a:gd name="connsiteX380" fmla="*/ 430436 w 705118"/>
                <a:gd name="connsiteY380" fmla="*/ 66407 h 696666"/>
                <a:gd name="connsiteX381" fmla="*/ 433455 w 705118"/>
                <a:gd name="connsiteY381" fmla="*/ 68822 h 696666"/>
                <a:gd name="connsiteX382" fmla="*/ 435869 w 705118"/>
                <a:gd name="connsiteY382" fmla="*/ 68218 h 696666"/>
                <a:gd name="connsiteX383" fmla="*/ 436473 w 705118"/>
                <a:gd name="connsiteY383" fmla="*/ 68822 h 696666"/>
                <a:gd name="connsiteX384" fmla="*/ 437680 w 705118"/>
                <a:gd name="connsiteY384" fmla="*/ 70633 h 696666"/>
                <a:gd name="connsiteX385" fmla="*/ 440095 w 705118"/>
                <a:gd name="connsiteY385" fmla="*/ 70029 h 696666"/>
                <a:gd name="connsiteX386" fmla="*/ 449754 w 705118"/>
                <a:gd name="connsiteY386" fmla="*/ 80895 h 696666"/>
                <a:gd name="connsiteX387" fmla="*/ 456395 w 705118"/>
                <a:gd name="connsiteY387" fmla="*/ 86329 h 696666"/>
                <a:gd name="connsiteX388" fmla="*/ 452773 w 705118"/>
                <a:gd name="connsiteY388" fmla="*/ 89951 h 696666"/>
                <a:gd name="connsiteX389" fmla="*/ 450358 w 705118"/>
                <a:gd name="connsiteY389" fmla="*/ 96592 h 696666"/>
                <a:gd name="connsiteX390" fmla="*/ 458206 w 705118"/>
                <a:gd name="connsiteY390" fmla="*/ 100817 h 696666"/>
                <a:gd name="connsiteX391" fmla="*/ 460017 w 705118"/>
                <a:gd name="connsiteY391" fmla="*/ 103232 h 696666"/>
                <a:gd name="connsiteX392" fmla="*/ 461225 w 705118"/>
                <a:gd name="connsiteY392" fmla="*/ 103232 h 696666"/>
                <a:gd name="connsiteX393" fmla="*/ 461828 w 705118"/>
                <a:gd name="connsiteY393" fmla="*/ 102629 h 696666"/>
                <a:gd name="connsiteX394" fmla="*/ 463640 w 705118"/>
                <a:gd name="connsiteY394" fmla="*/ 102629 h 696666"/>
                <a:gd name="connsiteX395" fmla="*/ 464847 w 705118"/>
                <a:gd name="connsiteY395" fmla="*/ 103836 h 696666"/>
                <a:gd name="connsiteX396" fmla="*/ 467865 w 705118"/>
                <a:gd name="connsiteY396" fmla="*/ 105043 h 696666"/>
                <a:gd name="connsiteX397" fmla="*/ 470884 w 705118"/>
                <a:gd name="connsiteY397" fmla="*/ 108062 h 696666"/>
                <a:gd name="connsiteX398" fmla="*/ 472091 w 705118"/>
                <a:gd name="connsiteY398" fmla="*/ 114702 h 696666"/>
                <a:gd name="connsiteX399" fmla="*/ 475110 w 705118"/>
                <a:gd name="connsiteY399" fmla="*/ 118325 h 696666"/>
                <a:gd name="connsiteX400" fmla="*/ 476921 w 705118"/>
                <a:gd name="connsiteY400" fmla="*/ 118325 h 696666"/>
                <a:gd name="connsiteX401" fmla="*/ 478732 w 705118"/>
                <a:gd name="connsiteY401" fmla="*/ 118325 h 696666"/>
                <a:gd name="connsiteX402" fmla="*/ 479336 w 705118"/>
                <a:gd name="connsiteY402" fmla="*/ 118928 h 696666"/>
                <a:gd name="connsiteX403" fmla="*/ 480543 w 705118"/>
                <a:gd name="connsiteY403" fmla="*/ 118928 h 696666"/>
                <a:gd name="connsiteX404" fmla="*/ 481750 w 705118"/>
                <a:gd name="connsiteY404" fmla="*/ 120739 h 696666"/>
                <a:gd name="connsiteX405" fmla="*/ 482354 w 705118"/>
                <a:gd name="connsiteY405" fmla="*/ 122551 h 696666"/>
                <a:gd name="connsiteX406" fmla="*/ 479336 w 705118"/>
                <a:gd name="connsiteY406" fmla="*/ 138247 h 696666"/>
                <a:gd name="connsiteX407" fmla="*/ 482958 w 705118"/>
                <a:gd name="connsiteY407" fmla="*/ 141869 h 696666"/>
                <a:gd name="connsiteX408" fmla="*/ 494428 w 705118"/>
                <a:gd name="connsiteY408" fmla="*/ 162998 h 696666"/>
                <a:gd name="connsiteX409" fmla="*/ 496843 w 705118"/>
                <a:gd name="connsiteY409" fmla="*/ 164206 h 696666"/>
                <a:gd name="connsiteX410" fmla="*/ 502880 w 705118"/>
                <a:gd name="connsiteY410" fmla="*/ 164206 h 696666"/>
                <a:gd name="connsiteX411" fmla="*/ 506502 w 705118"/>
                <a:gd name="connsiteY411" fmla="*/ 162998 h 696666"/>
                <a:gd name="connsiteX412" fmla="*/ 506502 w 705118"/>
                <a:gd name="connsiteY412" fmla="*/ 157565 h 696666"/>
                <a:gd name="connsiteX413" fmla="*/ 508313 w 705118"/>
                <a:gd name="connsiteY413" fmla="*/ 153943 h 696666"/>
                <a:gd name="connsiteX414" fmla="*/ 513143 w 705118"/>
                <a:gd name="connsiteY414" fmla="*/ 155150 h 696666"/>
                <a:gd name="connsiteX415" fmla="*/ 514350 w 705118"/>
                <a:gd name="connsiteY415" fmla="*/ 150321 h 696666"/>
                <a:gd name="connsiteX416" fmla="*/ 518576 w 705118"/>
                <a:gd name="connsiteY416" fmla="*/ 146095 h 696666"/>
                <a:gd name="connsiteX417" fmla="*/ 519783 w 705118"/>
                <a:gd name="connsiteY417" fmla="*/ 146698 h 696666"/>
                <a:gd name="connsiteX418" fmla="*/ 521594 w 705118"/>
                <a:gd name="connsiteY418" fmla="*/ 149113 h 696666"/>
                <a:gd name="connsiteX419" fmla="*/ 523406 w 705118"/>
                <a:gd name="connsiteY419" fmla="*/ 150924 h 696666"/>
                <a:gd name="connsiteX420" fmla="*/ 524613 w 705118"/>
                <a:gd name="connsiteY420" fmla="*/ 150924 h 696666"/>
                <a:gd name="connsiteX421" fmla="*/ 525217 w 705118"/>
                <a:gd name="connsiteY421" fmla="*/ 149113 h 696666"/>
                <a:gd name="connsiteX422" fmla="*/ 527631 w 705118"/>
                <a:gd name="connsiteY422" fmla="*/ 144284 h 696666"/>
                <a:gd name="connsiteX423" fmla="*/ 534272 w 705118"/>
                <a:gd name="connsiteY423" fmla="*/ 142473 h 696666"/>
                <a:gd name="connsiteX424" fmla="*/ 536687 w 705118"/>
                <a:gd name="connsiteY424" fmla="*/ 144284 h 696666"/>
                <a:gd name="connsiteX425" fmla="*/ 537291 w 705118"/>
                <a:gd name="connsiteY425" fmla="*/ 145491 h 696666"/>
                <a:gd name="connsiteX426" fmla="*/ 539705 w 705118"/>
                <a:gd name="connsiteY426" fmla="*/ 144887 h 696666"/>
                <a:gd name="connsiteX427" fmla="*/ 540913 w 705118"/>
                <a:gd name="connsiteY427" fmla="*/ 145491 h 696666"/>
                <a:gd name="connsiteX428" fmla="*/ 545742 w 705118"/>
                <a:gd name="connsiteY428" fmla="*/ 143076 h 696666"/>
                <a:gd name="connsiteX429" fmla="*/ 548157 w 705118"/>
                <a:gd name="connsiteY429" fmla="*/ 138247 h 696666"/>
                <a:gd name="connsiteX430" fmla="*/ 560231 w 705118"/>
                <a:gd name="connsiteY430" fmla="*/ 133417 h 696666"/>
                <a:gd name="connsiteX431" fmla="*/ 558420 w 705118"/>
                <a:gd name="connsiteY431" fmla="*/ 127380 h 696666"/>
                <a:gd name="connsiteX432" fmla="*/ 570494 w 705118"/>
                <a:gd name="connsiteY432" fmla="*/ 121343 h 696666"/>
                <a:gd name="connsiteX433" fmla="*/ 574720 w 705118"/>
                <a:gd name="connsiteY433" fmla="*/ 121343 h 696666"/>
                <a:gd name="connsiteX434" fmla="*/ 575927 w 705118"/>
                <a:gd name="connsiteY434" fmla="*/ 121947 h 696666"/>
                <a:gd name="connsiteX435" fmla="*/ 576531 w 705118"/>
                <a:gd name="connsiteY435" fmla="*/ 121947 h 696666"/>
                <a:gd name="connsiteX436" fmla="*/ 575927 w 705118"/>
                <a:gd name="connsiteY436" fmla="*/ 128588 h 696666"/>
                <a:gd name="connsiteX437" fmla="*/ 577135 w 705118"/>
                <a:gd name="connsiteY437" fmla="*/ 132210 h 696666"/>
                <a:gd name="connsiteX438" fmla="*/ 575324 w 705118"/>
                <a:gd name="connsiteY438" fmla="*/ 137039 h 696666"/>
                <a:gd name="connsiteX439" fmla="*/ 574116 w 705118"/>
                <a:gd name="connsiteY439" fmla="*/ 143680 h 696666"/>
                <a:gd name="connsiteX440" fmla="*/ 575927 w 705118"/>
                <a:gd name="connsiteY440" fmla="*/ 152132 h 696666"/>
                <a:gd name="connsiteX441" fmla="*/ 579549 w 705118"/>
                <a:gd name="connsiteY441" fmla="*/ 155754 h 696666"/>
                <a:gd name="connsiteX442" fmla="*/ 568079 w 705118"/>
                <a:gd name="connsiteY442" fmla="*/ 164809 h 696666"/>
                <a:gd name="connsiteX443" fmla="*/ 560835 w 705118"/>
                <a:gd name="connsiteY443" fmla="*/ 166620 h 696666"/>
                <a:gd name="connsiteX444" fmla="*/ 560835 w 705118"/>
                <a:gd name="connsiteY444" fmla="*/ 178694 h 696666"/>
                <a:gd name="connsiteX445" fmla="*/ 556609 w 705118"/>
                <a:gd name="connsiteY445" fmla="*/ 183524 h 696666"/>
                <a:gd name="connsiteX446" fmla="*/ 563250 w 705118"/>
                <a:gd name="connsiteY446" fmla="*/ 191372 h 696666"/>
                <a:gd name="connsiteX447" fmla="*/ 572909 w 705118"/>
                <a:gd name="connsiteY447" fmla="*/ 182920 h 696666"/>
                <a:gd name="connsiteX448" fmla="*/ 578342 w 705118"/>
                <a:gd name="connsiteY448" fmla="*/ 178694 h 696666"/>
                <a:gd name="connsiteX449" fmla="*/ 581964 w 705118"/>
                <a:gd name="connsiteY449" fmla="*/ 179298 h 696666"/>
                <a:gd name="connsiteX450" fmla="*/ 581964 w 705118"/>
                <a:gd name="connsiteY450" fmla="*/ 179902 h 696666"/>
                <a:gd name="connsiteX451" fmla="*/ 581964 w 705118"/>
                <a:gd name="connsiteY451" fmla="*/ 181109 h 696666"/>
                <a:gd name="connsiteX452" fmla="*/ 583775 w 705118"/>
                <a:gd name="connsiteY452" fmla="*/ 182920 h 696666"/>
                <a:gd name="connsiteX453" fmla="*/ 588605 w 705118"/>
                <a:gd name="connsiteY453" fmla="*/ 183524 h 696666"/>
                <a:gd name="connsiteX454" fmla="*/ 591623 w 705118"/>
                <a:gd name="connsiteY454" fmla="*/ 188354 h 696666"/>
                <a:gd name="connsiteX455" fmla="*/ 589812 w 705118"/>
                <a:gd name="connsiteY455" fmla="*/ 196202 h 696666"/>
                <a:gd name="connsiteX456" fmla="*/ 594642 w 705118"/>
                <a:gd name="connsiteY456" fmla="*/ 198616 h 696666"/>
                <a:gd name="connsiteX457" fmla="*/ 598264 w 705118"/>
                <a:gd name="connsiteY457" fmla="*/ 204050 h 696666"/>
                <a:gd name="connsiteX458" fmla="*/ 603093 w 705118"/>
                <a:gd name="connsiteY458" fmla="*/ 204050 h 696666"/>
                <a:gd name="connsiteX459" fmla="*/ 606112 w 705118"/>
                <a:gd name="connsiteY459" fmla="*/ 205861 h 696666"/>
                <a:gd name="connsiteX460" fmla="*/ 601886 w 705118"/>
                <a:gd name="connsiteY460" fmla="*/ 212501 h 696666"/>
                <a:gd name="connsiteX461" fmla="*/ 601282 w 705118"/>
                <a:gd name="connsiteY461" fmla="*/ 215520 h 696666"/>
                <a:gd name="connsiteX462" fmla="*/ 595849 w 705118"/>
                <a:gd name="connsiteY462" fmla="*/ 220349 h 696666"/>
                <a:gd name="connsiteX463" fmla="*/ 594642 w 705118"/>
                <a:gd name="connsiteY463" fmla="*/ 225783 h 696666"/>
                <a:gd name="connsiteX464" fmla="*/ 595849 w 705118"/>
                <a:gd name="connsiteY464" fmla="*/ 236649 h 696666"/>
                <a:gd name="connsiteX465" fmla="*/ 595246 w 705118"/>
                <a:gd name="connsiteY465" fmla="*/ 240272 h 696666"/>
                <a:gd name="connsiteX466" fmla="*/ 589812 w 705118"/>
                <a:gd name="connsiteY466" fmla="*/ 247516 h 696666"/>
                <a:gd name="connsiteX467" fmla="*/ 598868 w 705118"/>
                <a:gd name="connsiteY467" fmla="*/ 248723 h 696666"/>
                <a:gd name="connsiteX468" fmla="*/ 607319 w 705118"/>
                <a:gd name="connsiteY468" fmla="*/ 246912 h 696666"/>
                <a:gd name="connsiteX469" fmla="*/ 611545 w 705118"/>
                <a:gd name="connsiteY469" fmla="*/ 246912 h 696666"/>
                <a:gd name="connsiteX470" fmla="*/ 621808 w 705118"/>
                <a:gd name="connsiteY470" fmla="*/ 254157 h 696666"/>
                <a:gd name="connsiteX471" fmla="*/ 621808 w 705118"/>
                <a:gd name="connsiteY471" fmla="*/ 262005 h 696666"/>
                <a:gd name="connsiteX472" fmla="*/ 617582 w 705118"/>
                <a:gd name="connsiteY472" fmla="*/ 269249 h 696666"/>
                <a:gd name="connsiteX473" fmla="*/ 620601 w 705118"/>
                <a:gd name="connsiteY473" fmla="*/ 271664 h 696666"/>
                <a:gd name="connsiteX474" fmla="*/ 622412 w 705118"/>
                <a:gd name="connsiteY474" fmla="*/ 277701 h 696666"/>
                <a:gd name="connsiteX475" fmla="*/ 632675 w 705118"/>
                <a:gd name="connsiteY475" fmla="*/ 281323 h 696666"/>
                <a:gd name="connsiteX476" fmla="*/ 633882 w 705118"/>
                <a:gd name="connsiteY476" fmla="*/ 286153 h 696666"/>
                <a:gd name="connsiteX477" fmla="*/ 641127 w 705118"/>
                <a:gd name="connsiteY477" fmla="*/ 293397 h 696666"/>
                <a:gd name="connsiteX478" fmla="*/ 641730 w 705118"/>
                <a:gd name="connsiteY478" fmla="*/ 296415 h 696666"/>
                <a:gd name="connsiteX479" fmla="*/ 651389 w 705118"/>
                <a:gd name="connsiteY479" fmla="*/ 306678 h 696666"/>
                <a:gd name="connsiteX480" fmla="*/ 658634 w 705118"/>
                <a:gd name="connsiteY480" fmla="*/ 307886 h 696666"/>
                <a:gd name="connsiteX481" fmla="*/ 656219 w 705118"/>
                <a:gd name="connsiteY481" fmla="*/ 316337 h 696666"/>
                <a:gd name="connsiteX482" fmla="*/ 653200 w 705118"/>
                <a:gd name="connsiteY482" fmla="*/ 325996 h 696666"/>
                <a:gd name="connsiteX483" fmla="*/ 650182 w 705118"/>
                <a:gd name="connsiteY483" fmla="*/ 329015 h 696666"/>
                <a:gd name="connsiteX484" fmla="*/ 648975 w 705118"/>
                <a:gd name="connsiteY484" fmla="*/ 335656 h 696666"/>
                <a:gd name="connsiteX485" fmla="*/ 647767 w 705118"/>
                <a:gd name="connsiteY485" fmla="*/ 347730 h 696666"/>
                <a:gd name="connsiteX486" fmla="*/ 642334 w 705118"/>
                <a:gd name="connsiteY486" fmla="*/ 352559 h 696666"/>
                <a:gd name="connsiteX487" fmla="*/ 641730 w 705118"/>
                <a:gd name="connsiteY487" fmla="*/ 357992 h 696666"/>
                <a:gd name="connsiteX488" fmla="*/ 644145 w 705118"/>
                <a:gd name="connsiteY488" fmla="*/ 363426 h 696666"/>
                <a:gd name="connsiteX489" fmla="*/ 648975 w 705118"/>
                <a:gd name="connsiteY489" fmla="*/ 365237 h 696666"/>
                <a:gd name="connsiteX490" fmla="*/ 645956 w 705118"/>
                <a:gd name="connsiteY490" fmla="*/ 369463 h 696666"/>
                <a:gd name="connsiteX491" fmla="*/ 648371 w 705118"/>
                <a:gd name="connsiteY491" fmla="*/ 373085 h 696666"/>
                <a:gd name="connsiteX492" fmla="*/ 650786 w 705118"/>
                <a:gd name="connsiteY492" fmla="*/ 382140 h 696666"/>
                <a:gd name="connsiteX493" fmla="*/ 653804 w 705118"/>
                <a:gd name="connsiteY493" fmla="*/ 383951 h 696666"/>
                <a:gd name="connsiteX494" fmla="*/ 659841 w 705118"/>
                <a:gd name="connsiteY494" fmla="*/ 382744 h 696666"/>
                <a:gd name="connsiteX495" fmla="*/ 661048 w 705118"/>
                <a:gd name="connsiteY495" fmla="*/ 389988 h 696666"/>
                <a:gd name="connsiteX496" fmla="*/ 670104 w 705118"/>
                <a:gd name="connsiteY496" fmla="*/ 397837 h 696666"/>
                <a:gd name="connsiteX497" fmla="*/ 668897 w 705118"/>
                <a:gd name="connsiteY497" fmla="*/ 404477 h 696666"/>
                <a:gd name="connsiteX498" fmla="*/ 663463 w 705118"/>
                <a:gd name="connsiteY498" fmla="*/ 410514 h 696666"/>
                <a:gd name="connsiteX499" fmla="*/ 658030 w 705118"/>
                <a:gd name="connsiteY499" fmla="*/ 412929 h 696666"/>
                <a:gd name="connsiteX500" fmla="*/ 653804 w 705118"/>
                <a:gd name="connsiteY500" fmla="*/ 417155 h 696666"/>
                <a:gd name="connsiteX501" fmla="*/ 648371 w 705118"/>
                <a:gd name="connsiteY501" fmla="*/ 418966 h 696666"/>
                <a:gd name="connsiteX502" fmla="*/ 645352 w 705118"/>
                <a:gd name="connsiteY502" fmla="*/ 423795 h 696666"/>
                <a:gd name="connsiteX503" fmla="*/ 647164 w 705118"/>
                <a:gd name="connsiteY503" fmla="*/ 431644 h 696666"/>
                <a:gd name="connsiteX504" fmla="*/ 652597 w 705118"/>
                <a:gd name="connsiteY504" fmla="*/ 431040 h 696666"/>
                <a:gd name="connsiteX505" fmla="*/ 663463 w 705118"/>
                <a:gd name="connsiteY505" fmla="*/ 440095 h 696666"/>
                <a:gd name="connsiteX506" fmla="*/ 662860 w 705118"/>
                <a:gd name="connsiteY506" fmla="*/ 448547 h 696666"/>
                <a:gd name="connsiteX507" fmla="*/ 659237 w 705118"/>
                <a:gd name="connsiteY507" fmla="*/ 452169 h 696666"/>
                <a:gd name="connsiteX508" fmla="*/ 670104 w 705118"/>
                <a:gd name="connsiteY508" fmla="*/ 457602 h 696666"/>
                <a:gd name="connsiteX509" fmla="*/ 672519 w 705118"/>
                <a:gd name="connsiteY509" fmla="*/ 464243 h 696666"/>
                <a:gd name="connsiteX510" fmla="*/ 670104 w 705118"/>
                <a:gd name="connsiteY510" fmla="*/ 469676 h 696666"/>
                <a:gd name="connsiteX511" fmla="*/ 674330 w 705118"/>
                <a:gd name="connsiteY511" fmla="*/ 471488 h 696666"/>
                <a:gd name="connsiteX512" fmla="*/ 677952 w 705118"/>
                <a:gd name="connsiteY512" fmla="*/ 476921 h 696666"/>
                <a:gd name="connsiteX513" fmla="*/ 680971 w 705118"/>
                <a:gd name="connsiteY513" fmla="*/ 484165 h 696666"/>
                <a:gd name="connsiteX514" fmla="*/ 686404 w 705118"/>
                <a:gd name="connsiteY514" fmla="*/ 487184 h 69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Lst>
              <a:rect l="l" t="t" r="r" b="b"/>
              <a:pathLst>
                <a:path w="705118" h="696666">
                  <a:moveTo>
                    <a:pt x="686404" y="487184"/>
                  </a:moveTo>
                  <a:lnTo>
                    <a:pt x="687008" y="493221"/>
                  </a:lnTo>
                  <a:lnTo>
                    <a:pt x="692441" y="495635"/>
                  </a:lnTo>
                  <a:lnTo>
                    <a:pt x="694252" y="502880"/>
                  </a:lnTo>
                  <a:lnTo>
                    <a:pt x="699685" y="505295"/>
                  </a:lnTo>
                  <a:lnTo>
                    <a:pt x="700893" y="514350"/>
                  </a:lnTo>
                  <a:lnTo>
                    <a:pt x="705118" y="520991"/>
                  </a:lnTo>
                  <a:lnTo>
                    <a:pt x="698478" y="521594"/>
                  </a:lnTo>
                  <a:lnTo>
                    <a:pt x="693648" y="524009"/>
                  </a:lnTo>
                  <a:lnTo>
                    <a:pt x="685800" y="521594"/>
                  </a:lnTo>
                  <a:lnTo>
                    <a:pt x="680971" y="524613"/>
                  </a:lnTo>
                  <a:lnTo>
                    <a:pt x="677348" y="522198"/>
                  </a:lnTo>
                  <a:lnTo>
                    <a:pt x="668293" y="513746"/>
                  </a:lnTo>
                  <a:lnTo>
                    <a:pt x="664671" y="506502"/>
                  </a:lnTo>
                  <a:lnTo>
                    <a:pt x="663463" y="499861"/>
                  </a:lnTo>
                  <a:lnTo>
                    <a:pt x="653804" y="502880"/>
                  </a:lnTo>
                  <a:lnTo>
                    <a:pt x="642938" y="502276"/>
                  </a:lnTo>
                  <a:lnTo>
                    <a:pt x="638712" y="500465"/>
                  </a:lnTo>
                  <a:lnTo>
                    <a:pt x="633278" y="501672"/>
                  </a:lnTo>
                  <a:lnTo>
                    <a:pt x="630260" y="496239"/>
                  </a:lnTo>
                  <a:lnTo>
                    <a:pt x="623016" y="492617"/>
                  </a:lnTo>
                  <a:lnTo>
                    <a:pt x="616375" y="493221"/>
                  </a:lnTo>
                  <a:lnTo>
                    <a:pt x="610338" y="499861"/>
                  </a:lnTo>
                  <a:lnTo>
                    <a:pt x="596453" y="500465"/>
                  </a:lnTo>
                  <a:lnTo>
                    <a:pt x="595849" y="496239"/>
                  </a:lnTo>
                  <a:lnTo>
                    <a:pt x="591020" y="490806"/>
                  </a:lnTo>
                  <a:lnTo>
                    <a:pt x="585586" y="486580"/>
                  </a:lnTo>
                  <a:lnTo>
                    <a:pt x="580153" y="485976"/>
                  </a:lnTo>
                  <a:lnTo>
                    <a:pt x="575324" y="479939"/>
                  </a:lnTo>
                  <a:lnTo>
                    <a:pt x="572909" y="479336"/>
                  </a:lnTo>
                  <a:lnTo>
                    <a:pt x="564457" y="480543"/>
                  </a:lnTo>
                  <a:lnTo>
                    <a:pt x="560835" y="479939"/>
                  </a:lnTo>
                  <a:lnTo>
                    <a:pt x="559627" y="485373"/>
                  </a:lnTo>
                  <a:lnTo>
                    <a:pt x="554798" y="484165"/>
                  </a:lnTo>
                  <a:lnTo>
                    <a:pt x="547553" y="492617"/>
                  </a:lnTo>
                  <a:lnTo>
                    <a:pt x="542120" y="492013"/>
                  </a:lnTo>
                  <a:lnTo>
                    <a:pt x="537291" y="495635"/>
                  </a:lnTo>
                  <a:lnTo>
                    <a:pt x="534876" y="493824"/>
                  </a:lnTo>
                  <a:lnTo>
                    <a:pt x="530046" y="493824"/>
                  </a:lnTo>
                  <a:lnTo>
                    <a:pt x="527028" y="497447"/>
                  </a:lnTo>
                  <a:lnTo>
                    <a:pt x="524009" y="498050"/>
                  </a:lnTo>
                  <a:lnTo>
                    <a:pt x="518576" y="502880"/>
                  </a:lnTo>
                  <a:lnTo>
                    <a:pt x="510728" y="502880"/>
                  </a:lnTo>
                  <a:lnTo>
                    <a:pt x="505295" y="504691"/>
                  </a:lnTo>
                  <a:lnTo>
                    <a:pt x="501069" y="511332"/>
                  </a:lnTo>
                  <a:lnTo>
                    <a:pt x="498050" y="508917"/>
                  </a:lnTo>
                  <a:lnTo>
                    <a:pt x="493221" y="509520"/>
                  </a:lnTo>
                  <a:lnTo>
                    <a:pt x="490202" y="506502"/>
                  </a:lnTo>
                  <a:lnTo>
                    <a:pt x="481750" y="511935"/>
                  </a:lnTo>
                  <a:lnTo>
                    <a:pt x="479336" y="511332"/>
                  </a:lnTo>
                  <a:lnTo>
                    <a:pt x="474506" y="516161"/>
                  </a:lnTo>
                  <a:lnTo>
                    <a:pt x="474506" y="519180"/>
                  </a:lnTo>
                  <a:lnTo>
                    <a:pt x="469073" y="522802"/>
                  </a:lnTo>
                  <a:lnTo>
                    <a:pt x="467262" y="530046"/>
                  </a:lnTo>
                  <a:lnTo>
                    <a:pt x="463036" y="531254"/>
                  </a:lnTo>
                  <a:lnTo>
                    <a:pt x="459414" y="536687"/>
                  </a:lnTo>
                  <a:lnTo>
                    <a:pt x="463036" y="548157"/>
                  </a:lnTo>
                  <a:lnTo>
                    <a:pt x="460017" y="551176"/>
                  </a:lnTo>
                  <a:lnTo>
                    <a:pt x="457603" y="556609"/>
                  </a:lnTo>
                  <a:lnTo>
                    <a:pt x="448547" y="554798"/>
                  </a:lnTo>
                  <a:lnTo>
                    <a:pt x="444925" y="558420"/>
                  </a:lnTo>
                  <a:lnTo>
                    <a:pt x="444321" y="561438"/>
                  </a:lnTo>
                  <a:lnTo>
                    <a:pt x="446736" y="568079"/>
                  </a:lnTo>
                  <a:lnTo>
                    <a:pt x="456999" y="567475"/>
                  </a:lnTo>
                  <a:lnTo>
                    <a:pt x="458206" y="570494"/>
                  </a:lnTo>
                  <a:lnTo>
                    <a:pt x="455188" y="574116"/>
                  </a:lnTo>
                  <a:lnTo>
                    <a:pt x="454584" y="580153"/>
                  </a:lnTo>
                  <a:lnTo>
                    <a:pt x="450962" y="581964"/>
                  </a:lnTo>
                  <a:lnTo>
                    <a:pt x="446736" y="577738"/>
                  </a:lnTo>
                  <a:lnTo>
                    <a:pt x="444321" y="584983"/>
                  </a:lnTo>
                  <a:lnTo>
                    <a:pt x="446736" y="588605"/>
                  </a:lnTo>
                  <a:lnTo>
                    <a:pt x="441303" y="595245"/>
                  </a:lnTo>
                  <a:lnTo>
                    <a:pt x="438284" y="602490"/>
                  </a:lnTo>
                  <a:lnTo>
                    <a:pt x="435266" y="604905"/>
                  </a:lnTo>
                  <a:lnTo>
                    <a:pt x="436473" y="610338"/>
                  </a:lnTo>
                  <a:lnTo>
                    <a:pt x="438888" y="610338"/>
                  </a:lnTo>
                  <a:lnTo>
                    <a:pt x="446132" y="618790"/>
                  </a:lnTo>
                  <a:lnTo>
                    <a:pt x="444321" y="624827"/>
                  </a:lnTo>
                  <a:lnTo>
                    <a:pt x="450962" y="629656"/>
                  </a:lnTo>
                  <a:lnTo>
                    <a:pt x="452773" y="635693"/>
                  </a:lnTo>
                  <a:lnTo>
                    <a:pt x="449151" y="640523"/>
                  </a:lnTo>
                  <a:lnTo>
                    <a:pt x="449151" y="644145"/>
                  </a:lnTo>
                  <a:lnTo>
                    <a:pt x="444321" y="643541"/>
                  </a:lnTo>
                  <a:lnTo>
                    <a:pt x="448547" y="652597"/>
                  </a:lnTo>
                  <a:lnTo>
                    <a:pt x="453980" y="655615"/>
                  </a:lnTo>
                  <a:lnTo>
                    <a:pt x="459414" y="655012"/>
                  </a:lnTo>
                  <a:lnTo>
                    <a:pt x="460621" y="660445"/>
                  </a:lnTo>
                  <a:lnTo>
                    <a:pt x="458206" y="666482"/>
                  </a:lnTo>
                  <a:lnTo>
                    <a:pt x="451566" y="668293"/>
                  </a:lnTo>
                  <a:lnTo>
                    <a:pt x="441906" y="674934"/>
                  </a:lnTo>
                  <a:lnTo>
                    <a:pt x="440095" y="674934"/>
                  </a:lnTo>
                  <a:lnTo>
                    <a:pt x="429832" y="681574"/>
                  </a:lnTo>
                  <a:lnTo>
                    <a:pt x="425003" y="680970"/>
                  </a:lnTo>
                  <a:lnTo>
                    <a:pt x="423192" y="684593"/>
                  </a:lnTo>
                  <a:lnTo>
                    <a:pt x="417759" y="684593"/>
                  </a:lnTo>
                  <a:lnTo>
                    <a:pt x="409307" y="689422"/>
                  </a:lnTo>
                  <a:lnTo>
                    <a:pt x="409307" y="692441"/>
                  </a:lnTo>
                  <a:lnTo>
                    <a:pt x="411722" y="696667"/>
                  </a:lnTo>
                  <a:lnTo>
                    <a:pt x="405081" y="693648"/>
                  </a:lnTo>
                  <a:lnTo>
                    <a:pt x="401459" y="689422"/>
                  </a:lnTo>
                  <a:lnTo>
                    <a:pt x="398440" y="681574"/>
                  </a:lnTo>
                  <a:lnTo>
                    <a:pt x="394818" y="685196"/>
                  </a:lnTo>
                  <a:lnTo>
                    <a:pt x="394818" y="688818"/>
                  </a:lnTo>
                  <a:lnTo>
                    <a:pt x="388177" y="691837"/>
                  </a:lnTo>
                  <a:lnTo>
                    <a:pt x="382744" y="692441"/>
                  </a:lnTo>
                  <a:lnTo>
                    <a:pt x="383951" y="687611"/>
                  </a:lnTo>
                  <a:lnTo>
                    <a:pt x="386970" y="683385"/>
                  </a:lnTo>
                  <a:lnTo>
                    <a:pt x="385159" y="677348"/>
                  </a:lnTo>
                  <a:lnTo>
                    <a:pt x="380933" y="683385"/>
                  </a:lnTo>
                  <a:lnTo>
                    <a:pt x="374896" y="688215"/>
                  </a:lnTo>
                  <a:lnTo>
                    <a:pt x="371878" y="682178"/>
                  </a:lnTo>
                  <a:lnTo>
                    <a:pt x="367048" y="683385"/>
                  </a:lnTo>
                  <a:lnTo>
                    <a:pt x="364633" y="678556"/>
                  </a:lnTo>
                  <a:lnTo>
                    <a:pt x="359804" y="678556"/>
                  </a:lnTo>
                  <a:lnTo>
                    <a:pt x="357389" y="680367"/>
                  </a:lnTo>
                  <a:lnTo>
                    <a:pt x="347730" y="677348"/>
                  </a:lnTo>
                  <a:lnTo>
                    <a:pt x="345315" y="673122"/>
                  </a:lnTo>
                  <a:lnTo>
                    <a:pt x="339882" y="671915"/>
                  </a:lnTo>
                  <a:lnTo>
                    <a:pt x="335052" y="674330"/>
                  </a:lnTo>
                  <a:lnTo>
                    <a:pt x="334448" y="667689"/>
                  </a:lnTo>
                  <a:lnTo>
                    <a:pt x="331430" y="662860"/>
                  </a:lnTo>
                  <a:lnTo>
                    <a:pt x="321771" y="659841"/>
                  </a:lnTo>
                  <a:lnTo>
                    <a:pt x="318752" y="658030"/>
                  </a:lnTo>
                  <a:lnTo>
                    <a:pt x="316337" y="653200"/>
                  </a:lnTo>
                  <a:lnTo>
                    <a:pt x="322374" y="649578"/>
                  </a:lnTo>
                  <a:lnTo>
                    <a:pt x="325997" y="645352"/>
                  </a:lnTo>
                  <a:lnTo>
                    <a:pt x="326600" y="636297"/>
                  </a:lnTo>
                  <a:lnTo>
                    <a:pt x="324789" y="632675"/>
                  </a:lnTo>
                  <a:lnTo>
                    <a:pt x="324789" y="624223"/>
                  </a:lnTo>
                  <a:lnTo>
                    <a:pt x="318752" y="619997"/>
                  </a:lnTo>
                  <a:lnTo>
                    <a:pt x="314526" y="613960"/>
                  </a:lnTo>
                  <a:lnTo>
                    <a:pt x="309093" y="610942"/>
                  </a:lnTo>
                  <a:lnTo>
                    <a:pt x="303056" y="609734"/>
                  </a:lnTo>
                  <a:lnTo>
                    <a:pt x="295812" y="611545"/>
                  </a:lnTo>
                  <a:lnTo>
                    <a:pt x="294001" y="605508"/>
                  </a:lnTo>
                  <a:lnTo>
                    <a:pt x="290982" y="603094"/>
                  </a:lnTo>
                  <a:lnTo>
                    <a:pt x="293397" y="600075"/>
                  </a:lnTo>
                  <a:lnTo>
                    <a:pt x="292793" y="594038"/>
                  </a:lnTo>
                  <a:lnTo>
                    <a:pt x="286756" y="595245"/>
                  </a:lnTo>
                  <a:lnTo>
                    <a:pt x="283738" y="594642"/>
                  </a:lnTo>
                  <a:lnTo>
                    <a:pt x="281323" y="590416"/>
                  </a:lnTo>
                  <a:lnTo>
                    <a:pt x="278304" y="588605"/>
                  </a:lnTo>
                  <a:lnTo>
                    <a:pt x="278304" y="584379"/>
                  </a:lnTo>
                  <a:lnTo>
                    <a:pt x="272871" y="574116"/>
                  </a:lnTo>
                  <a:lnTo>
                    <a:pt x="262608" y="580757"/>
                  </a:lnTo>
                  <a:lnTo>
                    <a:pt x="256571" y="576531"/>
                  </a:lnTo>
                  <a:lnTo>
                    <a:pt x="254157" y="571701"/>
                  </a:lnTo>
                  <a:lnTo>
                    <a:pt x="254157" y="566268"/>
                  </a:lnTo>
                  <a:lnTo>
                    <a:pt x="245705" y="571701"/>
                  </a:lnTo>
                  <a:lnTo>
                    <a:pt x="241479" y="566268"/>
                  </a:lnTo>
                  <a:lnTo>
                    <a:pt x="236649" y="563853"/>
                  </a:lnTo>
                  <a:lnTo>
                    <a:pt x="234235" y="558420"/>
                  </a:lnTo>
                  <a:lnTo>
                    <a:pt x="230009" y="556005"/>
                  </a:lnTo>
                  <a:lnTo>
                    <a:pt x="224575" y="556609"/>
                  </a:lnTo>
                  <a:lnTo>
                    <a:pt x="221557" y="553590"/>
                  </a:lnTo>
                  <a:lnTo>
                    <a:pt x="213105" y="548157"/>
                  </a:lnTo>
                  <a:lnTo>
                    <a:pt x="213709" y="543931"/>
                  </a:lnTo>
                  <a:lnTo>
                    <a:pt x="210690" y="536687"/>
                  </a:lnTo>
                  <a:lnTo>
                    <a:pt x="211898" y="530650"/>
                  </a:lnTo>
                  <a:lnTo>
                    <a:pt x="216124" y="522802"/>
                  </a:lnTo>
                  <a:lnTo>
                    <a:pt x="208879" y="518576"/>
                  </a:lnTo>
                  <a:lnTo>
                    <a:pt x="210690" y="513143"/>
                  </a:lnTo>
                  <a:lnTo>
                    <a:pt x="208879" y="511332"/>
                  </a:lnTo>
                  <a:lnTo>
                    <a:pt x="208879" y="505295"/>
                  </a:lnTo>
                  <a:lnTo>
                    <a:pt x="213105" y="500465"/>
                  </a:lnTo>
                  <a:lnTo>
                    <a:pt x="217935" y="498050"/>
                  </a:lnTo>
                  <a:lnTo>
                    <a:pt x="214313" y="494428"/>
                  </a:lnTo>
                  <a:lnTo>
                    <a:pt x="208276" y="497447"/>
                  </a:lnTo>
                  <a:lnTo>
                    <a:pt x="205861" y="495032"/>
                  </a:lnTo>
                  <a:lnTo>
                    <a:pt x="211294" y="488995"/>
                  </a:lnTo>
                  <a:lnTo>
                    <a:pt x="204653" y="481750"/>
                  </a:lnTo>
                  <a:lnTo>
                    <a:pt x="199824" y="487787"/>
                  </a:lnTo>
                  <a:lnTo>
                    <a:pt x="192579" y="481147"/>
                  </a:lnTo>
                  <a:lnTo>
                    <a:pt x="187750" y="483561"/>
                  </a:lnTo>
                  <a:lnTo>
                    <a:pt x="183524" y="474506"/>
                  </a:lnTo>
                  <a:lnTo>
                    <a:pt x="179298" y="475713"/>
                  </a:lnTo>
                  <a:lnTo>
                    <a:pt x="175072" y="470884"/>
                  </a:lnTo>
                  <a:lnTo>
                    <a:pt x="167828" y="458206"/>
                  </a:lnTo>
                  <a:lnTo>
                    <a:pt x="167828" y="453377"/>
                  </a:lnTo>
                  <a:lnTo>
                    <a:pt x="161791" y="443114"/>
                  </a:lnTo>
                  <a:lnTo>
                    <a:pt x="161187" y="449151"/>
                  </a:lnTo>
                  <a:lnTo>
                    <a:pt x="158772" y="451566"/>
                  </a:lnTo>
                  <a:lnTo>
                    <a:pt x="152132" y="452169"/>
                  </a:lnTo>
                  <a:lnTo>
                    <a:pt x="155150" y="458206"/>
                  </a:lnTo>
                  <a:lnTo>
                    <a:pt x="155150" y="466054"/>
                  </a:lnTo>
                  <a:lnTo>
                    <a:pt x="147906" y="466658"/>
                  </a:lnTo>
                  <a:lnTo>
                    <a:pt x="149113" y="470884"/>
                  </a:lnTo>
                  <a:lnTo>
                    <a:pt x="146699" y="473299"/>
                  </a:lnTo>
                  <a:lnTo>
                    <a:pt x="140662" y="475713"/>
                  </a:lnTo>
                  <a:lnTo>
                    <a:pt x="140058" y="473299"/>
                  </a:lnTo>
                  <a:lnTo>
                    <a:pt x="132813" y="473902"/>
                  </a:lnTo>
                  <a:lnTo>
                    <a:pt x="129795" y="475713"/>
                  </a:lnTo>
                  <a:lnTo>
                    <a:pt x="122551" y="475713"/>
                  </a:lnTo>
                  <a:lnTo>
                    <a:pt x="121343" y="467262"/>
                  </a:lnTo>
                  <a:lnTo>
                    <a:pt x="115910" y="464243"/>
                  </a:lnTo>
                  <a:lnTo>
                    <a:pt x="114702" y="456999"/>
                  </a:lnTo>
                  <a:lnTo>
                    <a:pt x="119532" y="452169"/>
                  </a:lnTo>
                  <a:lnTo>
                    <a:pt x="116514" y="444925"/>
                  </a:lnTo>
                  <a:lnTo>
                    <a:pt x="113495" y="442510"/>
                  </a:lnTo>
                  <a:lnTo>
                    <a:pt x="109269" y="429832"/>
                  </a:lnTo>
                  <a:lnTo>
                    <a:pt x="104440" y="419570"/>
                  </a:lnTo>
                  <a:lnTo>
                    <a:pt x="95988" y="406288"/>
                  </a:lnTo>
                  <a:lnTo>
                    <a:pt x="95988" y="403873"/>
                  </a:lnTo>
                  <a:lnTo>
                    <a:pt x="91762" y="400855"/>
                  </a:lnTo>
                  <a:lnTo>
                    <a:pt x="87536" y="393611"/>
                  </a:lnTo>
                  <a:lnTo>
                    <a:pt x="88140" y="389385"/>
                  </a:lnTo>
                  <a:lnTo>
                    <a:pt x="82707" y="379122"/>
                  </a:lnTo>
                  <a:lnTo>
                    <a:pt x="76066" y="361011"/>
                  </a:lnTo>
                  <a:lnTo>
                    <a:pt x="74255" y="359804"/>
                  </a:lnTo>
                  <a:lnTo>
                    <a:pt x="71236" y="351955"/>
                  </a:lnTo>
                  <a:lnTo>
                    <a:pt x="77273" y="350144"/>
                  </a:lnTo>
                  <a:lnTo>
                    <a:pt x="76670" y="344711"/>
                  </a:lnTo>
                  <a:lnTo>
                    <a:pt x="65199" y="319960"/>
                  </a:lnTo>
                  <a:lnTo>
                    <a:pt x="59766" y="315130"/>
                  </a:lnTo>
                  <a:lnTo>
                    <a:pt x="53125" y="312111"/>
                  </a:lnTo>
                  <a:lnTo>
                    <a:pt x="44674" y="310300"/>
                  </a:lnTo>
                  <a:lnTo>
                    <a:pt x="40448" y="307282"/>
                  </a:lnTo>
                  <a:lnTo>
                    <a:pt x="31996" y="298830"/>
                  </a:lnTo>
                  <a:lnTo>
                    <a:pt x="27166" y="298830"/>
                  </a:lnTo>
                  <a:lnTo>
                    <a:pt x="23544" y="293397"/>
                  </a:lnTo>
                  <a:lnTo>
                    <a:pt x="15092" y="288567"/>
                  </a:lnTo>
                  <a:lnTo>
                    <a:pt x="4226" y="291586"/>
                  </a:lnTo>
                  <a:lnTo>
                    <a:pt x="0" y="287964"/>
                  </a:lnTo>
                  <a:lnTo>
                    <a:pt x="6641" y="283134"/>
                  </a:lnTo>
                  <a:lnTo>
                    <a:pt x="16300" y="272267"/>
                  </a:lnTo>
                  <a:lnTo>
                    <a:pt x="16300" y="264419"/>
                  </a:lnTo>
                  <a:lnTo>
                    <a:pt x="9055" y="262608"/>
                  </a:lnTo>
                  <a:lnTo>
                    <a:pt x="9055" y="250534"/>
                  </a:lnTo>
                  <a:lnTo>
                    <a:pt x="15696" y="245705"/>
                  </a:lnTo>
                  <a:lnTo>
                    <a:pt x="20526" y="243290"/>
                  </a:lnTo>
                  <a:lnTo>
                    <a:pt x="32600" y="240875"/>
                  </a:lnTo>
                  <a:lnTo>
                    <a:pt x="36222" y="237857"/>
                  </a:lnTo>
                  <a:lnTo>
                    <a:pt x="38033" y="234235"/>
                  </a:lnTo>
                  <a:lnTo>
                    <a:pt x="54936" y="215520"/>
                  </a:lnTo>
                  <a:lnTo>
                    <a:pt x="60973" y="210690"/>
                  </a:lnTo>
                  <a:lnTo>
                    <a:pt x="71840" y="207068"/>
                  </a:lnTo>
                  <a:lnTo>
                    <a:pt x="73651" y="204050"/>
                  </a:lnTo>
                  <a:lnTo>
                    <a:pt x="69425" y="198013"/>
                  </a:lnTo>
                  <a:lnTo>
                    <a:pt x="57351" y="185939"/>
                  </a:lnTo>
                  <a:lnTo>
                    <a:pt x="56748" y="180506"/>
                  </a:lnTo>
                  <a:lnTo>
                    <a:pt x="57351" y="176280"/>
                  </a:lnTo>
                  <a:lnTo>
                    <a:pt x="60370" y="171450"/>
                  </a:lnTo>
                  <a:lnTo>
                    <a:pt x="60973" y="167224"/>
                  </a:lnTo>
                  <a:lnTo>
                    <a:pt x="68218" y="156358"/>
                  </a:lnTo>
                  <a:lnTo>
                    <a:pt x="71236" y="150321"/>
                  </a:lnTo>
                  <a:lnTo>
                    <a:pt x="71236" y="147302"/>
                  </a:lnTo>
                  <a:lnTo>
                    <a:pt x="66407" y="141265"/>
                  </a:lnTo>
                  <a:lnTo>
                    <a:pt x="66407" y="136436"/>
                  </a:lnTo>
                  <a:lnTo>
                    <a:pt x="68218" y="131606"/>
                  </a:lnTo>
                  <a:lnTo>
                    <a:pt x="68821" y="122551"/>
                  </a:lnTo>
                  <a:lnTo>
                    <a:pt x="66407" y="119532"/>
                  </a:lnTo>
                  <a:lnTo>
                    <a:pt x="60973" y="108665"/>
                  </a:lnTo>
                  <a:lnTo>
                    <a:pt x="50107" y="102025"/>
                  </a:lnTo>
                  <a:lnTo>
                    <a:pt x="44674" y="94780"/>
                  </a:lnTo>
                  <a:lnTo>
                    <a:pt x="43466" y="89347"/>
                  </a:lnTo>
                  <a:lnTo>
                    <a:pt x="45881" y="86932"/>
                  </a:lnTo>
                  <a:lnTo>
                    <a:pt x="47692" y="80292"/>
                  </a:lnTo>
                  <a:lnTo>
                    <a:pt x="53125" y="79084"/>
                  </a:lnTo>
                  <a:lnTo>
                    <a:pt x="56144" y="80292"/>
                  </a:lnTo>
                  <a:lnTo>
                    <a:pt x="59766" y="80292"/>
                  </a:lnTo>
                  <a:lnTo>
                    <a:pt x="66407" y="83914"/>
                  </a:lnTo>
                  <a:lnTo>
                    <a:pt x="73651" y="91762"/>
                  </a:lnTo>
                  <a:lnTo>
                    <a:pt x="76066" y="91158"/>
                  </a:lnTo>
                  <a:lnTo>
                    <a:pt x="83914" y="87536"/>
                  </a:lnTo>
                  <a:lnTo>
                    <a:pt x="90555" y="83310"/>
                  </a:lnTo>
                  <a:lnTo>
                    <a:pt x="92969" y="78481"/>
                  </a:lnTo>
                  <a:lnTo>
                    <a:pt x="95988" y="77877"/>
                  </a:lnTo>
                  <a:lnTo>
                    <a:pt x="103836" y="70633"/>
                  </a:lnTo>
                  <a:lnTo>
                    <a:pt x="106251" y="62181"/>
                  </a:lnTo>
                  <a:lnTo>
                    <a:pt x="113495" y="60973"/>
                  </a:lnTo>
                  <a:lnTo>
                    <a:pt x="118325" y="57351"/>
                  </a:lnTo>
                  <a:lnTo>
                    <a:pt x="135832" y="54936"/>
                  </a:lnTo>
                  <a:lnTo>
                    <a:pt x="139454" y="50107"/>
                  </a:lnTo>
                  <a:lnTo>
                    <a:pt x="143680" y="37429"/>
                  </a:lnTo>
                  <a:lnTo>
                    <a:pt x="147302" y="33807"/>
                  </a:lnTo>
                  <a:lnTo>
                    <a:pt x="152132" y="31392"/>
                  </a:lnTo>
                  <a:lnTo>
                    <a:pt x="161187" y="24148"/>
                  </a:lnTo>
                  <a:lnTo>
                    <a:pt x="166620" y="18111"/>
                  </a:lnTo>
                  <a:lnTo>
                    <a:pt x="170846" y="16904"/>
                  </a:lnTo>
                  <a:lnTo>
                    <a:pt x="173865" y="18715"/>
                  </a:lnTo>
                  <a:lnTo>
                    <a:pt x="178091" y="18715"/>
                  </a:lnTo>
                  <a:lnTo>
                    <a:pt x="179902" y="18111"/>
                  </a:lnTo>
                  <a:lnTo>
                    <a:pt x="181109" y="18111"/>
                  </a:lnTo>
                  <a:lnTo>
                    <a:pt x="183524" y="18715"/>
                  </a:lnTo>
                  <a:lnTo>
                    <a:pt x="189561" y="15092"/>
                  </a:lnTo>
                  <a:lnTo>
                    <a:pt x="197409" y="13885"/>
                  </a:lnTo>
                  <a:lnTo>
                    <a:pt x="199824" y="11470"/>
                  </a:lnTo>
                  <a:lnTo>
                    <a:pt x="201635" y="12074"/>
                  </a:lnTo>
                  <a:lnTo>
                    <a:pt x="203446" y="12678"/>
                  </a:lnTo>
                  <a:lnTo>
                    <a:pt x="204050" y="12074"/>
                  </a:lnTo>
                  <a:lnTo>
                    <a:pt x="207672" y="12678"/>
                  </a:lnTo>
                  <a:lnTo>
                    <a:pt x="210690" y="20526"/>
                  </a:lnTo>
                  <a:lnTo>
                    <a:pt x="216124" y="22941"/>
                  </a:lnTo>
                  <a:lnTo>
                    <a:pt x="219142" y="22941"/>
                  </a:lnTo>
                  <a:lnTo>
                    <a:pt x="221557" y="21129"/>
                  </a:lnTo>
                  <a:lnTo>
                    <a:pt x="228198" y="20526"/>
                  </a:lnTo>
                  <a:lnTo>
                    <a:pt x="230612" y="18715"/>
                  </a:lnTo>
                  <a:lnTo>
                    <a:pt x="233027" y="18715"/>
                  </a:lnTo>
                  <a:lnTo>
                    <a:pt x="234235" y="19318"/>
                  </a:lnTo>
                  <a:lnTo>
                    <a:pt x="237857" y="19318"/>
                  </a:lnTo>
                  <a:lnTo>
                    <a:pt x="243894" y="7848"/>
                  </a:lnTo>
                  <a:lnTo>
                    <a:pt x="244497" y="604"/>
                  </a:lnTo>
                  <a:lnTo>
                    <a:pt x="247516" y="0"/>
                  </a:lnTo>
                  <a:lnTo>
                    <a:pt x="248723" y="604"/>
                  </a:lnTo>
                  <a:lnTo>
                    <a:pt x="251138" y="3622"/>
                  </a:lnTo>
                  <a:lnTo>
                    <a:pt x="253553" y="4830"/>
                  </a:lnTo>
                  <a:lnTo>
                    <a:pt x="254157" y="3018"/>
                  </a:lnTo>
                  <a:lnTo>
                    <a:pt x="254760" y="2415"/>
                  </a:lnTo>
                  <a:lnTo>
                    <a:pt x="256571" y="1811"/>
                  </a:lnTo>
                  <a:lnTo>
                    <a:pt x="257779" y="2415"/>
                  </a:lnTo>
                  <a:lnTo>
                    <a:pt x="257779" y="3622"/>
                  </a:lnTo>
                  <a:lnTo>
                    <a:pt x="256571" y="4830"/>
                  </a:lnTo>
                  <a:lnTo>
                    <a:pt x="255968" y="6037"/>
                  </a:lnTo>
                  <a:lnTo>
                    <a:pt x="254157" y="10263"/>
                  </a:lnTo>
                  <a:lnTo>
                    <a:pt x="255968" y="12678"/>
                  </a:lnTo>
                  <a:lnTo>
                    <a:pt x="252949" y="15696"/>
                  </a:lnTo>
                  <a:lnTo>
                    <a:pt x="251742" y="20526"/>
                  </a:lnTo>
                  <a:lnTo>
                    <a:pt x="252949" y="24752"/>
                  </a:lnTo>
                  <a:lnTo>
                    <a:pt x="257779" y="29581"/>
                  </a:lnTo>
                  <a:lnTo>
                    <a:pt x="258986" y="33807"/>
                  </a:lnTo>
                  <a:lnTo>
                    <a:pt x="262608" y="35618"/>
                  </a:lnTo>
                  <a:lnTo>
                    <a:pt x="264419" y="34411"/>
                  </a:lnTo>
                  <a:lnTo>
                    <a:pt x="266231" y="33807"/>
                  </a:lnTo>
                  <a:lnTo>
                    <a:pt x="268042" y="35014"/>
                  </a:lnTo>
                  <a:lnTo>
                    <a:pt x="268042" y="36826"/>
                  </a:lnTo>
                  <a:lnTo>
                    <a:pt x="269249" y="39240"/>
                  </a:lnTo>
                  <a:lnTo>
                    <a:pt x="271664" y="39844"/>
                  </a:lnTo>
                  <a:lnTo>
                    <a:pt x="270456" y="43466"/>
                  </a:lnTo>
                  <a:lnTo>
                    <a:pt x="276493" y="54936"/>
                  </a:lnTo>
                  <a:lnTo>
                    <a:pt x="285549" y="59766"/>
                  </a:lnTo>
                  <a:lnTo>
                    <a:pt x="292793" y="65803"/>
                  </a:lnTo>
                  <a:lnTo>
                    <a:pt x="295812" y="64596"/>
                  </a:lnTo>
                  <a:lnTo>
                    <a:pt x="297623" y="65199"/>
                  </a:lnTo>
                  <a:lnTo>
                    <a:pt x="298226" y="63992"/>
                  </a:lnTo>
                  <a:lnTo>
                    <a:pt x="300641" y="63388"/>
                  </a:lnTo>
                  <a:lnTo>
                    <a:pt x="304263" y="65199"/>
                  </a:lnTo>
                  <a:lnTo>
                    <a:pt x="305471" y="66407"/>
                  </a:lnTo>
                  <a:lnTo>
                    <a:pt x="306678" y="67010"/>
                  </a:lnTo>
                  <a:lnTo>
                    <a:pt x="308489" y="70029"/>
                  </a:lnTo>
                  <a:lnTo>
                    <a:pt x="310904" y="69425"/>
                  </a:lnTo>
                  <a:lnTo>
                    <a:pt x="313319" y="68822"/>
                  </a:lnTo>
                  <a:lnTo>
                    <a:pt x="314526" y="66407"/>
                  </a:lnTo>
                  <a:lnTo>
                    <a:pt x="316337" y="67010"/>
                  </a:lnTo>
                  <a:lnTo>
                    <a:pt x="318149" y="67614"/>
                  </a:lnTo>
                  <a:lnTo>
                    <a:pt x="321167" y="68218"/>
                  </a:lnTo>
                  <a:lnTo>
                    <a:pt x="321167" y="73651"/>
                  </a:lnTo>
                  <a:lnTo>
                    <a:pt x="325997" y="84518"/>
                  </a:lnTo>
                  <a:lnTo>
                    <a:pt x="330826" y="83914"/>
                  </a:lnTo>
                  <a:lnTo>
                    <a:pt x="340485" y="88743"/>
                  </a:lnTo>
                  <a:lnTo>
                    <a:pt x="339278" y="91762"/>
                  </a:lnTo>
                  <a:lnTo>
                    <a:pt x="344107" y="96592"/>
                  </a:lnTo>
                  <a:lnTo>
                    <a:pt x="346522" y="93573"/>
                  </a:lnTo>
                  <a:lnTo>
                    <a:pt x="348937" y="95988"/>
                  </a:lnTo>
                  <a:lnTo>
                    <a:pt x="349541" y="97799"/>
                  </a:lnTo>
                  <a:lnTo>
                    <a:pt x="352559" y="99610"/>
                  </a:lnTo>
                  <a:lnTo>
                    <a:pt x="356181" y="99006"/>
                  </a:lnTo>
                  <a:lnTo>
                    <a:pt x="359804" y="106854"/>
                  </a:lnTo>
                  <a:lnTo>
                    <a:pt x="362218" y="107458"/>
                  </a:lnTo>
                  <a:lnTo>
                    <a:pt x="363426" y="107458"/>
                  </a:lnTo>
                  <a:lnTo>
                    <a:pt x="365237" y="106854"/>
                  </a:lnTo>
                  <a:lnTo>
                    <a:pt x="366444" y="106251"/>
                  </a:lnTo>
                  <a:lnTo>
                    <a:pt x="367048" y="98403"/>
                  </a:lnTo>
                  <a:lnTo>
                    <a:pt x="371274" y="92366"/>
                  </a:lnTo>
                  <a:lnTo>
                    <a:pt x="374896" y="91158"/>
                  </a:lnTo>
                  <a:lnTo>
                    <a:pt x="376103" y="92366"/>
                  </a:lnTo>
                  <a:lnTo>
                    <a:pt x="377914" y="92969"/>
                  </a:lnTo>
                  <a:lnTo>
                    <a:pt x="379122" y="92969"/>
                  </a:lnTo>
                  <a:lnTo>
                    <a:pt x="380933" y="91762"/>
                  </a:lnTo>
                  <a:lnTo>
                    <a:pt x="382140" y="93573"/>
                  </a:lnTo>
                  <a:lnTo>
                    <a:pt x="382140" y="94780"/>
                  </a:lnTo>
                  <a:lnTo>
                    <a:pt x="383348" y="95988"/>
                  </a:lnTo>
                  <a:lnTo>
                    <a:pt x="386970" y="97195"/>
                  </a:lnTo>
                  <a:lnTo>
                    <a:pt x="390592" y="92969"/>
                  </a:lnTo>
                  <a:lnTo>
                    <a:pt x="393007" y="91158"/>
                  </a:lnTo>
                  <a:lnTo>
                    <a:pt x="400251" y="90555"/>
                  </a:lnTo>
                  <a:lnTo>
                    <a:pt x="405685" y="85121"/>
                  </a:lnTo>
                  <a:lnTo>
                    <a:pt x="410514" y="82706"/>
                  </a:lnTo>
                  <a:lnTo>
                    <a:pt x="412929" y="77877"/>
                  </a:lnTo>
                  <a:lnTo>
                    <a:pt x="419570" y="77877"/>
                  </a:lnTo>
                  <a:lnTo>
                    <a:pt x="428021" y="73047"/>
                  </a:lnTo>
                  <a:lnTo>
                    <a:pt x="430436" y="66407"/>
                  </a:lnTo>
                  <a:lnTo>
                    <a:pt x="433455" y="68822"/>
                  </a:lnTo>
                  <a:lnTo>
                    <a:pt x="435869" y="68218"/>
                  </a:lnTo>
                  <a:lnTo>
                    <a:pt x="436473" y="68822"/>
                  </a:lnTo>
                  <a:lnTo>
                    <a:pt x="437680" y="70633"/>
                  </a:lnTo>
                  <a:lnTo>
                    <a:pt x="440095" y="70029"/>
                  </a:lnTo>
                  <a:lnTo>
                    <a:pt x="449754" y="80895"/>
                  </a:lnTo>
                  <a:lnTo>
                    <a:pt x="456395" y="86329"/>
                  </a:lnTo>
                  <a:lnTo>
                    <a:pt x="452773" y="89951"/>
                  </a:lnTo>
                  <a:lnTo>
                    <a:pt x="450358" y="96592"/>
                  </a:lnTo>
                  <a:lnTo>
                    <a:pt x="458206" y="100817"/>
                  </a:lnTo>
                  <a:lnTo>
                    <a:pt x="460017" y="103232"/>
                  </a:lnTo>
                  <a:lnTo>
                    <a:pt x="461225" y="103232"/>
                  </a:lnTo>
                  <a:lnTo>
                    <a:pt x="461828" y="102629"/>
                  </a:lnTo>
                  <a:lnTo>
                    <a:pt x="463640" y="102629"/>
                  </a:lnTo>
                  <a:lnTo>
                    <a:pt x="464847" y="103836"/>
                  </a:lnTo>
                  <a:lnTo>
                    <a:pt x="467865" y="105043"/>
                  </a:lnTo>
                  <a:lnTo>
                    <a:pt x="470884" y="108062"/>
                  </a:lnTo>
                  <a:lnTo>
                    <a:pt x="472091" y="114702"/>
                  </a:lnTo>
                  <a:lnTo>
                    <a:pt x="475110" y="118325"/>
                  </a:lnTo>
                  <a:lnTo>
                    <a:pt x="476921" y="118325"/>
                  </a:lnTo>
                  <a:lnTo>
                    <a:pt x="478732" y="118325"/>
                  </a:lnTo>
                  <a:lnTo>
                    <a:pt x="479336" y="118928"/>
                  </a:lnTo>
                  <a:lnTo>
                    <a:pt x="480543" y="118928"/>
                  </a:lnTo>
                  <a:lnTo>
                    <a:pt x="481750" y="120739"/>
                  </a:lnTo>
                  <a:lnTo>
                    <a:pt x="482354" y="122551"/>
                  </a:lnTo>
                  <a:lnTo>
                    <a:pt x="479336" y="138247"/>
                  </a:lnTo>
                  <a:lnTo>
                    <a:pt x="482958" y="141869"/>
                  </a:lnTo>
                  <a:lnTo>
                    <a:pt x="494428" y="162998"/>
                  </a:lnTo>
                  <a:lnTo>
                    <a:pt x="496843" y="164206"/>
                  </a:lnTo>
                  <a:lnTo>
                    <a:pt x="502880" y="164206"/>
                  </a:lnTo>
                  <a:lnTo>
                    <a:pt x="506502" y="162998"/>
                  </a:lnTo>
                  <a:lnTo>
                    <a:pt x="506502" y="157565"/>
                  </a:lnTo>
                  <a:lnTo>
                    <a:pt x="508313" y="153943"/>
                  </a:lnTo>
                  <a:lnTo>
                    <a:pt x="513143" y="155150"/>
                  </a:lnTo>
                  <a:lnTo>
                    <a:pt x="514350" y="150321"/>
                  </a:lnTo>
                  <a:lnTo>
                    <a:pt x="518576" y="146095"/>
                  </a:lnTo>
                  <a:lnTo>
                    <a:pt x="519783" y="146698"/>
                  </a:lnTo>
                  <a:lnTo>
                    <a:pt x="521594" y="149113"/>
                  </a:lnTo>
                  <a:lnTo>
                    <a:pt x="523406" y="150924"/>
                  </a:lnTo>
                  <a:lnTo>
                    <a:pt x="524613" y="150924"/>
                  </a:lnTo>
                  <a:lnTo>
                    <a:pt x="525217" y="149113"/>
                  </a:lnTo>
                  <a:lnTo>
                    <a:pt x="527631" y="144284"/>
                  </a:lnTo>
                  <a:lnTo>
                    <a:pt x="534272" y="142473"/>
                  </a:lnTo>
                  <a:lnTo>
                    <a:pt x="536687" y="144284"/>
                  </a:lnTo>
                  <a:lnTo>
                    <a:pt x="537291" y="145491"/>
                  </a:lnTo>
                  <a:lnTo>
                    <a:pt x="539705" y="144887"/>
                  </a:lnTo>
                  <a:lnTo>
                    <a:pt x="540913" y="145491"/>
                  </a:lnTo>
                  <a:lnTo>
                    <a:pt x="545742" y="143076"/>
                  </a:lnTo>
                  <a:lnTo>
                    <a:pt x="548157" y="138247"/>
                  </a:lnTo>
                  <a:lnTo>
                    <a:pt x="560231" y="133417"/>
                  </a:lnTo>
                  <a:lnTo>
                    <a:pt x="558420" y="127380"/>
                  </a:lnTo>
                  <a:lnTo>
                    <a:pt x="570494" y="121343"/>
                  </a:lnTo>
                  <a:lnTo>
                    <a:pt x="574720" y="121343"/>
                  </a:lnTo>
                  <a:lnTo>
                    <a:pt x="575927" y="121947"/>
                  </a:lnTo>
                  <a:lnTo>
                    <a:pt x="576531" y="121947"/>
                  </a:lnTo>
                  <a:lnTo>
                    <a:pt x="575927" y="128588"/>
                  </a:lnTo>
                  <a:lnTo>
                    <a:pt x="577135" y="132210"/>
                  </a:lnTo>
                  <a:lnTo>
                    <a:pt x="575324" y="137039"/>
                  </a:lnTo>
                  <a:lnTo>
                    <a:pt x="574116" y="143680"/>
                  </a:lnTo>
                  <a:lnTo>
                    <a:pt x="575927" y="152132"/>
                  </a:lnTo>
                  <a:lnTo>
                    <a:pt x="579549" y="155754"/>
                  </a:lnTo>
                  <a:lnTo>
                    <a:pt x="568079" y="164809"/>
                  </a:lnTo>
                  <a:lnTo>
                    <a:pt x="560835" y="166620"/>
                  </a:lnTo>
                  <a:lnTo>
                    <a:pt x="560835" y="178694"/>
                  </a:lnTo>
                  <a:lnTo>
                    <a:pt x="556609" y="183524"/>
                  </a:lnTo>
                  <a:lnTo>
                    <a:pt x="563250" y="191372"/>
                  </a:lnTo>
                  <a:lnTo>
                    <a:pt x="572909" y="182920"/>
                  </a:lnTo>
                  <a:lnTo>
                    <a:pt x="578342" y="178694"/>
                  </a:lnTo>
                  <a:lnTo>
                    <a:pt x="581964" y="179298"/>
                  </a:lnTo>
                  <a:lnTo>
                    <a:pt x="581964" y="179902"/>
                  </a:lnTo>
                  <a:lnTo>
                    <a:pt x="581964" y="181109"/>
                  </a:lnTo>
                  <a:lnTo>
                    <a:pt x="583775" y="182920"/>
                  </a:lnTo>
                  <a:lnTo>
                    <a:pt x="588605" y="183524"/>
                  </a:lnTo>
                  <a:lnTo>
                    <a:pt x="591623" y="188354"/>
                  </a:lnTo>
                  <a:lnTo>
                    <a:pt x="589812" y="196202"/>
                  </a:lnTo>
                  <a:lnTo>
                    <a:pt x="594642" y="198616"/>
                  </a:lnTo>
                  <a:lnTo>
                    <a:pt x="598264" y="204050"/>
                  </a:lnTo>
                  <a:lnTo>
                    <a:pt x="603093" y="204050"/>
                  </a:lnTo>
                  <a:lnTo>
                    <a:pt x="606112" y="205861"/>
                  </a:lnTo>
                  <a:lnTo>
                    <a:pt x="601886" y="212501"/>
                  </a:lnTo>
                  <a:lnTo>
                    <a:pt x="601282" y="215520"/>
                  </a:lnTo>
                  <a:lnTo>
                    <a:pt x="595849" y="220349"/>
                  </a:lnTo>
                  <a:lnTo>
                    <a:pt x="594642" y="225783"/>
                  </a:lnTo>
                  <a:lnTo>
                    <a:pt x="595849" y="236649"/>
                  </a:lnTo>
                  <a:lnTo>
                    <a:pt x="595246" y="240272"/>
                  </a:lnTo>
                  <a:lnTo>
                    <a:pt x="589812" y="247516"/>
                  </a:lnTo>
                  <a:lnTo>
                    <a:pt x="598868" y="248723"/>
                  </a:lnTo>
                  <a:lnTo>
                    <a:pt x="607319" y="246912"/>
                  </a:lnTo>
                  <a:lnTo>
                    <a:pt x="611545" y="246912"/>
                  </a:lnTo>
                  <a:lnTo>
                    <a:pt x="621808" y="254157"/>
                  </a:lnTo>
                  <a:lnTo>
                    <a:pt x="621808" y="262005"/>
                  </a:lnTo>
                  <a:lnTo>
                    <a:pt x="617582" y="269249"/>
                  </a:lnTo>
                  <a:lnTo>
                    <a:pt x="620601" y="271664"/>
                  </a:lnTo>
                  <a:lnTo>
                    <a:pt x="622412" y="277701"/>
                  </a:lnTo>
                  <a:lnTo>
                    <a:pt x="632675" y="281323"/>
                  </a:lnTo>
                  <a:lnTo>
                    <a:pt x="633882" y="286153"/>
                  </a:lnTo>
                  <a:lnTo>
                    <a:pt x="641127" y="293397"/>
                  </a:lnTo>
                  <a:lnTo>
                    <a:pt x="641730" y="296415"/>
                  </a:lnTo>
                  <a:lnTo>
                    <a:pt x="651389" y="306678"/>
                  </a:lnTo>
                  <a:lnTo>
                    <a:pt x="658634" y="307886"/>
                  </a:lnTo>
                  <a:lnTo>
                    <a:pt x="656219" y="316337"/>
                  </a:lnTo>
                  <a:lnTo>
                    <a:pt x="653200" y="325996"/>
                  </a:lnTo>
                  <a:lnTo>
                    <a:pt x="650182" y="329015"/>
                  </a:lnTo>
                  <a:lnTo>
                    <a:pt x="648975" y="335656"/>
                  </a:lnTo>
                  <a:lnTo>
                    <a:pt x="647767" y="347730"/>
                  </a:lnTo>
                  <a:lnTo>
                    <a:pt x="642334" y="352559"/>
                  </a:lnTo>
                  <a:lnTo>
                    <a:pt x="641730" y="357992"/>
                  </a:lnTo>
                  <a:lnTo>
                    <a:pt x="644145" y="363426"/>
                  </a:lnTo>
                  <a:lnTo>
                    <a:pt x="648975" y="365237"/>
                  </a:lnTo>
                  <a:lnTo>
                    <a:pt x="645956" y="369463"/>
                  </a:lnTo>
                  <a:lnTo>
                    <a:pt x="648371" y="373085"/>
                  </a:lnTo>
                  <a:lnTo>
                    <a:pt x="650786" y="382140"/>
                  </a:lnTo>
                  <a:lnTo>
                    <a:pt x="653804" y="383951"/>
                  </a:lnTo>
                  <a:lnTo>
                    <a:pt x="659841" y="382744"/>
                  </a:lnTo>
                  <a:lnTo>
                    <a:pt x="661048" y="389988"/>
                  </a:lnTo>
                  <a:lnTo>
                    <a:pt x="670104" y="397837"/>
                  </a:lnTo>
                  <a:lnTo>
                    <a:pt x="668897" y="404477"/>
                  </a:lnTo>
                  <a:lnTo>
                    <a:pt x="663463" y="410514"/>
                  </a:lnTo>
                  <a:lnTo>
                    <a:pt x="658030" y="412929"/>
                  </a:lnTo>
                  <a:lnTo>
                    <a:pt x="653804" y="417155"/>
                  </a:lnTo>
                  <a:lnTo>
                    <a:pt x="648371" y="418966"/>
                  </a:lnTo>
                  <a:lnTo>
                    <a:pt x="645352" y="423795"/>
                  </a:lnTo>
                  <a:lnTo>
                    <a:pt x="647164" y="431644"/>
                  </a:lnTo>
                  <a:lnTo>
                    <a:pt x="652597" y="431040"/>
                  </a:lnTo>
                  <a:lnTo>
                    <a:pt x="663463" y="440095"/>
                  </a:lnTo>
                  <a:lnTo>
                    <a:pt x="662860" y="448547"/>
                  </a:lnTo>
                  <a:lnTo>
                    <a:pt x="659237" y="452169"/>
                  </a:lnTo>
                  <a:lnTo>
                    <a:pt x="670104" y="457602"/>
                  </a:lnTo>
                  <a:lnTo>
                    <a:pt x="672519" y="464243"/>
                  </a:lnTo>
                  <a:lnTo>
                    <a:pt x="670104" y="469676"/>
                  </a:lnTo>
                  <a:lnTo>
                    <a:pt x="674330" y="471488"/>
                  </a:lnTo>
                  <a:lnTo>
                    <a:pt x="677952" y="476921"/>
                  </a:lnTo>
                  <a:lnTo>
                    <a:pt x="680971" y="484165"/>
                  </a:lnTo>
                  <a:lnTo>
                    <a:pt x="686404" y="487184"/>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62" name="Freeform: Shape 5161">
              <a:extLst>
                <a:ext uri="{FF2B5EF4-FFF2-40B4-BE49-F238E27FC236}">
                  <a16:creationId xmlns:a16="http://schemas.microsoft.com/office/drawing/2014/main" id="{C6369E0F-B9CB-A13C-82B6-E0989F9CD015}"/>
                </a:ext>
              </a:extLst>
            </p:cNvPr>
            <p:cNvSpPr/>
            <p:nvPr/>
          </p:nvSpPr>
          <p:spPr>
            <a:xfrm>
              <a:off x="8633496" y="2845225"/>
              <a:ext cx="958671" cy="755828"/>
            </a:xfrm>
            <a:custGeom>
              <a:avLst/>
              <a:gdLst>
                <a:gd name="connsiteX0" fmla="*/ 920638 w 958671"/>
                <a:gd name="connsiteY0" fmla="*/ 25959 h 755828"/>
                <a:gd name="connsiteX1" fmla="*/ 917016 w 958671"/>
                <a:gd name="connsiteY1" fmla="*/ 41655 h 755828"/>
                <a:gd name="connsiteX2" fmla="*/ 917016 w 958671"/>
                <a:gd name="connsiteY2" fmla="*/ 53729 h 755828"/>
                <a:gd name="connsiteX3" fmla="*/ 921242 w 958671"/>
                <a:gd name="connsiteY3" fmla="*/ 59162 h 755828"/>
                <a:gd name="connsiteX4" fmla="*/ 930297 w 958671"/>
                <a:gd name="connsiteY4" fmla="*/ 63388 h 755828"/>
                <a:gd name="connsiteX5" fmla="*/ 936334 w 958671"/>
                <a:gd name="connsiteY5" fmla="*/ 67010 h 755828"/>
                <a:gd name="connsiteX6" fmla="*/ 944182 w 958671"/>
                <a:gd name="connsiteY6" fmla="*/ 76670 h 755828"/>
                <a:gd name="connsiteX7" fmla="*/ 944786 w 958671"/>
                <a:gd name="connsiteY7" fmla="*/ 79688 h 755828"/>
                <a:gd name="connsiteX8" fmla="*/ 956256 w 958671"/>
                <a:gd name="connsiteY8" fmla="*/ 90555 h 755828"/>
                <a:gd name="connsiteX9" fmla="*/ 958067 w 958671"/>
                <a:gd name="connsiteY9" fmla="*/ 93573 h 755828"/>
                <a:gd name="connsiteX10" fmla="*/ 958671 w 958671"/>
                <a:gd name="connsiteY10" fmla="*/ 99610 h 755828"/>
                <a:gd name="connsiteX11" fmla="*/ 957464 w 958671"/>
                <a:gd name="connsiteY11" fmla="*/ 103232 h 755828"/>
                <a:gd name="connsiteX12" fmla="*/ 945993 w 958671"/>
                <a:gd name="connsiteY12" fmla="*/ 109269 h 755828"/>
                <a:gd name="connsiteX13" fmla="*/ 942975 w 958671"/>
                <a:gd name="connsiteY13" fmla="*/ 111684 h 755828"/>
                <a:gd name="connsiteX14" fmla="*/ 936334 w 958671"/>
                <a:gd name="connsiteY14" fmla="*/ 127380 h 755828"/>
                <a:gd name="connsiteX15" fmla="*/ 933316 w 958671"/>
                <a:gd name="connsiteY15" fmla="*/ 130399 h 755828"/>
                <a:gd name="connsiteX16" fmla="*/ 926675 w 958671"/>
                <a:gd name="connsiteY16" fmla="*/ 129191 h 755828"/>
                <a:gd name="connsiteX17" fmla="*/ 930901 w 958671"/>
                <a:gd name="connsiteY17" fmla="*/ 135832 h 755828"/>
                <a:gd name="connsiteX18" fmla="*/ 943579 w 958671"/>
                <a:gd name="connsiteY18" fmla="*/ 139454 h 755828"/>
                <a:gd name="connsiteX19" fmla="*/ 942975 w 958671"/>
                <a:gd name="connsiteY19" fmla="*/ 146699 h 755828"/>
                <a:gd name="connsiteX20" fmla="*/ 940560 w 958671"/>
                <a:gd name="connsiteY20" fmla="*/ 149113 h 755828"/>
                <a:gd name="connsiteX21" fmla="*/ 945993 w 958671"/>
                <a:gd name="connsiteY21" fmla="*/ 152736 h 755828"/>
                <a:gd name="connsiteX22" fmla="*/ 943579 w 958671"/>
                <a:gd name="connsiteY22" fmla="*/ 164206 h 755828"/>
                <a:gd name="connsiteX23" fmla="*/ 945390 w 958671"/>
                <a:gd name="connsiteY23" fmla="*/ 168432 h 755828"/>
                <a:gd name="connsiteX24" fmla="*/ 941768 w 958671"/>
                <a:gd name="connsiteY24" fmla="*/ 171450 h 755828"/>
                <a:gd name="connsiteX25" fmla="*/ 941164 w 958671"/>
                <a:gd name="connsiteY25" fmla="*/ 175676 h 755828"/>
                <a:gd name="connsiteX26" fmla="*/ 936334 w 958671"/>
                <a:gd name="connsiteY26" fmla="*/ 175676 h 755828"/>
                <a:gd name="connsiteX27" fmla="*/ 932712 w 958671"/>
                <a:gd name="connsiteY27" fmla="*/ 178091 h 755828"/>
                <a:gd name="connsiteX28" fmla="*/ 927882 w 958671"/>
                <a:gd name="connsiteY28" fmla="*/ 176280 h 755828"/>
                <a:gd name="connsiteX29" fmla="*/ 924864 w 958671"/>
                <a:gd name="connsiteY29" fmla="*/ 172657 h 755828"/>
                <a:gd name="connsiteX30" fmla="*/ 921845 w 958671"/>
                <a:gd name="connsiteY30" fmla="*/ 175676 h 755828"/>
                <a:gd name="connsiteX31" fmla="*/ 923053 w 958671"/>
                <a:gd name="connsiteY31" fmla="*/ 185939 h 755828"/>
                <a:gd name="connsiteX32" fmla="*/ 922449 w 958671"/>
                <a:gd name="connsiteY32" fmla="*/ 191372 h 755828"/>
                <a:gd name="connsiteX33" fmla="*/ 926675 w 958671"/>
                <a:gd name="connsiteY33" fmla="*/ 196805 h 755828"/>
                <a:gd name="connsiteX34" fmla="*/ 920638 w 958671"/>
                <a:gd name="connsiteY34" fmla="*/ 205257 h 755828"/>
                <a:gd name="connsiteX35" fmla="*/ 920638 w 958671"/>
                <a:gd name="connsiteY35" fmla="*/ 209483 h 755828"/>
                <a:gd name="connsiteX36" fmla="*/ 922449 w 958671"/>
                <a:gd name="connsiteY36" fmla="*/ 212501 h 755828"/>
                <a:gd name="connsiteX37" fmla="*/ 922449 w 958671"/>
                <a:gd name="connsiteY37" fmla="*/ 216124 h 755828"/>
                <a:gd name="connsiteX38" fmla="*/ 915205 w 958671"/>
                <a:gd name="connsiteY38" fmla="*/ 227594 h 755828"/>
                <a:gd name="connsiteX39" fmla="*/ 913997 w 958671"/>
                <a:gd name="connsiteY39" fmla="*/ 234235 h 755828"/>
                <a:gd name="connsiteX40" fmla="*/ 907960 w 958671"/>
                <a:gd name="connsiteY40" fmla="*/ 237857 h 755828"/>
                <a:gd name="connsiteX41" fmla="*/ 904338 w 958671"/>
                <a:gd name="connsiteY41" fmla="*/ 236649 h 755828"/>
                <a:gd name="connsiteX42" fmla="*/ 903734 w 958671"/>
                <a:gd name="connsiteY42" fmla="*/ 242083 h 755828"/>
                <a:gd name="connsiteX43" fmla="*/ 898301 w 958671"/>
                <a:gd name="connsiteY43" fmla="*/ 246912 h 755828"/>
                <a:gd name="connsiteX44" fmla="*/ 891661 w 958671"/>
                <a:gd name="connsiteY44" fmla="*/ 246912 h 755828"/>
                <a:gd name="connsiteX45" fmla="*/ 889246 w 958671"/>
                <a:gd name="connsiteY45" fmla="*/ 254760 h 755828"/>
                <a:gd name="connsiteX46" fmla="*/ 896490 w 958671"/>
                <a:gd name="connsiteY46" fmla="*/ 256571 h 755828"/>
                <a:gd name="connsiteX47" fmla="*/ 901320 w 958671"/>
                <a:gd name="connsiteY47" fmla="*/ 263212 h 755828"/>
                <a:gd name="connsiteX48" fmla="*/ 900112 w 958671"/>
                <a:gd name="connsiteY48" fmla="*/ 268645 h 755828"/>
                <a:gd name="connsiteX49" fmla="*/ 889849 w 958671"/>
                <a:gd name="connsiteY49" fmla="*/ 268042 h 755828"/>
                <a:gd name="connsiteX50" fmla="*/ 887435 w 958671"/>
                <a:gd name="connsiteY50" fmla="*/ 266231 h 755828"/>
                <a:gd name="connsiteX51" fmla="*/ 877776 w 958671"/>
                <a:gd name="connsiteY51" fmla="*/ 266231 h 755828"/>
                <a:gd name="connsiteX52" fmla="*/ 878983 w 958671"/>
                <a:gd name="connsiteY52" fmla="*/ 269249 h 755828"/>
                <a:gd name="connsiteX53" fmla="*/ 882605 w 958671"/>
                <a:gd name="connsiteY53" fmla="*/ 272871 h 755828"/>
                <a:gd name="connsiteX54" fmla="*/ 877776 w 958671"/>
                <a:gd name="connsiteY54" fmla="*/ 274682 h 755828"/>
                <a:gd name="connsiteX55" fmla="*/ 875361 w 958671"/>
                <a:gd name="connsiteY55" fmla="*/ 278908 h 755828"/>
                <a:gd name="connsiteX56" fmla="*/ 875361 w 958671"/>
                <a:gd name="connsiteY56" fmla="*/ 283134 h 755828"/>
                <a:gd name="connsiteX57" fmla="*/ 869324 w 958671"/>
                <a:gd name="connsiteY57" fmla="*/ 283134 h 755828"/>
                <a:gd name="connsiteX58" fmla="*/ 865702 w 958671"/>
                <a:gd name="connsiteY58" fmla="*/ 279512 h 755828"/>
                <a:gd name="connsiteX59" fmla="*/ 860269 w 958671"/>
                <a:gd name="connsiteY59" fmla="*/ 276493 h 755828"/>
                <a:gd name="connsiteX60" fmla="*/ 859061 w 958671"/>
                <a:gd name="connsiteY60" fmla="*/ 283738 h 755828"/>
                <a:gd name="connsiteX61" fmla="*/ 862080 w 958671"/>
                <a:gd name="connsiteY61" fmla="*/ 284342 h 755828"/>
                <a:gd name="connsiteX62" fmla="*/ 859061 w 958671"/>
                <a:gd name="connsiteY62" fmla="*/ 290982 h 755828"/>
                <a:gd name="connsiteX63" fmla="*/ 862683 w 958671"/>
                <a:gd name="connsiteY63" fmla="*/ 292190 h 755828"/>
                <a:gd name="connsiteX64" fmla="*/ 861476 w 958671"/>
                <a:gd name="connsiteY64" fmla="*/ 297623 h 755828"/>
                <a:gd name="connsiteX65" fmla="*/ 855439 w 958671"/>
                <a:gd name="connsiteY65" fmla="*/ 300038 h 755828"/>
                <a:gd name="connsiteX66" fmla="*/ 850609 w 958671"/>
                <a:gd name="connsiteY66" fmla="*/ 298830 h 755828"/>
                <a:gd name="connsiteX67" fmla="*/ 848798 w 958671"/>
                <a:gd name="connsiteY67" fmla="*/ 301849 h 755828"/>
                <a:gd name="connsiteX68" fmla="*/ 852420 w 958671"/>
                <a:gd name="connsiteY68" fmla="*/ 304264 h 755828"/>
                <a:gd name="connsiteX69" fmla="*/ 848798 w 958671"/>
                <a:gd name="connsiteY69" fmla="*/ 307886 h 755828"/>
                <a:gd name="connsiteX70" fmla="*/ 838535 w 958671"/>
                <a:gd name="connsiteY70" fmla="*/ 302453 h 755828"/>
                <a:gd name="connsiteX71" fmla="*/ 831291 w 958671"/>
                <a:gd name="connsiteY71" fmla="*/ 300641 h 755828"/>
                <a:gd name="connsiteX72" fmla="*/ 827669 w 958671"/>
                <a:gd name="connsiteY72" fmla="*/ 303660 h 755828"/>
                <a:gd name="connsiteX73" fmla="*/ 822839 w 958671"/>
                <a:gd name="connsiteY73" fmla="*/ 301849 h 755828"/>
                <a:gd name="connsiteX74" fmla="*/ 826461 w 958671"/>
                <a:gd name="connsiteY74" fmla="*/ 295812 h 755828"/>
                <a:gd name="connsiteX75" fmla="*/ 814387 w 958671"/>
                <a:gd name="connsiteY75" fmla="*/ 295812 h 755828"/>
                <a:gd name="connsiteX76" fmla="*/ 808350 w 958671"/>
                <a:gd name="connsiteY76" fmla="*/ 293397 h 755828"/>
                <a:gd name="connsiteX77" fmla="*/ 805936 w 958671"/>
                <a:gd name="connsiteY77" fmla="*/ 297019 h 755828"/>
                <a:gd name="connsiteX78" fmla="*/ 808954 w 958671"/>
                <a:gd name="connsiteY78" fmla="*/ 303660 h 755828"/>
                <a:gd name="connsiteX79" fmla="*/ 813180 w 958671"/>
                <a:gd name="connsiteY79" fmla="*/ 306075 h 755828"/>
                <a:gd name="connsiteX80" fmla="*/ 811369 w 958671"/>
                <a:gd name="connsiteY80" fmla="*/ 309697 h 755828"/>
                <a:gd name="connsiteX81" fmla="*/ 818010 w 958671"/>
                <a:gd name="connsiteY81" fmla="*/ 312715 h 755828"/>
                <a:gd name="connsiteX82" fmla="*/ 816802 w 958671"/>
                <a:gd name="connsiteY82" fmla="*/ 317545 h 755828"/>
                <a:gd name="connsiteX83" fmla="*/ 818613 w 958671"/>
                <a:gd name="connsiteY83" fmla="*/ 327808 h 755828"/>
                <a:gd name="connsiteX84" fmla="*/ 812576 w 958671"/>
                <a:gd name="connsiteY84" fmla="*/ 330826 h 755828"/>
                <a:gd name="connsiteX85" fmla="*/ 811369 w 958671"/>
                <a:gd name="connsiteY85" fmla="*/ 324789 h 755828"/>
                <a:gd name="connsiteX86" fmla="*/ 808350 w 958671"/>
                <a:gd name="connsiteY86" fmla="*/ 325393 h 755828"/>
                <a:gd name="connsiteX87" fmla="*/ 808954 w 958671"/>
                <a:gd name="connsiteY87" fmla="*/ 335052 h 755828"/>
                <a:gd name="connsiteX88" fmla="*/ 810765 w 958671"/>
                <a:gd name="connsiteY88" fmla="*/ 339278 h 755828"/>
                <a:gd name="connsiteX89" fmla="*/ 808954 w 958671"/>
                <a:gd name="connsiteY89" fmla="*/ 341693 h 755828"/>
                <a:gd name="connsiteX90" fmla="*/ 803521 w 958671"/>
                <a:gd name="connsiteY90" fmla="*/ 341693 h 755828"/>
                <a:gd name="connsiteX91" fmla="*/ 804124 w 958671"/>
                <a:gd name="connsiteY91" fmla="*/ 335052 h 755828"/>
                <a:gd name="connsiteX92" fmla="*/ 798087 w 958671"/>
                <a:gd name="connsiteY92" fmla="*/ 338674 h 755828"/>
                <a:gd name="connsiteX93" fmla="*/ 796880 w 958671"/>
                <a:gd name="connsiteY93" fmla="*/ 335052 h 755828"/>
                <a:gd name="connsiteX94" fmla="*/ 786013 w 958671"/>
                <a:gd name="connsiteY94" fmla="*/ 332637 h 755828"/>
                <a:gd name="connsiteX95" fmla="*/ 784806 w 958671"/>
                <a:gd name="connsiteY95" fmla="*/ 336259 h 755828"/>
                <a:gd name="connsiteX96" fmla="*/ 789636 w 958671"/>
                <a:gd name="connsiteY96" fmla="*/ 342296 h 755828"/>
                <a:gd name="connsiteX97" fmla="*/ 792050 w 958671"/>
                <a:gd name="connsiteY97" fmla="*/ 343504 h 755828"/>
                <a:gd name="connsiteX98" fmla="*/ 788428 w 958671"/>
                <a:gd name="connsiteY98" fmla="*/ 348937 h 755828"/>
                <a:gd name="connsiteX99" fmla="*/ 779977 w 958671"/>
                <a:gd name="connsiteY99" fmla="*/ 347730 h 755828"/>
                <a:gd name="connsiteX100" fmla="*/ 769714 w 958671"/>
                <a:gd name="connsiteY100" fmla="*/ 344107 h 755828"/>
                <a:gd name="connsiteX101" fmla="*/ 764884 w 958671"/>
                <a:gd name="connsiteY101" fmla="*/ 339278 h 755828"/>
                <a:gd name="connsiteX102" fmla="*/ 758244 w 958671"/>
                <a:gd name="connsiteY102" fmla="*/ 336259 h 755828"/>
                <a:gd name="connsiteX103" fmla="*/ 750396 w 958671"/>
                <a:gd name="connsiteY103" fmla="*/ 333241 h 755828"/>
                <a:gd name="connsiteX104" fmla="*/ 746170 w 958671"/>
                <a:gd name="connsiteY104" fmla="*/ 338070 h 755828"/>
                <a:gd name="connsiteX105" fmla="*/ 742548 w 958671"/>
                <a:gd name="connsiteY105" fmla="*/ 335656 h 755828"/>
                <a:gd name="connsiteX106" fmla="*/ 742548 w 958671"/>
                <a:gd name="connsiteY106" fmla="*/ 333241 h 755828"/>
                <a:gd name="connsiteX107" fmla="*/ 736511 w 958671"/>
                <a:gd name="connsiteY107" fmla="*/ 329619 h 755828"/>
                <a:gd name="connsiteX108" fmla="*/ 732285 w 958671"/>
                <a:gd name="connsiteY108" fmla="*/ 333844 h 755828"/>
                <a:gd name="connsiteX109" fmla="*/ 733492 w 958671"/>
                <a:gd name="connsiteY109" fmla="*/ 338070 h 755828"/>
                <a:gd name="connsiteX110" fmla="*/ 729266 w 958671"/>
                <a:gd name="connsiteY110" fmla="*/ 338070 h 755828"/>
                <a:gd name="connsiteX111" fmla="*/ 725644 w 958671"/>
                <a:gd name="connsiteY111" fmla="*/ 342900 h 755828"/>
                <a:gd name="connsiteX112" fmla="*/ 720814 w 958671"/>
                <a:gd name="connsiteY112" fmla="*/ 345315 h 755828"/>
                <a:gd name="connsiteX113" fmla="*/ 717192 w 958671"/>
                <a:gd name="connsiteY113" fmla="*/ 344711 h 755828"/>
                <a:gd name="connsiteX114" fmla="*/ 716588 w 958671"/>
                <a:gd name="connsiteY114" fmla="*/ 348333 h 755828"/>
                <a:gd name="connsiteX115" fmla="*/ 720211 w 958671"/>
                <a:gd name="connsiteY115" fmla="*/ 353163 h 755828"/>
                <a:gd name="connsiteX116" fmla="*/ 720211 w 958671"/>
                <a:gd name="connsiteY116" fmla="*/ 360407 h 755828"/>
                <a:gd name="connsiteX117" fmla="*/ 717796 w 958671"/>
                <a:gd name="connsiteY117" fmla="*/ 361615 h 755828"/>
                <a:gd name="connsiteX118" fmla="*/ 714777 w 958671"/>
                <a:gd name="connsiteY118" fmla="*/ 370670 h 755828"/>
                <a:gd name="connsiteX119" fmla="*/ 715381 w 958671"/>
                <a:gd name="connsiteY119" fmla="*/ 373085 h 755828"/>
                <a:gd name="connsiteX120" fmla="*/ 703911 w 958671"/>
                <a:gd name="connsiteY120" fmla="*/ 375500 h 755828"/>
                <a:gd name="connsiteX121" fmla="*/ 702703 w 958671"/>
                <a:gd name="connsiteY121" fmla="*/ 371878 h 755828"/>
                <a:gd name="connsiteX122" fmla="*/ 698477 w 958671"/>
                <a:gd name="connsiteY122" fmla="*/ 371274 h 755828"/>
                <a:gd name="connsiteX123" fmla="*/ 685800 w 958671"/>
                <a:gd name="connsiteY123" fmla="*/ 374292 h 755828"/>
                <a:gd name="connsiteX124" fmla="*/ 673726 w 958671"/>
                <a:gd name="connsiteY124" fmla="*/ 379122 h 755828"/>
                <a:gd name="connsiteX125" fmla="*/ 661048 w 958671"/>
                <a:gd name="connsiteY125" fmla="*/ 386366 h 755828"/>
                <a:gd name="connsiteX126" fmla="*/ 650786 w 958671"/>
                <a:gd name="connsiteY126" fmla="*/ 385159 h 755828"/>
                <a:gd name="connsiteX127" fmla="*/ 643541 w 958671"/>
                <a:gd name="connsiteY127" fmla="*/ 385763 h 755828"/>
                <a:gd name="connsiteX128" fmla="*/ 635693 w 958671"/>
                <a:gd name="connsiteY128" fmla="*/ 395422 h 755828"/>
                <a:gd name="connsiteX129" fmla="*/ 630260 w 958671"/>
                <a:gd name="connsiteY129" fmla="*/ 396629 h 755828"/>
                <a:gd name="connsiteX130" fmla="*/ 630864 w 958671"/>
                <a:gd name="connsiteY130" fmla="*/ 399044 h 755828"/>
                <a:gd name="connsiteX131" fmla="*/ 625430 w 958671"/>
                <a:gd name="connsiteY131" fmla="*/ 405685 h 755828"/>
                <a:gd name="connsiteX132" fmla="*/ 627845 w 958671"/>
                <a:gd name="connsiteY132" fmla="*/ 410514 h 755828"/>
                <a:gd name="connsiteX133" fmla="*/ 625430 w 958671"/>
                <a:gd name="connsiteY133" fmla="*/ 412325 h 755828"/>
                <a:gd name="connsiteX134" fmla="*/ 624223 w 958671"/>
                <a:gd name="connsiteY134" fmla="*/ 423796 h 755828"/>
                <a:gd name="connsiteX135" fmla="*/ 619393 w 958671"/>
                <a:gd name="connsiteY135" fmla="*/ 425003 h 755828"/>
                <a:gd name="connsiteX136" fmla="*/ 613960 w 958671"/>
                <a:gd name="connsiteY136" fmla="*/ 428021 h 755828"/>
                <a:gd name="connsiteX137" fmla="*/ 616375 w 958671"/>
                <a:gd name="connsiteY137" fmla="*/ 432247 h 755828"/>
                <a:gd name="connsiteX138" fmla="*/ 613960 w 958671"/>
                <a:gd name="connsiteY138" fmla="*/ 433455 h 755828"/>
                <a:gd name="connsiteX139" fmla="*/ 610338 w 958671"/>
                <a:gd name="connsiteY139" fmla="*/ 431644 h 755828"/>
                <a:gd name="connsiteX140" fmla="*/ 609734 w 958671"/>
                <a:gd name="connsiteY140" fmla="*/ 429229 h 755828"/>
                <a:gd name="connsiteX141" fmla="*/ 602490 w 958671"/>
                <a:gd name="connsiteY141" fmla="*/ 430436 h 755828"/>
                <a:gd name="connsiteX142" fmla="*/ 598264 w 958671"/>
                <a:gd name="connsiteY142" fmla="*/ 429832 h 755828"/>
                <a:gd name="connsiteX143" fmla="*/ 597660 w 958671"/>
                <a:gd name="connsiteY143" fmla="*/ 425003 h 755828"/>
                <a:gd name="connsiteX144" fmla="*/ 594038 w 958671"/>
                <a:gd name="connsiteY144" fmla="*/ 424399 h 755828"/>
                <a:gd name="connsiteX145" fmla="*/ 588605 w 958671"/>
                <a:gd name="connsiteY145" fmla="*/ 420777 h 755828"/>
                <a:gd name="connsiteX146" fmla="*/ 581360 w 958671"/>
                <a:gd name="connsiteY146" fmla="*/ 420777 h 755828"/>
                <a:gd name="connsiteX147" fmla="*/ 583775 w 958671"/>
                <a:gd name="connsiteY147" fmla="*/ 414740 h 755828"/>
                <a:gd name="connsiteX148" fmla="*/ 581360 w 958671"/>
                <a:gd name="connsiteY148" fmla="*/ 409307 h 755828"/>
                <a:gd name="connsiteX149" fmla="*/ 583171 w 958671"/>
                <a:gd name="connsiteY149" fmla="*/ 403874 h 755828"/>
                <a:gd name="connsiteX150" fmla="*/ 580153 w 958671"/>
                <a:gd name="connsiteY150" fmla="*/ 399648 h 755828"/>
                <a:gd name="connsiteX151" fmla="*/ 572908 w 958671"/>
                <a:gd name="connsiteY151" fmla="*/ 399044 h 755828"/>
                <a:gd name="connsiteX152" fmla="*/ 566871 w 958671"/>
                <a:gd name="connsiteY152" fmla="*/ 400251 h 755828"/>
                <a:gd name="connsiteX153" fmla="*/ 566871 w 958671"/>
                <a:gd name="connsiteY153" fmla="*/ 397837 h 755828"/>
                <a:gd name="connsiteX154" fmla="*/ 559627 w 958671"/>
                <a:gd name="connsiteY154" fmla="*/ 396629 h 755828"/>
                <a:gd name="connsiteX155" fmla="*/ 554194 w 958671"/>
                <a:gd name="connsiteY155" fmla="*/ 401459 h 755828"/>
                <a:gd name="connsiteX156" fmla="*/ 554194 w 958671"/>
                <a:gd name="connsiteY156" fmla="*/ 403874 h 755828"/>
                <a:gd name="connsiteX157" fmla="*/ 558420 w 958671"/>
                <a:gd name="connsiteY157" fmla="*/ 411118 h 755828"/>
                <a:gd name="connsiteX158" fmla="*/ 560231 w 958671"/>
                <a:gd name="connsiteY158" fmla="*/ 417759 h 755828"/>
                <a:gd name="connsiteX159" fmla="*/ 556005 w 958671"/>
                <a:gd name="connsiteY159" fmla="*/ 418362 h 755828"/>
                <a:gd name="connsiteX160" fmla="*/ 539102 w 958671"/>
                <a:gd name="connsiteY160" fmla="*/ 425607 h 755828"/>
                <a:gd name="connsiteX161" fmla="*/ 532461 w 958671"/>
                <a:gd name="connsiteY161" fmla="*/ 421984 h 755828"/>
                <a:gd name="connsiteX162" fmla="*/ 525820 w 958671"/>
                <a:gd name="connsiteY162" fmla="*/ 420777 h 755828"/>
                <a:gd name="connsiteX163" fmla="*/ 522802 w 958671"/>
                <a:gd name="connsiteY163" fmla="*/ 426210 h 755828"/>
                <a:gd name="connsiteX164" fmla="*/ 523405 w 958671"/>
                <a:gd name="connsiteY164" fmla="*/ 435869 h 755828"/>
                <a:gd name="connsiteX165" fmla="*/ 527028 w 958671"/>
                <a:gd name="connsiteY165" fmla="*/ 435869 h 755828"/>
                <a:gd name="connsiteX166" fmla="*/ 530650 w 958671"/>
                <a:gd name="connsiteY166" fmla="*/ 443114 h 755828"/>
                <a:gd name="connsiteX167" fmla="*/ 524009 w 958671"/>
                <a:gd name="connsiteY167" fmla="*/ 445528 h 755828"/>
                <a:gd name="connsiteX168" fmla="*/ 525217 w 958671"/>
                <a:gd name="connsiteY168" fmla="*/ 453377 h 755828"/>
                <a:gd name="connsiteX169" fmla="*/ 523405 w 958671"/>
                <a:gd name="connsiteY169" fmla="*/ 459414 h 755828"/>
                <a:gd name="connsiteX170" fmla="*/ 517368 w 958671"/>
                <a:gd name="connsiteY170" fmla="*/ 464847 h 755828"/>
                <a:gd name="connsiteX171" fmla="*/ 516161 w 958671"/>
                <a:gd name="connsiteY171" fmla="*/ 468469 h 755828"/>
                <a:gd name="connsiteX172" fmla="*/ 517972 w 958671"/>
                <a:gd name="connsiteY172" fmla="*/ 484769 h 755828"/>
                <a:gd name="connsiteX173" fmla="*/ 522198 w 958671"/>
                <a:gd name="connsiteY173" fmla="*/ 484165 h 755828"/>
                <a:gd name="connsiteX174" fmla="*/ 526424 w 958671"/>
                <a:gd name="connsiteY174" fmla="*/ 488995 h 755828"/>
                <a:gd name="connsiteX175" fmla="*/ 526424 w 958671"/>
                <a:gd name="connsiteY175" fmla="*/ 492013 h 755828"/>
                <a:gd name="connsiteX176" fmla="*/ 531254 w 958671"/>
                <a:gd name="connsiteY176" fmla="*/ 494428 h 755828"/>
                <a:gd name="connsiteX177" fmla="*/ 534272 w 958671"/>
                <a:gd name="connsiteY177" fmla="*/ 498654 h 755828"/>
                <a:gd name="connsiteX178" fmla="*/ 540309 w 958671"/>
                <a:gd name="connsiteY178" fmla="*/ 498654 h 755828"/>
                <a:gd name="connsiteX179" fmla="*/ 542120 w 958671"/>
                <a:gd name="connsiteY179" fmla="*/ 496843 h 755828"/>
                <a:gd name="connsiteX180" fmla="*/ 548157 w 958671"/>
                <a:gd name="connsiteY180" fmla="*/ 495032 h 755828"/>
                <a:gd name="connsiteX181" fmla="*/ 559627 w 958671"/>
                <a:gd name="connsiteY181" fmla="*/ 495636 h 755828"/>
                <a:gd name="connsiteX182" fmla="*/ 562042 w 958671"/>
                <a:gd name="connsiteY182" fmla="*/ 498654 h 755828"/>
                <a:gd name="connsiteX183" fmla="*/ 560835 w 958671"/>
                <a:gd name="connsiteY183" fmla="*/ 502276 h 755828"/>
                <a:gd name="connsiteX184" fmla="*/ 570494 w 958671"/>
                <a:gd name="connsiteY184" fmla="*/ 507106 h 755828"/>
                <a:gd name="connsiteX185" fmla="*/ 575927 w 958671"/>
                <a:gd name="connsiteY185" fmla="*/ 506502 h 755828"/>
                <a:gd name="connsiteX186" fmla="*/ 580153 w 958671"/>
                <a:gd name="connsiteY186" fmla="*/ 509521 h 755828"/>
                <a:gd name="connsiteX187" fmla="*/ 579549 w 958671"/>
                <a:gd name="connsiteY187" fmla="*/ 513747 h 755828"/>
                <a:gd name="connsiteX188" fmla="*/ 584982 w 958671"/>
                <a:gd name="connsiteY188" fmla="*/ 518576 h 755828"/>
                <a:gd name="connsiteX189" fmla="*/ 588001 w 958671"/>
                <a:gd name="connsiteY189" fmla="*/ 524613 h 755828"/>
                <a:gd name="connsiteX190" fmla="*/ 593434 w 958671"/>
                <a:gd name="connsiteY190" fmla="*/ 524009 h 755828"/>
                <a:gd name="connsiteX191" fmla="*/ 595849 w 958671"/>
                <a:gd name="connsiteY191" fmla="*/ 529443 h 755828"/>
                <a:gd name="connsiteX192" fmla="*/ 605508 w 958671"/>
                <a:gd name="connsiteY192" fmla="*/ 528839 h 755828"/>
                <a:gd name="connsiteX193" fmla="*/ 609734 w 958671"/>
                <a:gd name="connsiteY193" fmla="*/ 525217 h 755828"/>
                <a:gd name="connsiteX194" fmla="*/ 620601 w 958671"/>
                <a:gd name="connsiteY194" fmla="*/ 530046 h 755828"/>
                <a:gd name="connsiteX195" fmla="*/ 626034 w 958671"/>
                <a:gd name="connsiteY195" fmla="*/ 528235 h 755828"/>
                <a:gd name="connsiteX196" fmla="*/ 630260 w 958671"/>
                <a:gd name="connsiteY196" fmla="*/ 529443 h 755828"/>
                <a:gd name="connsiteX197" fmla="*/ 632675 w 958671"/>
                <a:gd name="connsiteY197" fmla="*/ 533065 h 755828"/>
                <a:gd name="connsiteX198" fmla="*/ 637504 w 958671"/>
                <a:gd name="connsiteY198" fmla="*/ 528839 h 755828"/>
                <a:gd name="connsiteX199" fmla="*/ 647163 w 958671"/>
                <a:gd name="connsiteY199" fmla="*/ 530650 h 755828"/>
                <a:gd name="connsiteX200" fmla="*/ 654408 w 958671"/>
                <a:gd name="connsiteY200" fmla="*/ 530046 h 755828"/>
                <a:gd name="connsiteX201" fmla="*/ 657426 w 958671"/>
                <a:gd name="connsiteY201" fmla="*/ 534876 h 755828"/>
                <a:gd name="connsiteX202" fmla="*/ 662256 w 958671"/>
                <a:gd name="connsiteY202" fmla="*/ 531857 h 755828"/>
                <a:gd name="connsiteX203" fmla="*/ 662859 w 958671"/>
                <a:gd name="connsiteY203" fmla="*/ 536083 h 755828"/>
                <a:gd name="connsiteX204" fmla="*/ 658634 w 958671"/>
                <a:gd name="connsiteY204" fmla="*/ 540309 h 755828"/>
                <a:gd name="connsiteX205" fmla="*/ 654408 w 958671"/>
                <a:gd name="connsiteY205" fmla="*/ 539102 h 755828"/>
                <a:gd name="connsiteX206" fmla="*/ 651993 w 958671"/>
                <a:gd name="connsiteY206" fmla="*/ 542120 h 755828"/>
                <a:gd name="connsiteX207" fmla="*/ 648975 w 958671"/>
                <a:gd name="connsiteY207" fmla="*/ 539705 h 755828"/>
                <a:gd name="connsiteX208" fmla="*/ 646560 w 958671"/>
                <a:gd name="connsiteY208" fmla="*/ 542724 h 755828"/>
                <a:gd name="connsiteX209" fmla="*/ 641730 w 958671"/>
                <a:gd name="connsiteY209" fmla="*/ 543931 h 755828"/>
                <a:gd name="connsiteX210" fmla="*/ 641126 w 958671"/>
                <a:gd name="connsiteY210" fmla="*/ 546346 h 755828"/>
                <a:gd name="connsiteX211" fmla="*/ 647163 w 958671"/>
                <a:gd name="connsiteY211" fmla="*/ 550572 h 755828"/>
                <a:gd name="connsiteX212" fmla="*/ 644749 w 958671"/>
                <a:gd name="connsiteY212" fmla="*/ 553590 h 755828"/>
                <a:gd name="connsiteX213" fmla="*/ 644145 w 958671"/>
                <a:gd name="connsiteY213" fmla="*/ 559024 h 755828"/>
                <a:gd name="connsiteX214" fmla="*/ 641126 w 958671"/>
                <a:gd name="connsiteY214" fmla="*/ 559024 h 755828"/>
                <a:gd name="connsiteX215" fmla="*/ 641126 w 958671"/>
                <a:gd name="connsiteY215" fmla="*/ 565664 h 755828"/>
                <a:gd name="connsiteX216" fmla="*/ 638712 w 958671"/>
                <a:gd name="connsiteY216" fmla="*/ 570494 h 755828"/>
                <a:gd name="connsiteX217" fmla="*/ 637504 w 958671"/>
                <a:gd name="connsiteY217" fmla="*/ 577738 h 755828"/>
                <a:gd name="connsiteX218" fmla="*/ 645352 w 958671"/>
                <a:gd name="connsiteY218" fmla="*/ 581360 h 755828"/>
                <a:gd name="connsiteX219" fmla="*/ 650786 w 958671"/>
                <a:gd name="connsiteY219" fmla="*/ 589812 h 755828"/>
                <a:gd name="connsiteX220" fmla="*/ 665274 w 958671"/>
                <a:gd name="connsiteY220" fmla="*/ 592227 h 755828"/>
                <a:gd name="connsiteX221" fmla="*/ 671311 w 958671"/>
                <a:gd name="connsiteY221" fmla="*/ 597057 h 755828"/>
                <a:gd name="connsiteX222" fmla="*/ 679159 w 958671"/>
                <a:gd name="connsiteY222" fmla="*/ 600679 h 755828"/>
                <a:gd name="connsiteX223" fmla="*/ 683385 w 958671"/>
                <a:gd name="connsiteY223" fmla="*/ 604905 h 755828"/>
                <a:gd name="connsiteX224" fmla="*/ 682781 w 958671"/>
                <a:gd name="connsiteY224" fmla="*/ 617582 h 755828"/>
                <a:gd name="connsiteX225" fmla="*/ 685196 w 958671"/>
                <a:gd name="connsiteY225" fmla="*/ 618790 h 755828"/>
                <a:gd name="connsiteX226" fmla="*/ 686403 w 958671"/>
                <a:gd name="connsiteY226" fmla="*/ 622412 h 755828"/>
                <a:gd name="connsiteX227" fmla="*/ 690629 w 958671"/>
                <a:gd name="connsiteY227" fmla="*/ 623016 h 755828"/>
                <a:gd name="connsiteX228" fmla="*/ 697270 w 958671"/>
                <a:gd name="connsiteY228" fmla="*/ 621205 h 755828"/>
                <a:gd name="connsiteX229" fmla="*/ 707533 w 958671"/>
                <a:gd name="connsiteY229" fmla="*/ 623016 h 755828"/>
                <a:gd name="connsiteX230" fmla="*/ 709344 w 958671"/>
                <a:gd name="connsiteY230" fmla="*/ 627845 h 755828"/>
                <a:gd name="connsiteX231" fmla="*/ 713570 w 958671"/>
                <a:gd name="connsiteY231" fmla="*/ 629656 h 755828"/>
                <a:gd name="connsiteX232" fmla="*/ 714777 w 958671"/>
                <a:gd name="connsiteY232" fmla="*/ 635090 h 755828"/>
                <a:gd name="connsiteX233" fmla="*/ 714777 w 958671"/>
                <a:gd name="connsiteY233" fmla="*/ 644749 h 755828"/>
                <a:gd name="connsiteX234" fmla="*/ 706929 w 958671"/>
                <a:gd name="connsiteY234" fmla="*/ 643541 h 755828"/>
                <a:gd name="connsiteX235" fmla="*/ 705722 w 958671"/>
                <a:gd name="connsiteY235" fmla="*/ 645956 h 755828"/>
                <a:gd name="connsiteX236" fmla="*/ 709344 w 958671"/>
                <a:gd name="connsiteY236" fmla="*/ 656822 h 755828"/>
                <a:gd name="connsiteX237" fmla="*/ 717796 w 958671"/>
                <a:gd name="connsiteY237" fmla="*/ 658030 h 755828"/>
                <a:gd name="connsiteX238" fmla="*/ 725644 w 958671"/>
                <a:gd name="connsiteY238" fmla="*/ 662256 h 755828"/>
                <a:gd name="connsiteX239" fmla="*/ 725040 w 958671"/>
                <a:gd name="connsiteY239" fmla="*/ 668293 h 755828"/>
                <a:gd name="connsiteX240" fmla="*/ 722625 w 958671"/>
                <a:gd name="connsiteY240" fmla="*/ 674933 h 755828"/>
                <a:gd name="connsiteX241" fmla="*/ 722625 w 958671"/>
                <a:gd name="connsiteY241" fmla="*/ 678556 h 755828"/>
                <a:gd name="connsiteX242" fmla="*/ 731681 w 958671"/>
                <a:gd name="connsiteY242" fmla="*/ 683989 h 755828"/>
                <a:gd name="connsiteX243" fmla="*/ 735303 w 958671"/>
                <a:gd name="connsiteY243" fmla="*/ 688215 h 755828"/>
                <a:gd name="connsiteX244" fmla="*/ 734699 w 958671"/>
                <a:gd name="connsiteY244" fmla="*/ 694856 h 755828"/>
                <a:gd name="connsiteX245" fmla="*/ 726851 w 958671"/>
                <a:gd name="connsiteY245" fmla="*/ 693044 h 755828"/>
                <a:gd name="connsiteX246" fmla="*/ 720814 w 958671"/>
                <a:gd name="connsiteY246" fmla="*/ 692441 h 755828"/>
                <a:gd name="connsiteX247" fmla="*/ 715985 w 958671"/>
                <a:gd name="connsiteY247" fmla="*/ 694856 h 755828"/>
                <a:gd name="connsiteX248" fmla="*/ 719003 w 958671"/>
                <a:gd name="connsiteY248" fmla="*/ 697874 h 755828"/>
                <a:gd name="connsiteX249" fmla="*/ 714777 w 958671"/>
                <a:gd name="connsiteY249" fmla="*/ 702100 h 755828"/>
                <a:gd name="connsiteX250" fmla="*/ 705722 w 958671"/>
                <a:gd name="connsiteY250" fmla="*/ 704515 h 755828"/>
                <a:gd name="connsiteX251" fmla="*/ 700892 w 958671"/>
                <a:gd name="connsiteY251" fmla="*/ 702704 h 755828"/>
                <a:gd name="connsiteX252" fmla="*/ 692440 w 958671"/>
                <a:gd name="connsiteY252" fmla="*/ 702100 h 755828"/>
                <a:gd name="connsiteX253" fmla="*/ 690026 w 958671"/>
                <a:gd name="connsiteY253" fmla="*/ 697874 h 755828"/>
                <a:gd name="connsiteX254" fmla="*/ 685196 w 958671"/>
                <a:gd name="connsiteY254" fmla="*/ 698478 h 755828"/>
                <a:gd name="connsiteX255" fmla="*/ 685196 w 958671"/>
                <a:gd name="connsiteY255" fmla="*/ 692441 h 755828"/>
                <a:gd name="connsiteX256" fmla="*/ 678555 w 958671"/>
                <a:gd name="connsiteY256" fmla="*/ 689422 h 755828"/>
                <a:gd name="connsiteX257" fmla="*/ 673726 w 958671"/>
                <a:gd name="connsiteY257" fmla="*/ 688215 h 755828"/>
                <a:gd name="connsiteX258" fmla="*/ 671311 w 958671"/>
                <a:gd name="connsiteY258" fmla="*/ 684593 h 755828"/>
                <a:gd name="connsiteX259" fmla="*/ 665878 w 958671"/>
                <a:gd name="connsiteY259" fmla="*/ 685196 h 755828"/>
                <a:gd name="connsiteX260" fmla="*/ 659841 w 958671"/>
                <a:gd name="connsiteY260" fmla="*/ 683385 h 755828"/>
                <a:gd name="connsiteX261" fmla="*/ 659841 w 958671"/>
                <a:gd name="connsiteY261" fmla="*/ 679763 h 755828"/>
                <a:gd name="connsiteX262" fmla="*/ 656823 w 958671"/>
                <a:gd name="connsiteY262" fmla="*/ 678556 h 755828"/>
                <a:gd name="connsiteX263" fmla="*/ 655011 w 958671"/>
                <a:gd name="connsiteY263" fmla="*/ 674933 h 755828"/>
                <a:gd name="connsiteX264" fmla="*/ 646560 w 958671"/>
                <a:gd name="connsiteY264" fmla="*/ 679159 h 755828"/>
                <a:gd name="connsiteX265" fmla="*/ 642334 w 958671"/>
                <a:gd name="connsiteY265" fmla="*/ 678556 h 755828"/>
                <a:gd name="connsiteX266" fmla="*/ 639315 w 958671"/>
                <a:gd name="connsiteY266" fmla="*/ 682782 h 755828"/>
                <a:gd name="connsiteX267" fmla="*/ 629052 w 958671"/>
                <a:gd name="connsiteY267" fmla="*/ 675537 h 755828"/>
                <a:gd name="connsiteX268" fmla="*/ 624827 w 958671"/>
                <a:gd name="connsiteY268" fmla="*/ 673726 h 755828"/>
                <a:gd name="connsiteX269" fmla="*/ 621808 w 958671"/>
                <a:gd name="connsiteY269" fmla="*/ 669500 h 755828"/>
                <a:gd name="connsiteX270" fmla="*/ 618790 w 958671"/>
                <a:gd name="connsiteY270" fmla="*/ 667689 h 755828"/>
                <a:gd name="connsiteX271" fmla="*/ 617582 w 958671"/>
                <a:gd name="connsiteY271" fmla="*/ 663463 h 755828"/>
                <a:gd name="connsiteX272" fmla="*/ 610941 w 958671"/>
                <a:gd name="connsiteY272" fmla="*/ 656219 h 755828"/>
                <a:gd name="connsiteX273" fmla="*/ 609734 w 958671"/>
                <a:gd name="connsiteY273" fmla="*/ 651389 h 755828"/>
                <a:gd name="connsiteX274" fmla="*/ 606716 w 958671"/>
                <a:gd name="connsiteY274" fmla="*/ 652597 h 755828"/>
                <a:gd name="connsiteX275" fmla="*/ 597056 w 958671"/>
                <a:gd name="connsiteY275" fmla="*/ 650786 h 755828"/>
                <a:gd name="connsiteX276" fmla="*/ 593434 w 958671"/>
                <a:gd name="connsiteY276" fmla="*/ 645956 h 755828"/>
                <a:gd name="connsiteX277" fmla="*/ 581964 w 958671"/>
                <a:gd name="connsiteY277" fmla="*/ 644145 h 755828"/>
                <a:gd name="connsiteX278" fmla="*/ 572908 w 958671"/>
                <a:gd name="connsiteY278" fmla="*/ 641730 h 755828"/>
                <a:gd name="connsiteX279" fmla="*/ 566268 w 958671"/>
                <a:gd name="connsiteY279" fmla="*/ 629656 h 755828"/>
                <a:gd name="connsiteX280" fmla="*/ 559627 w 958671"/>
                <a:gd name="connsiteY280" fmla="*/ 625431 h 755828"/>
                <a:gd name="connsiteX281" fmla="*/ 555401 w 958671"/>
                <a:gd name="connsiteY281" fmla="*/ 629656 h 755828"/>
                <a:gd name="connsiteX282" fmla="*/ 557816 w 958671"/>
                <a:gd name="connsiteY282" fmla="*/ 631468 h 755828"/>
                <a:gd name="connsiteX283" fmla="*/ 551176 w 958671"/>
                <a:gd name="connsiteY283" fmla="*/ 637504 h 755828"/>
                <a:gd name="connsiteX284" fmla="*/ 545742 w 958671"/>
                <a:gd name="connsiteY284" fmla="*/ 639315 h 755828"/>
                <a:gd name="connsiteX285" fmla="*/ 545139 w 958671"/>
                <a:gd name="connsiteY285" fmla="*/ 643541 h 755828"/>
                <a:gd name="connsiteX286" fmla="*/ 542120 w 958671"/>
                <a:gd name="connsiteY286" fmla="*/ 648975 h 755828"/>
                <a:gd name="connsiteX287" fmla="*/ 550572 w 958671"/>
                <a:gd name="connsiteY287" fmla="*/ 656822 h 755828"/>
                <a:gd name="connsiteX288" fmla="*/ 553590 w 958671"/>
                <a:gd name="connsiteY288" fmla="*/ 656219 h 755828"/>
                <a:gd name="connsiteX289" fmla="*/ 556005 w 958671"/>
                <a:gd name="connsiteY289" fmla="*/ 665878 h 755828"/>
                <a:gd name="connsiteX290" fmla="*/ 555401 w 958671"/>
                <a:gd name="connsiteY290" fmla="*/ 670104 h 755828"/>
                <a:gd name="connsiteX291" fmla="*/ 550572 w 958671"/>
                <a:gd name="connsiteY291" fmla="*/ 675537 h 755828"/>
                <a:gd name="connsiteX292" fmla="*/ 556005 w 958671"/>
                <a:gd name="connsiteY292" fmla="*/ 677348 h 755828"/>
                <a:gd name="connsiteX293" fmla="*/ 552987 w 958671"/>
                <a:gd name="connsiteY293" fmla="*/ 680367 h 755828"/>
                <a:gd name="connsiteX294" fmla="*/ 555401 w 958671"/>
                <a:gd name="connsiteY294" fmla="*/ 682782 h 755828"/>
                <a:gd name="connsiteX295" fmla="*/ 548761 w 958671"/>
                <a:gd name="connsiteY295" fmla="*/ 691233 h 755828"/>
                <a:gd name="connsiteX296" fmla="*/ 545742 w 958671"/>
                <a:gd name="connsiteY296" fmla="*/ 696667 h 755828"/>
                <a:gd name="connsiteX297" fmla="*/ 550572 w 958671"/>
                <a:gd name="connsiteY297" fmla="*/ 702704 h 755828"/>
                <a:gd name="connsiteX298" fmla="*/ 555401 w 958671"/>
                <a:gd name="connsiteY298" fmla="*/ 706326 h 755828"/>
                <a:gd name="connsiteX299" fmla="*/ 557212 w 958671"/>
                <a:gd name="connsiteY299" fmla="*/ 709344 h 755828"/>
                <a:gd name="connsiteX300" fmla="*/ 550572 w 958671"/>
                <a:gd name="connsiteY300" fmla="*/ 721418 h 755828"/>
                <a:gd name="connsiteX301" fmla="*/ 552383 w 958671"/>
                <a:gd name="connsiteY301" fmla="*/ 725644 h 755828"/>
                <a:gd name="connsiteX302" fmla="*/ 547553 w 958671"/>
                <a:gd name="connsiteY302" fmla="*/ 732285 h 755828"/>
                <a:gd name="connsiteX303" fmla="*/ 546950 w 958671"/>
                <a:gd name="connsiteY303" fmla="*/ 734700 h 755828"/>
                <a:gd name="connsiteX304" fmla="*/ 540309 w 958671"/>
                <a:gd name="connsiteY304" fmla="*/ 746170 h 755828"/>
                <a:gd name="connsiteX305" fmla="*/ 537291 w 958671"/>
                <a:gd name="connsiteY305" fmla="*/ 746170 h 755828"/>
                <a:gd name="connsiteX306" fmla="*/ 533668 w 958671"/>
                <a:gd name="connsiteY306" fmla="*/ 749792 h 755828"/>
                <a:gd name="connsiteX307" fmla="*/ 530046 w 958671"/>
                <a:gd name="connsiteY307" fmla="*/ 755829 h 755828"/>
                <a:gd name="connsiteX308" fmla="*/ 519180 w 958671"/>
                <a:gd name="connsiteY308" fmla="*/ 755829 h 755828"/>
                <a:gd name="connsiteX309" fmla="*/ 507106 w 958671"/>
                <a:gd name="connsiteY309" fmla="*/ 755225 h 755828"/>
                <a:gd name="connsiteX310" fmla="*/ 502276 w 958671"/>
                <a:gd name="connsiteY310" fmla="*/ 752810 h 755828"/>
                <a:gd name="connsiteX311" fmla="*/ 501672 w 958671"/>
                <a:gd name="connsiteY311" fmla="*/ 748585 h 755828"/>
                <a:gd name="connsiteX312" fmla="*/ 506502 w 958671"/>
                <a:gd name="connsiteY312" fmla="*/ 742548 h 755828"/>
                <a:gd name="connsiteX313" fmla="*/ 504691 w 958671"/>
                <a:gd name="connsiteY313" fmla="*/ 739529 h 755828"/>
                <a:gd name="connsiteX314" fmla="*/ 508313 w 958671"/>
                <a:gd name="connsiteY314" fmla="*/ 733492 h 755828"/>
                <a:gd name="connsiteX315" fmla="*/ 513746 w 958671"/>
                <a:gd name="connsiteY315" fmla="*/ 735303 h 755828"/>
                <a:gd name="connsiteX316" fmla="*/ 516765 w 958671"/>
                <a:gd name="connsiteY316" fmla="*/ 733492 h 755828"/>
                <a:gd name="connsiteX317" fmla="*/ 511331 w 958671"/>
                <a:gd name="connsiteY317" fmla="*/ 726248 h 755828"/>
                <a:gd name="connsiteX318" fmla="*/ 508917 w 958671"/>
                <a:gd name="connsiteY318" fmla="*/ 728663 h 755828"/>
                <a:gd name="connsiteX319" fmla="*/ 501672 w 958671"/>
                <a:gd name="connsiteY319" fmla="*/ 731681 h 755828"/>
                <a:gd name="connsiteX320" fmla="*/ 499257 w 958671"/>
                <a:gd name="connsiteY320" fmla="*/ 735303 h 755828"/>
                <a:gd name="connsiteX321" fmla="*/ 494428 w 958671"/>
                <a:gd name="connsiteY321" fmla="*/ 737718 h 755828"/>
                <a:gd name="connsiteX322" fmla="*/ 487787 w 958671"/>
                <a:gd name="connsiteY322" fmla="*/ 738322 h 755828"/>
                <a:gd name="connsiteX323" fmla="*/ 485976 w 958671"/>
                <a:gd name="connsiteY323" fmla="*/ 740133 h 755828"/>
                <a:gd name="connsiteX324" fmla="*/ 478732 w 958671"/>
                <a:gd name="connsiteY324" fmla="*/ 730474 h 755828"/>
                <a:gd name="connsiteX325" fmla="*/ 475713 w 958671"/>
                <a:gd name="connsiteY325" fmla="*/ 732285 h 755828"/>
                <a:gd name="connsiteX326" fmla="*/ 467261 w 958671"/>
                <a:gd name="connsiteY326" fmla="*/ 734096 h 755828"/>
                <a:gd name="connsiteX327" fmla="*/ 465450 w 958671"/>
                <a:gd name="connsiteY327" fmla="*/ 732889 h 755828"/>
                <a:gd name="connsiteX328" fmla="*/ 456395 w 958671"/>
                <a:gd name="connsiteY328" fmla="*/ 729870 h 755828"/>
                <a:gd name="connsiteX329" fmla="*/ 449754 w 958671"/>
                <a:gd name="connsiteY329" fmla="*/ 725644 h 755828"/>
                <a:gd name="connsiteX330" fmla="*/ 446132 w 958671"/>
                <a:gd name="connsiteY330" fmla="*/ 725041 h 755828"/>
                <a:gd name="connsiteX331" fmla="*/ 440095 w 958671"/>
                <a:gd name="connsiteY331" fmla="*/ 720815 h 755828"/>
                <a:gd name="connsiteX332" fmla="*/ 430436 w 958671"/>
                <a:gd name="connsiteY332" fmla="*/ 715985 h 755828"/>
                <a:gd name="connsiteX333" fmla="*/ 420777 w 958671"/>
                <a:gd name="connsiteY333" fmla="*/ 716589 h 755828"/>
                <a:gd name="connsiteX334" fmla="*/ 420173 w 958671"/>
                <a:gd name="connsiteY334" fmla="*/ 723229 h 755828"/>
                <a:gd name="connsiteX335" fmla="*/ 412325 w 958671"/>
                <a:gd name="connsiteY335" fmla="*/ 722626 h 755828"/>
                <a:gd name="connsiteX336" fmla="*/ 402062 w 958671"/>
                <a:gd name="connsiteY336" fmla="*/ 732889 h 755828"/>
                <a:gd name="connsiteX337" fmla="*/ 395422 w 958671"/>
                <a:gd name="connsiteY337" fmla="*/ 747981 h 755828"/>
                <a:gd name="connsiteX338" fmla="*/ 393007 w 958671"/>
                <a:gd name="connsiteY338" fmla="*/ 750396 h 755828"/>
                <a:gd name="connsiteX339" fmla="*/ 389988 w 958671"/>
                <a:gd name="connsiteY339" fmla="*/ 748585 h 755828"/>
                <a:gd name="connsiteX340" fmla="*/ 389385 w 958671"/>
                <a:gd name="connsiteY340" fmla="*/ 741340 h 755828"/>
                <a:gd name="connsiteX341" fmla="*/ 374896 w 958671"/>
                <a:gd name="connsiteY341" fmla="*/ 734096 h 755828"/>
                <a:gd name="connsiteX342" fmla="*/ 370066 w 958671"/>
                <a:gd name="connsiteY342" fmla="*/ 735907 h 755828"/>
                <a:gd name="connsiteX343" fmla="*/ 366444 w 958671"/>
                <a:gd name="connsiteY343" fmla="*/ 731681 h 755828"/>
                <a:gd name="connsiteX344" fmla="*/ 365840 w 958671"/>
                <a:gd name="connsiteY344" fmla="*/ 729266 h 755828"/>
                <a:gd name="connsiteX345" fmla="*/ 359803 w 958671"/>
                <a:gd name="connsiteY345" fmla="*/ 726852 h 755828"/>
                <a:gd name="connsiteX346" fmla="*/ 354974 w 958671"/>
                <a:gd name="connsiteY346" fmla="*/ 726248 h 755828"/>
                <a:gd name="connsiteX347" fmla="*/ 349540 w 958671"/>
                <a:gd name="connsiteY347" fmla="*/ 727455 h 755828"/>
                <a:gd name="connsiteX348" fmla="*/ 345918 w 958671"/>
                <a:gd name="connsiteY348" fmla="*/ 732889 h 755828"/>
                <a:gd name="connsiteX349" fmla="*/ 342900 w 958671"/>
                <a:gd name="connsiteY349" fmla="*/ 733492 h 755828"/>
                <a:gd name="connsiteX350" fmla="*/ 341692 w 958671"/>
                <a:gd name="connsiteY350" fmla="*/ 730474 h 755828"/>
                <a:gd name="connsiteX351" fmla="*/ 350748 w 958671"/>
                <a:gd name="connsiteY351" fmla="*/ 725644 h 755828"/>
                <a:gd name="connsiteX352" fmla="*/ 351955 w 958671"/>
                <a:gd name="connsiteY352" fmla="*/ 720211 h 755828"/>
                <a:gd name="connsiteX353" fmla="*/ 350748 w 958671"/>
                <a:gd name="connsiteY353" fmla="*/ 716589 h 755828"/>
                <a:gd name="connsiteX354" fmla="*/ 356181 w 958671"/>
                <a:gd name="connsiteY354" fmla="*/ 710552 h 755828"/>
                <a:gd name="connsiteX355" fmla="*/ 355577 w 958671"/>
                <a:gd name="connsiteY355" fmla="*/ 709344 h 755828"/>
                <a:gd name="connsiteX356" fmla="*/ 359803 w 958671"/>
                <a:gd name="connsiteY356" fmla="*/ 699685 h 755828"/>
                <a:gd name="connsiteX357" fmla="*/ 361011 w 958671"/>
                <a:gd name="connsiteY357" fmla="*/ 694856 h 755828"/>
                <a:gd name="connsiteX358" fmla="*/ 360407 w 958671"/>
                <a:gd name="connsiteY358" fmla="*/ 690026 h 755828"/>
                <a:gd name="connsiteX359" fmla="*/ 367651 w 958671"/>
                <a:gd name="connsiteY359" fmla="*/ 685800 h 755828"/>
                <a:gd name="connsiteX360" fmla="*/ 369462 w 958671"/>
                <a:gd name="connsiteY360" fmla="*/ 680970 h 755828"/>
                <a:gd name="connsiteX361" fmla="*/ 363425 w 958671"/>
                <a:gd name="connsiteY361" fmla="*/ 680367 h 755828"/>
                <a:gd name="connsiteX362" fmla="*/ 364633 w 958671"/>
                <a:gd name="connsiteY362" fmla="*/ 674933 h 755828"/>
                <a:gd name="connsiteX363" fmla="*/ 361011 w 958671"/>
                <a:gd name="connsiteY363" fmla="*/ 673122 h 755828"/>
                <a:gd name="connsiteX364" fmla="*/ 362822 w 958671"/>
                <a:gd name="connsiteY364" fmla="*/ 666482 h 755828"/>
                <a:gd name="connsiteX365" fmla="*/ 361011 w 958671"/>
                <a:gd name="connsiteY365" fmla="*/ 658634 h 755828"/>
                <a:gd name="connsiteX366" fmla="*/ 358596 w 958671"/>
                <a:gd name="connsiteY366" fmla="*/ 656219 h 755828"/>
                <a:gd name="connsiteX367" fmla="*/ 357388 w 958671"/>
                <a:gd name="connsiteY367" fmla="*/ 651389 h 755828"/>
                <a:gd name="connsiteX368" fmla="*/ 360407 w 958671"/>
                <a:gd name="connsiteY368" fmla="*/ 648975 h 755828"/>
                <a:gd name="connsiteX369" fmla="*/ 361011 w 958671"/>
                <a:gd name="connsiteY369" fmla="*/ 645352 h 755828"/>
                <a:gd name="connsiteX370" fmla="*/ 356181 w 958671"/>
                <a:gd name="connsiteY370" fmla="*/ 644145 h 755828"/>
                <a:gd name="connsiteX371" fmla="*/ 337467 w 958671"/>
                <a:gd name="connsiteY371" fmla="*/ 651993 h 755828"/>
                <a:gd name="connsiteX372" fmla="*/ 335656 w 958671"/>
                <a:gd name="connsiteY372" fmla="*/ 650182 h 755828"/>
                <a:gd name="connsiteX373" fmla="*/ 328411 w 958671"/>
                <a:gd name="connsiteY373" fmla="*/ 653804 h 755828"/>
                <a:gd name="connsiteX374" fmla="*/ 326600 w 958671"/>
                <a:gd name="connsiteY374" fmla="*/ 657426 h 755828"/>
                <a:gd name="connsiteX375" fmla="*/ 321167 w 958671"/>
                <a:gd name="connsiteY375" fmla="*/ 658030 h 755828"/>
                <a:gd name="connsiteX376" fmla="*/ 320563 w 958671"/>
                <a:gd name="connsiteY376" fmla="*/ 651993 h 755828"/>
                <a:gd name="connsiteX377" fmla="*/ 312111 w 958671"/>
                <a:gd name="connsiteY377" fmla="*/ 655615 h 755828"/>
                <a:gd name="connsiteX378" fmla="*/ 307282 w 958671"/>
                <a:gd name="connsiteY378" fmla="*/ 654408 h 755828"/>
                <a:gd name="connsiteX379" fmla="*/ 304867 w 958671"/>
                <a:gd name="connsiteY379" fmla="*/ 651993 h 755828"/>
                <a:gd name="connsiteX380" fmla="*/ 294604 w 958671"/>
                <a:gd name="connsiteY380" fmla="*/ 651993 h 755828"/>
                <a:gd name="connsiteX381" fmla="*/ 292793 w 958671"/>
                <a:gd name="connsiteY381" fmla="*/ 658634 h 755828"/>
                <a:gd name="connsiteX382" fmla="*/ 275889 w 958671"/>
                <a:gd name="connsiteY382" fmla="*/ 658634 h 755828"/>
                <a:gd name="connsiteX383" fmla="*/ 269852 w 958671"/>
                <a:gd name="connsiteY383" fmla="*/ 655011 h 755828"/>
                <a:gd name="connsiteX384" fmla="*/ 257778 w 958671"/>
                <a:gd name="connsiteY384" fmla="*/ 656822 h 755828"/>
                <a:gd name="connsiteX385" fmla="*/ 251741 w 958671"/>
                <a:gd name="connsiteY385" fmla="*/ 658030 h 755828"/>
                <a:gd name="connsiteX386" fmla="*/ 242686 w 958671"/>
                <a:gd name="connsiteY386" fmla="*/ 658030 h 755828"/>
                <a:gd name="connsiteX387" fmla="*/ 237253 w 958671"/>
                <a:gd name="connsiteY387" fmla="*/ 661048 h 755828"/>
                <a:gd name="connsiteX388" fmla="*/ 237253 w 958671"/>
                <a:gd name="connsiteY388" fmla="*/ 665274 h 755828"/>
                <a:gd name="connsiteX389" fmla="*/ 231820 w 958671"/>
                <a:gd name="connsiteY389" fmla="*/ 666482 h 755828"/>
                <a:gd name="connsiteX390" fmla="*/ 227594 w 958671"/>
                <a:gd name="connsiteY390" fmla="*/ 669500 h 755828"/>
                <a:gd name="connsiteX391" fmla="*/ 227594 w 958671"/>
                <a:gd name="connsiteY391" fmla="*/ 672519 h 755828"/>
                <a:gd name="connsiteX392" fmla="*/ 220953 w 958671"/>
                <a:gd name="connsiteY392" fmla="*/ 674330 h 755828"/>
                <a:gd name="connsiteX393" fmla="*/ 216124 w 958671"/>
                <a:gd name="connsiteY393" fmla="*/ 673122 h 755828"/>
                <a:gd name="connsiteX394" fmla="*/ 206464 w 958671"/>
                <a:gd name="connsiteY394" fmla="*/ 675537 h 755828"/>
                <a:gd name="connsiteX395" fmla="*/ 199220 w 958671"/>
                <a:gd name="connsiteY395" fmla="*/ 675537 h 755828"/>
                <a:gd name="connsiteX396" fmla="*/ 194390 w 958671"/>
                <a:gd name="connsiteY396" fmla="*/ 673122 h 755828"/>
                <a:gd name="connsiteX397" fmla="*/ 190165 w 958671"/>
                <a:gd name="connsiteY397" fmla="*/ 667689 h 755828"/>
                <a:gd name="connsiteX398" fmla="*/ 179298 w 958671"/>
                <a:gd name="connsiteY398" fmla="*/ 667689 h 755828"/>
                <a:gd name="connsiteX399" fmla="*/ 177487 w 958671"/>
                <a:gd name="connsiteY399" fmla="*/ 665274 h 755828"/>
                <a:gd name="connsiteX400" fmla="*/ 170846 w 958671"/>
                <a:gd name="connsiteY400" fmla="*/ 661652 h 755828"/>
                <a:gd name="connsiteX401" fmla="*/ 167828 w 958671"/>
                <a:gd name="connsiteY401" fmla="*/ 656822 h 755828"/>
                <a:gd name="connsiteX402" fmla="*/ 167224 w 958671"/>
                <a:gd name="connsiteY402" fmla="*/ 651389 h 755828"/>
                <a:gd name="connsiteX403" fmla="*/ 167828 w 958671"/>
                <a:gd name="connsiteY403" fmla="*/ 646560 h 755828"/>
                <a:gd name="connsiteX404" fmla="*/ 161187 w 958671"/>
                <a:gd name="connsiteY404" fmla="*/ 645352 h 755828"/>
                <a:gd name="connsiteX405" fmla="*/ 155754 w 958671"/>
                <a:gd name="connsiteY405" fmla="*/ 641730 h 755828"/>
                <a:gd name="connsiteX406" fmla="*/ 151528 w 958671"/>
                <a:gd name="connsiteY406" fmla="*/ 636901 h 755828"/>
                <a:gd name="connsiteX407" fmla="*/ 140057 w 958671"/>
                <a:gd name="connsiteY407" fmla="*/ 634486 h 755828"/>
                <a:gd name="connsiteX408" fmla="*/ 139454 w 958671"/>
                <a:gd name="connsiteY408" fmla="*/ 630260 h 755828"/>
                <a:gd name="connsiteX409" fmla="*/ 140661 w 958671"/>
                <a:gd name="connsiteY409" fmla="*/ 623619 h 755828"/>
                <a:gd name="connsiteX410" fmla="*/ 143680 w 958671"/>
                <a:gd name="connsiteY410" fmla="*/ 619997 h 755828"/>
                <a:gd name="connsiteX411" fmla="*/ 149717 w 958671"/>
                <a:gd name="connsiteY411" fmla="*/ 618186 h 755828"/>
                <a:gd name="connsiteX412" fmla="*/ 156357 w 958671"/>
                <a:gd name="connsiteY412" fmla="*/ 609131 h 755828"/>
                <a:gd name="connsiteX413" fmla="*/ 170242 w 958671"/>
                <a:gd name="connsiteY413" fmla="*/ 609131 h 755828"/>
                <a:gd name="connsiteX414" fmla="*/ 176883 w 958671"/>
                <a:gd name="connsiteY414" fmla="*/ 606112 h 755828"/>
                <a:gd name="connsiteX415" fmla="*/ 179902 w 958671"/>
                <a:gd name="connsiteY415" fmla="*/ 602490 h 755828"/>
                <a:gd name="connsiteX416" fmla="*/ 183524 w 958671"/>
                <a:gd name="connsiteY416" fmla="*/ 602490 h 755828"/>
                <a:gd name="connsiteX417" fmla="*/ 187146 w 958671"/>
                <a:gd name="connsiteY417" fmla="*/ 597057 h 755828"/>
                <a:gd name="connsiteX418" fmla="*/ 185939 w 958671"/>
                <a:gd name="connsiteY418" fmla="*/ 586794 h 755828"/>
                <a:gd name="connsiteX419" fmla="*/ 193183 w 958671"/>
                <a:gd name="connsiteY419" fmla="*/ 580153 h 755828"/>
                <a:gd name="connsiteX420" fmla="*/ 198616 w 958671"/>
                <a:gd name="connsiteY420" fmla="*/ 580757 h 755828"/>
                <a:gd name="connsiteX421" fmla="*/ 199220 w 958671"/>
                <a:gd name="connsiteY421" fmla="*/ 575323 h 755828"/>
                <a:gd name="connsiteX422" fmla="*/ 203446 w 958671"/>
                <a:gd name="connsiteY422" fmla="*/ 572305 h 755828"/>
                <a:gd name="connsiteX423" fmla="*/ 205257 w 958671"/>
                <a:gd name="connsiteY423" fmla="*/ 568683 h 755828"/>
                <a:gd name="connsiteX424" fmla="*/ 205861 w 958671"/>
                <a:gd name="connsiteY424" fmla="*/ 561438 h 755828"/>
                <a:gd name="connsiteX425" fmla="*/ 207672 w 958671"/>
                <a:gd name="connsiteY425" fmla="*/ 559024 h 755828"/>
                <a:gd name="connsiteX426" fmla="*/ 213105 w 958671"/>
                <a:gd name="connsiteY426" fmla="*/ 559024 h 755828"/>
                <a:gd name="connsiteX427" fmla="*/ 217331 w 958671"/>
                <a:gd name="connsiteY427" fmla="*/ 556005 h 755828"/>
                <a:gd name="connsiteX428" fmla="*/ 217331 w 958671"/>
                <a:gd name="connsiteY428" fmla="*/ 550572 h 755828"/>
                <a:gd name="connsiteX429" fmla="*/ 219746 w 958671"/>
                <a:gd name="connsiteY429" fmla="*/ 541516 h 755828"/>
                <a:gd name="connsiteX430" fmla="*/ 217331 w 958671"/>
                <a:gd name="connsiteY430" fmla="*/ 538498 h 755828"/>
                <a:gd name="connsiteX431" fmla="*/ 216124 w 958671"/>
                <a:gd name="connsiteY431" fmla="*/ 533065 h 755828"/>
                <a:gd name="connsiteX432" fmla="*/ 207672 w 958671"/>
                <a:gd name="connsiteY432" fmla="*/ 532461 h 755828"/>
                <a:gd name="connsiteX433" fmla="*/ 202842 w 958671"/>
                <a:gd name="connsiteY433" fmla="*/ 534876 h 755828"/>
                <a:gd name="connsiteX434" fmla="*/ 196805 w 958671"/>
                <a:gd name="connsiteY434" fmla="*/ 536083 h 755828"/>
                <a:gd name="connsiteX435" fmla="*/ 194994 w 958671"/>
                <a:gd name="connsiteY435" fmla="*/ 532461 h 755828"/>
                <a:gd name="connsiteX436" fmla="*/ 191372 w 958671"/>
                <a:gd name="connsiteY436" fmla="*/ 534272 h 755828"/>
                <a:gd name="connsiteX437" fmla="*/ 188353 w 958671"/>
                <a:gd name="connsiteY437" fmla="*/ 531857 h 755828"/>
                <a:gd name="connsiteX438" fmla="*/ 184128 w 958671"/>
                <a:gd name="connsiteY438" fmla="*/ 533065 h 755828"/>
                <a:gd name="connsiteX439" fmla="*/ 179902 w 958671"/>
                <a:gd name="connsiteY439" fmla="*/ 526424 h 755828"/>
                <a:gd name="connsiteX440" fmla="*/ 180505 w 958671"/>
                <a:gd name="connsiteY440" fmla="*/ 524009 h 755828"/>
                <a:gd name="connsiteX441" fmla="*/ 176279 w 958671"/>
                <a:gd name="connsiteY441" fmla="*/ 522802 h 755828"/>
                <a:gd name="connsiteX442" fmla="*/ 174468 w 958671"/>
                <a:gd name="connsiteY442" fmla="*/ 528839 h 755828"/>
                <a:gd name="connsiteX443" fmla="*/ 173865 w 958671"/>
                <a:gd name="connsiteY443" fmla="*/ 534272 h 755828"/>
                <a:gd name="connsiteX444" fmla="*/ 170242 w 958671"/>
                <a:gd name="connsiteY444" fmla="*/ 535480 h 755828"/>
                <a:gd name="connsiteX445" fmla="*/ 169035 w 958671"/>
                <a:gd name="connsiteY445" fmla="*/ 530046 h 755828"/>
                <a:gd name="connsiteX446" fmla="*/ 165413 w 958671"/>
                <a:gd name="connsiteY446" fmla="*/ 520991 h 755828"/>
                <a:gd name="connsiteX447" fmla="*/ 166620 w 958671"/>
                <a:gd name="connsiteY447" fmla="*/ 513143 h 755828"/>
                <a:gd name="connsiteX448" fmla="*/ 165413 w 958671"/>
                <a:gd name="connsiteY448" fmla="*/ 508313 h 755828"/>
                <a:gd name="connsiteX449" fmla="*/ 162998 w 958671"/>
                <a:gd name="connsiteY449" fmla="*/ 508313 h 755828"/>
                <a:gd name="connsiteX450" fmla="*/ 157565 w 958671"/>
                <a:gd name="connsiteY450" fmla="*/ 502880 h 755828"/>
                <a:gd name="connsiteX451" fmla="*/ 153339 w 958671"/>
                <a:gd name="connsiteY451" fmla="*/ 503484 h 755828"/>
                <a:gd name="connsiteX452" fmla="*/ 146698 w 958671"/>
                <a:gd name="connsiteY452" fmla="*/ 496843 h 755828"/>
                <a:gd name="connsiteX453" fmla="*/ 145491 w 958671"/>
                <a:gd name="connsiteY453" fmla="*/ 493221 h 755828"/>
                <a:gd name="connsiteX454" fmla="*/ 148509 w 958671"/>
                <a:gd name="connsiteY454" fmla="*/ 485976 h 755828"/>
                <a:gd name="connsiteX455" fmla="*/ 150924 w 958671"/>
                <a:gd name="connsiteY455" fmla="*/ 483562 h 755828"/>
                <a:gd name="connsiteX456" fmla="*/ 149717 w 958671"/>
                <a:gd name="connsiteY456" fmla="*/ 473299 h 755828"/>
                <a:gd name="connsiteX457" fmla="*/ 152735 w 958671"/>
                <a:gd name="connsiteY457" fmla="*/ 461828 h 755828"/>
                <a:gd name="connsiteX458" fmla="*/ 152131 w 958671"/>
                <a:gd name="connsiteY458" fmla="*/ 458206 h 755828"/>
                <a:gd name="connsiteX459" fmla="*/ 153943 w 958671"/>
                <a:gd name="connsiteY459" fmla="*/ 453377 h 755828"/>
                <a:gd name="connsiteX460" fmla="*/ 149717 w 958671"/>
                <a:gd name="connsiteY460" fmla="*/ 448547 h 755828"/>
                <a:gd name="connsiteX461" fmla="*/ 148509 w 958671"/>
                <a:gd name="connsiteY461" fmla="*/ 443717 h 755828"/>
                <a:gd name="connsiteX462" fmla="*/ 143680 w 958671"/>
                <a:gd name="connsiteY462" fmla="*/ 443114 h 755828"/>
                <a:gd name="connsiteX463" fmla="*/ 140661 w 958671"/>
                <a:gd name="connsiteY463" fmla="*/ 448547 h 755828"/>
                <a:gd name="connsiteX464" fmla="*/ 135832 w 958671"/>
                <a:gd name="connsiteY464" fmla="*/ 446736 h 755828"/>
                <a:gd name="connsiteX465" fmla="*/ 132813 w 958671"/>
                <a:gd name="connsiteY465" fmla="*/ 443717 h 755828"/>
                <a:gd name="connsiteX466" fmla="*/ 132813 w 958671"/>
                <a:gd name="connsiteY466" fmla="*/ 439491 h 755828"/>
                <a:gd name="connsiteX467" fmla="*/ 135228 w 958671"/>
                <a:gd name="connsiteY467" fmla="*/ 431644 h 755828"/>
                <a:gd name="connsiteX468" fmla="*/ 133417 w 958671"/>
                <a:gd name="connsiteY468" fmla="*/ 427418 h 755828"/>
                <a:gd name="connsiteX469" fmla="*/ 138850 w 958671"/>
                <a:gd name="connsiteY469" fmla="*/ 417155 h 755828"/>
                <a:gd name="connsiteX470" fmla="*/ 141265 w 958671"/>
                <a:gd name="connsiteY470" fmla="*/ 415344 h 755828"/>
                <a:gd name="connsiteX471" fmla="*/ 144283 w 958671"/>
                <a:gd name="connsiteY471" fmla="*/ 405685 h 755828"/>
                <a:gd name="connsiteX472" fmla="*/ 144887 w 958671"/>
                <a:gd name="connsiteY472" fmla="*/ 400855 h 755828"/>
                <a:gd name="connsiteX473" fmla="*/ 143680 w 958671"/>
                <a:gd name="connsiteY473" fmla="*/ 393007 h 755828"/>
                <a:gd name="connsiteX474" fmla="*/ 140057 w 958671"/>
                <a:gd name="connsiteY474" fmla="*/ 388177 h 755828"/>
                <a:gd name="connsiteX475" fmla="*/ 134624 w 958671"/>
                <a:gd name="connsiteY475" fmla="*/ 385763 h 755828"/>
                <a:gd name="connsiteX476" fmla="*/ 126776 w 958671"/>
                <a:gd name="connsiteY476" fmla="*/ 387574 h 755828"/>
                <a:gd name="connsiteX477" fmla="*/ 124965 w 958671"/>
                <a:gd name="connsiteY477" fmla="*/ 394214 h 755828"/>
                <a:gd name="connsiteX478" fmla="*/ 126172 w 958671"/>
                <a:gd name="connsiteY478" fmla="*/ 401459 h 755828"/>
                <a:gd name="connsiteX479" fmla="*/ 102629 w 958671"/>
                <a:gd name="connsiteY479" fmla="*/ 396026 h 755828"/>
                <a:gd name="connsiteX480" fmla="*/ 99610 w 958671"/>
                <a:gd name="connsiteY480" fmla="*/ 396629 h 755828"/>
                <a:gd name="connsiteX481" fmla="*/ 92969 w 958671"/>
                <a:gd name="connsiteY481" fmla="*/ 393007 h 755828"/>
                <a:gd name="connsiteX482" fmla="*/ 91158 w 958671"/>
                <a:gd name="connsiteY482" fmla="*/ 388177 h 755828"/>
                <a:gd name="connsiteX483" fmla="*/ 87536 w 958671"/>
                <a:gd name="connsiteY483" fmla="*/ 386970 h 755828"/>
                <a:gd name="connsiteX484" fmla="*/ 88140 w 958671"/>
                <a:gd name="connsiteY484" fmla="*/ 382140 h 755828"/>
                <a:gd name="connsiteX485" fmla="*/ 80895 w 958671"/>
                <a:gd name="connsiteY485" fmla="*/ 374292 h 755828"/>
                <a:gd name="connsiteX486" fmla="*/ 84518 w 958671"/>
                <a:gd name="connsiteY486" fmla="*/ 369463 h 755828"/>
                <a:gd name="connsiteX487" fmla="*/ 83914 w 958671"/>
                <a:gd name="connsiteY487" fmla="*/ 357992 h 755828"/>
                <a:gd name="connsiteX488" fmla="*/ 80292 w 958671"/>
                <a:gd name="connsiteY488" fmla="*/ 354370 h 755828"/>
                <a:gd name="connsiteX489" fmla="*/ 79688 w 958671"/>
                <a:gd name="connsiteY489" fmla="*/ 350144 h 755828"/>
                <a:gd name="connsiteX490" fmla="*/ 76669 w 958671"/>
                <a:gd name="connsiteY490" fmla="*/ 345918 h 755828"/>
                <a:gd name="connsiteX491" fmla="*/ 76669 w 958671"/>
                <a:gd name="connsiteY491" fmla="*/ 343504 h 755828"/>
                <a:gd name="connsiteX492" fmla="*/ 71840 w 958671"/>
                <a:gd name="connsiteY492" fmla="*/ 343504 h 755828"/>
                <a:gd name="connsiteX493" fmla="*/ 68821 w 958671"/>
                <a:gd name="connsiteY493" fmla="*/ 341693 h 755828"/>
                <a:gd name="connsiteX494" fmla="*/ 68821 w 958671"/>
                <a:gd name="connsiteY494" fmla="*/ 338070 h 755828"/>
                <a:gd name="connsiteX495" fmla="*/ 57351 w 958671"/>
                <a:gd name="connsiteY495" fmla="*/ 335656 h 755828"/>
                <a:gd name="connsiteX496" fmla="*/ 53125 w 958671"/>
                <a:gd name="connsiteY496" fmla="*/ 333844 h 755828"/>
                <a:gd name="connsiteX497" fmla="*/ 50710 w 958671"/>
                <a:gd name="connsiteY497" fmla="*/ 327808 h 755828"/>
                <a:gd name="connsiteX498" fmla="*/ 46484 w 958671"/>
                <a:gd name="connsiteY498" fmla="*/ 327204 h 755828"/>
                <a:gd name="connsiteX499" fmla="*/ 44070 w 958671"/>
                <a:gd name="connsiteY499" fmla="*/ 321771 h 755828"/>
                <a:gd name="connsiteX500" fmla="*/ 44673 w 958671"/>
                <a:gd name="connsiteY500" fmla="*/ 317545 h 755828"/>
                <a:gd name="connsiteX501" fmla="*/ 39240 w 958671"/>
                <a:gd name="connsiteY501" fmla="*/ 310301 h 755828"/>
                <a:gd name="connsiteX502" fmla="*/ 38033 w 958671"/>
                <a:gd name="connsiteY502" fmla="*/ 302453 h 755828"/>
                <a:gd name="connsiteX503" fmla="*/ 38636 w 958671"/>
                <a:gd name="connsiteY503" fmla="*/ 297019 h 755828"/>
                <a:gd name="connsiteX504" fmla="*/ 31996 w 958671"/>
                <a:gd name="connsiteY504" fmla="*/ 294001 h 755828"/>
                <a:gd name="connsiteX505" fmla="*/ 25959 w 958671"/>
                <a:gd name="connsiteY505" fmla="*/ 293397 h 755828"/>
                <a:gd name="connsiteX506" fmla="*/ 22940 w 958671"/>
                <a:gd name="connsiteY506" fmla="*/ 290379 h 755828"/>
                <a:gd name="connsiteX507" fmla="*/ 21129 w 958671"/>
                <a:gd name="connsiteY507" fmla="*/ 283738 h 755828"/>
                <a:gd name="connsiteX508" fmla="*/ 15696 w 958671"/>
                <a:gd name="connsiteY508" fmla="*/ 284342 h 755828"/>
                <a:gd name="connsiteX509" fmla="*/ 12677 w 958671"/>
                <a:gd name="connsiteY509" fmla="*/ 280116 h 755828"/>
                <a:gd name="connsiteX510" fmla="*/ 4830 w 958671"/>
                <a:gd name="connsiteY510" fmla="*/ 280719 h 755828"/>
                <a:gd name="connsiteX511" fmla="*/ 0 w 958671"/>
                <a:gd name="connsiteY511" fmla="*/ 280116 h 755828"/>
                <a:gd name="connsiteX512" fmla="*/ 5433 w 958671"/>
                <a:gd name="connsiteY512" fmla="*/ 274079 h 755828"/>
                <a:gd name="connsiteX513" fmla="*/ 7244 w 958671"/>
                <a:gd name="connsiteY513" fmla="*/ 267438 h 755828"/>
                <a:gd name="connsiteX514" fmla="*/ 11470 w 958671"/>
                <a:gd name="connsiteY514" fmla="*/ 257175 h 755828"/>
                <a:gd name="connsiteX515" fmla="*/ 10866 w 958671"/>
                <a:gd name="connsiteY515" fmla="*/ 250534 h 755828"/>
                <a:gd name="connsiteX516" fmla="*/ 16300 w 958671"/>
                <a:gd name="connsiteY516" fmla="*/ 242686 h 755828"/>
                <a:gd name="connsiteX517" fmla="*/ 15092 w 958671"/>
                <a:gd name="connsiteY517" fmla="*/ 236649 h 755828"/>
                <a:gd name="connsiteX518" fmla="*/ 10866 w 958671"/>
                <a:gd name="connsiteY518" fmla="*/ 231820 h 755828"/>
                <a:gd name="connsiteX519" fmla="*/ 16300 w 958671"/>
                <a:gd name="connsiteY519" fmla="*/ 226386 h 755828"/>
                <a:gd name="connsiteX520" fmla="*/ 22940 w 958671"/>
                <a:gd name="connsiteY520" fmla="*/ 223972 h 755828"/>
                <a:gd name="connsiteX521" fmla="*/ 24751 w 958671"/>
                <a:gd name="connsiteY521" fmla="*/ 218538 h 755828"/>
                <a:gd name="connsiteX522" fmla="*/ 21733 w 958671"/>
                <a:gd name="connsiteY522" fmla="*/ 211294 h 755828"/>
                <a:gd name="connsiteX523" fmla="*/ 15696 w 958671"/>
                <a:gd name="connsiteY523" fmla="*/ 209483 h 755828"/>
                <a:gd name="connsiteX524" fmla="*/ 15696 w 958671"/>
                <a:gd name="connsiteY524" fmla="*/ 204050 h 755828"/>
                <a:gd name="connsiteX525" fmla="*/ 12074 w 958671"/>
                <a:gd name="connsiteY525" fmla="*/ 199824 h 755828"/>
                <a:gd name="connsiteX526" fmla="*/ 14489 w 958671"/>
                <a:gd name="connsiteY526" fmla="*/ 194391 h 755828"/>
                <a:gd name="connsiteX527" fmla="*/ 14489 w 958671"/>
                <a:gd name="connsiteY527" fmla="*/ 189561 h 755828"/>
                <a:gd name="connsiteX528" fmla="*/ 21129 w 958671"/>
                <a:gd name="connsiteY528" fmla="*/ 186543 h 755828"/>
                <a:gd name="connsiteX529" fmla="*/ 36222 w 958671"/>
                <a:gd name="connsiteY529" fmla="*/ 183524 h 755828"/>
                <a:gd name="connsiteX530" fmla="*/ 45277 w 958671"/>
                <a:gd name="connsiteY530" fmla="*/ 183524 h 755828"/>
                <a:gd name="connsiteX531" fmla="*/ 57351 w 958671"/>
                <a:gd name="connsiteY531" fmla="*/ 186543 h 755828"/>
                <a:gd name="connsiteX532" fmla="*/ 74255 w 958671"/>
                <a:gd name="connsiteY532" fmla="*/ 185939 h 755828"/>
                <a:gd name="connsiteX533" fmla="*/ 80895 w 958671"/>
                <a:gd name="connsiteY533" fmla="*/ 188354 h 755828"/>
                <a:gd name="connsiteX534" fmla="*/ 87536 w 958671"/>
                <a:gd name="connsiteY534" fmla="*/ 187146 h 755828"/>
                <a:gd name="connsiteX535" fmla="*/ 98403 w 958671"/>
                <a:gd name="connsiteY535" fmla="*/ 182920 h 755828"/>
                <a:gd name="connsiteX536" fmla="*/ 110477 w 958671"/>
                <a:gd name="connsiteY536" fmla="*/ 181109 h 755828"/>
                <a:gd name="connsiteX537" fmla="*/ 112288 w 958671"/>
                <a:gd name="connsiteY537" fmla="*/ 182317 h 755828"/>
                <a:gd name="connsiteX538" fmla="*/ 124965 w 958671"/>
                <a:gd name="connsiteY538" fmla="*/ 178694 h 755828"/>
                <a:gd name="connsiteX539" fmla="*/ 131002 w 958671"/>
                <a:gd name="connsiteY539" fmla="*/ 172657 h 755828"/>
                <a:gd name="connsiteX540" fmla="*/ 134020 w 958671"/>
                <a:gd name="connsiteY540" fmla="*/ 167828 h 755828"/>
                <a:gd name="connsiteX541" fmla="*/ 137643 w 958671"/>
                <a:gd name="connsiteY541" fmla="*/ 158169 h 755828"/>
                <a:gd name="connsiteX542" fmla="*/ 144283 w 958671"/>
                <a:gd name="connsiteY542" fmla="*/ 160583 h 755828"/>
                <a:gd name="connsiteX543" fmla="*/ 149113 w 958671"/>
                <a:gd name="connsiteY543" fmla="*/ 164206 h 755828"/>
                <a:gd name="connsiteX544" fmla="*/ 152131 w 958671"/>
                <a:gd name="connsiteY544" fmla="*/ 172054 h 755828"/>
                <a:gd name="connsiteX545" fmla="*/ 154546 w 958671"/>
                <a:gd name="connsiteY545" fmla="*/ 173865 h 755828"/>
                <a:gd name="connsiteX546" fmla="*/ 155754 w 958671"/>
                <a:gd name="connsiteY546" fmla="*/ 179298 h 755828"/>
                <a:gd name="connsiteX547" fmla="*/ 158168 w 958671"/>
                <a:gd name="connsiteY547" fmla="*/ 182317 h 755828"/>
                <a:gd name="connsiteX548" fmla="*/ 158168 w 958671"/>
                <a:gd name="connsiteY548" fmla="*/ 188957 h 755828"/>
                <a:gd name="connsiteX549" fmla="*/ 162394 w 958671"/>
                <a:gd name="connsiteY549" fmla="*/ 193787 h 755828"/>
                <a:gd name="connsiteX550" fmla="*/ 168431 w 958671"/>
                <a:gd name="connsiteY550" fmla="*/ 188354 h 755828"/>
                <a:gd name="connsiteX551" fmla="*/ 167828 w 958671"/>
                <a:gd name="connsiteY551" fmla="*/ 182920 h 755828"/>
                <a:gd name="connsiteX552" fmla="*/ 169639 w 958671"/>
                <a:gd name="connsiteY552" fmla="*/ 180506 h 755828"/>
                <a:gd name="connsiteX553" fmla="*/ 173261 w 958671"/>
                <a:gd name="connsiteY553" fmla="*/ 182317 h 755828"/>
                <a:gd name="connsiteX554" fmla="*/ 171450 w 958671"/>
                <a:gd name="connsiteY554" fmla="*/ 185939 h 755828"/>
                <a:gd name="connsiteX555" fmla="*/ 176279 w 958671"/>
                <a:gd name="connsiteY555" fmla="*/ 187146 h 755828"/>
                <a:gd name="connsiteX556" fmla="*/ 176883 w 958671"/>
                <a:gd name="connsiteY556" fmla="*/ 184128 h 755828"/>
                <a:gd name="connsiteX557" fmla="*/ 175072 w 958671"/>
                <a:gd name="connsiteY557" fmla="*/ 180506 h 755828"/>
                <a:gd name="connsiteX558" fmla="*/ 185335 w 958671"/>
                <a:gd name="connsiteY558" fmla="*/ 178091 h 755828"/>
                <a:gd name="connsiteX559" fmla="*/ 192579 w 958671"/>
                <a:gd name="connsiteY559" fmla="*/ 181109 h 755828"/>
                <a:gd name="connsiteX560" fmla="*/ 194994 w 958671"/>
                <a:gd name="connsiteY560" fmla="*/ 180506 h 755828"/>
                <a:gd name="connsiteX561" fmla="*/ 194994 w 958671"/>
                <a:gd name="connsiteY561" fmla="*/ 175072 h 755828"/>
                <a:gd name="connsiteX562" fmla="*/ 199824 w 958671"/>
                <a:gd name="connsiteY562" fmla="*/ 175072 h 755828"/>
                <a:gd name="connsiteX563" fmla="*/ 205257 w 958671"/>
                <a:gd name="connsiteY563" fmla="*/ 184731 h 755828"/>
                <a:gd name="connsiteX564" fmla="*/ 207068 w 958671"/>
                <a:gd name="connsiteY564" fmla="*/ 188957 h 755828"/>
                <a:gd name="connsiteX565" fmla="*/ 205861 w 958671"/>
                <a:gd name="connsiteY565" fmla="*/ 191976 h 755828"/>
                <a:gd name="connsiteX566" fmla="*/ 200427 w 958671"/>
                <a:gd name="connsiteY566" fmla="*/ 193787 h 755828"/>
                <a:gd name="connsiteX567" fmla="*/ 198616 w 958671"/>
                <a:gd name="connsiteY567" fmla="*/ 197409 h 755828"/>
                <a:gd name="connsiteX568" fmla="*/ 199824 w 958671"/>
                <a:gd name="connsiteY568" fmla="*/ 201031 h 755828"/>
                <a:gd name="connsiteX569" fmla="*/ 204653 w 958671"/>
                <a:gd name="connsiteY569" fmla="*/ 201635 h 755828"/>
                <a:gd name="connsiteX570" fmla="*/ 207672 w 958671"/>
                <a:gd name="connsiteY570" fmla="*/ 205257 h 755828"/>
                <a:gd name="connsiteX571" fmla="*/ 206464 w 958671"/>
                <a:gd name="connsiteY571" fmla="*/ 210087 h 755828"/>
                <a:gd name="connsiteX572" fmla="*/ 208879 w 958671"/>
                <a:gd name="connsiteY572" fmla="*/ 213105 h 755828"/>
                <a:gd name="connsiteX573" fmla="*/ 214313 w 958671"/>
                <a:gd name="connsiteY573" fmla="*/ 215520 h 755828"/>
                <a:gd name="connsiteX574" fmla="*/ 218538 w 958671"/>
                <a:gd name="connsiteY574" fmla="*/ 214916 h 755828"/>
                <a:gd name="connsiteX575" fmla="*/ 220953 w 958671"/>
                <a:gd name="connsiteY575" fmla="*/ 219746 h 755828"/>
                <a:gd name="connsiteX576" fmla="*/ 226386 w 958671"/>
                <a:gd name="connsiteY576" fmla="*/ 221557 h 755828"/>
                <a:gd name="connsiteX577" fmla="*/ 225783 w 958671"/>
                <a:gd name="connsiteY577" fmla="*/ 228198 h 755828"/>
                <a:gd name="connsiteX578" fmla="*/ 233027 w 958671"/>
                <a:gd name="connsiteY578" fmla="*/ 226386 h 755828"/>
                <a:gd name="connsiteX579" fmla="*/ 235442 w 958671"/>
                <a:gd name="connsiteY579" fmla="*/ 233027 h 755828"/>
                <a:gd name="connsiteX580" fmla="*/ 241479 w 958671"/>
                <a:gd name="connsiteY580" fmla="*/ 237857 h 755828"/>
                <a:gd name="connsiteX581" fmla="*/ 246308 w 958671"/>
                <a:gd name="connsiteY581" fmla="*/ 227594 h 755828"/>
                <a:gd name="connsiteX582" fmla="*/ 246912 w 958671"/>
                <a:gd name="connsiteY582" fmla="*/ 217935 h 755828"/>
                <a:gd name="connsiteX583" fmla="*/ 252345 w 958671"/>
                <a:gd name="connsiteY583" fmla="*/ 218538 h 755828"/>
                <a:gd name="connsiteX584" fmla="*/ 255967 w 958671"/>
                <a:gd name="connsiteY584" fmla="*/ 216124 h 755828"/>
                <a:gd name="connsiteX585" fmla="*/ 254760 w 958671"/>
                <a:gd name="connsiteY585" fmla="*/ 213105 h 755828"/>
                <a:gd name="connsiteX586" fmla="*/ 257778 w 958671"/>
                <a:gd name="connsiteY586" fmla="*/ 209483 h 755828"/>
                <a:gd name="connsiteX587" fmla="*/ 263212 w 958671"/>
                <a:gd name="connsiteY587" fmla="*/ 211898 h 755828"/>
                <a:gd name="connsiteX588" fmla="*/ 267438 w 958671"/>
                <a:gd name="connsiteY588" fmla="*/ 211898 h 755828"/>
                <a:gd name="connsiteX589" fmla="*/ 275286 w 958671"/>
                <a:gd name="connsiteY589" fmla="*/ 213709 h 755828"/>
                <a:gd name="connsiteX590" fmla="*/ 277097 w 958671"/>
                <a:gd name="connsiteY590" fmla="*/ 209483 h 755828"/>
                <a:gd name="connsiteX591" fmla="*/ 277097 w 958671"/>
                <a:gd name="connsiteY591" fmla="*/ 205257 h 755828"/>
                <a:gd name="connsiteX592" fmla="*/ 279512 w 958671"/>
                <a:gd name="connsiteY592" fmla="*/ 199824 h 755828"/>
                <a:gd name="connsiteX593" fmla="*/ 284945 w 958671"/>
                <a:gd name="connsiteY593" fmla="*/ 196202 h 755828"/>
                <a:gd name="connsiteX594" fmla="*/ 289171 w 958671"/>
                <a:gd name="connsiteY594" fmla="*/ 195598 h 755828"/>
                <a:gd name="connsiteX595" fmla="*/ 292793 w 958671"/>
                <a:gd name="connsiteY595" fmla="*/ 190768 h 755828"/>
                <a:gd name="connsiteX596" fmla="*/ 300037 w 958671"/>
                <a:gd name="connsiteY596" fmla="*/ 188354 h 755828"/>
                <a:gd name="connsiteX597" fmla="*/ 301245 w 958671"/>
                <a:gd name="connsiteY597" fmla="*/ 185939 h 755828"/>
                <a:gd name="connsiteX598" fmla="*/ 308489 w 958671"/>
                <a:gd name="connsiteY598" fmla="*/ 184128 h 755828"/>
                <a:gd name="connsiteX599" fmla="*/ 310904 w 958671"/>
                <a:gd name="connsiteY599" fmla="*/ 187146 h 755828"/>
                <a:gd name="connsiteX600" fmla="*/ 310300 w 958671"/>
                <a:gd name="connsiteY600" fmla="*/ 196202 h 755828"/>
                <a:gd name="connsiteX601" fmla="*/ 317545 w 958671"/>
                <a:gd name="connsiteY601" fmla="*/ 199220 h 755828"/>
                <a:gd name="connsiteX602" fmla="*/ 321167 w 958671"/>
                <a:gd name="connsiteY602" fmla="*/ 198013 h 755828"/>
                <a:gd name="connsiteX603" fmla="*/ 320563 w 958671"/>
                <a:gd name="connsiteY603" fmla="*/ 207068 h 755828"/>
                <a:gd name="connsiteX604" fmla="*/ 324789 w 958671"/>
                <a:gd name="connsiteY604" fmla="*/ 213709 h 755828"/>
                <a:gd name="connsiteX605" fmla="*/ 325997 w 958671"/>
                <a:gd name="connsiteY605" fmla="*/ 218538 h 755828"/>
                <a:gd name="connsiteX606" fmla="*/ 330222 w 958671"/>
                <a:gd name="connsiteY606" fmla="*/ 217331 h 755828"/>
                <a:gd name="connsiteX607" fmla="*/ 335052 w 958671"/>
                <a:gd name="connsiteY607" fmla="*/ 218538 h 755828"/>
                <a:gd name="connsiteX608" fmla="*/ 339278 w 958671"/>
                <a:gd name="connsiteY608" fmla="*/ 217935 h 755828"/>
                <a:gd name="connsiteX609" fmla="*/ 343504 w 958671"/>
                <a:gd name="connsiteY609" fmla="*/ 209483 h 755828"/>
                <a:gd name="connsiteX610" fmla="*/ 352559 w 958671"/>
                <a:gd name="connsiteY610" fmla="*/ 206465 h 755828"/>
                <a:gd name="connsiteX611" fmla="*/ 356785 w 958671"/>
                <a:gd name="connsiteY611" fmla="*/ 208879 h 755828"/>
                <a:gd name="connsiteX612" fmla="*/ 359803 w 958671"/>
                <a:gd name="connsiteY612" fmla="*/ 204050 h 755828"/>
                <a:gd name="connsiteX613" fmla="*/ 361011 w 958671"/>
                <a:gd name="connsiteY613" fmla="*/ 210690 h 755828"/>
                <a:gd name="connsiteX614" fmla="*/ 359200 w 958671"/>
                <a:gd name="connsiteY614" fmla="*/ 215520 h 755828"/>
                <a:gd name="connsiteX615" fmla="*/ 364633 w 958671"/>
                <a:gd name="connsiteY615" fmla="*/ 216727 h 755828"/>
                <a:gd name="connsiteX616" fmla="*/ 369462 w 958671"/>
                <a:gd name="connsiteY616" fmla="*/ 210087 h 755828"/>
                <a:gd name="connsiteX617" fmla="*/ 376103 w 958671"/>
                <a:gd name="connsiteY617" fmla="*/ 208276 h 755828"/>
                <a:gd name="connsiteX618" fmla="*/ 380329 w 958671"/>
                <a:gd name="connsiteY618" fmla="*/ 205861 h 755828"/>
                <a:gd name="connsiteX619" fmla="*/ 377311 w 958671"/>
                <a:gd name="connsiteY619" fmla="*/ 198013 h 755828"/>
                <a:gd name="connsiteX620" fmla="*/ 387573 w 958671"/>
                <a:gd name="connsiteY620" fmla="*/ 195598 h 755828"/>
                <a:gd name="connsiteX621" fmla="*/ 391799 w 958671"/>
                <a:gd name="connsiteY621" fmla="*/ 196202 h 755828"/>
                <a:gd name="connsiteX622" fmla="*/ 398440 w 958671"/>
                <a:gd name="connsiteY622" fmla="*/ 190165 h 755828"/>
                <a:gd name="connsiteX623" fmla="*/ 403873 w 958671"/>
                <a:gd name="connsiteY623" fmla="*/ 190165 h 755828"/>
                <a:gd name="connsiteX624" fmla="*/ 403270 w 958671"/>
                <a:gd name="connsiteY624" fmla="*/ 185335 h 755828"/>
                <a:gd name="connsiteX625" fmla="*/ 406892 w 958671"/>
                <a:gd name="connsiteY625" fmla="*/ 183524 h 755828"/>
                <a:gd name="connsiteX626" fmla="*/ 411118 w 958671"/>
                <a:gd name="connsiteY626" fmla="*/ 184128 h 755828"/>
                <a:gd name="connsiteX627" fmla="*/ 424399 w 958671"/>
                <a:gd name="connsiteY627" fmla="*/ 182317 h 755828"/>
                <a:gd name="connsiteX628" fmla="*/ 428625 w 958671"/>
                <a:gd name="connsiteY628" fmla="*/ 179298 h 755828"/>
                <a:gd name="connsiteX629" fmla="*/ 435266 w 958671"/>
                <a:gd name="connsiteY629" fmla="*/ 181713 h 755828"/>
                <a:gd name="connsiteX630" fmla="*/ 447339 w 958671"/>
                <a:gd name="connsiteY630" fmla="*/ 178091 h 755828"/>
                <a:gd name="connsiteX631" fmla="*/ 449754 w 958671"/>
                <a:gd name="connsiteY631" fmla="*/ 182920 h 755828"/>
                <a:gd name="connsiteX632" fmla="*/ 455791 w 958671"/>
                <a:gd name="connsiteY632" fmla="*/ 182317 h 755828"/>
                <a:gd name="connsiteX633" fmla="*/ 456999 w 958671"/>
                <a:gd name="connsiteY633" fmla="*/ 178091 h 755828"/>
                <a:gd name="connsiteX634" fmla="*/ 463035 w 958671"/>
                <a:gd name="connsiteY634" fmla="*/ 175072 h 755828"/>
                <a:gd name="connsiteX635" fmla="*/ 461224 w 958671"/>
                <a:gd name="connsiteY635" fmla="*/ 170846 h 755828"/>
                <a:gd name="connsiteX636" fmla="*/ 464847 w 958671"/>
                <a:gd name="connsiteY636" fmla="*/ 166620 h 755828"/>
                <a:gd name="connsiteX637" fmla="*/ 469072 w 958671"/>
                <a:gd name="connsiteY637" fmla="*/ 167828 h 755828"/>
                <a:gd name="connsiteX638" fmla="*/ 470884 w 958671"/>
                <a:gd name="connsiteY638" fmla="*/ 170243 h 755828"/>
                <a:gd name="connsiteX639" fmla="*/ 478732 w 958671"/>
                <a:gd name="connsiteY639" fmla="*/ 172054 h 755828"/>
                <a:gd name="connsiteX640" fmla="*/ 482958 w 958671"/>
                <a:gd name="connsiteY640" fmla="*/ 171450 h 755828"/>
                <a:gd name="connsiteX641" fmla="*/ 484165 w 958671"/>
                <a:gd name="connsiteY641" fmla="*/ 162395 h 755828"/>
                <a:gd name="connsiteX642" fmla="*/ 481750 w 958671"/>
                <a:gd name="connsiteY642" fmla="*/ 155754 h 755828"/>
                <a:gd name="connsiteX643" fmla="*/ 481750 w 958671"/>
                <a:gd name="connsiteY643" fmla="*/ 150321 h 755828"/>
                <a:gd name="connsiteX644" fmla="*/ 479335 w 958671"/>
                <a:gd name="connsiteY644" fmla="*/ 147302 h 755828"/>
                <a:gd name="connsiteX645" fmla="*/ 485976 w 958671"/>
                <a:gd name="connsiteY645" fmla="*/ 145491 h 755828"/>
                <a:gd name="connsiteX646" fmla="*/ 490806 w 958671"/>
                <a:gd name="connsiteY646" fmla="*/ 137643 h 755828"/>
                <a:gd name="connsiteX647" fmla="*/ 490806 w 958671"/>
                <a:gd name="connsiteY647" fmla="*/ 131606 h 755828"/>
                <a:gd name="connsiteX648" fmla="*/ 492013 w 958671"/>
                <a:gd name="connsiteY648" fmla="*/ 126173 h 755828"/>
                <a:gd name="connsiteX649" fmla="*/ 494428 w 958671"/>
                <a:gd name="connsiteY649" fmla="*/ 124362 h 755828"/>
                <a:gd name="connsiteX650" fmla="*/ 497446 w 958671"/>
                <a:gd name="connsiteY650" fmla="*/ 116514 h 755828"/>
                <a:gd name="connsiteX651" fmla="*/ 503483 w 958671"/>
                <a:gd name="connsiteY651" fmla="*/ 118928 h 755828"/>
                <a:gd name="connsiteX652" fmla="*/ 505898 w 958671"/>
                <a:gd name="connsiteY652" fmla="*/ 121947 h 755828"/>
                <a:gd name="connsiteX653" fmla="*/ 512539 w 958671"/>
                <a:gd name="connsiteY653" fmla="*/ 123154 h 755828"/>
                <a:gd name="connsiteX654" fmla="*/ 516161 w 958671"/>
                <a:gd name="connsiteY654" fmla="*/ 119532 h 755828"/>
                <a:gd name="connsiteX655" fmla="*/ 526424 w 958671"/>
                <a:gd name="connsiteY655" fmla="*/ 121343 h 755828"/>
                <a:gd name="connsiteX656" fmla="*/ 533668 w 958671"/>
                <a:gd name="connsiteY656" fmla="*/ 132210 h 755828"/>
                <a:gd name="connsiteX657" fmla="*/ 541516 w 958671"/>
                <a:gd name="connsiteY657" fmla="*/ 137039 h 755828"/>
                <a:gd name="connsiteX658" fmla="*/ 545742 w 958671"/>
                <a:gd name="connsiteY658" fmla="*/ 137039 h 755828"/>
                <a:gd name="connsiteX659" fmla="*/ 546950 w 958671"/>
                <a:gd name="connsiteY659" fmla="*/ 133417 h 755828"/>
                <a:gd name="connsiteX660" fmla="*/ 551779 w 958671"/>
                <a:gd name="connsiteY660" fmla="*/ 132813 h 755828"/>
                <a:gd name="connsiteX661" fmla="*/ 552987 w 958671"/>
                <a:gd name="connsiteY661" fmla="*/ 129191 h 755828"/>
                <a:gd name="connsiteX662" fmla="*/ 561438 w 958671"/>
                <a:gd name="connsiteY662" fmla="*/ 126776 h 755828"/>
                <a:gd name="connsiteX663" fmla="*/ 565060 w 958671"/>
                <a:gd name="connsiteY663" fmla="*/ 132813 h 755828"/>
                <a:gd name="connsiteX664" fmla="*/ 573512 w 958671"/>
                <a:gd name="connsiteY664" fmla="*/ 136436 h 755828"/>
                <a:gd name="connsiteX665" fmla="*/ 577738 w 958671"/>
                <a:gd name="connsiteY665" fmla="*/ 143076 h 755828"/>
                <a:gd name="connsiteX666" fmla="*/ 579549 w 958671"/>
                <a:gd name="connsiteY666" fmla="*/ 149717 h 755828"/>
                <a:gd name="connsiteX667" fmla="*/ 575927 w 958671"/>
                <a:gd name="connsiteY667" fmla="*/ 157565 h 755828"/>
                <a:gd name="connsiteX668" fmla="*/ 577738 w 958671"/>
                <a:gd name="connsiteY668" fmla="*/ 164206 h 755828"/>
                <a:gd name="connsiteX669" fmla="*/ 583171 w 958671"/>
                <a:gd name="connsiteY669" fmla="*/ 167224 h 755828"/>
                <a:gd name="connsiteX670" fmla="*/ 586190 w 958671"/>
                <a:gd name="connsiteY670" fmla="*/ 170846 h 755828"/>
                <a:gd name="connsiteX671" fmla="*/ 596453 w 958671"/>
                <a:gd name="connsiteY671" fmla="*/ 169035 h 755828"/>
                <a:gd name="connsiteX672" fmla="*/ 596453 w 958671"/>
                <a:gd name="connsiteY672" fmla="*/ 164206 h 755828"/>
                <a:gd name="connsiteX673" fmla="*/ 603093 w 958671"/>
                <a:gd name="connsiteY673" fmla="*/ 170243 h 755828"/>
                <a:gd name="connsiteX674" fmla="*/ 612149 w 958671"/>
                <a:gd name="connsiteY674" fmla="*/ 170243 h 755828"/>
                <a:gd name="connsiteX675" fmla="*/ 617582 w 958671"/>
                <a:gd name="connsiteY675" fmla="*/ 172657 h 755828"/>
                <a:gd name="connsiteX676" fmla="*/ 614564 w 958671"/>
                <a:gd name="connsiteY676" fmla="*/ 176280 h 755828"/>
                <a:gd name="connsiteX677" fmla="*/ 613960 w 958671"/>
                <a:gd name="connsiteY677" fmla="*/ 182317 h 755828"/>
                <a:gd name="connsiteX678" fmla="*/ 616375 w 958671"/>
                <a:gd name="connsiteY678" fmla="*/ 187750 h 755828"/>
                <a:gd name="connsiteX679" fmla="*/ 612149 w 958671"/>
                <a:gd name="connsiteY679" fmla="*/ 194994 h 755828"/>
                <a:gd name="connsiteX680" fmla="*/ 613960 w 958671"/>
                <a:gd name="connsiteY680" fmla="*/ 199220 h 755828"/>
                <a:gd name="connsiteX681" fmla="*/ 617582 w 958671"/>
                <a:gd name="connsiteY681" fmla="*/ 203446 h 755828"/>
                <a:gd name="connsiteX682" fmla="*/ 624827 w 958671"/>
                <a:gd name="connsiteY682" fmla="*/ 202842 h 755828"/>
                <a:gd name="connsiteX683" fmla="*/ 629052 w 958671"/>
                <a:gd name="connsiteY683" fmla="*/ 208879 h 755828"/>
                <a:gd name="connsiteX684" fmla="*/ 633882 w 958671"/>
                <a:gd name="connsiteY684" fmla="*/ 212501 h 755828"/>
                <a:gd name="connsiteX685" fmla="*/ 637504 w 958671"/>
                <a:gd name="connsiteY685" fmla="*/ 217331 h 755828"/>
                <a:gd name="connsiteX686" fmla="*/ 644145 w 958671"/>
                <a:gd name="connsiteY686" fmla="*/ 219746 h 755828"/>
                <a:gd name="connsiteX687" fmla="*/ 647163 w 958671"/>
                <a:gd name="connsiteY687" fmla="*/ 217935 h 755828"/>
                <a:gd name="connsiteX688" fmla="*/ 648371 w 958671"/>
                <a:gd name="connsiteY688" fmla="*/ 213709 h 755828"/>
                <a:gd name="connsiteX689" fmla="*/ 647767 w 958671"/>
                <a:gd name="connsiteY689" fmla="*/ 207672 h 755828"/>
                <a:gd name="connsiteX690" fmla="*/ 652597 w 958671"/>
                <a:gd name="connsiteY690" fmla="*/ 206465 h 755828"/>
                <a:gd name="connsiteX691" fmla="*/ 653200 w 958671"/>
                <a:gd name="connsiteY691" fmla="*/ 203446 h 755828"/>
                <a:gd name="connsiteX692" fmla="*/ 653200 w 958671"/>
                <a:gd name="connsiteY692" fmla="*/ 193183 h 755828"/>
                <a:gd name="connsiteX693" fmla="*/ 656219 w 958671"/>
                <a:gd name="connsiteY693" fmla="*/ 185939 h 755828"/>
                <a:gd name="connsiteX694" fmla="*/ 659841 w 958671"/>
                <a:gd name="connsiteY694" fmla="*/ 181713 h 755828"/>
                <a:gd name="connsiteX695" fmla="*/ 664671 w 958671"/>
                <a:gd name="connsiteY695" fmla="*/ 181713 h 755828"/>
                <a:gd name="connsiteX696" fmla="*/ 666482 w 958671"/>
                <a:gd name="connsiteY696" fmla="*/ 176280 h 755828"/>
                <a:gd name="connsiteX697" fmla="*/ 671915 w 958671"/>
                <a:gd name="connsiteY697" fmla="*/ 173261 h 755828"/>
                <a:gd name="connsiteX698" fmla="*/ 672518 w 958671"/>
                <a:gd name="connsiteY698" fmla="*/ 170243 h 755828"/>
                <a:gd name="connsiteX699" fmla="*/ 675537 w 958671"/>
                <a:gd name="connsiteY699" fmla="*/ 167224 h 755828"/>
                <a:gd name="connsiteX700" fmla="*/ 685196 w 958671"/>
                <a:gd name="connsiteY700" fmla="*/ 174469 h 755828"/>
                <a:gd name="connsiteX701" fmla="*/ 689422 w 958671"/>
                <a:gd name="connsiteY701" fmla="*/ 176280 h 755828"/>
                <a:gd name="connsiteX702" fmla="*/ 700289 w 958671"/>
                <a:gd name="connsiteY702" fmla="*/ 172054 h 755828"/>
                <a:gd name="connsiteX703" fmla="*/ 702703 w 958671"/>
                <a:gd name="connsiteY703" fmla="*/ 172657 h 755828"/>
                <a:gd name="connsiteX704" fmla="*/ 705722 w 958671"/>
                <a:gd name="connsiteY704" fmla="*/ 169639 h 755828"/>
                <a:gd name="connsiteX705" fmla="*/ 707533 w 958671"/>
                <a:gd name="connsiteY705" fmla="*/ 163602 h 755828"/>
                <a:gd name="connsiteX706" fmla="*/ 715381 w 958671"/>
                <a:gd name="connsiteY706" fmla="*/ 163602 h 755828"/>
                <a:gd name="connsiteX707" fmla="*/ 717796 w 958671"/>
                <a:gd name="connsiteY707" fmla="*/ 168432 h 755828"/>
                <a:gd name="connsiteX708" fmla="*/ 718400 w 958671"/>
                <a:gd name="connsiteY708" fmla="*/ 175072 h 755828"/>
                <a:gd name="connsiteX709" fmla="*/ 724437 w 958671"/>
                <a:gd name="connsiteY709" fmla="*/ 174469 h 755828"/>
                <a:gd name="connsiteX710" fmla="*/ 728059 w 958671"/>
                <a:gd name="connsiteY710" fmla="*/ 178091 h 755828"/>
                <a:gd name="connsiteX711" fmla="*/ 732285 w 958671"/>
                <a:gd name="connsiteY711" fmla="*/ 174469 h 755828"/>
                <a:gd name="connsiteX712" fmla="*/ 738925 w 958671"/>
                <a:gd name="connsiteY712" fmla="*/ 179902 h 755828"/>
                <a:gd name="connsiteX713" fmla="*/ 737114 w 958671"/>
                <a:gd name="connsiteY713" fmla="*/ 170243 h 755828"/>
                <a:gd name="connsiteX714" fmla="*/ 744962 w 958671"/>
                <a:gd name="connsiteY714" fmla="*/ 159980 h 755828"/>
                <a:gd name="connsiteX715" fmla="*/ 750999 w 958671"/>
                <a:gd name="connsiteY715" fmla="*/ 159980 h 755828"/>
                <a:gd name="connsiteX716" fmla="*/ 760055 w 958671"/>
                <a:gd name="connsiteY716" fmla="*/ 165413 h 755828"/>
                <a:gd name="connsiteX717" fmla="*/ 768506 w 958671"/>
                <a:gd name="connsiteY717" fmla="*/ 165413 h 755828"/>
                <a:gd name="connsiteX718" fmla="*/ 767299 w 958671"/>
                <a:gd name="connsiteY718" fmla="*/ 161791 h 755828"/>
                <a:gd name="connsiteX719" fmla="*/ 769110 w 958671"/>
                <a:gd name="connsiteY719" fmla="*/ 150924 h 755828"/>
                <a:gd name="connsiteX720" fmla="*/ 772732 w 958671"/>
                <a:gd name="connsiteY720" fmla="*/ 145491 h 755828"/>
                <a:gd name="connsiteX721" fmla="*/ 775147 w 958671"/>
                <a:gd name="connsiteY721" fmla="*/ 138850 h 755828"/>
                <a:gd name="connsiteX722" fmla="*/ 773336 w 958671"/>
                <a:gd name="connsiteY722" fmla="*/ 134021 h 755828"/>
                <a:gd name="connsiteX723" fmla="*/ 775751 w 958671"/>
                <a:gd name="connsiteY723" fmla="*/ 131002 h 755828"/>
                <a:gd name="connsiteX724" fmla="*/ 775147 w 958671"/>
                <a:gd name="connsiteY724" fmla="*/ 126173 h 755828"/>
                <a:gd name="connsiteX725" fmla="*/ 777562 w 958671"/>
                <a:gd name="connsiteY725" fmla="*/ 121947 h 755828"/>
                <a:gd name="connsiteX726" fmla="*/ 773940 w 958671"/>
                <a:gd name="connsiteY726" fmla="*/ 119532 h 755828"/>
                <a:gd name="connsiteX727" fmla="*/ 779977 w 958671"/>
                <a:gd name="connsiteY727" fmla="*/ 111080 h 755828"/>
                <a:gd name="connsiteX728" fmla="*/ 788428 w 958671"/>
                <a:gd name="connsiteY728" fmla="*/ 107458 h 755828"/>
                <a:gd name="connsiteX729" fmla="*/ 790843 w 958671"/>
                <a:gd name="connsiteY729" fmla="*/ 102025 h 755828"/>
                <a:gd name="connsiteX730" fmla="*/ 788428 w 958671"/>
                <a:gd name="connsiteY730" fmla="*/ 94781 h 755828"/>
                <a:gd name="connsiteX731" fmla="*/ 789636 w 958671"/>
                <a:gd name="connsiteY731" fmla="*/ 78481 h 755828"/>
                <a:gd name="connsiteX732" fmla="*/ 787825 w 958671"/>
                <a:gd name="connsiteY732" fmla="*/ 73651 h 755828"/>
                <a:gd name="connsiteX733" fmla="*/ 794465 w 958671"/>
                <a:gd name="connsiteY733" fmla="*/ 61577 h 755828"/>
                <a:gd name="connsiteX734" fmla="*/ 796880 w 958671"/>
                <a:gd name="connsiteY734" fmla="*/ 60973 h 755828"/>
                <a:gd name="connsiteX735" fmla="*/ 801710 w 958671"/>
                <a:gd name="connsiteY735" fmla="*/ 55540 h 755828"/>
                <a:gd name="connsiteX736" fmla="*/ 805936 w 958671"/>
                <a:gd name="connsiteY736" fmla="*/ 56748 h 755828"/>
                <a:gd name="connsiteX737" fmla="*/ 807747 w 958671"/>
                <a:gd name="connsiteY737" fmla="*/ 53729 h 755828"/>
                <a:gd name="connsiteX738" fmla="*/ 811369 w 958671"/>
                <a:gd name="connsiteY738" fmla="*/ 52522 h 755828"/>
                <a:gd name="connsiteX739" fmla="*/ 813784 w 958671"/>
                <a:gd name="connsiteY739" fmla="*/ 54936 h 755828"/>
                <a:gd name="connsiteX740" fmla="*/ 818010 w 958671"/>
                <a:gd name="connsiteY740" fmla="*/ 56144 h 755828"/>
                <a:gd name="connsiteX741" fmla="*/ 819217 w 958671"/>
                <a:gd name="connsiteY741" fmla="*/ 45277 h 755828"/>
                <a:gd name="connsiteX742" fmla="*/ 821632 w 958671"/>
                <a:gd name="connsiteY742" fmla="*/ 42259 h 755828"/>
                <a:gd name="connsiteX743" fmla="*/ 824650 w 958671"/>
                <a:gd name="connsiteY743" fmla="*/ 25355 h 755828"/>
                <a:gd name="connsiteX744" fmla="*/ 833706 w 958671"/>
                <a:gd name="connsiteY744" fmla="*/ 28978 h 755828"/>
                <a:gd name="connsiteX745" fmla="*/ 835517 w 958671"/>
                <a:gd name="connsiteY745" fmla="*/ 25355 h 755828"/>
                <a:gd name="connsiteX746" fmla="*/ 838535 w 958671"/>
                <a:gd name="connsiteY746" fmla="*/ 24148 h 755828"/>
                <a:gd name="connsiteX747" fmla="*/ 851817 w 958671"/>
                <a:gd name="connsiteY747" fmla="*/ 31392 h 755828"/>
                <a:gd name="connsiteX748" fmla="*/ 855439 w 958671"/>
                <a:gd name="connsiteY748" fmla="*/ 31996 h 755828"/>
                <a:gd name="connsiteX749" fmla="*/ 855439 w 958671"/>
                <a:gd name="connsiteY749" fmla="*/ 21129 h 755828"/>
                <a:gd name="connsiteX750" fmla="*/ 860269 w 958671"/>
                <a:gd name="connsiteY750" fmla="*/ 15696 h 755828"/>
                <a:gd name="connsiteX751" fmla="*/ 857250 w 958671"/>
                <a:gd name="connsiteY751" fmla="*/ 9055 h 755828"/>
                <a:gd name="connsiteX752" fmla="*/ 863891 w 958671"/>
                <a:gd name="connsiteY752" fmla="*/ 9659 h 755828"/>
                <a:gd name="connsiteX753" fmla="*/ 866306 w 958671"/>
                <a:gd name="connsiteY753" fmla="*/ 12074 h 755828"/>
                <a:gd name="connsiteX754" fmla="*/ 868720 w 958671"/>
                <a:gd name="connsiteY754" fmla="*/ 9055 h 755828"/>
                <a:gd name="connsiteX755" fmla="*/ 871135 w 958671"/>
                <a:gd name="connsiteY755" fmla="*/ 604 h 755828"/>
                <a:gd name="connsiteX756" fmla="*/ 874757 w 958671"/>
                <a:gd name="connsiteY756" fmla="*/ 0 h 755828"/>
                <a:gd name="connsiteX757" fmla="*/ 883209 w 958671"/>
                <a:gd name="connsiteY757" fmla="*/ 5433 h 755828"/>
                <a:gd name="connsiteX758" fmla="*/ 886831 w 958671"/>
                <a:gd name="connsiteY758" fmla="*/ 4226 h 755828"/>
                <a:gd name="connsiteX759" fmla="*/ 892264 w 958671"/>
                <a:gd name="connsiteY759" fmla="*/ 6037 h 755828"/>
                <a:gd name="connsiteX760" fmla="*/ 898905 w 958671"/>
                <a:gd name="connsiteY760" fmla="*/ 5433 h 755828"/>
                <a:gd name="connsiteX761" fmla="*/ 900716 w 958671"/>
                <a:gd name="connsiteY761" fmla="*/ 7244 h 755828"/>
                <a:gd name="connsiteX762" fmla="*/ 900716 w 958671"/>
                <a:gd name="connsiteY762" fmla="*/ 12074 h 755828"/>
                <a:gd name="connsiteX763" fmla="*/ 903734 w 958671"/>
                <a:gd name="connsiteY763" fmla="*/ 14489 h 755828"/>
                <a:gd name="connsiteX764" fmla="*/ 903734 w 958671"/>
                <a:gd name="connsiteY764" fmla="*/ 18111 h 755828"/>
                <a:gd name="connsiteX765" fmla="*/ 919431 w 958671"/>
                <a:gd name="connsiteY765" fmla="*/ 19922 h 755828"/>
                <a:gd name="connsiteX766" fmla="*/ 920638 w 958671"/>
                <a:gd name="connsiteY766" fmla="*/ 25959 h 75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Lst>
              <a:rect l="l" t="t" r="r" b="b"/>
              <a:pathLst>
                <a:path w="958671" h="755828">
                  <a:moveTo>
                    <a:pt x="920638" y="25959"/>
                  </a:moveTo>
                  <a:lnTo>
                    <a:pt x="917016" y="41655"/>
                  </a:lnTo>
                  <a:lnTo>
                    <a:pt x="917016" y="53729"/>
                  </a:lnTo>
                  <a:lnTo>
                    <a:pt x="921242" y="59162"/>
                  </a:lnTo>
                  <a:lnTo>
                    <a:pt x="930297" y="63388"/>
                  </a:lnTo>
                  <a:lnTo>
                    <a:pt x="936334" y="67010"/>
                  </a:lnTo>
                  <a:lnTo>
                    <a:pt x="944182" y="76670"/>
                  </a:lnTo>
                  <a:lnTo>
                    <a:pt x="944786" y="79688"/>
                  </a:lnTo>
                  <a:lnTo>
                    <a:pt x="956256" y="90555"/>
                  </a:lnTo>
                  <a:lnTo>
                    <a:pt x="958067" y="93573"/>
                  </a:lnTo>
                  <a:lnTo>
                    <a:pt x="958671" y="99610"/>
                  </a:lnTo>
                  <a:lnTo>
                    <a:pt x="957464" y="103232"/>
                  </a:lnTo>
                  <a:lnTo>
                    <a:pt x="945993" y="109269"/>
                  </a:lnTo>
                  <a:lnTo>
                    <a:pt x="942975" y="111684"/>
                  </a:lnTo>
                  <a:lnTo>
                    <a:pt x="936334" y="127380"/>
                  </a:lnTo>
                  <a:lnTo>
                    <a:pt x="933316" y="130399"/>
                  </a:lnTo>
                  <a:lnTo>
                    <a:pt x="926675" y="129191"/>
                  </a:lnTo>
                  <a:lnTo>
                    <a:pt x="930901" y="135832"/>
                  </a:lnTo>
                  <a:lnTo>
                    <a:pt x="943579" y="139454"/>
                  </a:lnTo>
                  <a:lnTo>
                    <a:pt x="942975" y="146699"/>
                  </a:lnTo>
                  <a:lnTo>
                    <a:pt x="940560" y="149113"/>
                  </a:lnTo>
                  <a:lnTo>
                    <a:pt x="945993" y="152736"/>
                  </a:lnTo>
                  <a:lnTo>
                    <a:pt x="943579" y="164206"/>
                  </a:lnTo>
                  <a:lnTo>
                    <a:pt x="945390" y="168432"/>
                  </a:lnTo>
                  <a:lnTo>
                    <a:pt x="941768" y="171450"/>
                  </a:lnTo>
                  <a:lnTo>
                    <a:pt x="941164" y="175676"/>
                  </a:lnTo>
                  <a:lnTo>
                    <a:pt x="936334" y="175676"/>
                  </a:lnTo>
                  <a:lnTo>
                    <a:pt x="932712" y="178091"/>
                  </a:lnTo>
                  <a:lnTo>
                    <a:pt x="927882" y="176280"/>
                  </a:lnTo>
                  <a:lnTo>
                    <a:pt x="924864" y="172657"/>
                  </a:lnTo>
                  <a:lnTo>
                    <a:pt x="921845" y="175676"/>
                  </a:lnTo>
                  <a:lnTo>
                    <a:pt x="923053" y="185939"/>
                  </a:lnTo>
                  <a:lnTo>
                    <a:pt x="922449" y="191372"/>
                  </a:lnTo>
                  <a:lnTo>
                    <a:pt x="926675" y="196805"/>
                  </a:lnTo>
                  <a:lnTo>
                    <a:pt x="920638" y="205257"/>
                  </a:lnTo>
                  <a:lnTo>
                    <a:pt x="920638" y="209483"/>
                  </a:lnTo>
                  <a:lnTo>
                    <a:pt x="922449" y="212501"/>
                  </a:lnTo>
                  <a:lnTo>
                    <a:pt x="922449" y="216124"/>
                  </a:lnTo>
                  <a:lnTo>
                    <a:pt x="915205" y="227594"/>
                  </a:lnTo>
                  <a:lnTo>
                    <a:pt x="913997" y="234235"/>
                  </a:lnTo>
                  <a:lnTo>
                    <a:pt x="907960" y="237857"/>
                  </a:lnTo>
                  <a:lnTo>
                    <a:pt x="904338" y="236649"/>
                  </a:lnTo>
                  <a:lnTo>
                    <a:pt x="903734" y="242083"/>
                  </a:lnTo>
                  <a:lnTo>
                    <a:pt x="898301" y="246912"/>
                  </a:lnTo>
                  <a:lnTo>
                    <a:pt x="891661" y="246912"/>
                  </a:lnTo>
                  <a:lnTo>
                    <a:pt x="889246" y="254760"/>
                  </a:lnTo>
                  <a:lnTo>
                    <a:pt x="896490" y="256571"/>
                  </a:lnTo>
                  <a:lnTo>
                    <a:pt x="901320" y="263212"/>
                  </a:lnTo>
                  <a:lnTo>
                    <a:pt x="900112" y="268645"/>
                  </a:lnTo>
                  <a:lnTo>
                    <a:pt x="889849" y="268042"/>
                  </a:lnTo>
                  <a:lnTo>
                    <a:pt x="887435" y="266231"/>
                  </a:lnTo>
                  <a:lnTo>
                    <a:pt x="877776" y="266231"/>
                  </a:lnTo>
                  <a:lnTo>
                    <a:pt x="878983" y="269249"/>
                  </a:lnTo>
                  <a:lnTo>
                    <a:pt x="882605" y="272871"/>
                  </a:lnTo>
                  <a:lnTo>
                    <a:pt x="877776" y="274682"/>
                  </a:lnTo>
                  <a:lnTo>
                    <a:pt x="875361" y="278908"/>
                  </a:lnTo>
                  <a:lnTo>
                    <a:pt x="875361" y="283134"/>
                  </a:lnTo>
                  <a:lnTo>
                    <a:pt x="869324" y="283134"/>
                  </a:lnTo>
                  <a:lnTo>
                    <a:pt x="865702" y="279512"/>
                  </a:lnTo>
                  <a:lnTo>
                    <a:pt x="860269" y="276493"/>
                  </a:lnTo>
                  <a:lnTo>
                    <a:pt x="859061" y="283738"/>
                  </a:lnTo>
                  <a:lnTo>
                    <a:pt x="862080" y="284342"/>
                  </a:lnTo>
                  <a:lnTo>
                    <a:pt x="859061" y="290982"/>
                  </a:lnTo>
                  <a:lnTo>
                    <a:pt x="862683" y="292190"/>
                  </a:lnTo>
                  <a:lnTo>
                    <a:pt x="861476" y="297623"/>
                  </a:lnTo>
                  <a:lnTo>
                    <a:pt x="855439" y="300038"/>
                  </a:lnTo>
                  <a:lnTo>
                    <a:pt x="850609" y="298830"/>
                  </a:lnTo>
                  <a:lnTo>
                    <a:pt x="848798" y="301849"/>
                  </a:lnTo>
                  <a:lnTo>
                    <a:pt x="852420" y="304264"/>
                  </a:lnTo>
                  <a:lnTo>
                    <a:pt x="848798" y="307886"/>
                  </a:lnTo>
                  <a:lnTo>
                    <a:pt x="838535" y="302453"/>
                  </a:lnTo>
                  <a:lnTo>
                    <a:pt x="831291" y="300641"/>
                  </a:lnTo>
                  <a:lnTo>
                    <a:pt x="827669" y="303660"/>
                  </a:lnTo>
                  <a:lnTo>
                    <a:pt x="822839" y="301849"/>
                  </a:lnTo>
                  <a:lnTo>
                    <a:pt x="826461" y="295812"/>
                  </a:lnTo>
                  <a:lnTo>
                    <a:pt x="814387" y="295812"/>
                  </a:lnTo>
                  <a:lnTo>
                    <a:pt x="808350" y="293397"/>
                  </a:lnTo>
                  <a:lnTo>
                    <a:pt x="805936" y="297019"/>
                  </a:lnTo>
                  <a:lnTo>
                    <a:pt x="808954" y="303660"/>
                  </a:lnTo>
                  <a:lnTo>
                    <a:pt x="813180" y="306075"/>
                  </a:lnTo>
                  <a:lnTo>
                    <a:pt x="811369" y="309697"/>
                  </a:lnTo>
                  <a:lnTo>
                    <a:pt x="818010" y="312715"/>
                  </a:lnTo>
                  <a:lnTo>
                    <a:pt x="816802" y="317545"/>
                  </a:lnTo>
                  <a:lnTo>
                    <a:pt x="818613" y="327808"/>
                  </a:lnTo>
                  <a:lnTo>
                    <a:pt x="812576" y="330826"/>
                  </a:lnTo>
                  <a:lnTo>
                    <a:pt x="811369" y="324789"/>
                  </a:lnTo>
                  <a:lnTo>
                    <a:pt x="808350" y="325393"/>
                  </a:lnTo>
                  <a:lnTo>
                    <a:pt x="808954" y="335052"/>
                  </a:lnTo>
                  <a:lnTo>
                    <a:pt x="810765" y="339278"/>
                  </a:lnTo>
                  <a:lnTo>
                    <a:pt x="808954" y="341693"/>
                  </a:lnTo>
                  <a:lnTo>
                    <a:pt x="803521" y="341693"/>
                  </a:lnTo>
                  <a:lnTo>
                    <a:pt x="804124" y="335052"/>
                  </a:lnTo>
                  <a:lnTo>
                    <a:pt x="798087" y="338674"/>
                  </a:lnTo>
                  <a:lnTo>
                    <a:pt x="796880" y="335052"/>
                  </a:lnTo>
                  <a:lnTo>
                    <a:pt x="786013" y="332637"/>
                  </a:lnTo>
                  <a:lnTo>
                    <a:pt x="784806" y="336259"/>
                  </a:lnTo>
                  <a:lnTo>
                    <a:pt x="789636" y="342296"/>
                  </a:lnTo>
                  <a:lnTo>
                    <a:pt x="792050" y="343504"/>
                  </a:lnTo>
                  <a:lnTo>
                    <a:pt x="788428" y="348937"/>
                  </a:lnTo>
                  <a:lnTo>
                    <a:pt x="779977" y="347730"/>
                  </a:lnTo>
                  <a:lnTo>
                    <a:pt x="769714" y="344107"/>
                  </a:lnTo>
                  <a:lnTo>
                    <a:pt x="764884" y="339278"/>
                  </a:lnTo>
                  <a:lnTo>
                    <a:pt x="758244" y="336259"/>
                  </a:lnTo>
                  <a:lnTo>
                    <a:pt x="750396" y="333241"/>
                  </a:lnTo>
                  <a:lnTo>
                    <a:pt x="746170" y="338070"/>
                  </a:lnTo>
                  <a:lnTo>
                    <a:pt x="742548" y="335656"/>
                  </a:lnTo>
                  <a:lnTo>
                    <a:pt x="742548" y="333241"/>
                  </a:lnTo>
                  <a:lnTo>
                    <a:pt x="736511" y="329619"/>
                  </a:lnTo>
                  <a:lnTo>
                    <a:pt x="732285" y="333844"/>
                  </a:lnTo>
                  <a:lnTo>
                    <a:pt x="733492" y="338070"/>
                  </a:lnTo>
                  <a:lnTo>
                    <a:pt x="729266" y="338070"/>
                  </a:lnTo>
                  <a:lnTo>
                    <a:pt x="725644" y="342900"/>
                  </a:lnTo>
                  <a:lnTo>
                    <a:pt x="720814" y="345315"/>
                  </a:lnTo>
                  <a:lnTo>
                    <a:pt x="717192" y="344711"/>
                  </a:lnTo>
                  <a:lnTo>
                    <a:pt x="716588" y="348333"/>
                  </a:lnTo>
                  <a:lnTo>
                    <a:pt x="720211" y="353163"/>
                  </a:lnTo>
                  <a:lnTo>
                    <a:pt x="720211" y="360407"/>
                  </a:lnTo>
                  <a:lnTo>
                    <a:pt x="717796" y="361615"/>
                  </a:lnTo>
                  <a:lnTo>
                    <a:pt x="714777" y="370670"/>
                  </a:lnTo>
                  <a:lnTo>
                    <a:pt x="715381" y="373085"/>
                  </a:lnTo>
                  <a:lnTo>
                    <a:pt x="703911" y="375500"/>
                  </a:lnTo>
                  <a:lnTo>
                    <a:pt x="702703" y="371878"/>
                  </a:lnTo>
                  <a:lnTo>
                    <a:pt x="698477" y="371274"/>
                  </a:lnTo>
                  <a:lnTo>
                    <a:pt x="685800" y="374292"/>
                  </a:lnTo>
                  <a:lnTo>
                    <a:pt x="673726" y="379122"/>
                  </a:lnTo>
                  <a:lnTo>
                    <a:pt x="661048" y="386366"/>
                  </a:lnTo>
                  <a:lnTo>
                    <a:pt x="650786" y="385159"/>
                  </a:lnTo>
                  <a:lnTo>
                    <a:pt x="643541" y="385763"/>
                  </a:lnTo>
                  <a:lnTo>
                    <a:pt x="635693" y="395422"/>
                  </a:lnTo>
                  <a:lnTo>
                    <a:pt x="630260" y="396629"/>
                  </a:lnTo>
                  <a:lnTo>
                    <a:pt x="630864" y="399044"/>
                  </a:lnTo>
                  <a:lnTo>
                    <a:pt x="625430" y="405685"/>
                  </a:lnTo>
                  <a:lnTo>
                    <a:pt x="627845" y="410514"/>
                  </a:lnTo>
                  <a:lnTo>
                    <a:pt x="625430" y="412325"/>
                  </a:lnTo>
                  <a:lnTo>
                    <a:pt x="624223" y="423796"/>
                  </a:lnTo>
                  <a:lnTo>
                    <a:pt x="619393" y="425003"/>
                  </a:lnTo>
                  <a:lnTo>
                    <a:pt x="613960" y="428021"/>
                  </a:lnTo>
                  <a:lnTo>
                    <a:pt x="616375" y="432247"/>
                  </a:lnTo>
                  <a:lnTo>
                    <a:pt x="613960" y="433455"/>
                  </a:lnTo>
                  <a:lnTo>
                    <a:pt x="610338" y="431644"/>
                  </a:lnTo>
                  <a:lnTo>
                    <a:pt x="609734" y="429229"/>
                  </a:lnTo>
                  <a:lnTo>
                    <a:pt x="602490" y="430436"/>
                  </a:lnTo>
                  <a:lnTo>
                    <a:pt x="598264" y="429832"/>
                  </a:lnTo>
                  <a:lnTo>
                    <a:pt x="597660" y="425003"/>
                  </a:lnTo>
                  <a:lnTo>
                    <a:pt x="594038" y="424399"/>
                  </a:lnTo>
                  <a:lnTo>
                    <a:pt x="588605" y="420777"/>
                  </a:lnTo>
                  <a:lnTo>
                    <a:pt x="581360" y="420777"/>
                  </a:lnTo>
                  <a:lnTo>
                    <a:pt x="583775" y="414740"/>
                  </a:lnTo>
                  <a:lnTo>
                    <a:pt x="581360" y="409307"/>
                  </a:lnTo>
                  <a:lnTo>
                    <a:pt x="583171" y="403874"/>
                  </a:lnTo>
                  <a:lnTo>
                    <a:pt x="580153" y="399648"/>
                  </a:lnTo>
                  <a:lnTo>
                    <a:pt x="572908" y="399044"/>
                  </a:lnTo>
                  <a:lnTo>
                    <a:pt x="566871" y="400251"/>
                  </a:lnTo>
                  <a:lnTo>
                    <a:pt x="566871" y="397837"/>
                  </a:lnTo>
                  <a:lnTo>
                    <a:pt x="559627" y="396629"/>
                  </a:lnTo>
                  <a:lnTo>
                    <a:pt x="554194" y="401459"/>
                  </a:lnTo>
                  <a:lnTo>
                    <a:pt x="554194" y="403874"/>
                  </a:lnTo>
                  <a:lnTo>
                    <a:pt x="558420" y="411118"/>
                  </a:lnTo>
                  <a:lnTo>
                    <a:pt x="560231" y="417759"/>
                  </a:lnTo>
                  <a:lnTo>
                    <a:pt x="556005" y="418362"/>
                  </a:lnTo>
                  <a:lnTo>
                    <a:pt x="539102" y="425607"/>
                  </a:lnTo>
                  <a:lnTo>
                    <a:pt x="532461" y="421984"/>
                  </a:lnTo>
                  <a:lnTo>
                    <a:pt x="525820" y="420777"/>
                  </a:lnTo>
                  <a:lnTo>
                    <a:pt x="522802" y="426210"/>
                  </a:lnTo>
                  <a:lnTo>
                    <a:pt x="523405" y="435869"/>
                  </a:lnTo>
                  <a:lnTo>
                    <a:pt x="527028" y="435869"/>
                  </a:lnTo>
                  <a:lnTo>
                    <a:pt x="530650" y="443114"/>
                  </a:lnTo>
                  <a:lnTo>
                    <a:pt x="524009" y="445528"/>
                  </a:lnTo>
                  <a:lnTo>
                    <a:pt x="525217" y="453377"/>
                  </a:lnTo>
                  <a:lnTo>
                    <a:pt x="523405" y="459414"/>
                  </a:lnTo>
                  <a:lnTo>
                    <a:pt x="517368" y="464847"/>
                  </a:lnTo>
                  <a:lnTo>
                    <a:pt x="516161" y="468469"/>
                  </a:lnTo>
                  <a:lnTo>
                    <a:pt x="517972" y="484769"/>
                  </a:lnTo>
                  <a:lnTo>
                    <a:pt x="522198" y="484165"/>
                  </a:lnTo>
                  <a:lnTo>
                    <a:pt x="526424" y="488995"/>
                  </a:lnTo>
                  <a:lnTo>
                    <a:pt x="526424" y="492013"/>
                  </a:lnTo>
                  <a:lnTo>
                    <a:pt x="531254" y="494428"/>
                  </a:lnTo>
                  <a:lnTo>
                    <a:pt x="534272" y="498654"/>
                  </a:lnTo>
                  <a:lnTo>
                    <a:pt x="540309" y="498654"/>
                  </a:lnTo>
                  <a:lnTo>
                    <a:pt x="542120" y="496843"/>
                  </a:lnTo>
                  <a:lnTo>
                    <a:pt x="548157" y="495032"/>
                  </a:lnTo>
                  <a:lnTo>
                    <a:pt x="559627" y="495636"/>
                  </a:lnTo>
                  <a:lnTo>
                    <a:pt x="562042" y="498654"/>
                  </a:lnTo>
                  <a:lnTo>
                    <a:pt x="560835" y="502276"/>
                  </a:lnTo>
                  <a:lnTo>
                    <a:pt x="570494" y="507106"/>
                  </a:lnTo>
                  <a:lnTo>
                    <a:pt x="575927" y="506502"/>
                  </a:lnTo>
                  <a:lnTo>
                    <a:pt x="580153" y="509521"/>
                  </a:lnTo>
                  <a:lnTo>
                    <a:pt x="579549" y="513747"/>
                  </a:lnTo>
                  <a:lnTo>
                    <a:pt x="584982" y="518576"/>
                  </a:lnTo>
                  <a:lnTo>
                    <a:pt x="588001" y="524613"/>
                  </a:lnTo>
                  <a:lnTo>
                    <a:pt x="593434" y="524009"/>
                  </a:lnTo>
                  <a:lnTo>
                    <a:pt x="595849" y="529443"/>
                  </a:lnTo>
                  <a:lnTo>
                    <a:pt x="605508" y="528839"/>
                  </a:lnTo>
                  <a:lnTo>
                    <a:pt x="609734" y="525217"/>
                  </a:lnTo>
                  <a:lnTo>
                    <a:pt x="620601" y="530046"/>
                  </a:lnTo>
                  <a:lnTo>
                    <a:pt x="626034" y="528235"/>
                  </a:lnTo>
                  <a:lnTo>
                    <a:pt x="630260" y="529443"/>
                  </a:lnTo>
                  <a:lnTo>
                    <a:pt x="632675" y="533065"/>
                  </a:lnTo>
                  <a:lnTo>
                    <a:pt x="637504" y="528839"/>
                  </a:lnTo>
                  <a:lnTo>
                    <a:pt x="647163" y="530650"/>
                  </a:lnTo>
                  <a:lnTo>
                    <a:pt x="654408" y="530046"/>
                  </a:lnTo>
                  <a:lnTo>
                    <a:pt x="657426" y="534876"/>
                  </a:lnTo>
                  <a:lnTo>
                    <a:pt x="662256" y="531857"/>
                  </a:lnTo>
                  <a:lnTo>
                    <a:pt x="662859" y="536083"/>
                  </a:lnTo>
                  <a:lnTo>
                    <a:pt x="658634" y="540309"/>
                  </a:lnTo>
                  <a:lnTo>
                    <a:pt x="654408" y="539102"/>
                  </a:lnTo>
                  <a:lnTo>
                    <a:pt x="651993" y="542120"/>
                  </a:lnTo>
                  <a:lnTo>
                    <a:pt x="648975" y="539705"/>
                  </a:lnTo>
                  <a:lnTo>
                    <a:pt x="646560" y="542724"/>
                  </a:lnTo>
                  <a:lnTo>
                    <a:pt x="641730" y="543931"/>
                  </a:lnTo>
                  <a:lnTo>
                    <a:pt x="641126" y="546346"/>
                  </a:lnTo>
                  <a:lnTo>
                    <a:pt x="647163" y="550572"/>
                  </a:lnTo>
                  <a:lnTo>
                    <a:pt x="644749" y="553590"/>
                  </a:lnTo>
                  <a:lnTo>
                    <a:pt x="644145" y="559024"/>
                  </a:lnTo>
                  <a:lnTo>
                    <a:pt x="641126" y="559024"/>
                  </a:lnTo>
                  <a:lnTo>
                    <a:pt x="641126" y="565664"/>
                  </a:lnTo>
                  <a:lnTo>
                    <a:pt x="638712" y="570494"/>
                  </a:lnTo>
                  <a:lnTo>
                    <a:pt x="637504" y="577738"/>
                  </a:lnTo>
                  <a:lnTo>
                    <a:pt x="645352" y="581360"/>
                  </a:lnTo>
                  <a:lnTo>
                    <a:pt x="650786" y="589812"/>
                  </a:lnTo>
                  <a:lnTo>
                    <a:pt x="665274" y="592227"/>
                  </a:lnTo>
                  <a:lnTo>
                    <a:pt x="671311" y="597057"/>
                  </a:lnTo>
                  <a:lnTo>
                    <a:pt x="679159" y="600679"/>
                  </a:lnTo>
                  <a:lnTo>
                    <a:pt x="683385" y="604905"/>
                  </a:lnTo>
                  <a:lnTo>
                    <a:pt x="682781" y="617582"/>
                  </a:lnTo>
                  <a:lnTo>
                    <a:pt x="685196" y="618790"/>
                  </a:lnTo>
                  <a:lnTo>
                    <a:pt x="686403" y="622412"/>
                  </a:lnTo>
                  <a:lnTo>
                    <a:pt x="690629" y="623016"/>
                  </a:lnTo>
                  <a:lnTo>
                    <a:pt x="697270" y="621205"/>
                  </a:lnTo>
                  <a:lnTo>
                    <a:pt x="707533" y="623016"/>
                  </a:lnTo>
                  <a:lnTo>
                    <a:pt x="709344" y="627845"/>
                  </a:lnTo>
                  <a:lnTo>
                    <a:pt x="713570" y="629656"/>
                  </a:lnTo>
                  <a:lnTo>
                    <a:pt x="714777" y="635090"/>
                  </a:lnTo>
                  <a:lnTo>
                    <a:pt x="714777" y="644749"/>
                  </a:lnTo>
                  <a:lnTo>
                    <a:pt x="706929" y="643541"/>
                  </a:lnTo>
                  <a:lnTo>
                    <a:pt x="705722" y="645956"/>
                  </a:lnTo>
                  <a:lnTo>
                    <a:pt x="709344" y="656822"/>
                  </a:lnTo>
                  <a:lnTo>
                    <a:pt x="717796" y="658030"/>
                  </a:lnTo>
                  <a:lnTo>
                    <a:pt x="725644" y="662256"/>
                  </a:lnTo>
                  <a:lnTo>
                    <a:pt x="725040" y="668293"/>
                  </a:lnTo>
                  <a:lnTo>
                    <a:pt x="722625" y="674933"/>
                  </a:lnTo>
                  <a:lnTo>
                    <a:pt x="722625" y="678556"/>
                  </a:lnTo>
                  <a:lnTo>
                    <a:pt x="731681" y="683989"/>
                  </a:lnTo>
                  <a:lnTo>
                    <a:pt x="735303" y="688215"/>
                  </a:lnTo>
                  <a:lnTo>
                    <a:pt x="734699" y="694856"/>
                  </a:lnTo>
                  <a:lnTo>
                    <a:pt x="726851" y="693044"/>
                  </a:lnTo>
                  <a:lnTo>
                    <a:pt x="720814" y="692441"/>
                  </a:lnTo>
                  <a:lnTo>
                    <a:pt x="715985" y="694856"/>
                  </a:lnTo>
                  <a:lnTo>
                    <a:pt x="719003" y="697874"/>
                  </a:lnTo>
                  <a:lnTo>
                    <a:pt x="714777" y="702100"/>
                  </a:lnTo>
                  <a:lnTo>
                    <a:pt x="705722" y="704515"/>
                  </a:lnTo>
                  <a:lnTo>
                    <a:pt x="700892" y="702704"/>
                  </a:lnTo>
                  <a:lnTo>
                    <a:pt x="692440" y="702100"/>
                  </a:lnTo>
                  <a:lnTo>
                    <a:pt x="690026" y="697874"/>
                  </a:lnTo>
                  <a:lnTo>
                    <a:pt x="685196" y="698478"/>
                  </a:lnTo>
                  <a:lnTo>
                    <a:pt x="685196" y="692441"/>
                  </a:lnTo>
                  <a:lnTo>
                    <a:pt x="678555" y="689422"/>
                  </a:lnTo>
                  <a:lnTo>
                    <a:pt x="673726" y="688215"/>
                  </a:lnTo>
                  <a:lnTo>
                    <a:pt x="671311" y="684593"/>
                  </a:lnTo>
                  <a:lnTo>
                    <a:pt x="665878" y="685196"/>
                  </a:lnTo>
                  <a:lnTo>
                    <a:pt x="659841" y="683385"/>
                  </a:lnTo>
                  <a:lnTo>
                    <a:pt x="659841" y="679763"/>
                  </a:lnTo>
                  <a:lnTo>
                    <a:pt x="656823" y="678556"/>
                  </a:lnTo>
                  <a:lnTo>
                    <a:pt x="655011" y="674933"/>
                  </a:lnTo>
                  <a:lnTo>
                    <a:pt x="646560" y="679159"/>
                  </a:lnTo>
                  <a:lnTo>
                    <a:pt x="642334" y="678556"/>
                  </a:lnTo>
                  <a:lnTo>
                    <a:pt x="639315" y="682782"/>
                  </a:lnTo>
                  <a:lnTo>
                    <a:pt x="629052" y="675537"/>
                  </a:lnTo>
                  <a:lnTo>
                    <a:pt x="624827" y="673726"/>
                  </a:lnTo>
                  <a:lnTo>
                    <a:pt x="621808" y="669500"/>
                  </a:lnTo>
                  <a:lnTo>
                    <a:pt x="618790" y="667689"/>
                  </a:lnTo>
                  <a:lnTo>
                    <a:pt x="617582" y="663463"/>
                  </a:lnTo>
                  <a:lnTo>
                    <a:pt x="610941" y="656219"/>
                  </a:lnTo>
                  <a:lnTo>
                    <a:pt x="609734" y="651389"/>
                  </a:lnTo>
                  <a:lnTo>
                    <a:pt x="606716" y="652597"/>
                  </a:lnTo>
                  <a:lnTo>
                    <a:pt x="597056" y="650786"/>
                  </a:lnTo>
                  <a:lnTo>
                    <a:pt x="593434" y="645956"/>
                  </a:lnTo>
                  <a:lnTo>
                    <a:pt x="581964" y="644145"/>
                  </a:lnTo>
                  <a:lnTo>
                    <a:pt x="572908" y="641730"/>
                  </a:lnTo>
                  <a:lnTo>
                    <a:pt x="566268" y="629656"/>
                  </a:lnTo>
                  <a:lnTo>
                    <a:pt x="559627" y="625431"/>
                  </a:lnTo>
                  <a:lnTo>
                    <a:pt x="555401" y="629656"/>
                  </a:lnTo>
                  <a:lnTo>
                    <a:pt x="557816" y="631468"/>
                  </a:lnTo>
                  <a:lnTo>
                    <a:pt x="551176" y="637504"/>
                  </a:lnTo>
                  <a:lnTo>
                    <a:pt x="545742" y="639315"/>
                  </a:lnTo>
                  <a:lnTo>
                    <a:pt x="545139" y="643541"/>
                  </a:lnTo>
                  <a:lnTo>
                    <a:pt x="542120" y="648975"/>
                  </a:lnTo>
                  <a:lnTo>
                    <a:pt x="550572" y="656822"/>
                  </a:lnTo>
                  <a:lnTo>
                    <a:pt x="553590" y="656219"/>
                  </a:lnTo>
                  <a:lnTo>
                    <a:pt x="556005" y="665878"/>
                  </a:lnTo>
                  <a:lnTo>
                    <a:pt x="555401" y="670104"/>
                  </a:lnTo>
                  <a:lnTo>
                    <a:pt x="550572" y="675537"/>
                  </a:lnTo>
                  <a:lnTo>
                    <a:pt x="556005" y="677348"/>
                  </a:lnTo>
                  <a:lnTo>
                    <a:pt x="552987" y="680367"/>
                  </a:lnTo>
                  <a:lnTo>
                    <a:pt x="555401" y="682782"/>
                  </a:lnTo>
                  <a:lnTo>
                    <a:pt x="548761" y="691233"/>
                  </a:lnTo>
                  <a:lnTo>
                    <a:pt x="545742" y="696667"/>
                  </a:lnTo>
                  <a:lnTo>
                    <a:pt x="550572" y="702704"/>
                  </a:lnTo>
                  <a:lnTo>
                    <a:pt x="555401" y="706326"/>
                  </a:lnTo>
                  <a:lnTo>
                    <a:pt x="557212" y="709344"/>
                  </a:lnTo>
                  <a:lnTo>
                    <a:pt x="550572" y="721418"/>
                  </a:lnTo>
                  <a:lnTo>
                    <a:pt x="552383" y="725644"/>
                  </a:lnTo>
                  <a:lnTo>
                    <a:pt x="547553" y="732285"/>
                  </a:lnTo>
                  <a:lnTo>
                    <a:pt x="546950" y="734700"/>
                  </a:lnTo>
                  <a:lnTo>
                    <a:pt x="540309" y="746170"/>
                  </a:lnTo>
                  <a:lnTo>
                    <a:pt x="537291" y="746170"/>
                  </a:lnTo>
                  <a:lnTo>
                    <a:pt x="533668" y="749792"/>
                  </a:lnTo>
                  <a:lnTo>
                    <a:pt x="530046" y="755829"/>
                  </a:lnTo>
                  <a:lnTo>
                    <a:pt x="519180" y="755829"/>
                  </a:lnTo>
                  <a:lnTo>
                    <a:pt x="507106" y="755225"/>
                  </a:lnTo>
                  <a:lnTo>
                    <a:pt x="502276" y="752810"/>
                  </a:lnTo>
                  <a:lnTo>
                    <a:pt x="501672" y="748585"/>
                  </a:lnTo>
                  <a:lnTo>
                    <a:pt x="506502" y="742548"/>
                  </a:lnTo>
                  <a:lnTo>
                    <a:pt x="504691" y="739529"/>
                  </a:lnTo>
                  <a:lnTo>
                    <a:pt x="508313" y="733492"/>
                  </a:lnTo>
                  <a:lnTo>
                    <a:pt x="513746" y="735303"/>
                  </a:lnTo>
                  <a:lnTo>
                    <a:pt x="516765" y="733492"/>
                  </a:lnTo>
                  <a:lnTo>
                    <a:pt x="511331" y="726248"/>
                  </a:lnTo>
                  <a:lnTo>
                    <a:pt x="508917" y="728663"/>
                  </a:lnTo>
                  <a:lnTo>
                    <a:pt x="501672" y="731681"/>
                  </a:lnTo>
                  <a:lnTo>
                    <a:pt x="499257" y="735303"/>
                  </a:lnTo>
                  <a:lnTo>
                    <a:pt x="494428" y="737718"/>
                  </a:lnTo>
                  <a:lnTo>
                    <a:pt x="487787" y="738322"/>
                  </a:lnTo>
                  <a:lnTo>
                    <a:pt x="485976" y="740133"/>
                  </a:lnTo>
                  <a:lnTo>
                    <a:pt x="478732" y="730474"/>
                  </a:lnTo>
                  <a:lnTo>
                    <a:pt x="475713" y="732285"/>
                  </a:lnTo>
                  <a:lnTo>
                    <a:pt x="467261" y="734096"/>
                  </a:lnTo>
                  <a:lnTo>
                    <a:pt x="465450" y="732889"/>
                  </a:lnTo>
                  <a:lnTo>
                    <a:pt x="456395" y="729870"/>
                  </a:lnTo>
                  <a:lnTo>
                    <a:pt x="449754" y="725644"/>
                  </a:lnTo>
                  <a:lnTo>
                    <a:pt x="446132" y="725041"/>
                  </a:lnTo>
                  <a:lnTo>
                    <a:pt x="440095" y="720815"/>
                  </a:lnTo>
                  <a:lnTo>
                    <a:pt x="430436" y="715985"/>
                  </a:lnTo>
                  <a:lnTo>
                    <a:pt x="420777" y="716589"/>
                  </a:lnTo>
                  <a:lnTo>
                    <a:pt x="420173" y="723229"/>
                  </a:lnTo>
                  <a:lnTo>
                    <a:pt x="412325" y="722626"/>
                  </a:lnTo>
                  <a:lnTo>
                    <a:pt x="402062" y="732889"/>
                  </a:lnTo>
                  <a:lnTo>
                    <a:pt x="395422" y="747981"/>
                  </a:lnTo>
                  <a:lnTo>
                    <a:pt x="393007" y="750396"/>
                  </a:lnTo>
                  <a:lnTo>
                    <a:pt x="389988" y="748585"/>
                  </a:lnTo>
                  <a:lnTo>
                    <a:pt x="389385" y="741340"/>
                  </a:lnTo>
                  <a:lnTo>
                    <a:pt x="374896" y="734096"/>
                  </a:lnTo>
                  <a:lnTo>
                    <a:pt x="370066" y="735907"/>
                  </a:lnTo>
                  <a:lnTo>
                    <a:pt x="366444" y="731681"/>
                  </a:lnTo>
                  <a:lnTo>
                    <a:pt x="365840" y="729266"/>
                  </a:lnTo>
                  <a:lnTo>
                    <a:pt x="359803" y="726852"/>
                  </a:lnTo>
                  <a:lnTo>
                    <a:pt x="354974" y="726248"/>
                  </a:lnTo>
                  <a:lnTo>
                    <a:pt x="349540" y="727455"/>
                  </a:lnTo>
                  <a:lnTo>
                    <a:pt x="345918" y="732889"/>
                  </a:lnTo>
                  <a:lnTo>
                    <a:pt x="342900" y="733492"/>
                  </a:lnTo>
                  <a:lnTo>
                    <a:pt x="341692" y="730474"/>
                  </a:lnTo>
                  <a:lnTo>
                    <a:pt x="350748" y="725644"/>
                  </a:lnTo>
                  <a:lnTo>
                    <a:pt x="351955" y="720211"/>
                  </a:lnTo>
                  <a:lnTo>
                    <a:pt x="350748" y="716589"/>
                  </a:lnTo>
                  <a:lnTo>
                    <a:pt x="356181" y="710552"/>
                  </a:lnTo>
                  <a:lnTo>
                    <a:pt x="355577" y="709344"/>
                  </a:lnTo>
                  <a:lnTo>
                    <a:pt x="359803" y="699685"/>
                  </a:lnTo>
                  <a:lnTo>
                    <a:pt x="361011" y="694856"/>
                  </a:lnTo>
                  <a:lnTo>
                    <a:pt x="360407" y="690026"/>
                  </a:lnTo>
                  <a:lnTo>
                    <a:pt x="367651" y="685800"/>
                  </a:lnTo>
                  <a:lnTo>
                    <a:pt x="369462" y="680970"/>
                  </a:lnTo>
                  <a:lnTo>
                    <a:pt x="363425" y="680367"/>
                  </a:lnTo>
                  <a:lnTo>
                    <a:pt x="364633" y="674933"/>
                  </a:lnTo>
                  <a:lnTo>
                    <a:pt x="361011" y="673122"/>
                  </a:lnTo>
                  <a:lnTo>
                    <a:pt x="362822" y="666482"/>
                  </a:lnTo>
                  <a:lnTo>
                    <a:pt x="361011" y="658634"/>
                  </a:lnTo>
                  <a:lnTo>
                    <a:pt x="358596" y="656219"/>
                  </a:lnTo>
                  <a:lnTo>
                    <a:pt x="357388" y="651389"/>
                  </a:lnTo>
                  <a:lnTo>
                    <a:pt x="360407" y="648975"/>
                  </a:lnTo>
                  <a:lnTo>
                    <a:pt x="361011" y="645352"/>
                  </a:lnTo>
                  <a:lnTo>
                    <a:pt x="356181" y="644145"/>
                  </a:lnTo>
                  <a:lnTo>
                    <a:pt x="337467" y="651993"/>
                  </a:lnTo>
                  <a:lnTo>
                    <a:pt x="335656" y="650182"/>
                  </a:lnTo>
                  <a:lnTo>
                    <a:pt x="328411" y="653804"/>
                  </a:lnTo>
                  <a:lnTo>
                    <a:pt x="326600" y="657426"/>
                  </a:lnTo>
                  <a:lnTo>
                    <a:pt x="321167" y="658030"/>
                  </a:lnTo>
                  <a:lnTo>
                    <a:pt x="320563" y="651993"/>
                  </a:lnTo>
                  <a:lnTo>
                    <a:pt x="312111" y="655615"/>
                  </a:lnTo>
                  <a:lnTo>
                    <a:pt x="307282" y="654408"/>
                  </a:lnTo>
                  <a:lnTo>
                    <a:pt x="304867" y="651993"/>
                  </a:lnTo>
                  <a:lnTo>
                    <a:pt x="294604" y="651993"/>
                  </a:lnTo>
                  <a:lnTo>
                    <a:pt x="292793" y="658634"/>
                  </a:lnTo>
                  <a:lnTo>
                    <a:pt x="275889" y="658634"/>
                  </a:lnTo>
                  <a:lnTo>
                    <a:pt x="269852" y="655011"/>
                  </a:lnTo>
                  <a:lnTo>
                    <a:pt x="257778" y="656822"/>
                  </a:lnTo>
                  <a:lnTo>
                    <a:pt x="251741" y="658030"/>
                  </a:lnTo>
                  <a:lnTo>
                    <a:pt x="242686" y="658030"/>
                  </a:lnTo>
                  <a:lnTo>
                    <a:pt x="237253" y="661048"/>
                  </a:lnTo>
                  <a:lnTo>
                    <a:pt x="237253" y="665274"/>
                  </a:lnTo>
                  <a:lnTo>
                    <a:pt x="231820" y="666482"/>
                  </a:lnTo>
                  <a:lnTo>
                    <a:pt x="227594" y="669500"/>
                  </a:lnTo>
                  <a:lnTo>
                    <a:pt x="227594" y="672519"/>
                  </a:lnTo>
                  <a:lnTo>
                    <a:pt x="220953" y="674330"/>
                  </a:lnTo>
                  <a:lnTo>
                    <a:pt x="216124" y="673122"/>
                  </a:lnTo>
                  <a:lnTo>
                    <a:pt x="206464" y="675537"/>
                  </a:lnTo>
                  <a:lnTo>
                    <a:pt x="199220" y="675537"/>
                  </a:lnTo>
                  <a:lnTo>
                    <a:pt x="194390" y="673122"/>
                  </a:lnTo>
                  <a:lnTo>
                    <a:pt x="190165" y="667689"/>
                  </a:lnTo>
                  <a:lnTo>
                    <a:pt x="179298" y="667689"/>
                  </a:lnTo>
                  <a:lnTo>
                    <a:pt x="177487" y="665274"/>
                  </a:lnTo>
                  <a:lnTo>
                    <a:pt x="170846" y="661652"/>
                  </a:lnTo>
                  <a:lnTo>
                    <a:pt x="167828" y="656822"/>
                  </a:lnTo>
                  <a:lnTo>
                    <a:pt x="167224" y="651389"/>
                  </a:lnTo>
                  <a:lnTo>
                    <a:pt x="167828" y="646560"/>
                  </a:lnTo>
                  <a:lnTo>
                    <a:pt x="161187" y="645352"/>
                  </a:lnTo>
                  <a:lnTo>
                    <a:pt x="155754" y="641730"/>
                  </a:lnTo>
                  <a:lnTo>
                    <a:pt x="151528" y="636901"/>
                  </a:lnTo>
                  <a:lnTo>
                    <a:pt x="140057" y="634486"/>
                  </a:lnTo>
                  <a:lnTo>
                    <a:pt x="139454" y="630260"/>
                  </a:lnTo>
                  <a:lnTo>
                    <a:pt x="140661" y="623619"/>
                  </a:lnTo>
                  <a:lnTo>
                    <a:pt x="143680" y="619997"/>
                  </a:lnTo>
                  <a:lnTo>
                    <a:pt x="149717" y="618186"/>
                  </a:lnTo>
                  <a:lnTo>
                    <a:pt x="156357" y="609131"/>
                  </a:lnTo>
                  <a:lnTo>
                    <a:pt x="170242" y="609131"/>
                  </a:lnTo>
                  <a:lnTo>
                    <a:pt x="176883" y="606112"/>
                  </a:lnTo>
                  <a:lnTo>
                    <a:pt x="179902" y="602490"/>
                  </a:lnTo>
                  <a:lnTo>
                    <a:pt x="183524" y="602490"/>
                  </a:lnTo>
                  <a:lnTo>
                    <a:pt x="187146" y="597057"/>
                  </a:lnTo>
                  <a:lnTo>
                    <a:pt x="185939" y="586794"/>
                  </a:lnTo>
                  <a:lnTo>
                    <a:pt x="193183" y="580153"/>
                  </a:lnTo>
                  <a:lnTo>
                    <a:pt x="198616" y="580757"/>
                  </a:lnTo>
                  <a:lnTo>
                    <a:pt x="199220" y="575323"/>
                  </a:lnTo>
                  <a:lnTo>
                    <a:pt x="203446" y="572305"/>
                  </a:lnTo>
                  <a:lnTo>
                    <a:pt x="205257" y="568683"/>
                  </a:lnTo>
                  <a:lnTo>
                    <a:pt x="205861" y="561438"/>
                  </a:lnTo>
                  <a:lnTo>
                    <a:pt x="207672" y="559024"/>
                  </a:lnTo>
                  <a:lnTo>
                    <a:pt x="213105" y="559024"/>
                  </a:lnTo>
                  <a:lnTo>
                    <a:pt x="217331" y="556005"/>
                  </a:lnTo>
                  <a:lnTo>
                    <a:pt x="217331" y="550572"/>
                  </a:lnTo>
                  <a:lnTo>
                    <a:pt x="219746" y="541516"/>
                  </a:lnTo>
                  <a:lnTo>
                    <a:pt x="217331" y="538498"/>
                  </a:lnTo>
                  <a:lnTo>
                    <a:pt x="216124" y="533065"/>
                  </a:lnTo>
                  <a:lnTo>
                    <a:pt x="207672" y="532461"/>
                  </a:lnTo>
                  <a:lnTo>
                    <a:pt x="202842" y="534876"/>
                  </a:lnTo>
                  <a:lnTo>
                    <a:pt x="196805" y="536083"/>
                  </a:lnTo>
                  <a:lnTo>
                    <a:pt x="194994" y="532461"/>
                  </a:lnTo>
                  <a:lnTo>
                    <a:pt x="191372" y="534272"/>
                  </a:lnTo>
                  <a:lnTo>
                    <a:pt x="188353" y="531857"/>
                  </a:lnTo>
                  <a:lnTo>
                    <a:pt x="184128" y="533065"/>
                  </a:lnTo>
                  <a:lnTo>
                    <a:pt x="179902" y="526424"/>
                  </a:lnTo>
                  <a:lnTo>
                    <a:pt x="180505" y="524009"/>
                  </a:lnTo>
                  <a:lnTo>
                    <a:pt x="176279" y="522802"/>
                  </a:lnTo>
                  <a:lnTo>
                    <a:pt x="174468" y="528839"/>
                  </a:lnTo>
                  <a:lnTo>
                    <a:pt x="173865" y="534272"/>
                  </a:lnTo>
                  <a:lnTo>
                    <a:pt x="170242" y="535480"/>
                  </a:lnTo>
                  <a:lnTo>
                    <a:pt x="169035" y="530046"/>
                  </a:lnTo>
                  <a:lnTo>
                    <a:pt x="165413" y="520991"/>
                  </a:lnTo>
                  <a:lnTo>
                    <a:pt x="166620" y="513143"/>
                  </a:lnTo>
                  <a:lnTo>
                    <a:pt x="165413" y="508313"/>
                  </a:lnTo>
                  <a:lnTo>
                    <a:pt x="162998" y="508313"/>
                  </a:lnTo>
                  <a:lnTo>
                    <a:pt x="157565" y="502880"/>
                  </a:lnTo>
                  <a:lnTo>
                    <a:pt x="153339" y="503484"/>
                  </a:lnTo>
                  <a:lnTo>
                    <a:pt x="146698" y="496843"/>
                  </a:lnTo>
                  <a:lnTo>
                    <a:pt x="145491" y="493221"/>
                  </a:lnTo>
                  <a:lnTo>
                    <a:pt x="148509" y="485976"/>
                  </a:lnTo>
                  <a:lnTo>
                    <a:pt x="150924" y="483562"/>
                  </a:lnTo>
                  <a:lnTo>
                    <a:pt x="149717" y="473299"/>
                  </a:lnTo>
                  <a:lnTo>
                    <a:pt x="152735" y="461828"/>
                  </a:lnTo>
                  <a:lnTo>
                    <a:pt x="152131" y="458206"/>
                  </a:lnTo>
                  <a:lnTo>
                    <a:pt x="153943" y="453377"/>
                  </a:lnTo>
                  <a:lnTo>
                    <a:pt x="149717" y="448547"/>
                  </a:lnTo>
                  <a:lnTo>
                    <a:pt x="148509" y="443717"/>
                  </a:lnTo>
                  <a:lnTo>
                    <a:pt x="143680" y="443114"/>
                  </a:lnTo>
                  <a:lnTo>
                    <a:pt x="140661" y="448547"/>
                  </a:lnTo>
                  <a:lnTo>
                    <a:pt x="135832" y="446736"/>
                  </a:lnTo>
                  <a:lnTo>
                    <a:pt x="132813" y="443717"/>
                  </a:lnTo>
                  <a:lnTo>
                    <a:pt x="132813" y="439491"/>
                  </a:lnTo>
                  <a:lnTo>
                    <a:pt x="135228" y="431644"/>
                  </a:lnTo>
                  <a:lnTo>
                    <a:pt x="133417" y="427418"/>
                  </a:lnTo>
                  <a:lnTo>
                    <a:pt x="138850" y="417155"/>
                  </a:lnTo>
                  <a:lnTo>
                    <a:pt x="141265" y="415344"/>
                  </a:lnTo>
                  <a:lnTo>
                    <a:pt x="144283" y="405685"/>
                  </a:lnTo>
                  <a:lnTo>
                    <a:pt x="144887" y="400855"/>
                  </a:lnTo>
                  <a:lnTo>
                    <a:pt x="143680" y="393007"/>
                  </a:lnTo>
                  <a:lnTo>
                    <a:pt x="140057" y="388177"/>
                  </a:lnTo>
                  <a:lnTo>
                    <a:pt x="134624" y="385763"/>
                  </a:lnTo>
                  <a:lnTo>
                    <a:pt x="126776" y="387574"/>
                  </a:lnTo>
                  <a:lnTo>
                    <a:pt x="124965" y="394214"/>
                  </a:lnTo>
                  <a:lnTo>
                    <a:pt x="126172" y="401459"/>
                  </a:lnTo>
                  <a:lnTo>
                    <a:pt x="102629" y="396026"/>
                  </a:lnTo>
                  <a:lnTo>
                    <a:pt x="99610" y="396629"/>
                  </a:lnTo>
                  <a:lnTo>
                    <a:pt x="92969" y="393007"/>
                  </a:lnTo>
                  <a:lnTo>
                    <a:pt x="91158" y="388177"/>
                  </a:lnTo>
                  <a:lnTo>
                    <a:pt x="87536" y="386970"/>
                  </a:lnTo>
                  <a:lnTo>
                    <a:pt x="88140" y="382140"/>
                  </a:lnTo>
                  <a:lnTo>
                    <a:pt x="80895" y="374292"/>
                  </a:lnTo>
                  <a:lnTo>
                    <a:pt x="84518" y="369463"/>
                  </a:lnTo>
                  <a:lnTo>
                    <a:pt x="83914" y="357992"/>
                  </a:lnTo>
                  <a:lnTo>
                    <a:pt x="80292" y="354370"/>
                  </a:lnTo>
                  <a:lnTo>
                    <a:pt x="79688" y="350144"/>
                  </a:lnTo>
                  <a:lnTo>
                    <a:pt x="76669" y="345918"/>
                  </a:lnTo>
                  <a:lnTo>
                    <a:pt x="76669" y="343504"/>
                  </a:lnTo>
                  <a:lnTo>
                    <a:pt x="71840" y="343504"/>
                  </a:lnTo>
                  <a:lnTo>
                    <a:pt x="68821" y="341693"/>
                  </a:lnTo>
                  <a:lnTo>
                    <a:pt x="68821" y="338070"/>
                  </a:lnTo>
                  <a:lnTo>
                    <a:pt x="57351" y="335656"/>
                  </a:lnTo>
                  <a:lnTo>
                    <a:pt x="53125" y="333844"/>
                  </a:lnTo>
                  <a:lnTo>
                    <a:pt x="50710" y="327808"/>
                  </a:lnTo>
                  <a:lnTo>
                    <a:pt x="46484" y="327204"/>
                  </a:lnTo>
                  <a:lnTo>
                    <a:pt x="44070" y="321771"/>
                  </a:lnTo>
                  <a:lnTo>
                    <a:pt x="44673" y="317545"/>
                  </a:lnTo>
                  <a:lnTo>
                    <a:pt x="39240" y="310301"/>
                  </a:lnTo>
                  <a:lnTo>
                    <a:pt x="38033" y="302453"/>
                  </a:lnTo>
                  <a:lnTo>
                    <a:pt x="38636" y="297019"/>
                  </a:lnTo>
                  <a:lnTo>
                    <a:pt x="31996" y="294001"/>
                  </a:lnTo>
                  <a:lnTo>
                    <a:pt x="25959" y="293397"/>
                  </a:lnTo>
                  <a:lnTo>
                    <a:pt x="22940" y="290379"/>
                  </a:lnTo>
                  <a:lnTo>
                    <a:pt x="21129" y="283738"/>
                  </a:lnTo>
                  <a:lnTo>
                    <a:pt x="15696" y="284342"/>
                  </a:lnTo>
                  <a:lnTo>
                    <a:pt x="12677" y="280116"/>
                  </a:lnTo>
                  <a:lnTo>
                    <a:pt x="4830" y="280719"/>
                  </a:lnTo>
                  <a:lnTo>
                    <a:pt x="0" y="280116"/>
                  </a:lnTo>
                  <a:lnTo>
                    <a:pt x="5433" y="274079"/>
                  </a:lnTo>
                  <a:lnTo>
                    <a:pt x="7244" y="267438"/>
                  </a:lnTo>
                  <a:lnTo>
                    <a:pt x="11470" y="257175"/>
                  </a:lnTo>
                  <a:lnTo>
                    <a:pt x="10866" y="250534"/>
                  </a:lnTo>
                  <a:lnTo>
                    <a:pt x="16300" y="242686"/>
                  </a:lnTo>
                  <a:lnTo>
                    <a:pt x="15092" y="236649"/>
                  </a:lnTo>
                  <a:lnTo>
                    <a:pt x="10866" y="231820"/>
                  </a:lnTo>
                  <a:lnTo>
                    <a:pt x="16300" y="226386"/>
                  </a:lnTo>
                  <a:lnTo>
                    <a:pt x="22940" y="223972"/>
                  </a:lnTo>
                  <a:lnTo>
                    <a:pt x="24751" y="218538"/>
                  </a:lnTo>
                  <a:lnTo>
                    <a:pt x="21733" y="211294"/>
                  </a:lnTo>
                  <a:lnTo>
                    <a:pt x="15696" y="209483"/>
                  </a:lnTo>
                  <a:lnTo>
                    <a:pt x="15696" y="204050"/>
                  </a:lnTo>
                  <a:lnTo>
                    <a:pt x="12074" y="199824"/>
                  </a:lnTo>
                  <a:lnTo>
                    <a:pt x="14489" y="194391"/>
                  </a:lnTo>
                  <a:lnTo>
                    <a:pt x="14489" y="189561"/>
                  </a:lnTo>
                  <a:lnTo>
                    <a:pt x="21129" y="186543"/>
                  </a:lnTo>
                  <a:lnTo>
                    <a:pt x="36222" y="183524"/>
                  </a:lnTo>
                  <a:lnTo>
                    <a:pt x="45277" y="183524"/>
                  </a:lnTo>
                  <a:lnTo>
                    <a:pt x="57351" y="186543"/>
                  </a:lnTo>
                  <a:lnTo>
                    <a:pt x="74255" y="185939"/>
                  </a:lnTo>
                  <a:lnTo>
                    <a:pt x="80895" y="188354"/>
                  </a:lnTo>
                  <a:lnTo>
                    <a:pt x="87536" y="187146"/>
                  </a:lnTo>
                  <a:lnTo>
                    <a:pt x="98403" y="182920"/>
                  </a:lnTo>
                  <a:lnTo>
                    <a:pt x="110477" y="181109"/>
                  </a:lnTo>
                  <a:lnTo>
                    <a:pt x="112288" y="182317"/>
                  </a:lnTo>
                  <a:lnTo>
                    <a:pt x="124965" y="178694"/>
                  </a:lnTo>
                  <a:lnTo>
                    <a:pt x="131002" y="172657"/>
                  </a:lnTo>
                  <a:lnTo>
                    <a:pt x="134020" y="167828"/>
                  </a:lnTo>
                  <a:lnTo>
                    <a:pt x="137643" y="158169"/>
                  </a:lnTo>
                  <a:lnTo>
                    <a:pt x="144283" y="160583"/>
                  </a:lnTo>
                  <a:lnTo>
                    <a:pt x="149113" y="164206"/>
                  </a:lnTo>
                  <a:lnTo>
                    <a:pt x="152131" y="172054"/>
                  </a:lnTo>
                  <a:lnTo>
                    <a:pt x="154546" y="173865"/>
                  </a:lnTo>
                  <a:lnTo>
                    <a:pt x="155754" y="179298"/>
                  </a:lnTo>
                  <a:lnTo>
                    <a:pt x="158168" y="182317"/>
                  </a:lnTo>
                  <a:lnTo>
                    <a:pt x="158168" y="188957"/>
                  </a:lnTo>
                  <a:lnTo>
                    <a:pt x="162394" y="193787"/>
                  </a:lnTo>
                  <a:lnTo>
                    <a:pt x="168431" y="188354"/>
                  </a:lnTo>
                  <a:lnTo>
                    <a:pt x="167828" y="182920"/>
                  </a:lnTo>
                  <a:lnTo>
                    <a:pt x="169639" y="180506"/>
                  </a:lnTo>
                  <a:lnTo>
                    <a:pt x="173261" y="182317"/>
                  </a:lnTo>
                  <a:lnTo>
                    <a:pt x="171450" y="185939"/>
                  </a:lnTo>
                  <a:lnTo>
                    <a:pt x="176279" y="187146"/>
                  </a:lnTo>
                  <a:lnTo>
                    <a:pt x="176883" y="184128"/>
                  </a:lnTo>
                  <a:lnTo>
                    <a:pt x="175072" y="180506"/>
                  </a:lnTo>
                  <a:lnTo>
                    <a:pt x="185335" y="178091"/>
                  </a:lnTo>
                  <a:lnTo>
                    <a:pt x="192579" y="181109"/>
                  </a:lnTo>
                  <a:lnTo>
                    <a:pt x="194994" y="180506"/>
                  </a:lnTo>
                  <a:lnTo>
                    <a:pt x="194994" y="175072"/>
                  </a:lnTo>
                  <a:lnTo>
                    <a:pt x="199824" y="175072"/>
                  </a:lnTo>
                  <a:lnTo>
                    <a:pt x="205257" y="184731"/>
                  </a:lnTo>
                  <a:lnTo>
                    <a:pt x="207068" y="188957"/>
                  </a:lnTo>
                  <a:lnTo>
                    <a:pt x="205861" y="191976"/>
                  </a:lnTo>
                  <a:lnTo>
                    <a:pt x="200427" y="193787"/>
                  </a:lnTo>
                  <a:lnTo>
                    <a:pt x="198616" y="197409"/>
                  </a:lnTo>
                  <a:lnTo>
                    <a:pt x="199824" y="201031"/>
                  </a:lnTo>
                  <a:lnTo>
                    <a:pt x="204653" y="201635"/>
                  </a:lnTo>
                  <a:lnTo>
                    <a:pt x="207672" y="205257"/>
                  </a:lnTo>
                  <a:lnTo>
                    <a:pt x="206464" y="210087"/>
                  </a:lnTo>
                  <a:lnTo>
                    <a:pt x="208879" y="213105"/>
                  </a:lnTo>
                  <a:lnTo>
                    <a:pt x="214313" y="215520"/>
                  </a:lnTo>
                  <a:lnTo>
                    <a:pt x="218538" y="214916"/>
                  </a:lnTo>
                  <a:lnTo>
                    <a:pt x="220953" y="219746"/>
                  </a:lnTo>
                  <a:lnTo>
                    <a:pt x="226386" y="221557"/>
                  </a:lnTo>
                  <a:lnTo>
                    <a:pt x="225783" y="228198"/>
                  </a:lnTo>
                  <a:lnTo>
                    <a:pt x="233027" y="226386"/>
                  </a:lnTo>
                  <a:lnTo>
                    <a:pt x="235442" y="233027"/>
                  </a:lnTo>
                  <a:lnTo>
                    <a:pt x="241479" y="237857"/>
                  </a:lnTo>
                  <a:lnTo>
                    <a:pt x="246308" y="227594"/>
                  </a:lnTo>
                  <a:lnTo>
                    <a:pt x="246912" y="217935"/>
                  </a:lnTo>
                  <a:lnTo>
                    <a:pt x="252345" y="218538"/>
                  </a:lnTo>
                  <a:lnTo>
                    <a:pt x="255967" y="216124"/>
                  </a:lnTo>
                  <a:lnTo>
                    <a:pt x="254760" y="213105"/>
                  </a:lnTo>
                  <a:lnTo>
                    <a:pt x="257778" y="209483"/>
                  </a:lnTo>
                  <a:lnTo>
                    <a:pt x="263212" y="211898"/>
                  </a:lnTo>
                  <a:lnTo>
                    <a:pt x="267438" y="211898"/>
                  </a:lnTo>
                  <a:lnTo>
                    <a:pt x="275286" y="213709"/>
                  </a:lnTo>
                  <a:lnTo>
                    <a:pt x="277097" y="209483"/>
                  </a:lnTo>
                  <a:lnTo>
                    <a:pt x="277097" y="205257"/>
                  </a:lnTo>
                  <a:lnTo>
                    <a:pt x="279512" y="199824"/>
                  </a:lnTo>
                  <a:lnTo>
                    <a:pt x="284945" y="196202"/>
                  </a:lnTo>
                  <a:lnTo>
                    <a:pt x="289171" y="195598"/>
                  </a:lnTo>
                  <a:lnTo>
                    <a:pt x="292793" y="190768"/>
                  </a:lnTo>
                  <a:lnTo>
                    <a:pt x="300037" y="188354"/>
                  </a:lnTo>
                  <a:lnTo>
                    <a:pt x="301245" y="185939"/>
                  </a:lnTo>
                  <a:lnTo>
                    <a:pt x="308489" y="184128"/>
                  </a:lnTo>
                  <a:lnTo>
                    <a:pt x="310904" y="187146"/>
                  </a:lnTo>
                  <a:lnTo>
                    <a:pt x="310300" y="196202"/>
                  </a:lnTo>
                  <a:lnTo>
                    <a:pt x="317545" y="199220"/>
                  </a:lnTo>
                  <a:lnTo>
                    <a:pt x="321167" y="198013"/>
                  </a:lnTo>
                  <a:lnTo>
                    <a:pt x="320563" y="207068"/>
                  </a:lnTo>
                  <a:lnTo>
                    <a:pt x="324789" y="213709"/>
                  </a:lnTo>
                  <a:lnTo>
                    <a:pt x="325997" y="218538"/>
                  </a:lnTo>
                  <a:lnTo>
                    <a:pt x="330222" y="217331"/>
                  </a:lnTo>
                  <a:lnTo>
                    <a:pt x="335052" y="218538"/>
                  </a:lnTo>
                  <a:lnTo>
                    <a:pt x="339278" y="217935"/>
                  </a:lnTo>
                  <a:lnTo>
                    <a:pt x="343504" y="209483"/>
                  </a:lnTo>
                  <a:lnTo>
                    <a:pt x="352559" y="206465"/>
                  </a:lnTo>
                  <a:lnTo>
                    <a:pt x="356785" y="208879"/>
                  </a:lnTo>
                  <a:lnTo>
                    <a:pt x="359803" y="204050"/>
                  </a:lnTo>
                  <a:lnTo>
                    <a:pt x="361011" y="210690"/>
                  </a:lnTo>
                  <a:lnTo>
                    <a:pt x="359200" y="215520"/>
                  </a:lnTo>
                  <a:lnTo>
                    <a:pt x="364633" y="216727"/>
                  </a:lnTo>
                  <a:lnTo>
                    <a:pt x="369462" y="210087"/>
                  </a:lnTo>
                  <a:lnTo>
                    <a:pt x="376103" y="208276"/>
                  </a:lnTo>
                  <a:lnTo>
                    <a:pt x="380329" y="205861"/>
                  </a:lnTo>
                  <a:lnTo>
                    <a:pt x="377311" y="198013"/>
                  </a:lnTo>
                  <a:lnTo>
                    <a:pt x="387573" y="195598"/>
                  </a:lnTo>
                  <a:lnTo>
                    <a:pt x="391799" y="196202"/>
                  </a:lnTo>
                  <a:lnTo>
                    <a:pt x="398440" y="190165"/>
                  </a:lnTo>
                  <a:lnTo>
                    <a:pt x="403873" y="190165"/>
                  </a:lnTo>
                  <a:lnTo>
                    <a:pt x="403270" y="185335"/>
                  </a:lnTo>
                  <a:lnTo>
                    <a:pt x="406892" y="183524"/>
                  </a:lnTo>
                  <a:lnTo>
                    <a:pt x="411118" y="184128"/>
                  </a:lnTo>
                  <a:lnTo>
                    <a:pt x="424399" y="182317"/>
                  </a:lnTo>
                  <a:lnTo>
                    <a:pt x="428625" y="179298"/>
                  </a:lnTo>
                  <a:lnTo>
                    <a:pt x="435266" y="181713"/>
                  </a:lnTo>
                  <a:lnTo>
                    <a:pt x="447339" y="178091"/>
                  </a:lnTo>
                  <a:lnTo>
                    <a:pt x="449754" y="182920"/>
                  </a:lnTo>
                  <a:lnTo>
                    <a:pt x="455791" y="182317"/>
                  </a:lnTo>
                  <a:lnTo>
                    <a:pt x="456999" y="178091"/>
                  </a:lnTo>
                  <a:lnTo>
                    <a:pt x="463035" y="175072"/>
                  </a:lnTo>
                  <a:lnTo>
                    <a:pt x="461224" y="170846"/>
                  </a:lnTo>
                  <a:lnTo>
                    <a:pt x="464847" y="166620"/>
                  </a:lnTo>
                  <a:lnTo>
                    <a:pt x="469072" y="167828"/>
                  </a:lnTo>
                  <a:lnTo>
                    <a:pt x="470884" y="170243"/>
                  </a:lnTo>
                  <a:lnTo>
                    <a:pt x="478732" y="172054"/>
                  </a:lnTo>
                  <a:lnTo>
                    <a:pt x="482958" y="171450"/>
                  </a:lnTo>
                  <a:lnTo>
                    <a:pt x="484165" y="162395"/>
                  </a:lnTo>
                  <a:lnTo>
                    <a:pt x="481750" y="155754"/>
                  </a:lnTo>
                  <a:lnTo>
                    <a:pt x="481750" y="150321"/>
                  </a:lnTo>
                  <a:lnTo>
                    <a:pt x="479335" y="147302"/>
                  </a:lnTo>
                  <a:lnTo>
                    <a:pt x="485976" y="145491"/>
                  </a:lnTo>
                  <a:lnTo>
                    <a:pt x="490806" y="137643"/>
                  </a:lnTo>
                  <a:lnTo>
                    <a:pt x="490806" y="131606"/>
                  </a:lnTo>
                  <a:lnTo>
                    <a:pt x="492013" y="126173"/>
                  </a:lnTo>
                  <a:lnTo>
                    <a:pt x="494428" y="124362"/>
                  </a:lnTo>
                  <a:lnTo>
                    <a:pt x="497446" y="116514"/>
                  </a:lnTo>
                  <a:lnTo>
                    <a:pt x="503483" y="118928"/>
                  </a:lnTo>
                  <a:lnTo>
                    <a:pt x="505898" y="121947"/>
                  </a:lnTo>
                  <a:lnTo>
                    <a:pt x="512539" y="123154"/>
                  </a:lnTo>
                  <a:lnTo>
                    <a:pt x="516161" y="119532"/>
                  </a:lnTo>
                  <a:lnTo>
                    <a:pt x="526424" y="121343"/>
                  </a:lnTo>
                  <a:lnTo>
                    <a:pt x="533668" y="132210"/>
                  </a:lnTo>
                  <a:lnTo>
                    <a:pt x="541516" y="137039"/>
                  </a:lnTo>
                  <a:lnTo>
                    <a:pt x="545742" y="137039"/>
                  </a:lnTo>
                  <a:lnTo>
                    <a:pt x="546950" y="133417"/>
                  </a:lnTo>
                  <a:lnTo>
                    <a:pt x="551779" y="132813"/>
                  </a:lnTo>
                  <a:lnTo>
                    <a:pt x="552987" y="129191"/>
                  </a:lnTo>
                  <a:lnTo>
                    <a:pt x="561438" y="126776"/>
                  </a:lnTo>
                  <a:lnTo>
                    <a:pt x="565060" y="132813"/>
                  </a:lnTo>
                  <a:lnTo>
                    <a:pt x="573512" y="136436"/>
                  </a:lnTo>
                  <a:lnTo>
                    <a:pt x="577738" y="143076"/>
                  </a:lnTo>
                  <a:lnTo>
                    <a:pt x="579549" y="149717"/>
                  </a:lnTo>
                  <a:lnTo>
                    <a:pt x="575927" y="157565"/>
                  </a:lnTo>
                  <a:lnTo>
                    <a:pt x="577738" y="164206"/>
                  </a:lnTo>
                  <a:lnTo>
                    <a:pt x="583171" y="167224"/>
                  </a:lnTo>
                  <a:lnTo>
                    <a:pt x="586190" y="170846"/>
                  </a:lnTo>
                  <a:lnTo>
                    <a:pt x="596453" y="169035"/>
                  </a:lnTo>
                  <a:lnTo>
                    <a:pt x="596453" y="164206"/>
                  </a:lnTo>
                  <a:lnTo>
                    <a:pt x="603093" y="170243"/>
                  </a:lnTo>
                  <a:lnTo>
                    <a:pt x="612149" y="170243"/>
                  </a:lnTo>
                  <a:lnTo>
                    <a:pt x="617582" y="172657"/>
                  </a:lnTo>
                  <a:lnTo>
                    <a:pt x="614564" y="176280"/>
                  </a:lnTo>
                  <a:lnTo>
                    <a:pt x="613960" y="182317"/>
                  </a:lnTo>
                  <a:lnTo>
                    <a:pt x="616375" y="187750"/>
                  </a:lnTo>
                  <a:lnTo>
                    <a:pt x="612149" y="194994"/>
                  </a:lnTo>
                  <a:lnTo>
                    <a:pt x="613960" y="199220"/>
                  </a:lnTo>
                  <a:lnTo>
                    <a:pt x="617582" y="203446"/>
                  </a:lnTo>
                  <a:lnTo>
                    <a:pt x="624827" y="202842"/>
                  </a:lnTo>
                  <a:lnTo>
                    <a:pt x="629052" y="208879"/>
                  </a:lnTo>
                  <a:lnTo>
                    <a:pt x="633882" y="212501"/>
                  </a:lnTo>
                  <a:lnTo>
                    <a:pt x="637504" y="217331"/>
                  </a:lnTo>
                  <a:lnTo>
                    <a:pt x="644145" y="219746"/>
                  </a:lnTo>
                  <a:lnTo>
                    <a:pt x="647163" y="217935"/>
                  </a:lnTo>
                  <a:lnTo>
                    <a:pt x="648371" y="213709"/>
                  </a:lnTo>
                  <a:lnTo>
                    <a:pt x="647767" y="207672"/>
                  </a:lnTo>
                  <a:lnTo>
                    <a:pt x="652597" y="206465"/>
                  </a:lnTo>
                  <a:lnTo>
                    <a:pt x="653200" y="203446"/>
                  </a:lnTo>
                  <a:lnTo>
                    <a:pt x="653200" y="193183"/>
                  </a:lnTo>
                  <a:lnTo>
                    <a:pt x="656219" y="185939"/>
                  </a:lnTo>
                  <a:lnTo>
                    <a:pt x="659841" y="181713"/>
                  </a:lnTo>
                  <a:lnTo>
                    <a:pt x="664671" y="181713"/>
                  </a:lnTo>
                  <a:lnTo>
                    <a:pt x="666482" y="176280"/>
                  </a:lnTo>
                  <a:lnTo>
                    <a:pt x="671915" y="173261"/>
                  </a:lnTo>
                  <a:lnTo>
                    <a:pt x="672518" y="170243"/>
                  </a:lnTo>
                  <a:lnTo>
                    <a:pt x="675537" y="167224"/>
                  </a:lnTo>
                  <a:lnTo>
                    <a:pt x="685196" y="174469"/>
                  </a:lnTo>
                  <a:lnTo>
                    <a:pt x="689422" y="176280"/>
                  </a:lnTo>
                  <a:lnTo>
                    <a:pt x="700289" y="172054"/>
                  </a:lnTo>
                  <a:lnTo>
                    <a:pt x="702703" y="172657"/>
                  </a:lnTo>
                  <a:lnTo>
                    <a:pt x="705722" y="169639"/>
                  </a:lnTo>
                  <a:lnTo>
                    <a:pt x="707533" y="163602"/>
                  </a:lnTo>
                  <a:lnTo>
                    <a:pt x="715381" y="163602"/>
                  </a:lnTo>
                  <a:lnTo>
                    <a:pt x="717796" y="168432"/>
                  </a:lnTo>
                  <a:lnTo>
                    <a:pt x="718400" y="175072"/>
                  </a:lnTo>
                  <a:lnTo>
                    <a:pt x="724437" y="174469"/>
                  </a:lnTo>
                  <a:lnTo>
                    <a:pt x="728059" y="178091"/>
                  </a:lnTo>
                  <a:lnTo>
                    <a:pt x="732285" y="174469"/>
                  </a:lnTo>
                  <a:lnTo>
                    <a:pt x="738925" y="179902"/>
                  </a:lnTo>
                  <a:lnTo>
                    <a:pt x="737114" y="170243"/>
                  </a:lnTo>
                  <a:lnTo>
                    <a:pt x="744962" y="159980"/>
                  </a:lnTo>
                  <a:lnTo>
                    <a:pt x="750999" y="159980"/>
                  </a:lnTo>
                  <a:lnTo>
                    <a:pt x="760055" y="165413"/>
                  </a:lnTo>
                  <a:lnTo>
                    <a:pt x="768506" y="165413"/>
                  </a:lnTo>
                  <a:lnTo>
                    <a:pt x="767299" y="161791"/>
                  </a:lnTo>
                  <a:lnTo>
                    <a:pt x="769110" y="150924"/>
                  </a:lnTo>
                  <a:lnTo>
                    <a:pt x="772732" y="145491"/>
                  </a:lnTo>
                  <a:lnTo>
                    <a:pt x="775147" y="138850"/>
                  </a:lnTo>
                  <a:lnTo>
                    <a:pt x="773336" y="134021"/>
                  </a:lnTo>
                  <a:lnTo>
                    <a:pt x="775751" y="131002"/>
                  </a:lnTo>
                  <a:lnTo>
                    <a:pt x="775147" y="126173"/>
                  </a:lnTo>
                  <a:lnTo>
                    <a:pt x="777562" y="121947"/>
                  </a:lnTo>
                  <a:lnTo>
                    <a:pt x="773940" y="119532"/>
                  </a:lnTo>
                  <a:lnTo>
                    <a:pt x="779977" y="111080"/>
                  </a:lnTo>
                  <a:lnTo>
                    <a:pt x="788428" y="107458"/>
                  </a:lnTo>
                  <a:lnTo>
                    <a:pt x="790843" y="102025"/>
                  </a:lnTo>
                  <a:lnTo>
                    <a:pt x="788428" y="94781"/>
                  </a:lnTo>
                  <a:lnTo>
                    <a:pt x="789636" y="78481"/>
                  </a:lnTo>
                  <a:lnTo>
                    <a:pt x="787825" y="73651"/>
                  </a:lnTo>
                  <a:lnTo>
                    <a:pt x="794465" y="61577"/>
                  </a:lnTo>
                  <a:lnTo>
                    <a:pt x="796880" y="60973"/>
                  </a:lnTo>
                  <a:lnTo>
                    <a:pt x="801710" y="55540"/>
                  </a:lnTo>
                  <a:lnTo>
                    <a:pt x="805936" y="56748"/>
                  </a:lnTo>
                  <a:lnTo>
                    <a:pt x="807747" y="53729"/>
                  </a:lnTo>
                  <a:lnTo>
                    <a:pt x="811369" y="52522"/>
                  </a:lnTo>
                  <a:lnTo>
                    <a:pt x="813784" y="54936"/>
                  </a:lnTo>
                  <a:lnTo>
                    <a:pt x="818010" y="56144"/>
                  </a:lnTo>
                  <a:lnTo>
                    <a:pt x="819217" y="45277"/>
                  </a:lnTo>
                  <a:lnTo>
                    <a:pt x="821632" y="42259"/>
                  </a:lnTo>
                  <a:lnTo>
                    <a:pt x="824650" y="25355"/>
                  </a:lnTo>
                  <a:lnTo>
                    <a:pt x="833706" y="28978"/>
                  </a:lnTo>
                  <a:lnTo>
                    <a:pt x="835517" y="25355"/>
                  </a:lnTo>
                  <a:lnTo>
                    <a:pt x="838535" y="24148"/>
                  </a:lnTo>
                  <a:lnTo>
                    <a:pt x="851817" y="31392"/>
                  </a:lnTo>
                  <a:lnTo>
                    <a:pt x="855439" y="31996"/>
                  </a:lnTo>
                  <a:lnTo>
                    <a:pt x="855439" y="21129"/>
                  </a:lnTo>
                  <a:lnTo>
                    <a:pt x="860269" y="15696"/>
                  </a:lnTo>
                  <a:lnTo>
                    <a:pt x="857250" y="9055"/>
                  </a:lnTo>
                  <a:lnTo>
                    <a:pt x="863891" y="9659"/>
                  </a:lnTo>
                  <a:lnTo>
                    <a:pt x="866306" y="12074"/>
                  </a:lnTo>
                  <a:lnTo>
                    <a:pt x="868720" y="9055"/>
                  </a:lnTo>
                  <a:lnTo>
                    <a:pt x="871135" y="604"/>
                  </a:lnTo>
                  <a:lnTo>
                    <a:pt x="874757" y="0"/>
                  </a:lnTo>
                  <a:lnTo>
                    <a:pt x="883209" y="5433"/>
                  </a:lnTo>
                  <a:lnTo>
                    <a:pt x="886831" y="4226"/>
                  </a:lnTo>
                  <a:lnTo>
                    <a:pt x="892264" y="6037"/>
                  </a:lnTo>
                  <a:lnTo>
                    <a:pt x="898905" y="5433"/>
                  </a:lnTo>
                  <a:lnTo>
                    <a:pt x="900716" y="7244"/>
                  </a:lnTo>
                  <a:lnTo>
                    <a:pt x="900716" y="12074"/>
                  </a:lnTo>
                  <a:lnTo>
                    <a:pt x="903734" y="14489"/>
                  </a:lnTo>
                  <a:lnTo>
                    <a:pt x="903734" y="18111"/>
                  </a:lnTo>
                  <a:lnTo>
                    <a:pt x="919431" y="19922"/>
                  </a:lnTo>
                  <a:lnTo>
                    <a:pt x="920638" y="25959"/>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63" name="Freeform: Shape 5162">
              <a:extLst>
                <a:ext uri="{FF2B5EF4-FFF2-40B4-BE49-F238E27FC236}">
                  <a16:creationId xmlns:a16="http://schemas.microsoft.com/office/drawing/2014/main" id="{AFC75743-ADFC-701A-5E93-58C8AC9EA07C}"/>
                </a:ext>
              </a:extLst>
            </p:cNvPr>
            <p:cNvSpPr/>
            <p:nvPr/>
          </p:nvSpPr>
          <p:spPr>
            <a:xfrm>
              <a:off x="6730644" y="4374993"/>
              <a:ext cx="924260" cy="1467587"/>
            </a:xfrm>
            <a:custGeom>
              <a:avLst/>
              <a:gdLst>
                <a:gd name="connsiteX0" fmla="*/ 712966 w 924260"/>
                <a:gd name="connsiteY0" fmla="*/ 35618 h 1467587"/>
                <a:gd name="connsiteX1" fmla="*/ 717192 w 924260"/>
                <a:gd name="connsiteY1" fmla="*/ 35618 h 1467587"/>
                <a:gd name="connsiteX2" fmla="*/ 723833 w 924260"/>
                <a:gd name="connsiteY2" fmla="*/ 38636 h 1467587"/>
                <a:gd name="connsiteX3" fmla="*/ 717192 w 924260"/>
                <a:gd name="connsiteY3" fmla="*/ 46485 h 1467587"/>
                <a:gd name="connsiteX4" fmla="*/ 720211 w 924260"/>
                <a:gd name="connsiteY4" fmla="*/ 51918 h 1467587"/>
                <a:gd name="connsiteX5" fmla="*/ 716589 w 924260"/>
                <a:gd name="connsiteY5" fmla="*/ 57955 h 1467587"/>
                <a:gd name="connsiteX6" fmla="*/ 719003 w 924260"/>
                <a:gd name="connsiteY6" fmla="*/ 63388 h 1467587"/>
                <a:gd name="connsiteX7" fmla="*/ 722626 w 924260"/>
                <a:gd name="connsiteY7" fmla="*/ 65803 h 1467587"/>
                <a:gd name="connsiteX8" fmla="*/ 721418 w 924260"/>
                <a:gd name="connsiteY8" fmla="*/ 71236 h 1467587"/>
                <a:gd name="connsiteX9" fmla="*/ 723229 w 924260"/>
                <a:gd name="connsiteY9" fmla="*/ 77273 h 1467587"/>
                <a:gd name="connsiteX10" fmla="*/ 722626 w 924260"/>
                <a:gd name="connsiteY10" fmla="*/ 80292 h 1467587"/>
                <a:gd name="connsiteX11" fmla="*/ 715985 w 924260"/>
                <a:gd name="connsiteY11" fmla="*/ 82103 h 1467587"/>
                <a:gd name="connsiteX12" fmla="*/ 711759 w 924260"/>
                <a:gd name="connsiteY12" fmla="*/ 86932 h 1467587"/>
                <a:gd name="connsiteX13" fmla="*/ 713570 w 924260"/>
                <a:gd name="connsiteY13" fmla="*/ 91158 h 1467587"/>
                <a:gd name="connsiteX14" fmla="*/ 724437 w 924260"/>
                <a:gd name="connsiteY14" fmla="*/ 94781 h 1467587"/>
                <a:gd name="connsiteX15" fmla="*/ 728663 w 924260"/>
                <a:gd name="connsiteY15" fmla="*/ 100214 h 1467587"/>
                <a:gd name="connsiteX16" fmla="*/ 732285 w 924260"/>
                <a:gd name="connsiteY16" fmla="*/ 100214 h 1467587"/>
                <a:gd name="connsiteX17" fmla="*/ 734096 w 924260"/>
                <a:gd name="connsiteY17" fmla="*/ 105647 h 1467587"/>
                <a:gd name="connsiteX18" fmla="*/ 732285 w 924260"/>
                <a:gd name="connsiteY18" fmla="*/ 110477 h 1467587"/>
                <a:gd name="connsiteX19" fmla="*/ 726852 w 924260"/>
                <a:gd name="connsiteY19" fmla="*/ 110477 h 1467587"/>
                <a:gd name="connsiteX20" fmla="*/ 726248 w 924260"/>
                <a:gd name="connsiteY20" fmla="*/ 119532 h 1467587"/>
                <a:gd name="connsiteX21" fmla="*/ 720211 w 924260"/>
                <a:gd name="connsiteY21" fmla="*/ 118325 h 1467587"/>
                <a:gd name="connsiteX22" fmla="*/ 721418 w 924260"/>
                <a:gd name="connsiteY22" fmla="*/ 124965 h 1467587"/>
                <a:gd name="connsiteX23" fmla="*/ 716589 w 924260"/>
                <a:gd name="connsiteY23" fmla="*/ 127984 h 1467587"/>
                <a:gd name="connsiteX24" fmla="*/ 715381 w 924260"/>
                <a:gd name="connsiteY24" fmla="*/ 132813 h 1467587"/>
                <a:gd name="connsiteX25" fmla="*/ 713570 w 924260"/>
                <a:gd name="connsiteY25" fmla="*/ 135228 h 1467587"/>
                <a:gd name="connsiteX26" fmla="*/ 707533 w 924260"/>
                <a:gd name="connsiteY26" fmla="*/ 136435 h 1467587"/>
                <a:gd name="connsiteX27" fmla="*/ 707533 w 924260"/>
                <a:gd name="connsiteY27" fmla="*/ 139454 h 1467587"/>
                <a:gd name="connsiteX28" fmla="*/ 704515 w 924260"/>
                <a:gd name="connsiteY28" fmla="*/ 141869 h 1467587"/>
                <a:gd name="connsiteX29" fmla="*/ 703307 w 924260"/>
                <a:gd name="connsiteY29" fmla="*/ 146095 h 1467587"/>
                <a:gd name="connsiteX30" fmla="*/ 706929 w 924260"/>
                <a:gd name="connsiteY30" fmla="*/ 146698 h 1467587"/>
                <a:gd name="connsiteX31" fmla="*/ 713570 w 924260"/>
                <a:gd name="connsiteY31" fmla="*/ 150320 h 1467587"/>
                <a:gd name="connsiteX32" fmla="*/ 715381 w 924260"/>
                <a:gd name="connsiteY32" fmla="*/ 153339 h 1467587"/>
                <a:gd name="connsiteX33" fmla="*/ 710552 w 924260"/>
                <a:gd name="connsiteY33" fmla="*/ 158169 h 1467587"/>
                <a:gd name="connsiteX34" fmla="*/ 708137 w 924260"/>
                <a:gd name="connsiteY34" fmla="*/ 157565 h 1467587"/>
                <a:gd name="connsiteX35" fmla="*/ 701496 w 924260"/>
                <a:gd name="connsiteY35" fmla="*/ 159980 h 1467587"/>
                <a:gd name="connsiteX36" fmla="*/ 700289 w 924260"/>
                <a:gd name="connsiteY36" fmla="*/ 162394 h 1467587"/>
                <a:gd name="connsiteX37" fmla="*/ 693648 w 924260"/>
                <a:gd name="connsiteY37" fmla="*/ 164206 h 1467587"/>
                <a:gd name="connsiteX38" fmla="*/ 691233 w 924260"/>
                <a:gd name="connsiteY38" fmla="*/ 172657 h 1467587"/>
                <a:gd name="connsiteX39" fmla="*/ 692441 w 924260"/>
                <a:gd name="connsiteY39" fmla="*/ 178091 h 1467587"/>
                <a:gd name="connsiteX40" fmla="*/ 690026 w 924260"/>
                <a:gd name="connsiteY40" fmla="*/ 184731 h 1467587"/>
                <a:gd name="connsiteX41" fmla="*/ 690026 w 924260"/>
                <a:gd name="connsiteY41" fmla="*/ 189561 h 1467587"/>
                <a:gd name="connsiteX42" fmla="*/ 694252 w 924260"/>
                <a:gd name="connsiteY42" fmla="*/ 190165 h 1467587"/>
                <a:gd name="connsiteX43" fmla="*/ 697270 w 924260"/>
                <a:gd name="connsiteY43" fmla="*/ 192579 h 1467587"/>
                <a:gd name="connsiteX44" fmla="*/ 700289 w 924260"/>
                <a:gd name="connsiteY44" fmla="*/ 192579 h 1467587"/>
                <a:gd name="connsiteX45" fmla="*/ 702704 w 924260"/>
                <a:gd name="connsiteY45" fmla="*/ 198013 h 1467587"/>
                <a:gd name="connsiteX46" fmla="*/ 708137 w 924260"/>
                <a:gd name="connsiteY46" fmla="*/ 191372 h 1467587"/>
                <a:gd name="connsiteX47" fmla="*/ 712363 w 924260"/>
                <a:gd name="connsiteY47" fmla="*/ 196202 h 1467587"/>
                <a:gd name="connsiteX48" fmla="*/ 720211 w 924260"/>
                <a:gd name="connsiteY48" fmla="*/ 194391 h 1467587"/>
                <a:gd name="connsiteX49" fmla="*/ 721418 w 924260"/>
                <a:gd name="connsiteY49" fmla="*/ 199824 h 1467587"/>
                <a:gd name="connsiteX50" fmla="*/ 727455 w 924260"/>
                <a:gd name="connsiteY50" fmla="*/ 202239 h 1467587"/>
                <a:gd name="connsiteX51" fmla="*/ 734700 w 924260"/>
                <a:gd name="connsiteY51" fmla="*/ 202239 h 1467587"/>
                <a:gd name="connsiteX52" fmla="*/ 741340 w 924260"/>
                <a:gd name="connsiteY52" fmla="*/ 207068 h 1467587"/>
                <a:gd name="connsiteX53" fmla="*/ 740133 w 924260"/>
                <a:gd name="connsiteY53" fmla="*/ 213105 h 1467587"/>
                <a:gd name="connsiteX54" fmla="*/ 732888 w 924260"/>
                <a:gd name="connsiteY54" fmla="*/ 211294 h 1467587"/>
                <a:gd name="connsiteX55" fmla="*/ 729870 w 924260"/>
                <a:gd name="connsiteY55" fmla="*/ 213105 h 1467587"/>
                <a:gd name="connsiteX56" fmla="*/ 725040 w 924260"/>
                <a:gd name="connsiteY56" fmla="*/ 213709 h 1467587"/>
                <a:gd name="connsiteX57" fmla="*/ 725040 w 924260"/>
                <a:gd name="connsiteY57" fmla="*/ 219142 h 1467587"/>
                <a:gd name="connsiteX58" fmla="*/ 722022 w 924260"/>
                <a:gd name="connsiteY58" fmla="*/ 219142 h 1467587"/>
                <a:gd name="connsiteX59" fmla="*/ 717192 w 924260"/>
                <a:gd name="connsiteY59" fmla="*/ 216727 h 1467587"/>
                <a:gd name="connsiteX60" fmla="*/ 717192 w 924260"/>
                <a:gd name="connsiteY60" fmla="*/ 222160 h 1467587"/>
                <a:gd name="connsiteX61" fmla="*/ 709344 w 924260"/>
                <a:gd name="connsiteY61" fmla="*/ 219746 h 1467587"/>
                <a:gd name="connsiteX62" fmla="*/ 704515 w 924260"/>
                <a:gd name="connsiteY62" fmla="*/ 222764 h 1467587"/>
                <a:gd name="connsiteX63" fmla="*/ 704515 w 924260"/>
                <a:gd name="connsiteY63" fmla="*/ 225783 h 1467587"/>
                <a:gd name="connsiteX64" fmla="*/ 709344 w 924260"/>
                <a:gd name="connsiteY64" fmla="*/ 228801 h 1467587"/>
                <a:gd name="connsiteX65" fmla="*/ 706929 w 924260"/>
                <a:gd name="connsiteY65" fmla="*/ 231216 h 1467587"/>
                <a:gd name="connsiteX66" fmla="*/ 706929 w 924260"/>
                <a:gd name="connsiteY66" fmla="*/ 236649 h 1467587"/>
                <a:gd name="connsiteX67" fmla="*/ 699081 w 924260"/>
                <a:gd name="connsiteY67" fmla="*/ 238460 h 1467587"/>
                <a:gd name="connsiteX68" fmla="*/ 697270 w 924260"/>
                <a:gd name="connsiteY68" fmla="*/ 235442 h 1467587"/>
                <a:gd name="connsiteX69" fmla="*/ 692441 w 924260"/>
                <a:gd name="connsiteY69" fmla="*/ 234838 h 1467587"/>
                <a:gd name="connsiteX70" fmla="*/ 693648 w 924260"/>
                <a:gd name="connsiteY70" fmla="*/ 240271 h 1467587"/>
                <a:gd name="connsiteX71" fmla="*/ 691837 w 924260"/>
                <a:gd name="connsiteY71" fmla="*/ 246912 h 1467587"/>
                <a:gd name="connsiteX72" fmla="*/ 688818 w 924260"/>
                <a:gd name="connsiteY72" fmla="*/ 252949 h 1467587"/>
                <a:gd name="connsiteX73" fmla="*/ 693044 w 924260"/>
                <a:gd name="connsiteY73" fmla="*/ 255364 h 1467587"/>
                <a:gd name="connsiteX74" fmla="*/ 677952 w 924260"/>
                <a:gd name="connsiteY74" fmla="*/ 267438 h 1467587"/>
                <a:gd name="connsiteX75" fmla="*/ 680367 w 924260"/>
                <a:gd name="connsiteY75" fmla="*/ 269249 h 1467587"/>
                <a:gd name="connsiteX76" fmla="*/ 679763 w 924260"/>
                <a:gd name="connsiteY76" fmla="*/ 273475 h 1467587"/>
                <a:gd name="connsiteX77" fmla="*/ 675537 w 924260"/>
                <a:gd name="connsiteY77" fmla="*/ 274078 h 1467587"/>
                <a:gd name="connsiteX78" fmla="*/ 673726 w 924260"/>
                <a:gd name="connsiteY78" fmla="*/ 280115 h 1467587"/>
                <a:gd name="connsiteX79" fmla="*/ 676745 w 924260"/>
                <a:gd name="connsiteY79" fmla="*/ 284945 h 1467587"/>
                <a:gd name="connsiteX80" fmla="*/ 682782 w 924260"/>
                <a:gd name="connsiteY80" fmla="*/ 288567 h 1467587"/>
                <a:gd name="connsiteX81" fmla="*/ 694855 w 924260"/>
                <a:gd name="connsiteY81" fmla="*/ 292189 h 1467587"/>
                <a:gd name="connsiteX82" fmla="*/ 694252 w 924260"/>
                <a:gd name="connsiteY82" fmla="*/ 294604 h 1467587"/>
                <a:gd name="connsiteX83" fmla="*/ 697874 w 924260"/>
                <a:gd name="connsiteY83" fmla="*/ 298226 h 1467587"/>
                <a:gd name="connsiteX84" fmla="*/ 697874 w 924260"/>
                <a:gd name="connsiteY84" fmla="*/ 301849 h 1467587"/>
                <a:gd name="connsiteX85" fmla="*/ 700892 w 924260"/>
                <a:gd name="connsiteY85" fmla="*/ 307886 h 1467587"/>
                <a:gd name="connsiteX86" fmla="*/ 702100 w 924260"/>
                <a:gd name="connsiteY86" fmla="*/ 313319 h 1467587"/>
                <a:gd name="connsiteX87" fmla="*/ 697874 w 924260"/>
                <a:gd name="connsiteY87" fmla="*/ 316941 h 1467587"/>
                <a:gd name="connsiteX88" fmla="*/ 697874 w 924260"/>
                <a:gd name="connsiteY88" fmla="*/ 321771 h 1467587"/>
                <a:gd name="connsiteX89" fmla="*/ 694855 w 924260"/>
                <a:gd name="connsiteY89" fmla="*/ 324789 h 1467587"/>
                <a:gd name="connsiteX90" fmla="*/ 695459 w 924260"/>
                <a:gd name="connsiteY90" fmla="*/ 332637 h 1467587"/>
                <a:gd name="connsiteX91" fmla="*/ 693044 w 924260"/>
                <a:gd name="connsiteY91" fmla="*/ 334448 h 1467587"/>
                <a:gd name="connsiteX92" fmla="*/ 694252 w 924260"/>
                <a:gd name="connsiteY92" fmla="*/ 348333 h 1467587"/>
                <a:gd name="connsiteX93" fmla="*/ 693648 w 924260"/>
                <a:gd name="connsiteY93" fmla="*/ 352559 h 1467587"/>
                <a:gd name="connsiteX94" fmla="*/ 696667 w 924260"/>
                <a:gd name="connsiteY94" fmla="*/ 358596 h 1467587"/>
                <a:gd name="connsiteX95" fmla="*/ 695459 w 924260"/>
                <a:gd name="connsiteY95" fmla="*/ 362822 h 1467587"/>
                <a:gd name="connsiteX96" fmla="*/ 688818 w 924260"/>
                <a:gd name="connsiteY96" fmla="*/ 362822 h 1467587"/>
                <a:gd name="connsiteX97" fmla="*/ 689422 w 924260"/>
                <a:gd name="connsiteY97" fmla="*/ 365840 h 1467587"/>
                <a:gd name="connsiteX98" fmla="*/ 686404 w 924260"/>
                <a:gd name="connsiteY98" fmla="*/ 376103 h 1467587"/>
                <a:gd name="connsiteX99" fmla="*/ 696063 w 924260"/>
                <a:gd name="connsiteY99" fmla="*/ 377914 h 1467587"/>
                <a:gd name="connsiteX100" fmla="*/ 695459 w 924260"/>
                <a:gd name="connsiteY100" fmla="*/ 383951 h 1467587"/>
                <a:gd name="connsiteX101" fmla="*/ 685196 w 924260"/>
                <a:gd name="connsiteY101" fmla="*/ 387574 h 1467587"/>
                <a:gd name="connsiteX102" fmla="*/ 688818 w 924260"/>
                <a:gd name="connsiteY102" fmla="*/ 393007 h 1467587"/>
                <a:gd name="connsiteX103" fmla="*/ 694252 w 924260"/>
                <a:gd name="connsiteY103" fmla="*/ 390592 h 1467587"/>
                <a:gd name="connsiteX104" fmla="*/ 696667 w 924260"/>
                <a:gd name="connsiteY104" fmla="*/ 391799 h 1467587"/>
                <a:gd name="connsiteX105" fmla="*/ 693044 w 924260"/>
                <a:gd name="connsiteY105" fmla="*/ 399648 h 1467587"/>
                <a:gd name="connsiteX106" fmla="*/ 693648 w 924260"/>
                <a:gd name="connsiteY106" fmla="*/ 405081 h 1467587"/>
                <a:gd name="connsiteX107" fmla="*/ 689422 w 924260"/>
                <a:gd name="connsiteY107" fmla="*/ 405081 h 1467587"/>
                <a:gd name="connsiteX108" fmla="*/ 686404 w 924260"/>
                <a:gd name="connsiteY108" fmla="*/ 408703 h 1467587"/>
                <a:gd name="connsiteX109" fmla="*/ 679763 w 924260"/>
                <a:gd name="connsiteY109" fmla="*/ 408703 h 1467587"/>
                <a:gd name="connsiteX110" fmla="*/ 682178 w 924260"/>
                <a:gd name="connsiteY110" fmla="*/ 412325 h 1467587"/>
                <a:gd name="connsiteX111" fmla="*/ 685196 w 924260"/>
                <a:gd name="connsiteY111" fmla="*/ 412929 h 1467587"/>
                <a:gd name="connsiteX112" fmla="*/ 685196 w 924260"/>
                <a:gd name="connsiteY112" fmla="*/ 418966 h 1467587"/>
                <a:gd name="connsiteX113" fmla="*/ 677952 w 924260"/>
                <a:gd name="connsiteY113" fmla="*/ 420173 h 1467587"/>
                <a:gd name="connsiteX114" fmla="*/ 675537 w 924260"/>
                <a:gd name="connsiteY114" fmla="*/ 421984 h 1467587"/>
                <a:gd name="connsiteX115" fmla="*/ 674934 w 924260"/>
                <a:gd name="connsiteY115" fmla="*/ 426210 h 1467587"/>
                <a:gd name="connsiteX116" fmla="*/ 666482 w 924260"/>
                <a:gd name="connsiteY116" fmla="*/ 426814 h 1467587"/>
                <a:gd name="connsiteX117" fmla="*/ 660445 w 924260"/>
                <a:gd name="connsiteY117" fmla="*/ 424399 h 1467587"/>
                <a:gd name="connsiteX118" fmla="*/ 659237 w 924260"/>
                <a:gd name="connsiteY118" fmla="*/ 428021 h 1467587"/>
                <a:gd name="connsiteX119" fmla="*/ 651389 w 924260"/>
                <a:gd name="connsiteY119" fmla="*/ 429229 h 1467587"/>
                <a:gd name="connsiteX120" fmla="*/ 653804 w 924260"/>
                <a:gd name="connsiteY120" fmla="*/ 437680 h 1467587"/>
                <a:gd name="connsiteX121" fmla="*/ 658030 w 924260"/>
                <a:gd name="connsiteY121" fmla="*/ 443114 h 1467587"/>
                <a:gd name="connsiteX122" fmla="*/ 667689 w 924260"/>
                <a:gd name="connsiteY122" fmla="*/ 446736 h 1467587"/>
                <a:gd name="connsiteX123" fmla="*/ 671915 w 924260"/>
                <a:gd name="connsiteY123" fmla="*/ 449150 h 1467587"/>
                <a:gd name="connsiteX124" fmla="*/ 676141 w 924260"/>
                <a:gd name="connsiteY124" fmla="*/ 448547 h 1467587"/>
                <a:gd name="connsiteX125" fmla="*/ 683989 w 924260"/>
                <a:gd name="connsiteY125" fmla="*/ 452169 h 1467587"/>
                <a:gd name="connsiteX126" fmla="*/ 689422 w 924260"/>
                <a:gd name="connsiteY126" fmla="*/ 449754 h 1467587"/>
                <a:gd name="connsiteX127" fmla="*/ 698478 w 924260"/>
                <a:gd name="connsiteY127" fmla="*/ 448547 h 1467587"/>
                <a:gd name="connsiteX128" fmla="*/ 706326 w 924260"/>
                <a:gd name="connsiteY128" fmla="*/ 450358 h 1467587"/>
                <a:gd name="connsiteX129" fmla="*/ 709948 w 924260"/>
                <a:gd name="connsiteY129" fmla="*/ 453980 h 1467587"/>
                <a:gd name="connsiteX130" fmla="*/ 719607 w 924260"/>
                <a:gd name="connsiteY130" fmla="*/ 459413 h 1467587"/>
                <a:gd name="connsiteX131" fmla="*/ 721418 w 924260"/>
                <a:gd name="connsiteY131" fmla="*/ 463036 h 1467587"/>
                <a:gd name="connsiteX132" fmla="*/ 719003 w 924260"/>
                <a:gd name="connsiteY132" fmla="*/ 468469 h 1467587"/>
                <a:gd name="connsiteX133" fmla="*/ 715985 w 924260"/>
                <a:gd name="connsiteY133" fmla="*/ 466054 h 1467587"/>
                <a:gd name="connsiteX134" fmla="*/ 711155 w 924260"/>
                <a:gd name="connsiteY134" fmla="*/ 468469 h 1467587"/>
                <a:gd name="connsiteX135" fmla="*/ 707533 w 924260"/>
                <a:gd name="connsiteY135" fmla="*/ 472091 h 1467587"/>
                <a:gd name="connsiteX136" fmla="*/ 702704 w 924260"/>
                <a:gd name="connsiteY136" fmla="*/ 472695 h 1467587"/>
                <a:gd name="connsiteX137" fmla="*/ 699685 w 924260"/>
                <a:gd name="connsiteY137" fmla="*/ 476317 h 1467587"/>
                <a:gd name="connsiteX138" fmla="*/ 701496 w 924260"/>
                <a:gd name="connsiteY138" fmla="*/ 484165 h 1467587"/>
                <a:gd name="connsiteX139" fmla="*/ 701496 w 924260"/>
                <a:gd name="connsiteY139" fmla="*/ 489598 h 1467587"/>
                <a:gd name="connsiteX140" fmla="*/ 699081 w 924260"/>
                <a:gd name="connsiteY140" fmla="*/ 495635 h 1467587"/>
                <a:gd name="connsiteX141" fmla="*/ 699685 w 924260"/>
                <a:gd name="connsiteY141" fmla="*/ 505295 h 1467587"/>
                <a:gd name="connsiteX142" fmla="*/ 702100 w 924260"/>
                <a:gd name="connsiteY142" fmla="*/ 508917 h 1467587"/>
                <a:gd name="connsiteX143" fmla="*/ 703307 w 924260"/>
                <a:gd name="connsiteY143" fmla="*/ 514350 h 1467587"/>
                <a:gd name="connsiteX144" fmla="*/ 700289 w 924260"/>
                <a:gd name="connsiteY144" fmla="*/ 523406 h 1467587"/>
                <a:gd name="connsiteX145" fmla="*/ 702704 w 924260"/>
                <a:gd name="connsiteY145" fmla="*/ 528839 h 1467587"/>
                <a:gd name="connsiteX146" fmla="*/ 704515 w 924260"/>
                <a:gd name="connsiteY146" fmla="*/ 529443 h 1467587"/>
                <a:gd name="connsiteX147" fmla="*/ 703307 w 924260"/>
                <a:gd name="connsiteY147" fmla="*/ 535480 h 1467587"/>
                <a:gd name="connsiteX148" fmla="*/ 705722 w 924260"/>
                <a:gd name="connsiteY148" fmla="*/ 537894 h 1467587"/>
                <a:gd name="connsiteX149" fmla="*/ 704515 w 924260"/>
                <a:gd name="connsiteY149" fmla="*/ 546950 h 1467587"/>
                <a:gd name="connsiteX150" fmla="*/ 695459 w 924260"/>
                <a:gd name="connsiteY150" fmla="*/ 545139 h 1467587"/>
                <a:gd name="connsiteX151" fmla="*/ 687007 w 924260"/>
                <a:gd name="connsiteY151" fmla="*/ 542120 h 1467587"/>
                <a:gd name="connsiteX152" fmla="*/ 683385 w 924260"/>
                <a:gd name="connsiteY152" fmla="*/ 543931 h 1467587"/>
                <a:gd name="connsiteX153" fmla="*/ 676745 w 924260"/>
                <a:gd name="connsiteY153" fmla="*/ 543931 h 1467587"/>
                <a:gd name="connsiteX154" fmla="*/ 672519 w 924260"/>
                <a:gd name="connsiteY154" fmla="*/ 542120 h 1467587"/>
                <a:gd name="connsiteX155" fmla="*/ 657426 w 924260"/>
                <a:gd name="connsiteY155" fmla="*/ 540913 h 1467587"/>
                <a:gd name="connsiteX156" fmla="*/ 650786 w 924260"/>
                <a:gd name="connsiteY156" fmla="*/ 539102 h 1467587"/>
                <a:gd name="connsiteX157" fmla="*/ 647767 w 924260"/>
                <a:gd name="connsiteY157" fmla="*/ 540309 h 1467587"/>
                <a:gd name="connsiteX158" fmla="*/ 636297 w 924260"/>
                <a:gd name="connsiteY158" fmla="*/ 540309 h 1467587"/>
                <a:gd name="connsiteX159" fmla="*/ 629052 w 924260"/>
                <a:gd name="connsiteY159" fmla="*/ 542724 h 1467587"/>
                <a:gd name="connsiteX160" fmla="*/ 626034 w 924260"/>
                <a:gd name="connsiteY160" fmla="*/ 544535 h 1467587"/>
                <a:gd name="connsiteX161" fmla="*/ 620601 w 924260"/>
                <a:gd name="connsiteY161" fmla="*/ 546346 h 1467587"/>
                <a:gd name="connsiteX162" fmla="*/ 615168 w 924260"/>
                <a:gd name="connsiteY162" fmla="*/ 549364 h 1467587"/>
                <a:gd name="connsiteX163" fmla="*/ 606112 w 924260"/>
                <a:gd name="connsiteY163" fmla="*/ 561438 h 1467587"/>
                <a:gd name="connsiteX164" fmla="*/ 604905 w 924260"/>
                <a:gd name="connsiteY164" fmla="*/ 567475 h 1467587"/>
                <a:gd name="connsiteX165" fmla="*/ 612753 w 924260"/>
                <a:gd name="connsiteY165" fmla="*/ 568079 h 1467587"/>
                <a:gd name="connsiteX166" fmla="*/ 612149 w 924260"/>
                <a:gd name="connsiteY166" fmla="*/ 577134 h 1467587"/>
                <a:gd name="connsiteX167" fmla="*/ 609131 w 924260"/>
                <a:gd name="connsiteY167" fmla="*/ 583171 h 1467587"/>
                <a:gd name="connsiteX168" fmla="*/ 609131 w 924260"/>
                <a:gd name="connsiteY168" fmla="*/ 588605 h 1467587"/>
                <a:gd name="connsiteX169" fmla="*/ 615168 w 924260"/>
                <a:gd name="connsiteY169" fmla="*/ 589812 h 1467587"/>
                <a:gd name="connsiteX170" fmla="*/ 616979 w 924260"/>
                <a:gd name="connsiteY170" fmla="*/ 592227 h 1467587"/>
                <a:gd name="connsiteX171" fmla="*/ 615168 w 924260"/>
                <a:gd name="connsiteY171" fmla="*/ 595849 h 1467587"/>
                <a:gd name="connsiteX172" fmla="*/ 619997 w 924260"/>
                <a:gd name="connsiteY172" fmla="*/ 598868 h 1467587"/>
                <a:gd name="connsiteX173" fmla="*/ 624827 w 924260"/>
                <a:gd name="connsiteY173" fmla="*/ 603093 h 1467587"/>
                <a:gd name="connsiteX174" fmla="*/ 623016 w 924260"/>
                <a:gd name="connsiteY174" fmla="*/ 610338 h 1467587"/>
                <a:gd name="connsiteX175" fmla="*/ 616375 w 924260"/>
                <a:gd name="connsiteY175" fmla="*/ 604301 h 1467587"/>
                <a:gd name="connsiteX176" fmla="*/ 613356 w 924260"/>
                <a:gd name="connsiteY176" fmla="*/ 606716 h 1467587"/>
                <a:gd name="connsiteX177" fmla="*/ 604905 w 924260"/>
                <a:gd name="connsiteY177" fmla="*/ 609130 h 1467587"/>
                <a:gd name="connsiteX178" fmla="*/ 605508 w 924260"/>
                <a:gd name="connsiteY178" fmla="*/ 615771 h 1467587"/>
                <a:gd name="connsiteX179" fmla="*/ 604301 w 924260"/>
                <a:gd name="connsiteY179" fmla="*/ 620601 h 1467587"/>
                <a:gd name="connsiteX180" fmla="*/ 605508 w 924260"/>
                <a:gd name="connsiteY180" fmla="*/ 631467 h 1467587"/>
                <a:gd name="connsiteX181" fmla="*/ 604905 w 924260"/>
                <a:gd name="connsiteY181" fmla="*/ 636901 h 1467587"/>
                <a:gd name="connsiteX182" fmla="*/ 598264 w 924260"/>
                <a:gd name="connsiteY182" fmla="*/ 636901 h 1467587"/>
                <a:gd name="connsiteX183" fmla="*/ 593434 w 924260"/>
                <a:gd name="connsiteY183" fmla="*/ 635693 h 1467587"/>
                <a:gd name="connsiteX184" fmla="*/ 593434 w 924260"/>
                <a:gd name="connsiteY184" fmla="*/ 638712 h 1467587"/>
                <a:gd name="connsiteX185" fmla="*/ 598264 w 924260"/>
                <a:gd name="connsiteY185" fmla="*/ 644145 h 1467587"/>
                <a:gd name="connsiteX186" fmla="*/ 600679 w 924260"/>
                <a:gd name="connsiteY186" fmla="*/ 647767 h 1467587"/>
                <a:gd name="connsiteX187" fmla="*/ 604905 w 924260"/>
                <a:gd name="connsiteY187" fmla="*/ 650786 h 1467587"/>
                <a:gd name="connsiteX188" fmla="*/ 605508 w 924260"/>
                <a:gd name="connsiteY188" fmla="*/ 658030 h 1467587"/>
                <a:gd name="connsiteX189" fmla="*/ 608527 w 924260"/>
                <a:gd name="connsiteY189" fmla="*/ 661652 h 1467587"/>
                <a:gd name="connsiteX190" fmla="*/ 607319 w 924260"/>
                <a:gd name="connsiteY190" fmla="*/ 667085 h 1467587"/>
                <a:gd name="connsiteX191" fmla="*/ 612149 w 924260"/>
                <a:gd name="connsiteY191" fmla="*/ 671915 h 1467587"/>
                <a:gd name="connsiteX192" fmla="*/ 613356 w 924260"/>
                <a:gd name="connsiteY192" fmla="*/ 675537 h 1467587"/>
                <a:gd name="connsiteX193" fmla="*/ 621808 w 924260"/>
                <a:gd name="connsiteY193" fmla="*/ 673726 h 1467587"/>
                <a:gd name="connsiteX194" fmla="*/ 623016 w 924260"/>
                <a:gd name="connsiteY194" fmla="*/ 682178 h 1467587"/>
                <a:gd name="connsiteX195" fmla="*/ 629656 w 924260"/>
                <a:gd name="connsiteY195" fmla="*/ 682781 h 1467587"/>
                <a:gd name="connsiteX196" fmla="*/ 629656 w 924260"/>
                <a:gd name="connsiteY196" fmla="*/ 685800 h 1467587"/>
                <a:gd name="connsiteX197" fmla="*/ 633278 w 924260"/>
                <a:gd name="connsiteY197" fmla="*/ 690026 h 1467587"/>
                <a:gd name="connsiteX198" fmla="*/ 628449 w 924260"/>
                <a:gd name="connsiteY198" fmla="*/ 690026 h 1467587"/>
                <a:gd name="connsiteX199" fmla="*/ 624223 w 924260"/>
                <a:gd name="connsiteY199" fmla="*/ 696666 h 1467587"/>
                <a:gd name="connsiteX200" fmla="*/ 628449 w 924260"/>
                <a:gd name="connsiteY200" fmla="*/ 697270 h 1467587"/>
                <a:gd name="connsiteX201" fmla="*/ 632071 w 924260"/>
                <a:gd name="connsiteY201" fmla="*/ 702703 h 1467587"/>
                <a:gd name="connsiteX202" fmla="*/ 633278 w 924260"/>
                <a:gd name="connsiteY202" fmla="*/ 708137 h 1467587"/>
                <a:gd name="connsiteX203" fmla="*/ 632071 w 924260"/>
                <a:gd name="connsiteY203" fmla="*/ 711759 h 1467587"/>
                <a:gd name="connsiteX204" fmla="*/ 627845 w 924260"/>
                <a:gd name="connsiteY204" fmla="*/ 711759 h 1467587"/>
                <a:gd name="connsiteX205" fmla="*/ 627241 w 924260"/>
                <a:gd name="connsiteY205" fmla="*/ 714777 h 1467587"/>
                <a:gd name="connsiteX206" fmla="*/ 630864 w 924260"/>
                <a:gd name="connsiteY206" fmla="*/ 715985 h 1467587"/>
                <a:gd name="connsiteX207" fmla="*/ 629656 w 924260"/>
                <a:gd name="connsiteY207" fmla="*/ 720814 h 1467587"/>
                <a:gd name="connsiteX208" fmla="*/ 625430 w 924260"/>
                <a:gd name="connsiteY208" fmla="*/ 723833 h 1467587"/>
                <a:gd name="connsiteX209" fmla="*/ 625430 w 924260"/>
                <a:gd name="connsiteY209" fmla="*/ 729266 h 1467587"/>
                <a:gd name="connsiteX210" fmla="*/ 621808 w 924260"/>
                <a:gd name="connsiteY210" fmla="*/ 737718 h 1467587"/>
                <a:gd name="connsiteX211" fmla="*/ 616375 w 924260"/>
                <a:gd name="connsiteY211" fmla="*/ 738925 h 1467587"/>
                <a:gd name="connsiteX212" fmla="*/ 615771 w 924260"/>
                <a:gd name="connsiteY212" fmla="*/ 743755 h 1467587"/>
                <a:gd name="connsiteX213" fmla="*/ 607923 w 924260"/>
                <a:gd name="connsiteY213" fmla="*/ 742548 h 1467587"/>
                <a:gd name="connsiteX214" fmla="*/ 609131 w 924260"/>
                <a:gd name="connsiteY214" fmla="*/ 737718 h 1467587"/>
                <a:gd name="connsiteX215" fmla="*/ 599471 w 924260"/>
                <a:gd name="connsiteY215" fmla="*/ 737718 h 1467587"/>
                <a:gd name="connsiteX216" fmla="*/ 592227 w 924260"/>
                <a:gd name="connsiteY216" fmla="*/ 740737 h 1467587"/>
                <a:gd name="connsiteX217" fmla="*/ 589208 w 924260"/>
                <a:gd name="connsiteY217" fmla="*/ 738322 h 1467587"/>
                <a:gd name="connsiteX218" fmla="*/ 581360 w 924260"/>
                <a:gd name="connsiteY218" fmla="*/ 737114 h 1467587"/>
                <a:gd name="connsiteX219" fmla="*/ 574116 w 924260"/>
                <a:gd name="connsiteY219" fmla="*/ 737718 h 1467587"/>
                <a:gd name="connsiteX220" fmla="*/ 570494 w 924260"/>
                <a:gd name="connsiteY220" fmla="*/ 731681 h 1467587"/>
                <a:gd name="connsiteX221" fmla="*/ 565664 w 924260"/>
                <a:gd name="connsiteY221" fmla="*/ 728059 h 1467587"/>
                <a:gd name="connsiteX222" fmla="*/ 562646 w 924260"/>
                <a:gd name="connsiteY222" fmla="*/ 728059 h 1467587"/>
                <a:gd name="connsiteX223" fmla="*/ 557213 w 924260"/>
                <a:gd name="connsiteY223" fmla="*/ 724437 h 1467587"/>
                <a:gd name="connsiteX224" fmla="*/ 552383 w 924260"/>
                <a:gd name="connsiteY224" fmla="*/ 729870 h 1467587"/>
                <a:gd name="connsiteX225" fmla="*/ 552383 w 924260"/>
                <a:gd name="connsiteY225" fmla="*/ 732285 h 1467587"/>
                <a:gd name="connsiteX226" fmla="*/ 554798 w 924260"/>
                <a:gd name="connsiteY226" fmla="*/ 740133 h 1467587"/>
                <a:gd name="connsiteX227" fmla="*/ 549365 w 924260"/>
                <a:gd name="connsiteY227" fmla="*/ 747377 h 1467587"/>
                <a:gd name="connsiteX228" fmla="*/ 550572 w 924260"/>
                <a:gd name="connsiteY228" fmla="*/ 750396 h 1467587"/>
                <a:gd name="connsiteX229" fmla="*/ 557213 w 924260"/>
                <a:gd name="connsiteY229" fmla="*/ 751603 h 1467587"/>
                <a:gd name="connsiteX230" fmla="*/ 561439 w 924260"/>
                <a:gd name="connsiteY230" fmla="*/ 751603 h 1467587"/>
                <a:gd name="connsiteX231" fmla="*/ 563853 w 924260"/>
                <a:gd name="connsiteY231" fmla="*/ 754018 h 1467587"/>
                <a:gd name="connsiteX232" fmla="*/ 566872 w 924260"/>
                <a:gd name="connsiteY232" fmla="*/ 752207 h 1467587"/>
                <a:gd name="connsiteX233" fmla="*/ 571098 w 924260"/>
                <a:gd name="connsiteY233" fmla="*/ 751603 h 1467587"/>
                <a:gd name="connsiteX234" fmla="*/ 571701 w 924260"/>
                <a:gd name="connsiteY234" fmla="*/ 757036 h 1467587"/>
                <a:gd name="connsiteX235" fmla="*/ 570494 w 924260"/>
                <a:gd name="connsiteY235" fmla="*/ 767299 h 1467587"/>
                <a:gd name="connsiteX236" fmla="*/ 567475 w 924260"/>
                <a:gd name="connsiteY236" fmla="*/ 767299 h 1467587"/>
                <a:gd name="connsiteX237" fmla="*/ 568683 w 924260"/>
                <a:gd name="connsiteY237" fmla="*/ 773336 h 1467587"/>
                <a:gd name="connsiteX238" fmla="*/ 568079 w 924260"/>
                <a:gd name="connsiteY238" fmla="*/ 778165 h 1467587"/>
                <a:gd name="connsiteX239" fmla="*/ 566268 w 924260"/>
                <a:gd name="connsiteY239" fmla="*/ 779977 h 1467587"/>
                <a:gd name="connsiteX240" fmla="*/ 565061 w 924260"/>
                <a:gd name="connsiteY240" fmla="*/ 789636 h 1467587"/>
                <a:gd name="connsiteX241" fmla="*/ 554194 w 924260"/>
                <a:gd name="connsiteY241" fmla="*/ 790843 h 1467587"/>
                <a:gd name="connsiteX242" fmla="*/ 557816 w 924260"/>
                <a:gd name="connsiteY242" fmla="*/ 800502 h 1467587"/>
                <a:gd name="connsiteX243" fmla="*/ 552383 w 924260"/>
                <a:gd name="connsiteY243" fmla="*/ 813180 h 1467587"/>
                <a:gd name="connsiteX244" fmla="*/ 549968 w 924260"/>
                <a:gd name="connsiteY244" fmla="*/ 830084 h 1467587"/>
                <a:gd name="connsiteX245" fmla="*/ 553590 w 924260"/>
                <a:gd name="connsiteY245" fmla="*/ 833706 h 1467587"/>
                <a:gd name="connsiteX246" fmla="*/ 555402 w 924260"/>
                <a:gd name="connsiteY246" fmla="*/ 839139 h 1467587"/>
                <a:gd name="connsiteX247" fmla="*/ 557816 w 924260"/>
                <a:gd name="connsiteY247" fmla="*/ 844572 h 1467587"/>
                <a:gd name="connsiteX248" fmla="*/ 566872 w 924260"/>
                <a:gd name="connsiteY248" fmla="*/ 848195 h 1467587"/>
                <a:gd name="connsiteX249" fmla="*/ 571098 w 924260"/>
                <a:gd name="connsiteY249" fmla="*/ 856043 h 1467587"/>
                <a:gd name="connsiteX250" fmla="*/ 574720 w 924260"/>
                <a:gd name="connsiteY250" fmla="*/ 856646 h 1467587"/>
                <a:gd name="connsiteX251" fmla="*/ 580153 w 924260"/>
                <a:gd name="connsiteY251" fmla="*/ 853628 h 1467587"/>
                <a:gd name="connsiteX252" fmla="*/ 594038 w 924260"/>
                <a:gd name="connsiteY252" fmla="*/ 854835 h 1467587"/>
                <a:gd name="connsiteX253" fmla="*/ 591020 w 924260"/>
                <a:gd name="connsiteY253" fmla="*/ 862080 h 1467587"/>
                <a:gd name="connsiteX254" fmla="*/ 588001 w 924260"/>
                <a:gd name="connsiteY254" fmla="*/ 862080 h 1467587"/>
                <a:gd name="connsiteX255" fmla="*/ 587397 w 924260"/>
                <a:gd name="connsiteY255" fmla="*/ 871739 h 1467587"/>
                <a:gd name="connsiteX256" fmla="*/ 581360 w 924260"/>
                <a:gd name="connsiteY256" fmla="*/ 868720 h 1467587"/>
                <a:gd name="connsiteX257" fmla="*/ 577738 w 924260"/>
                <a:gd name="connsiteY257" fmla="*/ 872946 h 1467587"/>
                <a:gd name="connsiteX258" fmla="*/ 575323 w 924260"/>
                <a:gd name="connsiteY258" fmla="*/ 873550 h 1467587"/>
                <a:gd name="connsiteX259" fmla="*/ 574116 w 924260"/>
                <a:gd name="connsiteY259" fmla="*/ 882001 h 1467587"/>
                <a:gd name="connsiteX260" fmla="*/ 578342 w 924260"/>
                <a:gd name="connsiteY260" fmla="*/ 888642 h 1467587"/>
                <a:gd name="connsiteX261" fmla="*/ 587397 w 924260"/>
                <a:gd name="connsiteY261" fmla="*/ 891661 h 1467587"/>
                <a:gd name="connsiteX262" fmla="*/ 588001 w 924260"/>
                <a:gd name="connsiteY262" fmla="*/ 897094 h 1467587"/>
                <a:gd name="connsiteX263" fmla="*/ 583775 w 924260"/>
                <a:gd name="connsiteY263" fmla="*/ 898905 h 1467587"/>
                <a:gd name="connsiteX264" fmla="*/ 586794 w 924260"/>
                <a:gd name="connsiteY264" fmla="*/ 905546 h 1467587"/>
                <a:gd name="connsiteX265" fmla="*/ 589208 w 924260"/>
                <a:gd name="connsiteY265" fmla="*/ 906753 h 1467587"/>
                <a:gd name="connsiteX266" fmla="*/ 595849 w 924260"/>
                <a:gd name="connsiteY266" fmla="*/ 906149 h 1467587"/>
                <a:gd name="connsiteX267" fmla="*/ 600075 w 924260"/>
                <a:gd name="connsiteY267" fmla="*/ 907357 h 1467587"/>
                <a:gd name="connsiteX268" fmla="*/ 606112 w 924260"/>
                <a:gd name="connsiteY268" fmla="*/ 905546 h 1467587"/>
                <a:gd name="connsiteX269" fmla="*/ 609734 w 924260"/>
                <a:gd name="connsiteY269" fmla="*/ 905546 h 1467587"/>
                <a:gd name="connsiteX270" fmla="*/ 614564 w 924260"/>
                <a:gd name="connsiteY270" fmla="*/ 912186 h 1467587"/>
                <a:gd name="connsiteX271" fmla="*/ 618790 w 924260"/>
                <a:gd name="connsiteY271" fmla="*/ 912186 h 1467587"/>
                <a:gd name="connsiteX272" fmla="*/ 621808 w 924260"/>
                <a:gd name="connsiteY272" fmla="*/ 909772 h 1467587"/>
                <a:gd name="connsiteX273" fmla="*/ 623016 w 924260"/>
                <a:gd name="connsiteY273" fmla="*/ 901923 h 1467587"/>
                <a:gd name="connsiteX274" fmla="*/ 621205 w 924260"/>
                <a:gd name="connsiteY274" fmla="*/ 901320 h 1467587"/>
                <a:gd name="connsiteX275" fmla="*/ 622412 w 924260"/>
                <a:gd name="connsiteY275" fmla="*/ 895886 h 1467587"/>
                <a:gd name="connsiteX276" fmla="*/ 625430 w 924260"/>
                <a:gd name="connsiteY276" fmla="*/ 892868 h 1467587"/>
                <a:gd name="connsiteX277" fmla="*/ 626638 w 924260"/>
                <a:gd name="connsiteY277" fmla="*/ 886227 h 1467587"/>
                <a:gd name="connsiteX278" fmla="*/ 630864 w 924260"/>
                <a:gd name="connsiteY278" fmla="*/ 885020 h 1467587"/>
                <a:gd name="connsiteX279" fmla="*/ 639919 w 924260"/>
                <a:gd name="connsiteY279" fmla="*/ 889849 h 1467587"/>
                <a:gd name="connsiteX280" fmla="*/ 649578 w 924260"/>
                <a:gd name="connsiteY280" fmla="*/ 889849 h 1467587"/>
                <a:gd name="connsiteX281" fmla="*/ 652597 w 924260"/>
                <a:gd name="connsiteY281" fmla="*/ 887435 h 1467587"/>
                <a:gd name="connsiteX282" fmla="*/ 657426 w 924260"/>
                <a:gd name="connsiteY282" fmla="*/ 886227 h 1467587"/>
                <a:gd name="connsiteX283" fmla="*/ 656823 w 924260"/>
                <a:gd name="connsiteY283" fmla="*/ 898301 h 1467587"/>
                <a:gd name="connsiteX284" fmla="*/ 673123 w 924260"/>
                <a:gd name="connsiteY284" fmla="*/ 899509 h 1467587"/>
                <a:gd name="connsiteX285" fmla="*/ 672519 w 924260"/>
                <a:gd name="connsiteY285" fmla="*/ 907960 h 1467587"/>
                <a:gd name="connsiteX286" fmla="*/ 676745 w 924260"/>
                <a:gd name="connsiteY286" fmla="*/ 910979 h 1467587"/>
                <a:gd name="connsiteX287" fmla="*/ 678556 w 924260"/>
                <a:gd name="connsiteY287" fmla="*/ 915809 h 1467587"/>
                <a:gd name="connsiteX288" fmla="*/ 684593 w 924260"/>
                <a:gd name="connsiteY288" fmla="*/ 913394 h 1467587"/>
                <a:gd name="connsiteX289" fmla="*/ 682178 w 924260"/>
                <a:gd name="connsiteY289" fmla="*/ 901320 h 1467587"/>
                <a:gd name="connsiteX290" fmla="*/ 679763 w 924260"/>
                <a:gd name="connsiteY290" fmla="*/ 901320 h 1467587"/>
                <a:gd name="connsiteX291" fmla="*/ 676745 w 924260"/>
                <a:gd name="connsiteY291" fmla="*/ 894075 h 1467587"/>
                <a:gd name="connsiteX292" fmla="*/ 677348 w 924260"/>
                <a:gd name="connsiteY292" fmla="*/ 889246 h 1467587"/>
                <a:gd name="connsiteX293" fmla="*/ 680970 w 924260"/>
                <a:gd name="connsiteY293" fmla="*/ 886831 h 1467587"/>
                <a:gd name="connsiteX294" fmla="*/ 687007 w 924260"/>
                <a:gd name="connsiteY294" fmla="*/ 888642 h 1467587"/>
                <a:gd name="connsiteX295" fmla="*/ 690630 w 924260"/>
                <a:gd name="connsiteY295" fmla="*/ 891057 h 1467587"/>
                <a:gd name="connsiteX296" fmla="*/ 690630 w 924260"/>
                <a:gd name="connsiteY296" fmla="*/ 897698 h 1467587"/>
                <a:gd name="connsiteX297" fmla="*/ 693044 w 924260"/>
                <a:gd name="connsiteY297" fmla="*/ 898905 h 1467587"/>
                <a:gd name="connsiteX298" fmla="*/ 697874 w 924260"/>
                <a:gd name="connsiteY298" fmla="*/ 896490 h 1467587"/>
                <a:gd name="connsiteX299" fmla="*/ 702100 w 924260"/>
                <a:gd name="connsiteY299" fmla="*/ 901320 h 1467587"/>
                <a:gd name="connsiteX300" fmla="*/ 700289 w 924260"/>
                <a:gd name="connsiteY300" fmla="*/ 908564 h 1467587"/>
                <a:gd name="connsiteX301" fmla="*/ 704515 w 924260"/>
                <a:gd name="connsiteY301" fmla="*/ 920034 h 1467587"/>
                <a:gd name="connsiteX302" fmla="*/ 702704 w 924260"/>
                <a:gd name="connsiteY302" fmla="*/ 924864 h 1467587"/>
                <a:gd name="connsiteX303" fmla="*/ 694855 w 924260"/>
                <a:gd name="connsiteY303" fmla="*/ 921846 h 1467587"/>
                <a:gd name="connsiteX304" fmla="*/ 679763 w 924260"/>
                <a:gd name="connsiteY304" fmla="*/ 921846 h 1467587"/>
                <a:gd name="connsiteX305" fmla="*/ 676745 w 924260"/>
                <a:gd name="connsiteY305" fmla="*/ 929090 h 1467587"/>
                <a:gd name="connsiteX306" fmla="*/ 671311 w 924260"/>
                <a:gd name="connsiteY306" fmla="*/ 930297 h 1467587"/>
                <a:gd name="connsiteX307" fmla="*/ 671915 w 924260"/>
                <a:gd name="connsiteY307" fmla="*/ 934523 h 1467587"/>
                <a:gd name="connsiteX308" fmla="*/ 679763 w 924260"/>
                <a:gd name="connsiteY308" fmla="*/ 931505 h 1467587"/>
                <a:gd name="connsiteX309" fmla="*/ 680970 w 924260"/>
                <a:gd name="connsiteY309" fmla="*/ 934523 h 1467587"/>
                <a:gd name="connsiteX310" fmla="*/ 677348 w 924260"/>
                <a:gd name="connsiteY310" fmla="*/ 937542 h 1467587"/>
                <a:gd name="connsiteX311" fmla="*/ 676141 w 924260"/>
                <a:gd name="connsiteY311" fmla="*/ 941768 h 1467587"/>
                <a:gd name="connsiteX312" fmla="*/ 671311 w 924260"/>
                <a:gd name="connsiteY312" fmla="*/ 945390 h 1467587"/>
                <a:gd name="connsiteX313" fmla="*/ 668897 w 924260"/>
                <a:gd name="connsiteY313" fmla="*/ 945390 h 1467587"/>
                <a:gd name="connsiteX314" fmla="*/ 666482 w 924260"/>
                <a:gd name="connsiteY314" fmla="*/ 952031 h 1467587"/>
                <a:gd name="connsiteX315" fmla="*/ 673726 w 924260"/>
                <a:gd name="connsiteY315" fmla="*/ 953238 h 1467587"/>
                <a:gd name="connsiteX316" fmla="*/ 678556 w 924260"/>
                <a:gd name="connsiteY316" fmla="*/ 955049 h 1467587"/>
                <a:gd name="connsiteX317" fmla="*/ 676141 w 924260"/>
                <a:gd name="connsiteY317" fmla="*/ 960482 h 1467587"/>
                <a:gd name="connsiteX318" fmla="*/ 679159 w 924260"/>
                <a:gd name="connsiteY318" fmla="*/ 962293 h 1467587"/>
                <a:gd name="connsiteX319" fmla="*/ 685800 w 924260"/>
                <a:gd name="connsiteY319" fmla="*/ 961690 h 1467587"/>
                <a:gd name="connsiteX320" fmla="*/ 688215 w 924260"/>
                <a:gd name="connsiteY320" fmla="*/ 963501 h 1467587"/>
                <a:gd name="connsiteX321" fmla="*/ 687611 w 924260"/>
                <a:gd name="connsiteY321" fmla="*/ 968934 h 1467587"/>
                <a:gd name="connsiteX322" fmla="*/ 683385 w 924260"/>
                <a:gd name="connsiteY322" fmla="*/ 970141 h 1467587"/>
                <a:gd name="connsiteX323" fmla="*/ 685800 w 924260"/>
                <a:gd name="connsiteY323" fmla="*/ 979197 h 1467587"/>
                <a:gd name="connsiteX324" fmla="*/ 680970 w 924260"/>
                <a:gd name="connsiteY324" fmla="*/ 982215 h 1467587"/>
                <a:gd name="connsiteX325" fmla="*/ 679763 w 924260"/>
                <a:gd name="connsiteY325" fmla="*/ 978593 h 1467587"/>
                <a:gd name="connsiteX326" fmla="*/ 671311 w 924260"/>
                <a:gd name="connsiteY326" fmla="*/ 978593 h 1467587"/>
                <a:gd name="connsiteX327" fmla="*/ 670104 w 924260"/>
                <a:gd name="connsiteY327" fmla="*/ 975575 h 1467587"/>
                <a:gd name="connsiteX328" fmla="*/ 674330 w 924260"/>
                <a:gd name="connsiteY328" fmla="*/ 968934 h 1467587"/>
                <a:gd name="connsiteX329" fmla="*/ 670104 w 924260"/>
                <a:gd name="connsiteY329" fmla="*/ 967123 h 1467587"/>
                <a:gd name="connsiteX330" fmla="*/ 672519 w 924260"/>
                <a:gd name="connsiteY330" fmla="*/ 960482 h 1467587"/>
                <a:gd name="connsiteX331" fmla="*/ 668293 w 924260"/>
                <a:gd name="connsiteY331" fmla="*/ 959275 h 1467587"/>
                <a:gd name="connsiteX332" fmla="*/ 664067 w 924260"/>
                <a:gd name="connsiteY332" fmla="*/ 951427 h 1467587"/>
                <a:gd name="connsiteX333" fmla="*/ 661652 w 924260"/>
                <a:gd name="connsiteY333" fmla="*/ 950823 h 1467587"/>
                <a:gd name="connsiteX334" fmla="*/ 656823 w 924260"/>
                <a:gd name="connsiteY334" fmla="*/ 955049 h 1467587"/>
                <a:gd name="connsiteX335" fmla="*/ 655012 w 924260"/>
                <a:gd name="connsiteY335" fmla="*/ 950823 h 1467587"/>
                <a:gd name="connsiteX336" fmla="*/ 649578 w 924260"/>
                <a:gd name="connsiteY336" fmla="*/ 955653 h 1467587"/>
                <a:gd name="connsiteX337" fmla="*/ 644145 w 924260"/>
                <a:gd name="connsiteY337" fmla="*/ 955049 h 1467587"/>
                <a:gd name="connsiteX338" fmla="*/ 639315 w 924260"/>
                <a:gd name="connsiteY338" fmla="*/ 956256 h 1467587"/>
                <a:gd name="connsiteX339" fmla="*/ 634486 w 924260"/>
                <a:gd name="connsiteY339" fmla="*/ 955049 h 1467587"/>
                <a:gd name="connsiteX340" fmla="*/ 630864 w 924260"/>
                <a:gd name="connsiteY340" fmla="*/ 958671 h 1467587"/>
                <a:gd name="connsiteX341" fmla="*/ 627241 w 924260"/>
                <a:gd name="connsiteY341" fmla="*/ 956860 h 1467587"/>
                <a:gd name="connsiteX342" fmla="*/ 624223 w 924260"/>
                <a:gd name="connsiteY342" fmla="*/ 947805 h 1467587"/>
                <a:gd name="connsiteX343" fmla="*/ 618186 w 924260"/>
                <a:gd name="connsiteY343" fmla="*/ 948408 h 1467587"/>
                <a:gd name="connsiteX344" fmla="*/ 613356 w 924260"/>
                <a:gd name="connsiteY344" fmla="*/ 946597 h 1467587"/>
                <a:gd name="connsiteX345" fmla="*/ 604301 w 924260"/>
                <a:gd name="connsiteY345" fmla="*/ 945390 h 1467587"/>
                <a:gd name="connsiteX346" fmla="*/ 604301 w 924260"/>
                <a:gd name="connsiteY346" fmla="*/ 938749 h 1467587"/>
                <a:gd name="connsiteX347" fmla="*/ 601282 w 924260"/>
                <a:gd name="connsiteY347" fmla="*/ 936938 h 1467587"/>
                <a:gd name="connsiteX348" fmla="*/ 602490 w 924260"/>
                <a:gd name="connsiteY348" fmla="*/ 933920 h 1467587"/>
                <a:gd name="connsiteX349" fmla="*/ 601886 w 924260"/>
                <a:gd name="connsiteY349" fmla="*/ 929694 h 1467587"/>
                <a:gd name="connsiteX350" fmla="*/ 603697 w 924260"/>
                <a:gd name="connsiteY350" fmla="*/ 920034 h 1467587"/>
                <a:gd name="connsiteX351" fmla="*/ 591020 w 924260"/>
                <a:gd name="connsiteY351" fmla="*/ 919431 h 1467587"/>
                <a:gd name="connsiteX352" fmla="*/ 587397 w 924260"/>
                <a:gd name="connsiteY352" fmla="*/ 916412 h 1467587"/>
                <a:gd name="connsiteX353" fmla="*/ 586190 w 924260"/>
                <a:gd name="connsiteY353" fmla="*/ 921242 h 1467587"/>
                <a:gd name="connsiteX354" fmla="*/ 581964 w 924260"/>
                <a:gd name="connsiteY354" fmla="*/ 923053 h 1467587"/>
                <a:gd name="connsiteX355" fmla="*/ 577134 w 924260"/>
                <a:gd name="connsiteY355" fmla="*/ 923053 h 1467587"/>
                <a:gd name="connsiteX356" fmla="*/ 575323 w 924260"/>
                <a:gd name="connsiteY356" fmla="*/ 929090 h 1467587"/>
                <a:gd name="connsiteX357" fmla="*/ 581360 w 924260"/>
                <a:gd name="connsiteY357" fmla="*/ 930901 h 1467587"/>
                <a:gd name="connsiteX358" fmla="*/ 583171 w 924260"/>
                <a:gd name="connsiteY358" fmla="*/ 929090 h 1467587"/>
                <a:gd name="connsiteX359" fmla="*/ 587397 w 924260"/>
                <a:gd name="connsiteY359" fmla="*/ 932712 h 1467587"/>
                <a:gd name="connsiteX360" fmla="*/ 589208 w 924260"/>
                <a:gd name="connsiteY360" fmla="*/ 938749 h 1467587"/>
                <a:gd name="connsiteX361" fmla="*/ 592831 w 924260"/>
                <a:gd name="connsiteY361" fmla="*/ 939957 h 1467587"/>
                <a:gd name="connsiteX362" fmla="*/ 593434 w 924260"/>
                <a:gd name="connsiteY362" fmla="*/ 945390 h 1467587"/>
                <a:gd name="connsiteX363" fmla="*/ 586794 w 924260"/>
                <a:gd name="connsiteY363" fmla="*/ 946597 h 1467587"/>
                <a:gd name="connsiteX364" fmla="*/ 584983 w 924260"/>
                <a:gd name="connsiteY364" fmla="*/ 952031 h 1467587"/>
                <a:gd name="connsiteX365" fmla="*/ 588605 w 924260"/>
                <a:gd name="connsiteY365" fmla="*/ 955049 h 1467587"/>
                <a:gd name="connsiteX366" fmla="*/ 594038 w 924260"/>
                <a:gd name="connsiteY366" fmla="*/ 957464 h 1467587"/>
                <a:gd name="connsiteX367" fmla="*/ 598264 w 924260"/>
                <a:gd name="connsiteY367" fmla="*/ 960482 h 1467587"/>
                <a:gd name="connsiteX368" fmla="*/ 597057 w 924260"/>
                <a:gd name="connsiteY368" fmla="*/ 965916 h 1467587"/>
                <a:gd name="connsiteX369" fmla="*/ 601282 w 924260"/>
                <a:gd name="connsiteY369" fmla="*/ 967727 h 1467587"/>
                <a:gd name="connsiteX370" fmla="*/ 606716 w 924260"/>
                <a:gd name="connsiteY370" fmla="*/ 972556 h 1467587"/>
                <a:gd name="connsiteX371" fmla="*/ 607923 w 924260"/>
                <a:gd name="connsiteY371" fmla="*/ 978593 h 1467587"/>
                <a:gd name="connsiteX372" fmla="*/ 603094 w 924260"/>
                <a:gd name="connsiteY372" fmla="*/ 979197 h 1467587"/>
                <a:gd name="connsiteX373" fmla="*/ 600679 w 924260"/>
                <a:gd name="connsiteY373" fmla="*/ 988856 h 1467587"/>
                <a:gd name="connsiteX374" fmla="*/ 592831 w 924260"/>
                <a:gd name="connsiteY374" fmla="*/ 997308 h 1467587"/>
                <a:gd name="connsiteX375" fmla="*/ 595849 w 924260"/>
                <a:gd name="connsiteY375" fmla="*/ 998515 h 1467587"/>
                <a:gd name="connsiteX376" fmla="*/ 595245 w 924260"/>
                <a:gd name="connsiteY376" fmla="*/ 1002137 h 1467587"/>
                <a:gd name="connsiteX377" fmla="*/ 597660 w 924260"/>
                <a:gd name="connsiteY377" fmla="*/ 1011193 h 1467587"/>
                <a:gd name="connsiteX378" fmla="*/ 601886 w 924260"/>
                <a:gd name="connsiteY378" fmla="*/ 1013607 h 1467587"/>
                <a:gd name="connsiteX379" fmla="*/ 603697 w 924260"/>
                <a:gd name="connsiteY379" fmla="*/ 1005759 h 1467587"/>
                <a:gd name="connsiteX380" fmla="*/ 606716 w 924260"/>
                <a:gd name="connsiteY380" fmla="*/ 1005759 h 1467587"/>
                <a:gd name="connsiteX381" fmla="*/ 611545 w 924260"/>
                <a:gd name="connsiteY381" fmla="*/ 1012400 h 1467587"/>
                <a:gd name="connsiteX382" fmla="*/ 615771 w 924260"/>
                <a:gd name="connsiteY382" fmla="*/ 1012400 h 1467587"/>
                <a:gd name="connsiteX383" fmla="*/ 615771 w 924260"/>
                <a:gd name="connsiteY383" fmla="*/ 1009382 h 1467587"/>
                <a:gd name="connsiteX384" fmla="*/ 618790 w 924260"/>
                <a:gd name="connsiteY384" fmla="*/ 1007570 h 1467587"/>
                <a:gd name="connsiteX385" fmla="*/ 624827 w 924260"/>
                <a:gd name="connsiteY385" fmla="*/ 1009382 h 1467587"/>
                <a:gd name="connsiteX386" fmla="*/ 633882 w 924260"/>
                <a:gd name="connsiteY386" fmla="*/ 1008778 h 1467587"/>
                <a:gd name="connsiteX387" fmla="*/ 634486 w 924260"/>
                <a:gd name="connsiteY387" fmla="*/ 1005156 h 1467587"/>
                <a:gd name="connsiteX388" fmla="*/ 630864 w 924260"/>
                <a:gd name="connsiteY388" fmla="*/ 999119 h 1467587"/>
                <a:gd name="connsiteX389" fmla="*/ 632675 w 924260"/>
                <a:gd name="connsiteY389" fmla="*/ 996100 h 1467587"/>
                <a:gd name="connsiteX390" fmla="*/ 629656 w 924260"/>
                <a:gd name="connsiteY390" fmla="*/ 991874 h 1467587"/>
                <a:gd name="connsiteX391" fmla="*/ 625430 w 924260"/>
                <a:gd name="connsiteY391" fmla="*/ 990063 h 1467587"/>
                <a:gd name="connsiteX392" fmla="*/ 627845 w 924260"/>
                <a:gd name="connsiteY392" fmla="*/ 986441 h 1467587"/>
                <a:gd name="connsiteX393" fmla="*/ 633278 w 924260"/>
                <a:gd name="connsiteY393" fmla="*/ 985234 h 1467587"/>
                <a:gd name="connsiteX394" fmla="*/ 631467 w 924260"/>
                <a:gd name="connsiteY394" fmla="*/ 977989 h 1467587"/>
                <a:gd name="connsiteX395" fmla="*/ 635693 w 924260"/>
                <a:gd name="connsiteY395" fmla="*/ 974367 h 1467587"/>
                <a:gd name="connsiteX396" fmla="*/ 636901 w 924260"/>
                <a:gd name="connsiteY396" fmla="*/ 977989 h 1467587"/>
                <a:gd name="connsiteX397" fmla="*/ 635693 w 924260"/>
                <a:gd name="connsiteY397" fmla="*/ 986441 h 1467587"/>
                <a:gd name="connsiteX398" fmla="*/ 639315 w 924260"/>
                <a:gd name="connsiteY398" fmla="*/ 987045 h 1467587"/>
                <a:gd name="connsiteX399" fmla="*/ 645956 w 924260"/>
                <a:gd name="connsiteY399" fmla="*/ 979197 h 1467587"/>
                <a:gd name="connsiteX400" fmla="*/ 648975 w 924260"/>
                <a:gd name="connsiteY400" fmla="*/ 979197 h 1467587"/>
                <a:gd name="connsiteX401" fmla="*/ 650786 w 924260"/>
                <a:gd name="connsiteY401" fmla="*/ 990667 h 1467587"/>
                <a:gd name="connsiteX402" fmla="*/ 658030 w 924260"/>
                <a:gd name="connsiteY402" fmla="*/ 989459 h 1467587"/>
                <a:gd name="connsiteX403" fmla="*/ 662860 w 924260"/>
                <a:gd name="connsiteY403" fmla="*/ 987045 h 1467587"/>
                <a:gd name="connsiteX404" fmla="*/ 665274 w 924260"/>
                <a:gd name="connsiteY404" fmla="*/ 993685 h 1467587"/>
                <a:gd name="connsiteX405" fmla="*/ 671915 w 924260"/>
                <a:gd name="connsiteY405" fmla="*/ 990063 h 1467587"/>
                <a:gd name="connsiteX406" fmla="*/ 676141 w 924260"/>
                <a:gd name="connsiteY406" fmla="*/ 992478 h 1467587"/>
                <a:gd name="connsiteX407" fmla="*/ 687007 w 924260"/>
                <a:gd name="connsiteY407" fmla="*/ 993685 h 1467587"/>
                <a:gd name="connsiteX408" fmla="*/ 683385 w 924260"/>
                <a:gd name="connsiteY408" fmla="*/ 999119 h 1467587"/>
                <a:gd name="connsiteX409" fmla="*/ 687611 w 924260"/>
                <a:gd name="connsiteY409" fmla="*/ 1001533 h 1467587"/>
                <a:gd name="connsiteX410" fmla="*/ 690026 w 924260"/>
                <a:gd name="connsiteY410" fmla="*/ 998515 h 1467587"/>
                <a:gd name="connsiteX411" fmla="*/ 692441 w 924260"/>
                <a:gd name="connsiteY411" fmla="*/ 1002137 h 1467587"/>
                <a:gd name="connsiteX412" fmla="*/ 694855 w 924260"/>
                <a:gd name="connsiteY412" fmla="*/ 1011193 h 1467587"/>
                <a:gd name="connsiteX413" fmla="*/ 693648 w 924260"/>
                <a:gd name="connsiteY413" fmla="*/ 1017833 h 1467587"/>
                <a:gd name="connsiteX414" fmla="*/ 691233 w 924260"/>
                <a:gd name="connsiteY414" fmla="*/ 1021456 h 1467587"/>
                <a:gd name="connsiteX415" fmla="*/ 691837 w 924260"/>
                <a:gd name="connsiteY415" fmla="*/ 1025681 h 1467587"/>
                <a:gd name="connsiteX416" fmla="*/ 697270 w 924260"/>
                <a:gd name="connsiteY416" fmla="*/ 1025078 h 1467587"/>
                <a:gd name="connsiteX417" fmla="*/ 699081 w 924260"/>
                <a:gd name="connsiteY417" fmla="*/ 1023267 h 1467587"/>
                <a:gd name="connsiteX418" fmla="*/ 698478 w 924260"/>
                <a:gd name="connsiteY418" fmla="*/ 1019644 h 1467587"/>
                <a:gd name="connsiteX419" fmla="*/ 702704 w 924260"/>
                <a:gd name="connsiteY419" fmla="*/ 1019644 h 1467587"/>
                <a:gd name="connsiteX420" fmla="*/ 703911 w 924260"/>
                <a:gd name="connsiteY420" fmla="*/ 1022663 h 1467587"/>
                <a:gd name="connsiteX421" fmla="*/ 706929 w 924260"/>
                <a:gd name="connsiteY421" fmla="*/ 1023267 h 1467587"/>
                <a:gd name="connsiteX422" fmla="*/ 708137 w 924260"/>
                <a:gd name="connsiteY422" fmla="*/ 1019041 h 1467587"/>
                <a:gd name="connsiteX423" fmla="*/ 706326 w 924260"/>
                <a:gd name="connsiteY423" fmla="*/ 1011193 h 1467587"/>
                <a:gd name="connsiteX424" fmla="*/ 710552 w 924260"/>
                <a:gd name="connsiteY424" fmla="*/ 1011193 h 1467587"/>
                <a:gd name="connsiteX425" fmla="*/ 712363 w 924260"/>
                <a:gd name="connsiteY425" fmla="*/ 1016022 h 1467587"/>
                <a:gd name="connsiteX426" fmla="*/ 719003 w 924260"/>
                <a:gd name="connsiteY426" fmla="*/ 1014211 h 1467587"/>
                <a:gd name="connsiteX427" fmla="*/ 722022 w 924260"/>
                <a:gd name="connsiteY427" fmla="*/ 1011193 h 1467587"/>
                <a:gd name="connsiteX428" fmla="*/ 726248 w 924260"/>
                <a:gd name="connsiteY428" fmla="*/ 1014211 h 1467587"/>
                <a:gd name="connsiteX429" fmla="*/ 726248 w 924260"/>
                <a:gd name="connsiteY429" fmla="*/ 1007570 h 1467587"/>
                <a:gd name="connsiteX430" fmla="*/ 732888 w 924260"/>
                <a:gd name="connsiteY430" fmla="*/ 1004552 h 1467587"/>
                <a:gd name="connsiteX431" fmla="*/ 737718 w 924260"/>
                <a:gd name="connsiteY431" fmla="*/ 1003948 h 1467587"/>
                <a:gd name="connsiteX432" fmla="*/ 737114 w 924260"/>
                <a:gd name="connsiteY432" fmla="*/ 1009382 h 1467587"/>
                <a:gd name="connsiteX433" fmla="*/ 742548 w 924260"/>
                <a:gd name="connsiteY433" fmla="*/ 1007570 h 1467587"/>
                <a:gd name="connsiteX434" fmla="*/ 746170 w 924260"/>
                <a:gd name="connsiteY434" fmla="*/ 1012400 h 1467587"/>
                <a:gd name="connsiteX435" fmla="*/ 746170 w 924260"/>
                <a:gd name="connsiteY435" fmla="*/ 1001533 h 1467587"/>
                <a:gd name="connsiteX436" fmla="*/ 749188 w 924260"/>
                <a:gd name="connsiteY436" fmla="*/ 999119 h 1467587"/>
                <a:gd name="connsiteX437" fmla="*/ 757640 w 924260"/>
                <a:gd name="connsiteY437" fmla="*/ 997308 h 1467587"/>
                <a:gd name="connsiteX438" fmla="*/ 758847 w 924260"/>
                <a:gd name="connsiteY438" fmla="*/ 992478 h 1467587"/>
                <a:gd name="connsiteX439" fmla="*/ 764884 w 924260"/>
                <a:gd name="connsiteY439" fmla="*/ 990667 h 1467587"/>
                <a:gd name="connsiteX440" fmla="*/ 769714 w 924260"/>
                <a:gd name="connsiteY440" fmla="*/ 986441 h 1467587"/>
                <a:gd name="connsiteX441" fmla="*/ 768507 w 924260"/>
                <a:gd name="connsiteY441" fmla="*/ 980404 h 1467587"/>
                <a:gd name="connsiteX442" fmla="*/ 766696 w 924260"/>
                <a:gd name="connsiteY442" fmla="*/ 979197 h 1467587"/>
                <a:gd name="connsiteX443" fmla="*/ 765488 w 924260"/>
                <a:gd name="connsiteY443" fmla="*/ 974367 h 1467587"/>
                <a:gd name="connsiteX444" fmla="*/ 767299 w 924260"/>
                <a:gd name="connsiteY444" fmla="*/ 971349 h 1467587"/>
                <a:gd name="connsiteX445" fmla="*/ 776958 w 924260"/>
                <a:gd name="connsiteY445" fmla="*/ 972556 h 1467587"/>
                <a:gd name="connsiteX446" fmla="*/ 782392 w 924260"/>
                <a:gd name="connsiteY446" fmla="*/ 971349 h 1467587"/>
                <a:gd name="connsiteX447" fmla="*/ 782995 w 924260"/>
                <a:gd name="connsiteY447" fmla="*/ 975575 h 1467587"/>
                <a:gd name="connsiteX448" fmla="*/ 787221 w 924260"/>
                <a:gd name="connsiteY448" fmla="*/ 978593 h 1467587"/>
                <a:gd name="connsiteX449" fmla="*/ 795069 w 924260"/>
                <a:gd name="connsiteY449" fmla="*/ 971952 h 1467587"/>
                <a:gd name="connsiteX450" fmla="*/ 797484 w 924260"/>
                <a:gd name="connsiteY450" fmla="*/ 967123 h 1467587"/>
                <a:gd name="connsiteX451" fmla="*/ 801106 w 924260"/>
                <a:gd name="connsiteY451" fmla="*/ 967727 h 1467587"/>
                <a:gd name="connsiteX452" fmla="*/ 799899 w 924260"/>
                <a:gd name="connsiteY452" fmla="*/ 972556 h 1467587"/>
                <a:gd name="connsiteX453" fmla="*/ 801106 w 924260"/>
                <a:gd name="connsiteY453" fmla="*/ 979197 h 1467587"/>
                <a:gd name="connsiteX454" fmla="*/ 795069 w 924260"/>
                <a:gd name="connsiteY454" fmla="*/ 981008 h 1467587"/>
                <a:gd name="connsiteX455" fmla="*/ 793258 w 924260"/>
                <a:gd name="connsiteY455" fmla="*/ 984026 h 1467587"/>
                <a:gd name="connsiteX456" fmla="*/ 795069 w 924260"/>
                <a:gd name="connsiteY456" fmla="*/ 993685 h 1467587"/>
                <a:gd name="connsiteX457" fmla="*/ 798691 w 924260"/>
                <a:gd name="connsiteY457" fmla="*/ 994893 h 1467587"/>
                <a:gd name="connsiteX458" fmla="*/ 802314 w 924260"/>
                <a:gd name="connsiteY458" fmla="*/ 985837 h 1467587"/>
                <a:gd name="connsiteX459" fmla="*/ 813180 w 924260"/>
                <a:gd name="connsiteY459" fmla="*/ 988252 h 1467587"/>
                <a:gd name="connsiteX460" fmla="*/ 813784 w 924260"/>
                <a:gd name="connsiteY460" fmla="*/ 981008 h 1467587"/>
                <a:gd name="connsiteX461" fmla="*/ 819821 w 924260"/>
                <a:gd name="connsiteY461" fmla="*/ 984026 h 1467587"/>
                <a:gd name="connsiteX462" fmla="*/ 821028 w 924260"/>
                <a:gd name="connsiteY462" fmla="*/ 987648 h 1467587"/>
                <a:gd name="connsiteX463" fmla="*/ 827065 w 924260"/>
                <a:gd name="connsiteY463" fmla="*/ 987648 h 1467587"/>
                <a:gd name="connsiteX464" fmla="*/ 829480 w 924260"/>
                <a:gd name="connsiteY464" fmla="*/ 994893 h 1467587"/>
                <a:gd name="connsiteX465" fmla="*/ 827669 w 924260"/>
                <a:gd name="connsiteY465" fmla="*/ 998515 h 1467587"/>
                <a:gd name="connsiteX466" fmla="*/ 830084 w 924260"/>
                <a:gd name="connsiteY466" fmla="*/ 1003948 h 1467587"/>
                <a:gd name="connsiteX467" fmla="*/ 828273 w 924260"/>
                <a:gd name="connsiteY467" fmla="*/ 1007570 h 1467587"/>
                <a:gd name="connsiteX468" fmla="*/ 822839 w 924260"/>
                <a:gd name="connsiteY468" fmla="*/ 1013607 h 1467587"/>
                <a:gd name="connsiteX469" fmla="*/ 828273 w 924260"/>
                <a:gd name="connsiteY469" fmla="*/ 1018437 h 1467587"/>
                <a:gd name="connsiteX470" fmla="*/ 827065 w 924260"/>
                <a:gd name="connsiteY470" fmla="*/ 1023870 h 1467587"/>
                <a:gd name="connsiteX471" fmla="*/ 822839 w 924260"/>
                <a:gd name="connsiteY471" fmla="*/ 1024474 h 1467587"/>
                <a:gd name="connsiteX472" fmla="*/ 818613 w 924260"/>
                <a:gd name="connsiteY472" fmla="*/ 1022663 h 1467587"/>
                <a:gd name="connsiteX473" fmla="*/ 819217 w 924260"/>
                <a:gd name="connsiteY473" fmla="*/ 1028096 h 1467587"/>
                <a:gd name="connsiteX474" fmla="*/ 822236 w 924260"/>
                <a:gd name="connsiteY474" fmla="*/ 1031115 h 1467587"/>
                <a:gd name="connsiteX475" fmla="*/ 822236 w 924260"/>
                <a:gd name="connsiteY475" fmla="*/ 1034133 h 1467587"/>
                <a:gd name="connsiteX476" fmla="*/ 827669 w 924260"/>
                <a:gd name="connsiteY476" fmla="*/ 1031718 h 1467587"/>
                <a:gd name="connsiteX477" fmla="*/ 835517 w 924260"/>
                <a:gd name="connsiteY477" fmla="*/ 1031115 h 1467587"/>
                <a:gd name="connsiteX478" fmla="*/ 838535 w 924260"/>
                <a:gd name="connsiteY478" fmla="*/ 1032322 h 1467587"/>
                <a:gd name="connsiteX479" fmla="*/ 838535 w 924260"/>
                <a:gd name="connsiteY479" fmla="*/ 1036548 h 1467587"/>
                <a:gd name="connsiteX480" fmla="*/ 845176 w 924260"/>
                <a:gd name="connsiteY480" fmla="*/ 1038359 h 1467587"/>
                <a:gd name="connsiteX481" fmla="*/ 845176 w 924260"/>
                <a:gd name="connsiteY481" fmla="*/ 1042585 h 1467587"/>
                <a:gd name="connsiteX482" fmla="*/ 842761 w 924260"/>
                <a:gd name="connsiteY482" fmla="*/ 1046207 h 1467587"/>
                <a:gd name="connsiteX483" fmla="*/ 844572 w 924260"/>
                <a:gd name="connsiteY483" fmla="*/ 1051037 h 1467587"/>
                <a:gd name="connsiteX484" fmla="*/ 848195 w 924260"/>
                <a:gd name="connsiteY484" fmla="*/ 1045604 h 1467587"/>
                <a:gd name="connsiteX485" fmla="*/ 852420 w 924260"/>
                <a:gd name="connsiteY485" fmla="*/ 1044396 h 1467587"/>
                <a:gd name="connsiteX486" fmla="*/ 857250 w 924260"/>
                <a:gd name="connsiteY486" fmla="*/ 1047415 h 1467587"/>
                <a:gd name="connsiteX487" fmla="*/ 869928 w 924260"/>
                <a:gd name="connsiteY487" fmla="*/ 1045000 h 1467587"/>
                <a:gd name="connsiteX488" fmla="*/ 876568 w 924260"/>
                <a:gd name="connsiteY488" fmla="*/ 1046207 h 1467587"/>
                <a:gd name="connsiteX489" fmla="*/ 883813 w 924260"/>
                <a:gd name="connsiteY489" fmla="*/ 1045604 h 1467587"/>
                <a:gd name="connsiteX490" fmla="*/ 887435 w 924260"/>
                <a:gd name="connsiteY490" fmla="*/ 1048622 h 1467587"/>
                <a:gd name="connsiteX491" fmla="*/ 885020 w 924260"/>
                <a:gd name="connsiteY491" fmla="*/ 1055866 h 1467587"/>
                <a:gd name="connsiteX492" fmla="*/ 881398 w 924260"/>
                <a:gd name="connsiteY492" fmla="*/ 1063715 h 1467587"/>
                <a:gd name="connsiteX493" fmla="*/ 880191 w 924260"/>
                <a:gd name="connsiteY493" fmla="*/ 1072770 h 1467587"/>
                <a:gd name="connsiteX494" fmla="*/ 882002 w 924260"/>
                <a:gd name="connsiteY494" fmla="*/ 1086051 h 1467587"/>
                <a:gd name="connsiteX495" fmla="*/ 878983 w 924260"/>
                <a:gd name="connsiteY495" fmla="*/ 1093296 h 1467587"/>
                <a:gd name="connsiteX496" fmla="*/ 887435 w 924260"/>
                <a:gd name="connsiteY496" fmla="*/ 1098125 h 1467587"/>
                <a:gd name="connsiteX497" fmla="*/ 886228 w 924260"/>
                <a:gd name="connsiteY497" fmla="*/ 1104766 h 1467587"/>
                <a:gd name="connsiteX498" fmla="*/ 891057 w 924260"/>
                <a:gd name="connsiteY498" fmla="*/ 1101747 h 1467587"/>
                <a:gd name="connsiteX499" fmla="*/ 894076 w 924260"/>
                <a:gd name="connsiteY499" fmla="*/ 1101747 h 1467587"/>
                <a:gd name="connsiteX500" fmla="*/ 895283 w 924260"/>
                <a:gd name="connsiteY500" fmla="*/ 1105369 h 1467587"/>
                <a:gd name="connsiteX501" fmla="*/ 901924 w 924260"/>
                <a:gd name="connsiteY501" fmla="*/ 1102955 h 1467587"/>
                <a:gd name="connsiteX502" fmla="*/ 902527 w 924260"/>
                <a:gd name="connsiteY502" fmla="*/ 1106577 h 1467587"/>
                <a:gd name="connsiteX503" fmla="*/ 908564 w 924260"/>
                <a:gd name="connsiteY503" fmla="*/ 1110199 h 1467587"/>
                <a:gd name="connsiteX504" fmla="*/ 912790 w 924260"/>
                <a:gd name="connsiteY504" fmla="*/ 1114425 h 1467587"/>
                <a:gd name="connsiteX505" fmla="*/ 914601 w 924260"/>
                <a:gd name="connsiteY505" fmla="*/ 1110199 h 1467587"/>
                <a:gd name="connsiteX506" fmla="*/ 922449 w 924260"/>
                <a:gd name="connsiteY506" fmla="*/ 1111406 h 1467587"/>
                <a:gd name="connsiteX507" fmla="*/ 924260 w 924260"/>
                <a:gd name="connsiteY507" fmla="*/ 1113217 h 1467587"/>
                <a:gd name="connsiteX508" fmla="*/ 920638 w 924260"/>
                <a:gd name="connsiteY508" fmla="*/ 1119254 h 1467587"/>
                <a:gd name="connsiteX509" fmla="*/ 919431 w 924260"/>
                <a:gd name="connsiteY509" fmla="*/ 1128914 h 1467587"/>
                <a:gd name="connsiteX510" fmla="*/ 923053 w 924260"/>
                <a:gd name="connsiteY510" fmla="*/ 1135554 h 1467587"/>
                <a:gd name="connsiteX511" fmla="*/ 916412 w 924260"/>
                <a:gd name="connsiteY511" fmla="*/ 1136762 h 1467587"/>
                <a:gd name="connsiteX512" fmla="*/ 915809 w 924260"/>
                <a:gd name="connsiteY512" fmla="*/ 1140988 h 1467587"/>
                <a:gd name="connsiteX513" fmla="*/ 910375 w 924260"/>
                <a:gd name="connsiteY513" fmla="*/ 1143402 h 1467587"/>
                <a:gd name="connsiteX514" fmla="*/ 912186 w 924260"/>
                <a:gd name="connsiteY514" fmla="*/ 1147628 h 1467587"/>
                <a:gd name="connsiteX515" fmla="*/ 911583 w 924260"/>
                <a:gd name="connsiteY515" fmla="*/ 1150647 h 1467587"/>
                <a:gd name="connsiteX516" fmla="*/ 907961 w 924260"/>
                <a:gd name="connsiteY516" fmla="*/ 1154269 h 1467587"/>
                <a:gd name="connsiteX517" fmla="*/ 909772 w 924260"/>
                <a:gd name="connsiteY517" fmla="*/ 1157891 h 1467587"/>
                <a:gd name="connsiteX518" fmla="*/ 901924 w 924260"/>
                <a:gd name="connsiteY518" fmla="*/ 1160306 h 1467587"/>
                <a:gd name="connsiteX519" fmla="*/ 898301 w 924260"/>
                <a:gd name="connsiteY519" fmla="*/ 1162117 h 1467587"/>
                <a:gd name="connsiteX520" fmla="*/ 898301 w 924260"/>
                <a:gd name="connsiteY520" fmla="*/ 1165739 h 1467587"/>
                <a:gd name="connsiteX521" fmla="*/ 900716 w 924260"/>
                <a:gd name="connsiteY521" fmla="*/ 1172984 h 1467587"/>
                <a:gd name="connsiteX522" fmla="*/ 900113 w 924260"/>
                <a:gd name="connsiteY522" fmla="*/ 1176606 h 1467587"/>
                <a:gd name="connsiteX523" fmla="*/ 892868 w 924260"/>
                <a:gd name="connsiteY523" fmla="*/ 1175399 h 1467587"/>
                <a:gd name="connsiteX524" fmla="*/ 892265 w 924260"/>
                <a:gd name="connsiteY524" fmla="*/ 1185058 h 1467587"/>
                <a:gd name="connsiteX525" fmla="*/ 899509 w 924260"/>
                <a:gd name="connsiteY525" fmla="*/ 1191698 h 1467587"/>
                <a:gd name="connsiteX526" fmla="*/ 899509 w 924260"/>
                <a:gd name="connsiteY526" fmla="*/ 1197132 h 1467587"/>
                <a:gd name="connsiteX527" fmla="*/ 895887 w 924260"/>
                <a:gd name="connsiteY527" fmla="*/ 1194113 h 1467587"/>
                <a:gd name="connsiteX528" fmla="*/ 895283 w 924260"/>
                <a:gd name="connsiteY528" fmla="*/ 1189887 h 1467587"/>
                <a:gd name="connsiteX529" fmla="*/ 891661 w 924260"/>
                <a:gd name="connsiteY529" fmla="*/ 1192302 h 1467587"/>
                <a:gd name="connsiteX530" fmla="*/ 888642 w 924260"/>
                <a:gd name="connsiteY530" fmla="*/ 1191698 h 1467587"/>
                <a:gd name="connsiteX531" fmla="*/ 885624 w 924260"/>
                <a:gd name="connsiteY531" fmla="*/ 1188680 h 1467587"/>
                <a:gd name="connsiteX532" fmla="*/ 883209 w 924260"/>
                <a:gd name="connsiteY532" fmla="*/ 1191095 h 1467587"/>
                <a:gd name="connsiteX533" fmla="*/ 876568 w 924260"/>
                <a:gd name="connsiteY533" fmla="*/ 1183850 h 1467587"/>
                <a:gd name="connsiteX534" fmla="*/ 872946 w 924260"/>
                <a:gd name="connsiteY534" fmla="*/ 1192302 h 1467587"/>
                <a:gd name="connsiteX535" fmla="*/ 870531 w 924260"/>
                <a:gd name="connsiteY535" fmla="*/ 1191698 h 1467587"/>
                <a:gd name="connsiteX536" fmla="*/ 868117 w 924260"/>
                <a:gd name="connsiteY536" fmla="*/ 1197132 h 1467587"/>
                <a:gd name="connsiteX537" fmla="*/ 868117 w 924260"/>
                <a:gd name="connsiteY537" fmla="*/ 1201357 h 1467587"/>
                <a:gd name="connsiteX538" fmla="*/ 862080 w 924260"/>
                <a:gd name="connsiteY538" fmla="*/ 1200754 h 1467587"/>
                <a:gd name="connsiteX539" fmla="*/ 859665 w 924260"/>
                <a:gd name="connsiteY539" fmla="*/ 1198943 h 1467587"/>
                <a:gd name="connsiteX540" fmla="*/ 855439 w 924260"/>
                <a:gd name="connsiteY540" fmla="*/ 1200754 h 1467587"/>
                <a:gd name="connsiteX541" fmla="*/ 855439 w 924260"/>
                <a:gd name="connsiteY541" fmla="*/ 1208602 h 1467587"/>
                <a:gd name="connsiteX542" fmla="*/ 853024 w 924260"/>
                <a:gd name="connsiteY542" fmla="*/ 1218864 h 1467587"/>
                <a:gd name="connsiteX543" fmla="*/ 851213 w 924260"/>
                <a:gd name="connsiteY543" fmla="*/ 1221279 h 1467587"/>
                <a:gd name="connsiteX544" fmla="*/ 839743 w 924260"/>
                <a:gd name="connsiteY544" fmla="*/ 1218261 h 1467587"/>
                <a:gd name="connsiteX545" fmla="*/ 837932 w 924260"/>
                <a:gd name="connsiteY545" fmla="*/ 1219468 h 1467587"/>
                <a:gd name="connsiteX546" fmla="*/ 830084 w 924260"/>
                <a:gd name="connsiteY546" fmla="*/ 1217657 h 1467587"/>
                <a:gd name="connsiteX547" fmla="*/ 828876 w 924260"/>
                <a:gd name="connsiteY547" fmla="*/ 1214035 h 1467587"/>
                <a:gd name="connsiteX548" fmla="*/ 823443 w 924260"/>
                <a:gd name="connsiteY548" fmla="*/ 1210413 h 1467587"/>
                <a:gd name="connsiteX549" fmla="*/ 818613 w 924260"/>
                <a:gd name="connsiteY549" fmla="*/ 1204979 h 1467587"/>
                <a:gd name="connsiteX550" fmla="*/ 810162 w 924260"/>
                <a:gd name="connsiteY550" fmla="*/ 1202565 h 1467587"/>
                <a:gd name="connsiteX551" fmla="*/ 804125 w 924260"/>
                <a:gd name="connsiteY551" fmla="*/ 1207998 h 1467587"/>
                <a:gd name="connsiteX552" fmla="*/ 805936 w 924260"/>
                <a:gd name="connsiteY552" fmla="*/ 1212224 h 1467587"/>
                <a:gd name="connsiteX553" fmla="*/ 801710 w 924260"/>
                <a:gd name="connsiteY553" fmla="*/ 1212224 h 1467587"/>
                <a:gd name="connsiteX554" fmla="*/ 801710 w 924260"/>
                <a:gd name="connsiteY554" fmla="*/ 1208602 h 1467587"/>
                <a:gd name="connsiteX555" fmla="*/ 796880 w 924260"/>
                <a:gd name="connsiteY555" fmla="*/ 1203168 h 1467587"/>
                <a:gd name="connsiteX556" fmla="*/ 793258 w 924260"/>
                <a:gd name="connsiteY556" fmla="*/ 1204979 h 1467587"/>
                <a:gd name="connsiteX557" fmla="*/ 791447 w 924260"/>
                <a:gd name="connsiteY557" fmla="*/ 1208602 h 1467587"/>
                <a:gd name="connsiteX558" fmla="*/ 786618 w 924260"/>
                <a:gd name="connsiteY558" fmla="*/ 1206187 h 1467587"/>
                <a:gd name="connsiteX559" fmla="*/ 787825 w 924260"/>
                <a:gd name="connsiteY559" fmla="*/ 1201961 h 1467587"/>
                <a:gd name="connsiteX560" fmla="*/ 790843 w 924260"/>
                <a:gd name="connsiteY560" fmla="*/ 1200150 h 1467587"/>
                <a:gd name="connsiteX561" fmla="*/ 787825 w 924260"/>
                <a:gd name="connsiteY561" fmla="*/ 1195320 h 1467587"/>
                <a:gd name="connsiteX562" fmla="*/ 782392 w 924260"/>
                <a:gd name="connsiteY562" fmla="*/ 1197132 h 1467587"/>
                <a:gd name="connsiteX563" fmla="*/ 781184 w 924260"/>
                <a:gd name="connsiteY563" fmla="*/ 1198943 h 1467587"/>
                <a:gd name="connsiteX564" fmla="*/ 769714 w 924260"/>
                <a:gd name="connsiteY564" fmla="*/ 1198339 h 1467587"/>
                <a:gd name="connsiteX565" fmla="*/ 768507 w 924260"/>
                <a:gd name="connsiteY565" fmla="*/ 1200754 h 1467587"/>
                <a:gd name="connsiteX566" fmla="*/ 760659 w 924260"/>
                <a:gd name="connsiteY566" fmla="*/ 1204979 h 1467587"/>
                <a:gd name="connsiteX567" fmla="*/ 764281 w 924260"/>
                <a:gd name="connsiteY567" fmla="*/ 1206791 h 1467587"/>
                <a:gd name="connsiteX568" fmla="*/ 761866 w 924260"/>
                <a:gd name="connsiteY568" fmla="*/ 1215242 h 1467587"/>
                <a:gd name="connsiteX569" fmla="*/ 758244 w 924260"/>
                <a:gd name="connsiteY569" fmla="*/ 1219468 h 1467587"/>
                <a:gd name="connsiteX570" fmla="*/ 761262 w 924260"/>
                <a:gd name="connsiteY570" fmla="*/ 1222487 h 1467587"/>
                <a:gd name="connsiteX571" fmla="*/ 759451 w 924260"/>
                <a:gd name="connsiteY571" fmla="*/ 1224901 h 1467587"/>
                <a:gd name="connsiteX572" fmla="*/ 755829 w 924260"/>
                <a:gd name="connsiteY572" fmla="*/ 1226109 h 1467587"/>
                <a:gd name="connsiteX573" fmla="*/ 756433 w 924260"/>
                <a:gd name="connsiteY573" fmla="*/ 1229127 h 1467587"/>
                <a:gd name="connsiteX574" fmla="*/ 754018 w 924260"/>
                <a:gd name="connsiteY574" fmla="*/ 1235164 h 1467587"/>
                <a:gd name="connsiteX575" fmla="*/ 749188 w 924260"/>
                <a:gd name="connsiteY575" fmla="*/ 1235768 h 1467587"/>
                <a:gd name="connsiteX576" fmla="*/ 747377 w 924260"/>
                <a:gd name="connsiteY576" fmla="*/ 1239994 h 1467587"/>
                <a:gd name="connsiteX577" fmla="*/ 744359 w 924260"/>
                <a:gd name="connsiteY577" fmla="*/ 1237579 h 1467587"/>
                <a:gd name="connsiteX578" fmla="*/ 742548 w 924260"/>
                <a:gd name="connsiteY578" fmla="*/ 1242409 h 1467587"/>
                <a:gd name="connsiteX579" fmla="*/ 737114 w 924260"/>
                <a:gd name="connsiteY579" fmla="*/ 1242409 h 1467587"/>
                <a:gd name="connsiteX580" fmla="*/ 737718 w 924260"/>
                <a:gd name="connsiteY580" fmla="*/ 1238183 h 1467587"/>
                <a:gd name="connsiteX581" fmla="*/ 734096 w 924260"/>
                <a:gd name="connsiteY581" fmla="*/ 1237579 h 1467587"/>
                <a:gd name="connsiteX582" fmla="*/ 720815 w 924260"/>
                <a:gd name="connsiteY582" fmla="*/ 1241201 h 1467587"/>
                <a:gd name="connsiteX583" fmla="*/ 720815 w 924260"/>
                <a:gd name="connsiteY583" fmla="*/ 1244220 h 1467587"/>
                <a:gd name="connsiteX584" fmla="*/ 722626 w 924260"/>
                <a:gd name="connsiteY584" fmla="*/ 1249049 h 1467587"/>
                <a:gd name="connsiteX585" fmla="*/ 719607 w 924260"/>
                <a:gd name="connsiteY585" fmla="*/ 1252068 h 1467587"/>
                <a:gd name="connsiteX586" fmla="*/ 719003 w 924260"/>
                <a:gd name="connsiteY586" fmla="*/ 1256898 h 1467587"/>
                <a:gd name="connsiteX587" fmla="*/ 716589 w 924260"/>
                <a:gd name="connsiteY587" fmla="*/ 1262331 h 1467587"/>
                <a:gd name="connsiteX588" fmla="*/ 718400 w 924260"/>
                <a:gd name="connsiteY588" fmla="*/ 1273197 h 1467587"/>
                <a:gd name="connsiteX589" fmla="*/ 723833 w 924260"/>
                <a:gd name="connsiteY589" fmla="*/ 1273801 h 1467587"/>
                <a:gd name="connsiteX590" fmla="*/ 723229 w 924260"/>
                <a:gd name="connsiteY590" fmla="*/ 1276216 h 1467587"/>
                <a:gd name="connsiteX591" fmla="*/ 717796 w 924260"/>
                <a:gd name="connsiteY591" fmla="*/ 1281046 h 1467587"/>
                <a:gd name="connsiteX592" fmla="*/ 722626 w 924260"/>
                <a:gd name="connsiteY592" fmla="*/ 1281649 h 1467587"/>
                <a:gd name="connsiteX593" fmla="*/ 726852 w 924260"/>
                <a:gd name="connsiteY593" fmla="*/ 1277423 h 1467587"/>
                <a:gd name="connsiteX594" fmla="*/ 728059 w 924260"/>
                <a:gd name="connsiteY594" fmla="*/ 1279234 h 1467587"/>
                <a:gd name="connsiteX595" fmla="*/ 726248 w 924260"/>
                <a:gd name="connsiteY595" fmla="*/ 1294327 h 1467587"/>
                <a:gd name="connsiteX596" fmla="*/ 723833 w 924260"/>
                <a:gd name="connsiteY596" fmla="*/ 1305193 h 1467587"/>
                <a:gd name="connsiteX597" fmla="*/ 716589 w 924260"/>
                <a:gd name="connsiteY597" fmla="*/ 1311834 h 1467587"/>
                <a:gd name="connsiteX598" fmla="*/ 714174 w 924260"/>
                <a:gd name="connsiteY598" fmla="*/ 1317267 h 1467587"/>
                <a:gd name="connsiteX599" fmla="*/ 711155 w 924260"/>
                <a:gd name="connsiteY599" fmla="*/ 1320286 h 1467587"/>
                <a:gd name="connsiteX600" fmla="*/ 707533 w 924260"/>
                <a:gd name="connsiteY600" fmla="*/ 1320889 h 1467587"/>
                <a:gd name="connsiteX601" fmla="*/ 706326 w 924260"/>
                <a:gd name="connsiteY601" fmla="*/ 1323304 h 1467587"/>
                <a:gd name="connsiteX602" fmla="*/ 700892 w 924260"/>
                <a:gd name="connsiteY602" fmla="*/ 1322700 h 1467587"/>
                <a:gd name="connsiteX603" fmla="*/ 696063 w 924260"/>
                <a:gd name="connsiteY603" fmla="*/ 1324511 h 1467587"/>
                <a:gd name="connsiteX604" fmla="*/ 694855 w 924260"/>
                <a:gd name="connsiteY604" fmla="*/ 1329945 h 1467587"/>
                <a:gd name="connsiteX605" fmla="*/ 697270 w 924260"/>
                <a:gd name="connsiteY605" fmla="*/ 1332360 h 1467587"/>
                <a:gd name="connsiteX606" fmla="*/ 695459 w 924260"/>
                <a:gd name="connsiteY606" fmla="*/ 1337189 h 1467587"/>
                <a:gd name="connsiteX607" fmla="*/ 699081 w 924260"/>
                <a:gd name="connsiteY607" fmla="*/ 1339604 h 1467587"/>
                <a:gd name="connsiteX608" fmla="*/ 704515 w 924260"/>
                <a:gd name="connsiteY608" fmla="*/ 1341415 h 1467587"/>
                <a:gd name="connsiteX609" fmla="*/ 710552 w 924260"/>
                <a:gd name="connsiteY609" fmla="*/ 1339000 h 1467587"/>
                <a:gd name="connsiteX610" fmla="*/ 714174 w 924260"/>
                <a:gd name="connsiteY610" fmla="*/ 1340208 h 1467587"/>
                <a:gd name="connsiteX611" fmla="*/ 723833 w 924260"/>
                <a:gd name="connsiteY611" fmla="*/ 1339000 h 1467587"/>
                <a:gd name="connsiteX612" fmla="*/ 729266 w 924260"/>
                <a:gd name="connsiteY612" fmla="*/ 1340811 h 1467587"/>
                <a:gd name="connsiteX613" fmla="*/ 734700 w 924260"/>
                <a:gd name="connsiteY613" fmla="*/ 1340208 h 1467587"/>
                <a:gd name="connsiteX614" fmla="*/ 749188 w 924260"/>
                <a:gd name="connsiteY614" fmla="*/ 1344434 h 1467587"/>
                <a:gd name="connsiteX615" fmla="*/ 751603 w 924260"/>
                <a:gd name="connsiteY615" fmla="*/ 1348659 h 1467587"/>
                <a:gd name="connsiteX616" fmla="*/ 752207 w 924260"/>
                <a:gd name="connsiteY616" fmla="*/ 1352885 h 1467587"/>
                <a:gd name="connsiteX617" fmla="*/ 757640 w 924260"/>
                <a:gd name="connsiteY617" fmla="*/ 1357111 h 1467587"/>
                <a:gd name="connsiteX618" fmla="*/ 753414 w 924260"/>
                <a:gd name="connsiteY618" fmla="*/ 1365563 h 1467587"/>
                <a:gd name="connsiteX619" fmla="*/ 747981 w 924260"/>
                <a:gd name="connsiteY619" fmla="*/ 1368582 h 1467587"/>
                <a:gd name="connsiteX620" fmla="*/ 741340 w 924260"/>
                <a:gd name="connsiteY620" fmla="*/ 1377637 h 1467587"/>
                <a:gd name="connsiteX621" fmla="*/ 735907 w 924260"/>
                <a:gd name="connsiteY621" fmla="*/ 1389711 h 1467587"/>
                <a:gd name="connsiteX622" fmla="*/ 736511 w 924260"/>
                <a:gd name="connsiteY622" fmla="*/ 1392730 h 1467587"/>
                <a:gd name="connsiteX623" fmla="*/ 730474 w 924260"/>
                <a:gd name="connsiteY623" fmla="*/ 1392730 h 1467587"/>
                <a:gd name="connsiteX624" fmla="*/ 717796 w 924260"/>
                <a:gd name="connsiteY624" fmla="*/ 1395748 h 1467587"/>
                <a:gd name="connsiteX625" fmla="*/ 712363 w 924260"/>
                <a:gd name="connsiteY625" fmla="*/ 1394541 h 1467587"/>
                <a:gd name="connsiteX626" fmla="*/ 707533 w 924260"/>
                <a:gd name="connsiteY626" fmla="*/ 1396352 h 1467587"/>
                <a:gd name="connsiteX627" fmla="*/ 700289 w 924260"/>
                <a:gd name="connsiteY627" fmla="*/ 1394541 h 1467587"/>
                <a:gd name="connsiteX628" fmla="*/ 697270 w 924260"/>
                <a:gd name="connsiteY628" fmla="*/ 1402992 h 1467587"/>
                <a:gd name="connsiteX629" fmla="*/ 693044 w 924260"/>
                <a:gd name="connsiteY629" fmla="*/ 1402992 h 1467587"/>
                <a:gd name="connsiteX630" fmla="*/ 693648 w 924260"/>
                <a:gd name="connsiteY630" fmla="*/ 1413859 h 1467587"/>
                <a:gd name="connsiteX631" fmla="*/ 688215 w 924260"/>
                <a:gd name="connsiteY631" fmla="*/ 1427744 h 1467587"/>
                <a:gd name="connsiteX632" fmla="*/ 684593 w 924260"/>
                <a:gd name="connsiteY632" fmla="*/ 1430158 h 1467587"/>
                <a:gd name="connsiteX633" fmla="*/ 677952 w 924260"/>
                <a:gd name="connsiteY633" fmla="*/ 1427140 h 1467587"/>
                <a:gd name="connsiteX634" fmla="*/ 672519 w 924260"/>
                <a:gd name="connsiteY634" fmla="*/ 1426536 h 1467587"/>
                <a:gd name="connsiteX635" fmla="*/ 670708 w 924260"/>
                <a:gd name="connsiteY635" fmla="*/ 1429555 h 1467587"/>
                <a:gd name="connsiteX636" fmla="*/ 666482 w 924260"/>
                <a:gd name="connsiteY636" fmla="*/ 1430762 h 1467587"/>
                <a:gd name="connsiteX637" fmla="*/ 658030 w 924260"/>
                <a:gd name="connsiteY637" fmla="*/ 1422310 h 1467587"/>
                <a:gd name="connsiteX638" fmla="*/ 656823 w 924260"/>
                <a:gd name="connsiteY638" fmla="*/ 1424121 h 1467587"/>
                <a:gd name="connsiteX639" fmla="*/ 648975 w 924260"/>
                <a:gd name="connsiteY639" fmla="*/ 1421707 h 1467587"/>
                <a:gd name="connsiteX640" fmla="*/ 645956 w 924260"/>
                <a:gd name="connsiteY640" fmla="*/ 1425329 h 1467587"/>
                <a:gd name="connsiteX641" fmla="*/ 638712 w 924260"/>
                <a:gd name="connsiteY641" fmla="*/ 1425933 h 1467587"/>
                <a:gd name="connsiteX642" fmla="*/ 633278 w 924260"/>
                <a:gd name="connsiteY642" fmla="*/ 1427744 h 1467587"/>
                <a:gd name="connsiteX643" fmla="*/ 627845 w 924260"/>
                <a:gd name="connsiteY643" fmla="*/ 1427744 h 1467587"/>
                <a:gd name="connsiteX644" fmla="*/ 623016 w 924260"/>
                <a:gd name="connsiteY644" fmla="*/ 1430158 h 1467587"/>
                <a:gd name="connsiteX645" fmla="*/ 619393 w 924260"/>
                <a:gd name="connsiteY645" fmla="*/ 1438007 h 1467587"/>
                <a:gd name="connsiteX646" fmla="*/ 615168 w 924260"/>
                <a:gd name="connsiteY646" fmla="*/ 1438007 h 1467587"/>
                <a:gd name="connsiteX647" fmla="*/ 609734 w 924260"/>
                <a:gd name="connsiteY647" fmla="*/ 1430762 h 1467587"/>
                <a:gd name="connsiteX648" fmla="*/ 612149 w 924260"/>
                <a:gd name="connsiteY648" fmla="*/ 1427744 h 1467587"/>
                <a:gd name="connsiteX649" fmla="*/ 607923 w 924260"/>
                <a:gd name="connsiteY649" fmla="*/ 1426536 h 1467587"/>
                <a:gd name="connsiteX650" fmla="*/ 604301 w 924260"/>
                <a:gd name="connsiteY650" fmla="*/ 1422914 h 1467587"/>
                <a:gd name="connsiteX651" fmla="*/ 600075 w 924260"/>
                <a:gd name="connsiteY651" fmla="*/ 1421707 h 1467587"/>
                <a:gd name="connsiteX652" fmla="*/ 594038 w 924260"/>
                <a:gd name="connsiteY652" fmla="*/ 1424121 h 1467587"/>
                <a:gd name="connsiteX653" fmla="*/ 591020 w 924260"/>
                <a:gd name="connsiteY653" fmla="*/ 1429555 h 1467587"/>
                <a:gd name="connsiteX654" fmla="*/ 588001 w 924260"/>
                <a:gd name="connsiteY654" fmla="*/ 1425933 h 1467587"/>
                <a:gd name="connsiteX655" fmla="*/ 578946 w 924260"/>
                <a:gd name="connsiteY655" fmla="*/ 1425329 h 1467587"/>
                <a:gd name="connsiteX656" fmla="*/ 575927 w 924260"/>
                <a:gd name="connsiteY656" fmla="*/ 1428951 h 1467587"/>
                <a:gd name="connsiteX657" fmla="*/ 574720 w 924260"/>
                <a:gd name="connsiteY657" fmla="*/ 1438007 h 1467587"/>
                <a:gd name="connsiteX658" fmla="*/ 569287 w 924260"/>
                <a:gd name="connsiteY658" fmla="*/ 1443440 h 1467587"/>
                <a:gd name="connsiteX659" fmla="*/ 564457 w 924260"/>
                <a:gd name="connsiteY659" fmla="*/ 1453703 h 1467587"/>
                <a:gd name="connsiteX660" fmla="*/ 564457 w 924260"/>
                <a:gd name="connsiteY660" fmla="*/ 1457929 h 1467587"/>
                <a:gd name="connsiteX661" fmla="*/ 568683 w 924260"/>
                <a:gd name="connsiteY661" fmla="*/ 1463966 h 1467587"/>
                <a:gd name="connsiteX662" fmla="*/ 565664 w 924260"/>
                <a:gd name="connsiteY662" fmla="*/ 1467588 h 1467587"/>
                <a:gd name="connsiteX663" fmla="*/ 561439 w 924260"/>
                <a:gd name="connsiteY663" fmla="*/ 1464569 h 1467587"/>
                <a:gd name="connsiteX664" fmla="*/ 548157 w 924260"/>
                <a:gd name="connsiteY664" fmla="*/ 1462758 h 1467587"/>
                <a:gd name="connsiteX665" fmla="*/ 522198 w 924260"/>
                <a:gd name="connsiteY665" fmla="*/ 1463362 h 1467587"/>
                <a:gd name="connsiteX666" fmla="*/ 518576 w 924260"/>
                <a:gd name="connsiteY666" fmla="*/ 1463966 h 1467587"/>
                <a:gd name="connsiteX667" fmla="*/ 507106 w 924260"/>
                <a:gd name="connsiteY667" fmla="*/ 1461551 h 1467587"/>
                <a:gd name="connsiteX668" fmla="*/ 504691 w 924260"/>
                <a:gd name="connsiteY668" fmla="*/ 1449477 h 1467587"/>
                <a:gd name="connsiteX669" fmla="*/ 496843 w 924260"/>
                <a:gd name="connsiteY669" fmla="*/ 1443440 h 1467587"/>
                <a:gd name="connsiteX670" fmla="*/ 490806 w 924260"/>
                <a:gd name="connsiteY670" fmla="*/ 1447666 h 1467587"/>
                <a:gd name="connsiteX671" fmla="*/ 485976 w 924260"/>
                <a:gd name="connsiteY671" fmla="*/ 1452495 h 1467587"/>
                <a:gd name="connsiteX672" fmla="*/ 480543 w 924260"/>
                <a:gd name="connsiteY672" fmla="*/ 1451892 h 1467587"/>
                <a:gd name="connsiteX673" fmla="*/ 477524 w 924260"/>
                <a:gd name="connsiteY673" fmla="*/ 1450684 h 1467587"/>
                <a:gd name="connsiteX674" fmla="*/ 476317 w 924260"/>
                <a:gd name="connsiteY674" fmla="*/ 1446458 h 1467587"/>
                <a:gd name="connsiteX675" fmla="*/ 476317 w 924260"/>
                <a:gd name="connsiteY675" fmla="*/ 1441629 h 1467587"/>
                <a:gd name="connsiteX676" fmla="*/ 479336 w 924260"/>
                <a:gd name="connsiteY676" fmla="*/ 1438610 h 1467587"/>
                <a:gd name="connsiteX677" fmla="*/ 476317 w 924260"/>
                <a:gd name="connsiteY677" fmla="*/ 1432573 h 1467587"/>
                <a:gd name="connsiteX678" fmla="*/ 469676 w 924260"/>
                <a:gd name="connsiteY678" fmla="*/ 1435592 h 1467587"/>
                <a:gd name="connsiteX679" fmla="*/ 466658 w 924260"/>
                <a:gd name="connsiteY679" fmla="*/ 1434988 h 1467587"/>
                <a:gd name="connsiteX680" fmla="*/ 462432 w 924260"/>
                <a:gd name="connsiteY680" fmla="*/ 1436799 h 1467587"/>
                <a:gd name="connsiteX681" fmla="*/ 456999 w 924260"/>
                <a:gd name="connsiteY681" fmla="*/ 1433781 h 1467587"/>
                <a:gd name="connsiteX682" fmla="*/ 455188 w 924260"/>
                <a:gd name="connsiteY682" fmla="*/ 1427140 h 1467587"/>
                <a:gd name="connsiteX683" fmla="*/ 451566 w 924260"/>
                <a:gd name="connsiteY683" fmla="*/ 1425329 h 1467587"/>
                <a:gd name="connsiteX684" fmla="*/ 449755 w 924260"/>
                <a:gd name="connsiteY684" fmla="*/ 1421707 h 1467587"/>
                <a:gd name="connsiteX685" fmla="*/ 443718 w 924260"/>
                <a:gd name="connsiteY685" fmla="*/ 1422914 h 1467587"/>
                <a:gd name="connsiteX686" fmla="*/ 438284 w 924260"/>
                <a:gd name="connsiteY686" fmla="*/ 1422310 h 1467587"/>
                <a:gd name="connsiteX687" fmla="*/ 435266 w 924260"/>
                <a:gd name="connsiteY687" fmla="*/ 1418085 h 1467587"/>
                <a:gd name="connsiteX688" fmla="*/ 435266 w 924260"/>
                <a:gd name="connsiteY688" fmla="*/ 1411444 h 1467587"/>
                <a:gd name="connsiteX689" fmla="*/ 431040 w 924260"/>
                <a:gd name="connsiteY689" fmla="*/ 1408426 h 1467587"/>
                <a:gd name="connsiteX690" fmla="*/ 421984 w 924260"/>
                <a:gd name="connsiteY690" fmla="*/ 1410237 h 1467587"/>
                <a:gd name="connsiteX691" fmla="*/ 418966 w 924260"/>
                <a:gd name="connsiteY691" fmla="*/ 1412651 h 1467587"/>
                <a:gd name="connsiteX692" fmla="*/ 415344 w 924260"/>
                <a:gd name="connsiteY692" fmla="*/ 1411444 h 1467587"/>
                <a:gd name="connsiteX693" fmla="*/ 415344 w 924260"/>
                <a:gd name="connsiteY693" fmla="*/ 1386089 h 1467587"/>
                <a:gd name="connsiteX694" fmla="*/ 411721 w 924260"/>
                <a:gd name="connsiteY694" fmla="*/ 1387900 h 1467587"/>
                <a:gd name="connsiteX695" fmla="*/ 408099 w 924260"/>
                <a:gd name="connsiteY695" fmla="*/ 1387900 h 1467587"/>
                <a:gd name="connsiteX696" fmla="*/ 399044 w 924260"/>
                <a:gd name="connsiteY696" fmla="*/ 1393937 h 1467587"/>
                <a:gd name="connsiteX697" fmla="*/ 394214 w 924260"/>
                <a:gd name="connsiteY697" fmla="*/ 1394541 h 1467587"/>
                <a:gd name="connsiteX698" fmla="*/ 393007 w 924260"/>
                <a:gd name="connsiteY698" fmla="*/ 1395748 h 1467587"/>
                <a:gd name="connsiteX699" fmla="*/ 388177 w 924260"/>
                <a:gd name="connsiteY699" fmla="*/ 1395748 h 1467587"/>
                <a:gd name="connsiteX700" fmla="*/ 382744 w 924260"/>
                <a:gd name="connsiteY700" fmla="*/ 1393937 h 1467587"/>
                <a:gd name="connsiteX701" fmla="*/ 379122 w 924260"/>
                <a:gd name="connsiteY701" fmla="*/ 1394541 h 1467587"/>
                <a:gd name="connsiteX702" fmla="*/ 367652 w 924260"/>
                <a:gd name="connsiteY702" fmla="*/ 1392126 h 1467587"/>
                <a:gd name="connsiteX703" fmla="*/ 362218 w 924260"/>
                <a:gd name="connsiteY703" fmla="*/ 1389107 h 1467587"/>
                <a:gd name="connsiteX704" fmla="*/ 361011 w 924260"/>
                <a:gd name="connsiteY704" fmla="*/ 1386089 h 1467587"/>
                <a:gd name="connsiteX705" fmla="*/ 356785 w 924260"/>
                <a:gd name="connsiteY705" fmla="*/ 1383070 h 1467587"/>
                <a:gd name="connsiteX706" fmla="*/ 357389 w 924260"/>
                <a:gd name="connsiteY706" fmla="*/ 1379448 h 1467587"/>
                <a:gd name="connsiteX707" fmla="*/ 351956 w 924260"/>
                <a:gd name="connsiteY707" fmla="*/ 1373411 h 1467587"/>
                <a:gd name="connsiteX708" fmla="*/ 350748 w 924260"/>
                <a:gd name="connsiteY708" fmla="*/ 1364356 h 1467587"/>
                <a:gd name="connsiteX709" fmla="*/ 344108 w 924260"/>
                <a:gd name="connsiteY709" fmla="*/ 1363148 h 1467587"/>
                <a:gd name="connsiteX710" fmla="*/ 335052 w 924260"/>
                <a:gd name="connsiteY710" fmla="*/ 1366770 h 1467587"/>
                <a:gd name="connsiteX711" fmla="*/ 334448 w 924260"/>
                <a:gd name="connsiteY711" fmla="*/ 1365563 h 1467587"/>
                <a:gd name="connsiteX712" fmla="*/ 332637 w 924260"/>
                <a:gd name="connsiteY712" fmla="*/ 1362545 h 1467587"/>
                <a:gd name="connsiteX713" fmla="*/ 331430 w 924260"/>
                <a:gd name="connsiteY713" fmla="*/ 1361337 h 1467587"/>
                <a:gd name="connsiteX714" fmla="*/ 329619 w 924260"/>
                <a:gd name="connsiteY714" fmla="*/ 1358319 h 1467587"/>
                <a:gd name="connsiteX715" fmla="*/ 325997 w 924260"/>
                <a:gd name="connsiteY715" fmla="*/ 1360733 h 1467587"/>
                <a:gd name="connsiteX716" fmla="*/ 323582 w 924260"/>
                <a:gd name="connsiteY716" fmla="*/ 1360733 h 1467587"/>
                <a:gd name="connsiteX717" fmla="*/ 319356 w 924260"/>
                <a:gd name="connsiteY717" fmla="*/ 1354696 h 1467587"/>
                <a:gd name="connsiteX718" fmla="*/ 319356 w 924260"/>
                <a:gd name="connsiteY718" fmla="*/ 1352282 h 1467587"/>
                <a:gd name="connsiteX719" fmla="*/ 318148 w 924260"/>
                <a:gd name="connsiteY719" fmla="*/ 1350471 h 1467587"/>
                <a:gd name="connsiteX720" fmla="*/ 316941 w 924260"/>
                <a:gd name="connsiteY720" fmla="*/ 1349867 h 1467587"/>
                <a:gd name="connsiteX721" fmla="*/ 316337 w 924260"/>
                <a:gd name="connsiteY721" fmla="*/ 1349263 h 1467587"/>
                <a:gd name="connsiteX722" fmla="*/ 312111 w 924260"/>
                <a:gd name="connsiteY722" fmla="*/ 1348659 h 1467587"/>
                <a:gd name="connsiteX723" fmla="*/ 309697 w 924260"/>
                <a:gd name="connsiteY723" fmla="*/ 1349263 h 1467587"/>
                <a:gd name="connsiteX724" fmla="*/ 309093 w 924260"/>
                <a:gd name="connsiteY724" fmla="*/ 1349867 h 1467587"/>
                <a:gd name="connsiteX725" fmla="*/ 307282 w 924260"/>
                <a:gd name="connsiteY725" fmla="*/ 1348056 h 1467587"/>
                <a:gd name="connsiteX726" fmla="*/ 303056 w 924260"/>
                <a:gd name="connsiteY726" fmla="*/ 1345037 h 1467587"/>
                <a:gd name="connsiteX727" fmla="*/ 300641 w 924260"/>
                <a:gd name="connsiteY727" fmla="*/ 1340811 h 1467587"/>
                <a:gd name="connsiteX728" fmla="*/ 299434 w 924260"/>
                <a:gd name="connsiteY728" fmla="*/ 1339604 h 1467587"/>
                <a:gd name="connsiteX729" fmla="*/ 298226 w 924260"/>
                <a:gd name="connsiteY729" fmla="*/ 1339604 h 1467587"/>
                <a:gd name="connsiteX730" fmla="*/ 297019 w 924260"/>
                <a:gd name="connsiteY730" fmla="*/ 1337793 h 1467587"/>
                <a:gd name="connsiteX731" fmla="*/ 298226 w 924260"/>
                <a:gd name="connsiteY731" fmla="*/ 1336585 h 1467587"/>
                <a:gd name="connsiteX732" fmla="*/ 295208 w 924260"/>
                <a:gd name="connsiteY732" fmla="*/ 1333567 h 1467587"/>
                <a:gd name="connsiteX733" fmla="*/ 295208 w 924260"/>
                <a:gd name="connsiteY733" fmla="*/ 1331756 h 1467587"/>
                <a:gd name="connsiteX734" fmla="*/ 294001 w 924260"/>
                <a:gd name="connsiteY734" fmla="*/ 1330548 h 1467587"/>
                <a:gd name="connsiteX735" fmla="*/ 294001 w 924260"/>
                <a:gd name="connsiteY735" fmla="*/ 1329945 h 1467587"/>
                <a:gd name="connsiteX736" fmla="*/ 292793 w 924260"/>
                <a:gd name="connsiteY736" fmla="*/ 1327530 h 1467587"/>
                <a:gd name="connsiteX737" fmla="*/ 292190 w 924260"/>
                <a:gd name="connsiteY737" fmla="*/ 1326323 h 1467587"/>
                <a:gd name="connsiteX738" fmla="*/ 290982 w 924260"/>
                <a:gd name="connsiteY738" fmla="*/ 1324511 h 1467587"/>
                <a:gd name="connsiteX739" fmla="*/ 288567 w 924260"/>
                <a:gd name="connsiteY739" fmla="*/ 1323908 h 1467587"/>
                <a:gd name="connsiteX740" fmla="*/ 286756 w 924260"/>
                <a:gd name="connsiteY740" fmla="*/ 1319682 h 1467587"/>
                <a:gd name="connsiteX741" fmla="*/ 283134 w 924260"/>
                <a:gd name="connsiteY741" fmla="*/ 1317871 h 1467587"/>
                <a:gd name="connsiteX742" fmla="*/ 278304 w 924260"/>
                <a:gd name="connsiteY742" fmla="*/ 1319078 h 1467587"/>
                <a:gd name="connsiteX743" fmla="*/ 275890 w 924260"/>
                <a:gd name="connsiteY743" fmla="*/ 1318474 h 1467587"/>
                <a:gd name="connsiteX744" fmla="*/ 273475 w 924260"/>
                <a:gd name="connsiteY744" fmla="*/ 1319682 h 1467587"/>
                <a:gd name="connsiteX745" fmla="*/ 275890 w 924260"/>
                <a:gd name="connsiteY745" fmla="*/ 1316663 h 1467587"/>
                <a:gd name="connsiteX746" fmla="*/ 274079 w 924260"/>
                <a:gd name="connsiteY746" fmla="*/ 1314852 h 1467587"/>
                <a:gd name="connsiteX747" fmla="*/ 271664 w 924260"/>
                <a:gd name="connsiteY747" fmla="*/ 1308815 h 1467587"/>
                <a:gd name="connsiteX748" fmla="*/ 272267 w 924260"/>
                <a:gd name="connsiteY748" fmla="*/ 1307608 h 1467587"/>
                <a:gd name="connsiteX749" fmla="*/ 274079 w 924260"/>
                <a:gd name="connsiteY749" fmla="*/ 1303382 h 1467587"/>
                <a:gd name="connsiteX750" fmla="*/ 273475 w 924260"/>
                <a:gd name="connsiteY750" fmla="*/ 1302175 h 1467587"/>
                <a:gd name="connsiteX751" fmla="*/ 270456 w 924260"/>
                <a:gd name="connsiteY751" fmla="*/ 1301571 h 1467587"/>
                <a:gd name="connsiteX752" fmla="*/ 269853 w 924260"/>
                <a:gd name="connsiteY752" fmla="*/ 1300967 h 1467587"/>
                <a:gd name="connsiteX753" fmla="*/ 268042 w 924260"/>
                <a:gd name="connsiteY753" fmla="*/ 1299760 h 1467587"/>
                <a:gd name="connsiteX754" fmla="*/ 265023 w 924260"/>
                <a:gd name="connsiteY754" fmla="*/ 1298553 h 1467587"/>
                <a:gd name="connsiteX755" fmla="*/ 262608 w 924260"/>
                <a:gd name="connsiteY755" fmla="*/ 1294327 h 1467587"/>
                <a:gd name="connsiteX756" fmla="*/ 263212 w 924260"/>
                <a:gd name="connsiteY756" fmla="*/ 1285875 h 1467587"/>
                <a:gd name="connsiteX757" fmla="*/ 262608 w 924260"/>
                <a:gd name="connsiteY757" fmla="*/ 1284668 h 1467587"/>
                <a:gd name="connsiteX758" fmla="*/ 268042 w 924260"/>
                <a:gd name="connsiteY758" fmla="*/ 1285875 h 1467587"/>
                <a:gd name="connsiteX759" fmla="*/ 270456 w 924260"/>
                <a:gd name="connsiteY759" fmla="*/ 1285271 h 1467587"/>
                <a:gd name="connsiteX760" fmla="*/ 272267 w 924260"/>
                <a:gd name="connsiteY760" fmla="*/ 1284064 h 1467587"/>
                <a:gd name="connsiteX761" fmla="*/ 274682 w 924260"/>
                <a:gd name="connsiteY761" fmla="*/ 1281649 h 1467587"/>
                <a:gd name="connsiteX762" fmla="*/ 272267 w 924260"/>
                <a:gd name="connsiteY762" fmla="*/ 1275009 h 1467587"/>
                <a:gd name="connsiteX763" fmla="*/ 270456 w 924260"/>
                <a:gd name="connsiteY763" fmla="*/ 1276820 h 1467587"/>
                <a:gd name="connsiteX764" fmla="*/ 268645 w 924260"/>
                <a:gd name="connsiteY764" fmla="*/ 1275009 h 1467587"/>
                <a:gd name="connsiteX765" fmla="*/ 266834 w 924260"/>
                <a:gd name="connsiteY765" fmla="*/ 1276216 h 1467587"/>
                <a:gd name="connsiteX766" fmla="*/ 265627 w 924260"/>
                <a:gd name="connsiteY766" fmla="*/ 1276216 h 1467587"/>
                <a:gd name="connsiteX767" fmla="*/ 265023 w 924260"/>
                <a:gd name="connsiteY767" fmla="*/ 1277423 h 1467587"/>
                <a:gd name="connsiteX768" fmla="*/ 263816 w 924260"/>
                <a:gd name="connsiteY768" fmla="*/ 1279234 h 1467587"/>
                <a:gd name="connsiteX769" fmla="*/ 260194 w 924260"/>
                <a:gd name="connsiteY769" fmla="*/ 1283460 h 1467587"/>
                <a:gd name="connsiteX770" fmla="*/ 257175 w 924260"/>
                <a:gd name="connsiteY770" fmla="*/ 1283460 h 1467587"/>
                <a:gd name="connsiteX771" fmla="*/ 257175 w 924260"/>
                <a:gd name="connsiteY771" fmla="*/ 1281649 h 1467587"/>
                <a:gd name="connsiteX772" fmla="*/ 255968 w 924260"/>
                <a:gd name="connsiteY772" fmla="*/ 1277423 h 1467587"/>
                <a:gd name="connsiteX773" fmla="*/ 252949 w 924260"/>
                <a:gd name="connsiteY773" fmla="*/ 1276216 h 1467587"/>
                <a:gd name="connsiteX774" fmla="*/ 249931 w 924260"/>
                <a:gd name="connsiteY774" fmla="*/ 1275009 h 1467587"/>
                <a:gd name="connsiteX775" fmla="*/ 249931 w 924260"/>
                <a:gd name="connsiteY775" fmla="*/ 1270783 h 1467587"/>
                <a:gd name="connsiteX776" fmla="*/ 245101 w 924260"/>
                <a:gd name="connsiteY776" fmla="*/ 1270783 h 1467587"/>
                <a:gd name="connsiteX777" fmla="*/ 242686 w 924260"/>
                <a:gd name="connsiteY777" fmla="*/ 1262935 h 1467587"/>
                <a:gd name="connsiteX778" fmla="*/ 246912 w 924260"/>
                <a:gd name="connsiteY778" fmla="*/ 1258709 h 1467587"/>
                <a:gd name="connsiteX779" fmla="*/ 252345 w 924260"/>
                <a:gd name="connsiteY779" fmla="*/ 1259916 h 1467587"/>
                <a:gd name="connsiteX780" fmla="*/ 249327 w 924260"/>
                <a:gd name="connsiteY780" fmla="*/ 1253275 h 1467587"/>
                <a:gd name="connsiteX781" fmla="*/ 243894 w 924260"/>
                <a:gd name="connsiteY781" fmla="*/ 1250861 h 1467587"/>
                <a:gd name="connsiteX782" fmla="*/ 236046 w 924260"/>
                <a:gd name="connsiteY782" fmla="*/ 1261123 h 1467587"/>
                <a:gd name="connsiteX783" fmla="*/ 231216 w 924260"/>
                <a:gd name="connsiteY783" fmla="*/ 1258709 h 1467587"/>
                <a:gd name="connsiteX784" fmla="*/ 230009 w 924260"/>
                <a:gd name="connsiteY784" fmla="*/ 1253879 h 1467587"/>
                <a:gd name="connsiteX785" fmla="*/ 228198 w 924260"/>
                <a:gd name="connsiteY785" fmla="*/ 1252068 h 1467587"/>
                <a:gd name="connsiteX786" fmla="*/ 228801 w 924260"/>
                <a:gd name="connsiteY786" fmla="*/ 1247842 h 1467587"/>
                <a:gd name="connsiteX787" fmla="*/ 224575 w 924260"/>
                <a:gd name="connsiteY787" fmla="*/ 1247238 h 1467587"/>
                <a:gd name="connsiteX788" fmla="*/ 222161 w 924260"/>
                <a:gd name="connsiteY788" fmla="*/ 1249653 h 1467587"/>
                <a:gd name="connsiteX789" fmla="*/ 219142 w 924260"/>
                <a:gd name="connsiteY789" fmla="*/ 1249049 h 1467587"/>
                <a:gd name="connsiteX790" fmla="*/ 217935 w 924260"/>
                <a:gd name="connsiteY790" fmla="*/ 1244220 h 1467587"/>
                <a:gd name="connsiteX791" fmla="*/ 220349 w 924260"/>
                <a:gd name="connsiteY791" fmla="*/ 1239994 h 1467587"/>
                <a:gd name="connsiteX792" fmla="*/ 216727 w 924260"/>
                <a:gd name="connsiteY792" fmla="*/ 1238183 h 1467587"/>
                <a:gd name="connsiteX793" fmla="*/ 210087 w 924260"/>
                <a:gd name="connsiteY793" fmla="*/ 1237579 h 1467587"/>
                <a:gd name="connsiteX794" fmla="*/ 208276 w 924260"/>
                <a:gd name="connsiteY794" fmla="*/ 1233957 h 1467587"/>
                <a:gd name="connsiteX795" fmla="*/ 204653 w 924260"/>
                <a:gd name="connsiteY795" fmla="*/ 1234561 h 1467587"/>
                <a:gd name="connsiteX796" fmla="*/ 204050 w 924260"/>
                <a:gd name="connsiteY796" fmla="*/ 1239390 h 1467587"/>
                <a:gd name="connsiteX797" fmla="*/ 201635 w 924260"/>
                <a:gd name="connsiteY797" fmla="*/ 1241201 h 1467587"/>
                <a:gd name="connsiteX798" fmla="*/ 196805 w 924260"/>
                <a:gd name="connsiteY798" fmla="*/ 1240598 h 1467587"/>
                <a:gd name="connsiteX799" fmla="*/ 196202 w 924260"/>
                <a:gd name="connsiteY799" fmla="*/ 1234561 h 1467587"/>
                <a:gd name="connsiteX800" fmla="*/ 198616 w 924260"/>
                <a:gd name="connsiteY800" fmla="*/ 1235164 h 1467587"/>
                <a:gd name="connsiteX801" fmla="*/ 197409 w 924260"/>
                <a:gd name="connsiteY801" fmla="*/ 1229127 h 1467587"/>
                <a:gd name="connsiteX802" fmla="*/ 194994 w 924260"/>
                <a:gd name="connsiteY802" fmla="*/ 1228524 h 1467587"/>
                <a:gd name="connsiteX803" fmla="*/ 187750 w 924260"/>
                <a:gd name="connsiteY803" fmla="*/ 1229127 h 1467587"/>
                <a:gd name="connsiteX804" fmla="*/ 185335 w 924260"/>
                <a:gd name="connsiteY804" fmla="*/ 1224298 h 1467587"/>
                <a:gd name="connsiteX805" fmla="*/ 188957 w 924260"/>
                <a:gd name="connsiteY805" fmla="*/ 1219468 h 1467587"/>
                <a:gd name="connsiteX806" fmla="*/ 188354 w 924260"/>
                <a:gd name="connsiteY806" fmla="*/ 1214035 h 1467587"/>
                <a:gd name="connsiteX807" fmla="*/ 181109 w 924260"/>
                <a:gd name="connsiteY807" fmla="*/ 1217053 h 1467587"/>
                <a:gd name="connsiteX808" fmla="*/ 177487 w 924260"/>
                <a:gd name="connsiteY808" fmla="*/ 1215242 h 1467587"/>
                <a:gd name="connsiteX809" fmla="*/ 165413 w 924260"/>
                <a:gd name="connsiteY809" fmla="*/ 1220072 h 1467587"/>
                <a:gd name="connsiteX810" fmla="*/ 163602 w 924260"/>
                <a:gd name="connsiteY810" fmla="*/ 1221883 h 1467587"/>
                <a:gd name="connsiteX811" fmla="*/ 159376 w 924260"/>
                <a:gd name="connsiteY811" fmla="*/ 1220676 h 1467587"/>
                <a:gd name="connsiteX812" fmla="*/ 155150 w 924260"/>
                <a:gd name="connsiteY812" fmla="*/ 1211620 h 1467587"/>
                <a:gd name="connsiteX813" fmla="*/ 151528 w 924260"/>
                <a:gd name="connsiteY813" fmla="*/ 1201357 h 1467587"/>
                <a:gd name="connsiteX814" fmla="*/ 150321 w 924260"/>
                <a:gd name="connsiteY814" fmla="*/ 1200150 h 1467587"/>
                <a:gd name="connsiteX815" fmla="*/ 147302 w 924260"/>
                <a:gd name="connsiteY815" fmla="*/ 1185661 h 1467587"/>
                <a:gd name="connsiteX816" fmla="*/ 145491 w 924260"/>
                <a:gd name="connsiteY816" fmla="*/ 1174191 h 1467587"/>
                <a:gd name="connsiteX817" fmla="*/ 141265 w 924260"/>
                <a:gd name="connsiteY817" fmla="*/ 1157288 h 1467587"/>
                <a:gd name="connsiteX818" fmla="*/ 141869 w 924260"/>
                <a:gd name="connsiteY818" fmla="*/ 1155476 h 1467587"/>
                <a:gd name="connsiteX819" fmla="*/ 139454 w 924260"/>
                <a:gd name="connsiteY819" fmla="*/ 1148836 h 1467587"/>
                <a:gd name="connsiteX820" fmla="*/ 137039 w 924260"/>
                <a:gd name="connsiteY820" fmla="*/ 1136762 h 1467587"/>
                <a:gd name="connsiteX821" fmla="*/ 132210 w 924260"/>
                <a:gd name="connsiteY821" fmla="*/ 1118651 h 1467587"/>
                <a:gd name="connsiteX822" fmla="*/ 129795 w 924260"/>
                <a:gd name="connsiteY822" fmla="*/ 1109595 h 1467587"/>
                <a:gd name="connsiteX823" fmla="*/ 129795 w 924260"/>
                <a:gd name="connsiteY823" fmla="*/ 1104766 h 1467587"/>
                <a:gd name="connsiteX824" fmla="*/ 127984 w 924260"/>
                <a:gd name="connsiteY824" fmla="*/ 1098125 h 1467587"/>
                <a:gd name="connsiteX825" fmla="*/ 124965 w 924260"/>
                <a:gd name="connsiteY825" fmla="*/ 1093899 h 1467587"/>
                <a:gd name="connsiteX826" fmla="*/ 123758 w 924260"/>
                <a:gd name="connsiteY826" fmla="*/ 1072770 h 1467587"/>
                <a:gd name="connsiteX827" fmla="*/ 123154 w 924260"/>
                <a:gd name="connsiteY827" fmla="*/ 1070959 h 1467587"/>
                <a:gd name="connsiteX828" fmla="*/ 121343 w 924260"/>
                <a:gd name="connsiteY828" fmla="*/ 1052244 h 1467587"/>
                <a:gd name="connsiteX829" fmla="*/ 117117 w 924260"/>
                <a:gd name="connsiteY829" fmla="*/ 1029907 h 1467587"/>
                <a:gd name="connsiteX830" fmla="*/ 115306 w 924260"/>
                <a:gd name="connsiteY830" fmla="*/ 1027493 h 1467587"/>
                <a:gd name="connsiteX831" fmla="*/ 113495 w 924260"/>
                <a:gd name="connsiteY831" fmla="*/ 1022059 h 1467587"/>
                <a:gd name="connsiteX832" fmla="*/ 110477 w 924260"/>
                <a:gd name="connsiteY832" fmla="*/ 1002137 h 1467587"/>
                <a:gd name="connsiteX833" fmla="*/ 106251 w 924260"/>
                <a:gd name="connsiteY833" fmla="*/ 985837 h 1467587"/>
                <a:gd name="connsiteX834" fmla="*/ 103232 w 924260"/>
                <a:gd name="connsiteY834" fmla="*/ 980404 h 1467587"/>
                <a:gd name="connsiteX835" fmla="*/ 102629 w 924260"/>
                <a:gd name="connsiteY835" fmla="*/ 976782 h 1467587"/>
                <a:gd name="connsiteX836" fmla="*/ 97799 w 924260"/>
                <a:gd name="connsiteY836" fmla="*/ 967727 h 1467587"/>
                <a:gd name="connsiteX837" fmla="*/ 94177 w 924260"/>
                <a:gd name="connsiteY837" fmla="*/ 967727 h 1467587"/>
                <a:gd name="connsiteX838" fmla="*/ 86932 w 924260"/>
                <a:gd name="connsiteY838" fmla="*/ 959879 h 1467587"/>
                <a:gd name="connsiteX839" fmla="*/ 84518 w 924260"/>
                <a:gd name="connsiteY839" fmla="*/ 952031 h 1467587"/>
                <a:gd name="connsiteX840" fmla="*/ 83914 w 924260"/>
                <a:gd name="connsiteY840" fmla="*/ 945994 h 1467587"/>
                <a:gd name="connsiteX841" fmla="*/ 81499 w 924260"/>
                <a:gd name="connsiteY841" fmla="*/ 938145 h 1467587"/>
                <a:gd name="connsiteX842" fmla="*/ 78481 w 924260"/>
                <a:gd name="connsiteY842" fmla="*/ 920638 h 1467587"/>
                <a:gd name="connsiteX843" fmla="*/ 77273 w 924260"/>
                <a:gd name="connsiteY843" fmla="*/ 915205 h 1467587"/>
                <a:gd name="connsiteX844" fmla="*/ 74255 w 924260"/>
                <a:gd name="connsiteY844" fmla="*/ 913997 h 1467587"/>
                <a:gd name="connsiteX845" fmla="*/ 65803 w 924260"/>
                <a:gd name="connsiteY845" fmla="*/ 889246 h 1467587"/>
                <a:gd name="connsiteX846" fmla="*/ 64596 w 924260"/>
                <a:gd name="connsiteY846" fmla="*/ 877776 h 1467587"/>
                <a:gd name="connsiteX847" fmla="*/ 61577 w 924260"/>
                <a:gd name="connsiteY847" fmla="*/ 867513 h 1467587"/>
                <a:gd name="connsiteX848" fmla="*/ 54936 w 924260"/>
                <a:gd name="connsiteY848" fmla="*/ 850006 h 1467587"/>
                <a:gd name="connsiteX849" fmla="*/ 54936 w 924260"/>
                <a:gd name="connsiteY849" fmla="*/ 846384 h 1467587"/>
                <a:gd name="connsiteX850" fmla="*/ 59766 w 924260"/>
                <a:gd name="connsiteY850" fmla="*/ 842761 h 1467587"/>
                <a:gd name="connsiteX851" fmla="*/ 56748 w 924260"/>
                <a:gd name="connsiteY851" fmla="*/ 837932 h 1467587"/>
                <a:gd name="connsiteX852" fmla="*/ 53125 w 924260"/>
                <a:gd name="connsiteY852" fmla="*/ 840950 h 1467587"/>
                <a:gd name="connsiteX853" fmla="*/ 53729 w 924260"/>
                <a:gd name="connsiteY853" fmla="*/ 845780 h 1467587"/>
                <a:gd name="connsiteX854" fmla="*/ 45881 w 924260"/>
                <a:gd name="connsiteY854" fmla="*/ 846384 h 1467587"/>
                <a:gd name="connsiteX855" fmla="*/ 45277 w 924260"/>
                <a:gd name="connsiteY855" fmla="*/ 839139 h 1467587"/>
                <a:gd name="connsiteX856" fmla="*/ 37429 w 924260"/>
                <a:gd name="connsiteY856" fmla="*/ 823443 h 1467587"/>
                <a:gd name="connsiteX857" fmla="*/ 39240 w 924260"/>
                <a:gd name="connsiteY857" fmla="*/ 822236 h 1467587"/>
                <a:gd name="connsiteX858" fmla="*/ 38033 w 924260"/>
                <a:gd name="connsiteY858" fmla="*/ 816802 h 1467587"/>
                <a:gd name="connsiteX859" fmla="*/ 39240 w 924260"/>
                <a:gd name="connsiteY859" fmla="*/ 812576 h 1467587"/>
                <a:gd name="connsiteX860" fmla="*/ 32600 w 924260"/>
                <a:gd name="connsiteY860" fmla="*/ 799295 h 1467587"/>
                <a:gd name="connsiteX861" fmla="*/ 20526 w 924260"/>
                <a:gd name="connsiteY861" fmla="*/ 800502 h 1467587"/>
                <a:gd name="connsiteX862" fmla="*/ 18111 w 924260"/>
                <a:gd name="connsiteY862" fmla="*/ 796880 h 1467587"/>
                <a:gd name="connsiteX863" fmla="*/ 13885 w 924260"/>
                <a:gd name="connsiteY863" fmla="*/ 796276 h 1467587"/>
                <a:gd name="connsiteX864" fmla="*/ 10263 w 924260"/>
                <a:gd name="connsiteY864" fmla="*/ 791447 h 1467587"/>
                <a:gd name="connsiteX865" fmla="*/ 3622 w 924260"/>
                <a:gd name="connsiteY865" fmla="*/ 789636 h 1467587"/>
                <a:gd name="connsiteX866" fmla="*/ 0 w 924260"/>
                <a:gd name="connsiteY866" fmla="*/ 786014 h 1467587"/>
                <a:gd name="connsiteX867" fmla="*/ 6641 w 924260"/>
                <a:gd name="connsiteY867" fmla="*/ 782995 h 1467587"/>
                <a:gd name="connsiteX868" fmla="*/ 6641 w 924260"/>
                <a:gd name="connsiteY868" fmla="*/ 778769 h 1467587"/>
                <a:gd name="connsiteX869" fmla="*/ 1207 w 924260"/>
                <a:gd name="connsiteY869" fmla="*/ 769110 h 1467587"/>
                <a:gd name="connsiteX870" fmla="*/ 2415 w 924260"/>
                <a:gd name="connsiteY870" fmla="*/ 764281 h 1467587"/>
                <a:gd name="connsiteX871" fmla="*/ 8452 w 924260"/>
                <a:gd name="connsiteY871" fmla="*/ 761866 h 1467587"/>
                <a:gd name="connsiteX872" fmla="*/ 10867 w 924260"/>
                <a:gd name="connsiteY872" fmla="*/ 761262 h 1467587"/>
                <a:gd name="connsiteX873" fmla="*/ 16904 w 924260"/>
                <a:gd name="connsiteY873" fmla="*/ 763073 h 1467587"/>
                <a:gd name="connsiteX874" fmla="*/ 16904 w 924260"/>
                <a:gd name="connsiteY874" fmla="*/ 761866 h 1467587"/>
                <a:gd name="connsiteX875" fmla="*/ 15092 w 924260"/>
                <a:gd name="connsiteY875" fmla="*/ 757036 h 1467587"/>
                <a:gd name="connsiteX876" fmla="*/ 15696 w 924260"/>
                <a:gd name="connsiteY876" fmla="*/ 756433 h 1467587"/>
                <a:gd name="connsiteX877" fmla="*/ 15696 w 924260"/>
                <a:gd name="connsiteY877" fmla="*/ 755225 h 1467587"/>
                <a:gd name="connsiteX878" fmla="*/ 19318 w 924260"/>
                <a:gd name="connsiteY878" fmla="*/ 754018 h 1467587"/>
                <a:gd name="connsiteX879" fmla="*/ 21733 w 924260"/>
                <a:gd name="connsiteY879" fmla="*/ 755829 h 1467587"/>
                <a:gd name="connsiteX880" fmla="*/ 22941 w 924260"/>
                <a:gd name="connsiteY880" fmla="*/ 757036 h 1467587"/>
                <a:gd name="connsiteX881" fmla="*/ 22941 w 924260"/>
                <a:gd name="connsiteY881" fmla="*/ 759451 h 1467587"/>
                <a:gd name="connsiteX882" fmla="*/ 25959 w 924260"/>
                <a:gd name="connsiteY882" fmla="*/ 758244 h 1467587"/>
                <a:gd name="connsiteX883" fmla="*/ 30789 w 924260"/>
                <a:gd name="connsiteY883" fmla="*/ 755225 h 1467587"/>
                <a:gd name="connsiteX884" fmla="*/ 31392 w 924260"/>
                <a:gd name="connsiteY884" fmla="*/ 752810 h 1467587"/>
                <a:gd name="connsiteX885" fmla="*/ 32600 w 924260"/>
                <a:gd name="connsiteY885" fmla="*/ 752207 h 1467587"/>
                <a:gd name="connsiteX886" fmla="*/ 35014 w 924260"/>
                <a:gd name="connsiteY886" fmla="*/ 752810 h 1467587"/>
                <a:gd name="connsiteX887" fmla="*/ 35618 w 924260"/>
                <a:gd name="connsiteY887" fmla="*/ 750999 h 1467587"/>
                <a:gd name="connsiteX888" fmla="*/ 37429 w 924260"/>
                <a:gd name="connsiteY888" fmla="*/ 749188 h 1467587"/>
                <a:gd name="connsiteX889" fmla="*/ 36826 w 924260"/>
                <a:gd name="connsiteY889" fmla="*/ 744359 h 1467587"/>
                <a:gd name="connsiteX890" fmla="*/ 39240 w 924260"/>
                <a:gd name="connsiteY890" fmla="*/ 740737 h 1467587"/>
                <a:gd name="connsiteX891" fmla="*/ 40448 w 924260"/>
                <a:gd name="connsiteY891" fmla="*/ 738925 h 1467587"/>
                <a:gd name="connsiteX892" fmla="*/ 40448 w 924260"/>
                <a:gd name="connsiteY892" fmla="*/ 737114 h 1467587"/>
                <a:gd name="connsiteX893" fmla="*/ 43466 w 924260"/>
                <a:gd name="connsiteY893" fmla="*/ 735303 h 1467587"/>
                <a:gd name="connsiteX894" fmla="*/ 39844 w 924260"/>
                <a:gd name="connsiteY894" fmla="*/ 729266 h 1467587"/>
                <a:gd name="connsiteX895" fmla="*/ 38637 w 924260"/>
                <a:gd name="connsiteY895" fmla="*/ 722022 h 1467587"/>
                <a:gd name="connsiteX896" fmla="*/ 41051 w 924260"/>
                <a:gd name="connsiteY896" fmla="*/ 718400 h 1467587"/>
                <a:gd name="connsiteX897" fmla="*/ 40448 w 924260"/>
                <a:gd name="connsiteY897" fmla="*/ 712966 h 1467587"/>
                <a:gd name="connsiteX898" fmla="*/ 44674 w 924260"/>
                <a:gd name="connsiteY898" fmla="*/ 709344 h 1467587"/>
                <a:gd name="connsiteX899" fmla="*/ 47088 w 924260"/>
                <a:gd name="connsiteY899" fmla="*/ 704515 h 1467587"/>
                <a:gd name="connsiteX900" fmla="*/ 42863 w 924260"/>
                <a:gd name="connsiteY900" fmla="*/ 694855 h 1467587"/>
                <a:gd name="connsiteX901" fmla="*/ 35014 w 924260"/>
                <a:gd name="connsiteY901" fmla="*/ 692441 h 1467587"/>
                <a:gd name="connsiteX902" fmla="*/ 38033 w 924260"/>
                <a:gd name="connsiteY902" fmla="*/ 685196 h 1467587"/>
                <a:gd name="connsiteX903" fmla="*/ 43466 w 924260"/>
                <a:gd name="connsiteY903" fmla="*/ 682781 h 1467587"/>
                <a:gd name="connsiteX904" fmla="*/ 49503 w 924260"/>
                <a:gd name="connsiteY904" fmla="*/ 683385 h 1467587"/>
                <a:gd name="connsiteX905" fmla="*/ 51314 w 924260"/>
                <a:gd name="connsiteY905" fmla="*/ 680970 h 1467587"/>
                <a:gd name="connsiteX906" fmla="*/ 47692 w 924260"/>
                <a:gd name="connsiteY906" fmla="*/ 673122 h 1467587"/>
                <a:gd name="connsiteX907" fmla="*/ 48296 w 924260"/>
                <a:gd name="connsiteY907" fmla="*/ 665274 h 1467587"/>
                <a:gd name="connsiteX908" fmla="*/ 44070 w 924260"/>
                <a:gd name="connsiteY908" fmla="*/ 662256 h 1467587"/>
                <a:gd name="connsiteX909" fmla="*/ 40448 w 924260"/>
                <a:gd name="connsiteY909" fmla="*/ 662256 h 1467587"/>
                <a:gd name="connsiteX910" fmla="*/ 37429 w 924260"/>
                <a:gd name="connsiteY910" fmla="*/ 653200 h 1467587"/>
                <a:gd name="connsiteX911" fmla="*/ 39240 w 924260"/>
                <a:gd name="connsiteY911" fmla="*/ 648975 h 1467587"/>
                <a:gd name="connsiteX912" fmla="*/ 33807 w 924260"/>
                <a:gd name="connsiteY912" fmla="*/ 639315 h 1467587"/>
                <a:gd name="connsiteX913" fmla="*/ 39240 w 924260"/>
                <a:gd name="connsiteY913" fmla="*/ 634486 h 1467587"/>
                <a:gd name="connsiteX914" fmla="*/ 39844 w 924260"/>
                <a:gd name="connsiteY914" fmla="*/ 631467 h 1467587"/>
                <a:gd name="connsiteX915" fmla="*/ 36826 w 924260"/>
                <a:gd name="connsiteY915" fmla="*/ 625430 h 1467587"/>
                <a:gd name="connsiteX916" fmla="*/ 33203 w 924260"/>
                <a:gd name="connsiteY916" fmla="*/ 623016 h 1467587"/>
                <a:gd name="connsiteX917" fmla="*/ 35618 w 924260"/>
                <a:gd name="connsiteY917" fmla="*/ 617582 h 1467587"/>
                <a:gd name="connsiteX918" fmla="*/ 36222 w 924260"/>
                <a:gd name="connsiteY918" fmla="*/ 612149 h 1467587"/>
                <a:gd name="connsiteX919" fmla="*/ 34411 w 924260"/>
                <a:gd name="connsiteY919" fmla="*/ 610338 h 1467587"/>
                <a:gd name="connsiteX920" fmla="*/ 33203 w 924260"/>
                <a:gd name="connsiteY920" fmla="*/ 603697 h 1467587"/>
                <a:gd name="connsiteX921" fmla="*/ 28374 w 924260"/>
                <a:gd name="connsiteY921" fmla="*/ 601282 h 1467587"/>
                <a:gd name="connsiteX922" fmla="*/ 27166 w 924260"/>
                <a:gd name="connsiteY922" fmla="*/ 604905 h 1467587"/>
                <a:gd name="connsiteX923" fmla="*/ 21129 w 924260"/>
                <a:gd name="connsiteY923" fmla="*/ 601886 h 1467587"/>
                <a:gd name="connsiteX924" fmla="*/ 16904 w 924260"/>
                <a:gd name="connsiteY924" fmla="*/ 600679 h 1467587"/>
                <a:gd name="connsiteX925" fmla="*/ 16904 w 924260"/>
                <a:gd name="connsiteY925" fmla="*/ 604301 h 1467587"/>
                <a:gd name="connsiteX926" fmla="*/ 10263 w 924260"/>
                <a:gd name="connsiteY926" fmla="*/ 605508 h 1467587"/>
                <a:gd name="connsiteX927" fmla="*/ 6641 w 924260"/>
                <a:gd name="connsiteY927" fmla="*/ 604905 h 1467587"/>
                <a:gd name="connsiteX928" fmla="*/ 1207 w 924260"/>
                <a:gd name="connsiteY928" fmla="*/ 601282 h 1467587"/>
                <a:gd name="connsiteX929" fmla="*/ 8452 w 924260"/>
                <a:gd name="connsiteY929" fmla="*/ 598868 h 1467587"/>
                <a:gd name="connsiteX930" fmla="*/ 10263 w 924260"/>
                <a:gd name="connsiteY930" fmla="*/ 594038 h 1467587"/>
                <a:gd name="connsiteX931" fmla="*/ 8452 w 924260"/>
                <a:gd name="connsiteY931" fmla="*/ 589208 h 1467587"/>
                <a:gd name="connsiteX932" fmla="*/ 13885 w 924260"/>
                <a:gd name="connsiteY932" fmla="*/ 586794 h 1467587"/>
                <a:gd name="connsiteX933" fmla="*/ 15696 w 924260"/>
                <a:gd name="connsiteY933" fmla="*/ 583775 h 1467587"/>
                <a:gd name="connsiteX934" fmla="*/ 21733 w 924260"/>
                <a:gd name="connsiteY934" fmla="*/ 583171 h 1467587"/>
                <a:gd name="connsiteX935" fmla="*/ 24148 w 924260"/>
                <a:gd name="connsiteY935" fmla="*/ 581360 h 1467587"/>
                <a:gd name="connsiteX936" fmla="*/ 25959 w 924260"/>
                <a:gd name="connsiteY936" fmla="*/ 577134 h 1467587"/>
                <a:gd name="connsiteX937" fmla="*/ 30185 w 924260"/>
                <a:gd name="connsiteY937" fmla="*/ 577134 h 1467587"/>
                <a:gd name="connsiteX938" fmla="*/ 29581 w 924260"/>
                <a:gd name="connsiteY938" fmla="*/ 581360 h 1467587"/>
                <a:gd name="connsiteX939" fmla="*/ 31392 w 924260"/>
                <a:gd name="connsiteY939" fmla="*/ 584379 h 1467587"/>
                <a:gd name="connsiteX940" fmla="*/ 37429 w 924260"/>
                <a:gd name="connsiteY940" fmla="*/ 582568 h 1467587"/>
                <a:gd name="connsiteX941" fmla="*/ 41051 w 924260"/>
                <a:gd name="connsiteY941" fmla="*/ 585586 h 1467587"/>
                <a:gd name="connsiteX942" fmla="*/ 47692 w 924260"/>
                <a:gd name="connsiteY942" fmla="*/ 581964 h 1467587"/>
                <a:gd name="connsiteX943" fmla="*/ 48900 w 924260"/>
                <a:gd name="connsiteY943" fmla="*/ 578945 h 1467587"/>
                <a:gd name="connsiteX944" fmla="*/ 53125 w 924260"/>
                <a:gd name="connsiteY944" fmla="*/ 580757 h 1467587"/>
                <a:gd name="connsiteX945" fmla="*/ 56144 w 924260"/>
                <a:gd name="connsiteY945" fmla="*/ 578342 h 1467587"/>
                <a:gd name="connsiteX946" fmla="*/ 58559 w 924260"/>
                <a:gd name="connsiteY946" fmla="*/ 573512 h 1467587"/>
                <a:gd name="connsiteX947" fmla="*/ 56748 w 924260"/>
                <a:gd name="connsiteY947" fmla="*/ 569890 h 1467587"/>
                <a:gd name="connsiteX948" fmla="*/ 60973 w 924260"/>
                <a:gd name="connsiteY948" fmla="*/ 562646 h 1467587"/>
                <a:gd name="connsiteX949" fmla="*/ 53729 w 924260"/>
                <a:gd name="connsiteY949" fmla="*/ 562646 h 1467587"/>
                <a:gd name="connsiteX950" fmla="*/ 53729 w 924260"/>
                <a:gd name="connsiteY950" fmla="*/ 560231 h 1467587"/>
                <a:gd name="connsiteX951" fmla="*/ 57351 w 924260"/>
                <a:gd name="connsiteY951" fmla="*/ 556609 h 1467587"/>
                <a:gd name="connsiteX952" fmla="*/ 63388 w 924260"/>
                <a:gd name="connsiteY952" fmla="*/ 556609 h 1467587"/>
                <a:gd name="connsiteX953" fmla="*/ 61577 w 924260"/>
                <a:gd name="connsiteY953" fmla="*/ 551175 h 1467587"/>
                <a:gd name="connsiteX954" fmla="*/ 70633 w 924260"/>
                <a:gd name="connsiteY954" fmla="*/ 540309 h 1467587"/>
                <a:gd name="connsiteX955" fmla="*/ 73651 w 924260"/>
                <a:gd name="connsiteY955" fmla="*/ 533668 h 1467587"/>
                <a:gd name="connsiteX956" fmla="*/ 73651 w 924260"/>
                <a:gd name="connsiteY956" fmla="*/ 530046 h 1467587"/>
                <a:gd name="connsiteX957" fmla="*/ 76670 w 924260"/>
                <a:gd name="connsiteY957" fmla="*/ 525217 h 1467587"/>
                <a:gd name="connsiteX958" fmla="*/ 77273 w 924260"/>
                <a:gd name="connsiteY958" fmla="*/ 519783 h 1467587"/>
                <a:gd name="connsiteX959" fmla="*/ 71840 w 924260"/>
                <a:gd name="connsiteY959" fmla="*/ 517369 h 1467587"/>
                <a:gd name="connsiteX960" fmla="*/ 65803 w 924260"/>
                <a:gd name="connsiteY960" fmla="*/ 519180 h 1467587"/>
                <a:gd name="connsiteX961" fmla="*/ 60973 w 924260"/>
                <a:gd name="connsiteY961" fmla="*/ 522198 h 1467587"/>
                <a:gd name="connsiteX962" fmla="*/ 57351 w 924260"/>
                <a:gd name="connsiteY962" fmla="*/ 517369 h 1467587"/>
                <a:gd name="connsiteX963" fmla="*/ 63992 w 924260"/>
                <a:gd name="connsiteY963" fmla="*/ 510124 h 1467587"/>
                <a:gd name="connsiteX964" fmla="*/ 70633 w 924260"/>
                <a:gd name="connsiteY964" fmla="*/ 505898 h 1467587"/>
                <a:gd name="connsiteX965" fmla="*/ 76670 w 924260"/>
                <a:gd name="connsiteY965" fmla="*/ 507709 h 1467587"/>
                <a:gd name="connsiteX966" fmla="*/ 81499 w 924260"/>
                <a:gd name="connsiteY966" fmla="*/ 511332 h 1467587"/>
                <a:gd name="connsiteX967" fmla="*/ 83310 w 924260"/>
                <a:gd name="connsiteY967" fmla="*/ 505898 h 1467587"/>
                <a:gd name="connsiteX968" fmla="*/ 82103 w 924260"/>
                <a:gd name="connsiteY968" fmla="*/ 499258 h 1467587"/>
                <a:gd name="connsiteX969" fmla="*/ 83310 w 924260"/>
                <a:gd name="connsiteY969" fmla="*/ 490806 h 1467587"/>
                <a:gd name="connsiteX970" fmla="*/ 86329 w 924260"/>
                <a:gd name="connsiteY970" fmla="*/ 489598 h 1467587"/>
                <a:gd name="connsiteX971" fmla="*/ 84518 w 924260"/>
                <a:gd name="connsiteY971" fmla="*/ 484769 h 1467587"/>
                <a:gd name="connsiteX972" fmla="*/ 85725 w 924260"/>
                <a:gd name="connsiteY972" fmla="*/ 481750 h 1467587"/>
                <a:gd name="connsiteX973" fmla="*/ 80895 w 924260"/>
                <a:gd name="connsiteY973" fmla="*/ 476921 h 1467587"/>
                <a:gd name="connsiteX974" fmla="*/ 68218 w 924260"/>
                <a:gd name="connsiteY974" fmla="*/ 474506 h 1467587"/>
                <a:gd name="connsiteX975" fmla="*/ 67614 w 924260"/>
                <a:gd name="connsiteY975" fmla="*/ 469676 h 1467587"/>
                <a:gd name="connsiteX976" fmla="*/ 61577 w 924260"/>
                <a:gd name="connsiteY976" fmla="*/ 470884 h 1467587"/>
                <a:gd name="connsiteX977" fmla="*/ 59162 w 924260"/>
                <a:gd name="connsiteY977" fmla="*/ 466658 h 1467587"/>
                <a:gd name="connsiteX978" fmla="*/ 55540 w 924260"/>
                <a:gd name="connsiteY978" fmla="*/ 468469 h 1467587"/>
                <a:gd name="connsiteX979" fmla="*/ 50107 w 924260"/>
                <a:gd name="connsiteY979" fmla="*/ 472695 h 1467587"/>
                <a:gd name="connsiteX980" fmla="*/ 48900 w 924260"/>
                <a:gd name="connsiteY980" fmla="*/ 469676 h 1467587"/>
                <a:gd name="connsiteX981" fmla="*/ 52522 w 924260"/>
                <a:gd name="connsiteY981" fmla="*/ 467261 h 1467587"/>
                <a:gd name="connsiteX982" fmla="*/ 49503 w 924260"/>
                <a:gd name="connsiteY982" fmla="*/ 456999 h 1467587"/>
                <a:gd name="connsiteX983" fmla="*/ 47692 w 924260"/>
                <a:gd name="connsiteY983" fmla="*/ 453980 h 1467587"/>
                <a:gd name="connsiteX984" fmla="*/ 50107 w 924260"/>
                <a:gd name="connsiteY984" fmla="*/ 446736 h 1467587"/>
                <a:gd name="connsiteX985" fmla="*/ 51918 w 924260"/>
                <a:gd name="connsiteY985" fmla="*/ 446132 h 1467587"/>
                <a:gd name="connsiteX986" fmla="*/ 53125 w 924260"/>
                <a:gd name="connsiteY986" fmla="*/ 450962 h 1467587"/>
                <a:gd name="connsiteX987" fmla="*/ 56748 w 924260"/>
                <a:gd name="connsiteY987" fmla="*/ 446132 h 1467587"/>
                <a:gd name="connsiteX988" fmla="*/ 56144 w 924260"/>
                <a:gd name="connsiteY988" fmla="*/ 443114 h 1467587"/>
                <a:gd name="connsiteX989" fmla="*/ 51314 w 924260"/>
                <a:gd name="connsiteY989" fmla="*/ 443717 h 1467587"/>
                <a:gd name="connsiteX990" fmla="*/ 50711 w 924260"/>
                <a:gd name="connsiteY990" fmla="*/ 432851 h 1467587"/>
                <a:gd name="connsiteX991" fmla="*/ 47088 w 924260"/>
                <a:gd name="connsiteY991" fmla="*/ 433455 h 1467587"/>
                <a:gd name="connsiteX992" fmla="*/ 41655 w 924260"/>
                <a:gd name="connsiteY992" fmla="*/ 428021 h 1467587"/>
                <a:gd name="connsiteX993" fmla="*/ 42863 w 924260"/>
                <a:gd name="connsiteY993" fmla="*/ 421984 h 1467587"/>
                <a:gd name="connsiteX994" fmla="*/ 40448 w 924260"/>
                <a:gd name="connsiteY994" fmla="*/ 421984 h 1467587"/>
                <a:gd name="connsiteX995" fmla="*/ 36222 w 924260"/>
                <a:gd name="connsiteY995" fmla="*/ 427418 h 1467587"/>
                <a:gd name="connsiteX996" fmla="*/ 35014 w 924260"/>
                <a:gd name="connsiteY996" fmla="*/ 422588 h 1467587"/>
                <a:gd name="connsiteX997" fmla="*/ 39844 w 924260"/>
                <a:gd name="connsiteY997" fmla="*/ 420777 h 1467587"/>
                <a:gd name="connsiteX998" fmla="*/ 38033 w 924260"/>
                <a:gd name="connsiteY998" fmla="*/ 418362 h 1467587"/>
                <a:gd name="connsiteX999" fmla="*/ 38033 w 924260"/>
                <a:gd name="connsiteY999" fmla="*/ 412929 h 1467587"/>
                <a:gd name="connsiteX1000" fmla="*/ 44070 w 924260"/>
                <a:gd name="connsiteY1000" fmla="*/ 415947 h 1467587"/>
                <a:gd name="connsiteX1001" fmla="*/ 49503 w 924260"/>
                <a:gd name="connsiteY1001" fmla="*/ 411118 h 1467587"/>
                <a:gd name="connsiteX1002" fmla="*/ 60370 w 924260"/>
                <a:gd name="connsiteY1002" fmla="*/ 416551 h 1467587"/>
                <a:gd name="connsiteX1003" fmla="*/ 62181 w 924260"/>
                <a:gd name="connsiteY1003" fmla="*/ 414740 h 1467587"/>
                <a:gd name="connsiteX1004" fmla="*/ 62181 w 924260"/>
                <a:gd name="connsiteY1004" fmla="*/ 409910 h 1467587"/>
                <a:gd name="connsiteX1005" fmla="*/ 63992 w 924260"/>
                <a:gd name="connsiteY1005" fmla="*/ 405685 h 1467587"/>
                <a:gd name="connsiteX1006" fmla="*/ 69425 w 924260"/>
                <a:gd name="connsiteY1006" fmla="*/ 404477 h 1467587"/>
                <a:gd name="connsiteX1007" fmla="*/ 71840 w 924260"/>
                <a:gd name="connsiteY1007" fmla="*/ 401459 h 1467587"/>
                <a:gd name="connsiteX1008" fmla="*/ 78481 w 924260"/>
                <a:gd name="connsiteY1008" fmla="*/ 400251 h 1467587"/>
                <a:gd name="connsiteX1009" fmla="*/ 76670 w 924260"/>
                <a:gd name="connsiteY1009" fmla="*/ 393611 h 1467587"/>
                <a:gd name="connsiteX1010" fmla="*/ 76670 w 924260"/>
                <a:gd name="connsiteY1010" fmla="*/ 389385 h 1467587"/>
                <a:gd name="connsiteX1011" fmla="*/ 79084 w 924260"/>
                <a:gd name="connsiteY1011" fmla="*/ 388177 h 1467587"/>
                <a:gd name="connsiteX1012" fmla="*/ 83310 w 924260"/>
                <a:gd name="connsiteY1012" fmla="*/ 394818 h 1467587"/>
                <a:gd name="connsiteX1013" fmla="*/ 94780 w 924260"/>
                <a:gd name="connsiteY1013" fmla="*/ 393611 h 1467587"/>
                <a:gd name="connsiteX1014" fmla="*/ 94177 w 924260"/>
                <a:gd name="connsiteY1014" fmla="*/ 402666 h 1467587"/>
                <a:gd name="connsiteX1015" fmla="*/ 97195 w 924260"/>
                <a:gd name="connsiteY1015" fmla="*/ 403270 h 1467587"/>
                <a:gd name="connsiteX1016" fmla="*/ 95988 w 924260"/>
                <a:gd name="connsiteY1016" fmla="*/ 409910 h 1467587"/>
                <a:gd name="connsiteX1017" fmla="*/ 99006 w 924260"/>
                <a:gd name="connsiteY1017" fmla="*/ 411118 h 1467587"/>
                <a:gd name="connsiteX1018" fmla="*/ 108062 w 924260"/>
                <a:gd name="connsiteY1018" fmla="*/ 408099 h 1467587"/>
                <a:gd name="connsiteX1019" fmla="*/ 112891 w 924260"/>
                <a:gd name="connsiteY1019" fmla="*/ 405081 h 1467587"/>
                <a:gd name="connsiteX1020" fmla="*/ 112891 w 924260"/>
                <a:gd name="connsiteY1020" fmla="*/ 400251 h 1467587"/>
                <a:gd name="connsiteX1021" fmla="*/ 117721 w 924260"/>
                <a:gd name="connsiteY1021" fmla="*/ 400855 h 1467587"/>
                <a:gd name="connsiteX1022" fmla="*/ 123758 w 924260"/>
                <a:gd name="connsiteY1022" fmla="*/ 397836 h 1467587"/>
                <a:gd name="connsiteX1023" fmla="*/ 117117 w 924260"/>
                <a:gd name="connsiteY1023" fmla="*/ 393007 h 1467587"/>
                <a:gd name="connsiteX1024" fmla="*/ 119532 w 924260"/>
                <a:gd name="connsiteY1024" fmla="*/ 387574 h 1467587"/>
                <a:gd name="connsiteX1025" fmla="*/ 124362 w 924260"/>
                <a:gd name="connsiteY1025" fmla="*/ 385159 h 1467587"/>
                <a:gd name="connsiteX1026" fmla="*/ 124965 w 924260"/>
                <a:gd name="connsiteY1026" fmla="*/ 376103 h 1467587"/>
                <a:gd name="connsiteX1027" fmla="*/ 132813 w 924260"/>
                <a:gd name="connsiteY1027" fmla="*/ 376103 h 1467587"/>
                <a:gd name="connsiteX1028" fmla="*/ 141265 w 924260"/>
                <a:gd name="connsiteY1028" fmla="*/ 368859 h 1467587"/>
                <a:gd name="connsiteX1029" fmla="*/ 156358 w 924260"/>
                <a:gd name="connsiteY1029" fmla="*/ 366444 h 1467587"/>
                <a:gd name="connsiteX1030" fmla="*/ 156961 w 924260"/>
                <a:gd name="connsiteY1030" fmla="*/ 364029 h 1467587"/>
                <a:gd name="connsiteX1031" fmla="*/ 171450 w 924260"/>
                <a:gd name="connsiteY1031" fmla="*/ 364633 h 1467587"/>
                <a:gd name="connsiteX1032" fmla="*/ 169639 w 924260"/>
                <a:gd name="connsiteY1032" fmla="*/ 361011 h 1467587"/>
                <a:gd name="connsiteX1033" fmla="*/ 169035 w 924260"/>
                <a:gd name="connsiteY1033" fmla="*/ 345918 h 1467587"/>
                <a:gd name="connsiteX1034" fmla="*/ 176280 w 924260"/>
                <a:gd name="connsiteY1034" fmla="*/ 340485 h 1467587"/>
                <a:gd name="connsiteX1035" fmla="*/ 179902 w 924260"/>
                <a:gd name="connsiteY1035" fmla="*/ 341089 h 1467587"/>
                <a:gd name="connsiteX1036" fmla="*/ 180506 w 924260"/>
                <a:gd name="connsiteY1036" fmla="*/ 335052 h 1467587"/>
                <a:gd name="connsiteX1037" fmla="*/ 177487 w 924260"/>
                <a:gd name="connsiteY1037" fmla="*/ 335052 h 1467587"/>
                <a:gd name="connsiteX1038" fmla="*/ 172054 w 924260"/>
                <a:gd name="connsiteY1038" fmla="*/ 330826 h 1467587"/>
                <a:gd name="connsiteX1039" fmla="*/ 174469 w 924260"/>
                <a:gd name="connsiteY1039" fmla="*/ 327808 h 1467587"/>
                <a:gd name="connsiteX1040" fmla="*/ 177487 w 924260"/>
                <a:gd name="connsiteY1040" fmla="*/ 330222 h 1467587"/>
                <a:gd name="connsiteX1041" fmla="*/ 179902 w 924260"/>
                <a:gd name="connsiteY1041" fmla="*/ 329015 h 1467587"/>
                <a:gd name="connsiteX1042" fmla="*/ 184128 w 924260"/>
                <a:gd name="connsiteY1042" fmla="*/ 330222 h 1467587"/>
                <a:gd name="connsiteX1043" fmla="*/ 187750 w 924260"/>
                <a:gd name="connsiteY1043" fmla="*/ 326600 h 1467587"/>
                <a:gd name="connsiteX1044" fmla="*/ 196805 w 924260"/>
                <a:gd name="connsiteY1044" fmla="*/ 327808 h 1467587"/>
                <a:gd name="connsiteX1045" fmla="*/ 206464 w 924260"/>
                <a:gd name="connsiteY1045" fmla="*/ 325996 h 1467587"/>
                <a:gd name="connsiteX1046" fmla="*/ 206464 w 924260"/>
                <a:gd name="connsiteY1046" fmla="*/ 332033 h 1467587"/>
                <a:gd name="connsiteX1047" fmla="*/ 208879 w 924260"/>
                <a:gd name="connsiteY1047" fmla="*/ 334448 h 1467587"/>
                <a:gd name="connsiteX1048" fmla="*/ 215520 w 924260"/>
                <a:gd name="connsiteY1048" fmla="*/ 338070 h 1467587"/>
                <a:gd name="connsiteX1049" fmla="*/ 216124 w 924260"/>
                <a:gd name="connsiteY1049" fmla="*/ 342296 h 1467587"/>
                <a:gd name="connsiteX1050" fmla="*/ 222161 w 924260"/>
                <a:gd name="connsiteY1050" fmla="*/ 344107 h 1467587"/>
                <a:gd name="connsiteX1051" fmla="*/ 226990 w 924260"/>
                <a:gd name="connsiteY1051" fmla="*/ 342900 h 1467587"/>
                <a:gd name="connsiteX1052" fmla="*/ 224575 w 924260"/>
                <a:gd name="connsiteY1052" fmla="*/ 348937 h 1467587"/>
                <a:gd name="connsiteX1053" fmla="*/ 234235 w 924260"/>
                <a:gd name="connsiteY1053" fmla="*/ 348937 h 1467587"/>
                <a:gd name="connsiteX1054" fmla="*/ 236649 w 924260"/>
                <a:gd name="connsiteY1054" fmla="*/ 344107 h 1467587"/>
                <a:gd name="connsiteX1055" fmla="*/ 242083 w 924260"/>
                <a:gd name="connsiteY1055" fmla="*/ 344711 h 1467587"/>
                <a:gd name="connsiteX1056" fmla="*/ 245101 w 924260"/>
                <a:gd name="connsiteY1056" fmla="*/ 341692 h 1467587"/>
                <a:gd name="connsiteX1057" fmla="*/ 246912 w 924260"/>
                <a:gd name="connsiteY1057" fmla="*/ 336259 h 1467587"/>
                <a:gd name="connsiteX1058" fmla="*/ 245705 w 924260"/>
                <a:gd name="connsiteY1058" fmla="*/ 334448 h 1467587"/>
                <a:gd name="connsiteX1059" fmla="*/ 245705 w 924260"/>
                <a:gd name="connsiteY1059" fmla="*/ 324789 h 1467587"/>
                <a:gd name="connsiteX1060" fmla="*/ 258382 w 924260"/>
                <a:gd name="connsiteY1060" fmla="*/ 325393 h 1467587"/>
                <a:gd name="connsiteX1061" fmla="*/ 263816 w 924260"/>
                <a:gd name="connsiteY1061" fmla="*/ 321771 h 1467587"/>
                <a:gd name="connsiteX1062" fmla="*/ 268645 w 924260"/>
                <a:gd name="connsiteY1062" fmla="*/ 319960 h 1467587"/>
                <a:gd name="connsiteX1063" fmla="*/ 275890 w 924260"/>
                <a:gd name="connsiteY1063" fmla="*/ 322978 h 1467587"/>
                <a:gd name="connsiteX1064" fmla="*/ 278304 w 924260"/>
                <a:gd name="connsiteY1064" fmla="*/ 319356 h 1467587"/>
                <a:gd name="connsiteX1065" fmla="*/ 283738 w 924260"/>
                <a:gd name="connsiteY1065" fmla="*/ 318149 h 1467587"/>
                <a:gd name="connsiteX1066" fmla="*/ 287964 w 924260"/>
                <a:gd name="connsiteY1066" fmla="*/ 322374 h 1467587"/>
                <a:gd name="connsiteX1067" fmla="*/ 288567 w 924260"/>
                <a:gd name="connsiteY1067" fmla="*/ 326600 h 1467587"/>
                <a:gd name="connsiteX1068" fmla="*/ 293397 w 924260"/>
                <a:gd name="connsiteY1068" fmla="*/ 325393 h 1467587"/>
                <a:gd name="connsiteX1069" fmla="*/ 296415 w 924260"/>
                <a:gd name="connsiteY1069" fmla="*/ 322374 h 1467587"/>
                <a:gd name="connsiteX1070" fmla="*/ 304867 w 924260"/>
                <a:gd name="connsiteY1070" fmla="*/ 322978 h 1467587"/>
                <a:gd name="connsiteX1071" fmla="*/ 304263 w 924260"/>
                <a:gd name="connsiteY1071" fmla="*/ 313319 h 1467587"/>
                <a:gd name="connsiteX1072" fmla="*/ 312715 w 924260"/>
                <a:gd name="connsiteY1072" fmla="*/ 313923 h 1467587"/>
                <a:gd name="connsiteX1073" fmla="*/ 312715 w 924260"/>
                <a:gd name="connsiteY1073" fmla="*/ 321167 h 1467587"/>
                <a:gd name="connsiteX1074" fmla="*/ 318148 w 924260"/>
                <a:gd name="connsiteY1074" fmla="*/ 322374 h 1467587"/>
                <a:gd name="connsiteX1075" fmla="*/ 319960 w 924260"/>
                <a:gd name="connsiteY1075" fmla="*/ 325393 h 1467587"/>
                <a:gd name="connsiteX1076" fmla="*/ 326600 w 924260"/>
                <a:gd name="connsiteY1076" fmla="*/ 322374 h 1467587"/>
                <a:gd name="connsiteX1077" fmla="*/ 324789 w 924260"/>
                <a:gd name="connsiteY1077" fmla="*/ 318752 h 1467587"/>
                <a:gd name="connsiteX1078" fmla="*/ 325393 w 924260"/>
                <a:gd name="connsiteY1078" fmla="*/ 307282 h 1467587"/>
                <a:gd name="connsiteX1079" fmla="*/ 321771 w 924260"/>
                <a:gd name="connsiteY1079" fmla="*/ 308489 h 1467587"/>
                <a:gd name="connsiteX1080" fmla="*/ 320563 w 924260"/>
                <a:gd name="connsiteY1080" fmla="*/ 304867 h 1467587"/>
                <a:gd name="connsiteX1081" fmla="*/ 327204 w 924260"/>
                <a:gd name="connsiteY1081" fmla="*/ 299434 h 1467587"/>
                <a:gd name="connsiteX1082" fmla="*/ 325997 w 924260"/>
                <a:gd name="connsiteY1082" fmla="*/ 290378 h 1467587"/>
                <a:gd name="connsiteX1083" fmla="*/ 321771 w 924260"/>
                <a:gd name="connsiteY1083" fmla="*/ 290378 h 1467587"/>
                <a:gd name="connsiteX1084" fmla="*/ 321771 w 924260"/>
                <a:gd name="connsiteY1084" fmla="*/ 286152 h 1467587"/>
                <a:gd name="connsiteX1085" fmla="*/ 316941 w 924260"/>
                <a:gd name="connsiteY1085" fmla="*/ 280115 h 1467587"/>
                <a:gd name="connsiteX1086" fmla="*/ 316941 w 924260"/>
                <a:gd name="connsiteY1086" fmla="*/ 274682 h 1467587"/>
                <a:gd name="connsiteX1087" fmla="*/ 323582 w 924260"/>
                <a:gd name="connsiteY1087" fmla="*/ 268645 h 1467587"/>
                <a:gd name="connsiteX1088" fmla="*/ 322374 w 924260"/>
                <a:gd name="connsiteY1088" fmla="*/ 256571 h 1467587"/>
                <a:gd name="connsiteX1089" fmla="*/ 317545 w 924260"/>
                <a:gd name="connsiteY1089" fmla="*/ 255967 h 1467587"/>
                <a:gd name="connsiteX1090" fmla="*/ 315734 w 924260"/>
                <a:gd name="connsiteY1090" fmla="*/ 251742 h 1467587"/>
                <a:gd name="connsiteX1091" fmla="*/ 312111 w 924260"/>
                <a:gd name="connsiteY1091" fmla="*/ 249327 h 1467587"/>
                <a:gd name="connsiteX1092" fmla="*/ 313923 w 924260"/>
                <a:gd name="connsiteY1092" fmla="*/ 243893 h 1467587"/>
                <a:gd name="connsiteX1093" fmla="*/ 313319 w 924260"/>
                <a:gd name="connsiteY1093" fmla="*/ 240875 h 1467587"/>
                <a:gd name="connsiteX1094" fmla="*/ 307282 w 924260"/>
                <a:gd name="connsiteY1094" fmla="*/ 239064 h 1467587"/>
                <a:gd name="connsiteX1095" fmla="*/ 306074 w 924260"/>
                <a:gd name="connsiteY1095" fmla="*/ 232423 h 1467587"/>
                <a:gd name="connsiteX1096" fmla="*/ 313923 w 924260"/>
                <a:gd name="connsiteY1096" fmla="*/ 230008 h 1467587"/>
                <a:gd name="connsiteX1097" fmla="*/ 313923 w 924260"/>
                <a:gd name="connsiteY1097" fmla="*/ 223972 h 1467587"/>
                <a:gd name="connsiteX1098" fmla="*/ 315734 w 924260"/>
                <a:gd name="connsiteY1098" fmla="*/ 216124 h 1467587"/>
                <a:gd name="connsiteX1099" fmla="*/ 318148 w 924260"/>
                <a:gd name="connsiteY1099" fmla="*/ 211898 h 1467587"/>
                <a:gd name="connsiteX1100" fmla="*/ 323582 w 924260"/>
                <a:gd name="connsiteY1100" fmla="*/ 215520 h 1467587"/>
                <a:gd name="connsiteX1101" fmla="*/ 327204 w 924260"/>
                <a:gd name="connsiteY1101" fmla="*/ 216727 h 1467587"/>
                <a:gd name="connsiteX1102" fmla="*/ 327204 w 924260"/>
                <a:gd name="connsiteY1102" fmla="*/ 220953 h 1467587"/>
                <a:gd name="connsiteX1103" fmla="*/ 329619 w 924260"/>
                <a:gd name="connsiteY1103" fmla="*/ 225783 h 1467587"/>
                <a:gd name="connsiteX1104" fmla="*/ 333241 w 924260"/>
                <a:gd name="connsiteY1104" fmla="*/ 226990 h 1467587"/>
                <a:gd name="connsiteX1105" fmla="*/ 338674 w 924260"/>
                <a:gd name="connsiteY1105" fmla="*/ 223972 h 1467587"/>
                <a:gd name="connsiteX1106" fmla="*/ 345919 w 924260"/>
                <a:gd name="connsiteY1106" fmla="*/ 226990 h 1467587"/>
                <a:gd name="connsiteX1107" fmla="*/ 348333 w 924260"/>
                <a:gd name="connsiteY1107" fmla="*/ 233027 h 1467587"/>
                <a:gd name="connsiteX1108" fmla="*/ 354370 w 924260"/>
                <a:gd name="connsiteY1108" fmla="*/ 234838 h 1467587"/>
                <a:gd name="connsiteX1109" fmla="*/ 356181 w 924260"/>
                <a:gd name="connsiteY1109" fmla="*/ 224575 h 1467587"/>
                <a:gd name="connsiteX1110" fmla="*/ 359803 w 924260"/>
                <a:gd name="connsiteY1110" fmla="*/ 223972 h 1467587"/>
                <a:gd name="connsiteX1111" fmla="*/ 363426 w 924260"/>
                <a:gd name="connsiteY1111" fmla="*/ 226990 h 1467587"/>
                <a:gd name="connsiteX1112" fmla="*/ 364029 w 924260"/>
                <a:gd name="connsiteY1112" fmla="*/ 231216 h 1467587"/>
                <a:gd name="connsiteX1113" fmla="*/ 371274 w 924260"/>
                <a:gd name="connsiteY1113" fmla="*/ 226990 h 1467587"/>
                <a:gd name="connsiteX1114" fmla="*/ 371274 w 924260"/>
                <a:gd name="connsiteY1114" fmla="*/ 238460 h 1467587"/>
                <a:gd name="connsiteX1115" fmla="*/ 374896 w 924260"/>
                <a:gd name="connsiteY1115" fmla="*/ 240271 h 1467587"/>
                <a:gd name="connsiteX1116" fmla="*/ 379122 w 924260"/>
                <a:gd name="connsiteY1116" fmla="*/ 245101 h 1467587"/>
                <a:gd name="connsiteX1117" fmla="*/ 387574 w 924260"/>
                <a:gd name="connsiteY1117" fmla="*/ 242082 h 1467587"/>
                <a:gd name="connsiteX1118" fmla="*/ 393007 w 924260"/>
                <a:gd name="connsiteY1118" fmla="*/ 242082 h 1467587"/>
                <a:gd name="connsiteX1119" fmla="*/ 396629 w 924260"/>
                <a:gd name="connsiteY1119" fmla="*/ 239064 h 1467587"/>
                <a:gd name="connsiteX1120" fmla="*/ 406288 w 924260"/>
                <a:gd name="connsiteY1120" fmla="*/ 239064 h 1467587"/>
                <a:gd name="connsiteX1121" fmla="*/ 409307 w 924260"/>
                <a:gd name="connsiteY1121" fmla="*/ 243893 h 1467587"/>
                <a:gd name="connsiteX1122" fmla="*/ 414136 w 924260"/>
                <a:gd name="connsiteY1122" fmla="*/ 236649 h 1467587"/>
                <a:gd name="connsiteX1123" fmla="*/ 418362 w 924260"/>
                <a:gd name="connsiteY1123" fmla="*/ 236045 h 1467587"/>
                <a:gd name="connsiteX1124" fmla="*/ 421381 w 924260"/>
                <a:gd name="connsiteY1124" fmla="*/ 239064 h 1467587"/>
                <a:gd name="connsiteX1125" fmla="*/ 426814 w 924260"/>
                <a:gd name="connsiteY1125" fmla="*/ 241479 h 1467587"/>
                <a:gd name="connsiteX1126" fmla="*/ 426814 w 924260"/>
                <a:gd name="connsiteY1126" fmla="*/ 249930 h 1467587"/>
                <a:gd name="connsiteX1127" fmla="*/ 429832 w 924260"/>
                <a:gd name="connsiteY1127" fmla="*/ 246912 h 1467587"/>
                <a:gd name="connsiteX1128" fmla="*/ 428625 w 924260"/>
                <a:gd name="connsiteY1128" fmla="*/ 239668 h 1467587"/>
                <a:gd name="connsiteX1129" fmla="*/ 431040 w 924260"/>
                <a:gd name="connsiteY1129" fmla="*/ 237856 h 1467587"/>
                <a:gd name="connsiteX1130" fmla="*/ 440095 w 924260"/>
                <a:gd name="connsiteY1130" fmla="*/ 236649 h 1467587"/>
                <a:gd name="connsiteX1131" fmla="*/ 449151 w 924260"/>
                <a:gd name="connsiteY1131" fmla="*/ 237856 h 1467587"/>
                <a:gd name="connsiteX1132" fmla="*/ 449755 w 924260"/>
                <a:gd name="connsiteY1132" fmla="*/ 243290 h 1467587"/>
                <a:gd name="connsiteX1133" fmla="*/ 458810 w 924260"/>
                <a:gd name="connsiteY1133" fmla="*/ 243893 h 1467587"/>
                <a:gd name="connsiteX1134" fmla="*/ 457603 w 924260"/>
                <a:gd name="connsiteY1134" fmla="*/ 240875 h 1467587"/>
                <a:gd name="connsiteX1135" fmla="*/ 464243 w 924260"/>
                <a:gd name="connsiteY1135" fmla="*/ 239064 h 1467587"/>
                <a:gd name="connsiteX1136" fmla="*/ 466054 w 924260"/>
                <a:gd name="connsiteY1136" fmla="*/ 248119 h 1467587"/>
                <a:gd name="connsiteX1137" fmla="*/ 472091 w 924260"/>
                <a:gd name="connsiteY1137" fmla="*/ 247516 h 1467587"/>
                <a:gd name="connsiteX1138" fmla="*/ 473902 w 924260"/>
                <a:gd name="connsiteY1138" fmla="*/ 242082 h 1467587"/>
                <a:gd name="connsiteX1139" fmla="*/ 477524 w 924260"/>
                <a:gd name="connsiteY1139" fmla="*/ 239668 h 1467587"/>
                <a:gd name="connsiteX1140" fmla="*/ 477524 w 924260"/>
                <a:gd name="connsiteY1140" fmla="*/ 235442 h 1467587"/>
                <a:gd name="connsiteX1141" fmla="*/ 467865 w 924260"/>
                <a:gd name="connsiteY1141" fmla="*/ 234234 h 1467587"/>
                <a:gd name="connsiteX1142" fmla="*/ 470280 w 924260"/>
                <a:gd name="connsiteY1142" fmla="*/ 220953 h 1467587"/>
                <a:gd name="connsiteX1143" fmla="*/ 461828 w 924260"/>
                <a:gd name="connsiteY1143" fmla="*/ 221557 h 1467587"/>
                <a:gd name="connsiteX1144" fmla="*/ 461225 w 924260"/>
                <a:gd name="connsiteY1144" fmla="*/ 213709 h 1467587"/>
                <a:gd name="connsiteX1145" fmla="*/ 465451 w 924260"/>
                <a:gd name="connsiteY1145" fmla="*/ 213105 h 1467587"/>
                <a:gd name="connsiteX1146" fmla="*/ 469676 w 924260"/>
                <a:gd name="connsiteY1146" fmla="*/ 210087 h 1467587"/>
                <a:gd name="connsiteX1147" fmla="*/ 468469 w 924260"/>
                <a:gd name="connsiteY1147" fmla="*/ 207672 h 1467587"/>
                <a:gd name="connsiteX1148" fmla="*/ 464243 w 924260"/>
                <a:gd name="connsiteY1148" fmla="*/ 208879 h 1467587"/>
                <a:gd name="connsiteX1149" fmla="*/ 464847 w 924260"/>
                <a:gd name="connsiteY1149" fmla="*/ 204653 h 1467587"/>
                <a:gd name="connsiteX1150" fmla="*/ 468469 w 924260"/>
                <a:gd name="connsiteY1150" fmla="*/ 203446 h 1467587"/>
                <a:gd name="connsiteX1151" fmla="*/ 467865 w 924260"/>
                <a:gd name="connsiteY1151" fmla="*/ 199220 h 1467587"/>
                <a:gd name="connsiteX1152" fmla="*/ 463036 w 924260"/>
                <a:gd name="connsiteY1152" fmla="*/ 198013 h 1467587"/>
                <a:gd name="connsiteX1153" fmla="*/ 461828 w 924260"/>
                <a:gd name="connsiteY1153" fmla="*/ 186542 h 1467587"/>
                <a:gd name="connsiteX1154" fmla="*/ 478732 w 924260"/>
                <a:gd name="connsiteY1154" fmla="*/ 184128 h 1467587"/>
                <a:gd name="connsiteX1155" fmla="*/ 481750 w 924260"/>
                <a:gd name="connsiteY1155" fmla="*/ 175676 h 1467587"/>
                <a:gd name="connsiteX1156" fmla="*/ 486580 w 924260"/>
                <a:gd name="connsiteY1156" fmla="*/ 173261 h 1467587"/>
                <a:gd name="connsiteX1157" fmla="*/ 493824 w 924260"/>
                <a:gd name="connsiteY1157" fmla="*/ 172054 h 1467587"/>
                <a:gd name="connsiteX1158" fmla="*/ 493221 w 924260"/>
                <a:gd name="connsiteY1158" fmla="*/ 170243 h 1467587"/>
                <a:gd name="connsiteX1159" fmla="*/ 493221 w 924260"/>
                <a:gd name="connsiteY1159" fmla="*/ 160583 h 1467587"/>
                <a:gd name="connsiteX1160" fmla="*/ 501069 w 924260"/>
                <a:gd name="connsiteY1160" fmla="*/ 160583 h 1467587"/>
                <a:gd name="connsiteX1161" fmla="*/ 501069 w 924260"/>
                <a:gd name="connsiteY1161" fmla="*/ 150924 h 1467587"/>
                <a:gd name="connsiteX1162" fmla="*/ 508313 w 924260"/>
                <a:gd name="connsiteY1162" fmla="*/ 150320 h 1467587"/>
                <a:gd name="connsiteX1163" fmla="*/ 510124 w 924260"/>
                <a:gd name="connsiteY1163" fmla="*/ 155150 h 1467587"/>
                <a:gd name="connsiteX1164" fmla="*/ 510728 w 924260"/>
                <a:gd name="connsiteY1164" fmla="*/ 162998 h 1467587"/>
                <a:gd name="connsiteX1165" fmla="*/ 514350 w 924260"/>
                <a:gd name="connsiteY1165" fmla="*/ 161791 h 1467587"/>
                <a:gd name="connsiteX1166" fmla="*/ 516765 w 924260"/>
                <a:gd name="connsiteY1166" fmla="*/ 157565 h 1467587"/>
                <a:gd name="connsiteX1167" fmla="*/ 517972 w 924260"/>
                <a:gd name="connsiteY1167" fmla="*/ 151528 h 1467587"/>
                <a:gd name="connsiteX1168" fmla="*/ 522198 w 924260"/>
                <a:gd name="connsiteY1168" fmla="*/ 151528 h 1467587"/>
                <a:gd name="connsiteX1169" fmla="*/ 523405 w 924260"/>
                <a:gd name="connsiteY1169" fmla="*/ 157565 h 1467587"/>
                <a:gd name="connsiteX1170" fmla="*/ 528235 w 924260"/>
                <a:gd name="connsiteY1170" fmla="*/ 159980 h 1467587"/>
                <a:gd name="connsiteX1171" fmla="*/ 530046 w 924260"/>
                <a:gd name="connsiteY1171" fmla="*/ 166017 h 1467587"/>
                <a:gd name="connsiteX1172" fmla="*/ 535479 w 924260"/>
                <a:gd name="connsiteY1172" fmla="*/ 167828 h 1467587"/>
                <a:gd name="connsiteX1173" fmla="*/ 536083 w 924260"/>
                <a:gd name="connsiteY1173" fmla="*/ 162394 h 1467587"/>
                <a:gd name="connsiteX1174" fmla="*/ 540913 w 924260"/>
                <a:gd name="connsiteY1174" fmla="*/ 153339 h 1467587"/>
                <a:gd name="connsiteX1175" fmla="*/ 541516 w 924260"/>
                <a:gd name="connsiteY1175" fmla="*/ 145491 h 1467587"/>
                <a:gd name="connsiteX1176" fmla="*/ 545742 w 924260"/>
                <a:gd name="connsiteY1176" fmla="*/ 146698 h 1467587"/>
                <a:gd name="connsiteX1177" fmla="*/ 550572 w 924260"/>
                <a:gd name="connsiteY1177" fmla="*/ 144887 h 1467587"/>
                <a:gd name="connsiteX1178" fmla="*/ 552987 w 924260"/>
                <a:gd name="connsiteY1178" fmla="*/ 142472 h 1467587"/>
                <a:gd name="connsiteX1179" fmla="*/ 555402 w 924260"/>
                <a:gd name="connsiteY1179" fmla="*/ 136435 h 1467587"/>
                <a:gd name="connsiteX1180" fmla="*/ 551176 w 924260"/>
                <a:gd name="connsiteY1180" fmla="*/ 131002 h 1467587"/>
                <a:gd name="connsiteX1181" fmla="*/ 545139 w 924260"/>
                <a:gd name="connsiteY1181" fmla="*/ 129795 h 1467587"/>
                <a:gd name="connsiteX1182" fmla="*/ 545742 w 924260"/>
                <a:gd name="connsiteY1182" fmla="*/ 120739 h 1467587"/>
                <a:gd name="connsiteX1183" fmla="*/ 551176 w 924260"/>
                <a:gd name="connsiteY1183" fmla="*/ 120739 h 1467587"/>
                <a:gd name="connsiteX1184" fmla="*/ 552987 w 924260"/>
                <a:gd name="connsiteY1184" fmla="*/ 125569 h 1467587"/>
                <a:gd name="connsiteX1185" fmla="*/ 558420 w 924260"/>
                <a:gd name="connsiteY1185" fmla="*/ 127380 h 1467587"/>
                <a:gd name="connsiteX1186" fmla="*/ 559627 w 924260"/>
                <a:gd name="connsiteY1186" fmla="*/ 123758 h 1467587"/>
                <a:gd name="connsiteX1187" fmla="*/ 569287 w 924260"/>
                <a:gd name="connsiteY1187" fmla="*/ 120739 h 1467587"/>
                <a:gd name="connsiteX1188" fmla="*/ 574720 w 924260"/>
                <a:gd name="connsiteY1188" fmla="*/ 121947 h 1467587"/>
                <a:gd name="connsiteX1189" fmla="*/ 578946 w 924260"/>
                <a:gd name="connsiteY1189" fmla="*/ 117117 h 1467587"/>
                <a:gd name="connsiteX1190" fmla="*/ 581964 w 924260"/>
                <a:gd name="connsiteY1190" fmla="*/ 117117 h 1467587"/>
                <a:gd name="connsiteX1191" fmla="*/ 581360 w 924260"/>
                <a:gd name="connsiteY1191" fmla="*/ 112288 h 1467587"/>
                <a:gd name="connsiteX1192" fmla="*/ 582568 w 924260"/>
                <a:gd name="connsiteY1192" fmla="*/ 102025 h 1467587"/>
                <a:gd name="connsiteX1193" fmla="*/ 582568 w 924260"/>
                <a:gd name="connsiteY1193" fmla="*/ 91762 h 1467587"/>
                <a:gd name="connsiteX1194" fmla="*/ 589208 w 924260"/>
                <a:gd name="connsiteY1194" fmla="*/ 90555 h 1467587"/>
                <a:gd name="connsiteX1195" fmla="*/ 589208 w 924260"/>
                <a:gd name="connsiteY1195" fmla="*/ 80895 h 1467587"/>
                <a:gd name="connsiteX1196" fmla="*/ 592831 w 924260"/>
                <a:gd name="connsiteY1196" fmla="*/ 77877 h 1467587"/>
                <a:gd name="connsiteX1197" fmla="*/ 589812 w 924260"/>
                <a:gd name="connsiteY1197" fmla="*/ 74858 h 1467587"/>
                <a:gd name="connsiteX1198" fmla="*/ 583171 w 924260"/>
                <a:gd name="connsiteY1198" fmla="*/ 73651 h 1467587"/>
                <a:gd name="connsiteX1199" fmla="*/ 588001 w 924260"/>
                <a:gd name="connsiteY1199" fmla="*/ 65199 h 1467587"/>
                <a:gd name="connsiteX1200" fmla="*/ 589812 w 924260"/>
                <a:gd name="connsiteY1200" fmla="*/ 58559 h 1467587"/>
                <a:gd name="connsiteX1201" fmla="*/ 597660 w 924260"/>
                <a:gd name="connsiteY1201" fmla="*/ 57955 h 1467587"/>
                <a:gd name="connsiteX1202" fmla="*/ 598868 w 924260"/>
                <a:gd name="connsiteY1202" fmla="*/ 62784 h 1467587"/>
                <a:gd name="connsiteX1203" fmla="*/ 604301 w 924260"/>
                <a:gd name="connsiteY1203" fmla="*/ 63388 h 1467587"/>
                <a:gd name="connsiteX1204" fmla="*/ 606112 w 924260"/>
                <a:gd name="connsiteY1204" fmla="*/ 58559 h 1467587"/>
                <a:gd name="connsiteX1205" fmla="*/ 609734 w 924260"/>
                <a:gd name="connsiteY1205" fmla="*/ 60973 h 1467587"/>
                <a:gd name="connsiteX1206" fmla="*/ 610942 w 924260"/>
                <a:gd name="connsiteY1206" fmla="*/ 65803 h 1467587"/>
                <a:gd name="connsiteX1207" fmla="*/ 621808 w 924260"/>
                <a:gd name="connsiteY1207" fmla="*/ 65803 h 1467587"/>
                <a:gd name="connsiteX1208" fmla="*/ 623016 w 924260"/>
                <a:gd name="connsiteY1208" fmla="*/ 62181 h 1467587"/>
                <a:gd name="connsiteX1209" fmla="*/ 618790 w 924260"/>
                <a:gd name="connsiteY1209" fmla="*/ 56144 h 1467587"/>
                <a:gd name="connsiteX1210" fmla="*/ 624223 w 924260"/>
                <a:gd name="connsiteY1210" fmla="*/ 53729 h 1467587"/>
                <a:gd name="connsiteX1211" fmla="*/ 627845 w 924260"/>
                <a:gd name="connsiteY1211" fmla="*/ 53729 h 1467587"/>
                <a:gd name="connsiteX1212" fmla="*/ 631467 w 924260"/>
                <a:gd name="connsiteY1212" fmla="*/ 44070 h 1467587"/>
                <a:gd name="connsiteX1213" fmla="*/ 635693 w 924260"/>
                <a:gd name="connsiteY1213" fmla="*/ 37429 h 1467587"/>
                <a:gd name="connsiteX1214" fmla="*/ 641730 w 924260"/>
                <a:gd name="connsiteY1214" fmla="*/ 38636 h 1467587"/>
                <a:gd name="connsiteX1215" fmla="*/ 639315 w 924260"/>
                <a:gd name="connsiteY1215" fmla="*/ 30788 h 1467587"/>
                <a:gd name="connsiteX1216" fmla="*/ 642334 w 924260"/>
                <a:gd name="connsiteY1216" fmla="*/ 30788 h 1467587"/>
                <a:gd name="connsiteX1217" fmla="*/ 645956 w 924260"/>
                <a:gd name="connsiteY1217" fmla="*/ 24148 h 1467587"/>
                <a:gd name="connsiteX1218" fmla="*/ 647163 w 924260"/>
                <a:gd name="connsiteY1218" fmla="*/ 15092 h 1467587"/>
                <a:gd name="connsiteX1219" fmla="*/ 648975 w 924260"/>
                <a:gd name="connsiteY1219" fmla="*/ 10263 h 1467587"/>
                <a:gd name="connsiteX1220" fmla="*/ 664067 w 924260"/>
                <a:gd name="connsiteY1220" fmla="*/ 3622 h 1467587"/>
                <a:gd name="connsiteX1221" fmla="*/ 666482 w 924260"/>
                <a:gd name="connsiteY1221" fmla="*/ 0 h 1467587"/>
                <a:gd name="connsiteX1222" fmla="*/ 670104 w 924260"/>
                <a:gd name="connsiteY1222" fmla="*/ 5433 h 1467587"/>
                <a:gd name="connsiteX1223" fmla="*/ 672519 w 924260"/>
                <a:gd name="connsiteY1223" fmla="*/ 1207 h 1467587"/>
                <a:gd name="connsiteX1224" fmla="*/ 674330 w 924260"/>
                <a:gd name="connsiteY1224" fmla="*/ 5433 h 1467587"/>
                <a:gd name="connsiteX1225" fmla="*/ 675537 w 924260"/>
                <a:gd name="connsiteY1225" fmla="*/ 11470 h 1467587"/>
                <a:gd name="connsiteX1226" fmla="*/ 682178 w 924260"/>
                <a:gd name="connsiteY1226" fmla="*/ 12677 h 1467587"/>
                <a:gd name="connsiteX1227" fmla="*/ 683385 w 924260"/>
                <a:gd name="connsiteY1227" fmla="*/ 16300 h 1467587"/>
                <a:gd name="connsiteX1228" fmla="*/ 680367 w 924260"/>
                <a:gd name="connsiteY1228" fmla="*/ 19318 h 1467587"/>
                <a:gd name="connsiteX1229" fmla="*/ 680367 w 924260"/>
                <a:gd name="connsiteY1229" fmla="*/ 24751 h 1467587"/>
                <a:gd name="connsiteX1230" fmla="*/ 674934 w 924260"/>
                <a:gd name="connsiteY1230" fmla="*/ 28977 h 1467587"/>
                <a:gd name="connsiteX1231" fmla="*/ 674330 w 924260"/>
                <a:gd name="connsiteY1231" fmla="*/ 31996 h 1467587"/>
                <a:gd name="connsiteX1232" fmla="*/ 683385 w 924260"/>
                <a:gd name="connsiteY1232" fmla="*/ 33807 h 1467587"/>
                <a:gd name="connsiteX1233" fmla="*/ 689422 w 924260"/>
                <a:gd name="connsiteY1233" fmla="*/ 31996 h 1467587"/>
                <a:gd name="connsiteX1234" fmla="*/ 689422 w 924260"/>
                <a:gd name="connsiteY1234" fmla="*/ 37429 h 1467587"/>
                <a:gd name="connsiteX1235" fmla="*/ 695459 w 924260"/>
                <a:gd name="connsiteY1235" fmla="*/ 42259 h 1467587"/>
                <a:gd name="connsiteX1236" fmla="*/ 700892 w 924260"/>
                <a:gd name="connsiteY1236" fmla="*/ 41051 h 1467587"/>
                <a:gd name="connsiteX1237" fmla="*/ 705118 w 924260"/>
                <a:gd name="connsiteY1237" fmla="*/ 37429 h 1467587"/>
                <a:gd name="connsiteX1238" fmla="*/ 703911 w 924260"/>
                <a:gd name="connsiteY1238" fmla="*/ 33203 h 1467587"/>
                <a:gd name="connsiteX1239" fmla="*/ 706326 w 924260"/>
                <a:gd name="connsiteY1239" fmla="*/ 31996 h 1467587"/>
                <a:gd name="connsiteX1240" fmla="*/ 712966 w 924260"/>
                <a:gd name="connsiteY1240" fmla="*/ 35618 h 14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Lst>
              <a:rect l="l" t="t" r="r" b="b"/>
              <a:pathLst>
                <a:path w="924260" h="1467587">
                  <a:moveTo>
                    <a:pt x="712966" y="35618"/>
                  </a:moveTo>
                  <a:lnTo>
                    <a:pt x="717192" y="35618"/>
                  </a:lnTo>
                  <a:lnTo>
                    <a:pt x="723833" y="38636"/>
                  </a:lnTo>
                  <a:lnTo>
                    <a:pt x="717192" y="46485"/>
                  </a:lnTo>
                  <a:lnTo>
                    <a:pt x="720211" y="51918"/>
                  </a:lnTo>
                  <a:lnTo>
                    <a:pt x="716589" y="57955"/>
                  </a:lnTo>
                  <a:lnTo>
                    <a:pt x="719003" y="63388"/>
                  </a:lnTo>
                  <a:lnTo>
                    <a:pt x="722626" y="65803"/>
                  </a:lnTo>
                  <a:lnTo>
                    <a:pt x="721418" y="71236"/>
                  </a:lnTo>
                  <a:lnTo>
                    <a:pt x="723229" y="77273"/>
                  </a:lnTo>
                  <a:lnTo>
                    <a:pt x="722626" y="80292"/>
                  </a:lnTo>
                  <a:lnTo>
                    <a:pt x="715985" y="82103"/>
                  </a:lnTo>
                  <a:lnTo>
                    <a:pt x="711759" y="86932"/>
                  </a:lnTo>
                  <a:lnTo>
                    <a:pt x="713570" y="91158"/>
                  </a:lnTo>
                  <a:lnTo>
                    <a:pt x="724437" y="94781"/>
                  </a:lnTo>
                  <a:lnTo>
                    <a:pt x="728663" y="100214"/>
                  </a:lnTo>
                  <a:lnTo>
                    <a:pt x="732285" y="100214"/>
                  </a:lnTo>
                  <a:lnTo>
                    <a:pt x="734096" y="105647"/>
                  </a:lnTo>
                  <a:lnTo>
                    <a:pt x="732285" y="110477"/>
                  </a:lnTo>
                  <a:lnTo>
                    <a:pt x="726852" y="110477"/>
                  </a:lnTo>
                  <a:lnTo>
                    <a:pt x="726248" y="119532"/>
                  </a:lnTo>
                  <a:lnTo>
                    <a:pt x="720211" y="118325"/>
                  </a:lnTo>
                  <a:lnTo>
                    <a:pt x="721418" y="124965"/>
                  </a:lnTo>
                  <a:lnTo>
                    <a:pt x="716589" y="127984"/>
                  </a:lnTo>
                  <a:lnTo>
                    <a:pt x="715381" y="132813"/>
                  </a:lnTo>
                  <a:lnTo>
                    <a:pt x="713570" y="135228"/>
                  </a:lnTo>
                  <a:lnTo>
                    <a:pt x="707533" y="136435"/>
                  </a:lnTo>
                  <a:lnTo>
                    <a:pt x="707533" y="139454"/>
                  </a:lnTo>
                  <a:lnTo>
                    <a:pt x="704515" y="141869"/>
                  </a:lnTo>
                  <a:lnTo>
                    <a:pt x="703307" y="146095"/>
                  </a:lnTo>
                  <a:lnTo>
                    <a:pt x="706929" y="146698"/>
                  </a:lnTo>
                  <a:lnTo>
                    <a:pt x="713570" y="150320"/>
                  </a:lnTo>
                  <a:lnTo>
                    <a:pt x="715381" y="153339"/>
                  </a:lnTo>
                  <a:lnTo>
                    <a:pt x="710552" y="158169"/>
                  </a:lnTo>
                  <a:lnTo>
                    <a:pt x="708137" y="157565"/>
                  </a:lnTo>
                  <a:lnTo>
                    <a:pt x="701496" y="159980"/>
                  </a:lnTo>
                  <a:lnTo>
                    <a:pt x="700289" y="162394"/>
                  </a:lnTo>
                  <a:lnTo>
                    <a:pt x="693648" y="164206"/>
                  </a:lnTo>
                  <a:lnTo>
                    <a:pt x="691233" y="172657"/>
                  </a:lnTo>
                  <a:lnTo>
                    <a:pt x="692441" y="178091"/>
                  </a:lnTo>
                  <a:lnTo>
                    <a:pt x="690026" y="184731"/>
                  </a:lnTo>
                  <a:lnTo>
                    <a:pt x="690026" y="189561"/>
                  </a:lnTo>
                  <a:lnTo>
                    <a:pt x="694252" y="190165"/>
                  </a:lnTo>
                  <a:lnTo>
                    <a:pt x="697270" y="192579"/>
                  </a:lnTo>
                  <a:lnTo>
                    <a:pt x="700289" y="192579"/>
                  </a:lnTo>
                  <a:lnTo>
                    <a:pt x="702704" y="198013"/>
                  </a:lnTo>
                  <a:lnTo>
                    <a:pt x="708137" y="191372"/>
                  </a:lnTo>
                  <a:lnTo>
                    <a:pt x="712363" y="196202"/>
                  </a:lnTo>
                  <a:lnTo>
                    <a:pt x="720211" y="194391"/>
                  </a:lnTo>
                  <a:lnTo>
                    <a:pt x="721418" y="199824"/>
                  </a:lnTo>
                  <a:lnTo>
                    <a:pt x="727455" y="202239"/>
                  </a:lnTo>
                  <a:lnTo>
                    <a:pt x="734700" y="202239"/>
                  </a:lnTo>
                  <a:lnTo>
                    <a:pt x="741340" y="207068"/>
                  </a:lnTo>
                  <a:lnTo>
                    <a:pt x="740133" y="213105"/>
                  </a:lnTo>
                  <a:lnTo>
                    <a:pt x="732888" y="211294"/>
                  </a:lnTo>
                  <a:lnTo>
                    <a:pt x="729870" y="213105"/>
                  </a:lnTo>
                  <a:lnTo>
                    <a:pt x="725040" y="213709"/>
                  </a:lnTo>
                  <a:lnTo>
                    <a:pt x="725040" y="219142"/>
                  </a:lnTo>
                  <a:lnTo>
                    <a:pt x="722022" y="219142"/>
                  </a:lnTo>
                  <a:lnTo>
                    <a:pt x="717192" y="216727"/>
                  </a:lnTo>
                  <a:lnTo>
                    <a:pt x="717192" y="222160"/>
                  </a:lnTo>
                  <a:lnTo>
                    <a:pt x="709344" y="219746"/>
                  </a:lnTo>
                  <a:lnTo>
                    <a:pt x="704515" y="222764"/>
                  </a:lnTo>
                  <a:lnTo>
                    <a:pt x="704515" y="225783"/>
                  </a:lnTo>
                  <a:lnTo>
                    <a:pt x="709344" y="228801"/>
                  </a:lnTo>
                  <a:lnTo>
                    <a:pt x="706929" y="231216"/>
                  </a:lnTo>
                  <a:lnTo>
                    <a:pt x="706929" y="236649"/>
                  </a:lnTo>
                  <a:lnTo>
                    <a:pt x="699081" y="238460"/>
                  </a:lnTo>
                  <a:lnTo>
                    <a:pt x="697270" y="235442"/>
                  </a:lnTo>
                  <a:lnTo>
                    <a:pt x="692441" y="234838"/>
                  </a:lnTo>
                  <a:lnTo>
                    <a:pt x="693648" y="240271"/>
                  </a:lnTo>
                  <a:lnTo>
                    <a:pt x="691837" y="246912"/>
                  </a:lnTo>
                  <a:lnTo>
                    <a:pt x="688818" y="252949"/>
                  </a:lnTo>
                  <a:lnTo>
                    <a:pt x="693044" y="255364"/>
                  </a:lnTo>
                  <a:lnTo>
                    <a:pt x="677952" y="267438"/>
                  </a:lnTo>
                  <a:lnTo>
                    <a:pt x="680367" y="269249"/>
                  </a:lnTo>
                  <a:lnTo>
                    <a:pt x="679763" y="273475"/>
                  </a:lnTo>
                  <a:lnTo>
                    <a:pt x="675537" y="274078"/>
                  </a:lnTo>
                  <a:lnTo>
                    <a:pt x="673726" y="280115"/>
                  </a:lnTo>
                  <a:lnTo>
                    <a:pt x="676745" y="284945"/>
                  </a:lnTo>
                  <a:lnTo>
                    <a:pt x="682782" y="288567"/>
                  </a:lnTo>
                  <a:lnTo>
                    <a:pt x="694855" y="292189"/>
                  </a:lnTo>
                  <a:lnTo>
                    <a:pt x="694252" y="294604"/>
                  </a:lnTo>
                  <a:lnTo>
                    <a:pt x="697874" y="298226"/>
                  </a:lnTo>
                  <a:lnTo>
                    <a:pt x="697874" y="301849"/>
                  </a:lnTo>
                  <a:lnTo>
                    <a:pt x="700892" y="307886"/>
                  </a:lnTo>
                  <a:lnTo>
                    <a:pt x="702100" y="313319"/>
                  </a:lnTo>
                  <a:lnTo>
                    <a:pt x="697874" y="316941"/>
                  </a:lnTo>
                  <a:lnTo>
                    <a:pt x="697874" y="321771"/>
                  </a:lnTo>
                  <a:lnTo>
                    <a:pt x="694855" y="324789"/>
                  </a:lnTo>
                  <a:lnTo>
                    <a:pt x="695459" y="332637"/>
                  </a:lnTo>
                  <a:lnTo>
                    <a:pt x="693044" y="334448"/>
                  </a:lnTo>
                  <a:lnTo>
                    <a:pt x="694252" y="348333"/>
                  </a:lnTo>
                  <a:lnTo>
                    <a:pt x="693648" y="352559"/>
                  </a:lnTo>
                  <a:lnTo>
                    <a:pt x="696667" y="358596"/>
                  </a:lnTo>
                  <a:lnTo>
                    <a:pt x="695459" y="362822"/>
                  </a:lnTo>
                  <a:lnTo>
                    <a:pt x="688818" y="362822"/>
                  </a:lnTo>
                  <a:lnTo>
                    <a:pt x="689422" y="365840"/>
                  </a:lnTo>
                  <a:lnTo>
                    <a:pt x="686404" y="376103"/>
                  </a:lnTo>
                  <a:lnTo>
                    <a:pt x="696063" y="377914"/>
                  </a:lnTo>
                  <a:lnTo>
                    <a:pt x="695459" y="383951"/>
                  </a:lnTo>
                  <a:lnTo>
                    <a:pt x="685196" y="387574"/>
                  </a:lnTo>
                  <a:lnTo>
                    <a:pt x="688818" y="393007"/>
                  </a:lnTo>
                  <a:lnTo>
                    <a:pt x="694252" y="390592"/>
                  </a:lnTo>
                  <a:lnTo>
                    <a:pt x="696667" y="391799"/>
                  </a:lnTo>
                  <a:lnTo>
                    <a:pt x="693044" y="399648"/>
                  </a:lnTo>
                  <a:lnTo>
                    <a:pt x="693648" y="405081"/>
                  </a:lnTo>
                  <a:lnTo>
                    <a:pt x="689422" y="405081"/>
                  </a:lnTo>
                  <a:lnTo>
                    <a:pt x="686404" y="408703"/>
                  </a:lnTo>
                  <a:lnTo>
                    <a:pt x="679763" y="408703"/>
                  </a:lnTo>
                  <a:lnTo>
                    <a:pt x="682178" y="412325"/>
                  </a:lnTo>
                  <a:lnTo>
                    <a:pt x="685196" y="412929"/>
                  </a:lnTo>
                  <a:lnTo>
                    <a:pt x="685196" y="418966"/>
                  </a:lnTo>
                  <a:lnTo>
                    <a:pt x="677952" y="420173"/>
                  </a:lnTo>
                  <a:lnTo>
                    <a:pt x="675537" y="421984"/>
                  </a:lnTo>
                  <a:lnTo>
                    <a:pt x="674934" y="426210"/>
                  </a:lnTo>
                  <a:lnTo>
                    <a:pt x="666482" y="426814"/>
                  </a:lnTo>
                  <a:lnTo>
                    <a:pt x="660445" y="424399"/>
                  </a:lnTo>
                  <a:lnTo>
                    <a:pt x="659237" y="428021"/>
                  </a:lnTo>
                  <a:lnTo>
                    <a:pt x="651389" y="429229"/>
                  </a:lnTo>
                  <a:lnTo>
                    <a:pt x="653804" y="437680"/>
                  </a:lnTo>
                  <a:lnTo>
                    <a:pt x="658030" y="443114"/>
                  </a:lnTo>
                  <a:lnTo>
                    <a:pt x="667689" y="446736"/>
                  </a:lnTo>
                  <a:lnTo>
                    <a:pt x="671915" y="449150"/>
                  </a:lnTo>
                  <a:lnTo>
                    <a:pt x="676141" y="448547"/>
                  </a:lnTo>
                  <a:lnTo>
                    <a:pt x="683989" y="452169"/>
                  </a:lnTo>
                  <a:lnTo>
                    <a:pt x="689422" y="449754"/>
                  </a:lnTo>
                  <a:lnTo>
                    <a:pt x="698478" y="448547"/>
                  </a:lnTo>
                  <a:lnTo>
                    <a:pt x="706326" y="450358"/>
                  </a:lnTo>
                  <a:lnTo>
                    <a:pt x="709948" y="453980"/>
                  </a:lnTo>
                  <a:lnTo>
                    <a:pt x="719607" y="459413"/>
                  </a:lnTo>
                  <a:lnTo>
                    <a:pt x="721418" y="463036"/>
                  </a:lnTo>
                  <a:lnTo>
                    <a:pt x="719003" y="468469"/>
                  </a:lnTo>
                  <a:lnTo>
                    <a:pt x="715985" y="466054"/>
                  </a:lnTo>
                  <a:lnTo>
                    <a:pt x="711155" y="468469"/>
                  </a:lnTo>
                  <a:lnTo>
                    <a:pt x="707533" y="472091"/>
                  </a:lnTo>
                  <a:lnTo>
                    <a:pt x="702704" y="472695"/>
                  </a:lnTo>
                  <a:lnTo>
                    <a:pt x="699685" y="476317"/>
                  </a:lnTo>
                  <a:lnTo>
                    <a:pt x="701496" y="484165"/>
                  </a:lnTo>
                  <a:lnTo>
                    <a:pt x="701496" y="489598"/>
                  </a:lnTo>
                  <a:lnTo>
                    <a:pt x="699081" y="495635"/>
                  </a:lnTo>
                  <a:lnTo>
                    <a:pt x="699685" y="505295"/>
                  </a:lnTo>
                  <a:lnTo>
                    <a:pt x="702100" y="508917"/>
                  </a:lnTo>
                  <a:lnTo>
                    <a:pt x="703307" y="514350"/>
                  </a:lnTo>
                  <a:lnTo>
                    <a:pt x="700289" y="523406"/>
                  </a:lnTo>
                  <a:lnTo>
                    <a:pt x="702704" y="528839"/>
                  </a:lnTo>
                  <a:lnTo>
                    <a:pt x="704515" y="529443"/>
                  </a:lnTo>
                  <a:lnTo>
                    <a:pt x="703307" y="535480"/>
                  </a:lnTo>
                  <a:lnTo>
                    <a:pt x="705722" y="537894"/>
                  </a:lnTo>
                  <a:lnTo>
                    <a:pt x="704515" y="546950"/>
                  </a:lnTo>
                  <a:lnTo>
                    <a:pt x="695459" y="545139"/>
                  </a:lnTo>
                  <a:lnTo>
                    <a:pt x="687007" y="542120"/>
                  </a:lnTo>
                  <a:lnTo>
                    <a:pt x="683385" y="543931"/>
                  </a:lnTo>
                  <a:lnTo>
                    <a:pt x="676745" y="543931"/>
                  </a:lnTo>
                  <a:lnTo>
                    <a:pt x="672519" y="542120"/>
                  </a:lnTo>
                  <a:lnTo>
                    <a:pt x="657426" y="540913"/>
                  </a:lnTo>
                  <a:lnTo>
                    <a:pt x="650786" y="539102"/>
                  </a:lnTo>
                  <a:lnTo>
                    <a:pt x="647767" y="540309"/>
                  </a:lnTo>
                  <a:lnTo>
                    <a:pt x="636297" y="540309"/>
                  </a:lnTo>
                  <a:lnTo>
                    <a:pt x="629052" y="542724"/>
                  </a:lnTo>
                  <a:lnTo>
                    <a:pt x="626034" y="544535"/>
                  </a:lnTo>
                  <a:lnTo>
                    <a:pt x="620601" y="546346"/>
                  </a:lnTo>
                  <a:lnTo>
                    <a:pt x="615168" y="549364"/>
                  </a:lnTo>
                  <a:lnTo>
                    <a:pt x="606112" y="561438"/>
                  </a:lnTo>
                  <a:lnTo>
                    <a:pt x="604905" y="567475"/>
                  </a:lnTo>
                  <a:lnTo>
                    <a:pt x="612753" y="568079"/>
                  </a:lnTo>
                  <a:lnTo>
                    <a:pt x="612149" y="577134"/>
                  </a:lnTo>
                  <a:lnTo>
                    <a:pt x="609131" y="583171"/>
                  </a:lnTo>
                  <a:lnTo>
                    <a:pt x="609131" y="588605"/>
                  </a:lnTo>
                  <a:lnTo>
                    <a:pt x="615168" y="589812"/>
                  </a:lnTo>
                  <a:lnTo>
                    <a:pt x="616979" y="592227"/>
                  </a:lnTo>
                  <a:lnTo>
                    <a:pt x="615168" y="595849"/>
                  </a:lnTo>
                  <a:lnTo>
                    <a:pt x="619997" y="598868"/>
                  </a:lnTo>
                  <a:lnTo>
                    <a:pt x="624827" y="603093"/>
                  </a:lnTo>
                  <a:lnTo>
                    <a:pt x="623016" y="610338"/>
                  </a:lnTo>
                  <a:lnTo>
                    <a:pt x="616375" y="604301"/>
                  </a:lnTo>
                  <a:lnTo>
                    <a:pt x="613356" y="606716"/>
                  </a:lnTo>
                  <a:lnTo>
                    <a:pt x="604905" y="609130"/>
                  </a:lnTo>
                  <a:lnTo>
                    <a:pt x="605508" y="615771"/>
                  </a:lnTo>
                  <a:lnTo>
                    <a:pt x="604301" y="620601"/>
                  </a:lnTo>
                  <a:lnTo>
                    <a:pt x="605508" y="631467"/>
                  </a:lnTo>
                  <a:lnTo>
                    <a:pt x="604905" y="636901"/>
                  </a:lnTo>
                  <a:lnTo>
                    <a:pt x="598264" y="636901"/>
                  </a:lnTo>
                  <a:lnTo>
                    <a:pt x="593434" y="635693"/>
                  </a:lnTo>
                  <a:lnTo>
                    <a:pt x="593434" y="638712"/>
                  </a:lnTo>
                  <a:lnTo>
                    <a:pt x="598264" y="644145"/>
                  </a:lnTo>
                  <a:lnTo>
                    <a:pt x="600679" y="647767"/>
                  </a:lnTo>
                  <a:lnTo>
                    <a:pt x="604905" y="650786"/>
                  </a:lnTo>
                  <a:lnTo>
                    <a:pt x="605508" y="658030"/>
                  </a:lnTo>
                  <a:lnTo>
                    <a:pt x="608527" y="661652"/>
                  </a:lnTo>
                  <a:lnTo>
                    <a:pt x="607319" y="667085"/>
                  </a:lnTo>
                  <a:lnTo>
                    <a:pt x="612149" y="671915"/>
                  </a:lnTo>
                  <a:lnTo>
                    <a:pt x="613356" y="675537"/>
                  </a:lnTo>
                  <a:lnTo>
                    <a:pt x="621808" y="673726"/>
                  </a:lnTo>
                  <a:lnTo>
                    <a:pt x="623016" y="682178"/>
                  </a:lnTo>
                  <a:lnTo>
                    <a:pt x="629656" y="682781"/>
                  </a:lnTo>
                  <a:lnTo>
                    <a:pt x="629656" y="685800"/>
                  </a:lnTo>
                  <a:lnTo>
                    <a:pt x="633278" y="690026"/>
                  </a:lnTo>
                  <a:lnTo>
                    <a:pt x="628449" y="690026"/>
                  </a:lnTo>
                  <a:lnTo>
                    <a:pt x="624223" y="696666"/>
                  </a:lnTo>
                  <a:lnTo>
                    <a:pt x="628449" y="697270"/>
                  </a:lnTo>
                  <a:lnTo>
                    <a:pt x="632071" y="702703"/>
                  </a:lnTo>
                  <a:lnTo>
                    <a:pt x="633278" y="708137"/>
                  </a:lnTo>
                  <a:lnTo>
                    <a:pt x="632071" y="711759"/>
                  </a:lnTo>
                  <a:lnTo>
                    <a:pt x="627845" y="711759"/>
                  </a:lnTo>
                  <a:lnTo>
                    <a:pt x="627241" y="714777"/>
                  </a:lnTo>
                  <a:lnTo>
                    <a:pt x="630864" y="715985"/>
                  </a:lnTo>
                  <a:lnTo>
                    <a:pt x="629656" y="720814"/>
                  </a:lnTo>
                  <a:lnTo>
                    <a:pt x="625430" y="723833"/>
                  </a:lnTo>
                  <a:lnTo>
                    <a:pt x="625430" y="729266"/>
                  </a:lnTo>
                  <a:lnTo>
                    <a:pt x="621808" y="737718"/>
                  </a:lnTo>
                  <a:lnTo>
                    <a:pt x="616375" y="738925"/>
                  </a:lnTo>
                  <a:lnTo>
                    <a:pt x="615771" y="743755"/>
                  </a:lnTo>
                  <a:lnTo>
                    <a:pt x="607923" y="742548"/>
                  </a:lnTo>
                  <a:lnTo>
                    <a:pt x="609131" y="737718"/>
                  </a:lnTo>
                  <a:lnTo>
                    <a:pt x="599471" y="737718"/>
                  </a:lnTo>
                  <a:lnTo>
                    <a:pt x="592227" y="740737"/>
                  </a:lnTo>
                  <a:lnTo>
                    <a:pt x="589208" y="738322"/>
                  </a:lnTo>
                  <a:lnTo>
                    <a:pt x="581360" y="737114"/>
                  </a:lnTo>
                  <a:lnTo>
                    <a:pt x="574116" y="737718"/>
                  </a:lnTo>
                  <a:lnTo>
                    <a:pt x="570494" y="731681"/>
                  </a:lnTo>
                  <a:lnTo>
                    <a:pt x="565664" y="728059"/>
                  </a:lnTo>
                  <a:lnTo>
                    <a:pt x="562646" y="728059"/>
                  </a:lnTo>
                  <a:lnTo>
                    <a:pt x="557213" y="724437"/>
                  </a:lnTo>
                  <a:lnTo>
                    <a:pt x="552383" y="729870"/>
                  </a:lnTo>
                  <a:lnTo>
                    <a:pt x="552383" y="732285"/>
                  </a:lnTo>
                  <a:lnTo>
                    <a:pt x="554798" y="740133"/>
                  </a:lnTo>
                  <a:lnTo>
                    <a:pt x="549365" y="747377"/>
                  </a:lnTo>
                  <a:lnTo>
                    <a:pt x="550572" y="750396"/>
                  </a:lnTo>
                  <a:lnTo>
                    <a:pt x="557213" y="751603"/>
                  </a:lnTo>
                  <a:lnTo>
                    <a:pt x="561439" y="751603"/>
                  </a:lnTo>
                  <a:lnTo>
                    <a:pt x="563853" y="754018"/>
                  </a:lnTo>
                  <a:lnTo>
                    <a:pt x="566872" y="752207"/>
                  </a:lnTo>
                  <a:lnTo>
                    <a:pt x="571098" y="751603"/>
                  </a:lnTo>
                  <a:lnTo>
                    <a:pt x="571701" y="757036"/>
                  </a:lnTo>
                  <a:lnTo>
                    <a:pt x="570494" y="767299"/>
                  </a:lnTo>
                  <a:lnTo>
                    <a:pt x="567475" y="767299"/>
                  </a:lnTo>
                  <a:lnTo>
                    <a:pt x="568683" y="773336"/>
                  </a:lnTo>
                  <a:lnTo>
                    <a:pt x="568079" y="778165"/>
                  </a:lnTo>
                  <a:lnTo>
                    <a:pt x="566268" y="779977"/>
                  </a:lnTo>
                  <a:lnTo>
                    <a:pt x="565061" y="789636"/>
                  </a:lnTo>
                  <a:lnTo>
                    <a:pt x="554194" y="790843"/>
                  </a:lnTo>
                  <a:lnTo>
                    <a:pt x="557816" y="800502"/>
                  </a:lnTo>
                  <a:lnTo>
                    <a:pt x="552383" y="813180"/>
                  </a:lnTo>
                  <a:lnTo>
                    <a:pt x="549968" y="830084"/>
                  </a:lnTo>
                  <a:lnTo>
                    <a:pt x="553590" y="833706"/>
                  </a:lnTo>
                  <a:lnTo>
                    <a:pt x="555402" y="839139"/>
                  </a:lnTo>
                  <a:lnTo>
                    <a:pt x="557816" y="844572"/>
                  </a:lnTo>
                  <a:lnTo>
                    <a:pt x="566872" y="848195"/>
                  </a:lnTo>
                  <a:lnTo>
                    <a:pt x="571098" y="856043"/>
                  </a:lnTo>
                  <a:lnTo>
                    <a:pt x="574720" y="856646"/>
                  </a:lnTo>
                  <a:lnTo>
                    <a:pt x="580153" y="853628"/>
                  </a:lnTo>
                  <a:lnTo>
                    <a:pt x="594038" y="854835"/>
                  </a:lnTo>
                  <a:lnTo>
                    <a:pt x="591020" y="862080"/>
                  </a:lnTo>
                  <a:lnTo>
                    <a:pt x="588001" y="862080"/>
                  </a:lnTo>
                  <a:lnTo>
                    <a:pt x="587397" y="871739"/>
                  </a:lnTo>
                  <a:lnTo>
                    <a:pt x="581360" y="868720"/>
                  </a:lnTo>
                  <a:lnTo>
                    <a:pt x="577738" y="872946"/>
                  </a:lnTo>
                  <a:lnTo>
                    <a:pt x="575323" y="873550"/>
                  </a:lnTo>
                  <a:lnTo>
                    <a:pt x="574116" y="882001"/>
                  </a:lnTo>
                  <a:lnTo>
                    <a:pt x="578342" y="888642"/>
                  </a:lnTo>
                  <a:lnTo>
                    <a:pt x="587397" y="891661"/>
                  </a:lnTo>
                  <a:lnTo>
                    <a:pt x="588001" y="897094"/>
                  </a:lnTo>
                  <a:lnTo>
                    <a:pt x="583775" y="898905"/>
                  </a:lnTo>
                  <a:lnTo>
                    <a:pt x="586794" y="905546"/>
                  </a:lnTo>
                  <a:lnTo>
                    <a:pt x="589208" y="906753"/>
                  </a:lnTo>
                  <a:lnTo>
                    <a:pt x="595849" y="906149"/>
                  </a:lnTo>
                  <a:lnTo>
                    <a:pt x="600075" y="907357"/>
                  </a:lnTo>
                  <a:lnTo>
                    <a:pt x="606112" y="905546"/>
                  </a:lnTo>
                  <a:lnTo>
                    <a:pt x="609734" y="905546"/>
                  </a:lnTo>
                  <a:lnTo>
                    <a:pt x="614564" y="912186"/>
                  </a:lnTo>
                  <a:lnTo>
                    <a:pt x="618790" y="912186"/>
                  </a:lnTo>
                  <a:lnTo>
                    <a:pt x="621808" y="909772"/>
                  </a:lnTo>
                  <a:lnTo>
                    <a:pt x="623016" y="901923"/>
                  </a:lnTo>
                  <a:lnTo>
                    <a:pt x="621205" y="901320"/>
                  </a:lnTo>
                  <a:lnTo>
                    <a:pt x="622412" y="895886"/>
                  </a:lnTo>
                  <a:lnTo>
                    <a:pt x="625430" y="892868"/>
                  </a:lnTo>
                  <a:lnTo>
                    <a:pt x="626638" y="886227"/>
                  </a:lnTo>
                  <a:lnTo>
                    <a:pt x="630864" y="885020"/>
                  </a:lnTo>
                  <a:lnTo>
                    <a:pt x="639919" y="889849"/>
                  </a:lnTo>
                  <a:lnTo>
                    <a:pt x="649578" y="889849"/>
                  </a:lnTo>
                  <a:lnTo>
                    <a:pt x="652597" y="887435"/>
                  </a:lnTo>
                  <a:lnTo>
                    <a:pt x="657426" y="886227"/>
                  </a:lnTo>
                  <a:lnTo>
                    <a:pt x="656823" y="898301"/>
                  </a:lnTo>
                  <a:lnTo>
                    <a:pt x="673123" y="899509"/>
                  </a:lnTo>
                  <a:lnTo>
                    <a:pt x="672519" y="907960"/>
                  </a:lnTo>
                  <a:lnTo>
                    <a:pt x="676745" y="910979"/>
                  </a:lnTo>
                  <a:lnTo>
                    <a:pt x="678556" y="915809"/>
                  </a:lnTo>
                  <a:lnTo>
                    <a:pt x="684593" y="913394"/>
                  </a:lnTo>
                  <a:lnTo>
                    <a:pt x="682178" y="901320"/>
                  </a:lnTo>
                  <a:lnTo>
                    <a:pt x="679763" y="901320"/>
                  </a:lnTo>
                  <a:lnTo>
                    <a:pt x="676745" y="894075"/>
                  </a:lnTo>
                  <a:lnTo>
                    <a:pt x="677348" y="889246"/>
                  </a:lnTo>
                  <a:lnTo>
                    <a:pt x="680970" y="886831"/>
                  </a:lnTo>
                  <a:lnTo>
                    <a:pt x="687007" y="888642"/>
                  </a:lnTo>
                  <a:lnTo>
                    <a:pt x="690630" y="891057"/>
                  </a:lnTo>
                  <a:lnTo>
                    <a:pt x="690630" y="897698"/>
                  </a:lnTo>
                  <a:lnTo>
                    <a:pt x="693044" y="898905"/>
                  </a:lnTo>
                  <a:lnTo>
                    <a:pt x="697874" y="896490"/>
                  </a:lnTo>
                  <a:lnTo>
                    <a:pt x="702100" y="901320"/>
                  </a:lnTo>
                  <a:lnTo>
                    <a:pt x="700289" y="908564"/>
                  </a:lnTo>
                  <a:lnTo>
                    <a:pt x="704515" y="920034"/>
                  </a:lnTo>
                  <a:lnTo>
                    <a:pt x="702704" y="924864"/>
                  </a:lnTo>
                  <a:lnTo>
                    <a:pt x="694855" y="921846"/>
                  </a:lnTo>
                  <a:lnTo>
                    <a:pt x="679763" y="921846"/>
                  </a:lnTo>
                  <a:lnTo>
                    <a:pt x="676745" y="929090"/>
                  </a:lnTo>
                  <a:lnTo>
                    <a:pt x="671311" y="930297"/>
                  </a:lnTo>
                  <a:lnTo>
                    <a:pt x="671915" y="934523"/>
                  </a:lnTo>
                  <a:lnTo>
                    <a:pt x="679763" y="931505"/>
                  </a:lnTo>
                  <a:lnTo>
                    <a:pt x="680970" y="934523"/>
                  </a:lnTo>
                  <a:lnTo>
                    <a:pt x="677348" y="937542"/>
                  </a:lnTo>
                  <a:lnTo>
                    <a:pt x="676141" y="941768"/>
                  </a:lnTo>
                  <a:lnTo>
                    <a:pt x="671311" y="945390"/>
                  </a:lnTo>
                  <a:lnTo>
                    <a:pt x="668897" y="945390"/>
                  </a:lnTo>
                  <a:lnTo>
                    <a:pt x="666482" y="952031"/>
                  </a:lnTo>
                  <a:lnTo>
                    <a:pt x="673726" y="953238"/>
                  </a:lnTo>
                  <a:lnTo>
                    <a:pt x="678556" y="955049"/>
                  </a:lnTo>
                  <a:lnTo>
                    <a:pt x="676141" y="960482"/>
                  </a:lnTo>
                  <a:lnTo>
                    <a:pt x="679159" y="962293"/>
                  </a:lnTo>
                  <a:lnTo>
                    <a:pt x="685800" y="961690"/>
                  </a:lnTo>
                  <a:lnTo>
                    <a:pt x="688215" y="963501"/>
                  </a:lnTo>
                  <a:lnTo>
                    <a:pt x="687611" y="968934"/>
                  </a:lnTo>
                  <a:lnTo>
                    <a:pt x="683385" y="970141"/>
                  </a:lnTo>
                  <a:lnTo>
                    <a:pt x="685800" y="979197"/>
                  </a:lnTo>
                  <a:lnTo>
                    <a:pt x="680970" y="982215"/>
                  </a:lnTo>
                  <a:lnTo>
                    <a:pt x="679763" y="978593"/>
                  </a:lnTo>
                  <a:lnTo>
                    <a:pt x="671311" y="978593"/>
                  </a:lnTo>
                  <a:lnTo>
                    <a:pt x="670104" y="975575"/>
                  </a:lnTo>
                  <a:lnTo>
                    <a:pt x="674330" y="968934"/>
                  </a:lnTo>
                  <a:lnTo>
                    <a:pt x="670104" y="967123"/>
                  </a:lnTo>
                  <a:lnTo>
                    <a:pt x="672519" y="960482"/>
                  </a:lnTo>
                  <a:lnTo>
                    <a:pt x="668293" y="959275"/>
                  </a:lnTo>
                  <a:lnTo>
                    <a:pt x="664067" y="951427"/>
                  </a:lnTo>
                  <a:lnTo>
                    <a:pt x="661652" y="950823"/>
                  </a:lnTo>
                  <a:lnTo>
                    <a:pt x="656823" y="955049"/>
                  </a:lnTo>
                  <a:lnTo>
                    <a:pt x="655012" y="950823"/>
                  </a:lnTo>
                  <a:lnTo>
                    <a:pt x="649578" y="955653"/>
                  </a:lnTo>
                  <a:lnTo>
                    <a:pt x="644145" y="955049"/>
                  </a:lnTo>
                  <a:lnTo>
                    <a:pt x="639315" y="956256"/>
                  </a:lnTo>
                  <a:lnTo>
                    <a:pt x="634486" y="955049"/>
                  </a:lnTo>
                  <a:lnTo>
                    <a:pt x="630864" y="958671"/>
                  </a:lnTo>
                  <a:lnTo>
                    <a:pt x="627241" y="956860"/>
                  </a:lnTo>
                  <a:lnTo>
                    <a:pt x="624223" y="947805"/>
                  </a:lnTo>
                  <a:lnTo>
                    <a:pt x="618186" y="948408"/>
                  </a:lnTo>
                  <a:lnTo>
                    <a:pt x="613356" y="946597"/>
                  </a:lnTo>
                  <a:lnTo>
                    <a:pt x="604301" y="945390"/>
                  </a:lnTo>
                  <a:lnTo>
                    <a:pt x="604301" y="938749"/>
                  </a:lnTo>
                  <a:lnTo>
                    <a:pt x="601282" y="936938"/>
                  </a:lnTo>
                  <a:lnTo>
                    <a:pt x="602490" y="933920"/>
                  </a:lnTo>
                  <a:lnTo>
                    <a:pt x="601886" y="929694"/>
                  </a:lnTo>
                  <a:lnTo>
                    <a:pt x="603697" y="920034"/>
                  </a:lnTo>
                  <a:lnTo>
                    <a:pt x="591020" y="919431"/>
                  </a:lnTo>
                  <a:lnTo>
                    <a:pt x="587397" y="916412"/>
                  </a:lnTo>
                  <a:lnTo>
                    <a:pt x="586190" y="921242"/>
                  </a:lnTo>
                  <a:lnTo>
                    <a:pt x="581964" y="923053"/>
                  </a:lnTo>
                  <a:lnTo>
                    <a:pt x="577134" y="923053"/>
                  </a:lnTo>
                  <a:lnTo>
                    <a:pt x="575323" y="929090"/>
                  </a:lnTo>
                  <a:lnTo>
                    <a:pt x="581360" y="930901"/>
                  </a:lnTo>
                  <a:lnTo>
                    <a:pt x="583171" y="929090"/>
                  </a:lnTo>
                  <a:lnTo>
                    <a:pt x="587397" y="932712"/>
                  </a:lnTo>
                  <a:lnTo>
                    <a:pt x="589208" y="938749"/>
                  </a:lnTo>
                  <a:lnTo>
                    <a:pt x="592831" y="939957"/>
                  </a:lnTo>
                  <a:lnTo>
                    <a:pt x="593434" y="945390"/>
                  </a:lnTo>
                  <a:lnTo>
                    <a:pt x="586794" y="946597"/>
                  </a:lnTo>
                  <a:lnTo>
                    <a:pt x="584983" y="952031"/>
                  </a:lnTo>
                  <a:lnTo>
                    <a:pt x="588605" y="955049"/>
                  </a:lnTo>
                  <a:lnTo>
                    <a:pt x="594038" y="957464"/>
                  </a:lnTo>
                  <a:lnTo>
                    <a:pt x="598264" y="960482"/>
                  </a:lnTo>
                  <a:lnTo>
                    <a:pt x="597057" y="965916"/>
                  </a:lnTo>
                  <a:lnTo>
                    <a:pt x="601282" y="967727"/>
                  </a:lnTo>
                  <a:lnTo>
                    <a:pt x="606716" y="972556"/>
                  </a:lnTo>
                  <a:lnTo>
                    <a:pt x="607923" y="978593"/>
                  </a:lnTo>
                  <a:lnTo>
                    <a:pt x="603094" y="979197"/>
                  </a:lnTo>
                  <a:lnTo>
                    <a:pt x="600679" y="988856"/>
                  </a:lnTo>
                  <a:lnTo>
                    <a:pt x="592831" y="997308"/>
                  </a:lnTo>
                  <a:lnTo>
                    <a:pt x="595849" y="998515"/>
                  </a:lnTo>
                  <a:lnTo>
                    <a:pt x="595245" y="1002137"/>
                  </a:lnTo>
                  <a:lnTo>
                    <a:pt x="597660" y="1011193"/>
                  </a:lnTo>
                  <a:lnTo>
                    <a:pt x="601886" y="1013607"/>
                  </a:lnTo>
                  <a:lnTo>
                    <a:pt x="603697" y="1005759"/>
                  </a:lnTo>
                  <a:lnTo>
                    <a:pt x="606716" y="1005759"/>
                  </a:lnTo>
                  <a:lnTo>
                    <a:pt x="611545" y="1012400"/>
                  </a:lnTo>
                  <a:lnTo>
                    <a:pt x="615771" y="1012400"/>
                  </a:lnTo>
                  <a:lnTo>
                    <a:pt x="615771" y="1009382"/>
                  </a:lnTo>
                  <a:lnTo>
                    <a:pt x="618790" y="1007570"/>
                  </a:lnTo>
                  <a:lnTo>
                    <a:pt x="624827" y="1009382"/>
                  </a:lnTo>
                  <a:lnTo>
                    <a:pt x="633882" y="1008778"/>
                  </a:lnTo>
                  <a:lnTo>
                    <a:pt x="634486" y="1005156"/>
                  </a:lnTo>
                  <a:lnTo>
                    <a:pt x="630864" y="999119"/>
                  </a:lnTo>
                  <a:lnTo>
                    <a:pt x="632675" y="996100"/>
                  </a:lnTo>
                  <a:lnTo>
                    <a:pt x="629656" y="991874"/>
                  </a:lnTo>
                  <a:lnTo>
                    <a:pt x="625430" y="990063"/>
                  </a:lnTo>
                  <a:lnTo>
                    <a:pt x="627845" y="986441"/>
                  </a:lnTo>
                  <a:lnTo>
                    <a:pt x="633278" y="985234"/>
                  </a:lnTo>
                  <a:lnTo>
                    <a:pt x="631467" y="977989"/>
                  </a:lnTo>
                  <a:lnTo>
                    <a:pt x="635693" y="974367"/>
                  </a:lnTo>
                  <a:lnTo>
                    <a:pt x="636901" y="977989"/>
                  </a:lnTo>
                  <a:lnTo>
                    <a:pt x="635693" y="986441"/>
                  </a:lnTo>
                  <a:lnTo>
                    <a:pt x="639315" y="987045"/>
                  </a:lnTo>
                  <a:lnTo>
                    <a:pt x="645956" y="979197"/>
                  </a:lnTo>
                  <a:lnTo>
                    <a:pt x="648975" y="979197"/>
                  </a:lnTo>
                  <a:lnTo>
                    <a:pt x="650786" y="990667"/>
                  </a:lnTo>
                  <a:lnTo>
                    <a:pt x="658030" y="989459"/>
                  </a:lnTo>
                  <a:lnTo>
                    <a:pt x="662860" y="987045"/>
                  </a:lnTo>
                  <a:lnTo>
                    <a:pt x="665274" y="993685"/>
                  </a:lnTo>
                  <a:lnTo>
                    <a:pt x="671915" y="990063"/>
                  </a:lnTo>
                  <a:lnTo>
                    <a:pt x="676141" y="992478"/>
                  </a:lnTo>
                  <a:lnTo>
                    <a:pt x="687007" y="993685"/>
                  </a:lnTo>
                  <a:lnTo>
                    <a:pt x="683385" y="999119"/>
                  </a:lnTo>
                  <a:lnTo>
                    <a:pt x="687611" y="1001533"/>
                  </a:lnTo>
                  <a:lnTo>
                    <a:pt x="690026" y="998515"/>
                  </a:lnTo>
                  <a:lnTo>
                    <a:pt x="692441" y="1002137"/>
                  </a:lnTo>
                  <a:lnTo>
                    <a:pt x="694855" y="1011193"/>
                  </a:lnTo>
                  <a:lnTo>
                    <a:pt x="693648" y="1017833"/>
                  </a:lnTo>
                  <a:lnTo>
                    <a:pt x="691233" y="1021456"/>
                  </a:lnTo>
                  <a:lnTo>
                    <a:pt x="691837" y="1025681"/>
                  </a:lnTo>
                  <a:lnTo>
                    <a:pt x="697270" y="1025078"/>
                  </a:lnTo>
                  <a:lnTo>
                    <a:pt x="699081" y="1023267"/>
                  </a:lnTo>
                  <a:lnTo>
                    <a:pt x="698478" y="1019644"/>
                  </a:lnTo>
                  <a:lnTo>
                    <a:pt x="702704" y="1019644"/>
                  </a:lnTo>
                  <a:lnTo>
                    <a:pt x="703911" y="1022663"/>
                  </a:lnTo>
                  <a:lnTo>
                    <a:pt x="706929" y="1023267"/>
                  </a:lnTo>
                  <a:lnTo>
                    <a:pt x="708137" y="1019041"/>
                  </a:lnTo>
                  <a:lnTo>
                    <a:pt x="706326" y="1011193"/>
                  </a:lnTo>
                  <a:lnTo>
                    <a:pt x="710552" y="1011193"/>
                  </a:lnTo>
                  <a:lnTo>
                    <a:pt x="712363" y="1016022"/>
                  </a:lnTo>
                  <a:lnTo>
                    <a:pt x="719003" y="1014211"/>
                  </a:lnTo>
                  <a:lnTo>
                    <a:pt x="722022" y="1011193"/>
                  </a:lnTo>
                  <a:lnTo>
                    <a:pt x="726248" y="1014211"/>
                  </a:lnTo>
                  <a:lnTo>
                    <a:pt x="726248" y="1007570"/>
                  </a:lnTo>
                  <a:lnTo>
                    <a:pt x="732888" y="1004552"/>
                  </a:lnTo>
                  <a:lnTo>
                    <a:pt x="737718" y="1003948"/>
                  </a:lnTo>
                  <a:lnTo>
                    <a:pt x="737114" y="1009382"/>
                  </a:lnTo>
                  <a:lnTo>
                    <a:pt x="742548" y="1007570"/>
                  </a:lnTo>
                  <a:lnTo>
                    <a:pt x="746170" y="1012400"/>
                  </a:lnTo>
                  <a:lnTo>
                    <a:pt x="746170" y="1001533"/>
                  </a:lnTo>
                  <a:lnTo>
                    <a:pt x="749188" y="999119"/>
                  </a:lnTo>
                  <a:lnTo>
                    <a:pt x="757640" y="997308"/>
                  </a:lnTo>
                  <a:lnTo>
                    <a:pt x="758847" y="992478"/>
                  </a:lnTo>
                  <a:lnTo>
                    <a:pt x="764884" y="990667"/>
                  </a:lnTo>
                  <a:lnTo>
                    <a:pt x="769714" y="986441"/>
                  </a:lnTo>
                  <a:lnTo>
                    <a:pt x="768507" y="980404"/>
                  </a:lnTo>
                  <a:lnTo>
                    <a:pt x="766696" y="979197"/>
                  </a:lnTo>
                  <a:lnTo>
                    <a:pt x="765488" y="974367"/>
                  </a:lnTo>
                  <a:lnTo>
                    <a:pt x="767299" y="971349"/>
                  </a:lnTo>
                  <a:lnTo>
                    <a:pt x="776958" y="972556"/>
                  </a:lnTo>
                  <a:lnTo>
                    <a:pt x="782392" y="971349"/>
                  </a:lnTo>
                  <a:lnTo>
                    <a:pt x="782995" y="975575"/>
                  </a:lnTo>
                  <a:lnTo>
                    <a:pt x="787221" y="978593"/>
                  </a:lnTo>
                  <a:lnTo>
                    <a:pt x="795069" y="971952"/>
                  </a:lnTo>
                  <a:lnTo>
                    <a:pt x="797484" y="967123"/>
                  </a:lnTo>
                  <a:lnTo>
                    <a:pt x="801106" y="967727"/>
                  </a:lnTo>
                  <a:lnTo>
                    <a:pt x="799899" y="972556"/>
                  </a:lnTo>
                  <a:lnTo>
                    <a:pt x="801106" y="979197"/>
                  </a:lnTo>
                  <a:lnTo>
                    <a:pt x="795069" y="981008"/>
                  </a:lnTo>
                  <a:lnTo>
                    <a:pt x="793258" y="984026"/>
                  </a:lnTo>
                  <a:lnTo>
                    <a:pt x="795069" y="993685"/>
                  </a:lnTo>
                  <a:lnTo>
                    <a:pt x="798691" y="994893"/>
                  </a:lnTo>
                  <a:lnTo>
                    <a:pt x="802314" y="985837"/>
                  </a:lnTo>
                  <a:lnTo>
                    <a:pt x="813180" y="988252"/>
                  </a:lnTo>
                  <a:lnTo>
                    <a:pt x="813784" y="981008"/>
                  </a:lnTo>
                  <a:lnTo>
                    <a:pt x="819821" y="984026"/>
                  </a:lnTo>
                  <a:lnTo>
                    <a:pt x="821028" y="987648"/>
                  </a:lnTo>
                  <a:lnTo>
                    <a:pt x="827065" y="987648"/>
                  </a:lnTo>
                  <a:lnTo>
                    <a:pt x="829480" y="994893"/>
                  </a:lnTo>
                  <a:lnTo>
                    <a:pt x="827669" y="998515"/>
                  </a:lnTo>
                  <a:lnTo>
                    <a:pt x="830084" y="1003948"/>
                  </a:lnTo>
                  <a:lnTo>
                    <a:pt x="828273" y="1007570"/>
                  </a:lnTo>
                  <a:lnTo>
                    <a:pt x="822839" y="1013607"/>
                  </a:lnTo>
                  <a:lnTo>
                    <a:pt x="828273" y="1018437"/>
                  </a:lnTo>
                  <a:lnTo>
                    <a:pt x="827065" y="1023870"/>
                  </a:lnTo>
                  <a:lnTo>
                    <a:pt x="822839" y="1024474"/>
                  </a:lnTo>
                  <a:lnTo>
                    <a:pt x="818613" y="1022663"/>
                  </a:lnTo>
                  <a:lnTo>
                    <a:pt x="819217" y="1028096"/>
                  </a:lnTo>
                  <a:lnTo>
                    <a:pt x="822236" y="1031115"/>
                  </a:lnTo>
                  <a:lnTo>
                    <a:pt x="822236" y="1034133"/>
                  </a:lnTo>
                  <a:lnTo>
                    <a:pt x="827669" y="1031718"/>
                  </a:lnTo>
                  <a:lnTo>
                    <a:pt x="835517" y="1031115"/>
                  </a:lnTo>
                  <a:lnTo>
                    <a:pt x="838535" y="1032322"/>
                  </a:lnTo>
                  <a:lnTo>
                    <a:pt x="838535" y="1036548"/>
                  </a:lnTo>
                  <a:lnTo>
                    <a:pt x="845176" y="1038359"/>
                  </a:lnTo>
                  <a:lnTo>
                    <a:pt x="845176" y="1042585"/>
                  </a:lnTo>
                  <a:lnTo>
                    <a:pt x="842761" y="1046207"/>
                  </a:lnTo>
                  <a:lnTo>
                    <a:pt x="844572" y="1051037"/>
                  </a:lnTo>
                  <a:lnTo>
                    <a:pt x="848195" y="1045604"/>
                  </a:lnTo>
                  <a:lnTo>
                    <a:pt x="852420" y="1044396"/>
                  </a:lnTo>
                  <a:lnTo>
                    <a:pt x="857250" y="1047415"/>
                  </a:lnTo>
                  <a:lnTo>
                    <a:pt x="869928" y="1045000"/>
                  </a:lnTo>
                  <a:lnTo>
                    <a:pt x="876568" y="1046207"/>
                  </a:lnTo>
                  <a:lnTo>
                    <a:pt x="883813" y="1045604"/>
                  </a:lnTo>
                  <a:lnTo>
                    <a:pt x="887435" y="1048622"/>
                  </a:lnTo>
                  <a:lnTo>
                    <a:pt x="885020" y="1055866"/>
                  </a:lnTo>
                  <a:lnTo>
                    <a:pt x="881398" y="1063715"/>
                  </a:lnTo>
                  <a:lnTo>
                    <a:pt x="880191" y="1072770"/>
                  </a:lnTo>
                  <a:lnTo>
                    <a:pt x="882002" y="1086051"/>
                  </a:lnTo>
                  <a:lnTo>
                    <a:pt x="878983" y="1093296"/>
                  </a:lnTo>
                  <a:lnTo>
                    <a:pt x="887435" y="1098125"/>
                  </a:lnTo>
                  <a:lnTo>
                    <a:pt x="886228" y="1104766"/>
                  </a:lnTo>
                  <a:lnTo>
                    <a:pt x="891057" y="1101747"/>
                  </a:lnTo>
                  <a:lnTo>
                    <a:pt x="894076" y="1101747"/>
                  </a:lnTo>
                  <a:lnTo>
                    <a:pt x="895283" y="1105369"/>
                  </a:lnTo>
                  <a:lnTo>
                    <a:pt x="901924" y="1102955"/>
                  </a:lnTo>
                  <a:lnTo>
                    <a:pt x="902527" y="1106577"/>
                  </a:lnTo>
                  <a:lnTo>
                    <a:pt x="908564" y="1110199"/>
                  </a:lnTo>
                  <a:lnTo>
                    <a:pt x="912790" y="1114425"/>
                  </a:lnTo>
                  <a:lnTo>
                    <a:pt x="914601" y="1110199"/>
                  </a:lnTo>
                  <a:lnTo>
                    <a:pt x="922449" y="1111406"/>
                  </a:lnTo>
                  <a:lnTo>
                    <a:pt x="924260" y="1113217"/>
                  </a:lnTo>
                  <a:lnTo>
                    <a:pt x="920638" y="1119254"/>
                  </a:lnTo>
                  <a:lnTo>
                    <a:pt x="919431" y="1128914"/>
                  </a:lnTo>
                  <a:lnTo>
                    <a:pt x="923053" y="1135554"/>
                  </a:lnTo>
                  <a:lnTo>
                    <a:pt x="916412" y="1136762"/>
                  </a:lnTo>
                  <a:lnTo>
                    <a:pt x="915809" y="1140988"/>
                  </a:lnTo>
                  <a:lnTo>
                    <a:pt x="910375" y="1143402"/>
                  </a:lnTo>
                  <a:lnTo>
                    <a:pt x="912186" y="1147628"/>
                  </a:lnTo>
                  <a:lnTo>
                    <a:pt x="911583" y="1150647"/>
                  </a:lnTo>
                  <a:lnTo>
                    <a:pt x="907961" y="1154269"/>
                  </a:lnTo>
                  <a:lnTo>
                    <a:pt x="909772" y="1157891"/>
                  </a:lnTo>
                  <a:lnTo>
                    <a:pt x="901924" y="1160306"/>
                  </a:lnTo>
                  <a:lnTo>
                    <a:pt x="898301" y="1162117"/>
                  </a:lnTo>
                  <a:lnTo>
                    <a:pt x="898301" y="1165739"/>
                  </a:lnTo>
                  <a:lnTo>
                    <a:pt x="900716" y="1172984"/>
                  </a:lnTo>
                  <a:lnTo>
                    <a:pt x="900113" y="1176606"/>
                  </a:lnTo>
                  <a:lnTo>
                    <a:pt x="892868" y="1175399"/>
                  </a:lnTo>
                  <a:lnTo>
                    <a:pt x="892265" y="1185058"/>
                  </a:lnTo>
                  <a:lnTo>
                    <a:pt x="899509" y="1191698"/>
                  </a:lnTo>
                  <a:lnTo>
                    <a:pt x="899509" y="1197132"/>
                  </a:lnTo>
                  <a:lnTo>
                    <a:pt x="895887" y="1194113"/>
                  </a:lnTo>
                  <a:lnTo>
                    <a:pt x="895283" y="1189887"/>
                  </a:lnTo>
                  <a:lnTo>
                    <a:pt x="891661" y="1192302"/>
                  </a:lnTo>
                  <a:lnTo>
                    <a:pt x="888642" y="1191698"/>
                  </a:lnTo>
                  <a:lnTo>
                    <a:pt x="885624" y="1188680"/>
                  </a:lnTo>
                  <a:lnTo>
                    <a:pt x="883209" y="1191095"/>
                  </a:lnTo>
                  <a:lnTo>
                    <a:pt x="876568" y="1183850"/>
                  </a:lnTo>
                  <a:lnTo>
                    <a:pt x="872946" y="1192302"/>
                  </a:lnTo>
                  <a:lnTo>
                    <a:pt x="870531" y="1191698"/>
                  </a:lnTo>
                  <a:lnTo>
                    <a:pt x="868117" y="1197132"/>
                  </a:lnTo>
                  <a:lnTo>
                    <a:pt x="868117" y="1201357"/>
                  </a:lnTo>
                  <a:lnTo>
                    <a:pt x="862080" y="1200754"/>
                  </a:lnTo>
                  <a:lnTo>
                    <a:pt x="859665" y="1198943"/>
                  </a:lnTo>
                  <a:lnTo>
                    <a:pt x="855439" y="1200754"/>
                  </a:lnTo>
                  <a:lnTo>
                    <a:pt x="855439" y="1208602"/>
                  </a:lnTo>
                  <a:lnTo>
                    <a:pt x="853024" y="1218864"/>
                  </a:lnTo>
                  <a:lnTo>
                    <a:pt x="851213" y="1221279"/>
                  </a:lnTo>
                  <a:lnTo>
                    <a:pt x="839743" y="1218261"/>
                  </a:lnTo>
                  <a:lnTo>
                    <a:pt x="837932" y="1219468"/>
                  </a:lnTo>
                  <a:lnTo>
                    <a:pt x="830084" y="1217657"/>
                  </a:lnTo>
                  <a:lnTo>
                    <a:pt x="828876" y="1214035"/>
                  </a:lnTo>
                  <a:lnTo>
                    <a:pt x="823443" y="1210413"/>
                  </a:lnTo>
                  <a:lnTo>
                    <a:pt x="818613" y="1204979"/>
                  </a:lnTo>
                  <a:lnTo>
                    <a:pt x="810162" y="1202565"/>
                  </a:lnTo>
                  <a:lnTo>
                    <a:pt x="804125" y="1207998"/>
                  </a:lnTo>
                  <a:lnTo>
                    <a:pt x="805936" y="1212224"/>
                  </a:lnTo>
                  <a:lnTo>
                    <a:pt x="801710" y="1212224"/>
                  </a:lnTo>
                  <a:lnTo>
                    <a:pt x="801710" y="1208602"/>
                  </a:lnTo>
                  <a:lnTo>
                    <a:pt x="796880" y="1203168"/>
                  </a:lnTo>
                  <a:lnTo>
                    <a:pt x="793258" y="1204979"/>
                  </a:lnTo>
                  <a:lnTo>
                    <a:pt x="791447" y="1208602"/>
                  </a:lnTo>
                  <a:lnTo>
                    <a:pt x="786618" y="1206187"/>
                  </a:lnTo>
                  <a:lnTo>
                    <a:pt x="787825" y="1201961"/>
                  </a:lnTo>
                  <a:lnTo>
                    <a:pt x="790843" y="1200150"/>
                  </a:lnTo>
                  <a:lnTo>
                    <a:pt x="787825" y="1195320"/>
                  </a:lnTo>
                  <a:lnTo>
                    <a:pt x="782392" y="1197132"/>
                  </a:lnTo>
                  <a:lnTo>
                    <a:pt x="781184" y="1198943"/>
                  </a:lnTo>
                  <a:lnTo>
                    <a:pt x="769714" y="1198339"/>
                  </a:lnTo>
                  <a:lnTo>
                    <a:pt x="768507" y="1200754"/>
                  </a:lnTo>
                  <a:lnTo>
                    <a:pt x="760659" y="1204979"/>
                  </a:lnTo>
                  <a:lnTo>
                    <a:pt x="764281" y="1206791"/>
                  </a:lnTo>
                  <a:lnTo>
                    <a:pt x="761866" y="1215242"/>
                  </a:lnTo>
                  <a:lnTo>
                    <a:pt x="758244" y="1219468"/>
                  </a:lnTo>
                  <a:lnTo>
                    <a:pt x="761262" y="1222487"/>
                  </a:lnTo>
                  <a:lnTo>
                    <a:pt x="759451" y="1224901"/>
                  </a:lnTo>
                  <a:lnTo>
                    <a:pt x="755829" y="1226109"/>
                  </a:lnTo>
                  <a:lnTo>
                    <a:pt x="756433" y="1229127"/>
                  </a:lnTo>
                  <a:lnTo>
                    <a:pt x="754018" y="1235164"/>
                  </a:lnTo>
                  <a:lnTo>
                    <a:pt x="749188" y="1235768"/>
                  </a:lnTo>
                  <a:lnTo>
                    <a:pt x="747377" y="1239994"/>
                  </a:lnTo>
                  <a:lnTo>
                    <a:pt x="744359" y="1237579"/>
                  </a:lnTo>
                  <a:lnTo>
                    <a:pt x="742548" y="1242409"/>
                  </a:lnTo>
                  <a:lnTo>
                    <a:pt x="737114" y="1242409"/>
                  </a:lnTo>
                  <a:lnTo>
                    <a:pt x="737718" y="1238183"/>
                  </a:lnTo>
                  <a:lnTo>
                    <a:pt x="734096" y="1237579"/>
                  </a:lnTo>
                  <a:lnTo>
                    <a:pt x="720815" y="1241201"/>
                  </a:lnTo>
                  <a:lnTo>
                    <a:pt x="720815" y="1244220"/>
                  </a:lnTo>
                  <a:lnTo>
                    <a:pt x="722626" y="1249049"/>
                  </a:lnTo>
                  <a:lnTo>
                    <a:pt x="719607" y="1252068"/>
                  </a:lnTo>
                  <a:lnTo>
                    <a:pt x="719003" y="1256898"/>
                  </a:lnTo>
                  <a:lnTo>
                    <a:pt x="716589" y="1262331"/>
                  </a:lnTo>
                  <a:lnTo>
                    <a:pt x="718400" y="1273197"/>
                  </a:lnTo>
                  <a:lnTo>
                    <a:pt x="723833" y="1273801"/>
                  </a:lnTo>
                  <a:lnTo>
                    <a:pt x="723229" y="1276216"/>
                  </a:lnTo>
                  <a:lnTo>
                    <a:pt x="717796" y="1281046"/>
                  </a:lnTo>
                  <a:lnTo>
                    <a:pt x="722626" y="1281649"/>
                  </a:lnTo>
                  <a:lnTo>
                    <a:pt x="726852" y="1277423"/>
                  </a:lnTo>
                  <a:lnTo>
                    <a:pt x="728059" y="1279234"/>
                  </a:lnTo>
                  <a:lnTo>
                    <a:pt x="726248" y="1294327"/>
                  </a:lnTo>
                  <a:lnTo>
                    <a:pt x="723833" y="1305193"/>
                  </a:lnTo>
                  <a:lnTo>
                    <a:pt x="716589" y="1311834"/>
                  </a:lnTo>
                  <a:lnTo>
                    <a:pt x="714174" y="1317267"/>
                  </a:lnTo>
                  <a:lnTo>
                    <a:pt x="711155" y="1320286"/>
                  </a:lnTo>
                  <a:lnTo>
                    <a:pt x="707533" y="1320889"/>
                  </a:lnTo>
                  <a:lnTo>
                    <a:pt x="706326" y="1323304"/>
                  </a:lnTo>
                  <a:lnTo>
                    <a:pt x="700892" y="1322700"/>
                  </a:lnTo>
                  <a:lnTo>
                    <a:pt x="696063" y="1324511"/>
                  </a:lnTo>
                  <a:lnTo>
                    <a:pt x="694855" y="1329945"/>
                  </a:lnTo>
                  <a:lnTo>
                    <a:pt x="697270" y="1332360"/>
                  </a:lnTo>
                  <a:lnTo>
                    <a:pt x="695459" y="1337189"/>
                  </a:lnTo>
                  <a:lnTo>
                    <a:pt x="699081" y="1339604"/>
                  </a:lnTo>
                  <a:lnTo>
                    <a:pt x="704515" y="1341415"/>
                  </a:lnTo>
                  <a:lnTo>
                    <a:pt x="710552" y="1339000"/>
                  </a:lnTo>
                  <a:lnTo>
                    <a:pt x="714174" y="1340208"/>
                  </a:lnTo>
                  <a:lnTo>
                    <a:pt x="723833" y="1339000"/>
                  </a:lnTo>
                  <a:lnTo>
                    <a:pt x="729266" y="1340811"/>
                  </a:lnTo>
                  <a:lnTo>
                    <a:pt x="734700" y="1340208"/>
                  </a:lnTo>
                  <a:lnTo>
                    <a:pt x="749188" y="1344434"/>
                  </a:lnTo>
                  <a:lnTo>
                    <a:pt x="751603" y="1348659"/>
                  </a:lnTo>
                  <a:lnTo>
                    <a:pt x="752207" y="1352885"/>
                  </a:lnTo>
                  <a:lnTo>
                    <a:pt x="757640" y="1357111"/>
                  </a:lnTo>
                  <a:lnTo>
                    <a:pt x="753414" y="1365563"/>
                  </a:lnTo>
                  <a:lnTo>
                    <a:pt x="747981" y="1368582"/>
                  </a:lnTo>
                  <a:lnTo>
                    <a:pt x="741340" y="1377637"/>
                  </a:lnTo>
                  <a:lnTo>
                    <a:pt x="735907" y="1389711"/>
                  </a:lnTo>
                  <a:lnTo>
                    <a:pt x="736511" y="1392730"/>
                  </a:lnTo>
                  <a:lnTo>
                    <a:pt x="730474" y="1392730"/>
                  </a:lnTo>
                  <a:lnTo>
                    <a:pt x="717796" y="1395748"/>
                  </a:lnTo>
                  <a:lnTo>
                    <a:pt x="712363" y="1394541"/>
                  </a:lnTo>
                  <a:lnTo>
                    <a:pt x="707533" y="1396352"/>
                  </a:lnTo>
                  <a:lnTo>
                    <a:pt x="700289" y="1394541"/>
                  </a:lnTo>
                  <a:lnTo>
                    <a:pt x="697270" y="1402992"/>
                  </a:lnTo>
                  <a:lnTo>
                    <a:pt x="693044" y="1402992"/>
                  </a:lnTo>
                  <a:lnTo>
                    <a:pt x="693648" y="1413859"/>
                  </a:lnTo>
                  <a:lnTo>
                    <a:pt x="688215" y="1427744"/>
                  </a:lnTo>
                  <a:lnTo>
                    <a:pt x="684593" y="1430158"/>
                  </a:lnTo>
                  <a:lnTo>
                    <a:pt x="677952" y="1427140"/>
                  </a:lnTo>
                  <a:lnTo>
                    <a:pt x="672519" y="1426536"/>
                  </a:lnTo>
                  <a:lnTo>
                    <a:pt x="670708" y="1429555"/>
                  </a:lnTo>
                  <a:lnTo>
                    <a:pt x="666482" y="1430762"/>
                  </a:lnTo>
                  <a:lnTo>
                    <a:pt x="658030" y="1422310"/>
                  </a:lnTo>
                  <a:lnTo>
                    <a:pt x="656823" y="1424121"/>
                  </a:lnTo>
                  <a:lnTo>
                    <a:pt x="648975" y="1421707"/>
                  </a:lnTo>
                  <a:lnTo>
                    <a:pt x="645956" y="1425329"/>
                  </a:lnTo>
                  <a:lnTo>
                    <a:pt x="638712" y="1425933"/>
                  </a:lnTo>
                  <a:lnTo>
                    <a:pt x="633278" y="1427744"/>
                  </a:lnTo>
                  <a:lnTo>
                    <a:pt x="627845" y="1427744"/>
                  </a:lnTo>
                  <a:lnTo>
                    <a:pt x="623016" y="1430158"/>
                  </a:lnTo>
                  <a:lnTo>
                    <a:pt x="619393" y="1438007"/>
                  </a:lnTo>
                  <a:lnTo>
                    <a:pt x="615168" y="1438007"/>
                  </a:lnTo>
                  <a:lnTo>
                    <a:pt x="609734" y="1430762"/>
                  </a:lnTo>
                  <a:lnTo>
                    <a:pt x="612149" y="1427744"/>
                  </a:lnTo>
                  <a:lnTo>
                    <a:pt x="607923" y="1426536"/>
                  </a:lnTo>
                  <a:lnTo>
                    <a:pt x="604301" y="1422914"/>
                  </a:lnTo>
                  <a:lnTo>
                    <a:pt x="600075" y="1421707"/>
                  </a:lnTo>
                  <a:lnTo>
                    <a:pt x="594038" y="1424121"/>
                  </a:lnTo>
                  <a:lnTo>
                    <a:pt x="591020" y="1429555"/>
                  </a:lnTo>
                  <a:lnTo>
                    <a:pt x="588001" y="1425933"/>
                  </a:lnTo>
                  <a:lnTo>
                    <a:pt x="578946" y="1425329"/>
                  </a:lnTo>
                  <a:lnTo>
                    <a:pt x="575927" y="1428951"/>
                  </a:lnTo>
                  <a:lnTo>
                    <a:pt x="574720" y="1438007"/>
                  </a:lnTo>
                  <a:lnTo>
                    <a:pt x="569287" y="1443440"/>
                  </a:lnTo>
                  <a:lnTo>
                    <a:pt x="564457" y="1453703"/>
                  </a:lnTo>
                  <a:lnTo>
                    <a:pt x="564457" y="1457929"/>
                  </a:lnTo>
                  <a:lnTo>
                    <a:pt x="568683" y="1463966"/>
                  </a:lnTo>
                  <a:lnTo>
                    <a:pt x="565664" y="1467588"/>
                  </a:lnTo>
                  <a:lnTo>
                    <a:pt x="561439" y="1464569"/>
                  </a:lnTo>
                  <a:lnTo>
                    <a:pt x="548157" y="1462758"/>
                  </a:lnTo>
                  <a:lnTo>
                    <a:pt x="522198" y="1463362"/>
                  </a:lnTo>
                  <a:lnTo>
                    <a:pt x="518576" y="1463966"/>
                  </a:lnTo>
                  <a:lnTo>
                    <a:pt x="507106" y="1461551"/>
                  </a:lnTo>
                  <a:lnTo>
                    <a:pt x="504691" y="1449477"/>
                  </a:lnTo>
                  <a:lnTo>
                    <a:pt x="496843" y="1443440"/>
                  </a:lnTo>
                  <a:lnTo>
                    <a:pt x="490806" y="1447666"/>
                  </a:lnTo>
                  <a:lnTo>
                    <a:pt x="485976" y="1452495"/>
                  </a:lnTo>
                  <a:lnTo>
                    <a:pt x="480543" y="1451892"/>
                  </a:lnTo>
                  <a:lnTo>
                    <a:pt x="477524" y="1450684"/>
                  </a:lnTo>
                  <a:lnTo>
                    <a:pt x="476317" y="1446458"/>
                  </a:lnTo>
                  <a:lnTo>
                    <a:pt x="476317" y="1441629"/>
                  </a:lnTo>
                  <a:lnTo>
                    <a:pt x="479336" y="1438610"/>
                  </a:lnTo>
                  <a:lnTo>
                    <a:pt x="476317" y="1432573"/>
                  </a:lnTo>
                  <a:lnTo>
                    <a:pt x="469676" y="1435592"/>
                  </a:lnTo>
                  <a:lnTo>
                    <a:pt x="466658" y="1434988"/>
                  </a:lnTo>
                  <a:lnTo>
                    <a:pt x="462432" y="1436799"/>
                  </a:lnTo>
                  <a:lnTo>
                    <a:pt x="456999" y="1433781"/>
                  </a:lnTo>
                  <a:lnTo>
                    <a:pt x="455188" y="1427140"/>
                  </a:lnTo>
                  <a:lnTo>
                    <a:pt x="451566" y="1425329"/>
                  </a:lnTo>
                  <a:lnTo>
                    <a:pt x="449755" y="1421707"/>
                  </a:lnTo>
                  <a:lnTo>
                    <a:pt x="443718" y="1422914"/>
                  </a:lnTo>
                  <a:lnTo>
                    <a:pt x="438284" y="1422310"/>
                  </a:lnTo>
                  <a:lnTo>
                    <a:pt x="435266" y="1418085"/>
                  </a:lnTo>
                  <a:lnTo>
                    <a:pt x="435266" y="1411444"/>
                  </a:lnTo>
                  <a:lnTo>
                    <a:pt x="431040" y="1408426"/>
                  </a:lnTo>
                  <a:lnTo>
                    <a:pt x="421984" y="1410237"/>
                  </a:lnTo>
                  <a:lnTo>
                    <a:pt x="418966" y="1412651"/>
                  </a:lnTo>
                  <a:lnTo>
                    <a:pt x="415344" y="1411444"/>
                  </a:lnTo>
                  <a:lnTo>
                    <a:pt x="415344" y="1386089"/>
                  </a:lnTo>
                  <a:lnTo>
                    <a:pt x="411721" y="1387900"/>
                  </a:lnTo>
                  <a:lnTo>
                    <a:pt x="408099" y="1387900"/>
                  </a:lnTo>
                  <a:lnTo>
                    <a:pt x="399044" y="1393937"/>
                  </a:lnTo>
                  <a:lnTo>
                    <a:pt x="394214" y="1394541"/>
                  </a:lnTo>
                  <a:lnTo>
                    <a:pt x="393007" y="1395748"/>
                  </a:lnTo>
                  <a:lnTo>
                    <a:pt x="388177" y="1395748"/>
                  </a:lnTo>
                  <a:lnTo>
                    <a:pt x="382744" y="1393937"/>
                  </a:lnTo>
                  <a:lnTo>
                    <a:pt x="379122" y="1394541"/>
                  </a:lnTo>
                  <a:lnTo>
                    <a:pt x="367652" y="1392126"/>
                  </a:lnTo>
                  <a:lnTo>
                    <a:pt x="362218" y="1389107"/>
                  </a:lnTo>
                  <a:lnTo>
                    <a:pt x="361011" y="1386089"/>
                  </a:lnTo>
                  <a:lnTo>
                    <a:pt x="356785" y="1383070"/>
                  </a:lnTo>
                  <a:lnTo>
                    <a:pt x="357389" y="1379448"/>
                  </a:lnTo>
                  <a:lnTo>
                    <a:pt x="351956" y="1373411"/>
                  </a:lnTo>
                  <a:lnTo>
                    <a:pt x="350748" y="1364356"/>
                  </a:lnTo>
                  <a:lnTo>
                    <a:pt x="344108" y="1363148"/>
                  </a:lnTo>
                  <a:lnTo>
                    <a:pt x="335052" y="1366770"/>
                  </a:lnTo>
                  <a:lnTo>
                    <a:pt x="334448" y="1365563"/>
                  </a:lnTo>
                  <a:lnTo>
                    <a:pt x="332637" y="1362545"/>
                  </a:lnTo>
                  <a:lnTo>
                    <a:pt x="331430" y="1361337"/>
                  </a:lnTo>
                  <a:lnTo>
                    <a:pt x="329619" y="1358319"/>
                  </a:lnTo>
                  <a:lnTo>
                    <a:pt x="325997" y="1360733"/>
                  </a:lnTo>
                  <a:lnTo>
                    <a:pt x="323582" y="1360733"/>
                  </a:lnTo>
                  <a:lnTo>
                    <a:pt x="319356" y="1354696"/>
                  </a:lnTo>
                  <a:lnTo>
                    <a:pt x="319356" y="1352282"/>
                  </a:lnTo>
                  <a:lnTo>
                    <a:pt x="318148" y="1350471"/>
                  </a:lnTo>
                  <a:lnTo>
                    <a:pt x="316941" y="1349867"/>
                  </a:lnTo>
                  <a:lnTo>
                    <a:pt x="316337" y="1349263"/>
                  </a:lnTo>
                  <a:lnTo>
                    <a:pt x="312111" y="1348659"/>
                  </a:lnTo>
                  <a:lnTo>
                    <a:pt x="309697" y="1349263"/>
                  </a:lnTo>
                  <a:lnTo>
                    <a:pt x="309093" y="1349867"/>
                  </a:lnTo>
                  <a:lnTo>
                    <a:pt x="307282" y="1348056"/>
                  </a:lnTo>
                  <a:lnTo>
                    <a:pt x="303056" y="1345037"/>
                  </a:lnTo>
                  <a:lnTo>
                    <a:pt x="300641" y="1340811"/>
                  </a:lnTo>
                  <a:lnTo>
                    <a:pt x="299434" y="1339604"/>
                  </a:lnTo>
                  <a:lnTo>
                    <a:pt x="298226" y="1339604"/>
                  </a:lnTo>
                  <a:lnTo>
                    <a:pt x="297019" y="1337793"/>
                  </a:lnTo>
                  <a:lnTo>
                    <a:pt x="298226" y="1336585"/>
                  </a:lnTo>
                  <a:lnTo>
                    <a:pt x="295208" y="1333567"/>
                  </a:lnTo>
                  <a:lnTo>
                    <a:pt x="295208" y="1331756"/>
                  </a:lnTo>
                  <a:lnTo>
                    <a:pt x="294001" y="1330548"/>
                  </a:lnTo>
                  <a:lnTo>
                    <a:pt x="294001" y="1329945"/>
                  </a:lnTo>
                  <a:lnTo>
                    <a:pt x="292793" y="1327530"/>
                  </a:lnTo>
                  <a:lnTo>
                    <a:pt x="292190" y="1326323"/>
                  </a:lnTo>
                  <a:lnTo>
                    <a:pt x="290982" y="1324511"/>
                  </a:lnTo>
                  <a:lnTo>
                    <a:pt x="288567" y="1323908"/>
                  </a:lnTo>
                  <a:lnTo>
                    <a:pt x="286756" y="1319682"/>
                  </a:lnTo>
                  <a:lnTo>
                    <a:pt x="283134" y="1317871"/>
                  </a:lnTo>
                  <a:lnTo>
                    <a:pt x="278304" y="1319078"/>
                  </a:lnTo>
                  <a:lnTo>
                    <a:pt x="275890" y="1318474"/>
                  </a:lnTo>
                  <a:lnTo>
                    <a:pt x="273475" y="1319682"/>
                  </a:lnTo>
                  <a:lnTo>
                    <a:pt x="275890" y="1316663"/>
                  </a:lnTo>
                  <a:lnTo>
                    <a:pt x="274079" y="1314852"/>
                  </a:lnTo>
                  <a:lnTo>
                    <a:pt x="271664" y="1308815"/>
                  </a:lnTo>
                  <a:lnTo>
                    <a:pt x="272267" y="1307608"/>
                  </a:lnTo>
                  <a:lnTo>
                    <a:pt x="274079" y="1303382"/>
                  </a:lnTo>
                  <a:lnTo>
                    <a:pt x="273475" y="1302175"/>
                  </a:lnTo>
                  <a:lnTo>
                    <a:pt x="270456" y="1301571"/>
                  </a:lnTo>
                  <a:lnTo>
                    <a:pt x="269853" y="1300967"/>
                  </a:lnTo>
                  <a:lnTo>
                    <a:pt x="268042" y="1299760"/>
                  </a:lnTo>
                  <a:lnTo>
                    <a:pt x="265023" y="1298553"/>
                  </a:lnTo>
                  <a:lnTo>
                    <a:pt x="262608" y="1294327"/>
                  </a:lnTo>
                  <a:lnTo>
                    <a:pt x="263212" y="1285875"/>
                  </a:lnTo>
                  <a:lnTo>
                    <a:pt x="262608" y="1284668"/>
                  </a:lnTo>
                  <a:lnTo>
                    <a:pt x="268042" y="1285875"/>
                  </a:lnTo>
                  <a:lnTo>
                    <a:pt x="270456" y="1285271"/>
                  </a:lnTo>
                  <a:lnTo>
                    <a:pt x="272267" y="1284064"/>
                  </a:lnTo>
                  <a:lnTo>
                    <a:pt x="274682" y="1281649"/>
                  </a:lnTo>
                  <a:lnTo>
                    <a:pt x="272267" y="1275009"/>
                  </a:lnTo>
                  <a:lnTo>
                    <a:pt x="270456" y="1276820"/>
                  </a:lnTo>
                  <a:lnTo>
                    <a:pt x="268645" y="1275009"/>
                  </a:lnTo>
                  <a:lnTo>
                    <a:pt x="266834" y="1276216"/>
                  </a:lnTo>
                  <a:lnTo>
                    <a:pt x="265627" y="1276216"/>
                  </a:lnTo>
                  <a:lnTo>
                    <a:pt x="265023" y="1277423"/>
                  </a:lnTo>
                  <a:lnTo>
                    <a:pt x="263816" y="1279234"/>
                  </a:lnTo>
                  <a:lnTo>
                    <a:pt x="260194" y="1283460"/>
                  </a:lnTo>
                  <a:lnTo>
                    <a:pt x="257175" y="1283460"/>
                  </a:lnTo>
                  <a:lnTo>
                    <a:pt x="257175" y="1281649"/>
                  </a:lnTo>
                  <a:lnTo>
                    <a:pt x="255968" y="1277423"/>
                  </a:lnTo>
                  <a:lnTo>
                    <a:pt x="252949" y="1276216"/>
                  </a:lnTo>
                  <a:lnTo>
                    <a:pt x="249931" y="1275009"/>
                  </a:lnTo>
                  <a:lnTo>
                    <a:pt x="249931" y="1270783"/>
                  </a:lnTo>
                  <a:lnTo>
                    <a:pt x="245101" y="1270783"/>
                  </a:lnTo>
                  <a:lnTo>
                    <a:pt x="242686" y="1262935"/>
                  </a:lnTo>
                  <a:lnTo>
                    <a:pt x="246912" y="1258709"/>
                  </a:lnTo>
                  <a:lnTo>
                    <a:pt x="252345" y="1259916"/>
                  </a:lnTo>
                  <a:lnTo>
                    <a:pt x="249327" y="1253275"/>
                  </a:lnTo>
                  <a:lnTo>
                    <a:pt x="243894" y="1250861"/>
                  </a:lnTo>
                  <a:lnTo>
                    <a:pt x="236046" y="1261123"/>
                  </a:lnTo>
                  <a:lnTo>
                    <a:pt x="231216" y="1258709"/>
                  </a:lnTo>
                  <a:lnTo>
                    <a:pt x="230009" y="1253879"/>
                  </a:lnTo>
                  <a:lnTo>
                    <a:pt x="228198" y="1252068"/>
                  </a:lnTo>
                  <a:lnTo>
                    <a:pt x="228801" y="1247842"/>
                  </a:lnTo>
                  <a:lnTo>
                    <a:pt x="224575" y="1247238"/>
                  </a:lnTo>
                  <a:lnTo>
                    <a:pt x="222161" y="1249653"/>
                  </a:lnTo>
                  <a:lnTo>
                    <a:pt x="219142" y="1249049"/>
                  </a:lnTo>
                  <a:lnTo>
                    <a:pt x="217935" y="1244220"/>
                  </a:lnTo>
                  <a:lnTo>
                    <a:pt x="220349" y="1239994"/>
                  </a:lnTo>
                  <a:lnTo>
                    <a:pt x="216727" y="1238183"/>
                  </a:lnTo>
                  <a:lnTo>
                    <a:pt x="210087" y="1237579"/>
                  </a:lnTo>
                  <a:lnTo>
                    <a:pt x="208276" y="1233957"/>
                  </a:lnTo>
                  <a:lnTo>
                    <a:pt x="204653" y="1234561"/>
                  </a:lnTo>
                  <a:lnTo>
                    <a:pt x="204050" y="1239390"/>
                  </a:lnTo>
                  <a:lnTo>
                    <a:pt x="201635" y="1241201"/>
                  </a:lnTo>
                  <a:lnTo>
                    <a:pt x="196805" y="1240598"/>
                  </a:lnTo>
                  <a:lnTo>
                    <a:pt x="196202" y="1234561"/>
                  </a:lnTo>
                  <a:lnTo>
                    <a:pt x="198616" y="1235164"/>
                  </a:lnTo>
                  <a:lnTo>
                    <a:pt x="197409" y="1229127"/>
                  </a:lnTo>
                  <a:lnTo>
                    <a:pt x="194994" y="1228524"/>
                  </a:lnTo>
                  <a:lnTo>
                    <a:pt x="187750" y="1229127"/>
                  </a:lnTo>
                  <a:lnTo>
                    <a:pt x="185335" y="1224298"/>
                  </a:lnTo>
                  <a:lnTo>
                    <a:pt x="188957" y="1219468"/>
                  </a:lnTo>
                  <a:lnTo>
                    <a:pt x="188354" y="1214035"/>
                  </a:lnTo>
                  <a:lnTo>
                    <a:pt x="181109" y="1217053"/>
                  </a:lnTo>
                  <a:lnTo>
                    <a:pt x="177487" y="1215242"/>
                  </a:lnTo>
                  <a:lnTo>
                    <a:pt x="165413" y="1220072"/>
                  </a:lnTo>
                  <a:lnTo>
                    <a:pt x="163602" y="1221883"/>
                  </a:lnTo>
                  <a:lnTo>
                    <a:pt x="159376" y="1220676"/>
                  </a:lnTo>
                  <a:lnTo>
                    <a:pt x="155150" y="1211620"/>
                  </a:lnTo>
                  <a:lnTo>
                    <a:pt x="151528" y="1201357"/>
                  </a:lnTo>
                  <a:lnTo>
                    <a:pt x="150321" y="1200150"/>
                  </a:lnTo>
                  <a:lnTo>
                    <a:pt x="147302" y="1185661"/>
                  </a:lnTo>
                  <a:lnTo>
                    <a:pt x="145491" y="1174191"/>
                  </a:lnTo>
                  <a:lnTo>
                    <a:pt x="141265" y="1157288"/>
                  </a:lnTo>
                  <a:lnTo>
                    <a:pt x="141869" y="1155476"/>
                  </a:lnTo>
                  <a:lnTo>
                    <a:pt x="139454" y="1148836"/>
                  </a:lnTo>
                  <a:lnTo>
                    <a:pt x="137039" y="1136762"/>
                  </a:lnTo>
                  <a:lnTo>
                    <a:pt x="132210" y="1118651"/>
                  </a:lnTo>
                  <a:lnTo>
                    <a:pt x="129795" y="1109595"/>
                  </a:lnTo>
                  <a:lnTo>
                    <a:pt x="129795" y="1104766"/>
                  </a:lnTo>
                  <a:lnTo>
                    <a:pt x="127984" y="1098125"/>
                  </a:lnTo>
                  <a:lnTo>
                    <a:pt x="124965" y="1093899"/>
                  </a:lnTo>
                  <a:lnTo>
                    <a:pt x="123758" y="1072770"/>
                  </a:lnTo>
                  <a:lnTo>
                    <a:pt x="123154" y="1070959"/>
                  </a:lnTo>
                  <a:lnTo>
                    <a:pt x="121343" y="1052244"/>
                  </a:lnTo>
                  <a:lnTo>
                    <a:pt x="117117" y="1029907"/>
                  </a:lnTo>
                  <a:lnTo>
                    <a:pt x="115306" y="1027493"/>
                  </a:lnTo>
                  <a:lnTo>
                    <a:pt x="113495" y="1022059"/>
                  </a:lnTo>
                  <a:lnTo>
                    <a:pt x="110477" y="1002137"/>
                  </a:lnTo>
                  <a:lnTo>
                    <a:pt x="106251" y="985837"/>
                  </a:lnTo>
                  <a:lnTo>
                    <a:pt x="103232" y="980404"/>
                  </a:lnTo>
                  <a:lnTo>
                    <a:pt x="102629" y="976782"/>
                  </a:lnTo>
                  <a:lnTo>
                    <a:pt x="97799" y="967727"/>
                  </a:lnTo>
                  <a:lnTo>
                    <a:pt x="94177" y="967727"/>
                  </a:lnTo>
                  <a:lnTo>
                    <a:pt x="86932" y="959879"/>
                  </a:lnTo>
                  <a:lnTo>
                    <a:pt x="84518" y="952031"/>
                  </a:lnTo>
                  <a:lnTo>
                    <a:pt x="83914" y="945994"/>
                  </a:lnTo>
                  <a:lnTo>
                    <a:pt x="81499" y="938145"/>
                  </a:lnTo>
                  <a:lnTo>
                    <a:pt x="78481" y="920638"/>
                  </a:lnTo>
                  <a:lnTo>
                    <a:pt x="77273" y="915205"/>
                  </a:lnTo>
                  <a:lnTo>
                    <a:pt x="74255" y="913997"/>
                  </a:lnTo>
                  <a:lnTo>
                    <a:pt x="65803" y="889246"/>
                  </a:lnTo>
                  <a:lnTo>
                    <a:pt x="64596" y="877776"/>
                  </a:lnTo>
                  <a:lnTo>
                    <a:pt x="61577" y="867513"/>
                  </a:lnTo>
                  <a:lnTo>
                    <a:pt x="54936" y="850006"/>
                  </a:lnTo>
                  <a:lnTo>
                    <a:pt x="54936" y="846384"/>
                  </a:lnTo>
                  <a:lnTo>
                    <a:pt x="59766" y="842761"/>
                  </a:lnTo>
                  <a:lnTo>
                    <a:pt x="56748" y="837932"/>
                  </a:lnTo>
                  <a:lnTo>
                    <a:pt x="53125" y="840950"/>
                  </a:lnTo>
                  <a:lnTo>
                    <a:pt x="53729" y="845780"/>
                  </a:lnTo>
                  <a:lnTo>
                    <a:pt x="45881" y="846384"/>
                  </a:lnTo>
                  <a:lnTo>
                    <a:pt x="45277" y="839139"/>
                  </a:lnTo>
                  <a:lnTo>
                    <a:pt x="37429" y="823443"/>
                  </a:lnTo>
                  <a:lnTo>
                    <a:pt x="39240" y="822236"/>
                  </a:lnTo>
                  <a:lnTo>
                    <a:pt x="38033" y="816802"/>
                  </a:lnTo>
                  <a:lnTo>
                    <a:pt x="39240" y="812576"/>
                  </a:lnTo>
                  <a:lnTo>
                    <a:pt x="32600" y="799295"/>
                  </a:lnTo>
                  <a:lnTo>
                    <a:pt x="20526" y="800502"/>
                  </a:lnTo>
                  <a:lnTo>
                    <a:pt x="18111" y="796880"/>
                  </a:lnTo>
                  <a:lnTo>
                    <a:pt x="13885" y="796276"/>
                  </a:lnTo>
                  <a:lnTo>
                    <a:pt x="10263" y="791447"/>
                  </a:lnTo>
                  <a:lnTo>
                    <a:pt x="3622" y="789636"/>
                  </a:lnTo>
                  <a:lnTo>
                    <a:pt x="0" y="786014"/>
                  </a:lnTo>
                  <a:lnTo>
                    <a:pt x="6641" y="782995"/>
                  </a:lnTo>
                  <a:lnTo>
                    <a:pt x="6641" y="778769"/>
                  </a:lnTo>
                  <a:lnTo>
                    <a:pt x="1207" y="769110"/>
                  </a:lnTo>
                  <a:lnTo>
                    <a:pt x="2415" y="764281"/>
                  </a:lnTo>
                  <a:lnTo>
                    <a:pt x="8452" y="761866"/>
                  </a:lnTo>
                  <a:lnTo>
                    <a:pt x="10867" y="761262"/>
                  </a:lnTo>
                  <a:lnTo>
                    <a:pt x="16904" y="763073"/>
                  </a:lnTo>
                  <a:lnTo>
                    <a:pt x="16904" y="761866"/>
                  </a:lnTo>
                  <a:lnTo>
                    <a:pt x="15092" y="757036"/>
                  </a:lnTo>
                  <a:lnTo>
                    <a:pt x="15696" y="756433"/>
                  </a:lnTo>
                  <a:lnTo>
                    <a:pt x="15696" y="755225"/>
                  </a:lnTo>
                  <a:lnTo>
                    <a:pt x="19318" y="754018"/>
                  </a:lnTo>
                  <a:lnTo>
                    <a:pt x="21733" y="755829"/>
                  </a:lnTo>
                  <a:lnTo>
                    <a:pt x="22941" y="757036"/>
                  </a:lnTo>
                  <a:lnTo>
                    <a:pt x="22941" y="759451"/>
                  </a:lnTo>
                  <a:lnTo>
                    <a:pt x="25959" y="758244"/>
                  </a:lnTo>
                  <a:lnTo>
                    <a:pt x="30789" y="755225"/>
                  </a:lnTo>
                  <a:lnTo>
                    <a:pt x="31392" y="752810"/>
                  </a:lnTo>
                  <a:lnTo>
                    <a:pt x="32600" y="752207"/>
                  </a:lnTo>
                  <a:lnTo>
                    <a:pt x="35014" y="752810"/>
                  </a:lnTo>
                  <a:lnTo>
                    <a:pt x="35618" y="750999"/>
                  </a:lnTo>
                  <a:lnTo>
                    <a:pt x="37429" y="749188"/>
                  </a:lnTo>
                  <a:lnTo>
                    <a:pt x="36826" y="744359"/>
                  </a:lnTo>
                  <a:lnTo>
                    <a:pt x="39240" y="740737"/>
                  </a:lnTo>
                  <a:lnTo>
                    <a:pt x="40448" y="738925"/>
                  </a:lnTo>
                  <a:lnTo>
                    <a:pt x="40448" y="737114"/>
                  </a:lnTo>
                  <a:lnTo>
                    <a:pt x="43466" y="735303"/>
                  </a:lnTo>
                  <a:lnTo>
                    <a:pt x="39844" y="729266"/>
                  </a:lnTo>
                  <a:lnTo>
                    <a:pt x="38637" y="722022"/>
                  </a:lnTo>
                  <a:lnTo>
                    <a:pt x="41051" y="718400"/>
                  </a:lnTo>
                  <a:lnTo>
                    <a:pt x="40448" y="712966"/>
                  </a:lnTo>
                  <a:lnTo>
                    <a:pt x="44674" y="709344"/>
                  </a:lnTo>
                  <a:lnTo>
                    <a:pt x="47088" y="704515"/>
                  </a:lnTo>
                  <a:lnTo>
                    <a:pt x="42863" y="694855"/>
                  </a:lnTo>
                  <a:lnTo>
                    <a:pt x="35014" y="692441"/>
                  </a:lnTo>
                  <a:lnTo>
                    <a:pt x="38033" y="685196"/>
                  </a:lnTo>
                  <a:lnTo>
                    <a:pt x="43466" y="682781"/>
                  </a:lnTo>
                  <a:lnTo>
                    <a:pt x="49503" y="683385"/>
                  </a:lnTo>
                  <a:lnTo>
                    <a:pt x="51314" y="680970"/>
                  </a:lnTo>
                  <a:lnTo>
                    <a:pt x="47692" y="673122"/>
                  </a:lnTo>
                  <a:lnTo>
                    <a:pt x="48296" y="665274"/>
                  </a:lnTo>
                  <a:lnTo>
                    <a:pt x="44070" y="662256"/>
                  </a:lnTo>
                  <a:lnTo>
                    <a:pt x="40448" y="662256"/>
                  </a:lnTo>
                  <a:lnTo>
                    <a:pt x="37429" y="653200"/>
                  </a:lnTo>
                  <a:lnTo>
                    <a:pt x="39240" y="648975"/>
                  </a:lnTo>
                  <a:lnTo>
                    <a:pt x="33807" y="639315"/>
                  </a:lnTo>
                  <a:lnTo>
                    <a:pt x="39240" y="634486"/>
                  </a:lnTo>
                  <a:lnTo>
                    <a:pt x="39844" y="631467"/>
                  </a:lnTo>
                  <a:lnTo>
                    <a:pt x="36826" y="625430"/>
                  </a:lnTo>
                  <a:lnTo>
                    <a:pt x="33203" y="623016"/>
                  </a:lnTo>
                  <a:lnTo>
                    <a:pt x="35618" y="617582"/>
                  </a:lnTo>
                  <a:lnTo>
                    <a:pt x="36222" y="612149"/>
                  </a:lnTo>
                  <a:lnTo>
                    <a:pt x="34411" y="610338"/>
                  </a:lnTo>
                  <a:lnTo>
                    <a:pt x="33203" y="603697"/>
                  </a:lnTo>
                  <a:lnTo>
                    <a:pt x="28374" y="601282"/>
                  </a:lnTo>
                  <a:lnTo>
                    <a:pt x="27166" y="604905"/>
                  </a:lnTo>
                  <a:lnTo>
                    <a:pt x="21129" y="601886"/>
                  </a:lnTo>
                  <a:lnTo>
                    <a:pt x="16904" y="600679"/>
                  </a:lnTo>
                  <a:lnTo>
                    <a:pt x="16904" y="604301"/>
                  </a:lnTo>
                  <a:lnTo>
                    <a:pt x="10263" y="605508"/>
                  </a:lnTo>
                  <a:lnTo>
                    <a:pt x="6641" y="604905"/>
                  </a:lnTo>
                  <a:lnTo>
                    <a:pt x="1207" y="601282"/>
                  </a:lnTo>
                  <a:lnTo>
                    <a:pt x="8452" y="598868"/>
                  </a:lnTo>
                  <a:lnTo>
                    <a:pt x="10263" y="594038"/>
                  </a:lnTo>
                  <a:lnTo>
                    <a:pt x="8452" y="589208"/>
                  </a:lnTo>
                  <a:lnTo>
                    <a:pt x="13885" y="586794"/>
                  </a:lnTo>
                  <a:lnTo>
                    <a:pt x="15696" y="583775"/>
                  </a:lnTo>
                  <a:lnTo>
                    <a:pt x="21733" y="583171"/>
                  </a:lnTo>
                  <a:lnTo>
                    <a:pt x="24148" y="581360"/>
                  </a:lnTo>
                  <a:lnTo>
                    <a:pt x="25959" y="577134"/>
                  </a:lnTo>
                  <a:lnTo>
                    <a:pt x="30185" y="577134"/>
                  </a:lnTo>
                  <a:lnTo>
                    <a:pt x="29581" y="581360"/>
                  </a:lnTo>
                  <a:lnTo>
                    <a:pt x="31392" y="584379"/>
                  </a:lnTo>
                  <a:lnTo>
                    <a:pt x="37429" y="582568"/>
                  </a:lnTo>
                  <a:lnTo>
                    <a:pt x="41051" y="585586"/>
                  </a:lnTo>
                  <a:lnTo>
                    <a:pt x="47692" y="581964"/>
                  </a:lnTo>
                  <a:lnTo>
                    <a:pt x="48900" y="578945"/>
                  </a:lnTo>
                  <a:lnTo>
                    <a:pt x="53125" y="580757"/>
                  </a:lnTo>
                  <a:lnTo>
                    <a:pt x="56144" y="578342"/>
                  </a:lnTo>
                  <a:lnTo>
                    <a:pt x="58559" y="573512"/>
                  </a:lnTo>
                  <a:lnTo>
                    <a:pt x="56748" y="569890"/>
                  </a:lnTo>
                  <a:lnTo>
                    <a:pt x="60973" y="562646"/>
                  </a:lnTo>
                  <a:lnTo>
                    <a:pt x="53729" y="562646"/>
                  </a:lnTo>
                  <a:lnTo>
                    <a:pt x="53729" y="560231"/>
                  </a:lnTo>
                  <a:lnTo>
                    <a:pt x="57351" y="556609"/>
                  </a:lnTo>
                  <a:lnTo>
                    <a:pt x="63388" y="556609"/>
                  </a:lnTo>
                  <a:lnTo>
                    <a:pt x="61577" y="551175"/>
                  </a:lnTo>
                  <a:lnTo>
                    <a:pt x="70633" y="540309"/>
                  </a:lnTo>
                  <a:lnTo>
                    <a:pt x="73651" y="533668"/>
                  </a:lnTo>
                  <a:lnTo>
                    <a:pt x="73651" y="530046"/>
                  </a:lnTo>
                  <a:lnTo>
                    <a:pt x="76670" y="525217"/>
                  </a:lnTo>
                  <a:lnTo>
                    <a:pt x="77273" y="519783"/>
                  </a:lnTo>
                  <a:lnTo>
                    <a:pt x="71840" y="517369"/>
                  </a:lnTo>
                  <a:lnTo>
                    <a:pt x="65803" y="519180"/>
                  </a:lnTo>
                  <a:lnTo>
                    <a:pt x="60973" y="522198"/>
                  </a:lnTo>
                  <a:lnTo>
                    <a:pt x="57351" y="517369"/>
                  </a:lnTo>
                  <a:lnTo>
                    <a:pt x="63992" y="510124"/>
                  </a:lnTo>
                  <a:lnTo>
                    <a:pt x="70633" y="505898"/>
                  </a:lnTo>
                  <a:lnTo>
                    <a:pt x="76670" y="507709"/>
                  </a:lnTo>
                  <a:lnTo>
                    <a:pt x="81499" y="511332"/>
                  </a:lnTo>
                  <a:lnTo>
                    <a:pt x="83310" y="505898"/>
                  </a:lnTo>
                  <a:lnTo>
                    <a:pt x="82103" y="499258"/>
                  </a:lnTo>
                  <a:lnTo>
                    <a:pt x="83310" y="490806"/>
                  </a:lnTo>
                  <a:lnTo>
                    <a:pt x="86329" y="489598"/>
                  </a:lnTo>
                  <a:lnTo>
                    <a:pt x="84518" y="484769"/>
                  </a:lnTo>
                  <a:lnTo>
                    <a:pt x="85725" y="481750"/>
                  </a:lnTo>
                  <a:lnTo>
                    <a:pt x="80895" y="476921"/>
                  </a:lnTo>
                  <a:lnTo>
                    <a:pt x="68218" y="474506"/>
                  </a:lnTo>
                  <a:lnTo>
                    <a:pt x="67614" y="469676"/>
                  </a:lnTo>
                  <a:lnTo>
                    <a:pt x="61577" y="470884"/>
                  </a:lnTo>
                  <a:lnTo>
                    <a:pt x="59162" y="466658"/>
                  </a:lnTo>
                  <a:lnTo>
                    <a:pt x="55540" y="468469"/>
                  </a:lnTo>
                  <a:lnTo>
                    <a:pt x="50107" y="472695"/>
                  </a:lnTo>
                  <a:lnTo>
                    <a:pt x="48900" y="469676"/>
                  </a:lnTo>
                  <a:lnTo>
                    <a:pt x="52522" y="467261"/>
                  </a:lnTo>
                  <a:lnTo>
                    <a:pt x="49503" y="456999"/>
                  </a:lnTo>
                  <a:lnTo>
                    <a:pt x="47692" y="453980"/>
                  </a:lnTo>
                  <a:lnTo>
                    <a:pt x="50107" y="446736"/>
                  </a:lnTo>
                  <a:lnTo>
                    <a:pt x="51918" y="446132"/>
                  </a:lnTo>
                  <a:lnTo>
                    <a:pt x="53125" y="450962"/>
                  </a:lnTo>
                  <a:lnTo>
                    <a:pt x="56748" y="446132"/>
                  </a:lnTo>
                  <a:lnTo>
                    <a:pt x="56144" y="443114"/>
                  </a:lnTo>
                  <a:lnTo>
                    <a:pt x="51314" y="443717"/>
                  </a:lnTo>
                  <a:lnTo>
                    <a:pt x="50711" y="432851"/>
                  </a:lnTo>
                  <a:lnTo>
                    <a:pt x="47088" y="433455"/>
                  </a:lnTo>
                  <a:lnTo>
                    <a:pt x="41655" y="428021"/>
                  </a:lnTo>
                  <a:lnTo>
                    <a:pt x="42863" y="421984"/>
                  </a:lnTo>
                  <a:lnTo>
                    <a:pt x="40448" y="421984"/>
                  </a:lnTo>
                  <a:lnTo>
                    <a:pt x="36222" y="427418"/>
                  </a:lnTo>
                  <a:lnTo>
                    <a:pt x="35014" y="422588"/>
                  </a:lnTo>
                  <a:lnTo>
                    <a:pt x="39844" y="420777"/>
                  </a:lnTo>
                  <a:lnTo>
                    <a:pt x="38033" y="418362"/>
                  </a:lnTo>
                  <a:lnTo>
                    <a:pt x="38033" y="412929"/>
                  </a:lnTo>
                  <a:lnTo>
                    <a:pt x="44070" y="415947"/>
                  </a:lnTo>
                  <a:lnTo>
                    <a:pt x="49503" y="411118"/>
                  </a:lnTo>
                  <a:lnTo>
                    <a:pt x="60370" y="416551"/>
                  </a:lnTo>
                  <a:lnTo>
                    <a:pt x="62181" y="414740"/>
                  </a:lnTo>
                  <a:lnTo>
                    <a:pt x="62181" y="409910"/>
                  </a:lnTo>
                  <a:lnTo>
                    <a:pt x="63992" y="405685"/>
                  </a:lnTo>
                  <a:lnTo>
                    <a:pt x="69425" y="404477"/>
                  </a:lnTo>
                  <a:lnTo>
                    <a:pt x="71840" y="401459"/>
                  </a:lnTo>
                  <a:lnTo>
                    <a:pt x="78481" y="400251"/>
                  </a:lnTo>
                  <a:lnTo>
                    <a:pt x="76670" y="393611"/>
                  </a:lnTo>
                  <a:lnTo>
                    <a:pt x="76670" y="389385"/>
                  </a:lnTo>
                  <a:lnTo>
                    <a:pt x="79084" y="388177"/>
                  </a:lnTo>
                  <a:lnTo>
                    <a:pt x="83310" y="394818"/>
                  </a:lnTo>
                  <a:lnTo>
                    <a:pt x="94780" y="393611"/>
                  </a:lnTo>
                  <a:lnTo>
                    <a:pt x="94177" y="402666"/>
                  </a:lnTo>
                  <a:lnTo>
                    <a:pt x="97195" y="403270"/>
                  </a:lnTo>
                  <a:lnTo>
                    <a:pt x="95988" y="409910"/>
                  </a:lnTo>
                  <a:lnTo>
                    <a:pt x="99006" y="411118"/>
                  </a:lnTo>
                  <a:lnTo>
                    <a:pt x="108062" y="408099"/>
                  </a:lnTo>
                  <a:lnTo>
                    <a:pt x="112891" y="405081"/>
                  </a:lnTo>
                  <a:lnTo>
                    <a:pt x="112891" y="400251"/>
                  </a:lnTo>
                  <a:lnTo>
                    <a:pt x="117721" y="400855"/>
                  </a:lnTo>
                  <a:lnTo>
                    <a:pt x="123758" y="397836"/>
                  </a:lnTo>
                  <a:lnTo>
                    <a:pt x="117117" y="393007"/>
                  </a:lnTo>
                  <a:lnTo>
                    <a:pt x="119532" y="387574"/>
                  </a:lnTo>
                  <a:lnTo>
                    <a:pt x="124362" y="385159"/>
                  </a:lnTo>
                  <a:lnTo>
                    <a:pt x="124965" y="376103"/>
                  </a:lnTo>
                  <a:lnTo>
                    <a:pt x="132813" y="376103"/>
                  </a:lnTo>
                  <a:lnTo>
                    <a:pt x="141265" y="368859"/>
                  </a:lnTo>
                  <a:lnTo>
                    <a:pt x="156358" y="366444"/>
                  </a:lnTo>
                  <a:lnTo>
                    <a:pt x="156961" y="364029"/>
                  </a:lnTo>
                  <a:lnTo>
                    <a:pt x="171450" y="364633"/>
                  </a:lnTo>
                  <a:lnTo>
                    <a:pt x="169639" y="361011"/>
                  </a:lnTo>
                  <a:lnTo>
                    <a:pt x="169035" y="345918"/>
                  </a:lnTo>
                  <a:lnTo>
                    <a:pt x="176280" y="340485"/>
                  </a:lnTo>
                  <a:lnTo>
                    <a:pt x="179902" y="341089"/>
                  </a:lnTo>
                  <a:lnTo>
                    <a:pt x="180506" y="335052"/>
                  </a:lnTo>
                  <a:lnTo>
                    <a:pt x="177487" y="335052"/>
                  </a:lnTo>
                  <a:lnTo>
                    <a:pt x="172054" y="330826"/>
                  </a:lnTo>
                  <a:lnTo>
                    <a:pt x="174469" y="327808"/>
                  </a:lnTo>
                  <a:lnTo>
                    <a:pt x="177487" y="330222"/>
                  </a:lnTo>
                  <a:lnTo>
                    <a:pt x="179902" y="329015"/>
                  </a:lnTo>
                  <a:lnTo>
                    <a:pt x="184128" y="330222"/>
                  </a:lnTo>
                  <a:lnTo>
                    <a:pt x="187750" y="326600"/>
                  </a:lnTo>
                  <a:lnTo>
                    <a:pt x="196805" y="327808"/>
                  </a:lnTo>
                  <a:lnTo>
                    <a:pt x="206464" y="325996"/>
                  </a:lnTo>
                  <a:lnTo>
                    <a:pt x="206464" y="332033"/>
                  </a:lnTo>
                  <a:lnTo>
                    <a:pt x="208879" y="334448"/>
                  </a:lnTo>
                  <a:lnTo>
                    <a:pt x="215520" y="338070"/>
                  </a:lnTo>
                  <a:lnTo>
                    <a:pt x="216124" y="342296"/>
                  </a:lnTo>
                  <a:lnTo>
                    <a:pt x="222161" y="344107"/>
                  </a:lnTo>
                  <a:lnTo>
                    <a:pt x="226990" y="342900"/>
                  </a:lnTo>
                  <a:lnTo>
                    <a:pt x="224575" y="348937"/>
                  </a:lnTo>
                  <a:lnTo>
                    <a:pt x="234235" y="348937"/>
                  </a:lnTo>
                  <a:lnTo>
                    <a:pt x="236649" y="344107"/>
                  </a:lnTo>
                  <a:lnTo>
                    <a:pt x="242083" y="344711"/>
                  </a:lnTo>
                  <a:lnTo>
                    <a:pt x="245101" y="341692"/>
                  </a:lnTo>
                  <a:lnTo>
                    <a:pt x="246912" y="336259"/>
                  </a:lnTo>
                  <a:lnTo>
                    <a:pt x="245705" y="334448"/>
                  </a:lnTo>
                  <a:lnTo>
                    <a:pt x="245705" y="324789"/>
                  </a:lnTo>
                  <a:lnTo>
                    <a:pt x="258382" y="325393"/>
                  </a:lnTo>
                  <a:lnTo>
                    <a:pt x="263816" y="321771"/>
                  </a:lnTo>
                  <a:lnTo>
                    <a:pt x="268645" y="319960"/>
                  </a:lnTo>
                  <a:lnTo>
                    <a:pt x="275890" y="322978"/>
                  </a:lnTo>
                  <a:lnTo>
                    <a:pt x="278304" y="319356"/>
                  </a:lnTo>
                  <a:lnTo>
                    <a:pt x="283738" y="318149"/>
                  </a:lnTo>
                  <a:lnTo>
                    <a:pt x="287964" y="322374"/>
                  </a:lnTo>
                  <a:lnTo>
                    <a:pt x="288567" y="326600"/>
                  </a:lnTo>
                  <a:lnTo>
                    <a:pt x="293397" y="325393"/>
                  </a:lnTo>
                  <a:lnTo>
                    <a:pt x="296415" y="322374"/>
                  </a:lnTo>
                  <a:lnTo>
                    <a:pt x="304867" y="322978"/>
                  </a:lnTo>
                  <a:lnTo>
                    <a:pt x="304263" y="313319"/>
                  </a:lnTo>
                  <a:lnTo>
                    <a:pt x="312715" y="313923"/>
                  </a:lnTo>
                  <a:lnTo>
                    <a:pt x="312715" y="321167"/>
                  </a:lnTo>
                  <a:lnTo>
                    <a:pt x="318148" y="322374"/>
                  </a:lnTo>
                  <a:lnTo>
                    <a:pt x="319960" y="325393"/>
                  </a:lnTo>
                  <a:lnTo>
                    <a:pt x="326600" y="322374"/>
                  </a:lnTo>
                  <a:lnTo>
                    <a:pt x="324789" y="318752"/>
                  </a:lnTo>
                  <a:lnTo>
                    <a:pt x="325393" y="307282"/>
                  </a:lnTo>
                  <a:lnTo>
                    <a:pt x="321771" y="308489"/>
                  </a:lnTo>
                  <a:lnTo>
                    <a:pt x="320563" y="304867"/>
                  </a:lnTo>
                  <a:lnTo>
                    <a:pt x="327204" y="299434"/>
                  </a:lnTo>
                  <a:lnTo>
                    <a:pt x="325997" y="290378"/>
                  </a:lnTo>
                  <a:lnTo>
                    <a:pt x="321771" y="290378"/>
                  </a:lnTo>
                  <a:lnTo>
                    <a:pt x="321771" y="286152"/>
                  </a:lnTo>
                  <a:lnTo>
                    <a:pt x="316941" y="280115"/>
                  </a:lnTo>
                  <a:lnTo>
                    <a:pt x="316941" y="274682"/>
                  </a:lnTo>
                  <a:lnTo>
                    <a:pt x="323582" y="268645"/>
                  </a:lnTo>
                  <a:lnTo>
                    <a:pt x="322374" y="256571"/>
                  </a:lnTo>
                  <a:lnTo>
                    <a:pt x="317545" y="255967"/>
                  </a:lnTo>
                  <a:lnTo>
                    <a:pt x="315734" y="251742"/>
                  </a:lnTo>
                  <a:lnTo>
                    <a:pt x="312111" y="249327"/>
                  </a:lnTo>
                  <a:lnTo>
                    <a:pt x="313923" y="243893"/>
                  </a:lnTo>
                  <a:lnTo>
                    <a:pt x="313319" y="240875"/>
                  </a:lnTo>
                  <a:lnTo>
                    <a:pt x="307282" y="239064"/>
                  </a:lnTo>
                  <a:lnTo>
                    <a:pt x="306074" y="232423"/>
                  </a:lnTo>
                  <a:lnTo>
                    <a:pt x="313923" y="230008"/>
                  </a:lnTo>
                  <a:lnTo>
                    <a:pt x="313923" y="223972"/>
                  </a:lnTo>
                  <a:lnTo>
                    <a:pt x="315734" y="216124"/>
                  </a:lnTo>
                  <a:lnTo>
                    <a:pt x="318148" y="211898"/>
                  </a:lnTo>
                  <a:lnTo>
                    <a:pt x="323582" y="215520"/>
                  </a:lnTo>
                  <a:lnTo>
                    <a:pt x="327204" y="216727"/>
                  </a:lnTo>
                  <a:lnTo>
                    <a:pt x="327204" y="220953"/>
                  </a:lnTo>
                  <a:lnTo>
                    <a:pt x="329619" y="225783"/>
                  </a:lnTo>
                  <a:lnTo>
                    <a:pt x="333241" y="226990"/>
                  </a:lnTo>
                  <a:lnTo>
                    <a:pt x="338674" y="223972"/>
                  </a:lnTo>
                  <a:lnTo>
                    <a:pt x="345919" y="226990"/>
                  </a:lnTo>
                  <a:lnTo>
                    <a:pt x="348333" y="233027"/>
                  </a:lnTo>
                  <a:lnTo>
                    <a:pt x="354370" y="234838"/>
                  </a:lnTo>
                  <a:lnTo>
                    <a:pt x="356181" y="224575"/>
                  </a:lnTo>
                  <a:lnTo>
                    <a:pt x="359803" y="223972"/>
                  </a:lnTo>
                  <a:lnTo>
                    <a:pt x="363426" y="226990"/>
                  </a:lnTo>
                  <a:lnTo>
                    <a:pt x="364029" y="231216"/>
                  </a:lnTo>
                  <a:lnTo>
                    <a:pt x="371274" y="226990"/>
                  </a:lnTo>
                  <a:lnTo>
                    <a:pt x="371274" y="238460"/>
                  </a:lnTo>
                  <a:lnTo>
                    <a:pt x="374896" y="240271"/>
                  </a:lnTo>
                  <a:lnTo>
                    <a:pt x="379122" y="245101"/>
                  </a:lnTo>
                  <a:lnTo>
                    <a:pt x="387574" y="242082"/>
                  </a:lnTo>
                  <a:lnTo>
                    <a:pt x="393007" y="242082"/>
                  </a:lnTo>
                  <a:lnTo>
                    <a:pt x="396629" y="239064"/>
                  </a:lnTo>
                  <a:lnTo>
                    <a:pt x="406288" y="239064"/>
                  </a:lnTo>
                  <a:lnTo>
                    <a:pt x="409307" y="243893"/>
                  </a:lnTo>
                  <a:lnTo>
                    <a:pt x="414136" y="236649"/>
                  </a:lnTo>
                  <a:lnTo>
                    <a:pt x="418362" y="236045"/>
                  </a:lnTo>
                  <a:lnTo>
                    <a:pt x="421381" y="239064"/>
                  </a:lnTo>
                  <a:lnTo>
                    <a:pt x="426814" y="241479"/>
                  </a:lnTo>
                  <a:lnTo>
                    <a:pt x="426814" y="249930"/>
                  </a:lnTo>
                  <a:lnTo>
                    <a:pt x="429832" y="246912"/>
                  </a:lnTo>
                  <a:lnTo>
                    <a:pt x="428625" y="239668"/>
                  </a:lnTo>
                  <a:lnTo>
                    <a:pt x="431040" y="237856"/>
                  </a:lnTo>
                  <a:lnTo>
                    <a:pt x="440095" y="236649"/>
                  </a:lnTo>
                  <a:lnTo>
                    <a:pt x="449151" y="237856"/>
                  </a:lnTo>
                  <a:lnTo>
                    <a:pt x="449755" y="243290"/>
                  </a:lnTo>
                  <a:lnTo>
                    <a:pt x="458810" y="243893"/>
                  </a:lnTo>
                  <a:lnTo>
                    <a:pt x="457603" y="240875"/>
                  </a:lnTo>
                  <a:lnTo>
                    <a:pt x="464243" y="239064"/>
                  </a:lnTo>
                  <a:lnTo>
                    <a:pt x="466054" y="248119"/>
                  </a:lnTo>
                  <a:lnTo>
                    <a:pt x="472091" y="247516"/>
                  </a:lnTo>
                  <a:lnTo>
                    <a:pt x="473902" y="242082"/>
                  </a:lnTo>
                  <a:lnTo>
                    <a:pt x="477524" y="239668"/>
                  </a:lnTo>
                  <a:lnTo>
                    <a:pt x="477524" y="235442"/>
                  </a:lnTo>
                  <a:lnTo>
                    <a:pt x="467865" y="234234"/>
                  </a:lnTo>
                  <a:lnTo>
                    <a:pt x="470280" y="220953"/>
                  </a:lnTo>
                  <a:lnTo>
                    <a:pt x="461828" y="221557"/>
                  </a:lnTo>
                  <a:lnTo>
                    <a:pt x="461225" y="213709"/>
                  </a:lnTo>
                  <a:lnTo>
                    <a:pt x="465451" y="213105"/>
                  </a:lnTo>
                  <a:lnTo>
                    <a:pt x="469676" y="210087"/>
                  </a:lnTo>
                  <a:lnTo>
                    <a:pt x="468469" y="207672"/>
                  </a:lnTo>
                  <a:lnTo>
                    <a:pt x="464243" y="208879"/>
                  </a:lnTo>
                  <a:lnTo>
                    <a:pt x="464847" y="204653"/>
                  </a:lnTo>
                  <a:lnTo>
                    <a:pt x="468469" y="203446"/>
                  </a:lnTo>
                  <a:lnTo>
                    <a:pt x="467865" y="199220"/>
                  </a:lnTo>
                  <a:lnTo>
                    <a:pt x="463036" y="198013"/>
                  </a:lnTo>
                  <a:lnTo>
                    <a:pt x="461828" y="186542"/>
                  </a:lnTo>
                  <a:lnTo>
                    <a:pt x="478732" y="184128"/>
                  </a:lnTo>
                  <a:lnTo>
                    <a:pt x="481750" y="175676"/>
                  </a:lnTo>
                  <a:lnTo>
                    <a:pt x="486580" y="173261"/>
                  </a:lnTo>
                  <a:lnTo>
                    <a:pt x="493824" y="172054"/>
                  </a:lnTo>
                  <a:lnTo>
                    <a:pt x="493221" y="170243"/>
                  </a:lnTo>
                  <a:lnTo>
                    <a:pt x="493221" y="160583"/>
                  </a:lnTo>
                  <a:lnTo>
                    <a:pt x="501069" y="160583"/>
                  </a:lnTo>
                  <a:lnTo>
                    <a:pt x="501069" y="150924"/>
                  </a:lnTo>
                  <a:lnTo>
                    <a:pt x="508313" y="150320"/>
                  </a:lnTo>
                  <a:lnTo>
                    <a:pt x="510124" y="155150"/>
                  </a:lnTo>
                  <a:lnTo>
                    <a:pt x="510728" y="162998"/>
                  </a:lnTo>
                  <a:lnTo>
                    <a:pt x="514350" y="161791"/>
                  </a:lnTo>
                  <a:lnTo>
                    <a:pt x="516765" y="157565"/>
                  </a:lnTo>
                  <a:lnTo>
                    <a:pt x="517972" y="151528"/>
                  </a:lnTo>
                  <a:lnTo>
                    <a:pt x="522198" y="151528"/>
                  </a:lnTo>
                  <a:lnTo>
                    <a:pt x="523405" y="157565"/>
                  </a:lnTo>
                  <a:lnTo>
                    <a:pt x="528235" y="159980"/>
                  </a:lnTo>
                  <a:lnTo>
                    <a:pt x="530046" y="166017"/>
                  </a:lnTo>
                  <a:lnTo>
                    <a:pt x="535479" y="167828"/>
                  </a:lnTo>
                  <a:lnTo>
                    <a:pt x="536083" y="162394"/>
                  </a:lnTo>
                  <a:lnTo>
                    <a:pt x="540913" y="153339"/>
                  </a:lnTo>
                  <a:lnTo>
                    <a:pt x="541516" y="145491"/>
                  </a:lnTo>
                  <a:lnTo>
                    <a:pt x="545742" y="146698"/>
                  </a:lnTo>
                  <a:lnTo>
                    <a:pt x="550572" y="144887"/>
                  </a:lnTo>
                  <a:lnTo>
                    <a:pt x="552987" y="142472"/>
                  </a:lnTo>
                  <a:lnTo>
                    <a:pt x="555402" y="136435"/>
                  </a:lnTo>
                  <a:lnTo>
                    <a:pt x="551176" y="131002"/>
                  </a:lnTo>
                  <a:lnTo>
                    <a:pt x="545139" y="129795"/>
                  </a:lnTo>
                  <a:lnTo>
                    <a:pt x="545742" y="120739"/>
                  </a:lnTo>
                  <a:lnTo>
                    <a:pt x="551176" y="120739"/>
                  </a:lnTo>
                  <a:lnTo>
                    <a:pt x="552987" y="125569"/>
                  </a:lnTo>
                  <a:lnTo>
                    <a:pt x="558420" y="127380"/>
                  </a:lnTo>
                  <a:lnTo>
                    <a:pt x="559627" y="123758"/>
                  </a:lnTo>
                  <a:lnTo>
                    <a:pt x="569287" y="120739"/>
                  </a:lnTo>
                  <a:lnTo>
                    <a:pt x="574720" y="121947"/>
                  </a:lnTo>
                  <a:lnTo>
                    <a:pt x="578946" y="117117"/>
                  </a:lnTo>
                  <a:lnTo>
                    <a:pt x="581964" y="117117"/>
                  </a:lnTo>
                  <a:lnTo>
                    <a:pt x="581360" y="112288"/>
                  </a:lnTo>
                  <a:lnTo>
                    <a:pt x="582568" y="102025"/>
                  </a:lnTo>
                  <a:lnTo>
                    <a:pt x="582568" y="91762"/>
                  </a:lnTo>
                  <a:lnTo>
                    <a:pt x="589208" y="90555"/>
                  </a:lnTo>
                  <a:lnTo>
                    <a:pt x="589208" y="80895"/>
                  </a:lnTo>
                  <a:lnTo>
                    <a:pt x="592831" y="77877"/>
                  </a:lnTo>
                  <a:lnTo>
                    <a:pt x="589812" y="74858"/>
                  </a:lnTo>
                  <a:lnTo>
                    <a:pt x="583171" y="73651"/>
                  </a:lnTo>
                  <a:lnTo>
                    <a:pt x="588001" y="65199"/>
                  </a:lnTo>
                  <a:lnTo>
                    <a:pt x="589812" y="58559"/>
                  </a:lnTo>
                  <a:lnTo>
                    <a:pt x="597660" y="57955"/>
                  </a:lnTo>
                  <a:lnTo>
                    <a:pt x="598868" y="62784"/>
                  </a:lnTo>
                  <a:lnTo>
                    <a:pt x="604301" y="63388"/>
                  </a:lnTo>
                  <a:lnTo>
                    <a:pt x="606112" y="58559"/>
                  </a:lnTo>
                  <a:lnTo>
                    <a:pt x="609734" y="60973"/>
                  </a:lnTo>
                  <a:lnTo>
                    <a:pt x="610942" y="65803"/>
                  </a:lnTo>
                  <a:lnTo>
                    <a:pt x="621808" y="65803"/>
                  </a:lnTo>
                  <a:lnTo>
                    <a:pt x="623016" y="62181"/>
                  </a:lnTo>
                  <a:lnTo>
                    <a:pt x="618790" y="56144"/>
                  </a:lnTo>
                  <a:lnTo>
                    <a:pt x="624223" y="53729"/>
                  </a:lnTo>
                  <a:lnTo>
                    <a:pt x="627845" y="53729"/>
                  </a:lnTo>
                  <a:lnTo>
                    <a:pt x="631467" y="44070"/>
                  </a:lnTo>
                  <a:lnTo>
                    <a:pt x="635693" y="37429"/>
                  </a:lnTo>
                  <a:lnTo>
                    <a:pt x="641730" y="38636"/>
                  </a:lnTo>
                  <a:lnTo>
                    <a:pt x="639315" y="30788"/>
                  </a:lnTo>
                  <a:lnTo>
                    <a:pt x="642334" y="30788"/>
                  </a:lnTo>
                  <a:lnTo>
                    <a:pt x="645956" y="24148"/>
                  </a:lnTo>
                  <a:lnTo>
                    <a:pt x="647163" y="15092"/>
                  </a:lnTo>
                  <a:lnTo>
                    <a:pt x="648975" y="10263"/>
                  </a:lnTo>
                  <a:lnTo>
                    <a:pt x="664067" y="3622"/>
                  </a:lnTo>
                  <a:lnTo>
                    <a:pt x="666482" y="0"/>
                  </a:lnTo>
                  <a:lnTo>
                    <a:pt x="670104" y="5433"/>
                  </a:lnTo>
                  <a:lnTo>
                    <a:pt x="672519" y="1207"/>
                  </a:lnTo>
                  <a:lnTo>
                    <a:pt x="674330" y="5433"/>
                  </a:lnTo>
                  <a:lnTo>
                    <a:pt x="675537" y="11470"/>
                  </a:lnTo>
                  <a:lnTo>
                    <a:pt x="682178" y="12677"/>
                  </a:lnTo>
                  <a:lnTo>
                    <a:pt x="683385" y="16300"/>
                  </a:lnTo>
                  <a:lnTo>
                    <a:pt x="680367" y="19318"/>
                  </a:lnTo>
                  <a:lnTo>
                    <a:pt x="680367" y="24751"/>
                  </a:lnTo>
                  <a:lnTo>
                    <a:pt x="674934" y="28977"/>
                  </a:lnTo>
                  <a:lnTo>
                    <a:pt x="674330" y="31996"/>
                  </a:lnTo>
                  <a:lnTo>
                    <a:pt x="683385" y="33807"/>
                  </a:lnTo>
                  <a:lnTo>
                    <a:pt x="689422" y="31996"/>
                  </a:lnTo>
                  <a:lnTo>
                    <a:pt x="689422" y="37429"/>
                  </a:lnTo>
                  <a:lnTo>
                    <a:pt x="695459" y="42259"/>
                  </a:lnTo>
                  <a:lnTo>
                    <a:pt x="700892" y="41051"/>
                  </a:lnTo>
                  <a:lnTo>
                    <a:pt x="705118" y="37429"/>
                  </a:lnTo>
                  <a:lnTo>
                    <a:pt x="703911" y="33203"/>
                  </a:lnTo>
                  <a:lnTo>
                    <a:pt x="706326" y="31996"/>
                  </a:lnTo>
                  <a:lnTo>
                    <a:pt x="712966" y="35618"/>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64" name="Freeform: Shape 5163">
              <a:extLst>
                <a:ext uri="{FF2B5EF4-FFF2-40B4-BE49-F238E27FC236}">
                  <a16:creationId xmlns:a16="http://schemas.microsoft.com/office/drawing/2014/main" id="{4DEAC8E9-E3AA-1991-6642-B6A7266133D8}"/>
                </a:ext>
              </a:extLst>
            </p:cNvPr>
            <p:cNvSpPr/>
            <p:nvPr/>
          </p:nvSpPr>
          <p:spPr>
            <a:xfrm>
              <a:off x="6890020" y="5589029"/>
              <a:ext cx="521594" cy="941163"/>
            </a:xfrm>
            <a:custGeom>
              <a:avLst/>
              <a:gdLst>
                <a:gd name="connsiteX0" fmla="*/ 323582 w 521594"/>
                <a:gd name="connsiteY0" fmla="*/ 679763 h 941163"/>
                <a:gd name="connsiteX1" fmla="*/ 322978 w 521594"/>
                <a:gd name="connsiteY1" fmla="*/ 684592 h 941163"/>
                <a:gd name="connsiteX2" fmla="*/ 317545 w 521594"/>
                <a:gd name="connsiteY2" fmla="*/ 684592 h 941163"/>
                <a:gd name="connsiteX3" fmla="*/ 317545 w 521594"/>
                <a:gd name="connsiteY3" fmla="*/ 681574 h 941163"/>
                <a:gd name="connsiteX4" fmla="*/ 323582 w 521594"/>
                <a:gd name="connsiteY4" fmla="*/ 679763 h 941163"/>
                <a:gd name="connsiteX5" fmla="*/ 323582 w 521594"/>
                <a:gd name="connsiteY5" fmla="*/ 679763 h 941163"/>
                <a:gd name="connsiteX6" fmla="*/ 329619 w 521594"/>
                <a:gd name="connsiteY6" fmla="*/ 681574 h 941163"/>
                <a:gd name="connsiteX7" fmla="*/ 329619 w 521594"/>
                <a:gd name="connsiteY7" fmla="*/ 683989 h 941163"/>
                <a:gd name="connsiteX8" fmla="*/ 323582 w 521594"/>
                <a:gd name="connsiteY8" fmla="*/ 684592 h 941163"/>
                <a:gd name="connsiteX9" fmla="*/ 323582 w 521594"/>
                <a:gd name="connsiteY9" fmla="*/ 679763 h 941163"/>
                <a:gd name="connsiteX10" fmla="*/ 319356 w 521594"/>
                <a:gd name="connsiteY10" fmla="*/ 677348 h 941163"/>
                <a:gd name="connsiteX11" fmla="*/ 321167 w 521594"/>
                <a:gd name="connsiteY11" fmla="*/ 680367 h 941163"/>
                <a:gd name="connsiteX12" fmla="*/ 312715 w 521594"/>
                <a:gd name="connsiteY12" fmla="*/ 683385 h 941163"/>
                <a:gd name="connsiteX13" fmla="*/ 312715 w 521594"/>
                <a:gd name="connsiteY13" fmla="*/ 681574 h 941163"/>
                <a:gd name="connsiteX14" fmla="*/ 319356 w 521594"/>
                <a:gd name="connsiteY14" fmla="*/ 677348 h 941163"/>
                <a:gd name="connsiteX15" fmla="*/ 306074 w 521594"/>
                <a:gd name="connsiteY15" fmla="*/ 612149 h 941163"/>
                <a:gd name="connsiteX16" fmla="*/ 309093 w 521594"/>
                <a:gd name="connsiteY16" fmla="*/ 616375 h 941163"/>
                <a:gd name="connsiteX17" fmla="*/ 310300 w 521594"/>
                <a:gd name="connsiteY17" fmla="*/ 620601 h 941163"/>
                <a:gd name="connsiteX18" fmla="*/ 305471 w 521594"/>
                <a:gd name="connsiteY18" fmla="*/ 619997 h 941163"/>
                <a:gd name="connsiteX19" fmla="*/ 306074 w 521594"/>
                <a:gd name="connsiteY19" fmla="*/ 612149 h 941163"/>
                <a:gd name="connsiteX20" fmla="*/ 287360 w 521594"/>
                <a:gd name="connsiteY20" fmla="*/ 592227 h 941163"/>
                <a:gd name="connsiteX21" fmla="*/ 290378 w 521594"/>
                <a:gd name="connsiteY21" fmla="*/ 592831 h 941163"/>
                <a:gd name="connsiteX22" fmla="*/ 293397 w 521594"/>
                <a:gd name="connsiteY22" fmla="*/ 598868 h 941163"/>
                <a:gd name="connsiteX23" fmla="*/ 288567 w 521594"/>
                <a:gd name="connsiteY23" fmla="*/ 598264 h 941163"/>
                <a:gd name="connsiteX24" fmla="*/ 287360 w 521594"/>
                <a:gd name="connsiteY24" fmla="*/ 592227 h 941163"/>
                <a:gd name="connsiteX25" fmla="*/ 283738 w 521594"/>
                <a:gd name="connsiteY25" fmla="*/ 583172 h 941163"/>
                <a:gd name="connsiteX26" fmla="*/ 286152 w 521594"/>
                <a:gd name="connsiteY26" fmla="*/ 584983 h 941163"/>
                <a:gd name="connsiteX27" fmla="*/ 287360 w 521594"/>
                <a:gd name="connsiteY27" fmla="*/ 589812 h 941163"/>
                <a:gd name="connsiteX28" fmla="*/ 284341 w 521594"/>
                <a:gd name="connsiteY28" fmla="*/ 591020 h 941163"/>
                <a:gd name="connsiteX29" fmla="*/ 283738 w 521594"/>
                <a:gd name="connsiteY29" fmla="*/ 583172 h 941163"/>
                <a:gd name="connsiteX30" fmla="*/ 123758 w 521594"/>
                <a:gd name="connsiteY30" fmla="*/ 103836 h 941163"/>
                <a:gd name="connsiteX31" fmla="*/ 127380 w 521594"/>
                <a:gd name="connsiteY31" fmla="*/ 105647 h 941163"/>
                <a:gd name="connsiteX32" fmla="*/ 129191 w 521594"/>
                <a:gd name="connsiteY32" fmla="*/ 109873 h 941163"/>
                <a:gd name="connsiteX33" fmla="*/ 131606 w 521594"/>
                <a:gd name="connsiteY33" fmla="*/ 110477 h 941163"/>
                <a:gd name="connsiteX34" fmla="*/ 132813 w 521594"/>
                <a:gd name="connsiteY34" fmla="*/ 112288 h 941163"/>
                <a:gd name="connsiteX35" fmla="*/ 133417 w 521594"/>
                <a:gd name="connsiteY35" fmla="*/ 113495 h 941163"/>
                <a:gd name="connsiteX36" fmla="*/ 134624 w 521594"/>
                <a:gd name="connsiteY36" fmla="*/ 115910 h 941163"/>
                <a:gd name="connsiteX37" fmla="*/ 134624 w 521594"/>
                <a:gd name="connsiteY37" fmla="*/ 116513 h 941163"/>
                <a:gd name="connsiteX38" fmla="*/ 135832 w 521594"/>
                <a:gd name="connsiteY38" fmla="*/ 117721 h 941163"/>
                <a:gd name="connsiteX39" fmla="*/ 135832 w 521594"/>
                <a:gd name="connsiteY39" fmla="*/ 119532 h 941163"/>
                <a:gd name="connsiteX40" fmla="*/ 138850 w 521594"/>
                <a:gd name="connsiteY40" fmla="*/ 122550 h 941163"/>
                <a:gd name="connsiteX41" fmla="*/ 137643 w 521594"/>
                <a:gd name="connsiteY41" fmla="*/ 123758 h 941163"/>
                <a:gd name="connsiteX42" fmla="*/ 138850 w 521594"/>
                <a:gd name="connsiteY42" fmla="*/ 125569 h 941163"/>
                <a:gd name="connsiteX43" fmla="*/ 140058 w 521594"/>
                <a:gd name="connsiteY43" fmla="*/ 125569 h 941163"/>
                <a:gd name="connsiteX44" fmla="*/ 141265 w 521594"/>
                <a:gd name="connsiteY44" fmla="*/ 126776 h 941163"/>
                <a:gd name="connsiteX45" fmla="*/ 143680 w 521594"/>
                <a:gd name="connsiteY45" fmla="*/ 131002 h 941163"/>
                <a:gd name="connsiteX46" fmla="*/ 147906 w 521594"/>
                <a:gd name="connsiteY46" fmla="*/ 134021 h 941163"/>
                <a:gd name="connsiteX47" fmla="*/ 149717 w 521594"/>
                <a:gd name="connsiteY47" fmla="*/ 135832 h 941163"/>
                <a:gd name="connsiteX48" fmla="*/ 150321 w 521594"/>
                <a:gd name="connsiteY48" fmla="*/ 135228 h 941163"/>
                <a:gd name="connsiteX49" fmla="*/ 152735 w 521594"/>
                <a:gd name="connsiteY49" fmla="*/ 134624 h 941163"/>
                <a:gd name="connsiteX50" fmla="*/ 156961 w 521594"/>
                <a:gd name="connsiteY50" fmla="*/ 135228 h 941163"/>
                <a:gd name="connsiteX51" fmla="*/ 157565 w 521594"/>
                <a:gd name="connsiteY51" fmla="*/ 135832 h 941163"/>
                <a:gd name="connsiteX52" fmla="*/ 158772 w 521594"/>
                <a:gd name="connsiteY52" fmla="*/ 136436 h 941163"/>
                <a:gd name="connsiteX53" fmla="*/ 159980 w 521594"/>
                <a:gd name="connsiteY53" fmla="*/ 138247 h 941163"/>
                <a:gd name="connsiteX54" fmla="*/ 159980 w 521594"/>
                <a:gd name="connsiteY54" fmla="*/ 140661 h 941163"/>
                <a:gd name="connsiteX55" fmla="*/ 164206 w 521594"/>
                <a:gd name="connsiteY55" fmla="*/ 146698 h 941163"/>
                <a:gd name="connsiteX56" fmla="*/ 166620 w 521594"/>
                <a:gd name="connsiteY56" fmla="*/ 146698 h 941163"/>
                <a:gd name="connsiteX57" fmla="*/ 170243 w 521594"/>
                <a:gd name="connsiteY57" fmla="*/ 144284 h 941163"/>
                <a:gd name="connsiteX58" fmla="*/ 172054 w 521594"/>
                <a:gd name="connsiteY58" fmla="*/ 147302 h 941163"/>
                <a:gd name="connsiteX59" fmla="*/ 173261 w 521594"/>
                <a:gd name="connsiteY59" fmla="*/ 148510 h 941163"/>
                <a:gd name="connsiteX60" fmla="*/ 175072 w 521594"/>
                <a:gd name="connsiteY60" fmla="*/ 151528 h 941163"/>
                <a:gd name="connsiteX61" fmla="*/ 175676 w 521594"/>
                <a:gd name="connsiteY61" fmla="*/ 152735 h 941163"/>
                <a:gd name="connsiteX62" fmla="*/ 184731 w 521594"/>
                <a:gd name="connsiteY62" fmla="*/ 149113 h 941163"/>
                <a:gd name="connsiteX63" fmla="*/ 191372 w 521594"/>
                <a:gd name="connsiteY63" fmla="*/ 150321 h 941163"/>
                <a:gd name="connsiteX64" fmla="*/ 192579 w 521594"/>
                <a:gd name="connsiteY64" fmla="*/ 159376 h 941163"/>
                <a:gd name="connsiteX65" fmla="*/ 198013 w 521594"/>
                <a:gd name="connsiteY65" fmla="*/ 165413 h 941163"/>
                <a:gd name="connsiteX66" fmla="*/ 197409 w 521594"/>
                <a:gd name="connsiteY66" fmla="*/ 169035 h 941163"/>
                <a:gd name="connsiteX67" fmla="*/ 201635 w 521594"/>
                <a:gd name="connsiteY67" fmla="*/ 172054 h 941163"/>
                <a:gd name="connsiteX68" fmla="*/ 202842 w 521594"/>
                <a:gd name="connsiteY68" fmla="*/ 175072 h 941163"/>
                <a:gd name="connsiteX69" fmla="*/ 208276 w 521594"/>
                <a:gd name="connsiteY69" fmla="*/ 178091 h 941163"/>
                <a:gd name="connsiteX70" fmla="*/ 219746 w 521594"/>
                <a:gd name="connsiteY70" fmla="*/ 180506 h 941163"/>
                <a:gd name="connsiteX71" fmla="*/ 223368 w 521594"/>
                <a:gd name="connsiteY71" fmla="*/ 179902 h 941163"/>
                <a:gd name="connsiteX72" fmla="*/ 228801 w 521594"/>
                <a:gd name="connsiteY72" fmla="*/ 181713 h 941163"/>
                <a:gd name="connsiteX73" fmla="*/ 233631 w 521594"/>
                <a:gd name="connsiteY73" fmla="*/ 181713 h 941163"/>
                <a:gd name="connsiteX74" fmla="*/ 234838 w 521594"/>
                <a:gd name="connsiteY74" fmla="*/ 180506 h 941163"/>
                <a:gd name="connsiteX75" fmla="*/ 239668 w 521594"/>
                <a:gd name="connsiteY75" fmla="*/ 179902 h 941163"/>
                <a:gd name="connsiteX76" fmla="*/ 248723 w 521594"/>
                <a:gd name="connsiteY76" fmla="*/ 173865 h 941163"/>
                <a:gd name="connsiteX77" fmla="*/ 252345 w 521594"/>
                <a:gd name="connsiteY77" fmla="*/ 173865 h 941163"/>
                <a:gd name="connsiteX78" fmla="*/ 255968 w 521594"/>
                <a:gd name="connsiteY78" fmla="*/ 172054 h 941163"/>
                <a:gd name="connsiteX79" fmla="*/ 255968 w 521594"/>
                <a:gd name="connsiteY79" fmla="*/ 197409 h 941163"/>
                <a:gd name="connsiteX80" fmla="*/ 259590 w 521594"/>
                <a:gd name="connsiteY80" fmla="*/ 198617 h 941163"/>
                <a:gd name="connsiteX81" fmla="*/ 262608 w 521594"/>
                <a:gd name="connsiteY81" fmla="*/ 196202 h 941163"/>
                <a:gd name="connsiteX82" fmla="*/ 271664 w 521594"/>
                <a:gd name="connsiteY82" fmla="*/ 194391 h 941163"/>
                <a:gd name="connsiteX83" fmla="*/ 275890 w 521594"/>
                <a:gd name="connsiteY83" fmla="*/ 197409 h 941163"/>
                <a:gd name="connsiteX84" fmla="*/ 275890 w 521594"/>
                <a:gd name="connsiteY84" fmla="*/ 204050 h 941163"/>
                <a:gd name="connsiteX85" fmla="*/ 278908 w 521594"/>
                <a:gd name="connsiteY85" fmla="*/ 208276 h 941163"/>
                <a:gd name="connsiteX86" fmla="*/ 284341 w 521594"/>
                <a:gd name="connsiteY86" fmla="*/ 208879 h 941163"/>
                <a:gd name="connsiteX87" fmla="*/ 290378 w 521594"/>
                <a:gd name="connsiteY87" fmla="*/ 207672 h 941163"/>
                <a:gd name="connsiteX88" fmla="*/ 292189 w 521594"/>
                <a:gd name="connsiteY88" fmla="*/ 211294 h 941163"/>
                <a:gd name="connsiteX89" fmla="*/ 295812 w 521594"/>
                <a:gd name="connsiteY89" fmla="*/ 213105 h 941163"/>
                <a:gd name="connsiteX90" fmla="*/ 297623 w 521594"/>
                <a:gd name="connsiteY90" fmla="*/ 219746 h 941163"/>
                <a:gd name="connsiteX91" fmla="*/ 303056 w 521594"/>
                <a:gd name="connsiteY91" fmla="*/ 222764 h 941163"/>
                <a:gd name="connsiteX92" fmla="*/ 307282 w 521594"/>
                <a:gd name="connsiteY92" fmla="*/ 220953 h 941163"/>
                <a:gd name="connsiteX93" fmla="*/ 310300 w 521594"/>
                <a:gd name="connsiteY93" fmla="*/ 221557 h 941163"/>
                <a:gd name="connsiteX94" fmla="*/ 316941 w 521594"/>
                <a:gd name="connsiteY94" fmla="*/ 218538 h 941163"/>
                <a:gd name="connsiteX95" fmla="*/ 319960 w 521594"/>
                <a:gd name="connsiteY95" fmla="*/ 224575 h 941163"/>
                <a:gd name="connsiteX96" fmla="*/ 316941 w 521594"/>
                <a:gd name="connsiteY96" fmla="*/ 227594 h 941163"/>
                <a:gd name="connsiteX97" fmla="*/ 316941 w 521594"/>
                <a:gd name="connsiteY97" fmla="*/ 232423 h 941163"/>
                <a:gd name="connsiteX98" fmla="*/ 318148 w 521594"/>
                <a:gd name="connsiteY98" fmla="*/ 236649 h 941163"/>
                <a:gd name="connsiteX99" fmla="*/ 321167 w 521594"/>
                <a:gd name="connsiteY99" fmla="*/ 237857 h 941163"/>
                <a:gd name="connsiteX100" fmla="*/ 323582 w 521594"/>
                <a:gd name="connsiteY100" fmla="*/ 243290 h 941163"/>
                <a:gd name="connsiteX101" fmla="*/ 320563 w 521594"/>
                <a:gd name="connsiteY101" fmla="*/ 245101 h 941163"/>
                <a:gd name="connsiteX102" fmla="*/ 312111 w 521594"/>
                <a:gd name="connsiteY102" fmla="*/ 245705 h 941163"/>
                <a:gd name="connsiteX103" fmla="*/ 310300 w 521594"/>
                <a:gd name="connsiteY103" fmla="*/ 251742 h 941163"/>
                <a:gd name="connsiteX104" fmla="*/ 303056 w 521594"/>
                <a:gd name="connsiteY104" fmla="*/ 254760 h 941163"/>
                <a:gd name="connsiteX105" fmla="*/ 301245 w 521594"/>
                <a:gd name="connsiteY105" fmla="*/ 252345 h 941163"/>
                <a:gd name="connsiteX106" fmla="*/ 295208 w 521594"/>
                <a:gd name="connsiteY106" fmla="*/ 257779 h 941163"/>
                <a:gd name="connsiteX107" fmla="*/ 294000 w 521594"/>
                <a:gd name="connsiteY107" fmla="*/ 254157 h 941163"/>
                <a:gd name="connsiteX108" fmla="*/ 289775 w 521594"/>
                <a:gd name="connsiteY108" fmla="*/ 251742 h 941163"/>
                <a:gd name="connsiteX109" fmla="*/ 280115 w 521594"/>
                <a:gd name="connsiteY109" fmla="*/ 257779 h 941163"/>
                <a:gd name="connsiteX110" fmla="*/ 283738 w 521594"/>
                <a:gd name="connsiteY110" fmla="*/ 266231 h 941163"/>
                <a:gd name="connsiteX111" fmla="*/ 281926 w 521594"/>
                <a:gd name="connsiteY111" fmla="*/ 267438 h 941163"/>
                <a:gd name="connsiteX112" fmla="*/ 284341 w 521594"/>
                <a:gd name="connsiteY112" fmla="*/ 272268 h 941163"/>
                <a:gd name="connsiteX113" fmla="*/ 283134 w 521594"/>
                <a:gd name="connsiteY113" fmla="*/ 279512 h 941163"/>
                <a:gd name="connsiteX114" fmla="*/ 286756 w 521594"/>
                <a:gd name="connsiteY114" fmla="*/ 277097 h 941163"/>
                <a:gd name="connsiteX115" fmla="*/ 290982 w 521594"/>
                <a:gd name="connsiteY115" fmla="*/ 276493 h 941163"/>
                <a:gd name="connsiteX116" fmla="*/ 300037 w 521594"/>
                <a:gd name="connsiteY116" fmla="*/ 282530 h 941163"/>
                <a:gd name="connsiteX117" fmla="*/ 302452 w 521594"/>
                <a:gd name="connsiteY117" fmla="*/ 280116 h 941163"/>
                <a:gd name="connsiteX118" fmla="*/ 308489 w 521594"/>
                <a:gd name="connsiteY118" fmla="*/ 281927 h 941163"/>
                <a:gd name="connsiteX119" fmla="*/ 314526 w 521594"/>
                <a:gd name="connsiteY119" fmla="*/ 286153 h 941163"/>
                <a:gd name="connsiteX120" fmla="*/ 318148 w 521594"/>
                <a:gd name="connsiteY120" fmla="*/ 284945 h 941163"/>
                <a:gd name="connsiteX121" fmla="*/ 318148 w 521594"/>
                <a:gd name="connsiteY121" fmla="*/ 289171 h 941163"/>
                <a:gd name="connsiteX122" fmla="*/ 325997 w 521594"/>
                <a:gd name="connsiteY122" fmla="*/ 296416 h 941163"/>
                <a:gd name="connsiteX123" fmla="*/ 338674 w 521594"/>
                <a:gd name="connsiteY123" fmla="*/ 300641 h 941163"/>
                <a:gd name="connsiteX124" fmla="*/ 338674 w 521594"/>
                <a:gd name="connsiteY124" fmla="*/ 303660 h 941163"/>
                <a:gd name="connsiteX125" fmla="*/ 344711 w 521594"/>
                <a:gd name="connsiteY125" fmla="*/ 302453 h 941163"/>
                <a:gd name="connsiteX126" fmla="*/ 345315 w 521594"/>
                <a:gd name="connsiteY126" fmla="*/ 309093 h 941163"/>
                <a:gd name="connsiteX127" fmla="*/ 339881 w 521594"/>
                <a:gd name="connsiteY127" fmla="*/ 321167 h 941163"/>
                <a:gd name="connsiteX128" fmla="*/ 325997 w 521594"/>
                <a:gd name="connsiteY128" fmla="*/ 327808 h 941163"/>
                <a:gd name="connsiteX129" fmla="*/ 325393 w 521594"/>
                <a:gd name="connsiteY129" fmla="*/ 334448 h 941163"/>
                <a:gd name="connsiteX130" fmla="*/ 327204 w 521594"/>
                <a:gd name="connsiteY130" fmla="*/ 338674 h 941163"/>
                <a:gd name="connsiteX131" fmla="*/ 329619 w 521594"/>
                <a:gd name="connsiteY131" fmla="*/ 334448 h 941163"/>
                <a:gd name="connsiteX132" fmla="*/ 338070 w 521594"/>
                <a:gd name="connsiteY132" fmla="*/ 333844 h 941163"/>
                <a:gd name="connsiteX133" fmla="*/ 341089 w 521594"/>
                <a:gd name="connsiteY133" fmla="*/ 336259 h 941163"/>
                <a:gd name="connsiteX134" fmla="*/ 353163 w 521594"/>
                <a:gd name="connsiteY134" fmla="*/ 335052 h 941163"/>
                <a:gd name="connsiteX135" fmla="*/ 357992 w 521594"/>
                <a:gd name="connsiteY135" fmla="*/ 335052 h 941163"/>
                <a:gd name="connsiteX136" fmla="*/ 362218 w 521594"/>
                <a:gd name="connsiteY136" fmla="*/ 337467 h 941163"/>
                <a:gd name="connsiteX137" fmla="*/ 377311 w 521594"/>
                <a:gd name="connsiteY137" fmla="*/ 327808 h 941163"/>
                <a:gd name="connsiteX138" fmla="*/ 383348 w 521594"/>
                <a:gd name="connsiteY138" fmla="*/ 332637 h 941163"/>
                <a:gd name="connsiteX139" fmla="*/ 382744 w 521594"/>
                <a:gd name="connsiteY139" fmla="*/ 337467 h 941163"/>
                <a:gd name="connsiteX140" fmla="*/ 379726 w 521594"/>
                <a:gd name="connsiteY140" fmla="*/ 338674 h 941163"/>
                <a:gd name="connsiteX141" fmla="*/ 375500 w 521594"/>
                <a:gd name="connsiteY141" fmla="*/ 342900 h 941163"/>
                <a:gd name="connsiteX142" fmla="*/ 377311 w 521594"/>
                <a:gd name="connsiteY142" fmla="*/ 348333 h 941163"/>
                <a:gd name="connsiteX143" fmla="*/ 386366 w 521594"/>
                <a:gd name="connsiteY143" fmla="*/ 353163 h 941163"/>
                <a:gd name="connsiteX144" fmla="*/ 385159 w 521594"/>
                <a:gd name="connsiteY144" fmla="*/ 356785 h 941163"/>
                <a:gd name="connsiteX145" fmla="*/ 387574 w 521594"/>
                <a:gd name="connsiteY145" fmla="*/ 358596 h 941163"/>
                <a:gd name="connsiteX146" fmla="*/ 385159 w 521594"/>
                <a:gd name="connsiteY146" fmla="*/ 362822 h 941163"/>
                <a:gd name="connsiteX147" fmla="*/ 385762 w 521594"/>
                <a:gd name="connsiteY147" fmla="*/ 366444 h 941163"/>
                <a:gd name="connsiteX148" fmla="*/ 388781 w 521594"/>
                <a:gd name="connsiteY148" fmla="*/ 366444 h 941163"/>
                <a:gd name="connsiteX149" fmla="*/ 389988 w 521594"/>
                <a:gd name="connsiteY149" fmla="*/ 371274 h 941163"/>
                <a:gd name="connsiteX150" fmla="*/ 380329 w 521594"/>
                <a:gd name="connsiteY150" fmla="*/ 369463 h 941163"/>
                <a:gd name="connsiteX151" fmla="*/ 376103 w 521594"/>
                <a:gd name="connsiteY151" fmla="*/ 372481 h 941163"/>
                <a:gd name="connsiteX152" fmla="*/ 373689 w 521594"/>
                <a:gd name="connsiteY152" fmla="*/ 376103 h 941163"/>
                <a:gd name="connsiteX153" fmla="*/ 373689 w 521594"/>
                <a:gd name="connsiteY153" fmla="*/ 380329 h 941163"/>
                <a:gd name="connsiteX154" fmla="*/ 370066 w 521594"/>
                <a:gd name="connsiteY154" fmla="*/ 384555 h 941163"/>
                <a:gd name="connsiteX155" fmla="*/ 368255 w 521594"/>
                <a:gd name="connsiteY155" fmla="*/ 393007 h 941163"/>
                <a:gd name="connsiteX156" fmla="*/ 374896 w 521594"/>
                <a:gd name="connsiteY156" fmla="*/ 396629 h 941163"/>
                <a:gd name="connsiteX157" fmla="*/ 377914 w 521594"/>
                <a:gd name="connsiteY157" fmla="*/ 397233 h 941163"/>
                <a:gd name="connsiteX158" fmla="*/ 384555 w 521594"/>
                <a:gd name="connsiteY158" fmla="*/ 401459 h 941163"/>
                <a:gd name="connsiteX159" fmla="*/ 393007 w 521594"/>
                <a:gd name="connsiteY159" fmla="*/ 400855 h 941163"/>
                <a:gd name="connsiteX160" fmla="*/ 395422 w 521594"/>
                <a:gd name="connsiteY160" fmla="*/ 403270 h 941163"/>
                <a:gd name="connsiteX161" fmla="*/ 402062 w 521594"/>
                <a:gd name="connsiteY161" fmla="*/ 405081 h 941163"/>
                <a:gd name="connsiteX162" fmla="*/ 408099 w 521594"/>
                <a:gd name="connsiteY162" fmla="*/ 412929 h 941163"/>
                <a:gd name="connsiteX163" fmla="*/ 406288 w 521594"/>
                <a:gd name="connsiteY163" fmla="*/ 414740 h 941163"/>
                <a:gd name="connsiteX164" fmla="*/ 411118 w 521594"/>
                <a:gd name="connsiteY164" fmla="*/ 418362 h 941163"/>
                <a:gd name="connsiteX165" fmla="*/ 417155 w 521594"/>
                <a:gd name="connsiteY165" fmla="*/ 418362 h 941163"/>
                <a:gd name="connsiteX166" fmla="*/ 418966 w 521594"/>
                <a:gd name="connsiteY166" fmla="*/ 424399 h 941163"/>
                <a:gd name="connsiteX167" fmla="*/ 417758 w 521594"/>
                <a:gd name="connsiteY167" fmla="*/ 428625 h 941163"/>
                <a:gd name="connsiteX168" fmla="*/ 414136 w 521594"/>
                <a:gd name="connsiteY168" fmla="*/ 437680 h 941163"/>
                <a:gd name="connsiteX169" fmla="*/ 409910 w 521594"/>
                <a:gd name="connsiteY169" fmla="*/ 444925 h 941163"/>
                <a:gd name="connsiteX170" fmla="*/ 412929 w 521594"/>
                <a:gd name="connsiteY170" fmla="*/ 446736 h 941163"/>
                <a:gd name="connsiteX171" fmla="*/ 413533 w 521594"/>
                <a:gd name="connsiteY171" fmla="*/ 453980 h 941163"/>
                <a:gd name="connsiteX172" fmla="*/ 399647 w 521594"/>
                <a:gd name="connsiteY172" fmla="*/ 454584 h 941163"/>
                <a:gd name="connsiteX173" fmla="*/ 399647 w 521594"/>
                <a:gd name="connsiteY173" fmla="*/ 456999 h 941163"/>
                <a:gd name="connsiteX174" fmla="*/ 402062 w 521594"/>
                <a:gd name="connsiteY174" fmla="*/ 462432 h 941163"/>
                <a:gd name="connsiteX175" fmla="*/ 405081 w 521594"/>
                <a:gd name="connsiteY175" fmla="*/ 463639 h 941163"/>
                <a:gd name="connsiteX176" fmla="*/ 403873 w 521594"/>
                <a:gd name="connsiteY176" fmla="*/ 473299 h 941163"/>
                <a:gd name="connsiteX177" fmla="*/ 405081 w 521594"/>
                <a:gd name="connsiteY177" fmla="*/ 475110 h 941163"/>
                <a:gd name="connsiteX178" fmla="*/ 402666 w 521594"/>
                <a:gd name="connsiteY178" fmla="*/ 482958 h 941163"/>
                <a:gd name="connsiteX179" fmla="*/ 402062 w 521594"/>
                <a:gd name="connsiteY179" fmla="*/ 493824 h 941163"/>
                <a:gd name="connsiteX180" fmla="*/ 400251 w 521594"/>
                <a:gd name="connsiteY180" fmla="*/ 499258 h 941163"/>
                <a:gd name="connsiteX181" fmla="*/ 403270 w 521594"/>
                <a:gd name="connsiteY181" fmla="*/ 503484 h 941163"/>
                <a:gd name="connsiteX182" fmla="*/ 402062 w 521594"/>
                <a:gd name="connsiteY182" fmla="*/ 504691 h 941163"/>
                <a:gd name="connsiteX183" fmla="*/ 406892 w 521594"/>
                <a:gd name="connsiteY183" fmla="*/ 510728 h 941163"/>
                <a:gd name="connsiteX184" fmla="*/ 404477 w 521594"/>
                <a:gd name="connsiteY184" fmla="*/ 514954 h 941163"/>
                <a:gd name="connsiteX185" fmla="*/ 402666 w 521594"/>
                <a:gd name="connsiteY185" fmla="*/ 524009 h 941163"/>
                <a:gd name="connsiteX186" fmla="*/ 405081 w 521594"/>
                <a:gd name="connsiteY186" fmla="*/ 526424 h 941163"/>
                <a:gd name="connsiteX187" fmla="*/ 411721 w 521594"/>
                <a:gd name="connsiteY187" fmla="*/ 527028 h 941163"/>
                <a:gd name="connsiteX188" fmla="*/ 411721 w 521594"/>
                <a:gd name="connsiteY188" fmla="*/ 530046 h 941163"/>
                <a:gd name="connsiteX189" fmla="*/ 415947 w 521594"/>
                <a:gd name="connsiteY189" fmla="*/ 532461 h 941163"/>
                <a:gd name="connsiteX190" fmla="*/ 417758 w 521594"/>
                <a:gd name="connsiteY190" fmla="*/ 537291 h 941163"/>
                <a:gd name="connsiteX191" fmla="*/ 421381 w 521594"/>
                <a:gd name="connsiteY191" fmla="*/ 539102 h 941163"/>
                <a:gd name="connsiteX192" fmla="*/ 425003 w 521594"/>
                <a:gd name="connsiteY192" fmla="*/ 537894 h 941163"/>
                <a:gd name="connsiteX193" fmla="*/ 431644 w 521594"/>
                <a:gd name="connsiteY193" fmla="*/ 540309 h 941163"/>
                <a:gd name="connsiteX194" fmla="*/ 435869 w 521594"/>
                <a:gd name="connsiteY194" fmla="*/ 539705 h 941163"/>
                <a:gd name="connsiteX195" fmla="*/ 443717 w 521594"/>
                <a:gd name="connsiteY195" fmla="*/ 535480 h 941163"/>
                <a:gd name="connsiteX196" fmla="*/ 447943 w 521594"/>
                <a:gd name="connsiteY196" fmla="*/ 534272 h 941163"/>
                <a:gd name="connsiteX197" fmla="*/ 449151 w 521594"/>
                <a:gd name="connsiteY197" fmla="*/ 528235 h 941163"/>
                <a:gd name="connsiteX198" fmla="*/ 455188 w 521594"/>
                <a:gd name="connsiteY198" fmla="*/ 524009 h 941163"/>
                <a:gd name="connsiteX199" fmla="*/ 463639 w 521594"/>
                <a:gd name="connsiteY199" fmla="*/ 520991 h 941163"/>
                <a:gd name="connsiteX200" fmla="*/ 473299 w 521594"/>
                <a:gd name="connsiteY200" fmla="*/ 513143 h 941163"/>
                <a:gd name="connsiteX201" fmla="*/ 485976 w 521594"/>
                <a:gd name="connsiteY201" fmla="*/ 514954 h 941163"/>
                <a:gd name="connsiteX202" fmla="*/ 484165 w 521594"/>
                <a:gd name="connsiteY202" fmla="*/ 522198 h 941163"/>
                <a:gd name="connsiteX203" fmla="*/ 491409 w 521594"/>
                <a:gd name="connsiteY203" fmla="*/ 533065 h 941163"/>
                <a:gd name="connsiteX204" fmla="*/ 492013 w 521594"/>
                <a:gd name="connsiteY204" fmla="*/ 539102 h 941163"/>
                <a:gd name="connsiteX205" fmla="*/ 495635 w 521594"/>
                <a:gd name="connsiteY205" fmla="*/ 539102 h 941163"/>
                <a:gd name="connsiteX206" fmla="*/ 498050 w 521594"/>
                <a:gd name="connsiteY206" fmla="*/ 542724 h 941163"/>
                <a:gd name="connsiteX207" fmla="*/ 494428 w 521594"/>
                <a:gd name="connsiteY207" fmla="*/ 548157 h 941163"/>
                <a:gd name="connsiteX208" fmla="*/ 493221 w 521594"/>
                <a:gd name="connsiteY208" fmla="*/ 553590 h 941163"/>
                <a:gd name="connsiteX209" fmla="*/ 493824 w 521594"/>
                <a:gd name="connsiteY209" fmla="*/ 559024 h 941163"/>
                <a:gd name="connsiteX210" fmla="*/ 492013 w 521594"/>
                <a:gd name="connsiteY210" fmla="*/ 562646 h 941163"/>
                <a:gd name="connsiteX211" fmla="*/ 487184 w 521594"/>
                <a:gd name="connsiteY211" fmla="*/ 560835 h 941163"/>
                <a:gd name="connsiteX212" fmla="*/ 478732 w 521594"/>
                <a:gd name="connsiteY212" fmla="*/ 565664 h 941163"/>
                <a:gd name="connsiteX213" fmla="*/ 479939 w 521594"/>
                <a:gd name="connsiteY213" fmla="*/ 570494 h 941163"/>
                <a:gd name="connsiteX214" fmla="*/ 482354 w 521594"/>
                <a:gd name="connsiteY214" fmla="*/ 571701 h 941163"/>
                <a:gd name="connsiteX215" fmla="*/ 491409 w 521594"/>
                <a:gd name="connsiteY215" fmla="*/ 582568 h 941163"/>
                <a:gd name="connsiteX216" fmla="*/ 489598 w 521594"/>
                <a:gd name="connsiteY216" fmla="*/ 585586 h 941163"/>
                <a:gd name="connsiteX217" fmla="*/ 491409 w 521594"/>
                <a:gd name="connsiteY217" fmla="*/ 591623 h 941163"/>
                <a:gd name="connsiteX218" fmla="*/ 493824 w 521594"/>
                <a:gd name="connsiteY218" fmla="*/ 593434 h 941163"/>
                <a:gd name="connsiteX219" fmla="*/ 491409 w 521594"/>
                <a:gd name="connsiteY219" fmla="*/ 598264 h 941163"/>
                <a:gd name="connsiteX220" fmla="*/ 489598 w 521594"/>
                <a:gd name="connsiteY220" fmla="*/ 597661 h 941163"/>
                <a:gd name="connsiteX221" fmla="*/ 485976 w 521594"/>
                <a:gd name="connsiteY221" fmla="*/ 601886 h 941163"/>
                <a:gd name="connsiteX222" fmla="*/ 482354 w 521594"/>
                <a:gd name="connsiteY222" fmla="*/ 607923 h 941163"/>
                <a:gd name="connsiteX223" fmla="*/ 481147 w 521594"/>
                <a:gd name="connsiteY223" fmla="*/ 613960 h 941163"/>
                <a:gd name="connsiteX224" fmla="*/ 485976 w 521594"/>
                <a:gd name="connsiteY224" fmla="*/ 618790 h 941163"/>
                <a:gd name="connsiteX225" fmla="*/ 485373 w 521594"/>
                <a:gd name="connsiteY225" fmla="*/ 624827 h 941163"/>
                <a:gd name="connsiteX226" fmla="*/ 488391 w 521594"/>
                <a:gd name="connsiteY226" fmla="*/ 630260 h 941163"/>
                <a:gd name="connsiteX227" fmla="*/ 482958 w 521594"/>
                <a:gd name="connsiteY227" fmla="*/ 632071 h 941163"/>
                <a:gd name="connsiteX228" fmla="*/ 483562 w 521594"/>
                <a:gd name="connsiteY228" fmla="*/ 636901 h 941163"/>
                <a:gd name="connsiteX229" fmla="*/ 482958 w 521594"/>
                <a:gd name="connsiteY229" fmla="*/ 644145 h 941163"/>
                <a:gd name="connsiteX230" fmla="*/ 479336 w 521594"/>
                <a:gd name="connsiteY230" fmla="*/ 645352 h 941163"/>
                <a:gd name="connsiteX231" fmla="*/ 479336 w 521594"/>
                <a:gd name="connsiteY231" fmla="*/ 651389 h 941163"/>
                <a:gd name="connsiteX232" fmla="*/ 476921 w 521594"/>
                <a:gd name="connsiteY232" fmla="*/ 656822 h 941163"/>
                <a:gd name="connsiteX233" fmla="*/ 473902 w 521594"/>
                <a:gd name="connsiteY233" fmla="*/ 659841 h 941163"/>
                <a:gd name="connsiteX234" fmla="*/ 472091 w 521594"/>
                <a:gd name="connsiteY234" fmla="*/ 666482 h 941163"/>
                <a:gd name="connsiteX235" fmla="*/ 472091 w 521594"/>
                <a:gd name="connsiteY235" fmla="*/ 669500 h 941163"/>
                <a:gd name="connsiteX236" fmla="*/ 475713 w 521594"/>
                <a:gd name="connsiteY236" fmla="*/ 670104 h 941163"/>
                <a:gd name="connsiteX237" fmla="*/ 478128 w 521594"/>
                <a:gd name="connsiteY237" fmla="*/ 668293 h 941163"/>
                <a:gd name="connsiteX238" fmla="*/ 485976 w 521594"/>
                <a:gd name="connsiteY238" fmla="*/ 675537 h 941163"/>
                <a:gd name="connsiteX239" fmla="*/ 493824 w 521594"/>
                <a:gd name="connsiteY239" fmla="*/ 676745 h 941163"/>
                <a:gd name="connsiteX240" fmla="*/ 499257 w 521594"/>
                <a:gd name="connsiteY240" fmla="*/ 672518 h 941163"/>
                <a:gd name="connsiteX241" fmla="*/ 502880 w 521594"/>
                <a:gd name="connsiteY241" fmla="*/ 671311 h 941163"/>
                <a:gd name="connsiteX242" fmla="*/ 505898 w 521594"/>
                <a:gd name="connsiteY242" fmla="*/ 676745 h 941163"/>
                <a:gd name="connsiteX243" fmla="*/ 511935 w 521594"/>
                <a:gd name="connsiteY243" fmla="*/ 682178 h 941163"/>
                <a:gd name="connsiteX244" fmla="*/ 511935 w 521594"/>
                <a:gd name="connsiteY244" fmla="*/ 685197 h 941163"/>
                <a:gd name="connsiteX245" fmla="*/ 516161 w 521594"/>
                <a:gd name="connsiteY245" fmla="*/ 688819 h 941163"/>
                <a:gd name="connsiteX246" fmla="*/ 521594 w 521594"/>
                <a:gd name="connsiteY246" fmla="*/ 691234 h 941163"/>
                <a:gd name="connsiteX247" fmla="*/ 519180 w 521594"/>
                <a:gd name="connsiteY247" fmla="*/ 694856 h 941163"/>
                <a:gd name="connsiteX248" fmla="*/ 519783 w 521594"/>
                <a:gd name="connsiteY248" fmla="*/ 697271 h 941163"/>
                <a:gd name="connsiteX249" fmla="*/ 516765 w 521594"/>
                <a:gd name="connsiteY249" fmla="*/ 702100 h 941163"/>
                <a:gd name="connsiteX250" fmla="*/ 512539 w 521594"/>
                <a:gd name="connsiteY250" fmla="*/ 700893 h 941163"/>
                <a:gd name="connsiteX251" fmla="*/ 508917 w 521594"/>
                <a:gd name="connsiteY251" fmla="*/ 705118 h 941163"/>
                <a:gd name="connsiteX252" fmla="*/ 506502 w 521594"/>
                <a:gd name="connsiteY252" fmla="*/ 709948 h 941163"/>
                <a:gd name="connsiteX253" fmla="*/ 507709 w 521594"/>
                <a:gd name="connsiteY253" fmla="*/ 712967 h 941163"/>
                <a:gd name="connsiteX254" fmla="*/ 505898 w 521594"/>
                <a:gd name="connsiteY254" fmla="*/ 716589 h 941163"/>
                <a:gd name="connsiteX255" fmla="*/ 505898 w 521594"/>
                <a:gd name="connsiteY255" fmla="*/ 721419 h 941163"/>
                <a:gd name="connsiteX256" fmla="*/ 499257 w 521594"/>
                <a:gd name="connsiteY256" fmla="*/ 730474 h 941163"/>
                <a:gd name="connsiteX257" fmla="*/ 495032 w 521594"/>
                <a:gd name="connsiteY257" fmla="*/ 734096 h 941163"/>
                <a:gd name="connsiteX258" fmla="*/ 495032 w 521594"/>
                <a:gd name="connsiteY258" fmla="*/ 740133 h 941163"/>
                <a:gd name="connsiteX259" fmla="*/ 493221 w 521594"/>
                <a:gd name="connsiteY259" fmla="*/ 747981 h 941163"/>
                <a:gd name="connsiteX260" fmla="*/ 495032 w 521594"/>
                <a:gd name="connsiteY260" fmla="*/ 751603 h 941163"/>
                <a:gd name="connsiteX261" fmla="*/ 491409 w 521594"/>
                <a:gd name="connsiteY261" fmla="*/ 755225 h 941163"/>
                <a:gd name="connsiteX262" fmla="*/ 492013 w 521594"/>
                <a:gd name="connsiteY262" fmla="*/ 764884 h 941163"/>
                <a:gd name="connsiteX263" fmla="*/ 487787 w 521594"/>
                <a:gd name="connsiteY263" fmla="*/ 770318 h 941163"/>
                <a:gd name="connsiteX264" fmla="*/ 483562 w 521594"/>
                <a:gd name="connsiteY264" fmla="*/ 772733 h 941163"/>
                <a:gd name="connsiteX265" fmla="*/ 480543 w 521594"/>
                <a:gd name="connsiteY265" fmla="*/ 776355 h 941163"/>
                <a:gd name="connsiteX266" fmla="*/ 479939 w 521594"/>
                <a:gd name="connsiteY266" fmla="*/ 781184 h 941163"/>
                <a:gd name="connsiteX267" fmla="*/ 476921 w 521594"/>
                <a:gd name="connsiteY267" fmla="*/ 785410 h 941163"/>
                <a:gd name="connsiteX268" fmla="*/ 471488 w 521594"/>
                <a:gd name="connsiteY268" fmla="*/ 787221 h 941163"/>
                <a:gd name="connsiteX269" fmla="*/ 467262 w 521594"/>
                <a:gd name="connsiteY269" fmla="*/ 792654 h 941163"/>
                <a:gd name="connsiteX270" fmla="*/ 467865 w 521594"/>
                <a:gd name="connsiteY270" fmla="*/ 795069 h 941163"/>
                <a:gd name="connsiteX271" fmla="*/ 472695 w 521594"/>
                <a:gd name="connsiteY271" fmla="*/ 799295 h 941163"/>
                <a:gd name="connsiteX272" fmla="*/ 473299 w 521594"/>
                <a:gd name="connsiteY272" fmla="*/ 802918 h 941163"/>
                <a:gd name="connsiteX273" fmla="*/ 476921 w 521594"/>
                <a:gd name="connsiteY273" fmla="*/ 805936 h 941163"/>
                <a:gd name="connsiteX274" fmla="*/ 476921 w 521594"/>
                <a:gd name="connsiteY274" fmla="*/ 812577 h 941163"/>
                <a:gd name="connsiteX275" fmla="*/ 479939 w 521594"/>
                <a:gd name="connsiteY275" fmla="*/ 811369 h 941163"/>
                <a:gd name="connsiteX276" fmla="*/ 482354 w 521594"/>
                <a:gd name="connsiteY276" fmla="*/ 817406 h 941163"/>
                <a:gd name="connsiteX277" fmla="*/ 485976 w 521594"/>
                <a:gd name="connsiteY277" fmla="*/ 819217 h 941163"/>
                <a:gd name="connsiteX278" fmla="*/ 489598 w 521594"/>
                <a:gd name="connsiteY278" fmla="*/ 822236 h 941163"/>
                <a:gd name="connsiteX279" fmla="*/ 490806 w 521594"/>
                <a:gd name="connsiteY279" fmla="*/ 830084 h 941163"/>
                <a:gd name="connsiteX280" fmla="*/ 484769 w 521594"/>
                <a:gd name="connsiteY280" fmla="*/ 837328 h 941163"/>
                <a:gd name="connsiteX281" fmla="*/ 484165 w 521594"/>
                <a:gd name="connsiteY281" fmla="*/ 841554 h 941163"/>
                <a:gd name="connsiteX282" fmla="*/ 476317 w 521594"/>
                <a:gd name="connsiteY282" fmla="*/ 850006 h 941163"/>
                <a:gd name="connsiteX283" fmla="*/ 472091 w 521594"/>
                <a:gd name="connsiteY283" fmla="*/ 850006 h 941163"/>
                <a:gd name="connsiteX284" fmla="*/ 474506 w 521594"/>
                <a:gd name="connsiteY284" fmla="*/ 856043 h 941163"/>
                <a:gd name="connsiteX285" fmla="*/ 476921 w 521594"/>
                <a:gd name="connsiteY285" fmla="*/ 857854 h 941163"/>
                <a:gd name="connsiteX286" fmla="*/ 481147 w 521594"/>
                <a:gd name="connsiteY286" fmla="*/ 869928 h 941163"/>
                <a:gd name="connsiteX287" fmla="*/ 487184 w 521594"/>
                <a:gd name="connsiteY287" fmla="*/ 875965 h 941163"/>
                <a:gd name="connsiteX288" fmla="*/ 487184 w 521594"/>
                <a:gd name="connsiteY288" fmla="*/ 878983 h 941163"/>
                <a:gd name="connsiteX289" fmla="*/ 492013 w 521594"/>
                <a:gd name="connsiteY289" fmla="*/ 884417 h 941163"/>
                <a:gd name="connsiteX290" fmla="*/ 494428 w 521594"/>
                <a:gd name="connsiteY290" fmla="*/ 891661 h 941163"/>
                <a:gd name="connsiteX291" fmla="*/ 490806 w 521594"/>
                <a:gd name="connsiteY291" fmla="*/ 898905 h 941163"/>
                <a:gd name="connsiteX292" fmla="*/ 485976 w 521594"/>
                <a:gd name="connsiteY292" fmla="*/ 901923 h 941163"/>
                <a:gd name="connsiteX293" fmla="*/ 482354 w 521594"/>
                <a:gd name="connsiteY293" fmla="*/ 898301 h 941163"/>
                <a:gd name="connsiteX294" fmla="*/ 479336 w 521594"/>
                <a:gd name="connsiteY294" fmla="*/ 901923 h 941163"/>
                <a:gd name="connsiteX295" fmla="*/ 482958 w 521594"/>
                <a:gd name="connsiteY295" fmla="*/ 912187 h 941163"/>
                <a:gd name="connsiteX296" fmla="*/ 478732 w 521594"/>
                <a:gd name="connsiteY296" fmla="*/ 912790 h 941163"/>
                <a:gd name="connsiteX297" fmla="*/ 476921 w 521594"/>
                <a:gd name="connsiteY297" fmla="*/ 918224 h 941163"/>
                <a:gd name="connsiteX298" fmla="*/ 471488 w 521594"/>
                <a:gd name="connsiteY298" fmla="*/ 924864 h 941163"/>
                <a:gd name="connsiteX299" fmla="*/ 467865 w 521594"/>
                <a:gd name="connsiteY299" fmla="*/ 924864 h 941163"/>
                <a:gd name="connsiteX300" fmla="*/ 472091 w 521594"/>
                <a:gd name="connsiteY300" fmla="*/ 931505 h 941163"/>
                <a:gd name="connsiteX301" fmla="*/ 470884 w 521594"/>
                <a:gd name="connsiteY301" fmla="*/ 936335 h 941163"/>
                <a:gd name="connsiteX302" fmla="*/ 464847 w 521594"/>
                <a:gd name="connsiteY302" fmla="*/ 936335 h 941163"/>
                <a:gd name="connsiteX303" fmla="*/ 461225 w 521594"/>
                <a:gd name="connsiteY303" fmla="*/ 940560 h 941163"/>
                <a:gd name="connsiteX304" fmla="*/ 458810 w 521594"/>
                <a:gd name="connsiteY304" fmla="*/ 941164 h 941163"/>
                <a:gd name="connsiteX305" fmla="*/ 443114 w 521594"/>
                <a:gd name="connsiteY305" fmla="*/ 929090 h 941163"/>
                <a:gd name="connsiteX306" fmla="*/ 440095 w 521594"/>
                <a:gd name="connsiteY306" fmla="*/ 926071 h 941163"/>
                <a:gd name="connsiteX307" fmla="*/ 435266 w 521594"/>
                <a:gd name="connsiteY307" fmla="*/ 923657 h 941163"/>
                <a:gd name="connsiteX308" fmla="*/ 432247 w 521594"/>
                <a:gd name="connsiteY308" fmla="*/ 916412 h 941163"/>
                <a:gd name="connsiteX309" fmla="*/ 417155 w 521594"/>
                <a:gd name="connsiteY309" fmla="*/ 898301 h 941163"/>
                <a:gd name="connsiteX310" fmla="*/ 412325 w 521594"/>
                <a:gd name="connsiteY310" fmla="*/ 891661 h 941163"/>
                <a:gd name="connsiteX311" fmla="*/ 396025 w 521594"/>
                <a:gd name="connsiteY311" fmla="*/ 871739 h 941163"/>
                <a:gd name="connsiteX312" fmla="*/ 392403 w 521594"/>
                <a:gd name="connsiteY312" fmla="*/ 866909 h 941163"/>
                <a:gd name="connsiteX313" fmla="*/ 379122 w 521594"/>
                <a:gd name="connsiteY313" fmla="*/ 850609 h 941163"/>
                <a:gd name="connsiteX314" fmla="*/ 373689 w 521594"/>
                <a:gd name="connsiteY314" fmla="*/ 842158 h 941163"/>
                <a:gd name="connsiteX315" fmla="*/ 361615 w 521594"/>
                <a:gd name="connsiteY315" fmla="*/ 826461 h 941163"/>
                <a:gd name="connsiteX316" fmla="*/ 356181 w 521594"/>
                <a:gd name="connsiteY316" fmla="*/ 821029 h 941163"/>
                <a:gd name="connsiteX317" fmla="*/ 350748 w 521594"/>
                <a:gd name="connsiteY317" fmla="*/ 820424 h 941163"/>
                <a:gd name="connsiteX318" fmla="*/ 347730 w 521594"/>
                <a:gd name="connsiteY318" fmla="*/ 816802 h 941163"/>
                <a:gd name="connsiteX319" fmla="*/ 345315 w 521594"/>
                <a:gd name="connsiteY319" fmla="*/ 812577 h 941163"/>
                <a:gd name="connsiteX320" fmla="*/ 342900 w 521594"/>
                <a:gd name="connsiteY320" fmla="*/ 801710 h 941163"/>
                <a:gd name="connsiteX321" fmla="*/ 340485 w 521594"/>
                <a:gd name="connsiteY321" fmla="*/ 791447 h 941163"/>
                <a:gd name="connsiteX322" fmla="*/ 339278 w 521594"/>
                <a:gd name="connsiteY322" fmla="*/ 789032 h 941163"/>
                <a:gd name="connsiteX323" fmla="*/ 333844 w 521594"/>
                <a:gd name="connsiteY323" fmla="*/ 775751 h 941163"/>
                <a:gd name="connsiteX324" fmla="*/ 328411 w 521594"/>
                <a:gd name="connsiteY324" fmla="*/ 765488 h 941163"/>
                <a:gd name="connsiteX325" fmla="*/ 318752 w 521594"/>
                <a:gd name="connsiteY325" fmla="*/ 742548 h 941163"/>
                <a:gd name="connsiteX326" fmla="*/ 306074 w 521594"/>
                <a:gd name="connsiteY326" fmla="*/ 715985 h 941163"/>
                <a:gd name="connsiteX327" fmla="*/ 301849 w 521594"/>
                <a:gd name="connsiteY327" fmla="*/ 701496 h 941163"/>
                <a:gd name="connsiteX328" fmla="*/ 297623 w 521594"/>
                <a:gd name="connsiteY328" fmla="*/ 685800 h 941163"/>
                <a:gd name="connsiteX329" fmla="*/ 295812 w 521594"/>
                <a:gd name="connsiteY329" fmla="*/ 672518 h 941163"/>
                <a:gd name="connsiteX330" fmla="*/ 292189 w 521594"/>
                <a:gd name="connsiteY330" fmla="*/ 638108 h 941163"/>
                <a:gd name="connsiteX331" fmla="*/ 287360 w 521594"/>
                <a:gd name="connsiteY331" fmla="*/ 611545 h 941163"/>
                <a:gd name="connsiteX332" fmla="*/ 282530 w 521594"/>
                <a:gd name="connsiteY332" fmla="*/ 593434 h 941163"/>
                <a:gd name="connsiteX333" fmla="*/ 287360 w 521594"/>
                <a:gd name="connsiteY333" fmla="*/ 594038 h 941163"/>
                <a:gd name="connsiteX334" fmla="*/ 289171 w 521594"/>
                <a:gd name="connsiteY334" fmla="*/ 600075 h 941163"/>
                <a:gd name="connsiteX335" fmla="*/ 294000 w 521594"/>
                <a:gd name="connsiteY335" fmla="*/ 602490 h 941163"/>
                <a:gd name="connsiteX336" fmla="*/ 292793 w 521594"/>
                <a:gd name="connsiteY336" fmla="*/ 606112 h 941163"/>
                <a:gd name="connsiteX337" fmla="*/ 287360 w 521594"/>
                <a:gd name="connsiteY337" fmla="*/ 607320 h 941163"/>
                <a:gd name="connsiteX338" fmla="*/ 289171 w 521594"/>
                <a:gd name="connsiteY338" fmla="*/ 613960 h 941163"/>
                <a:gd name="connsiteX339" fmla="*/ 291586 w 521594"/>
                <a:gd name="connsiteY339" fmla="*/ 612753 h 941163"/>
                <a:gd name="connsiteX340" fmla="*/ 293397 w 521594"/>
                <a:gd name="connsiteY340" fmla="*/ 608527 h 941163"/>
                <a:gd name="connsiteX341" fmla="*/ 301849 w 521594"/>
                <a:gd name="connsiteY341" fmla="*/ 612753 h 941163"/>
                <a:gd name="connsiteX342" fmla="*/ 303660 w 521594"/>
                <a:gd name="connsiteY342" fmla="*/ 615772 h 941163"/>
                <a:gd name="connsiteX343" fmla="*/ 304263 w 521594"/>
                <a:gd name="connsiteY343" fmla="*/ 620601 h 941163"/>
                <a:gd name="connsiteX344" fmla="*/ 310300 w 521594"/>
                <a:gd name="connsiteY344" fmla="*/ 624223 h 941163"/>
                <a:gd name="connsiteX345" fmla="*/ 307886 w 521594"/>
                <a:gd name="connsiteY345" fmla="*/ 628449 h 941163"/>
                <a:gd name="connsiteX346" fmla="*/ 309697 w 521594"/>
                <a:gd name="connsiteY346" fmla="*/ 632675 h 941163"/>
                <a:gd name="connsiteX347" fmla="*/ 310300 w 521594"/>
                <a:gd name="connsiteY347" fmla="*/ 639919 h 941163"/>
                <a:gd name="connsiteX348" fmla="*/ 309093 w 521594"/>
                <a:gd name="connsiteY348" fmla="*/ 642938 h 941163"/>
                <a:gd name="connsiteX349" fmla="*/ 309093 w 521594"/>
                <a:gd name="connsiteY349" fmla="*/ 649578 h 941163"/>
                <a:gd name="connsiteX350" fmla="*/ 310904 w 521594"/>
                <a:gd name="connsiteY350" fmla="*/ 651993 h 941163"/>
                <a:gd name="connsiteX351" fmla="*/ 314526 w 521594"/>
                <a:gd name="connsiteY351" fmla="*/ 653200 h 941163"/>
                <a:gd name="connsiteX352" fmla="*/ 314526 w 521594"/>
                <a:gd name="connsiteY352" fmla="*/ 657426 h 941163"/>
                <a:gd name="connsiteX353" fmla="*/ 309697 w 521594"/>
                <a:gd name="connsiteY353" fmla="*/ 667086 h 941163"/>
                <a:gd name="connsiteX354" fmla="*/ 309697 w 521594"/>
                <a:gd name="connsiteY354" fmla="*/ 673123 h 941163"/>
                <a:gd name="connsiteX355" fmla="*/ 307886 w 521594"/>
                <a:gd name="connsiteY355" fmla="*/ 674933 h 941163"/>
                <a:gd name="connsiteX356" fmla="*/ 306678 w 521594"/>
                <a:gd name="connsiteY356" fmla="*/ 682178 h 941163"/>
                <a:gd name="connsiteX357" fmla="*/ 307282 w 521594"/>
                <a:gd name="connsiteY357" fmla="*/ 685197 h 941163"/>
                <a:gd name="connsiteX358" fmla="*/ 336863 w 521594"/>
                <a:gd name="connsiteY358" fmla="*/ 684592 h 941163"/>
                <a:gd name="connsiteX359" fmla="*/ 319960 w 521594"/>
                <a:gd name="connsiteY359" fmla="*/ 677952 h 941163"/>
                <a:gd name="connsiteX360" fmla="*/ 319960 w 521594"/>
                <a:gd name="connsiteY360" fmla="*/ 675537 h 941163"/>
                <a:gd name="connsiteX361" fmla="*/ 322374 w 521594"/>
                <a:gd name="connsiteY361" fmla="*/ 667086 h 941163"/>
                <a:gd name="connsiteX362" fmla="*/ 319960 w 521594"/>
                <a:gd name="connsiteY362" fmla="*/ 662256 h 941163"/>
                <a:gd name="connsiteX363" fmla="*/ 316941 w 521594"/>
                <a:gd name="connsiteY363" fmla="*/ 659841 h 941163"/>
                <a:gd name="connsiteX364" fmla="*/ 317545 w 521594"/>
                <a:gd name="connsiteY364" fmla="*/ 654408 h 941163"/>
                <a:gd name="connsiteX365" fmla="*/ 319356 w 521594"/>
                <a:gd name="connsiteY365" fmla="*/ 649578 h 941163"/>
                <a:gd name="connsiteX366" fmla="*/ 312715 w 521594"/>
                <a:gd name="connsiteY366" fmla="*/ 647767 h 941163"/>
                <a:gd name="connsiteX367" fmla="*/ 314526 w 521594"/>
                <a:gd name="connsiteY367" fmla="*/ 639919 h 941163"/>
                <a:gd name="connsiteX368" fmla="*/ 313319 w 521594"/>
                <a:gd name="connsiteY368" fmla="*/ 636297 h 941163"/>
                <a:gd name="connsiteX369" fmla="*/ 310904 w 521594"/>
                <a:gd name="connsiteY369" fmla="*/ 633278 h 941163"/>
                <a:gd name="connsiteX370" fmla="*/ 309697 w 521594"/>
                <a:gd name="connsiteY370" fmla="*/ 629053 h 941163"/>
                <a:gd name="connsiteX371" fmla="*/ 313319 w 521594"/>
                <a:gd name="connsiteY371" fmla="*/ 625431 h 941163"/>
                <a:gd name="connsiteX372" fmla="*/ 313319 w 521594"/>
                <a:gd name="connsiteY372" fmla="*/ 619394 h 941163"/>
                <a:gd name="connsiteX373" fmla="*/ 309093 w 521594"/>
                <a:gd name="connsiteY373" fmla="*/ 608527 h 941163"/>
                <a:gd name="connsiteX374" fmla="*/ 306678 w 521594"/>
                <a:gd name="connsiteY374" fmla="*/ 604905 h 941163"/>
                <a:gd name="connsiteX375" fmla="*/ 302452 w 521594"/>
                <a:gd name="connsiteY375" fmla="*/ 604301 h 941163"/>
                <a:gd name="connsiteX376" fmla="*/ 304263 w 521594"/>
                <a:gd name="connsiteY376" fmla="*/ 609735 h 941163"/>
                <a:gd name="connsiteX377" fmla="*/ 299434 w 521594"/>
                <a:gd name="connsiteY377" fmla="*/ 609130 h 941163"/>
                <a:gd name="connsiteX378" fmla="*/ 298830 w 521594"/>
                <a:gd name="connsiteY378" fmla="*/ 604301 h 941163"/>
                <a:gd name="connsiteX379" fmla="*/ 295812 w 521594"/>
                <a:gd name="connsiteY379" fmla="*/ 598868 h 941163"/>
                <a:gd name="connsiteX380" fmla="*/ 294000 w 521594"/>
                <a:gd name="connsiteY380" fmla="*/ 598264 h 941163"/>
                <a:gd name="connsiteX381" fmla="*/ 289775 w 521594"/>
                <a:gd name="connsiteY381" fmla="*/ 588001 h 941163"/>
                <a:gd name="connsiteX382" fmla="*/ 289775 w 521594"/>
                <a:gd name="connsiteY382" fmla="*/ 582568 h 941163"/>
                <a:gd name="connsiteX383" fmla="*/ 286152 w 521594"/>
                <a:gd name="connsiteY383" fmla="*/ 577135 h 941163"/>
                <a:gd name="connsiteX384" fmla="*/ 285549 w 521594"/>
                <a:gd name="connsiteY384" fmla="*/ 574720 h 941163"/>
                <a:gd name="connsiteX385" fmla="*/ 287963 w 521594"/>
                <a:gd name="connsiteY385" fmla="*/ 571098 h 941163"/>
                <a:gd name="connsiteX386" fmla="*/ 287360 w 521594"/>
                <a:gd name="connsiteY386" fmla="*/ 568079 h 941163"/>
                <a:gd name="connsiteX387" fmla="*/ 279512 w 521594"/>
                <a:gd name="connsiteY387" fmla="*/ 559627 h 941163"/>
                <a:gd name="connsiteX388" fmla="*/ 275890 w 521594"/>
                <a:gd name="connsiteY388" fmla="*/ 557816 h 941163"/>
                <a:gd name="connsiteX389" fmla="*/ 283134 w 521594"/>
                <a:gd name="connsiteY389" fmla="*/ 579549 h 941163"/>
                <a:gd name="connsiteX390" fmla="*/ 282530 w 521594"/>
                <a:gd name="connsiteY390" fmla="*/ 584379 h 941163"/>
                <a:gd name="connsiteX391" fmla="*/ 283738 w 521594"/>
                <a:gd name="connsiteY391" fmla="*/ 589209 h 941163"/>
                <a:gd name="connsiteX392" fmla="*/ 280115 w 521594"/>
                <a:gd name="connsiteY392" fmla="*/ 591020 h 941163"/>
                <a:gd name="connsiteX393" fmla="*/ 278908 w 521594"/>
                <a:gd name="connsiteY393" fmla="*/ 584983 h 941163"/>
                <a:gd name="connsiteX394" fmla="*/ 275286 w 521594"/>
                <a:gd name="connsiteY394" fmla="*/ 574720 h 941163"/>
                <a:gd name="connsiteX395" fmla="*/ 271060 w 521594"/>
                <a:gd name="connsiteY395" fmla="*/ 558420 h 941163"/>
                <a:gd name="connsiteX396" fmla="*/ 266834 w 521594"/>
                <a:gd name="connsiteY396" fmla="*/ 546346 h 941163"/>
                <a:gd name="connsiteX397" fmla="*/ 262005 w 521594"/>
                <a:gd name="connsiteY397" fmla="*/ 531857 h 941163"/>
                <a:gd name="connsiteX398" fmla="*/ 257175 w 521594"/>
                <a:gd name="connsiteY398" fmla="*/ 514350 h 941163"/>
                <a:gd name="connsiteX399" fmla="*/ 249931 w 521594"/>
                <a:gd name="connsiteY399" fmla="*/ 496239 h 941163"/>
                <a:gd name="connsiteX400" fmla="*/ 233631 w 521594"/>
                <a:gd name="connsiteY400" fmla="*/ 462432 h 941163"/>
                <a:gd name="connsiteX401" fmla="*/ 233027 w 521594"/>
                <a:gd name="connsiteY401" fmla="*/ 460017 h 941163"/>
                <a:gd name="connsiteX402" fmla="*/ 219746 w 521594"/>
                <a:gd name="connsiteY402" fmla="*/ 431040 h 941163"/>
                <a:gd name="connsiteX403" fmla="*/ 215520 w 521594"/>
                <a:gd name="connsiteY403" fmla="*/ 419570 h 941163"/>
                <a:gd name="connsiteX404" fmla="*/ 208276 w 521594"/>
                <a:gd name="connsiteY404" fmla="*/ 388177 h 941163"/>
                <a:gd name="connsiteX405" fmla="*/ 203446 w 521594"/>
                <a:gd name="connsiteY405" fmla="*/ 370670 h 941163"/>
                <a:gd name="connsiteX406" fmla="*/ 202239 w 521594"/>
                <a:gd name="connsiteY406" fmla="*/ 362822 h 941163"/>
                <a:gd name="connsiteX407" fmla="*/ 199220 w 521594"/>
                <a:gd name="connsiteY407" fmla="*/ 354370 h 941163"/>
                <a:gd name="connsiteX408" fmla="*/ 194390 w 521594"/>
                <a:gd name="connsiteY408" fmla="*/ 342296 h 941163"/>
                <a:gd name="connsiteX409" fmla="*/ 193183 w 521594"/>
                <a:gd name="connsiteY409" fmla="*/ 342296 h 941163"/>
                <a:gd name="connsiteX410" fmla="*/ 187146 w 521594"/>
                <a:gd name="connsiteY410" fmla="*/ 325393 h 941163"/>
                <a:gd name="connsiteX411" fmla="*/ 181713 w 521594"/>
                <a:gd name="connsiteY411" fmla="*/ 309093 h 941163"/>
                <a:gd name="connsiteX412" fmla="*/ 178694 w 521594"/>
                <a:gd name="connsiteY412" fmla="*/ 306075 h 941163"/>
                <a:gd name="connsiteX413" fmla="*/ 179902 w 521594"/>
                <a:gd name="connsiteY413" fmla="*/ 303056 h 941163"/>
                <a:gd name="connsiteX414" fmla="*/ 172657 w 521594"/>
                <a:gd name="connsiteY414" fmla="*/ 288567 h 941163"/>
                <a:gd name="connsiteX415" fmla="*/ 167828 w 521594"/>
                <a:gd name="connsiteY415" fmla="*/ 281927 h 941163"/>
                <a:gd name="connsiteX416" fmla="*/ 160583 w 521594"/>
                <a:gd name="connsiteY416" fmla="*/ 277701 h 941163"/>
                <a:gd name="connsiteX417" fmla="*/ 158169 w 521594"/>
                <a:gd name="connsiteY417" fmla="*/ 278908 h 941163"/>
                <a:gd name="connsiteX418" fmla="*/ 155150 w 521594"/>
                <a:gd name="connsiteY418" fmla="*/ 275890 h 941163"/>
                <a:gd name="connsiteX419" fmla="*/ 155150 w 521594"/>
                <a:gd name="connsiteY419" fmla="*/ 273475 h 941163"/>
                <a:gd name="connsiteX420" fmla="*/ 148509 w 521594"/>
                <a:gd name="connsiteY420" fmla="*/ 254760 h 941163"/>
                <a:gd name="connsiteX421" fmla="*/ 141869 w 521594"/>
                <a:gd name="connsiteY421" fmla="*/ 239064 h 941163"/>
                <a:gd name="connsiteX422" fmla="*/ 137039 w 521594"/>
                <a:gd name="connsiteY422" fmla="*/ 228197 h 941163"/>
                <a:gd name="connsiteX423" fmla="*/ 132210 w 521594"/>
                <a:gd name="connsiteY423" fmla="*/ 222160 h 941163"/>
                <a:gd name="connsiteX424" fmla="*/ 124965 w 521594"/>
                <a:gd name="connsiteY424" fmla="*/ 216124 h 941163"/>
                <a:gd name="connsiteX425" fmla="*/ 121343 w 521594"/>
                <a:gd name="connsiteY425" fmla="*/ 214313 h 941163"/>
                <a:gd name="connsiteX426" fmla="*/ 118928 w 521594"/>
                <a:gd name="connsiteY426" fmla="*/ 208879 h 941163"/>
                <a:gd name="connsiteX427" fmla="*/ 111684 w 521594"/>
                <a:gd name="connsiteY427" fmla="*/ 200428 h 941163"/>
                <a:gd name="connsiteX428" fmla="*/ 105647 w 521594"/>
                <a:gd name="connsiteY428" fmla="*/ 195598 h 941163"/>
                <a:gd name="connsiteX429" fmla="*/ 103232 w 521594"/>
                <a:gd name="connsiteY429" fmla="*/ 197409 h 941163"/>
                <a:gd name="connsiteX430" fmla="*/ 94780 w 521594"/>
                <a:gd name="connsiteY430" fmla="*/ 185939 h 941163"/>
                <a:gd name="connsiteX431" fmla="*/ 89347 w 521594"/>
                <a:gd name="connsiteY431" fmla="*/ 178695 h 941163"/>
                <a:gd name="connsiteX432" fmla="*/ 89951 w 521594"/>
                <a:gd name="connsiteY432" fmla="*/ 173865 h 941163"/>
                <a:gd name="connsiteX433" fmla="*/ 87536 w 521594"/>
                <a:gd name="connsiteY433" fmla="*/ 169035 h 941163"/>
                <a:gd name="connsiteX434" fmla="*/ 82103 w 521594"/>
                <a:gd name="connsiteY434" fmla="*/ 164206 h 941163"/>
                <a:gd name="connsiteX435" fmla="*/ 85121 w 521594"/>
                <a:gd name="connsiteY435" fmla="*/ 161187 h 941163"/>
                <a:gd name="connsiteX436" fmla="*/ 89347 w 521594"/>
                <a:gd name="connsiteY436" fmla="*/ 162395 h 941163"/>
                <a:gd name="connsiteX437" fmla="*/ 91762 w 521594"/>
                <a:gd name="connsiteY437" fmla="*/ 155754 h 941163"/>
                <a:gd name="connsiteX438" fmla="*/ 90555 w 521594"/>
                <a:gd name="connsiteY438" fmla="*/ 154547 h 941163"/>
                <a:gd name="connsiteX439" fmla="*/ 89347 w 521594"/>
                <a:gd name="connsiteY439" fmla="*/ 153943 h 941163"/>
                <a:gd name="connsiteX440" fmla="*/ 88743 w 521594"/>
                <a:gd name="connsiteY440" fmla="*/ 152735 h 941163"/>
                <a:gd name="connsiteX441" fmla="*/ 92366 w 521594"/>
                <a:gd name="connsiteY441" fmla="*/ 147302 h 941163"/>
                <a:gd name="connsiteX442" fmla="*/ 91158 w 521594"/>
                <a:gd name="connsiteY442" fmla="*/ 144284 h 941163"/>
                <a:gd name="connsiteX443" fmla="*/ 93573 w 521594"/>
                <a:gd name="connsiteY443" fmla="*/ 143680 h 941163"/>
                <a:gd name="connsiteX444" fmla="*/ 95384 w 521594"/>
                <a:gd name="connsiteY444" fmla="*/ 144284 h 941163"/>
                <a:gd name="connsiteX445" fmla="*/ 97195 w 521594"/>
                <a:gd name="connsiteY445" fmla="*/ 144887 h 941163"/>
                <a:gd name="connsiteX446" fmla="*/ 100214 w 521594"/>
                <a:gd name="connsiteY446" fmla="*/ 143076 h 941163"/>
                <a:gd name="connsiteX447" fmla="*/ 103836 w 521594"/>
                <a:gd name="connsiteY447" fmla="*/ 140058 h 941163"/>
                <a:gd name="connsiteX448" fmla="*/ 105647 w 521594"/>
                <a:gd name="connsiteY448" fmla="*/ 140058 h 941163"/>
                <a:gd name="connsiteX449" fmla="*/ 106251 w 521594"/>
                <a:gd name="connsiteY449" fmla="*/ 138850 h 941163"/>
                <a:gd name="connsiteX450" fmla="*/ 108665 w 521594"/>
                <a:gd name="connsiteY450" fmla="*/ 139454 h 941163"/>
                <a:gd name="connsiteX451" fmla="*/ 110477 w 521594"/>
                <a:gd name="connsiteY451" fmla="*/ 137643 h 941163"/>
                <a:gd name="connsiteX452" fmla="*/ 109873 w 521594"/>
                <a:gd name="connsiteY452" fmla="*/ 136436 h 941163"/>
                <a:gd name="connsiteX453" fmla="*/ 107458 w 521594"/>
                <a:gd name="connsiteY453" fmla="*/ 135228 h 941163"/>
                <a:gd name="connsiteX454" fmla="*/ 105647 w 521594"/>
                <a:gd name="connsiteY454" fmla="*/ 135228 h 941163"/>
                <a:gd name="connsiteX455" fmla="*/ 104440 w 521594"/>
                <a:gd name="connsiteY455" fmla="*/ 135228 h 941163"/>
                <a:gd name="connsiteX456" fmla="*/ 103232 w 521594"/>
                <a:gd name="connsiteY456" fmla="*/ 137643 h 941163"/>
                <a:gd name="connsiteX457" fmla="*/ 99006 w 521594"/>
                <a:gd name="connsiteY457" fmla="*/ 136436 h 941163"/>
                <a:gd name="connsiteX458" fmla="*/ 94780 w 521594"/>
                <a:gd name="connsiteY458" fmla="*/ 135228 h 941163"/>
                <a:gd name="connsiteX459" fmla="*/ 93573 w 521594"/>
                <a:gd name="connsiteY459" fmla="*/ 135832 h 941163"/>
                <a:gd name="connsiteX460" fmla="*/ 91762 w 521594"/>
                <a:gd name="connsiteY460" fmla="*/ 137039 h 941163"/>
                <a:gd name="connsiteX461" fmla="*/ 91762 w 521594"/>
                <a:gd name="connsiteY461" fmla="*/ 138247 h 941163"/>
                <a:gd name="connsiteX462" fmla="*/ 86329 w 521594"/>
                <a:gd name="connsiteY462" fmla="*/ 141869 h 941163"/>
                <a:gd name="connsiteX463" fmla="*/ 85121 w 521594"/>
                <a:gd name="connsiteY463" fmla="*/ 144284 h 941163"/>
                <a:gd name="connsiteX464" fmla="*/ 82707 w 521594"/>
                <a:gd name="connsiteY464" fmla="*/ 144284 h 941163"/>
                <a:gd name="connsiteX465" fmla="*/ 80292 w 521594"/>
                <a:gd name="connsiteY465" fmla="*/ 143076 h 941163"/>
                <a:gd name="connsiteX466" fmla="*/ 78481 w 521594"/>
                <a:gd name="connsiteY466" fmla="*/ 144284 h 941163"/>
                <a:gd name="connsiteX467" fmla="*/ 77273 w 521594"/>
                <a:gd name="connsiteY467" fmla="*/ 143076 h 941163"/>
                <a:gd name="connsiteX468" fmla="*/ 76670 w 521594"/>
                <a:gd name="connsiteY468" fmla="*/ 142473 h 941163"/>
                <a:gd name="connsiteX469" fmla="*/ 73651 w 521594"/>
                <a:gd name="connsiteY469" fmla="*/ 143680 h 941163"/>
                <a:gd name="connsiteX470" fmla="*/ 73047 w 521594"/>
                <a:gd name="connsiteY470" fmla="*/ 144887 h 941163"/>
                <a:gd name="connsiteX471" fmla="*/ 73651 w 521594"/>
                <a:gd name="connsiteY471" fmla="*/ 147906 h 941163"/>
                <a:gd name="connsiteX472" fmla="*/ 73651 w 521594"/>
                <a:gd name="connsiteY472" fmla="*/ 149717 h 941163"/>
                <a:gd name="connsiteX473" fmla="*/ 73651 w 521594"/>
                <a:gd name="connsiteY473" fmla="*/ 150321 h 941163"/>
                <a:gd name="connsiteX474" fmla="*/ 73651 w 521594"/>
                <a:gd name="connsiteY474" fmla="*/ 152132 h 941163"/>
                <a:gd name="connsiteX475" fmla="*/ 73651 w 521594"/>
                <a:gd name="connsiteY475" fmla="*/ 154547 h 941163"/>
                <a:gd name="connsiteX476" fmla="*/ 74255 w 521594"/>
                <a:gd name="connsiteY476" fmla="*/ 156358 h 941163"/>
                <a:gd name="connsiteX477" fmla="*/ 75462 w 521594"/>
                <a:gd name="connsiteY477" fmla="*/ 160584 h 941163"/>
                <a:gd name="connsiteX478" fmla="*/ 70029 w 521594"/>
                <a:gd name="connsiteY478" fmla="*/ 164809 h 941163"/>
                <a:gd name="connsiteX479" fmla="*/ 66407 w 521594"/>
                <a:gd name="connsiteY479" fmla="*/ 158169 h 941163"/>
                <a:gd name="connsiteX480" fmla="*/ 63388 w 521594"/>
                <a:gd name="connsiteY480" fmla="*/ 148510 h 941163"/>
                <a:gd name="connsiteX481" fmla="*/ 62784 w 521594"/>
                <a:gd name="connsiteY481" fmla="*/ 141869 h 941163"/>
                <a:gd name="connsiteX482" fmla="*/ 59766 w 521594"/>
                <a:gd name="connsiteY482" fmla="*/ 135228 h 941163"/>
                <a:gd name="connsiteX483" fmla="*/ 58559 w 521594"/>
                <a:gd name="connsiteY483" fmla="*/ 130399 h 941163"/>
                <a:gd name="connsiteX484" fmla="*/ 56144 w 521594"/>
                <a:gd name="connsiteY484" fmla="*/ 126776 h 941163"/>
                <a:gd name="connsiteX485" fmla="*/ 54333 w 521594"/>
                <a:gd name="connsiteY485" fmla="*/ 121343 h 941163"/>
                <a:gd name="connsiteX486" fmla="*/ 51918 w 521594"/>
                <a:gd name="connsiteY486" fmla="*/ 122550 h 941163"/>
                <a:gd name="connsiteX487" fmla="*/ 42259 w 521594"/>
                <a:gd name="connsiteY487" fmla="*/ 98403 h 941163"/>
                <a:gd name="connsiteX488" fmla="*/ 36825 w 521594"/>
                <a:gd name="connsiteY488" fmla="*/ 85725 h 941163"/>
                <a:gd name="connsiteX489" fmla="*/ 30789 w 521594"/>
                <a:gd name="connsiteY489" fmla="*/ 77877 h 941163"/>
                <a:gd name="connsiteX490" fmla="*/ 25959 w 521594"/>
                <a:gd name="connsiteY490" fmla="*/ 67614 h 941163"/>
                <a:gd name="connsiteX491" fmla="*/ 22337 w 521594"/>
                <a:gd name="connsiteY491" fmla="*/ 60974 h 941163"/>
                <a:gd name="connsiteX492" fmla="*/ 19922 w 521594"/>
                <a:gd name="connsiteY492" fmla="*/ 53729 h 941163"/>
                <a:gd name="connsiteX493" fmla="*/ 9055 w 521594"/>
                <a:gd name="connsiteY493" fmla="*/ 27770 h 941163"/>
                <a:gd name="connsiteX494" fmla="*/ 3622 w 521594"/>
                <a:gd name="connsiteY494" fmla="*/ 16300 h 941163"/>
                <a:gd name="connsiteX495" fmla="*/ 0 w 521594"/>
                <a:gd name="connsiteY495" fmla="*/ 6641 h 941163"/>
                <a:gd name="connsiteX496" fmla="*/ 4226 w 521594"/>
                <a:gd name="connsiteY496" fmla="*/ 7848 h 941163"/>
                <a:gd name="connsiteX497" fmla="*/ 6037 w 521594"/>
                <a:gd name="connsiteY497" fmla="*/ 6037 h 941163"/>
                <a:gd name="connsiteX498" fmla="*/ 18111 w 521594"/>
                <a:gd name="connsiteY498" fmla="*/ 1207 h 941163"/>
                <a:gd name="connsiteX499" fmla="*/ 21733 w 521594"/>
                <a:gd name="connsiteY499" fmla="*/ 3018 h 941163"/>
                <a:gd name="connsiteX500" fmla="*/ 28977 w 521594"/>
                <a:gd name="connsiteY500" fmla="*/ 0 h 941163"/>
                <a:gd name="connsiteX501" fmla="*/ 29581 w 521594"/>
                <a:gd name="connsiteY501" fmla="*/ 5433 h 941163"/>
                <a:gd name="connsiteX502" fmla="*/ 25959 w 521594"/>
                <a:gd name="connsiteY502" fmla="*/ 10263 h 941163"/>
                <a:gd name="connsiteX503" fmla="*/ 28374 w 521594"/>
                <a:gd name="connsiteY503" fmla="*/ 15092 h 941163"/>
                <a:gd name="connsiteX504" fmla="*/ 35618 w 521594"/>
                <a:gd name="connsiteY504" fmla="*/ 14489 h 941163"/>
                <a:gd name="connsiteX505" fmla="*/ 38033 w 521594"/>
                <a:gd name="connsiteY505" fmla="*/ 15092 h 941163"/>
                <a:gd name="connsiteX506" fmla="*/ 39240 w 521594"/>
                <a:gd name="connsiteY506" fmla="*/ 21129 h 941163"/>
                <a:gd name="connsiteX507" fmla="*/ 36825 w 521594"/>
                <a:gd name="connsiteY507" fmla="*/ 20526 h 941163"/>
                <a:gd name="connsiteX508" fmla="*/ 37429 w 521594"/>
                <a:gd name="connsiteY508" fmla="*/ 26563 h 941163"/>
                <a:gd name="connsiteX509" fmla="*/ 42259 w 521594"/>
                <a:gd name="connsiteY509" fmla="*/ 27166 h 941163"/>
                <a:gd name="connsiteX510" fmla="*/ 44674 w 521594"/>
                <a:gd name="connsiteY510" fmla="*/ 25355 h 941163"/>
                <a:gd name="connsiteX511" fmla="*/ 45277 w 521594"/>
                <a:gd name="connsiteY511" fmla="*/ 20526 h 941163"/>
                <a:gd name="connsiteX512" fmla="*/ 48899 w 521594"/>
                <a:gd name="connsiteY512" fmla="*/ 19922 h 941163"/>
                <a:gd name="connsiteX513" fmla="*/ 50711 w 521594"/>
                <a:gd name="connsiteY513" fmla="*/ 23544 h 941163"/>
                <a:gd name="connsiteX514" fmla="*/ 57351 w 521594"/>
                <a:gd name="connsiteY514" fmla="*/ 24148 h 941163"/>
                <a:gd name="connsiteX515" fmla="*/ 60973 w 521594"/>
                <a:gd name="connsiteY515" fmla="*/ 25959 h 941163"/>
                <a:gd name="connsiteX516" fmla="*/ 58559 w 521594"/>
                <a:gd name="connsiteY516" fmla="*/ 30185 h 941163"/>
                <a:gd name="connsiteX517" fmla="*/ 59766 w 521594"/>
                <a:gd name="connsiteY517" fmla="*/ 35014 h 941163"/>
                <a:gd name="connsiteX518" fmla="*/ 62784 w 521594"/>
                <a:gd name="connsiteY518" fmla="*/ 35618 h 941163"/>
                <a:gd name="connsiteX519" fmla="*/ 65199 w 521594"/>
                <a:gd name="connsiteY519" fmla="*/ 33203 h 941163"/>
                <a:gd name="connsiteX520" fmla="*/ 69425 w 521594"/>
                <a:gd name="connsiteY520" fmla="*/ 33807 h 941163"/>
                <a:gd name="connsiteX521" fmla="*/ 68821 w 521594"/>
                <a:gd name="connsiteY521" fmla="*/ 38033 h 941163"/>
                <a:gd name="connsiteX522" fmla="*/ 70633 w 521594"/>
                <a:gd name="connsiteY522" fmla="*/ 39844 h 941163"/>
                <a:gd name="connsiteX523" fmla="*/ 71840 w 521594"/>
                <a:gd name="connsiteY523" fmla="*/ 44674 h 941163"/>
                <a:gd name="connsiteX524" fmla="*/ 76670 w 521594"/>
                <a:gd name="connsiteY524" fmla="*/ 47088 h 941163"/>
                <a:gd name="connsiteX525" fmla="*/ 84518 w 521594"/>
                <a:gd name="connsiteY525" fmla="*/ 36826 h 941163"/>
                <a:gd name="connsiteX526" fmla="*/ 89951 w 521594"/>
                <a:gd name="connsiteY526" fmla="*/ 39240 h 941163"/>
                <a:gd name="connsiteX527" fmla="*/ 92969 w 521594"/>
                <a:gd name="connsiteY527" fmla="*/ 45881 h 941163"/>
                <a:gd name="connsiteX528" fmla="*/ 87536 w 521594"/>
                <a:gd name="connsiteY528" fmla="*/ 44674 h 941163"/>
                <a:gd name="connsiteX529" fmla="*/ 83310 w 521594"/>
                <a:gd name="connsiteY529" fmla="*/ 48900 h 941163"/>
                <a:gd name="connsiteX530" fmla="*/ 85725 w 521594"/>
                <a:gd name="connsiteY530" fmla="*/ 56748 h 941163"/>
                <a:gd name="connsiteX531" fmla="*/ 90555 w 521594"/>
                <a:gd name="connsiteY531" fmla="*/ 56748 h 941163"/>
                <a:gd name="connsiteX532" fmla="*/ 90555 w 521594"/>
                <a:gd name="connsiteY532" fmla="*/ 60974 h 941163"/>
                <a:gd name="connsiteX533" fmla="*/ 93573 w 521594"/>
                <a:gd name="connsiteY533" fmla="*/ 62181 h 941163"/>
                <a:gd name="connsiteX534" fmla="*/ 96592 w 521594"/>
                <a:gd name="connsiteY534" fmla="*/ 63388 h 941163"/>
                <a:gd name="connsiteX535" fmla="*/ 97799 w 521594"/>
                <a:gd name="connsiteY535" fmla="*/ 67614 h 941163"/>
                <a:gd name="connsiteX536" fmla="*/ 97799 w 521594"/>
                <a:gd name="connsiteY536" fmla="*/ 69425 h 941163"/>
                <a:gd name="connsiteX537" fmla="*/ 100817 w 521594"/>
                <a:gd name="connsiteY537" fmla="*/ 69425 h 941163"/>
                <a:gd name="connsiteX538" fmla="*/ 104440 w 521594"/>
                <a:gd name="connsiteY538" fmla="*/ 65199 h 941163"/>
                <a:gd name="connsiteX539" fmla="*/ 105647 w 521594"/>
                <a:gd name="connsiteY539" fmla="*/ 63388 h 941163"/>
                <a:gd name="connsiteX540" fmla="*/ 106251 w 521594"/>
                <a:gd name="connsiteY540" fmla="*/ 62181 h 941163"/>
                <a:gd name="connsiteX541" fmla="*/ 107458 w 521594"/>
                <a:gd name="connsiteY541" fmla="*/ 62181 h 941163"/>
                <a:gd name="connsiteX542" fmla="*/ 109269 w 521594"/>
                <a:gd name="connsiteY542" fmla="*/ 60974 h 941163"/>
                <a:gd name="connsiteX543" fmla="*/ 111080 w 521594"/>
                <a:gd name="connsiteY543" fmla="*/ 62785 h 941163"/>
                <a:gd name="connsiteX544" fmla="*/ 112891 w 521594"/>
                <a:gd name="connsiteY544" fmla="*/ 60974 h 941163"/>
                <a:gd name="connsiteX545" fmla="*/ 115306 w 521594"/>
                <a:gd name="connsiteY545" fmla="*/ 67614 h 941163"/>
                <a:gd name="connsiteX546" fmla="*/ 112891 w 521594"/>
                <a:gd name="connsiteY546" fmla="*/ 70029 h 941163"/>
                <a:gd name="connsiteX547" fmla="*/ 111080 w 521594"/>
                <a:gd name="connsiteY547" fmla="*/ 71236 h 941163"/>
                <a:gd name="connsiteX548" fmla="*/ 108665 w 521594"/>
                <a:gd name="connsiteY548" fmla="*/ 71840 h 941163"/>
                <a:gd name="connsiteX549" fmla="*/ 103232 w 521594"/>
                <a:gd name="connsiteY549" fmla="*/ 70633 h 941163"/>
                <a:gd name="connsiteX550" fmla="*/ 103836 w 521594"/>
                <a:gd name="connsiteY550" fmla="*/ 71840 h 941163"/>
                <a:gd name="connsiteX551" fmla="*/ 103232 w 521594"/>
                <a:gd name="connsiteY551" fmla="*/ 80292 h 941163"/>
                <a:gd name="connsiteX552" fmla="*/ 105647 w 521594"/>
                <a:gd name="connsiteY552" fmla="*/ 84518 h 941163"/>
                <a:gd name="connsiteX553" fmla="*/ 108665 w 521594"/>
                <a:gd name="connsiteY553" fmla="*/ 85725 h 941163"/>
                <a:gd name="connsiteX554" fmla="*/ 110477 w 521594"/>
                <a:gd name="connsiteY554" fmla="*/ 86933 h 941163"/>
                <a:gd name="connsiteX555" fmla="*/ 111080 w 521594"/>
                <a:gd name="connsiteY555" fmla="*/ 87536 h 941163"/>
                <a:gd name="connsiteX556" fmla="*/ 114099 w 521594"/>
                <a:gd name="connsiteY556" fmla="*/ 88140 h 941163"/>
                <a:gd name="connsiteX557" fmla="*/ 114702 w 521594"/>
                <a:gd name="connsiteY557" fmla="*/ 89347 h 941163"/>
                <a:gd name="connsiteX558" fmla="*/ 112891 w 521594"/>
                <a:gd name="connsiteY558" fmla="*/ 93573 h 941163"/>
                <a:gd name="connsiteX559" fmla="*/ 112288 w 521594"/>
                <a:gd name="connsiteY559" fmla="*/ 94781 h 941163"/>
                <a:gd name="connsiteX560" fmla="*/ 114702 w 521594"/>
                <a:gd name="connsiteY560" fmla="*/ 100818 h 941163"/>
                <a:gd name="connsiteX561" fmla="*/ 116513 w 521594"/>
                <a:gd name="connsiteY561" fmla="*/ 102629 h 941163"/>
                <a:gd name="connsiteX562" fmla="*/ 114099 w 521594"/>
                <a:gd name="connsiteY562" fmla="*/ 105647 h 941163"/>
                <a:gd name="connsiteX563" fmla="*/ 116513 w 521594"/>
                <a:gd name="connsiteY563" fmla="*/ 104440 h 941163"/>
                <a:gd name="connsiteX564" fmla="*/ 118928 w 521594"/>
                <a:gd name="connsiteY564" fmla="*/ 105043 h 941163"/>
                <a:gd name="connsiteX565" fmla="*/ 123758 w 521594"/>
                <a:gd name="connsiteY565" fmla="*/ 103836 h 94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Lst>
              <a:rect l="l" t="t" r="r" b="b"/>
              <a:pathLst>
                <a:path w="521594" h="941163">
                  <a:moveTo>
                    <a:pt x="323582" y="679763"/>
                  </a:moveTo>
                  <a:lnTo>
                    <a:pt x="322978" y="684592"/>
                  </a:lnTo>
                  <a:lnTo>
                    <a:pt x="317545" y="684592"/>
                  </a:lnTo>
                  <a:lnTo>
                    <a:pt x="317545" y="681574"/>
                  </a:lnTo>
                  <a:lnTo>
                    <a:pt x="323582" y="679763"/>
                  </a:lnTo>
                  <a:close/>
                  <a:moveTo>
                    <a:pt x="323582" y="679763"/>
                  </a:moveTo>
                  <a:lnTo>
                    <a:pt x="329619" y="681574"/>
                  </a:lnTo>
                  <a:lnTo>
                    <a:pt x="329619" y="683989"/>
                  </a:lnTo>
                  <a:lnTo>
                    <a:pt x="323582" y="684592"/>
                  </a:lnTo>
                  <a:lnTo>
                    <a:pt x="323582" y="679763"/>
                  </a:lnTo>
                  <a:close/>
                  <a:moveTo>
                    <a:pt x="319356" y="677348"/>
                  </a:moveTo>
                  <a:lnTo>
                    <a:pt x="321167" y="680367"/>
                  </a:lnTo>
                  <a:lnTo>
                    <a:pt x="312715" y="683385"/>
                  </a:lnTo>
                  <a:lnTo>
                    <a:pt x="312715" y="681574"/>
                  </a:lnTo>
                  <a:lnTo>
                    <a:pt x="319356" y="677348"/>
                  </a:lnTo>
                  <a:close/>
                  <a:moveTo>
                    <a:pt x="306074" y="612149"/>
                  </a:moveTo>
                  <a:lnTo>
                    <a:pt x="309093" y="616375"/>
                  </a:lnTo>
                  <a:lnTo>
                    <a:pt x="310300" y="620601"/>
                  </a:lnTo>
                  <a:lnTo>
                    <a:pt x="305471" y="619997"/>
                  </a:lnTo>
                  <a:lnTo>
                    <a:pt x="306074" y="612149"/>
                  </a:lnTo>
                  <a:close/>
                  <a:moveTo>
                    <a:pt x="287360" y="592227"/>
                  </a:moveTo>
                  <a:lnTo>
                    <a:pt x="290378" y="592831"/>
                  </a:lnTo>
                  <a:lnTo>
                    <a:pt x="293397" y="598868"/>
                  </a:lnTo>
                  <a:lnTo>
                    <a:pt x="288567" y="598264"/>
                  </a:lnTo>
                  <a:lnTo>
                    <a:pt x="287360" y="592227"/>
                  </a:lnTo>
                  <a:close/>
                  <a:moveTo>
                    <a:pt x="283738" y="583172"/>
                  </a:moveTo>
                  <a:lnTo>
                    <a:pt x="286152" y="584983"/>
                  </a:lnTo>
                  <a:lnTo>
                    <a:pt x="287360" y="589812"/>
                  </a:lnTo>
                  <a:lnTo>
                    <a:pt x="284341" y="591020"/>
                  </a:lnTo>
                  <a:lnTo>
                    <a:pt x="283738" y="583172"/>
                  </a:lnTo>
                  <a:close/>
                  <a:moveTo>
                    <a:pt x="123758" y="103836"/>
                  </a:moveTo>
                  <a:lnTo>
                    <a:pt x="127380" y="105647"/>
                  </a:lnTo>
                  <a:lnTo>
                    <a:pt x="129191" y="109873"/>
                  </a:lnTo>
                  <a:lnTo>
                    <a:pt x="131606" y="110477"/>
                  </a:lnTo>
                  <a:lnTo>
                    <a:pt x="132813" y="112288"/>
                  </a:lnTo>
                  <a:lnTo>
                    <a:pt x="133417" y="113495"/>
                  </a:lnTo>
                  <a:lnTo>
                    <a:pt x="134624" y="115910"/>
                  </a:lnTo>
                  <a:lnTo>
                    <a:pt x="134624" y="116513"/>
                  </a:lnTo>
                  <a:lnTo>
                    <a:pt x="135832" y="117721"/>
                  </a:lnTo>
                  <a:lnTo>
                    <a:pt x="135832" y="119532"/>
                  </a:lnTo>
                  <a:lnTo>
                    <a:pt x="138850" y="122550"/>
                  </a:lnTo>
                  <a:lnTo>
                    <a:pt x="137643" y="123758"/>
                  </a:lnTo>
                  <a:lnTo>
                    <a:pt x="138850" y="125569"/>
                  </a:lnTo>
                  <a:lnTo>
                    <a:pt x="140058" y="125569"/>
                  </a:lnTo>
                  <a:lnTo>
                    <a:pt x="141265" y="126776"/>
                  </a:lnTo>
                  <a:lnTo>
                    <a:pt x="143680" y="131002"/>
                  </a:lnTo>
                  <a:lnTo>
                    <a:pt x="147906" y="134021"/>
                  </a:lnTo>
                  <a:lnTo>
                    <a:pt x="149717" y="135832"/>
                  </a:lnTo>
                  <a:lnTo>
                    <a:pt x="150321" y="135228"/>
                  </a:lnTo>
                  <a:lnTo>
                    <a:pt x="152735" y="134624"/>
                  </a:lnTo>
                  <a:lnTo>
                    <a:pt x="156961" y="135228"/>
                  </a:lnTo>
                  <a:lnTo>
                    <a:pt x="157565" y="135832"/>
                  </a:lnTo>
                  <a:lnTo>
                    <a:pt x="158772" y="136436"/>
                  </a:lnTo>
                  <a:lnTo>
                    <a:pt x="159980" y="138247"/>
                  </a:lnTo>
                  <a:lnTo>
                    <a:pt x="159980" y="140661"/>
                  </a:lnTo>
                  <a:lnTo>
                    <a:pt x="164206" y="146698"/>
                  </a:lnTo>
                  <a:lnTo>
                    <a:pt x="166620" y="146698"/>
                  </a:lnTo>
                  <a:lnTo>
                    <a:pt x="170243" y="144284"/>
                  </a:lnTo>
                  <a:lnTo>
                    <a:pt x="172054" y="147302"/>
                  </a:lnTo>
                  <a:lnTo>
                    <a:pt x="173261" y="148510"/>
                  </a:lnTo>
                  <a:lnTo>
                    <a:pt x="175072" y="151528"/>
                  </a:lnTo>
                  <a:lnTo>
                    <a:pt x="175676" y="152735"/>
                  </a:lnTo>
                  <a:lnTo>
                    <a:pt x="184731" y="149113"/>
                  </a:lnTo>
                  <a:lnTo>
                    <a:pt x="191372" y="150321"/>
                  </a:lnTo>
                  <a:lnTo>
                    <a:pt x="192579" y="159376"/>
                  </a:lnTo>
                  <a:lnTo>
                    <a:pt x="198013" y="165413"/>
                  </a:lnTo>
                  <a:lnTo>
                    <a:pt x="197409" y="169035"/>
                  </a:lnTo>
                  <a:lnTo>
                    <a:pt x="201635" y="172054"/>
                  </a:lnTo>
                  <a:lnTo>
                    <a:pt x="202842" y="175072"/>
                  </a:lnTo>
                  <a:lnTo>
                    <a:pt x="208276" y="178091"/>
                  </a:lnTo>
                  <a:lnTo>
                    <a:pt x="219746" y="180506"/>
                  </a:lnTo>
                  <a:lnTo>
                    <a:pt x="223368" y="179902"/>
                  </a:lnTo>
                  <a:lnTo>
                    <a:pt x="228801" y="181713"/>
                  </a:lnTo>
                  <a:lnTo>
                    <a:pt x="233631" y="181713"/>
                  </a:lnTo>
                  <a:lnTo>
                    <a:pt x="234838" y="180506"/>
                  </a:lnTo>
                  <a:lnTo>
                    <a:pt x="239668" y="179902"/>
                  </a:lnTo>
                  <a:lnTo>
                    <a:pt x="248723" y="173865"/>
                  </a:lnTo>
                  <a:lnTo>
                    <a:pt x="252345" y="173865"/>
                  </a:lnTo>
                  <a:lnTo>
                    <a:pt x="255968" y="172054"/>
                  </a:lnTo>
                  <a:lnTo>
                    <a:pt x="255968" y="197409"/>
                  </a:lnTo>
                  <a:lnTo>
                    <a:pt x="259590" y="198617"/>
                  </a:lnTo>
                  <a:lnTo>
                    <a:pt x="262608" y="196202"/>
                  </a:lnTo>
                  <a:lnTo>
                    <a:pt x="271664" y="194391"/>
                  </a:lnTo>
                  <a:lnTo>
                    <a:pt x="275890" y="197409"/>
                  </a:lnTo>
                  <a:lnTo>
                    <a:pt x="275890" y="204050"/>
                  </a:lnTo>
                  <a:lnTo>
                    <a:pt x="278908" y="208276"/>
                  </a:lnTo>
                  <a:lnTo>
                    <a:pt x="284341" y="208879"/>
                  </a:lnTo>
                  <a:lnTo>
                    <a:pt x="290378" y="207672"/>
                  </a:lnTo>
                  <a:lnTo>
                    <a:pt x="292189" y="211294"/>
                  </a:lnTo>
                  <a:lnTo>
                    <a:pt x="295812" y="213105"/>
                  </a:lnTo>
                  <a:lnTo>
                    <a:pt x="297623" y="219746"/>
                  </a:lnTo>
                  <a:lnTo>
                    <a:pt x="303056" y="222764"/>
                  </a:lnTo>
                  <a:lnTo>
                    <a:pt x="307282" y="220953"/>
                  </a:lnTo>
                  <a:lnTo>
                    <a:pt x="310300" y="221557"/>
                  </a:lnTo>
                  <a:lnTo>
                    <a:pt x="316941" y="218538"/>
                  </a:lnTo>
                  <a:lnTo>
                    <a:pt x="319960" y="224575"/>
                  </a:lnTo>
                  <a:lnTo>
                    <a:pt x="316941" y="227594"/>
                  </a:lnTo>
                  <a:lnTo>
                    <a:pt x="316941" y="232423"/>
                  </a:lnTo>
                  <a:lnTo>
                    <a:pt x="318148" y="236649"/>
                  </a:lnTo>
                  <a:lnTo>
                    <a:pt x="321167" y="237857"/>
                  </a:lnTo>
                  <a:lnTo>
                    <a:pt x="323582" y="243290"/>
                  </a:lnTo>
                  <a:lnTo>
                    <a:pt x="320563" y="245101"/>
                  </a:lnTo>
                  <a:lnTo>
                    <a:pt x="312111" y="245705"/>
                  </a:lnTo>
                  <a:lnTo>
                    <a:pt x="310300" y="251742"/>
                  </a:lnTo>
                  <a:lnTo>
                    <a:pt x="303056" y="254760"/>
                  </a:lnTo>
                  <a:lnTo>
                    <a:pt x="301245" y="252345"/>
                  </a:lnTo>
                  <a:lnTo>
                    <a:pt x="295208" y="257779"/>
                  </a:lnTo>
                  <a:lnTo>
                    <a:pt x="294000" y="254157"/>
                  </a:lnTo>
                  <a:lnTo>
                    <a:pt x="289775" y="251742"/>
                  </a:lnTo>
                  <a:lnTo>
                    <a:pt x="280115" y="257779"/>
                  </a:lnTo>
                  <a:lnTo>
                    <a:pt x="283738" y="266231"/>
                  </a:lnTo>
                  <a:lnTo>
                    <a:pt x="281926" y="267438"/>
                  </a:lnTo>
                  <a:lnTo>
                    <a:pt x="284341" y="272268"/>
                  </a:lnTo>
                  <a:lnTo>
                    <a:pt x="283134" y="279512"/>
                  </a:lnTo>
                  <a:lnTo>
                    <a:pt x="286756" y="277097"/>
                  </a:lnTo>
                  <a:lnTo>
                    <a:pt x="290982" y="276493"/>
                  </a:lnTo>
                  <a:lnTo>
                    <a:pt x="300037" y="282530"/>
                  </a:lnTo>
                  <a:lnTo>
                    <a:pt x="302452" y="280116"/>
                  </a:lnTo>
                  <a:lnTo>
                    <a:pt x="308489" y="281927"/>
                  </a:lnTo>
                  <a:lnTo>
                    <a:pt x="314526" y="286153"/>
                  </a:lnTo>
                  <a:lnTo>
                    <a:pt x="318148" y="284945"/>
                  </a:lnTo>
                  <a:lnTo>
                    <a:pt x="318148" y="289171"/>
                  </a:lnTo>
                  <a:lnTo>
                    <a:pt x="325997" y="296416"/>
                  </a:lnTo>
                  <a:lnTo>
                    <a:pt x="338674" y="300641"/>
                  </a:lnTo>
                  <a:lnTo>
                    <a:pt x="338674" y="303660"/>
                  </a:lnTo>
                  <a:lnTo>
                    <a:pt x="344711" y="302453"/>
                  </a:lnTo>
                  <a:lnTo>
                    <a:pt x="345315" y="309093"/>
                  </a:lnTo>
                  <a:lnTo>
                    <a:pt x="339881" y="321167"/>
                  </a:lnTo>
                  <a:lnTo>
                    <a:pt x="325997" y="327808"/>
                  </a:lnTo>
                  <a:lnTo>
                    <a:pt x="325393" y="334448"/>
                  </a:lnTo>
                  <a:lnTo>
                    <a:pt x="327204" y="338674"/>
                  </a:lnTo>
                  <a:lnTo>
                    <a:pt x="329619" y="334448"/>
                  </a:lnTo>
                  <a:lnTo>
                    <a:pt x="338070" y="333844"/>
                  </a:lnTo>
                  <a:lnTo>
                    <a:pt x="341089" y="336259"/>
                  </a:lnTo>
                  <a:lnTo>
                    <a:pt x="353163" y="335052"/>
                  </a:lnTo>
                  <a:lnTo>
                    <a:pt x="357992" y="335052"/>
                  </a:lnTo>
                  <a:lnTo>
                    <a:pt x="362218" y="337467"/>
                  </a:lnTo>
                  <a:lnTo>
                    <a:pt x="377311" y="327808"/>
                  </a:lnTo>
                  <a:lnTo>
                    <a:pt x="383348" y="332637"/>
                  </a:lnTo>
                  <a:lnTo>
                    <a:pt x="382744" y="337467"/>
                  </a:lnTo>
                  <a:lnTo>
                    <a:pt x="379726" y="338674"/>
                  </a:lnTo>
                  <a:lnTo>
                    <a:pt x="375500" y="342900"/>
                  </a:lnTo>
                  <a:lnTo>
                    <a:pt x="377311" y="348333"/>
                  </a:lnTo>
                  <a:lnTo>
                    <a:pt x="386366" y="353163"/>
                  </a:lnTo>
                  <a:lnTo>
                    <a:pt x="385159" y="356785"/>
                  </a:lnTo>
                  <a:lnTo>
                    <a:pt x="387574" y="358596"/>
                  </a:lnTo>
                  <a:lnTo>
                    <a:pt x="385159" y="362822"/>
                  </a:lnTo>
                  <a:lnTo>
                    <a:pt x="385762" y="366444"/>
                  </a:lnTo>
                  <a:lnTo>
                    <a:pt x="388781" y="366444"/>
                  </a:lnTo>
                  <a:lnTo>
                    <a:pt x="389988" y="371274"/>
                  </a:lnTo>
                  <a:lnTo>
                    <a:pt x="380329" y="369463"/>
                  </a:lnTo>
                  <a:lnTo>
                    <a:pt x="376103" y="372481"/>
                  </a:lnTo>
                  <a:lnTo>
                    <a:pt x="373689" y="376103"/>
                  </a:lnTo>
                  <a:lnTo>
                    <a:pt x="373689" y="380329"/>
                  </a:lnTo>
                  <a:lnTo>
                    <a:pt x="370066" y="384555"/>
                  </a:lnTo>
                  <a:lnTo>
                    <a:pt x="368255" y="393007"/>
                  </a:lnTo>
                  <a:lnTo>
                    <a:pt x="374896" y="396629"/>
                  </a:lnTo>
                  <a:lnTo>
                    <a:pt x="377914" y="397233"/>
                  </a:lnTo>
                  <a:lnTo>
                    <a:pt x="384555" y="401459"/>
                  </a:lnTo>
                  <a:lnTo>
                    <a:pt x="393007" y="400855"/>
                  </a:lnTo>
                  <a:lnTo>
                    <a:pt x="395422" y="403270"/>
                  </a:lnTo>
                  <a:lnTo>
                    <a:pt x="402062" y="405081"/>
                  </a:lnTo>
                  <a:lnTo>
                    <a:pt x="408099" y="412929"/>
                  </a:lnTo>
                  <a:lnTo>
                    <a:pt x="406288" y="414740"/>
                  </a:lnTo>
                  <a:lnTo>
                    <a:pt x="411118" y="418362"/>
                  </a:lnTo>
                  <a:lnTo>
                    <a:pt x="417155" y="418362"/>
                  </a:lnTo>
                  <a:lnTo>
                    <a:pt x="418966" y="424399"/>
                  </a:lnTo>
                  <a:lnTo>
                    <a:pt x="417758" y="428625"/>
                  </a:lnTo>
                  <a:lnTo>
                    <a:pt x="414136" y="437680"/>
                  </a:lnTo>
                  <a:lnTo>
                    <a:pt x="409910" y="444925"/>
                  </a:lnTo>
                  <a:lnTo>
                    <a:pt x="412929" y="446736"/>
                  </a:lnTo>
                  <a:lnTo>
                    <a:pt x="413533" y="453980"/>
                  </a:lnTo>
                  <a:lnTo>
                    <a:pt x="399647" y="454584"/>
                  </a:lnTo>
                  <a:lnTo>
                    <a:pt x="399647" y="456999"/>
                  </a:lnTo>
                  <a:lnTo>
                    <a:pt x="402062" y="462432"/>
                  </a:lnTo>
                  <a:lnTo>
                    <a:pt x="405081" y="463639"/>
                  </a:lnTo>
                  <a:lnTo>
                    <a:pt x="403873" y="473299"/>
                  </a:lnTo>
                  <a:lnTo>
                    <a:pt x="405081" y="475110"/>
                  </a:lnTo>
                  <a:lnTo>
                    <a:pt x="402666" y="482958"/>
                  </a:lnTo>
                  <a:lnTo>
                    <a:pt x="402062" y="493824"/>
                  </a:lnTo>
                  <a:lnTo>
                    <a:pt x="400251" y="499258"/>
                  </a:lnTo>
                  <a:lnTo>
                    <a:pt x="403270" y="503484"/>
                  </a:lnTo>
                  <a:lnTo>
                    <a:pt x="402062" y="504691"/>
                  </a:lnTo>
                  <a:lnTo>
                    <a:pt x="406892" y="510728"/>
                  </a:lnTo>
                  <a:lnTo>
                    <a:pt x="404477" y="514954"/>
                  </a:lnTo>
                  <a:lnTo>
                    <a:pt x="402666" y="524009"/>
                  </a:lnTo>
                  <a:lnTo>
                    <a:pt x="405081" y="526424"/>
                  </a:lnTo>
                  <a:lnTo>
                    <a:pt x="411721" y="527028"/>
                  </a:lnTo>
                  <a:lnTo>
                    <a:pt x="411721" y="530046"/>
                  </a:lnTo>
                  <a:lnTo>
                    <a:pt x="415947" y="532461"/>
                  </a:lnTo>
                  <a:lnTo>
                    <a:pt x="417758" y="537291"/>
                  </a:lnTo>
                  <a:lnTo>
                    <a:pt x="421381" y="539102"/>
                  </a:lnTo>
                  <a:lnTo>
                    <a:pt x="425003" y="537894"/>
                  </a:lnTo>
                  <a:lnTo>
                    <a:pt x="431644" y="540309"/>
                  </a:lnTo>
                  <a:lnTo>
                    <a:pt x="435869" y="539705"/>
                  </a:lnTo>
                  <a:lnTo>
                    <a:pt x="443717" y="535480"/>
                  </a:lnTo>
                  <a:lnTo>
                    <a:pt x="447943" y="534272"/>
                  </a:lnTo>
                  <a:lnTo>
                    <a:pt x="449151" y="528235"/>
                  </a:lnTo>
                  <a:lnTo>
                    <a:pt x="455188" y="524009"/>
                  </a:lnTo>
                  <a:lnTo>
                    <a:pt x="463639" y="520991"/>
                  </a:lnTo>
                  <a:lnTo>
                    <a:pt x="473299" y="513143"/>
                  </a:lnTo>
                  <a:lnTo>
                    <a:pt x="485976" y="514954"/>
                  </a:lnTo>
                  <a:lnTo>
                    <a:pt x="484165" y="522198"/>
                  </a:lnTo>
                  <a:lnTo>
                    <a:pt x="491409" y="533065"/>
                  </a:lnTo>
                  <a:lnTo>
                    <a:pt x="492013" y="539102"/>
                  </a:lnTo>
                  <a:lnTo>
                    <a:pt x="495635" y="539102"/>
                  </a:lnTo>
                  <a:lnTo>
                    <a:pt x="498050" y="542724"/>
                  </a:lnTo>
                  <a:lnTo>
                    <a:pt x="494428" y="548157"/>
                  </a:lnTo>
                  <a:lnTo>
                    <a:pt x="493221" y="553590"/>
                  </a:lnTo>
                  <a:lnTo>
                    <a:pt x="493824" y="559024"/>
                  </a:lnTo>
                  <a:lnTo>
                    <a:pt x="492013" y="562646"/>
                  </a:lnTo>
                  <a:lnTo>
                    <a:pt x="487184" y="560835"/>
                  </a:lnTo>
                  <a:lnTo>
                    <a:pt x="478732" y="565664"/>
                  </a:lnTo>
                  <a:lnTo>
                    <a:pt x="479939" y="570494"/>
                  </a:lnTo>
                  <a:lnTo>
                    <a:pt x="482354" y="571701"/>
                  </a:lnTo>
                  <a:lnTo>
                    <a:pt x="491409" y="582568"/>
                  </a:lnTo>
                  <a:lnTo>
                    <a:pt x="489598" y="585586"/>
                  </a:lnTo>
                  <a:lnTo>
                    <a:pt x="491409" y="591623"/>
                  </a:lnTo>
                  <a:lnTo>
                    <a:pt x="493824" y="593434"/>
                  </a:lnTo>
                  <a:lnTo>
                    <a:pt x="491409" y="598264"/>
                  </a:lnTo>
                  <a:lnTo>
                    <a:pt x="489598" y="597661"/>
                  </a:lnTo>
                  <a:lnTo>
                    <a:pt x="485976" y="601886"/>
                  </a:lnTo>
                  <a:lnTo>
                    <a:pt x="482354" y="607923"/>
                  </a:lnTo>
                  <a:lnTo>
                    <a:pt x="481147" y="613960"/>
                  </a:lnTo>
                  <a:lnTo>
                    <a:pt x="485976" y="618790"/>
                  </a:lnTo>
                  <a:lnTo>
                    <a:pt x="485373" y="624827"/>
                  </a:lnTo>
                  <a:lnTo>
                    <a:pt x="488391" y="630260"/>
                  </a:lnTo>
                  <a:lnTo>
                    <a:pt x="482958" y="632071"/>
                  </a:lnTo>
                  <a:lnTo>
                    <a:pt x="483562" y="636901"/>
                  </a:lnTo>
                  <a:lnTo>
                    <a:pt x="482958" y="644145"/>
                  </a:lnTo>
                  <a:lnTo>
                    <a:pt x="479336" y="645352"/>
                  </a:lnTo>
                  <a:lnTo>
                    <a:pt x="479336" y="651389"/>
                  </a:lnTo>
                  <a:lnTo>
                    <a:pt x="476921" y="656822"/>
                  </a:lnTo>
                  <a:lnTo>
                    <a:pt x="473902" y="659841"/>
                  </a:lnTo>
                  <a:lnTo>
                    <a:pt x="472091" y="666482"/>
                  </a:lnTo>
                  <a:lnTo>
                    <a:pt x="472091" y="669500"/>
                  </a:lnTo>
                  <a:lnTo>
                    <a:pt x="475713" y="670104"/>
                  </a:lnTo>
                  <a:lnTo>
                    <a:pt x="478128" y="668293"/>
                  </a:lnTo>
                  <a:lnTo>
                    <a:pt x="485976" y="675537"/>
                  </a:lnTo>
                  <a:lnTo>
                    <a:pt x="493824" y="676745"/>
                  </a:lnTo>
                  <a:lnTo>
                    <a:pt x="499257" y="672518"/>
                  </a:lnTo>
                  <a:lnTo>
                    <a:pt x="502880" y="671311"/>
                  </a:lnTo>
                  <a:lnTo>
                    <a:pt x="505898" y="676745"/>
                  </a:lnTo>
                  <a:lnTo>
                    <a:pt x="511935" y="682178"/>
                  </a:lnTo>
                  <a:lnTo>
                    <a:pt x="511935" y="685197"/>
                  </a:lnTo>
                  <a:lnTo>
                    <a:pt x="516161" y="688819"/>
                  </a:lnTo>
                  <a:lnTo>
                    <a:pt x="521594" y="691234"/>
                  </a:lnTo>
                  <a:lnTo>
                    <a:pt x="519180" y="694856"/>
                  </a:lnTo>
                  <a:lnTo>
                    <a:pt x="519783" y="697271"/>
                  </a:lnTo>
                  <a:lnTo>
                    <a:pt x="516765" y="702100"/>
                  </a:lnTo>
                  <a:lnTo>
                    <a:pt x="512539" y="700893"/>
                  </a:lnTo>
                  <a:lnTo>
                    <a:pt x="508917" y="705118"/>
                  </a:lnTo>
                  <a:lnTo>
                    <a:pt x="506502" y="709948"/>
                  </a:lnTo>
                  <a:lnTo>
                    <a:pt x="507709" y="712967"/>
                  </a:lnTo>
                  <a:lnTo>
                    <a:pt x="505898" y="716589"/>
                  </a:lnTo>
                  <a:lnTo>
                    <a:pt x="505898" y="721419"/>
                  </a:lnTo>
                  <a:lnTo>
                    <a:pt x="499257" y="730474"/>
                  </a:lnTo>
                  <a:lnTo>
                    <a:pt x="495032" y="734096"/>
                  </a:lnTo>
                  <a:lnTo>
                    <a:pt x="495032" y="740133"/>
                  </a:lnTo>
                  <a:lnTo>
                    <a:pt x="493221" y="747981"/>
                  </a:lnTo>
                  <a:lnTo>
                    <a:pt x="495032" y="751603"/>
                  </a:lnTo>
                  <a:lnTo>
                    <a:pt x="491409" y="755225"/>
                  </a:lnTo>
                  <a:lnTo>
                    <a:pt x="492013" y="764884"/>
                  </a:lnTo>
                  <a:lnTo>
                    <a:pt x="487787" y="770318"/>
                  </a:lnTo>
                  <a:lnTo>
                    <a:pt x="483562" y="772733"/>
                  </a:lnTo>
                  <a:lnTo>
                    <a:pt x="480543" y="776355"/>
                  </a:lnTo>
                  <a:lnTo>
                    <a:pt x="479939" y="781184"/>
                  </a:lnTo>
                  <a:lnTo>
                    <a:pt x="476921" y="785410"/>
                  </a:lnTo>
                  <a:lnTo>
                    <a:pt x="471488" y="787221"/>
                  </a:lnTo>
                  <a:lnTo>
                    <a:pt x="467262" y="792654"/>
                  </a:lnTo>
                  <a:lnTo>
                    <a:pt x="467865" y="795069"/>
                  </a:lnTo>
                  <a:lnTo>
                    <a:pt x="472695" y="799295"/>
                  </a:lnTo>
                  <a:lnTo>
                    <a:pt x="473299" y="802918"/>
                  </a:lnTo>
                  <a:lnTo>
                    <a:pt x="476921" y="805936"/>
                  </a:lnTo>
                  <a:lnTo>
                    <a:pt x="476921" y="812577"/>
                  </a:lnTo>
                  <a:lnTo>
                    <a:pt x="479939" y="811369"/>
                  </a:lnTo>
                  <a:lnTo>
                    <a:pt x="482354" y="817406"/>
                  </a:lnTo>
                  <a:lnTo>
                    <a:pt x="485976" y="819217"/>
                  </a:lnTo>
                  <a:lnTo>
                    <a:pt x="489598" y="822236"/>
                  </a:lnTo>
                  <a:lnTo>
                    <a:pt x="490806" y="830084"/>
                  </a:lnTo>
                  <a:lnTo>
                    <a:pt x="484769" y="837328"/>
                  </a:lnTo>
                  <a:lnTo>
                    <a:pt x="484165" y="841554"/>
                  </a:lnTo>
                  <a:lnTo>
                    <a:pt x="476317" y="850006"/>
                  </a:lnTo>
                  <a:lnTo>
                    <a:pt x="472091" y="850006"/>
                  </a:lnTo>
                  <a:lnTo>
                    <a:pt x="474506" y="856043"/>
                  </a:lnTo>
                  <a:lnTo>
                    <a:pt x="476921" y="857854"/>
                  </a:lnTo>
                  <a:lnTo>
                    <a:pt x="481147" y="869928"/>
                  </a:lnTo>
                  <a:lnTo>
                    <a:pt x="487184" y="875965"/>
                  </a:lnTo>
                  <a:lnTo>
                    <a:pt x="487184" y="878983"/>
                  </a:lnTo>
                  <a:lnTo>
                    <a:pt x="492013" y="884417"/>
                  </a:lnTo>
                  <a:lnTo>
                    <a:pt x="494428" y="891661"/>
                  </a:lnTo>
                  <a:lnTo>
                    <a:pt x="490806" y="898905"/>
                  </a:lnTo>
                  <a:lnTo>
                    <a:pt x="485976" y="901923"/>
                  </a:lnTo>
                  <a:lnTo>
                    <a:pt x="482354" y="898301"/>
                  </a:lnTo>
                  <a:lnTo>
                    <a:pt x="479336" y="901923"/>
                  </a:lnTo>
                  <a:lnTo>
                    <a:pt x="482958" y="912187"/>
                  </a:lnTo>
                  <a:lnTo>
                    <a:pt x="478732" y="912790"/>
                  </a:lnTo>
                  <a:lnTo>
                    <a:pt x="476921" y="918224"/>
                  </a:lnTo>
                  <a:lnTo>
                    <a:pt x="471488" y="924864"/>
                  </a:lnTo>
                  <a:lnTo>
                    <a:pt x="467865" y="924864"/>
                  </a:lnTo>
                  <a:lnTo>
                    <a:pt x="472091" y="931505"/>
                  </a:lnTo>
                  <a:lnTo>
                    <a:pt x="470884" y="936335"/>
                  </a:lnTo>
                  <a:lnTo>
                    <a:pt x="464847" y="936335"/>
                  </a:lnTo>
                  <a:lnTo>
                    <a:pt x="461225" y="940560"/>
                  </a:lnTo>
                  <a:lnTo>
                    <a:pt x="458810" y="941164"/>
                  </a:lnTo>
                  <a:lnTo>
                    <a:pt x="443114" y="929090"/>
                  </a:lnTo>
                  <a:lnTo>
                    <a:pt x="440095" y="926071"/>
                  </a:lnTo>
                  <a:lnTo>
                    <a:pt x="435266" y="923657"/>
                  </a:lnTo>
                  <a:lnTo>
                    <a:pt x="432247" y="916412"/>
                  </a:lnTo>
                  <a:lnTo>
                    <a:pt x="417155" y="898301"/>
                  </a:lnTo>
                  <a:lnTo>
                    <a:pt x="412325" y="891661"/>
                  </a:lnTo>
                  <a:lnTo>
                    <a:pt x="396025" y="871739"/>
                  </a:lnTo>
                  <a:lnTo>
                    <a:pt x="392403" y="866909"/>
                  </a:lnTo>
                  <a:lnTo>
                    <a:pt x="379122" y="850609"/>
                  </a:lnTo>
                  <a:lnTo>
                    <a:pt x="373689" y="842158"/>
                  </a:lnTo>
                  <a:lnTo>
                    <a:pt x="361615" y="826461"/>
                  </a:lnTo>
                  <a:lnTo>
                    <a:pt x="356181" y="821029"/>
                  </a:lnTo>
                  <a:lnTo>
                    <a:pt x="350748" y="820424"/>
                  </a:lnTo>
                  <a:lnTo>
                    <a:pt x="347730" y="816802"/>
                  </a:lnTo>
                  <a:lnTo>
                    <a:pt x="345315" y="812577"/>
                  </a:lnTo>
                  <a:lnTo>
                    <a:pt x="342900" y="801710"/>
                  </a:lnTo>
                  <a:lnTo>
                    <a:pt x="340485" y="791447"/>
                  </a:lnTo>
                  <a:lnTo>
                    <a:pt x="339278" y="789032"/>
                  </a:lnTo>
                  <a:lnTo>
                    <a:pt x="333844" y="775751"/>
                  </a:lnTo>
                  <a:lnTo>
                    <a:pt x="328411" y="765488"/>
                  </a:lnTo>
                  <a:lnTo>
                    <a:pt x="318752" y="742548"/>
                  </a:lnTo>
                  <a:lnTo>
                    <a:pt x="306074" y="715985"/>
                  </a:lnTo>
                  <a:lnTo>
                    <a:pt x="301849" y="701496"/>
                  </a:lnTo>
                  <a:lnTo>
                    <a:pt x="297623" y="685800"/>
                  </a:lnTo>
                  <a:lnTo>
                    <a:pt x="295812" y="672518"/>
                  </a:lnTo>
                  <a:lnTo>
                    <a:pt x="292189" y="638108"/>
                  </a:lnTo>
                  <a:lnTo>
                    <a:pt x="287360" y="611545"/>
                  </a:lnTo>
                  <a:lnTo>
                    <a:pt x="282530" y="593434"/>
                  </a:lnTo>
                  <a:lnTo>
                    <a:pt x="287360" y="594038"/>
                  </a:lnTo>
                  <a:lnTo>
                    <a:pt x="289171" y="600075"/>
                  </a:lnTo>
                  <a:lnTo>
                    <a:pt x="294000" y="602490"/>
                  </a:lnTo>
                  <a:lnTo>
                    <a:pt x="292793" y="606112"/>
                  </a:lnTo>
                  <a:lnTo>
                    <a:pt x="287360" y="607320"/>
                  </a:lnTo>
                  <a:lnTo>
                    <a:pt x="289171" y="613960"/>
                  </a:lnTo>
                  <a:lnTo>
                    <a:pt x="291586" y="612753"/>
                  </a:lnTo>
                  <a:lnTo>
                    <a:pt x="293397" y="608527"/>
                  </a:lnTo>
                  <a:lnTo>
                    <a:pt x="301849" y="612753"/>
                  </a:lnTo>
                  <a:lnTo>
                    <a:pt x="303660" y="615772"/>
                  </a:lnTo>
                  <a:lnTo>
                    <a:pt x="304263" y="620601"/>
                  </a:lnTo>
                  <a:lnTo>
                    <a:pt x="310300" y="624223"/>
                  </a:lnTo>
                  <a:lnTo>
                    <a:pt x="307886" y="628449"/>
                  </a:lnTo>
                  <a:lnTo>
                    <a:pt x="309697" y="632675"/>
                  </a:lnTo>
                  <a:lnTo>
                    <a:pt x="310300" y="639919"/>
                  </a:lnTo>
                  <a:lnTo>
                    <a:pt x="309093" y="642938"/>
                  </a:lnTo>
                  <a:lnTo>
                    <a:pt x="309093" y="649578"/>
                  </a:lnTo>
                  <a:lnTo>
                    <a:pt x="310904" y="651993"/>
                  </a:lnTo>
                  <a:lnTo>
                    <a:pt x="314526" y="653200"/>
                  </a:lnTo>
                  <a:lnTo>
                    <a:pt x="314526" y="657426"/>
                  </a:lnTo>
                  <a:lnTo>
                    <a:pt x="309697" y="667086"/>
                  </a:lnTo>
                  <a:lnTo>
                    <a:pt x="309697" y="673123"/>
                  </a:lnTo>
                  <a:lnTo>
                    <a:pt x="307886" y="674933"/>
                  </a:lnTo>
                  <a:lnTo>
                    <a:pt x="306678" y="682178"/>
                  </a:lnTo>
                  <a:lnTo>
                    <a:pt x="307282" y="685197"/>
                  </a:lnTo>
                  <a:lnTo>
                    <a:pt x="336863" y="684592"/>
                  </a:lnTo>
                  <a:lnTo>
                    <a:pt x="319960" y="677952"/>
                  </a:lnTo>
                  <a:lnTo>
                    <a:pt x="319960" y="675537"/>
                  </a:lnTo>
                  <a:lnTo>
                    <a:pt x="322374" y="667086"/>
                  </a:lnTo>
                  <a:lnTo>
                    <a:pt x="319960" y="662256"/>
                  </a:lnTo>
                  <a:lnTo>
                    <a:pt x="316941" y="659841"/>
                  </a:lnTo>
                  <a:lnTo>
                    <a:pt x="317545" y="654408"/>
                  </a:lnTo>
                  <a:lnTo>
                    <a:pt x="319356" y="649578"/>
                  </a:lnTo>
                  <a:lnTo>
                    <a:pt x="312715" y="647767"/>
                  </a:lnTo>
                  <a:lnTo>
                    <a:pt x="314526" y="639919"/>
                  </a:lnTo>
                  <a:lnTo>
                    <a:pt x="313319" y="636297"/>
                  </a:lnTo>
                  <a:lnTo>
                    <a:pt x="310904" y="633278"/>
                  </a:lnTo>
                  <a:lnTo>
                    <a:pt x="309697" y="629053"/>
                  </a:lnTo>
                  <a:lnTo>
                    <a:pt x="313319" y="625431"/>
                  </a:lnTo>
                  <a:lnTo>
                    <a:pt x="313319" y="619394"/>
                  </a:lnTo>
                  <a:lnTo>
                    <a:pt x="309093" y="608527"/>
                  </a:lnTo>
                  <a:lnTo>
                    <a:pt x="306678" y="604905"/>
                  </a:lnTo>
                  <a:lnTo>
                    <a:pt x="302452" y="604301"/>
                  </a:lnTo>
                  <a:lnTo>
                    <a:pt x="304263" y="609735"/>
                  </a:lnTo>
                  <a:lnTo>
                    <a:pt x="299434" y="609130"/>
                  </a:lnTo>
                  <a:lnTo>
                    <a:pt x="298830" y="604301"/>
                  </a:lnTo>
                  <a:lnTo>
                    <a:pt x="295812" y="598868"/>
                  </a:lnTo>
                  <a:lnTo>
                    <a:pt x="294000" y="598264"/>
                  </a:lnTo>
                  <a:lnTo>
                    <a:pt x="289775" y="588001"/>
                  </a:lnTo>
                  <a:lnTo>
                    <a:pt x="289775" y="582568"/>
                  </a:lnTo>
                  <a:lnTo>
                    <a:pt x="286152" y="577135"/>
                  </a:lnTo>
                  <a:lnTo>
                    <a:pt x="285549" y="574720"/>
                  </a:lnTo>
                  <a:lnTo>
                    <a:pt x="287963" y="571098"/>
                  </a:lnTo>
                  <a:lnTo>
                    <a:pt x="287360" y="568079"/>
                  </a:lnTo>
                  <a:lnTo>
                    <a:pt x="279512" y="559627"/>
                  </a:lnTo>
                  <a:lnTo>
                    <a:pt x="275890" y="557816"/>
                  </a:lnTo>
                  <a:lnTo>
                    <a:pt x="283134" y="579549"/>
                  </a:lnTo>
                  <a:lnTo>
                    <a:pt x="282530" y="584379"/>
                  </a:lnTo>
                  <a:lnTo>
                    <a:pt x="283738" y="589209"/>
                  </a:lnTo>
                  <a:lnTo>
                    <a:pt x="280115" y="591020"/>
                  </a:lnTo>
                  <a:lnTo>
                    <a:pt x="278908" y="584983"/>
                  </a:lnTo>
                  <a:lnTo>
                    <a:pt x="275286" y="574720"/>
                  </a:lnTo>
                  <a:lnTo>
                    <a:pt x="271060" y="558420"/>
                  </a:lnTo>
                  <a:lnTo>
                    <a:pt x="266834" y="546346"/>
                  </a:lnTo>
                  <a:lnTo>
                    <a:pt x="262005" y="531857"/>
                  </a:lnTo>
                  <a:lnTo>
                    <a:pt x="257175" y="514350"/>
                  </a:lnTo>
                  <a:lnTo>
                    <a:pt x="249931" y="496239"/>
                  </a:lnTo>
                  <a:lnTo>
                    <a:pt x="233631" y="462432"/>
                  </a:lnTo>
                  <a:lnTo>
                    <a:pt x="233027" y="460017"/>
                  </a:lnTo>
                  <a:lnTo>
                    <a:pt x="219746" y="431040"/>
                  </a:lnTo>
                  <a:lnTo>
                    <a:pt x="215520" y="419570"/>
                  </a:lnTo>
                  <a:lnTo>
                    <a:pt x="208276" y="388177"/>
                  </a:lnTo>
                  <a:lnTo>
                    <a:pt x="203446" y="370670"/>
                  </a:lnTo>
                  <a:lnTo>
                    <a:pt x="202239" y="362822"/>
                  </a:lnTo>
                  <a:lnTo>
                    <a:pt x="199220" y="354370"/>
                  </a:lnTo>
                  <a:lnTo>
                    <a:pt x="194390" y="342296"/>
                  </a:lnTo>
                  <a:lnTo>
                    <a:pt x="193183" y="342296"/>
                  </a:lnTo>
                  <a:lnTo>
                    <a:pt x="187146" y="325393"/>
                  </a:lnTo>
                  <a:lnTo>
                    <a:pt x="181713" y="309093"/>
                  </a:lnTo>
                  <a:lnTo>
                    <a:pt x="178694" y="306075"/>
                  </a:lnTo>
                  <a:lnTo>
                    <a:pt x="179902" y="303056"/>
                  </a:lnTo>
                  <a:lnTo>
                    <a:pt x="172657" y="288567"/>
                  </a:lnTo>
                  <a:lnTo>
                    <a:pt x="167828" y="281927"/>
                  </a:lnTo>
                  <a:lnTo>
                    <a:pt x="160583" y="277701"/>
                  </a:lnTo>
                  <a:lnTo>
                    <a:pt x="158169" y="278908"/>
                  </a:lnTo>
                  <a:lnTo>
                    <a:pt x="155150" y="275890"/>
                  </a:lnTo>
                  <a:lnTo>
                    <a:pt x="155150" y="273475"/>
                  </a:lnTo>
                  <a:lnTo>
                    <a:pt x="148509" y="254760"/>
                  </a:lnTo>
                  <a:lnTo>
                    <a:pt x="141869" y="239064"/>
                  </a:lnTo>
                  <a:lnTo>
                    <a:pt x="137039" y="228197"/>
                  </a:lnTo>
                  <a:lnTo>
                    <a:pt x="132210" y="222160"/>
                  </a:lnTo>
                  <a:lnTo>
                    <a:pt x="124965" y="216124"/>
                  </a:lnTo>
                  <a:lnTo>
                    <a:pt x="121343" y="214313"/>
                  </a:lnTo>
                  <a:lnTo>
                    <a:pt x="118928" y="208879"/>
                  </a:lnTo>
                  <a:lnTo>
                    <a:pt x="111684" y="200428"/>
                  </a:lnTo>
                  <a:lnTo>
                    <a:pt x="105647" y="195598"/>
                  </a:lnTo>
                  <a:lnTo>
                    <a:pt x="103232" y="197409"/>
                  </a:lnTo>
                  <a:lnTo>
                    <a:pt x="94780" y="185939"/>
                  </a:lnTo>
                  <a:lnTo>
                    <a:pt x="89347" y="178695"/>
                  </a:lnTo>
                  <a:lnTo>
                    <a:pt x="89951" y="173865"/>
                  </a:lnTo>
                  <a:lnTo>
                    <a:pt x="87536" y="169035"/>
                  </a:lnTo>
                  <a:lnTo>
                    <a:pt x="82103" y="164206"/>
                  </a:lnTo>
                  <a:lnTo>
                    <a:pt x="85121" y="161187"/>
                  </a:lnTo>
                  <a:lnTo>
                    <a:pt x="89347" y="162395"/>
                  </a:lnTo>
                  <a:lnTo>
                    <a:pt x="91762" y="155754"/>
                  </a:lnTo>
                  <a:lnTo>
                    <a:pt x="90555" y="154547"/>
                  </a:lnTo>
                  <a:lnTo>
                    <a:pt x="89347" y="153943"/>
                  </a:lnTo>
                  <a:lnTo>
                    <a:pt x="88743" y="152735"/>
                  </a:lnTo>
                  <a:lnTo>
                    <a:pt x="92366" y="147302"/>
                  </a:lnTo>
                  <a:lnTo>
                    <a:pt x="91158" y="144284"/>
                  </a:lnTo>
                  <a:lnTo>
                    <a:pt x="93573" y="143680"/>
                  </a:lnTo>
                  <a:lnTo>
                    <a:pt x="95384" y="144284"/>
                  </a:lnTo>
                  <a:lnTo>
                    <a:pt x="97195" y="144887"/>
                  </a:lnTo>
                  <a:lnTo>
                    <a:pt x="100214" y="143076"/>
                  </a:lnTo>
                  <a:lnTo>
                    <a:pt x="103836" y="140058"/>
                  </a:lnTo>
                  <a:lnTo>
                    <a:pt x="105647" y="140058"/>
                  </a:lnTo>
                  <a:lnTo>
                    <a:pt x="106251" y="138850"/>
                  </a:lnTo>
                  <a:lnTo>
                    <a:pt x="108665" y="139454"/>
                  </a:lnTo>
                  <a:lnTo>
                    <a:pt x="110477" y="137643"/>
                  </a:lnTo>
                  <a:lnTo>
                    <a:pt x="109873" y="136436"/>
                  </a:lnTo>
                  <a:lnTo>
                    <a:pt x="107458" y="135228"/>
                  </a:lnTo>
                  <a:lnTo>
                    <a:pt x="105647" y="135228"/>
                  </a:lnTo>
                  <a:lnTo>
                    <a:pt x="104440" y="135228"/>
                  </a:lnTo>
                  <a:lnTo>
                    <a:pt x="103232" y="137643"/>
                  </a:lnTo>
                  <a:lnTo>
                    <a:pt x="99006" y="136436"/>
                  </a:lnTo>
                  <a:lnTo>
                    <a:pt x="94780" y="135228"/>
                  </a:lnTo>
                  <a:lnTo>
                    <a:pt x="93573" y="135832"/>
                  </a:lnTo>
                  <a:lnTo>
                    <a:pt x="91762" y="137039"/>
                  </a:lnTo>
                  <a:lnTo>
                    <a:pt x="91762" y="138247"/>
                  </a:lnTo>
                  <a:lnTo>
                    <a:pt x="86329" y="141869"/>
                  </a:lnTo>
                  <a:lnTo>
                    <a:pt x="85121" y="144284"/>
                  </a:lnTo>
                  <a:lnTo>
                    <a:pt x="82707" y="144284"/>
                  </a:lnTo>
                  <a:lnTo>
                    <a:pt x="80292" y="143076"/>
                  </a:lnTo>
                  <a:lnTo>
                    <a:pt x="78481" y="144284"/>
                  </a:lnTo>
                  <a:lnTo>
                    <a:pt x="77273" y="143076"/>
                  </a:lnTo>
                  <a:lnTo>
                    <a:pt x="76670" y="142473"/>
                  </a:lnTo>
                  <a:lnTo>
                    <a:pt x="73651" y="143680"/>
                  </a:lnTo>
                  <a:lnTo>
                    <a:pt x="73047" y="144887"/>
                  </a:lnTo>
                  <a:lnTo>
                    <a:pt x="73651" y="147906"/>
                  </a:lnTo>
                  <a:lnTo>
                    <a:pt x="73651" y="149717"/>
                  </a:lnTo>
                  <a:lnTo>
                    <a:pt x="73651" y="150321"/>
                  </a:lnTo>
                  <a:lnTo>
                    <a:pt x="73651" y="152132"/>
                  </a:lnTo>
                  <a:lnTo>
                    <a:pt x="73651" y="154547"/>
                  </a:lnTo>
                  <a:lnTo>
                    <a:pt x="74255" y="156358"/>
                  </a:lnTo>
                  <a:lnTo>
                    <a:pt x="75462" y="160584"/>
                  </a:lnTo>
                  <a:lnTo>
                    <a:pt x="70029" y="164809"/>
                  </a:lnTo>
                  <a:lnTo>
                    <a:pt x="66407" y="158169"/>
                  </a:lnTo>
                  <a:lnTo>
                    <a:pt x="63388" y="148510"/>
                  </a:lnTo>
                  <a:lnTo>
                    <a:pt x="62784" y="141869"/>
                  </a:lnTo>
                  <a:lnTo>
                    <a:pt x="59766" y="135228"/>
                  </a:lnTo>
                  <a:lnTo>
                    <a:pt x="58559" y="130399"/>
                  </a:lnTo>
                  <a:lnTo>
                    <a:pt x="56144" y="126776"/>
                  </a:lnTo>
                  <a:lnTo>
                    <a:pt x="54333" y="121343"/>
                  </a:lnTo>
                  <a:lnTo>
                    <a:pt x="51918" y="122550"/>
                  </a:lnTo>
                  <a:lnTo>
                    <a:pt x="42259" y="98403"/>
                  </a:lnTo>
                  <a:lnTo>
                    <a:pt x="36825" y="85725"/>
                  </a:lnTo>
                  <a:lnTo>
                    <a:pt x="30789" y="77877"/>
                  </a:lnTo>
                  <a:lnTo>
                    <a:pt x="25959" y="67614"/>
                  </a:lnTo>
                  <a:lnTo>
                    <a:pt x="22337" y="60974"/>
                  </a:lnTo>
                  <a:lnTo>
                    <a:pt x="19922" y="53729"/>
                  </a:lnTo>
                  <a:lnTo>
                    <a:pt x="9055" y="27770"/>
                  </a:lnTo>
                  <a:lnTo>
                    <a:pt x="3622" y="16300"/>
                  </a:lnTo>
                  <a:lnTo>
                    <a:pt x="0" y="6641"/>
                  </a:lnTo>
                  <a:lnTo>
                    <a:pt x="4226" y="7848"/>
                  </a:lnTo>
                  <a:lnTo>
                    <a:pt x="6037" y="6037"/>
                  </a:lnTo>
                  <a:lnTo>
                    <a:pt x="18111" y="1207"/>
                  </a:lnTo>
                  <a:lnTo>
                    <a:pt x="21733" y="3018"/>
                  </a:lnTo>
                  <a:lnTo>
                    <a:pt x="28977" y="0"/>
                  </a:lnTo>
                  <a:lnTo>
                    <a:pt x="29581" y="5433"/>
                  </a:lnTo>
                  <a:lnTo>
                    <a:pt x="25959" y="10263"/>
                  </a:lnTo>
                  <a:lnTo>
                    <a:pt x="28374" y="15092"/>
                  </a:lnTo>
                  <a:lnTo>
                    <a:pt x="35618" y="14489"/>
                  </a:lnTo>
                  <a:lnTo>
                    <a:pt x="38033" y="15092"/>
                  </a:lnTo>
                  <a:lnTo>
                    <a:pt x="39240" y="21129"/>
                  </a:lnTo>
                  <a:lnTo>
                    <a:pt x="36825" y="20526"/>
                  </a:lnTo>
                  <a:lnTo>
                    <a:pt x="37429" y="26563"/>
                  </a:lnTo>
                  <a:lnTo>
                    <a:pt x="42259" y="27166"/>
                  </a:lnTo>
                  <a:lnTo>
                    <a:pt x="44674" y="25355"/>
                  </a:lnTo>
                  <a:lnTo>
                    <a:pt x="45277" y="20526"/>
                  </a:lnTo>
                  <a:lnTo>
                    <a:pt x="48899" y="19922"/>
                  </a:lnTo>
                  <a:lnTo>
                    <a:pt x="50711" y="23544"/>
                  </a:lnTo>
                  <a:lnTo>
                    <a:pt x="57351" y="24148"/>
                  </a:lnTo>
                  <a:lnTo>
                    <a:pt x="60973" y="25959"/>
                  </a:lnTo>
                  <a:lnTo>
                    <a:pt x="58559" y="30185"/>
                  </a:lnTo>
                  <a:lnTo>
                    <a:pt x="59766" y="35014"/>
                  </a:lnTo>
                  <a:lnTo>
                    <a:pt x="62784" y="35618"/>
                  </a:lnTo>
                  <a:lnTo>
                    <a:pt x="65199" y="33203"/>
                  </a:lnTo>
                  <a:lnTo>
                    <a:pt x="69425" y="33807"/>
                  </a:lnTo>
                  <a:lnTo>
                    <a:pt x="68821" y="38033"/>
                  </a:lnTo>
                  <a:lnTo>
                    <a:pt x="70633" y="39844"/>
                  </a:lnTo>
                  <a:lnTo>
                    <a:pt x="71840" y="44674"/>
                  </a:lnTo>
                  <a:lnTo>
                    <a:pt x="76670" y="47088"/>
                  </a:lnTo>
                  <a:lnTo>
                    <a:pt x="84518" y="36826"/>
                  </a:lnTo>
                  <a:lnTo>
                    <a:pt x="89951" y="39240"/>
                  </a:lnTo>
                  <a:lnTo>
                    <a:pt x="92969" y="45881"/>
                  </a:lnTo>
                  <a:lnTo>
                    <a:pt x="87536" y="44674"/>
                  </a:lnTo>
                  <a:lnTo>
                    <a:pt x="83310" y="48900"/>
                  </a:lnTo>
                  <a:lnTo>
                    <a:pt x="85725" y="56748"/>
                  </a:lnTo>
                  <a:lnTo>
                    <a:pt x="90555" y="56748"/>
                  </a:lnTo>
                  <a:lnTo>
                    <a:pt x="90555" y="60974"/>
                  </a:lnTo>
                  <a:lnTo>
                    <a:pt x="93573" y="62181"/>
                  </a:lnTo>
                  <a:lnTo>
                    <a:pt x="96592" y="63388"/>
                  </a:lnTo>
                  <a:lnTo>
                    <a:pt x="97799" y="67614"/>
                  </a:lnTo>
                  <a:lnTo>
                    <a:pt x="97799" y="69425"/>
                  </a:lnTo>
                  <a:lnTo>
                    <a:pt x="100817" y="69425"/>
                  </a:lnTo>
                  <a:lnTo>
                    <a:pt x="104440" y="65199"/>
                  </a:lnTo>
                  <a:lnTo>
                    <a:pt x="105647" y="63388"/>
                  </a:lnTo>
                  <a:lnTo>
                    <a:pt x="106251" y="62181"/>
                  </a:lnTo>
                  <a:lnTo>
                    <a:pt x="107458" y="62181"/>
                  </a:lnTo>
                  <a:lnTo>
                    <a:pt x="109269" y="60974"/>
                  </a:lnTo>
                  <a:lnTo>
                    <a:pt x="111080" y="62785"/>
                  </a:lnTo>
                  <a:lnTo>
                    <a:pt x="112891" y="60974"/>
                  </a:lnTo>
                  <a:lnTo>
                    <a:pt x="115306" y="67614"/>
                  </a:lnTo>
                  <a:lnTo>
                    <a:pt x="112891" y="70029"/>
                  </a:lnTo>
                  <a:lnTo>
                    <a:pt x="111080" y="71236"/>
                  </a:lnTo>
                  <a:lnTo>
                    <a:pt x="108665" y="71840"/>
                  </a:lnTo>
                  <a:lnTo>
                    <a:pt x="103232" y="70633"/>
                  </a:lnTo>
                  <a:lnTo>
                    <a:pt x="103836" y="71840"/>
                  </a:lnTo>
                  <a:lnTo>
                    <a:pt x="103232" y="80292"/>
                  </a:lnTo>
                  <a:lnTo>
                    <a:pt x="105647" y="84518"/>
                  </a:lnTo>
                  <a:lnTo>
                    <a:pt x="108665" y="85725"/>
                  </a:lnTo>
                  <a:lnTo>
                    <a:pt x="110477" y="86933"/>
                  </a:lnTo>
                  <a:lnTo>
                    <a:pt x="111080" y="87536"/>
                  </a:lnTo>
                  <a:lnTo>
                    <a:pt x="114099" y="88140"/>
                  </a:lnTo>
                  <a:lnTo>
                    <a:pt x="114702" y="89347"/>
                  </a:lnTo>
                  <a:lnTo>
                    <a:pt x="112891" y="93573"/>
                  </a:lnTo>
                  <a:lnTo>
                    <a:pt x="112288" y="94781"/>
                  </a:lnTo>
                  <a:lnTo>
                    <a:pt x="114702" y="100818"/>
                  </a:lnTo>
                  <a:lnTo>
                    <a:pt x="116513" y="102629"/>
                  </a:lnTo>
                  <a:lnTo>
                    <a:pt x="114099" y="105647"/>
                  </a:lnTo>
                  <a:lnTo>
                    <a:pt x="116513" y="104440"/>
                  </a:lnTo>
                  <a:lnTo>
                    <a:pt x="118928" y="105043"/>
                  </a:lnTo>
                  <a:lnTo>
                    <a:pt x="123758" y="103836"/>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65" name="Freeform: Shape 5164">
              <a:extLst>
                <a:ext uri="{FF2B5EF4-FFF2-40B4-BE49-F238E27FC236}">
                  <a16:creationId xmlns:a16="http://schemas.microsoft.com/office/drawing/2014/main" id="{1BCA6214-4DB8-D990-F540-E1F33C7169F9}"/>
                </a:ext>
              </a:extLst>
            </p:cNvPr>
            <p:cNvSpPr/>
            <p:nvPr/>
          </p:nvSpPr>
          <p:spPr>
            <a:xfrm>
              <a:off x="6720380" y="2492062"/>
              <a:ext cx="1806866" cy="1308815"/>
            </a:xfrm>
            <a:custGeom>
              <a:avLst/>
              <a:gdLst>
                <a:gd name="connsiteX0" fmla="*/ 1806866 w 1806865"/>
                <a:gd name="connsiteY0" fmla="*/ 664067 h 1308815"/>
                <a:gd name="connsiteX1" fmla="*/ 1804451 w 1806865"/>
                <a:gd name="connsiteY1" fmla="*/ 664671 h 1308815"/>
                <a:gd name="connsiteX2" fmla="*/ 1800225 w 1806865"/>
                <a:gd name="connsiteY2" fmla="*/ 669500 h 1308815"/>
                <a:gd name="connsiteX3" fmla="*/ 1795999 w 1806865"/>
                <a:gd name="connsiteY3" fmla="*/ 670104 h 1308815"/>
                <a:gd name="connsiteX4" fmla="*/ 1794792 w 1806865"/>
                <a:gd name="connsiteY4" fmla="*/ 673726 h 1308815"/>
                <a:gd name="connsiteX5" fmla="*/ 1785133 w 1806865"/>
                <a:gd name="connsiteY5" fmla="*/ 673122 h 1308815"/>
                <a:gd name="connsiteX6" fmla="*/ 1780907 w 1806865"/>
                <a:gd name="connsiteY6" fmla="*/ 675537 h 1308815"/>
                <a:gd name="connsiteX7" fmla="*/ 1775474 w 1806865"/>
                <a:gd name="connsiteY7" fmla="*/ 677348 h 1308815"/>
                <a:gd name="connsiteX8" fmla="*/ 1773662 w 1806865"/>
                <a:gd name="connsiteY8" fmla="*/ 680970 h 1308815"/>
                <a:gd name="connsiteX9" fmla="*/ 1776681 w 1806865"/>
                <a:gd name="connsiteY9" fmla="*/ 685196 h 1308815"/>
                <a:gd name="connsiteX10" fmla="*/ 1772455 w 1806865"/>
                <a:gd name="connsiteY10" fmla="*/ 688215 h 1308815"/>
                <a:gd name="connsiteX11" fmla="*/ 1770040 w 1806865"/>
                <a:gd name="connsiteY11" fmla="*/ 692441 h 1308815"/>
                <a:gd name="connsiteX12" fmla="*/ 1765211 w 1806865"/>
                <a:gd name="connsiteY12" fmla="*/ 693044 h 1308815"/>
                <a:gd name="connsiteX13" fmla="*/ 1760985 w 1806865"/>
                <a:gd name="connsiteY13" fmla="*/ 696063 h 1308815"/>
                <a:gd name="connsiteX14" fmla="*/ 1753137 w 1806865"/>
                <a:gd name="connsiteY14" fmla="*/ 694856 h 1308815"/>
                <a:gd name="connsiteX15" fmla="*/ 1751326 w 1806865"/>
                <a:gd name="connsiteY15" fmla="*/ 698478 h 1308815"/>
                <a:gd name="connsiteX16" fmla="*/ 1752533 w 1806865"/>
                <a:gd name="connsiteY16" fmla="*/ 702100 h 1308815"/>
                <a:gd name="connsiteX17" fmla="*/ 1746496 w 1806865"/>
                <a:gd name="connsiteY17" fmla="*/ 704515 h 1308815"/>
                <a:gd name="connsiteX18" fmla="*/ 1740459 w 1806865"/>
                <a:gd name="connsiteY18" fmla="*/ 703911 h 1308815"/>
                <a:gd name="connsiteX19" fmla="*/ 1735630 w 1806865"/>
                <a:gd name="connsiteY19" fmla="*/ 698478 h 1308815"/>
                <a:gd name="connsiteX20" fmla="*/ 1733215 w 1806865"/>
                <a:gd name="connsiteY20" fmla="*/ 698478 h 1308815"/>
                <a:gd name="connsiteX21" fmla="*/ 1720537 w 1806865"/>
                <a:gd name="connsiteY21" fmla="*/ 700893 h 1308815"/>
                <a:gd name="connsiteX22" fmla="*/ 1716311 w 1806865"/>
                <a:gd name="connsiteY22" fmla="*/ 698478 h 1308815"/>
                <a:gd name="connsiteX23" fmla="*/ 1712085 w 1806865"/>
                <a:gd name="connsiteY23" fmla="*/ 700289 h 1308815"/>
                <a:gd name="connsiteX24" fmla="*/ 1701822 w 1806865"/>
                <a:gd name="connsiteY24" fmla="*/ 699081 h 1308815"/>
                <a:gd name="connsiteX25" fmla="*/ 1692767 w 1806865"/>
                <a:gd name="connsiteY25" fmla="*/ 696063 h 1308815"/>
                <a:gd name="connsiteX26" fmla="*/ 1687937 w 1806865"/>
                <a:gd name="connsiteY26" fmla="*/ 699081 h 1308815"/>
                <a:gd name="connsiteX27" fmla="*/ 1681297 w 1806865"/>
                <a:gd name="connsiteY27" fmla="*/ 693648 h 1308815"/>
                <a:gd name="connsiteX28" fmla="*/ 1682504 w 1806865"/>
                <a:gd name="connsiteY28" fmla="*/ 688819 h 1308815"/>
                <a:gd name="connsiteX29" fmla="*/ 1675864 w 1806865"/>
                <a:gd name="connsiteY29" fmla="*/ 692441 h 1308815"/>
                <a:gd name="connsiteX30" fmla="*/ 1675260 w 1806865"/>
                <a:gd name="connsiteY30" fmla="*/ 695459 h 1308815"/>
                <a:gd name="connsiteX31" fmla="*/ 1668015 w 1806865"/>
                <a:gd name="connsiteY31" fmla="*/ 696667 h 1308815"/>
                <a:gd name="connsiteX32" fmla="*/ 1664393 w 1806865"/>
                <a:gd name="connsiteY32" fmla="*/ 696063 h 1308815"/>
                <a:gd name="connsiteX33" fmla="*/ 1656545 w 1806865"/>
                <a:gd name="connsiteY33" fmla="*/ 697270 h 1308815"/>
                <a:gd name="connsiteX34" fmla="*/ 1649904 w 1806865"/>
                <a:gd name="connsiteY34" fmla="*/ 696667 h 1308815"/>
                <a:gd name="connsiteX35" fmla="*/ 1647490 w 1806865"/>
                <a:gd name="connsiteY35" fmla="*/ 691233 h 1308815"/>
                <a:gd name="connsiteX36" fmla="*/ 1640245 w 1806865"/>
                <a:gd name="connsiteY36" fmla="*/ 687007 h 1308815"/>
                <a:gd name="connsiteX37" fmla="*/ 1629983 w 1806865"/>
                <a:gd name="connsiteY37" fmla="*/ 688819 h 1308815"/>
                <a:gd name="connsiteX38" fmla="*/ 1623342 w 1806865"/>
                <a:gd name="connsiteY38" fmla="*/ 684593 h 1308815"/>
                <a:gd name="connsiteX39" fmla="*/ 1618512 w 1806865"/>
                <a:gd name="connsiteY39" fmla="*/ 691233 h 1308815"/>
                <a:gd name="connsiteX40" fmla="*/ 1611872 w 1806865"/>
                <a:gd name="connsiteY40" fmla="*/ 693044 h 1308815"/>
                <a:gd name="connsiteX41" fmla="*/ 1610061 w 1806865"/>
                <a:gd name="connsiteY41" fmla="*/ 695459 h 1308815"/>
                <a:gd name="connsiteX42" fmla="*/ 1605835 w 1806865"/>
                <a:gd name="connsiteY42" fmla="*/ 696063 h 1308815"/>
                <a:gd name="connsiteX43" fmla="*/ 1601609 w 1806865"/>
                <a:gd name="connsiteY43" fmla="*/ 699081 h 1308815"/>
                <a:gd name="connsiteX44" fmla="*/ 1593761 w 1806865"/>
                <a:gd name="connsiteY44" fmla="*/ 697874 h 1308815"/>
                <a:gd name="connsiteX45" fmla="*/ 1584101 w 1806865"/>
                <a:gd name="connsiteY45" fmla="*/ 691837 h 1308815"/>
                <a:gd name="connsiteX46" fmla="*/ 1582894 w 1806865"/>
                <a:gd name="connsiteY46" fmla="*/ 687611 h 1308815"/>
                <a:gd name="connsiteX47" fmla="*/ 1579272 w 1806865"/>
                <a:gd name="connsiteY47" fmla="*/ 687007 h 1308815"/>
                <a:gd name="connsiteX48" fmla="*/ 1578065 w 1806865"/>
                <a:gd name="connsiteY48" fmla="*/ 681574 h 1308815"/>
                <a:gd name="connsiteX49" fmla="*/ 1575046 w 1806865"/>
                <a:gd name="connsiteY49" fmla="*/ 680970 h 1308815"/>
                <a:gd name="connsiteX50" fmla="*/ 1574442 w 1806865"/>
                <a:gd name="connsiteY50" fmla="*/ 676745 h 1308815"/>
                <a:gd name="connsiteX51" fmla="*/ 1570820 w 1806865"/>
                <a:gd name="connsiteY51" fmla="*/ 672519 h 1308815"/>
                <a:gd name="connsiteX52" fmla="*/ 1564180 w 1806865"/>
                <a:gd name="connsiteY52" fmla="*/ 676745 h 1308815"/>
                <a:gd name="connsiteX53" fmla="*/ 1559350 w 1806865"/>
                <a:gd name="connsiteY53" fmla="*/ 677952 h 1308815"/>
                <a:gd name="connsiteX54" fmla="*/ 1558143 w 1806865"/>
                <a:gd name="connsiteY54" fmla="*/ 682178 h 1308815"/>
                <a:gd name="connsiteX55" fmla="*/ 1561161 w 1806865"/>
                <a:gd name="connsiteY55" fmla="*/ 684593 h 1308815"/>
                <a:gd name="connsiteX56" fmla="*/ 1557539 w 1806865"/>
                <a:gd name="connsiteY56" fmla="*/ 688819 h 1308815"/>
                <a:gd name="connsiteX57" fmla="*/ 1559954 w 1806865"/>
                <a:gd name="connsiteY57" fmla="*/ 693044 h 1308815"/>
                <a:gd name="connsiteX58" fmla="*/ 1562972 w 1806865"/>
                <a:gd name="connsiteY58" fmla="*/ 693044 h 1308815"/>
                <a:gd name="connsiteX59" fmla="*/ 1566594 w 1806865"/>
                <a:gd name="connsiteY59" fmla="*/ 700289 h 1308815"/>
                <a:gd name="connsiteX60" fmla="*/ 1565991 w 1806865"/>
                <a:gd name="connsiteY60" fmla="*/ 705722 h 1308815"/>
                <a:gd name="connsiteX61" fmla="*/ 1567198 w 1806865"/>
                <a:gd name="connsiteY61" fmla="*/ 708137 h 1308815"/>
                <a:gd name="connsiteX62" fmla="*/ 1572028 w 1806865"/>
                <a:gd name="connsiteY62" fmla="*/ 710552 h 1308815"/>
                <a:gd name="connsiteX63" fmla="*/ 1572631 w 1806865"/>
                <a:gd name="connsiteY63" fmla="*/ 714778 h 1308815"/>
                <a:gd name="connsiteX64" fmla="*/ 1575650 w 1806865"/>
                <a:gd name="connsiteY64" fmla="*/ 719004 h 1308815"/>
                <a:gd name="connsiteX65" fmla="*/ 1573235 w 1806865"/>
                <a:gd name="connsiteY65" fmla="*/ 725041 h 1308815"/>
                <a:gd name="connsiteX66" fmla="*/ 1567802 w 1806865"/>
                <a:gd name="connsiteY66" fmla="*/ 727455 h 1308815"/>
                <a:gd name="connsiteX67" fmla="*/ 1566594 w 1806865"/>
                <a:gd name="connsiteY67" fmla="*/ 732285 h 1308815"/>
                <a:gd name="connsiteX68" fmla="*/ 1560557 w 1806865"/>
                <a:gd name="connsiteY68" fmla="*/ 732285 h 1308815"/>
                <a:gd name="connsiteX69" fmla="*/ 1558143 w 1806865"/>
                <a:gd name="connsiteY69" fmla="*/ 746170 h 1308815"/>
                <a:gd name="connsiteX70" fmla="*/ 1551502 w 1806865"/>
                <a:gd name="connsiteY70" fmla="*/ 748585 h 1308815"/>
                <a:gd name="connsiteX71" fmla="*/ 1553313 w 1806865"/>
                <a:gd name="connsiteY71" fmla="*/ 756433 h 1308815"/>
                <a:gd name="connsiteX72" fmla="*/ 1558143 w 1806865"/>
                <a:gd name="connsiteY72" fmla="*/ 756433 h 1308815"/>
                <a:gd name="connsiteX73" fmla="*/ 1558746 w 1806865"/>
                <a:gd name="connsiteY73" fmla="*/ 766092 h 1308815"/>
                <a:gd name="connsiteX74" fmla="*/ 1561161 w 1806865"/>
                <a:gd name="connsiteY74" fmla="*/ 769714 h 1308815"/>
                <a:gd name="connsiteX75" fmla="*/ 1564180 w 1806865"/>
                <a:gd name="connsiteY75" fmla="*/ 770318 h 1308815"/>
                <a:gd name="connsiteX76" fmla="*/ 1567802 w 1806865"/>
                <a:gd name="connsiteY76" fmla="*/ 767903 h 1308815"/>
                <a:gd name="connsiteX77" fmla="*/ 1569009 w 1806865"/>
                <a:gd name="connsiteY77" fmla="*/ 761262 h 1308815"/>
                <a:gd name="connsiteX78" fmla="*/ 1576857 w 1806865"/>
                <a:gd name="connsiteY78" fmla="*/ 763073 h 1308815"/>
                <a:gd name="connsiteX79" fmla="*/ 1579876 w 1806865"/>
                <a:gd name="connsiteY79" fmla="*/ 761262 h 1308815"/>
                <a:gd name="connsiteX80" fmla="*/ 1584705 w 1806865"/>
                <a:gd name="connsiteY80" fmla="*/ 754018 h 1308815"/>
                <a:gd name="connsiteX81" fmla="*/ 1588327 w 1806865"/>
                <a:gd name="connsiteY81" fmla="*/ 754018 h 1308815"/>
                <a:gd name="connsiteX82" fmla="*/ 1590138 w 1806865"/>
                <a:gd name="connsiteY82" fmla="*/ 757036 h 1308815"/>
                <a:gd name="connsiteX83" fmla="*/ 1598590 w 1806865"/>
                <a:gd name="connsiteY83" fmla="*/ 757640 h 1308815"/>
                <a:gd name="connsiteX84" fmla="*/ 1601005 w 1806865"/>
                <a:gd name="connsiteY84" fmla="*/ 763677 h 1308815"/>
                <a:gd name="connsiteX85" fmla="*/ 1604627 w 1806865"/>
                <a:gd name="connsiteY85" fmla="*/ 766092 h 1308815"/>
                <a:gd name="connsiteX86" fmla="*/ 1615494 w 1806865"/>
                <a:gd name="connsiteY86" fmla="*/ 764281 h 1308815"/>
                <a:gd name="connsiteX87" fmla="*/ 1620323 w 1806865"/>
                <a:gd name="connsiteY87" fmla="*/ 760658 h 1308815"/>
                <a:gd name="connsiteX88" fmla="*/ 1623342 w 1806865"/>
                <a:gd name="connsiteY88" fmla="*/ 761262 h 1308815"/>
                <a:gd name="connsiteX89" fmla="*/ 1626964 w 1806865"/>
                <a:gd name="connsiteY89" fmla="*/ 767299 h 1308815"/>
                <a:gd name="connsiteX90" fmla="*/ 1629983 w 1806865"/>
                <a:gd name="connsiteY90" fmla="*/ 769110 h 1308815"/>
                <a:gd name="connsiteX91" fmla="*/ 1629983 w 1806865"/>
                <a:gd name="connsiteY91" fmla="*/ 776355 h 1308815"/>
                <a:gd name="connsiteX92" fmla="*/ 1634208 w 1806865"/>
                <a:gd name="connsiteY92" fmla="*/ 780580 h 1308815"/>
                <a:gd name="connsiteX93" fmla="*/ 1634208 w 1806865"/>
                <a:gd name="connsiteY93" fmla="*/ 785410 h 1308815"/>
                <a:gd name="connsiteX94" fmla="*/ 1640245 w 1806865"/>
                <a:gd name="connsiteY94" fmla="*/ 788429 h 1308815"/>
                <a:gd name="connsiteX95" fmla="*/ 1645075 w 1806865"/>
                <a:gd name="connsiteY95" fmla="*/ 789032 h 1308815"/>
                <a:gd name="connsiteX96" fmla="*/ 1643264 w 1806865"/>
                <a:gd name="connsiteY96" fmla="*/ 792654 h 1308815"/>
                <a:gd name="connsiteX97" fmla="*/ 1645075 w 1806865"/>
                <a:gd name="connsiteY97" fmla="*/ 794466 h 1308815"/>
                <a:gd name="connsiteX98" fmla="*/ 1650508 w 1806865"/>
                <a:gd name="connsiteY98" fmla="*/ 795673 h 1308815"/>
                <a:gd name="connsiteX99" fmla="*/ 1652319 w 1806865"/>
                <a:gd name="connsiteY99" fmla="*/ 792654 h 1308815"/>
                <a:gd name="connsiteX100" fmla="*/ 1660771 w 1806865"/>
                <a:gd name="connsiteY100" fmla="*/ 791447 h 1308815"/>
                <a:gd name="connsiteX101" fmla="*/ 1661978 w 1806865"/>
                <a:gd name="connsiteY101" fmla="*/ 799295 h 1308815"/>
                <a:gd name="connsiteX102" fmla="*/ 1663790 w 1806865"/>
                <a:gd name="connsiteY102" fmla="*/ 801106 h 1308815"/>
                <a:gd name="connsiteX103" fmla="*/ 1668619 w 1806865"/>
                <a:gd name="connsiteY103" fmla="*/ 799295 h 1308815"/>
                <a:gd name="connsiteX104" fmla="*/ 1673449 w 1806865"/>
                <a:gd name="connsiteY104" fmla="*/ 806540 h 1308815"/>
                <a:gd name="connsiteX105" fmla="*/ 1678882 w 1806865"/>
                <a:gd name="connsiteY105" fmla="*/ 808351 h 1308815"/>
                <a:gd name="connsiteX106" fmla="*/ 1679486 w 1806865"/>
                <a:gd name="connsiteY106" fmla="*/ 816802 h 1308815"/>
                <a:gd name="connsiteX107" fmla="*/ 1675260 w 1806865"/>
                <a:gd name="connsiteY107" fmla="*/ 820425 h 1308815"/>
                <a:gd name="connsiteX108" fmla="*/ 1669827 w 1806865"/>
                <a:gd name="connsiteY108" fmla="*/ 829480 h 1308815"/>
                <a:gd name="connsiteX109" fmla="*/ 1668619 w 1806865"/>
                <a:gd name="connsiteY109" fmla="*/ 843969 h 1308815"/>
                <a:gd name="connsiteX110" fmla="*/ 1671638 w 1806865"/>
                <a:gd name="connsiteY110" fmla="*/ 844573 h 1308815"/>
                <a:gd name="connsiteX111" fmla="*/ 1671638 w 1806865"/>
                <a:gd name="connsiteY111" fmla="*/ 848798 h 1308815"/>
                <a:gd name="connsiteX112" fmla="*/ 1668015 w 1806865"/>
                <a:gd name="connsiteY112" fmla="*/ 851213 h 1308815"/>
                <a:gd name="connsiteX113" fmla="*/ 1666808 w 1806865"/>
                <a:gd name="connsiteY113" fmla="*/ 855439 h 1308815"/>
                <a:gd name="connsiteX114" fmla="*/ 1664393 w 1806865"/>
                <a:gd name="connsiteY114" fmla="*/ 857250 h 1308815"/>
                <a:gd name="connsiteX115" fmla="*/ 1652923 w 1806865"/>
                <a:gd name="connsiteY115" fmla="*/ 854835 h 1308815"/>
                <a:gd name="connsiteX116" fmla="*/ 1646282 w 1806865"/>
                <a:gd name="connsiteY116" fmla="*/ 862683 h 1308815"/>
                <a:gd name="connsiteX117" fmla="*/ 1640849 w 1806865"/>
                <a:gd name="connsiteY117" fmla="*/ 863287 h 1308815"/>
                <a:gd name="connsiteX118" fmla="*/ 1636019 w 1806865"/>
                <a:gd name="connsiteY118" fmla="*/ 861476 h 1308815"/>
                <a:gd name="connsiteX119" fmla="*/ 1634208 w 1806865"/>
                <a:gd name="connsiteY119" fmla="*/ 862683 h 1308815"/>
                <a:gd name="connsiteX120" fmla="*/ 1627568 w 1806865"/>
                <a:gd name="connsiteY120" fmla="*/ 863287 h 1308815"/>
                <a:gd name="connsiteX121" fmla="*/ 1623342 w 1806865"/>
                <a:gd name="connsiteY121" fmla="*/ 871739 h 1308815"/>
                <a:gd name="connsiteX122" fmla="*/ 1627568 w 1806865"/>
                <a:gd name="connsiteY122" fmla="*/ 878379 h 1308815"/>
                <a:gd name="connsiteX123" fmla="*/ 1628171 w 1806865"/>
                <a:gd name="connsiteY123" fmla="*/ 890453 h 1308815"/>
                <a:gd name="connsiteX124" fmla="*/ 1622738 w 1806865"/>
                <a:gd name="connsiteY124" fmla="*/ 892264 h 1308815"/>
                <a:gd name="connsiteX125" fmla="*/ 1620323 w 1806865"/>
                <a:gd name="connsiteY125" fmla="*/ 895887 h 1308815"/>
                <a:gd name="connsiteX126" fmla="*/ 1614286 w 1806865"/>
                <a:gd name="connsiteY126" fmla="*/ 900113 h 1308815"/>
                <a:gd name="connsiteX127" fmla="*/ 1611872 w 1806865"/>
                <a:gd name="connsiteY127" fmla="*/ 904338 h 1308815"/>
                <a:gd name="connsiteX128" fmla="*/ 1605835 w 1806865"/>
                <a:gd name="connsiteY128" fmla="*/ 906753 h 1308815"/>
                <a:gd name="connsiteX129" fmla="*/ 1597987 w 1806865"/>
                <a:gd name="connsiteY129" fmla="*/ 907357 h 1308815"/>
                <a:gd name="connsiteX130" fmla="*/ 1592553 w 1806865"/>
                <a:gd name="connsiteY130" fmla="*/ 909168 h 1308815"/>
                <a:gd name="connsiteX131" fmla="*/ 1592553 w 1806865"/>
                <a:gd name="connsiteY131" fmla="*/ 913998 h 1308815"/>
                <a:gd name="connsiteX132" fmla="*/ 1591346 w 1806865"/>
                <a:gd name="connsiteY132" fmla="*/ 917620 h 1308815"/>
                <a:gd name="connsiteX133" fmla="*/ 1594364 w 1806865"/>
                <a:gd name="connsiteY133" fmla="*/ 925468 h 1308815"/>
                <a:gd name="connsiteX134" fmla="*/ 1593761 w 1806865"/>
                <a:gd name="connsiteY134" fmla="*/ 928486 h 1308815"/>
                <a:gd name="connsiteX135" fmla="*/ 1596175 w 1806865"/>
                <a:gd name="connsiteY135" fmla="*/ 932712 h 1308815"/>
                <a:gd name="connsiteX136" fmla="*/ 1588327 w 1806865"/>
                <a:gd name="connsiteY136" fmla="*/ 941768 h 1308815"/>
                <a:gd name="connsiteX137" fmla="*/ 1591950 w 1806865"/>
                <a:gd name="connsiteY137" fmla="*/ 953238 h 1308815"/>
                <a:gd name="connsiteX138" fmla="*/ 1588327 w 1806865"/>
                <a:gd name="connsiteY138" fmla="*/ 959879 h 1308815"/>
                <a:gd name="connsiteX139" fmla="*/ 1585913 w 1806865"/>
                <a:gd name="connsiteY139" fmla="*/ 955049 h 1308815"/>
                <a:gd name="connsiteX140" fmla="*/ 1583498 w 1806865"/>
                <a:gd name="connsiteY140" fmla="*/ 953238 h 1308815"/>
                <a:gd name="connsiteX141" fmla="*/ 1581687 w 1806865"/>
                <a:gd name="connsiteY141" fmla="*/ 958068 h 1308815"/>
                <a:gd name="connsiteX142" fmla="*/ 1578065 w 1806865"/>
                <a:gd name="connsiteY142" fmla="*/ 959879 h 1308815"/>
                <a:gd name="connsiteX143" fmla="*/ 1573839 w 1806865"/>
                <a:gd name="connsiteY143" fmla="*/ 959275 h 1308815"/>
                <a:gd name="connsiteX144" fmla="*/ 1566594 w 1806865"/>
                <a:gd name="connsiteY144" fmla="*/ 968330 h 1308815"/>
                <a:gd name="connsiteX145" fmla="*/ 1565991 w 1806865"/>
                <a:gd name="connsiteY145" fmla="*/ 973160 h 1308815"/>
                <a:gd name="connsiteX146" fmla="*/ 1567802 w 1806865"/>
                <a:gd name="connsiteY146" fmla="*/ 975575 h 1308815"/>
                <a:gd name="connsiteX147" fmla="*/ 1565991 w 1806865"/>
                <a:gd name="connsiteY147" fmla="*/ 978593 h 1308815"/>
                <a:gd name="connsiteX148" fmla="*/ 1562972 w 1806865"/>
                <a:gd name="connsiteY148" fmla="*/ 977989 h 1308815"/>
                <a:gd name="connsiteX149" fmla="*/ 1562368 w 1806865"/>
                <a:gd name="connsiteY149" fmla="*/ 982819 h 1308815"/>
                <a:gd name="connsiteX150" fmla="*/ 1559954 w 1806865"/>
                <a:gd name="connsiteY150" fmla="*/ 984630 h 1308815"/>
                <a:gd name="connsiteX151" fmla="*/ 1550294 w 1806865"/>
                <a:gd name="connsiteY151" fmla="*/ 981008 h 1308815"/>
                <a:gd name="connsiteX152" fmla="*/ 1549087 w 1806865"/>
                <a:gd name="connsiteY152" fmla="*/ 985234 h 1308815"/>
                <a:gd name="connsiteX153" fmla="*/ 1540635 w 1806865"/>
                <a:gd name="connsiteY153" fmla="*/ 984026 h 1308815"/>
                <a:gd name="connsiteX154" fmla="*/ 1535806 w 1806865"/>
                <a:gd name="connsiteY154" fmla="*/ 988252 h 1308815"/>
                <a:gd name="connsiteX155" fmla="*/ 1533391 w 1806865"/>
                <a:gd name="connsiteY155" fmla="*/ 994289 h 1308815"/>
                <a:gd name="connsiteX156" fmla="*/ 1526147 w 1806865"/>
                <a:gd name="connsiteY156" fmla="*/ 993686 h 1308815"/>
                <a:gd name="connsiteX157" fmla="*/ 1520110 w 1806865"/>
                <a:gd name="connsiteY157" fmla="*/ 998515 h 1308815"/>
                <a:gd name="connsiteX158" fmla="*/ 1519506 w 1806865"/>
                <a:gd name="connsiteY158" fmla="*/ 1003948 h 1308815"/>
                <a:gd name="connsiteX159" fmla="*/ 1514073 w 1806865"/>
                <a:gd name="connsiteY159" fmla="*/ 1004552 h 1308815"/>
                <a:gd name="connsiteX160" fmla="*/ 1512262 w 1806865"/>
                <a:gd name="connsiteY160" fmla="*/ 991271 h 1308815"/>
                <a:gd name="connsiteX161" fmla="*/ 1500791 w 1806865"/>
                <a:gd name="connsiteY161" fmla="*/ 987045 h 1308815"/>
                <a:gd name="connsiteX162" fmla="*/ 1498980 w 1806865"/>
                <a:gd name="connsiteY162" fmla="*/ 988856 h 1308815"/>
                <a:gd name="connsiteX163" fmla="*/ 1499584 w 1806865"/>
                <a:gd name="connsiteY163" fmla="*/ 994893 h 1308815"/>
                <a:gd name="connsiteX164" fmla="*/ 1496565 w 1806865"/>
                <a:gd name="connsiteY164" fmla="*/ 996704 h 1308815"/>
                <a:gd name="connsiteX165" fmla="*/ 1491736 w 1806865"/>
                <a:gd name="connsiteY165" fmla="*/ 992478 h 1308815"/>
                <a:gd name="connsiteX166" fmla="*/ 1488114 w 1806865"/>
                <a:gd name="connsiteY166" fmla="*/ 993686 h 1308815"/>
                <a:gd name="connsiteX167" fmla="*/ 1486906 w 1806865"/>
                <a:gd name="connsiteY167" fmla="*/ 998515 h 1308815"/>
                <a:gd name="connsiteX168" fmla="*/ 1480266 w 1806865"/>
                <a:gd name="connsiteY168" fmla="*/ 1003345 h 1308815"/>
                <a:gd name="connsiteX169" fmla="*/ 1474229 w 1806865"/>
                <a:gd name="connsiteY169" fmla="*/ 1000930 h 1308815"/>
                <a:gd name="connsiteX170" fmla="*/ 1473625 w 1806865"/>
                <a:gd name="connsiteY170" fmla="*/ 996704 h 1308815"/>
                <a:gd name="connsiteX171" fmla="*/ 1469399 w 1806865"/>
                <a:gd name="connsiteY171" fmla="*/ 994893 h 1308815"/>
                <a:gd name="connsiteX172" fmla="*/ 1464570 w 1806865"/>
                <a:gd name="connsiteY172" fmla="*/ 1002137 h 1308815"/>
                <a:gd name="connsiteX173" fmla="*/ 1456721 w 1806865"/>
                <a:gd name="connsiteY173" fmla="*/ 1005760 h 1308815"/>
                <a:gd name="connsiteX174" fmla="*/ 1456118 w 1806865"/>
                <a:gd name="connsiteY174" fmla="*/ 1007571 h 1308815"/>
                <a:gd name="connsiteX175" fmla="*/ 1454910 w 1806865"/>
                <a:gd name="connsiteY175" fmla="*/ 1018437 h 1308815"/>
                <a:gd name="connsiteX176" fmla="*/ 1457929 w 1806865"/>
                <a:gd name="connsiteY176" fmla="*/ 1027493 h 1308815"/>
                <a:gd name="connsiteX177" fmla="*/ 1456721 w 1806865"/>
                <a:gd name="connsiteY177" fmla="*/ 1030511 h 1308815"/>
                <a:gd name="connsiteX178" fmla="*/ 1457929 w 1806865"/>
                <a:gd name="connsiteY178" fmla="*/ 1038359 h 1308815"/>
                <a:gd name="connsiteX179" fmla="*/ 1454307 w 1806865"/>
                <a:gd name="connsiteY179" fmla="*/ 1041982 h 1308815"/>
                <a:gd name="connsiteX180" fmla="*/ 1451892 w 1806865"/>
                <a:gd name="connsiteY180" fmla="*/ 1049226 h 1308815"/>
                <a:gd name="connsiteX181" fmla="*/ 1444044 w 1806865"/>
                <a:gd name="connsiteY181" fmla="*/ 1049830 h 1308815"/>
                <a:gd name="connsiteX182" fmla="*/ 1438007 w 1806865"/>
                <a:gd name="connsiteY182" fmla="*/ 1052848 h 1308815"/>
                <a:gd name="connsiteX183" fmla="*/ 1437403 w 1806865"/>
                <a:gd name="connsiteY183" fmla="*/ 1056470 h 1308815"/>
                <a:gd name="connsiteX184" fmla="*/ 1439214 w 1806865"/>
                <a:gd name="connsiteY184" fmla="*/ 1060093 h 1308815"/>
                <a:gd name="connsiteX185" fmla="*/ 1436799 w 1806865"/>
                <a:gd name="connsiteY185" fmla="*/ 1063111 h 1308815"/>
                <a:gd name="connsiteX186" fmla="*/ 1438007 w 1806865"/>
                <a:gd name="connsiteY186" fmla="*/ 1067337 h 1308815"/>
                <a:gd name="connsiteX187" fmla="*/ 1437403 w 1806865"/>
                <a:gd name="connsiteY187" fmla="*/ 1074581 h 1308815"/>
                <a:gd name="connsiteX188" fmla="*/ 1431366 w 1806865"/>
                <a:gd name="connsiteY188" fmla="*/ 1074581 h 1308815"/>
                <a:gd name="connsiteX189" fmla="*/ 1428348 w 1806865"/>
                <a:gd name="connsiteY189" fmla="*/ 1078203 h 1308815"/>
                <a:gd name="connsiteX190" fmla="*/ 1431970 w 1806865"/>
                <a:gd name="connsiteY190" fmla="*/ 1079411 h 1308815"/>
                <a:gd name="connsiteX191" fmla="*/ 1434988 w 1806865"/>
                <a:gd name="connsiteY191" fmla="*/ 1083033 h 1308815"/>
                <a:gd name="connsiteX192" fmla="*/ 1433781 w 1806865"/>
                <a:gd name="connsiteY192" fmla="*/ 1090277 h 1308815"/>
                <a:gd name="connsiteX193" fmla="*/ 1429555 w 1806865"/>
                <a:gd name="connsiteY193" fmla="*/ 1093296 h 1308815"/>
                <a:gd name="connsiteX194" fmla="*/ 1426536 w 1806865"/>
                <a:gd name="connsiteY194" fmla="*/ 1090881 h 1308815"/>
                <a:gd name="connsiteX195" fmla="*/ 1427140 w 1806865"/>
                <a:gd name="connsiteY195" fmla="*/ 1085448 h 1308815"/>
                <a:gd name="connsiteX196" fmla="*/ 1424122 w 1806865"/>
                <a:gd name="connsiteY196" fmla="*/ 1078807 h 1308815"/>
                <a:gd name="connsiteX197" fmla="*/ 1416877 w 1806865"/>
                <a:gd name="connsiteY197" fmla="*/ 1076996 h 1308815"/>
                <a:gd name="connsiteX198" fmla="*/ 1413255 w 1806865"/>
                <a:gd name="connsiteY198" fmla="*/ 1081222 h 1308815"/>
                <a:gd name="connsiteX199" fmla="*/ 1412048 w 1806865"/>
                <a:gd name="connsiteY199" fmla="*/ 1089070 h 1308815"/>
                <a:gd name="connsiteX200" fmla="*/ 1409029 w 1806865"/>
                <a:gd name="connsiteY200" fmla="*/ 1090277 h 1308815"/>
                <a:gd name="connsiteX201" fmla="*/ 1407218 w 1806865"/>
                <a:gd name="connsiteY201" fmla="*/ 1096314 h 1308815"/>
                <a:gd name="connsiteX202" fmla="*/ 1407218 w 1806865"/>
                <a:gd name="connsiteY202" fmla="*/ 1101144 h 1308815"/>
                <a:gd name="connsiteX203" fmla="*/ 1403596 w 1806865"/>
                <a:gd name="connsiteY203" fmla="*/ 1109595 h 1308815"/>
                <a:gd name="connsiteX204" fmla="*/ 1399974 w 1806865"/>
                <a:gd name="connsiteY204" fmla="*/ 1115632 h 1308815"/>
                <a:gd name="connsiteX205" fmla="*/ 1400578 w 1806865"/>
                <a:gd name="connsiteY205" fmla="*/ 1119858 h 1308815"/>
                <a:gd name="connsiteX206" fmla="*/ 1398163 w 1806865"/>
                <a:gd name="connsiteY206" fmla="*/ 1124084 h 1308815"/>
                <a:gd name="connsiteX207" fmla="*/ 1398163 w 1806865"/>
                <a:gd name="connsiteY207" fmla="*/ 1128914 h 1308815"/>
                <a:gd name="connsiteX208" fmla="*/ 1401181 w 1806865"/>
                <a:gd name="connsiteY208" fmla="*/ 1131329 h 1308815"/>
                <a:gd name="connsiteX209" fmla="*/ 1401181 w 1806865"/>
                <a:gd name="connsiteY209" fmla="*/ 1135555 h 1308815"/>
                <a:gd name="connsiteX210" fmla="*/ 1399370 w 1806865"/>
                <a:gd name="connsiteY210" fmla="*/ 1137969 h 1308815"/>
                <a:gd name="connsiteX211" fmla="*/ 1400578 w 1806865"/>
                <a:gd name="connsiteY211" fmla="*/ 1141592 h 1308815"/>
                <a:gd name="connsiteX212" fmla="*/ 1399370 w 1806865"/>
                <a:gd name="connsiteY212" fmla="*/ 1147025 h 1308815"/>
                <a:gd name="connsiteX213" fmla="*/ 1395144 w 1806865"/>
                <a:gd name="connsiteY213" fmla="*/ 1156080 h 1308815"/>
                <a:gd name="connsiteX214" fmla="*/ 1395144 w 1806865"/>
                <a:gd name="connsiteY214" fmla="*/ 1159703 h 1308815"/>
                <a:gd name="connsiteX215" fmla="*/ 1389107 w 1806865"/>
                <a:gd name="connsiteY215" fmla="*/ 1161514 h 1308815"/>
                <a:gd name="connsiteX216" fmla="*/ 1384881 w 1806865"/>
                <a:gd name="connsiteY216" fmla="*/ 1157891 h 1308815"/>
                <a:gd name="connsiteX217" fmla="*/ 1380656 w 1806865"/>
                <a:gd name="connsiteY217" fmla="*/ 1157891 h 1308815"/>
                <a:gd name="connsiteX218" fmla="*/ 1377637 w 1806865"/>
                <a:gd name="connsiteY218" fmla="*/ 1163928 h 1308815"/>
                <a:gd name="connsiteX219" fmla="*/ 1377033 w 1806865"/>
                <a:gd name="connsiteY219" fmla="*/ 1171777 h 1308815"/>
                <a:gd name="connsiteX220" fmla="*/ 1374015 w 1806865"/>
                <a:gd name="connsiteY220" fmla="*/ 1176606 h 1308815"/>
                <a:gd name="connsiteX221" fmla="*/ 1376430 w 1806865"/>
                <a:gd name="connsiteY221" fmla="*/ 1183247 h 1308815"/>
                <a:gd name="connsiteX222" fmla="*/ 1377033 w 1806865"/>
                <a:gd name="connsiteY222" fmla="*/ 1188680 h 1308815"/>
                <a:gd name="connsiteX223" fmla="*/ 1374015 w 1806865"/>
                <a:gd name="connsiteY223" fmla="*/ 1191698 h 1308815"/>
                <a:gd name="connsiteX224" fmla="*/ 1374619 w 1806865"/>
                <a:gd name="connsiteY224" fmla="*/ 1195924 h 1308815"/>
                <a:gd name="connsiteX225" fmla="*/ 1376430 w 1806865"/>
                <a:gd name="connsiteY225" fmla="*/ 1198943 h 1308815"/>
                <a:gd name="connsiteX226" fmla="*/ 1375222 w 1806865"/>
                <a:gd name="connsiteY226" fmla="*/ 1202565 h 1308815"/>
                <a:gd name="connsiteX227" fmla="*/ 1378844 w 1806865"/>
                <a:gd name="connsiteY227" fmla="*/ 1206187 h 1308815"/>
                <a:gd name="connsiteX228" fmla="*/ 1377033 w 1806865"/>
                <a:gd name="connsiteY228" fmla="*/ 1215846 h 1308815"/>
                <a:gd name="connsiteX229" fmla="*/ 1378844 w 1806865"/>
                <a:gd name="connsiteY229" fmla="*/ 1221279 h 1308815"/>
                <a:gd name="connsiteX230" fmla="*/ 1375826 w 1806865"/>
                <a:gd name="connsiteY230" fmla="*/ 1226713 h 1308815"/>
                <a:gd name="connsiteX231" fmla="*/ 1371600 w 1806865"/>
                <a:gd name="connsiteY231" fmla="*/ 1230939 h 1308815"/>
                <a:gd name="connsiteX232" fmla="*/ 1372204 w 1806865"/>
                <a:gd name="connsiteY232" fmla="*/ 1233957 h 1308815"/>
                <a:gd name="connsiteX233" fmla="*/ 1369185 w 1806865"/>
                <a:gd name="connsiteY233" fmla="*/ 1243013 h 1308815"/>
                <a:gd name="connsiteX234" fmla="*/ 1363148 w 1806865"/>
                <a:gd name="connsiteY234" fmla="*/ 1252068 h 1308815"/>
                <a:gd name="connsiteX235" fmla="*/ 1355300 w 1806865"/>
                <a:gd name="connsiteY235" fmla="*/ 1255087 h 1308815"/>
                <a:gd name="connsiteX236" fmla="*/ 1350471 w 1806865"/>
                <a:gd name="connsiteY236" fmla="*/ 1253879 h 1308815"/>
                <a:gd name="connsiteX237" fmla="*/ 1348056 w 1806865"/>
                <a:gd name="connsiteY237" fmla="*/ 1249653 h 1308815"/>
                <a:gd name="connsiteX238" fmla="*/ 1343830 w 1806865"/>
                <a:gd name="connsiteY238" fmla="*/ 1249653 h 1308815"/>
                <a:gd name="connsiteX239" fmla="*/ 1344434 w 1806865"/>
                <a:gd name="connsiteY239" fmla="*/ 1246635 h 1308815"/>
                <a:gd name="connsiteX240" fmla="*/ 1339000 w 1806865"/>
                <a:gd name="connsiteY240" fmla="*/ 1243616 h 1308815"/>
                <a:gd name="connsiteX241" fmla="*/ 1335378 w 1806865"/>
                <a:gd name="connsiteY241" fmla="*/ 1239390 h 1308815"/>
                <a:gd name="connsiteX242" fmla="*/ 1326323 w 1806865"/>
                <a:gd name="connsiteY242" fmla="*/ 1238183 h 1308815"/>
                <a:gd name="connsiteX243" fmla="*/ 1320286 w 1806865"/>
                <a:gd name="connsiteY243" fmla="*/ 1236372 h 1308815"/>
                <a:gd name="connsiteX244" fmla="*/ 1319078 w 1806865"/>
                <a:gd name="connsiteY244" fmla="*/ 1243013 h 1308815"/>
                <a:gd name="connsiteX245" fmla="*/ 1317267 w 1806865"/>
                <a:gd name="connsiteY245" fmla="*/ 1243616 h 1308815"/>
                <a:gd name="connsiteX246" fmla="*/ 1310627 w 1806865"/>
                <a:gd name="connsiteY246" fmla="*/ 1241202 h 1308815"/>
                <a:gd name="connsiteX247" fmla="*/ 1308212 w 1806865"/>
                <a:gd name="connsiteY247" fmla="*/ 1235165 h 1308815"/>
                <a:gd name="connsiteX248" fmla="*/ 1313041 w 1806865"/>
                <a:gd name="connsiteY248" fmla="*/ 1228524 h 1308815"/>
                <a:gd name="connsiteX249" fmla="*/ 1310627 w 1806865"/>
                <a:gd name="connsiteY249" fmla="*/ 1222487 h 1308815"/>
                <a:gd name="connsiteX250" fmla="*/ 1305193 w 1806865"/>
                <a:gd name="connsiteY250" fmla="*/ 1217054 h 1308815"/>
                <a:gd name="connsiteX251" fmla="*/ 1304590 w 1806865"/>
                <a:gd name="connsiteY251" fmla="*/ 1210413 h 1308815"/>
                <a:gd name="connsiteX252" fmla="*/ 1297949 w 1806865"/>
                <a:gd name="connsiteY252" fmla="*/ 1206187 h 1308815"/>
                <a:gd name="connsiteX253" fmla="*/ 1294327 w 1806865"/>
                <a:gd name="connsiteY253" fmla="*/ 1198339 h 1308815"/>
                <a:gd name="connsiteX254" fmla="*/ 1288894 w 1806865"/>
                <a:gd name="connsiteY254" fmla="*/ 1198339 h 1308815"/>
                <a:gd name="connsiteX255" fmla="*/ 1281649 w 1806865"/>
                <a:gd name="connsiteY255" fmla="*/ 1188076 h 1308815"/>
                <a:gd name="connsiteX256" fmla="*/ 1273801 w 1806865"/>
                <a:gd name="connsiteY256" fmla="*/ 1188076 h 1308815"/>
                <a:gd name="connsiteX257" fmla="*/ 1270179 w 1806865"/>
                <a:gd name="connsiteY257" fmla="*/ 1185058 h 1308815"/>
                <a:gd name="connsiteX258" fmla="*/ 1266557 w 1806865"/>
                <a:gd name="connsiteY258" fmla="*/ 1185058 h 1308815"/>
                <a:gd name="connsiteX259" fmla="*/ 1257501 w 1806865"/>
                <a:gd name="connsiteY259" fmla="*/ 1191698 h 1308815"/>
                <a:gd name="connsiteX260" fmla="*/ 1252672 w 1806865"/>
                <a:gd name="connsiteY260" fmla="*/ 1190491 h 1308815"/>
                <a:gd name="connsiteX261" fmla="*/ 1250861 w 1806865"/>
                <a:gd name="connsiteY261" fmla="*/ 1194113 h 1308815"/>
                <a:gd name="connsiteX262" fmla="*/ 1247239 w 1806865"/>
                <a:gd name="connsiteY262" fmla="*/ 1195924 h 1308815"/>
                <a:gd name="connsiteX263" fmla="*/ 1241202 w 1806865"/>
                <a:gd name="connsiteY263" fmla="*/ 1202565 h 1308815"/>
                <a:gd name="connsiteX264" fmla="*/ 1233353 w 1806865"/>
                <a:gd name="connsiteY264" fmla="*/ 1202565 h 1308815"/>
                <a:gd name="connsiteX265" fmla="*/ 1226713 w 1806865"/>
                <a:gd name="connsiteY265" fmla="*/ 1207394 h 1308815"/>
                <a:gd name="connsiteX266" fmla="*/ 1222487 w 1806865"/>
                <a:gd name="connsiteY266" fmla="*/ 1202565 h 1308815"/>
                <a:gd name="connsiteX267" fmla="*/ 1212828 w 1806865"/>
                <a:gd name="connsiteY267" fmla="*/ 1203168 h 1308815"/>
                <a:gd name="connsiteX268" fmla="*/ 1210413 w 1806865"/>
                <a:gd name="connsiteY268" fmla="*/ 1209205 h 1308815"/>
                <a:gd name="connsiteX269" fmla="*/ 1205583 w 1806865"/>
                <a:gd name="connsiteY269" fmla="*/ 1209809 h 1308815"/>
                <a:gd name="connsiteX270" fmla="*/ 1198339 w 1806865"/>
                <a:gd name="connsiteY270" fmla="*/ 1207998 h 1308815"/>
                <a:gd name="connsiteX271" fmla="*/ 1191698 w 1806865"/>
                <a:gd name="connsiteY271" fmla="*/ 1204376 h 1308815"/>
                <a:gd name="connsiteX272" fmla="*/ 1190491 w 1806865"/>
                <a:gd name="connsiteY272" fmla="*/ 1201961 h 1308815"/>
                <a:gd name="connsiteX273" fmla="*/ 1185058 w 1806865"/>
                <a:gd name="connsiteY273" fmla="*/ 1196528 h 1308815"/>
                <a:gd name="connsiteX274" fmla="*/ 1172984 w 1806865"/>
                <a:gd name="connsiteY274" fmla="*/ 1192302 h 1308815"/>
                <a:gd name="connsiteX275" fmla="*/ 1168758 w 1806865"/>
                <a:gd name="connsiteY275" fmla="*/ 1194717 h 1308815"/>
                <a:gd name="connsiteX276" fmla="*/ 1165136 w 1806865"/>
                <a:gd name="connsiteY276" fmla="*/ 1194717 h 1308815"/>
                <a:gd name="connsiteX277" fmla="*/ 1163325 w 1806865"/>
                <a:gd name="connsiteY277" fmla="*/ 1197132 h 1308815"/>
                <a:gd name="connsiteX278" fmla="*/ 1157288 w 1806865"/>
                <a:gd name="connsiteY278" fmla="*/ 1197735 h 1308815"/>
                <a:gd name="connsiteX279" fmla="*/ 1156080 w 1806865"/>
                <a:gd name="connsiteY279" fmla="*/ 1201961 h 1308815"/>
                <a:gd name="connsiteX280" fmla="*/ 1147628 w 1806865"/>
                <a:gd name="connsiteY280" fmla="*/ 1202565 h 1308815"/>
                <a:gd name="connsiteX281" fmla="*/ 1140384 w 1806865"/>
                <a:gd name="connsiteY281" fmla="*/ 1204980 h 1308815"/>
                <a:gd name="connsiteX282" fmla="*/ 1137366 w 1806865"/>
                <a:gd name="connsiteY282" fmla="*/ 1204376 h 1308815"/>
                <a:gd name="connsiteX283" fmla="*/ 1132536 w 1806865"/>
                <a:gd name="connsiteY283" fmla="*/ 1204980 h 1308815"/>
                <a:gd name="connsiteX284" fmla="*/ 1133140 w 1806865"/>
                <a:gd name="connsiteY284" fmla="*/ 1200150 h 1308815"/>
                <a:gd name="connsiteX285" fmla="*/ 1125895 w 1806865"/>
                <a:gd name="connsiteY285" fmla="*/ 1194717 h 1308815"/>
                <a:gd name="connsiteX286" fmla="*/ 1124688 w 1806865"/>
                <a:gd name="connsiteY286" fmla="*/ 1189887 h 1308815"/>
                <a:gd name="connsiteX287" fmla="*/ 1127706 w 1806865"/>
                <a:gd name="connsiteY287" fmla="*/ 1186869 h 1308815"/>
                <a:gd name="connsiteX288" fmla="*/ 1122877 w 1806865"/>
                <a:gd name="connsiteY288" fmla="*/ 1176002 h 1308815"/>
                <a:gd name="connsiteX289" fmla="*/ 1116236 w 1806865"/>
                <a:gd name="connsiteY289" fmla="*/ 1173588 h 1308815"/>
                <a:gd name="connsiteX290" fmla="*/ 1112614 w 1806865"/>
                <a:gd name="connsiteY290" fmla="*/ 1174191 h 1308815"/>
                <a:gd name="connsiteX291" fmla="*/ 1106577 w 1806865"/>
                <a:gd name="connsiteY291" fmla="*/ 1172380 h 1308815"/>
                <a:gd name="connsiteX292" fmla="*/ 1103558 w 1806865"/>
                <a:gd name="connsiteY292" fmla="*/ 1176002 h 1308815"/>
                <a:gd name="connsiteX293" fmla="*/ 1080618 w 1806865"/>
                <a:gd name="connsiteY293" fmla="*/ 1171777 h 1308815"/>
                <a:gd name="connsiteX294" fmla="*/ 1075185 w 1806865"/>
                <a:gd name="connsiteY294" fmla="*/ 1166343 h 1308815"/>
                <a:gd name="connsiteX295" fmla="*/ 1070355 w 1806865"/>
                <a:gd name="connsiteY295" fmla="*/ 1166947 h 1308815"/>
                <a:gd name="connsiteX296" fmla="*/ 1067337 w 1806865"/>
                <a:gd name="connsiteY296" fmla="*/ 1170569 h 1308815"/>
                <a:gd name="connsiteX297" fmla="*/ 1066733 w 1806865"/>
                <a:gd name="connsiteY297" fmla="*/ 1174795 h 1308815"/>
                <a:gd name="connsiteX298" fmla="*/ 1069148 w 1806865"/>
                <a:gd name="connsiteY298" fmla="*/ 1176606 h 1308815"/>
                <a:gd name="connsiteX299" fmla="*/ 1066733 w 1806865"/>
                <a:gd name="connsiteY299" fmla="*/ 1181436 h 1308815"/>
                <a:gd name="connsiteX300" fmla="*/ 1052244 w 1806865"/>
                <a:gd name="connsiteY300" fmla="*/ 1179021 h 1308815"/>
                <a:gd name="connsiteX301" fmla="*/ 1051037 w 1806865"/>
                <a:gd name="connsiteY301" fmla="*/ 1183850 h 1308815"/>
                <a:gd name="connsiteX302" fmla="*/ 1048018 w 1806865"/>
                <a:gd name="connsiteY302" fmla="*/ 1186265 h 1308815"/>
                <a:gd name="connsiteX303" fmla="*/ 1042585 w 1806865"/>
                <a:gd name="connsiteY303" fmla="*/ 1188680 h 1308815"/>
                <a:gd name="connsiteX304" fmla="*/ 1043189 w 1806865"/>
                <a:gd name="connsiteY304" fmla="*/ 1190491 h 1308815"/>
                <a:gd name="connsiteX305" fmla="*/ 1028096 w 1806865"/>
                <a:gd name="connsiteY305" fmla="*/ 1191698 h 1308815"/>
                <a:gd name="connsiteX306" fmla="*/ 1023871 w 1806865"/>
                <a:gd name="connsiteY306" fmla="*/ 1192302 h 1308815"/>
                <a:gd name="connsiteX307" fmla="*/ 1020852 w 1806865"/>
                <a:gd name="connsiteY307" fmla="*/ 1188680 h 1308815"/>
                <a:gd name="connsiteX308" fmla="*/ 1016626 w 1806865"/>
                <a:gd name="connsiteY308" fmla="*/ 1188680 h 1308815"/>
                <a:gd name="connsiteX309" fmla="*/ 1009382 w 1806865"/>
                <a:gd name="connsiteY309" fmla="*/ 1194113 h 1308815"/>
                <a:gd name="connsiteX310" fmla="*/ 1003948 w 1806865"/>
                <a:gd name="connsiteY310" fmla="*/ 1194113 h 1308815"/>
                <a:gd name="connsiteX311" fmla="*/ 1003948 w 1806865"/>
                <a:gd name="connsiteY311" fmla="*/ 1200754 h 1308815"/>
                <a:gd name="connsiteX312" fmla="*/ 1006363 w 1806865"/>
                <a:gd name="connsiteY312" fmla="*/ 1209809 h 1308815"/>
                <a:gd name="connsiteX313" fmla="*/ 1008778 w 1806865"/>
                <a:gd name="connsiteY313" fmla="*/ 1210413 h 1308815"/>
                <a:gd name="connsiteX314" fmla="*/ 1007571 w 1806865"/>
                <a:gd name="connsiteY314" fmla="*/ 1217657 h 1308815"/>
                <a:gd name="connsiteX315" fmla="*/ 1000326 w 1806865"/>
                <a:gd name="connsiteY315" fmla="*/ 1214639 h 1308815"/>
                <a:gd name="connsiteX316" fmla="*/ 998515 w 1806865"/>
                <a:gd name="connsiteY316" fmla="*/ 1218261 h 1308815"/>
                <a:gd name="connsiteX317" fmla="*/ 991271 w 1806865"/>
                <a:gd name="connsiteY317" fmla="*/ 1215846 h 1308815"/>
                <a:gd name="connsiteX318" fmla="*/ 990063 w 1806865"/>
                <a:gd name="connsiteY318" fmla="*/ 1217054 h 1308815"/>
                <a:gd name="connsiteX319" fmla="*/ 977386 w 1806865"/>
                <a:gd name="connsiteY319" fmla="*/ 1217054 h 1308815"/>
                <a:gd name="connsiteX320" fmla="*/ 974971 w 1806865"/>
                <a:gd name="connsiteY320" fmla="*/ 1221883 h 1308815"/>
                <a:gd name="connsiteX321" fmla="*/ 972556 w 1806865"/>
                <a:gd name="connsiteY321" fmla="*/ 1217054 h 1308815"/>
                <a:gd name="connsiteX322" fmla="*/ 969538 w 1806865"/>
                <a:gd name="connsiteY322" fmla="*/ 1216450 h 1308815"/>
                <a:gd name="connsiteX323" fmla="*/ 968330 w 1806865"/>
                <a:gd name="connsiteY323" fmla="*/ 1220676 h 1308815"/>
                <a:gd name="connsiteX324" fmla="*/ 965312 w 1806865"/>
                <a:gd name="connsiteY324" fmla="*/ 1222487 h 1308815"/>
                <a:gd name="connsiteX325" fmla="*/ 956860 w 1806865"/>
                <a:gd name="connsiteY325" fmla="*/ 1218865 h 1308815"/>
                <a:gd name="connsiteX326" fmla="*/ 951427 w 1806865"/>
                <a:gd name="connsiteY326" fmla="*/ 1219468 h 1308815"/>
                <a:gd name="connsiteX327" fmla="*/ 947201 w 1806865"/>
                <a:gd name="connsiteY327" fmla="*/ 1218261 h 1308815"/>
                <a:gd name="connsiteX328" fmla="*/ 943579 w 1806865"/>
                <a:gd name="connsiteY328" fmla="*/ 1220072 h 1308815"/>
                <a:gd name="connsiteX329" fmla="*/ 940560 w 1806865"/>
                <a:gd name="connsiteY329" fmla="*/ 1217657 h 1308815"/>
                <a:gd name="connsiteX330" fmla="*/ 936334 w 1806865"/>
                <a:gd name="connsiteY330" fmla="*/ 1217657 h 1308815"/>
                <a:gd name="connsiteX331" fmla="*/ 930901 w 1806865"/>
                <a:gd name="connsiteY331" fmla="*/ 1211620 h 1308815"/>
                <a:gd name="connsiteX332" fmla="*/ 926675 w 1806865"/>
                <a:gd name="connsiteY332" fmla="*/ 1209205 h 1308815"/>
                <a:gd name="connsiteX333" fmla="*/ 920638 w 1806865"/>
                <a:gd name="connsiteY333" fmla="*/ 1208602 h 1308815"/>
                <a:gd name="connsiteX334" fmla="*/ 914601 w 1806865"/>
                <a:gd name="connsiteY334" fmla="*/ 1213431 h 1308815"/>
                <a:gd name="connsiteX335" fmla="*/ 906150 w 1806865"/>
                <a:gd name="connsiteY335" fmla="*/ 1214035 h 1308815"/>
                <a:gd name="connsiteX336" fmla="*/ 902527 w 1806865"/>
                <a:gd name="connsiteY336" fmla="*/ 1200754 h 1308815"/>
                <a:gd name="connsiteX337" fmla="*/ 900716 w 1806865"/>
                <a:gd name="connsiteY337" fmla="*/ 1197735 h 1308815"/>
                <a:gd name="connsiteX338" fmla="*/ 903131 w 1806865"/>
                <a:gd name="connsiteY338" fmla="*/ 1192302 h 1308815"/>
                <a:gd name="connsiteX339" fmla="*/ 898905 w 1806865"/>
                <a:gd name="connsiteY339" fmla="*/ 1190491 h 1308815"/>
                <a:gd name="connsiteX340" fmla="*/ 892264 w 1806865"/>
                <a:gd name="connsiteY340" fmla="*/ 1189284 h 1308815"/>
                <a:gd name="connsiteX341" fmla="*/ 893472 w 1806865"/>
                <a:gd name="connsiteY341" fmla="*/ 1193509 h 1308815"/>
                <a:gd name="connsiteX342" fmla="*/ 890453 w 1806865"/>
                <a:gd name="connsiteY342" fmla="*/ 1197735 h 1308815"/>
                <a:gd name="connsiteX343" fmla="*/ 885020 w 1806865"/>
                <a:gd name="connsiteY343" fmla="*/ 1194717 h 1308815"/>
                <a:gd name="connsiteX344" fmla="*/ 881398 w 1806865"/>
                <a:gd name="connsiteY344" fmla="*/ 1198339 h 1308815"/>
                <a:gd name="connsiteX345" fmla="*/ 871739 w 1806865"/>
                <a:gd name="connsiteY345" fmla="*/ 1194113 h 1308815"/>
                <a:gd name="connsiteX346" fmla="*/ 871135 w 1806865"/>
                <a:gd name="connsiteY346" fmla="*/ 1198943 h 1308815"/>
                <a:gd name="connsiteX347" fmla="*/ 865098 w 1806865"/>
                <a:gd name="connsiteY347" fmla="*/ 1200150 h 1308815"/>
                <a:gd name="connsiteX348" fmla="*/ 860269 w 1806865"/>
                <a:gd name="connsiteY348" fmla="*/ 1203168 h 1308815"/>
                <a:gd name="connsiteX349" fmla="*/ 853024 w 1806865"/>
                <a:gd name="connsiteY349" fmla="*/ 1201961 h 1308815"/>
                <a:gd name="connsiteX350" fmla="*/ 851213 w 1806865"/>
                <a:gd name="connsiteY350" fmla="*/ 1203168 h 1308815"/>
                <a:gd name="connsiteX351" fmla="*/ 851213 w 1806865"/>
                <a:gd name="connsiteY351" fmla="*/ 1208602 h 1308815"/>
                <a:gd name="connsiteX352" fmla="*/ 852421 w 1806865"/>
                <a:gd name="connsiteY352" fmla="*/ 1211620 h 1308815"/>
                <a:gd name="connsiteX353" fmla="*/ 850609 w 1806865"/>
                <a:gd name="connsiteY353" fmla="*/ 1215242 h 1308815"/>
                <a:gd name="connsiteX354" fmla="*/ 828876 w 1806865"/>
                <a:gd name="connsiteY354" fmla="*/ 1228524 h 1308815"/>
                <a:gd name="connsiteX355" fmla="*/ 824650 w 1806865"/>
                <a:gd name="connsiteY355" fmla="*/ 1229128 h 1308815"/>
                <a:gd name="connsiteX356" fmla="*/ 819821 w 1806865"/>
                <a:gd name="connsiteY356" fmla="*/ 1232750 h 1308815"/>
                <a:gd name="connsiteX357" fmla="*/ 815595 w 1806865"/>
                <a:gd name="connsiteY357" fmla="*/ 1233353 h 1308815"/>
                <a:gd name="connsiteX358" fmla="*/ 811973 w 1806865"/>
                <a:gd name="connsiteY358" fmla="*/ 1236372 h 1308815"/>
                <a:gd name="connsiteX359" fmla="*/ 803521 w 1806865"/>
                <a:gd name="connsiteY359" fmla="*/ 1236976 h 1308815"/>
                <a:gd name="connsiteX360" fmla="*/ 802917 w 1806865"/>
                <a:gd name="connsiteY360" fmla="*/ 1239994 h 1308815"/>
                <a:gd name="connsiteX361" fmla="*/ 795069 w 1806865"/>
                <a:gd name="connsiteY361" fmla="*/ 1241805 h 1308815"/>
                <a:gd name="connsiteX362" fmla="*/ 787825 w 1806865"/>
                <a:gd name="connsiteY362" fmla="*/ 1239390 h 1308815"/>
                <a:gd name="connsiteX363" fmla="*/ 778166 w 1806865"/>
                <a:gd name="connsiteY363" fmla="*/ 1235165 h 1308815"/>
                <a:gd name="connsiteX364" fmla="*/ 774543 w 1806865"/>
                <a:gd name="connsiteY364" fmla="*/ 1234561 h 1308815"/>
                <a:gd name="connsiteX365" fmla="*/ 773336 w 1806865"/>
                <a:gd name="connsiteY365" fmla="*/ 1238787 h 1308815"/>
                <a:gd name="connsiteX366" fmla="*/ 763677 w 1806865"/>
                <a:gd name="connsiteY366" fmla="*/ 1240598 h 1308815"/>
                <a:gd name="connsiteX367" fmla="*/ 761866 w 1806865"/>
                <a:gd name="connsiteY367" fmla="*/ 1244220 h 1308815"/>
                <a:gd name="connsiteX368" fmla="*/ 755225 w 1806865"/>
                <a:gd name="connsiteY368" fmla="*/ 1246031 h 1308815"/>
                <a:gd name="connsiteX369" fmla="*/ 754622 w 1806865"/>
                <a:gd name="connsiteY369" fmla="*/ 1241805 h 1308815"/>
                <a:gd name="connsiteX370" fmla="*/ 747981 w 1806865"/>
                <a:gd name="connsiteY370" fmla="*/ 1243013 h 1308815"/>
                <a:gd name="connsiteX371" fmla="*/ 746170 w 1806865"/>
                <a:gd name="connsiteY371" fmla="*/ 1239390 h 1308815"/>
                <a:gd name="connsiteX372" fmla="*/ 742548 w 1806865"/>
                <a:gd name="connsiteY372" fmla="*/ 1238183 h 1308815"/>
                <a:gd name="connsiteX373" fmla="*/ 733492 w 1806865"/>
                <a:gd name="connsiteY373" fmla="*/ 1239390 h 1308815"/>
                <a:gd name="connsiteX374" fmla="*/ 733492 w 1806865"/>
                <a:gd name="connsiteY374" fmla="*/ 1244824 h 1308815"/>
                <a:gd name="connsiteX375" fmla="*/ 725644 w 1806865"/>
                <a:gd name="connsiteY375" fmla="*/ 1243013 h 1308815"/>
                <a:gd name="connsiteX376" fmla="*/ 722626 w 1806865"/>
                <a:gd name="connsiteY376" fmla="*/ 1241202 h 1308815"/>
                <a:gd name="connsiteX377" fmla="*/ 709948 w 1806865"/>
                <a:gd name="connsiteY377" fmla="*/ 1241805 h 1308815"/>
                <a:gd name="connsiteX378" fmla="*/ 708741 w 1806865"/>
                <a:gd name="connsiteY378" fmla="*/ 1233353 h 1308815"/>
                <a:gd name="connsiteX379" fmla="*/ 706326 w 1806865"/>
                <a:gd name="connsiteY379" fmla="*/ 1228524 h 1308815"/>
                <a:gd name="connsiteX380" fmla="*/ 706326 w 1806865"/>
                <a:gd name="connsiteY380" fmla="*/ 1224298 h 1308815"/>
                <a:gd name="connsiteX381" fmla="*/ 699685 w 1806865"/>
                <a:gd name="connsiteY381" fmla="*/ 1220676 h 1308815"/>
                <a:gd name="connsiteX382" fmla="*/ 700289 w 1806865"/>
                <a:gd name="connsiteY382" fmla="*/ 1217054 h 1308815"/>
                <a:gd name="connsiteX383" fmla="*/ 696063 w 1806865"/>
                <a:gd name="connsiteY383" fmla="*/ 1211017 h 1308815"/>
                <a:gd name="connsiteX384" fmla="*/ 696667 w 1806865"/>
                <a:gd name="connsiteY384" fmla="*/ 1205583 h 1308815"/>
                <a:gd name="connsiteX385" fmla="*/ 700893 w 1806865"/>
                <a:gd name="connsiteY385" fmla="*/ 1204980 h 1308815"/>
                <a:gd name="connsiteX386" fmla="*/ 703911 w 1806865"/>
                <a:gd name="connsiteY386" fmla="*/ 1202565 h 1308815"/>
                <a:gd name="connsiteX387" fmla="*/ 713570 w 1806865"/>
                <a:gd name="connsiteY387" fmla="*/ 1202565 h 1308815"/>
                <a:gd name="connsiteX388" fmla="*/ 718400 w 1806865"/>
                <a:gd name="connsiteY388" fmla="*/ 1205583 h 1308815"/>
                <a:gd name="connsiteX389" fmla="*/ 726248 w 1806865"/>
                <a:gd name="connsiteY389" fmla="*/ 1207998 h 1308815"/>
                <a:gd name="connsiteX390" fmla="*/ 731077 w 1806865"/>
                <a:gd name="connsiteY390" fmla="*/ 1207998 h 1308815"/>
                <a:gd name="connsiteX391" fmla="*/ 734700 w 1806865"/>
                <a:gd name="connsiteY391" fmla="*/ 1205583 h 1308815"/>
                <a:gd name="connsiteX392" fmla="*/ 731077 w 1806865"/>
                <a:gd name="connsiteY392" fmla="*/ 1201357 h 1308815"/>
                <a:gd name="connsiteX393" fmla="*/ 727455 w 1806865"/>
                <a:gd name="connsiteY393" fmla="*/ 1200754 h 1308815"/>
                <a:gd name="connsiteX394" fmla="*/ 727455 w 1806865"/>
                <a:gd name="connsiteY394" fmla="*/ 1195320 h 1308815"/>
                <a:gd name="connsiteX395" fmla="*/ 724437 w 1806865"/>
                <a:gd name="connsiteY395" fmla="*/ 1177210 h 1308815"/>
                <a:gd name="connsiteX396" fmla="*/ 721418 w 1806865"/>
                <a:gd name="connsiteY396" fmla="*/ 1170569 h 1308815"/>
                <a:gd name="connsiteX397" fmla="*/ 711759 w 1806865"/>
                <a:gd name="connsiteY397" fmla="*/ 1159703 h 1308815"/>
                <a:gd name="connsiteX398" fmla="*/ 707533 w 1806865"/>
                <a:gd name="connsiteY398" fmla="*/ 1157891 h 1308815"/>
                <a:gd name="connsiteX399" fmla="*/ 706929 w 1806865"/>
                <a:gd name="connsiteY399" fmla="*/ 1154873 h 1308815"/>
                <a:gd name="connsiteX400" fmla="*/ 702100 w 1806865"/>
                <a:gd name="connsiteY400" fmla="*/ 1156684 h 1308815"/>
                <a:gd name="connsiteX401" fmla="*/ 692441 w 1806865"/>
                <a:gd name="connsiteY401" fmla="*/ 1157891 h 1308815"/>
                <a:gd name="connsiteX402" fmla="*/ 679159 w 1806865"/>
                <a:gd name="connsiteY402" fmla="*/ 1156684 h 1308815"/>
                <a:gd name="connsiteX403" fmla="*/ 675537 w 1806865"/>
                <a:gd name="connsiteY403" fmla="*/ 1157891 h 1308815"/>
                <a:gd name="connsiteX404" fmla="*/ 666482 w 1806865"/>
                <a:gd name="connsiteY404" fmla="*/ 1157288 h 1308815"/>
                <a:gd name="connsiteX405" fmla="*/ 668896 w 1806865"/>
                <a:gd name="connsiteY405" fmla="*/ 1162721 h 1308815"/>
                <a:gd name="connsiteX406" fmla="*/ 664671 w 1806865"/>
                <a:gd name="connsiteY406" fmla="*/ 1163928 h 1308815"/>
                <a:gd name="connsiteX407" fmla="*/ 662859 w 1806865"/>
                <a:gd name="connsiteY407" fmla="*/ 1166947 h 1308815"/>
                <a:gd name="connsiteX408" fmla="*/ 655615 w 1806865"/>
                <a:gd name="connsiteY408" fmla="*/ 1166343 h 1308815"/>
                <a:gd name="connsiteX409" fmla="*/ 655011 w 1806865"/>
                <a:gd name="connsiteY409" fmla="*/ 1170569 h 1308815"/>
                <a:gd name="connsiteX410" fmla="*/ 652597 w 1806865"/>
                <a:gd name="connsiteY410" fmla="*/ 1171777 h 1308815"/>
                <a:gd name="connsiteX411" fmla="*/ 647767 w 1806865"/>
                <a:gd name="connsiteY411" fmla="*/ 1169362 h 1308815"/>
                <a:gd name="connsiteX412" fmla="*/ 648371 w 1806865"/>
                <a:gd name="connsiteY412" fmla="*/ 1165740 h 1308815"/>
                <a:gd name="connsiteX413" fmla="*/ 639919 w 1806865"/>
                <a:gd name="connsiteY413" fmla="*/ 1167551 h 1308815"/>
                <a:gd name="connsiteX414" fmla="*/ 634486 w 1806865"/>
                <a:gd name="connsiteY414" fmla="*/ 1165136 h 1308815"/>
                <a:gd name="connsiteX415" fmla="*/ 629053 w 1806865"/>
                <a:gd name="connsiteY415" fmla="*/ 1166343 h 1308815"/>
                <a:gd name="connsiteX416" fmla="*/ 623619 w 1806865"/>
                <a:gd name="connsiteY416" fmla="*/ 1165740 h 1308815"/>
                <a:gd name="connsiteX417" fmla="*/ 621808 w 1806865"/>
                <a:gd name="connsiteY417" fmla="*/ 1168154 h 1308815"/>
                <a:gd name="connsiteX418" fmla="*/ 609130 w 1806865"/>
                <a:gd name="connsiteY418" fmla="*/ 1174795 h 1308815"/>
                <a:gd name="connsiteX419" fmla="*/ 587397 w 1806865"/>
                <a:gd name="connsiteY419" fmla="*/ 1192302 h 1308815"/>
                <a:gd name="connsiteX420" fmla="*/ 578946 w 1806865"/>
                <a:gd name="connsiteY420" fmla="*/ 1189284 h 1308815"/>
                <a:gd name="connsiteX421" fmla="*/ 575323 w 1806865"/>
                <a:gd name="connsiteY421" fmla="*/ 1194113 h 1308815"/>
                <a:gd name="connsiteX422" fmla="*/ 567475 w 1806865"/>
                <a:gd name="connsiteY422" fmla="*/ 1193509 h 1308815"/>
                <a:gd name="connsiteX423" fmla="*/ 564457 w 1806865"/>
                <a:gd name="connsiteY423" fmla="*/ 1200754 h 1308815"/>
                <a:gd name="connsiteX424" fmla="*/ 565664 w 1806865"/>
                <a:gd name="connsiteY424" fmla="*/ 1206791 h 1308815"/>
                <a:gd name="connsiteX425" fmla="*/ 560835 w 1806865"/>
                <a:gd name="connsiteY425" fmla="*/ 1209809 h 1308815"/>
                <a:gd name="connsiteX426" fmla="*/ 566872 w 1806865"/>
                <a:gd name="connsiteY426" fmla="*/ 1217054 h 1308815"/>
                <a:gd name="connsiteX427" fmla="*/ 565061 w 1806865"/>
                <a:gd name="connsiteY427" fmla="*/ 1222487 h 1308815"/>
                <a:gd name="connsiteX428" fmla="*/ 556609 w 1806865"/>
                <a:gd name="connsiteY428" fmla="*/ 1227316 h 1308815"/>
                <a:gd name="connsiteX429" fmla="*/ 554194 w 1806865"/>
                <a:gd name="connsiteY429" fmla="*/ 1235165 h 1308815"/>
                <a:gd name="connsiteX430" fmla="*/ 541516 w 1806865"/>
                <a:gd name="connsiteY430" fmla="*/ 1243616 h 1308815"/>
                <a:gd name="connsiteX431" fmla="*/ 533065 w 1806865"/>
                <a:gd name="connsiteY431" fmla="*/ 1250257 h 1308815"/>
                <a:gd name="connsiteX432" fmla="*/ 532461 w 1806865"/>
                <a:gd name="connsiteY432" fmla="*/ 1252672 h 1308815"/>
                <a:gd name="connsiteX433" fmla="*/ 539705 w 1806865"/>
                <a:gd name="connsiteY433" fmla="*/ 1262935 h 1308815"/>
                <a:gd name="connsiteX434" fmla="*/ 539102 w 1806865"/>
                <a:gd name="connsiteY434" fmla="*/ 1270783 h 1308815"/>
                <a:gd name="connsiteX435" fmla="*/ 536083 w 1806865"/>
                <a:gd name="connsiteY435" fmla="*/ 1270783 h 1308815"/>
                <a:gd name="connsiteX436" fmla="*/ 533668 w 1806865"/>
                <a:gd name="connsiteY436" fmla="*/ 1275009 h 1308815"/>
                <a:gd name="connsiteX437" fmla="*/ 533668 w 1806865"/>
                <a:gd name="connsiteY437" fmla="*/ 1279838 h 1308815"/>
                <a:gd name="connsiteX438" fmla="*/ 531857 w 1806865"/>
                <a:gd name="connsiteY438" fmla="*/ 1282857 h 1308815"/>
                <a:gd name="connsiteX439" fmla="*/ 518576 w 1806865"/>
                <a:gd name="connsiteY439" fmla="*/ 1279838 h 1308815"/>
                <a:gd name="connsiteX440" fmla="*/ 512539 w 1806865"/>
                <a:gd name="connsiteY440" fmla="*/ 1283460 h 1308815"/>
                <a:gd name="connsiteX441" fmla="*/ 504691 w 1806865"/>
                <a:gd name="connsiteY441" fmla="*/ 1281649 h 1308815"/>
                <a:gd name="connsiteX442" fmla="*/ 502880 w 1806865"/>
                <a:gd name="connsiteY442" fmla="*/ 1284064 h 1308815"/>
                <a:gd name="connsiteX443" fmla="*/ 501069 w 1806865"/>
                <a:gd name="connsiteY443" fmla="*/ 1291912 h 1308815"/>
                <a:gd name="connsiteX444" fmla="*/ 498050 w 1806865"/>
                <a:gd name="connsiteY444" fmla="*/ 1294931 h 1308815"/>
                <a:gd name="connsiteX445" fmla="*/ 496843 w 1806865"/>
                <a:gd name="connsiteY445" fmla="*/ 1300364 h 1308815"/>
                <a:gd name="connsiteX446" fmla="*/ 492617 w 1806865"/>
                <a:gd name="connsiteY446" fmla="*/ 1302175 h 1308815"/>
                <a:gd name="connsiteX447" fmla="*/ 488391 w 1806865"/>
                <a:gd name="connsiteY447" fmla="*/ 1301571 h 1308815"/>
                <a:gd name="connsiteX448" fmla="*/ 487787 w 1806865"/>
                <a:gd name="connsiteY448" fmla="*/ 1304590 h 1308815"/>
                <a:gd name="connsiteX449" fmla="*/ 481147 w 1806865"/>
                <a:gd name="connsiteY449" fmla="*/ 1308212 h 1308815"/>
                <a:gd name="connsiteX450" fmla="*/ 478128 w 1806865"/>
                <a:gd name="connsiteY450" fmla="*/ 1307608 h 1308815"/>
                <a:gd name="connsiteX451" fmla="*/ 461225 w 1806865"/>
                <a:gd name="connsiteY451" fmla="*/ 1308815 h 1308815"/>
                <a:gd name="connsiteX452" fmla="*/ 458810 w 1806865"/>
                <a:gd name="connsiteY452" fmla="*/ 1305193 h 1308815"/>
                <a:gd name="connsiteX453" fmla="*/ 441303 w 1806865"/>
                <a:gd name="connsiteY453" fmla="*/ 1305797 h 1308815"/>
                <a:gd name="connsiteX454" fmla="*/ 438284 w 1806865"/>
                <a:gd name="connsiteY454" fmla="*/ 1302175 h 1308815"/>
                <a:gd name="connsiteX455" fmla="*/ 431644 w 1806865"/>
                <a:gd name="connsiteY455" fmla="*/ 1297345 h 1308815"/>
                <a:gd name="connsiteX456" fmla="*/ 432247 w 1806865"/>
                <a:gd name="connsiteY456" fmla="*/ 1294327 h 1308815"/>
                <a:gd name="connsiteX457" fmla="*/ 426814 w 1806865"/>
                <a:gd name="connsiteY457" fmla="*/ 1288894 h 1308815"/>
                <a:gd name="connsiteX458" fmla="*/ 429832 w 1806865"/>
                <a:gd name="connsiteY458" fmla="*/ 1285875 h 1308815"/>
                <a:gd name="connsiteX459" fmla="*/ 437680 w 1806865"/>
                <a:gd name="connsiteY459" fmla="*/ 1287686 h 1308815"/>
                <a:gd name="connsiteX460" fmla="*/ 437077 w 1806865"/>
                <a:gd name="connsiteY460" fmla="*/ 1276216 h 1308815"/>
                <a:gd name="connsiteX461" fmla="*/ 433455 w 1806865"/>
                <a:gd name="connsiteY461" fmla="*/ 1273801 h 1308815"/>
                <a:gd name="connsiteX462" fmla="*/ 436473 w 1806865"/>
                <a:gd name="connsiteY462" fmla="*/ 1268368 h 1308815"/>
                <a:gd name="connsiteX463" fmla="*/ 433455 w 1806865"/>
                <a:gd name="connsiteY463" fmla="*/ 1261727 h 1308815"/>
                <a:gd name="connsiteX464" fmla="*/ 429832 w 1806865"/>
                <a:gd name="connsiteY464" fmla="*/ 1259916 h 1308815"/>
                <a:gd name="connsiteX465" fmla="*/ 425607 w 1806865"/>
                <a:gd name="connsiteY465" fmla="*/ 1246031 h 1308815"/>
                <a:gd name="connsiteX466" fmla="*/ 423796 w 1806865"/>
                <a:gd name="connsiteY466" fmla="*/ 1243013 h 1308815"/>
                <a:gd name="connsiteX467" fmla="*/ 414136 w 1806865"/>
                <a:gd name="connsiteY467" fmla="*/ 1247239 h 1308815"/>
                <a:gd name="connsiteX468" fmla="*/ 410514 w 1806865"/>
                <a:gd name="connsiteY468" fmla="*/ 1244824 h 1308815"/>
                <a:gd name="connsiteX469" fmla="*/ 400251 w 1806865"/>
                <a:gd name="connsiteY469" fmla="*/ 1241805 h 1308815"/>
                <a:gd name="connsiteX470" fmla="*/ 397233 w 1806865"/>
                <a:gd name="connsiteY470" fmla="*/ 1238183 h 1308815"/>
                <a:gd name="connsiteX471" fmla="*/ 386366 w 1806865"/>
                <a:gd name="connsiteY471" fmla="*/ 1239390 h 1308815"/>
                <a:gd name="connsiteX472" fmla="*/ 380329 w 1806865"/>
                <a:gd name="connsiteY472" fmla="*/ 1236976 h 1308815"/>
                <a:gd name="connsiteX473" fmla="*/ 374896 w 1806865"/>
                <a:gd name="connsiteY473" fmla="*/ 1239994 h 1308815"/>
                <a:gd name="connsiteX474" fmla="*/ 368859 w 1806865"/>
                <a:gd name="connsiteY474" fmla="*/ 1240598 h 1308815"/>
                <a:gd name="connsiteX475" fmla="*/ 362218 w 1806865"/>
                <a:gd name="connsiteY475" fmla="*/ 1239390 h 1308815"/>
                <a:gd name="connsiteX476" fmla="*/ 353767 w 1806865"/>
                <a:gd name="connsiteY476" fmla="*/ 1239994 h 1308815"/>
                <a:gd name="connsiteX477" fmla="*/ 350748 w 1806865"/>
                <a:gd name="connsiteY477" fmla="*/ 1238787 h 1308815"/>
                <a:gd name="connsiteX478" fmla="*/ 342900 w 1806865"/>
                <a:gd name="connsiteY478" fmla="*/ 1238787 h 1308815"/>
                <a:gd name="connsiteX479" fmla="*/ 336259 w 1806865"/>
                <a:gd name="connsiteY479" fmla="*/ 1241202 h 1308815"/>
                <a:gd name="connsiteX480" fmla="*/ 327204 w 1806865"/>
                <a:gd name="connsiteY480" fmla="*/ 1241202 h 1308815"/>
                <a:gd name="connsiteX481" fmla="*/ 324789 w 1806865"/>
                <a:gd name="connsiteY481" fmla="*/ 1238183 h 1308815"/>
                <a:gd name="connsiteX482" fmla="*/ 319356 w 1806865"/>
                <a:gd name="connsiteY482" fmla="*/ 1238787 h 1308815"/>
                <a:gd name="connsiteX483" fmla="*/ 316941 w 1806865"/>
                <a:gd name="connsiteY483" fmla="*/ 1241202 h 1308815"/>
                <a:gd name="connsiteX484" fmla="*/ 310300 w 1806865"/>
                <a:gd name="connsiteY484" fmla="*/ 1243013 h 1308815"/>
                <a:gd name="connsiteX485" fmla="*/ 305471 w 1806865"/>
                <a:gd name="connsiteY485" fmla="*/ 1239994 h 1308815"/>
                <a:gd name="connsiteX486" fmla="*/ 294001 w 1806865"/>
                <a:gd name="connsiteY486" fmla="*/ 1238183 h 1308815"/>
                <a:gd name="connsiteX487" fmla="*/ 276493 w 1806865"/>
                <a:gd name="connsiteY487" fmla="*/ 1239994 h 1308815"/>
                <a:gd name="connsiteX488" fmla="*/ 271664 w 1806865"/>
                <a:gd name="connsiteY488" fmla="*/ 1236372 h 1308815"/>
                <a:gd name="connsiteX489" fmla="*/ 270456 w 1806865"/>
                <a:gd name="connsiteY489" fmla="*/ 1238183 h 1308815"/>
                <a:gd name="connsiteX490" fmla="*/ 259590 w 1806865"/>
                <a:gd name="connsiteY490" fmla="*/ 1238183 h 1308815"/>
                <a:gd name="connsiteX491" fmla="*/ 259590 w 1806865"/>
                <a:gd name="connsiteY491" fmla="*/ 1233957 h 1308815"/>
                <a:gd name="connsiteX492" fmla="*/ 249931 w 1806865"/>
                <a:gd name="connsiteY492" fmla="*/ 1235768 h 1308815"/>
                <a:gd name="connsiteX493" fmla="*/ 245101 w 1806865"/>
                <a:gd name="connsiteY493" fmla="*/ 1233353 h 1308815"/>
                <a:gd name="connsiteX494" fmla="*/ 242686 w 1806865"/>
                <a:gd name="connsiteY494" fmla="*/ 1234561 h 1308815"/>
                <a:gd name="connsiteX495" fmla="*/ 236046 w 1806865"/>
                <a:gd name="connsiteY495" fmla="*/ 1230939 h 1308815"/>
                <a:gd name="connsiteX496" fmla="*/ 223972 w 1806865"/>
                <a:gd name="connsiteY496" fmla="*/ 1226109 h 1308815"/>
                <a:gd name="connsiteX497" fmla="*/ 219142 w 1806865"/>
                <a:gd name="connsiteY497" fmla="*/ 1221883 h 1308815"/>
                <a:gd name="connsiteX498" fmla="*/ 216124 w 1806865"/>
                <a:gd name="connsiteY498" fmla="*/ 1211620 h 1308815"/>
                <a:gd name="connsiteX499" fmla="*/ 209483 w 1806865"/>
                <a:gd name="connsiteY499" fmla="*/ 1200754 h 1308815"/>
                <a:gd name="connsiteX500" fmla="*/ 201031 w 1806865"/>
                <a:gd name="connsiteY500" fmla="*/ 1198943 h 1308815"/>
                <a:gd name="connsiteX501" fmla="*/ 199824 w 1806865"/>
                <a:gd name="connsiteY501" fmla="*/ 1197132 h 1308815"/>
                <a:gd name="connsiteX502" fmla="*/ 193183 w 1806865"/>
                <a:gd name="connsiteY502" fmla="*/ 1193509 h 1308815"/>
                <a:gd name="connsiteX503" fmla="*/ 182317 w 1806865"/>
                <a:gd name="connsiteY503" fmla="*/ 1190491 h 1308815"/>
                <a:gd name="connsiteX504" fmla="*/ 177487 w 1806865"/>
                <a:gd name="connsiteY504" fmla="*/ 1186265 h 1308815"/>
                <a:gd name="connsiteX505" fmla="*/ 169639 w 1806865"/>
                <a:gd name="connsiteY505" fmla="*/ 1185661 h 1308815"/>
                <a:gd name="connsiteX506" fmla="*/ 161187 w 1806865"/>
                <a:gd name="connsiteY506" fmla="*/ 1190491 h 1308815"/>
                <a:gd name="connsiteX507" fmla="*/ 156358 w 1806865"/>
                <a:gd name="connsiteY507" fmla="*/ 1190491 h 1308815"/>
                <a:gd name="connsiteX508" fmla="*/ 140661 w 1806865"/>
                <a:gd name="connsiteY508" fmla="*/ 1187472 h 1308815"/>
                <a:gd name="connsiteX509" fmla="*/ 134625 w 1806865"/>
                <a:gd name="connsiteY509" fmla="*/ 1185058 h 1308815"/>
                <a:gd name="connsiteX510" fmla="*/ 126173 w 1806865"/>
                <a:gd name="connsiteY510" fmla="*/ 1180832 h 1308815"/>
                <a:gd name="connsiteX511" fmla="*/ 112288 w 1806865"/>
                <a:gd name="connsiteY511" fmla="*/ 1178417 h 1308815"/>
                <a:gd name="connsiteX512" fmla="*/ 111684 w 1806865"/>
                <a:gd name="connsiteY512" fmla="*/ 1174191 h 1308815"/>
                <a:gd name="connsiteX513" fmla="*/ 106854 w 1806865"/>
                <a:gd name="connsiteY513" fmla="*/ 1172984 h 1308815"/>
                <a:gd name="connsiteX514" fmla="*/ 104440 w 1806865"/>
                <a:gd name="connsiteY514" fmla="*/ 1166343 h 1308815"/>
                <a:gd name="connsiteX515" fmla="*/ 99006 w 1806865"/>
                <a:gd name="connsiteY515" fmla="*/ 1166343 h 1308815"/>
                <a:gd name="connsiteX516" fmla="*/ 96592 w 1806865"/>
                <a:gd name="connsiteY516" fmla="*/ 1163928 h 1308815"/>
                <a:gd name="connsiteX517" fmla="*/ 97799 w 1806865"/>
                <a:gd name="connsiteY517" fmla="*/ 1155477 h 1308815"/>
                <a:gd name="connsiteX518" fmla="*/ 95988 w 1806865"/>
                <a:gd name="connsiteY518" fmla="*/ 1153666 h 1308815"/>
                <a:gd name="connsiteX519" fmla="*/ 94780 w 1806865"/>
                <a:gd name="connsiteY519" fmla="*/ 1147025 h 1308815"/>
                <a:gd name="connsiteX520" fmla="*/ 96592 w 1806865"/>
                <a:gd name="connsiteY520" fmla="*/ 1143403 h 1308815"/>
                <a:gd name="connsiteX521" fmla="*/ 97799 w 1806865"/>
                <a:gd name="connsiteY521" fmla="*/ 1128914 h 1308815"/>
                <a:gd name="connsiteX522" fmla="*/ 99610 w 1806865"/>
                <a:gd name="connsiteY522" fmla="*/ 1124084 h 1308815"/>
                <a:gd name="connsiteX523" fmla="*/ 97195 w 1806865"/>
                <a:gd name="connsiteY523" fmla="*/ 1118651 h 1308815"/>
                <a:gd name="connsiteX524" fmla="*/ 92969 w 1806865"/>
                <a:gd name="connsiteY524" fmla="*/ 1113821 h 1308815"/>
                <a:gd name="connsiteX525" fmla="*/ 88743 w 1806865"/>
                <a:gd name="connsiteY525" fmla="*/ 1111407 h 1308815"/>
                <a:gd name="connsiteX526" fmla="*/ 84518 w 1806865"/>
                <a:gd name="connsiteY526" fmla="*/ 1111407 h 1308815"/>
                <a:gd name="connsiteX527" fmla="*/ 82707 w 1806865"/>
                <a:gd name="connsiteY527" fmla="*/ 1107784 h 1308815"/>
                <a:gd name="connsiteX528" fmla="*/ 82707 w 1806865"/>
                <a:gd name="connsiteY528" fmla="*/ 1100540 h 1308815"/>
                <a:gd name="connsiteX529" fmla="*/ 80895 w 1806865"/>
                <a:gd name="connsiteY529" fmla="*/ 1096918 h 1308815"/>
                <a:gd name="connsiteX530" fmla="*/ 71236 w 1806865"/>
                <a:gd name="connsiteY530" fmla="*/ 1099333 h 1308815"/>
                <a:gd name="connsiteX531" fmla="*/ 68821 w 1806865"/>
                <a:gd name="connsiteY531" fmla="*/ 1103558 h 1308815"/>
                <a:gd name="connsiteX532" fmla="*/ 62181 w 1806865"/>
                <a:gd name="connsiteY532" fmla="*/ 1109595 h 1308815"/>
                <a:gd name="connsiteX533" fmla="*/ 53125 w 1806865"/>
                <a:gd name="connsiteY533" fmla="*/ 1111407 h 1308815"/>
                <a:gd name="connsiteX534" fmla="*/ 51314 w 1806865"/>
                <a:gd name="connsiteY534" fmla="*/ 1118047 h 1308815"/>
                <a:gd name="connsiteX535" fmla="*/ 32600 w 1806865"/>
                <a:gd name="connsiteY535" fmla="*/ 1120462 h 1308815"/>
                <a:gd name="connsiteX536" fmla="*/ 26563 w 1806865"/>
                <a:gd name="connsiteY536" fmla="*/ 1116236 h 1308815"/>
                <a:gd name="connsiteX537" fmla="*/ 21129 w 1806865"/>
                <a:gd name="connsiteY537" fmla="*/ 1113821 h 1308815"/>
                <a:gd name="connsiteX538" fmla="*/ 20526 w 1806865"/>
                <a:gd name="connsiteY538" fmla="*/ 1110803 h 1308815"/>
                <a:gd name="connsiteX539" fmla="*/ 22941 w 1806865"/>
                <a:gd name="connsiteY539" fmla="*/ 1107181 h 1308815"/>
                <a:gd name="connsiteX540" fmla="*/ 12074 w 1806865"/>
                <a:gd name="connsiteY540" fmla="*/ 1103558 h 1308815"/>
                <a:gd name="connsiteX541" fmla="*/ 12074 w 1806865"/>
                <a:gd name="connsiteY541" fmla="*/ 1099936 h 1308815"/>
                <a:gd name="connsiteX542" fmla="*/ 16904 w 1806865"/>
                <a:gd name="connsiteY542" fmla="*/ 1095710 h 1308815"/>
                <a:gd name="connsiteX543" fmla="*/ 19318 w 1806865"/>
                <a:gd name="connsiteY543" fmla="*/ 1092088 h 1308815"/>
                <a:gd name="connsiteX544" fmla="*/ 24752 w 1806865"/>
                <a:gd name="connsiteY544" fmla="*/ 1090277 h 1308815"/>
                <a:gd name="connsiteX545" fmla="*/ 25959 w 1806865"/>
                <a:gd name="connsiteY545" fmla="*/ 1081222 h 1308815"/>
                <a:gd name="connsiteX546" fmla="*/ 22941 w 1806865"/>
                <a:gd name="connsiteY546" fmla="*/ 1080618 h 1308815"/>
                <a:gd name="connsiteX547" fmla="*/ 18715 w 1806865"/>
                <a:gd name="connsiteY547" fmla="*/ 1082429 h 1308815"/>
                <a:gd name="connsiteX548" fmla="*/ 17507 w 1806865"/>
                <a:gd name="connsiteY548" fmla="*/ 1074581 h 1308815"/>
                <a:gd name="connsiteX549" fmla="*/ 18715 w 1806865"/>
                <a:gd name="connsiteY549" fmla="*/ 1067941 h 1308815"/>
                <a:gd name="connsiteX550" fmla="*/ 16904 w 1806865"/>
                <a:gd name="connsiteY550" fmla="*/ 1066733 h 1308815"/>
                <a:gd name="connsiteX551" fmla="*/ 16300 w 1806865"/>
                <a:gd name="connsiteY551" fmla="*/ 1056470 h 1308815"/>
                <a:gd name="connsiteX552" fmla="*/ 14489 w 1806865"/>
                <a:gd name="connsiteY552" fmla="*/ 1055263 h 1308815"/>
                <a:gd name="connsiteX553" fmla="*/ 6641 w 1806865"/>
                <a:gd name="connsiteY553" fmla="*/ 1054659 h 1308815"/>
                <a:gd name="connsiteX554" fmla="*/ 7244 w 1806865"/>
                <a:gd name="connsiteY554" fmla="*/ 1044396 h 1308815"/>
                <a:gd name="connsiteX555" fmla="*/ 3622 w 1806865"/>
                <a:gd name="connsiteY555" fmla="*/ 1040170 h 1308815"/>
                <a:gd name="connsiteX556" fmla="*/ 5433 w 1806865"/>
                <a:gd name="connsiteY556" fmla="*/ 1030511 h 1308815"/>
                <a:gd name="connsiteX557" fmla="*/ 6641 w 1806865"/>
                <a:gd name="connsiteY557" fmla="*/ 1028096 h 1308815"/>
                <a:gd name="connsiteX558" fmla="*/ 6037 w 1806865"/>
                <a:gd name="connsiteY558" fmla="*/ 1023871 h 1308815"/>
                <a:gd name="connsiteX559" fmla="*/ 10867 w 1806865"/>
                <a:gd name="connsiteY559" fmla="*/ 1023267 h 1308815"/>
                <a:gd name="connsiteX560" fmla="*/ 14489 w 1806865"/>
                <a:gd name="connsiteY560" fmla="*/ 1020852 h 1308815"/>
                <a:gd name="connsiteX561" fmla="*/ 17507 w 1806865"/>
                <a:gd name="connsiteY561" fmla="*/ 1025078 h 1308815"/>
                <a:gd name="connsiteX562" fmla="*/ 18715 w 1806865"/>
                <a:gd name="connsiteY562" fmla="*/ 1029908 h 1308815"/>
                <a:gd name="connsiteX563" fmla="*/ 30789 w 1806865"/>
                <a:gd name="connsiteY563" fmla="*/ 1032322 h 1308815"/>
                <a:gd name="connsiteX564" fmla="*/ 31996 w 1806865"/>
                <a:gd name="connsiteY564" fmla="*/ 1027493 h 1308815"/>
                <a:gd name="connsiteX565" fmla="*/ 38033 w 1806865"/>
                <a:gd name="connsiteY565" fmla="*/ 1023871 h 1308815"/>
                <a:gd name="connsiteX566" fmla="*/ 40448 w 1806865"/>
                <a:gd name="connsiteY566" fmla="*/ 1020248 h 1308815"/>
                <a:gd name="connsiteX567" fmla="*/ 47692 w 1806865"/>
                <a:gd name="connsiteY567" fmla="*/ 1016626 h 1308815"/>
                <a:gd name="connsiteX568" fmla="*/ 45277 w 1806865"/>
                <a:gd name="connsiteY568" fmla="*/ 1009382 h 1308815"/>
                <a:gd name="connsiteX569" fmla="*/ 39844 w 1806865"/>
                <a:gd name="connsiteY569" fmla="*/ 1005760 h 1308815"/>
                <a:gd name="connsiteX570" fmla="*/ 33203 w 1806865"/>
                <a:gd name="connsiteY570" fmla="*/ 1006363 h 1308815"/>
                <a:gd name="connsiteX571" fmla="*/ 33203 w 1806865"/>
                <a:gd name="connsiteY571" fmla="*/ 999723 h 1308815"/>
                <a:gd name="connsiteX572" fmla="*/ 28977 w 1806865"/>
                <a:gd name="connsiteY572" fmla="*/ 1000326 h 1308815"/>
                <a:gd name="connsiteX573" fmla="*/ 29581 w 1806865"/>
                <a:gd name="connsiteY573" fmla="*/ 1005156 h 1308815"/>
                <a:gd name="connsiteX574" fmla="*/ 23544 w 1806865"/>
                <a:gd name="connsiteY574" fmla="*/ 1005760 h 1308815"/>
                <a:gd name="connsiteX575" fmla="*/ 19922 w 1806865"/>
                <a:gd name="connsiteY575" fmla="*/ 1002741 h 1308815"/>
                <a:gd name="connsiteX576" fmla="*/ 16300 w 1806865"/>
                <a:gd name="connsiteY576" fmla="*/ 1009985 h 1308815"/>
                <a:gd name="connsiteX577" fmla="*/ 12678 w 1806865"/>
                <a:gd name="connsiteY577" fmla="*/ 1007571 h 1308815"/>
                <a:gd name="connsiteX578" fmla="*/ 12074 w 1806865"/>
                <a:gd name="connsiteY578" fmla="*/ 999119 h 1308815"/>
                <a:gd name="connsiteX579" fmla="*/ 7244 w 1806865"/>
                <a:gd name="connsiteY579" fmla="*/ 1000326 h 1308815"/>
                <a:gd name="connsiteX580" fmla="*/ 8452 w 1806865"/>
                <a:gd name="connsiteY580" fmla="*/ 990667 h 1308815"/>
                <a:gd name="connsiteX581" fmla="*/ 0 w 1806865"/>
                <a:gd name="connsiteY581" fmla="*/ 988856 h 1308815"/>
                <a:gd name="connsiteX582" fmla="*/ 604 w 1806865"/>
                <a:gd name="connsiteY582" fmla="*/ 982819 h 1308815"/>
                <a:gd name="connsiteX583" fmla="*/ 4830 w 1806865"/>
                <a:gd name="connsiteY583" fmla="*/ 981008 h 1308815"/>
                <a:gd name="connsiteX584" fmla="*/ 8452 w 1806865"/>
                <a:gd name="connsiteY584" fmla="*/ 981612 h 1308815"/>
                <a:gd name="connsiteX585" fmla="*/ 17507 w 1806865"/>
                <a:gd name="connsiteY585" fmla="*/ 987045 h 1308815"/>
                <a:gd name="connsiteX586" fmla="*/ 22941 w 1806865"/>
                <a:gd name="connsiteY586" fmla="*/ 988856 h 1308815"/>
                <a:gd name="connsiteX587" fmla="*/ 23544 w 1806865"/>
                <a:gd name="connsiteY587" fmla="*/ 985234 h 1308815"/>
                <a:gd name="connsiteX588" fmla="*/ 30789 w 1806865"/>
                <a:gd name="connsiteY588" fmla="*/ 980404 h 1308815"/>
                <a:gd name="connsiteX589" fmla="*/ 31996 w 1806865"/>
                <a:gd name="connsiteY589" fmla="*/ 976782 h 1308815"/>
                <a:gd name="connsiteX590" fmla="*/ 35014 w 1806865"/>
                <a:gd name="connsiteY590" fmla="*/ 977386 h 1308815"/>
                <a:gd name="connsiteX591" fmla="*/ 38033 w 1806865"/>
                <a:gd name="connsiteY591" fmla="*/ 973764 h 1308815"/>
                <a:gd name="connsiteX592" fmla="*/ 39844 w 1806865"/>
                <a:gd name="connsiteY592" fmla="*/ 967123 h 1308815"/>
                <a:gd name="connsiteX593" fmla="*/ 44070 w 1806865"/>
                <a:gd name="connsiteY593" fmla="*/ 964708 h 1308815"/>
                <a:gd name="connsiteX594" fmla="*/ 44070 w 1806865"/>
                <a:gd name="connsiteY594" fmla="*/ 962293 h 1308815"/>
                <a:gd name="connsiteX595" fmla="*/ 48296 w 1806865"/>
                <a:gd name="connsiteY595" fmla="*/ 959275 h 1308815"/>
                <a:gd name="connsiteX596" fmla="*/ 51918 w 1806865"/>
                <a:gd name="connsiteY596" fmla="*/ 961086 h 1308815"/>
                <a:gd name="connsiteX597" fmla="*/ 58559 w 1806865"/>
                <a:gd name="connsiteY597" fmla="*/ 960482 h 1308815"/>
                <a:gd name="connsiteX598" fmla="*/ 66407 w 1806865"/>
                <a:gd name="connsiteY598" fmla="*/ 962293 h 1308815"/>
                <a:gd name="connsiteX599" fmla="*/ 70029 w 1806865"/>
                <a:gd name="connsiteY599" fmla="*/ 960482 h 1308815"/>
                <a:gd name="connsiteX600" fmla="*/ 70633 w 1806865"/>
                <a:gd name="connsiteY600" fmla="*/ 954445 h 1308815"/>
                <a:gd name="connsiteX601" fmla="*/ 73047 w 1806865"/>
                <a:gd name="connsiteY601" fmla="*/ 949616 h 1308815"/>
                <a:gd name="connsiteX602" fmla="*/ 74255 w 1806865"/>
                <a:gd name="connsiteY602" fmla="*/ 941164 h 1308815"/>
                <a:gd name="connsiteX603" fmla="*/ 81499 w 1806865"/>
                <a:gd name="connsiteY603" fmla="*/ 928486 h 1308815"/>
                <a:gd name="connsiteX604" fmla="*/ 81499 w 1806865"/>
                <a:gd name="connsiteY604" fmla="*/ 923657 h 1308815"/>
                <a:gd name="connsiteX605" fmla="*/ 86932 w 1806865"/>
                <a:gd name="connsiteY605" fmla="*/ 921846 h 1308815"/>
                <a:gd name="connsiteX606" fmla="*/ 89951 w 1806865"/>
                <a:gd name="connsiteY606" fmla="*/ 912187 h 1308815"/>
                <a:gd name="connsiteX607" fmla="*/ 86329 w 1806865"/>
                <a:gd name="connsiteY607" fmla="*/ 900113 h 1308815"/>
                <a:gd name="connsiteX608" fmla="*/ 83914 w 1806865"/>
                <a:gd name="connsiteY608" fmla="*/ 897698 h 1308815"/>
                <a:gd name="connsiteX609" fmla="*/ 77273 w 1806865"/>
                <a:gd name="connsiteY609" fmla="*/ 898905 h 1308815"/>
                <a:gd name="connsiteX610" fmla="*/ 73651 w 1806865"/>
                <a:gd name="connsiteY610" fmla="*/ 903131 h 1308815"/>
                <a:gd name="connsiteX611" fmla="*/ 70029 w 1806865"/>
                <a:gd name="connsiteY611" fmla="*/ 900716 h 1308815"/>
                <a:gd name="connsiteX612" fmla="*/ 61577 w 1806865"/>
                <a:gd name="connsiteY612" fmla="*/ 888642 h 1308815"/>
                <a:gd name="connsiteX613" fmla="*/ 67614 w 1806865"/>
                <a:gd name="connsiteY613" fmla="*/ 885020 h 1308815"/>
                <a:gd name="connsiteX614" fmla="*/ 64596 w 1806865"/>
                <a:gd name="connsiteY614" fmla="*/ 880190 h 1308815"/>
                <a:gd name="connsiteX615" fmla="*/ 63388 w 1806865"/>
                <a:gd name="connsiteY615" fmla="*/ 874153 h 1308815"/>
                <a:gd name="connsiteX616" fmla="*/ 58559 w 1806865"/>
                <a:gd name="connsiteY616" fmla="*/ 871135 h 1308815"/>
                <a:gd name="connsiteX617" fmla="*/ 57955 w 1806865"/>
                <a:gd name="connsiteY617" fmla="*/ 866909 h 1308815"/>
                <a:gd name="connsiteX618" fmla="*/ 62784 w 1806865"/>
                <a:gd name="connsiteY618" fmla="*/ 865098 h 1308815"/>
                <a:gd name="connsiteX619" fmla="*/ 65803 w 1806865"/>
                <a:gd name="connsiteY619" fmla="*/ 860269 h 1308815"/>
                <a:gd name="connsiteX620" fmla="*/ 71840 w 1806865"/>
                <a:gd name="connsiteY620" fmla="*/ 855439 h 1308815"/>
                <a:gd name="connsiteX621" fmla="*/ 80292 w 1806865"/>
                <a:gd name="connsiteY621" fmla="*/ 857250 h 1308815"/>
                <a:gd name="connsiteX622" fmla="*/ 82707 w 1806865"/>
                <a:gd name="connsiteY622" fmla="*/ 859665 h 1308815"/>
                <a:gd name="connsiteX623" fmla="*/ 87536 w 1806865"/>
                <a:gd name="connsiteY623" fmla="*/ 861476 h 1308815"/>
                <a:gd name="connsiteX624" fmla="*/ 96592 w 1806865"/>
                <a:gd name="connsiteY624" fmla="*/ 860872 h 1308815"/>
                <a:gd name="connsiteX625" fmla="*/ 101421 w 1806865"/>
                <a:gd name="connsiteY625" fmla="*/ 857854 h 1308815"/>
                <a:gd name="connsiteX626" fmla="*/ 103836 w 1806865"/>
                <a:gd name="connsiteY626" fmla="*/ 854232 h 1308815"/>
                <a:gd name="connsiteX627" fmla="*/ 103836 w 1806865"/>
                <a:gd name="connsiteY627" fmla="*/ 851213 h 1308815"/>
                <a:gd name="connsiteX628" fmla="*/ 116514 w 1806865"/>
                <a:gd name="connsiteY628" fmla="*/ 848195 h 1308815"/>
                <a:gd name="connsiteX629" fmla="*/ 120136 w 1806865"/>
                <a:gd name="connsiteY629" fmla="*/ 843969 h 1308815"/>
                <a:gd name="connsiteX630" fmla="*/ 126173 w 1806865"/>
                <a:gd name="connsiteY630" fmla="*/ 839743 h 1308815"/>
                <a:gd name="connsiteX631" fmla="*/ 129191 w 1806865"/>
                <a:gd name="connsiteY631" fmla="*/ 835517 h 1308815"/>
                <a:gd name="connsiteX632" fmla="*/ 138850 w 1806865"/>
                <a:gd name="connsiteY632" fmla="*/ 837328 h 1308815"/>
                <a:gd name="connsiteX633" fmla="*/ 144887 w 1806865"/>
                <a:gd name="connsiteY633" fmla="*/ 833102 h 1308815"/>
                <a:gd name="connsiteX634" fmla="*/ 146095 w 1806865"/>
                <a:gd name="connsiteY634" fmla="*/ 828876 h 1308815"/>
                <a:gd name="connsiteX635" fmla="*/ 139454 w 1806865"/>
                <a:gd name="connsiteY635" fmla="*/ 831291 h 1308815"/>
                <a:gd name="connsiteX636" fmla="*/ 134625 w 1806865"/>
                <a:gd name="connsiteY636" fmla="*/ 829480 h 1308815"/>
                <a:gd name="connsiteX637" fmla="*/ 140058 w 1806865"/>
                <a:gd name="connsiteY637" fmla="*/ 826462 h 1308815"/>
                <a:gd name="connsiteX638" fmla="*/ 135832 w 1806865"/>
                <a:gd name="connsiteY638" fmla="*/ 819821 h 1308815"/>
                <a:gd name="connsiteX639" fmla="*/ 129795 w 1806865"/>
                <a:gd name="connsiteY639" fmla="*/ 819217 h 1308815"/>
                <a:gd name="connsiteX640" fmla="*/ 125569 w 1806865"/>
                <a:gd name="connsiteY640" fmla="*/ 822236 h 1308815"/>
                <a:gd name="connsiteX641" fmla="*/ 121343 w 1806865"/>
                <a:gd name="connsiteY641" fmla="*/ 821632 h 1308815"/>
                <a:gd name="connsiteX642" fmla="*/ 117721 w 1806865"/>
                <a:gd name="connsiteY642" fmla="*/ 816802 h 1308815"/>
                <a:gd name="connsiteX643" fmla="*/ 112288 w 1806865"/>
                <a:gd name="connsiteY643" fmla="*/ 816802 h 1308815"/>
                <a:gd name="connsiteX644" fmla="*/ 108062 w 1806865"/>
                <a:gd name="connsiteY644" fmla="*/ 813784 h 1308815"/>
                <a:gd name="connsiteX645" fmla="*/ 104440 w 1806865"/>
                <a:gd name="connsiteY645" fmla="*/ 816199 h 1308815"/>
                <a:gd name="connsiteX646" fmla="*/ 101421 w 1806865"/>
                <a:gd name="connsiteY646" fmla="*/ 808351 h 1308815"/>
                <a:gd name="connsiteX647" fmla="*/ 103232 w 1806865"/>
                <a:gd name="connsiteY647" fmla="*/ 804728 h 1308815"/>
                <a:gd name="connsiteX648" fmla="*/ 103836 w 1806865"/>
                <a:gd name="connsiteY648" fmla="*/ 799295 h 1308815"/>
                <a:gd name="connsiteX649" fmla="*/ 106854 w 1806865"/>
                <a:gd name="connsiteY649" fmla="*/ 799295 h 1308815"/>
                <a:gd name="connsiteX650" fmla="*/ 109269 w 1806865"/>
                <a:gd name="connsiteY650" fmla="*/ 795069 h 1308815"/>
                <a:gd name="connsiteX651" fmla="*/ 109269 w 1806865"/>
                <a:gd name="connsiteY651" fmla="*/ 786617 h 1308815"/>
                <a:gd name="connsiteX652" fmla="*/ 114702 w 1806865"/>
                <a:gd name="connsiteY652" fmla="*/ 784203 h 1308815"/>
                <a:gd name="connsiteX653" fmla="*/ 117721 w 1806865"/>
                <a:gd name="connsiteY653" fmla="*/ 776958 h 1308815"/>
                <a:gd name="connsiteX654" fmla="*/ 126776 w 1806865"/>
                <a:gd name="connsiteY654" fmla="*/ 775751 h 1308815"/>
                <a:gd name="connsiteX655" fmla="*/ 129191 w 1806865"/>
                <a:gd name="connsiteY655" fmla="*/ 772129 h 1308815"/>
                <a:gd name="connsiteX656" fmla="*/ 137643 w 1806865"/>
                <a:gd name="connsiteY656" fmla="*/ 767299 h 1308815"/>
                <a:gd name="connsiteX657" fmla="*/ 142473 w 1806865"/>
                <a:gd name="connsiteY657" fmla="*/ 768506 h 1308815"/>
                <a:gd name="connsiteX658" fmla="*/ 144284 w 1806865"/>
                <a:gd name="connsiteY658" fmla="*/ 764281 h 1308815"/>
                <a:gd name="connsiteX659" fmla="*/ 148510 w 1806865"/>
                <a:gd name="connsiteY659" fmla="*/ 763073 h 1308815"/>
                <a:gd name="connsiteX660" fmla="*/ 150924 w 1806865"/>
                <a:gd name="connsiteY660" fmla="*/ 758847 h 1308815"/>
                <a:gd name="connsiteX661" fmla="*/ 155150 w 1806865"/>
                <a:gd name="connsiteY661" fmla="*/ 758244 h 1308815"/>
                <a:gd name="connsiteX662" fmla="*/ 156358 w 1806865"/>
                <a:gd name="connsiteY662" fmla="*/ 760658 h 1308815"/>
                <a:gd name="connsiteX663" fmla="*/ 166620 w 1806865"/>
                <a:gd name="connsiteY663" fmla="*/ 755829 h 1308815"/>
                <a:gd name="connsiteX664" fmla="*/ 170243 w 1806865"/>
                <a:gd name="connsiteY664" fmla="*/ 751603 h 1308815"/>
                <a:gd name="connsiteX665" fmla="*/ 173865 w 1806865"/>
                <a:gd name="connsiteY665" fmla="*/ 744359 h 1308815"/>
                <a:gd name="connsiteX666" fmla="*/ 178091 w 1806865"/>
                <a:gd name="connsiteY666" fmla="*/ 740737 h 1308815"/>
                <a:gd name="connsiteX667" fmla="*/ 184731 w 1806865"/>
                <a:gd name="connsiteY667" fmla="*/ 739529 h 1308815"/>
                <a:gd name="connsiteX668" fmla="*/ 181713 w 1806865"/>
                <a:gd name="connsiteY668" fmla="*/ 730474 h 1308815"/>
                <a:gd name="connsiteX669" fmla="*/ 178694 w 1806865"/>
                <a:gd name="connsiteY669" fmla="*/ 728663 h 1308815"/>
                <a:gd name="connsiteX670" fmla="*/ 181713 w 1806865"/>
                <a:gd name="connsiteY670" fmla="*/ 724437 h 1308815"/>
                <a:gd name="connsiteX671" fmla="*/ 181713 w 1806865"/>
                <a:gd name="connsiteY671" fmla="*/ 719004 h 1308815"/>
                <a:gd name="connsiteX672" fmla="*/ 184731 w 1806865"/>
                <a:gd name="connsiteY672" fmla="*/ 715985 h 1308815"/>
                <a:gd name="connsiteX673" fmla="*/ 183524 w 1806865"/>
                <a:gd name="connsiteY673" fmla="*/ 710552 h 1308815"/>
                <a:gd name="connsiteX674" fmla="*/ 184731 w 1806865"/>
                <a:gd name="connsiteY674" fmla="*/ 708741 h 1308815"/>
                <a:gd name="connsiteX675" fmla="*/ 182317 w 1806865"/>
                <a:gd name="connsiteY675" fmla="*/ 701496 h 1308815"/>
                <a:gd name="connsiteX676" fmla="*/ 178694 w 1806865"/>
                <a:gd name="connsiteY676" fmla="*/ 700893 h 1308815"/>
                <a:gd name="connsiteX677" fmla="*/ 179902 w 1806865"/>
                <a:gd name="connsiteY677" fmla="*/ 690630 h 1308815"/>
                <a:gd name="connsiteX678" fmla="*/ 177487 w 1806865"/>
                <a:gd name="connsiteY678" fmla="*/ 685800 h 1308815"/>
                <a:gd name="connsiteX679" fmla="*/ 179902 w 1806865"/>
                <a:gd name="connsiteY679" fmla="*/ 675537 h 1308815"/>
                <a:gd name="connsiteX680" fmla="*/ 185335 w 1806865"/>
                <a:gd name="connsiteY680" fmla="*/ 664671 h 1308815"/>
                <a:gd name="connsiteX681" fmla="*/ 189561 w 1806865"/>
                <a:gd name="connsiteY681" fmla="*/ 661652 h 1308815"/>
                <a:gd name="connsiteX682" fmla="*/ 191372 w 1806865"/>
                <a:gd name="connsiteY682" fmla="*/ 655011 h 1308815"/>
                <a:gd name="connsiteX683" fmla="*/ 194994 w 1806865"/>
                <a:gd name="connsiteY683" fmla="*/ 652597 h 1308815"/>
                <a:gd name="connsiteX684" fmla="*/ 195598 w 1806865"/>
                <a:gd name="connsiteY684" fmla="*/ 648975 h 1308815"/>
                <a:gd name="connsiteX685" fmla="*/ 193183 w 1806865"/>
                <a:gd name="connsiteY685" fmla="*/ 646560 h 1308815"/>
                <a:gd name="connsiteX686" fmla="*/ 193183 w 1806865"/>
                <a:gd name="connsiteY686" fmla="*/ 639919 h 1308815"/>
                <a:gd name="connsiteX687" fmla="*/ 190165 w 1806865"/>
                <a:gd name="connsiteY687" fmla="*/ 637504 h 1308815"/>
                <a:gd name="connsiteX688" fmla="*/ 188957 w 1806865"/>
                <a:gd name="connsiteY688" fmla="*/ 630864 h 1308815"/>
                <a:gd name="connsiteX689" fmla="*/ 184731 w 1806865"/>
                <a:gd name="connsiteY689" fmla="*/ 628449 h 1308815"/>
                <a:gd name="connsiteX690" fmla="*/ 182317 w 1806865"/>
                <a:gd name="connsiteY690" fmla="*/ 620601 h 1308815"/>
                <a:gd name="connsiteX691" fmla="*/ 176883 w 1806865"/>
                <a:gd name="connsiteY691" fmla="*/ 616375 h 1308815"/>
                <a:gd name="connsiteX692" fmla="*/ 172657 w 1806865"/>
                <a:gd name="connsiteY692" fmla="*/ 607320 h 1308815"/>
                <a:gd name="connsiteX693" fmla="*/ 178091 w 1806865"/>
                <a:gd name="connsiteY693" fmla="*/ 603094 h 1308815"/>
                <a:gd name="connsiteX694" fmla="*/ 175676 w 1806865"/>
                <a:gd name="connsiteY694" fmla="*/ 597057 h 1308815"/>
                <a:gd name="connsiteX695" fmla="*/ 171450 w 1806865"/>
                <a:gd name="connsiteY695" fmla="*/ 593434 h 1308815"/>
                <a:gd name="connsiteX696" fmla="*/ 167224 w 1806865"/>
                <a:gd name="connsiteY696" fmla="*/ 595245 h 1308815"/>
                <a:gd name="connsiteX697" fmla="*/ 159376 w 1806865"/>
                <a:gd name="connsiteY697" fmla="*/ 593434 h 1308815"/>
                <a:gd name="connsiteX698" fmla="*/ 150321 w 1806865"/>
                <a:gd name="connsiteY698" fmla="*/ 594642 h 1308815"/>
                <a:gd name="connsiteX699" fmla="*/ 146698 w 1806865"/>
                <a:gd name="connsiteY699" fmla="*/ 592831 h 1308815"/>
                <a:gd name="connsiteX700" fmla="*/ 147302 w 1806865"/>
                <a:gd name="connsiteY700" fmla="*/ 589209 h 1308815"/>
                <a:gd name="connsiteX701" fmla="*/ 152735 w 1806865"/>
                <a:gd name="connsiteY701" fmla="*/ 584379 h 1308815"/>
                <a:gd name="connsiteX702" fmla="*/ 152735 w 1806865"/>
                <a:gd name="connsiteY702" fmla="*/ 572909 h 1308815"/>
                <a:gd name="connsiteX703" fmla="*/ 156358 w 1806865"/>
                <a:gd name="connsiteY703" fmla="*/ 568683 h 1308815"/>
                <a:gd name="connsiteX704" fmla="*/ 158772 w 1806865"/>
                <a:gd name="connsiteY704" fmla="*/ 563250 h 1308815"/>
                <a:gd name="connsiteX705" fmla="*/ 167828 w 1806865"/>
                <a:gd name="connsiteY705" fmla="*/ 553590 h 1308815"/>
                <a:gd name="connsiteX706" fmla="*/ 158772 w 1806865"/>
                <a:gd name="connsiteY706" fmla="*/ 544535 h 1308815"/>
                <a:gd name="connsiteX707" fmla="*/ 154547 w 1806865"/>
                <a:gd name="connsiteY707" fmla="*/ 544535 h 1308815"/>
                <a:gd name="connsiteX708" fmla="*/ 151528 w 1806865"/>
                <a:gd name="connsiteY708" fmla="*/ 546950 h 1308815"/>
                <a:gd name="connsiteX709" fmla="*/ 147302 w 1806865"/>
                <a:gd name="connsiteY709" fmla="*/ 545139 h 1308815"/>
                <a:gd name="connsiteX710" fmla="*/ 138850 w 1806865"/>
                <a:gd name="connsiteY710" fmla="*/ 537894 h 1308815"/>
                <a:gd name="connsiteX711" fmla="*/ 141265 w 1806865"/>
                <a:gd name="connsiteY711" fmla="*/ 534876 h 1308815"/>
                <a:gd name="connsiteX712" fmla="*/ 145491 w 1806865"/>
                <a:gd name="connsiteY712" fmla="*/ 534876 h 1308815"/>
                <a:gd name="connsiteX713" fmla="*/ 147302 w 1806865"/>
                <a:gd name="connsiteY713" fmla="*/ 528235 h 1308815"/>
                <a:gd name="connsiteX714" fmla="*/ 145491 w 1806865"/>
                <a:gd name="connsiteY714" fmla="*/ 520991 h 1308815"/>
                <a:gd name="connsiteX715" fmla="*/ 153943 w 1806865"/>
                <a:gd name="connsiteY715" fmla="*/ 517972 h 1308815"/>
                <a:gd name="connsiteX716" fmla="*/ 152735 w 1806865"/>
                <a:gd name="connsiteY716" fmla="*/ 511935 h 1308815"/>
                <a:gd name="connsiteX717" fmla="*/ 155150 w 1806865"/>
                <a:gd name="connsiteY717" fmla="*/ 507709 h 1308815"/>
                <a:gd name="connsiteX718" fmla="*/ 159376 w 1806865"/>
                <a:gd name="connsiteY718" fmla="*/ 504087 h 1308815"/>
                <a:gd name="connsiteX719" fmla="*/ 158772 w 1806865"/>
                <a:gd name="connsiteY719" fmla="*/ 500465 h 1308815"/>
                <a:gd name="connsiteX720" fmla="*/ 150924 w 1806865"/>
                <a:gd name="connsiteY720" fmla="*/ 500465 h 1308815"/>
                <a:gd name="connsiteX721" fmla="*/ 153943 w 1806865"/>
                <a:gd name="connsiteY721" fmla="*/ 491410 h 1308815"/>
                <a:gd name="connsiteX722" fmla="*/ 152132 w 1806865"/>
                <a:gd name="connsiteY722" fmla="*/ 487787 h 1308815"/>
                <a:gd name="connsiteX723" fmla="*/ 156961 w 1806865"/>
                <a:gd name="connsiteY723" fmla="*/ 485373 h 1308815"/>
                <a:gd name="connsiteX724" fmla="*/ 155754 w 1806865"/>
                <a:gd name="connsiteY724" fmla="*/ 475714 h 1308815"/>
                <a:gd name="connsiteX725" fmla="*/ 158169 w 1806865"/>
                <a:gd name="connsiteY725" fmla="*/ 475714 h 1308815"/>
                <a:gd name="connsiteX726" fmla="*/ 159980 w 1806865"/>
                <a:gd name="connsiteY726" fmla="*/ 482958 h 1308815"/>
                <a:gd name="connsiteX727" fmla="*/ 166017 w 1806865"/>
                <a:gd name="connsiteY727" fmla="*/ 495635 h 1308815"/>
                <a:gd name="connsiteX728" fmla="*/ 169639 w 1806865"/>
                <a:gd name="connsiteY728" fmla="*/ 499861 h 1308815"/>
                <a:gd name="connsiteX729" fmla="*/ 171450 w 1806865"/>
                <a:gd name="connsiteY729" fmla="*/ 504691 h 1308815"/>
                <a:gd name="connsiteX730" fmla="*/ 176883 w 1806865"/>
                <a:gd name="connsiteY730" fmla="*/ 507709 h 1308815"/>
                <a:gd name="connsiteX731" fmla="*/ 185939 w 1806865"/>
                <a:gd name="connsiteY731" fmla="*/ 505898 h 1308815"/>
                <a:gd name="connsiteX732" fmla="*/ 190165 w 1806865"/>
                <a:gd name="connsiteY732" fmla="*/ 497447 h 1308815"/>
                <a:gd name="connsiteX733" fmla="*/ 197409 w 1806865"/>
                <a:gd name="connsiteY733" fmla="*/ 495635 h 1308815"/>
                <a:gd name="connsiteX734" fmla="*/ 195598 w 1806865"/>
                <a:gd name="connsiteY734" fmla="*/ 489598 h 1308815"/>
                <a:gd name="connsiteX735" fmla="*/ 196202 w 1806865"/>
                <a:gd name="connsiteY735" fmla="*/ 485373 h 1308815"/>
                <a:gd name="connsiteX736" fmla="*/ 201635 w 1806865"/>
                <a:gd name="connsiteY736" fmla="*/ 485373 h 1308815"/>
                <a:gd name="connsiteX737" fmla="*/ 201635 w 1806865"/>
                <a:gd name="connsiteY737" fmla="*/ 481147 h 1308815"/>
                <a:gd name="connsiteX738" fmla="*/ 199824 w 1806865"/>
                <a:gd name="connsiteY738" fmla="*/ 476317 h 1308815"/>
                <a:gd name="connsiteX739" fmla="*/ 196805 w 1806865"/>
                <a:gd name="connsiteY739" fmla="*/ 475110 h 1308815"/>
                <a:gd name="connsiteX740" fmla="*/ 191372 w 1806865"/>
                <a:gd name="connsiteY740" fmla="*/ 476921 h 1308815"/>
                <a:gd name="connsiteX741" fmla="*/ 177487 w 1806865"/>
                <a:gd name="connsiteY741" fmla="*/ 475714 h 1308815"/>
                <a:gd name="connsiteX742" fmla="*/ 173261 w 1806865"/>
                <a:gd name="connsiteY742" fmla="*/ 474506 h 1308815"/>
                <a:gd name="connsiteX743" fmla="*/ 172054 w 1806865"/>
                <a:gd name="connsiteY743" fmla="*/ 472091 h 1308815"/>
                <a:gd name="connsiteX744" fmla="*/ 167828 w 1806865"/>
                <a:gd name="connsiteY744" fmla="*/ 472091 h 1308815"/>
                <a:gd name="connsiteX745" fmla="*/ 167828 w 1806865"/>
                <a:gd name="connsiteY745" fmla="*/ 463036 h 1308815"/>
                <a:gd name="connsiteX746" fmla="*/ 161791 w 1806865"/>
                <a:gd name="connsiteY746" fmla="*/ 452169 h 1308815"/>
                <a:gd name="connsiteX747" fmla="*/ 161187 w 1806865"/>
                <a:gd name="connsiteY747" fmla="*/ 443114 h 1308815"/>
                <a:gd name="connsiteX748" fmla="*/ 162998 w 1806865"/>
                <a:gd name="connsiteY748" fmla="*/ 437077 h 1308815"/>
                <a:gd name="connsiteX749" fmla="*/ 167224 w 1806865"/>
                <a:gd name="connsiteY749" fmla="*/ 435266 h 1308815"/>
                <a:gd name="connsiteX750" fmla="*/ 169035 w 1806865"/>
                <a:gd name="connsiteY750" fmla="*/ 437077 h 1308815"/>
                <a:gd name="connsiteX751" fmla="*/ 169639 w 1806865"/>
                <a:gd name="connsiteY751" fmla="*/ 443717 h 1308815"/>
                <a:gd name="connsiteX752" fmla="*/ 176883 w 1806865"/>
                <a:gd name="connsiteY752" fmla="*/ 443114 h 1308815"/>
                <a:gd name="connsiteX753" fmla="*/ 179298 w 1806865"/>
                <a:gd name="connsiteY753" fmla="*/ 445529 h 1308815"/>
                <a:gd name="connsiteX754" fmla="*/ 179298 w 1806865"/>
                <a:gd name="connsiteY754" fmla="*/ 452169 h 1308815"/>
                <a:gd name="connsiteX755" fmla="*/ 186542 w 1806865"/>
                <a:gd name="connsiteY755" fmla="*/ 453377 h 1308815"/>
                <a:gd name="connsiteX756" fmla="*/ 185939 w 1806865"/>
                <a:gd name="connsiteY756" fmla="*/ 456999 h 1308815"/>
                <a:gd name="connsiteX757" fmla="*/ 199824 w 1806865"/>
                <a:gd name="connsiteY757" fmla="*/ 458206 h 1308815"/>
                <a:gd name="connsiteX758" fmla="*/ 206464 w 1806865"/>
                <a:gd name="connsiteY758" fmla="*/ 461225 h 1308815"/>
                <a:gd name="connsiteX759" fmla="*/ 212501 w 1806865"/>
                <a:gd name="connsiteY759" fmla="*/ 455188 h 1308815"/>
                <a:gd name="connsiteX760" fmla="*/ 216124 w 1806865"/>
                <a:gd name="connsiteY760" fmla="*/ 456999 h 1308815"/>
                <a:gd name="connsiteX761" fmla="*/ 221557 w 1806865"/>
                <a:gd name="connsiteY761" fmla="*/ 454584 h 1308815"/>
                <a:gd name="connsiteX762" fmla="*/ 220953 w 1806865"/>
                <a:gd name="connsiteY762" fmla="*/ 437077 h 1308815"/>
                <a:gd name="connsiteX763" fmla="*/ 225783 w 1806865"/>
                <a:gd name="connsiteY763" fmla="*/ 432247 h 1308815"/>
                <a:gd name="connsiteX764" fmla="*/ 231216 w 1806865"/>
                <a:gd name="connsiteY764" fmla="*/ 431040 h 1308815"/>
                <a:gd name="connsiteX765" fmla="*/ 232423 w 1806865"/>
                <a:gd name="connsiteY765" fmla="*/ 427418 h 1308815"/>
                <a:gd name="connsiteX766" fmla="*/ 229405 w 1806865"/>
                <a:gd name="connsiteY766" fmla="*/ 422588 h 1308815"/>
                <a:gd name="connsiteX767" fmla="*/ 230009 w 1806865"/>
                <a:gd name="connsiteY767" fmla="*/ 418966 h 1308815"/>
                <a:gd name="connsiteX768" fmla="*/ 233027 w 1806865"/>
                <a:gd name="connsiteY768" fmla="*/ 417155 h 1308815"/>
                <a:gd name="connsiteX769" fmla="*/ 238460 w 1806865"/>
                <a:gd name="connsiteY769" fmla="*/ 421381 h 1308815"/>
                <a:gd name="connsiteX770" fmla="*/ 261401 w 1806865"/>
                <a:gd name="connsiteY770" fmla="*/ 418966 h 1308815"/>
                <a:gd name="connsiteX771" fmla="*/ 269249 w 1806865"/>
                <a:gd name="connsiteY771" fmla="*/ 420173 h 1308815"/>
                <a:gd name="connsiteX772" fmla="*/ 269853 w 1806865"/>
                <a:gd name="connsiteY772" fmla="*/ 423796 h 1308815"/>
                <a:gd name="connsiteX773" fmla="*/ 263212 w 1806865"/>
                <a:gd name="connsiteY773" fmla="*/ 428021 h 1308815"/>
                <a:gd name="connsiteX774" fmla="*/ 263816 w 1806865"/>
                <a:gd name="connsiteY774" fmla="*/ 433455 h 1308815"/>
                <a:gd name="connsiteX775" fmla="*/ 266834 w 1806865"/>
                <a:gd name="connsiteY775" fmla="*/ 437680 h 1308815"/>
                <a:gd name="connsiteX776" fmla="*/ 264419 w 1806865"/>
                <a:gd name="connsiteY776" fmla="*/ 443717 h 1308815"/>
                <a:gd name="connsiteX777" fmla="*/ 262608 w 1806865"/>
                <a:gd name="connsiteY777" fmla="*/ 450358 h 1308815"/>
                <a:gd name="connsiteX778" fmla="*/ 257175 w 1806865"/>
                <a:gd name="connsiteY778" fmla="*/ 440095 h 1308815"/>
                <a:gd name="connsiteX779" fmla="*/ 255968 w 1806865"/>
                <a:gd name="connsiteY779" fmla="*/ 434662 h 1308815"/>
                <a:gd name="connsiteX780" fmla="*/ 252345 w 1806865"/>
                <a:gd name="connsiteY780" fmla="*/ 438284 h 1308815"/>
                <a:gd name="connsiteX781" fmla="*/ 256571 w 1806865"/>
                <a:gd name="connsiteY781" fmla="*/ 446132 h 1308815"/>
                <a:gd name="connsiteX782" fmla="*/ 252345 w 1806865"/>
                <a:gd name="connsiteY782" fmla="*/ 449151 h 1308815"/>
                <a:gd name="connsiteX783" fmla="*/ 251138 w 1806865"/>
                <a:gd name="connsiteY783" fmla="*/ 454584 h 1308815"/>
                <a:gd name="connsiteX784" fmla="*/ 261401 w 1806865"/>
                <a:gd name="connsiteY784" fmla="*/ 458810 h 1308815"/>
                <a:gd name="connsiteX785" fmla="*/ 264419 w 1806865"/>
                <a:gd name="connsiteY785" fmla="*/ 455188 h 1308815"/>
                <a:gd name="connsiteX786" fmla="*/ 274079 w 1806865"/>
                <a:gd name="connsiteY786" fmla="*/ 456999 h 1308815"/>
                <a:gd name="connsiteX787" fmla="*/ 281323 w 1806865"/>
                <a:gd name="connsiteY787" fmla="*/ 453980 h 1308815"/>
                <a:gd name="connsiteX788" fmla="*/ 284945 w 1806865"/>
                <a:gd name="connsiteY788" fmla="*/ 453980 h 1308815"/>
                <a:gd name="connsiteX789" fmla="*/ 283134 w 1806865"/>
                <a:gd name="connsiteY789" fmla="*/ 460621 h 1308815"/>
                <a:gd name="connsiteX790" fmla="*/ 268042 w 1806865"/>
                <a:gd name="connsiteY790" fmla="*/ 467262 h 1308815"/>
                <a:gd name="connsiteX791" fmla="*/ 265627 w 1806865"/>
                <a:gd name="connsiteY791" fmla="*/ 467865 h 1308815"/>
                <a:gd name="connsiteX792" fmla="*/ 262005 w 1806865"/>
                <a:gd name="connsiteY792" fmla="*/ 471488 h 1308815"/>
                <a:gd name="connsiteX793" fmla="*/ 258986 w 1806865"/>
                <a:gd name="connsiteY793" fmla="*/ 471488 h 1308815"/>
                <a:gd name="connsiteX794" fmla="*/ 255968 w 1806865"/>
                <a:gd name="connsiteY794" fmla="*/ 463640 h 1308815"/>
                <a:gd name="connsiteX795" fmla="*/ 246912 w 1806865"/>
                <a:gd name="connsiteY795" fmla="*/ 461225 h 1308815"/>
                <a:gd name="connsiteX796" fmla="*/ 248723 w 1806865"/>
                <a:gd name="connsiteY796" fmla="*/ 453377 h 1308815"/>
                <a:gd name="connsiteX797" fmla="*/ 239064 w 1806865"/>
                <a:gd name="connsiteY797" fmla="*/ 455791 h 1308815"/>
                <a:gd name="connsiteX798" fmla="*/ 244497 w 1806865"/>
                <a:gd name="connsiteY798" fmla="*/ 464243 h 1308815"/>
                <a:gd name="connsiteX799" fmla="*/ 249327 w 1806865"/>
                <a:gd name="connsiteY799" fmla="*/ 466658 h 1308815"/>
                <a:gd name="connsiteX800" fmla="*/ 248120 w 1806865"/>
                <a:gd name="connsiteY800" fmla="*/ 469677 h 1308815"/>
                <a:gd name="connsiteX801" fmla="*/ 242083 w 1806865"/>
                <a:gd name="connsiteY801" fmla="*/ 470280 h 1308815"/>
                <a:gd name="connsiteX802" fmla="*/ 236649 w 1806865"/>
                <a:gd name="connsiteY802" fmla="*/ 477525 h 1308815"/>
                <a:gd name="connsiteX803" fmla="*/ 237857 w 1806865"/>
                <a:gd name="connsiteY803" fmla="*/ 484165 h 1308815"/>
                <a:gd name="connsiteX804" fmla="*/ 242083 w 1806865"/>
                <a:gd name="connsiteY804" fmla="*/ 492617 h 1308815"/>
                <a:gd name="connsiteX805" fmla="*/ 244497 w 1806865"/>
                <a:gd name="connsiteY805" fmla="*/ 489598 h 1308815"/>
                <a:gd name="connsiteX806" fmla="*/ 248723 w 1806865"/>
                <a:gd name="connsiteY806" fmla="*/ 490806 h 1308815"/>
                <a:gd name="connsiteX807" fmla="*/ 252345 w 1806865"/>
                <a:gd name="connsiteY807" fmla="*/ 490202 h 1308815"/>
                <a:gd name="connsiteX808" fmla="*/ 260194 w 1806865"/>
                <a:gd name="connsiteY808" fmla="*/ 492617 h 1308815"/>
                <a:gd name="connsiteX809" fmla="*/ 269853 w 1806865"/>
                <a:gd name="connsiteY809" fmla="*/ 493824 h 1308815"/>
                <a:gd name="connsiteX810" fmla="*/ 272267 w 1806865"/>
                <a:gd name="connsiteY810" fmla="*/ 495635 h 1308815"/>
                <a:gd name="connsiteX811" fmla="*/ 290378 w 1806865"/>
                <a:gd name="connsiteY811" fmla="*/ 499258 h 1308815"/>
                <a:gd name="connsiteX812" fmla="*/ 297019 w 1806865"/>
                <a:gd name="connsiteY812" fmla="*/ 498050 h 1308815"/>
                <a:gd name="connsiteX813" fmla="*/ 307886 w 1806865"/>
                <a:gd name="connsiteY813" fmla="*/ 493221 h 1308815"/>
                <a:gd name="connsiteX814" fmla="*/ 310904 w 1806865"/>
                <a:gd name="connsiteY814" fmla="*/ 494428 h 1308815"/>
                <a:gd name="connsiteX815" fmla="*/ 316941 w 1806865"/>
                <a:gd name="connsiteY815" fmla="*/ 492617 h 1308815"/>
                <a:gd name="connsiteX816" fmla="*/ 323582 w 1806865"/>
                <a:gd name="connsiteY816" fmla="*/ 500465 h 1308815"/>
                <a:gd name="connsiteX817" fmla="*/ 333241 w 1806865"/>
                <a:gd name="connsiteY817" fmla="*/ 497447 h 1308815"/>
                <a:gd name="connsiteX818" fmla="*/ 337467 w 1806865"/>
                <a:gd name="connsiteY818" fmla="*/ 491410 h 1308815"/>
                <a:gd name="connsiteX819" fmla="*/ 350144 w 1806865"/>
                <a:gd name="connsiteY819" fmla="*/ 483561 h 1308815"/>
                <a:gd name="connsiteX820" fmla="*/ 359200 w 1806865"/>
                <a:gd name="connsiteY820" fmla="*/ 482958 h 1308815"/>
                <a:gd name="connsiteX821" fmla="*/ 363426 w 1806865"/>
                <a:gd name="connsiteY821" fmla="*/ 484769 h 1308815"/>
                <a:gd name="connsiteX822" fmla="*/ 370066 w 1806865"/>
                <a:gd name="connsiteY822" fmla="*/ 490806 h 1308815"/>
                <a:gd name="connsiteX823" fmla="*/ 370670 w 1806865"/>
                <a:gd name="connsiteY823" fmla="*/ 493824 h 1308815"/>
                <a:gd name="connsiteX824" fmla="*/ 368255 w 1806865"/>
                <a:gd name="connsiteY824" fmla="*/ 504691 h 1308815"/>
                <a:gd name="connsiteX825" fmla="*/ 371274 w 1806865"/>
                <a:gd name="connsiteY825" fmla="*/ 504691 h 1308815"/>
                <a:gd name="connsiteX826" fmla="*/ 371878 w 1806865"/>
                <a:gd name="connsiteY826" fmla="*/ 513143 h 1308815"/>
                <a:gd name="connsiteX827" fmla="*/ 373085 w 1806865"/>
                <a:gd name="connsiteY827" fmla="*/ 516765 h 1308815"/>
                <a:gd name="connsiteX828" fmla="*/ 377311 w 1806865"/>
                <a:gd name="connsiteY828" fmla="*/ 518576 h 1308815"/>
                <a:gd name="connsiteX829" fmla="*/ 379726 w 1806865"/>
                <a:gd name="connsiteY829" fmla="*/ 524613 h 1308815"/>
                <a:gd name="connsiteX830" fmla="*/ 385159 w 1806865"/>
                <a:gd name="connsiteY830" fmla="*/ 525217 h 1308815"/>
                <a:gd name="connsiteX831" fmla="*/ 384555 w 1806865"/>
                <a:gd name="connsiteY831" fmla="*/ 531254 h 1308815"/>
                <a:gd name="connsiteX832" fmla="*/ 388177 w 1806865"/>
                <a:gd name="connsiteY832" fmla="*/ 534272 h 1308815"/>
                <a:gd name="connsiteX833" fmla="*/ 383951 w 1806865"/>
                <a:gd name="connsiteY833" fmla="*/ 541516 h 1308815"/>
                <a:gd name="connsiteX834" fmla="*/ 385159 w 1806865"/>
                <a:gd name="connsiteY834" fmla="*/ 544535 h 1308815"/>
                <a:gd name="connsiteX835" fmla="*/ 384555 w 1806865"/>
                <a:gd name="connsiteY835" fmla="*/ 552987 h 1308815"/>
                <a:gd name="connsiteX836" fmla="*/ 383348 w 1806865"/>
                <a:gd name="connsiteY836" fmla="*/ 554798 h 1308815"/>
                <a:gd name="connsiteX837" fmla="*/ 374896 w 1806865"/>
                <a:gd name="connsiteY837" fmla="*/ 560231 h 1308815"/>
                <a:gd name="connsiteX838" fmla="*/ 368255 w 1806865"/>
                <a:gd name="connsiteY838" fmla="*/ 560231 h 1308815"/>
                <a:gd name="connsiteX839" fmla="*/ 364633 w 1806865"/>
                <a:gd name="connsiteY839" fmla="*/ 557213 h 1308815"/>
                <a:gd name="connsiteX840" fmla="*/ 365237 w 1806865"/>
                <a:gd name="connsiteY840" fmla="*/ 550572 h 1308815"/>
                <a:gd name="connsiteX841" fmla="*/ 360407 w 1806865"/>
                <a:gd name="connsiteY841" fmla="*/ 548761 h 1308815"/>
                <a:gd name="connsiteX842" fmla="*/ 359200 w 1806865"/>
                <a:gd name="connsiteY842" fmla="*/ 552383 h 1308815"/>
                <a:gd name="connsiteX843" fmla="*/ 353163 w 1806865"/>
                <a:gd name="connsiteY843" fmla="*/ 559024 h 1308815"/>
                <a:gd name="connsiteX844" fmla="*/ 353163 w 1806865"/>
                <a:gd name="connsiteY844" fmla="*/ 563250 h 1308815"/>
                <a:gd name="connsiteX845" fmla="*/ 348937 w 1806865"/>
                <a:gd name="connsiteY845" fmla="*/ 564457 h 1308815"/>
                <a:gd name="connsiteX846" fmla="*/ 349541 w 1806865"/>
                <a:gd name="connsiteY846" fmla="*/ 568079 h 1308815"/>
                <a:gd name="connsiteX847" fmla="*/ 349541 w 1806865"/>
                <a:gd name="connsiteY847" fmla="*/ 577135 h 1308815"/>
                <a:gd name="connsiteX848" fmla="*/ 354974 w 1806865"/>
                <a:gd name="connsiteY848" fmla="*/ 585586 h 1308815"/>
                <a:gd name="connsiteX849" fmla="*/ 361615 w 1806865"/>
                <a:gd name="connsiteY849" fmla="*/ 584983 h 1308815"/>
                <a:gd name="connsiteX850" fmla="*/ 364633 w 1806865"/>
                <a:gd name="connsiteY850" fmla="*/ 588001 h 1308815"/>
                <a:gd name="connsiteX851" fmla="*/ 364633 w 1806865"/>
                <a:gd name="connsiteY851" fmla="*/ 597057 h 1308815"/>
                <a:gd name="connsiteX852" fmla="*/ 363426 w 1806865"/>
                <a:gd name="connsiteY852" fmla="*/ 604301 h 1308815"/>
                <a:gd name="connsiteX853" fmla="*/ 356785 w 1806865"/>
                <a:gd name="connsiteY853" fmla="*/ 606112 h 1308815"/>
                <a:gd name="connsiteX854" fmla="*/ 350748 w 1806865"/>
                <a:gd name="connsiteY854" fmla="*/ 624223 h 1308815"/>
                <a:gd name="connsiteX855" fmla="*/ 357992 w 1806865"/>
                <a:gd name="connsiteY855" fmla="*/ 625431 h 1308815"/>
                <a:gd name="connsiteX856" fmla="*/ 359804 w 1806865"/>
                <a:gd name="connsiteY856" fmla="*/ 630864 h 1308815"/>
                <a:gd name="connsiteX857" fmla="*/ 364633 w 1806865"/>
                <a:gd name="connsiteY857" fmla="*/ 632675 h 1308815"/>
                <a:gd name="connsiteX858" fmla="*/ 368255 w 1806865"/>
                <a:gd name="connsiteY858" fmla="*/ 631468 h 1308815"/>
                <a:gd name="connsiteX859" fmla="*/ 368255 w 1806865"/>
                <a:gd name="connsiteY859" fmla="*/ 639919 h 1308815"/>
                <a:gd name="connsiteX860" fmla="*/ 357992 w 1806865"/>
                <a:gd name="connsiteY860" fmla="*/ 641730 h 1308815"/>
                <a:gd name="connsiteX861" fmla="*/ 357992 w 1806865"/>
                <a:gd name="connsiteY861" fmla="*/ 647767 h 1308815"/>
                <a:gd name="connsiteX862" fmla="*/ 354370 w 1806865"/>
                <a:gd name="connsiteY862" fmla="*/ 656219 h 1308815"/>
                <a:gd name="connsiteX863" fmla="*/ 349541 w 1806865"/>
                <a:gd name="connsiteY863" fmla="*/ 656822 h 1308815"/>
                <a:gd name="connsiteX864" fmla="*/ 348937 w 1806865"/>
                <a:gd name="connsiteY864" fmla="*/ 660445 h 1308815"/>
                <a:gd name="connsiteX865" fmla="*/ 341693 w 1806865"/>
                <a:gd name="connsiteY865" fmla="*/ 662859 h 1308815"/>
                <a:gd name="connsiteX866" fmla="*/ 338070 w 1806865"/>
                <a:gd name="connsiteY866" fmla="*/ 656219 h 1308815"/>
                <a:gd name="connsiteX867" fmla="*/ 338674 w 1806865"/>
                <a:gd name="connsiteY867" fmla="*/ 651993 h 1308815"/>
                <a:gd name="connsiteX868" fmla="*/ 335052 w 1806865"/>
                <a:gd name="connsiteY868" fmla="*/ 648371 h 1308815"/>
                <a:gd name="connsiteX869" fmla="*/ 329619 w 1806865"/>
                <a:gd name="connsiteY869" fmla="*/ 651993 h 1308815"/>
                <a:gd name="connsiteX870" fmla="*/ 328411 w 1806865"/>
                <a:gd name="connsiteY870" fmla="*/ 656219 h 1308815"/>
                <a:gd name="connsiteX871" fmla="*/ 314526 w 1806865"/>
                <a:gd name="connsiteY871" fmla="*/ 656219 h 1308815"/>
                <a:gd name="connsiteX872" fmla="*/ 315130 w 1806865"/>
                <a:gd name="connsiteY872" fmla="*/ 651993 h 1308815"/>
                <a:gd name="connsiteX873" fmla="*/ 306678 w 1806865"/>
                <a:gd name="connsiteY873" fmla="*/ 648975 h 1308815"/>
                <a:gd name="connsiteX874" fmla="*/ 303056 w 1806865"/>
                <a:gd name="connsiteY874" fmla="*/ 644749 h 1308815"/>
                <a:gd name="connsiteX875" fmla="*/ 298830 w 1806865"/>
                <a:gd name="connsiteY875" fmla="*/ 655011 h 1308815"/>
                <a:gd name="connsiteX876" fmla="*/ 292793 w 1806865"/>
                <a:gd name="connsiteY876" fmla="*/ 660445 h 1308815"/>
                <a:gd name="connsiteX877" fmla="*/ 291586 w 1806865"/>
                <a:gd name="connsiteY877" fmla="*/ 673726 h 1308815"/>
                <a:gd name="connsiteX878" fmla="*/ 297623 w 1806865"/>
                <a:gd name="connsiteY878" fmla="*/ 676141 h 1308815"/>
                <a:gd name="connsiteX879" fmla="*/ 301245 w 1806865"/>
                <a:gd name="connsiteY879" fmla="*/ 680367 h 1308815"/>
                <a:gd name="connsiteX880" fmla="*/ 307886 w 1806865"/>
                <a:gd name="connsiteY880" fmla="*/ 683989 h 1308815"/>
                <a:gd name="connsiteX881" fmla="*/ 313319 w 1806865"/>
                <a:gd name="connsiteY881" fmla="*/ 688215 h 1308815"/>
                <a:gd name="connsiteX882" fmla="*/ 314526 w 1806865"/>
                <a:gd name="connsiteY882" fmla="*/ 693044 h 1308815"/>
                <a:gd name="connsiteX883" fmla="*/ 313923 w 1806865"/>
                <a:gd name="connsiteY883" fmla="*/ 697270 h 1308815"/>
                <a:gd name="connsiteX884" fmla="*/ 317545 w 1806865"/>
                <a:gd name="connsiteY884" fmla="*/ 700893 h 1308815"/>
                <a:gd name="connsiteX885" fmla="*/ 324185 w 1806865"/>
                <a:gd name="connsiteY885" fmla="*/ 699685 h 1308815"/>
                <a:gd name="connsiteX886" fmla="*/ 331430 w 1806865"/>
                <a:gd name="connsiteY886" fmla="*/ 700893 h 1308815"/>
                <a:gd name="connsiteX887" fmla="*/ 339278 w 1806865"/>
                <a:gd name="connsiteY887" fmla="*/ 706930 h 1308815"/>
                <a:gd name="connsiteX888" fmla="*/ 341089 w 1806865"/>
                <a:gd name="connsiteY888" fmla="*/ 703911 h 1308815"/>
                <a:gd name="connsiteX889" fmla="*/ 339278 w 1806865"/>
                <a:gd name="connsiteY889" fmla="*/ 696667 h 1308815"/>
                <a:gd name="connsiteX890" fmla="*/ 344107 w 1806865"/>
                <a:gd name="connsiteY890" fmla="*/ 697270 h 1308815"/>
                <a:gd name="connsiteX891" fmla="*/ 345918 w 1806865"/>
                <a:gd name="connsiteY891" fmla="*/ 694856 h 1308815"/>
                <a:gd name="connsiteX892" fmla="*/ 347126 w 1806865"/>
                <a:gd name="connsiteY892" fmla="*/ 686404 h 1308815"/>
                <a:gd name="connsiteX893" fmla="*/ 341089 w 1806865"/>
                <a:gd name="connsiteY893" fmla="*/ 683385 h 1308815"/>
                <a:gd name="connsiteX894" fmla="*/ 342296 w 1806865"/>
                <a:gd name="connsiteY894" fmla="*/ 677348 h 1308815"/>
                <a:gd name="connsiteX895" fmla="*/ 347126 w 1806865"/>
                <a:gd name="connsiteY895" fmla="*/ 677952 h 1308815"/>
                <a:gd name="connsiteX896" fmla="*/ 353767 w 1806865"/>
                <a:gd name="connsiteY896" fmla="*/ 682782 h 1308815"/>
                <a:gd name="connsiteX897" fmla="*/ 354370 w 1806865"/>
                <a:gd name="connsiteY897" fmla="*/ 688215 h 1308815"/>
                <a:gd name="connsiteX898" fmla="*/ 357992 w 1806865"/>
                <a:gd name="connsiteY898" fmla="*/ 688819 h 1308815"/>
                <a:gd name="connsiteX899" fmla="*/ 362822 w 1806865"/>
                <a:gd name="connsiteY899" fmla="*/ 685196 h 1308815"/>
                <a:gd name="connsiteX900" fmla="*/ 373085 w 1806865"/>
                <a:gd name="connsiteY900" fmla="*/ 679763 h 1308815"/>
                <a:gd name="connsiteX901" fmla="*/ 378518 w 1806865"/>
                <a:gd name="connsiteY901" fmla="*/ 682178 h 1308815"/>
                <a:gd name="connsiteX902" fmla="*/ 386970 w 1806865"/>
                <a:gd name="connsiteY902" fmla="*/ 677348 h 1308815"/>
                <a:gd name="connsiteX903" fmla="*/ 389385 w 1806865"/>
                <a:gd name="connsiteY903" fmla="*/ 677952 h 1308815"/>
                <a:gd name="connsiteX904" fmla="*/ 393007 w 1806865"/>
                <a:gd name="connsiteY904" fmla="*/ 673726 h 1308815"/>
                <a:gd name="connsiteX905" fmla="*/ 398440 w 1806865"/>
                <a:gd name="connsiteY905" fmla="*/ 671311 h 1308815"/>
                <a:gd name="connsiteX906" fmla="*/ 399648 w 1806865"/>
                <a:gd name="connsiteY906" fmla="*/ 661652 h 1308815"/>
                <a:gd name="connsiteX907" fmla="*/ 395422 w 1806865"/>
                <a:gd name="connsiteY907" fmla="*/ 656219 h 1308815"/>
                <a:gd name="connsiteX908" fmla="*/ 395422 w 1806865"/>
                <a:gd name="connsiteY908" fmla="*/ 650182 h 1308815"/>
                <a:gd name="connsiteX909" fmla="*/ 401459 w 1806865"/>
                <a:gd name="connsiteY909" fmla="*/ 648975 h 1308815"/>
                <a:gd name="connsiteX910" fmla="*/ 408703 w 1806865"/>
                <a:gd name="connsiteY910" fmla="*/ 644749 h 1308815"/>
                <a:gd name="connsiteX911" fmla="*/ 412325 w 1806865"/>
                <a:gd name="connsiteY911" fmla="*/ 639315 h 1308815"/>
                <a:gd name="connsiteX912" fmla="*/ 423796 w 1806865"/>
                <a:gd name="connsiteY912" fmla="*/ 635693 h 1308815"/>
                <a:gd name="connsiteX913" fmla="*/ 425003 w 1806865"/>
                <a:gd name="connsiteY913" fmla="*/ 634486 h 1308815"/>
                <a:gd name="connsiteX914" fmla="*/ 431040 w 1806865"/>
                <a:gd name="connsiteY914" fmla="*/ 634486 h 1308815"/>
                <a:gd name="connsiteX915" fmla="*/ 429832 w 1806865"/>
                <a:gd name="connsiteY915" fmla="*/ 629053 h 1308815"/>
                <a:gd name="connsiteX916" fmla="*/ 431644 w 1806865"/>
                <a:gd name="connsiteY916" fmla="*/ 626034 h 1308815"/>
                <a:gd name="connsiteX917" fmla="*/ 430436 w 1806865"/>
                <a:gd name="connsiteY917" fmla="*/ 617582 h 1308815"/>
                <a:gd name="connsiteX918" fmla="*/ 428021 w 1806865"/>
                <a:gd name="connsiteY918" fmla="*/ 615771 h 1308815"/>
                <a:gd name="connsiteX919" fmla="*/ 428625 w 1806865"/>
                <a:gd name="connsiteY919" fmla="*/ 609734 h 1308815"/>
                <a:gd name="connsiteX920" fmla="*/ 434662 w 1806865"/>
                <a:gd name="connsiteY920" fmla="*/ 602490 h 1308815"/>
                <a:gd name="connsiteX921" fmla="*/ 435266 w 1806865"/>
                <a:gd name="connsiteY921" fmla="*/ 600679 h 1308815"/>
                <a:gd name="connsiteX922" fmla="*/ 432851 w 1806865"/>
                <a:gd name="connsiteY922" fmla="*/ 592227 h 1308815"/>
                <a:gd name="connsiteX923" fmla="*/ 434058 w 1806865"/>
                <a:gd name="connsiteY923" fmla="*/ 589812 h 1308815"/>
                <a:gd name="connsiteX924" fmla="*/ 438284 w 1806865"/>
                <a:gd name="connsiteY924" fmla="*/ 589209 h 1308815"/>
                <a:gd name="connsiteX925" fmla="*/ 438888 w 1806865"/>
                <a:gd name="connsiteY925" fmla="*/ 584379 h 1308815"/>
                <a:gd name="connsiteX926" fmla="*/ 441906 w 1806865"/>
                <a:gd name="connsiteY926" fmla="*/ 580757 h 1308815"/>
                <a:gd name="connsiteX927" fmla="*/ 446132 w 1806865"/>
                <a:gd name="connsiteY927" fmla="*/ 585586 h 1308815"/>
                <a:gd name="connsiteX928" fmla="*/ 443717 w 1806865"/>
                <a:gd name="connsiteY928" fmla="*/ 591623 h 1308815"/>
                <a:gd name="connsiteX929" fmla="*/ 445528 w 1806865"/>
                <a:gd name="connsiteY929" fmla="*/ 595245 h 1308815"/>
                <a:gd name="connsiteX930" fmla="*/ 446132 w 1806865"/>
                <a:gd name="connsiteY930" fmla="*/ 603094 h 1308815"/>
                <a:gd name="connsiteX931" fmla="*/ 449754 w 1806865"/>
                <a:gd name="connsiteY931" fmla="*/ 605508 h 1308815"/>
                <a:gd name="connsiteX932" fmla="*/ 454584 w 1806865"/>
                <a:gd name="connsiteY932" fmla="*/ 604301 h 1308815"/>
                <a:gd name="connsiteX933" fmla="*/ 460621 w 1806865"/>
                <a:gd name="connsiteY933" fmla="*/ 607320 h 1308815"/>
                <a:gd name="connsiteX934" fmla="*/ 463036 w 1806865"/>
                <a:gd name="connsiteY934" fmla="*/ 602490 h 1308815"/>
                <a:gd name="connsiteX935" fmla="*/ 469073 w 1806865"/>
                <a:gd name="connsiteY935" fmla="*/ 599471 h 1308815"/>
                <a:gd name="connsiteX936" fmla="*/ 476317 w 1806865"/>
                <a:gd name="connsiteY936" fmla="*/ 599471 h 1308815"/>
                <a:gd name="connsiteX937" fmla="*/ 488391 w 1806865"/>
                <a:gd name="connsiteY937" fmla="*/ 608527 h 1308815"/>
                <a:gd name="connsiteX938" fmla="*/ 490806 w 1806865"/>
                <a:gd name="connsiteY938" fmla="*/ 604905 h 1308815"/>
                <a:gd name="connsiteX939" fmla="*/ 496843 w 1806865"/>
                <a:gd name="connsiteY939" fmla="*/ 606716 h 1308815"/>
                <a:gd name="connsiteX940" fmla="*/ 499258 w 1806865"/>
                <a:gd name="connsiteY940" fmla="*/ 604301 h 1308815"/>
                <a:gd name="connsiteX941" fmla="*/ 505898 w 1806865"/>
                <a:gd name="connsiteY941" fmla="*/ 607923 h 1308815"/>
                <a:gd name="connsiteX942" fmla="*/ 508313 w 1806865"/>
                <a:gd name="connsiteY942" fmla="*/ 610942 h 1308815"/>
                <a:gd name="connsiteX943" fmla="*/ 508917 w 1806865"/>
                <a:gd name="connsiteY943" fmla="*/ 615771 h 1308815"/>
                <a:gd name="connsiteX944" fmla="*/ 511332 w 1806865"/>
                <a:gd name="connsiteY944" fmla="*/ 619394 h 1308815"/>
                <a:gd name="connsiteX945" fmla="*/ 517972 w 1806865"/>
                <a:gd name="connsiteY945" fmla="*/ 618186 h 1308815"/>
                <a:gd name="connsiteX946" fmla="*/ 522802 w 1806865"/>
                <a:gd name="connsiteY946" fmla="*/ 615168 h 1308815"/>
                <a:gd name="connsiteX947" fmla="*/ 519783 w 1806865"/>
                <a:gd name="connsiteY947" fmla="*/ 610338 h 1308815"/>
                <a:gd name="connsiteX948" fmla="*/ 520991 w 1806865"/>
                <a:gd name="connsiteY948" fmla="*/ 607923 h 1308815"/>
                <a:gd name="connsiteX949" fmla="*/ 530046 w 1806865"/>
                <a:gd name="connsiteY949" fmla="*/ 601283 h 1308815"/>
                <a:gd name="connsiteX950" fmla="*/ 530650 w 1806865"/>
                <a:gd name="connsiteY950" fmla="*/ 596453 h 1308815"/>
                <a:gd name="connsiteX951" fmla="*/ 535480 w 1806865"/>
                <a:gd name="connsiteY951" fmla="*/ 596453 h 1308815"/>
                <a:gd name="connsiteX952" fmla="*/ 543328 w 1806865"/>
                <a:gd name="connsiteY952" fmla="*/ 594642 h 1308815"/>
                <a:gd name="connsiteX953" fmla="*/ 546346 w 1806865"/>
                <a:gd name="connsiteY953" fmla="*/ 591623 h 1308815"/>
                <a:gd name="connsiteX954" fmla="*/ 548157 w 1806865"/>
                <a:gd name="connsiteY954" fmla="*/ 599471 h 1308815"/>
                <a:gd name="connsiteX955" fmla="*/ 545139 w 1806865"/>
                <a:gd name="connsiteY955" fmla="*/ 603697 h 1308815"/>
                <a:gd name="connsiteX956" fmla="*/ 542724 w 1806865"/>
                <a:gd name="connsiteY956" fmla="*/ 612149 h 1308815"/>
                <a:gd name="connsiteX957" fmla="*/ 548157 w 1806865"/>
                <a:gd name="connsiteY957" fmla="*/ 616979 h 1308815"/>
                <a:gd name="connsiteX958" fmla="*/ 551779 w 1806865"/>
                <a:gd name="connsiteY958" fmla="*/ 619394 h 1308815"/>
                <a:gd name="connsiteX959" fmla="*/ 553590 w 1806865"/>
                <a:gd name="connsiteY959" fmla="*/ 617582 h 1308815"/>
                <a:gd name="connsiteX960" fmla="*/ 559024 w 1806865"/>
                <a:gd name="connsiteY960" fmla="*/ 616979 h 1308815"/>
                <a:gd name="connsiteX961" fmla="*/ 562042 w 1806865"/>
                <a:gd name="connsiteY961" fmla="*/ 618790 h 1308815"/>
                <a:gd name="connsiteX962" fmla="*/ 566268 w 1806865"/>
                <a:gd name="connsiteY962" fmla="*/ 627845 h 1308815"/>
                <a:gd name="connsiteX963" fmla="*/ 568683 w 1806865"/>
                <a:gd name="connsiteY963" fmla="*/ 629053 h 1308815"/>
                <a:gd name="connsiteX964" fmla="*/ 574116 w 1806865"/>
                <a:gd name="connsiteY964" fmla="*/ 627845 h 1308815"/>
                <a:gd name="connsiteX965" fmla="*/ 580153 w 1806865"/>
                <a:gd name="connsiteY965" fmla="*/ 624827 h 1308815"/>
                <a:gd name="connsiteX966" fmla="*/ 583172 w 1806865"/>
                <a:gd name="connsiteY966" fmla="*/ 624223 h 1308815"/>
                <a:gd name="connsiteX967" fmla="*/ 589209 w 1806865"/>
                <a:gd name="connsiteY967" fmla="*/ 626638 h 1308815"/>
                <a:gd name="connsiteX968" fmla="*/ 592227 w 1806865"/>
                <a:gd name="connsiteY968" fmla="*/ 613357 h 1308815"/>
                <a:gd name="connsiteX969" fmla="*/ 595849 w 1806865"/>
                <a:gd name="connsiteY969" fmla="*/ 613960 h 1308815"/>
                <a:gd name="connsiteX970" fmla="*/ 598264 w 1806865"/>
                <a:gd name="connsiteY970" fmla="*/ 610942 h 1308815"/>
                <a:gd name="connsiteX971" fmla="*/ 592831 w 1806865"/>
                <a:gd name="connsiteY971" fmla="*/ 606112 h 1308815"/>
                <a:gd name="connsiteX972" fmla="*/ 592227 w 1806865"/>
                <a:gd name="connsiteY972" fmla="*/ 603697 h 1308815"/>
                <a:gd name="connsiteX973" fmla="*/ 583775 w 1806865"/>
                <a:gd name="connsiteY973" fmla="*/ 594642 h 1308815"/>
                <a:gd name="connsiteX974" fmla="*/ 580757 w 1806865"/>
                <a:gd name="connsiteY974" fmla="*/ 585586 h 1308815"/>
                <a:gd name="connsiteX975" fmla="*/ 577738 w 1806865"/>
                <a:gd name="connsiteY975" fmla="*/ 581964 h 1308815"/>
                <a:gd name="connsiteX976" fmla="*/ 575927 w 1806865"/>
                <a:gd name="connsiteY976" fmla="*/ 574720 h 1308815"/>
                <a:gd name="connsiteX977" fmla="*/ 578342 w 1806865"/>
                <a:gd name="connsiteY977" fmla="*/ 572909 h 1308815"/>
                <a:gd name="connsiteX978" fmla="*/ 578946 w 1806865"/>
                <a:gd name="connsiteY978" fmla="*/ 568079 h 1308815"/>
                <a:gd name="connsiteX979" fmla="*/ 577135 w 1806865"/>
                <a:gd name="connsiteY979" fmla="*/ 563853 h 1308815"/>
                <a:gd name="connsiteX980" fmla="*/ 578946 w 1806865"/>
                <a:gd name="connsiteY980" fmla="*/ 557213 h 1308815"/>
                <a:gd name="connsiteX981" fmla="*/ 577135 w 1806865"/>
                <a:gd name="connsiteY981" fmla="*/ 556005 h 1308815"/>
                <a:gd name="connsiteX982" fmla="*/ 578946 w 1806865"/>
                <a:gd name="connsiteY982" fmla="*/ 549968 h 1308815"/>
                <a:gd name="connsiteX983" fmla="*/ 577738 w 1806865"/>
                <a:gd name="connsiteY983" fmla="*/ 545742 h 1308815"/>
                <a:gd name="connsiteX984" fmla="*/ 575323 w 1806865"/>
                <a:gd name="connsiteY984" fmla="*/ 543327 h 1308815"/>
                <a:gd name="connsiteX985" fmla="*/ 571098 w 1806865"/>
                <a:gd name="connsiteY985" fmla="*/ 534876 h 1308815"/>
                <a:gd name="connsiteX986" fmla="*/ 577738 w 1806865"/>
                <a:gd name="connsiteY986" fmla="*/ 531254 h 1308815"/>
                <a:gd name="connsiteX987" fmla="*/ 581964 w 1806865"/>
                <a:gd name="connsiteY987" fmla="*/ 531857 h 1308815"/>
                <a:gd name="connsiteX988" fmla="*/ 583775 w 1806865"/>
                <a:gd name="connsiteY988" fmla="*/ 536687 h 1308815"/>
                <a:gd name="connsiteX989" fmla="*/ 586794 w 1806865"/>
                <a:gd name="connsiteY989" fmla="*/ 536687 h 1308815"/>
                <a:gd name="connsiteX990" fmla="*/ 589209 w 1806865"/>
                <a:gd name="connsiteY990" fmla="*/ 531857 h 1308815"/>
                <a:gd name="connsiteX991" fmla="*/ 592831 w 1806865"/>
                <a:gd name="connsiteY991" fmla="*/ 534876 h 1308815"/>
                <a:gd name="connsiteX992" fmla="*/ 592227 w 1806865"/>
                <a:gd name="connsiteY992" fmla="*/ 545742 h 1308815"/>
                <a:gd name="connsiteX993" fmla="*/ 597660 w 1806865"/>
                <a:gd name="connsiteY993" fmla="*/ 550572 h 1308815"/>
                <a:gd name="connsiteX994" fmla="*/ 601282 w 1806865"/>
                <a:gd name="connsiteY994" fmla="*/ 551779 h 1308815"/>
                <a:gd name="connsiteX995" fmla="*/ 607923 w 1806865"/>
                <a:gd name="connsiteY995" fmla="*/ 548761 h 1308815"/>
                <a:gd name="connsiteX996" fmla="*/ 614564 w 1806865"/>
                <a:gd name="connsiteY996" fmla="*/ 542724 h 1308815"/>
                <a:gd name="connsiteX997" fmla="*/ 616375 w 1806865"/>
                <a:gd name="connsiteY997" fmla="*/ 536083 h 1308815"/>
                <a:gd name="connsiteX998" fmla="*/ 619997 w 1806865"/>
                <a:gd name="connsiteY998" fmla="*/ 536687 h 1308815"/>
                <a:gd name="connsiteX999" fmla="*/ 623016 w 1806865"/>
                <a:gd name="connsiteY999" fmla="*/ 528235 h 1308815"/>
                <a:gd name="connsiteX1000" fmla="*/ 621808 w 1806865"/>
                <a:gd name="connsiteY1000" fmla="*/ 521595 h 1308815"/>
                <a:gd name="connsiteX1001" fmla="*/ 621808 w 1806865"/>
                <a:gd name="connsiteY1001" fmla="*/ 510728 h 1308815"/>
                <a:gd name="connsiteX1002" fmla="*/ 616979 w 1806865"/>
                <a:gd name="connsiteY1002" fmla="*/ 501672 h 1308815"/>
                <a:gd name="connsiteX1003" fmla="*/ 616375 w 1806865"/>
                <a:gd name="connsiteY1003" fmla="*/ 496843 h 1308815"/>
                <a:gd name="connsiteX1004" fmla="*/ 613356 w 1806865"/>
                <a:gd name="connsiteY1004" fmla="*/ 494428 h 1308815"/>
                <a:gd name="connsiteX1005" fmla="*/ 607923 w 1806865"/>
                <a:gd name="connsiteY1005" fmla="*/ 493824 h 1308815"/>
                <a:gd name="connsiteX1006" fmla="*/ 603697 w 1806865"/>
                <a:gd name="connsiteY1006" fmla="*/ 490202 h 1308815"/>
                <a:gd name="connsiteX1007" fmla="*/ 601886 w 1806865"/>
                <a:gd name="connsiteY1007" fmla="*/ 484165 h 1308815"/>
                <a:gd name="connsiteX1008" fmla="*/ 598264 w 1806865"/>
                <a:gd name="connsiteY1008" fmla="*/ 482958 h 1308815"/>
                <a:gd name="connsiteX1009" fmla="*/ 593434 w 1806865"/>
                <a:gd name="connsiteY1009" fmla="*/ 486580 h 1308815"/>
                <a:gd name="connsiteX1010" fmla="*/ 589812 w 1806865"/>
                <a:gd name="connsiteY1010" fmla="*/ 487184 h 1308815"/>
                <a:gd name="connsiteX1011" fmla="*/ 586190 w 1806865"/>
                <a:gd name="connsiteY1011" fmla="*/ 485373 h 1308815"/>
                <a:gd name="connsiteX1012" fmla="*/ 580757 w 1806865"/>
                <a:gd name="connsiteY1012" fmla="*/ 486580 h 1308815"/>
                <a:gd name="connsiteX1013" fmla="*/ 577738 w 1806865"/>
                <a:gd name="connsiteY1013" fmla="*/ 485976 h 1308815"/>
                <a:gd name="connsiteX1014" fmla="*/ 577738 w 1806865"/>
                <a:gd name="connsiteY1014" fmla="*/ 481750 h 1308815"/>
                <a:gd name="connsiteX1015" fmla="*/ 571701 w 1806865"/>
                <a:gd name="connsiteY1015" fmla="*/ 473902 h 1308815"/>
                <a:gd name="connsiteX1016" fmla="*/ 568683 w 1806865"/>
                <a:gd name="connsiteY1016" fmla="*/ 469073 h 1308815"/>
                <a:gd name="connsiteX1017" fmla="*/ 575927 w 1806865"/>
                <a:gd name="connsiteY1017" fmla="*/ 465451 h 1308815"/>
                <a:gd name="connsiteX1018" fmla="*/ 588001 w 1806865"/>
                <a:gd name="connsiteY1018" fmla="*/ 466054 h 1308815"/>
                <a:gd name="connsiteX1019" fmla="*/ 594642 w 1806865"/>
                <a:gd name="connsiteY1019" fmla="*/ 463640 h 1308815"/>
                <a:gd name="connsiteX1020" fmla="*/ 598868 w 1806865"/>
                <a:gd name="connsiteY1020" fmla="*/ 458206 h 1308815"/>
                <a:gd name="connsiteX1021" fmla="*/ 591623 w 1806865"/>
                <a:gd name="connsiteY1021" fmla="*/ 454584 h 1308815"/>
                <a:gd name="connsiteX1022" fmla="*/ 594038 w 1806865"/>
                <a:gd name="connsiteY1022" fmla="*/ 449754 h 1308815"/>
                <a:gd name="connsiteX1023" fmla="*/ 583172 w 1806865"/>
                <a:gd name="connsiteY1023" fmla="*/ 439492 h 1308815"/>
                <a:gd name="connsiteX1024" fmla="*/ 581964 w 1806865"/>
                <a:gd name="connsiteY1024" fmla="*/ 435869 h 1308815"/>
                <a:gd name="connsiteX1025" fmla="*/ 582568 w 1806865"/>
                <a:gd name="connsiteY1025" fmla="*/ 426814 h 1308815"/>
                <a:gd name="connsiteX1026" fmla="*/ 584983 w 1806865"/>
                <a:gd name="connsiteY1026" fmla="*/ 421381 h 1308815"/>
                <a:gd name="connsiteX1027" fmla="*/ 589209 w 1806865"/>
                <a:gd name="connsiteY1027" fmla="*/ 421381 h 1308815"/>
                <a:gd name="connsiteX1028" fmla="*/ 600075 w 1806865"/>
                <a:gd name="connsiteY1028" fmla="*/ 418362 h 1308815"/>
                <a:gd name="connsiteX1029" fmla="*/ 603093 w 1806865"/>
                <a:gd name="connsiteY1029" fmla="*/ 416551 h 1308815"/>
                <a:gd name="connsiteX1030" fmla="*/ 606112 w 1806865"/>
                <a:gd name="connsiteY1030" fmla="*/ 411722 h 1308815"/>
                <a:gd name="connsiteX1031" fmla="*/ 625430 w 1806865"/>
                <a:gd name="connsiteY1031" fmla="*/ 415948 h 1308815"/>
                <a:gd name="connsiteX1032" fmla="*/ 633278 w 1806865"/>
                <a:gd name="connsiteY1032" fmla="*/ 413533 h 1308815"/>
                <a:gd name="connsiteX1033" fmla="*/ 636297 w 1806865"/>
                <a:gd name="connsiteY1033" fmla="*/ 409307 h 1308815"/>
                <a:gd name="connsiteX1034" fmla="*/ 642334 w 1806865"/>
                <a:gd name="connsiteY1034" fmla="*/ 409307 h 1308815"/>
                <a:gd name="connsiteX1035" fmla="*/ 644749 w 1806865"/>
                <a:gd name="connsiteY1035" fmla="*/ 403270 h 1308815"/>
                <a:gd name="connsiteX1036" fmla="*/ 650182 w 1806865"/>
                <a:gd name="connsiteY1036" fmla="*/ 402666 h 1308815"/>
                <a:gd name="connsiteX1037" fmla="*/ 655011 w 1806865"/>
                <a:gd name="connsiteY1037" fmla="*/ 404477 h 1308815"/>
                <a:gd name="connsiteX1038" fmla="*/ 663463 w 1806865"/>
                <a:gd name="connsiteY1038" fmla="*/ 402062 h 1308815"/>
                <a:gd name="connsiteX1039" fmla="*/ 668293 w 1806865"/>
                <a:gd name="connsiteY1039" fmla="*/ 405685 h 1308815"/>
                <a:gd name="connsiteX1040" fmla="*/ 671915 w 1806865"/>
                <a:gd name="connsiteY1040" fmla="*/ 410514 h 1308815"/>
                <a:gd name="connsiteX1041" fmla="*/ 677952 w 1806865"/>
                <a:gd name="connsiteY1041" fmla="*/ 407496 h 1308815"/>
                <a:gd name="connsiteX1042" fmla="*/ 681574 w 1806865"/>
                <a:gd name="connsiteY1042" fmla="*/ 406892 h 1308815"/>
                <a:gd name="connsiteX1043" fmla="*/ 689422 w 1806865"/>
                <a:gd name="connsiteY1043" fmla="*/ 401459 h 1308815"/>
                <a:gd name="connsiteX1044" fmla="*/ 690026 w 1806865"/>
                <a:gd name="connsiteY1044" fmla="*/ 386366 h 1308815"/>
                <a:gd name="connsiteX1045" fmla="*/ 695459 w 1806865"/>
                <a:gd name="connsiteY1045" fmla="*/ 385159 h 1308815"/>
                <a:gd name="connsiteX1046" fmla="*/ 693648 w 1806865"/>
                <a:gd name="connsiteY1046" fmla="*/ 377914 h 1308815"/>
                <a:gd name="connsiteX1047" fmla="*/ 688215 w 1806865"/>
                <a:gd name="connsiteY1047" fmla="*/ 373689 h 1308815"/>
                <a:gd name="connsiteX1048" fmla="*/ 684593 w 1806865"/>
                <a:gd name="connsiteY1048" fmla="*/ 372481 h 1308815"/>
                <a:gd name="connsiteX1049" fmla="*/ 681574 w 1806865"/>
                <a:gd name="connsiteY1049" fmla="*/ 367652 h 1308815"/>
                <a:gd name="connsiteX1050" fmla="*/ 685196 w 1806865"/>
                <a:gd name="connsiteY1050" fmla="*/ 364633 h 1308815"/>
                <a:gd name="connsiteX1051" fmla="*/ 687007 w 1806865"/>
                <a:gd name="connsiteY1051" fmla="*/ 359804 h 1308815"/>
                <a:gd name="connsiteX1052" fmla="*/ 684593 w 1806865"/>
                <a:gd name="connsiteY1052" fmla="*/ 353767 h 1308815"/>
                <a:gd name="connsiteX1053" fmla="*/ 680367 w 1806865"/>
                <a:gd name="connsiteY1053" fmla="*/ 352559 h 1308815"/>
                <a:gd name="connsiteX1054" fmla="*/ 682782 w 1806865"/>
                <a:gd name="connsiteY1054" fmla="*/ 345315 h 1308815"/>
                <a:gd name="connsiteX1055" fmla="*/ 680367 w 1806865"/>
                <a:gd name="connsiteY1055" fmla="*/ 341089 h 1308815"/>
                <a:gd name="connsiteX1056" fmla="*/ 683989 w 1806865"/>
                <a:gd name="connsiteY1056" fmla="*/ 335052 h 1308815"/>
                <a:gd name="connsiteX1057" fmla="*/ 672519 w 1806865"/>
                <a:gd name="connsiteY1057" fmla="*/ 330222 h 1308815"/>
                <a:gd name="connsiteX1058" fmla="*/ 667689 w 1806865"/>
                <a:gd name="connsiteY1058" fmla="*/ 332637 h 1308815"/>
                <a:gd name="connsiteX1059" fmla="*/ 663463 w 1806865"/>
                <a:gd name="connsiteY1059" fmla="*/ 338674 h 1308815"/>
                <a:gd name="connsiteX1060" fmla="*/ 655011 w 1806865"/>
                <a:gd name="connsiteY1060" fmla="*/ 344107 h 1308815"/>
                <a:gd name="connsiteX1061" fmla="*/ 654408 w 1806865"/>
                <a:gd name="connsiteY1061" fmla="*/ 353767 h 1308815"/>
                <a:gd name="connsiteX1062" fmla="*/ 650182 w 1806865"/>
                <a:gd name="connsiteY1062" fmla="*/ 354370 h 1308815"/>
                <a:gd name="connsiteX1063" fmla="*/ 648975 w 1806865"/>
                <a:gd name="connsiteY1063" fmla="*/ 358596 h 1308815"/>
                <a:gd name="connsiteX1064" fmla="*/ 641127 w 1806865"/>
                <a:gd name="connsiteY1064" fmla="*/ 357993 h 1308815"/>
                <a:gd name="connsiteX1065" fmla="*/ 633278 w 1806865"/>
                <a:gd name="connsiteY1065" fmla="*/ 353163 h 1308815"/>
                <a:gd name="connsiteX1066" fmla="*/ 625430 w 1806865"/>
                <a:gd name="connsiteY1066" fmla="*/ 351956 h 1308815"/>
                <a:gd name="connsiteX1067" fmla="*/ 622412 w 1806865"/>
                <a:gd name="connsiteY1067" fmla="*/ 355578 h 1308815"/>
                <a:gd name="connsiteX1068" fmla="*/ 617582 w 1806865"/>
                <a:gd name="connsiteY1068" fmla="*/ 355578 h 1308815"/>
                <a:gd name="connsiteX1069" fmla="*/ 614564 w 1806865"/>
                <a:gd name="connsiteY1069" fmla="*/ 361011 h 1308815"/>
                <a:gd name="connsiteX1070" fmla="*/ 607923 w 1806865"/>
                <a:gd name="connsiteY1070" fmla="*/ 360407 h 1308815"/>
                <a:gd name="connsiteX1071" fmla="*/ 601282 w 1806865"/>
                <a:gd name="connsiteY1071" fmla="*/ 361615 h 1308815"/>
                <a:gd name="connsiteX1072" fmla="*/ 600075 w 1806865"/>
                <a:gd name="connsiteY1072" fmla="*/ 365841 h 1308815"/>
                <a:gd name="connsiteX1073" fmla="*/ 594642 w 1806865"/>
                <a:gd name="connsiteY1073" fmla="*/ 365841 h 1308815"/>
                <a:gd name="connsiteX1074" fmla="*/ 595246 w 1806865"/>
                <a:gd name="connsiteY1074" fmla="*/ 361615 h 1308815"/>
                <a:gd name="connsiteX1075" fmla="*/ 587397 w 1806865"/>
                <a:gd name="connsiteY1075" fmla="*/ 356181 h 1308815"/>
                <a:gd name="connsiteX1076" fmla="*/ 577135 w 1806865"/>
                <a:gd name="connsiteY1076" fmla="*/ 354370 h 1308815"/>
                <a:gd name="connsiteX1077" fmla="*/ 562646 w 1806865"/>
                <a:gd name="connsiteY1077" fmla="*/ 357389 h 1308815"/>
                <a:gd name="connsiteX1078" fmla="*/ 561438 w 1806865"/>
                <a:gd name="connsiteY1078" fmla="*/ 352559 h 1308815"/>
                <a:gd name="connsiteX1079" fmla="*/ 556005 w 1806865"/>
                <a:gd name="connsiteY1079" fmla="*/ 350144 h 1308815"/>
                <a:gd name="connsiteX1080" fmla="*/ 550572 w 1806865"/>
                <a:gd name="connsiteY1080" fmla="*/ 351352 h 1308815"/>
                <a:gd name="connsiteX1081" fmla="*/ 543931 w 1806865"/>
                <a:gd name="connsiteY1081" fmla="*/ 350748 h 1308815"/>
                <a:gd name="connsiteX1082" fmla="*/ 534876 w 1806865"/>
                <a:gd name="connsiteY1082" fmla="*/ 342900 h 1308815"/>
                <a:gd name="connsiteX1083" fmla="*/ 532461 w 1806865"/>
                <a:gd name="connsiteY1083" fmla="*/ 344107 h 1308815"/>
                <a:gd name="connsiteX1084" fmla="*/ 527631 w 1806865"/>
                <a:gd name="connsiteY1084" fmla="*/ 340485 h 1308815"/>
                <a:gd name="connsiteX1085" fmla="*/ 524613 w 1806865"/>
                <a:gd name="connsiteY1085" fmla="*/ 330826 h 1308815"/>
                <a:gd name="connsiteX1086" fmla="*/ 519783 w 1806865"/>
                <a:gd name="connsiteY1086" fmla="*/ 328411 h 1308815"/>
                <a:gd name="connsiteX1087" fmla="*/ 518576 w 1806865"/>
                <a:gd name="connsiteY1087" fmla="*/ 321771 h 1308815"/>
                <a:gd name="connsiteX1088" fmla="*/ 514350 w 1806865"/>
                <a:gd name="connsiteY1088" fmla="*/ 313319 h 1308815"/>
                <a:gd name="connsiteX1089" fmla="*/ 510728 w 1806865"/>
                <a:gd name="connsiteY1089" fmla="*/ 308489 h 1308815"/>
                <a:gd name="connsiteX1090" fmla="*/ 511332 w 1806865"/>
                <a:gd name="connsiteY1090" fmla="*/ 303660 h 1308815"/>
                <a:gd name="connsiteX1091" fmla="*/ 508313 w 1806865"/>
                <a:gd name="connsiteY1091" fmla="*/ 297019 h 1308815"/>
                <a:gd name="connsiteX1092" fmla="*/ 509520 w 1806865"/>
                <a:gd name="connsiteY1092" fmla="*/ 290982 h 1308815"/>
                <a:gd name="connsiteX1093" fmla="*/ 509520 w 1806865"/>
                <a:gd name="connsiteY1093" fmla="*/ 284945 h 1308815"/>
                <a:gd name="connsiteX1094" fmla="*/ 506502 w 1806865"/>
                <a:gd name="connsiteY1094" fmla="*/ 281323 h 1308815"/>
                <a:gd name="connsiteX1095" fmla="*/ 508917 w 1806865"/>
                <a:gd name="connsiteY1095" fmla="*/ 275890 h 1308815"/>
                <a:gd name="connsiteX1096" fmla="*/ 501672 w 1806865"/>
                <a:gd name="connsiteY1096" fmla="*/ 271060 h 1308815"/>
                <a:gd name="connsiteX1097" fmla="*/ 502880 w 1806865"/>
                <a:gd name="connsiteY1097" fmla="*/ 265627 h 1308815"/>
                <a:gd name="connsiteX1098" fmla="*/ 507106 w 1806865"/>
                <a:gd name="connsiteY1098" fmla="*/ 263212 h 1308815"/>
                <a:gd name="connsiteX1099" fmla="*/ 511935 w 1806865"/>
                <a:gd name="connsiteY1099" fmla="*/ 262608 h 1308815"/>
                <a:gd name="connsiteX1100" fmla="*/ 512539 w 1806865"/>
                <a:gd name="connsiteY1100" fmla="*/ 259590 h 1308815"/>
                <a:gd name="connsiteX1101" fmla="*/ 511332 w 1806865"/>
                <a:gd name="connsiteY1101" fmla="*/ 254760 h 1308815"/>
                <a:gd name="connsiteX1102" fmla="*/ 512539 w 1806865"/>
                <a:gd name="connsiteY1102" fmla="*/ 247516 h 1308815"/>
                <a:gd name="connsiteX1103" fmla="*/ 516765 w 1806865"/>
                <a:gd name="connsiteY1103" fmla="*/ 240875 h 1308815"/>
                <a:gd name="connsiteX1104" fmla="*/ 520387 w 1806865"/>
                <a:gd name="connsiteY1104" fmla="*/ 237857 h 1308815"/>
                <a:gd name="connsiteX1105" fmla="*/ 524009 w 1806865"/>
                <a:gd name="connsiteY1105" fmla="*/ 231216 h 1308815"/>
                <a:gd name="connsiteX1106" fmla="*/ 526424 w 1806865"/>
                <a:gd name="connsiteY1106" fmla="*/ 229405 h 1308815"/>
                <a:gd name="connsiteX1107" fmla="*/ 533668 w 1806865"/>
                <a:gd name="connsiteY1107" fmla="*/ 229405 h 1308815"/>
                <a:gd name="connsiteX1108" fmla="*/ 535480 w 1806865"/>
                <a:gd name="connsiteY1108" fmla="*/ 222764 h 1308815"/>
                <a:gd name="connsiteX1109" fmla="*/ 542724 w 1806865"/>
                <a:gd name="connsiteY1109" fmla="*/ 220953 h 1308815"/>
                <a:gd name="connsiteX1110" fmla="*/ 550572 w 1806865"/>
                <a:gd name="connsiteY1110" fmla="*/ 223972 h 1308815"/>
                <a:gd name="connsiteX1111" fmla="*/ 554798 w 1806865"/>
                <a:gd name="connsiteY1111" fmla="*/ 223368 h 1308815"/>
                <a:gd name="connsiteX1112" fmla="*/ 560835 w 1806865"/>
                <a:gd name="connsiteY1112" fmla="*/ 219142 h 1308815"/>
                <a:gd name="connsiteX1113" fmla="*/ 560231 w 1806865"/>
                <a:gd name="connsiteY1113" fmla="*/ 214313 h 1308815"/>
                <a:gd name="connsiteX1114" fmla="*/ 567475 w 1806865"/>
                <a:gd name="connsiteY1114" fmla="*/ 213709 h 1308815"/>
                <a:gd name="connsiteX1115" fmla="*/ 572305 w 1806865"/>
                <a:gd name="connsiteY1115" fmla="*/ 207672 h 1308815"/>
                <a:gd name="connsiteX1116" fmla="*/ 572305 w 1806865"/>
                <a:gd name="connsiteY1116" fmla="*/ 204654 h 1308815"/>
                <a:gd name="connsiteX1117" fmla="*/ 576531 w 1806865"/>
                <a:gd name="connsiteY1117" fmla="*/ 198617 h 1308815"/>
                <a:gd name="connsiteX1118" fmla="*/ 574720 w 1806865"/>
                <a:gd name="connsiteY1118" fmla="*/ 194391 h 1308815"/>
                <a:gd name="connsiteX1119" fmla="*/ 583172 w 1806865"/>
                <a:gd name="connsiteY1119" fmla="*/ 187750 h 1308815"/>
                <a:gd name="connsiteX1120" fmla="*/ 586190 w 1806865"/>
                <a:gd name="connsiteY1120" fmla="*/ 179298 h 1308815"/>
                <a:gd name="connsiteX1121" fmla="*/ 597057 w 1806865"/>
                <a:gd name="connsiteY1121" fmla="*/ 176883 h 1308815"/>
                <a:gd name="connsiteX1122" fmla="*/ 608527 w 1806865"/>
                <a:gd name="connsiteY1122" fmla="*/ 169639 h 1308815"/>
                <a:gd name="connsiteX1123" fmla="*/ 610338 w 1806865"/>
                <a:gd name="connsiteY1123" fmla="*/ 164206 h 1308815"/>
                <a:gd name="connsiteX1124" fmla="*/ 614564 w 1806865"/>
                <a:gd name="connsiteY1124" fmla="*/ 160583 h 1308815"/>
                <a:gd name="connsiteX1125" fmla="*/ 620601 w 1806865"/>
                <a:gd name="connsiteY1125" fmla="*/ 158169 h 1308815"/>
                <a:gd name="connsiteX1126" fmla="*/ 627241 w 1806865"/>
                <a:gd name="connsiteY1126" fmla="*/ 158169 h 1308815"/>
                <a:gd name="connsiteX1127" fmla="*/ 629656 w 1806865"/>
                <a:gd name="connsiteY1127" fmla="*/ 156358 h 1308815"/>
                <a:gd name="connsiteX1128" fmla="*/ 633278 w 1806865"/>
                <a:gd name="connsiteY1128" fmla="*/ 147906 h 1308815"/>
                <a:gd name="connsiteX1129" fmla="*/ 636297 w 1806865"/>
                <a:gd name="connsiteY1129" fmla="*/ 146095 h 1308815"/>
                <a:gd name="connsiteX1130" fmla="*/ 643541 w 1806865"/>
                <a:gd name="connsiteY1130" fmla="*/ 144887 h 1308815"/>
                <a:gd name="connsiteX1131" fmla="*/ 649578 w 1806865"/>
                <a:gd name="connsiteY1131" fmla="*/ 146699 h 1308815"/>
                <a:gd name="connsiteX1132" fmla="*/ 658634 w 1806865"/>
                <a:gd name="connsiteY1132" fmla="*/ 140662 h 1308815"/>
                <a:gd name="connsiteX1133" fmla="*/ 664671 w 1806865"/>
                <a:gd name="connsiteY1133" fmla="*/ 137643 h 1308815"/>
                <a:gd name="connsiteX1134" fmla="*/ 673122 w 1806865"/>
                <a:gd name="connsiteY1134" fmla="*/ 128588 h 1308815"/>
                <a:gd name="connsiteX1135" fmla="*/ 674933 w 1806865"/>
                <a:gd name="connsiteY1135" fmla="*/ 121343 h 1308815"/>
                <a:gd name="connsiteX1136" fmla="*/ 685196 w 1806865"/>
                <a:gd name="connsiteY1136" fmla="*/ 115910 h 1308815"/>
                <a:gd name="connsiteX1137" fmla="*/ 689422 w 1806865"/>
                <a:gd name="connsiteY1137" fmla="*/ 117721 h 1308815"/>
                <a:gd name="connsiteX1138" fmla="*/ 692441 w 1806865"/>
                <a:gd name="connsiteY1138" fmla="*/ 116514 h 1308815"/>
                <a:gd name="connsiteX1139" fmla="*/ 698478 w 1806865"/>
                <a:gd name="connsiteY1139" fmla="*/ 117117 h 1308815"/>
                <a:gd name="connsiteX1140" fmla="*/ 700289 w 1806865"/>
                <a:gd name="connsiteY1140" fmla="*/ 114099 h 1308815"/>
                <a:gd name="connsiteX1141" fmla="*/ 697874 w 1806865"/>
                <a:gd name="connsiteY1141" fmla="*/ 107458 h 1308815"/>
                <a:gd name="connsiteX1142" fmla="*/ 707533 w 1806865"/>
                <a:gd name="connsiteY1142" fmla="*/ 105647 h 1308815"/>
                <a:gd name="connsiteX1143" fmla="*/ 717192 w 1806865"/>
                <a:gd name="connsiteY1143" fmla="*/ 105647 h 1308815"/>
                <a:gd name="connsiteX1144" fmla="*/ 723229 w 1806865"/>
                <a:gd name="connsiteY1144" fmla="*/ 99610 h 1308815"/>
                <a:gd name="connsiteX1145" fmla="*/ 732888 w 1806865"/>
                <a:gd name="connsiteY1145" fmla="*/ 96592 h 1308815"/>
                <a:gd name="connsiteX1146" fmla="*/ 738925 w 1806865"/>
                <a:gd name="connsiteY1146" fmla="*/ 89951 h 1308815"/>
                <a:gd name="connsiteX1147" fmla="*/ 747981 w 1806865"/>
                <a:gd name="connsiteY1147" fmla="*/ 83914 h 1308815"/>
                <a:gd name="connsiteX1148" fmla="*/ 752811 w 1806865"/>
                <a:gd name="connsiteY1148" fmla="*/ 85725 h 1308815"/>
                <a:gd name="connsiteX1149" fmla="*/ 759451 w 1806865"/>
                <a:gd name="connsiteY1149" fmla="*/ 82707 h 1308815"/>
                <a:gd name="connsiteX1150" fmla="*/ 761866 w 1806865"/>
                <a:gd name="connsiteY1150" fmla="*/ 76066 h 1308815"/>
                <a:gd name="connsiteX1151" fmla="*/ 767903 w 1806865"/>
                <a:gd name="connsiteY1151" fmla="*/ 73651 h 1308815"/>
                <a:gd name="connsiteX1152" fmla="*/ 773940 w 1806865"/>
                <a:gd name="connsiteY1152" fmla="*/ 74255 h 1308815"/>
                <a:gd name="connsiteX1153" fmla="*/ 776958 w 1806865"/>
                <a:gd name="connsiteY1153" fmla="*/ 73651 h 1308815"/>
                <a:gd name="connsiteX1154" fmla="*/ 779373 w 1806865"/>
                <a:gd name="connsiteY1154" fmla="*/ 69425 h 1308815"/>
                <a:gd name="connsiteX1155" fmla="*/ 778769 w 1806865"/>
                <a:gd name="connsiteY1155" fmla="*/ 62785 h 1308815"/>
                <a:gd name="connsiteX1156" fmla="*/ 782995 w 1806865"/>
                <a:gd name="connsiteY1156" fmla="*/ 59766 h 1308815"/>
                <a:gd name="connsiteX1157" fmla="*/ 790843 w 1806865"/>
                <a:gd name="connsiteY1157" fmla="*/ 58559 h 1308815"/>
                <a:gd name="connsiteX1158" fmla="*/ 792654 w 1806865"/>
                <a:gd name="connsiteY1158" fmla="*/ 55540 h 1308815"/>
                <a:gd name="connsiteX1159" fmla="*/ 793258 w 1806865"/>
                <a:gd name="connsiteY1159" fmla="*/ 50711 h 1308815"/>
                <a:gd name="connsiteX1160" fmla="*/ 795673 w 1806865"/>
                <a:gd name="connsiteY1160" fmla="*/ 47692 h 1308815"/>
                <a:gd name="connsiteX1161" fmla="*/ 803521 w 1806865"/>
                <a:gd name="connsiteY1161" fmla="*/ 48296 h 1308815"/>
                <a:gd name="connsiteX1162" fmla="*/ 809558 w 1806865"/>
                <a:gd name="connsiteY1162" fmla="*/ 45277 h 1308815"/>
                <a:gd name="connsiteX1163" fmla="*/ 814388 w 1806865"/>
                <a:gd name="connsiteY1163" fmla="*/ 39240 h 1308815"/>
                <a:gd name="connsiteX1164" fmla="*/ 825858 w 1806865"/>
                <a:gd name="connsiteY1164" fmla="*/ 42259 h 1308815"/>
                <a:gd name="connsiteX1165" fmla="*/ 831291 w 1806865"/>
                <a:gd name="connsiteY1165" fmla="*/ 44674 h 1308815"/>
                <a:gd name="connsiteX1166" fmla="*/ 833706 w 1806865"/>
                <a:gd name="connsiteY1166" fmla="*/ 42863 h 1308815"/>
                <a:gd name="connsiteX1167" fmla="*/ 834310 w 1806865"/>
                <a:gd name="connsiteY1167" fmla="*/ 31392 h 1308815"/>
                <a:gd name="connsiteX1168" fmla="*/ 838535 w 1806865"/>
                <a:gd name="connsiteY1168" fmla="*/ 28374 h 1308815"/>
                <a:gd name="connsiteX1169" fmla="*/ 835517 w 1806865"/>
                <a:gd name="connsiteY1169" fmla="*/ 23544 h 1308815"/>
                <a:gd name="connsiteX1170" fmla="*/ 835517 w 1806865"/>
                <a:gd name="connsiteY1170" fmla="*/ 19318 h 1308815"/>
                <a:gd name="connsiteX1171" fmla="*/ 840347 w 1806865"/>
                <a:gd name="connsiteY1171" fmla="*/ 16300 h 1308815"/>
                <a:gd name="connsiteX1172" fmla="*/ 845780 w 1806865"/>
                <a:gd name="connsiteY1172" fmla="*/ 18715 h 1308815"/>
                <a:gd name="connsiteX1173" fmla="*/ 851817 w 1806865"/>
                <a:gd name="connsiteY1173" fmla="*/ 18715 h 1308815"/>
                <a:gd name="connsiteX1174" fmla="*/ 852421 w 1806865"/>
                <a:gd name="connsiteY1174" fmla="*/ 16300 h 1308815"/>
                <a:gd name="connsiteX1175" fmla="*/ 848798 w 1806865"/>
                <a:gd name="connsiteY1175" fmla="*/ 10867 h 1308815"/>
                <a:gd name="connsiteX1176" fmla="*/ 859061 w 1806865"/>
                <a:gd name="connsiteY1176" fmla="*/ 8452 h 1308815"/>
                <a:gd name="connsiteX1177" fmla="*/ 861476 w 1806865"/>
                <a:gd name="connsiteY1177" fmla="*/ 8452 h 1308815"/>
                <a:gd name="connsiteX1178" fmla="*/ 868720 w 1806865"/>
                <a:gd name="connsiteY1178" fmla="*/ 12074 h 1308815"/>
                <a:gd name="connsiteX1179" fmla="*/ 870531 w 1806865"/>
                <a:gd name="connsiteY1179" fmla="*/ 10867 h 1308815"/>
                <a:gd name="connsiteX1180" fmla="*/ 871135 w 1806865"/>
                <a:gd name="connsiteY1180" fmla="*/ 5433 h 1308815"/>
                <a:gd name="connsiteX1181" fmla="*/ 874154 w 1806865"/>
                <a:gd name="connsiteY1181" fmla="*/ 1811 h 1308815"/>
                <a:gd name="connsiteX1182" fmla="*/ 886227 w 1806865"/>
                <a:gd name="connsiteY1182" fmla="*/ 0 h 1308815"/>
                <a:gd name="connsiteX1183" fmla="*/ 890453 w 1806865"/>
                <a:gd name="connsiteY1183" fmla="*/ 604 h 1308815"/>
                <a:gd name="connsiteX1184" fmla="*/ 895283 w 1806865"/>
                <a:gd name="connsiteY1184" fmla="*/ 10263 h 1308815"/>
                <a:gd name="connsiteX1185" fmla="*/ 903735 w 1806865"/>
                <a:gd name="connsiteY1185" fmla="*/ 9659 h 1308815"/>
                <a:gd name="connsiteX1186" fmla="*/ 907357 w 1806865"/>
                <a:gd name="connsiteY1186" fmla="*/ 16300 h 1308815"/>
                <a:gd name="connsiteX1187" fmla="*/ 910375 w 1806865"/>
                <a:gd name="connsiteY1187" fmla="*/ 18111 h 1308815"/>
                <a:gd name="connsiteX1188" fmla="*/ 921846 w 1806865"/>
                <a:gd name="connsiteY1188" fmla="*/ 20526 h 1308815"/>
                <a:gd name="connsiteX1189" fmla="*/ 932108 w 1806865"/>
                <a:gd name="connsiteY1189" fmla="*/ 26563 h 1308815"/>
                <a:gd name="connsiteX1190" fmla="*/ 939957 w 1806865"/>
                <a:gd name="connsiteY1190" fmla="*/ 27166 h 1308815"/>
                <a:gd name="connsiteX1191" fmla="*/ 943579 w 1806865"/>
                <a:gd name="connsiteY1191" fmla="*/ 22337 h 1308815"/>
                <a:gd name="connsiteX1192" fmla="*/ 951427 w 1806865"/>
                <a:gd name="connsiteY1192" fmla="*/ 24148 h 1308815"/>
                <a:gd name="connsiteX1193" fmla="*/ 955653 w 1806865"/>
                <a:gd name="connsiteY1193" fmla="*/ 18715 h 1308815"/>
                <a:gd name="connsiteX1194" fmla="*/ 963501 w 1806865"/>
                <a:gd name="connsiteY1194" fmla="*/ 16904 h 1308815"/>
                <a:gd name="connsiteX1195" fmla="*/ 964105 w 1806865"/>
                <a:gd name="connsiteY1195" fmla="*/ 21129 h 1308815"/>
                <a:gd name="connsiteX1196" fmla="*/ 968330 w 1806865"/>
                <a:gd name="connsiteY1196" fmla="*/ 18715 h 1308815"/>
                <a:gd name="connsiteX1197" fmla="*/ 972556 w 1806865"/>
                <a:gd name="connsiteY1197" fmla="*/ 24752 h 1308815"/>
                <a:gd name="connsiteX1198" fmla="*/ 982819 w 1806865"/>
                <a:gd name="connsiteY1198" fmla="*/ 24752 h 1308815"/>
                <a:gd name="connsiteX1199" fmla="*/ 988856 w 1806865"/>
                <a:gd name="connsiteY1199" fmla="*/ 33807 h 1308815"/>
                <a:gd name="connsiteX1200" fmla="*/ 994289 w 1806865"/>
                <a:gd name="connsiteY1200" fmla="*/ 38637 h 1308815"/>
                <a:gd name="connsiteX1201" fmla="*/ 1002137 w 1806865"/>
                <a:gd name="connsiteY1201" fmla="*/ 36826 h 1308815"/>
                <a:gd name="connsiteX1202" fmla="*/ 1011193 w 1806865"/>
                <a:gd name="connsiteY1202" fmla="*/ 40448 h 1308815"/>
                <a:gd name="connsiteX1203" fmla="*/ 1008778 w 1806865"/>
                <a:gd name="connsiteY1203" fmla="*/ 46485 h 1308815"/>
                <a:gd name="connsiteX1204" fmla="*/ 1011193 w 1806865"/>
                <a:gd name="connsiteY1204" fmla="*/ 48296 h 1308815"/>
                <a:gd name="connsiteX1205" fmla="*/ 1018437 w 1806865"/>
                <a:gd name="connsiteY1205" fmla="*/ 43466 h 1308815"/>
                <a:gd name="connsiteX1206" fmla="*/ 1022059 w 1806865"/>
                <a:gd name="connsiteY1206" fmla="*/ 45881 h 1308815"/>
                <a:gd name="connsiteX1207" fmla="*/ 1019041 w 1806865"/>
                <a:gd name="connsiteY1207" fmla="*/ 51918 h 1308815"/>
                <a:gd name="connsiteX1208" fmla="*/ 1022663 w 1806865"/>
                <a:gd name="connsiteY1208" fmla="*/ 56748 h 1308815"/>
                <a:gd name="connsiteX1209" fmla="*/ 1023267 w 1806865"/>
                <a:gd name="connsiteY1209" fmla="*/ 60370 h 1308815"/>
                <a:gd name="connsiteX1210" fmla="*/ 1018437 w 1806865"/>
                <a:gd name="connsiteY1210" fmla="*/ 64596 h 1308815"/>
                <a:gd name="connsiteX1211" fmla="*/ 1021456 w 1806865"/>
                <a:gd name="connsiteY1211" fmla="*/ 68822 h 1308815"/>
                <a:gd name="connsiteX1212" fmla="*/ 1021456 w 1806865"/>
                <a:gd name="connsiteY1212" fmla="*/ 74255 h 1308815"/>
                <a:gd name="connsiteX1213" fmla="*/ 1028700 w 1806865"/>
                <a:gd name="connsiteY1213" fmla="*/ 77877 h 1308815"/>
                <a:gd name="connsiteX1214" fmla="*/ 1028096 w 1806865"/>
                <a:gd name="connsiteY1214" fmla="*/ 80292 h 1308815"/>
                <a:gd name="connsiteX1215" fmla="*/ 1034737 w 1806865"/>
                <a:gd name="connsiteY1215" fmla="*/ 85121 h 1308815"/>
                <a:gd name="connsiteX1216" fmla="*/ 1034737 w 1806865"/>
                <a:gd name="connsiteY1216" fmla="*/ 89347 h 1308815"/>
                <a:gd name="connsiteX1217" fmla="*/ 1031719 w 1806865"/>
                <a:gd name="connsiteY1217" fmla="*/ 94781 h 1308815"/>
                <a:gd name="connsiteX1218" fmla="*/ 1035944 w 1806865"/>
                <a:gd name="connsiteY1218" fmla="*/ 98403 h 1308815"/>
                <a:gd name="connsiteX1219" fmla="*/ 1040774 w 1806865"/>
                <a:gd name="connsiteY1219" fmla="*/ 95988 h 1308815"/>
                <a:gd name="connsiteX1220" fmla="*/ 1048018 w 1806865"/>
                <a:gd name="connsiteY1220" fmla="*/ 99006 h 1308815"/>
                <a:gd name="connsiteX1221" fmla="*/ 1046207 w 1806865"/>
                <a:gd name="connsiteY1221" fmla="*/ 105043 h 1308815"/>
                <a:gd name="connsiteX1222" fmla="*/ 1038359 w 1806865"/>
                <a:gd name="connsiteY1222" fmla="*/ 108062 h 1308815"/>
                <a:gd name="connsiteX1223" fmla="*/ 1040170 w 1806865"/>
                <a:gd name="connsiteY1223" fmla="*/ 114099 h 1308815"/>
                <a:gd name="connsiteX1224" fmla="*/ 1037755 w 1806865"/>
                <a:gd name="connsiteY1224" fmla="*/ 117721 h 1308815"/>
                <a:gd name="connsiteX1225" fmla="*/ 1046207 w 1806865"/>
                <a:gd name="connsiteY1225" fmla="*/ 119532 h 1308815"/>
                <a:gd name="connsiteX1226" fmla="*/ 1048018 w 1806865"/>
                <a:gd name="connsiteY1226" fmla="*/ 128588 h 1308815"/>
                <a:gd name="connsiteX1227" fmla="*/ 1041981 w 1806865"/>
                <a:gd name="connsiteY1227" fmla="*/ 128588 h 1308815"/>
                <a:gd name="connsiteX1228" fmla="*/ 1037755 w 1806865"/>
                <a:gd name="connsiteY1228" fmla="*/ 135228 h 1308815"/>
                <a:gd name="connsiteX1229" fmla="*/ 1033530 w 1806865"/>
                <a:gd name="connsiteY1229" fmla="*/ 135832 h 1308815"/>
                <a:gd name="connsiteX1230" fmla="*/ 1031719 w 1806865"/>
                <a:gd name="connsiteY1230" fmla="*/ 142473 h 1308815"/>
                <a:gd name="connsiteX1231" fmla="*/ 1034737 w 1806865"/>
                <a:gd name="connsiteY1231" fmla="*/ 144284 h 1308815"/>
                <a:gd name="connsiteX1232" fmla="*/ 1030511 w 1806865"/>
                <a:gd name="connsiteY1232" fmla="*/ 148510 h 1308815"/>
                <a:gd name="connsiteX1233" fmla="*/ 1025682 w 1806865"/>
                <a:gd name="connsiteY1233" fmla="*/ 147906 h 1308815"/>
                <a:gd name="connsiteX1234" fmla="*/ 1025682 w 1806865"/>
                <a:gd name="connsiteY1234" fmla="*/ 152132 h 1308815"/>
                <a:gd name="connsiteX1235" fmla="*/ 1022663 w 1806865"/>
                <a:gd name="connsiteY1235" fmla="*/ 155754 h 1308815"/>
                <a:gd name="connsiteX1236" fmla="*/ 1016626 w 1806865"/>
                <a:gd name="connsiteY1236" fmla="*/ 156961 h 1308815"/>
                <a:gd name="connsiteX1237" fmla="*/ 1022663 w 1806865"/>
                <a:gd name="connsiteY1237" fmla="*/ 161187 h 1308815"/>
                <a:gd name="connsiteX1238" fmla="*/ 1022059 w 1806865"/>
                <a:gd name="connsiteY1238" fmla="*/ 165413 h 1308815"/>
                <a:gd name="connsiteX1239" fmla="*/ 1013608 w 1806865"/>
                <a:gd name="connsiteY1239" fmla="*/ 165413 h 1308815"/>
                <a:gd name="connsiteX1240" fmla="*/ 1010589 w 1806865"/>
                <a:gd name="connsiteY1240" fmla="*/ 169639 h 1308815"/>
                <a:gd name="connsiteX1241" fmla="*/ 1014815 w 1806865"/>
                <a:gd name="connsiteY1241" fmla="*/ 172054 h 1308815"/>
                <a:gd name="connsiteX1242" fmla="*/ 1016022 w 1806865"/>
                <a:gd name="connsiteY1242" fmla="*/ 176280 h 1308815"/>
                <a:gd name="connsiteX1243" fmla="*/ 1022663 w 1806865"/>
                <a:gd name="connsiteY1243" fmla="*/ 182317 h 1308815"/>
                <a:gd name="connsiteX1244" fmla="*/ 1018437 w 1806865"/>
                <a:gd name="connsiteY1244" fmla="*/ 184128 h 1308815"/>
                <a:gd name="connsiteX1245" fmla="*/ 1010589 w 1806865"/>
                <a:gd name="connsiteY1245" fmla="*/ 192580 h 1308815"/>
                <a:gd name="connsiteX1246" fmla="*/ 1011797 w 1806865"/>
                <a:gd name="connsiteY1246" fmla="*/ 194994 h 1308815"/>
                <a:gd name="connsiteX1247" fmla="*/ 1009985 w 1806865"/>
                <a:gd name="connsiteY1247" fmla="*/ 202842 h 1308815"/>
                <a:gd name="connsiteX1248" fmla="*/ 1004552 w 1806865"/>
                <a:gd name="connsiteY1248" fmla="*/ 212501 h 1308815"/>
                <a:gd name="connsiteX1249" fmla="*/ 1000326 w 1806865"/>
                <a:gd name="connsiteY1249" fmla="*/ 217935 h 1308815"/>
                <a:gd name="connsiteX1250" fmla="*/ 996704 w 1806865"/>
                <a:gd name="connsiteY1250" fmla="*/ 220349 h 1308815"/>
                <a:gd name="connsiteX1251" fmla="*/ 998515 w 1806865"/>
                <a:gd name="connsiteY1251" fmla="*/ 223972 h 1308815"/>
                <a:gd name="connsiteX1252" fmla="*/ 997911 w 1806865"/>
                <a:gd name="connsiteY1252" fmla="*/ 229405 h 1308815"/>
                <a:gd name="connsiteX1253" fmla="*/ 992478 w 1806865"/>
                <a:gd name="connsiteY1253" fmla="*/ 230612 h 1308815"/>
                <a:gd name="connsiteX1254" fmla="*/ 989460 w 1806865"/>
                <a:gd name="connsiteY1254" fmla="*/ 236649 h 1308815"/>
                <a:gd name="connsiteX1255" fmla="*/ 994289 w 1806865"/>
                <a:gd name="connsiteY1255" fmla="*/ 239064 h 1308815"/>
                <a:gd name="connsiteX1256" fmla="*/ 993686 w 1806865"/>
                <a:gd name="connsiteY1256" fmla="*/ 246309 h 1308815"/>
                <a:gd name="connsiteX1257" fmla="*/ 989460 w 1806865"/>
                <a:gd name="connsiteY1257" fmla="*/ 245705 h 1308815"/>
                <a:gd name="connsiteX1258" fmla="*/ 988856 w 1806865"/>
                <a:gd name="connsiteY1258" fmla="*/ 242083 h 1308815"/>
                <a:gd name="connsiteX1259" fmla="*/ 984026 w 1806865"/>
                <a:gd name="connsiteY1259" fmla="*/ 239668 h 1308815"/>
                <a:gd name="connsiteX1260" fmla="*/ 984630 w 1806865"/>
                <a:gd name="connsiteY1260" fmla="*/ 246912 h 1308815"/>
                <a:gd name="connsiteX1261" fmla="*/ 980404 w 1806865"/>
                <a:gd name="connsiteY1261" fmla="*/ 246912 h 1308815"/>
                <a:gd name="connsiteX1262" fmla="*/ 975575 w 1806865"/>
                <a:gd name="connsiteY1262" fmla="*/ 255364 h 1308815"/>
                <a:gd name="connsiteX1263" fmla="*/ 969538 w 1806865"/>
                <a:gd name="connsiteY1263" fmla="*/ 258383 h 1308815"/>
                <a:gd name="connsiteX1264" fmla="*/ 969538 w 1806865"/>
                <a:gd name="connsiteY1264" fmla="*/ 260797 h 1308815"/>
                <a:gd name="connsiteX1265" fmla="*/ 972556 w 1806865"/>
                <a:gd name="connsiteY1265" fmla="*/ 265023 h 1308815"/>
                <a:gd name="connsiteX1266" fmla="*/ 978593 w 1806865"/>
                <a:gd name="connsiteY1266" fmla="*/ 267438 h 1308815"/>
                <a:gd name="connsiteX1267" fmla="*/ 982819 w 1806865"/>
                <a:gd name="connsiteY1267" fmla="*/ 275286 h 1308815"/>
                <a:gd name="connsiteX1268" fmla="*/ 982819 w 1806865"/>
                <a:gd name="connsiteY1268" fmla="*/ 281927 h 1308815"/>
                <a:gd name="connsiteX1269" fmla="*/ 981612 w 1806865"/>
                <a:gd name="connsiteY1269" fmla="*/ 286756 h 1308815"/>
                <a:gd name="connsiteX1270" fmla="*/ 979801 w 1806865"/>
                <a:gd name="connsiteY1270" fmla="*/ 288567 h 1308815"/>
                <a:gd name="connsiteX1271" fmla="*/ 966519 w 1806865"/>
                <a:gd name="connsiteY1271" fmla="*/ 291586 h 1308815"/>
                <a:gd name="connsiteX1272" fmla="*/ 962293 w 1806865"/>
                <a:gd name="connsiteY1272" fmla="*/ 290982 h 1308815"/>
                <a:gd name="connsiteX1273" fmla="*/ 955049 w 1806865"/>
                <a:gd name="connsiteY1273" fmla="*/ 294001 h 1308815"/>
                <a:gd name="connsiteX1274" fmla="*/ 949616 w 1806865"/>
                <a:gd name="connsiteY1274" fmla="*/ 300641 h 1308815"/>
                <a:gd name="connsiteX1275" fmla="*/ 943579 w 1806865"/>
                <a:gd name="connsiteY1275" fmla="*/ 298830 h 1308815"/>
                <a:gd name="connsiteX1276" fmla="*/ 940560 w 1806865"/>
                <a:gd name="connsiteY1276" fmla="*/ 295208 h 1308815"/>
                <a:gd name="connsiteX1277" fmla="*/ 935731 w 1806865"/>
                <a:gd name="connsiteY1277" fmla="*/ 300641 h 1308815"/>
                <a:gd name="connsiteX1278" fmla="*/ 928486 w 1806865"/>
                <a:gd name="connsiteY1278" fmla="*/ 300641 h 1308815"/>
                <a:gd name="connsiteX1279" fmla="*/ 924260 w 1806865"/>
                <a:gd name="connsiteY1279" fmla="*/ 298830 h 1308815"/>
                <a:gd name="connsiteX1280" fmla="*/ 915205 w 1806865"/>
                <a:gd name="connsiteY1280" fmla="*/ 297019 h 1308815"/>
                <a:gd name="connsiteX1281" fmla="*/ 908564 w 1806865"/>
                <a:gd name="connsiteY1281" fmla="*/ 303660 h 1308815"/>
                <a:gd name="connsiteX1282" fmla="*/ 903735 w 1806865"/>
                <a:gd name="connsiteY1282" fmla="*/ 301245 h 1308815"/>
                <a:gd name="connsiteX1283" fmla="*/ 900113 w 1806865"/>
                <a:gd name="connsiteY1283" fmla="*/ 307886 h 1308815"/>
                <a:gd name="connsiteX1284" fmla="*/ 900113 w 1806865"/>
                <a:gd name="connsiteY1284" fmla="*/ 313319 h 1308815"/>
                <a:gd name="connsiteX1285" fmla="*/ 902527 w 1806865"/>
                <a:gd name="connsiteY1285" fmla="*/ 319960 h 1308815"/>
                <a:gd name="connsiteX1286" fmla="*/ 897094 w 1806865"/>
                <a:gd name="connsiteY1286" fmla="*/ 321771 h 1308815"/>
                <a:gd name="connsiteX1287" fmla="*/ 895283 w 1806865"/>
                <a:gd name="connsiteY1287" fmla="*/ 325996 h 1308815"/>
                <a:gd name="connsiteX1288" fmla="*/ 890453 w 1806865"/>
                <a:gd name="connsiteY1288" fmla="*/ 327808 h 1308815"/>
                <a:gd name="connsiteX1289" fmla="*/ 887435 w 1806865"/>
                <a:gd name="connsiteY1289" fmla="*/ 325996 h 1308815"/>
                <a:gd name="connsiteX1290" fmla="*/ 885020 w 1806865"/>
                <a:gd name="connsiteY1290" fmla="*/ 331430 h 1308815"/>
                <a:gd name="connsiteX1291" fmla="*/ 884416 w 1806865"/>
                <a:gd name="connsiteY1291" fmla="*/ 337467 h 1308815"/>
                <a:gd name="connsiteX1292" fmla="*/ 876568 w 1806865"/>
                <a:gd name="connsiteY1292" fmla="*/ 345919 h 1308815"/>
                <a:gd name="connsiteX1293" fmla="*/ 882605 w 1806865"/>
                <a:gd name="connsiteY1293" fmla="*/ 348333 h 1308815"/>
                <a:gd name="connsiteX1294" fmla="*/ 883813 w 1806865"/>
                <a:gd name="connsiteY1294" fmla="*/ 352559 h 1308815"/>
                <a:gd name="connsiteX1295" fmla="*/ 878983 w 1806865"/>
                <a:gd name="connsiteY1295" fmla="*/ 358596 h 1308815"/>
                <a:gd name="connsiteX1296" fmla="*/ 886831 w 1806865"/>
                <a:gd name="connsiteY1296" fmla="*/ 361615 h 1308815"/>
                <a:gd name="connsiteX1297" fmla="*/ 886831 w 1806865"/>
                <a:gd name="connsiteY1297" fmla="*/ 365237 h 1308815"/>
                <a:gd name="connsiteX1298" fmla="*/ 890453 w 1806865"/>
                <a:gd name="connsiteY1298" fmla="*/ 368859 h 1308815"/>
                <a:gd name="connsiteX1299" fmla="*/ 889246 w 1806865"/>
                <a:gd name="connsiteY1299" fmla="*/ 372481 h 1308815"/>
                <a:gd name="connsiteX1300" fmla="*/ 892868 w 1806865"/>
                <a:gd name="connsiteY1300" fmla="*/ 377914 h 1308815"/>
                <a:gd name="connsiteX1301" fmla="*/ 897094 w 1806865"/>
                <a:gd name="connsiteY1301" fmla="*/ 379122 h 1308815"/>
                <a:gd name="connsiteX1302" fmla="*/ 895283 w 1806865"/>
                <a:gd name="connsiteY1302" fmla="*/ 385159 h 1308815"/>
                <a:gd name="connsiteX1303" fmla="*/ 898905 w 1806865"/>
                <a:gd name="connsiteY1303" fmla="*/ 386366 h 1308815"/>
                <a:gd name="connsiteX1304" fmla="*/ 901924 w 1806865"/>
                <a:gd name="connsiteY1304" fmla="*/ 389988 h 1308815"/>
                <a:gd name="connsiteX1305" fmla="*/ 907357 w 1806865"/>
                <a:gd name="connsiteY1305" fmla="*/ 389988 h 1308815"/>
                <a:gd name="connsiteX1306" fmla="*/ 906753 w 1806865"/>
                <a:gd name="connsiteY1306" fmla="*/ 393611 h 1308815"/>
                <a:gd name="connsiteX1307" fmla="*/ 903131 w 1806865"/>
                <a:gd name="connsiteY1307" fmla="*/ 396025 h 1308815"/>
                <a:gd name="connsiteX1308" fmla="*/ 903131 w 1806865"/>
                <a:gd name="connsiteY1308" fmla="*/ 400855 h 1308815"/>
                <a:gd name="connsiteX1309" fmla="*/ 895887 w 1806865"/>
                <a:gd name="connsiteY1309" fmla="*/ 400251 h 1308815"/>
                <a:gd name="connsiteX1310" fmla="*/ 891661 w 1806865"/>
                <a:gd name="connsiteY1310" fmla="*/ 405685 h 1308815"/>
                <a:gd name="connsiteX1311" fmla="*/ 884416 w 1806865"/>
                <a:gd name="connsiteY1311" fmla="*/ 408099 h 1308815"/>
                <a:gd name="connsiteX1312" fmla="*/ 882605 w 1806865"/>
                <a:gd name="connsiteY1312" fmla="*/ 410514 h 1308815"/>
                <a:gd name="connsiteX1313" fmla="*/ 883813 w 1806865"/>
                <a:gd name="connsiteY1313" fmla="*/ 418966 h 1308815"/>
                <a:gd name="connsiteX1314" fmla="*/ 885624 w 1806865"/>
                <a:gd name="connsiteY1314" fmla="*/ 423192 h 1308815"/>
                <a:gd name="connsiteX1315" fmla="*/ 883209 w 1806865"/>
                <a:gd name="connsiteY1315" fmla="*/ 429229 h 1308815"/>
                <a:gd name="connsiteX1316" fmla="*/ 878983 w 1806865"/>
                <a:gd name="connsiteY1316" fmla="*/ 431644 h 1308815"/>
                <a:gd name="connsiteX1317" fmla="*/ 875361 w 1806865"/>
                <a:gd name="connsiteY1317" fmla="*/ 436473 h 1308815"/>
                <a:gd name="connsiteX1318" fmla="*/ 869928 w 1806865"/>
                <a:gd name="connsiteY1318" fmla="*/ 440095 h 1308815"/>
                <a:gd name="connsiteX1319" fmla="*/ 868720 w 1806865"/>
                <a:gd name="connsiteY1319" fmla="*/ 442510 h 1308815"/>
                <a:gd name="connsiteX1320" fmla="*/ 859665 w 1806865"/>
                <a:gd name="connsiteY1320" fmla="*/ 448547 h 1308815"/>
                <a:gd name="connsiteX1321" fmla="*/ 856646 w 1806865"/>
                <a:gd name="connsiteY1321" fmla="*/ 452773 h 1308815"/>
                <a:gd name="connsiteX1322" fmla="*/ 850609 w 1806865"/>
                <a:gd name="connsiteY1322" fmla="*/ 455188 h 1308815"/>
                <a:gd name="connsiteX1323" fmla="*/ 849402 w 1806865"/>
                <a:gd name="connsiteY1323" fmla="*/ 458810 h 1308815"/>
                <a:gd name="connsiteX1324" fmla="*/ 850006 w 1806865"/>
                <a:gd name="connsiteY1324" fmla="*/ 463640 h 1308815"/>
                <a:gd name="connsiteX1325" fmla="*/ 854232 w 1806865"/>
                <a:gd name="connsiteY1325" fmla="*/ 464847 h 1308815"/>
                <a:gd name="connsiteX1326" fmla="*/ 859061 w 1806865"/>
                <a:gd name="connsiteY1326" fmla="*/ 472091 h 1308815"/>
                <a:gd name="connsiteX1327" fmla="*/ 862080 w 1806865"/>
                <a:gd name="connsiteY1327" fmla="*/ 479939 h 1308815"/>
                <a:gd name="connsiteX1328" fmla="*/ 860872 w 1806865"/>
                <a:gd name="connsiteY1328" fmla="*/ 484165 h 1308815"/>
                <a:gd name="connsiteX1329" fmla="*/ 862683 w 1806865"/>
                <a:gd name="connsiteY1329" fmla="*/ 489598 h 1308815"/>
                <a:gd name="connsiteX1330" fmla="*/ 867513 w 1806865"/>
                <a:gd name="connsiteY1330" fmla="*/ 496239 h 1308815"/>
                <a:gd name="connsiteX1331" fmla="*/ 871135 w 1806865"/>
                <a:gd name="connsiteY1331" fmla="*/ 504691 h 1308815"/>
                <a:gd name="connsiteX1332" fmla="*/ 868720 w 1806865"/>
                <a:gd name="connsiteY1332" fmla="*/ 508917 h 1308815"/>
                <a:gd name="connsiteX1333" fmla="*/ 871135 w 1806865"/>
                <a:gd name="connsiteY1333" fmla="*/ 516765 h 1308815"/>
                <a:gd name="connsiteX1334" fmla="*/ 868117 w 1806865"/>
                <a:gd name="connsiteY1334" fmla="*/ 531254 h 1308815"/>
                <a:gd name="connsiteX1335" fmla="*/ 862080 w 1806865"/>
                <a:gd name="connsiteY1335" fmla="*/ 533668 h 1308815"/>
                <a:gd name="connsiteX1336" fmla="*/ 860872 w 1806865"/>
                <a:gd name="connsiteY1336" fmla="*/ 537894 h 1308815"/>
                <a:gd name="connsiteX1337" fmla="*/ 865098 w 1806865"/>
                <a:gd name="connsiteY1337" fmla="*/ 540309 h 1308815"/>
                <a:gd name="connsiteX1338" fmla="*/ 865098 w 1806865"/>
                <a:gd name="connsiteY1338" fmla="*/ 545139 h 1308815"/>
                <a:gd name="connsiteX1339" fmla="*/ 869928 w 1806865"/>
                <a:gd name="connsiteY1339" fmla="*/ 546950 h 1308815"/>
                <a:gd name="connsiteX1340" fmla="*/ 869324 w 1806865"/>
                <a:gd name="connsiteY1340" fmla="*/ 551779 h 1308815"/>
                <a:gd name="connsiteX1341" fmla="*/ 870531 w 1806865"/>
                <a:gd name="connsiteY1341" fmla="*/ 554798 h 1308815"/>
                <a:gd name="connsiteX1342" fmla="*/ 881398 w 1806865"/>
                <a:gd name="connsiteY1342" fmla="*/ 563250 h 1308815"/>
                <a:gd name="connsiteX1343" fmla="*/ 885020 w 1806865"/>
                <a:gd name="connsiteY1343" fmla="*/ 564457 h 1308815"/>
                <a:gd name="connsiteX1344" fmla="*/ 890453 w 1806865"/>
                <a:gd name="connsiteY1344" fmla="*/ 570494 h 1308815"/>
                <a:gd name="connsiteX1345" fmla="*/ 883209 w 1806865"/>
                <a:gd name="connsiteY1345" fmla="*/ 579549 h 1308815"/>
                <a:gd name="connsiteX1346" fmla="*/ 886227 w 1806865"/>
                <a:gd name="connsiteY1346" fmla="*/ 586190 h 1308815"/>
                <a:gd name="connsiteX1347" fmla="*/ 890453 w 1806865"/>
                <a:gd name="connsiteY1347" fmla="*/ 589209 h 1308815"/>
                <a:gd name="connsiteX1348" fmla="*/ 895283 w 1806865"/>
                <a:gd name="connsiteY1348" fmla="*/ 594038 h 1308815"/>
                <a:gd name="connsiteX1349" fmla="*/ 899509 w 1806865"/>
                <a:gd name="connsiteY1349" fmla="*/ 593434 h 1308815"/>
                <a:gd name="connsiteX1350" fmla="*/ 900716 w 1806865"/>
                <a:gd name="connsiteY1350" fmla="*/ 591020 h 1308815"/>
                <a:gd name="connsiteX1351" fmla="*/ 905546 w 1806865"/>
                <a:gd name="connsiteY1351" fmla="*/ 588605 h 1308815"/>
                <a:gd name="connsiteX1352" fmla="*/ 906753 w 1806865"/>
                <a:gd name="connsiteY1352" fmla="*/ 582568 h 1308815"/>
                <a:gd name="connsiteX1353" fmla="*/ 912187 w 1806865"/>
                <a:gd name="connsiteY1353" fmla="*/ 579549 h 1308815"/>
                <a:gd name="connsiteX1354" fmla="*/ 913998 w 1806865"/>
                <a:gd name="connsiteY1354" fmla="*/ 572909 h 1308815"/>
                <a:gd name="connsiteX1355" fmla="*/ 918827 w 1806865"/>
                <a:gd name="connsiteY1355" fmla="*/ 566872 h 1308815"/>
                <a:gd name="connsiteX1356" fmla="*/ 921846 w 1806865"/>
                <a:gd name="connsiteY1356" fmla="*/ 567475 h 1308815"/>
                <a:gd name="connsiteX1357" fmla="*/ 924260 w 1806865"/>
                <a:gd name="connsiteY1357" fmla="*/ 571098 h 1308815"/>
                <a:gd name="connsiteX1358" fmla="*/ 929694 w 1806865"/>
                <a:gd name="connsiteY1358" fmla="*/ 574720 h 1308815"/>
                <a:gd name="connsiteX1359" fmla="*/ 935127 w 1806865"/>
                <a:gd name="connsiteY1359" fmla="*/ 575324 h 1308815"/>
                <a:gd name="connsiteX1360" fmla="*/ 940560 w 1806865"/>
                <a:gd name="connsiteY1360" fmla="*/ 584379 h 1308815"/>
                <a:gd name="connsiteX1361" fmla="*/ 944182 w 1806865"/>
                <a:gd name="connsiteY1361" fmla="*/ 586190 h 1308815"/>
                <a:gd name="connsiteX1362" fmla="*/ 942975 w 1806865"/>
                <a:gd name="connsiteY1362" fmla="*/ 589209 h 1308815"/>
                <a:gd name="connsiteX1363" fmla="*/ 950823 w 1806865"/>
                <a:gd name="connsiteY1363" fmla="*/ 594038 h 1308815"/>
                <a:gd name="connsiteX1364" fmla="*/ 953842 w 1806865"/>
                <a:gd name="connsiteY1364" fmla="*/ 600679 h 1308815"/>
                <a:gd name="connsiteX1365" fmla="*/ 959879 w 1806865"/>
                <a:gd name="connsiteY1365" fmla="*/ 603094 h 1308815"/>
                <a:gd name="connsiteX1366" fmla="*/ 964105 w 1806865"/>
                <a:gd name="connsiteY1366" fmla="*/ 601886 h 1308815"/>
                <a:gd name="connsiteX1367" fmla="*/ 965312 w 1806865"/>
                <a:gd name="connsiteY1367" fmla="*/ 598868 h 1308815"/>
                <a:gd name="connsiteX1368" fmla="*/ 969538 w 1806865"/>
                <a:gd name="connsiteY1368" fmla="*/ 601886 h 1308815"/>
                <a:gd name="connsiteX1369" fmla="*/ 971349 w 1806865"/>
                <a:gd name="connsiteY1369" fmla="*/ 600075 h 1308815"/>
                <a:gd name="connsiteX1370" fmla="*/ 975575 w 1806865"/>
                <a:gd name="connsiteY1370" fmla="*/ 607923 h 1308815"/>
                <a:gd name="connsiteX1371" fmla="*/ 977386 w 1806865"/>
                <a:gd name="connsiteY1371" fmla="*/ 613960 h 1308815"/>
                <a:gd name="connsiteX1372" fmla="*/ 981612 w 1806865"/>
                <a:gd name="connsiteY1372" fmla="*/ 614564 h 1308815"/>
                <a:gd name="connsiteX1373" fmla="*/ 982819 w 1806865"/>
                <a:gd name="connsiteY1373" fmla="*/ 609131 h 1308815"/>
                <a:gd name="connsiteX1374" fmla="*/ 986441 w 1806865"/>
                <a:gd name="connsiteY1374" fmla="*/ 610338 h 1308815"/>
                <a:gd name="connsiteX1375" fmla="*/ 988856 w 1806865"/>
                <a:gd name="connsiteY1375" fmla="*/ 607320 h 1308815"/>
                <a:gd name="connsiteX1376" fmla="*/ 992478 w 1806865"/>
                <a:gd name="connsiteY1376" fmla="*/ 607923 h 1308815"/>
                <a:gd name="connsiteX1377" fmla="*/ 997308 w 1806865"/>
                <a:gd name="connsiteY1377" fmla="*/ 604301 h 1308815"/>
                <a:gd name="connsiteX1378" fmla="*/ 996704 w 1806865"/>
                <a:gd name="connsiteY1378" fmla="*/ 598264 h 1308815"/>
                <a:gd name="connsiteX1379" fmla="*/ 1003345 w 1806865"/>
                <a:gd name="connsiteY1379" fmla="*/ 594038 h 1308815"/>
                <a:gd name="connsiteX1380" fmla="*/ 1002741 w 1806865"/>
                <a:gd name="connsiteY1380" fmla="*/ 588001 h 1308815"/>
                <a:gd name="connsiteX1381" fmla="*/ 1008174 w 1806865"/>
                <a:gd name="connsiteY1381" fmla="*/ 583775 h 1308815"/>
                <a:gd name="connsiteX1382" fmla="*/ 1015419 w 1806865"/>
                <a:gd name="connsiteY1382" fmla="*/ 575324 h 1308815"/>
                <a:gd name="connsiteX1383" fmla="*/ 1015419 w 1806865"/>
                <a:gd name="connsiteY1383" fmla="*/ 571701 h 1308815"/>
                <a:gd name="connsiteX1384" fmla="*/ 1017834 w 1806865"/>
                <a:gd name="connsiteY1384" fmla="*/ 561438 h 1308815"/>
                <a:gd name="connsiteX1385" fmla="*/ 1019645 w 1806865"/>
                <a:gd name="connsiteY1385" fmla="*/ 559024 h 1308815"/>
                <a:gd name="connsiteX1386" fmla="*/ 1018437 w 1806865"/>
                <a:gd name="connsiteY1386" fmla="*/ 554798 h 1308815"/>
                <a:gd name="connsiteX1387" fmla="*/ 1010589 w 1806865"/>
                <a:gd name="connsiteY1387" fmla="*/ 556005 h 1308815"/>
                <a:gd name="connsiteX1388" fmla="*/ 1007571 w 1806865"/>
                <a:gd name="connsiteY1388" fmla="*/ 551779 h 1308815"/>
                <a:gd name="connsiteX1389" fmla="*/ 1003948 w 1806865"/>
                <a:gd name="connsiteY1389" fmla="*/ 551176 h 1308815"/>
                <a:gd name="connsiteX1390" fmla="*/ 1001534 w 1806865"/>
                <a:gd name="connsiteY1390" fmla="*/ 545742 h 1308815"/>
                <a:gd name="connsiteX1391" fmla="*/ 1003948 w 1806865"/>
                <a:gd name="connsiteY1391" fmla="*/ 542724 h 1308815"/>
                <a:gd name="connsiteX1392" fmla="*/ 1006363 w 1806865"/>
                <a:gd name="connsiteY1392" fmla="*/ 546346 h 1308815"/>
                <a:gd name="connsiteX1393" fmla="*/ 1009985 w 1806865"/>
                <a:gd name="connsiteY1393" fmla="*/ 546346 h 1308815"/>
                <a:gd name="connsiteX1394" fmla="*/ 1014815 w 1806865"/>
                <a:gd name="connsiteY1394" fmla="*/ 543327 h 1308815"/>
                <a:gd name="connsiteX1395" fmla="*/ 1010589 w 1806865"/>
                <a:gd name="connsiteY1395" fmla="*/ 540913 h 1308815"/>
                <a:gd name="connsiteX1396" fmla="*/ 1009382 w 1806865"/>
                <a:gd name="connsiteY1396" fmla="*/ 533065 h 1308815"/>
                <a:gd name="connsiteX1397" fmla="*/ 1010589 w 1806865"/>
                <a:gd name="connsiteY1397" fmla="*/ 530650 h 1308815"/>
                <a:gd name="connsiteX1398" fmla="*/ 1003948 w 1806865"/>
                <a:gd name="connsiteY1398" fmla="*/ 524613 h 1308815"/>
                <a:gd name="connsiteX1399" fmla="*/ 1002137 w 1806865"/>
                <a:gd name="connsiteY1399" fmla="*/ 519180 h 1308815"/>
                <a:gd name="connsiteX1400" fmla="*/ 999723 w 1806865"/>
                <a:gd name="connsiteY1400" fmla="*/ 517369 h 1308815"/>
                <a:gd name="connsiteX1401" fmla="*/ 997308 w 1806865"/>
                <a:gd name="connsiteY1401" fmla="*/ 511332 h 1308815"/>
                <a:gd name="connsiteX1402" fmla="*/ 993686 w 1806865"/>
                <a:gd name="connsiteY1402" fmla="*/ 510728 h 1308815"/>
                <a:gd name="connsiteX1403" fmla="*/ 990063 w 1806865"/>
                <a:gd name="connsiteY1403" fmla="*/ 513746 h 1308815"/>
                <a:gd name="connsiteX1404" fmla="*/ 987045 w 1806865"/>
                <a:gd name="connsiteY1404" fmla="*/ 517972 h 1308815"/>
                <a:gd name="connsiteX1405" fmla="*/ 981008 w 1806865"/>
                <a:gd name="connsiteY1405" fmla="*/ 518576 h 1308815"/>
                <a:gd name="connsiteX1406" fmla="*/ 976178 w 1806865"/>
                <a:gd name="connsiteY1406" fmla="*/ 521595 h 1308815"/>
                <a:gd name="connsiteX1407" fmla="*/ 970745 w 1806865"/>
                <a:gd name="connsiteY1407" fmla="*/ 519783 h 1308815"/>
                <a:gd name="connsiteX1408" fmla="*/ 970142 w 1806865"/>
                <a:gd name="connsiteY1408" fmla="*/ 511935 h 1308815"/>
                <a:gd name="connsiteX1409" fmla="*/ 968330 w 1806865"/>
                <a:gd name="connsiteY1409" fmla="*/ 506502 h 1308815"/>
                <a:gd name="connsiteX1410" fmla="*/ 971953 w 1806865"/>
                <a:gd name="connsiteY1410" fmla="*/ 502880 h 1308815"/>
                <a:gd name="connsiteX1411" fmla="*/ 974971 w 1806865"/>
                <a:gd name="connsiteY1411" fmla="*/ 496843 h 1308815"/>
                <a:gd name="connsiteX1412" fmla="*/ 973160 w 1806865"/>
                <a:gd name="connsiteY1412" fmla="*/ 482354 h 1308815"/>
                <a:gd name="connsiteX1413" fmla="*/ 973160 w 1806865"/>
                <a:gd name="connsiteY1413" fmla="*/ 475714 h 1308815"/>
                <a:gd name="connsiteX1414" fmla="*/ 976782 w 1806865"/>
                <a:gd name="connsiteY1414" fmla="*/ 471488 h 1308815"/>
                <a:gd name="connsiteX1415" fmla="*/ 973160 w 1806865"/>
                <a:gd name="connsiteY1415" fmla="*/ 460621 h 1308815"/>
                <a:gd name="connsiteX1416" fmla="*/ 959275 w 1806865"/>
                <a:gd name="connsiteY1416" fmla="*/ 453377 h 1308815"/>
                <a:gd name="connsiteX1417" fmla="*/ 953238 w 1806865"/>
                <a:gd name="connsiteY1417" fmla="*/ 451566 h 1308815"/>
                <a:gd name="connsiteX1418" fmla="*/ 950219 w 1806865"/>
                <a:gd name="connsiteY1418" fmla="*/ 441906 h 1308815"/>
                <a:gd name="connsiteX1419" fmla="*/ 944786 w 1806865"/>
                <a:gd name="connsiteY1419" fmla="*/ 438284 h 1308815"/>
                <a:gd name="connsiteX1420" fmla="*/ 945994 w 1806865"/>
                <a:gd name="connsiteY1420" fmla="*/ 432851 h 1308815"/>
                <a:gd name="connsiteX1421" fmla="*/ 947201 w 1806865"/>
                <a:gd name="connsiteY1421" fmla="*/ 423796 h 1308815"/>
                <a:gd name="connsiteX1422" fmla="*/ 948408 w 1806865"/>
                <a:gd name="connsiteY1422" fmla="*/ 421381 h 1308815"/>
                <a:gd name="connsiteX1423" fmla="*/ 947805 w 1806865"/>
                <a:gd name="connsiteY1423" fmla="*/ 415344 h 1308815"/>
                <a:gd name="connsiteX1424" fmla="*/ 943579 w 1806865"/>
                <a:gd name="connsiteY1424" fmla="*/ 408703 h 1308815"/>
                <a:gd name="connsiteX1425" fmla="*/ 938749 w 1806865"/>
                <a:gd name="connsiteY1425" fmla="*/ 406892 h 1308815"/>
                <a:gd name="connsiteX1426" fmla="*/ 938145 w 1806865"/>
                <a:gd name="connsiteY1426" fmla="*/ 393611 h 1308815"/>
                <a:gd name="connsiteX1427" fmla="*/ 933316 w 1806865"/>
                <a:gd name="connsiteY1427" fmla="*/ 383348 h 1308815"/>
                <a:gd name="connsiteX1428" fmla="*/ 931505 w 1806865"/>
                <a:gd name="connsiteY1428" fmla="*/ 377311 h 1308815"/>
                <a:gd name="connsiteX1429" fmla="*/ 932712 w 1806865"/>
                <a:gd name="connsiteY1429" fmla="*/ 370670 h 1308815"/>
                <a:gd name="connsiteX1430" fmla="*/ 929694 w 1806865"/>
                <a:gd name="connsiteY1430" fmla="*/ 367652 h 1308815"/>
                <a:gd name="connsiteX1431" fmla="*/ 926071 w 1806865"/>
                <a:gd name="connsiteY1431" fmla="*/ 367652 h 1308815"/>
                <a:gd name="connsiteX1432" fmla="*/ 923053 w 1806865"/>
                <a:gd name="connsiteY1432" fmla="*/ 364030 h 1308815"/>
                <a:gd name="connsiteX1433" fmla="*/ 920035 w 1806865"/>
                <a:gd name="connsiteY1433" fmla="*/ 365237 h 1308815"/>
                <a:gd name="connsiteX1434" fmla="*/ 916412 w 1806865"/>
                <a:gd name="connsiteY1434" fmla="*/ 362822 h 1308815"/>
                <a:gd name="connsiteX1435" fmla="*/ 909168 w 1806865"/>
                <a:gd name="connsiteY1435" fmla="*/ 367652 h 1308815"/>
                <a:gd name="connsiteX1436" fmla="*/ 904338 w 1806865"/>
                <a:gd name="connsiteY1436" fmla="*/ 365237 h 1308815"/>
                <a:gd name="connsiteX1437" fmla="*/ 904338 w 1806865"/>
                <a:gd name="connsiteY1437" fmla="*/ 361615 h 1308815"/>
                <a:gd name="connsiteX1438" fmla="*/ 912187 w 1806865"/>
                <a:gd name="connsiteY1438" fmla="*/ 360407 h 1308815"/>
                <a:gd name="connsiteX1439" fmla="*/ 916412 w 1806865"/>
                <a:gd name="connsiteY1439" fmla="*/ 356181 h 1308815"/>
                <a:gd name="connsiteX1440" fmla="*/ 920035 w 1806865"/>
                <a:gd name="connsiteY1440" fmla="*/ 360407 h 1308815"/>
                <a:gd name="connsiteX1441" fmla="*/ 924260 w 1806865"/>
                <a:gd name="connsiteY1441" fmla="*/ 359804 h 1308815"/>
                <a:gd name="connsiteX1442" fmla="*/ 925468 w 1806865"/>
                <a:gd name="connsiteY1442" fmla="*/ 353767 h 1308815"/>
                <a:gd name="connsiteX1443" fmla="*/ 924864 w 1806865"/>
                <a:gd name="connsiteY1443" fmla="*/ 345919 h 1308815"/>
                <a:gd name="connsiteX1444" fmla="*/ 930297 w 1806865"/>
                <a:gd name="connsiteY1444" fmla="*/ 350144 h 1308815"/>
                <a:gd name="connsiteX1445" fmla="*/ 934523 w 1806865"/>
                <a:gd name="connsiteY1445" fmla="*/ 348937 h 1308815"/>
                <a:gd name="connsiteX1446" fmla="*/ 935127 w 1806865"/>
                <a:gd name="connsiteY1446" fmla="*/ 343504 h 1308815"/>
                <a:gd name="connsiteX1447" fmla="*/ 939957 w 1806865"/>
                <a:gd name="connsiteY1447" fmla="*/ 334448 h 1308815"/>
                <a:gd name="connsiteX1448" fmla="*/ 946597 w 1806865"/>
                <a:gd name="connsiteY1448" fmla="*/ 336259 h 1308815"/>
                <a:gd name="connsiteX1449" fmla="*/ 945994 w 1806865"/>
                <a:gd name="connsiteY1449" fmla="*/ 330826 h 1308815"/>
                <a:gd name="connsiteX1450" fmla="*/ 951427 w 1806865"/>
                <a:gd name="connsiteY1450" fmla="*/ 328411 h 1308815"/>
                <a:gd name="connsiteX1451" fmla="*/ 958068 w 1806865"/>
                <a:gd name="connsiteY1451" fmla="*/ 327808 h 1308815"/>
                <a:gd name="connsiteX1452" fmla="*/ 959879 w 1806865"/>
                <a:gd name="connsiteY1452" fmla="*/ 332033 h 1308815"/>
                <a:gd name="connsiteX1453" fmla="*/ 953842 w 1806865"/>
                <a:gd name="connsiteY1453" fmla="*/ 337467 h 1308815"/>
                <a:gd name="connsiteX1454" fmla="*/ 951427 w 1806865"/>
                <a:gd name="connsiteY1454" fmla="*/ 341089 h 1308815"/>
                <a:gd name="connsiteX1455" fmla="*/ 962293 w 1806865"/>
                <a:gd name="connsiteY1455" fmla="*/ 343504 h 1308815"/>
                <a:gd name="connsiteX1456" fmla="*/ 961086 w 1806865"/>
                <a:gd name="connsiteY1456" fmla="*/ 347730 h 1308815"/>
                <a:gd name="connsiteX1457" fmla="*/ 967123 w 1806865"/>
                <a:gd name="connsiteY1457" fmla="*/ 349541 h 1308815"/>
                <a:gd name="connsiteX1458" fmla="*/ 973160 w 1806865"/>
                <a:gd name="connsiteY1458" fmla="*/ 347730 h 1308815"/>
                <a:gd name="connsiteX1459" fmla="*/ 971953 w 1806865"/>
                <a:gd name="connsiteY1459" fmla="*/ 337467 h 1308815"/>
                <a:gd name="connsiteX1460" fmla="*/ 969538 w 1806865"/>
                <a:gd name="connsiteY1460" fmla="*/ 334448 h 1308815"/>
                <a:gd name="connsiteX1461" fmla="*/ 979801 w 1806865"/>
                <a:gd name="connsiteY1461" fmla="*/ 332033 h 1308815"/>
                <a:gd name="connsiteX1462" fmla="*/ 978593 w 1806865"/>
                <a:gd name="connsiteY1462" fmla="*/ 328411 h 1308815"/>
                <a:gd name="connsiteX1463" fmla="*/ 973764 w 1806865"/>
                <a:gd name="connsiteY1463" fmla="*/ 331430 h 1308815"/>
                <a:gd name="connsiteX1464" fmla="*/ 970142 w 1806865"/>
                <a:gd name="connsiteY1464" fmla="*/ 327204 h 1308815"/>
                <a:gd name="connsiteX1465" fmla="*/ 965312 w 1806865"/>
                <a:gd name="connsiteY1465" fmla="*/ 323582 h 1308815"/>
                <a:gd name="connsiteX1466" fmla="*/ 965312 w 1806865"/>
                <a:gd name="connsiteY1466" fmla="*/ 317545 h 1308815"/>
                <a:gd name="connsiteX1467" fmla="*/ 971953 w 1806865"/>
                <a:gd name="connsiteY1467" fmla="*/ 321167 h 1308815"/>
                <a:gd name="connsiteX1468" fmla="*/ 978593 w 1806865"/>
                <a:gd name="connsiteY1468" fmla="*/ 319356 h 1308815"/>
                <a:gd name="connsiteX1469" fmla="*/ 991874 w 1806865"/>
                <a:gd name="connsiteY1469" fmla="*/ 326600 h 1308815"/>
                <a:gd name="connsiteX1470" fmla="*/ 992478 w 1806865"/>
                <a:gd name="connsiteY1470" fmla="*/ 322978 h 1308815"/>
                <a:gd name="connsiteX1471" fmla="*/ 990063 w 1806865"/>
                <a:gd name="connsiteY1471" fmla="*/ 317545 h 1308815"/>
                <a:gd name="connsiteX1472" fmla="*/ 986441 w 1806865"/>
                <a:gd name="connsiteY1472" fmla="*/ 314526 h 1308815"/>
                <a:gd name="connsiteX1473" fmla="*/ 987649 w 1806865"/>
                <a:gd name="connsiteY1473" fmla="*/ 311508 h 1308815"/>
                <a:gd name="connsiteX1474" fmla="*/ 996100 w 1806865"/>
                <a:gd name="connsiteY1474" fmla="*/ 309697 h 1308815"/>
                <a:gd name="connsiteX1475" fmla="*/ 994893 w 1806865"/>
                <a:gd name="connsiteY1475" fmla="*/ 305471 h 1308815"/>
                <a:gd name="connsiteX1476" fmla="*/ 998515 w 1806865"/>
                <a:gd name="connsiteY1476" fmla="*/ 301245 h 1308815"/>
                <a:gd name="connsiteX1477" fmla="*/ 1006363 w 1806865"/>
                <a:gd name="connsiteY1477" fmla="*/ 301849 h 1308815"/>
                <a:gd name="connsiteX1478" fmla="*/ 1009985 w 1806865"/>
                <a:gd name="connsiteY1478" fmla="*/ 303660 h 1308815"/>
                <a:gd name="connsiteX1479" fmla="*/ 1009985 w 1806865"/>
                <a:gd name="connsiteY1479" fmla="*/ 308489 h 1308815"/>
                <a:gd name="connsiteX1480" fmla="*/ 1004552 w 1806865"/>
                <a:gd name="connsiteY1480" fmla="*/ 311508 h 1308815"/>
                <a:gd name="connsiteX1481" fmla="*/ 1008778 w 1806865"/>
                <a:gd name="connsiteY1481" fmla="*/ 316941 h 1308815"/>
                <a:gd name="connsiteX1482" fmla="*/ 1007571 w 1806865"/>
                <a:gd name="connsiteY1482" fmla="*/ 322374 h 1308815"/>
                <a:gd name="connsiteX1483" fmla="*/ 1002137 w 1806865"/>
                <a:gd name="connsiteY1483" fmla="*/ 327808 h 1308815"/>
                <a:gd name="connsiteX1484" fmla="*/ 1007571 w 1806865"/>
                <a:gd name="connsiteY1484" fmla="*/ 332033 h 1308815"/>
                <a:gd name="connsiteX1485" fmla="*/ 1009985 w 1806865"/>
                <a:gd name="connsiteY1485" fmla="*/ 329015 h 1308815"/>
                <a:gd name="connsiteX1486" fmla="*/ 1013608 w 1806865"/>
                <a:gd name="connsiteY1486" fmla="*/ 329619 h 1308815"/>
                <a:gd name="connsiteX1487" fmla="*/ 1016022 w 1806865"/>
                <a:gd name="connsiteY1487" fmla="*/ 333845 h 1308815"/>
                <a:gd name="connsiteX1488" fmla="*/ 1015419 w 1806865"/>
                <a:gd name="connsiteY1488" fmla="*/ 339278 h 1308815"/>
                <a:gd name="connsiteX1489" fmla="*/ 1016626 w 1806865"/>
                <a:gd name="connsiteY1489" fmla="*/ 344711 h 1308815"/>
                <a:gd name="connsiteX1490" fmla="*/ 1011193 w 1806865"/>
                <a:gd name="connsiteY1490" fmla="*/ 345315 h 1308815"/>
                <a:gd name="connsiteX1491" fmla="*/ 1009382 w 1806865"/>
                <a:gd name="connsiteY1491" fmla="*/ 348937 h 1308815"/>
                <a:gd name="connsiteX1492" fmla="*/ 1000930 w 1806865"/>
                <a:gd name="connsiteY1492" fmla="*/ 345919 h 1308815"/>
                <a:gd name="connsiteX1493" fmla="*/ 1000326 w 1806865"/>
                <a:gd name="connsiteY1493" fmla="*/ 342900 h 1308815"/>
                <a:gd name="connsiteX1494" fmla="*/ 1007571 w 1806865"/>
                <a:gd name="connsiteY1494" fmla="*/ 343504 h 1308815"/>
                <a:gd name="connsiteX1495" fmla="*/ 1009985 w 1806865"/>
                <a:gd name="connsiteY1495" fmla="*/ 337467 h 1308815"/>
                <a:gd name="connsiteX1496" fmla="*/ 1004552 w 1806865"/>
                <a:gd name="connsiteY1496" fmla="*/ 338070 h 1308815"/>
                <a:gd name="connsiteX1497" fmla="*/ 1001534 w 1806865"/>
                <a:gd name="connsiteY1497" fmla="*/ 340485 h 1308815"/>
                <a:gd name="connsiteX1498" fmla="*/ 996100 w 1806865"/>
                <a:gd name="connsiteY1498" fmla="*/ 341089 h 1308815"/>
                <a:gd name="connsiteX1499" fmla="*/ 988252 w 1806865"/>
                <a:gd name="connsiteY1499" fmla="*/ 348937 h 1308815"/>
                <a:gd name="connsiteX1500" fmla="*/ 987649 w 1806865"/>
                <a:gd name="connsiteY1500" fmla="*/ 353767 h 1308815"/>
                <a:gd name="connsiteX1501" fmla="*/ 983423 w 1806865"/>
                <a:gd name="connsiteY1501" fmla="*/ 358596 h 1308815"/>
                <a:gd name="connsiteX1502" fmla="*/ 979197 w 1806865"/>
                <a:gd name="connsiteY1502" fmla="*/ 357389 h 1308815"/>
                <a:gd name="connsiteX1503" fmla="*/ 979197 w 1806865"/>
                <a:gd name="connsiteY1503" fmla="*/ 362822 h 1308815"/>
                <a:gd name="connsiteX1504" fmla="*/ 983423 w 1806865"/>
                <a:gd name="connsiteY1504" fmla="*/ 362218 h 1308815"/>
                <a:gd name="connsiteX1505" fmla="*/ 981612 w 1806865"/>
                <a:gd name="connsiteY1505" fmla="*/ 367652 h 1308815"/>
                <a:gd name="connsiteX1506" fmla="*/ 987649 w 1806865"/>
                <a:gd name="connsiteY1506" fmla="*/ 376103 h 1308815"/>
                <a:gd name="connsiteX1507" fmla="*/ 990063 w 1806865"/>
                <a:gd name="connsiteY1507" fmla="*/ 376103 h 1308815"/>
                <a:gd name="connsiteX1508" fmla="*/ 993686 w 1806865"/>
                <a:gd name="connsiteY1508" fmla="*/ 364633 h 1308815"/>
                <a:gd name="connsiteX1509" fmla="*/ 995497 w 1806865"/>
                <a:gd name="connsiteY1509" fmla="*/ 362822 h 1308815"/>
                <a:gd name="connsiteX1510" fmla="*/ 992478 w 1806865"/>
                <a:gd name="connsiteY1510" fmla="*/ 357389 h 1308815"/>
                <a:gd name="connsiteX1511" fmla="*/ 998515 w 1806865"/>
                <a:gd name="connsiteY1511" fmla="*/ 350144 h 1308815"/>
                <a:gd name="connsiteX1512" fmla="*/ 1007571 w 1806865"/>
                <a:gd name="connsiteY1512" fmla="*/ 353767 h 1308815"/>
                <a:gd name="connsiteX1513" fmla="*/ 1013004 w 1806865"/>
                <a:gd name="connsiteY1513" fmla="*/ 350144 h 1308815"/>
                <a:gd name="connsiteX1514" fmla="*/ 1012400 w 1806865"/>
                <a:gd name="connsiteY1514" fmla="*/ 358596 h 1308815"/>
                <a:gd name="connsiteX1515" fmla="*/ 1016022 w 1806865"/>
                <a:gd name="connsiteY1515" fmla="*/ 362822 h 1308815"/>
                <a:gd name="connsiteX1516" fmla="*/ 1010589 w 1806865"/>
                <a:gd name="connsiteY1516" fmla="*/ 365841 h 1308815"/>
                <a:gd name="connsiteX1517" fmla="*/ 1009382 w 1806865"/>
                <a:gd name="connsiteY1517" fmla="*/ 369463 h 1308815"/>
                <a:gd name="connsiteX1518" fmla="*/ 1003345 w 1806865"/>
                <a:gd name="connsiteY1518" fmla="*/ 367048 h 1308815"/>
                <a:gd name="connsiteX1519" fmla="*/ 1000326 w 1806865"/>
                <a:gd name="connsiteY1519" fmla="*/ 372481 h 1308815"/>
                <a:gd name="connsiteX1520" fmla="*/ 995497 w 1806865"/>
                <a:gd name="connsiteY1520" fmla="*/ 372481 h 1308815"/>
                <a:gd name="connsiteX1521" fmla="*/ 994289 w 1806865"/>
                <a:gd name="connsiteY1521" fmla="*/ 376707 h 1308815"/>
                <a:gd name="connsiteX1522" fmla="*/ 997308 w 1806865"/>
                <a:gd name="connsiteY1522" fmla="*/ 380329 h 1308815"/>
                <a:gd name="connsiteX1523" fmla="*/ 994289 w 1806865"/>
                <a:gd name="connsiteY1523" fmla="*/ 386366 h 1308815"/>
                <a:gd name="connsiteX1524" fmla="*/ 996704 w 1806865"/>
                <a:gd name="connsiteY1524" fmla="*/ 392403 h 1308815"/>
                <a:gd name="connsiteX1525" fmla="*/ 1001534 w 1806865"/>
                <a:gd name="connsiteY1525" fmla="*/ 388177 h 1308815"/>
                <a:gd name="connsiteX1526" fmla="*/ 1006363 w 1806865"/>
                <a:gd name="connsiteY1526" fmla="*/ 381537 h 1308815"/>
                <a:gd name="connsiteX1527" fmla="*/ 1012400 w 1806865"/>
                <a:gd name="connsiteY1527" fmla="*/ 379122 h 1308815"/>
                <a:gd name="connsiteX1528" fmla="*/ 1015419 w 1806865"/>
                <a:gd name="connsiteY1528" fmla="*/ 380329 h 1308815"/>
                <a:gd name="connsiteX1529" fmla="*/ 1018437 w 1806865"/>
                <a:gd name="connsiteY1529" fmla="*/ 383951 h 1308815"/>
                <a:gd name="connsiteX1530" fmla="*/ 1022059 w 1806865"/>
                <a:gd name="connsiteY1530" fmla="*/ 380329 h 1308815"/>
                <a:gd name="connsiteX1531" fmla="*/ 1020852 w 1806865"/>
                <a:gd name="connsiteY1531" fmla="*/ 376707 h 1308815"/>
                <a:gd name="connsiteX1532" fmla="*/ 1016022 w 1806865"/>
                <a:gd name="connsiteY1532" fmla="*/ 374292 h 1308815"/>
                <a:gd name="connsiteX1533" fmla="*/ 1019041 w 1806865"/>
                <a:gd name="connsiteY1533" fmla="*/ 367048 h 1308815"/>
                <a:gd name="connsiteX1534" fmla="*/ 1024474 w 1806865"/>
                <a:gd name="connsiteY1534" fmla="*/ 367048 h 1308815"/>
                <a:gd name="connsiteX1535" fmla="*/ 1025078 w 1806865"/>
                <a:gd name="connsiteY1535" fmla="*/ 373085 h 1308815"/>
                <a:gd name="connsiteX1536" fmla="*/ 1027493 w 1806865"/>
                <a:gd name="connsiteY1536" fmla="*/ 376103 h 1308815"/>
                <a:gd name="connsiteX1537" fmla="*/ 1033530 w 1806865"/>
                <a:gd name="connsiteY1537" fmla="*/ 377914 h 1308815"/>
                <a:gd name="connsiteX1538" fmla="*/ 1026889 w 1806865"/>
                <a:gd name="connsiteY1538" fmla="*/ 386970 h 1308815"/>
                <a:gd name="connsiteX1539" fmla="*/ 1029304 w 1806865"/>
                <a:gd name="connsiteY1539" fmla="*/ 389988 h 1308815"/>
                <a:gd name="connsiteX1540" fmla="*/ 1026285 w 1806865"/>
                <a:gd name="connsiteY1540" fmla="*/ 396629 h 1308815"/>
                <a:gd name="connsiteX1541" fmla="*/ 1029907 w 1806865"/>
                <a:gd name="connsiteY1541" fmla="*/ 398440 h 1308815"/>
                <a:gd name="connsiteX1542" fmla="*/ 1034133 w 1806865"/>
                <a:gd name="connsiteY1542" fmla="*/ 394818 h 1308815"/>
                <a:gd name="connsiteX1543" fmla="*/ 1035341 w 1806865"/>
                <a:gd name="connsiteY1543" fmla="*/ 389988 h 1308815"/>
                <a:gd name="connsiteX1544" fmla="*/ 1039567 w 1806865"/>
                <a:gd name="connsiteY1544" fmla="*/ 385763 h 1308815"/>
                <a:gd name="connsiteX1545" fmla="*/ 1040774 w 1806865"/>
                <a:gd name="connsiteY1545" fmla="*/ 389385 h 1308815"/>
                <a:gd name="connsiteX1546" fmla="*/ 1046207 w 1806865"/>
                <a:gd name="connsiteY1546" fmla="*/ 392403 h 1308815"/>
                <a:gd name="connsiteX1547" fmla="*/ 1044396 w 1806865"/>
                <a:gd name="connsiteY1547" fmla="*/ 396629 h 1308815"/>
                <a:gd name="connsiteX1548" fmla="*/ 1047415 w 1806865"/>
                <a:gd name="connsiteY1548" fmla="*/ 400251 h 1308815"/>
                <a:gd name="connsiteX1549" fmla="*/ 1049226 w 1806865"/>
                <a:gd name="connsiteY1549" fmla="*/ 403874 h 1308815"/>
                <a:gd name="connsiteX1550" fmla="*/ 1058885 w 1806865"/>
                <a:gd name="connsiteY1550" fmla="*/ 402666 h 1308815"/>
                <a:gd name="connsiteX1551" fmla="*/ 1056470 w 1806865"/>
                <a:gd name="connsiteY1551" fmla="*/ 396025 h 1308815"/>
                <a:gd name="connsiteX1552" fmla="*/ 1060092 w 1806865"/>
                <a:gd name="connsiteY1552" fmla="*/ 394818 h 1308815"/>
                <a:gd name="connsiteX1553" fmla="*/ 1062507 w 1806865"/>
                <a:gd name="connsiteY1553" fmla="*/ 400251 h 1308815"/>
                <a:gd name="connsiteX1554" fmla="*/ 1070959 w 1806865"/>
                <a:gd name="connsiteY1554" fmla="*/ 402666 h 1308815"/>
                <a:gd name="connsiteX1555" fmla="*/ 1070959 w 1806865"/>
                <a:gd name="connsiteY1555" fmla="*/ 396629 h 1308815"/>
                <a:gd name="connsiteX1556" fmla="*/ 1068544 w 1806865"/>
                <a:gd name="connsiteY1556" fmla="*/ 393611 h 1308815"/>
                <a:gd name="connsiteX1557" fmla="*/ 1073374 w 1806865"/>
                <a:gd name="connsiteY1557" fmla="*/ 392403 h 1308815"/>
                <a:gd name="connsiteX1558" fmla="*/ 1075789 w 1806865"/>
                <a:gd name="connsiteY1558" fmla="*/ 397233 h 1308815"/>
                <a:gd name="connsiteX1559" fmla="*/ 1074581 w 1806865"/>
                <a:gd name="connsiteY1559" fmla="*/ 399648 h 1308815"/>
                <a:gd name="connsiteX1560" fmla="*/ 1078807 w 1806865"/>
                <a:gd name="connsiteY1560" fmla="*/ 402062 h 1308815"/>
                <a:gd name="connsiteX1561" fmla="*/ 1080014 w 1806865"/>
                <a:gd name="connsiteY1561" fmla="*/ 399044 h 1308815"/>
                <a:gd name="connsiteX1562" fmla="*/ 1084240 w 1806865"/>
                <a:gd name="connsiteY1562" fmla="*/ 399648 h 1308815"/>
                <a:gd name="connsiteX1563" fmla="*/ 1086655 w 1806865"/>
                <a:gd name="connsiteY1563" fmla="*/ 394818 h 1308815"/>
                <a:gd name="connsiteX1564" fmla="*/ 1084240 w 1806865"/>
                <a:gd name="connsiteY1564" fmla="*/ 389385 h 1308815"/>
                <a:gd name="connsiteX1565" fmla="*/ 1080618 w 1806865"/>
                <a:gd name="connsiteY1565" fmla="*/ 386366 h 1308815"/>
                <a:gd name="connsiteX1566" fmla="*/ 1079411 w 1806865"/>
                <a:gd name="connsiteY1566" fmla="*/ 381537 h 1308815"/>
                <a:gd name="connsiteX1567" fmla="*/ 1082429 w 1806865"/>
                <a:gd name="connsiteY1567" fmla="*/ 374896 h 1308815"/>
                <a:gd name="connsiteX1568" fmla="*/ 1086051 w 1806865"/>
                <a:gd name="connsiteY1568" fmla="*/ 379122 h 1308815"/>
                <a:gd name="connsiteX1569" fmla="*/ 1092088 w 1806865"/>
                <a:gd name="connsiteY1569" fmla="*/ 376707 h 1308815"/>
                <a:gd name="connsiteX1570" fmla="*/ 1092088 w 1806865"/>
                <a:gd name="connsiteY1570" fmla="*/ 367048 h 1308815"/>
                <a:gd name="connsiteX1571" fmla="*/ 1086655 w 1806865"/>
                <a:gd name="connsiteY1571" fmla="*/ 370066 h 1308815"/>
                <a:gd name="connsiteX1572" fmla="*/ 1081222 w 1806865"/>
                <a:gd name="connsiteY1572" fmla="*/ 365237 h 1308815"/>
                <a:gd name="connsiteX1573" fmla="*/ 1077600 w 1806865"/>
                <a:gd name="connsiteY1573" fmla="*/ 368859 h 1308815"/>
                <a:gd name="connsiteX1574" fmla="*/ 1074581 w 1806865"/>
                <a:gd name="connsiteY1574" fmla="*/ 365841 h 1308815"/>
                <a:gd name="connsiteX1575" fmla="*/ 1075789 w 1806865"/>
                <a:gd name="connsiteY1575" fmla="*/ 358596 h 1308815"/>
                <a:gd name="connsiteX1576" fmla="*/ 1082429 w 1806865"/>
                <a:gd name="connsiteY1576" fmla="*/ 351956 h 1308815"/>
                <a:gd name="connsiteX1577" fmla="*/ 1093296 w 1806865"/>
                <a:gd name="connsiteY1577" fmla="*/ 353767 h 1308815"/>
                <a:gd name="connsiteX1578" fmla="*/ 1090881 w 1806865"/>
                <a:gd name="connsiteY1578" fmla="*/ 357389 h 1308815"/>
                <a:gd name="connsiteX1579" fmla="*/ 1093899 w 1806865"/>
                <a:gd name="connsiteY1579" fmla="*/ 363426 h 1308815"/>
                <a:gd name="connsiteX1580" fmla="*/ 1094503 w 1806865"/>
                <a:gd name="connsiteY1580" fmla="*/ 368859 h 1308815"/>
                <a:gd name="connsiteX1581" fmla="*/ 1097521 w 1806865"/>
                <a:gd name="connsiteY1581" fmla="*/ 368255 h 1308815"/>
                <a:gd name="connsiteX1582" fmla="*/ 1098729 w 1806865"/>
                <a:gd name="connsiteY1582" fmla="*/ 362822 h 1308815"/>
                <a:gd name="connsiteX1583" fmla="*/ 1104766 w 1806865"/>
                <a:gd name="connsiteY1583" fmla="*/ 365841 h 1308815"/>
                <a:gd name="connsiteX1584" fmla="*/ 1104766 w 1806865"/>
                <a:gd name="connsiteY1584" fmla="*/ 369463 h 1308815"/>
                <a:gd name="connsiteX1585" fmla="*/ 1115029 w 1806865"/>
                <a:gd name="connsiteY1585" fmla="*/ 371274 h 1308815"/>
                <a:gd name="connsiteX1586" fmla="*/ 1111407 w 1806865"/>
                <a:gd name="connsiteY1586" fmla="*/ 374292 h 1308815"/>
                <a:gd name="connsiteX1587" fmla="*/ 1113218 w 1806865"/>
                <a:gd name="connsiteY1587" fmla="*/ 379122 h 1308815"/>
                <a:gd name="connsiteX1588" fmla="*/ 1110803 w 1806865"/>
                <a:gd name="connsiteY1588" fmla="*/ 383348 h 1308815"/>
                <a:gd name="connsiteX1589" fmla="*/ 1106577 w 1806865"/>
                <a:gd name="connsiteY1589" fmla="*/ 382140 h 1308815"/>
                <a:gd name="connsiteX1590" fmla="*/ 1105370 w 1806865"/>
                <a:gd name="connsiteY1590" fmla="*/ 386366 h 1308815"/>
                <a:gd name="connsiteX1591" fmla="*/ 1101144 w 1806865"/>
                <a:gd name="connsiteY1591" fmla="*/ 390592 h 1308815"/>
                <a:gd name="connsiteX1592" fmla="*/ 1100540 w 1806865"/>
                <a:gd name="connsiteY1592" fmla="*/ 395422 h 1308815"/>
                <a:gd name="connsiteX1593" fmla="*/ 1102351 w 1806865"/>
                <a:gd name="connsiteY1593" fmla="*/ 402062 h 1308815"/>
                <a:gd name="connsiteX1594" fmla="*/ 1105973 w 1806865"/>
                <a:gd name="connsiteY1594" fmla="*/ 403270 h 1308815"/>
                <a:gd name="connsiteX1595" fmla="*/ 1108388 w 1806865"/>
                <a:gd name="connsiteY1595" fmla="*/ 399044 h 1308815"/>
                <a:gd name="connsiteX1596" fmla="*/ 1111407 w 1806865"/>
                <a:gd name="connsiteY1596" fmla="*/ 400855 h 1308815"/>
                <a:gd name="connsiteX1597" fmla="*/ 1112010 w 1806865"/>
                <a:gd name="connsiteY1597" fmla="*/ 405081 h 1308815"/>
                <a:gd name="connsiteX1598" fmla="*/ 1118651 w 1806865"/>
                <a:gd name="connsiteY1598" fmla="*/ 399648 h 1308815"/>
                <a:gd name="connsiteX1599" fmla="*/ 1116840 w 1806865"/>
                <a:gd name="connsiteY1599" fmla="*/ 407496 h 1308815"/>
                <a:gd name="connsiteX1600" fmla="*/ 1122877 w 1806865"/>
                <a:gd name="connsiteY1600" fmla="*/ 410514 h 1308815"/>
                <a:gd name="connsiteX1601" fmla="*/ 1125292 w 1806865"/>
                <a:gd name="connsiteY1601" fmla="*/ 406892 h 1308815"/>
                <a:gd name="connsiteX1602" fmla="*/ 1128310 w 1806865"/>
                <a:gd name="connsiteY1602" fmla="*/ 406288 h 1308815"/>
                <a:gd name="connsiteX1603" fmla="*/ 1127706 w 1806865"/>
                <a:gd name="connsiteY1603" fmla="*/ 400855 h 1308815"/>
                <a:gd name="connsiteX1604" fmla="*/ 1130725 w 1806865"/>
                <a:gd name="connsiteY1604" fmla="*/ 397837 h 1308815"/>
                <a:gd name="connsiteX1605" fmla="*/ 1135555 w 1806865"/>
                <a:gd name="connsiteY1605" fmla="*/ 390592 h 1308815"/>
                <a:gd name="connsiteX1606" fmla="*/ 1139177 w 1806865"/>
                <a:gd name="connsiteY1606" fmla="*/ 389385 h 1308815"/>
                <a:gd name="connsiteX1607" fmla="*/ 1140384 w 1806865"/>
                <a:gd name="connsiteY1607" fmla="*/ 393007 h 1308815"/>
                <a:gd name="connsiteX1608" fmla="*/ 1145214 w 1806865"/>
                <a:gd name="connsiteY1608" fmla="*/ 396025 h 1308815"/>
                <a:gd name="connsiteX1609" fmla="*/ 1149439 w 1806865"/>
                <a:gd name="connsiteY1609" fmla="*/ 396629 h 1308815"/>
                <a:gd name="connsiteX1610" fmla="*/ 1152458 w 1806865"/>
                <a:gd name="connsiteY1610" fmla="*/ 399044 h 1308815"/>
                <a:gd name="connsiteX1611" fmla="*/ 1159099 w 1806865"/>
                <a:gd name="connsiteY1611" fmla="*/ 400251 h 1308815"/>
                <a:gd name="connsiteX1612" fmla="*/ 1161513 w 1806865"/>
                <a:gd name="connsiteY1612" fmla="*/ 398440 h 1308815"/>
                <a:gd name="connsiteX1613" fmla="*/ 1167550 w 1806865"/>
                <a:gd name="connsiteY1613" fmla="*/ 399044 h 1308815"/>
                <a:gd name="connsiteX1614" fmla="*/ 1174191 w 1806865"/>
                <a:gd name="connsiteY1614" fmla="*/ 396629 h 1308815"/>
                <a:gd name="connsiteX1615" fmla="*/ 1180228 w 1806865"/>
                <a:gd name="connsiteY1615" fmla="*/ 400855 h 1308815"/>
                <a:gd name="connsiteX1616" fmla="*/ 1192302 w 1806865"/>
                <a:gd name="connsiteY1616" fmla="*/ 406892 h 1308815"/>
                <a:gd name="connsiteX1617" fmla="*/ 1198339 w 1806865"/>
                <a:gd name="connsiteY1617" fmla="*/ 406892 h 1308815"/>
                <a:gd name="connsiteX1618" fmla="*/ 1195321 w 1806865"/>
                <a:gd name="connsiteY1618" fmla="*/ 402666 h 1308815"/>
                <a:gd name="connsiteX1619" fmla="*/ 1199546 w 1806865"/>
                <a:gd name="connsiteY1619" fmla="*/ 393611 h 1308815"/>
                <a:gd name="connsiteX1620" fmla="*/ 1199546 w 1806865"/>
                <a:gd name="connsiteY1620" fmla="*/ 389385 h 1308815"/>
                <a:gd name="connsiteX1621" fmla="*/ 1197735 w 1806865"/>
                <a:gd name="connsiteY1621" fmla="*/ 383348 h 1308815"/>
                <a:gd name="connsiteX1622" fmla="*/ 1199546 w 1806865"/>
                <a:gd name="connsiteY1622" fmla="*/ 379726 h 1308815"/>
                <a:gd name="connsiteX1623" fmla="*/ 1195924 w 1806865"/>
                <a:gd name="connsiteY1623" fmla="*/ 375500 h 1308815"/>
                <a:gd name="connsiteX1624" fmla="*/ 1201961 w 1806865"/>
                <a:gd name="connsiteY1624" fmla="*/ 371878 h 1308815"/>
                <a:gd name="connsiteX1625" fmla="*/ 1206187 w 1806865"/>
                <a:gd name="connsiteY1625" fmla="*/ 373085 h 1308815"/>
                <a:gd name="connsiteX1626" fmla="*/ 1211620 w 1806865"/>
                <a:gd name="connsiteY1626" fmla="*/ 372481 h 1308815"/>
                <a:gd name="connsiteX1627" fmla="*/ 1217657 w 1806865"/>
                <a:gd name="connsiteY1627" fmla="*/ 368859 h 1308815"/>
                <a:gd name="connsiteX1628" fmla="*/ 1227316 w 1806865"/>
                <a:gd name="connsiteY1628" fmla="*/ 367652 h 1308815"/>
                <a:gd name="connsiteX1629" fmla="*/ 1226713 w 1806865"/>
                <a:gd name="connsiteY1629" fmla="*/ 363426 h 1308815"/>
                <a:gd name="connsiteX1630" fmla="*/ 1230939 w 1806865"/>
                <a:gd name="connsiteY1630" fmla="*/ 360407 h 1308815"/>
                <a:gd name="connsiteX1631" fmla="*/ 1230335 w 1806865"/>
                <a:gd name="connsiteY1631" fmla="*/ 355578 h 1308815"/>
                <a:gd name="connsiteX1632" fmla="*/ 1232146 w 1806865"/>
                <a:gd name="connsiteY1632" fmla="*/ 351352 h 1308815"/>
                <a:gd name="connsiteX1633" fmla="*/ 1242409 w 1806865"/>
                <a:gd name="connsiteY1633" fmla="*/ 351352 h 1308815"/>
                <a:gd name="connsiteX1634" fmla="*/ 1245427 w 1806865"/>
                <a:gd name="connsiteY1634" fmla="*/ 348333 h 1308815"/>
                <a:gd name="connsiteX1635" fmla="*/ 1254483 w 1806865"/>
                <a:gd name="connsiteY1635" fmla="*/ 351956 h 1308815"/>
                <a:gd name="connsiteX1636" fmla="*/ 1256294 w 1806865"/>
                <a:gd name="connsiteY1636" fmla="*/ 348333 h 1308815"/>
                <a:gd name="connsiteX1637" fmla="*/ 1261123 w 1806865"/>
                <a:gd name="connsiteY1637" fmla="*/ 345919 h 1308815"/>
                <a:gd name="connsiteX1638" fmla="*/ 1261123 w 1806865"/>
                <a:gd name="connsiteY1638" fmla="*/ 343504 h 1308815"/>
                <a:gd name="connsiteX1639" fmla="*/ 1266557 w 1806865"/>
                <a:gd name="connsiteY1639" fmla="*/ 341693 h 1308815"/>
                <a:gd name="connsiteX1640" fmla="*/ 1267160 w 1806865"/>
                <a:gd name="connsiteY1640" fmla="*/ 336863 h 1308815"/>
                <a:gd name="connsiteX1641" fmla="*/ 1271990 w 1806865"/>
                <a:gd name="connsiteY1641" fmla="*/ 337467 h 1308815"/>
                <a:gd name="connsiteX1642" fmla="*/ 1275612 w 1806865"/>
                <a:gd name="connsiteY1642" fmla="*/ 335656 h 1308815"/>
                <a:gd name="connsiteX1643" fmla="*/ 1278631 w 1806865"/>
                <a:gd name="connsiteY1643" fmla="*/ 336863 h 1308815"/>
                <a:gd name="connsiteX1644" fmla="*/ 1281046 w 1806865"/>
                <a:gd name="connsiteY1644" fmla="*/ 331430 h 1308815"/>
                <a:gd name="connsiteX1645" fmla="*/ 1284668 w 1806865"/>
                <a:gd name="connsiteY1645" fmla="*/ 332637 h 1308815"/>
                <a:gd name="connsiteX1646" fmla="*/ 1291912 w 1806865"/>
                <a:gd name="connsiteY1646" fmla="*/ 339882 h 1308815"/>
                <a:gd name="connsiteX1647" fmla="*/ 1292516 w 1806865"/>
                <a:gd name="connsiteY1647" fmla="*/ 344711 h 1308815"/>
                <a:gd name="connsiteX1648" fmla="*/ 1290705 w 1806865"/>
                <a:gd name="connsiteY1648" fmla="*/ 347730 h 1308815"/>
                <a:gd name="connsiteX1649" fmla="*/ 1292516 w 1806865"/>
                <a:gd name="connsiteY1649" fmla="*/ 353163 h 1308815"/>
                <a:gd name="connsiteX1650" fmla="*/ 1291912 w 1806865"/>
                <a:gd name="connsiteY1650" fmla="*/ 358596 h 1308815"/>
                <a:gd name="connsiteX1651" fmla="*/ 1290705 w 1806865"/>
                <a:gd name="connsiteY1651" fmla="*/ 361615 h 1308815"/>
                <a:gd name="connsiteX1652" fmla="*/ 1292516 w 1806865"/>
                <a:gd name="connsiteY1652" fmla="*/ 365237 h 1308815"/>
                <a:gd name="connsiteX1653" fmla="*/ 1298553 w 1806865"/>
                <a:gd name="connsiteY1653" fmla="*/ 365841 h 1308815"/>
                <a:gd name="connsiteX1654" fmla="*/ 1301571 w 1806865"/>
                <a:gd name="connsiteY1654" fmla="*/ 372481 h 1308815"/>
                <a:gd name="connsiteX1655" fmla="*/ 1305797 w 1806865"/>
                <a:gd name="connsiteY1655" fmla="*/ 375500 h 1308815"/>
                <a:gd name="connsiteX1656" fmla="*/ 1310023 w 1806865"/>
                <a:gd name="connsiteY1656" fmla="*/ 374292 h 1308815"/>
                <a:gd name="connsiteX1657" fmla="*/ 1310627 w 1806865"/>
                <a:gd name="connsiteY1657" fmla="*/ 379122 h 1308815"/>
                <a:gd name="connsiteX1658" fmla="*/ 1315456 w 1806865"/>
                <a:gd name="connsiteY1658" fmla="*/ 389988 h 1308815"/>
                <a:gd name="connsiteX1659" fmla="*/ 1313645 w 1806865"/>
                <a:gd name="connsiteY1659" fmla="*/ 391800 h 1308815"/>
                <a:gd name="connsiteX1660" fmla="*/ 1307608 w 1806865"/>
                <a:gd name="connsiteY1660" fmla="*/ 392403 h 1308815"/>
                <a:gd name="connsiteX1661" fmla="*/ 1299760 w 1806865"/>
                <a:gd name="connsiteY1661" fmla="*/ 397233 h 1308815"/>
                <a:gd name="connsiteX1662" fmla="*/ 1299760 w 1806865"/>
                <a:gd name="connsiteY1662" fmla="*/ 399648 h 1308815"/>
                <a:gd name="connsiteX1663" fmla="*/ 1294327 w 1806865"/>
                <a:gd name="connsiteY1663" fmla="*/ 405081 h 1308815"/>
                <a:gd name="connsiteX1664" fmla="*/ 1290705 w 1806865"/>
                <a:gd name="connsiteY1664" fmla="*/ 412325 h 1308815"/>
                <a:gd name="connsiteX1665" fmla="*/ 1285875 w 1806865"/>
                <a:gd name="connsiteY1665" fmla="*/ 414740 h 1308815"/>
                <a:gd name="connsiteX1666" fmla="*/ 1282857 w 1806865"/>
                <a:gd name="connsiteY1666" fmla="*/ 422588 h 1308815"/>
                <a:gd name="connsiteX1667" fmla="*/ 1287686 w 1806865"/>
                <a:gd name="connsiteY1667" fmla="*/ 424399 h 1308815"/>
                <a:gd name="connsiteX1668" fmla="*/ 1292516 w 1806865"/>
                <a:gd name="connsiteY1668" fmla="*/ 428625 h 1308815"/>
                <a:gd name="connsiteX1669" fmla="*/ 1295534 w 1806865"/>
                <a:gd name="connsiteY1669" fmla="*/ 428625 h 1308815"/>
                <a:gd name="connsiteX1670" fmla="*/ 1303986 w 1806865"/>
                <a:gd name="connsiteY1670" fmla="*/ 423796 h 1308815"/>
                <a:gd name="connsiteX1671" fmla="*/ 1306401 w 1806865"/>
                <a:gd name="connsiteY1671" fmla="*/ 416551 h 1308815"/>
                <a:gd name="connsiteX1672" fmla="*/ 1309419 w 1806865"/>
                <a:gd name="connsiteY1672" fmla="*/ 412929 h 1308815"/>
                <a:gd name="connsiteX1673" fmla="*/ 1315456 w 1806865"/>
                <a:gd name="connsiteY1673" fmla="*/ 412929 h 1308815"/>
                <a:gd name="connsiteX1674" fmla="*/ 1319078 w 1806865"/>
                <a:gd name="connsiteY1674" fmla="*/ 410514 h 1308815"/>
                <a:gd name="connsiteX1675" fmla="*/ 1322701 w 1806865"/>
                <a:gd name="connsiteY1675" fmla="*/ 413533 h 1308815"/>
                <a:gd name="connsiteX1676" fmla="*/ 1325115 w 1806865"/>
                <a:gd name="connsiteY1676" fmla="*/ 418966 h 1308815"/>
                <a:gd name="connsiteX1677" fmla="*/ 1331756 w 1806865"/>
                <a:gd name="connsiteY1677" fmla="*/ 415344 h 1308815"/>
                <a:gd name="connsiteX1678" fmla="*/ 1328738 w 1806865"/>
                <a:gd name="connsiteY1678" fmla="*/ 408703 h 1308815"/>
                <a:gd name="connsiteX1679" fmla="*/ 1332963 w 1806865"/>
                <a:gd name="connsiteY1679" fmla="*/ 406288 h 1308815"/>
                <a:gd name="connsiteX1680" fmla="*/ 1334775 w 1806865"/>
                <a:gd name="connsiteY1680" fmla="*/ 410514 h 1308815"/>
                <a:gd name="connsiteX1681" fmla="*/ 1340208 w 1806865"/>
                <a:gd name="connsiteY1681" fmla="*/ 414136 h 1308815"/>
                <a:gd name="connsiteX1682" fmla="*/ 1347452 w 1806865"/>
                <a:gd name="connsiteY1682" fmla="*/ 409307 h 1308815"/>
                <a:gd name="connsiteX1683" fmla="*/ 1352886 w 1806865"/>
                <a:gd name="connsiteY1683" fmla="*/ 412325 h 1308815"/>
                <a:gd name="connsiteX1684" fmla="*/ 1349263 w 1806865"/>
                <a:gd name="connsiteY1684" fmla="*/ 404477 h 1308815"/>
                <a:gd name="connsiteX1685" fmla="*/ 1350471 w 1806865"/>
                <a:gd name="connsiteY1685" fmla="*/ 394214 h 1308815"/>
                <a:gd name="connsiteX1686" fmla="*/ 1356508 w 1806865"/>
                <a:gd name="connsiteY1686" fmla="*/ 401459 h 1308815"/>
                <a:gd name="connsiteX1687" fmla="*/ 1353489 w 1806865"/>
                <a:gd name="connsiteY1687" fmla="*/ 406892 h 1308815"/>
                <a:gd name="connsiteX1688" fmla="*/ 1360130 w 1806865"/>
                <a:gd name="connsiteY1688" fmla="*/ 408099 h 1308815"/>
                <a:gd name="connsiteX1689" fmla="*/ 1362545 w 1806865"/>
                <a:gd name="connsiteY1689" fmla="*/ 411722 h 1308815"/>
                <a:gd name="connsiteX1690" fmla="*/ 1367978 w 1806865"/>
                <a:gd name="connsiteY1690" fmla="*/ 410514 h 1308815"/>
                <a:gd name="connsiteX1691" fmla="*/ 1366770 w 1806865"/>
                <a:gd name="connsiteY1691" fmla="*/ 417155 h 1308815"/>
                <a:gd name="connsiteX1692" fmla="*/ 1378241 w 1806865"/>
                <a:gd name="connsiteY1692" fmla="*/ 412929 h 1308815"/>
                <a:gd name="connsiteX1693" fmla="*/ 1379448 w 1806865"/>
                <a:gd name="connsiteY1693" fmla="*/ 415344 h 1308815"/>
                <a:gd name="connsiteX1694" fmla="*/ 1387900 w 1806865"/>
                <a:gd name="connsiteY1694" fmla="*/ 415344 h 1308815"/>
                <a:gd name="connsiteX1695" fmla="*/ 1387900 w 1806865"/>
                <a:gd name="connsiteY1695" fmla="*/ 409911 h 1308815"/>
                <a:gd name="connsiteX1696" fmla="*/ 1381863 w 1806865"/>
                <a:gd name="connsiteY1696" fmla="*/ 406892 h 1308815"/>
                <a:gd name="connsiteX1697" fmla="*/ 1376430 w 1806865"/>
                <a:gd name="connsiteY1697" fmla="*/ 405685 h 1308815"/>
                <a:gd name="connsiteX1698" fmla="*/ 1375826 w 1806865"/>
                <a:gd name="connsiteY1698" fmla="*/ 400251 h 1308815"/>
                <a:gd name="connsiteX1699" fmla="*/ 1383070 w 1806865"/>
                <a:gd name="connsiteY1699" fmla="*/ 397233 h 1308815"/>
                <a:gd name="connsiteX1700" fmla="*/ 1389107 w 1806865"/>
                <a:gd name="connsiteY1700" fmla="*/ 398440 h 1308815"/>
                <a:gd name="connsiteX1701" fmla="*/ 1392730 w 1806865"/>
                <a:gd name="connsiteY1701" fmla="*/ 396025 h 1308815"/>
                <a:gd name="connsiteX1702" fmla="*/ 1396955 w 1806865"/>
                <a:gd name="connsiteY1702" fmla="*/ 399648 h 1308815"/>
                <a:gd name="connsiteX1703" fmla="*/ 1399370 w 1806865"/>
                <a:gd name="connsiteY1703" fmla="*/ 397233 h 1308815"/>
                <a:gd name="connsiteX1704" fmla="*/ 1401785 w 1806865"/>
                <a:gd name="connsiteY1704" fmla="*/ 391196 h 1308815"/>
                <a:gd name="connsiteX1705" fmla="*/ 1400578 w 1806865"/>
                <a:gd name="connsiteY1705" fmla="*/ 385763 h 1308815"/>
                <a:gd name="connsiteX1706" fmla="*/ 1407218 w 1806865"/>
                <a:gd name="connsiteY1706" fmla="*/ 386366 h 1308815"/>
                <a:gd name="connsiteX1707" fmla="*/ 1414463 w 1806865"/>
                <a:gd name="connsiteY1707" fmla="*/ 391800 h 1308815"/>
                <a:gd name="connsiteX1708" fmla="*/ 1410840 w 1806865"/>
                <a:gd name="connsiteY1708" fmla="*/ 397233 h 1308815"/>
                <a:gd name="connsiteX1709" fmla="*/ 1406615 w 1806865"/>
                <a:gd name="connsiteY1709" fmla="*/ 401459 h 1308815"/>
                <a:gd name="connsiteX1710" fmla="*/ 1407822 w 1806865"/>
                <a:gd name="connsiteY1710" fmla="*/ 406288 h 1308815"/>
                <a:gd name="connsiteX1711" fmla="*/ 1406011 w 1806865"/>
                <a:gd name="connsiteY1711" fmla="*/ 409307 h 1308815"/>
                <a:gd name="connsiteX1712" fmla="*/ 1407822 w 1806865"/>
                <a:gd name="connsiteY1712" fmla="*/ 412929 h 1308815"/>
                <a:gd name="connsiteX1713" fmla="*/ 1401181 w 1806865"/>
                <a:gd name="connsiteY1713" fmla="*/ 417759 h 1308815"/>
                <a:gd name="connsiteX1714" fmla="*/ 1398767 w 1806865"/>
                <a:gd name="connsiteY1714" fmla="*/ 422588 h 1308815"/>
                <a:gd name="connsiteX1715" fmla="*/ 1403596 w 1806865"/>
                <a:gd name="connsiteY1715" fmla="*/ 428625 h 1308815"/>
                <a:gd name="connsiteX1716" fmla="*/ 1396955 w 1806865"/>
                <a:gd name="connsiteY1716" fmla="*/ 435266 h 1308815"/>
                <a:gd name="connsiteX1717" fmla="*/ 1392730 w 1806865"/>
                <a:gd name="connsiteY1717" fmla="*/ 435266 h 1308815"/>
                <a:gd name="connsiteX1718" fmla="*/ 1393333 w 1806865"/>
                <a:gd name="connsiteY1718" fmla="*/ 441906 h 1308815"/>
                <a:gd name="connsiteX1719" fmla="*/ 1397559 w 1806865"/>
                <a:gd name="connsiteY1719" fmla="*/ 443717 h 1308815"/>
                <a:gd name="connsiteX1720" fmla="*/ 1404804 w 1806865"/>
                <a:gd name="connsiteY1720" fmla="*/ 443717 h 1308815"/>
                <a:gd name="connsiteX1721" fmla="*/ 1411444 w 1806865"/>
                <a:gd name="connsiteY1721" fmla="*/ 441303 h 1308815"/>
                <a:gd name="connsiteX1722" fmla="*/ 1413255 w 1806865"/>
                <a:gd name="connsiteY1722" fmla="*/ 439492 h 1308815"/>
                <a:gd name="connsiteX1723" fmla="*/ 1421103 w 1806865"/>
                <a:gd name="connsiteY1723" fmla="*/ 435869 h 1308815"/>
                <a:gd name="connsiteX1724" fmla="*/ 1424725 w 1806865"/>
                <a:gd name="connsiteY1724" fmla="*/ 443114 h 1308815"/>
                <a:gd name="connsiteX1725" fmla="*/ 1434385 w 1806865"/>
                <a:gd name="connsiteY1725" fmla="*/ 443114 h 1308815"/>
                <a:gd name="connsiteX1726" fmla="*/ 1439818 w 1806865"/>
                <a:gd name="connsiteY1726" fmla="*/ 439492 h 1308815"/>
                <a:gd name="connsiteX1727" fmla="*/ 1450081 w 1806865"/>
                <a:gd name="connsiteY1727" fmla="*/ 440095 h 1308815"/>
                <a:gd name="connsiteX1728" fmla="*/ 1452496 w 1806865"/>
                <a:gd name="connsiteY1728" fmla="*/ 446736 h 1308815"/>
                <a:gd name="connsiteX1729" fmla="*/ 1460344 w 1806865"/>
                <a:gd name="connsiteY1729" fmla="*/ 453377 h 1308815"/>
                <a:gd name="connsiteX1730" fmla="*/ 1463362 w 1806865"/>
                <a:gd name="connsiteY1730" fmla="*/ 448547 h 1308815"/>
                <a:gd name="connsiteX1731" fmla="*/ 1466381 w 1806865"/>
                <a:gd name="connsiteY1731" fmla="*/ 444925 h 1308815"/>
                <a:gd name="connsiteX1732" fmla="*/ 1467588 w 1806865"/>
                <a:gd name="connsiteY1732" fmla="*/ 438888 h 1308815"/>
                <a:gd name="connsiteX1733" fmla="*/ 1476643 w 1806865"/>
                <a:gd name="connsiteY1733" fmla="*/ 443114 h 1308815"/>
                <a:gd name="connsiteX1734" fmla="*/ 1475436 w 1806865"/>
                <a:gd name="connsiteY1734" fmla="*/ 435869 h 1308815"/>
                <a:gd name="connsiteX1735" fmla="*/ 1477851 w 1806865"/>
                <a:gd name="connsiteY1735" fmla="*/ 434662 h 1308815"/>
                <a:gd name="connsiteX1736" fmla="*/ 1476040 w 1806865"/>
                <a:gd name="connsiteY1736" fmla="*/ 430436 h 1308815"/>
                <a:gd name="connsiteX1737" fmla="*/ 1479662 w 1806865"/>
                <a:gd name="connsiteY1737" fmla="*/ 428021 h 1308815"/>
                <a:gd name="connsiteX1738" fmla="*/ 1485095 w 1806865"/>
                <a:gd name="connsiteY1738" fmla="*/ 420173 h 1308815"/>
                <a:gd name="connsiteX1739" fmla="*/ 1488114 w 1806865"/>
                <a:gd name="connsiteY1739" fmla="*/ 413533 h 1308815"/>
                <a:gd name="connsiteX1740" fmla="*/ 1487510 w 1806865"/>
                <a:gd name="connsiteY1740" fmla="*/ 409307 h 1308815"/>
                <a:gd name="connsiteX1741" fmla="*/ 1485095 w 1806865"/>
                <a:gd name="connsiteY1741" fmla="*/ 405081 h 1308815"/>
                <a:gd name="connsiteX1742" fmla="*/ 1487510 w 1806865"/>
                <a:gd name="connsiteY1742" fmla="*/ 402666 h 1308815"/>
                <a:gd name="connsiteX1743" fmla="*/ 1487510 w 1806865"/>
                <a:gd name="connsiteY1743" fmla="*/ 397233 h 1308815"/>
                <a:gd name="connsiteX1744" fmla="*/ 1491132 w 1806865"/>
                <a:gd name="connsiteY1744" fmla="*/ 394214 h 1308815"/>
                <a:gd name="connsiteX1745" fmla="*/ 1489321 w 1806865"/>
                <a:gd name="connsiteY1745" fmla="*/ 391800 h 1308815"/>
                <a:gd name="connsiteX1746" fmla="*/ 1501999 w 1806865"/>
                <a:gd name="connsiteY1746" fmla="*/ 389988 h 1308815"/>
                <a:gd name="connsiteX1747" fmla="*/ 1506225 w 1806865"/>
                <a:gd name="connsiteY1747" fmla="*/ 391196 h 1308815"/>
                <a:gd name="connsiteX1748" fmla="*/ 1509847 w 1806865"/>
                <a:gd name="connsiteY1748" fmla="*/ 396629 h 1308815"/>
                <a:gd name="connsiteX1749" fmla="*/ 1514676 w 1806865"/>
                <a:gd name="connsiteY1749" fmla="*/ 400855 h 1308815"/>
                <a:gd name="connsiteX1750" fmla="*/ 1522524 w 1806865"/>
                <a:gd name="connsiteY1750" fmla="*/ 399044 h 1308815"/>
                <a:gd name="connsiteX1751" fmla="*/ 1524335 w 1806865"/>
                <a:gd name="connsiteY1751" fmla="*/ 403270 h 1308815"/>
                <a:gd name="connsiteX1752" fmla="*/ 1524335 w 1806865"/>
                <a:gd name="connsiteY1752" fmla="*/ 407496 h 1308815"/>
                <a:gd name="connsiteX1753" fmla="*/ 1533995 w 1806865"/>
                <a:gd name="connsiteY1753" fmla="*/ 412325 h 1308815"/>
                <a:gd name="connsiteX1754" fmla="*/ 1536409 w 1806865"/>
                <a:gd name="connsiteY1754" fmla="*/ 410514 h 1308815"/>
                <a:gd name="connsiteX1755" fmla="*/ 1535806 w 1806865"/>
                <a:gd name="connsiteY1755" fmla="*/ 404477 h 1308815"/>
                <a:gd name="connsiteX1756" fmla="*/ 1532787 w 1806865"/>
                <a:gd name="connsiteY1756" fmla="*/ 402062 h 1308815"/>
                <a:gd name="connsiteX1757" fmla="*/ 1532787 w 1806865"/>
                <a:gd name="connsiteY1757" fmla="*/ 397837 h 1308815"/>
                <a:gd name="connsiteX1758" fmla="*/ 1535806 w 1806865"/>
                <a:gd name="connsiteY1758" fmla="*/ 395422 h 1308815"/>
                <a:gd name="connsiteX1759" fmla="*/ 1541239 w 1806865"/>
                <a:gd name="connsiteY1759" fmla="*/ 394818 h 1308815"/>
                <a:gd name="connsiteX1760" fmla="*/ 1543050 w 1806865"/>
                <a:gd name="connsiteY1760" fmla="*/ 391196 h 1308815"/>
                <a:gd name="connsiteX1761" fmla="*/ 1539428 w 1806865"/>
                <a:gd name="connsiteY1761" fmla="*/ 389988 h 1308815"/>
                <a:gd name="connsiteX1762" fmla="*/ 1540032 w 1806865"/>
                <a:gd name="connsiteY1762" fmla="*/ 386366 h 1308815"/>
                <a:gd name="connsiteX1763" fmla="*/ 1544257 w 1806865"/>
                <a:gd name="connsiteY1763" fmla="*/ 386970 h 1308815"/>
                <a:gd name="connsiteX1764" fmla="*/ 1550898 w 1806865"/>
                <a:gd name="connsiteY1764" fmla="*/ 384555 h 1308815"/>
                <a:gd name="connsiteX1765" fmla="*/ 1555124 w 1806865"/>
                <a:gd name="connsiteY1765" fmla="*/ 387574 h 1308815"/>
                <a:gd name="connsiteX1766" fmla="*/ 1553917 w 1806865"/>
                <a:gd name="connsiteY1766" fmla="*/ 391196 h 1308815"/>
                <a:gd name="connsiteX1767" fmla="*/ 1558746 w 1806865"/>
                <a:gd name="connsiteY1767" fmla="*/ 391800 h 1308815"/>
                <a:gd name="connsiteX1768" fmla="*/ 1561765 w 1806865"/>
                <a:gd name="connsiteY1768" fmla="*/ 394214 h 1308815"/>
                <a:gd name="connsiteX1769" fmla="*/ 1556331 w 1806865"/>
                <a:gd name="connsiteY1769" fmla="*/ 398440 h 1308815"/>
                <a:gd name="connsiteX1770" fmla="*/ 1556331 w 1806865"/>
                <a:gd name="connsiteY1770" fmla="*/ 401459 h 1308815"/>
                <a:gd name="connsiteX1771" fmla="*/ 1561161 w 1806865"/>
                <a:gd name="connsiteY1771" fmla="*/ 401459 h 1308815"/>
                <a:gd name="connsiteX1772" fmla="*/ 1564180 w 1806865"/>
                <a:gd name="connsiteY1772" fmla="*/ 405685 h 1308815"/>
                <a:gd name="connsiteX1773" fmla="*/ 1556935 w 1806865"/>
                <a:gd name="connsiteY1773" fmla="*/ 411722 h 1308815"/>
                <a:gd name="connsiteX1774" fmla="*/ 1562368 w 1806865"/>
                <a:gd name="connsiteY1774" fmla="*/ 416551 h 1308815"/>
                <a:gd name="connsiteX1775" fmla="*/ 1567802 w 1806865"/>
                <a:gd name="connsiteY1775" fmla="*/ 412325 h 1308815"/>
                <a:gd name="connsiteX1776" fmla="*/ 1573839 w 1806865"/>
                <a:gd name="connsiteY1776" fmla="*/ 414740 h 1308815"/>
                <a:gd name="connsiteX1777" fmla="*/ 1575046 w 1806865"/>
                <a:gd name="connsiteY1777" fmla="*/ 419570 h 1308815"/>
                <a:gd name="connsiteX1778" fmla="*/ 1579876 w 1806865"/>
                <a:gd name="connsiteY1778" fmla="*/ 420777 h 1308815"/>
                <a:gd name="connsiteX1779" fmla="*/ 1581687 w 1806865"/>
                <a:gd name="connsiteY1779" fmla="*/ 417155 h 1308815"/>
                <a:gd name="connsiteX1780" fmla="*/ 1597383 w 1806865"/>
                <a:gd name="connsiteY1780" fmla="*/ 426814 h 1308815"/>
                <a:gd name="connsiteX1781" fmla="*/ 1605231 w 1806865"/>
                <a:gd name="connsiteY1781" fmla="*/ 425003 h 1308815"/>
                <a:gd name="connsiteX1782" fmla="*/ 1608853 w 1806865"/>
                <a:gd name="connsiteY1782" fmla="*/ 428021 h 1308815"/>
                <a:gd name="connsiteX1783" fmla="*/ 1614286 w 1806865"/>
                <a:gd name="connsiteY1783" fmla="*/ 428625 h 1308815"/>
                <a:gd name="connsiteX1784" fmla="*/ 1620323 w 1806865"/>
                <a:gd name="connsiteY1784" fmla="*/ 433455 h 1308815"/>
                <a:gd name="connsiteX1785" fmla="*/ 1620323 w 1806865"/>
                <a:gd name="connsiteY1785" fmla="*/ 442510 h 1308815"/>
                <a:gd name="connsiteX1786" fmla="*/ 1622135 w 1806865"/>
                <a:gd name="connsiteY1786" fmla="*/ 447340 h 1308815"/>
                <a:gd name="connsiteX1787" fmla="*/ 1619720 w 1806865"/>
                <a:gd name="connsiteY1787" fmla="*/ 450962 h 1308815"/>
                <a:gd name="connsiteX1788" fmla="*/ 1620323 w 1806865"/>
                <a:gd name="connsiteY1788" fmla="*/ 455791 h 1308815"/>
                <a:gd name="connsiteX1789" fmla="*/ 1625757 w 1806865"/>
                <a:gd name="connsiteY1789" fmla="*/ 458206 h 1308815"/>
                <a:gd name="connsiteX1790" fmla="*/ 1625153 w 1806865"/>
                <a:gd name="connsiteY1790" fmla="*/ 461225 h 1308815"/>
                <a:gd name="connsiteX1791" fmla="*/ 1632397 w 1806865"/>
                <a:gd name="connsiteY1791" fmla="*/ 467865 h 1308815"/>
                <a:gd name="connsiteX1792" fmla="*/ 1633001 w 1806865"/>
                <a:gd name="connsiteY1792" fmla="*/ 465451 h 1308815"/>
                <a:gd name="connsiteX1793" fmla="*/ 1641453 w 1806865"/>
                <a:gd name="connsiteY1793" fmla="*/ 463036 h 1308815"/>
                <a:gd name="connsiteX1794" fmla="*/ 1653527 w 1806865"/>
                <a:gd name="connsiteY1794" fmla="*/ 469677 h 1308815"/>
                <a:gd name="connsiteX1795" fmla="*/ 1657149 w 1806865"/>
                <a:gd name="connsiteY1795" fmla="*/ 469677 h 1308815"/>
                <a:gd name="connsiteX1796" fmla="*/ 1660771 w 1806865"/>
                <a:gd name="connsiteY1796" fmla="*/ 472695 h 1308815"/>
                <a:gd name="connsiteX1797" fmla="*/ 1663186 w 1806865"/>
                <a:gd name="connsiteY1797" fmla="*/ 476317 h 1308815"/>
                <a:gd name="connsiteX1798" fmla="*/ 1667412 w 1806865"/>
                <a:gd name="connsiteY1798" fmla="*/ 473902 h 1308815"/>
                <a:gd name="connsiteX1799" fmla="*/ 1673449 w 1806865"/>
                <a:gd name="connsiteY1799" fmla="*/ 476317 h 1308815"/>
                <a:gd name="connsiteX1800" fmla="*/ 1675864 w 1806865"/>
                <a:gd name="connsiteY1800" fmla="*/ 474506 h 1308815"/>
                <a:gd name="connsiteX1801" fmla="*/ 1683108 w 1806865"/>
                <a:gd name="connsiteY1801" fmla="*/ 475110 h 1308815"/>
                <a:gd name="connsiteX1802" fmla="*/ 1680693 w 1806865"/>
                <a:gd name="connsiteY1802" fmla="*/ 482958 h 1308815"/>
                <a:gd name="connsiteX1803" fmla="*/ 1687334 w 1806865"/>
                <a:gd name="connsiteY1803" fmla="*/ 482958 h 1308815"/>
                <a:gd name="connsiteX1804" fmla="*/ 1689748 w 1806865"/>
                <a:gd name="connsiteY1804" fmla="*/ 485373 h 1308815"/>
                <a:gd name="connsiteX1805" fmla="*/ 1690352 w 1806865"/>
                <a:gd name="connsiteY1805" fmla="*/ 496843 h 1308815"/>
                <a:gd name="connsiteX1806" fmla="*/ 1687334 w 1806865"/>
                <a:gd name="connsiteY1806" fmla="*/ 499861 h 1308815"/>
                <a:gd name="connsiteX1807" fmla="*/ 1687334 w 1806865"/>
                <a:gd name="connsiteY1807" fmla="*/ 503484 h 1308815"/>
                <a:gd name="connsiteX1808" fmla="*/ 1695785 w 1806865"/>
                <a:gd name="connsiteY1808" fmla="*/ 501672 h 1308815"/>
                <a:gd name="connsiteX1809" fmla="*/ 1700615 w 1806865"/>
                <a:gd name="connsiteY1809" fmla="*/ 505295 h 1308815"/>
                <a:gd name="connsiteX1810" fmla="*/ 1701822 w 1806865"/>
                <a:gd name="connsiteY1810" fmla="*/ 513746 h 1308815"/>
                <a:gd name="connsiteX1811" fmla="*/ 1704237 w 1806865"/>
                <a:gd name="connsiteY1811" fmla="*/ 517369 h 1308815"/>
                <a:gd name="connsiteX1812" fmla="*/ 1708463 w 1806865"/>
                <a:gd name="connsiteY1812" fmla="*/ 514954 h 1308815"/>
                <a:gd name="connsiteX1813" fmla="*/ 1711482 w 1806865"/>
                <a:gd name="connsiteY1813" fmla="*/ 516161 h 1308815"/>
                <a:gd name="connsiteX1814" fmla="*/ 1714500 w 1806865"/>
                <a:gd name="connsiteY1814" fmla="*/ 519783 h 1308815"/>
                <a:gd name="connsiteX1815" fmla="*/ 1724763 w 1806865"/>
                <a:gd name="connsiteY1815" fmla="*/ 520991 h 1308815"/>
                <a:gd name="connsiteX1816" fmla="*/ 1723556 w 1806865"/>
                <a:gd name="connsiteY1816" fmla="*/ 511935 h 1308815"/>
                <a:gd name="connsiteX1817" fmla="*/ 1725367 w 1806865"/>
                <a:gd name="connsiteY1817" fmla="*/ 507106 h 1308815"/>
                <a:gd name="connsiteX1818" fmla="*/ 1722952 w 1806865"/>
                <a:gd name="connsiteY1818" fmla="*/ 501069 h 1308815"/>
                <a:gd name="connsiteX1819" fmla="*/ 1727178 w 1806865"/>
                <a:gd name="connsiteY1819" fmla="*/ 496239 h 1308815"/>
                <a:gd name="connsiteX1820" fmla="*/ 1729593 w 1806865"/>
                <a:gd name="connsiteY1820" fmla="*/ 496239 h 1308815"/>
                <a:gd name="connsiteX1821" fmla="*/ 1732611 w 1806865"/>
                <a:gd name="connsiteY1821" fmla="*/ 499861 h 1308815"/>
                <a:gd name="connsiteX1822" fmla="*/ 1732611 w 1806865"/>
                <a:gd name="connsiteY1822" fmla="*/ 502276 h 1308815"/>
                <a:gd name="connsiteX1823" fmla="*/ 1738648 w 1806865"/>
                <a:gd name="connsiteY1823" fmla="*/ 501069 h 1308815"/>
                <a:gd name="connsiteX1824" fmla="*/ 1740459 w 1806865"/>
                <a:gd name="connsiteY1824" fmla="*/ 502880 h 1308815"/>
                <a:gd name="connsiteX1825" fmla="*/ 1747100 w 1806865"/>
                <a:gd name="connsiteY1825" fmla="*/ 502276 h 1308815"/>
                <a:gd name="connsiteX1826" fmla="*/ 1749514 w 1806865"/>
                <a:gd name="connsiteY1826" fmla="*/ 508313 h 1308815"/>
                <a:gd name="connsiteX1827" fmla="*/ 1758570 w 1806865"/>
                <a:gd name="connsiteY1827" fmla="*/ 505898 h 1308815"/>
                <a:gd name="connsiteX1828" fmla="*/ 1761588 w 1806865"/>
                <a:gd name="connsiteY1828" fmla="*/ 503484 h 1308815"/>
                <a:gd name="connsiteX1829" fmla="*/ 1771851 w 1806865"/>
                <a:gd name="connsiteY1829" fmla="*/ 500465 h 1308815"/>
                <a:gd name="connsiteX1830" fmla="*/ 1777285 w 1806865"/>
                <a:gd name="connsiteY1830" fmla="*/ 497447 h 1308815"/>
                <a:gd name="connsiteX1831" fmla="*/ 1783925 w 1806865"/>
                <a:gd name="connsiteY1831" fmla="*/ 502880 h 1308815"/>
                <a:gd name="connsiteX1832" fmla="*/ 1782718 w 1806865"/>
                <a:gd name="connsiteY1832" fmla="*/ 508917 h 1308815"/>
                <a:gd name="connsiteX1833" fmla="*/ 1785133 w 1806865"/>
                <a:gd name="connsiteY1833" fmla="*/ 510728 h 1308815"/>
                <a:gd name="connsiteX1834" fmla="*/ 1790566 w 1806865"/>
                <a:gd name="connsiteY1834" fmla="*/ 509521 h 1308815"/>
                <a:gd name="connsiteX1835" fmla="*/ 1798414 w 1806865"/>
                <a:gd name="connsiteY1835" fmla="*/ 510728 h 1308815"/>
                <a:gd name="connsiteX1836" fmla="*/ 1799018 w 1806865"/>
                <a:gd name="connsiteY1836" fmla="*/ 520991 h 1308815"/>
                <a:gd name="connsiteX1837" fmla="*/ 1804451 w 1806865"/>
                <a:gd name="connsiteY1837" fmla="*/ 520387 h 1308815"/>
                <a:gd name="connsiteX1838" fmla="*/ 1805658 w 1806865"/>
                <a:gd name="connsiteY1838" fmla="*/ 530650 h 1308815"/>
                <a:gd name="connsiteX1839" fmla="*/ 1794188 w 1806865"/>
                <a:gd name="connsiteY1839" fmla="*/ 533668 h 1308815"/>
                <a:gd name="connsiteX1840" fmla="*/ 1788151 w 1806865"/>
                <a:gd name="connsiteY1840" fmla="*/ 530046 h 1308815"/>
                <a:gd name="connsiteX1841" fmla="*/ 1788151 w 1806865"/>
                <a:gd name="connsiteY1841" fmla="*/ 539705 h 1308815"/>
                <a:gd name="connsiteX1842" fmla="*/ 1792377 w 1806865"/>
                <a:gd name="connsiteY1842" fmla="*/ 542724 h 1308815"/>
                <a:gd name="connsiteX1843" fmla="*/ 1789359 w 1806865"/>
                <a:gd name="connsiteY1843" fmla="*/ 548157 h 1308815"/>
                <a:gd name="connsiteX1844" fmla="*/ 1789962 w 1806865"/>
                <a:gd name="connsiteY1844" fmla="*/ 559627 h 1308815"/>
                <a:gd name="connsiteX1845" fmla="*/ 1787548 w 1806865"/>
                <a:gd name="connsiteY1845" fmla="*/ 562042 h 1308815"/>
                <a:gd name="connsiteX1846" fmla="*/ 1786340 w 1806865"/>
                <a:gd name="connsiteY1846" fmla="*/ 568683 h 1308815"/>
                <a:gd name="connsiteX1847" fmla="*/ 1788755 w 1806865"/>
                <a:gd name="connsiteY1847" fmla="*/ 572305 h 1308815"/>
                <a:gd name="connsiteX1848" fmla="*/ 1797207 w 1806865"/>
                <a:gd name="connsiteY1848" fmla="*/ 571701 h 1308815"/>
                <a:gd name="connsiteX1849" fmla="*/ 1797810 w 1806865"/>
                <a:gd name="connsiteY1849" fmla="*/ 577135 h 1308815"/>
                <a:gd name="connsiteX1850" fmla="*/ 1797207 w 1806865"/>
                <a:gd name="connsiteY1850" fmla="*/ 583775 h 1308815"/>
                <a:gd name="connsiteX1851" fmla="*/ 1797810 w 1806865"/>
                <a:gd name="connsiteY1851" fmla="*/ 589812 h 1308815"/>
                <a:gd name="connsiteX1852" fmla="*/ 1794792 w 1806865"/>
                <a:gd name="connsiteY1852" fmla="*/ 595245 h 1308815"/>
                <a:gd name="connsiteX1853" fmla="*/ 1794792 w 1806865"/>
                <a:gd name="connsiteY1853" fmla="*/ 602490 h 1308815"/>
                <a:gd name="connsiteX1854" fmla="*/ 1789962 w 1806865"/>
                <a:gd name="connsiteY1854" fmla="*/ 605508 h 1308815"/>
                <a:gd name="connsiteX1855" fmla="*/ 1792377 w 1806865"/>
                <a:gd name="connsiteY1855" fmla="*/ 618186 h 1308815"/>
                <a:gd name="connsiteX1856" fmla="*/ 1789359 w 1806865"/>
                <a:gd name="connsiteY1856" fmla="*/ 620601 h 1308815"/>
                <a:gd name="connsiteX1857" fmla="*/ 1788755 w 1806865"/>
                <a:gd name="connsiteY1857" fmla="*/ 624827 h 1308815"/>
                <a:gd name="connsiteX1858" fmla="*/ 1782114 w 1806865"/>
                <a:gd name="connsiteY1858" fmla="*/ 623619 h 1308815"/>
                <a:gd name="connsiteX1859" fmla="*/ 1778492 w 1806865"/>
                <a:gd name="connsiteY1859" fmla="*/ 619997 h 1308815"/>
                <a:gd name="connsiteX1860" fmla="*/ 1776077 w 1806865"/>
                <a:gd name="connsiteY1860" fmla="*/ 625431 h 1308815"/>
                <a:gd name="connsiteX1861" fmla="*/ 1777285 w 1806865"/>
                <a:gd name="connsiteY1861" fmla="*/ 627845 h 1308815"/>
                <a:gd name="connsiteX1862" fmla="*/ 1785133 w 1806865"/>
                <a:gd name="connsiteY1862" fmla="*/ 633882 h 1308815"/>
                <a:gd name="connsiteX1863" fmla="*/ 1786340 w 1806865"/>
                <a:gd name="connsiteY1863" fmla="*/ 637504 h 1308815"/>
                <a:gd name="connsiteX1864" fmla="*/ 1789962 w 1806865"/>
                <a:gd name="connsiteY1864" fmla="*/ 637504 h 1308815"/>
                <a:gd name="connsiteX1865" fmla="*/ 1795999 w 1806865"/>
                <a:gd name="connsiteY1865" fmla="*/ 639315 h 1308815"/>
                <a:gd name="connsiteX1866" fmla="*/ 1795999 w 1806865"/>
                <a:gd name="connsiteY1866" fmla="*/ 645956 h 1308815"/>
                <a:gd name="connsiteX1867" fmla="*/ 1792981 w 1806865"/>
                <a:gd name="connsiteY1867" fmla="*/ 648975 h 1308815"/>
                <a:gd name="connsiteX1868" fmla="*/ 1794188 w 1806865"/>
                <a:gd name="connsiteY1868" fmla="*/ 653200 h 1308815"/>
                <a:gd name="connsiteX1869" fmla="*/ 1805658 w 1806865"/>
                <a:gd name="connsiteY1869" fmla="*/ 655615 h 1308815"/>
                <a:gd name="connsiteX1870" fmla="*/ 1805055 w 1806865"/>
                <a:gd name="connsiteY1870" fmla="*/ 661048 h 1308815"/>
                <a:gd name="connsiteX1871" fmla="*/ 1806866 w 1806865"/>
                <a:gd name="connsiteY1871" fmla="*/ 664067 h 13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Lst>
              <a:rect l="l" t="t" r="r" b="b"/>
              <a:pathLst>
                <a:path w="1806865" h="1308815">
                  <a:moveTo>
                    <a:pt x="1806866" y="664067"/>
                  </a:moveTo>
                  <a:lnTo>
                    <a:pt x="1804451" y="664671"/>
                  </a:lnTo>
                  <a:lnTo>
                    <a:pt x="1800225" y="669500"/>
                  </a:lnTo>
                  <a:lnTo>
                    <a:pt x="1795999" y="670104"/>
                  </a:lnTo>
                  <a:lnTo>
                    <a:pt x="1794792" y="673726"/>
                  </a:lnTo>
                  <a:lnTo>
                    <a:pt x="1785133" y="673122"/>
                  </a:lnTo>
                  <a:lnTo>
                    <a:pt x="1780907" y="675537"/>
                  </a:lnTo>
                  <a:lnTo>
                    <a:pt x="1775474" y="677348"/>
                  </a:lnTo>
                  <a:lnTo>
                    <a:pt x="1773662" y="680970"/>
                  </a:lnTo>
                  <a:lnTo>
                    <a:pt x="1776681" y="685196"/>
                  </a:lnTo>
                  <a:lnTo>
                    <a:pt x="1772455" y="688215"/>
                  </a:lnTo>
                  <a:lnTo>
                    <a:pt x="1770040" y="692441"/>
                  </a:lnTo>
                  <a:lnTo>
                    <a:pt x="1765211" y="693044"/>
                  </a:lnTo>
                  <a:lnTo>
                    <a:pt x="1760985" y="696063"/>
                  </a:lnTo>
                  <a:lnTo>
                    <a:pt x="1753137" y="694856"/>
                  </a:lnTo>
                  <a:lnTo>
                    <a:pt x="1751326" y="698478"/>
                  </a:lnTo>
                  <a:lnTo>
                    <a:pt x="1752533" y="702100"/>
                  </a:lnTo>
                  <a:lnTo>
                    <a:pt x="1746496" y="704515"/>
                  </a:lnTo>
                  <a:lnTo>
                    <a:pt x="1740459" y="703911"/>
                  </a:lnTo>
                  <a:lnTo>
                    <a:pt x="1735630" y="698478"/>
                  </a:lnTo>
                  <a:lnTo>
                    <a:pt x="1733215" y="698478"/>
                  </a:lnTo>
                  <a:lnTo>
                    <a:pt x="1720537" y="700893"/>
                  </a:lnTo>
                  <a:lnTo>
                    <a:pt x="1716311" y="698478"/>
                  </a:lnTo>
                  <a:lnTo>
                    <a:pt x="1712085" y="700289"/>
                  </a:lnTo>
                  <a:lnTo>
                    <a:pt x="1701822" y="699081"/>
                  </a:lnTo>
                  <a:lnTo>
                    <a:pt x="1692767" y="696063"/>
                  </a:lnTo>
                  <a:lnTo>
                    <a:pt x="1687937" y="699081"/>
                  </a:lnTo>
                  <a:lnTo>
                    <a:pt x="1681297" y="693648"/>
                  </a:lnTo>
                  <a:lnTo>
                    <a:pt x="1682504" y="688819"/>
                  </a:lnTo>
                  <a:lnTo>
                    <a:pt x="1675864" y="692441"/>
                  </a:lnTo>
                  <a:lnTo>
                    <a:pt x="1675260" y="695459"/>
                  </a:lnTo>
                  <a:lnTo>
                    <a:pt x="1668015" y="696667"/>
                  </a:lnTo>
                  <a:lnTo>
                    <a:pt x="1664393" y="696063"/>
                  </a:lnTo>
                  <a:lnTo>
                    <a:pt x="1656545" y="697270"/>
                  </a:lnTo>
                  <a:lnTo>
                    <a:pt x="1649904" y="696667"/>
                  </a:lnTo>
                  <a:lnTo>
                    <a:pt x="1647490" y="691233"/>
                  </a:lnTo>
                  <a:lnTo>
                    <a:pt x="1640245" y="687007"/>
                  </a:lnTo>
                  <a:lnTo>
                    <a:pt x="1629983" y="688819"/>
                  </a:lnTo>
                  <a:lnTo>
                    <a:pt x="1623342" y="684593"/>
                  </a:lnTo>
                  <a:lnTo>
                    <a:pt x="1618512" y="691233"/>
                  </a:lnTo>
                  <a:lnTo>
                    <a:pt x="1611872" y="693044"/>
                  </a:lnTo>
                  <a:lnTo>
                    <a:pt x="1610061" y="695459"/>
                  </a:lnTo>
                  <a:lnTo>
                    <a:pt x="1605835" y="696063"/>
                  </a:lnTo>
                  <a:lnTo>
                    <a:pt x="1601609" y="699081"/>
                  </a:lnTo>
                  <a:lnTo>
                    <a:pt x="1593761" y="697874"/>
                  </a:lnTo>
                  <a:lnTo>
                    <a:pt x="1584101" y="691837"/>
                  </a:lnTo>
                  <a:lnTo>
                    <a:pt x="1582894" y="687611"/>
                  </a:lnTo>
                  <a:lnTo>
                    <a:pt x="1579272" y="687007"/>
                  </a:lnTo>
                  <a:lnTo>
                    <a:pt x="1578065" y="681574"/>
                  </a:lnTo>
                  <a:lnTo>
                    <a:pt x="1575046" y="680970"/>
                  </a:lnTo>
                  <a:lnTo>
                    <a:pt x="1574442" y="676745"/>
                  </a:lnTo>
                  <a:lnTo>
                    <a:pt x="1570820" y="672519"/>
                  </a:lnTo>
                  <a:lnTo>
                    <a:pt x="1564180" y="676745"/>
                  </a:lnTo>
                  <a:lnTo>
                    <a:pt x="1559350" y="677952"/>
                  </a:lnTo>
                  <a:lnTo>
                    <a:pt x="1558143" y="682178"/>
                  </a:lnTo>
                  <a:lnTo>
                    <a:pt x="1561161" y="684593"/>
                  </a:lnTo>
                  <a:lnTo>
                    <a:pt x="1557539" y="688819"/>
                  </a:lnTo>
                  <a:lnTo>
                    <a:pt x="1559954" y="693044"/>
                  </a:lnTo>
                  <a:lnTo>
                    <a:pt x="1562972" y="693044"/>
                  </a:lnTo>
                  <a:lnTo>
                    <a:pt x="1566594" y="700289"/>
                  </a:lnTo>
                  <a:lnTo>
                    <a:pt x="1565991" y="705722"/>
                  </a:lnTo>
                  <a:lnTo>
                    <a:pt x="1567198" y="708137"/>
                  </a:lnTo>
                  <a:lnTo>
                    <a:pt x="1572028" y="710552"/>
                  </a:lnTo>
                  <a:lnTo>
                    <a:pt x="1572631" y="714778"/>
                  </a:lnTo>
                  <a:lnTo>
                    <a:pt x="1575650" y="719004"/>
                  </a:lnTo>
                  <a:lnTo>
                    <a:pt x="1573235" y="725041"/>
                  </a:lnTo>
                  <a:lnTo>
                    <a:pt x="1567802" y="727455"/>
                  </a:lnTo>
                  <a:lnTo>
                    <a:pt x="1566594" y="732285"/>
                  </a:lnTo>
                  <a:lnTo>
                    <a:pt x="1560557" y="732285"/>
                  </a:lnTo>
                  <a:lnTo>
                    <a:pt x="1558143" y="746170"/>
                  </a:lnTo>
                  <a:lnTo>
                    <a:pt x="1551502" y="748585"/>
                  </a:lnTo>
                  <a:lnTo>
                    <a:pt x="1553313" y="756433"/>
                  </a:lnTo>
                  <a:lnTo>
                    <a:pt x="1558143" y="756433"/>
                  </a:lnTo>
                  <a:lnTo>
                    <a:pt x="1558746" y="766092"/>
                  </a:lnTo>
                  <a:lnTo>
                    <a:pt x="1561161" y="769714"/>
                  </a:lnTo>
                  <a:lnTo>
                    <a:pt x="1564180" y="770318"/>
                  </a:lnTo>
                  <a:lnTo>
                    <a:pt x="1567802" y="767903"/>
                  </a:lnTo>
                  <a:lnTo>
                    <a:pt x="1569009" y="761262"/>
                  </a:lnTo>
                  <a:lnTo>
                    <a:pt x="1576857" y="763073"/>
                  </a:lnTo>
                  <a:lnTo>
                    <a:pt x="1579876" y="761262"/>
                  </a:lnTo>
                  <a:lnTo>
                    <a:pt x="1584705" y="754018"/>
                  </a:lnTo>
                  <a:lnTo>
                    <a:pt x="1588327" y="754018"/>
                  </a:lnTo>
                  <a:lnTo>
                    <a:pt x="1590138" y="757036"/>
                  </a:lnTo>
                  <a:lnTo>
                    <a:pt x="1598590" y="757640"/>
                  </a:lnTo>
                  <a:lnTo>
                    <a:pt x="1601005" y="763677"/>
                  </a:lnTo>
                  <a:lnTo>
                    <a:pt x="1604627" y="766092"/>
                  </a:lnTo>
                  <a:lnTo>
                    <a:pt x="1615494" y="764281"/>
                  </a:lnTo>
                  <a:lnTo>
                    <a:pt x="1620323" y="760658"/>
                  </a:lnTo>
                  <a:lnTo>
                    <a:pt x="1623342" y="761262"/>
                  </a:lnTo>
                  <a:lnTo>
                    <a:pt x="1626964" y="767299"/>
                  </a:lnTo>
                  <a:lnTo>
                    <a:pt x="1629983" y="769110"/>
                  </a:lnTo>
                  <a:lnTo>
                    <a:pt x="1629983" y="776355"/>
                  </a:lnTo>
                  <a:lnTo>
                    <a:pt x="1634208" y="780580"/>
                  </a:lnTo>
                  <a:lnTo>
                    <a:pt x="1634208" y="785410"/>
                  </a:lnTo>
                  <a:lnTo>
                    <a:pt x="1640245" y="788429"/>
                  </a:lnTo>
                  <a:lnTo>
                    <a:pt x="1645075" y="789032"/>
                  </a:lnTo>
                  <a:lnTo>
                    <a:pt x="1643264" y="792654"/>
                  </a:lnTo>
                  <a:lnTo>
                    <a:pt x="1645075" y="794466"/>
                  </a:lnTo>
                  <a:lnTo>
                    <a:pt x="1650508" y="795673"/>
                  </a:lnTo>
                  <a:lnTo>
                    <a:pt x="1652319" y="792654"/>
                  </a:lnTo>
                  <a:lnTo>
                    <a:pt x="1660771" y="791447"/>
                  </a:lnTo>
                  <a:lnTo>
                    <a:pt x="1661978" y="799295"/>
                  </a:lnTo>
                  <a:lnTo>
                    <a:pt x="1663790" y="801106"/>
                  </a:lnTo>
                  <a:lnTo>
                    <a:pt x="1668619" y="799295"/>
                  </a:lnTo>
                  <a:lnTo>
                    <a:pt x="1673449" y="806540"/>
                  </a:lnTo>
                  <a:lnTo>
                    <a:pt x="1678882" y="808351"/>
                  </a:lnTo>
                  <a:lnTo>
                    <a:pt x="1679486" y="816802"/>
                  </a:lnTo>
                  <a:lnTo>
                    <a:pt x="1675260" y="820425"/>
                  </a:lnTo>
                  <a:lnTo>
                    <a:pt x="1669827" y="829480"/>
                  </a:lnTo>
                  <a:lnTo>
                    <a:pt x="1668619" y="843969"/>
                  </a:lnTo>
                  <a:lnTo>
                    <a:pt x="1671638" y="844573"/>
                  </a:lnTo>
                  <a:lnTo>
                    <a:pt x="1671638" y="848798"/>
                  </a:lnTo>
                  <a:lnTo>
                    <a:pt x="1668015" y="851213"/>
                  </a:lnTo>
                  <a:lnTo>
                    <a:pt x="1666808" y="855439"/>
                  </a:lnTo>
                  <a:lnTo>
                    <a:pt x="1664393" y="857250"/>
                  </a:lnTo>
                  <a:lnTo>
                    <a:pt x="1652923" y="854835"/>
                  </a:lnTo>
                  <a:lnTo>
                    <a:pt x="1646282" y="862683"/>
                  </a:lnTo>
                  <a:lnTo>
                    <a:pt x="1640849" y="863287"/>
                  </a:lnTo>
                  <a:lnTo>
                    <a:pt x="1636019" y="861476"/>
                  </a:lnTo>
                  <a:lnTo>
                    <a:pt x="1634208" y="862683"/>
                  </a:lnTo>
                  <a:lnTo>
                    <a:pt x="1627568" y="863287"/>
                  </a:lnTo>
                  <a:lnTo>
                    <a:pt x="1623342" y="871739"/>
                  </a:lnTo>
                  <a:lnTo>
                    <a:pt x="1627568" y="878379"/>
                  </a:lnTo>
                  <a:lnTo>
                    <a:pt x="1628171" y="890453"/>
                  </a:lnTo>
                  <a:lnTo>
                    <a:pt x="1622738" y="892264"/>
                  </a:lnTo>
                  <a:lnTo>
                    <a:pt x="1620323" y="895887"/>
                  </a:lnTo>
                  <a:lnTo>
                    <a:pt x="1614286" y="900113"/>
                  </a:lnTo>
                  <a:lnTo>
                    <a:pt x="1611872" y="904338"/>
                  </a:lnTo>
                  <a:lnTo>
                    <a:pt x="1605835" y="906753"/>
                  </a:lnTo>
                  <a:lnTo>
                    <a:pt x="1597987" y="907357"/>
                  </a:lnTo>
                  <a:lnTo>
                    <a:pt x="1592553" y="909168"/>
                  </a:lnTo>
                  <a:lnTo>
                    <a:pt x="1592553" y="913998"/>
                  </a:lnTo>
                  <a:lnTo>
                    <a:pt x="1591346" y="917620"/>
                  </a:lnTo>
                  <a:lnTo>
                    <a:pt x="1594364" y="925468"/>
                  </a:lnTo>
                  <a:lnTo>
                    <a:pt x="1593761" y="928486"/>
                  </a:lnTo>
                  <a:lnTo>
                    <a:pt x="1596175" y="932712"/>
                  </a:lnTo>
                  <a:lnTo>
                    <a:pt x="1588327" y="941768"/>
                  </a:lnTo>
                  <a:lnTo>
                    <a:pt x="1591950" y="953238"/>
                  </a:lnTo>
                  <a:lnTo>
                    <a:pt x="1588327" y="959879"/>
                  </a:lnTo>
                  <a:lnTo>
                    <a:pt x="1585913" y="955049"/>
                  </a:lnTo>
                  <a:lnTo>
                    <a:pt x="1583498" y="953238"/>
                  </a:lnTo>
                  <a:lnTo>
                    <a:pt x="1581687" y="958068"/>
                  </a:lnTo>
                  <a:lnTo>
                    <a:pt x="1578065" y="959879"/>
                  </a:lnTo>
                  <a:lnTo>
                    <a:pt x="1573839" y="959275"/>
                  </a:lnTo>
                  <a:lnTo>
                    <a:pt x="1566594" y="968330"/>
                  </a:lnTo>
                  <a:lnTo>
                    <a:pt x="1565991" y="973160"/>
                  </a:lnTo>
                  <a:lnTo>
                    <a:pt x="1567802" y="975575"/>
                  </a:lnTo>
                  <a:lnTo>
                    <a:pt x="1565991" y="978593"/>
                  </a:lnTo>
                  <a:lnTo>
                    <a:pt x="1562972" y="977989"/>
                  </a:lnTo>
                  <a:lnTo>
                    <a:pt x="1562368" y="982819"/>
                  </a:lnTo>
                  <a:lnTo>
                    <a:pt x="1559954" y="984630"/>
                  </a:lnTo>
                  <a:lnTo>
                    <a:pt x="1550294" y="981008"/>
                  </a:lnTo>
                  <a:lnTo>
                    <a:pt x="1549087" y="985234"/>
                  </a:lnTo>
                  <a:lnTo>
                    <a:pt x="1540635" y="984026"/>
                  </a:lnTo>
                  <a:lnTo>
                    <a:pt x="1535806" y="988252"/>
                  </a:lnTo>
                  <a:lnTo>
                    <a:pt x="1533391" y="994289"/>
                  </a:lnTo>
                  <a:lnTo>
                    <a:pt x="1526147" y="993686"/>
                  </a:lnTo>
                  <a:lnTo>
                    <a:pt x="1520110" y="998515"/>
                  </a:lnTo>
                  <a:lnTo>
                    <a:pt x="1519506" y="1003948"/>
                  </a:lnTo>
                  <a:lnTo>
                    <a:pt x="1514073" y="1004552"/>
                  </a:lnTo>
                  <a:lnTo>
                    <a:pt x="1512262" y="991271"/>
                  </a:lnTo>
                  <a:lnTo>
                    <a:pt x="1500791" y="987045"/>
                  </a:lnTo>
                  <a:lnTo>
                    <a:pt x="1498980" y="988856"/>
                  </a:lnTo>
                  <a:lnTo>
                    <a:pt x="1499584" y="994893"/>
                  </a:lnTo>
                  <a:lnTo>
                    <a:pt x="1496565" y="996704"/>
                  </a:lnTo>
                  <a:lnTo>
                    <a:pt x="1491736" y="992478"/>
                  </a:lnTo>
                  <a:lnTo>
                    <a:pt x="1488114" y="993686"/>
                  </a:lnTo>
                  <a:lnTo>
                    <a:pt x="1486906" y="998515"/>
                  </a:lnTo>
                  <a:lnTo>
                    <a:pt x="1480266" y="1003345"/>
                  </a:lnTo>
                  <a:lnTo>
                    <a:pt x="1474229" y="1000930"/>
                  </a:lnTo>
                  <a:lnTo>
                    <a:pt x="1473625" y="996704"/>
                  </a:lnTo>
                  <a:lnTo>
                    <a:pt x="1469399" y="994893"/>
                  </a:lnTo>
                  <a:lnTo>
                    <a:pt x="1464570" y="1002137"/>
                  </a:lnTo>
                  <a:lnTo>
                    <a:pt x="1456721" y="1005760"/>
                  </a:lnTo>
                  <a:lnTo>
                    <a:pt x="1456118" y="1007571"/>
                  </a:lnTo>
                  <a:lnTo>
                    <a:pt x="1454910" y="1018437"/>
                  </a:lnTo>
                  <a:lnTo>
                    <a:pt x="1457929" y="1027493"/>
                  </a:lnTo>
                  <a:lnTo>
                    <a:pt x="1456721" y="1030511"/>
                  </a:lnTo>
                  <a:lnTo>
                    <a:pt x="1457929" y="1038359"/>
                  </a:lnTo>
                  <a:lnTo>
                    <a:pt x="1454307" y="1041982"/>
                  </a:lnTo>
                  <a:lnTo>
                    <a:pt x="1451892" y="1049226"/>
                  </a:lnTo>
                  <a:lnTo>
                    <a:pt x="1444044" y="1049830"/>
                  </a:lnTo>
                  <a:lnTo>
                    <a:pt x="1438007" y="1052848"/>
                  </a:lnTo>
                  <a:lnTo>
                    <a:pt x="1437403" y="1056470"/>
                  </a:lnTo>
                  <a:lnTo>
                    <a:pt x="1439214" y="1060093"/>
                  </a:lnTo>
                  <a:lnTo>
                    <a:pt x="1436799" y="1063111"/>
                  </a:lnTo>
                  <a:lnTo>
                    <a:pt x="1438007" y="1067337"/>
                  </a:lnTo>
                  <a:lnTo>
                    <a:pt x="1437403" y="1074581"/>
                  </a:lnTo>
                  <a:lnTo>
                    <a:pt x="1431366" y="1074581"/>
                  </a:lnTo>
                  <a:lnTo>
                    <a:pt x="1428348" y="1078203"/>
                  </a:lnTo>
                  <a:lnTo>
                    <a:pt x="1431970" y="1079411"/>
                  </a:lnTo>
                  <a:lnTo>
                    <a:pt x="1434988" y="1083033"/>
                  </a:lnTo>
                  <a:lnTo>
                    <a:pt x="1433781" y="1090277"/>
                  </a:lnTo>
                  <a:lnTo>
                    <a:pt x="1429555" y="1093296"/>
                  </a:lnTo>
                  <a:lnTo>
                    <a:pt x="1426536" y="1090881"/>
                  </a:lnTo>
                  <a:lnTo>
                    <a:pt x="1427140" y="1085448"/>
                  </a:lnTo>
                  <a:lnTo>
                    <a:pt x="1424122" y="1078807"/>
                  </a:lnTo>
                  <a:lnTo>
                    <a:pt x="1416877" y="1076996"/>
                  </a:lnTo>
                  <a:lnTo>
                    <a:pt x="1413255" y="1081222"/>
                  </a:lnTo>
                  <a:lnTo>
                    <a:pt x="1412048" y="1089070"/>
                  </a:lnTo>
                  <a:lnTo>
                    <a:pt x="1409029" y="1090277"/>
                  </a:lnTo>
                  <a:lnTo>
                    <a:pt x="1407218" y="1096314"/>
                  </a:lnTo>
                  <a:lnTo>
                    <a:pt x="1407218" y="1101144"/>
                  </a:lnTo>
                  <a:lnTo>
                    <a:pt x="1403596" y="1109595"/>
                  </a:lnTo>
                  <a:lnTo>
                    <a:pt x="1399974" y="1115632"/>
                  </a:lnTo>
                  <a:lnTo>
                    <a:pt x="1400578" y="1119858"/>
                  </a:lnTo>
                  <a:lnTo>
                    <a:pt x="1398163" y="1124084"/>
                  </a:lnTo>
                  <a:lnTo>
                    <a:pt x="1398163" y="1128914"/>
                  </a:lnTo>
                  <a:lnTo>
                    <a:pt x="1401181" y="1131329"/>
                  </a:lnTo>
                  <a:lnTo>
                    <a:pt x="1401181" y="1135555"/>
                  </a:lnTo>
                  <a:lnTo>
                    <a:pt x="1399370" y="1137969"/>
                  </a:lnTo>
                  <a:lnTo>
                    <a:pt x="1400578" y="1141592"/>
                  </a:lnTo>
                  <a:lnTo>
                    <a:pt x="1399370" y="1147025"/>
                  </a:lnTo>
                  <a:lnTo>
                    <a:pt x="1395144" y="1156080"/>
                  </a:lnTo>
                  <a:lnTo>
                    <a:pt x="1395144" y="1159703"/>
                  </a:lnTo>
                  <a:lnTo>
                    <a:pt x="1389107" y="1161514"/>
                  </a:lnTo>
                  <a:lnTo>
                    <a:pt x="1384881" y="1157891"/>
                  </a:lnTo>
                  <a:lnTo>
                    <a:pt x="1380656" y="1157891"/>
                  </a:lnTo>
                  <a:lnTo>
                    <a:pt x="1377637" y="1163928"/>
                  </a:lnTo>
                  <a:lnTo>
                    <a:pt x="1377033" y="1171777"/>
                  </a:lnTo>
                  <a:lnTo>
                    <a:pt x="1374015" y="1176606"/>
                  </a:lnTo>
                  <a:lnTo>
                    <a:pt x="1376430" y="1183247"/>
                  </a:lnTo>
                  <a:lnTo>
                    <a:pt x="1377033" y="1188680"/>
                  </a:lnTo>
                  <a:lnTo>
                    <a:pt x="1374015" y="1191698"/>
                  </a:lnTo>
                  <a:lnTo>
                    <a:pt x="1374619" y="1195924"/>
                  </a:lnTo>
                  <a:lnTo>
                    <a:pt x="1376430" y="1198943"/>
                  </a:lnTo>
                  <a:lnTo>
                    <a:pt x="1375222" y="1202565"/>
                  </a:lnTo>
                  <a:lnTo>
                    <a:pt x="1378844" y="1206187"/>
                  </a:lnTo>
                  <a:lnTo>
                    <a:pt x="1377033" y="1215846"/>
                  </a:lnTo>
                  <a:lnTo>
                    <a:pt x="1378844" y="1221279"/>
                  </a:lnTo>
                  <a:lnTo>
                    <a:pt x="1375826" y="1226713"/>
                  </a:lnTo>
                  <a:lnTo>
                    <a:pt x="1371600" y="1230939"/>
                  </a:lnTo>
                  <a:lnTo>
                    <a:pt x="1372204" y="1233957"/>
                  </a:lnTo>
                  <a:lnTo>
                    <a:pt x="1369185" y="1243013"/>
                  </a:lnTo>
                  <a:lnTo>
                    <a:pt x="1363148" y="1252068"/>
                  </a:lnTo>
                  <a:lnTo>
                    <a:pt x="1355300" y="1255087"/>
                  </a:lnTo>
                  <a:lnTo>
                    <a:pt x="1350471" y="1253879"/>
                  </a:lnTo>
                  <a:lnTo>
                    <a:pt x="1348056" y="1249653"/>
                  </a:lnTo>
                  <a:lnTo>
                    <a:pt x="1343830" y="1249653"/>
                  </a:lnTo>
                  <a:lnTo>
                    <a:pt x="1344434" y="1246635"/>
                  </a:lnTo>
                  <a:lnTo>
                    <a:pt x="1339000" y="1243616"/>
                  </a:lnTo>
                  <a:lnTo>
                    <a:pt x="1335378" y="1239390"/>
                  </a:lnTo>
                  <a:lnTo>
                    <a:pt x="1326323" y="1238183"/>
                  </a:lnTo>
                  <a:lnTo>
                    <a:pt x="1320286" y="1236372"/>
                  </a:lnTo>
                  <a:lnTo>
                    <a:pt x="1319078" y="1243013"/>
                  </a:lnTo>
                  <a:lnTo>
                    <a:pt x="1317267" y="1243616"/>
                  </a:lnTo>
                  <a:lnTo>
                    <a:pt x="1310627" y="1241202"/>
                  </a:lnTo>
                  <a:lnTo>
                    <a:pt x="1308212" y="1235165"/>
                  </a:lnTo>
                  <a:lnTo>
                    <a:pt x="1313041" y="1228524"/>
                  </a:lnTo>
                  <a:lnTo>
                    <a:pt x="1310627" y="1222487"/>
                  </a:lnTo>
                  <a:lnTo>
                    <a:pt x="1305193" y="1217054"/>
                  </a:lnTo>
                  <a:lnTo>
                    <a:pt x="1304590" y="1210413"/>
                  </a:lnTo>
                  <a:lnTo>
                    <a:pt x="1297949" y="1206187"/>
                  </a:lnTo>
                  <a:lnTo>
                    <a:pt x="1294327" y="1198339"/>
                  </a:lnTo>
                  <a:lnTo>
                    <a:pt x="1288894" y="1198339"/>
                  </a:lnTo>
                  <a:lnTo>
                    <a:pt x="1281649" y="1188076"/>
                  </a:lnTo>
                  <a:lnTo>
                    <a:pt x="1273801" y="1188076"/>
                  </a:lnTo>
                  <a:lnTo>
                    <a:pt x="1270179" y="1185058"/>
                  </a:lnTo>
                  <a:lnTo>
                    <a:pt x="1266557" y="1185058"/>
                  </a:lnTo>
                  <a:lnTo>
                    <a:pt x="1257501" y="1191698"/>
                  </a:lnTo>
                  <a:lnTo>
                    <a:pt x="1252672" y="1190491"/>
                  </a:lnTo>
                  <a:lnTo>
                    <a:pt x="1250861" y="1194113"/>
                  </a:lnTo>
                  <a:lnTo>
                    <a:pt x="1247239" y="1195924"/>
                  </a:lnTo>
                  <a:lnTo>
                    <a:pt x="1241202" y="1202565"/>
                  </a:lnTo>
                  <a:lnTo>
                    <a:pt x="1233353" y="1202565"/>
                  </a:lnTo>
                  <a:lnTo>
                    <a:pt x="1226713" y="1207394"/>
                  </a:lnTo>
                  <a:lnTo>
                    <a:pt x="1222487" y="1202565"/>
                  </a:lnTo>
                  <a:lnTo>
                    <a:pt x="1212828" y="1203168"/>
                  </a:lnTo>
                  <a:lnTo>
                    <a:pt x="1210413" y="1209205"/>
                  </a:lnTo>
                  <a:lnTo>
                    <a:pt x="1205583" y="1209809"/>
                  </a:lnTo>
                  <a:lnTo>
                    <a:pt x="1198339" y="1207998"/>
                  </a:lnTo>
                  <a:lnTo>
                    <a:pt x="1191698" y="1204376"/>
                  </a:lnTo>
                  <a:lnTo>
                    <a:pt x="1190491" y="1201961"/>
                  </a:lnTo>
                  <a:lnTo>
                    <a:pt x="1185058" y="1196528"/>
                  </a:lnTo>
                  <a:lnTo>
                    <a:pt x="1172984" y="1192302"/>
                  </a:lnTo>
                  <a:lnTo>
                    <a:pt x="1168758" y="1194717"/>
                  </a:lnTo>
                  <a:lnTo>
                    <a:pt x="1165136" y="1194717"/>
                  </a:lnTo>
                  <a:lnTo>
                    <a:pt x="1163325" y="1197132"/>
                  </a:lnTo>
                  <a:lnTo>
                    <a:pt x="1157288" y="1197735"/>
                  </a:lnTo>
                  <a:lnTo>
                    <a:pt x="1156080" y="1201961"/>
                  </a:lnTo>
                  <a:lnTo>
                    <a:pt x="1147628" y="1202565"/>
                  </a:lnTo>
                  <a:lnTo>
                    <a:pt x="1140384" y="1204980"/>
                  </a:lnTo>
                  <a:lnTo>
                    <a:pt x="1137366" y="1204376"/>
                  </a:lnTo>
                  <a:lnTo>
                    <a:pt x="1132536" y="1204980"/>
                  </a:lnTo>
                  <a:lnTo>
                    <a:pt x="1133140" y="1200150"/>
                  </a:lnTo>
                  <a:lnTo>
                    <a:pt x="1125895" y="1194717"/>
                  </a:lnTo>
                  <a:lnTo>
                    <a:pt x="1124688" y="1189887"/>
                  </a:lnTo>
                  <a:lnTo>
                    <a:pt x="1127706" y="1186869"/>
                  </a:lnTo>
                  <a:lnTo>
                    <a:pt x="1122877" y="1176002"/>
                  </a:lnTo>
                  <a:lnTo>
                    <a:pt x="1116236" y="1173588"/>
                  </a:lnTo>
                  <a:lnTo>
                    <a:pt x="1112614" y="1174191"/>
                  </a:lnTo>
                  <a:lnTo>
                    <a:pt x="1106577" y="1172380"/>
                  </a:lnTo>
                  <a:lnTo>
                    <a:pt x="1103558" y="1176002"/>
                  </a:lnTo>
                  <a:lnTo>
                    <a:pt x="1080618" y="1171777"/>
                  </a:lnTo>
                  <a:lnTo>
                    <a:pt x="1075185" y="1166343"/>
                  </a:lnTo>
                  <a:lnTo>
                    <a:pt x="1070355" y="1166947"/>
                  </a:lnTo>
                  <a:lnTo>
                    <a:pt x="1067337" y="1170569"/>
                  </a:lnTo>
                  <a:lnTo>
                    <a:pt x="1066733" y="1174795"/>
                  </a:lnTo>
                  <a:lnTo>
                    <a:pt x="1069148" y="1176606"/>
                  </a:lnTo>
                  <a:lnTo>
                    <a:pt x="1066733" y="1181436"/>
                  </a:lnTo>
                  <a:lnTo>
                    <a:pt x="1052244" y="1179021"/>
                  </a:lnTo>
                  <a:lnTo>
                    <a:pt x="1051037" y="1183850"/>
                  </a:lnTo>
                  <a:lnTo>
                    <a:pt x="1048018" y="1186265"/>
                  </a:lnTo>
                  <a:lnTo>
                    <a:pt x="1042585" y="1188680"/>
                  </a:lnTo>
                  <a:lnTo>
                    <a:pt x="1043189" y="1190491"/>
                  </a:lnTo>
                  <a:lnTo>
                    <a:pt x="1028096" y="1191698"/>
                  </a:lnTo>
                  <a:lnTo>
                    <a:pt x="1023871" y="1192302"/>
                  </a:lnTo>
                  <a:lnTo>
                    <a:pt x="1020852" y="1188680"/>
                  </a:lnTo>
                  <a:lnTo>
                    <a:pt x="1016626" y="1188680"/>
                  </a:lnTo>
                  <a:lnTo>
                    <a:pt x="1009382" y="1194113"/>
                  </a:lnTo>
                  <a:lnTo>
                    <a:pt x="1003948" y="1194113"/>
                  </a:lnTo>
                  <a:lnTo>
                    <a:pt x="1003948" y="1200754"/>
                  </a:lnTo>
                  <a:lnTo>
                    <a:pt x="1006363" y="1209809"/>
                  </a:lnTo>
                  <a:lnTo>
                    <a:pt x="1008778" y="1210413"/>
                  </a:lnTo>
                  <a:lnTo>
                    <a:pt x="1007571" y="1217657"/>
                  </a:lnTo>
                  <a:lnTo>
                    <a:pt x="1000326" y="1214639"/>
                  </a:lnTo>
                  <a:lnTo>
                    <a:pt x="998515" y="1218261"/>
                  </a:lnTo>
                  <a:lnTo>
                    <a:pt x="991271" y="1215846"/>
                  </a:lnTo>
                  <a:lnTo>
                    <a:pt x="990063" y="1217054"/>
                  </a:lnTo>
                  <a:lnTo>
                    <a:pt x="977386" y="1217054"/>
                  </a:lnTo>
                  <a:lnTo>
                    <a:pt x="974971" y="1221883"/>
                  </a:lnTo>
                  <a:lnTo>
                    <a:pt x="972556" y="1217054"/>
                  </a:lnTo>
                  <a:lnTo>
                    <a:pt x="969538" y="1216450"/>
                  </a:lnTo>
                  <a:lnTo>
                    <a:pt x="968330" y="1220676"/>
                  </a:lnTo>
                  <a:lnTo>
                    <a:pt x="965312" y="1222487"/>
                  </a:lnTo>
                  <a:lnTo>
                    <a:pt x="956860" y="1218865"/>
                  </a:lnTo>
                  <a:lnTo>
                    <a:pt x="951427" y="1219468"/>
                  </a:lnTo>
                  <a:lnTo>
                    <a:pt x="947201" y="1218261"/>
                  </a:lnTo>
                  <a:lnTo>
                    <a:pt x="943579" y="1220072"/>
                  </a:lnTo>
                  <a:lnTo>
                    <a:pt x="940560" y="1217657"/>
                  </a:lnTo>
                  <a:lnTo>
                    <a:pt x="936334" y="1217657"/>
                  </a:lnTo>
                  <a:lnTo>
                    <a:pt x="930901" y="1211620"/>
                  </a:lnTo>
                  <a:lnTo>
                    <a:pt x="926675" y="1209205"/>
                  </a:lnTo>
                  <a:lnTo>
                    <a:pt x="920638" y="1208602"/>
                  </a:lnTo>
                  <a:lnTo>
                    <a:pt x="914601" y="1213431"/>
                  </a:lnTo>
                  <a:lnTo>
                    <a:pt x="906150" y="1214035"/>
                  </a:lnTo>
                  <a:lnTo>
                    <a:pt x="902527" y="1200754"/>
                  </a:lnTo>
                  <a:lnTo>
                    <a:pt x="900716" y="1197735"/>
                  </a:lnTo>
                  <a:lnTo>
                    <a:pt x="903131" y="1192302"/>
                  </a:lnTo>
                  <a:lnTo>
                    <a:pt x="898905" y="1190491"/>
                  </a:lnTo>
                  <a:lnTo>
                    <a:pt x="892264" y="1189284"/>
                  </a:lnTo>
                  <a:lnTo>
                    <a:pt x="893472" y="1193509"/>
                  </a:lnTo>
                  <a:lnTo>
                    <a:pt x="890453" y="1197735"/>
                  </a:lnTo>
                  <a:lnTo>
                    <a:pt x="885020" y="1194717"/>
                  </a:lnTo>
                  <a:lnTo>
                    <a:pt x="881398" y="1198339"/>
                  </a:lnTo>
                  <a:lnTo>
                    <a:pt x="871739" y="1194113"/>
                  </a:lnTo>
                  <a:lnTo>
                    <a:pt x="871135" y="1198943"/>
                  </a:lnTo>
                  <a:lnTo>
                    <a:pt x="865098" y="1200150"/>
                  </a:lnTo>
                  <a:lnTo>
                    <a:pt x="860269" y="1203168"/>
                  </a:lnTo>
                  <a:lnTo>
                    <a:pt x="853024" y="1201961"/>
                  </a:lnTo>
                  <a:lnTo>
                    <a:pt x="851213" y="1203168"/>
                  </a:lnTo>
                  <a:lnTo>
                    <a:pt x="851213" y="1208602"/>
                  </a:lnTo>
                  <a:lnTo>
                    <a:pt x="852421" y="1211620"/>
                  </a:lnTo>
                  <a:lnTo>
                    <a:pt x="850609" y="1215242"/>
                  </a:lnTo>
                  <a:lnTo>
                    <a:pt x="828876" y="1228524"/>
                  </a:lnTo>
                  <a:lnTo>
                    <a:pt x="824650" y="1229128"/>
                  </a:lnTo>
                  <a:lnTo>
                    <a:pt x="819821" y="1232750"/>
                  </a:lnTo>
                  <a:lnTo>
                    <a:pt x="815595" y="1233353"/>
                  </a:lnTo>
                  <a:lnTo>
                    <a:pt x="811973" y="1236372"/>
                  </a:lnTo>
                  <a:lnTo>
                    <a:pt x="803521" y="1236976"/>
                  </a:lnTo>
                  <a:lnTo>
                    <a:pt x="802917" y="1239994"/>
                  </a:lnTo>
                  <a:lnTo>
                    <a:pt x="795069" y="1241805"/>
                  </a:lnTo>
                  <a:lnTo>
                    <a:pt x="787825" y="1239390"/>
                  </a:lnTo>
                  <a:lnTo>
                    <a:pt x="778166" y="1235165"/>
                  </a:lnTo>
                  <a:lnTo>
                    <a:pt x="774543" y="1234561"/>
                  </a:lnTo>
                  <a:lnTo>
                    <a:pt x="773336" y="1238787"/>
                  </a:lnTo>
                  <a:lnTo>
                    <a:pt x="763677" y="1240598"/>
                  </a:lnTo>
                  <a:lnTo>
                    <a:pt x="761866" y="1244220"/>
                  </a:lnTo>
                  <a:lnTo>
                    <a:pt x="755225" y="1246031"/>
                  </a:lnTo>
                  <a:lnTo>
                    <a:pt x="754622" y="1241805"/>
                  </a:lnTo>
                  <a:lnTo>
                    <a:pt x="747981" y="1243013"/>
                  </a:lnTo>
                  <a:lnTo>
                    <a:pt x="746170" y="1239390"/>
                  </a:lnTo>
                  <a:lnTo>
                    <a:pt x="742548" y="1238183"/>
                  </a:lnTo>
                  <a:lnTo>
                    <a:pt x="733492" y="1239390"/>
                  </a:lnTo>
                  <a:lnTo>
                    <a:pt x="733492" y="1244824"/>
                  </a:lnTo>
                  <a:lnTo>
                    <a:pt x="725644" y="1243013"/>
                  </a:lnTo>
                  <a:lnTo>
                    <a:pt x="722626" y="1241202"/>
                  </a:lnTo>
                  <a:lnTo>
                    <a:pt x="709948" y="1241805"/>
                  </a:lnTo>
                  <a:lnTo>
                    <a:pt x="708741" y="1233353"/>
                  </a:lnTo>
                  <a:lnTo>
                    <a:pt x="706326" y="1228524"/>
                  </a:lnTo>
                  <a:lnTo>
                    <a:pt x="706326" y="1224298"/>
                  </a:lnTo>
                  <a:lnTo>
                    <a:pt x="699685" y="1220676"/>
                  </a:lnTo>
                  <a:lnTo>
                    <a:pt x="700289" y="1217054"/>
                  </a:lnTo>
                  <a:lnTo>
                    <a:pt x="696063" y="1211017"/>
                  </a:lnTo>
                  <a:lnTo>
                    <a:pt x="696667" y="1205583"/>
                  </a:lnTo>
                  <a:lnTo>
                    <a:pt x="700893" y="1204980"/>
                  </a:lnTo>
                  <a:lnTo>
                    <a:pt x="703911" y="1202565"/>
                  </a:lnTo>
                  <a:lnTo>
                    <a:pt x="713570" y="1202565"/>
                  </a:lnTo>
                  <a:lnTo>
                    <a:pt x="718400" y="1205583"/>
                  </a:lnTo>
                  <a:lnTo>
                    <a:pt x="726248" y="1207998"/>
                  </a:lnTo>
                  <a:lnTo>
                    <a:pt x="731077" y="1207998"/>
                  </a:lnTo>
                  <a:lnTo>
                    <a:pt x="734700" y="1205583"/>
                  </a:lnTo>
                  <a:lnTo>
                    <a:pt x="731077" y="1201357"/>
                  </a:lnTo>
                  <a:lnTo>
                    <a:pt x="727455" y="1200754"/>
                  </a:lnTo>
                  <a:lnTo>
                    <a:pt x="727455" y="1195320"/>
                  </a:lnTo>
                  <a:lnTo>
                    <a:pt x="724437" y="1177210"/>
                  </a:lnTo>
                  <a:lnTo>
                    <a:pt x="721418" y="1170569"/>
                  </a:lnTo>
                  <a:lnTo>
                    <a:pt x="711759" y="1159703"/>
                  </a:lnTo>
                  <a:lnTo>
                    <a:pt x="707533" y="1157891"/>
                  </a:lnTo>
                  <a:lnTo>
                    <a:pt x="706929" y="1154873"/>
                  </a:lnTo>
                  <a:lnTo>
                    <a:pt x="702100" y="1156684"/>
                  </a:lnTo>
                  <a:lnTo>
                    <a:pt x="692441" y="1157891"/>
                  </a:lnTo>
                  <a:lnTo>
                    <a:pt x="679159" y="1156684"/>
                  </a:lnTo>
                  <a:lnTo>
                    <a:pt x="675537" y="1157891"/>
                  </a:lnTo>
                  <a:lnTo>
                    <a:pt x="666482" y="1157288"/>
                  </a:lnTo>
                  <a:lnTo>
                    <a:pt x="668896" y="1162721"/>
                  </a:lnTo>
                  <a:lnTo>
                    <a:pt x="664671" y="1163928"/>
                  </a:lnTo>
                  <a:lnTo>
                    <a:pt x="662859" y="1166947"/>
                  </a:lnTo>
                  <a:lnTo>
                    <a:pt x="655615" y="1166343"/>
                  </a:lnTo>
                  <a:lnTo>
                    <a:pt x="655011" y="1170569"/>
                  </a:lnTo>
                  <a:lnTo>
                    <a:pt x="652597" y="1171777"/>
                  </a:lnTo>
                  <a:lnTo>
                    <a:pt x="647767" y="1169362"/>
                  </a:lnTo>
                  <a:lnTo>
                    <a:pt x="648371" y="1165740"/>
                  </a:lnTo>
                  <a:lnTo>
                    <a:pt x="639919" y="1167551"/>
                  </a:lnTo>
                  <a:lnTo>
                    <a:pt x="634486" y="1165136"/>
                  </a:lnTo>
                  <a:lnTo>
                    <a:pt x="629053" y="1166343"/>
                  </a:lnTo>
                  <a:lnTo>
                    <a:pt x="623619" y="1165740"/>
                  </a:lnTo>
                  <a:lnTo>
                    <a:pt x="621808" y="1168154"/>
                  </a:lnTo>
                  <a:lnTo>
                    <a:pt x="609130" y="1174795"/>
                  </a:lnTo>
                  <a:lnTo>
                    <a:pt x="587397" y="1192302"/>
                  </a:lnTo>
                  <a:lnTo>
                    <a:pt x="578946" y="1189284"/>
                  </a:lnTo>
                  <a:lnTo>
                    <a:pt x="575323" y="1194113"/>
                  </a:lnTo>
                  <a:lnTo>
                    <a:pt x="567475" y="1193509"/>
                  </a:lnTo>
                  <a:lnTo>
                    <a:pt x="564457" y="1200754"/>
                  </a:lnTo>
                  <a:lnTo>
                    <a:pt x="565664" y="1206791"/>
                  </a:lnTo>
                  <a:lnTo>
                    <a:pt x="560835" y="1209809"/>
                  </a:lnTo>
                  <a:lnTo>
                    <a:pt x="566872" y="1217054"/>
                  </a:lnTo>
                  <a:lnTo>
                    <a:pt x="565061" y="1222487"/>
                  </a:lnTo>
                  <a:lnTo>
                    <a:pt x="556609" y="1227316"/>
                  </a:lnTo>
                  <a:lnTo>
                    <a:pt x="554194" y="1235165"/>
                  </a:lnTo>
                  <a:lnTo>
                    <a:pt x="541516" y="1243616"/>
                  </a:lnTo>
                  <a:lnTo>
                    <a:pt x="533065" y="1250257"/>
                  </a:lnTo>
                  <a:lnTo>
                    <a:pt x="532461" y="1252672"/>
                  </a:lnTo>
                  <a:lnTo>
                    <a:pt x="539705" y="1262935"/>
                  </a:lnTo>
                  <a:lnTo>
                    <a:pt x="539102" y="1270783"/>
                  </a:lnTo>
                  <a:lnTo>
                    <a:pt x="536083" y="1270783"/>
                  </a:lnTo>
                  <a:lnTo>
                    <a:pt x="533668" y="1275009"/>
                  </a:lnTo>
                  <a:lnTo>
                    <a:pt x="533668" y="1279838"/>
                  </a:lnTo>
                  <a:lnTo>
                    <a:pt x="531857" y="1282857"/>
                  </a:lnTo>
                  <a:lnTo>
                    <a:pt x="518576" y="1279838"/>
                  </a:lnTo>
                  <a:lnTo>
                    <a:pt x="512539" y="1283460"/>
                  </a:lnTo>
                  <a:lnTo>
                    <a:pt x="504691" y="1281649"/>
                  </a:lnTo>
                  <a:lnTo>
                    <a:pt x="502880" y="1284064"/>
                  </a:lnTo>
                  <a:lnTo>
                    <a:pt x="501069" y="1291912"/>
                  </a:lnTo>
                  <a:lnTo>
                    <a:pt x="498050" y="1294931"/>
                  </a:lnTo>
                  <a:lnTo>
                    <a:pt x="496843" y="1300364"/>
                  </a:lnTo>
                  <a:lnTo>
                    <a:pt x="492617" y="1302175"/>
                  </a:lnTo>
                  <a:lnTo>
                    <a:pt x="488391" y="1301571"/>
                  </a:lnTo>
                  <a:lnTo>
                    <a:pt x="487787" y="1304590"/>
                  </a:lnTo>
                  <a:lnTo>
                    <a:pt x="481147" y="1308212"/>
                  </a:lnTo>
                  <a:lnTo>
                    <a:pt x="478128" y="1307608"/>
                  </a:lnTo>
                  <a:lnTo>
                    <a:pt x="461225" y="1308815"/>
                  </a:lnTo>
                  <a:lnTo>
                    <a:pt x="458810" y="1305193"/>
                  </a:lnTo>
                  <a:lnTo>
                    <a:pt x="441303" y="1305797"/>
                  </a:lnTo>
                  <a:lnTo>
                    <a:pt x="438284" y="1302175"/>
                  </a:lnTo>
                  <a:lnTo>
                    <a:pt x="431644" y="1297345"/>
                  </a:lnTo>
                  <a:lnTo>
                    <a:pt x="432247" y="1294327"/>
                  </a:lnTo>
                  <a:lnTo>
                    <a:pt x="426814" y="1288894"/>
                  </a:lnTo>
                  <a:lnTo>
                    <a:pt x="429832" y="1285875"/>
                  </a:lnTo>
                  <a:lnTo>
                    <a:pt x="437680" y="1287686"/>
                  </a:lnTo>
                  <a:lnTo>
                    <a:pt x="437077" y="1276216"/>
                  </a:lnTo>
                  <a:lnTo>
                    <a:pt x="433455" y="1273801"/>
                  </a:lnTo>
                  <a:lnTo>
                    <a:pt x="436473" y="1268368"/>
                  </a:lnTo>
                  <a:lnTo>
                    <a:pt x="433455" y="1261727"/>
                  </a:lnTo>
                  <a:lnTo>
                    <a:pt x="429832" y="1259916"/>
                  </a:lnTo>
                  <a:lnTo>
                    <a:pt x="425607" y="1246031"/>
                  </a:lnTo>
                  <a:lnTo>
                    <a:pt x="423796" y="1243013"/>
                  </a:lnTo>
                  <a:lnTo>
                    <a:pt x="414136" y="1247239"/>
                  </a:lnTo>
                  <a:lnTo>
                    <a:pt x="410514" y="1244824"/>
                  </a:lnTo>
                  <a:lnTo>
                    <a:pt x="400251" y="1241805"/>
                  </a:lnTo>
                  <a:lnTo>
                    <a:pt x="397233" y="1238183"/>
                  </a:lnTo>
                  <a:lnTo>
                    <a:pt x="386366" y="1239390"/>
                  </a:lnTo>
                  <a:lnTo>
                    <a:pt x="380329" y="1236976"/>
                  </a:lnTo>
                  <a:lnTo>
                    <a:pt x="374896" y="1239994"/>
                  </a:lnTo>
                  <a:lnTo>
                    <a:pt x="368859" y="1240598"/>
                  </a:lnTo>
                  <a:lnTo>
                    <a:pt x="362218" y="1239390"/>
                  </a:lnTo>
                  <a:lnTo>
                    <a:pt x="353767" y="1239994"/>
                  </a:lnTo>
                  <a:lnTo>
                    <a:pt x="350748" y="1238787"/>
                  </a:lnTo>
                  <a:lnTo>
                    <a:pt x="342900" y="1238787"/>
                  </a:lnTo>
                  <a:lnTo>
                    <a:pt x="336259" y="1241202"/>
                  </a:lnTo>
                  <a:lnTo>
                    <a:pt x="327204" y="1241202"/>
                  </a:lnTo>
                  <a:lnTo>
                    <a:pt x="324789" y="1238183"/>
                  </a:lnTo>
                  <a:lnTo>
                    <a:pt x="319356" y="1238787"/>
                  </a:lnTo>
                  <a:lnTo>
                    <a:pt x="316941" y="1241202"/>
                  </a:lnTo>
                  <a:lnTo>
                    <a:pt x="310300" y="1243013"/>
                  </a:lnTo>
                  <a:lnTo>
                    <a:pt x="305471" y="1239994"/>
                  </a:lnTo>
                  <a:lnTo>
                    <a:pt x="294001" y="1238183"/>
                  </a:lnTo>
                  <a:lnTo>
                    <a:pt x="276493" y="1239994"/>
                  </a:lnTo>
                  <a:lnTo>
                    <a:pt x="271664" y="1236372"/>
                  </a:lnTo>
                  <a:lnTo>
                    <a:pt x="270456" y="1238183"/>
                  </a:lnTo>
                  <a:lnTo>
                    <a:pt x="259590" y="1238183"/>
                  </a:lnTo>
                  <a:lnTo>
                    <a:pt x="259590" y="1233957"/>
                  </a:lnTo>
                  <a:lnTo>
                    <a:pt x="249931" y="1235768"/>
                  </a:lnTo>
                  <a:lnTo>
                    <a:pt x="245101" y="1233353"/>
                  </a:lnTo>
                  <a:lnTo>
                    <a:pt x="242686" y="1234561"/>
                  </a:lnTo>
                  <a:lnTo>
                    <a:pt x="236046" y="1230939"/>
                  </a:lnTo>
                  <a:lnTo>
                    <a:pt x="223972" y="1226109"/>
                  </a:lnTo>
                  <a:lnTo>
                    <a:pt x="219142" y="1221883"/>
                  </a:lnTo>
                  <a:lnTo>
                    <a:pt x="216124" y="1211620"/>
                  </a:lnTo>
                  <a:lnTo>
                    <a:pt x="209483" y="1200754"/>
                  </a:lnTo>
                  <a:lnTo>
                    <a:pt x="201031" y="1198943"/>
                  </a:lnTo>
                  <a:lnTo>
                    <a:pt x="199824" y="1197132"/>
                  </a:lnTo>
                  <a:lnTo>
                    <a:pt x="193183" y="1193509"/>
                  </a:lnTo>
                  <a:lnTo>
                    <a:pt x="182317" y="1190491"/>
                  </a:lnTo>
                  <a:lnTo>
                    <a:pt x="177487" y="1186265"/>
                  </a:lnTo>
                  <a:lnTo>
                    <a:pt x="169639" y="1185661"/>
                  </a:lnTo>
                  <a:lnTo>
                    <a:pt x="161187" y="1190491"/>
                  </a:lnTo>
                  <a:lnTo>
                    <a:pt x="156358" y="1190491"/>
                  </a:lnTo>
                  <a:lnTo>
                    <a:pt x="140661" y="1187472"/>
                  </a:lnTo>
                  <a:lnTo>
                    <a:pt x="134625" y="1185058"/>
                  </a:lnTo>
                  <a:lnTo>
                    <a:pt x="126173" y="1180832"/>
                  </a:lnTo>
                  <a:lnTo>
                    <a:pt x="112288" y="1178417"/>
                  </a:lnTo>
                  <a:lnTo>
                    <a:pt x="111684" y="1174191"/>
                  </a:lnTo>
                  <a:lnTo>
                    <a:pt x="106854" y="1172984"/>
                  </a:lnTo>
                  <a:lnTo>
                    <a:pt x="104440" y="1166343"/>
                  </a:lnTo>
                  <a:lnTo>
                    <a:pt x="99006" y="1166343"/>
                  </a:lnTo>
                  <a:lnTo>
                    <a:pt x="96592" y="1163928"/>
                  </a:lnTo>
                  <a:lnTo>
                    <a:pt x="97799" y="1155477"/>
                  </a:lnTo>
                  <a:lnTo>
                    <a:pt x="95988" y="1153666"/>
                  </a:lnTo>
                  <a:lnTo>
                    <a:pt x="94780" y="1147025"/>
                  </a:lnTo>
                  <a:lnTo>
                    <a:pt x="96592" y="1143403"/>
                  </a:lnTo>
                  <a:lnTo>
                    <a:pt x="97799" y="1128914"/>
                  </a:lnTo>
                  <a:lnTo>
                    <a:pt x="99610" y="1124084"/>
                  </a:lnTo>
                  <a:lnTo>
                    <a:pt x="97195" y="1118651"/>
                  </a:lnTo>
                  <a:lnTo>
                    <a:pt x="92969" y="1113821"/>
                  </a:lnTo>
                  <a:lnTo>
                    <a:pt x="88743" y="1111407"/>
                  </a:lnTo>
                  <a:lnTo>
                    <a:pt x="84518" y="1111407"/>
                  </a:lnTo>
                  <a:lnTo>
                    <a:pt x="82707" y="1107784"/>
                  </a:lnTo>
                  <a:lnTo>
                    <a:pt x="82707" y="1100540"/>
                  </a:lnTo>
                  <a:lnTo>
                    <a:pt x="80895" y="1096918"/>
                  </a:lnTo>
                  <a:lnTo>
                    <a:pt x="71236" y="1099333"/>
                  </a:lnTo>
                  <a:lnTo>
                    <a:pt x="68821" y="1103558"/>
                  </a:lnTo>
                  <a:lnTo>
                    <a:pt x="62181" y="1109595"/>
                  </a:lnTo>
                  <a:lnTo>
                    <a:pt x="53125" y="1111407"/>
                  </a:lnTo>
                  <a:lnTo>
                    <a:pt x="51314" y="1118047"/>
                  </a:lnTo>
                  <a:lnTo>
                    <a:pt x="32600" y="1120462"/>
                  </a:lnTo>
                  <a:lnTo>
                    <a:pt x="26563" y="1116236"/>
                  </a:lnTo>
                  <a:lnTo>
                    <a:pt x="21129" y="1113821"/>
                  </a:lnTo>
                  <a:lnTo>
                    <a:pt x="20526" y="1110803"/>
                  </a:lnTo>
                  <a:lnTo>
                    <a:pt x="22941" y="1107181"/>
                  </a:lnTo>
                  <a:lnTo>
                    <a:pt x="12074" y="1103558"/>
                  </a:lnTo>
                  <a:lnTo>
                    <a:pt x="12074" y="1099936"/>
                  </a:lnTo>
                  <a:lnTo>
                    <a:pt x="16904" y="1095710"/>
                  </a:lnTo>
                  <a:lnTo>
                    <a:pt x="19318" y="1092088"/>
                  </a:lnTo>
                  <a:lnTo>
                    <a:pt x="24752" y="1090277"/>
                  </a:lnTo>
                  <a:lnTo>
                    <a:pt x="25959" y="1081222"/>
                  </a:lnTo>
                  <a:lnTo>
                    <a:pt x="22941" y="1080618"/>
                  </a:lnTo>
                  <a:lnTo>
                    <a:pt x="18715" y="1082429"/>
                  </a:lnTo>
                  <a:lnTo>
                    <a:pt x="17507" y="1074581"/>
                  </a:lnTo>
                  <a:lnTo>
                    <a:pt x="18715" y="1067941"/>
                  </a:lnTo>
                  <a:lnTo>
                    <a:pt x="16904" y="1066733"/>
                  </a:lnTo>
                  <a:lnTo>
                    <a:pt x="16300" y="1056470"/>
                  </a:lnTo>
                  <a:lnTo>
                    <a:pt x="14489" y="1055263"/>
                  </a:lnTo>
                  <a:lnTo>
                    <a:pt x="6641" y="1054659"/>
                  </a:lnTo>
                  <a:lnTo>
                    <a:pt x="7244" y="1044396"/>
                  </a:lnTo>
                  <a:lnTo>
                    <a:pt x="3622" y="1040170"/>
                  </a:lnTo>
                  <a:lnTo>
                    <a:pt x="5433" y="1030511"/>
                  </a:lnTo>
                  <a:lnTo>
                    <a:pt x="6641" y="1028096"/>
                  </a:lnTo>
                  <a:lnTo>
                    <a:pt x="6037" y="1023871"/>
                  </a:lnTo>
                  <a:lnTo>
                    <a:pt x="10867" y="1023267"/>
                  </a:lnTo>
                  <a:lnTo>
                    <a:pt x="14489" y="1020852"/>
                  </a:lnTo>
                  <a:lnTo>
                    <a:pt x="17507" y="1025078"/>
                  </a:lnTo>
                  <a:lnTo>
                    <a:pt x="18715" y="1029908"/>
                  </a:lnTo>
                  <a:lnTo>
                    <a:pt x="30789" y="1032322"/>
                  </a:lnTo>
                  <a:lnTo>
                    <a:pt x="31996" y="1027493"/>
                  </a:lnTo>
                  <a:lnTo>
                    <a:pt x="38033" y="1023871"/>
                  </a:lnTo>
                  <a:lnTo>
                    <a:pt x="40448" y="1020248"/>
                  </a:lnTo>
                  <a:lnTo>
                    <a:pt x="47692" y="1016626"/>
                  </a:lnTo>
                  <a:lnTo>
                    <a:pt x="45277" y="1009382"/>
                  </a:lnTo>
                  <a:lnTo>
                    <a:pt x="39844" y="1005760"/>
                  </a:lnTo>
                  <a:lnTo>
                    <a:pt x="33203" y="1006363"/>
                  </a:lnTo>
                  <a:lnTo>
                    <a:pt x="33203" y="999723"/>
                  </a:lnTo>
                  <a:lnTo>
                    <a:pt x="28977" y="1000326"/>
                  </a:lnTo>
                  <a:lnTo>
                    <a:pt x="29581" y="1005156"/>
                  </a:lnTo>
                  <a:lnTo>
                    <a:pt x="23544" y="1005760"/>
                  </a:lnTo>
                  <a:lnTo>
                    <a:pt x="19922" y="1002741"/>
                  </a:lnTo>
                  <a:lnTo>
                    <a:pt x="16300" y="1009985"/>
                  </a:lnTo>
                  <a:lnTo>
                    <a:pt x="12678" y="1007571"/>
                  </a:lnTo>
                  <a:lnTo>
                    <a:pt x="12074" y="999119"/>
                  </a:lnTo>
                  <a:lnTo>
                    <a:pt x="7244" y="1000326"/>
                  </a:lnTo>
                  <a:lnTo>
                    <a:pt x="8452" y="990667"/>
                  </a:lnTo>
                  <a:lnTo>
                    <a:pt x="0" y="988856"/>
                  </a:lnTo>
                  <a:lnTo>
                    <a:pt x="604" y="982819"/>
                  </a:lnTo>
                  <a:lnTo>
                    <a:pt x="4830" y="981008"/>
                  </a:lnTo>
                  <a:lnTo>
                    <a:pt x="8452" y="981612"/>
                  </a:lnTo>
                  <a:lnTo>
                    <a:pt x="17507" y="987045"/>
                  </a:lnTo>
                  <a:lnTo>
                    <a:pt x="22941" y="988856"/>
                  </a:lnTo>
                  <a:lnTo>
                    <a:pt x="23544" y="985234"/>
                  </a:lnTo>
                  <a:lnTo>
                    <a:pt x="30789" y="980404"/>
                  </a:lnTo>
                  <a:lnTo>
                    <a:pt x="31996" y="976782"/>
                  </a:lnTo>
                  <a:lnTo>
                    <a:pt x="35014" y="977386"/>
                  </a:lnTo>
                  <a:lnTo>
                    <a:pt x="38033" y="973764"/>
                  </a:lnTo>
                  <a:lnTo>
                    <a:pt x="39844" y="967123"/>
                  </a:lnTo>
                  <a:lnTo>
                    <a:pt x="44070" y="964708"/>
                  </a:lnTo>
                  <a:lnTo>
                    <a:pt x="44070" y="962293"/>
                  </a:lnTo>
                  <a:lnTo>
                    <a:pt x="48296" y="959275"/>
                  </a:lnTo>
                  <a:lnTo>
                    <a:pt x="51918" y="961086"/>
                  </a:lnTo>
                  <a:lnTo>
                    <a:pt x="58559" y="960482"/>
                  </a:lnTo>
                  <a:lnTo>
                    <a:pt x="66407" y="962293"/>
                  </a:lnTo>
                  <a:lnTo>
                    <a:pt x="70029" y="960482"/>
                  </a:lnTo>
                  <a:lnTo>
                    <a:pt x="70633" y="954445"/>
                  </a:lnTo>
                  <a:lnTo>
                    <a:pt x="73047" y="949616"/>
                  </a:lnTo>
                  <a:lnTo>
                    <a:pt x="74255" y="941164"/>
                  </a:lnTo>
                  <a:lnTo>
                    <a:pt x="81499" y="928486"/>
                  </a:lnTo>
                  <a:lnTo>
                    <a:pt x="81499" y="923657"/>
                  </a:lnTo>
                  <a:lnTo>
                    <a:pt x="86932" y="921846"/>
                  </a:lnTo>
                  <a:lnTo>
                    <a:pt x="89951" y="912187"/>
                  </a:lnTo>
                  <a:lnTo>
                    <a:pt x="86329" y="900113"/>
                  </a:lnTo>
                  <a:lnTo>
                    <a:pt x="83914" y="897698"/>
                  </a:lnTo>
                  <a:lnTo>
                    <a:pt x="77273" y="898905"/>
                  </a:lnTo>
                  <a:lnTo>
                    <a:pt x="73651" y="903131"/>
                  </a:lnTo>
                  <a:lnTo>
                    <a:pt x="70029" y="900716"/>
                  </a:lnTo>
                  <a:lnTo>
                    <a:pt x="61577" y="888642"/>
                  </a:lnTo>
                  <a:lnTo>
                    <a:pt x="67614" y="885020"/>
                  </a:lnTo>
                  <a:lnTo>
                    <a:pt x="64596" y="880190"/>
                  </a:lnTo>
                  <a:lnTo>
                    <a:pt x="63388" y="874153"/>
                  </a:lnTo>
                  <a:lnTo>
                    <a:pt x="58559" y="871135"/>
                  </a:lnTo>
                  <a:lnTo>
                    <a:pt x="57955" y="866909"/>
                  </a:lnTo>
                  <a:lnTo>
                    <a:pt x="62784" y="865098"/>
                  </a:lnTo>
                  <a:lnTo>
                    <a:pt x="65803" y="860269"/>
                  </a:lnTo>
                  <a:lnTo>
                    <a:pt x="71840" y="855439"/>
                  </a:lnTo>
                  <a:lnTo>
                    <a:pt x="80292" y="857250"/>
                  </a:lnTo>
                  <a:lnTo>
                    <a:pt x="82707" y="859665"/>
                  </a:lnTo>
                  <a:lnTo>
                    <a:pt x="87536" y="861476"/>
                  </a:lnTo>
                  <a:lnTo>
                    <a:pt x="96592" y="860872"/>
                  </a:lnTo>
                  <a:lnTo>
                    <a:pt x="101421" y="857854"/>
                  </a:lnTo>
                  <a:lnTo>
                    <a:pt x="103836" y="854232"/>
                  </a:lnTo>
                  <a:lnTo>
                    <a:pt x="103836" y="851213"/>
                  </a:lnTo>
                  <a:lnTo>
                    <a:pt x="116514" y="848195"/>
                  </a:lnTo>
                  <a:lnTo>
                    <a:pt x="120136" y="843969"/>
                  </a:lnTo>
                  <a:lnTo>
                    <a:pt x="126173" y="839743"/>
                  </a:lnTo>
                  <a:lnTo>
                    <a:pt x="129191" y="835517"/>
                  </a:lnTo>
                  <a:lnTo>
                    <a:pt x="138850" y="837328"/>
                  </a:lnTo>
                  <a:lnTo>
                    <a:pt x="144887" y="833102"/>
                  </a:lnTo>
                  <a:lnTo>
                    <a:pt x="146095" y="828876"/>
                  </a:lnTo>
                  <a:lnTo>
                    <a:pt x="139454" y="831291"/>
                  </a:lnTo>
                  <a:lnTo>
                    <a:pt x="134625" y="829480"/>
                  </a:lnTo>
                  <a:lnTo>
                    <a:pt x="140058" y="826462"/>
                  </a:lnTo>
                  <a:lnTo>
                    <a:pt x="135832" y="819821"/>
                  </a:lnTo>
                  <a:lnTo>
                    <a:pt x="129795" y="819217"/>
                  </a:lnTo>
                  <a:lnTo>
                    <a:pt x="125569" y="822236"/>
                  </a:lnTo>
                  <a:lnTo>
                    <a:pt x="121343" y="821632"/>
                  </a:lnTo>
                  <a:lnTo>
                    <a:pt x="117721" y="816802"/>
                  </a:lnTo>
                  <a:lnTo>
                    <a:pt x="112288" y="816802"/>
                  </a:lnTo>
                  <a:lnTo>
                    <a:pt x="108062" y="813784"/>
                  </a:lnTo>
                  <a:lnTo>
                    <a:pt x="104440" y="816199"/>
                  </a:lnTo>
                  <a:lnTo>
                    <a:pt x="101421" y="808351"/>
                  </a:lnTo>
                  <a:lnTo>
                    <a:pt x="103232" y="804728"/>
                  </a:lnTo>
                  <a:lnTo>
                    <a:pt x="103836" y="799295"/>
                  </a:lnTo>
                  <a:lnTo>
                    <a:pt x="106854" y="799295"/>
                  </a:lnTo>
                  <a:lnTo>
                    <a:pt x="109269" y="795069"/>
                  </a:lnTo>
                  <a:lnTo>
                    <a:pt x="109269" y="786617"/>
                  </a:lnTo>
                  <a:lnTo>
                    <a:pt x="114702" y="784203"/>
                  </a:lnTo>
                  <a:lnTo>
                    <a:pt x="117721" y="776958"/>
                  </a:lnTo>
                  <a:lnTo>
                    <a:pt x="126776" y="775751"/>
                  </a:lnTo>
                  <a:lnTo>
                    <a:pt x="129191" y="772129"/>
                  </a:lnTo>
                  <a:lnTo>
                    <a:pt x="137643" y="767299"/>
                  </a:lnTo>
                  <a:lnTo>
                    <a:pt x="142473" y="768506"/>
                  </a:lnTo>
                  <a:lnTo>
                    <a:pt x="144284" y="764281"/>
                  </a:lnTo>
                  <a:lnTo>
                    <a:pt x="148510" y="763073"/>
                  </a:lnTo>
                  <a:lnTo>
                    <a:pt x="150924" y="758847"/>
                  </a:lnTo>
                  <a:lnTo>
                    <a:pt x="155150" y="758244"/>
                  </a:lnTo>
                  <a:lnTo>
                    <a:pt x="156358" y="760658"/>
                  </a:lnTo>
                  <a:lnTo>
                    <a:pt x="166620" y="755829"/>
                  </a:lnTo>
                  <a:lnTo>
                    <a:pt x="170243" y="751603"/>
                  </a:lnTo>
                  <a:lnTo>
                    <a:pt x="173865" y="744359"/>
                  </a:lnTo>
                  <a:lnTo>
                    <a:pt x="178091" y="740737"/>
                  </a:lnTo>
                  <a:lnTo>
                    <a:pt x="184731" y="739529"/>
                  </a:lnTo>
                  <a:lnTo>
                    <a:pt x="181713" y="730474"/>
                  </a:lnTo>
                  <a:lnTo>
                    <a:pt x="178694" y="728663"/>
                  </a:lnTo>
                  <a:lnTo>
                    <a:pt x="181713" y="724437"/>
                  </a:lnTo>
                  <a:lnTo>
                    <a:pt x="181713" y="719004"/>
                  </a:lnTo>
                  <a:lnTo>
                    <a:pt x="184731" y="715985"/>
                  </a:lnTo>
                  <a:lnTo>
                    <a:pt x="183524" y="710552"/>
                  </a:lnTo>
                  <a:lnTo>
                    <a:pt x="184731" y="708741"/>
                  </a:lnTo>
                  <a:lnTo>
                    <a:pt x="182317" y="701496"/>
                  </a:lnTo>
                  <a:lnTo>
                    <a:pt x="178694" y="700893"/>
                  </a:lnTo>
                  <a:lnTo>
                    <a:pt x="179902" y="690630"/>
                  </a:lnTo>
                  <a:lnTo>
                    <a:pt x="177487" y="685800"/>
                  </a:lnTo>
                  <a:lnTo>
                    <a:pt x="179902" y="675537"/>
                  </a:lnTo>
                  <a:lnTo>
                    <a:pt x="185335" y="664671"/>
                  </a:lnTo>
                  <a:lnTo>
                    <a:pt x="189561" y="661652"/>
                  </a:lnTo>
                  <a:lnTo>
                    <a:pt x="191372" y="655011"/>
                  </a:lnTo>
                  <a:lnTo>
                    <a:pt x="194994" y="652597"/>
                  </a:lnTo>
                  <a:lnTo>
                    <a:pt x="195598" y="648975"/>
                  </a:lnTo>
                  <a:lnTo>
                    <a:pt x="193183" y="646560"/>
                  </a:lnTo>
                  <a:lnTo>
                    <a:pt x="193183" y="639919"/>
                  </a:lnTo>
                  <a:lnTo>
                    <a:pt x="190165" y="637504"/>
                  </a:lnTo>
                  <a:lnTo>
                    <a:pt x="188957" y="630864"/>
                  </a:lnTo>
                  <a:lnTo>
                    <a:pt x="184731" y="628449"/>
                  </a:lnTo>
                  <a:lnTo>
                    <a:pt x="182317" y="620601"/>
                  </a:lnTo>
                  <a:lnTo>
                    <a:pt x="176883" y="616375"/>
                  </a:lnTo>
                  <a:lnTo>
                    <a:pt x="172657" y="607320"/>
                  </a:lnTo>
                  <a:lnTo>
                    <a:pt x="178091" y="603094"/>
                  </a:lnTo>
                  <a:lnTo>
                    <a:pt x="175676" y="597057"/>
                  </a:lnTo>
                  <a:lnTo>
                    <a:pt x="171450" y="593434"/>
                  </a:lnTo>
                  <a:lnTo>
                    <a:pt x="167224" y="595245"/>
                  </a:lnTo>
                  <a:lnTo>
                    <a:pt x="159376" y="593434"/>
                  </a:lnTo>
                  <a:lnTo>
                    <a:pt x="150321" y="594642"/>
                  </a:lnTo>
                  <a:lnTo>
                    <a:pt x="146698" y="592831"/>
                  </a:lnTo>
                  <a:lnTo>
                    <a:pt x="147302" y="589209"/>
                  </a:lnTo>
                  <a:lnTo>
                    <a:pt x="152735" y="584379"/>
                  </a:lnTo>
                  <a:lnTo>
                    <a:pt x="152735" y="572909"/>
                  </a:lnTo>
                  <a:lnTo>
                    <a:pt x="156358" y="568683"/>
                  </a:lnTo>
                  <a:lnTo>
                    <a:pt x="158772" y="563250"/>
                  </a:lnTo>
                  <a:lnTo>
                    <a:pt x="167828" y="553590"/>
                  </a:lnTo>
                  <a:lnTo>
                    <a:pt x="158772" y="544535"/>
                  </a:lnTo>
                  <a:lnTo>
                    <a:pt x="154547" y="544535"/>
                  </a:lnTo>
                  <a:lnTo>
                    <a:pt x="151528" y="546950"/>
                  </a:lnTo>
                  <a:lnTo>
                    <a:pt x="147302" y="545139"/>
                  </a:lnTo>
                  <a:lnTo>
                    <a:pt x="138850" y="537894"/>
                  </a:lnTo>
                  <a:lnTo>
                    <a:pt x="141265" y="534876"/>
                  </a:lnTo>
                  <a:lnTo>
                    <a:pt x="145491" y="534876"/>
                  </a:lnTo>
                  <a:lnTo>
                    <a:pt x="147302" y="528235"/>
                  </a:lnTo>
                  <a:lnTo>
                    <a:pt x="145491" y="520991"/>
                  </a:lnTo>
                  <a:lnTo>
                    <a:pt x="153943" y="517972"/>
                  </a:lnTo>
                  <a:lnTo>
                    <a:pt x="152735" y="511935"/>
                  </a:lnTo>
                  <a:lnTo>
                    <a:pt x="155150" y="507709"/>
                  </a:lnTo>
                  <a:lnTo>
                    <a:pt x="159376" y="504087"/>
                  </a:lnTo>
                  <a:lnTo>
                    <a:pt x="158772" y="500465"/>
                  </a:lnTo>
                  <a:lnTo>
                    <a:pt x="150924" y="500465"/>
                  </a:lnTo>
                  <a:lnTo>
                    <a:pt x="153943" y="491410"/>
                  </a:lnTo>
                  <a:lnTo>
                    <a:pt x="152132" y="487787"/>
                  </a:lnTo>
                  <a:lnTo>
                    <a:pt x="156961" y="485373"/>
                  </a:lnTo>
                  <a:lnTo>
                    <a:pt x="155754" y="475714"/>
                  </a:lnTo>
                  <a:lnTo>
                    <a:pt x="158169" y="475714"/>
                  </a:lnTo>
                  <a:lnTo>
                    <a:pt x="159980" y="482958"/>
                  </a:lnTo>
                  <a:lnTo>
                    <a:pt x="166017" y="495635"/>
                  </a:lnTo>
                  <a:lnTo>
                    <a:pt x="169639" y="499861"/>
                  </a:lnTo>
                  <a:lnTo>
                    <a:pt x="171450" y="504691"/>
                  </a:lnTo>
                  <a:lnTo>
                    <a:pt x="176883" y="507709"/>
                  </a:lnTo>
                  <a:lnTo>
                    <a:pt x="185939" y="505898"/>
                  </a:lnTo>
                  <a:lnTo>
                    <a:pt x="190165" y="497447"/>
                  </a:lnTo>
                  <a:lnTo>
                    <a:pt x="197409" y="495635"/>
                  </a:lnTo>
                  <a:lnTo>
                    <a:pt x="195598" y="489598"/>
                  </a:lnTo>
                  <a:lnTo>
                    <a:pt x="196202" y="485373"/>
                  </a:lnTo>
                  <a:lnTo>
                    <a:pt x="201635" y="485373"/>
                  </a:lnTo>
                  <a:lnTo>
                    <a:pt x="201635" y="481147"/>
                  </a:lnTo>
                  <a:lnTo>
                    <a:pt x="199824" y="476317"/>
                  </a:lnTo>
                  <a:lnTo>
                    <a:pt x="196805" y="475110"/>
                  </a:lnTo>
                  <a:lnTo>
                    <a:pt x="191372" y="476921"/>
                  </a:lnTo>
                  <a:lnTo>
                    <a:pt x="177487" y="475714"/>
                  </a:lnTo>
                  <a:lnTo>
                    <a:pt x="173261" y="474506"/>
                  </a:lnTo>
                  <a:lnTo>
                    <a:pt x="172054" y="472091"/>
                  </a:lnTo>
                  <a:lnTo>
                    <a:pt x="167828" y="472091"/>
                  </a:lnTo>
                  <a:lnTo>
                    <a:pt x="167828" y="463036"/>
                  </a:lnTo>
                  <a:lnTo>
                    <a:pt x="161791" y="452169"/>
                  </a:lnTo>
                  <a:lnTo>
                    <a:pt x="161187" y="443114"/>
                  </a:lnTo>
                  <a:lnTo>
                    <a:pt x="162998" y="437077"/>
                  </a:lnTo>
                  <a:lnTo>
                    <a:pt x="167224" y="435266"/>
                  </a:lnTo>
                  <a:lnTo>
                    <a:pt x="169035" y="437077"/>
                  </a:lnTo>
                  <a:lnTo>
                    <a:pt x="169639" y="443717"/>
                  </a:lnTo>
                  <a:lnTo>
                    <a:pt x="176883" y="443114"/>
                  </a:lnTo>
                  <a:lnTo>
                    <a:pt x="179298" y="445529"/>
                  </a:lnTo>
                  <a:lnTo>
                    <a:pt x="179298" y="452169"/>
                  </a:lnTo>
                  <a:lnTo>
                    <a:pt x="186542" y="453377"/>
                  </a:lnTo>
                  <a:lnTo>
                    <a:pt x="185939" y="456999"/>
                  </a:lnTo>
                  <a:lnTo>
                    <a:pt x="199824" y="458206"/>
                  </a:lnTo>
                  <a:lnTo>
                    <a:pt x="206464" y="461225"/>
                  </a:lnTo>
                  <a:lnTo>
                    <a:pt x="212501" y="455188"/>
                  </a:lnTo>
                  <a:lnTo>
                    <a:pt x="216124" y="456999"/>
                  </a:lnTo>
                  <a:lnTo>
                    <a:pt x="221557" y="454584"/>
                  </a:lnTo>
                  <a:lnTo>
                    <a:pt x="220953" y="437077"/>
                  </a:lnTo>
                  <a:lnTo>
                    <a:pt x="225783" y="432247"/>
                  </a:lnTo>
                  <a:lnTo>
                    <a:pt x="231216" y="431040"/>
                  </a:lnTo>
                  <a:lnTo>
                    <a:pt x="232423" y="427418"/>
                  </a:lnTo>
                  <a:lnTo>
                    <a:pt x="229405" y="422588"/>
                  </a:lnTo>
                  <a:lnTo>
                    <a:pt x="230009" y="418966"/>
                  </a:lnTo>
                  <a:lnTo>
                    <a:pt x="233027" y="417155"/>
                  </a:lnTo>
                  <a:lnTo>
                    <a:pt x="238460" y="421381"/>
                  </a:lnTo>
                  <a:lnTo>
                    <a:pt x="261401" y="418966"/>
                  </a:lnTo>
                  <a:lnTo>
                    <a:pt x="269249" y="420173"/>
                  </a:lnTo>
                  <a:lnTo>
                    <a:pt x="269853" y="423796"/>
                  </a:lnTo>
                  <a:lnTo>
                    <a:pt x="263212" y="428021"/>
                  </a:lnTo>
                  <a:lnTo>
                    <a:pt x="263816" y="433455"/>
                  </a:lnTo>
                  <a:lnTo>
                    <a:pt x="266834" y="437680"/>
                  </a:lnTo>
                  <a:lnTo>
                    <a:pt x="264419" y="443717"/>
                  </a:lnTo>
                  <a:lnTo>
                    <a:pt x="262608" y="450358"/>
                  </a:lnTo>
                  <a:lnTo>
                    <a:pt x="257175" y="440095"/>
                  </a:lnTo>
                  <a:lnTo>
                    <a:pt x="255968" y="434662"/>
                  </a:lnTo>
                  <a:lnTo>
                    <a:pt x="252345" y="438284"/>
                  </a:lnTo>
                  <a:lnTo>
                    <a:pt x="256571" y="446132"/>
                  </a:lnTo>
                  <a:lnTo>
                    <a:pt x="252345" y="449151"/>
                  </a:lnTo>
                  <a:lnTo>
                    <a:pt x="251138" y="454584"/>
                  </a:lnTo>
                  <a:lnTo>
                    <a:pt x="261401" y="458810"/>
                  </a:lnTo>
                  <a:lnTo>
                    <a:pt x="264419" y="455188"/>
                  </a:lnTo>
                  <a:lnTo>
                    <a:pt x="274079" y="456999"/>
                  </a:lnTo>
                  <a:lnTo>
                    <a:pt x="281323" y="453980"/>
                  </a:lnTo>
                  <a:lnTo>
                    <a:pt x="284945" y="453980"/>
                  </a:lnTo>
                  <a:lnTo>
                    <a:pt x="283134" y="460621"/>
                  </a:lnTo>
                  <a:lnTo>
                    <a:pt x="268042" y="467262"/>
                  </a:lnTo>
                  <a:lnTo>
                    <a:pt x="265627" y="467865"/>
                  </a:lnTo>
                  <a:lnTo>
                    <a:pt x="262005" y="471488"/>
                  </a:lnTo>
                  <a:lnTo>
                    <a:pt x="258986" y="471488"/>
                  </a:lnTo>
                  <a:lnTo>
                    <a:pt x="255968" y="463640"/>
                  </a:lnTo>
                  <a:lnTo>
                    <a:pt x="246912" y="461225"/>
                  </a:lnTo>
                  <a:lnTo>
                    <a:pt x="248723" y="453377"/>
                  </a:lnTo>
                  <a:lnTo>
                    <a:pt x="239064" y="455791"/>
                  </a:lnTo>
                  <a:lnTo>
                    <a:pt x="244497" y="464243"/>
                  </a:lnTo>
                  <a:lnTo>
                    <a:pt x="249327" y="466658"/>
                  </a:lnTo>
                  <a:lnTo>
                    <a:pt x="248120" y="469677"/>
                  </a:lnTo>
                  <a:lnTo>
                    <a:pt x="242083" y="470280"/>
                  </a:lnTo>
                  <a:lnTo>
                    <a:pt x="236649" y="477525"/>
                  </a:lnTo>
                  <a:lnTo>
                    <a:pt x="237857" y="484165"/>
                  </a:lnTo>
                  <a:lnTo>
                    <a:pt x="242083" y="492617"/>
                  </a:lnTo>
                  <a:lnTo>
                    <a:pt x="244497" y="489598"/>
                  </a:lnTo>
                  <a:lnTo>
                    <a:pt x="248723" y="490806"/>
                  </a:lnTo>
                  <a:lnTo>
                    <a:pt x="252345" y="490202"/>
                  </a:lnTo>
                  <a:lnTo>
                    <a:pt x="260194" y="492617"/>
                  </a:lnTo>
                  <a:lnTo>
                    <a:pt x="269853" y="493824"/>
                  </a:lnTo>
                  <a:lnTo>
                    <a:pt x="272267" y="495635"/>
                  </a:lnTo>
                  <a:lnTo>
                    <a:pt x="290378" y="499258"/>
                  </a:lnTo>
                  <a:lnTo>
                    <a:pt x="297019" y="498050"/>
                  </a:lnTo>
                  <a:lnTo>
                    <a:pt x="307886" y="493221"/>
                  </a:lnTo>
                  <a:lnTo>
                    <a:pt x="310904" y="494428"/>
                  </a:lnTo>
                  <a:lnTo>
                    <a:pt x="316941" y="492617"/>
                  </a:lnTo>
                  <a:lnTo>
                    <a:pt x="323582" y="500465"/>
                  </a:lnTo>
                  <a:lnTo>
                    <a:pt x="333241" y="497447"/>
                  </a:lnTo>
                  <a:lnTo>
                    <a:pt x="337467" y="491410"/>
                  </a:lnTo>
                  <a:lnTo>
                    <a:pt x="350144" y="483561"/>
                  </a:lnTo>
                  <a:lnTo>
                    <a:pt x="359200" y="482958"/>
                  </a:lnTo>
                  <a:lnTo>
                    <a:pt x="363426" y="484769"/>
                  </a:lnTo>
                  <a:lnTo>
                    <a:pt x="370066" y="490806"/>
                  </a:lnTo>
                  <a:lnTo>
                    <a:pt x="370670" y="493824"/>
                  </a:lnTo>
                  <a:lnTo>
                    <a:pt x="368255" y="504691"/>
                  </a:lnTo>
                  <a:lnTo>
                    <a:pt x="371274" y="504691"/>
                  </a:lnTo>
                  <a:lnTo>
                    <a:pt x="371878" y="513143"/>
                  </a:lnTo>
                  <a:lnTo>
                    <a:pt x="373085" y="516765"/>
                  </a:lnTo>
                  <a:lnTo>
                    <a:pt x="377311" y="518576"/>
                  </a:lnTo>
                  <a:lnTo>
                    <a:pt x="379726" y="524613"/>
                  </a:lnTo>
                  <a:lnTo>
                    <a:pt x="385159" y="525217"/>
                  </a:lnTo>
                  <a:lnTo>
                    <a:pt x="384555" y="531254"/>
                  </a:lnTo>
                  <a:lnTo>
                    <a:pt x="388177" y="534272"/>
                  </a:lnTo>
                  <a:lnTo>
                    <a:pt x="383951" y="541516"/>
                  </a:lnTo>
                  <a:lnTo>
                    <a:pt x="385159" y="544535"/>
                  </a:lnTo>
                  <a:lnTo>
                    <a:pt x="384555" y="552987"/>
                  </a:lnTo>
                  <a:lnTo>
                    <a:pt x="383348" y="554798"/>
                  </a:lnTo>
                  <a:lnTo>
                    <a:pt x="374896" y="560231"/>
                  </a:lnTo>
                  <a:lnTo>
                    <a:pt x="368255" y="560231"/>
                  </a:lnTo>
                  <a:lnTo>
                    <a:pt x="364633" y="557213"/>
                  </a:lnTo>
                  <a:lnTo>
                    <a:pt x="365237" y="550572"/>
                  </a:lnTo>
                  <a:lnTo>
                    <a:pt x="360407" y="548761"/>
                  </a:lnTo>
                  <a:lnTo>
                    <a:pt x="359200" y="552383"/>
                  </a:lnTo>
                  <a:lnTo>
                    <a:pt x="353163" y="559024"/>
                  </a:lnTo>
                  <a:lnTo>
                    <a:pt x="353163" y="563250"/>
                  </a:lnTo>
                  <a:lnTo>
                    <a:pt x="348937" y="564457"/>
                  </a:lnTo>
                  <a:lnTo>
                    <a:pt x="349541" y="568079"/>
                  </a:lnTo>
                  <a:lnTo>
                    <a:pt x="349541" y="577135"/>
                  </a:lnTo>
                  <a:lnTo>
                    <a:pt x="354974" y="585586"/>
                  </a:lnTo>
                  <a:lnTo>
                    <a:pt x="361615" y="584983"/>
                  </a:lnTo>
                  <a:lnTo>
                    <a:pt x="364633" y="588001"/>
                  </a:lnTo>
                  <a:lnTo>
                    <a:pt x="364633" y="597057"/>
                  </a:lnTo>
                  <a:lnTo>
                    <a:pt x="363426" y="604301"/>
                  </a:lnTo>
                  <a:lnTo>
                    <a:pt x="356785" y="606112"/>
                  </a:lnTo>
                  <a:lnTo>
                    <a:pt x="350748" y="624223"/>
                  </a:lnTo>
                  <a:lnTo>
                    <a:pt x="357992" y="625431"/>
                  </a:lnTo>
                  <a:lnTo>
                    <a:pt x="359804" y="630864"/>
                  </a:lnTo>
                  <a:lnTo>
                    <a:pt x="364633" y="632675"/>
                  </a:lnTo>
                  <a:lnTo>
                    <a:pt x="368255" y="631468"/>
                  </a:lnTo>
                  <a:lnTo>
                    <a:pt x="368255" y="639919"/>
                  </a:lnTo>
                  <a:lnTo>
                    <a:pt x="357992" y="641730"/>
                  </a:lnTo>
                  <a:lnTo>
                    <a:pt x="357992" y="647767"/>
                  </a:lnTo>
                  <a:lnTo>
                    <a:pt x="354370" y="656219"/>
                  </a:lnTo>
                  <a:lnTo>
                    <a:pt x="349541" y="656822"/>
                  </a:lnTo>
                  <a:lnTo>
                    <a:pt x="348937" y="660445"/>
                  </a:lnTo>
                  <a:lnTo>
                    <a:pt x="341693" y="662859"/>
                  </a:lnTo>
                  <a:lnTo>
                    <a:pt x="338070" y="656219"/>
                  </a:lnTo>
                  <a:lnTo>
                    <a:pt x="338674" y="651993"/>
                  </a:lnTo>
                  <a:lnTo>
                    <a:pt x="335052" y="648371"/>
                  </a:lnTo>
                  <a:lnTo>
                    <a:pt x="329619" y="651993"/>
                  </a:lnTo>
                  <a:lnTo>
                    <a:pt x="328411" y="656219"/>
                  </a:lnTo>
                  <a:lnTo>
                    <a:pt x="314526" y="656219"/>
                  </a:lnTo>
                  <a:lnTo>
                    <a:pt x="315130" y="651993"/>
                  </a:lnTo>
                  <a:lnTo>
                    <a:pt x="306678" y="648975"/>
                  </a:lnTo>
                  <a:lnTo>
                    <a:pt x="303056" y="644749"/>
                  </a:lnTo>
                  <a:lnTo>
                    <a:pt x="298830" y="655011"/>
                  </a:lnTo>
                  <a:lnTo>
                    <a:pt x="292793" y="660445"/>
                  </a:lnTo>
                  <a:lnTo>
                    <a:pt x="291586" y="673726"/>
                  </a:lnTo>
                  <a:lnTo>
                    <a:pt x="297623" y="676141"/>
                  </a:lnTo>
                  <a:lnTo>
                    <a:pt x="301245" y="680367"/>
                  </a:lnTo>
                  <a:lnTo>
                    <a:pt x="307886" y="683989"/>
                  </a:lnTo>
                  <a:lnTo>
                    <a:pt x="313319" y="688215"/>
                  </a:lnTo>
                  <a:lnTo>
                    <a:pt x="314526" y="693044"/>
                  </a:lnTo>
                  <a:lnTo>
                    <a:pt x="313923" y="697270"/>
                  </a:lnTo>
                  <a:lnTo>
                    <a:pt x="317545" y="700893"/>
                  </a:lnTo>
                  <a:lnTo>
                    <a:pt x="324185" y="699685"/>
                  </a:lnTo>
                  <a:lnTo>
                    <a:pt x="331430" y="700893"/>
                  </a:lnTo>
                  <a:lnTo>
                    <a:pt x="339278" y="706930"/>
                  </a:lnTo>
                  <a:lnTo>
                    <a:pt x="341089" y="703911"/>
                  </a:lnTo>
                  <a:lnTo>
                    <a:pt x="339278" y="696667"/>
                  </a:lnTo>
                  <a:lnTo>
                    <a:pt x="344107" y="697270"/>
                  </a:lnTo>
                  <a:lnTo>
                    <a:pt x="345918" y="694856"/>
                  </a:lnTo>
                  <a:lnTo>
                    <a:pt x="347126" y="686404"/>
                  </a:lnTo>
                  <a:lnTo>
                    <a:pt x="341089" y="683385"/>
                  </a:lnTo>
                  <a:lnTo>
                    <a:pt x="342296" y="677348"/>
                  </a:lnTo>
                  <a:lnTo>
                    <a:pt x="347126" y="677952"/>
                  </a:lnTo>
                  <a:lnTo>
                    <a:pt x="353767" y="682782"/>
                  </a:lnTo>
                  <a:lnTo>
                    <a:pt x="354370" y="688215"/>
                  </a:lnTo>
                  <a:lnTo>
                    <a:pt x="357992" y="688819"/>
                  </a:lnTo>
                  <a:lnTo>
                    <a:pt x="362822" y="685196"/>
                  </a:lnTo>
                  <a:lnTo>
                    <a:pt x="373085" y="679763"/>
                  </a:lnTo>
                  <a:lnTo>
                    <a:pt x="378518" y="682178"/>
                  </a:lnTo>
                  <a:lnTo>
                    <a:pt x="386970" y="677348"/>
                  </a:lnTo>
                  <a:lnTo>
                    <a:pt x="389385" y="677952"/>
                  </a:lnTo>
                  <a:lnTo>
                    <a:pt x="393007" y="673726"/>
                  </a:lnTo>
                  <a:lnTo>
                    <a:pt x="398440" y="671311"/>
                  </a:lnTo>
                  <a:lnTo>
                    <a:pt x="399648" y="661652"/>
                  </a:lnTo>
                  <a:lnTo>
                    <a:pt x="395422" y="656219"/>
                  </a:lnTo>
                  <a:lnTo>
                    <a:pt x="395422" y="650182"/>
                  </a:lnTo>
                  <a:lnTo>
                    <a:pt x="401459" y="648975"/>
                  </a:lnTo>
                  <a:lnTo>
                    <a:pt x="408703" y="644749"/>
                  </a:lnTo>
                  <a:lnTo>
                    <a:pt x="412325" y="639315"/>
                  </a:lnTo>
                  <a:lnTo>
                    <a:pt x="423796" y="635693"/>
                  </a:lnTo>
                  <a:lnTo>
                    <a:pt x="425003" y="634486"/>
                  </a:lnTo>
                  <a:lnTo>
                    <a:pt x="431040" y="634486"/>
                  </a:lnTo>
                  <a:lnTo>
                    <a:pt x="429832" y="629053"/>
                  </a:lnTo>
                  <a:lnTo>
                    <a:pt x="431644" y="626034"/>
                  </a:lnTo>
                  <a:lnTo>
                    <a:pt x="430436" y="617582"/>
                  </a:lnTo>
                  <a:lnTo>
                    <a:pt x="428021" y="615771"/>
                  </a:lnTo>
                  <a:lnTo>
                    <a:pt x="428625" y="609734"/>
                  </a:lnTo>
                  <a:lnTo>
                    <a:pt x="434662" y="602490"/>
                  </a:lnTo>
                  <a:lnTo>
                    <a:pt x="435266" y="600679"/>
                  </a:lnTo>
                  <a:lnTo>
                    <a:pt x="432851" y="592227"/>
                  </a:lnTo>
                  <a:lnTo>
                    <a:pt x="434058" y="589812"/>
                  </a:lnTo>
                  <a:lnTo>
                    <a:pt x="438284" y="589209"/>
                  </a:lnTo>
                  <a:lnTo>
                    <a:pt x="438888" y="584379"/>
                  </a:lnTo>
                  <a:lnTo>
                    <a:pt x="441906" y="580757"/>
                  </a:lnTo>
                  <a:lnTo>
                    <a:pt x="446132" y="585586"/>
                  </a:lnTo>
                  <a:lnTo>
                    <a:pt x="443717" y="591623"/>
                  </a:lnTo>
                  <a:lnTo>
                    <a:pt x="445528" y="595245"/>
                  </a:lnTo>
                  <a:lnTo>
                    <a:pt x="446132" y="603094"/>
                  </a:lnTo>
                  <a:lnTo>
                    <a:pt x="449754" y="605508"/>
                  </a:lnTo>
                  <a:lnTo>
                    <a:pt x="454584" y="604301"/>
                  </a:lnTo>
                  <a:lnTo>
                    <a:pt x="460621" y="607320"/>
                  </a:lnTo>
                  <a:lnTo>
                    <a:pt x="463036" y="602490"/>
                  </a:lnTo>
                  <a:lnTo>
                    <a:pt x="469073" y="599471"/>
                  </a:lnTo>
                  <a:lnTo>
                    <a:pt x="476317" y="599471"/>
                  </a:lnTo>
                  <a:lnTo>
                    <a:pt x="488391" y="608527"/>
                  </a:lnTo>
                  <a:lnTo>
                    <a:pt x="490806" y="604905"/>
                  </a:lnTo>
                  <a:lnTo>
                    <a:pt x="496843" y="606716"/>
                  </a:lnTo>
                  <a:lnTo>
                    <a:pt x="499258" y="604301"/>
                  </a:lnTo>
                  <a:lnTo>
                    <a:pt x="505898" y="607923"/>
                  </a:lnTo>
                  <a:lnTo>
                    <a:pt x="508313" y="610942"/>
                  </a:lnTo>
                  <a:lnTo>
                    <a:pt x="508917" y="615771"/>
                  </a:lnTo>
                  <a:lnTo>
                    <a:pt x="511332" y="619394"/>
                  </a:lnTo>
                  <a:lnTo>
                    <a:pt x="517972" y="618186"/>
                  </a:lnTo>
                  <a:lnTo>
                    <a:pt x="522802" y="615168"/>
                  </a:lnTo>
                  <a:lnTo>
                    <a:pt x="519783" y="610338"/>
                  </a:lnTo>
                  <a:lnTo>
                    <a:pt x="520991" y="607923"/>
                  </a:lnTo>
                  <a:lnTo>
                    <a:pt x="530046" y="601283"/>
                  </a:lnTo>
                  <a:lnTo>
                    <a:pt x="530650" y="596453"/>
                  </a:lnTo>
                  <a:lnTo>
                    <a:pt x="535480" y="596453"/>
                  </a:lnTo>
                  <a:lnTo>
                    <a:pt x="543328" y="594642"/>
                  </a:lnTo>
                  <a:lnTo>
                    <a:pt x="546346" y="591623"/>
                  </a:lnTo>
                  <a:lnTo>
                    <a:pt x="548157" y="599471"/>
                  </a:lnTo>
                  <a:lnTo>
                    <a:pt x="545139" y="603697"/>
                  </a:lnTo>
                  <a:lnTo>
                    <a:pt x="542724" y="612149"/>
                  </a:lnTo>
                  <a:lnTo>
                    <a:pt x="548157" y="616979"/>
                  </a:lnTo>
                  <a:lnTo>
                    <a:pt x="551779" y="619394"/>
                  </a:lnTo>
                  <a:lnTo>
                    <a:pt x="553590" y="617582"/>
                  </a:lnTo>
                  <a:lnTo>
                    <a:pt x="559024" y="616979"/>
                  </a:lnTo>
                  <a:lnTo>
                    <a:pt x="562042" y="618790"/>
                  </a:lnTo>
                  <a:lnTo>
                    <a:pt x="566268" y="627845"/>
                  </a:lnTo>
                  <a:lnTo>
                    <a:pt x="568683" y="629053"/>
                  </a:lnTo>
                  <a:lnTo>
                    <a:pt x="574116" y="627845"/>
                  </a:lnTo>
                  <a:lnTo>
                    <a:pt x="580153" y="624827"/>
                  </a:lnTo>
                  <a:lnTo>
                    <a:pt x="583172" y="624223"/>
                  </a:lnTo>
                  <a:lnTo>
                    <a:pt x="589209" y="626638"/>
                  </a:lnTo>
                  <a:lnTo>
                    <a:pt x="592227" y="613357"/>
                  </a:lnTo>
                  <a:lnTo>
                    <a:pt x="595849" y="613960"/>
                  </a:lnTo>
                  <a:lnTo>
                    <a:pt x="598264" y="610942"/>
                  </a:lnTo>
                  <a:lnTo>
                    <a:pt x="592831" y="606112"/>
                  </a:lnTo>
                  <a:lnTo>
                    <a:pt x="592227" y="603697"/>
                  </a:lnTo>
                  <a:lnTo>
                    <a:pt x="583775" y="594642"/>
                  </a:lnTo>
                  <a:lnTo>
                    <a:pt x="580757" y="585586"/>
                  </a:lnTo>
                  <a:lnTo>
                    <a:pt x="577738" y="581964"/>
                  </a:lnTo>
                  <a:lnTo>
                    <a:pt x="575927" y="574720"/>
                  </a:lnTo>
                  <a:lnTo>
                    <a:pt x="578342" y="572909"/>
                  </a:lnTo>
                  <a:lnTo>
                    <a:pt x="578946" y="568079"/>
                  </a:lnTo>
                  <a:lnTo>
                    <a:pt x="577135" y="563853"/>
                  </a:lnTo>
                  <a:lnTo>
                    <a:pt x="578946" y="557213"/>
                  </a:lnTo>
                  <a:lnTo>
                    <a:pt x="577135" y="556005"/>
                  </a:lnTo>
                  <a:lnTo>
                    <a:pt x="578946" y="549968"/>
                  </a:lnTo>
                  <a:lnTo>
                    <a:pt x="577738" y="545742"/>
                  </a:lnTo>
                  <a:lnTo>
                    <a:pt x="575323" y="543327"/>
                  </a:lnTo>
                  <a:lnTo>
                    <a:pt x="571098" y="534876"/>
                  </a:lnTo>
                  <a:lnTo>
                    <a:pt x="577738" y="531254"/>
                  </a:lnTo>
                  <a:lnTo>
                    <a:pt x="581964" y="531857"/>
                  </a:lnTo>
                  <a:lnTo>
                    <a:pt x="583775" y="536687"/>
                  </a:lnTo>
                  <a:lnTo>
                    <a:pt x="586794" y="536687"/>
                  </a:lnTo>
                  <a:lnTo>
                    <a:pt x="589209" y="531857"/>
                  </a:lnTo>
                  <a:lnTo>
                    <a:pt x="592831" y="534876"/>
                  </a:lnTo>
                  <a:lnTo>
                    <a:pt x="592227" y="545742"/>
                  </a:lnTo>
                  <a:lnTo>
                    <a:pt x="597660" y="550572"/>
                  </a:lnTo>
                  <a:lnTo>
                    <a:pt x="601282" y="551779"/>
                  </a:lnTo>
                  <a:lnTo>
                    <a:pt x="607923" y="548761"/>
                  </a:lnTo>
                  <a:lnTo>
                    <a:pt x="614564" y="542724"/>
                  </a:lnTo>
                  <a:lnTo>
                    <a:pt x="616375" y="536083"/>
                  </a:lnTo>
                  <a:lnTo>
                    <a:pt x="619997" y="536687"/>
                  </a:lnTo>
                  <a:lnTo>
                    <a:pt x="623016" y="528235"/>
                  </a:lnTo>
                  <a:lnTo>
                    <a:pt x="621808" y="521595"/>
                  </a:lnTo>
                  <a:lnTo>
                    <a:pt x="621808" y="510728"/>
                  </a:lnTo>
                  <a:lnTo>
                    <a:pt x="616979" y="501672"/>
                  </a:lnTo>
                  <a:lnTo>
                    <a:pt x="616375" y="496843"/>
                  </a:lnTo>
                  <a:lnTo>
                    <a:pt x="613356" y="494428"/>
                  </a:lnTo>
                  <a:lnTo>
                    <a:pt x="607923" y="493824"/>
                  </a:lnTo>
                  <a:lnTo>
                    <a:pt x="603697" y="490202"/>
                  </a:lnTo>
                  <a:lnTo>
                    <a:pt x="601886" y="484165"/>
                  </a:lnTo>
                  <a:lnTo>
                    <a:pt x="598264" y="482958"/>
                  </a:lnTo>
                  <a:lnTo>
                    <a:pt x="593434" y="486580"/>
                  </a:lnTo>
                  <a:lnTo>
                    <a:pt x="589812" y="487184"/>
                  </a:lnTo>
                  <a:lnTo>
                    <a:pt x="586190" y="485373"/>
                  </a:lnTo>
                  <a:lnTo>
                    <a:pt x="580757" y="486580"/>
                  </a:lnTo>
                  <a:lnTo>
                    <a:pt x="577738" y="485976"/>
                  </a:lnTo>
                  <a:lnTo>
                    <a:pt x="577738" y="481750"/>
                  </a:lnTo>
                  <a:lnTo>
                    <a:pt x="571701" y="473902"/>
                  </a:lnTo>
                  <a:lnTo>
                    <a:pt x="568683" y="469073"/>
                  </a:lnTo>
                  <a:lnTo>
                    <a:pt x="575927" y="465451"/>
                  </a:lnTo>
                  <a:lnTo>
                    <a:pt x="588001" y="466054"/>
                  </a:lnTo>
                  <a:lnTo>
                    <a:pt x="594642" y="463640"/>
                  </a:lnTo>
                  <a:lnTo>
                    <a:pt x="598868" y="458206"/>
                  </a:lnTo>
                  <a:lnTo>
                    <a:pt x="591623" y="454584"/>
                  </a:lnTo>
                  <a:lnTo>
                    <a:pt x="594038" y="449754"/>
                  </a:lnTo>
                  <a:lnTo>
                    <a:pt x="583172" y="439492"/>
                  </a:lnTo>
                  <a:lnTo>
                    <a:pt x="581964" y="435869"/>
                  </a:lnTo>
                  <a:lnTo>
                    <a:pt x="582568" y="426814"/>
                  </a:lnTo>
                  <a:lnTo>
                    <a:pt x="584983" y="421381"/>
                  </a:lnTo>
                  <a:lnTo>
                    <a:pt x="589209" y="421381"/>
                  </a:lnTo>
                  <a:lnTo>
                    <a:pt x="600075" y="418362"/>
                  </a:lnTo>
                  <a:lnTo>
                    <a:pt x="603093" y="416551"/>
                  </a:lnTo>
                  <a:lnTo>
                    <a:pt x="606112" y="411722"/>
                  </a:lnTo>
                  <a:lnTo>
                    <a:pt x="625430" y="415948"/>
                  </a:lnTo>
                  <a:lnTo>
                    <a:pt x="633278" y="413533"/>
                  </a:lnTo>
                  <a:lnTo>
                    <a:pt x="636297" y="409307"/>
                  </a:lnTo>
                  <a:lnTo>
                    <a:pt x="642334" y="409307"/>
                  </a:lnTo>
                  <a:lnTo>
                    <a:pt x="644749" y="403270"/>
                  </a:lnTo>
                  <a:lnTo>
                    <a:pt x="650182" y="402666"/>
                  </a:lnTo>
                  <a:lnTo>
                    <a:pt x="655011" y="404477"/>
                  </a:lnTo>
                  <a:lnTo>
                    <a:pt x="663463" y="402062"/>
                  </a:lnTo>
                  <a:lnTo>
                    <a:pt x="668293" y="405685"/>
                  </a:lnTo>
                  <a:lnTo>
                    <a:pt x="671915" y="410514"/>
                  </a:lnTo>
                  <a:lnTo>
                    <a:pt x="677952" y="407496"/>
                  </a:lnTo>
                  <a:lnTo>
                    <a:pt x="681574" y="406892"/>
                  </a:lnTo>
                  <a:lnTo>
                    <a:pt x="689422" y="401459"/>
                  </a:lnTo>
                  <a:lnTo>
                    <a:pt x="690026" y="386366"/>
                  </a:lnTo>
                  <a:lnTo>
                    <a:pt x="695459" y="385159"/>
                  </a:lnTo>
                  <a:lnTo>
                    <a:pt x="693648" y="377914"/>
                  </a:lnTo>
                  <a:lnTo>
                    <a:pt x="688215" y="373689"/>
                  </a:lnTo>
                  <a:lnTo>
                    <a:pt x="684593" y="372481"/>
                  </a:lnTo>
                  <a:lnTo>
                    <a:pt x="681574" y="367652"/>
                  </a:lnTo>
                  <a:lnTo>
                    <a:pt x="685196" y="364633"/>
                  </a:lnTo>
                  <a:lnTo>
                    <a:pt x="687007" y="359804"/>
                  </a:lnTo>
                  <a:lnTo>
                    <a:pt x="684593" y="353767"/>
                  </a:lnTo>
                  <a:lnTo>
                    <a:pt x="680367" y="352559"/>
                  </a:lnTo>
                  <a:lnTo>
                    <a:pt x="682782" y="345315"/>
                  </a:lnTo>
                  <a:lnTo>
                    <a:pt x="680367" y="341089"/>
                  </a:lnTo>
                  <a:lnTo>
                    <a:pt x="683989" y="335052"/>
                  </a:lnTo>
                  <a:lnTo>
                    <a:pt x="672519" y="330222"/>
                  </a:lnTo>
                  <a:lnTo>
                    <a:pt x="667689" y="332637"/>
                  </a:lnTo>
                  <a:lnTo>
                    <a:pt x="663463" y="338674"/>
                  </a:lnTo>
                  <a:lnTo>
                    <a:pt x="655011" y="344107"/>
                  </a:lnTo>
                  <a:lnTo>
                    <a:pt x="654408" y="353767"/>
                  </a:lnTo>
                  <a:lnTo>
                    <a:pt x="650182" y="354370"/>
                  </a:lnTo>
                  <a:lnTo>
                    <a:pt x="648975" y="358596"/>
                  </a:lnTo>
                  <a:lnTo>
                    <a:pt x="641127" y="357993"/>
                  </a:lnTo>
                  <a:lnTo>
                    <a:pt x="633278" y="353163"/>
                  </a:lnTo>
                  <a:lnTo>
                    <a:pt x="625430" y="351956"/>
                  </a:lnTo>
                  <a:lnTo>
                    <a:pt x="622412" y="355578"/>
                  </a:lnTo>
                  <a:lnTo>
                    <a:pt x="617582" y="355578"/>
                  </a:lnTo>
                  <a:lnTo>
                    <a:pt x="614564" y="361011"/>
                  </a:lnTo>
                  <a:lnTo>
                    <a:pt x="607923" y="360407"/>
                  </a:lnTo>
                  <a:lnTo>
                    <a:pt x="601282" y="361615"/>
                  </a:lnTo>
                  <a:lnTo>
                    <a:pt x="600075" y="365841"/>
                  </a:lnTo>
                  <a:lnTo>
                    <a:pt x="594642" y="365841"/>
                  </a:lnTo>
                  <a:lnTo>
                    <a:pt x="595246" y="361615"/>
                  </a:lnTo>
                  <a:lnTo>
                    <a:pt x="587397" y="356181"/>
                  </a:lnTo>
                  <a:lnTo>
                    <a:pt x="577135" y="354370"/>
                  </a:lnTo>
                  <a:lnTo>
                    <a:pt x="562646" y="357389"/>
                  </a:lnTo>
                  <a:lnTo>
                    <a:pt x="561438" y="352559"/>
                  </a:lnTo>
                  <a:lnTo>
                    <a:pt x="556005" y="350144"/>
                  </a:lnTo>
                  <a:lnTo>
                    <a:pt x="550572" y="351352"/>
                  </a:lnTo>
                  <a:lnTo>
                    <a:pt x="543931" y="350748"/>
                  </a:lnTo>
                  <a:lnTo>
                    <a:pt x="534876" y="342900"/>
                  </a:lnTo>
                  <a:lnTo>
                    <a:pt x="532461" y="344107"/>
                  </a:lnTo>
                  <a:lnTo>
                    <a:pt x="527631" y="340485"/>
                  </a:lnTo>
                  <a:lnTo>
                    <a:pt x="524613" y="330826"/>
                  </a:lnTo>
                  <a:lnTo>
                    <a:pt x="519783" y="328411"/>
                  </a:lnTo>
                  <a:lnTo>
                    <a:pt x="518576" y="321771"/>
                  </a:lnTo>
                  <a:lnTo>
                    <a:pt x="514350" y="313319"/>
                  </a:lnTo>
                  <a:lnTo>
                    <a:pt x="510728" y="308489"/>
                  </a:lnTo>
                  <a:lnTo>
                    <a:pt x="511332" y="303660"/>
                  </a:lnTo>
                  <a:lnTo>
                    <a:pt x="508313" y="297019"/>
                  </a:lnTo>
                  <a:lnTo>
                    <a:pt x="509520" y="290982"/>
                  </a:lnTo>
                  <a:lnTo>
                    <a:pt x="509520" y="284945"/>
                  </a:lnTo>
                  <a:lnTo>
                    <a:pt x="506502" y="281323"/>
                  </a:lnTo>
                  <a:lnTo>
                    <a:pt x="508917" y="275890"/>
                  </a:lnTo>
                  <a:lnTo>
                    <a:pt x="501672" y="271060"/>
                  </a:lnTo>
                  <a:lnTo>
                    <a:pt x="502880" y="265627"/>
                  </a:lnTo>
                  <a:lnTo>
                    <a:pt x="507106" y="263212"/>
                  </a:lnTo>
                  <a:lnTo>
                    <a:pt x="511935" y="262608"/>
                  </a:lnTo>
                  <a:lnTo>
                    <a:pt x="512539" y="259590"/>
                  </a:lnTo>
                  <a:lnTo>
                    <a:pt x="511332" y="254760"/>
                  </a:lnTo>
                  <a:lnTo>
                    <a:pt x="512539" y="247516"/>
                  </a:lnTo>
                  <a:lnTo>
                    <a:pt x="516765" y="240875"/>
                  </a:lnTo>
                  <a:lnTo>
                    <a:pt x="520387" y="237857"/>
                  </a:lnTo>
                  <a:lnTo>
                    <a:pt x="524009" y="231216"/>
                  </a:lnTo>
                  <a:lnTo>
                    <a:pt x="526424" y="229405"/>
                  </a:lnTo>
                  <a:lnTo>
                    <a:pt x="533668" y="229405"/>
                  </a:lnTo>
                  <a:lnTo>
                    <a:pt x="535480" y="222764"/>
                  </a:lnTo>
                  <a:lnTo>
                    <a:pt x="542724" y="220953"/>
                  </a:lnTo>
                  <a:lnTo>
                    <a:pt x="550572" y="223972"/>
                  </a:lnTo>
                  <a:lnTo>
                    <a:pt x="554798" y="223368"/>
                  </a:lnTo>
                  <a:lnTo>
                    <a:pt x="560835" y="219142"/>
                  </a:lnTo>
                  <a:lnTo>
                    <a:pt x="560231" y="214313"/>
                  </a:lnTo>
                  <a:lnTo>
                    <a:pt x="567475" y="213709"/>
                  </a:lnTo>
                  <a:lnTo>
                    <a:pt x="572305" y="207672"/>
                  </a:lnTo>
                  <a:lnTo>
                    <a:pt x="572305" y="204654"/>
                  </a:lnTo>
                  <a:lnTo>
                    <a:pt x="576531" y="198617"/>
                  </a:lnTo>
                  <a:lnTo>
                    <a:pt x="574720" y="194391"/>
                  </a:lnTo>
                  <a:lnTo>
                    <a:pt x="583172" y="187750"/>
                  </a:lnTo>
                  <a:lnTo>
                    <a:pt x="586190" y="179298"/>
                  </a:lnTo>
                  <a:lnTo>
                    <a:pt x="597057" y="176883"/>
                  </a:lnTo>
                  <a:lnTo>
                    <a:pt x="608527" y="169639"/>
                  </a:lnTo>
                  <a:lnTo>
                    <a:pt x="610338" y="164206"/>
                  </a:lnTo>
                  <a:lnTo>
                    <a:pt x="614564" y="160583"/>
                  </a:lnTo>
                  <a:lnTo>
                    <a:pt x="620601" y="158169"/>
                  </a:lnTo>
                  <a:lnTo>
                    <a:pt x="627241" y="158169"/>
                  </a:lnTo>
                  <a:lnTo>
                    <a:pt x="629656" y="156358"/>
                  </a:lnTo>
                  <a:lnTo>
                    <a:pt x="633278" y="147906"/>
                  </a:lnTo>
                  <a:lnTo>
                    <a:pt x="636297" y="146095"/>
                  </a:lnTo>
                  <a:lnTo>
                    <a:pt x="643541" y="144887"/>
                  </a:lnTo>
                  <a:lnTo>
                    <a:pt x="649578" y="146699"/>
                  </a:lnTo>
                  <a:lnTo>
                    <a:pt x="658634" y="140662"/>
                  </a:lnTo>
                  <a:lnTo>
                    <a:pt x="664671" y="137643"/>
                  </a:lnTo>
                  <a:lnTo>
                    <a:pt x="673122" y="128588"/>
                  </a:lnTo>
                  <a:lnTo>
                    <a:pt x="674933" y="121343"/>
                  </a:lnTo>
                  <a:lnTo>
                    <a:pt x="685196" y="115910"/>
                  </a:lnTo>
                  <a:lnTo>
                    <a:pt x="689422" y="117721"/>
                  </a:lnTo>
                  <a:lnTo>
                    <a:pt x="692441" y="116514"/>
                  </a:lnTo>
                  <a:lnTo>
                    <a:pt x="698478" y="117117"/>
                  </a:lnTo>
                  <a:lnTo>
                    <a:pt x="700289" y="114099"/>
                  </a:lnTo>
                  <a:lnTo>
                    <a:pt x="697874" y="107458"/>
                  </a:lnTo>
                  <a:lnTo>
                    <a:pt x="707533" y="105647"/>
                  </a:lnTo>
                  <a:lnTo>
                    <a:pt x="717192" y="105647"/>
                  </a:lnTo>
                  <a:lnTo>
                    <a:pt x="723229" y="99610"/>
                  </a:lnTo>
                  <a:lnTo>
                    <a:pt x="732888" y="96592"/>
                  </a:lnTo>
                  <a:lnTo>
                    <a:pt x="738925" y="89951"/>
                  </a:lnTo>
                  <a:lnTo>
                    <a:pt x="747981" y="83914"/>
                  </a:lnTo>
                  <a:lnTo>
                    <a:pt x="752811" y="85725"/>
                  </a:lnTo>
                  <a:lnTo>
                    <a:pt x="759451" y="82707"/>
                  </a:lnTo>
                  <a:lnTo>
                    <a:pt x="761866" y="76066"/>
                  </a:lnTo>
                  <a:lnTo>
                    <a:pt x="767903" y="73651"/>
                  </a:lnTo>
                  <a:lnTo>
                    <a:pt x="773940" y="74255"/>
                  </a:lnTo>
                  <a:lnTo>
                    <a:pt x="776958" y="73651"/>
                  </a:lnTo>
                  <a:lnTo>
                    <a:pt x="779373" y="69425"/>
                  </a:lnTo>
                  <a:lnTo>
                    <a:pt x="778769" y="62785"/>
                  </a:lnTo>
                  <a:lnTo>
                    <a:pt x="782995" y="59766"/>
                  </a:lnTo>
                  <a:lnTo>
                    <a:pt x="790843" y="58559"/>
                  </a:lnTo>
                  <a:lnTo>
                    <a:pt x="792654" y="55540"/>
                  </a:lnTo>
                  <a:lnTo>
                    <a:pt x="793258" y="50711"/>
                  </a:lnTo>
                  <a:lnTo>
                    <a:pt x="795673" y="47692"/>
                  </a:lnTo>
                  <a:lnTo>
                    <a:pt x="803521" y="48296"/>
                  </a:lnTo>
                  <a:lnTo>
                    <a:pt x="809558" y="45277"/>
                  </a:lnTo>
                  <a:lnTo>
                    <a:pt x="814388" y="39240"/>
                  </a:lnTo>
                  <a:lnTo>
                    <a:pt x="825858" y="42259"/>
                  </a:lnTo>
                  <a:lnTo>
                    <a:pt x="831291" y="44674"/>
                  </a:lnTo>
                  <a:lnTo>
                    <a:pt x="833706" y="42863"/>
                  </a:lnTo>
                  <a:lnTo>
                    <a:pt x="834310" y="31392"/>
                  </a:lnTo>
                  <a:lnTo>
                    <a:pt x="838535" y="28374"/>
                  </a:lnTo>
                  <a:lnTo>
                    <a:pt x="835517" y="23544"/>
                  </a:lnTo>
                  <a:lnTo>
                    <a:pt x="835517" y="19318"/>
                  </a:lnTo>
                  <a:lnTo>
                    <a:pt x="840347" y="16300"/>
                  </a:lnTo>
                  <a:lnTo>
                    <a:pt x="845780" y="18715"/>
                  </a:lnTo>
                  <a:lnTo>
                    <a:pt x="851817" y="18715"/>
                  </a:lnTo>
                  <a:lnTo>
                    <a:pt x="852421" y="16300"/>
                  </a:lnTo>
                  <a:lnTo>
                    <a:pt x="848798" y="10867"/>
                  </a:lnTo>
                  <a:lnTo>
                    <a:pt x="859061" y="8452"/>
                  </a:lnTo>
                  <a:lnTo>
                    <a:pt x="861476" y="8452"/>
                  </a:lnTo>
                  <a:lnTo>
                    <a:pt x="868720" y="12074"/>
                  </a:lnTo>
                  <a:lnTo>
                    <a:pt x="870531" y="10867"/>
                  </a:lnTo>
                  <a:lnTo>
                    <a:pt x="871135" y="5433"/>
                  </a:lnTo>
                  <a:lnTo>
                    <a:pt x="874154" y="1811"/>
                  </a:lnTo>
                  <a:lnTo>
                    <a:pt x="886227" y="0"/>
                  </a:lnTo>
                  <a:lnTo>
                    <a:pt x="890453" y="604"/>
                  </a:lnTo>
                  <a:lnTo>
                    <a:pt x="895283" y="10263"/>
                  </a:lnTo>
                  <a:lnTo>
                    <a:pt x="903735" y="9659"/>
                  </a:lnTo>
                  <a:lnTo>
                    <a:pt x="907357" y="16300"/>
                  </a:lnTo>
                  <a:lnTo>
                    <a:pt x="910375" y="18111"/>
                  </a:lnTo>
                  <a:lnTo>
                    <a:pt x="921846" y="20526"/>
                  </a:lnTo>
                  <a:lnTo>
                    <a:pt x="932108" y="26563"/>
                  </a:lnTo>
                  <a:lnTo>
                    <a:pt x="939957" y="27166"/>
                  </a:lnTo>
                  <a:lnTo>
                    <a:pt x="943579" y="22337"/>
                  </a:lnTo>
                  <a:lnTo>
                    <a:pt x="951427" y="24148"/>
                  </a:lnTo>
                  <a:lnTo>
                    <a:pt x="955653" y="18715"/>
                  </a:lnTo>
                  <a:lnTo>
                    <a:pt x="963501" y="16904"/>
                  </a:lnTo>
                  <a:lnTo>
                    <a:pt x="964105" y="21129"/>
                  </a:lnTo>
                  <a:lnTo>
                    <a:pt x="968330" y="18715"/>
                  </a:lnTo>
                  <a:lnTo>
                    <a:pt x="972556" y="24752"/>
                  </a:lnTo>
                  <a:lnTo>
                    <a:pt x="982819" y="24752"/>
                  </a:lnTo>
                  <a:lnTo>
                    <a:pt x="988856" y="33807"/>
                  </a:lnTo>
                  <a:lnTo>
                    <a:pt x="994289" y="38637"/>
                  </a:lnTo>
                  <a:lnTo>
                    <a:pt x="1002137" y="36826"/>
                  </a:lnTo>
                  <a:lnTo>
                    <a:pt x="1011193" y="40448"/>
                  </a:lnTo>
                  <a:lnTo>
                    <a:pt x="1008778" y="46485"/>
                  </a:lnTo>
                  <a:lnTo>
                    <a:pt x="1011193" y="48296"/>
                  </a:lnTo>
                  <a:lnTo>
                    <a:pt x="1018437" y="43466"/>
                  </a:lnTo>
                  <a:lnTo>
                    <a:pt x="1022059" y="45881"/>
                  </a:lnTo>
                  <a:lnTo>
                    <a:pt x="1019041" y="51918"/>
                  </a:lnTo>
                  <a:lnTo>
                    <a:pt x="1022663" y="56748"/>
                  </a:lnTo>
                  <a:lnTo>
                    <a:pt x="1023267" y="60370"/>
                  </a:lnTo>
                  <a:lnTo>
                    <a:pt x="1018437" y="64596"/>
                  </a:lnTo>
                  <a:lnTo>
                    <a:pt x="1021456" y="68822"/>
                  </a:lnTo>
                  <a:lnTo>
                    <a:pt x="1021456" y="74255"/>
                  </a:lnTo>
                  <a:lnTo>
                    <a:pt x="1028700" y="77877"/>
                  </a:lnTo>
                  <a:lnTo>
                    <a:pt x="1028096" y="80292"/>
                  </a:lnTo>
                  <a:lnTo>
                    <a:pt x="1034737" y="85121"/>
                  </a:lnTo>
                  <a:lnTo>
                    <a:pt x="1034737" y="89347"/>
                  </a:lnTo>
                  <a:lnTo>
                    <a:pt x="1031719" y="94781"/>
                  </a:lnTo>
                  <a:lnTo>
                    <a:pt x="1035944" y="98403"/>
                  </a:lnTo>
                  <a:lnTo>
                    <a:pt x="1040774" y="95988"/>
                  </a:lnTo>
                  <a:lnTo>
                    <a:pt x="1048018" y="99006"/>
                  </a:lnTo>
                  <a:lnTo>
                    <a:pt x="1046207" y="105043"/>
                  </a:lnTo>
                  <a:lnTo>
                    <a:pt x="1038359" y="108062"/>
                  </a:lnTo>
                  <a:lnTo>
                    <a:pt x="1040170" y="114099"/>
                  </a:lnTo>
                  <a:lnTo>
                    <a:pt x="1037755" y="117721"/>
                  </a:lnTo>
                  <a:lnTo>
                    <a:pt x="1046207" y="119532"/>
                  </a:lnTo>
                  <a:lnTo>
                    <a:pt x="1048018" y="128588"/>
                  </a:lnTo>
                  <a:lnTo>
                    <a:pt x="1041981" y="128588"/>
                  </a:lnTo>
                  <a:lnTo>
                    <a:pt x="1037755" y="135228"/>
                  </a:lnTo>
                  <a:lnTo>
                    <a:pt x="1033530" y="135832"/>
                  </a:lnTo>
                  <a:lnTo>
                    <a:pt x="1031719" y="142473"/>
                  </a:lnTo>
                  <a:lnTo>
                    <a:pt x="1034737" y="144284"/>
                  </a:lnTo>
                  <a:lnTo>
                    <a:pt x="1030511" y="148510"/>
                  </a:lnTo>
                  <a:lnTo>
                    <a:pt x="1025682" y="147906"/>
                  </a:lnTo>
                  <a:lnTo>
                    <a:pt x="1025682" y="152132"/>
                  </a:lnTo>
                  <a:lnTo>
                    <a:pt x="1022663" y="155754"/>
                  </a:lnTo>
                  <a:lnTo>
                    <a:pt x="1016626" y="156961"/>
                  </a:lnTo>
                  <a:lnTo>
                    <a:pt x="1022663" y="161187"/>
                  </a:lnTo>
                  <a:lnTo>
                    <a:pt x="1022059" y="165413"/>
                  </a:lnTo>
                  <a:lnTo>
                    <a:pt x="1013608" y="165413"/>
                  </a:lnTo>
                  <a:lnTo>
                    <a:pt x="1010589" y="169639"/>
                  </a:lnTo>
                  <a:lnTo>
                    <a:pt x="1014815" y="172054"/>
                  </a:lnTo>
                  <a:lnTo>
                    <a:pt x="1016022" y="176280"/>
                  </a:lnTo>
                  <a:lnTo>
                    <a:pt x="1022663" y="182317"/>
                  </a:lnTo>
                  <a:lnTo>
                    <a:pt x="1018437" y="184128"/>
                  </a:lnTo>
                  <a:lnTo>
                    <a:pt x="1010589" y="192580"/>
                  </a:lnTo>
                  <a:lnTo>
                    <a:pt x="1011797" y="194994"/>
                  </a:lnTo>
                  <a:lnTo>
                    <a:pt x="1009985" y="202842"/>
                  </a:lnTo>
                  <a:lnTo>
                    <a:pt x="1004552" y="212501"/>
                  </a:lnTo>
                  <a:lnTo>
                    <a:pt x="1000326" y="217935"/>
                  </a:lnTo>
                  <a:lnTo>
                    <a:pt x="996704" y="220349"/>
                  </a:lnTo>
                  <a:lnTo>
                    <a:pt x="998515" y="223972"/>
                  </a:lnTo>
                  <a:lnTo>
                    <a:pt x="997911" y="229405"/>
                  </a:lnTo>
                  <a:lnTo>
                    <a:pt x="992478" y="230612"/>
                  </a:lnTo>
                  <a:lnTo>
                    <a:pt x="989460" y="236649"/>
                  </a:lnTo>
                  <a:lnTo>
                    <a:pt x="994289" y="239064"/>
                  </a:lnTo>
                  <a:lnTo>
                    <a:pt x="993686" y="246309"/>
                  </a:lnTo>
                  <a:lnTo>
                    <a:pt x="989460" y="245705"/>
                  </a:lnTo>
                  <a:lnTo>
                    <a:pt x="988856" y="242083"/>
                  </a:lnTo>
                  <a:lnTo>
                    <a:pt x="984026" y="239668"/>
                  </a:lnTo>
                  <a:lnTo>
                    <a:pt x="984630" y="246912"/>
                  </a:lnTo>
                  <a:lnTo>
                    <a:pt x="980404" y="246912"/>
                  </a:lnTo>
                  <a:lnTo>
                    <a:pt x="975575" y="255364"/>
                  </a:lnTo>
                  <a:lnTo>
                    <a:pt x="969538" y="258383"/>
                  </a:lnTo>
                  <a:lnTo>
                    <a:pt x="969538" y="260797"/>
                  </a:lnTo>
                  <a:lnTo>
                    <a:pt x="972556" y="265023"/>
                  </a:lnTo>
                  <a:lnTo>
                    <a:pt x="978593" y="267438"/>
                  </a:lnTo>
                  <a:lnTo>
                    <a:pt x="982819" y="275286"/>
                  </a:lnTo>
                  <a:lnTo>
                    <a:pt x="982819" y="281927"/>
                  </a:lnTo>
                  <a:lnTo>
                    <a:pt x="981612" y="286756"/>
                  </a:lnTo>
                  <a:lnTo>
                    <a:pt x="979801" y="288567"/>
                  </a:lnTo>
                  <a:lnTo>
                    <a:pt x="966519" y="291586"/>
                  </a:lnTo>
                  <a:lnTo>
                    <a:pt x="962293" y="290982"/>
                  </a:lnTo>
                  <a:lnTo>
                    <a:pt x="955049" y="294001"/>
                  </a:lnTo>
                  <a:lnTo>
                    <a:pt x="949616" y="300641"/>
                  </a:lnTo>
                  <a:lnTo>
                    <a:pt x="943579" y="298830"/>
                  </a:lnTo>
                  <a:lnTo>
                    <a:pt x="940560" y="295208"/>
                  </a:lnTo>
                  <a:lnTo>
                    <a:pt x="935731" y="300641"/>
                  </a:lnTo>
                  <a:lnTo>
                    <a:pt x="928486" y="300641"/>
                  </a:lnTo>
                  <a:lnTo>
                    <a:pt x="924260" y="298830"/>
                  </a:lnTo>
                  <a:lnTo>
                    <a:pt x="915205" y="297019"/>
                  </a:lnTo>
                  <a:lnTo>
                    <a:pt x="908564" y="303660"/>
                  </a:lnTo>
                  <a:lnTo>
                    <a:pt x="903735" y="301245"/>
                  </a:lnTo>
                  <a:lnTo>
                    <a:pt x="900113" y="307886"/>
                  </a:lnTo>
                  <a:lnTo>
                    <a:pt x="900113" y="313319"/>
                  </a:lnTo>
                  <a:lnTo>
                    <a:pt x="902527" y="319960"/>
                  </a:lnTo>
                  <a:lnTo>
                    <a:pt x="897094" y="321771"/>
                  </a:lnTo>
                  <a:lnTo>
                    <a:pt x="895283" y="325996"/>
                  </a:lnTo>
                  <a:lnTo>
                    <a:pt x="890453" y="327808"/>
                  </a:lnTo>
                  <a:lnTo>
                    <a:pt x="887435" y="325996"/>
                  </a:lnTo>
                  <a:lnTo>
                    <a:pt x="885020" y="331430"/>
                  </a:lnTo>
                  <a:lnTo>
                    <a:pt x="884416" y="337467"/>
                  </a:lnTo>
                  <a:lnTo>
                    <a:pt x="876568" y="345919"/>
                  </a:lnTo>
                  <a:lnTo>
                    <a:pt x="882605" y="348333"/>
                  </a:lnTo>
                  <a:lnTo>
                    <a:pt x="883813" y="352559"/>
                  </a:lnTo>
                  <a:lnTo>
                    <a:pt x="878983" y="358596"/>
                  </a:lnTo>
                  <a:lnTo>
                    <a:pt x="886831" y="361615"/>
                  </a:lnTo>
                  <a:lnTo>
                    <a:pt x="886831" y="365237"/>
                  </a:lnTo>
                  <a:lnTo>
                    <a:pt x="890453" y="368859"/>
                  </a:lnTo>
                  <a:lnTo>
                    <a:pt x="889246" y="372481"/>
                  </a:lnTo>
                  <a:lnTo>
                    <a:pt x="892868" y="377914"/>
                  </a:lnTo>
                  <a:lnTo>
                    <a:pt x="897094" y="379122"/>
                  </a:lnTo>
                  <a:lnTo>
                    <a:pt x="895283" y="385159"/>
                  </a:lnTo>
                  <a:lnTo>
                    <a:pt x="898905" y="386366"/>
                  </a:lnTo>
                  <a:lnTo>
                    <a:pt x="901924" y="389988"/>
                  </a:lnTo>
                  <a:lnTo>
                    <a:pt x="907357" y="389988"/>
                  </a:lnTo>
                  <a:lnTo>
                    <a:pt x="906753" y="393611"/>
                  </a:lnTo>
                  <a:lnTo>
                    <a:pt x="903131" y="396025"/>
                  </a:lnTo>
                  <a:lnTo>
                    <a:pt x="903131" y="400855"/>
                  </a:lnTo>
                  <a:lnTo>
                    <a:pt x="895887" y="400251"/>
                  </a:lnTo>
                  <a:lnTo>
                    <a:pt x="891661" y="405685"/>
                  </a:lnTo>
                  <a:lnTo>
                    <a:pt x="884416" y="408099"/>
                  </a:lnTo>
                  <a:lnTo>
                    <a:pt x="882605" y="410514"/>
                  </a:lnTo>
                  <a:lnTo>
                    <a:pt x="883813" y="418966"/>
                  </a:lnTo>
                  <a:lnTo>
                    <a:pt x="885624" y="423192"/>
                  </a:lnTo>
                  <a:lnTo>
                    <a:pt x="883209" y="429229"/>
                  </a:lnTo>
                  <a:lnTo>
                    <a:pt x="878983" y="431644"/>
                  </a:lnTo>
                  <a:lnTo>
                    <a:pt x="875361" y="436473"/>
                  </a:lnTo>
                  <a:lnTo>
                    <a:pt x="869928" y="440095"/>
                  </a:lnTo>
                  <a:lnTo>
                    <a:pt x="868720" y="442510"/>
                  </a:lnTo>
                  <a:lnTo>
                    <a:pt x="859665" y="448547"/>
                  </a:lnTo>
                  <a:lnTo>
                    <a:pt x="856646" y="452773"/>
                  </a:lnTo>
                  <a:lnTo>
                    <a:pt x="850609" y="455188"/>
                  </a:lnTo>
                  <a:lnTo>
                    <a:pt x="849402" y="458810"/>
                  </a:lnTo>
                  <a:lnTo>
                    <a:pt x="850006" y="463640"/>
                  </a:lnTo>
                  <a:lnTo>
                    <a:pt x="854232" y="464847"/>
                  </a:lnTo>
                  <a:lnTo>
                    <a:pt x="859061" y="472091"/>
                  </a:lnTo>
                  <a:lnTo>
                    <a:pt x="862080" y="479939"/>
                  </a:lnTo>
                  <a:lnTo>
                    <a:pt x="860872" y="484165"/>
                  </a:lnTo>
                  <a:lnTo>
                    <a:pt x="862683" y="489598"/>
                  </a:lnTo>
                  <a:lnTo>
                    <a:pt x="867513" y="496239"/>
                  </a:lnTo>
                  <a:lnTo>
                    <a:pt x="871135" y="504691"/>
                  </a:lnTo>
                  <a:lnTo>
                    <a:pt x="868720" y="508917"/>
                  </a:lnTo>
                  <a:lnTo>
                    <a:pt x="871135" y="516765"/>
                  </a:lnTo>
                  <a:lnTo>
                    <a:pt x="868117" y="531254"/>
                  </a:lnTo>
                  <a:lnTo>
                    <a:pt x="862080" y="533668"/>
                  </a:lnTo>
                  <a:lnTo>
                    <a:pt x="860872" y="537894"/>
                  </a:lnTo>
                  <a:lnTo>
                    <a:pt x="865098" y="540309"/>
                  </a:lnTo>
                  <a:lnTo>
                    <a:pt x="865098" y="545139"/>
                  </a:lnTo>
                  <a:lnTo>
                    <a:pt x="869928" y="546950"/>
                  </a:lnTo>
                  <a:lnTo>
                    <a:pt x="869324" y="551779"/>
                  </a:lnTo>
                  <a:lnTo>
                    <a:pt x="870531" y="554798"/>
                  </a:lnTo>
                  <a:lnTo>
                    <a:pt x="881398" y="563250"/>
                  </a:lnTo>
                  <a:lnTo>
                    <a:pt x="885020" y="564457"/>
                  </a:lnTo>
                  <a:lnTo>
                    <a:pt x="890453" y="570494"/>
                  </a:lnTo>
                  <a:lnTo>
                    <a:pt x="883209" y="579549"/>
                  </a:lnTo>
                  <a:lnTo>
                    <a:pt x="886227" y="586190"/>
                  </a:lnTo>
                  <a:lnTo>
                    <a:pt x="890453" y="589209"/>
                  </a:lnTo>
                  <a:lnTo>
                    <a:pt x="895283" y="594038"/>
                  </a:lnTo>
                  <a:lnTo>
                    <a:pt x="899509" y="593434"/>
                  </a:lnTo>
                  <a:lnTo>
                    <a:pt x="900716" y="591020"/>
                  </a:lnTo>
                  <a:lnTo>
                    <a:pt x="905546" y="588605"/>
                  </a:lnTo>
                  <a:lnTo>
                    <a:pt x="906753" y="582568"/>
                  </a:lnTo>
                  <a:lnTo>
                    <a:pt x="912187" y="579549"/>
                  </a:lnTo>
                  <a:lnTo>
                    <a:pt x="913998" y="572909"/>
                  </a:lnTo>
                  <a:lnTo>
                    <a:pt x="918827" y="566872"/>
                  </a:lnTo>
                  <a:lnTo>
                    <a:pt x="921846" y="567475"/>
                  </a:lnTo>
                  <a:lnTo>
                    <a:pt x="924260" y="571098"/>
                  </a:lnTo>
                  <a:lnTo>
                    <a:pt x="929694" y="574720"/>
                  </a:lnTo>
                  <a:lnTo>
                    <a:pt x="935127" y="575324"/>
                  </a:lnTo>
                  <a:lnTo>
                    <a:pt x="940560" y="584379"/>
                  </a:lnTo>
                  <a:lnTo>
                    <a:pt x="944182" y="586190"/>
                  </a:lnTo>
                  <a:lnTo>
                    <a:pt x="942975" y="589209"/>
                  </a:lnTo>
                  <a:lnTo>
                    <a:pt x="950823" y="594038"/>
                  </a:lnTo>
                  <a:lnTo>
                    <a:pt x="953842" y="600679"/>
                  </a:lnTo>
                  <a:lnTo>
                    <a:pt x="959879" y="603094"/>
                  </a:lnTo>
                  <a:lnTo>
                    <a:pt x="964105" y="601886"/>
                  </a:lnTo>
                  <a:lnTo>
                    <a:pt x="965312" y="598868"/>
                  </a:lnTo>
                  <a:lnTo>
                    <a:pt x="969538" y="601886"/>
                  </a:lnTo>
                  <a:lnTo>
                    <a:pt x="971349" y="600075"/>
                  </a:lnTo>
                  <a:lnTo>
                    <a:pt x="975575" y="607923"/>
                  </a:lnTo>
                  <a:lnTo>
                    <a:pt x="977386" y="613960"/>
                  </a:lnTo>
                  <a:lnTo>
                    <a:pt x="981612" y="614564"/>
                  </a:lnTo>
                  <a:lnTo>
                    <a:pt x="982819" y="609131"/>
                  </a:lnTo>
                  <a:lnTo>
                    <a:pt x="986441" y="610338"/>
                  </a:lnTo>
                  <a:lnTo>
                    <a:pt x="988856" y="607320"/>
                  </a:lnTo>
                  <a:lnTo>
                    <a:pt x="992478" y="607923"/>
                  </a:lnTo>
                  <a:lnTo>
                    <a:pt x="997308" y="604301"/>
                  </a:lnTo>
                  <a:lnTo>
                    <a:pt x="996704" y="598264"/>
                  </a:lnTo>
                  <a:lnTo>
                    <a:pt x="1003345" y="594038"/>
                  </a:lnTo>
                  <a:lnTo>
                    <a:pt x="1002741" y="588001"/>
                  </a:lnTo>
                  <a:lnTo>
                    <a:pt x="1008174" y="583775"/>
                  </a:lnTo>
                  <a:lnTo>
                    <a:pt x="1015419" y="575324"/>
                  </a:lnTo>
                  <a:lnTo>
                    <a:pt x="1015419" y="571701"/>
                  </a:lnTo>
                  <a:lnTo>
                    <a:pt x="1017834" y="561438"/>
                  </a:lnTo>
                  <a:lnTo>
                    <a:pt x="1019645" y="559024"/>
                  </a:lnTo>
                  <a:lnTo>
                    <a:pt x="1018437" y="554798"/>
                  </a:lnTo>
                  <a:lnTo>
                    <a:pt x="1010589" y="556005"/>
                  </a:lnTo>
                  <a:lnTo>
                    <a:pt x="1007571" y="551779"/>
                  </a:lnTo>
                  <a:lnTo>
                    <a:pt x="1003948" y="551176"/>
                  </a:lnTo>
                  <a:lnTo>
                    <a:pt x="1001534" y="545742"/>
                  </a:lnTo>
                  <a:lnTo>
                    <a:pt x="1003948" y="542724"/>
                  </a:lnTo>
                  <a:lnTo>
                    <a:pt x="1006363" y="546346"/>
                  </a:lnTo>
                  <a:lnTo>
                    <a:pt x="1009985" y="546346"/>
                  </a:lnTo>
                  <a:lnTo>
                    <a:pt x="1014815" y="543327"/>
                  </a:lnTo>
                  <a:lnTo>
                    <a:pt x="1010589" y="540913"/>
                  </a:lnTo>
                  <a:lnTo>
                    <a:pt x="1009382" y="533065"/>
                  </a:lnTo>
                  <a:lnTo>
                    <a:pt x="1010589" y="530650"/>
                  </a:lnTo>
                  <a:lnTo>
                    <a:pt x="1003948" y="524613"/>
                  </a:lnTo>
                  <a:lnTo>
                    <a:pt x="1002137" y="519180"/>
                  </a:lnTo>
                  <a:lnTo>
                    <a:pt x="999723" y="517369"/>
                  </a:lnTo>
                  <a:lnTo>
                    <a:pt x="997308" y="511332"/>
                  </a:lnTo>
                  <a:lnTo>
                    <a:pt x="993686" y="510728"/>
                  </a:lnTo>
                  <a:lnTo>
                    <a:pt x="990063" y="513746"/>
                  </a:lnTo>
                  <a:lnTo>
                    <a:pt x="987045" y="517972"/>
                  </a:lnTo>
                  <a:lnTo>
                    <a:pt x="981008" y="518576"/>
                  </a:lnTo>
                  <a:lnTo>
                    <a:pt x="976178" y="521595"/>
                  </a:lnTo>
                  <a:lnTo>
                    <a:pt x="970745" y="519783"/>
                  </a:lnTo>
                  <a:lnTo>
                    <a:pt x="970142" y="511935"/>
                  </a:lnTo>
                  <a:lnTo>
                    <a:pt x="968330" y="506502"/>
                  </a:lnTo>
                  <a:lnTo>
                    <a:pt x="971953" y="502880"/>
                  </a:lnTo>
                  <a:lnTo>
                    <a:pt x="974971" y="496843"/>
                  </a:lnTo>
                  <a:lnTo>
                    <a:pt x="973160" y="482354"/>
                  </a:lnTo>
                  <a:lnTo>
                    <a:pt x="973160" y="475714"/>
                  </a:lnTo>
                  <a:lnTo>
                    <a:pt x="976782" y="471488"/>
                  </a:lnTo>
                  <a:lnTo>
                    <a:pt x="973160" y="460621"/>
                  </a:lnTo>
                  <a:lnTo>
                    <a:pt x="959275" y="453377"/>
                  </a:lnTo>
                  <a:lnTo>
                    <a:pt x="953238" y="451566"/>
                  </a:lnTo>
                  <a:lnTo>
                    <a:pt x="950219" y="441906"/>
                  </a:lnTo>
                  <a:lnTo>
                    <a:pt x="944786" y="438284"/>
                  </a:lnTo>
                  <a:lnTo>
                    <a:pt x="945994" y="432851"/>
                  </a:lnTo>
                  <a:lnTo>
                    <a:pt x="947201" y="423796"/>
                  </a:lnTo>
                  <a:lnTo>
                    <a:pt x="948408" y="421381"/>
                  </a:lnTo>
                  <a:lnTo>
                    <a:pt x="947805" y="415344"/>
                  </a:lnTo>
                  <a:lnTo>
                    <a:pt x="943579" y="408703"/>
                  </a:lnTo>
                  <a:lnTo>
                    <a:pt x="938749" y="406892"/>
                  </a:lnTo>
                  <a:lnTo>
                    <a:pt x="938145" y="393611"/>
                  </a:lnTo>
                  <a:lnTo>
                    <a:pt x="933316" y="383348"/>
                  </a:lnTo>
                  <a:lnTo>
                    <a:pt x="931505" y="377311"/>
                  </a:lnTo>
                  <a:lnTo>
                    <a:pt x="932712" y="370670"/>
                  </a:lnTo>
                  <a:lnTo>
                    <a:pt x="929694" y="367652"/>
                  </a:lnTo>
                  <a:lnTo>
                    <a:pt x="926071" y="367652"/>
                  </a:lnTo>
                  <a:lnTo>
                    <a:pt x="923053" y="364030"/>
                  </a:lnTo>
                  <a:lnTo>
                    <a:pt x="920035" y="365237"/>
                  </a:lnTo>
                  <a:lnTo>
                    <a:pt x="916412" y="362822"/>
                  </a:lnTo>
                  <a:lnTo>
                    <a:pt x="909168" y="367652"/>
                  </a:lnTo>
                  <a:lnTo>
                    <a:pt x="904338" y="365237"/>
                  </a:lnTo>
                  <a:lnTo>
                    <a:pt x="904338" y="361615"/>
                  </a:lnTo>
                  <a:lnTo>
                    <a:pt x="912187" y="360407"/>
                  </a:lnTo>
                  <a:lnTo>
                    <a:pt x="916412" y="356181"/>
                  </a:lnTo>
                  <a:lnTo>
                    <a:pt x="920035" y="360407"/>
                  </a:lnTo>
                  <a:lnTo>
                    <a:pt x="924260" y="359804"/>
                  </a:lnTo>
                  <a:lnTo>
                    <a:pt x="925468" y="353767"/>
                  </a:lnTo>
                  <a:lnTo>
                    <a:pt x="924864" y="345919"/>
                  </a:lnTo>
                  <a:lnTo>
                    <a:pt x="930297" y="350144"/>
                  </a:lnTo>
                  <a:lnTo>
                    <a:pt x="934523" y="348937"/>
                  </a:lnTo>
                  <a:lnTo>
                    <a:pt x="935127" y="343504"/>
                  </a:lnTo>
                  <a:lnTo>
                    <a:pt x="939957" y="334448"/>
                  </a:lnTo>
                  <a:lnTo>
                    <a:pt x="946597" y="336259"/>
                  </a:lnTo>
                  <a:lnTo>
                    <a:pt x="945994" y="330826"/>
                  </a:lnTo>
                  <a:lnTo>
                    <a:pt x="951427" y="328411"/>
                  </a:lnTo>
                  <a:lnTo>
                    <a:pt x="958068" y="327808"/>
                  </a:lnTo>
                  <a:lnTo>
                    <a:pt x="959879" y="332033"/>
                  </a:lnTo>
                  <a:lnTo>
                    <a:pt x="953842" y="337467"/>
                  </a:lnTo>
                  <a:lnTo>
                    <a:pt x="951427" y="341089"/>
                  </a:lnTo>
                  <a:lnTo>
                    <a:pt x="962293" y="343504"/>
                  </a:lnTo>
                  <a:lnTo>
                    <a:pt x="961086" y="347730"/>
                  </a:lnTo>
                  <a:lnTo>
                    <a:pt x="967123" y="349541"/>
                  </a:lnTo>
                  <a:lnTo>
                    <a:pt x="973160" y="347730"/>
                  </a:lnTo>
                  <a:lnTo>
                    <a:pt x="971953" y="337467"/>
                  </a:lnTo>
                  <a:lnTo>
                    <a:pt x="969538" y="334448"/>
                  </a:lnTo>
                  <a:lnTo>
                    <a:pt x="979801" y="332033"/>
                  </a:lnTo>
                  <a:lnTo>
                    <a:pt x="978593" y="328411"/>
                  </a:lnTo>
                  <a:lnTo>
                    <a:pt x="973764" y="331430"/>
                  </a:lnTo>
                  <a:lnTo>
                    <a:pt x="970142" y="327204"/>
                  </a:lnTo>
                  <a:lnTo>
                    <a:pt x="965312" y="323582"/>
                  </a:lnTo>
                  <a:lnTo>
                    <a:pt x="965312" y="317545"/>
                  </a:lnTo>
                  <a:lnTo>
                    <a:pt x="971953" y="321167"/>
                  </a:lnTo>
                  <a:lnTo>
                    <a:pt x="978593" y="319356"/>
                  </a:lnTo>
                  <a:lnTo>
                    <a:pt x="991874" y="326600"/>
                  </a:lnTo>
                  <a:lnTo>
                    <a:pt x="992478" y="322978"/>
                  </a:lnTo>
                  <a:lnTo>
                    <a:pt x="990063" y="317545"/>
                  </a:lnTo>
                  <a:lnTo>
                    <a:pt x="986441" y="314526"/>
                  </a:lnTo>
                  <a:lnTo>
                    <a:pt x="987649" y="311508"/>
                  </a:lnTo>
                  <a:lnTo>
                    <a:pt x="996100" y="309697"/>
                  </a:lnTo>
                  <a:lnTo>
                    <a:pt x="994893" y="305471"/>
                  </a:lnTo>
                  <a:lnTo>
                    <a:pt x="998515" y="301245"/>
                  </a:lnTo>
                  <a:lnTo>
                    <a:pt x="1006363" y="301849"/>
                  </a:lnTo>
                  <a:lnTo>
                    <a:pt x="1009985" y="303660"/>
                  </a:lnTo>
                  <a:lnTo>
                    <a:pt x="1009985" y="308489"/>
                  </a:lnTo>
                  <a:lnTo>
                    <a:pt x="1004552" y="311508"/>
                  </a:lnTo>
                  <a:lnTo>
                    <a:pt x="1008778" y="316941"/>
                  </a:lnTo>
                  <a:lnTo>
                    <a:pt x="1007571" y="322374"/>
                  </a:lnTo>
                  <a:lnTo>
                    <a:pt x="1002137" y="327808"/>
                  </a:lnTo>
                  <a:lnTo>
                    <a:pt x="1007571" y="332033"/>
                  </a:lnTo>
                  <a:lnTo>
                    <a:pt x="1009985" y="329015"/>
                  </a:lnTo>
                  <a:lnTo>
                    <a:pt x="1013608" y="329619"/>
                  </a:lnTo>
                  <a:lnTo>
                    <a:pt x="1016022" y="333845"/>
                  </a:lnTo>
                  <a:lnTo>
                    <a:pt x="1015419" y="339278"/>
                  </a:lnTo>
                  <a:lnTo>
                    <a:pt x="1016626" y="344711"/>
                  </a:lnTo>
                  <a:lnTo>
                    <a:pt x="1011193" y="345315"/>
                  </a:lnTo>
                  <a:lnTo>
                    <a:pt x="1009382" y="348937"/>
                  </a:lnTo>
                  <a:lnTo>
                    <a:pt x="1000930" y="345919"/>
                  </a:lnTo>
                  <a:lnTo>
                    <a:pt x="1000326" y="342900"/>
                  </a:lnTo>
                  <a:lnTo>
                    <a:pt x="1007571" y="343504"/>
                  </a:lnTo>
                  <a:lnTo>
                    <a:pt x="1009985" y="337467"/>
                  </a:lnTo>
                  <a:lnTo>
                    <a:pt x="1004552" y="338070"/>
                  </a:lnTo>
                  <a:lnTo>
                    <a:pt x="1001534" y="340485"/>
                  </a:lnTo>
                  <a:lnTo>
                    <a:pt x="996100" y="341089"/>
                  </a:lnTo>
                  <a:lnTo>
                    <a:pt x="988252" y="348937"/>
                  </a:lnTo>
                  <a:lnTo>
                    <a:pt x="987649" y="353767"/>
                  </a:lnTo>
                  <a:lnTo>
                    <a:pt x="983423" y="358596"/>
                  </a:lnTo>
                  <a:lnTo>
                    <a:pt x="979197" y="357389"/>
                  </a:lnTo>
                  <a:lnTo>
                    <a:pt x="979197" y="362822"/>
                  </a:lnTo>
                  <a:lnTo>
                    <a:pt x="983423" y="362218"/>
                  </a:lnTo>
                  <a:lnTo>
                    <a:pt x="981612" y="367652"/>
                  </a:lnTo>
                  <a:lnTo>
                    <a:pt x="987649" y="376103"/>
                  </a:lnTo>
                  <a:lnTo>
                    <a:pt x="990063" y="376103"/>
                  </a:lnTo>
                  <a:lnTo>
                    <a:pt x="993686" y="364633"/>
                  </a:lnTo>
                  <a:lnTo>
                    <a:pt x="995497" y="362822"/>
                  </a:lnTo>
                  <a:lnTo>
                    <a:pt x="992478" y="357389"/>
                  </a:lnTo>
                  <a:lnTo>
                    <a:pt x="998515" y="350144"/>
                  </a:lnTo>
                  <a:lnTo>
                    <a:pt x="1007571" y="353767"/>
                  </a:lnTo>
                  <a:lnTo>
                    <a:pt x="1013004" y="350144"/>
                  </a:lnTo>
                  <a:lnTo>
                    <a:pt x="1012400" y="358596"/>
                  </a:lnTo>
                  <a:lnTo>
                    <a:pt x="1016022" y="362822"/>
                  </a:lnTo>
                  <a:lnTo>
                    <a:pt x="1010589" y="365841"/>
                  </a:lnTo>
                  <a:lnTo>
                    <a:pt x="1009382" y="369463"/>
                  </a:lnTo>
                  <a:lnTo>
                    <a:pt x="1003345" y="367048"/>
                  </a:lnTo>
                  <a:lnTo>
                    <a:pt x="1000326" y="372481"/>
                  </a:lnTo>
                  <a:lnTo>
                    <a:pt x="995497" y="372481"/>
                  </a:lnTo>
                  <a:lnTo>
                    <a:pt x="994289" y="376707"/>
                  </a:lnTo>
                  <a:lnTo>
                    <a:pt x="997308" y="380329"/>
                  </a:lnTo>
                  <a:lnTo>
                    <a:pt x="994289" y="386366"/>
                  </a:lnTo>
                  <a:lnTo>
                    <a:pt x="996704" y="392403"/>
                  </a:lnTo>
                  <a:lnTo>
                    <a:pt x="1001534" y="388177"/>
                  </a:lnTo>
                  <a:lnTo>
                    <a:pt x="1006363" y="381537"/>
                  </a:lnTo>
                  <a:lnTo>
                    <a:pt x="1012400" y="379122"/>
                  </a:lnTo>
                  <a:lnTo>
                    <a:pt x="1015419" y="380329"/>
                  </a:lnTo>
                  <a:lnTo>
                    <a:pt x="1018437" y="383951"/>
                  </a:lnTo>
                  <a:lnTo>
                    <a:pt x="1022059" y="380329"/>
                  </a:lnTo>
                  <a:lnTo>
                    <a:pt x="1020852" y="376707"/>
                  </a:lnTo>
                  <a:lnTo>
                    <a:pt x="1016022" y="374292"/>
                  </a:lnTo>
                  <a:lnTo>
                    <a:pt x="1019041" y="367048"/>
                  </a:lnTo>
                  <a:lnTo>
                    <a:pt x="1024474" y="367048"/>
                  </a:lnTo>
                  <a:lnTo>
                    <a:pt x="1025078" y="373085"/>
                  </a:lnTo>
                  <a:lnTo>
                    <a:pt x="1027493" y="376103"/>
                  </a:lnTo>
                  <a:lnTo>
                    <a:pt x="1033530" y="377914"/>
                  </a:lnTo>
                  <a:lnTo>
                    <a:pt x="1026889" y="386970"/>
                  </a:lnTo>
                  <a:lnTo>
                    <a:pt x="1029304" y="389988"/>
                  </a:lnTo>
                  <a:lnTo>
                    <a:pt x="1026285" y="396629"/>
                  </a:lnTo>
                  <a:lnTo>
                    <a:pt x="1029907" y="398440"/>
                  </a:lnTo>
                  <a:lnTo>
                    <a:pt x="1034133" y="394818"/>
                  </a:lnTo>
                  <a:lnTo>
                    <a:pt x="1035341" y="389988"/>
                  </a:lnTo>
                  <a:lnTo>
                    <a:pt x="1039567" y="385763"/>
                  </a:lnTo>
                  <a:lnTo>
                    <a:pt x="1040774" y="389385"/>
                  </a:lnTo>
                  <a:lnTo>
                    <a:pt x="1046207" y="392403"/>
                  </a:lnTo>
                  <a:lnTo>
                    <a:pt x="1044396" y="396629"/>
                  </a:lnTo>
                  <a:lnTo>
                    <a:pt x="1047415" y="400251"/>
                  </a:lnTo>
                  <a:lnTo>
                    <a:pt x="1049226" y="403874"/>
                  </a:lnTo>
                  <a:lnTo>
                    <a:pt x="1058885" y="402666"/>
                  </a:lnTo>
                  <a:lnTo>
                    <a:pt x="1056470" y="396025"/>
                  </a:lnTo>
                  <a:lnTo>
                    <a:pt x="1060092" y="394818"/>
                  </a:lnTo>
                  <a:lnTo>
                    <a:pt x="1062507" y="400251"/>
                  </a:lnTo>
                  <a:lnTo>
                    <a:pt x="1070959" y="402666"/>
                  </a:lnTo>
                  <a:lnTo>
                    <a:pt x="1070959" y="396629"/>
                  </a:lnTo>
                  <a:lnTo>
                    <a:pt x="1068544" y="393611"/>
                  </a:lnTo>
                  <a:lnTo>
                    <a:pt x="1073374" y="392403"/>
                  </a:lnTo>
                  <a:lnTo>
                    <a:pt x="1075789" y="397233"/>
                  </a:lnTo>
                  <a:lnTo>
                    <a:pt x="1074581" y="399648"/>
                  </a:lnTo>
                  <a:lnTo>
                    <a:pt x="1078807" y="402062"/>
                  </a:lnTo>
                  <a:lnTo>
                    <a:pt x="1080014" y="399044"/>
                  </a:lnTo>
                  <a:lnTo>
                    <a:pt x="1084240" y="399648"/>
                  </a:lnTo>
                  <a:lnTo>
                    <a:pt x="1086655" y="394818"/>
                  </a:lnTo>
                  <a:lnTo>
                    <a:pt x="1084240" y="389385"/>
                  </a:lnTo>
                  <a:lnTo>
                    <a:pt x="1080618" y="386366"/>
                  </a:lnTo>
                  <a:lnTo>
                    <a:pt x="1079411" y="381537"/>
                  </a:lnTo>
                  <a:lnTo>
                    <a:pt x="1082429" y="374896"/>
                  </a:lnTo>
                  <a:lnTo>
                    <a:pt x="1086051" y="379122"/>
                  </a:lnTo>
                  <a:lnTo>
                    <a:pt x="1092088" y="376707"/>
                  </a:lnTo>
                  <a:lnTo>
                    <a:pt x="1092088" y="367048"/>
                  </a:lnTo>
                  <a:lnTo>
                    <a:pt x="1086655" y="370066"/>
                  </a:lnTo>
                  <a:lnTo>
                    <a:pt x="1081222" y="365237"/>
                  </a:lnTo>
                  <a:lnTo>
                    <a:pt x="1077600" y="368859"/>
                  </a:lnTo>
                  <a:lnTo>
                    <a:pt x="1074581" y="365841"/>
                  </a:lnTo>
                  <a:lnTo>
                    <a:pt x="1075789" y="358596"/>
                  </a:lnTo>
                  <a:lnTo>
                    <a:pt x="1082429" y="351956"/>
                  </a:lnTo>
                  <a:lnTo>
                    <a:pt x="1093296" y="353767"/>
                  </a:lnTo>
                  <a:lnTo>
                    <a:pt x="1090881" y="357389"/>
                  </a:lnTo>
                  <a:lnTo>
                    <a:pt x="1093899" y="363426"/>
                  </a:lnTo>
                  <a:lnTo>
                    <a:pt x="1094503" y="368859"/>
                  </a:lnTo>
                  <a:lnTo>
                    <a:pt x="1097521" y="368255"/>
                  </a:lnTo>
                  <a:lnTo>
                    <a:pt x="1098729" y="362822"/>
                  </a:lnTo>
                  <a:lnTo>
                    <a:pt x="1104766" y="365841"/>
                  </a:lnTo>
                  <a:lnTo>
                    <a:pt x="1104766" y="369463"/>
                  </a:lnTo>
                  <a:lnTo>
                    <a:pt x="1115029" y="371274"/>
                  </a:lnTo>
                  <a:lnTo>
                    <a:pt x="1111407" y="374292"/>
                  </a:lnTo>
                  <a:lnTo>
                    <a:pt x="1113218" y="379122"/>
                  </a:lnTo>
                  <a:lnTo>
                    <a:pt x="1110803" y="383348"/>
                  </a:lnTo>
                  <a:lnTo>
                    <a:pt x="1106577" y="382140"/>
                  </a:lnTo>
                  <a:lnTo>
                    <a:pt x="1105370" y="386366"/>
                  </a:lnTo>
                  <a:lnTo>
                    <a:pt x="1101144" y="390592"/>
                  </a:lnTo>
                  <a:lnTo>
                    <a:pt x="1100540" y="395422"/>
                  </a:lnTo>
                  <a:lnTo>
                    <a:pt x="1102351" y="402062"/>
                  </a:lnTo>
                  <a:lnTo>
                    <a:pt x="1105973" y="403270"/>
                  </a:lnTo>
                  <a:lnTo>
                    <a:pt x="1108388" y="399044"/>
                  </a:lnTo>
                  <a:lnTo>
                    <a:pt x="1111407" y="400855"/>
                  </a:lnTo>
                  <a:lnTo>
                    <a:pt x="1112010" y="405081"/>
                  </a:lnTo>
                  <a:lnTo>
                    <a:pt x="1118651" y="399648"/>
                  </a:lnTo>
                  <a:lnTo>
                    <a:pt x="1116840" y="407496"/>
                  </a:lnTo>
                  <a:lnTo>
                    <a:pt x="1122877" y="410514"/>
                  </a:lnTo>
                  <a:lnTo>
                    <a:pt x="1125292" y="406892"/>
                  </a:lnTo>
                  <a:lnTo>
                    <a:pt x="1128310" y="406288"/>
                  </a:lnTo>
                  <a:lnTo>
                    <a:pt x="1127706" y="400855"/>
                  </a:lnTo>
                  <a:lnTo>
                    <a:pt x="1130725" y="397837"/>
                  </a:lnTo>
                  <a:lnTo>
                    <a:pt x="1135555" y="390592"/>
                  </a:lnTo>
                  <a:lnTo>
                    <a:pt x="1139177" y="389385"/>
                  </a:lnTo>
                  <a:lnTo>
                    <a:pt x="1140384" y="393007"/>
                  </a:lnTo>
                  <a:lnTo>
                    <a:pt x="1145214" y="396025"/>
                  </a:lnTo>
                  <a:lnTo>
                    <a:pt x="1149439" y="396629"/>
                  </a:lnTo>
                  <a:lnTo>
                    <a:pt x="1152458" y="399044"/>
                  </a:lnTo>
                  <a:lnTo>
                    <a:pt x="1159099" y="400251"/>
                  </a:lnTo>
                  <a:lnTo>
                    <a:pt x="1161513" y="398440"/>
                  </a:lnTo>
                  <a:lnTo>
                    <a:pt x="1167550" y="399044"/>
                  </a:lnTo>
                  <a:lnTo>
                    <a:pt x="1174191" y="396629"/>
                  </a:lnTo>
                  <a:lnTo>
                    <a:pt x="1180228" y="400855"/>
                  </a:lnTo>
                  <a:lnTo>
                    <a:pt x="1192302" y="406892"/>
                  </a:lnTo>
                  <a:lnTo>
                    <a:pt x="1198339" y="406892"/>
                  </a:lnTo>
                  <a:lnTo>
                    <a:pt x="1195321" y="402666"/>
                  </a:lnTo>
                  <a:lnTo>
                    <a:pt x="1199546" y="393611"/>
                  </a:lnTo>
                  <a:lnTo>
                    <a:pt x="1199546" y="389385"/>
                  </a:lnTo>
                  <a:lnTo>
                    <a:pt x="1197735" y="383348"/>
                  </a:lnTo>
                  <a:lnTo>
                    <a:pt x="1199546" y="379726"/>
                  </a:lnTo>
                  <a:lnTo>
                    <a:pt x="1195924" y="375500"/>
                  </a:lnTo>
                  <a:lnTo>
                    <a:pt x="1201961" y="371878"/>
                  </a:lnTo>
                  <a:lnTo>
                    <a:pt x="1206187" y="373085"/>
                  </a:lnTo>
                  <a:lnTo>
                    <a:pt x="1211620" y="372481"/>
                  </a:lnTo>
                  <a:lnTo>
                    <a:pt x="1217657" y="368859"/>
                  </a:lnTo>
                  <a:lnTo>
                    <a:pt x="1227316" y="367652"/>
                  </a:lnTo>
                  <a:lnTo>
                    <a:pt x="1226713" y="363426"/>
                  </a:lnTo>
                  <a:lnTo>
                    <a:pt x="1230939" y="360407"/>
                  </a:lnTo>
                  <a:lnTo>
                    <a:pt x="1230335" y="355578"/>
                  </a:lnTo>
                  <a:lnTo>
                    <a:pt x="1232146" y="351352"/>
                  </a:lnTo>
                  <a:lnTo>
                    <a:pt x="1242409" y="351352"/>
                  </a:lnTo>
                  <a:lnTo>
                    <a:pt x="1245427" y="348333"/>
                  </a:lnTo>
                  <a:lnTo>
                    <a:pt x="1254483" y="351956"/>
                  </a:lnTo>
                  <a:lnTo>
                    <a:pt x="1256294" y="348333"/>
                  </a:lnTo>
                  <a:lnTo>
                    <a:pt x="1261123" y="345919"/>
                  </a:lnTo>
                  <a:lnTo>
                    <a:pt x="1261123" y="343504"/>
                  </a:lnTo>
                  <a:lnTo>
                    <a:pt x="1266557" y="341693"/>
                  </a:lnTo>
                  <a:lnTo>
                    <a:pt x="1267160" y="336863"/>
                  </a:lnTo>
                  <a:lnTo>
                    <a:pt x="1271990" y="337467"/>
                  </a:lnTo>
                  <a:lnTo>
                    <a:pt x="1275612" y="335656"/>
                  </a:lnTo>
                  <a:lnTo>
                    <a:pt x="1278631" y="336863"/>
                  </a:lnTo>
                  <a:lnTo>
                    <a:pt x="1281046" y="331430"/>
                  </a:lnTo>
                  <a:lnTo>
                    <a:pt x="1284668" y="332637"/>
                  </a:lnTo>
                  <a:lnTo>
                    <a:pt x="1291912" y="339882"/>
                  </a:lnTo>
                  <a:lnTo>
                    <a:pt x="1292516" y="344711"/>
                  </a:lnTo>
                  <a:lnTo>
                    <a:pt x="1290705" y="347730"/>
                  </a:lnTo>
                  <a:lnTo>
                    <a:pt x="1292516" y="353163"/>
                  </a:lnTo>
                  <a:lnTo>
                    <a:pt x="1291912" y="358596"/>
                  </a:lnTo>
                  <a:lnTo>
                    <a:pt x="1290705" y="361615"/>
                  </a:lnTo>
                  <a:lnTo>
                    <a:pt x="1292516" y="365237"/>
                  </a:lnTo>
                  <a:lnTo>
                    <a:pt x="1298553" y="365841"/>
                  </a:lnTo>
                  <a:lnTo>
                    <a:pt x="1301571" y="372481"/>
                  </a:lnTo>
                  <a:lnTo>
                    <a:pt x="1305797" y="375500"/>
                  </a:lnTo>
                  <a:lnTo>
                    <a:pt x="1310023" y="374292"/>
                  </a:lnTo>
                  <a:lnTo>
                    <a:pt x="1310627" y="379122"/>
                  </a:lnTo>
                  <a:lnTo>
                    <a:pt x="1315456" y="389988"/>
                  </a:lnTo>
                  <a:lnTo>
                    <a:pt x="1313645" y="391800"/>
                  </a:lnTo>
                  <a:lnTo>
                    <a:pt x="1307608" y="392403"/>
                  </a:lnTo>
                  <a:lnTo>
                    <a:pt x="1299760" y="397233"/>
                  </a:lnTo>
                  <a:lnTo>
                    <a:pt x="1299760" y="399648"/>
                  </a:lnTo>
                  <a:lnTo>
                    <a:pt x="1294327" y="405081"/>
                  </a:lnTo>
                  <a:lnTo>
                    <a:pt x="1290705" y="412325"/>
                  </a:lnTo>
                  <a:lnTo>
                    <a:pt x="1285875" y="414740"/>
                  </a:lnTo>
                  <a:lnTo>
                    <a:pt x="1282857" y="422588"/>
                  </a:lnTo>
                  <a:lnTo>
                    <a:pt x="1287686" y="424399"/>
                  </a:lnTo>
                  <a:lnTo>
                    <a:pt x="1292516" y="428625"/>
                  </a:lnTo>
                  <a:lnTo>
                    <a:pt x="1295534" y="428625"/>
                  </a:lnTo>
                  <a:lnTo>
                    <a:pt x="1303986" y="423796"/>
                  </a:lnTo>
                  <a:lnTo>
                    <a:pt x="1306401" y="416551"/>
                  </a:lnTo>
                  <a:lnTo>
                    <a:pt x="1309419" y="412929"/>
                  </a:lnTo>
                  <a:lnTo>
                    <a:pt x="1315456" y="412929"/>
                  </a:lnTo>
                  <a:lnTo>
                    <a:pt x="1319078" y="410514"/>
                  </a:lnTo>
                  <a:lnTo>
                    <a:pt x="1322701" y="413533"/>
                  </a:lnTo>
                  <a:lnTo>
                    <a:pt x="1325115" y="418966"/>
                  </a:lnTo>
                  <a:lnTo>
                    <a:pt x="1331756" y="415344"/>
                  </a:lnTo>
                  <a:lnTo>
                    <a:pt x="1328738" y="408703"/>
                  </a:lnTo>
                  <a:lnTo>
                    <a:pt x="1332963" y="406288"/>
                  </a:lnTo>
                  <a:lnTo>
                    <a:pt x="1334775" y="410514"/>
                  </a:lnTo>
                  <a:lnTo>
                    <a:pt x="1340208" y="414136"/>
                  </a:lnTo>
                  <a:lnTo>
                    <a:pt x="1347452" y="409307"/>
                  </a:lnTo>
                  <a:lnTo>
                    <a:pt x="1352886" y="412325"/>
                  </a:lnTo>
                  <a:lnTo>
                    <a:pt x="1349263" y="404477"/>
                  </a:lnTo>
                  <a:lnTo>
                    <a:pt x="1350471" y="394214"/>
                  </a:lnTo>
                  <a:lnTo>
                    <a:pt x="1356508" y="401459"/>
                  </a:lnTo>
                  <a:lnTo>
                    <a:pt x="1353489" y="406892"/>
                  </a:lnTo>
                  <a:lnTo>
                    <a:pt x="1360130" y="408099"/>
                  </a:lnTo>
                  <a:lnTo>
                    <a:pt x="1362545" y="411722"/>
                  </a:lnTo>
                  <a:lnTo>
                    <a:pt x="1367978" y="410514"/>
                  </a:lnTo>
                  <a:lnTo>
                    <a:pt x="1366770" y="417155"/>
                  </a:lnTo>
                  <a:lnTo>
                    <a:pt x="1378241" y="412929"/>
                  </a:lnTo>
                  <a:lnTo>
                    <a:pt x="1379448" y="415344"/>
                  </a:lnTo>
                  <a:lnTo>
                    <a:pt x="1387900" y="415344"/>
                  </a:lnTo>
                  <a:lnTo>
                    <a:pt x="1387900" y="409911"/>
                  </a:lnTo>
                  <a:lnTo>
                    <a:pt x="1381863" y="406892"/>
                  </a:lnTo>
                  <a:lnTo>
                    <a:pt x="1376430" y="405685"/>
                  </a:lnTo>
                  <a:lnTo>
                    <a:pt x="1375826" y="400251"/>
                  </a:lnTo>
                  <a:lnTo>
                    <a:pt x="1383070" y="397233"/>
                  </a:lnTo>
                  <a:lnTo>
                    <a:pt x="1389107" y="398440"/>
                  </a:lnTo>
                  <a:lnTo>
                    <a:pt x="1392730" y="396025"/>
                  </a:lnTo>
                  <a:lnTo>
                    <a:pt x="1396955" y="399648"/>
                  </a:lnTo>
                  <a:lnTo>
                    <a:pt x="1399370" y="397233"/>
                  </a:lnTo>
                  <a:lnTo>
                    <a:pt x="1401785" y="391196"/>
                  </a:lnTo>
                  <a:lnTo>
                    <a:pt x="1400578" y="385763"/>
                  </a:lnTo>
                  <a:lnTo>
                    <a:pt x="1407218" y="386366"/>
                  </a:lnTo>
                  <a:lnTo>
                    <a:pt x="1414463" y="391800"/>
                  </a:lnTo>
                  <a:lnTo>
                    <a:pt x="1410840" y="397233"/>
                  </a:lnTo>
                  <a:lnTo>
                    <a:pt x="1406615" y="401459"/>
                  </a:lnTo>
                  <a:lnTo>
                    <a:pt x="1407822" y="406288"/>
                  </a:lnTo>
                  <a:lnTo>
                    <a:pt x="1406011" y="409307"/>
                  </a:lnTo>
                  <a:lnTo>
                    <a:pt x="1407822" y="412929"/>
                  </a:lnTo>
                  <a:lnTo>
                    <a:pt x="1401181" y="417759"/>
                  </a:lnTo>
                  <a:lnTo>
                    <a:pt x="1398767" y="422588"/>
                  </a:lnTo>
                  <a:lnTo>
                    <a:pt x="1403596" y="428625"/>
                  </a:lnTo>
                  <a:lnTo>
                    <a:pt x="1396955" y="435266"/>
                  </a:lnTo>
                  <a:lnTo>
                    <a:pt x="1392730" y="435266"/>
                  </a:lnTo>
                  <a:lnTo>
                    <a:pt x="1393333" y="441906"/>
                  </a:lnTo>
                  <a:lnTo>
                    <a:pt x="1397559" y="443717"/>
                  </a:lnTo>
                  <a:lnTo>
                    <a:pt x="1404804" y="443717"/>
                  </a:lnTo>
                  <a:lnTo>
                    <a:pt x="1411444" y="441303"/>
                  </a:lnTo>
                  <a:lnTo>
                    <a:pt x="1413255" y="439492"/>
                  </a:lnTo>
                  <a:lnTo>
                    <a:pt x="1421103" y="435869"/>
                  </a:lnTo>
                  <a:lnTo>
                    <a:pt x="1424725" y="443114"/>
                  </a:lnTo>
                  <a:lnTo>
                    <a:pt x="1434385" y="443114"/>
                  </a:lnTo>
                  <a:lnTo>
                    <a:pt x="1439818" y="439492"/>
                  </a:lnTo>
                  <a:lnTo>
                    <a:pt x="1450081" y="440095"/>
                  </a:lnTo>
                  <a:lnTo>
                    <a:pt x="1452496" y="446736"/>
                  </a:lnTo>
                  <a:lnTo>
                    <a:pt x="1460344" y="453377"/>
                  </a:lnTo>
                  <a:lnTo>
                    <a:pt x="1463362" y="448547"/>
                  </a:lnTo>
                  <a:lnTo>
                    <a:pt x="1466381" y="444925"/>
                  </a:lnTo>
                  <a:lnTo>
                    <a:pt x="1467588" y="438888"/>
                  </a:lnTo>
                  <a:lnTo>
                    <a:pt x="1476643" y="443114"/>
                  </a:lnTo>
                  <a:lnTo>
                    <a:pt x="1475436" y="435869"/>
                  </a:lnTo>
                  <a:lnTo>
                    <a:pt x="1477851" y="434662"/>
                  </a:lnTo>
                  <a:lnTo>
                    <a:pt x="1476040" y="430436"/>
                  </a:lnTo>
                  <a:lnTo>
                    <a:pt x="1479662" y="428021"/>
                  </a:lnTo>
                  <a:lnTo>
                    <a:pt x="1485095" y="420173"/>
                  </a:lnTo>
                  <a:lnTo>
                    <a:pt x="1488114" y="413533"/>
                  </a:lnTo>
                  <a:lnTo>
                    <a:pt x="1487510" y="409307"/>
                  </a:lnTo>
                  <a:lnTo>
                    <a:pt x="1485095" y="405081"/>
                  </a:lnTo>
                  <a:lnTo>
                    <a:pt x="1487510" y="402666"/>
                  </a:lnTo>
                  <a:lnTo>
                    <a:pt x="1487510" y="397233"/>
                  </a:lnTo>
                  <a:lnTo>
                    <a:pt x="1491132" y="394214"/>
                  </a:lnTo>
                  <a:lnTo>
                    <a:pt x="1489321" y="391800"/>
                  </a:lnTo>
                  <a:lnTo>
                    <a:pt x="1501999" y="389988"/>
                  </a:lnTo>
                  <a:lnTo>
                    <a:pt x="1506225" y="391196"/>
                  </a:lnTo>
                  <a:lnTo>
                    <a:pt x="1509847" y="396629"/>
                  </a:lnTo>
                  <a:lnTo>
                    <a:pt x="1514676" y="400855"/>
                  </a:lnTo>
                  <a:lnTo>
                    <a:pt x="1522524" y="399044"/>
                  </a:lnTo>
                  <a:lnTo>
                    <a:pt x="1524335" y="403270"/>
                  </a:lnTo>
                  <a:lnTo>
                    <a:pt x="1524335" y="407496"/>
                  </a:lnTo>
                  <a:lnTo>
                    <a:pt x="1533995" y="412325"/>
                  </a:lnTo>
                  <a:lnTo>
                    <a:pt x="1536409" y="410514"/>
                  </a:lnTo>
                  <a:lnTo>
                    <a:pt x="1535806" y="404477"/>
                  </a:lnTo>
                  <a:lnTo>
                    <a:pt x="1532787" y="402062"/>
                  </a:lnTo>
                  <a:lnTo>
                    <a:pt x="1532787" y="397837"/>
                  </a:lnTo>
                  <a:lnTo>
                    <a:pt x="1535806" y="395422"/>
                  </a:lnTo>
                  <a:lnTo>
                    <a:pt x="1541239" y="394818"/>
                  </a:lnTo>
                  <a:lnTo>
                    <a:pt x="1543050" y="391196"/>
                  </a:lnTo>
                  <a:lnTo>
                    <a:pt x="1539428" y="389988"/>
                  </a:lnTo>
                  <a:lnTo>
                    <a:pt x="1540032" y="386366"/>
                  </a:lnTo>
                  <a:lnTo>
                    <a:pt x="1544257" y="386970"/>
                  </a:lnTo>
                  <a:lnTo>
                    <a:pt x="1550898" y="384555"/>
                  </a:lnTo>
                  <a:lnTo>
                    <a:pt x="1555124" y="387574"/>
                  </a:lnTo>
                  <a:lnTo>
                    <a:pt x="1553917" y="391196"/>
                  </a:lnTo>
                  <a:lnTo>
                    <a:pt x="1558746" y="391800"/>
                  </a:lnTo>
                  <a:lnTo>
                    <a:pt x="1561765" y="394214"/>
                  </a:lnTo>
                  <a:lnTo>
                    <a:pt x="1556331" y="398440"/>
                  </a:lnTo>
                  <a:lnTo>
                    <a:pt x="1556331" y="401459"/>
                  </a:lnTo>
                  <a:lnTo>
                    <a:pt x="1561161" y="401459"/>
                  </a:lnTo>
                  <a:lnTo>
                    <a:pt x="1564180" y="405685"/>
                  </a:lnTo>
                  <a:lnTo>
                    <a:pt x="1556935" y="411722"/>
                  </a:lnTo>
                  <a:lnTo>
                    <a:pt x="1562368" y="416551"/>
                  </a:lnTo>
                  <a:lnTo>
                    <a:pt x="1567802" y="412325"/>
                  </a:lnTo>
                  <a:lnTo>
                    <a:pt x="1573839" y="414740"/>
                  </a:lnTo>
                  <a:lnTo>
                    <a:pt x="1575046" y="419570"/>
                  </a:lnTo>
                  <a:lnTo>
                    <a:pt x="1579876" y="420777"/>
                  </a:lnTo>
                  <a:lnTo>
                    <a:pt x="1581687" y="417155"/>
                  </a:lnTo>
                  <a:lnTo>
                    <a:pt x="1597383" y="426814"/>
                  </a:lnTo>
                  <a:lnTo>
                    <a:pt x="1605231" y="425003"/>
                  </a:lnTo>
                  <a:lnTo>
                    <a:pt x="1608853" y="428021"/>
                  </a:lnTo>
                  <a:lnTo>
                    <a:pt x="1614286" y="428625"/>
                  </a:lnTo>
                  <a:lnTo>
                    <a:pt x="1620323" y="433455"/>
                  </a:lnTo>
                  <a:lnTo>
                    <a:pt x="1620323" y="442510"/>
                  </a:lnTo>
                  <a:lnTo>
                    <a:pt x="1622135" y="447340"/>
                  </a:lnTo>
                  <a:lnTo>
                    <a:pt x="1619720" y="450962"/>
                  </a:lnTo>
                  <a:lnTo>
                    <a:pt x="1620323" y="455791"/>
                  </a:lnTo>
                  <a:lnTo>
                    <a:pt x="1625757" y="458206"/>
                  </a:lnTo>
                  <a:lnTo>
                    <a:pt x="1625153" y="461225"/>
                  </a:lnTo>
                  <a:lnTo>
                    <a:pt x="1632397" y="467865"/>
                  </a:lnTo>
                  <a:lnTo>
                    <a:pt x="1633001" y="465451"/>
                  </a:lnTo>
                  <a:lnTo>
                    <a:pt x="1641453" y="463036"/>
                  </a:lnTo>
                  <a:lnTo>
                    <a:pt x="1653527" y="469677"/>
                  </a:lnTo>
                  <a:lnTo>
                    <a:pt x="1657149" y="469677"/>
                  </a:lnTo>
                  <a:lnTo>
                    <a:pt x="1660771" y="472695"/>
                  </a:lnTo>
                  <a:lnTo>
                    <a:pt x="1663186" y="476317"/>
                  </a:lnTo>
                  <a:lnTo>
                    <a:pt x="1667412" y="473902"/>
                  </a:lnTo>
                  <a:lnTo>
                    <a:pt x="1673449" y="476317"/>
                  </a:lnTo>
                  <a:lnTo>
                    <a:pt x="1675864" y="474506"/>
                  </a:lnTo>
                  <a:lnTo>
                    <a:pt x="1683108" y="475110"/>
                  </a:lnTo>
                  <a:lnTo>
                    <a:pt x="1680693" y="482958"/>
                  </a:lnTo>
                  <a:lnTo>
                    <a:pt x="1687334" y="482958"/>
                  </a:lnTo>
                  <a:lnTo>
                    <a:pt x="1689748" y="485373"/>
                  </a:lnTo>
                  <a:lnTo>
                    <a:pt x="1690352" y="496843"/>
                  </a:lnTo>
                  <a:lnTo>
                    <a:pt x="1687334" y="499861"/>
                  </a:lnTo>
                  <a:lnTo>
                    <a:pt x="1687334" y="503484"/>
                  </a:lnTo>
                  <a:lnTo>
                    <a:pt x="1695785" y="501672"/>
                  </a:lnTo>
                  <a:lnTo>
                    <a:pt x="1700615" y="505295"/>
                  </a:lnTo>
                  <a:lnTo>
                    <a:pt x="1701822" y="513746"/>
                  </a:lnTo>
                  <a:lnTo>
                    <a:pt x="1704237" y="517369"/>
                  </a:lnTo>
                  <a:lnTo>
                    <a:pt x="1708463" y="514954"/>
                  </a:lnTo>
                  <a:lnTo>
                    <a:pt x="1711482" y="516161"/>
                  </a:lnTo>
                  <a:lnTo>
                    <a:pt x="1714500" y="519783"/>
                  </a:lnTo>
                  <a:lnTo>
                    <a:pt x="1724763" y="520991"/>
                  </a:lnTo>
                  <a:lnTo>
                    <a:pt x="1723556" y="511935"/>
                  </a:lnTo>
                  <a:lnTo>
                    <a:pt x="1725367" y="507106"/>
                  </a:lnTo>
                  <a:lnTo>
                    <a:pt x="1722952" y="501069"/>
                  </a:lnTo>
                  <a:lnTo>
                    <a:pt x="1727178" y="496239"/>
                  </a:lnTo>
                  <a:lnTo>
                    <a:pt x="1729593" y="496239"/>
                  </a:lnTo>
                  <a:lnTo>
                    <a:pt x="1732611" y="499861"/>
                  </a:lnTo>
                  <a:lnTo>
                    <a:pt x="1732611" y="502276"/>
                  </a:lnTo>
                  <a:lnTo>
                    <a:pt x="1738648" y="501069"/>
                  </a:lnTo>
                  <a:lnTo>
                    <a:pt x="1740459" y="502880"/>
                  </a:lnTo>
                  <a:lnTo>
                    <a:pt x="1747100" y="502276"/>
                  </a:lnTo>
                  <a:lnTo>
                    <a:pt x="1749514" y="508313"/>
                  </a:lnTo>
                  <a:lnTo>
                    <a:pt x="1758570" y="505898"/>
                  </a:lnTo>
                  <a:lnTo>
                    <a:pt x="1761588" y="503484"/>
                  </a:lnTo>
                  <a:lnTo>
                    <a:pt x="1771851" y="500465"/>
                  </a:lnTo>
                  <a:lnTo>
                    <a:pt x="1777285" y="497447"/>
                  </a:lnTo>
                  <a:lnTo>
                    <a:pt x="1783925" y="502880"/>
                  </a:lnTo>
                  <a:lnTo>
                    <a:pt x="1782718" y="508917"/>
                  </a:lnTo>
                  <a:lnTo>
                    <a:pt x="1785133" y="510728"/>
                  </a:lnTo>
                  <a:lnTo>
                    <a:pt x="1790566" y="509521"/>
                  </a:lnTo>
                  <a:lnTo>
                    <a:pt x="1798414" y="510728"/>
                  </a:lnTo>
                  <a:lnTo>
                    <a:pt x="1799018" y="520991"/>
                  </a:lnTo>
                  <a:lnTo>
                    <a:pt x="1804451" y="520387"/>
                  </a:lnTo>
                  <a:lnTo>
                    <a:pt x="1805658" y="530650"/>
                  </a:lnTo>
                  <a:lnTo>
                    <a:pt x="1794188" y="533668"/>
                  </a:lnTo>
                  <a:lnTo>
                    <a:pt x="1788151" y="530046"/>
                  </a:lnTo>
                  <a:lnTo>
                    <a:pt x="1788151" y="539705"/>
                  </a:lnTo>
                  <a:lnTo>
                    <a:pt x="1792377" y="542724"/>
                  </a:lnTo>
                  <a:lnTo>
                    <a:pt x="1789359" y="548157"/>
                  </a:lnTo>
                  <a:lnTo>
                    <a:pt x="1789962" y="559627"/>
                  </a:lnTo>
                  <a:lnTo>
                    <a:pt x="1787548" y="562042"/>
                  </a:lnTo>
                  <a:lnTo>
                    <a:pt x="1786340" y="568683"/>
                  </a:lnTo>
                  <a:lnTo>
                    <a:pt x="1788755" y="572305"/>
                  </a:lnTo>
                  <a:lnTo>
                    <a:pt x="1797207" y="571701"/>
                  </a:lnTo>
                  <a:lnTo>
                    <a:pt x="1797810" y="577135"/>
                  </a:lnTo>
                  <a:lnTo>
                    <a:pt x="1797207" y="583775"/>
                  </a:lnTo>
                  <a:lnTo>
                    <a:pt x="1797810" y="589812"/>
                  </a:lnTo>
                  <a:lnTo>
                    <a:pt x="1794792" y="595245"/>
                  </a:lnTo>
                  <a:lnTo>
                    <a:pt x="1794792" y="602490"/>
                  </a:lnTo>
                  <a:lnTo>
                    <a:pt x="1789962" y="605508"/>
                  </a:lnTo>
                  <a:lnTo>
                    <a:pt x="1792377" y="618186"/>
                  </a:lnTo>
                  <a:lnTo>
                    <a:pt x="1789359" y="620601"/>
                  </a:lnTo>
                  <a:lnTo>
                    <a:pt x="1788755" y="624827"/>
                  </a:lnTo>
                  <a:lnTo>
                    <a:pt x="1782114" y="623619"/>
                  </a:lnTo>
                  <a:lnTo>
                    <a:pt x="1778492" y="619997"/>
                  </a:lnTo>
                  <a:lnTo>
                    <a:pt x="1776077" y="625431"/>
                  </a:lnTo>
                  <a:lnTo>
                    <a:pt x="1777285" y="627845"/>
                  </a:lnTo>
                  <a:lnTo>
                    <a:pt x="1785133" y="633882"/>
                  </a:lnTo>
                  <a:lnTo>
                    <a:pt x="1786340" y="637504"/>
                  </a:lnTo>
                  <a:lnTo>
                    <a:pt x="1789962" y="637504"/>
                  </a:lnTo>
                  <a:lnTo>
                    <a:pt x="1795999" y="639315"/>
                  </a:lnTo>
                  <a:lnTo>
                    <a:pt x="1795999" y="645956"/>
                  </a:lnTo>
                  <a:lnTo>
                    <a:pt x="1792981" y="648975"/>
                  </a:lnTo>
                  <a:lnTo>
                    <a:pt x="1794188" y="653200"/>
                  </a:lnTo>
                  <a:lnTo>
                    <a:pt x="1805658" y="655615"/>
                  </a:lnTo>
                  <a:lnTo>
                    <a:pt x="1805055" y="661048"/>
                  </a:lnTo>
                  <a:lnTo>
                    <a:pt x="1806866" y="664067"/>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66" name="Freeform: Shape 5165">
              <a:extLst>
                <a:ext uri="{FF2B5EF4-FFF2-40B4-BE49-F238E27FC236}">
                  <a16:creationId xmlns:a16="http://schemas.microsoft.com/office/drawing/2014/main" id="{B8AE01E6-A6DC-66AD-823D-88F8063B461A}"/>
                </a:ext>
              </a:extLst>
            </p:cNvPr>
            <p:cNvSpPr/>
            <p:nvPr/>
          </p:nvSpPr>
          <p:spPr>
            <a:xfrm>
              <a:off x="6433624" y="3588979"/>
              <a:ext cx="1698803" cy="1400577"/>
            </a:xfrm>
            <a:custGeom>
              <a:avLst/>
              <a:gdLst>
                <a:gd name="connsiteX0" fmla="*/ 1649904 w 1698803"/>
                <a:gd name="connsiteY0" fmla="*/ 155150 h 1400577"/>
                <a:gd name="connsiteX1" fmla="*/ 1653527 w 1698803"/>
                <a:gd name="connsiteY1" fmla="*/ 159980 h 1400577"/>
                <a:gd name="connsiteX2" fmla="*/ 1653527 w 1698803"/>
                <a:gd name="connsiteY2" fmla="*/ 162395 h 1400577"/>
                <a:gd name="connsiteX3" fmla="*/ 1649904 w 1698803"/>
                <a:gd name="connsiteY3" fmla="*/ 164809 h 1400577"/>
                <a:gd name="connsiteX4" fmla="*/ 1646282 w 1698803"/>
                <a:gd name="connsiteY4" fmla="*/ 172054 h 1400577"/>
                <a:gd name="connsiteX5" fmla="*/ 1639038 w 1698803"/>
                <a:gd name="connsiteY5" fmla="*/ 178091 h 1400577"/>
                <a:gd name="connsiteX6" fmla="*/ 1632397 w 1698803"/>
                <a:gd name="connsiteY6" fmla="*/ 180506 h 1400577"/>
                <a:gd name="connsiteX7" fmla="*/ 1630586 w 1698803"/>
                <a:gd name="connsiteY7" fmla="*/ 182920 h 1400577"/>
                <a:gd name="connsiteX8" fmla="*/ 1625153 w 1698803"/>
                <a:gd name="connsiteY8" fmla="*/ 184731 h 1400577"/>
                <a:gd name="connsiteX9" fmla="*/ 1622135 w 1698803"/>
                <a:gd name="connsiteY9" fmla="*/ 183524 h 1400577"/>
                <a:gd name="connsiteX10" fmla="*/ 1619720 w 1698803"/>
                <a:gd name="connsiteY10" fmla="*/ 187750 h 1400577"/>
                <a:gd name="connsiteX11" fmla="*/ 1612475 w 1698803"/>
                <a:gd name="connsiteY11" fmla="*/ 190768 h 1400577"/>
                <a:gd name="connsiteX12" fmla="*/ 1608853 w 1698803"/>
                <a:gd name="connsiteY12" fmla="*/ 190165 h 1400577"/>
                <a:gd name="connsiteX13" fmla="*/ 1604627 w 1698803"/>
                <a:gd name="connsiteY13" fmla="*/ 206465 h 1400577"/>
                <a:gd name="connsiteX14" fmla="*/ 1607042 w 1698803"/>
                <a:gd name="connsiteY14" fmla="*/ 217331 h 1400577"/>
                <a:gd name="connsiteX15" fmla="*/ 1606438 w 1698803"/>
                <a:gd name="connsiteY15" fmla="*/ 221557 h 1400577"/>
                <a:gd name="connsiteX16" fmla="*/ 1602212 w 1698803"/>
                <a:gd name="connsiteY16" fmla="*/ 226386 h 1400577"/>
                <a:gd name="connsiteX17" fmla="*/ 1605231 w 1698803"/>
                <a:gd name="connsiteY17" fmla="*/ 230008 h 1400577"/>
                <a:gd name="connsiteX18" fmla="*/ 1605231 w 1698803"/>
                <a:gd name="connsiteY18" fmla="*/ 234838 h 1400577"/>
                <a:gd name="connsiteX19" fmla="*/ 1609457 w 1698803"/>
                <a:gd name="connsiteY19" fmla="*/ 244497 h 1400577"/>
                <a:gd name="connsiteX20" fmla="*/ 1625153 w 1698803"/>
                <a:gd name="connsiteY20" fmla="*/ 243894 h 1400577"/>
                <a:gd name="connsiteX21" fmla="*/ 1628171 w 1698803"/>
                <a:gd name="connsiteY21" fmla="*/ 252949 h 1400577"/>
                <a:gd name="connsiteX22" fmla="*/ 1628171 w 1698803"/>
                <a:gd name="connsiteY22" fmla="*/ 262608 h 1400577"/>
                <a:gd name="connsiteX23" fmla="*/ 1629379 w 1698803"/>
                <a:gd name="connsiteY23" fmla="*/ 268042 h 1400577"/>
                <a:gd name="connsiteX24" fmla="*/ 1626964 w 1698803"/>
                <a:gd name="connsiteY24" fmla="*/ 274682 h 1400577"/>
                <a:gd name="connsiteX25" fmla="*/ 1626964 w 1698803"/>
                <a:gd name="connsiteY25" fmla="*/ 280116 h 1400577"/>
                <a:gd name="connsiteX26" fmla="*/ 1629379 w 1698803"/>
                <a:gd name="connsiteY26" fmla="*/ 284341 h 1400577"/>
                <a:gd name="connsiteX27" fmla="*/ 1630586 w 1698803"/>
                <a:gd name="connsiteY27" fmla="*/ 292190 h 1400577"/>
                <a:gd name="connsiteX28" fmla="*/ 1633605 w 1698803"/>
                <a:gd name="connsiteY28" fmla="*/ 295208 h 1400577"/>
                <a:gd name="connsiteX29" fmla="*/ 1634208 w 1698803"/>
                <a:gd name="connsiteY29" fmla="*/ 299434 h 1400577"/>
                <a:gd name="connsiteX30" fmla="*/ 1621531 w 1698803"/>
                <a:gd name="connsiteY30" fmla="*/ 303056 h 1400577"/>
                <a:gd name="connsiteX31" fmla="*/ 1615494 w 1698803"/>
                <a:gd name="connsiteY31" fmla="*/ 307886 h 1400577"/>
                <a:gd name="connsiteX32" fmla="*/ 1614286 w 1698803"/>
                <a:gd name="connsiteY32" fmla="*/ 312715 h 1400577"/>
                <a:gd name="connsiteX33" fmla="*/ 1617909 w 1698803"/>
                <a:gd name="connsiteY33" fmla="*/ 319356 h 1400577"/>
                <a:gd name="connsiteX34" fmla="*/ 1622135 w 1698803"/>
                <a:gd name="connsiteY34" fmla="*/ 319960 h 1400577"/>
                <a:gd name="connsiteX35" fmla="*/ 1628775 w 1698803"/>
                <a:gd name="connsiteY35" fmla="*/ 316941 h 1400577"/>
                <a:gd name="connsiteX36" fmla="*/ 1629983 w 1698803"/>
                <a:gd name="connsiteY36" fmla="*/ 314526 h 1400577"/>
                <a:gd name="connsiteX37" fmla="*/ 1634208 w 1698803"/>
                <a:gd name="connsiteY37" fmla="*/ 313923 h 1400577"/>
                <a:gd name="connsiteX38" fmla="*/ 1643264 w 1698803"/>
                <a:gd name="connsiteY38" fmla="*/ 315734 h 1400577"/>
                <a:gd name="connsiteX39" fmla="*/ 1640849 w 1698803"/>
                <a:gd name="connsiteY39" fmla="*/ 318752 h 1400577"/>
                <a:gd name="connsiteX40" fmla="*/ 1642660 w 1698803"/>
                <a:gd name="connsiteY40" fmla="*/ 324185 h 1400577"/>
                <a:gd name="connsiteX41" fmla="*/ 1640245 w 1698803"/>
                <a:gd name="connsiteY41" fmla="*/ 326600 h 1400577"/>
                <a:gd name="connsiteX42" fmla="*/ 1640849 w 1698803"/>
                <a:gd name="connsiteY42" fmla="*/ 331430 h 1400577"/>
                <a:gd name="connsiteX43" fmla="*/ 1639038 w 1698803"/>
                <a:gd name="connsiteY43" fmla="*/ 347126 h 1400577"/>
                <a:gd name="connsiteX44" fmla="*/ 1637227 w 1698803"/>
                <a:gd name="connsiteY44" fmla="*/ 350748 h 1400577"/>
                <a:gd name="connsiteX45" fmla="*/ 1639038 w 1698803"/>
                <a:gd name="connsiteY45" fmla="*/ 353163 h 1400577"/>
                <a:gd name="connsiteX46" fmla="*/ 1636623 w 1698803"/>
                <a:gd name="connsiteY46" fmla="*/ 357992 h 1400577"/>
                <a:gd name="connsiteX47" fmla="*/ 1635416 w 1698803"/>
                <a:gd name="connsiteY47" fmla="*/ 362218 h 1400577"/>
                <a:gd name="connsiteX48" fmla="*/ 1639038 w 1698803"/>
                <a:gd name="connsiteY48" fmla="*/ 365840 h 1400577"/>
                <a:gd name="connsiteX49" fmla="*/ 1642056 w 1698803"/>
                <a:gd name="connsiteY49" fmla="*/ 377311 h 1400577"/>
                <a:gd name="connsiteX50" fmla="*/ 1626360 w 1698803"/>
                <a:gd name="connsiteY50" fmla="*/ 381537 h 1400577"/>
                <a:gd name="connsiteX51" fmla="*/ 1620323 w 1698803"/>
                <a:gd name="connsiteY51" fmla="*/ 389385 h 1400577"/>
                <a:gd name="connsiteX52" fmla="*/ 1616701 w 1698803"/>
                <a:gd name="connsiteY52" fmla="*/ 388177 h 1400577"/>
                <a:gd name="connsiteX53" fmla="*/ 1608853 w 1698803"/>
                <a:gd name="connsiteY53" fmla="*/ 389385 h 1400577"/>
                <a:gd name="connsiteX54" fmla="*/ 1601005 w 1698803"/>
                <a:gd name="connsiteY54" fmla="*/ 393611 h 1400577"/>
                <a:gd name="connsiteX55" fmla="*/ 1593761 w 1698803"/>
                <a:gd name="connsiteY55" fmla="*/ 395422 h 1400577"/>
                <a:gd name="connsiteX56" fmla="*/ 1596779 w 1698803"/>
                <a:gd name="connsiteY56" fmla="*/ 402062 h 1400577"/>
                <a:gd name="connsiteX57" fmla="*/ 1599798 w 1698803"/>
                <a:gd name="connsiteY57" fmla="*/ 404477 h 1400577"/>
                <a:gd name="connsiteX58" fmla="*/ 1599798 w 1698803"/>
                <a:gd name="connsiteY58" fmla="*/ 407496 h 1400577"/>
                <a:gd name="connsiteX59" fmla="*/ 1596175 w 1698803"/>
                <a:gd name="connsiteY59" fmla="*/ 408703 h 1400577"/>
                <a:gd name="connsiteX60" fmla="*/ 1594364 w 1698803"/>
                <a:gd name="connsiteY60" fmla="*/ 414136 h 1400577"/>
                <a:gd name="connsiteX61" fmla="*/ 1596175 w 1698803"/>
                <a:gd name="connsiteY61" fmla="*/ 417155 h 1400577"/>
                <a:gd name="connsiteX62" fmla="*/ 1602816 w 1698803"/>
                <a:gd name="connsiteY62" fmla="*/ 420173 h 1400577"/>
                <a:gd name="connsiteX63" fmla="*/ 1606438 w 1698803"/>
                <a:gd name="connsiteY63" fmla="*/ 420173 h 1400577"/>
                <a:gd name="connsiteX64" fmla="*/ 1607646 w 1698803"/>
                <a:gd name="connsiteY64" fmla="*/ 416551 h 1400577"/>
                <a:gd name="connsiteX65" fmla="*/ 1622738 w 1698803"/>
                <a:gd name="connsiteY65" fmla="*/ 421381 h 1400577"/>
                <a:gd name="connsiteX66" fmla="*/ 1626360 w 1698803"/>
                <a:gd name="connsiteY66" fmla="*/ 424399 h 1400577"/>
                <a:gd name="connsiteX67" fmla="*/ 1625153 w 1698803"/>
                <a:gd name="connsiteY67" fmla="*/ 429832 h 1400577"/>
                <a:gd name="connsiteX68" fmla="*/ 1627568 w 1698803"/>
                <a:gd name="connsiteY68" fmla="*/ 434058 h 1400577"/>
                <a:gd name="connsiteX69" fmla="*/ 1624549 w 1698803"/>
                <a:gd name="connsiteY69" fmla="*/ 447943 h 1400577"/>
                <a:gd name="connsiteX70" fmla="*/ 1626964 w 1698803"/>
                <a:gd name="connsiteY70" fmla="*/ 452773 h 1400577"/>
                <a:gd name="connsiteX71" fmla="*/ 1624549 w 1698803"/>
                <a:gd name="connsiteY71" fmla="*/ 455791 h 1400577"/>
                <a:gd name="connsiteX72" fmla="*/ 1622135 w 1698803"/>
                <a:gd name="connsiteY72" fmla="*/ 463639 h 1400577"/>
                <a:gd name="connsiteX73" fmla="*/ 1618512 w 1698803"/>
                <a:gd name="connsiteY73" fmla="*/ 464847 h 1400577"/>
                <a:gd name="connsiteX74" fmla="*/ 1611872 w 1698803"/>
                <a:gd name="connsiteY74" fmla="*/ 463036 h 1400577"/>
                <a:gd name="connsiteX75" fmla="*/ 1610664 w 1698803"/>
                <a:gd name="connsiteY75" fmla="*/ 460621 h 1400577"/>
                <a:gd name="connsiteX76" fmla="*/ 1606438 w 1698803"/>
                <a:gd name="connsiteY76" fmla="*/ 458810 h 1400577"/>
                <a:gd name="connsiteX77" fmla="*/ 1602212 w 1698803"/>
                <a:gd name="connsiteY77" fmla="*/ 462432 h 1400577"/>
                <a:gd name="connsiteX78" fmla="*/ 1598590 w 1698803"/>
                <a:gd name="connsiteY78" fmla="*/ 463639 h 1400577"/>
                <a:gd name="connsiteX79" fmla="*/ 1597987 w 1698803"/>
                <a:gd name="connsiteY79" fmla="*/ 468469 h 1400577"/>
                <a:gd name="connsiteX80" fmla="*/ 1606438 w 1698803"/>
                <a:gd name="connsiteY80" fmla="*/ 472091 h 1400577"/>
                <a:gd name="connsiteX81" fmla="*/ 1610061 w 1698803"/>
                <a:gd name="connsiteY81" fmla="*/ 469676 h 1400577"/>
                <a:gd name="connsiteX82" fmla="*/ 1615494 w 1698803"/>
                <a:gd name="connsiteY82" fmla="*/ 472091 h 1400577"/>
                <a:gd name="connsiteX83" fmla="*/ 1617305 w 1698803"/>
                <a:gd name="connsiteY83" fmla="*/ 477524 h 1400577"/>
                <a:gd name="connsiteX84" fmla="*/ 1612475 w 1698803"/>
                <a:gd name="connsiteY84" fmla="*/ 479939 h 1400577"/>
                <a:gd name="connsiteX85" fmla="*/ 1609457 w 1698803"/>
                <a:gd name="connsiteY85" fmla="*/ 486580 h 1400577"/>
                <a:gd name="connsiteX86" fmla="*/ 1604024 w 1698803"/>
                <a:gd name="connsiteY86" fmla="*/ 490202 h 1400577"/>
                <a:gd name="connsiteX87" fmla="*/ 1596779 w 1698803"/>
                <a:gd name="connsiteY87" fmla="*/ 488995 h 1400577"/>
                <a:gd name="connsiteX88" fmla="*/ 1597383 w 1698803"/>
                <a:gd name="connsiteY88" fmla="*/ 493824 h 1400577"/>
                <a:gd name="connsiteX89" fmla="*/ 1601005 w 1698803"/>
                <a:gd name="connsiteY89" fmla="*/ 493221 h 1400577"/>
                <a:gd name="connsiteX90" fmla="*/ 1608249 w 1698803"/>
                <a:gd name="connsiteY90" fmla="*/ 493824 h 1400577"/>
                <a:gd name="connsiteX91" fmla="*/ 1614286 w 1698803"/>
                <a:gd name="connsiteY91" fmla="*/ 496843 h 1400577"/>
                <a:gd name="connsiteX92" fmla="*/ 1612475 w 1698803"/>
                <a:gd name="connsiteY92" fmla="*/ 492013 h 1400577"/>
                <a:gd name="connsiteX93" fmla="*/ 1609457 w 1698803"/>
                <a:gd name="connsiteY93" fmla="*/ 490202 h 1400577"/>
                <a:gd name="connsiteX94" fmla="*/ 1613079 w 1698803"/>
                <a:gd name="connsiteY94" fmla="*/ 486580 h 1400577"/>
                <a:gd name="connsiteX95" fmla="*/ 1621531 w 1698803"/>
                <a:gd name="connsiteY95" fmla="*/ 485976 h 1400577"/>
                <a:gd name="connsiteX96" fmla="*/ 1626964 w 1698803"/>
                <a:gd name="connsiteY96" fmla="*/ 490202 h 1400577"/>
                <a:gd name="connsiteX97" fmla="*/ 1625757 w 1698803"/>
                <a:gd name="connsiteY97" fmla="*/ 498050 h 1400577"/>
                <a:gd name="connsiteX98" fmla="*/ 1632397 w 1698803"/>
                <a:gd name="connsiteY98" fmla="*/ 502276 h 1400577"/>
                <a:gd name="connsiteX99" fmla="*/ 1634812 w 1698803"/>
                <a:gd name="connsiteY99" fmla="*/ 505898 h 1400577"/>
                <a:gd name="connsiteX100" fmla="*/ 1645679 w 1698803"/>
                <a:gd name="connsiteY100" fmla="*/ 510124 h 1400577"/>
                <a:gd name="connsiteX101" fmla="*/ 1652319 w 1698803"/>
                <a:gd name="connsiteY101" fmla="*/ 516161 h 1400577"/>
                <a:gd name="connsiteX102" fmla="*/ 1649904 w 1698803"/>
                <a:gd name="connsiteY102" fmla="*/ 530650 h 1400577"/>
                <a:gd name="connsiteX103" fmla="*/ 1651112 w 1698803"/>
                <a:gd name="connsiteY103" fmla="*/ 534272 h 1400577"/>
                <a:gd name="connsiteX104" fmla="*/ 1663186 w 1698803"/>
                <a:gd name="connsiteY104" fmla="*/ 534272 h 1400577"/>
                <a:gd name="connsiteX105" fmla="*/ 1672241 w 1698803"/>
                <a:gd name="connsiteY105" fmla="*/ 539705 h 1400577"/>
                <a:gd name="connsiteX106" fmla="*/ 1672845 w 1698803"/>
                <a:gd name="connsiteY106" fmla="*/ 543327 h 1400577"/>
                <a:gd name="connsiteX107" fmla="*/ 1676467 w 1698803"/>
                <a:gd name="connsiteY107" fmla="*/ 545139 h 1400577"/>
                <a:gd name="connsiteX108" fmla="*/ 1683712 w 1698803"/>
                <a:gd name="connsiteY108" fmla="*/ 543931 h 1400577"/>
                <a:gd name="connsiteX109" fmla="*/ 1686730 w 1698803"/>
                <a:gd name="connsiteY109" fmla="*/ 545742 h 1400577"/>
                <a:gd name="connsiteX110" fmla="*/ 1687937 w 1698803"/>
                <a:gd name="connsiteY110" fmla="*/ 550572 h 1400577"/>
                <a:gd name="connsiteX111" fmla="*/ 1690352 w 1698803"/>
                <a:gd name="connsiteY111" fmla="*/ 552987 h 1400577"/>
                <a:gd name="connsiteX112" fmla="*/ 1695785 w 1698803"/>
                <a:gd name="connsiteY112" fmla="*/ 554194 h 1400577"/>
                <a:gd name="connsiteX113" fmla="*/ 1698200 w 1698803"/>
                <a:gd name="connsiteY113" fmla="*/ 558420 h 1400577"/>
                <a:gd name="connsiteX114" fmla="*/ 1698804 w 1698803"/>
                <a:gd name="connsiteY114" fmla="*/ 565664 h 1400577"/>
                <a:gd name="connsiteX115" fmla="*/ 1693371 w 1698803"/>
                <a:gd name="connsiteY115" fmla="*/ 570494 h 1400577"/>
                <a:gd name="connsiteX116" fmla="*/ 1686730 w 1698803"/>
                <a:gd name="connsiteY116" fmla="*/ 570494 h 1400577"/>
                <a:gd name="connsiteX117" fmla="*/ 1677071 w 1698803"/>
                <a:gd name="connsiteY117" fmla="*/ 574116 h 1400577"/>
                <a:gd name="connsiteX118" fmla="*/ 1681297 w 1698803"/>
                <a:gd name="connsiteY118" fmla="*/ 580757 h 1400577"/>
                <a:gd name="connsiteX119" fmla="*/ 1682504 w 1698803"/>
                <a:gd name="connsiteY119" fmla="*/ 583775 h 1400577"/>
                <a:gd name="connsiteX120" fmla="*/ 1688541 w 1698803"/>
                <a:gd name="connsiteY120" fmla="*/ 587397 h 1400577"/>
                <a:gd name="connsiteX121" fmla="*/ 1687937 w 1698803"/>
                <a:gd name="connsiteY121" fmla="*/ 589812 h 1400577"/>
                <a:gd name="connsiteX122" fmla="*/ 1672845 w 1698803"/>
                <a:gd name="connsiteY122" fmla="*/ 600075 h 1400577"/>
                <a:gd name="connsiteX123" fmla="*/ 1669223 w 1698803"/>
                <a:gd name="connsiteY123" fmla="*/ 604905 h 1400577"/>
                <a:gd name="connsiteX124" fmla="*/ 1658960 w 1698803"/>
                <a:gd name="connsiteY124" fmla="*/ 605508 h 1400577"/>
                <a:gd name="connsiteX125" fmla="*/ 1655941 w 1698803"/>
                <a:gd name="connsiteY125" fmla="*/ 604905 h 1400577"/>
                <a:gd name="connsiteX126" fmla="*/ 1655941 w 1698803"/>
                <a:gd name="connsiteY126" fmla="*/ 598868 h 1400577"/>
                <a:gd name="connsiteX127" fmla="*/ 1651716 w 1698803"/>
                <a:gd name="connsiteY127" fmla="*/ 595849 h 1400577"/>
                <a:gd name="connsiteX128" fmla="*/ 1642056 w 1698803"/>
                <a:gd name="connsiteY128" fmla="*/ 600679 h 1400577"/>
                <a:gd name="connsiteX129" fmla="*/ 1639038 w 1698803"/>
                <a:gd name="connsiteY129" fmla="*/ 599471 h 1400577"/>
                <a:gd name="connsiteX130" fmla="*/ 1635416 w 1698803"/>
                <a:gd name="connsiteY130" fmla="*/ 590416 h 1400577"/>
                <a:gd name="connsiteX131" fmla="*/ 1635416 w 1698803"/>
                <a:gd name="connsiteY131" fmla="*/ 584983 h 1400577"/>
                <a:gd name="connsiteX132" fmla="*/ 1633001 w 1698803"/>
                <a:gd name="connsiteY132" fmla="*/ 580153 h 1400577"/>
                <a:gd name="connsiteX133" fmla="*/ 1629983 w 1698803"/>
                <a:gd name="connsiteY133" fmla="*/ 580757 h 1400577"/>
                <a:gd name="connsiteX134" fmla="*/ 1624549 w 1698803"/>
                <a:gd name="connsiteY134" fmla="*/ 585586 h 1400577"/>
                <a:gd name="connsiteX135" fmla="*/ 1620927 w 1698803"/>
                <a:gd name="connsiteY135" fmla="*/ 591623 h 1400577"/>
                <a:gd name="connsiteX136" fmla="*/ 1613683 w 1698803"/>
                <a:gd name="connsiteY136" fmla="*/ 593434 h 1400577"/>
                <a:gd name="connsiteX137" fmla="*/ 1611872 w 1698803"/>
                <a:gd name="connsiteY137" fmla="*/ 595849 h 1400577"/>
                <a:gd name="connsiteX138" fmla="*/ 1606438 w 1698803"/>
                <a:gd name="connsiteY138" fmla="*/ 608527 h 1400577"/>
                <a:gd name="connsiteX139" fmla="*/ 1601005 w 1698803"/>
                <a:gd name="connsiteY139" fmla="*/ 612753 h 1400577"/>
                <a:gd name="connsiteX140" fmla="*/ 1594968 w 1698803"/>
                <a:gd name="connsiteY140" fmla="*/ 613960 h 1400577"/>
                <a:gd name="connsiteX141" fmla="*/ 1592553 w 1698803"/>
                <a:gd name="connsiteY141" fmla="*/ 619997 h 1400577"/>
                <a:gd name="connsiteX142" fmla="*/ 1594364 w 1698803"/>
                <a:gd name="connsiteY142" fmla="*/ 624827 h 1400577"/>
                <a:gd name="connsiteX143" fmla="*/ 1593157 w 1698803"/>
                <a:gd name="connsiteY143" fmla="*/ 627845 h 1400577"/>
                <a:gd name="connsiteX144" fmla="*/ 1585913 w 1698803"/>
                <a:gd name="connsiteY144" fmla="*/ 632071 h 1400577"/>
                <a:gd name="connsiteX145" fmla="*/ 1581687 w 1698803"/>
                <a:gd name="connsiteY145" fmla="*/ 636297 h 1400577"/>
                <a:gd name="connsiteX146" fmla="*/ 1581083 w 1698803"/>
                <a:gd name="connsiteY146" fmla="*/ 639919 h 1400577"/>
                <a:gd name="connsiteX147" fmla="*/ 1582894 w 1698803"/>
                <a:gd name="connsiteY147" fmla="*/ 645352 h 1400577"/>
                <a:gd name="connsiteX148" fmla="*/ 1580479 w 1698803"/>
                <a:gd name="connsiteY148" fmla="*/ 648371 h 1400577"/>
                <a:gd name="connsiteX149" fmla="*/ 1579876 w 1698803"/>
                <a:gd name="connsiteY149" fmla="*/ 653200 h 1400577"/>
                <a:gd name="connsiteX150" fmla="*/ 1574442 w 1698803"/>
                <a:gd name="connsiteY150" fmla="*/ 657426 h 1400577"/>
                <a:gd name="connsiteX151" fmla="*/ 1575650 w 1698803"/>
                <a:gd name="connsiteY151" fmla="*/ 661048 h 1400577"/>
                <a:gd name="connsiteX152" fmla="*/ 1570217 w 1698803"/>
                <a:gd name="connsiteY152" fmla="*/ 670104 h 1400577"/>
                <a:gd name="connsiteX153" fmla="*/ 1569009 w 1698803"/>
                <a:gd name="connsiteY153" fmla="*/ 680367 h 1400577"/>
                <a:gd name="connsiteX154" fmla="*/ 1570820 w 1698803"/>
                <a:gd name="connsiteY154" fmla="*/ 683989 h 1400577"/>
                <a:gd name="connsiteX155" fmla="*/ 1575046 w 1698803"/>
                <a:gd name="connsiteY155" fmla="*/ 687611 h 1400577"/>
                <a:gd name="connsiteX156" fmla="*/ 1584101 w 1698803"/>
                <a:gd name="connsiteY156" fmla="*/ 698478 h 1400577"/>
                <a:gd name="connsiteX157" fmla="*/ 1586516 w 1698803"/>
                <a:gd name="connsiteY157" fmla="*/ 705722 h 1400577"/>
                <a:gd name="connsiteX158" fmla="*/ 1585913 w 1698803"/>
                <a:gd name="connsiteY158" fmla="*/ 708741 h 1400577"/>
                <a:gd name="connsiteX159" fmla="*/ 1580479 w 1698803"/>
                <a:gd name="connsiteY159" fmla="*/ 711759 h 1400577"/>
                <a:gd name="connsiteX160" fmla="*/ 1576253 w 1698803"/>
                <a:gd name="connsiteY160" fmla="*/ 712363 h 1400577"/>
                <a:gd name="connsiteX161" fmla="*/ 1570820 w 1698803"/>
                <a:gd name="connsiteY161" fmla="*/ 719003 h 1400577"/>
                <a:gd name="connsiteX162" fmla="*/ 1567198 w 1698803"/>
                <a:gd name="connsiteY162" fmla="*/ 718400 h 1400577"/>
                <a:gd name="connsiteX163" fmla="*/ 1564180 w 1698803"/>
                <a:gd name="connsiteY163" fmla="*/ 722022 h 1400577"/>
                <a:gd name="connsiteX164" fmla="*/ 1570217 w 1698803"/>
                <a:gd name="connsiteY164" fmla="*/ 728663 h 1400577"/>
                <a:gd name="connsiteX165" fmla="*/ 1565387 w 1698803"/>
                <a:gd name="connsiteY165" fmla="*/ 732285 h 1400577"/>
                <a:gd name="connsiteX166" fmla="*/ 1556331 w 1698803"/>
                <a:gd name="connsiteY166" fmla="*/ 733492 h 1400577"/>
                <a:gd name="connsiteX167" fmla="*/ 1553917 w 1698803"/>
                <a:gd name="connsiteY167" fmla="*/ 737718 h 1400577"/>
                <a:gd name="connsiteX168" fmla="*/ 1549087 w 1698803"/>
                <a:gd name="connsiteY168" fmla="*/ 737114 h 1400577"/>
                <a:gd name="connsiteX169" fmla="*/ 1547276 w 1698803"/>
                <a:gd name="connsiteY169" fmla="*/ 733492 h 1400577"/>
                <a:gd name="connsiteX170" fmla="*/ 1537013 w 1698803"/>
                <a:gd name="connsiteY170" fmla="*/ 737718 h 1400577"/>
                <a:gd name="connsiteX171" fmla="*/ 1531580 w 1698803"/>
                <a:gd name="connsiteY171" fmla="*/ 732285 h 1400577"/>
                <a:gd name="connsiteX172" fmla="*/ 1524335 w 1698803"/>
                <a:gd name="connsiteY172" fmla="*/ 728059 h 1400577"/>
                <a:gd name="connsiteX173" fmla="*/ 1521317 w 1698803"/>
                <a:gd name="connsiteY173" fmla="*/ 722626 h 1400577"/>
                <a:gd name="connsiteX174" fmla="*/ 1518902 w 1698803"/>
                <a:gd name="connsiteY174" fmla="*/ 721418 h 1400577"/>
                <a:gd name="connsiteX175" fmla="*/ 1517091 w 1698803"/>
                <a:gd name="connsiteY175" fmla="*/ 718400 h 1400577"/>
                <a:gd name="connsiteX176" fmla="*/ 1500791 w 1698803"/>
                <a:gd name="connsiteY176" fmla="*/ 714174 h 1400577"/>
                <a:gd name="connsiteX177" fmla="*/ 1497773 w 1698803"/>
                <a:gd name="connsiteY177" fmla="*/ 711759 h 1400577"/>
                <a:gd name="connsiteX178" fmla="*/ 1492943 w 1698803"/>
                <a:gd name="connsiteY178" fmla="*/ 703911 h 1400577"/>
                <a:gd name="connsiteX179" fmla="*/ 1499584 w 1698803"/>
                <a:gd name="connsiteY179" fmla="*/ 702704 h 1400577"/>
                <a:gd name="connsiteX180" fmla="*/ 1501999 w 1698803"/>
                <a:gd name="connsiteY180" fmla="*/ 697874 h 1400577"/>
                <a:gd name="connsiteX181" fmla="*/ 1502602 w 1698803"/>
                <a:gd name="connsiteY181" fmla="*/ 680970 h 1400577"/>
                <a:gd name="connsiteX182" fmla="*/ 1500791 w 1698803"/>
                <a:gd name="connsiteY182" fmla="*/ 673122 h 1400577"/>
                <a:gd name="connsiteX183" fmla="*/ 1501395 w 1698803"/>
                <a:gd name="connsiteY183" fmla="*/ 662859 h 1400577"/>
                <a:gd name="connsiteX184" fmla="*/ 1499584 w 1698803"/>
                <a:gd name="connsiteY184" fmla="*/ 658030 h 1400577"/>
                <a:gd name="connsiteX185" fmla="*/ 1492340 w 1698803"/>
                <a:gd name="connsiteY185" fmla="*/ 657426 h 1400577"/>
                <a:gd name="connsiteX186" fmla="*/ 1488114 w 1698803"/>
                <a:gd name="connsiteY186" fmla="*/ 659841 h 1400577"/>
                <a:gd name="connsiteX187" fmla="*/ 1485095 w 1698803"/>
                <a:gd name="connsiteY187" fmla="*/ 658030 h 1400577"/>
                <a:gd name="connsiteX188" fmla="*/ 1486303 w 1698803"/>
                <a:gd name="connsiteY188" fmla="*/ 654408 h 1400577"/>
                <a:gd name="connsiteX189" fmla="*/ 1485699 w 1698803"/>
                <a:gd name="connsiteY189" fmla="*/ 644749 h 1400577"/>
                <a:gd name="connsiteX190" fmla="*/ 1488114 w 1698803"/>
                <a:gd name="connsiteY190" fmla="*/ 640523 h 1400577"/>
                <a:gd name="connsiteX191" fmla="*/ 1495358 w 1698803"/>
                <a:gd name="connsiteY191" fmla="*/ 636297 h 1400577"/>
                <a:gd name="connsiteX192" fmla="*/ 1503206 w 1698803"/>
                <a:gd name="connsiteY192" fmla="*/ 629053 h 1400577"/>
                <a:gd name="connsiteX193" fmla="*/ 1498980 w 1698803"/>
                <a:gd name="connsiteY193" fmla="*/ 623016 h 1400577"/>
                <a:gd name="connsiteX194" fmla="*/ 1498377 w 1698803"/>
                <a:gd name="connsiteY194" fmla="*/ 618186 h 1400577"/>
                <a:gd name="connsiteX195" fmla="*/ 1503206 w 1698803"/>
                <a:gd name="connsiteY195" fmla="*/ 605508 h 1400577"/>
                <a:gd name="connsiteX196" fmla="*/ 1506828 w 1698803"/>
                <a:gd name="connsiteY196" fmla="*/ 602490 h 1400577"/>
                <a:gd name="connsiteX197" fmla="*/ 1506225 w 1698803"/>
                <a:gd name="connsiteY197" fmla="*/ 594038 h 1400577"/>
                <a:gd name="connsiteX198" fmla="*/ 1507432 w 1698803"/>
                <a:gd name="connsiteY198" fmla="*/ 591020 h 1400577"/>
                <a:gd name="connsiteX199" fmla="*/ 1509243 w 1698803"/>
                <a:gd name="connsiteY199" fmla="*/ 579549 h 1400577"/>
                <a:gd name="connsiteX200" fmla="*/ 1503810 w 1698803"/>
                <a:gd name="connsiteY200" fmla="*/ 571097 h 1400577"/>
                <a:gd name="connsiteX201" fmla="*/ 1503206 w 1698803"/>
                <a:gd name="connsiteY201" fmla="*/ 566872 h 1400577"/>
                <a:gd name="connsiteX202" fmla="*/ 1496565 w 1698803"/>
                <a:gd name="connsiteY202" fmla="*/ 559627 h 1400577"/>
                <a:gd name="connsiteX203" fmla="*/ 1489925 w 1698803"/>
                <a:gd name="connsiteY203" fmla="*/ 557816 h 1400577"/>
                <a:gd name="connsiteX204" fmla="*/ 1479662 w 1698803"/>
                <a:gd name="connsiteY204" fmla="*/ 549968 h 1400577"/>
                <a:gd name="connsiteX205" fmla="*/ 1477247 w 1698803"/>
                <a:gd name="connsiteY205" fmla="*/ 543327 h 1400577"/>
                <a:gd name="connsiteX206" fmla="*/ 1472417 w 1698803"/>
                <a:gd name="connsiteY206" fmla="*/ 540913 h 1400577"/>
                <a:gd name="connsiteX207" fmla="*/ 1468795 w 1698803"/>
                <a:gd name="connsiteY207" fmla="*/ 536687 h 1400577"/>
                <a:gd name="connsiteX208" fmla="*/ 1461551 w 1698803"/>
                <a:gd name="connsiteY208" fmla="*/ 535480 h 1400577"/>
                <a:gd name="connsiteX209" fmla="*/ 1455514 w 1698803"/>
                <a:gd name="connsiteY209" fmla="*/ 539705 h 1400577"/>
                <a:gd name="connsiteX210" fmla="*/ 1448270 w 1698803"/>
                <a:gd name="connsiteY210" fmla="*/ 541516 h 1400577"/>
                <a:gd name="connsiteX211" fmla="*/ 1440422 w 1698803"/>
                <a:gd name="connsiteY211" fmla="*/ 541516 h 1400577"/>
                <a:gd name="connsiteX212" fmla="*/ 1436799 w 1698803"/>
                <a:gd name="connsiteY212" fmla="*/ 543931 h 1400577"/>
                <a:gd name="connsiteX213" fmla="*/ 1433781 w 1698803"/>
                <a:gd name="connsiteY213" fmla="*/ 549364 h 1400577"/>
                <a:gd name="connsiteX214" fmla="*/ 1432573 w 1698803"/>
                <a:gd name="connsiteY214" fmla="*/ 556609 h 1400577"/>
                <a:gd name="connsiteX215" fmla="*/ 1430762 w 1698803"/>
                <a:gd name="connsiteY215" fmla="*/ 557816 h 1400577"/>
                <a:gd name="connsiteX216" fmla="*/ 1425329 w 1698803"/>
                <a:gd name="connsiteY216" fmla="*/ 556005 h 1400577"/>
                <a:gd name="connsiteX217" fmla="*/ 1421707 w 1698803"/>
                <a:gd name="connsiteY217" fmla="*/ 552383 h 1400577"/>
                <a:gd name="connsiteX218" fmla="*/ 1420500 w 1698803"/>
                <a:gd name="connsiteY218" fmla="*/ 547553 h 1400577"/>
                <a:gd name="connsiteX219" fmla="*/ 1415066 w 1698803"/>
                <a:gd name="connsiteY219" fmla="*/ 548761 h 1400577"/>
                <a:gd name="connsiteX220" fmla="*/ 1414463 w 1698803"/>
                <a:gd name="connsiteY220" fmla="*/ 554194 h 1400577"/>
                <a:gd name="connsiteX221" fmla="*/ 1405407 w 1698803"/>
                <a:gd name="connsiteY221" fmla="*/ 558420 h 1400577"/>
                <a:gd name="connsiteX222" fmla="*/ 1402992 w 1698803"/>
                <a:gd name="connsiteY222" fmla="*/ 554194 h 1400577"/>
                <a:gd name="connsiteX223" fmla="*/ 1399370 w 1698803"/>
                <a:gd name="connsiteY223" fmla="*/ 550572 h 1400577"/>
                <a:gd name="connsiteX224" fmla="*/ 1393937 w 1698803"/>
                <a:gd name="connsiteY224" fmla="*/ 550572 h 1400577"/>
                <a:gd name="connsiteX225" fmla="*/ 1384881 w 1698803"/>
                <a:gd name="connsiteY225" fmla="*/ 544535 h 1400577"/>
                <a:gd name="connsiteX226" fmla="*/ 1384881 w 1698803"/>
                <a:gd name="connsiteY226" fmla="*/ 542724 h 1400577"/>
                <a:gd name="connsiteX227" fmla="*/ 1378844 w 1698803"/>
                <a:gd name="connsiteY227" fmla="*/ 542120 h 1400577"/>
                <a:gd name="connsiteX228" fmla="*/ 1373411 w 1698803"/>
                <a:gd name="connsiteY228" fmla="*/ 543931 h 1400577"/>
                <a:gd name="connsiteX229" fmla="*/ 1371600 w 1698803"/>
                <a:gd name="connsiteY229" fmla="*/ 538498 h 1400577"/>
                <a:gd name="connsiteX230" fmla="*/ 1361337 w 1698803"/>
                <a:gd name="connsiteY230" fmla="*/ 533668 h 1400577"/>
                <a:gd name="connsiteX231" fmla="*/ 1357715 w 1698803"/>
                <a:gd name="connsiteY231" fmla="*/ 534272 h 1400577"/>
                <a:gd name="connsiteX232" fmla="*/ 1360130 w 1698803"/>
                <a:gd name="connsiteY232" fmla="*/ 540913 h 1400577"/>
                <a:gd name="connsiteX233" fmla="*/ 1358319 w 1698803"/>
                <a:gd name="connsiteY233" fmla="*/ 545139 h 1400577"/>
                <a:gd name="connsiteX234" fmla="*/ 1357715 w 1698803"/>
                <a:gd name="connsiteY234" fmla="*/ 552383 h 1400577"/>
                <a:gd name="connsiteX235" fmla="*/ 1352886 w 1698803"/>
                <a:gd name="connsiteY235" fmla="*/ 556005 h 1400577"/>
                <a:gd name="connsiteX236" fmla="*/ 1351678 w 1698803"/>
                <a:gd name="connsiteY236" fmla="*/ 561438 h 1400577"/>
                <a:gd name="connsiteX237" fmla="*/ 1353489 w 1698803"/>
                <a:gd name="connsiteY237" fmla="*/ 565664 h 1400577"/>
                <a:gd name="connsiteX238" fmla="*/ 1347452 w 1698803"/>
                <a:gd name="connsiteY238" fmla="*/ 567475 h 1400577"/>
                <a:gd name="connsiteX239" fmla="*/ 1343226 w 1698803"/>
                <a:gd name="connsiteY239" fmla="*/ 565060 h 1400577"/>
                <a:gd name="connsiteX240" fmla="*/ 1337793 w 1698803"/>
                <a:gd name="connsiteY240" fmla="*/ 557816 h 1400577"/>
                <a:gd name="connsiteX241" fmla="*/ 1329945 w 1698803"/>
                <a:gd name="connsiteY241" fmla="*/ 555401 h 1400577"/>
                <a:gd name="connsiteX242" fmla="*/ 1329945 w 1698803"/>
                <a:gd name="connsiteY242" fmla="*/ 551779 h 1400577"/>
                <a:gd name="connsiteX243" fmla="*/ 1321493 w 1698803"/>
                <a:gd name="connsiteY243" fmla="*/ 551175 h 1400577"/>
                <a:gd name="connsiteX244" fmla="*/ 1319078 w 1698803"/>
                <a:gd name="connsiteY244" fmla="*/ 548157 h 1400577"/>
                <a:gd name="connsiteX245" fmla="*/ 1312438 w 1698803"/>
                <a:gd name="connsiteY245" fmla="*/ 549364 h 1400577"/>
                <a:gd name="connsiteX246" fmla="*/ 1307005 w 1698803"/>
                <a:gd name="connsiteY246" fmla="*/ 544535 h 1400577"/>
                <a:gd name="connsiteX247" fmla="*/ 1303986 w 1698803"/>
                <a:gd name="connsiteY247" fmla="*/ 546950 h 1400577"/>
                <a:gd name="connsiteX248" fmla="*/ 1299157 w 1698803"/>
                <a:gd name="connsiteY248" fmla="*/ 546950 h 1400577"/>
                <a:gd name="connsiteX249" fmla="*/ 1299157 w 1698803"/>
                <a:gd name="connsiteY249" fmla="*/ 544535 h 1400577"/>
                <a:gd name="connsiteX250" fmla="*/ 1303986 w 1698803"/>
                <a:gd name="connsiteY250" fmla="*/ 540913 h 1400577"/>
                <a:gd name="connsiteX251" fmla="*/ 1303986 w 1698803"/>
                <a:gd name="connsiteY251" fmla="*/ 538498 h 1400577"/>
                <a:gd name="connsiteX252" fmla="*/ 1300968 w 1698803"/>
                <a:gd name="connsiteY252" fmla="*/ 532461 h 1400577"/>
                <a:gd name="connsiteX253" fmla="*/ 1302175 w 1698803"/>
                <a:gd name="connsiteY253" fmla="*/ 525217 h 1400577"/>
                <a:gd name="connsiteX254" fmla="*/ 1296742 w 1698803"/>
                <a:gd name="connsiteY254" fmla="*/ 522198 h 1400577"/>
                <a:gd name="connsiteX255" fmla="*/ 1291308 w 1698803"/>
                <a:gd name="connsiteY255" fmla="*/ 521595 h 1400577"/>
                <a:gd name="connsiteX256" fmla="*/ 1285875 w 1698803"/>
                <a:gd name="connsiteY256" fmla="*/ 524009 h 1400577"/>
                <a:gd name="connsiteX257" fmla="*/ 1279838 w 1698803"/>
                <a:gd name="connsiteY257" fmla="*/ 524009 h 1400577"/>
                <a:gd name="connsiteX258" fmla="*/ 1280442 w 1698803"/>
                <a:gd name="connsiteY258" fmla="*/ 514954 h 1400577"/>
                <a:gd name="connsiteX259" fmla="*/ 1279234 w 1698803"/>
                <a:gd name="connsiteY259" fmla="*/ 507709 h 1400577"/>
                <a:gd name="connsiteX260" fmla="*/ 1276820 w 1698803"/>
                <a:gd name="connsiteY260" fmla="*/ 501672 h 1400577"/>
                <a:gd name="connsiteX261" fmla="*/ 1268972 w 1698803"/>
                <a:gd name="connsiteY261" fmla="*/ 501672 h 1400577"/>
                <a:gd name="connsiteX262" fmla="*/ 1264142 w 1698803"/>
                <a:gd name="connsiteY262" fmla="*/ 496843 h 1400577"/>
                <a:gd name="connsiteX263" fmla="*/ 1259916 w 1698803"/>
                <a:gd name="connsiteY263" fmla="*/ 498050 h 1400577"/>
                <a:gd name="connsiteX264" fmla="*/ 1254483 w 1698803"/>
                <a:gd name="connsiteY264" fmla="*/ 496843 h 1400577"/>
                <a:gd name="connsiteX265" fmla="*/ 1250257 w 1698803"/>
                <a:gd name="connsiteY265" fmla="*/ 499861 h 1400577"/>
                <a:gd name="connsiteX266" fmla="*/ 1247239 w 1698803"/>
                <a:gd name="connsiteY266" fmla="*/ 495635 h 1400577"/>
                <a:gd name="connsiteX267" fmla="*/ 1230335 w 1698803"/>
                <a:gd name="connsiteY267" fmla="*/ 490806 h 1400577"/>
                <a:gd name="connsiteX268" fmla="*/ 1226713 w 1698803"/>
                <a:gd name="connsiteY268" fmla="*/ 488391 h 1400577"/>
                <a:gd name="connsiteX269" fmla="*/ 1223091 w 1698803"/>
                <a:gd name="connsiteY269" fmla="*/ 490202 h 1400577"/>
                <a:gd name="connsiteX270" fmla="*/ 1211017 w 1698803"/>
                <a:gd name="connsiteY270" fmla="*/ 487787 h 1400577"/>
                <a:gd name="connsiteX271" fmla="*/ 1204376 w 1698803"/>
                <a:gd name="connsiteY271" fmla="*/ 493824 h 1400577"/>
                <a:gd name="connsiteX272" fmla="*/ 1200754 w 1698803"/>
                <a:gd name="connsiteY272" fmla="*/ 488995 h 1400577"/>
                <a:gd name="connsiteX273" fmla="*/ 1191095 w 1698803"/>
                <a:gd name="connsiteY273" fmla="*/ 487184 h 1400577"/>
                <a:gd name="connsiteX274" fmla="*/ 1184454 w 1698803"/>
                <a:gd name="connsiteY274" fmla="*/ 484769 h 1400577"/>
                <a:gd name="connsiteX275" fmla="*/ 1182039 w 1698803"/>
                <a:gd name="connsiteY275" fmla="*/ 481147 h 1400577"/>
                <a:gd name="connsiteX276" fmla="*/ 1181436 w 1698803"/>
                <a:gd name="connsiteY276" fmla="*/ 475110 h 1400577"/>
                <a:gd name="connsiteX277" fmla="*/ 1171776 w 1698803"/>
                <a:gd name="connsiteY277" fmla="*/ 474506 h 1400577"/>
                <a:gd name="connsiteX278" fmla="*/ 1166343 w 1698803"/>
                <a:gd name="connsiteY278" fmla="*/ 467865 h 1400577"/>
                <a:gd name="connsiteX279" fmla="*/ 1163325 w 1698803"/>
                <a:gd name="connsiteY279" fmla="*/ 481750 h 1400577"/>
                <a:gd name="connsiteX280" fmla="*/ 1172380 w 1698803"/>
                <a:gd name="connsiteY280" fmla="*/ 484165 h 1400577"/>
                <a:gd name="connsiteX281" fmla="*/ 1172380 w 1698803"/>
                <a:gd name="connsiteY281" fmla="*/ 489598 h 1400577"/>
                <a:gd name="connsiteX282" fmla="*/ 1176606 w 1698803"/>
                <a:gd name="connsiteY282" fmla="*/ 491410 h 1400577"/>
                <a:gd name="connsiteX283" fmla="*/ 1178417 w 1698803"/>
                <a:gd name="connsiteY283" fmla="*/ 496843 h 1400577"/>
                <a:gd name="connsiteX284" fmla="*/ 1176606 w 1698803"/>
                <a:gd name="connsiteY284" fmla="*/ 502276 h 1400577"/>
                <a:gd name="connsiteX285" fmla="*/ 1173587 w 1698803"/>
                <a:gd name="connsiteY285" fmla="*/ 507106 h 1400577"/>
                <a:gd name="connsiteX286" fmla="*/ 1173587 w 1698803"/>
                <a:gd name="connsiteY286" fmla="*/ 511332 h 1400577"/>
                <a:gd name="connsiteX287" fmla="*/ 1168758 w 1698803"/>
                <a:gd name="connsiteY287" fmla="*/ 513746 h 1400577"/>
                <a:gd name="connsiteX288" fmla="*/ 1167550 w 1698803"/>
                <a:gd name="connsiteY288" fmla="*/ 516161 h 1400577"/>
                <a:gd name="connsiteX289" fmla="*/ 1161513 w 1698803"/>
                <a:gd name="connsiteY289" fmla="*/ 516765 h 1400577"/>
                <a:gd name="connsiteX290" fmla="*/ 1157891 w 1698803"/>
                <a:gd name="connsiteY290" fmla="*/ 522198 h 1400577"/>
                <a:gd name="connsiteX291" fmla="*/ 1161513 w 1698803"/>
                <a:gd name="connsiteY291" fmla="*/ 524613 h 1400577"/>
                <a:gd name="connsiteX292" fmla="*/ 1166343 w 1698803"/>
                <a:gd name="connsiteY292" fmla="*/ 535480 h 1400577"/>
                <a:gd name="connsiteX293" fmla="*/ 1166343 w 1698803"/>
                <a:gd name="connsiteY293" fmla="*/ 542724 h 1400577"/>
                <a:gd name="connsiteX294" fmla="*/ 1163325 w 1698803"/>
                <a:gd name="connsiteY294" fmla="*/ 545139 h 1400577"/>
                <a:gd name="connsiteX295" fmla="*/ 1163928 w 1698803"/>
                <a:gd name="connsiteY295" fmla="*/ 557212 h 1400577"/>
                <a:gd name="connsiteX296" fmla="*/ 1166343 w 1698803"/>
                <a:gd name="connsiteY296" fmla="*/ 560835 h 1400577"/>
                <a:gd name="connsiteX297" fmla="*/ 1166947 w 1698803"/>
                <a:gd name="connsiteY297" fmla="*/ 565664 h 1400577"/>
                <a:gd name="connsiteX298" fmla="*/ 1163928 w 1698803"/>
                <a:gd name="connsiteY298" fmla="*/ 569286 h 1400577"/>
                <a:gd name="connsiteX299" fmla="*/ 1159099 w 1698803"/>
                <a:gd name="connsiteY299" fmla="*/ 568079 h 1400577"/>
                <a:gd name="connsiteX300" fmla="*/ 1154269 w 1698803"/>
                <a:gd name="connsiteY300" fmla="*/ 573512 h 1400577"/>
                <a:gd name="connsiteX301" fmla="*/ 1148836 w 1698803"/>
                <a:gd name="connsiteY301" fmla="*/ 572305 h 1400577"/>
                <a:gd name="connsiteX302" fmla="*/ 1140988 w 1698803"/>
                <a:gd name="connsiteY302" fmla="*/ 580757 h 1400577"/>
                <a:gd name="connsiteX303" fmla="*/ 1139780 w 1698803"/>
                <a:gd name="connsiteY303" fmla="*/ 590416 h 1400577"/>
                <a:gd name="connsiteX304" fmla="*/ 1143403 w 1698803"/>
                <a:gd name="connsiteY304" fmla="*/ 594642 h 1400577"/>
                <a:gd name="connsiteX305" fmla="*/ 1142195 w 1698803"/>
                <a:gd name="connsiteY305" fmla="*/ 601282 h 1400577"/>
                <a:gd name="connsiteX306" fmla="*/ 1140384 w 1698803"/>
                <a:gd name="connsiteY306" fmla="*/ 606716 h 1400577"/>
                <a:gd name="connsiteX307" fmla="*/ 1140384 w 1698803"/>
                <a:gd name="connsiteY307" fmla="*/ 614564 h 1400577"/>
                <a:gd name="connsiteX308" fmla="*/ 1133140 w 1698803"/>
                <a:gd name="connsiteY308" fmla="*/ 616979 h 1400577"/>
                <a:gd name="connsiteX309" fmla="*/ 1128914 w 1698803"/>
                <a:gd name="connsiteY309" fmla="*/ 613356 h 1400577"/>
                <a:gd name="connsiteX310" fmla="*/ 1122877 w 1698803"/>
                <a:gd name="connsiteY310" fmla="*/ 613960 h 1400577"/>
                <a:gd name="connsiteX311" fmla="*/ 1119255 w 1698803"/>
                <a:gd name="connsiteY311" fmla="*/ 611545 h 1400577"/>
                <a:gd name="connsiteX312" fmla="*/ 1114425 w 1698803"/>
                <a:gd name="connsiteY312" fmla="*/ 615168 h 1400577"/>
                <a:gd name="connsiteX313" fmla="*/ 1112614 w 1698803"/>
                <a:gd name="connsiteY313" fmla="*/ 613356 h 1400577"/>
                <a:gd name="connsiteX314" fmla="*/ 1112010 w 1698803"/>
                <a:gd name="connsiteY314" fmla="*/ 608527 h 1400577"/>
                <a:gd name="connsiteX315" fmla="*/ 1108388 w 1698803"/>
                <a:gd name="connsiteY315" fmla="*/ 606716 h 1400577"/>
                <a:gd name="connsiteX316" fmla="*/ 1104766 w 1698803"/>
                <a:gd name="connsiteY316" fmla="*/ 601886 h 1400577"/>
                <a:gd name="connsiteX317" fmla="*/ 1099333 w 1698803"/>
                <a:gd name="connsiteY317" fmla="*/ 600075 h 1400577"/>
                <a:gd name="connsiteX318" fmla="*/ 1097521 w 1698803"/>
                <a:gd name="connsiteY318" fmla="*/ 597057 h 1400577"/>
                <a:gd name="connsiteX319" fmla="*/ 1092088 w 1698803"/>
                <a:gd name="connsiteY319" fmla="*/ 592831 h 1400577"/>
                <a:gd name="connsiteX320" fmla="*/ 1087259 w 1698803"/>
                <a:gd name="connsiteY320" fmla="*/ 594642 h 1400577"/>
                <a:gd name="connsiteX321" fmla="*/ 1084240 w 1698803"/>
                <a:gd name="connsiteY321" fmla="*/ 597660 h 1400577"/>
                <a:gd name="connsiteX322" fmla="*/ 1073977 w 1698803"/>
                <a:gd name="connsiteY322" fmla="*/ 601282 h 1400577"/>
                <a:gd name="connsiteX323" fmla="*/ 1073977 w 1698803"/>
                <a:gd name="connsiteY323" fmla="*/ 605508 h 1400577"/>
                <a:gd name="connsiteX324" fmla="*/ 1081826 w 1698803"/>
                <a:gd name="connsiteY324" fmla="*/ 606716 h 1400577"/>
                <a:gd name="connsiteX325" fmla="*/ 1081826 w 1698803"/>
                <a:gd name="connsiteY325" fmla="*/ 611545 h 1400577"/>
                <a:gd name="connsiteX326" fmla="*/ 1078807 w 1698803"/>
                <a:gd name="connsiteY326" fmla="*/ 610338 h 1400577"/>
                <a:gd name="connsiteX327" fmla="*/ 1075185 w 1698803"/>
                <a:gd name="connsiteY327" fmla="*/ 613356 h 1400577"/>
                <a:gd name="connsiteX328" fmla="*/ 1070355 w 1698803"/>
                <a:gd name="connsiteY328" fmla="*/ 626034 h 1400577"/>
                <a:gd name="connsiteX329" fmla="*/ 1072166 w 1698803"/>
                <a:gd name="connsiteY329" fmla="*/ 629053 h 1400577"/>
                <a:gd name="connsiteX330" fmla="*/ 1071563 w 1698803"/>
                <a:gd name="connsiteY330" fmla="*/ 633279 h 1400577"/>
                <a:gd name="connsiteX331" fmla="*/ 1068544 w 1698803"/>
                <a:gd name="connsiteY331" fmla="*/ 638108 h 1400577"/>
                <a:gd name="connsiteX332" fmla="*/ 1070355 w 1698803"/>
                <a:gd name="connsiteY332" fmla="*/ 642334 h 1400577"/>
                <a:gd name="connsiteX333" fmla="*/ 1069752 w 1698803"/>
                <a:gd name="connsiteY333" fmla="*/ 648371 h 1400577"/>
                <a:gd name="connsiteX334" fmla="*/ 1067337 w 1698803"/>
                <a:gd name="connsiteY334" fmla="*/ 648975 h 1400577"/>
                <a:gd name="connsiteX335" fmla="*/ 1064318 w 1698803"/>
                <a:gd name="connsiteY335" fmla="*/ 644749 h 1400577"/>
                <a:gd name="connsiteX336" fmla="*/ 1061300 w 1698803"/>
                <a:gd name="connsiteY336" fmla="*/ 645956 h 1400577"/>
                <a:gd name="connsiteX337" fmla="*/ 1060092 w 1698803"/>
                <a:gd name="connsiteY337" fmla="*/ 651993 h 1400577"/>
                <a:gd name="connsiteX338" fmla="*/ 1060696 w 1698803"/>
                <a:gd name="connsiteY338" fmla="*/ 656219 h 1400577"/>
                <a:gd name="connsiteX339" fmla="*/ 1053452 w 1698803"/>
                <a:gd name="connsiteY339" fmla="*/ 653804 h 1400577"/>
                <a:gd name="connsiteX340" fmla="*/ 1052244 w 1698803"/>
                <a:gd name="connsiteY340" fmla="*/ 661048 h 1400577"/>
                <a:gd name="connsiteX341" fmla="*/ 1054055 w 1698803"/>
                <a:gd name="connsiteY341" fmla="*/ 662859 h 1400577"/>
                <a:gd name="connsiteX342" fmla="*/ 1054659 w 1698803"/>
                <a:gd name="connsiteY342" fmla="*/ 671311 h 1400577"/>
                <a:gd name="connsiteX343" fmla="*/ 1064922 w 1698803"/>
                <a:gd name="connsiteY343" fmla="*/ 671311 h 1400577"/>
                <a:gd name="connsiteX344" fmla="*/ 1063715 w 1698803"/>
                <a:gd name="connsiteY344" fmla="*/ 678556 h 1400577"/>
                <a:gd name="connsiteX345" fmla="*/ 1072166 w 1698803"/>
                <a:gd name="connsiteY345" fmla="*/ 677952 h 1400577"/>
                <a:gd name="connsiteX346" fmla="*/ 1069752 w 1698803"/>
                <a:gd name="connsiteY346" fmla="*/ 686404 h 1400577"/>
                <a:gd name="connsiteX347" fmla="*/ 1072770 w 1698803"/>
                <a:gd name="connsiteY347" fmla="*/ 687611 h 1400577"/>
                <a:gd name="connsiteX348" fmla="*/ 1078203 w 1698803"/>
                <a:gd name="connsiteY348" fmla="*/ 687007 h 1400577"/>
                <a:gd name="connsiteX349" fmla="*/ 1079411 w 1698803"/>
                <a:gd name="connsiteY349" fmla="*/ 692441 h 1400577"/>
                <a:gd name="connsiteX350" fmla="*/ 1081826 w 1698803"/>
                <a:gd name="connsiteY350" fmla="*/ 696063 h 1400577"/>
                <a:gd name="connsiteX351" fmla="*/ 1087259 w 1698803"/>
                <a:gd name="connsiteY351" fmla="*/ 697874 h 1400577"/>
                <a:gd name="connsiteX352" fmla="*/ 1090881 w 1698803"/>
                <a:gd name="connsiteY352" fmla="*/ 701496 h 1400577"/>
                <a:gd name="connsiteX353" fmla="*/ 1090881 w 1698803"/>
                <a:gd name="connsiteY353" fmla="*/ 706326 h 1400577"/>
                <a:gd name="connsiteX354" fmla="*/ 1083637 w 1698803"/>
                <a:gd name="connsiteY354" fmla="*/ 704515 h 1400577"/>
                <a:gd name="connsiteX355" fmla="*/ 1069148 w 1698803"/>
                <a:gd name="connsiteY355" fmla="*/ 709344 h 1400577"/>
                <a:gd name="connsiteX356" fmla="*/ 1066129 w 1698803"/>
                <a:gd name="connsiteY356" fmla="*/ 717796 h 1400577"/>
                <a:gd name="connsiteX357" fmla="*/ 1061903 w 1698803"/>
                <a:gd name="connsiteY357" fmla="*/ 726248 h 1400577"/>
                <a:gd name="connsiteX358" fmla="*/ 1061903 w 1698803"/>
                <a:gd name="connsiteY358" fmla="*/ 729266 h 1400577"/>
                <a:gd name="connsiteX359" fmla="*/ 1058281 w 1698803"/>
                <a:gd name="connsiteY359" fmla="*/ 734096 h 1400577"/>
                <a:gd name="connsiteX360" fmla="*/ 1051037 w 1698803"/>
                <a:gd name="connsiteY360" fmla="*/ 734700 h 1400577"/>
                <a:gd name="connsiteX361" fmla="*/ 1047415 w 1698803"/>
                <a:gd name="connsiteY361" fmla="*/ 737718 h 1400577"/>
                <a:gd name="connsiteX362" fmla="*/ 1046811 w 1698803"/>
                <a:gd name="connsiteY362" fmla="*/ 744963 h 1400577"/>
                <a:gd name="connsiteX363" fmla="*/ 1049226 w 1698803"/>
                <a:gd name="connsiteY363" fmla="*/ 749792 h 1400577"/>
                <a:gd name="connsiteX364" fmla="*/ 1050433 w 1698803"/>
                <a:gd name="connsiteY364" fmla="*/ 757036 h 1400577"/>
                <a:gd name="connsiteX365" fmla="*/ 1046207 w 1698803"/>
                <a:gd name="connsiteY365" fmla="*/ 764884 h 1400577"/>
                <a:gd name="connsiteX366" fmla="*/ 1043189 w 1698803"/>
                <a:gd name="connsiteY366" fmla="*/ 764281 h 1400577"/>
                <a:gd name="connsiteX367" fmla="*/ 1031719 w 1698803"/>
                <a:gd name="connsiteY367" fmla="*/ 770317 h 1400577"/>
                <a:gd name="connsiteX368" fmla="*/ 1029304 w 1698803"/>
                <a:gd name="connsiteY368" fmla="*/ 768506 h 1400577"/>
                <a:gd name="connsiteX369" fmla="*/ 1028096 w 1698803"/>
                <a:gd name="connsiteY369" fmla="*/ 764281 h 1400577"/>
                <a:gd name="connsiteX370" fmla="*/ 1019645 w 1698803"/>
                <a:gd name="connsiteY370" fmla="*/ 766092 h 1400577"/>
                <a:gd name="connsiteX371" fmla="*/ 1017230 w 1698803"/>
                <a:gd name="connsiteY371" fmla="*/ 775751 h 1400577"/>
                <a:gd name="connsiteX372" fmla="*/ 1020852 w 1698803"/>
                <a:gd name="connsiteY372" fmla="*/ 778166 h 1400577"/>
                <a:gd name="connsiteX373" fmla="*/ 1020248 w 1698803"/>
                <a:gd name="connsiteY373" fmla="*/ 781788 h 1400577"/>
                <a:gd name="connsiteX374" fmla="*/ 1015419 w 1698803"/>
                <a:gd name="connsiteY374" fmla="*/ 779977 h 1400577"/>
                <a:gd name="connsiteX375" fmla="*/ 1014211 w 1698803"/>
                <a:gd name="connsiteY375" fmla="*/ 783599 h 1400577"/>
                <a:gd name="connsiteX376" fmla="*/ 1016626 w 1698803"/>
                <a:gd name="connsiteY376" fmla="*/ 788428 h 1400577"/>
                <a:gd name="connsiteX377" fmla="*/ 1011797 w 1698803"/>
                <a:gd name="connsiteY377" fmla="*/ 790240 h 1400577"/>
                <a:gd name="connsiteX378" fmla="*/ 1005156 w 1698803"/>
                <a:gd name="connsiteY378" fmla="*/ 789032 h 1400577"/>
                <a:gd name="connsiteX379" fmla="*/ 1004552 w 1698803"/>
                <a:gd name="connsiteY379" fmla="*/ 792051 h 1400577"/>
                <a:gd name="connsiteX380" fmla="*/ 1010589 w 1698803"/>
                <a:gd name="connsiteY380" fmla="*/ 793862 h 1400577"/>
                <a:gd name="connsiteX381" fmla="*/ 1009382 w 1698803"/>
                <a:gd name="connsiteY381" fmla="*/ 800502 h 1400577"/>
                <a:gd name="connsiteX382" fmla="*/ 1003948 w 1698803"/>
                <a:gd name="connsiteY382" fmla="*/ 805332 h 1400577"/>
                <a:gd name="connsiteX383" fmla="*/ 1005156 w 1698803"/>
                <a:gd name="connsiteY383" fmla="*/ 811369 h 1400577"/>
                <a:gd name="connsiteX384" fmla="*/ 1010589 w 1698803"/>
                <a:gd name="connsiteY384" fmla="*/ 812576 h 1400577"/>
                <a:gd name="connsiteX385" fmla="*/ 1013608 w 1698803"/>
                <a:gd name="connsiteY385" fmla="*/ 818010 h 1400577"/>
                <a:gd name="connsiteX386" fmla="*/ 1009985 w 1698803"/>
                <a:gd name="connsiteY386" fmla="*/ 821632 h 1400577"/>
                <a:gd name="connsiteX387" fmla="*/ 1003345 w 1698803"/>
                <a:gd name="connsiteY387" fmla="*/ 818010 h 1400577"/>
                <a:gd name="connsiteX388" fmla="*/ 1000930 w 1698803"/>
                <a:gd name="connsiteY388" fmla="*/ 819217 h 1400577"/>
                <a:gd name="connsiteX389" fmla="*/ 1002137 w 1698803"/>
                <a:gd name="connsiteY389" fmla="*/ 823443 h 1400577"/>
                <a:gd name="connsiteX390" fmla="*/ 997911 w 1698803"/>
                <a:gd name="connsiteY390" fmla="*/ 827065 h 1400577"/>
                <a:gd name="connsiteX391" fmla="*/ 992478 w 1698803"/>
                <a:gd name="connsiteY391" fmla="*/ 828273 h 1400577"/>
                <a:gd name="connsiteX392" fmla="*/ 986441 w 1698803"/>
                <a:gd name="connsiteY392" fmla="*/ 823443 h 1400577"/>
                <a:gd name="connsiteX393" fmla="*/ 986441 w 1698803"/>
                <a:gd name="connsiteY393" fmla="*/ 818010 h 1400577"/>
                <a:gd name="connsiteX394" fmla="*/ 980404 w 1698803"/>
                <a:gd name="connsiteY394" fmla="*/ 819821 h 1400577"/>
                <a:gd name="connsiteX395" fmla="*/ 971349 w 1698803"/>
                <a:gd name="connsiteY395" fmla="*/ 818010 h 1400577"/>
                <a:gd name="connsiteX396" fmla="*/ 971953 w 1698803"/>
                <a:gd name="connsiteY396" fmla="*/ 814991 h 1400577"/>
                <a:gd name="connsiteX397" fmla="*/ 977386 w 1698803"/>
                <a:gd name="connsiteY397" fmla="*/ 810765 h 1400577"/>
                <a:gd name="connsiteX398" fmla="*/ 977386 w 1698803"/>
                <a:gd name="connsiteY398" fmla="*/ 805332 h 1400577"/>
                <a:gd name="connsiteX399" fmla="*/ 980404 w 1698803"/>
                <a:gd name="connsiteY399" fmla="*/ 802314 h 1400577"/>
                <a:gd name="connsiteX400" fmla="*/ 979197 w 1698803"/>
                <a:gd name="connsiteY400" fmla="*/ 798691 h 1400577"/>
                <a:gd name="connsiteX401" fmla="*/ 972556 w 1698803"/>
                <a:gd name="connsiteY401" fmla="*/ 797484 h 1400577"/>
                <a:gd name="connsiteX402" fmla="*/ 971349 w 1698803"/>
                <a:gd name="connsiteY402" fmla="*/ 791447 h 1400577"/>
                <a:gd name="connsiteX403" fmla="*/ 969538 w 1698803"/>
                <a:gd name="connsiteY403" fmla="*/ 787221 h 1400577"/>
                <a:gd name="connsiteX404" fmla="*/ 967123 w 1698803"/>
                <a:gd name="connsiteY404" fmla="*/ 791447 h 1400577"/>
                <a:gd name="connsiteX405" fmla="*/ 963501 w 1698803"/>
                <a:gd name="connsiteY405" fmla="*/ 786014 h 1400577"/>
                <a:gd name="connsiteX406" fmla="*/ 961086 w 1698803"/>
                <a:gd name="connsiteY406" fmla="*/ 789636 h 1400577"/>
                <a:gd name="connsiteX407" fmla="*/ 945994 w 1698803"/>
                <a:gd name="connsiteY407" fmla="*/ 796277 h 1400577"/>
                <a:gd name="connsiteX408" fmla="*/ 944182 w 1698803"/>
                <a:gd name="connsiteY408" fmla="*/ 801106 h 1400577"/>
                <a:gd name="connsiteX409" fmla="*/ 942975 w 1698803"/>
                <a:gd name="connsiteY409" fmla="*/ 810162 h 1400577"/>
                <a:gd name="connsiteX410" fmla="*/ 939353 w 1698803"/>
                <a:gd name="connsiteY410" fmla="*/ 816802 h 1400577"/>
                <a:gd name="connsiteX411" fmla="*/ 936334 w 1698803"/>
                <a:gd name="connsiteY411" fmla="*/ 816802 h 1400577"/>
                <a:gd name="connsiteX412" fmla="*/ 938749 w 1698803"/>
                <a:gd name="connsiteY412" fmla="*/ 824650 h 1400577"/>
                <a:gd name="connsiteX413" fmla="*/ 932712 w 1698803"/>
                <a:gd name="connsiteY413" fmla="*/ 823443 h 1400577"/>
                <a:gd name="connsiteX414" fmla="*/ 928486 w 1698803"/>
                <a:gd name="connsiteY414" fmla="*/ 830084 h 1400577"/>
                <a:gd name="connsiteX415" fmla="*/ 924864 w 1698803"/>
                <a:gd name="connsiteY415" fmla="*/ 839743 h 1400577"/>
                <a:gd name="connsiteX416" fmla="*/ 921242 w 1698803"/>
                <a:gd name="connsiteY416" fmla="*/ 839743 h 1400577"/>
                <a:gd name="connsiteX417" fmla="*/ 915809 w 1698803"/>
                <a:gd name="connsiteY417" fmla="*/ 842158 h 1400577"/>
                <a:gd name="connsiteX418" fmla="*/ 920035 w 1698803"/>
                <a:gd name="connsiteY418" fmla="*/ 848195 h 1400577"/>
                <a:gd name="connsiteX419" fmla="*/ 918827 w 1698803"/>
                <a:gd name="connsiteY419" fmla="*/ 851817 h 1400577"/>
                <a:gd name="connsiteX420" fmla="*/ 907961 w 1698803"/>
                <a:gd name="connsiteY420" fmla="*/ 851817 h 1400577"/>
                <a:gd name="connsiteX421" fmla="*/ 906753 w 1698803"/>
                <a:gd name="connsiteY421" fmla="*/ 846987 h 1400577"/>
                <a:gd name="connsiteX422" fmla="*/ 903131 w 1698803"/>
                <a:gd name="connsiteY422" fmla="*/ 844573 h 1400577"/>
                <a:gd name="connsiteX423" fmla="*/ 901320 w 1698803"/>
                <a:gd name="connsiteY423" fmla="*/ 849402 h 1400577"/>
                <a:gd name="connsiteX424" fmla="*/ 895887 w 1698803"/>
                <a:gd name="connsiteY424" fmla="*/ 848798 h 1400577"/>
                <a:gd name="connsiteX425" fmla="*/ 894679 w 1698803"/>
                <a:gd name="connsiteY425" fmla="*/ 843969 h 1400577"/>
                <a:gd name="connsiteX426" fmla="*/ 886831 w 1698803"/>
                <a:gd name="connsiteY426" fmla="*/ 844573 h 1400577"/>
                <a:gd name="connsiteX427" fmla="*/ 885020 w 1698803"/>
                <a:gd name="connsiteY427" fmla="*/ 851213 h 1400577"/>
                <a:gd name="connsiteX428" fmla="*/ 880190 w 1698803"/>
                <a:gd name="connsiteY428" fmla="*/ 859665 h 1400577"/>
                <a:gd name="connsiteX429" fmla="*/ 886831 w 1698803"/>
                <a:gd name="connsiteY429" fmla="*/ 860872 h 1400577"/>
                <a:gd name="connsiteX430" fmla="*/ 889850 w 1698803"/>
                <a:gd name="connsiteY430" fmla="*/ 863891 h 1400577"/>
                <a:gd name="connsiteX431" fmla="*/ 886227 w 1698803"/>
                <a:gd name="connsiteY431" fmla="*/ 866909 h 1400577"/>
                <a:gd name="connsiteX432" fmla="*/ 886227 w 1698803"/>
                <a:gd name="connsiteY432" fmla="*/ 876568 h 1400577"/>
                <a:gd name="connsiteX433" fmla="*/ 879587 w 1698803"/>
                <a:gd name="connsiteY433" fmla="*/ 877776 h 1400577"/>
                <a:gd name="connsiteX434" fmla="*/ 879587 w 1698803"/>
                <a:gd name="connsiteY434" fmla="*/ 888038 h 1400577"/>
                <a:gd name="connsiteX435" fmla="*/ 878379 w 1698803"/>
                <a:gd name="connsiteY435" fmla="*/ 898301 h 1400577"/>
                <a:gd name="connsiteX436" fmla="*/ 878983 w 1698803"/>
                <a:gd name="connsiteY436" fmla="*/ 903131 h 1400577"/>
                <a:gd name="connsiteX437" fmla="*/ 875965 w 1698803"/>
                <a:gd name="connsiteY437" fmla="*/ 903131 h 1400577"/>
                <a:gd name="connsiteX438" fmla="*/ 871739 w 1698803"/>
                <a:gd name="connsiteY438" fmla="*/ 907961 h 1400577"/>
                <a:gd name="connsiteX439" fmla="*/ 866306 w 1698803"/>
                <a:gd name="connsiteY439" fmla="*/ 906753 h 1400577"/>
                <a:gd name="connsiteX440" fmla="*/ 856646 w 1698803"/>
                <a:gd name="connsiteY440" fmla="*/ 909772 h 1400577"/>
                <a:gd name="connsiteX441" fmla="*/ 855439 w 1698803"/>
                <a:gd name="connsiteY441" fmla="*/ 913394 h 1400577"/>
                <a:gd name="connsiteX442" fmla="*/ 850006 w 1698803"/>
                <a:gd name="connsiteY442" fmla="*/ 911583 h 1400577"/>
                <a:gd name="connsiteX443" fmla="*/ 848195 w 1698803"/>
                <a:gd name="connsiteY443" fmla="*/ 906753 h 1400577"/>
                <a:gd name="connsiteX444" fmla="*/ 842761 w 1698803"/>
                <a:gd name="connsiteY444" fmla="*/ 906753 h 1400577"/>
                <a:gd name="connsiteX445" fmla="*/ 842158 w 1698803"/>
                <a:gd name="connsiteY445" fmla="*/ 915809 h 1400577"/>
                <a:gd name="connsiteX446" fmla="*/ 848195 w 1698803"/>
                <a:gd name="connsiteY446" fmla="*/ 917016 h 1400577"/>
                <a:gd name="connsiteX447" fmla="*/ 852421 w 1698803"/>
                <a:gd name="connsiteY447" fmla="*/ 922449 h 1400577"/>
                <a:gd name="connsiteX448" fmla="*/ 850006 w 1698803"/>
                <a:gd name="connsiteY448" fmla="*/ 928486 h 1400577"/>
                <a:gd name="connsiteX449" fmla="*/ 847591 w 1698803"/>
                <a:gd name="connsiteY449" fmla="*/ 930901 h 1400577"/>
                <a:gd name="connsiteX450" fmla="*/ 842761 w 1698803"/>
                <a:gd name="connsiteY450" fmla="*/ 932712 h 1400577"/>
                <a:gd name="connsiteX451" fmla="*/ 838535 w 1698803"/>
                <a:gd name="connsiteY451" fmla="*/ 931505 h 1400577"/>
                <a:gd name="connsiteX452" fmla="*/ 837932 w 1698803"/>
                <a:gd name="connsiteY452" fmla="*/ 939353 h 1400577"/>
                <a:gd name="connsiteX453" fmla="*/ 833102 w 1698803"/>
                <a:gd name="connsiteY453" fmla="*/ 948408 h 1400577"/>
                <a:gd name="connsiteX454" fmla="*/ 832498 w 1698803"/>
                <a:gd name="connsiteY454" fmla="*/ 953842 h 1400577"/>
                <a:gd name="connsiteX455" fmla="*/ 827065 w 1698803"/>
                <a:gd name="connsiteY455" fmla="*/ 952031 h 1400577"/>
                <a:gd name="connsiteX456" fmla="*/ 825254 w 1698803"/>
                <a:gd name="connsiteY456" fmla="*/ 945994 h 1400577"/>
                <a:gd name="connsiteX457" fmla="*/ 820424 w 1698803"/>
                <a:gd name="connsiteY457" fmla="*/ 943579 h 1400577"/>
                <a:gd name="connsiteX458" fmla="*/ 819217 w 1698803"/>
                <a:gd name="connsiteY458" fmla="*/ 937542 h 1400577"/>
                <a:gd name="connsiteX459" fmla="*/ 814991 w 1698803"/>
                <a:gd name="connsiteY459" fmla="*/ 937542 h 1400577"/>
                <a:gd name="connsiteX460" fmla="*/ 813784 w 1698803"/>
                <a:gd name="connsiteY460" fmla="*/ 943579 h 1400577"/>
                <a:gd name="connsiteX461" fmla="*/ 811369 w 1698803"/>
                <a:gd name="connsiteY461" fmla="*/ 947805 h 1400577"/>
                <a:gd name="connsiteX462" fmla="*/ 807747 w 1698803"/>
                <a:gd name="connsiteY462" fmla="*/ 949012 h 1400577"/>
                <a:gd name="connsiteX463" fmla="*/ 807143 w 1698803"/>
                <a:gd name="connsiteY463" fmla="*/ 941164 h 1400577"/>
                <a:gd name="connsiteX464" fmla="*/ 805332 w 1698803"/>
                <a:gd name="connsiteY464" fmla="*/ 936334 h 1400577"/>
                <a:gd name="connsiteX465" fmla="*/ 798088 w 1698803"/>
                <a:gd name="connsiteY465" fmla="*/ 936938 h 1400577"/>
                <a:gd name="connsiteX466" fmla="*/ 798088 w 1698803"/>
                <a:gd name="connsiteY466" fmla="*/ 946597 h 1400577"/>
                <a:gd name="connsiteX467" fmla="*/ 790240 w 1698803"/>
                <a:gd name="connsiteY467" fmla="*/ 946597 h 1400577"/>
                <a:gd name="connsiteX468" fmla="*/ 790240 w 1698803"/>
                <a:gd name="connsiteY468" fmla="*/ 956257 h 1400577"/>
                <a:gd name="connsiteX469" fmla="*/ 790843 w 1698803"/>
                <a:gd name="connsiteY469" fmla="*/ 958068 h 1400577"/>
                <a:gd name="connsiteX470" fmla="*/ 783599 w 1698803"/>
                <a:gd name="connsiteY470" fmla="*/ 959275 h 1400577"/>
                <a:gd name="connsiteX471" fmla="*/ 778769 w 1698803"/>
                <a:gd name="connsiteY471" fmla="*/ 961690 h 1400577"/>
                <a:gd name="connsiteX472" fmla="*/ 775751 w 1698803"/>
                <a:gd name="connsiteY472" fmla="*/ 970141 h 1400577"/>
                <a:gd name="connsiteX473" fmla="*/ 758847 w 1698803"/>
                <a:gd name="connsiteY473" fmla="*/ 972556 h 1400577"/>
                <a:gd name="connsiteX474" fmla="*/ 760055 w 1698803"/>
                <a:gd name="connsiteY474" fmla="*/ 984026 h 1400577"/>
                <a:gd name="connsiteX475" fmla="*/ 764884 w 1698803"/>
                <a:gd name="connsiteY475" fmla="*/ 985234 h 1400577"/>
                <a:gd name="connsiteX476" fmla="*/ 765488 w 1698803"/>
                <a:gd name="connsiteY476" fmla="*/ 989460 h 1400577"/>
                <a:gd name="connsiteX477" fmla="*/ 761866 w 1698803"/>
                <a:gd name="connsiteY477" fmla="*/ 990667 h 1400577"/>
                <a:gd name="connsiteX478" fmla="*/ 761262 w 1698803"/>
                <a:gd name="connsiteY478" fmla="*/ 994893 h 1400577"/>
                <a:gd name="connsiteX479" fmla="*/ 765488 w 1698803"/>
                <a:gd name="connsiteY479" fmla="*/ 993685 h 1400577"/>
                <a:gd name="connsiteX480" fmla="*/ 766695 w 1698803"/>
                <a:gd name="connsiteY480" fmla="*/ 996100 h 1400577"/>
                <a:gd name="connsiteX481" fmla="*/ 762470 w 1698803"/>
                <a:gd name="connsiteY481" fmla="*/ 999119 h 1400577"/>
                <a:gd name="connsiteX482" fmla="*/ 758244 w 1698803"/>
                <a:gd name="connsiteY482" fmla="*/ 999722 h 1400577"/>
                <a:gd name="connsiteX483" fmla="*/ 758847 w 1698803"/>
                <a:gd name="connsiteY483" fmla="*/ 1007571 h 1400577"/>
                <a:gd name="connsiteX484" fmla="*/ 767299 w 1698803"/>
                <a:gd name="connsiteY484" fmla="*/ 1006967 h 1400577"/>
                <a:gd name="connsiteX485" fmla="*/ 764884 w 1698803"/>
                <a:gd name="connsiteY485" fmla="*/ 1020248 h 1400577"/>
                <a:gd name="connsiteX486" fmla="*/ 774543 w 1698803"/>
                <a:gd name="connsiteY486" fmla="*/ 1021456 h 1400577"/>
                <a:gd name="connsiteX487" fmla="*/ 774543 w 1698803"/>
                <a:gd name="connsiteY487" fmla="*/ 1025682 h 1400577"/>
                <a:gd name="connsiteX488" fmla="*/ 770921 w 1698803"/>
                <a:gd name="connsiteY488" fmla="*/ 1028096 h 1400577"/>
                <a:gd name="connsiteX489" fmla="*/ 769110 w 1698803"/>
                <a:gd name="connsiteY489" fmla="*/ 1033530 h 1400577"/>
                <a:gd name="connsiteX490" fmla="*/ 763073 w 1698803"/>
                <a:gd name="connsiteY490" fmla="*/ 1034133 h 1400577"/>
                <a:gd name="connsiteX491" fmla="*/ 761262 w 1698803"/>
                <a:gd name="connsiteY491" fmla="*/ 1025078 h 1400577"/>
                <a:gd name="connsiteX492" fmla="*/ 754622 w 1698803"/>
                <a:gd name="connsiteY492" fmla="*/ 1026889 h 1400577"/>
                <a:gd name="connsiteX493" fmla="*/ 755829 w 1698803"/>
                <a:gd name="connsiteY493" fmla="*/ 1029907 h 1400577"/>
                <a:gd name="connsiteX494" fmla="*/ 746774 w 1698803"/>
                <a:gd name="connsiteY494" fmla="*/ 1029304 h 1400577"/>
                <a:gd name="connsiteX495" fmla="*/ 746170 w 1698803"/>
                <a:gd name="connsiteY495" fmla="*/ 1023870 h 1400577"/>
                <a:gd name="connsiteX496" fmla="*/ 737114 w 1698803"/>
                <a:gd name="connsiteY496" fmla="*/ 1022663 h 1400577"/>
                <a:gd name="connsiteX497" fmla="*/ 728059 w 1698803"/>
                <a:gd name="connsiteY497" fmla="*/ 1023870 h 1400577"/>
                <a:gd name="connsiteX498" fmla="*/ 725644 w 1698803"/>
                <a:gd name="connsiteY498" fmla="*/ 1025682 h 1400577"/>
                <a:gd name="connsiteX499" fmla="*/ 726851 w 1698803"/>
                <a:gd name="connsiteY499" fmla="*/ 1032926 h 1400577"/>
                <a:gd name="connsiteX500" fmla="*/ 723833 w 1698803"/>
                <a:gd name="connsiteY500" fmla="*/ 1035944 h 1400577"/>
                <a:gd name="connsiteX501" fmla="*/ 723833 w 1698803"/>
                <a:gd name="connsiteY501" fmla="*/ 1027493 h 1400577"/>
                <a:gd name="connsiteX502" fmla="*/ 718400 w 1698803"/>
                <a:gd name="connsiteY502" fmla="*/ 1025078 h 1400577"/>
                <a:gd name="connsiteX503" fmla="*/ 715381 w 1698803"/>
                <a:gd name="connsiteY503" fmla="*/ 1022059 h 1400577"/>
                <a:gd name="connsiteX504" fmla="*/ 711155 w 1698803"/>
                <a:gd name="connsiteY504" fmla="*/ 1022663 h 1400577"/>
                <a:gd name="connsiteX505" fmla="*/ 706326 w 1698803"/>
                <a:gd name="connsiteY505" fmla="*/ 1029907 h 1400577"/>
                <a:gd name="connsiteX506" fmla="*/ 703307 w 1698803"/>
                <a:gd name="connsiteY506" fmla="*/ 1025078 h 1400577"/>
                <a:gd name="connsiteX507" fmla="*/ 693648 w 1698803"/>
                <a:gd name="connsiteY507" fmla="*/ 1025078 h 1400577"/>
                <a:gd name="connsiteX508" fmla="*/ 690026 w 1698803"/>
                <a:gd name="connsiteY508" fmla="*/ 1028096 h 1400577"/>
                <a:gd name="connsiteX509" fmla="*/ 684593 w 1698803"/>
                <a:gd name="connsiteY509" fmla="*/ 1028096 h 1400577"/>
                <a:gd name="connsiteX510" fmla="*/ 676141 w 1698803"/>
                <a:gd name="connsiteY510" fmla="*/ 1031115 h 1400577"/>
                <a:gd name="connsiteX511" fmla="*/ 671915 w 1698803"/>
                <a:gd name="connsiteY511" fmla="*/ 1026285 h 1400577"/>
                <a:gd name="connsiteX512" fmla="*/ 668293 w 1698803"/>
                <a:gd name="connsiteY512" fmla="*/ 1024474 h 1400577"/>
                <a:gd name="connsiteX513" fmla="*/ 668293 w 1698803"/>
                <a:gd name="connsiteY513" fmla="*/ 1013004 h 1400577"/>
                <a:gd name="connsiteX514" fmla="*/ 661048 w 1698803"/>
                <a:gd name="connsiteY514" fmla="*/ 1017230 h 1400577"/>
                <a:gd name="connsiteX515" fmla="*/ 660445 w 1698803"/>
                <a:gd name="connsiteY515" fmla="*/ 1013004 h 1400577"/>
                <a:gd name="connsiteX516" fmla="*/ 656823 w 1698803"/>
                <a:gd name="connsiteY516" fmla="*/ 1009985 h 1400577"/>
                <a:gd name="connsiteX517" fmla="*/ 653200 w 1698803"/>
                <a:gd name="connsiteY517" fmla="*/ 1010589 h 1400577"/>
                <a:gd name="connsiteX518" fmla="*/ 651389 w 1698803"/>
                <a:gd name="connsiteY518" fmla="*/ 1020852 h 1400577"/>
                <a:gd name="connsiteX519" fmla="*/ 645352 w 1698803"/>
                <a:gd name="connsiteY519" fmla="*/ 1019041 h 1400577"/>
                <a:gd name="connsiteX520" fmla="*/ 642938 w 1698803"/>
                <a:gd name="connsiteY520" fmla="*/ 1013004 h 1400577"/>
                <a:gd name="connsiteX521" fmla="*/ 635693 w 1698803"/>
                <a:gd name="connsiteY521" fmla="*/ 1009985 h 1400577"/>
                <a:gd name="connsiteX522" fmla="*/ 630260 w 1698803"/>
                <a:gd name="connsiteY522" fmla="*/ 1013004 h 1400577"/>
                <a:gd name="connsiteX523" fmla="*/ 626638 w 1698803"/>
                <a:gd name="connsiteY523" fmla="*/ 1011796 h 1400577"/>
                <a:gd name="connsiteX524" fmla="*/ 624223 w 1698803"/>
                <a:gd name="connsiteY524" fmla="*/ 1006967 h 1400577"/>
                <a:gd name="connsiteX525" fmla="*/ 624223 w 1698803"/>
                <a:gd name="connsiteY525" fmla="*/ 1002741 h 1400577"/>
                <a:gd name="connsiteX526" fmla="*/ 620601 w 1698803"/>
                <a:gd name="connsiteY526" fmla="*/ 1001534 h 1400577"/>
                <a:gd name="connsiteX527" fmla="*/ 615167 w 1698803"/>
                <a:gd name="connsiteY527" fmla="*/ 997911 h 1400577"/>
                <a:gd name="connsiteX528" fmla="*/ 612753 w 1698803"/>
                <a:gd name="connsiteY528" fmla="*/ 1002137 h 1400577"/>
                <a:gd name="connsiteX529" fmla="*/ 610942 w 1698803"/>
                <a:gd name="connsiteY529" fmla="*/ 1009985 h 1400577"/>
                <a:gd name="connsiteX530" fmla="*/ 610942 w 1698803"/>
                <a:gd name="connsiteY530" fmla="*/ 1016022 h 1400577"/>
                <a:gd name="connsiteX531" fmla="*/ 603093 w 1698803"/>
                <a:gd name="connsiteY531" fmla="*/ 1018437 h 1400577"/>
                <a:gd name="connsiteX532" fmla="*/ 604301 w 1698803"/>
                <a:gd name="connsiteY532" fmla="*/ 1025078 h 1400577"/>
                <a:gd name="connsiteX533" fmla="*/ 610338 w 1698803"/>
                <a:gd name="connsiteY533" fmla="*/ 1026889 h 1400577"/>
                <a:gd name="connsiteX534" fmla="*/ 610942 w 1698803"/>
                <a:gd name="connsiteY534" fmla="*/ 1029907 h 1400577"/>
                <a:gd name="connsiteX535" fmla="*/ 609130 w 1698803"/>
                <a:gd name="connsiteY535" fmla="*/ 1035341 h 1400577"/>
                <a:gd name="connsiteX536" fmla="*/ 612753 w 1698803"/>
                <a:gd name="connsiteY536" fmla="*/ 1037756 h 1400577"/>
                <a:gd name="connsiteX537" fmla="*/ 614564 w 1698803"/>
                <a:gd name="connsiteY537" fmla="*/ 1041981 h 1400577"/>
                <a:gd name="connsiteX538" fmla="*/ 619393 w 1698803"/>
                <a:gd name="connsiteY538" fmla="*/ 1042585 h 1400577"/>
                <a:gd name="connsiteX539" fmla="*/ 620601 w 1698803"/>
                <a:gd name="connsiteY539" fmla="*/ 1054659 h 1400577"/>
                <a:gd name="connsiteX540" fmla="*/ 613960 w 1698803"/>
                <a:gd name="connsiteY540" fmla="*/ 1060696 h 1400577"/>
                <a:gd name="connsiteX541" fmla="*/ 613960 w 1698803"/>
                <a:gd name="connsiteY541" fmla="*/ 1066129 h 1400577"/>
                <a:gd name="connsiteX542" fmla="*/ 618790 w 1698803"/>
                <a:gd name="connsiteY542" fmla="*/ 1072166 h 1400577"/>
                <a:gd name="connsiteX543" fmla="*/ 618790 w 1698803"/>
                <a:gd name="connsiteY543" fmla="*/ 1076392 h 1400577"/>
                <a:gd name="connsiteX544" fmla="*/ 623016 w 1698803"/>
                <a:gd name="connsiteY544" fmla="*/ 1076392 h 1400577"/>
                <a:gd name="connsiteX545" fmla="*/ 624223 w 1698803"/>
                <a:gd name="connsiteY545" fmla="*/ 1085448 h 1400577"/>
                <a:gd name="connsiteX546" fmla="*/ 617582 w 1698803"/>
                <a:gd name="connsiteY546" fmla="*/ 1090881 h 1400577"/>
                <a:gd name="connsiteX547" fmla="*/ 618790 w 1698803"/>
                <a:gd name="connsiteY547" fmla="*/ 1094503 h 1400577"/>
                <a:gd name="connsiteX548" fmla="*/ 622412 w 1698803"/>
                <a:gd name="connsiteY548" fmla="*/ 1093296 h 1400577"/>
                <a:gd name="connsiteX549" fmla="*/ 621808 w 1698803"/>
                <a:gd name="connsiteY549" fmla="*/ 1104766 h 1400577"/>
                <a:gd name="connsiteX550" fmla="*/ 623619 w 1698803"/>
                <a:gd name="connsiteY550" fmla="*/ 1108388 h 1400577"/>
                <a:gd name="connsiteX551" fmla="*/ 616979 w 1698803"/>
                <a:gd name="connsiteY551" fmla="*/ 1111406 h 1400577"/>
                <a:gd name="connsiteX552" fmla="*/ 615167 w 1698803"/>
                <a:gd name="connsiteY552" fmla="*/ 1108388 h 1400577"/>
                <a:gd name="connsiteX553" fmla="*/ 609734 w 1698803"/>
                <a:gd name="connsiteY553" fmla="*/ 1107181 h 1400577"/>
                <a:gd name="connsiteX554" fmla="*/ 609734 w 1698803"/>
                <a:gd name="connsiteY554" fmla="*/ 1099936 h 1400577"/>
                <a:gd name="connsiteX555" fmla="*/ 601282 w 1698803"/>
                <a:gd name="connsiteY555" fmla="*/ 1099332 h 1400577"/>
                <a:gd name="connsiteX556" fmla="*/ 601886 w 1698803"/>
                <a:gd name="connsiteY556" fmla="*/ 1108992 h 1400577"/>
                <a:gd name="connsiteX557" fmla="*/ 593434 w 1698803"/>
                <a:gd name="connsiteY557" fmla="*/ 1108388 h 1400577"/>
                <a:gd name="connsiteX558" fmla="*/ 590416 w 1698803"/>
                <a:gd name="connsiteY558" fmla="*/ 1111406 h 1400577"/>
                <a:gd name="connsiteX559" fmla="*/ 585586 w 1698803"/>
                <a:gd name="connsiteY559" fmla="*/ 1112614 h 1400577"/>
                <a:gd name="connsiteX560" fmla="*/ 584983 w 1698803"/>
                <a:gd name="connsiteY560" fmla="*/ 1108388 h 1400577"/>
                <a:gd name="connsiteX561" fmla="*/ 580757 w 1698803"/>
                <a:gd name="connsiteY561" fmla="*/ 1104162 h 1400577"/>
                <a:gd name="connsiteX562" fmla="*/ 575323 w 1698803"/>
                <a:gd name="connsiteY562" fmla="*/ 1105369 h 1400577"/>
                <a:gd name="connsiteX563" fmla="*/ 572909 w 1698803"/>
                <a:gd name="connsiteY563" fmla="*/ 1108992 h 1400577"/>
                <a:gd name="connsiteX564" fmla="*/ 565664 w 1698803"/>
                <a:gd name="connsiteY564" fmla="*/ 1105973 h 1400577"/>
                <a:gd name="connsiteX565" fmla="*/ 560835 w 1698803"/>
                <a:gd name="connsiteY565" fmla="*/ 1107784 h 1400577"/>
                <a:gd name="connsiteX566" fmla="*/ 555401 w 1698803"/>
                <a:gd name="connsiteY566" fmla="*/ 1111406 h 1400577"/>
                <a:gd name="connsiteX567" fmla="*/ 542724 w 1698803"/>
                <a:gd name="connsiteY567" fmla="*/ 1110803 h 1400577"/>
                <a:gd name="connsiteX568" fmla="*/ 542724 w 1698803"/>
                <a:gd name="connsiteY568" fmla="*/ 1120462 h 1400577"/>
                <a:gd name="connsiteX569" fmla="*/ 543931 w 1698803"/>
                <a:gd name="connsiteY569" fmla="*/ 1122273 h 1400577"/>
                <a:gd name="connsiteX570" fmla="*/ 542120 w 1698803"/>
                <a:gd name="connsiteY570" fmla="*/ 1127706 h 1400577"/>
                <a:gd name="connsiteX571" fmla="*/ 539102 w 1698803"/>
                <a:gd name="connsiteY571" fmla="*/ 1130725 h 1400577"/>
                <a:gd name="connsiteX572" fmla="*/ 533668 w 1698803"/>
                <a:gd name="connsiteY572" fmla="*/ 1130121 h 1400577"/>
                <a:gd name="connsiteX573" fmla="*/ 531254 w 1698803"/>
                <a:gd name="connsiteY573" fmla="*/ 1134951 h 1400577"/>
                <a:gd name="connsiteX574" fmla="*/ 521594 w 1698803"/>
                <a:gd name="connsiteY574" fmla="*/ 1134951 h 1400577"/>
                <a:gd name="connsiteX575" fmla="*/ 524009 w 1698803"/>
                <a:gd name="connsiteY575" fmla="*/ 1128914 h 1400577"/>
                <a:gd name="connsiteX576" fmla="*/ 519180 w 1698803"/>
                <a:gd name="connsiteY576" fmla="*/ 1130121 h 1400577"/>
                <a:gd name="connsiteX577" fmla="*/ 513143 w 1698803"/>
                <a:gd name="connsiteY577" fmla="*/ 1128310 h 1400577"/>
                <a:gd name="connsiteX578" fmla="*/ 512539 w 1698803"/>
                <a:gd name="connsiteY578" fmla="*/ 1124084 h 1400577"/>
                <a:gd name="connsiteX579" fmla="*/ 505898 w 1698803"/>
                <a:gd name="connsiteY579" fmla="*/ 1120462 h 1400577"/>
                <a:gd name="connsiteX580" fmla="*/ 503483 w 1698803"/>
                <a:gd name="connsiteY580" fmla="*/ 1118047 h 1400577"/>
                <a:gd name="connsiteX581" fmla="*/ 503483 w 1698803"/>
                <a:gd name="connsiteY581" fmla="*/ 1112010 h 1400577"/>
                <a:gd name="connsiteX582" fmla="*/ 493824 w 1698803"/>
                <a:gd name="connsiteY582" fmla="*/ 1113821 h 1400577"/>
                <a:gd name="connsiteX583" fmla="*/ 484769 w 1698803"/>
                <a:gd name="connsiteY583" fmla="*/ 1112614 h 1400577"/>
                <a:gd name="connsiteX584" fmla="*/ 481147 w 1698803"/>
                <a:gd name="connsiteY584" fmla="*/ 1116236 h 1400577"/>
                <a:gd name="connsiteX585" fmla="*/ 476921 w 1698803"/>
                <a:gd name="connsiteY585" fmla="*/ 1115029 h 1400577"/>
                <a:gd name="connsiteX586" fmla="*/ 474506 w 1698803"/>
                <a:gd name="connsiteY586" fmla="*/ 1116236 h 1400577"/>
                <a:gd name="connsiteX587" fmla="*/ 471488 w 1698803"/>
                <a:gd name="connsiteY587" fmla="*/ 1113821 h 1400577"/>
                <a:gd name="connsiteX588" fmla="*/ 469073 w 1698803"/>
                <a:gd name="connsiteY588" fmla="*/ 1116840 h 1400577"/>
                <a:gd name="connsiteX589" fmla="*/ 474506 w 1698803"/>
                <a:gd name="connsiteY589" fmla="*/ 1121066 h 1400577"/>
                <a:gd name="connsiteX590" fmla="*/ 477525 w 1698803"/>
                <a:gd name="connsiteY590" fmla="*/ 1121066 h 1400577"/>
                <a:gd name="connsiteX591" fmla="*/ 476921 w 1698803"/>
                <a:gd name="connsiteY591" fmla="*/ 1127103 h 1400577"/>
                <a:gd name="connsiteX592" fmla="*/ 473299 w 1698803"/>
                <a:gd name="connsiteY592" fmla="*/ 1126499 h 1400577"/>
                <a:gd name="connsiteX593" fmla="*/ 466054 w 1698803"/>
                <a:gd name="connsiteY593" fmla="*/ 1131932 h 1400577"/>
                <a:gd name="connsiteX594" fmla="*/ 466658 w 1698803"/>
                <a:gd name="connsiteY594" fmla="*/ 1147025 h 1400577"/>
                <a:gd name="connsiteX595" fmla="*/ 468469 w 1698803"/>
                <a:gd name="connsiteY595" fmla="*/ 1150647 h 1400577"/>
                <a:gd name="connsiteX596" fmla="*/ 453980 w 1698803"/>
                <a:gd name="connsiteY596" fmla="*/ 1150043 h 1400577"/>
                <a:gd name="connsiteX597" fmla="*/ 453377 w 1698803"/>
                <a:gd name="connsiteY597" fmla="*/ 1152458 h 1400577"/>
                <a:gd name="connsiteX598" fmla="*/ 438284 w 1698803"/>
                <a:gd name="connsiteY598" fmla="*/ 1154873 h 1400577"/>
                <a:gd name="connsiteX599" fmla="*/ 429832 w 1698803"/>
                <a:gd name="connsiteY599" fmla="*/ 1162117 h 1400577"/>
                <a:gd name="connsiteX600" fmla="*/ 421984 w 1698803"/>
                <a:gd name="connsiteY600" fmla="*/ 1162117 h 1400577"/>
                <a:gd name="connsiteX601" fmla="*/ 421381 w 1698803"/>
                <a:gd name="connsiteY601" fmla="*/ 1171173 h 1400577"/>
                <a:gd name="connsiteX602" fmla="*/ 416551 w 1698803"/>
                <a:gd name="connsiteY602" fmla="*/ 1173588 h 1400577"/>
                <a:gd name="connsiteX603" fmla="*/ 414136 w 1698803"/>
                <a:gd name="connsiteY603" fmla="*/ 1179021 h 1400577"/>
                <a:gd name="connsiteX604" fmla="*/ 420777 w 1698803"/>
                <a:gd name="connsiteY604" fmla="*/ 1183850 h 1400577"/>
                <a:gd name="connsiteX605" fmla="*/ 414740 w 1698803"/>
                <a:gd name="connsiteY605" fmla="*/ 1186869 h 1400577"/>
                <a:gd name="connsiteX606" fmla="*/ 409910 w 1698803"/>
                <a:gd name="connsiteY606" fmla="*/ 1186265 h 1400577"/>
                <a:gd name="connsiteX607" fmla="*/ 409910 w 1698803"/>
                <a:gd name="connsiteY607" fmla="*/ 1191095 h 1400577"/>
                <a:gd name="connsiteX608" fmla="*/ 405081 w 1698803"/>
                <a:gd name="connsiteY608" fmla="*/ 1194113 h 1400577"/>
                <a:gd name="connsiteX609" fmla="*/ 396025 w 1698803"/>
                <a:gd name="connsiteY609" fmla="*/ 1197132 h 1400577"/>
                <a:gd name="connsiteX610" fmla="*/ 393007 w 1698803"/>
                <a:gd name="connsiteY610" fmla="*/ 1195924 h 1400577"/>
                <a:gd name="connsiteX611" fmla="*/ 394214 w 1698803"/>
                <a:gd name="connsiteY611" fmla="*/ 1189284 h 1400577"/>
                <a:gd name="connsiteX612" fmla="*/ 391196 w 1698803"/>
                <a:gd name="connsiteY612" fmla="*/ 1188680 h 1400577"/>
                <a:gd name="connsiteX613" fmla="*/ 391799 w 1698803"/>
                <a:gd name="connsiteY613" fmla="*/ 1179625 h 1400577"/>
                <a:gd name="connsiteX614" fmla="*/ 380329 w 1698803"/>
                <a:gd name="connsiteY614" fmla="*/ 1180832 h 1400577"/>
                <a:gd name="connsiteX615" fmla="*/ 376103 w 1698803"/>
                <a:gd name="connsiteY615" fmla="*/ 1174191 h 1400577"/>
                <a:gd name="connsiteX616" fmla="*/ 373689 w 1698803"/>
                <a:gd name="connsiteY616" fmla="*/ 1175399 h 1400577"/>
                <a:gd name="connsiteX617" fmla="*/ 373689 w 1698803"/>
                <a:gd name="connsiteY617" fmla="*/ 1179625 h 1400577"/>
                <a:gd name="connsiteX618" fmla="*/ 375500 w 1698803"/>
                <a:gd name="connsiteY618" fmla="*/ 1186265 h 1400577"/>
                <a:gd name="connsiteX619" fmla="*/ 368859 w 1698803"/>
                <a:gd name="connsiteY619" fmla="*/ 1187472 h 1400577"/>
                <a:gd name="connsiteX620" fmla="*/ 366444 w 1698803"/>
                <a:gd name="connsiteY620" fmla="*/ 1190491 h 1400577"/>
                <a:gd name="connsiteX621" fmla="*/ 361011 w 1698803"/>
                <a:gd name="connsiteY621" fmla="*/ 1191698 h 1400577"/>
                <a:gd name="connsiteX622" fmla="*/ 359200 w 1698803"/>
                <a:gd name="connsiteY622" fmla="*/ 1195924 h 1400577"/>
                <a:gd name="connsiteX623" fmla="*/ 359200 w 1698803"/>
                <a:gd name="connsiteY623" fmla="*/ 1200754 h 1400577"/>
                <a:gd name="connsiteX624" fmla="*/ 357389 w 1698803"/>
                <a:gd name="connsiteY624" fmla="*/ 1202565 h 1400577"/>
                <a:gd name="connsiteX625" fmla="*/ 346522 w 1698803"/>
                <a:gd name="connsiteY625" fmla="*/ 1197132 h 1400577"/>
                <a:gd name="connsiteX626" fmla="*/ 341089 w 1698803"/>
                <a:gd name="connsiteY626" fmla="*/ 1201961 h 1400577"/>
                <a:gd name="connsiteX627" fmla="*/ 335052 w 1698803"/>
                <a:gd name="connsiteY627" fmla="*/ 1198943 h 1400577"/>
                <a:gd name="connsiteX628" fmla="*/ 335052 w 1698803"/>
                <a:gd name="connsiteY628" fmla="*/ 1204376 h 1400577"/>
                <a:gd name="connsiteX629" fmla="*/ 336863 w 1698803"/>
                <a:gd name="connsiteY629" fmla="*/ 1206791 h 1400577"/>
                <a:gd name="connsiteX630" fmla="*/ 332033 w 1698803"/>
                <a:gd name="connsiteY630" fmla="*/ 1208602 h 1400577"/>
                <a:gd name="connsiteX631" fmla="*/ 333241 w 1698803"/>
                <a:gd name="connsiteY631" fmla="*/ 1213431 h 1400577"/>
                <a:gd name="connsiteX632" fmla="*/ 337467 w 1698803"/>
                <a:gd name="connsiteY632" fmla="*/ 1207998 h 1400577"/>
                <a:gd name="connsiteX633" fmla="*/ 339882 w 1698803"/>
                <a:gd name="connsiteY633" fmla="*/ 1207998 h 1400577"/>
                <a:gd name="connsiteX634" fmla="*/ 338674 w 1698803"/>
                <a:gd name="connsiteY634" fmla="*/ 1214035 h 1400577"/>
                <a:gd name="connsiteX635" fmla="*/ 344107 w 1698803"/>
                <a:gd name="connsiteY635" fmla="*/ 1219468 h 1400577"/>
                <a:gd name="connsiteX636" fmla="*/ 347730 w 1698803"/>
                <a:gd name="connsiteY636" fmla="*/ 1218865 h 1400577"/>
                <a:gd name="connsiteX637" fmla="*/ 348333 w 1698803"/>
                <a:gd name="connsiteY637" fmla="*/ 1229731 h 1400577"/>
                <a:gd name="connsiteX638" fmla="*/ 353163 w 1698803"/>
                <a:gd name="connsiteY638" fmla="*/ 1229127 h 1400577"/>
                <a:gd name="connsiteX639" fmla="*/ 353767 w 1698803"/>
                <a:gd name="connsiteY639" fmla="*/ 1232146 h 1400577"/>
                <a:gd name="connsiteX640" fmla="*/ 350144 w 1698803"/>
                <a:gd name="connsiteY640" fmla="*/ 1236976 h 1400577"/>
                <a:gd name="connsiteX641" fmla="*/ 348937 w 1698803"/>
                <a:gd name="connsiteY641" fmla="*/ 1232146 h 1400577"/>
                <a:gd name="connsiteX642" fmla="*/ 347126 w 1698803"/>
                <a:gd name="connsiteY642" fmla="*/ 1232750 h 1400577"/>
                <a:gd name="connsiteX643" fmla="*/ 344711 w 1698803"/>
                <a:gd name="connsiteY643" fmla="*/ 1239994 h 1400577"/>
                <a:gd name="connsiteX644" fmla="*/ 346522 w 1698803"/>
                <a:gd name="connsiteY644" fmla="*/ 1243013 h 1400577"/>
                <a:gd name="connsiteX645" fmla="*/ 349541 w 1698803"/>
                <a:gd name="connsiteY645" fmla="*/ 1253275 h 1400577"/>
                <a:gd name="connsiteX646" fmla="*/ 345919 w 1698803"/>
                <a:gd name="connsiteY646" fmla="*/ 1255690 h 1400577"/>
                <a:gd name="connsiteX647" fmla="*/ 347126 w 1698803"/>
                <a:gd name="connsiteY647" fmla="*/ 1258709 h 1400577"/>
                <a:gd name="connsiteX648" fmla="*/ 352559 w 1698803"/>
                <a:gd name="connsiteY648" fmla="*/ 1254483 h 1400577"/>
                <a:gd name="connsiteX649" fmla="*/ 356181 w 1698803"/>
                <a:gd name="connsiteY649" fmla="*/ 1252672 h 1400577"/>
                <a:gd name="connsiteX650" fmla="*/ 358596 w 1698803"/>
                <a:gd name="connsiteY650" fmla="*/ 1256898 h 1400577"/>
                <a:gd name="connsiteX651" fmla="*/ 364633 w 1698803"/>
                <a:gd name="connsiteY651" fmla="*/ 1255690 h 1400577"/>
                <a:gd name="connsiteX652" fmla="*/ 365237 w 1698803"/>
                <a:gd name="connsiteY652" fmla="*/ 1260520 h 1400577"/>
                <a:gd name="connsiteX653" fmla="*/ 377914 w 1698803"/>
                <a:gd name="connsiteY653" fmla="*/ 1262935 h 1400577"/>
                <a:gd name="connsiteX654" fmla="*/ 382744 w 1698803"/>
                <a:gd name="connsiteY654" fmla="*/ 1267764 h 1400577"/>
                <a:gd name="connsiteX655" fmla="*/ 381537 w 1698803"/>
                <a:gd name="connsiteY655" fmla="*/ 1270783 h 1400577"/>
                <a:gd name="connsiteX656" fmla="*/ 383348 w 1698803"/>
                <a:gd name="connsiteY656" fmla="*/ 1275612 h 1400577"/>
                <a:gd name="connsiteX657" fmla="*/ 380329 w 1698803"/>
                <a:gd name="connsiteY657" fmla="*/ 1276820 h 1400577"/>
                <a:gd name="connsiteX658" fmla="*/ 379122 w 1698803"/>
                <a:gd name="connsiteY658" fmla="*/ 1285272 h 1400577"/>
                <a:gd name="connsiteX659" fmla="*/ 380329 w 1698803"/>
                <a:gd name="connsiteY659" fmla="*/ 1291912 h 1400577"/>
                <a:gd name="connsiteX660" fmla="*/ 378518 w 1698803"/>
                <a:gd name="connsiteY660" fmla="*/ 1297345 h 1400577"/>
                <a:gd name="connsiteX661" fmla="*/ 373689 w 1698803"/>
                <a:gd name="connsiteY661" fmla="*/ 1293723 h 1400577"/>
                <a:gd name="connsiteX662" fmla="*/ 367652 w 1698803"/>
                <a:gd name="connsiteY662" fmla="*/ 1291912 h 1400577"/>
                <a:gd name="connsiteX663" fmla="*/ 361011 w 1698803"/>
                <a:gd name="connsiteY663" fmla="*/ 1296138 h 1400577"/>
                <a:gd name="connsiteX664" fmla="*/ 354370 w 1698803"/>
                <a:gd name="connsiteY664" fmla="*/ 1303382 h 1400577"/>
                <a:gd name="connsiteX665" fmla="*/ 357992 w 1698803"/>
                <a:gd name="connsiteY665" fmla="*/ 1308212 h 1400577"/>
                <a:gd name="connsiteX666" fmla="*/ 362822 w 1698803"/>
                <a:gd name="connsiteY666" fmla="*/ 1305193 h 1400577"/>
                <a:gd name="connsiteX667" fmla="*/ 368859 w 1698803"/>
                <a:gd name="connsiteY667" fmla="*/ 1303382 h 1400577"/>
                <a:gd name="connsiteX668" fmla="*/ 374292 w 1698803"/>
                <a:gd name="connsiteY668" fmla="*/ 1305797 h 1400577"/>
                <a:gd name="connsiteX669" fmla="*/ 373689 w 1698803"/>
                <a:gd name="connsiteY669" fmla="*/ 1311230 h 1400577"/>
                <a:gd name="connsiteX670" fmla="*/ 370670 w 1698803"/>
                <a:gd name="connsiteY670" fmla="*/ 1316060 h 1400577"/>
                <a:gd name="connsiteX671" fmla="*/ 370670 w 1698803"/>
                <a:gd name="connsiteY671" fmla="*/ 1319682 h 1400577"/>
                <a:gd name="connsiteX672" fmla="*/ 367652 w 1698803"/>
                <a:gd name="connsiteY672" fmla="*/ 1326323 h 1400577"/>
                <a:gd name="connsiteX673" fmla="*/ 358596 w 1698803"/>
                <a:gd name="connsiteY673" fmla="*/ 1337189 h 1400577"/>
                <a:gd name="connsiteX674" fmla="*/ 360407 w 1698803"/>
                <a:gd name="connsiteY674" fmla="*/ 1342623 h 1400577"/>
                <a:gd name="connsiteX675" fmla="*/ 354370 w 1698803"/>
                <a:gd name="connsiteY675" fmla="*/ 1342623 h 1400577"/>
                <a:gd name="connsiteX676" fmla="*/ 350748 w 1698803"/>
                <a:gd name="connsiteY676" fmla="*/ 1346245 h 1400577"/>
                <a:gd name="connsiteX677" fmla="*/ 350748 w 1698803"/>
                <a:gd name="connsiteY677" fmla="*/ 1348660 h 1400577"/>
                <a:gd name="connsiteX678" fmla="*/ 357992 w 1698803"/>
                <a:gd name="connsiteY678" fmla="*/ 1348660 h 1400577"/>
                <a:gd name="connsiteX679" fmla="*/ 353767 w 1698803"/>
                <a:gd name="connsiteY679" fmla="*/ 1355904 h 1400577"/>
                <a:gd name="connsiteX680" fmla="*/ 355578 w 1698803"/>
                <a:gd name="connsiteY680" fmla="*/ 1359526 h 1400577"/>
                <a:gd name="connsiteX681" fmla="*/ 353163 w 1698803"/>
                <a:gd name="connsiteY681" fmla="*/ 1364356 h 1400577"/>
                <a:gd name="connsiteX682" fmla="*/ 350144 w 1698803"/>
                <a:gd name="connsiteY682" fmla="*/ 1366771 h 1400577"/>
                <a:gd name="connsiteX683" fmla="*/ 345919 w 1698803"/>
                <a:gd name="connsiteY683" fmla="*/ 1364959 h 1400577"/>
                <a:gd name="connsiteX684" fmla="*/ 344711 w 1698803"/>
                <a:gd name="connsiteY684" fmla="*/ 1367978 h 1400577"/>
                <a:gd name="connsiteX685" fmla="*/ 338070 w 1698803"/>
                <a:gd name="connsiteY685" fmla="*/ 1371600 h 1400577"/>
                <a:gd name="connsiteX686" fmla="*/ 334448 w 1698803"/>
                <a:gd name="connsiteY686" fmla="*/ 1368582 h 1400577"/>
                <a:gd name="connsiteX687" fmla="*/ 328411 w 1698803"/>
                <a:gd name="connsiteY687" fmla="*/ 1370393 h 1400577"/>
                <a:gd name="connsiteX688" fmla="*/ 326600 w 1698803"/>
                <a:gd name="connsiteY688" fmla="*/ 1367374 h 1400577"/>
                <a:gd name="connsiteX689" fmla="*/ 327204 w 1698803"/>
                <a:gd name="connsiteY689" fmla="*/ 1363148 h 1400577"/>
                <a:gd name="connsiteX690" fmla="*/ 322978 w 1698803"/>
                <a:gd name="connsiteY690" fmla="*/ 1363148 h 1400577"/>
                <a:gd name="connsiteX691" fmla="*/ 321167 w 1698803"/>
                <a:gd name="connsiteY691" fmla="*/ 1367374 h 1400577"/>
                <a:gd name="connsiteX692" fmla="*/ 318752 w 1698803"/>
                <a:gd name="connsiteY692" fmla="*/ 1369185 h 1400577"/>
                <a:gd name="connsiteX693" fmla="*/ 312715 w 1698803"/>
                <a:gd name="connsiteY693" fmla="*/ 1369789 h 1400577"/>
                <a:gd name="connsiteX694" fmla="*/ 310904 w 1698803"/>
                <a:gd name="connsiteY694" fmla="*/ 1372808 h 1400577"/>
                <a:gd name="connsiteX695" fmla="*/ 305471 w 1698803"/>
                <a:gd name="connsiteY695" fmla="*/ 1375222 h 1400577"/>
                <a:gd name="connsiteX696" fmla="*/ 307282 w 1698803"/>
                <a:gd name="connsiteY696" fmla="*/ 1380052 h 1400577"/>
                <a:gd name="connsiteX697" fmla="*/ 305471 w 1698803"/>
                <a:gd name="connsiteY697" fmla="*/ 1384882 h 1400577"/>
                <a:gd name="connsiteX698" fmla="*/ 298226 w 1698803"/>
                <a:gd name="connsiteY698" fmla="*/ 1387296 h 1400577"/>
                <a:gd name="connsiteX699" fmla="*/ 303660 w 1698803"/>
                <a:gd name="connsiteY699" fmla="*/ 1390919 h 1400577"/>
                <a:gd name="connsiteX700" fmla="*/ 294604 w 1698803"/>
                <a:gd name="connsiteY700" fmla="*/ 1395748 h 1400577"/>
                <a:gd name="connsiteX701" fmla="*/ 286152 w 1698803"/>
                <a:gd name="connsiteY701" fmla="*/ 1396955 h 1400577"/>
                <a:gd name="connsiteX702" fmla="*/ 283738 w 1698803"/>
                <a:gd name="connsiteY702" fmla="*/ 1400578 h 1400577"/>
                <a:gd name="connsiteX703" fmla="*/ 278304 w 1698803"/>
                <a:gd name="connsiteY703" fmla="*/ 1399370 h 1400577"/>
                <a:gd name="connsiteX704" fmla="*/ 272871 w 1698803"/>
                <a:gd name="connsiteY704" fmla="*/ 1395144 h 1400577"/>
                <a:gd name="connsiteX705" fmla="*/ 271664 w 1698803"/>
                <a:gd name="connsiteY705" fmla="*/ 1392126 h 1400577"/>
                <a:gd name="connsiteX706" fmla="*/ 272871 w 1698803"/>
                <a:gd name="connsiteY706" fmla="*/ 1388504 h 1400577"/>
                <a:gd name="connsiteX707" fmla="*/ 272267 w 1698803"/>
                <a:gd name="connsiteY707" fmla="*/ 1383070 h 1400577"/>
                <a:gd name="connsiteX708" fmla="*/ 269249 w 1698803"/>
                <a:gd name="connsiteY708" fmla="*/ 1380656 h 1400577"/>
                <a:gd name="connsiteX709" fmla="*/ 269249 w 1698803"/>
                <a:gd name="connsiteY709" fmla="*/ 1377637 h 1400577"/>
                <a:gd name="connsiteX710" fmla="*/ 266834 w 1698803"/>
                <a:gd name="connsiteY710" fmla="*/ 1370996 h 1400577"/>
                <a:gd name="connsiteX711" fmla="*/ 258986 w 1698803"/>
                <a:gd name="connsiteY711" fmla="*/ 1370996 h 1400577"/>
                <a:gd name="connsiteX712" fmla="*/ 252949 w 1698803"/>
                <a:gd name="connsiteY712" fmla="*/ 1369185 h 1400577"/>
                <a:gd name="connsiteX713" fmla="*/ 254760 w 1698803"/>
                <a:gd name="connsiteY713" fmla="*/ 1364959 h 1400577"/>
                <a:gd name="connsiteX714" fmla="*/ 249931 w 1698803"/>
                <a:gd name="connsiteY714" fmla="*/ 1359526 h 1400577"/>
                <a:gd name="connsiteX715" fmla="*/ 244497 w 1698803"/>
                <a:gd name="connsiteY715" fmla="*/ 1367374 h 1400577"/>
                <a:gd name="connsiteX716" fmla="*/ 243290 w 1698803"/>
                <a:gd name="connsiteY716" fmla="*/ 1372204 h 1400577"/>
                <a:gd name="connsiteX717" fmla="*/ 240875 w 1698803"/>
                <a:gd name="connsiteY717" fmla="*/ 1371600 h 1400577"/>
                <a:gd name="connsiteX718" fmla="*/ 233631 w 1698803"/>
                <a:gd name="connsiteY718" fmla="*/ 1375222 h 1400577"/>
                <a:gd name="connsiteX719" fmla="*/ 231820 w 1698803"/>
                <a:gd name="connsiteY719" fmla="*/ 1373411 h 1400577"/>
                <a:gd name="connsiteX720" fmla="*/ 225783 w 1698803"/>
                <a:gd name="connsiteY720" fmla="*/ 1373411 h 1400577"/>
                <a:gd name="connsiteX721" fmla="*/ 224575 w 1698803"/>
                <a:gd name="connsiteY721" fmla="*/ 1376430 h 1400577"/>
                <a:gd name="connsiteX722" fmla="*/ 219746 w 1698803"/>
                <a:gd name="connsiteY722" fmla="*/ 1375826 h 1400577"/>
                <a:gd name="connsiteX723" fmla="*/ 217331 w 1698803"/>
                <a:gd name="connsiteY723" fmla="*/ 1375826 h 1400577"/>
                <a:gd name="connsiteX724" fmla="*/ 214313 w 1698803"/>
                <a:gd name="connsiteY724" fmla="*/ 1374619 h 1400577"/>
                <a:gd name="connsiteX725" fmla="*/ 211898 w 1698803"/>
                <a:gd name="connsiteY725" fmla="*/ 1375222 h 1400577"/>
                <a:gd name="connsiteX726" fmla="*/ 206464 w 1698803"/>
                <a:gd name="connsiteY726" fmla="*/ 1370996 h 1400577"/>
                <a:gd name="connsiteX727" fmla="*/ 208276 w 1698803"/>
                <a:gd name="connsiteY727" fmla="*/ 1367978 h 1400577"/>
                <a:gd name="connsiteX728" fmla="*/ 205861 w 1698803"/>
                <a:gd name="connsiteY728" fmla="*/ 1358319 h 1400577"/>
                <a:gd name="connsiteX729" fmla="*/ 201031 w 1698803"/>
                <a:gd name="connsiteY729" fmla="*/ 1347452 h 1400577"/>
                <a:gd name="connsiteX730" fmla="*/ 197409 w 1698803"/>
                <a:gd name="connsiteY730" fmla="*/ 1345641 h 1400577"/>
                <a:gd name="connsiteX731" fmla="*/ 194390 w 1698803"/>
                <a:gd name="connsiteY731" fmla="*/ 1337793 h 1400577"/>
                <a:gd name="connsiteX732" fmla="*/ 192579 w 1698803"/>
                <a:gd name="connsiteY732" fmla="*/ 1335378 h 1400577"/>
                <a:gd name="connsiteX733" fmla="*/ 184731 w 1698803"/>
                <a:gd name="connsiteY733" fmla="*/ 1331756 h 1400577"/>
                <a:gd name="connsiteX734" fmla="*/ 176883 w 1698803"/>
                <a:gd name="connsiteY734" fmla="*/ 1328737 h 1400577"/>
                <a:gd name="connsiteX735" fmla="*/ 176280 w 1698803"/>
                <a:gd name="connsiteY735" fmla="*/ 1323908 h 1400577"/>
                <a:gd name="connsiteX736" fmla="*/ 173261 w 1698803"/>
                <a:gd name="connsiteY736" fmla="*/ 1319682 h 1400577"/>
                <a:gd name="connsiteX737" fmla="*/ 172657 w 1698803"/>
                <a:gd name="connsiteY737" fmla="*/ 1313645 h 1400577"/>
                <a:gd name="connsiteX738" fmla="*/ 171450 w 1698803"/>
                <a:gd name="connsiteY738" fmla="*/ 1307608 h 1400577"/>
                <a:gd name="connsiteX739" fmla="*/ 166017 w 1698803"/>
                <a:gd name="connsiteY739" fmla="*/ 1303382 h 1400577"/>
                <a:gd name="connsiteX740" fmla="*/ 167828 w 1698803"/>
                <a:gd name="connsiteY740" fmla="*/ 1300364 h 1400577"/>
                <a:gd name="connsiteX741" fmla="*/ 164206 w 1698803"/>
                <a:gd name="connsiteY741" fmla="*/ 1282857 h 1400577"/>
                <a:gd name="connsiteX742" fmla="*/ 161791 w 1698803"/>
                <a:gd name="connsiteY742" fmla="*/ 1273198 h 1400577"/>
                <a:gd name="connsiteX743" fmla="*/ 157565 w 1698803"/>
                <a:gd name="connsiteY743" fmla="*/ 1262935 h 1400577"/>
                <a:gd name="connsiteX744" fmla="*/ 155150 w 1698803"/>
                <a:gd name="connsiteY744" fmla="*/ 1252068 h 1400577"/>
                <a:gd name="connsiteX745" fmla="*/ 152735 w 1698803"/>
                <a:gd name="connsiteY745" fmla="*/ 1247842 h 1400577"/>
                <a:gd name="connsiteX746" fmla="*/ 153339 w 1698803"/>
                <a:gd name="connsiteY746" fmla="*/ 1244824 h 1400577"/>
                <a:gd name="connsiteX747" fmla="*/ 151528 w 1698803"/>
                <a:gd name="connsiteY747" fmla="*/ 1238183 h 1400577"/>
                <a:gd name="connsiteX748" fmla="*/ 147302 w 1698803"/>
                <a:gd name="connsiteY748" fmla="*/ 1237579 h 1400577"/>
                <a:gd name="connsiteX749" fmla="*/ 149113 w 1698803"/>
                <a:gd name="connsiteY749" fmla="*/ 1232750 h 1400577"/>
                <a:gd name="connsiteX750" fmla="*/ 147302 w 1698803"/>
                <a:gd name="connsiteY750" fmla="*/ 1230335 h 1400577"/>
                <a:gd name="connsiteX751" fmla="*/ 144887 w 1698803"/>
                <a:gd name="connsiteY751" fmla="*/ 1220072 h 1400577"/>
                <a:gd name="connsiteX752" fmla="*/ 140058 w 1698803"/>
                <a:gd name="connsiteY752" fmla="*/ 1211016 h 1400577"/>
                <a:gd name="connsiteX753" fmla="*/ 138850 w 1698803"/>
                <a:gd name="connsiteY753" fmla="*/ 1205583 h 1400577"/>
                <a:gd name="connsiteX754" fmla="*/ 135832 w 1698803"/>
                <a:gd name="connsiteY754" fmla="*/ 1199546 h 1400577"/>
                <a:gd name="connsiteX755" fmla="*/ 140661 w 1698803"/>
                <a:gd name="connsiteY755" fmla="*/ 1195320 h 1400577"/>
                <a:gd name="connsiteX756" fmla="*/ 143076 w 1698803"/>
                <a:gd name="connsiteY756" fmla="*/ 1201961 h 1400577"/>
                <a:gd name="connsiteX757" fmla="*/ 144887 w 1698803"/>
                <a:gd name="connsiteY757" fmla="*/ 1201961 h 1400577"/>
                <a:gd name="connsiteX758" fmla="*/ 142473 w 1698803"/>
                <a:gd name="connsiteY758" fmla="*/ 1194113 h 1400577"/>
                <a:gd name="connsiteX759" fmla="*/ 138247 w 1698803"/>
                <a:gd name="connsiteY759" fmla="*/ 1190491 h 1400577"/>
                <a:gd name="connsiteX760" fmla="*/ 137039 w 1698803"/>
                <a:gd name="connsiteY760" fmla="*/ 1186869 h 1400577"/>
                <a:gd name="connsiteX761" fmla="*/ 141869 w 1698803"/>
                <a:gd name="connsiteY761" fmla="*/ 1186265 h 1400577"/>
                <a:gd name="connsiteX762" fmla="*/ 144284 w 1698803"/>
                <a:gd name="connsiteY762" fmla="*/ 1182039 h 1400577"/>
                <a:gd name="connsiteX763" fmla="*/ 140661 w 1698803"/>
                <a:gd name="connsiteY763" fmla="*/ 1177813 h 1400577"/>
                <a:gd name="connsiteX764" fmla="*/ 140058 w 1698803"/>
                <a:gd name="connsiteY764" fmla="*/ 1168154 h 1400577"/>
                <a:gd name="connsiteX765" fmla="*/ 134625 w 1698803"/>
                <a:gd name="connsiteY765" fmla="*/ 1159099 h 1400577"/>
                <a:gd name="connsiteX766" fmla="*/ 134625 w 1698803"/>
                <a:gd name="connsiteY766" fmla="*/ 1151251 h 1400577"/>
                <a:gd name="connsiteX767" fmla="*/ 137039 w 1698803"/>
                <a:gd name="connsiteY767" fmla="*/ 1142195 h 1400577"/>
                <a:gd name="connsiteX768" fmla="*/ 132813 w 1698803"/>
                <a:gd name="connsiteY768" fmla="*/ 1140384 h 1400577"/>
                <a:gd name="connsiteX769" fmla="*/ 132210 w 1698803"/>
                <a:gd name="connsiteY769" fmla="*/ 1128914 h 1400577"/>
                <a:gd name="connsiteX770" fmla="*/ 133417 w 1698803"/>
                <a:gd name="connsiteY770" fmla="*/ 1124084 h 1400577"/>
                <a:gd name="connsiteX771" fmla="*/ 129191 w 1698803"/>
                <a:gd name="connsiteY771" fmla="*/ 1121669 h 1400577"/>
                <a:gd name="connsiteX772" fmla="*/ 131002 w 1698803"/>
                <a:gd name="connsiteY772" fmla="*/ 1118651 h 1400577"/>
                <a:gd name="connsiteX773" fmla="*/ 129795 w 1698803"/>
                <a:gd name="connsiteY773" fmla="*/ 1112010 h 1400577"/>
                <a:gd name="connsiteX774" fmla="*/ 132210 w 1698803"/>
                <a:gd name="connsiteY774" fmla="*/ 1110199 h 1400577"/>
                <a:gd name="connsiteX775" fmla="*/ 132210 w 1698803"/>
                <a:gd name="connsiteY775" fmla="*/ 1104162 h 1400577"/>
                <a:gd name="connsiteX776" fmla="*/ 128588 w 1698803"/>
                <a:gd name="connsiteY776" fmla="*/ 1102351 h 1400577"/>
                <a:gd name="connsiteX777" fmla="*/ 130399 w 1698803"/>
                <a:gd name="connsiteY777" fmla="*/ 1098729 h 1400577"/>
                <a:gd name="connsiteX778" fmla="*/ 128588 w 1698803"/>
                <a:gd name="connsiteY778" fmla="*/ 1095710 h 1400577"/>
                <a:gd name="connsiteX779" fmla="*/ 124965 w 1698803"/>
                <a:gd name="connsiteY779" fmla="*/ 1096918 h 1400577"/>
                <a:gd name="connsiteX780" fmla="*/ 124965 w 1698803"/>
                <a:gd name="connsiteY780" fmla="*/ 1090277 h 1400577"/>
                <a:gd name="connsiteX781" fmla="*/ 129191 w 1698803"/>
                <a:gd name="connsiteY781" fmla="*/ 1093296 h 1400577"/>
                <a:gd name="connsiteX782" fmla="*/ 131002 w 1698803"/>
                <a:gd name="connsiteY782" fmla="*/ 1088466 h 1400577"/>
                <a:gd name="connsiteX783" fmla="*/ 130399 w 1698803"/>
                <a:gd name="connsiteY783" fmla="*/ 1078203 h 1400577"/>
                <a:gd name="connsiteX784" fmla="*/ 127984 w 1698803"/>
                <a:gd name="connsiteY784" fmla="*/ 1074581 h 1400577"/>
                <a:gd name="connsiteX785" fmla="*/ 122551 w 1698803"/>
                <a:gd name="connsiteY785" fmla="*/ 1055867 h 1400577"/>
                <a:gd name="connsiteX786" fmla="*/ 117721 w 1698803"/>
                <a:gd name="connsiteY786" fmla="*/ 1043793 h 1400577"/>
                <a:gd name="connsiteX787" fmla="*/ 114099 w 1698803"/>
                <a:gd name="connsiteY787" fmla="*/ 1043189 h 1400577"/>
                <a:gd name="connsiteX788" fmla="*/ 112891 w 1698803"/>
                <a:gd name="connsiteY788" fmla="*/ 1038359 h 1400577"/>
                <a:gd name="connsiteX789" fmla="*/ 117721 w 1698803"/>
                <a:gd name="connsiteY789" fmla="*/ 1035341 h 1400577"/>
                <a:gd name="connsiteX790" fmla="*/ 120136 w 1698803"/>
                <a:gd name="connsiteY790" fmla="*/ 1038963 h 1400577"/>
                <a:gd name="connsiteX791" fmla="*/ 121343 w 1698803"/>
                <a:gd name="connsiteY791" fmla="*/ 1032322 h 1400577"/>
                <a:gd name="connsiteX792" fmla="*/ 117117 w 1698803"/>
                <a:gd name="connsiteY792" fmla="*/ 1029304 h 1400577"/>
                <a:gd name="connsiteX793" fmla="*/ 117117 w 1698803"/>
                <a:gd name="connsiteY793" fmla="*/ 1024474 h 1400577"/>
                <a:gd name="connsiteX794" fmla="*/ 114702 w 1698803"/>
                <a:gd name="connsiteY794" fmla="*/ 1017833 h 1400577"/>
                <a:gd name="connsiteX795" fmla="*/ 108062 w 1698803"/>
                <a:gd name="connsiteY795" fmla="*/ 1017230 h 1400577"/>
                <a:gd name="connsiteX796" fmla="*/ 106251 w 1698803"/>
                <a:gd name="connsiteY796" fmla="*/ 1013608 h 1400577"/>
                <a:gd name="connsiteX797" fmla="*/ 109873 w 1698803"/>
                <a:gd name="connsiteY797" fmla="*/ 1011796 h 1400577"/>
                <a:gd name="connsiteX798" fmla="*/ 109873 w 1698803"/>
                <a:gd name="connsiteY798" fmla="*/ 1002137 h 1400577"/>
                <a:gd name="connsiteX799" fmla="*/ 111684 w 1698803"/>
                <a:gd name="connsiteY799" fmla="*/ 1000326 h 1400577"/>
                <a:gd name="connsiteX800" fmla="*/ 109269 w 1698803"/>
                <a:gd name="connsiteY800" fmla="*/ 991271 h 1400577"/>
                <a:gd name="connsiteX801" fmla="*/ 100817 w 1698803"/>
                <a:gd name="connsiteY801" fmla="*/ 982819 h 1400577"/>
                <a:gd name="connsiteX802" fmla="*/ 100817 w 1698803"/>
                <a:gd name="connsiteY802" fmla="*/ 977989 h 1400577"/>
                <a:gd name="connsiteX803" fmla="*/ 105043 w 1698803"/>
                <a:gd name="connsiteY803" fmla="*/ 977989 h 1400577"/>
                <a:gd name="connsiteX804" fmla="*/ 105043 w 1698803"/>
                <a:gd name="connsiteY804" fmla="*/ 973160 h 1400577"/>
                <a:gd name="connsiteX805" fmla="*/ 101421 w 1698803"/>
                <a:gd name="connsiteY805" fmla="*/ 970745 h 1400577"/>
                <a:gd name="connsiteX806" fmla="*/ 97799 w 1698803"/>
                <a:gd name="connsiteY806" fmla="*/ 963501 h 1400577"/>
                <a:gd name="connsiteX807" fmla="*/ 99006 w 1698803"/>
                <a:gd name="connsiteY807" fmla="*/ 959879 h 1400577"/>
                <a:gd name="connsiteX808" fmla="*/ 96592 w 1698803"/>
                <a:gd name="connsiteY808" fmla="*/ 957464 h 1400577"/>
                <a:gd name="connsiteX809" fmla="*/ 95384 w 1698803"/>
                <a:gd name="connsiteY809" fmla="*/ 952031 h 1400577"/>
                <a:gd name="connsiteX810" fmla="*/ 99610 w 1698803"/>
                <a:gd name="connsiteY810" fmla="*/ 947805 h 1400577"/>
                <a:gd name="connsiteX811" fmla="*/ 98403 w 1698803"/>
                <a:gd name="connsiteY811" fmla="*/ 941768 h 1400577"/>
                <a:gd name="connsiteX812" fmla="*/ 94780 w 1698803"/>
                <a:gd name="connsiteY812" fmla="*/ 930901 h 1400577"/>
                <a:gd name="connsiteX813" fmla="*/ 91762 w 1698803"/>
                <a:gd name="connsiteY813" fmla="*/ 926072 h 1400577"/>
                <a:gd name="connsiteX814" fmla="*/ 88743 w 1698803"/>
                <a:gd name="connsiteY814" fmla="*/ 913998 h 1400577"/>
                <a:gd name="connsiteX815" fmla="*/ 86329 w 1698803"/>
                <a:gd name="connsiteY815" fmla="*/ 908564 h 1400577"/>
                <a:gd name="connsiteX816" fmla="*/ 82707 w 1698803"/>
                <a:gd name="connsiteY816" fmla="*/ 906149 h 1400577"/>
                <a:gd name="connsiteX817" fmla="*/ 82707 w 1698803"/>
                <a:gd name="connsiteY817" fmla="*/ 899509 h 1400577"/>
                <a:gd name="connsiteX818" fmla="*/ 77877 w 1698803"/>
                <a:gd name="connsiteY818" fmla="*/ 897094 h 1400577"/>
                <a:gd name="connsiteX819" fmla="*/ 77877 w 1698803"/>
                <a:gd name="connsiteY819" fmla="*/ 891661 h 1400577"/>
                <a:gd name="connsiteX820" fmla="*/ 80292 w 1698803"/>
                <a:gd name="connsiteY820" fmla="*/ 889246 h 1400577"/>
                <a:gd name="connsiteX821" fmla="*/ 76066 w 1698803"/>
                <a:gd name="connsiteY821" fmla="*/ 886831 h 1400577"/>
                <a:gd name="connsiteX822" fmla="*/ 73651 w 1698803"/>
                <a:gd name="connsiteY822" fmla="*/ 879587 h 1400577"/>
                <a:gd name="connsiteX823" fmla="*/ 77877 w 1698803"/>
                <a:gd name="connsiteY823" fmla="*/ 877776 h 1400577"/>
                <a:gd name="connsiteX824" fmla="*/ 69425 w 1698803"/>
                <a:gd name="connsiteY824" fmla="*/ 872342 h 1400577"/>
                <a:gd name="connsiteX825" fmla="*/ 71236 w 1698803"/>
                <a:gd name="connsiteY825" fmla="*/ 868117 h 1400577"/>
                <a:gd name="connsiteX826" fmla="*/ 70029 w 1698803"/>
                <a:gd name="connsiteY826" fmla="*/ 863287 h 1400577"/>
                <a:gd name="connsiteX827" fmla="*/ 67614 w 1698803"/>
                <a:gd name="connsiteY827" fmla="*/ 861476 h 1400577"/>
                <a:gd name="connsiteX828" fmla="*/ 65803 w 1698803"/>
                <a:gd name="connsiteY828" fmla="*/ 856043 h 1400577"/>
                <a:gd name="connsiteX829" fmla="*/ 68218 w 1698803"/>
                <a:gd name="connsiteY829" fmla="*/ 854835 h 1400577"/>
                <a:gd name="connsiteX830" fmla="*/ 69425 w 1698803"/>
                <a:gd name="connsiteY830" fmla="*/ 850006 h 1400577"/>
                <a:gd name="connsiteX831" fmla="*/ 67614 w 1698803"/>
                <a:gd name="connsiteY831" fmla="*/ 842761 h 1400577"/>
                <a:gd name="connsiteX832" fmla="*/ 62784 w 1698803"/>
                <a:gd name="connsiteY832" fmla="*/ 837328 h 1400577"/>
                <a:gd name="connsiteX833" fmla="*/ 60370 w 1698803"/>
                <a:gd name="connsiteY833" fmla="*/ 836121 h 1400577"/>
                <a:gd name="connsiteX834" fmla="*/ 59162 w 1698803"/>
                <a:gd name="connsiteY834" fmla="*/ 822839 h 1400577"/>
                <a:gd name="connsiteX835" fmla="*/ 63992 w 1698803"/>
                <a:gd name="connsiteY835" fmla="*/ 824047 h 1400577"/>
                <a:gd name="connsiteX836" fmla="*/ 66407 w 1698803"/>
                <a:gd name="connsiteY836" fmla="*/ 831291 h 1400577"/>
                <a:gd name="connsiteX837" fmla="*/ 71840 w 1698803"/>
                <a:gd name="connsiteY837" fmla="*/ 830687 h 1400577"/>
                <a:gd name="connsiteX838" fmla="*/ 83914 w 1698803"/>
                <a:gd name="connsiteY838" fmla="*/ 834913 h 1400577"/>
                <a:gd name="connsiteX839" fmla="*/ 88140 w 1698803"/>
                <a:gd name="connsiteY839" fmla="*/ 834310 h 1400577"/>
                <a:gd name="connsiteX840" fmla="*/ 84518 w 1698803"/>
                <a:gd name="connsiteY840" fmla="*/ 830084 h 1400577"/>
                <a:gd name="connsiteX841" fmla="*/ 85725 w 1698803"/>
                <a:gd name="connsiteY841" fmla="*/ 826462 h 1400577"/>
                <a:gd name="connsiteX842" fmla="*/ 79084 w 1698803"/>
                <a:gd name="connsiteY842" fmla="*/ 827065 h 1400577"/>
                <a:gd name="connsiteX843" fmla="*/ 73651 w 1698803"/>
                <a:gd name="connsiteY843" fmla="*/ 822839 h 1400577"/>
                <a:gd name="connsiteX844" fmla="*/ 70029 w 1698803"/>
                <a:gd name="connsiteY844" fmla="*/ 824047 h 1400577"/>
                <a:gd name="connsiteX845" fmla="*/ 65803 w 1698803"/>
                <a:gd name="connsiteY845" fmla="*/ 819217 h 1400577"/>
                <a:gd name="connsiteX846" fmla="*/ 62181 w 1698803"/>
                <a:gd name="connsiteY846" fmla="*/ 812576 h 1400577"/>
                <a:gd name="connsiteX847" fmla="*/ 58559 w 1698803"/>
                <a:gd name="connsiteY847" fmla="*/ 808954 h 1400577"/>
                <a:gd name="connsiteX848" fmla="*/ 53729 w 1698803"/>
                <a:gd name="connsiteY848" fmla="*/ 807747 h 1400577"/>
                <a:gd name="connsiteX849" fmla="*/ 56144 w 1698803"/>
                <a:gd name="connsiteY849" fmla="*/ 803521 h 1400577"/>
                <a:gd name="connsiteX850" fmla="*/ 56144 w 1698803"/>
                <a:gd name="connsiteY850" fmla="*/ 799899 h 1400577"/>
                <a:gd name="connsiteX851" fmla="*/ 53125 w 1698803"/>
                <a:gd name="connsiteY851" fmla="*/ 798088 h 1400577"/>
                <a:gd name="connsiteX852" fmla="*/ 52522 w 1698803"/>
                <a:gd name="connsiteY852" fmla="*/ 789032 h 1400577"/>
                <a:gd name="connsiteX853" fmla="*/ 50107 w 1698803"/>
                <a:gd name="connsiteY853" fmla="*/ 785410 h 1400577"/>
                <a:gd name="connsiteX854" fmla="*/ 53125 w 1698803"/>
                <a:gd name="connsiteY854" fmla="*/ 770921 h 1400577"/>
                <a:gd name="connsiteX855" fmla="*/ 56748 w 1698803"/>
                <a:gd name="connsiteY855" fmla="*/ 768506 h 1400577"/>
                <a:gd name="connsiteX856" fmla="*/ 54936 w 1698803"/>
                <a:gd name="connsiteY856" fmla="*/ 763073 h 1400577"/>
                <a:gd name="connsiteX857" fmla="*/ 50107 w 1698803"/>
                <a:gd name="connsiteY857" fmla="*/ 751603 h 1400577"/>
                <a:gd name="connsiteX858" fmla="*/ 47692 w 1698803"/>
                <a:gd name="connsiteY858" fmla="*/ 746170 h 1400577"/>
                <a:gd name="connsiteX859" fmla="*/ 45277 w 1698803"/>
                <a:gd name="connsiteY859" fmla="*/ 745566 h 1400577"/>
                <a:gd name="connsiteX860" fmla="*/ 41655 w 1698803"/>
                <a:gd name="connsiteY860" fmla="*/ 733492 h 1400577"/>
                <a:gd name="connsiteX861" fmla="*/ 43466 w 1698803"/>
                <a:gd name="connsiteY861" fmla="*/ 728059 h 1400577"/>
                <a:gd name="connsiteX862" fmla="*/ 44070 w 1698803"/>
                <a:gd name="connsiteY862" fmla="*/ 720211 h 1400577"/>
                <a:gd name="connsiteX863" fmla="*/ 43466 w 1698803"/>
                <a:gd name="connsiteY863" fmla="*/ 712966 h 1400577"/>
                <a:gd name="connsiteX864" fmla="*/ 46485 w 1698803"/>
                <a:gd name="connsiteY864" fmla="*/ 710552 h 1400577"/>
                <a:gd name="connsiteX865" fmla="*/ 51314 w 1698803"/>
                <a:gd name="connsiteY865" fmla="*/ 709948 h 1400577"/>
                <a:gd name="connsiteX866" fmla="*/ 54333 w 1698803"/>
                <a:gd name="connsiteY866" fmla="*/ 712363 h 1400577"/>
                <a:gd name="connsiteX867" fmla="*/ 60370 w 1698803"/>
                <a:gd name="connsiteY867" fmla="*/ 705118 h 1400577"/>
                <a:gd name="connsiteX868" fmla="*/ 62784 w 1698803"/>
                <a:gd name="connsiteY868" fmla="*/ 710552 h 1400577"/>
                <a:gd name="connsiteX869" fmla="*/ 65803 w 1698803"/>
                <a:gd name="connsiteY869" fmla="*/ 712966 h 1400577"/>
                <a:gd name="connsiteX870" fmla="*/ 68218 w 1698803"/>
                <a:gd name="connsiteY870" fmla="*/ 708741 h 1400577"/>
                <a:gd name="connsiteX871" fmla="*/ 67010 w 1698803"/>
                <a:gd name="connsiteY871" fmla="*/ 697270 h 1400577"/>
                <a:gd name="connsiteX872" fmla="*/ 59766 w 1698803"/>
                <a:gd name="connsiteY872" fmla="*/ 700892 h 1400577"/>
                <a:gd name="connsiteX873" fmla="*/ 56748 w 1698803"/>
                <a:gd name="connsiteY873" fmla="*/ 699685 h 1400577"/>
                <a:gd name="connsiteX874" fmla="*/ 52522 w 1698803"/>
                <a:gd name="connsiteY874" fmla="*/ 692441 h 1400577"/>
                <a:gd name="connsiteX875" fmla="*/ 52522 w 1698803"/>
                <a:gd name="connsiteY875" fmla="*/ 688818 h 1400577"/>
                <a:gd name="connsiteX876" fmla="*/ 55540 w 1698803"/>
                <a:gd name="connsiteY876" fmla="*/ 686404 h 1400577"/>
                <a:gd name="connsiteX877" fmla="*/ 62784 w 1698803"/>
                <a:gd name="connsiteY877" fmla="*/ 687007 h 1400577"/>
                <a:gd name="connsiteX878" fmla="*/ 63992 w 1698803"/>
                <a:gd name="connsiteY878" fmla="*/ 684593 h 1400577"/>
                <a:gd name="connsiteX879" fmla="*/ 59162 w 1698803"/>
                <a:gd name="connsiteY879" fmla="*/ 679159 h 1400577"/>
                <a:gd name="connsiteX880" fmla="*/ 62784 w 1698803"/>
                <a:gd name="connsiteY880" fmla="*/ 673122 h 1400577"/>
                <a:gd name="connsiteX881" fmla="*/ 65803 w 1698803"/>
                <a:gd name="connsiteY881" fmla="*/ 675537 h 1400577"/>
                <a:gd name="connsiteX882" fmla="*/ 71840 w 1698803"/>
                <a:gd name="connsiteY882" fmla="*/ 673726 h 1400577"/>
                <a:gd name="connsiteX883" fmla="*/ 75462 w 1698803"/>
                <a:gd name="connsiteY883" fmla="*/ 671311 h 1400577"/>
                <a:gd name="connsiteX884" fmla="*/ 71840 w 1698803"/>
                <a:gd name="connsiteY884" fmla="*/ 665274 h 1400577"/>
                <a:gd name="connsiteX885" fmla="*/ 72444 w 1698803"/>
                <a:gd name="connsiteY885" fmla="*/ 661048 h 1400577"/>
                <a:gd name="connsiteX886" fmla="*/ 70029 w 1698803"/>
                <a:gd name="connsiteY886" fmla="*/ 654408 h 1400577"/>
                <a:gd name="connsiteX887" fmla="*/ 63992 w 1698803"/>
                <a:gd name="connsiteY887" fmla="*/ 654408 h 1400577"/>
                <a:gd name="connsiteX888" fmla="*/ 62181 w 1698803"/>
                <a:gd name="connsiteY888" fmla="*/ 661652 h 1400577"/>
                <a:gd name="connsiteX889" fmla="*/ 54936 w 1698803"/>
                <a:gd name="connsiteY889" fmla="*/ 667689 h 1400577"/>
                <a:gd name="connsiteX890" fmla="*/ 43466 w 1698803"/>
                <a:gd name="connsiteY890" fmla="*/ 666482 h 1400577"/>
                <a:gd name="connsiteX891" fmla="*/ 40448 w 1698803"/>
                <a:gd name="connsiteY891" fmla="*/ 677348 h 1400577"/>
                <a:gd name="connsiteX892" fmla="*/ 39844 w 1698803"/>
                <a:gd name="connsiteY892" fmla="*/ 682781 h 1400577"/>
                <a:gd name="connsiteX893" fmla="*/ 35618 w 1698803"/>
                <a:gd name="connsiteY893" fmla="*/ 681574 h 1400577"/>
                <a:gd name="connsiteX894" fmla="*/ 30789 w 1698803"/>
                <a:gd name="connsiteY894" fmla="*/ 674330 h 1400577"/>
                <a:gd name="connsiteX895" fmla="*/ 33203 w 1698803"/>
                <a:gd name="connsiteY895" fmla="*/ 671311 h 1400577"/>
                <a:gd name="connsiteX896" fmla="*/ 32600 w 1698803"/>
                <a:gd name="connsiteY896" fmla="*/ 667085 h 1400577"/>
                <a:gd name="connsiteX897" fmla="*/ 38637 w 1698803"/>
                <a:gd name="connsiteY897" fmla="*/ 659841 h 1400577"/>
                <a:gd name="connsiteX898" fmla="*/ 35618 w 1698803"/>
                <a:gd name="connsiteY898" fmla="*/ 658030 h 1400577"/>
                <a:gd name="connsiteX899" fmla="*/ 36222 w 1698803"/>
                <a:gd name="connsiteY899" fmla="*/ 646560 h 1400577"/>
                <a:gd name="connsiteX900" fmla="*/ 34411 w 1698803"/>
                <a:gd name="connsiteY900" fmla="*/ 640523 h 1400577"/>
                <a:gd name="connsiteX901" fmla="*/ 28374 w 1698803"/>
                <a:gd name="connsiteY901" fmla="*/ 634486 h 1400577"/>
                <a:gd name="connsiteX902" fmla="*/ 27166 w 1698803"/>
                <a:gd name="connsiteY902" fmla="*/ 632071 h 1400577"/>
                <a:gd name="connsiteX903" fmla="*/ 29581 w 1698803"/>
                <a:gd name="connsiteY903" fmla="*/ 628449 h 1400577"/>
                <a:gd name="connsiteX904" fmla="*/ 26563 w 1698803"/>
                <a:gd name="connsiteY904" fmla="*/ 624827 h 1400577"/>
                <a:gd name="connsiteX905" fmla="*/ 25355 w 1698803"/>
                <a:gd name="connsiteY905" fmla="*/ 618790 h 1400577"/>
                <a:gd name="connsiteX906" fmla="*/ 27166 w 1698803"/>
                <a:gd name="connsiteY906" fmla="*/ 612149 h 1400577"/>
                <a:gd name="connsiteX907" fmla="*/ 27166 w 1698803"/>
                <a:gd name="connsiteY907" fmla="*/ 601282 h 1400577"/>
                <a:gd name="connsiteX908" fmla="*/ 30185 w 1698803"/>
                <a:gd name="connsiteY908" fmla="*/ 595245 h 1400577"/>
                <a:gd name="connsiteX909" fmla="*/ 21733 w 1698803"/>
                <a:gd name="connsiteY909" fmla="*/ 584983 h 1400577"/>
                <a:gd name="connsiteX910" fmla="*/ 22337 w 1698803"/>
                <a:gd name="connsiteY910" fmla="*/ 576531 h 1400577"/>
                <a:gd name="connsiteX911" fmla="*/ 19318 w 1698803"/>
                <a:gd name="connsiteY911" fmla="*/ 568079 h 1400577"/>
                <a:gd name="connsiteX912" fmla="*/ 21129 w 1698803"/>
                <a:gd name="connsiteY912" fmla="*/ 563853 h 1400577"/>
                <a:gd name="connsiteX913" fmla="*/ 26563 w 1698803"/>
                <a:gd name="connsiteY913" fmla="*/ 560231 h 1400577"/>
                <a:gd name="connsiteX914" fmla="*/ 18715 w 1698803"/>
                <a:gd name="connsiteY914" fmla="*/ 554798 h 1400577"/>
                <a:gd name="connsiteX915" fmla="*/ 15696 w 1698803"/>
                <a:gd name="connsiteY915" fmla="*/ 551779 h 1400577"/>
                <a:gd name="connsiteX916" fmla="*/ 13281 w 1698803"/>
                <a:gd name="connsiteY916" fmla="*/ 542120 h 1400577"/>
                <a:gd name="connsiteX917" fmla="*/ 13281 w 1698803"/>
                <a:gd name="connsiteY917" fmla="*/ 538498 h 1400577"/>
                <a:gd name="connsiteX918" fmla="*/ 16300 w 1698803"/>
                <a:gd name="connsiteY918" fmla="*/ 536687 h 1400577"/>
                <a:gd name="connsiteX919" fmla="*/ 15696 w 1698803"/>
                <a:gd name="connsiteY919" fmla="*/ 530650 h 1400577"/>
                <a:gd name="connsiteX920" fmla="*/ 12678 w 1698803"/>
                <a:gd name="connsiteY920" fmla="*/ 527632 h 1400577"/>
                <a:gd name="connsiteX921" fmla="*/ 11470 w 1698803"/>
                <a:gd name="connsiteY921" fmla="*/ 518576 h 1400577"/>
                <a:gd name="connsiteX922" fmla="*/ 12074 w 1698803"/>
                <a:gd name="connsiteY922" fmla="*/ 513746 h 1400577"/>
                <a:gd name="connsiteX923" fmla="*/ 7244 w 1698803"/>
                <a:gd name="connsiteY923" fmla="*/ 504087 h 1400577"/>
                <a:gd name="connsiteX924" fmla="*/ 7244 w 1698803"/>
                <a:gd name="connsiteY924" fmla="*/ 493221 h 1400577"/>
                <a:gd name="connsiteX925" fmla="*/ 5433 w 1698803"/>
                <a:gd name="connsiteY925" fmla="*/ 489598 h 1400577"/>
                <a:gd name="connsiteX926" fmla="*/ 0 w 1698803"/>
                <a:gd name="connsiteY926" fmla="*/ 485976 h 1400577"/>
                <a:gd name="connsiteX927" fmla="*/ 0 w 1698803"/>
                <a:gd name="connsiteY927" fmla="*/ 479939 h 1400577"/>
                <a:gd name="connsiteX928" fmla="*/ 3622 w 1698803"/>
                <a:gd name="connsiteY928" fmla="*/ 481147 h 1400577"/>
                <a:gd name="connsiteX929" fmla="*/ 6037 w 1698803"/>
                <a:gd name="connsiteY929" fmla="*/ 478128 h 1400577"/>
                <a:gd name="connsiteX930" fmla="*/ 6037 w 1698803"/>
                <a:gd name="connsiteY930" fmla="*/ 472695 h 1400577"/>
                <a:gd name="connsiteX931" fmla="*/ 5433 w 1698803"/>
                <a:gd name="connsiteY931" fmla="*/ 466054 h 1400577"/>
                <a:gd name="connsiteX932" fmla="*/ 3018 w 1698803"/>
                <a:gd name="connsiteY932" fmla="*/ 463036 h 1400577"/>
                <a:gd name="connsiteX933" fmla="*/ 7848 w 1698803"/>
                <a:gd name="connsiteY933" fmla="*/ 458206 h 1400577"/>
                <a:gd name="connsiteX934" fmla="*/ 13281 w 1698803"/>
                <a:gd name="connsiteY934" fmla="*/ 453980 h 1400577"/>
                <a:gd name="connsiteX935" fmla="*/ 14489 w 1698803"/>
                <a:gd name="connsiteY935" fmla="*/ 451565 h 1400577"/>
                <a:gd name="connsiteX936" fmla="*/ 13281 w 1698803"/>
                <a:gd name="connsiteY936" fmla="*/ 439491 h 1400577"/>
                <a:gd name="connsiteX937" fmla="*/ 11470 w 1698803"/>
                <a:gd name="connsiteY937" fmla="*/ 433455 h 1400577"/>
                <a:gd name="connsiteX938" fmla="*/ 15092 w 1698803"/>
                <a:gd name="connsiteY938" fmla="*/ 430436 h 1400577"/>
                <a:gd name="connsiteX939" fmla="*/ 17507 w 1698803"/>
                <a:gd name="connsiteY939" fmla="*/ 423192 h 1400577"/>
                <a:gd name="connsiteX940" fmla="*/ 17507 w 1698803"/>
                <a:gd name="connsiteY940" fmla="*/ 418966 h 1400577"/>
                <a:gd name="connsiteX941" fmla="*/ 27770 w 1698803"/>
                <a:gd name="connsiteY941" fmla="*/ 420173 h 1400577"/>
                <a:gd name="connsiteX942" fmla="*/ 30789 w 1698803"/>
                <a:gd name="connsiteY942" fmla="*/ 415948 h 1400577"/>
                <a:gd name="connsiteX943" fmla="*/ 36222 w 1698803"/>
                <a:gd name="connsiteY943" fmla="*/ 414136 h 1400577"/>
                <a:gd name="connsiteX944" fmla="*/ 37429 w 1698803"/>
                <a:gd name="connsiteY944" fmla="*/ 408099 h 1400577"/>
                <a:gd name="connsiteX945" fmla="*/ 41051 w 1698803"/>
                <a:gd name="connsiteY945" fmla="*/ 403270 h 1400577"/>
                <a:gd name="connsiteX946" fmla="*/ 45277 w 1698803"/>
                <a:gd name="connsiteY946" fmla="*/ 402666 h 1400577"/>
                <a:gd name="connsiteX947" fmla="*/ 47692 w 1698803"/>
                <a:gd name="connsiteY947" fmla="*/ 399044 h 1400577"/>
                <a:gd name="connsiteX948" fmla="*/ 56748 w 1698803"/>
                <a:gd name="connsiteY948" fmla="*/ 399648 h 1400577"/>
                <a:gd name="connsiteX949" fmla="*/ 65803 w 1698803"/>
                <a:gd name="connsiteY949" fmla="*/ 402062 h 1400577"/>
                <a:gd name="connsiteX950" fmla="*/ 67010 w 1698803"/>
                <a:gd name="connsiteY950" fmla="*/ 409307 h 1400577"/>
                <a:gd name="connsiteX951" fmla="*/ 68821 w 1698803"/>
                <a:gd name="connsiteY951" fmla="*/ 409911 h 1400577"/>
                <a:gd name="connsiteX952" fmla="*/ 68821 w 1698803"/>
                <a:gd name="connsiteY952" fmla="*/ 411118 h 1400577"/>
                <a:gd name="connsiteX953" fmla="*/ 68821 w 1698803"/>
                <a:gd name="connsiteY953" fmla="*/ 412929 h 1400577"/>
                <a:gd name="connsiteX954" fmla="*/ 68821 w 1698803"/>
                <a:gd name="connsiteY954" fmla="*/ 414136 h 1400577"/>
                <a:gd name="connsiteX955" fmla="*/ 66407 w 1698803"/>
                <a:gd name="connsiteY955" fmla="*/ 420173 h 1400577"/>
                <a:gd name="connsiteX956" fmla="*/ 68821 w 1698803"/>
                <a:gd name="connsiteY956" fmla="*/ 423796 h 1400577"/>
                <a:gd name="connsiteX957" fmla="*/ 72444 w 1698803"/>
                <a:gd name="connsiteY957" fmla="*/ 422588 h 1400577"/>
                <a:gd name="connsiteX958" fmla="*/ 73047 w 1698803"/>
                <a:gd name="connsiteY958" fmla="*/ 420173 h 1400577"/>
                <a:gd name="connsiteX959" fmla="*/ 73047 w 1698803"/>
                <a:gd name="connsiteY959" fmla="*/ 419570 h 1400577"/>
                <a:gd name="connsiteX960" fmla="*/ 75462 w 1698803"/>
                <a:gd name="connsiteY960" fmla="*/ 418966 h 1400577"/>
                <a:gd name="connsiteX961" fmla="*/ 75462 w 1698803"/>
                <a:gd name="connsiteY961" fmla="*/ 420173 h 1400577"/>
                <a:gd name="connsiteX962" fmla="*/ 73651 w 1698803"/>
                <a:gd name="connsiteY962" fmla="*/ 424399 h 1400577"/>
                <a:gd name="connsiteX963" fmla="*/ 80895 w 1698803"/>
                <a:gd name="connsiteY963" fmla="*/ 432851 h 1400577"/>
                <a:gd name="connsiteX964" fmla="*/ 83914 w 1698803"/>
                <a:gd name="connsiteY964" fmla="*/ 433455 h 1400577"/>
                <a:gd name="connsiteX965" fmla="*/ 83914 w 1698803"/>
                <a:gd name="connsiteY965" fmla="*/ 427418 h 1400577"/>
                <a:gd name="connsiteX966" fmla="*/ 89951 w 1698803"/>
                <a:gd name="connsiteY966" fmla="*/ 428021 h 1400577"/>
                <a:gd name="connsiteX967" fmla="*/ 93573 w 1698803"/>
                <a:gd name="connsiteY967" fmla="*/ 429229 h 1400577"/>
                <a:gd name="connsiteX968" fmla="*/ 94780 w 1698803"/>
                <a:gd name="connsiteY968" fmla="*/ 429832 h 1400577"/>
                <a:gd name="connsiteX969" fmla="*/ 94780 w 1698803"/>
                <a:gd name="connsiteY969" fmla="*/ 430436 h 1400577"/>
                <a:gd name="connsiteX970" fmla="*/ 97195 w 1698803"/>
                <a:gd name="connsiteY970" fmla="*/ 431644 h 1400577"/>
                <a:gd name="connsiteX971" fmla="*/ 97799 w 1698803"/>
                <a:gd name="connsiteY971" fmla="*/ 431644 h 1400577"/>
                <a:gd name="connsiteX972" fmla="*/ 99610 w 1698803"/>
                <a:gd name="connsiteY972" fmla="*/ 429832 h 1400577"/>
                <a:gd name="connsiteX973" fmla="*/ 101421 w 1698803"/>
                <a:gd name="connsiteY973" fmla="*/ 431644 h 1400577"/>
                <a:gd name="connsiteX974" fmla="*/ 106854 w 1698803"/>
                <a:gd name="connsiteY974" fmla="*/ 434058 h 1400577"/>
                <a:gd name="connsiteX975" fmla="*/ 108062 w 1698803"/>
                <a:gd name="connsiteY975" fmla="*/ 435869 h 1400577"/>
                <a:gd name="connsiteX976" fmla="*/ 109873 w 1698803"/>
                <a:gd name="connsiteY976" fmla="*/ 437077 h 1400577"/>
                <a:gd name="connsiteX977" fmla="*/ 112891 w 1698803"/>
                <a:gd name="connsiteY977" fmla="*/ 435266 h 1400577"/>
                <a:gd name="connsiteX978" fmla="*/ 112288 w 1698803"/>
                <a:gd name="connsiteY978" fmla="*/ 431644 h 1400577"/>
                <a:gd name="connsiteX979" fmla="*/ 115910 w 1698803"/>
                <a:gd name="connsiteY979" fmla="*/ 428625 h 1400577"/>
                <a:gd name="connsiteX980" fmla="*/ 116514 w 1698803"/>
                <a:gd name="connsiteY980" fmla="*/ 425003 h 1400577"/>
                <a:gd name="connsiteX981" fmla="*/ 116514 w 1698803"/>
                <a:gd name="connsiteY981" fmla="*/ 421984 h 1400577"/>
                <a:gd name="connsiteX982" fmla="*/ 120739 w 1698803"/>
                <a:gd name="connsiteY982" fmla="*/ 420173 h 1400577"/>
                <a:gd name="connsiteX983" fmla="*/ 126173 w 1698803"/>
                <a:gd name="connsiteY983" fmla="*/ 420777 h 1400577"/>
                <a:gd name="connsiteX984" fmla="*/ 126776 w 1698803"/>
                <a:gd name="connsiteY984" fmla="*/ 418362 h 1400577"/>
                <a:gd name="connsiteX985" fmla="*/ 132210 w 1698803"/>
                <a:gd name="connsiteY985" fmla="*/ 414740 h 1400577"/>
                <a:gd name="connsiteX986" fmla="*/ 132210 w 1698803"/>
                <a:gd name="connsiteY986" fmla="*/ 406288 h 1400577"/>
                <a:gd name="connsiteX987" fmla="*/ 135832 w 1698803"/>
                <a:gd name="connsiteY987" fmla="*/ 403270 h 1400577"/>
                <a:gd name="connsiteX988" fmla="*/ 149113 w 1698803"/>
                <a:gd name="connsiteY988" fmla="*/ 405685 h 1400577"/>
                <a:gd name="connsiteX989" fmla="*/ 159980 w 1698803"/>
                <a:gd name="connsiteY989" fmla="*/ 404477 h 1400577"/>
                <a:gd name="connsiteX990" fmla="*/ 158169 w 1698803"/>
                <a:gd name="connsiteY990" fmla="*/ 392403 h 1400577"/>
                <a:gd name="connsiteX991" fmla="*/ 159376 w 1698803"/>
                <a:gd name="connsiteY991" fmla="*/ 387574 h 1400577"/>
                <a:gd name="connsiteX992" fmla="*/ 161791 w 1698803"/>
                <a:gd name="connsiteY992" fmla="*/ 386970 h 1400577"/>
                <a:gd name="connsiteX993" fmla="*/ 159376 w 1698803"/>
                <a:gd name="connsiteY993" fmla="*/ 377914 h 1400577"/>
                <a:gd name="connsiteX994" fmla="*/ 159376 w 1698803"/>
                <a:gd name="connsiteY994" fmla="*/ 374292 h 1400577"/>
                <a:gd name="connsiteX995" fmla="*/ 156961 w 1698803"/>
                <a:gd name="connsiteY995" fmla="*/ 364633 h 1400577"/>
                <a:gd name="connsiteX996" fmla="*/ 152735 w 1698803"/>
                <a:gd name="connsiteY996" fmla="*/ 366444 h 1400577"/>
                <a:gd name="connsiteX997" fmla="*/ 153943 w 1698803"/>
                <a:gd name="connsiteY997" fmla="*/ 361011 h 1400577"/>
                <a:gd name="connsiteX998" fmla="*/ 158772 w 1698803"/>
                <a:gd name="connsiteY998" fmla="*/ 357389 h 1400577"/>
                <a:gd name="connsiteX999" fmla="*/ 164206 w 1698803"/>
                <a:gd name="connsiteY999" fmla="*/ 345918 h 1400577"/>
                <a:gd name="connsiteX1000" fmla="*/ 169639 w 1698803"/>
                <a:gd name="connsiteY1000" fmla="*/ 339881 h 1400577"/>
                <a:gd name="connsiteX1001" fmla="*/ 169035 w 1698803"/>
                <a:gd name="connsiteY1001" fmla="*/ 335656 h 1400577"/>
                <a:gd name="connsiteX1002" fmla="*/ 175072 w 1698803"/>
                <a:gd name="connsiteY1002" fmla="*/ 329619 h 1400577"/>
                <a:gd name="connsiteX1003" fmla="*/ 170846 w 1698803"/>
                <a:gd name="connsiteY1003" fmla="*/ 329015 h 1400577"/>
                <a:gd name="connsiteX1004" fmla="*/ 172054 w 1698803"/>
                <a:gd name="connsiteY1004" fmla="*/ 324789 h 1400577"/>
                <a:gd name="connsiteX1005" fmla="*/ 170846 w 1698803"/>
                <a:gd name="connsiteY1005" fmla="*/ 320563 h 1400577"/>
                <a:gd name="connsiteX1006" fmla="*/ 162395 w 1698803"/>
                <a:gd name="connsiteY1006" fmla="*/ 317545 h 1400577"/>
                <a:gd name="connsiteX1007" fmla="*/ 159980 w 1698803"/>
                <a:gd name="connsiteY1007" fmla="*/ 311508 h 1400577"/>
                <a:gd name="connsiteX1008" fmla="*/ 154547 w 1698803"/>
                <a:gd name="connsiteY1008" fmla="*/ 307282 h 1400577"/>
                <a:gd name="connsiteX1009" fmla="*/ 155150 w 1698803"/>
                <a:gd name="connsiteY1009" fmla="*/ 305471 h 1400577"/>
                <a:gd name="connsiteX1010" fmla="*/ 162395 w 1698803"/>
                <a:gd name="connsiteY1010" fmla="*/ 302452 h 1400577"/>
                <a:gd name="connsiteX1011" fmla="*/ 166017 w 1698803"/>
                <a:gd name="connsiteY1011" fmla="*/ 296415 h 1400577"/>
                <a:gd name="connsiteX1012" fmla="*/ 166017 w 1698803"/>
                <a:gd name="connsiteY1012" fmla="*/ 291586 h 1400577"/>
                <a:gd name="connsiteX1013" fmla="*/ 171450 w 1698803"/>
                <a:gd name="connsiteY1013" fmla="*/ 290982 h 1400577"/>
                <a:gd name="connsiteX1014" fmla="*/ 174468 w 1698803"/>
                <a:gd name="connsiteY1014" fmla="*/ 297623 h 1400577"/>
                <a:gd name="connsiteX1015" fmla="*/ 172054 w 1698803"/>
                <a:gd name="connsiteY1015" fmla="*/ 300038 h 1400577"/>
                <a:gd name="connsiteX1016" fmla="*/ 174468 w 1698803"/>
                <a:gd name="connsiteY1016" fmla="*/ 304867 h 1400577"/>
                <a:gd name="connsiteX1017" fmla="*/ 181109 w 1698803"/>
                <a:gd name="connsiteY1017" fmla="*/ 300641 h 1400577"/>
                <a:gd name="connsiteX1018" fmla="*/ 184128 w 1698803"/>
                <a:gd name="connsiteY1018" fmla="*/ 301245 h 1400577"/>
                <a:gd name="connsiteX1019" fmla="*/ 187750 w 1698803"/>
                <a:gd name="connsiteY1019" fmla="*/ 306075 h 1400577"/>
                <a:gd name="connsiteX1020" fmla="*/ 193787 w 1698803"/>
                <a:gd name="connsiteY1020" fmla="*/ 306678 h 1400577"/>
                <a:gd name="connsiteX1021" fmla="*/ 199824 w 1698803"/>
                <a:gd name="connsiteY1021" fmla="*/ 310904 h 1400577"/>
                <a:gd name="connsiteX1022" fmla="*/ 202842 w 1698803"/>
                <a:gd name="connsiteY1022" fmla="*/ 321167 h 1400577"/>
                <a:gd name="connsiteX1023" fmla="*/ 208879 w 1698803"/>
                <a:gd name="connsiteY1023" fmla="*/ 324789 h 1400577"/>
                <a:gd name="connsiteX1024" fmla="*/ 216124 w 1698803"/>
                <a:gd name="connsiteY1024" fmla="*/ 321771 h 1400577"/>
                <a:gd name="connsiteX1025" fmla="*/ 223972 w 1698803"/>
                <a:gd name="connsiteY1025" fmla="*/ 322374 h 1400577"/>
                <a:gd name="connsiteX1026" fmla="*/ 225783 w 1698803"/>
                <a:gd name="connsiteY1026" fmla="*/ 324185 h 1400577"/>
                <a:gd name="connsiteX1027" fmla="*/ 234235 w 1698803"/>
                <a:gd name="connsiteY1027" fmla="*/ 316337 h 1400577"/>
                <a:gd name="connsiteX1028" fmla="*/ 237857 w 1698803"/>
                <a:gd name="connsiteY1028" fmla="*/ 316337 h 1400577"/>
                <a:gd name="connsiteX1029" fmla="*/ 246308 w 1698803"/>
                <a:gd name="connsiteY1029" fmla="*/ 311508 h 1400577"/>
                <a:gd name="connsiteX1030" fmla="*/ 246308 w 1698803"/>
                <a:gd name="connsiteY1030" fmla="*/ 304264 h 1400577"/>
                <a:gd name="connsiteX1031" fmla="*/ 245101 w 1698803"/>
                <a:gd name="connsiteY1031" fmla="*/ 300038 h 1400577"/>
                <a:gd name="connsiteX1032" fmla="*/ 242083 w 1698803"/>
                <a:gd name="connsiteY1032" fmla="*/ 300641 h 1400577"/>
                <a:gd name="connsiteX1033" fmla="*/ 241479 w 1698803"/>
                <a:gd name="connsiteY1033" fmla="*/ 295812 h 1400577"/>
                <a:gd name="connsiteX1034" fmla="*/ 245705 w 1698803"/>
                <a:gd name="connsiteY1034" fmla="*/ 294001 h 1400577"/>
                <a:gd name="connsiteX1035" fmla="*/ 249931 w 1698803"/>
                <a:gd name="connsiteY1035" fmla="*/ 295812 h 1400577"/>
                <a:gd name="connsiteX1036" fmla="*/ 252345 w 1698803"/>
                <a:gd name="connsiteY1036" fmla="*/ 289775 h 1400577"/>
                <a:gd name="connsiteX1037" fmla="*/ 254760 w 1698803"/>
                <a:gd name="connsiteY1037" fmla="*/ 287964 h 1400577"/>
                <a:gd name="connsiteX1038" fmla="*/ 261401 w 1698803"/>
                <a:gd name="connsiteY1038" fmla="*/ 289775 h 1400577"/>
                <a:gd name="connsiteX1039" fmla="*/ 267438 w 1698803"/>
                <a:gd name="connsiteY1039" fmla="*/ 285549 h 1400577"/>
                <a:gd name="connsiteX1040" fmla="*/ 265627 w 1698803"/>
                <a:gd name="connsiteY1040" fmla="*/ 279512 h 1400577"/>
                <a:gd name="connsiteX1041" fmla="*/ 265627 w 1698803"/>
                <a:gd name="connsiteY1041" fmla="*/ 270456 h 1400577"/>
                <a:gd name="connsiteX1042" fmla="*/ 266834 w 1698803"/>
                <a:gd name="connsiteY1042" fmla="*/ 263816 h 1400577"/>
                <a:gd name="connsiteX1043" fmla="*/ 263816 w 1698803"/>
                <a:gd name="connsiteY1043" fmla="*/ 262005 h 1400577"/>
                <a:gd name="connsiteX1044" fmla="*/ 263816 w 1698803"/>
                <a:gd name="connsiteY1044" fmla="*/ 253553 h 1400577"/>
                <a:gd name="connsiteX1045" fmla="*/ 260797 w 1698803"/>
                <a:gd name="connsiteY1045" fmla="*/ 247516 h 1400577"/>
                <a:gd name="connsiteX1046" fmla="*/ 256571 w 1698803"/>
                <a:gd name="connsiteY1046" fmla="*/ 243290 h 1400577"/>
                <a:gd name="connsiteX1047" fmla="*/ 258382 w 1698803"/>
                <a:gd name="connsiteY1047" fmla="*/ 232423 h 1400577"/>
                <a:gd name="connsiteX1048" fmla="*/ 246308 w 1698803"/>
                <a:gd name="connsiteY1048" fmla="*/ 230008 h 1400577"/>
                <a:gd name="connsiteX1049" fmla="*/ 240272 w 1698803"/>
                <a:gd name="connsiteY1049" fmla="*/ 229405 h 1400577"/>
                <a:gd name="connsiteX1050" fmla="*/ 238460 w 1698803"/>
                <a:gd name="connsiteY1050" fmla="*/ 223368 h 1400577"/>
                <a:gd name="connsiteX1051" fmla="*/ 233631 w 1698803"/>
                <a:gd name="connsiteY1051" fmla="*/ 223972 h 1400577"/>
                <a:gd name="connsiteX1052" fmla="*/ 229405 w 1698803"/>
                <a:gd name="connsiteY1052" fmla="*/ 219746 h 1400577"/>
                <a:gd name="connsiteX1053" fmla="*/ 225783 w 1698803"/>
                <a:gd name="connsiteY1053" fmla="*/ 219746 h 1400577"/>
                <a:gd name="connsiteX1054" fmla="*/ 224575 w 1698803"/>
                <a:gd name="connsiteY1054" fmla="*/ 216124 h 1400577"/>
                <a:gd name="connsiteX1055" fmla="*/ 225179 w 1698803"/>
                <a:gd name="connsiteY1055" fmla="*/ 210690 h 1400577"/>
                <a:gd name="connsiteX1056" fmla="*/ 223368 w 1698803"/>
                <a:gd name="connsiteY1056" fmla="*/ 205861 h 1400577"/>
                <a:gd name="connsiteX1057" fmla="*/ 217935 w 1698803"/>
                <a:gd name="connsiteY1057" fmla="*/ 203446 h 1400577"/>
                <a:gd name="connsiteX1058" fmla="*/ 214916 w 1698803"/>
                <a:gd name="connsiteY1058" fmla="*/ 206465 h 1400577"/>
                <a:gd name="connsiteX1059" fmla="*/ 207068 w 1698803"/>
                <a:gd name="connsiteY1059" fmla="*/ 201635 h 1400577"/>
                <a:gd name="connsiteX1060" fmla="*/ 201635 w 1698803"/>
                <a:gd name="connsiteY1060" fmla="*/ 202239 h 1400577"/>
                <a:gd name="connsiteX1061" fmla="*/ 198013 w 1698803"/>
                <a:gd name="connsiteY1061" fmla="*/ 194391 h 1400577"/>
                <a:gd name="connsiteX1062" fmla="*/ 193183 w 1698803"/>
                <a:gd name="connsiteY1062" fmla="*/ 194391 h 1400577"/>
                <a:gd name="connsiteX1063" fmla="*/ 193183 w 1698803"/>
                <a:gd name="connsiteY1063" fmla="*/ 191372 h 1400577"/>
                <a:gd name="connsiteX1064" fmla="*/ 196805 w 1698803"/>
                <a:gd name="connsiteY1064" fmla="*/ 188957 h 1400577"/>
                <a:gd name="connsiteX1065" fmla="*/ 199220 w 1698803"/>
                <a:gd name="connsiteY1065" fmla="*/ 193787 h 1400577"/>
                <a:gd name="connsiteX1066" fmla="*/ 202842 w 1698803"/>
                <a:gd name="connsiteY1066" fmla="*/ 194994 h 1400577"/>
                <a:gd name="connsiteX1067" fmla="*/ 202842 w 1698803"/>
                <a:gd name="connsiteY1067" fmla="*/ 199220 h 1400577"/>
                <a:gd name="connsiteX1068" fmla="*/ 211898 w 1698803"/>
                <a:gd name="connsiteY1068" fmla="*/ 194994 h 1400577"/>
                <a:gd name="connsiteX1069" fmla="*/ 218538 w 1698803"/>
                <a:gd name="connsiteY1069" fmla="*/ 195598 h 1400577"/>
                <a:gd name="connsiteX1070" fmla="*/ 223368 w 1698803"/>
                <a:gd name="connsiteY1070" fmla="*/ 198013 h 1400577"/>
                <a:gd name="connsiteX1071" fmla="*/ 225783 w 1698803"/>
                <a:gd name="connsiteY1071" fmla="*/ 194994 h 1400577"/>
                <a:gd name="connsiteX1072" fmla="*/ 224575 w 1698803"/>
                <a:gd name="connsiteY1072" fmla="*/ 191372 h 1400577"/>
                <a:gd name="connsiteX1073" fmla="*/ 232423 w 1698803"/>
                <a:gd name="connsiteY1073" fmla="*/ 191976 h 1400577"/>
                <a:gd name="connsiteX1074" fmla="*/ 236046 w 1698803"/>
                <a:gd name="connsiteY1074" fmla="*/ 188354 h 1400577"/>
                <a:gd name="connsiteX1075" fmla="*/ 241479 w 1698803"/>
                <a:gd name="connsiteY1075" fmla="*/ 190768 h 1400577"/>
                <a:gd name="connsiteX1076" fmla="*/ 240875 w 1698803"/>
                <a:gd name="connsiteY1076" fmla="*/ 179298 h 1400577"/>
                <a:gd name="connsiteX1077" fmla="*/ 243894 w 1698803"/>
                <a:gd name="connsiteY1077" fmla="*/ 175072 h 1400577"/>
                <a:gd name="connsiteX1078" fmla="*/ 243290 w 1698803"/>
                <a:gd name="connsiteY1078" fmla="*/ 169639 h 1400577"/>
                <a:gd name="connsiteX1079" fmla="*/ 248723 w 1698803"/>
                <a:gd name="connsiteY1079" fmla="*/ 169035 h 1400577"/>
                <a:gd name="connsiteX1080" fmla="*/ 255364 w 1698803"/>
                <a:gd name="connsiteY1080" fmla="*/ 170243 h 1400577"/>
                <a:gd name="connsiteX1081" fmla="*/ 264419 w 1698803"/>
                <a:gd name="connsiteY1081" fmla="*/ 165413 h 1400577"/>
                <a:gd name="connsiteX1082" fmla="*/ 267438 w 1698803"/>
                <a:gd name="connsiteY1082" fmla="*/ 162998 h 1400577"/>
                <a:gd name="connsiteX1083" fmla="*/ 269249 w 1698803"/>
                <a:gd name="connsiteY1083" fmla="*/ 152132 h 1400577"/>
                <a:gd name="connsiteX1084" fmla="*/ 268645 w 1698803"/>
                <a:gd name="connsiteY1084" fmla="*/ 145491 h 1400577"/>
                <a:gd name="connsiteX1085" fmla="*/ 269853 w 1698803"/>
                <a:gd name="connsiteY1085" fmla="*/ 141869 h 1400577"/>
                <a:gd name="connsiteX1086" fmla="*/ 274079 w 1698803"/>
                <a:gd name="connsiteY1086" fmla="*/ 140661 h 1400577"/>
                <a:gd name="connsiteX1087" fmla="*/ 280115 w 1698803"/>
                <a:gd name="connsiteY1087" fmla="*/ 137039 h 1400577"/>
                <a:gd name="connsiteX1088" fmla="*/ 288567 w 1698803"/>
                <a:gd name="connsiteY1088" fmla="*/ 134021 h 1400577"/>
                <a:gd name="connsiteX1089" fmla="*/ 289775 w 1698803"/>
                <a:gd name="connsiteY1089" fmla="*/ 127984 h 1400577"/>
                <a:gd name="connsiteX1090" fmla="*/ 292189 w 1698803"/>
                <a:gd name="connsiteY1090" fmla="*/ 121947 h 1400577"/>
                <a:gd name="connsiteX1091" fmla="*/ 294604 w 1698803"/>
                <a:gd name="connsiteY1091" fmla="*/ 127380 h 1400577"/>
                <a:gd name="connsiteX1092" fmla="*/ 303056 w 1698803"/>
                <a:gd name="connsiteY1092" fmla="*/ 129191 h 1400577"/>
                <a:gd name="connsiteX1093" fmla="*/ 306678 w 1698803"/>
                <a:gd name="connsiteY1093" fmla="*/ 126173 h 1400577"/>
                <a:gd name="connsiteX1094" fmla="*/ 310904 w 1698803"/>
                <a:gd name="connsiteY1094" fmla="*/ 127984 h 1400577"/>
                <a:gd name="connsiteX1095" fmla="*/ 316337 w 1698803"/>
                <a:gd name="connsiteY1095" fmla="*/ 124965 h 1400577"/>
                <a:gd name="connsiteX1096" fmla="*/ 323582 w 1698803"/>
                <a:gd name="connsiteY1096" fmla="*/ 126776 h 1400577"/>
                <a:gd name="connsiteX1097" fmla="*/ 332033 w 1698803"/>
                <a:gd name="connsiteY1097" fmla="*/ 125569 h 1400577"/>
                <a:gd name="connsiteX1098" fmla="*/ 333845 w 1698803"/>
                <a:gd name="connsiteY1098" fmla="*/ 123154 h 1400577"/>
                <a:gd name="connsiteX1099" fmla="*/ 341089 w 1698803"/>
                <a:gd name="connsiteY1099" fmla="*/ 122550 h 1400577"/>
                <a:gd name="connsiteX1100" fmla="*/ 345315 w 1698803"/>
                <a:gd name="connsiteY1100" fmla="*/ 118928 h 1400577"/>
                <a:gd name="connsiteX1101" fmla="*/ 347126 w 1698803"/>
                <a:gd name="connsiteY1101" fmla="*/ 109269 h 1400577"/>
                <a:gd name="connsiteX1102" fmla="*/ 342900 w 1698803"/>
                <a:gd name="connsiteY1102" fmla="*/ 108062 h 1400577"/>
                <a:gd name="connsiteX1103" fmla="*/ 342296 w 1698803"/>
                <a:gd name="connsiteY1103" fmla="*/ 103232 h 1400577"/>
                <a:gd name="connsiteX1104" fmla="*/ 338070 w 1698803"/>
                <a:gd name="connsiteY1104" fmla="*/ 105043 h 1400577"/>
                <a:gd name="connsiteX1105" fmla="*/ 333845 w 1698803"/>
                <a:gd name="connsiteY1105" fmla="*/ 109873 h 1400577"/>
                <a:gd name="connsiteX1106" fmla="*/ 330826 w 1698803"/>
                <a:gd name="connsiteY1106" fmla="*/ 109873 h 1400577"/>
                <a:gd name="connsiteX1107" fmla="*/ 327204 w 1698803"/>
                <a:gd name="connsiteY1107" fmla="*/ 106854 h 1400577"/>
                <a:gd name="connsiteX1108" fmla="*/ 320563 w 1698803"/>
                <a:gd name="connsiteY1108" fmla="*/ 111080 h 1400577"/>
                <a:gd name="connsiteX1109" fmla="*/ 316337 w 1698803"/>
                <a:gd name="connsiteY1109" fmla="*/ 104440 h 1400577"/>
                <a:gd name="connsiteX1110" fmla="*/ 306074 w 1698803"/>
                <a:gd name="connsiteY1110" fmla="*/ 105647 h 1400577"/>
                <a:gd name="connsiteX1111" fmla="*/ 292189 w 1698803"/>
                <a:gd name="connsiteY1111" fmla="*/ 105043 h 1400577"/>
                <a:gd name="connsiteX1112" fmla="*/ 287360 w 1698803"/>
                <a:gd name="connsiteY1112" fmla="*/ 106854 h 1400577"/>
                <a:gd name="connsiteX1113" fmla="*/ 283134 w 1698803"/>
                <a:gd name="connsiteY1113" fmla="*/ 106251 h 1400577"/>
                <a:gd name="connsiteX1114" fmla="*/ 278908 w 1698803"/>
                <a:gd name="connsiteY1114" fmla="*/ 108665 h 1400577"/>
                <a:gd name="connsiteX1115" fmla="*/ 274682 w 1698803"/>
                <a:gd name="connsiteY1115" fmla="*/ 108665 h 1400577"/>
                <a:gd name="connsiteX1116" fmla="*/ 272871 w 1698803"/>
                <a:gd name="connsiteY1116" fmla="*/ 112891 h 1400577"/>
                <a:gd name="connsiteX1117" fmla="*/ 265627 w 1698803"/>
                <a:gd name="connsiteY1117" fmla="*/ 115910 h 1400577"/>
                <a:gd name="connsiteX1118" fmla="*/ 265023 w 1698803"/>
                <a:gd name="connsiteY1118" fmla="*/ 113495 h 1400577"/>
                <a:gd name="connsiteX1119" fmla="*/ 249327 w 1698803"/>
                <a:gd name="connsiteY1119" fmla="*/ 118928 h 1400577"/>
                <a:gd name="connsiteX1120" fmla="*/ 246912 w 1698803"/>
                <a:gd name="connsiteY1120" fmla="*/ 115306 h 1400577"/>
                <a:gd name="connsiteX1121" fmla="*/ 243894 w 1698803"/>
                <a:gd name="connsiteY1121" fmla="*/ 106251 h 1400577"/>
                <a:gd name="connsiteX1122" fmla="*/ 241479 w 1698803"/>
                <a:gd name="connsiteY1122" fmla="*/ 95988 h 1400577"/>
                <a:gd name="connsiteX1123" fmla="*/ 237857 w 1698803"/>
                <a:gd name="connsiteY1123" fmla="*/ 95384 h 1400577"/>
                <a:gd name="connsiteX1124" fmla="*/ 234235 w 1698803"/>
                <a:gd name="connsiteY1124" fmla="*/ 89951 h 1400577"/>
                <a:gd name="connsiteX1125" fmla="*/ 236649 w 1698803"/>
                <a:gd name="connsiteY1125" fmla="*/ 88140 h 1400577"/>
                <a:gd name="connsiteX1126" fmla="*/ 242686 w 1698803"/>
                <a:gd name="connsiteY1126" fmla="*/ 86933 h 1400577"/>
                <a:gd name="connsiteX1127" fmla="*/ 245705 w 1698803"/>
                <a:gd name="connsiteY1127" fmla="*/ 88140 h 1400577"/>
                <a:gd name="connsiteX1128" fmla="*/ 249327 w 1698803"/>
                <a:gd name="connsiteY1128" fmla="*/ 86329 h 1400577"/>
                <a:gd name="connsiteX1129" fmla="*/ 254157 w 1698803"/>
                <a:gd name="connsiteY1129" fmla="*/ 85725 h 1400577"/>
                <a:gd name="connsiteX1130" fmla="*/ 257175 w 1698803"/>
                <a:gd name="connsiteY1130" fmla="*/ 80896 h 1400577"/>
                <a:gd name="connsiteX1131" fmla="*/ 256571 w 1698803"/>
                <a:gd name="connsiteY1131" fmla="*/ 73651 h 1400577"/>
                <a:gd name="connsiteX1132" fmla="*/ 255364 w 1698803"/>
                <a:gd name="connsiteY1132" fmla="*/ 71236 h 1400577"/>
                <a:gd name="connsiteX1133" fmla="*/ 246308 w 1698803"/>
                <a:gd name="connsiteY1133" fmla="*/ 63992 h 1400577"/>
                <a:gd name="connsiteX1134" fmla="*/ 243290 w 1698803"/>
                <a:gd name="connsiteY1134" fmla="*/ 59766 h 1400577"/>
                <a:gd name="connsiteX1135" fmla="*/ 245705 w 1698803"/>
                <a:gd name="connsiteY1135" fmla="*/ 57351 h 1400577"/>
                <a:gd name="connsiteX1136" fmla="*/ 242083 w 1698803"/>
                <a:gd name="connsiteY1136" fmla="*/ 48899 h 1400577"/>
                <a:gd name="connsiteX1137" fmla="*/ 239064 w 1698803"/>
                <a:gd name="connsiteY1137" fmla="*/ 46485 h 1400577"/>
                <a:gd name="connsiteX1138" fmla="*/ 245101 w 1698803"/>
                <a:gd name="connsiteY1138" fmla="*/ 42862 h 1400577"/>
                <a:gd name="connsiteX1139" fmla="*/ 252949 w 1698803"/>
                <a:gd name="connsiteY1139" fmla="*/ 42862 h 1400577"/>
                <a:gd name="connsiteX1140" fmla="*/ 257175 w 1698803"/>
                <a:gd name="connsiteY1140" fmla="*/ 39240 h 1400577"/>
                <a:gd name="connsiteX1141" fmla="*/ 262005 w 1698803"/>
                <a:gd name="connsiteY1141" fmla="*/ 38637 h 1400577"/>
                <a:gd name="connsiteX1142" fmla="*/ 273475 w 1698803"/>
                <a:gd name="connsiteY1142" fmla="*/ 31996 h 1400577"/>
                <a:gd name="connsiteX1143" fmla="*/ 282530 w 1698803"/>
                <a:gd name="connsiteY1143" fmla="*/ 27770 h 1400577"/>
                <a:gd name="connsiteX1144" fmla="*/ 287360 w 1698803"/>
                <a:gd name="connsiteY1144" fmla="*/ 24148 h 1400577"/>
                <a:gd name="connsiteX1145" fmla="*/ 307886 w 1698803"/>
                <a:gd name="connsiteY1145" fmla="*/ 16903 h 1400577"/>
                <a:gd name="connsiteX1146" fmla="*/ 313319 w 1698803"/>
                <a:gd name="connsiteY1146" fmla="*/ 19318 h 1400577"/>
                <a:gd name="connsiteX1147" fmla="*/ 319356 w 1698803"/>
                <a:gd name="connsiteY1147" fmla="*/ 23544 h 1400577"/>
                <a:gd name="connsiteX1148" fmla="*/ 338070 w 1698803"/>
                <a:gd name="connsiteY1148" fmla="*/ 21129 h 1400577"/>
                <a:gd name="connsiteX1149" fmla="*/ 339882 w 1698803"/>
                <a:gd name="connsiteY1149" fmla="*/ 14489 h 1400577"/>
                <a:gd name="connsiteX1150" fmla="*/ 348937 w 1698803"/>
                <a:gd name="connsiteY1150" fmla="*/ 12677 h 1400577"/>
                <a:gd name="connsiteX1151" fmla="*/ 355578 w 1698803"/>
                <a:gd name="connsiteY1151" fmla="*/ 6641 h 1400577"/>
                <a:gd name="connsiteX1152" fmla="*/ 357992 w 1698803"/>
                <a:gd name="connsiteY1152" fmla="*/ 2415 h 1400577"/>
                <a:gd name="connsiteX1153" fmla="*/ 367652 w 1698803"/>
                <a:gd name="connsiteY1153" fmla="*/ 0 h 1400577"/>
                <a:gd name="connsiteX1154" fmla="*/ 369463 w 1698803"/>
                <a:gd name="connsiteY1154" fmla="*/ 3622 h 1400577"/>
                <a:gd name="connsiteX1155" fmla="*/ 369463 w 1698803"/>
                <a:gd name="connsiteY1155" fmla="*/ 10866 h 1400577"/>
                <a:gd name="connsiteX1156" fmla="*/ 371274 w 1698803"/>
                <a:gd name="connsiteY1156" fmla="*/ 14489 h 1400577"/>
                <a:gd name="connsiteX1157" fmla="*/ 375500 w 1698803"/>
                <a:gd name="connsiteY1157" fmla="*/ 14489 h 1400577"/>
                <a:gd name="connsiteX1158" fmla="*/ 379726 w 1698803"/>
                <a:gd name="connsiteY1158" fmla="*/ 16903 h 1400577"/>
                <a:gd name="connsiteX1159" fmla="*/ 383951 w 1698803"/>
                <a:gd name="connsiteY1159" fmla="*/ 21733 h 1400577"/>
                <a:gd name="connsiteX1160" fmla="*/ 386366 w 1698803"/>
                <a:gd name="connsiteY1160" fmla="*/ 27166 h 1400577"/>
                <a:gd name="connsiteX1161" fmla="*/ 384555 w 1698803"/>
                <a:gd name="connsiteY1161" fmla="*/ 31996 h 1400577"/>
                <a:gd name="connsiteX1162" fmla="*/ 383348 w 1698803"/>
                <a:gd name="connsiteY1162" fmla="*/ 46485 h 1400577"/>
                <a:gd name="connsiteX1163" fmla="*/ 381537 w 1698803"/>
                <a:gd name="connsiteY1163" fmla="*/ 50107 h 1400577"/>
                <a:gd name="connsiteX1164" fmla="*/ 382744 w 1698803"/>
                <a:gd name="connsiteY1164" fmla="*/ 56748 h 1400577"/>
                <a:gd name="connsiteX1165" fmla="*/ 384555 w 1698803"/>
                <a:gd name="connsiteY1165" fmla="*/ 58559 h 1400577"/>
                <a:gd name="connsiteX1166" fmla="*/ 383348 w 1698803"/>
                <a:gd name="connsiteY1166" fmla="*/ 67010 h 1400577"/>
                <a:gd name="connsiteX1167" fmla="*/ 385762 w 1698803"/>
                <a:gd name="connsiteY1167" fmla="*/ 69425 h 1400577"/>
                <a:gd name="connsiteX1168" fmla="*/ 391196 w 1698803"/>
                <a:gd name="connsiteY1168" fmla="*/ 69425 h 1400577"/>
                <a:gd name="connsiteX1169" fmla="*/ 393611 w 1698803"/>
                <a:gd name="connsiteY1169" fmla="*/ 76066 h 1400577"/>
                <a:gd name="connsiteX1170" fmla="*/ 398440 w 1698803"/>
                <a:gd name="connsiteY1170" fmla="*/ 77273 h 1400577"/>
                <a:gd name="connsiteX1171" fmla="*/ 399044 w 1698803"/>
                <a:gd name="connsiteY1171" fmla="*/ 81499 h 1400577"/>
                <a:gd name="connsiteX1172" fmla="*/ 412929 w 1698803"/>
                <a:gd name="connsiteY1172" fmla="*/ 83914 h 1400577"/>
                <a:gd name="connsiteX1173" fmla="*/ 421381 w 1698803"/>
                <a:gd name="connsiteY1173" fmla="*/ 88140 h 1400577"/>
                <a:gd name="connsiteX1174" fmla="*/ 427418 w 1698803"/>
                <a:gd name="connsiteY1174" fmla="*/ 90555 h 1400577"/>
                <a:gd name="connsiteX1175" fmla="*/ 443114 w 1698803"/>
                <a:gd name="connsiteY1175" fmla="*/ 93573 h 1400577"/>
                <a:gd name="connsiteX1176" fmla="*/ 447943 w 1698803"/>
                <a:gd name="connsiteY1176" fmla="*/ 93573 h 1400577"/>
                <a:gd name="connsiteX1177" fmla="*/ 456395 w 1698803"/>
                <a:gd name="connsiteY1177" fmla="*/ 88744 h 1400577"/>
                <a:gd name="connsiteX1178" fmla="*/ 464243 w 1698803"/>
                <a:gd name="connsiteY1178" fmla="*/ 89347 h 1400577"/>
                <a:gd name="connsiteX1179" fmla="*/ 469073 w 1698803"/>
                <a:gd name="connsiteY1179" fmla="*/ 93573 h 1400577"/>
                <a:gd name="connsiteX1180" fmla="*/ 479939 w 1698803"/>
                <a:gd name="connsiteY1180" fmla="*/ 96592 h 1400577"/>
                <a:gd name="connsiteX1181" fmla="*/ 486580 w 1698803"/>
                <a:gd name="connsiteY1181" fmla="*/ 100214 h 1400577"/>
                <a:gd name="connsiteX1182" fmla="*/ 487787 w 1698803"/>
                <a:gd name="connsiteY1182" fmla="*/ 102025 h 1400577"/>
                <a:gd name="connsiteX1183" fmla="*/ 496239 w 1698803"/>
                <a:gd name="connsiteY1183" fmla="*/ 103836 h 1400577"/>
                <a:gd name="connsiteX1184" fmla="*/ 502880 w 1698803"/>
                <a:gd name="connsiteY1184" fmla="*/ 114702 h 1400577"/>
                <a:gd name="connsiteX1185" fmla="*/ 505898 w 1698803"/>
                <a:gd name="connsiteY1185" fmla="*/ 124965 h 1400577"/>
                <a:gd name="connsiteX1186" fmla="*/ 510728 w 1698803"/>
                <a:gd name="connsiteY1186" fmla="*/ 129191 h 1400577"/>
                <a:gd name="connsiteX1187" fmla="*/ 522802 w 1698803"/>
                <a:gd name="connsiteY1187" fmla="*/ 134021 h 1400577"/>
                <a:gd name="connsiteX1188" fmla="*/ 529442 w 1698803"/>
                <a:gd name="connsiteY1188" fmla="*/ 137643 h 1400577"/>
                <a:gd name="connsiteX1189" fmla="*/ 531857 w 1698803"/>
                <a:gd name="connsiteY1189" fmla="*/ 136435 h 1400577"/>
                <a:gd name="connsiteX1190" fmla="*/ 536687 w 1698803"/>
                <a:gd name="connsiteY1190" fmla="*/ 138850 h 1400577"/>
                <a:gd name="connsiteX1191" fmla="*/ 546346 w 1698803"/>
                <a:gd name="connsiteY1191" fmla="*/ 137039 h 1400577"/>
                <a:gd name="connsiteX1192" fmla="*/ 546346 w 1698803"/>
                <a:gd name="connsiteY1192" fmla="*/ 141265 h 1400577"/>
                <a:gd name="connsiteX1193" fmla="*/ 557213 w 1698803"/>
                <a:gd name="connsiteY1193" fmla="*/ 141265 h 1400577"/>
                <a:gd name="connsiteX1194" fmla="*/ 558420 w 1698803"/>
                <a:gd name="connsiteY1194" fmla="*/ 139454 h 1400577"/>
                <a:gd name="connsiteX1195" fmla="*/ 563250 w 1698803"/>
                <a:gd name="connsiteY1195" fmla="*/ 143076 h 1400577"/>
                <a:gd name="connsiteX1196" fmla="*/ 580757 w 1698803"/>
                <a:gd name="connsiteY1196" fmla="*/ 141265 h 1400577"/>
                <a:gd name="connsiteX1197" fmla="*/ 592227 w 1698803"/>
                <a:gd name="connsiteY1197" fmla="*/ 143076 h 1400577"/>
                <a:gd name="connsiteX1198" fmla="*/ 597057 w 1698803"/>
                <a:gd name="connsiteY1198" fmla="*/ 146095 h 1400577"/>
                <a:gd name="connsiteX1199" fmla="*/ 603697 w 1698803"/>
                <a:gd name="connsiteY1199" fmla="*/ 144284 h 1400577"/>
                <a:gd name="connsiteX1200" fmla="*/ 606112 w 1698803"/>
                <a:gd name="connsiteY1200" fmla="*/ 141869 h 1400577"/>
                <a:gd name="connsiteX1201" fmla="*/ 611545 w 1698803"/>
                <a:gd name="connsiteY1201" fmla="*/ 141265 h 1400577"/>
                <a:gd name="connsiteX1202" fmla="*/ 613960 w 1698803"/>
                <a:gd name="connsiteY1202" fmla="*/ 144284 h 1400577"/>
                <a:gd name="connsiteX1203" fmla="*/ 623016 w 1698803"/>
                <a:gd name="connsiteY1203" fmla="*/ 144284 h 1400577"/>
                <a:gd name="connsiteX1204" fmla="*/ 629656 w 1698803"/>
                <a:gd name="connsiteY1204" fmla="*/ 141869 h 1400577"/>
                <a:gd name="connsiteX1205" fmla="*/ 637504 w 1698803"/>
                <a:gd name="connsiteY1205" fmla="*/ 141869 h 1400577"/>
                <a:gd name="connsiteX1206" fmla="*/ 640523 w 1698803"/>
                <a:gd name="connsiteY1206" fmla="*/ 143076 h 1400577"/>
                <a:gd name="connsiteX1207" fmla="*/ 648975 w 1698803"/>
                <a:gd name="connsiteY1207" fmla="*/ 142472 h 1400577"/>
                <a:gd name="connsiteX1208" fmla="*/ 655615 w 1698803"/>
                <a:gd name="connsiteY1208" fmla="*/ 143680 h 1400577"/>
                <a:gd name="connsiteX1209" fmla="*/ 661652 w 1698803"/>
                <a:gd name="connsiteY1209" fmla="*/ 143076 h 1400577"/>
                <a:gd name="connsiteX1210" fmla="*/ 667085 w 1698803"/>
                <a:gd name="connsiteY1210" fmla="*/ 140058 h 1400577"/>
                <a:gd name="connsiteX1211" fmla="*/ 673122 w 1698803"/>
                <a:gd name="connsiteY1211" fmla="*/ 142472 h 1400577"/>
                <a:gd name="connsiteX1212" fmla="*/ 683989 w 1698803"/>
                <a:gd name="connsiteY1212" fmla="*/ 141265 h 1400577"/>
                <a:gd name="connsiteX1213" fmla="*/ 687007 w 1698803"/>
                <a:gd name="connsiteY1213" fmla="*/ 144887 h 1400577"/>
                <a:gd name="connsiteX1214" fmla="*/ 697270 w 1698803"/>
                <a:gd name="connsiteY1214" fmla="*/ 147906 h 1400577"/>
                <a:gd name="connsiteX1215" fmla="*/ 700893 w 1698803"/>
                <a:gd name="connsiteY1215" fmla="*/ 150321 h 1400577"/>
                <a:gd name="connsiteX1216" fmla="*/ 710552 w 1698803"/>
                <a:gd name="connsiteY1216" fmla="*/ 146095 h 1400577"/>
                <a:gd name="connsiteX1217" fmla="*/ 712363 w 1698803"/>
                <a:gd name="connsiteY1217" fmla="*/ 149113 h 1400577"/>
                <a:gd name="connsiteX1218" fmla="*/ 716589 w 1698803"/>
                <a:gd name="connsiteY1218" fmla="*/ 162998 h 1400577"/>
                <a:gd name="connsiteX1219" fmla="*/ 720211 w 1698803"/>
                <a:gd name="connsiteY1219" fmla="*/ 164809 h 1400577"/>
                <a:gd name="connsiteX1220" fmla="*/ 723229 w 1698803"/>
                <a:gd name="connsiteY1220" fmla="*/ 171450 h 1400577"/>
                <a:gd name="connsiteX1221" fmla="*/ 720211 w 1698803"/>
                <a:gd name="connsiteY1221" fmla="*/ 176883 h 1400577"/>
                <a:gd name="connsiteX1222" fmla="*/ 723833 w 1698803"/>
                <a:gd name="connsiteY1222" fmla="*/ 179298 h 1400577"/>
                <a:gd name="connsiteX1223" fmla="*/ 724437 w 1698803"/>
                <a:gd name="connsiteY1223" fmla="*/ 190768 h 1400577"/>
                <a:gd name="connsiteX1224" fmla="*/ 716589 w 1698803"/>
                <a:gd name="connsiteY1224" fmla="*/ 188957 h 1400577"/>
                <a:gd name="connsiteX1225" fmla="*/ 713570 w 1698803"/>
                <a:gd name="connsiteY1225" fmla="*/ 191976 h 1400577"/>
                <a:gd name="connsiteX1226" fmla="*/ 719003 w 1698803"/>
                <a:gd name="connsiteY1226" fmla="*/ 197409 h 1400577"/>
                <a:gd name="connsiteX1227" fmla="*/ 718400 w 1698803"/>
                <a:gd name="connsiteY1227" fmla="*/ 200428 h 1400577"/>
                <a:gd name="connsiteX1228" fmla="*/ 725040 w 1698803"/>
                <a:gd name="connsiteY1228" fmla="*/ 205257 h 1400577"/>
                <a:gd name="connsiteX1229" fmla="*/ 728059 w 1698803"/>
                <a:gd name="connsiteY1229" fmla="*/ 208879 h 1400577"/>
                <a:gd name="connsiteX1230" fmla="*/ 745566 w 1698803"/>
                <a:gd name="connsiteY1230" fmla="*/ 208276 h 1400577"/>
                <a:gd name="connsiteX1231" fmla="*/ 747981 w 1698803"/>
                <a:gd name="connsiteY1231" fmla="*/ 211898 h 1400577"/>
                <a:gd name="connsiteX1232" fmla="*/ 764884 w 1698803"/>
                <a:gd name="connsiteY1232" fmla="*/ 210690 h 1400577"/>
                <a:gd name="connsiteX1233" fmla="*/ 767903 w 1698803"/>
                <a:gd name="connsiteY1233" fmla="*/ 211294 h 1400577"/>
                <a:gd name="connsiteX1234" fmla="*/ 774543 w 1698803"/>
                <a:gd name="connsiteY1234" fmla="*/ 207672 h 1400577"/>
                <a:gd name="connsiteX1235" fmla="*/ 775147 w 1698803"/>
                <a:gd name="connsiteY1235" fmla="*/ 204654 h 1400577"/>
                <a:gd name="connsiteX1236" fmla="*/ 779373 w 1698803"/>
                <a:gd name="connsiteY1236" fmla="*/ 205257 h 1400577"/>
                <a:gd name="connsiteX1237" fmla="*/ 783599 w 1698803"/>
                <a:gd name="connsiteY1237" fmla="*/ 203446 h 1400577"/>
                <a:gd name="connsiteX1238" fmla="*/ 784806 w 1698803"/>
                <a:gd name="connsiteY1238" fmla="*/ 198013 h 1400577"/>
                <a:gd name="connsiteX1239" fmla="*/ 787825 w 1698803"/>
                <a:gd name="connsiteY1239" fmla="*/ 194994 h 1400577"/>
                <a:gd name="connsiteX1240" fmla="*/ 789636 w 1698803"/>
                <a:gd name="connsiteY1240" fmla="*/ 187146 h 1400577"/>
                <a:gd name="connsiteX1241" fmla="*/ 791447 w 1698803"/>
                <a:gd name="connsiteY1241" fmla="*/ 184731 h 1400577"/>
                <a:gd name="connsiteX1242" fmla="*/ 799295 w 1698803"/>
                <a:gd name="connsiteY1242" fmla="*/ 186543 h 1400577"/>
                <a:gd name="connsiteX1243" fmla="*/ 805332 w 1698803"/>
                <a:gd name="connsiteY1243" fmla="*/ 182920 h 1400577"/>
                <a:gd name="connsiteX1244" fmla="*/ 818613 w 1698803"/>
                <a:gd name="connsiteY1244" fmla="*/ 185939 h 1400577"/>
                <a:gd name="connsiteX1245" fmla="*/ 820424 w 1698803"/>
                <a:gd name="connsiteY1245" fmla="*/ 182920 h 1400577"/>
                <a:gd name="connsiteX1246" fmla="*/ 820424 w 1698803"/>
                <a:gd name="connsiteY1246" fmla="*/ 178091 h 1400577"/>
                <a:gd name="connsiteX1247" fmla="*/ 822839 w 1698803"/>
                <a:gd name="connsiteY1247" fmla="*/ 173865 h 1400577"/>
                <a:gd name="connsiteX1248" fmla="*/ 825858 w 1698803"/>
                <a:gd name="connsiteY1248" fmla="*/ 173865 h 1400577"/>
                <a:gd name="connsiteX1249" fmla="*/ 826461 w 1698803"/>
                <a:gd name="connsiteY1249" fmla="*/ 166017 h 1400577"/>
                <a:gd name="connsiteX1250" fmla="*/ 819217 w 1698803"/>
                <a:gd name="connsiteY1250" fmla="*/ 155754 h 1400577"/>
                <a:gd name="connsiteX1251" fmla="*/ 819821 w 1698803"/>
                <a:gd name="connsiteY1251" fmla="*/ 153339 h 1400577"/>
                <a:gd name="connsiteX1252" fmla="*/ 828273 w 1698803"/>
                <a:gd name="connsiteY1252" fmla="*/ 146698 h 1400577"/>
                <a:gd name="connsiteX1253" fmla="*/ 840950 w 1698803"/>
                <a:gd name="connsiteY1253" fmla="*/ 138247 h 1400577"/>
                <a:gd name="connsiteX1254" fmla="*/ 843365 w 1698803"/>
                <a:gd name="connsiteY1254" fmla="*/ 130398 h 1400577"/>
                <a:gd name="connsiteX1255" fmla="*/ 851817 w 1698803"/>
                <a:gd name="connsiteY1255" fmla="*/ 125569 h 1400577"/>
                <a:gd name="connsiteX1256" fmla="*/ 853628 w 1698803"/>
                <a:gd name="connsiteY1256" fmla="*/ 120136 h 1400577"/>
                <a:gd name="connsiteX1257" fmla="*/ 847591 w 1698803"/>
                <a:gd name="connsiteY1257" fmla="*/ 112891 h 1400577"/>
                <a:gd name="connsiteX1258" fmla="*/ 852421 w 1698803"/>
                <a:gd name="connsiteY1258" fmla="*/ 109873 h 1400577"/>
                <a:gd name="connsiteX1259" fmla="*/ 851213 w 1698803"/>
                <a:gd name="connsiteY1259" fmla="*/ 103836 h 1400577"/>
                <a:gd name="connsiteX1260" fmla="*/ 854232 w 1698803"/>
                <a:gd name="connsiteY1260" fmla="*/ 96592 h 1400577"/>
                <a:gd name="connsiteX1261" fmla="*/ 862080 w 1698803"/>
                <a:gd name="connsiteY1261" fmla="*/ 97195 h 1400577"/>
                <a:gd name="connsiteX1262" fmla="*/ 865702 w 1698803"/>
                <a:gd name="connsiteY1262" fmla="*/ 92366 h 1400577"/>
                <a:gd name="connsiteX1263" fmla="*/ 874154 w 1698803"/>
                <a:gd name="connsiteY1263" fmla="*/ 95384 h 1400577"/>
                <a:gd name="connsiteX1264" fmla="*/ 895887 w 1698803"/>
                <a:gd name="connsiteY1264" fmla="*/ 77877 h 1400577"/>
                <a:gd name="connsiteX1265" fmla="*/ 908564 w 1698803"/>
                <a:gd name="connsiteY1265" fmla="*/ 71236 h 1400577"/>
                <a:gd name="connsiteX1266" fmla="*/ 910375 w 1698803"/>
                <a:gd name="connsiteY1266" fmla="*/ 68822 h 1400577"/>
                <a:gd name="connsiteX1267" fmla="*/ 915809 w 1698803"/>
                <a:gd name="connsiteY1267" fmla="*/ 69425 h 1400577"/>
                <a:gd name="connsiteX1268" fmla="*/ 921242 w 1698803"/>
                <a:gd name="connsiteY1268" fmla="*/ 68218 h 1400577"/>
                <a:gd name="connsiteX1269" fmla="*/ 926675 w 1698803"/>
                <a:gd name="connsiteY1269" fmla="*/ 70633 h 1400577"/>
                <a:gd name="connsiteX1270" fmla="*/ 935127 w 1698803"/>
                <a:gd name="connsiteY1270" fmla="*/ 68822 h 1400577"/>
                <a:gd name="connsiteX1271" fmla="*/ 934523 w 1698803"/>
                <a:gd name="connsiteY1271" fmla="*/ 72444 h 1400577"/>
                <a:gd name="connsiteX1272" fmla="*/ 939353 w 1698803"/>
                <a:gd name="connsiteY1272" fmla="*/ 74859 h 1400577"/>
                <a:gd name="connsiteX1273" fmla="*/ 941768 w 1698803"/>
                <a:gd name="connsiteY1273" fmla="*/ 73651 h 1400577"/>
                <a:gd name="connsiteX1274" fmla="*/ 942371 w 1698803"/>
                <a:gd name="connsiteY1274" fmla="*/ 69425 h 1400577"/>
                <a:gd name="connsiteX1275" fmla="*/ 949616 w 1698803"/>
                <a:gd name="connsiteY1275" fmla="*/ 70029 h 1400577"/>
                <a:gd name="connsiteX1276" fmla="*/ 951427 w 1698803"/>
                <a:gd name="connsiteY1276" fmla="*/ 67010 h 1400577"/>
                <a:gd name="connsiteX1277" fmla="*/ 955653 w 1698803"/>
                <a:gd name="connsiteY1277" fmla="*/ 65803 h 1400577"/>
                <a:gd name="connsiteX1278" fmla="*/ 953238 w 1698803"/>
                <a:gd name="connsiteY1278" fmla="*/ 60370 h 1400577"/>
                <a:gd name="connsiteX1279" fmla="*/ 962293 w 1698803"/>
                <a:gd name="connsiteY1279" fmla="*/ 60973 h 1400577"/>
                <a:gd name="connsiteX1280" fmla="*/ 965916 w 1698803"/>
                <a:gd name="connsiteY1280" fmla="*/ 59766 h 1400577"/>
                <a:gd name="connsiteX1281" fmla="*/ 979197 w 1698803"/>
                <a:gd name="connsiteY1281" fmla="*/ 60973 h 1400577"/>
                <a:gd name="connsiteX1282" fmla="*/ 988856 w 1698803"/>
                <a:gd name="connsiteY1282" fmla="*/ 59766 h 1400577"/>
                <a:gd name="connsiteX1283" fmla="*/ 993686 w 1698803"/>
                <a:gd name="connsiteY1283" fmla="*/ 57955 h 1400577"/>
                <a:gd name="connsiteX1284" fmla="*/ 994289 w 1698803"/>
                <a:gd name="connsiteY1284" fmla="*/ 60973 h 1400577"/>
                <a:gd name="connsiteX1285" fmla="*/ 998515 w 1698803"/>
                <a:gd name="connsiteY1285" fmla="*/ 62785 h 1400577"/>
                <a:gd name="connsiteX1286" fmla="*/ 1008174 w 1698803"/>
                <a:gd name="connsiteY1286" fmla="*/ 73651 h 1400577"/>
                <a:gd name="connsiteX1287" fmla="*/ 1011193 w 1698803"/>
                <a:gd name="connsiteY1287" fmla="*/ 80292 h 1400577"/>
                <a:gd name="connsiteX1288" fmla="*/ 1014211 w 1698803"/>
                <a:gd name="connsiteY1288" fmla="*/ 98403 h 1400577"/>
                <a:gd name="connsiteX1289" fmla="*/ 1014211 w 1698803"/>
                <a:gd name="connsiteY1289" fmla="*/ 103836 h 1400577"/>
                <a:gd name="connsiteX1290" fmla="*/ 1017834 w 1698803"/>
                <a:gd name="connsiteY1290" fmla="*/ 104440 h 1400577"/>
                <a:gd name="connsiteX1291" fmla="*/ 1021456 w 1698803"/>
                <a:gd name="connsiteY1291" fmla="*/ 108665 h 1400577"/>
                <a:gd name="connsiteX1292" fmla="*/ 1017834 w 1698803"/>
                <a:gd name="connsiteY1292" fmla="*/ 111080 h 1400577"/>
                <a:gd name="connsiteX1293" fmla="*/ 1013004 w 1698803"/>
                <a:gd name="connsiteY1293" fmla="*/ 111080 h 1400577"/>
                <a:gd name="connsiteX1294" fmla="*/ 1005156 w 1698803"/>
                <a:gd name="connsiteY1294" fmla="*/ 108665 h 1400577"/>
                <a:gd name="connsiteX1295" fmla="*/ 1000326 w 1698803"/>
                <a:gd name="connsiteY1295" fmla="*/ 105647 h 1400577"/>
                <a:gd name="connsiteX1296" fmla="*/ 990667 w 1698803"/>
                <a:gd name="connsiteY1296" fmla="*/ 105647 h 1400577"/>
                <a:gd name="connsiteX1297" fmla="*/ 987649 w 1698803"/>
                <a:gd name="connsiteY1297" fmla="*/ 108062 h 1400577"/>
                <a:gd name="connsiteX1298" fmla="*/ 983423 w 1698803"/>
                <a:gd name="connsiteY1298" fmla="*/ 108665 h 1400577"/>
                <a:gd name="connsiteX1299" fmla="*/ 982819 w 1698803"/>
                <a:gd name="connsiteY1299" fmla="*/ 114099 h 1400577"/>
                <a:gd name="connsiteX1300" fmla="*/ 987045 w 1698803"/>
                <a:gd name="connsiteY1300" fmla="*/ 120136 h 1400577"/>
                <a:gd name="connsiteX1301" fmla="*/ 986441 w 1698803"/>
                <a:gd name="connsiteY1301" fmla="*/ 123758 h 1400577"/>
                <a:gd name="connsiteX1302" fmla="*/ 993082 w 1698803"/>
                <a:gd name="connsiteY1302" fmla="*/ 127380 h 1400577"/>
                <a:gd name="connsiteX1303" fmla="*/ 993082 w 1698803"/>
                <a:gd name="connsiteY1303" fmla="*/ 131606 h 1400577"/>
                <a:gd name="connsiteX1304" fmla="*/ 995497 w 1698803"/>
                <a:gd name="connsiteY1304" fmla="*/ 136435 h 1400577"/>
                <a:gd name="connsiteX1305" fmla="*/ 996704 w 1698803"/>
                <a:gd name="connsiteY1305" fmla="*/ 144887 h 1400577"/>
                <a:gd name="connsiteX1306" fmla="*/ 1009382 w 1698803"/>
                <a:gd name="connsiteY1306" fmla="*/ 144284 h 1400577"/>
                <a:gd name="connsiteX1307" fmla="*/ 1012400 w 1698803"/>
                <a:gd name="connsiteY1307" fmla="*/ 146095 h 1400577"/>
                <a:gd name="connsiteX1308" fmla="*/ 1020248 w 1698803"/>
                <a:gd name="connsiteY1308" fmla="*/ 147906 h 1400577"/>
                <a:gd name="connsiteX1309" fmla="*/ 1020248 w 1698803"/>
                <a:gd name="connsiteY1309" fmla="*/ 142472 h 1400577"/>
                <a:gd name="connsiteX1310" fmla="*/ 1029304 w 1698803"/>
                <a:gd name="connsiteY1310" fmla="*/ 141265 h 1400577"/>
                <a:gd name="connsiteX1311" fmla="*/ 1032926 w 1698803"/>
                <a:gd name="connsiteY1311" fmla="*/ 142472 h 1400577"/>
                <a:gd name="connsiteX1312" fmla="*/ 1034737 w 1698803"/>
                <a:gd name="connsiteY1312" fmla="*/ 146095 h 1400577"/>
                <a:gd name="connsiteX1313" fmla="*/ 1041378 w 1698803"/>
                <a:gd name="connsiteY1313" fmla="*/ 144887 h 1400577"/>
                <a:gd name="connsiteX1314" fmla="*/ 1041981 w 1698803"/>
                <a:gd name="connsiteY1314" fmla="*/ 149113 h 1400577"/>
                <a:gd name="connsiteX1315" fmla="*/ 1048622 w 1698803"/>
                <a:gd name="connsiteY1315" fmla="*/ 147302 h 1400577"/>
                <a:gd name="connsiteX1316" fmla="*/ 1050433 w 1698803"/>
                <a:gd name="connsiteY1316" fmla="*/ 143680 h 1400577"/>
                <a:gd name="connsiteX1317" fmla="*/ 1060092 w 1698803"/>
                <a:gd name="connsiteY1317" fmla="*/ 141869 h 1400577"/>
                <a:gd name="connsiteX1318" fmla="*/ 1061300 w 1698803"/>
                <a:gd name="connsiteY1318" fmla="*/ 137643 h 1400577"/>
                <a:gd name="connsiteX1319" fmla="*/ 1064922 w 1698803"/>
                <a:gd name="connsiteY1319" fmla="*/ 138247 h 1400577"/>
                <a:gd name="connsiteX1320" fmla="*/ 1074581 w 1698803"/>
                <a:gd name="connsiteY1320" fmla="*/ 142472 h 1400577"/>
                <a:gd name="connsiteX1321" fmla="*/ 1081826 w 1698803"/>
                <a:gd name="connsiteY1321" fmla="*/ 144887 h 1400577"/>
                <a:gd name="connsiteX1322" fmla="*/ 1089674 w 1698803"/>
                <a:gd name="connsiteY1322" fmla="*/ 143076 h 1400577"/>
                <a:gd name="connsiteX1323" fmla="*/ 1090277 w 1698803"/>
                <a:gd name="connsiteY1323" fmla="*/ 140058 h 1400577"/>
                <a:gd name="connsiteX1324" fmla="*/ 1098729 w 1698803"/>
                <a:gd name="connsiteY1324" fmla="*/ 139454 h 1400577"/>
                <a:gd name="connsiteX1325" fmla="*/ 1102351 w 1698803"/>
                <a:gd name="connsiteY1325" fmla="*/ 136435 h 1400577"/>
                <a:gd name="connsiteX1326" fmla="*/ 1106577 w 1698803"/>
                <a:gd name="connsiteY1326" fmla="*/ 135832 h 1400577"/>
                <a:gd name="connsiteX1327" fmla="*/ 1111407 w 1698803"/>
                <a:gd name="connsiteY1327" fmla="*/ 132210 h 1400577"/>
                <a:gd name="connsiteX1328" fmla="*/ 1115632 w 1698803"/>
                <a:gd name="connsiteY1328" fmla="*/ 131606 h 1400577"/>
                <a:gd name="connsiteX1329" fmla="*/ 1137366 w 1698803"/>
                <a:gd name="connsiteY1329" fmla="*/ 118325 h 1400577"/>
                <a:gd name="connsiteX1330" fmla="*/ 1139177 w 1698803"/>
                <a:gd name="connsiteY1330" fmla="*/ 114702 h 1400577"/>
                <a:gd name="connsiteX1331" fmla="*/ 1137969 w 1698803"/>
                <a:gd name="connsiteY1331" fmla="*/ 111684 h 1400577"/>
                <a:gd name="connsiteX1332" fmla="*/ 1137969 w 1698803"/>
                <a:gd name="connsiteY1332" fmla="*/ 106251 h 1400577"/>
                <a:gd name="connsiteX1333" fmla="*/ 1139780 w 1698803"/>
                <a:gd name="connsiteY1333" fmla="*/ 105043 h 1400577"/>
                <a:gd name="connsiteX1334" fmla="*/ 1147025 w 1698803"/>
                <a:gd name="connsiteY1334" fmla="*/ 106251 h 1400577"/>
                <a:gd name="connsiteX1335" fmla="*/ 1151854 w 1698803"/>
                <a:gd name="connsiteY1335" fmla="*/ 103232 h 1400577"/>
                <a:gd name="connsiteX1336" fmla="*/ 1157891 w 1698803"/>
                <a:gd name="connsiteY1336" fmla="*/ 102025 h 1400577"/>
                <a:gd name="connsiteX1337" fmla="*/ 1158495 w 1698803"/>
                <a:gd name="connsiteY1337" fmla="*/ 97195 h 1400577"/>
                <a:gd name="connsiteX1338" fmla="*/ 1168154 w 1698803"/>
                <a:gd name="connsiteY1338" fmla="*/ 101421 h 1400577"/>
                <a:gd name="connsiteX1339" fmla="*/ 1171776 w 1698803"/>
                <a:gd name="connsiteY1339" fmla="*/ 97799 h 1400577"/>
                <a:gd name="connsiteX1340" fmla="*/ 1177210 w 1698803"/>
                <a:gd name="connsiteY1340" fmla="*/ 100818 h 1400577"/>
                <a:gd name="connsiteX1341" fmla="*/ 1180228 w 1698803"/>
                <a:gd name="connsiteY1341" fmla="*/ 96592 h 1400577"/>
                <a:gd name="connsiteX1342" fmla="*/ 1179021 w 1698803"/>
                <a:gd name="connsiteY1342" fmla="*/ 92366 h 1400577"/>
                <a:gd name="connsiteX1343" fmla="*/ 1185661 w 1698803"/>
                <a:gd name="connsiteY1343" fmla="*/ 93573 h 1400577"/>
                <a:gd name="connsiteX1344" fmla="*/ 1189887 w 1698803"/>
                <a:gd name="connsiteY1344" fmla="*/ 95384 h 1400577"/>
                <a:gd name="connsiteX1345" fmla="*/ 1187473 w 1698803"/>
                <a:gd name="connsiteY1345" fmla="*/ 100818 h 1400577"/>
                <a:gd name="connsiteX1346" fmla="*/ 1189284 w 1698803"/>
                <a:gd name="connsiteY1346" fmla="*/ 103836 h 1400577"/>
                <a:gd name="connsiteX1347" fmla="*/ 1192906 w 1698803"/>
                <a:gd name="connsiteY1347" fmla="*/ 117117 h 1400577"/>
                <a:gd name="connsiteX1348" fmla="*/ 1201357 w 1698803"/>
                <a:gd name="connsiteY1348" fmla="*/ 116513 h 1400577"/>
                <a:gd name="connsiteX1349" fmla="*/ 1207394 w 1698803"/>
                <a:gd name="connsiteY1349" fmla="*/ 111684 h 1400577"/>
                <a:gd name="connsiteX1350" fmla="*/ 1213431 w 1698803"/>
                <a:gd name="connsiteY1350" fmla="*/ 112288 h 1400577"/>
                <a:gd name="connsiteX1351" fmla="*/ 1217657 w 1698803"/>
                <a:gd name="connsiteY1351" fmla="*/ 114702 h 1400577"/>
                <a:gd name="connsiteX1352" fmla="*/ 1223091 w 1698803"/>
                <a:gd name="connsiteY1352" fmla="*/ 120739 h 1400577"/>
                <a:gd name="connsiteX1353" fmla="*/ 1227316 w 1698803"/>
                <a:gd name="connsiteY1353" fmla="*/ 120739 h 1400577"/>
                <a:gd name="connsiteX1354" fmla="*/ 1230335 w 1698803"/>
                <a:gd name="connsiteY1354" fmla="*/ 123154 h 1400577"/>
                <a:gd name="connsiteX1355" fmla="*/ 1233957 w 1698803"/>
                <a:gd name="connsiteY1355" fmla="*/ 121343 h 1400577"/>
                <a:gd name="connsiteX1356" fmla="*/ 1238183 w 1698803"/>
                <a:gd name="connsiteY1356" fmla="*/ 122550 h 1400577"/>
                <a:gd name="connsiteX1357" fmla="*/ 1243616 w 1698803"/>
                <a:gd name="connsiteY1357" fmla="*/ 121947 h 1400577"/>
                <a:gd name="connsiteX1358" fmla="*/ 1252068 w 1698803"/>
                <a:gd name="connsiteY1358" fmla="*/ 125569 h 1400577"/>
                <a:gd name="connsiteX1359" fmla="*/ 1255087 w 1698803"/>
                <a:gd name="connsiteY1359" fmla="*/ 123758 h 1400577"/>
                <a:gd name="connsiteX1360" fmla="*/ 1256294 w 1698803"/>
                <a:gd name="connsiteY1360" fmla="*/ 119532 h 1400577"/>
                <a:gd name="connsiteX1361" fmla="*/ 1259312 w 1698803"/>
                <a:gd name="connsiteY1361" fmla="*/ 120136 h 1400577"/>
                <a:gd name="connsiteX1362" fmla="*/ 1261727 w 1698803"/>
                <a:gd name="connsiteY1362" fmla="*/ 124965 h 1400577"/>
                <a:gd name="connsiteX1363" fmla="*/ 1264142 w 1698803"/>
                <a:gd name="connsiteY1363" fmla="*/ 120136 h 1400577"/>
                <a:gd name="connsiteX1364" fmla="*/ 1276820 w 1698803"/>
                <a:gd name="connsiteY1364" fmla="*/ 120136 h 1400577"/>
                <a:gd name="connsiteX1365" fmla="*/ 1278027 w 1698803"/>
                <a:gd name="connsiteY1365" fmla="*/ 118928 h 1400577"/>
                <a:gd name="connsiteX1366" fmla="*/ 1285271 w 1698803"/>
                <a:gd name="connsiteY1366" fmla="*/ 121343 h 1400577"/>
                <a:gd name="connsiteX1367" fmla="*/ 1287083 w 1698803"/>
                <a:gd name="connsiteY1367" fmla="*/ 117721 h 1400577"/>
                <a:gd name="connsiteX1368" fmla="*/ 1294327 w 1698803"/>
                <a:gd name="connsiteY1368" fmla="*/ 120739 h 1400577"/>
                <a:gd name="connsiteX1369" fmla="*/ 1295534 w 1698803"/>
                <a:gd name="connsiteY1369" fmla="*/ 113495 h 1400577"/>
                <a:gd name="connsiteX1370" fmla="*/ 1293120 w 1698803"/>
                <a:gd name="connsiteY1370" fmla="*/ 112891 h 1400577"/>
                <a:gd name="connsiteX1371" fmla="*/ 1290705 w 1698803"/>
                <a:gd name="connsiteY1371" fmla="*/ 103836 h 1400577"/>
                <a:gd name="connsiteX1372" fmla="*/ 1290705 w 1698803"/>
                <a:gd name="connsiteY1372" fmla="*/ 97195 h 1400577"/>
                <a:gd name="connsiteX1373" fmla="*/ 1296138 w 1698803"/>
                <a:gd name="connsiteY1373" fmla="*/ 97195 h 1400577"/>
                <a:gd name="connsiteX1374" fmla="*/ 1303382 w 1698803"/>
                <a:gd name="connsiteY1374" fmla="*/ 91762 h 1400577"/>
                <a:gd name="connsiteX1375" fmla="*/ 1307608 w 1698803"/>
                <a:gd name="connsiteY1375" fmla="*/ 91762 h 1400577"/>
                <a:gd name="connsiteX1376" fmla="*/ 1310627 w 1698803"/>
                <a:gd name="connsiteY1376" fmla="*/ 95384 h 1400577"/>
                <a:gd name="connsiteX1377" fmla="*/ 1314852 w 1698803"/>
                <a:gd name="connsiteY1377" fmla="*/ 94781 h 1400577"/>
                <a:gd name="connsiteX1378" fmla="*/ 1329945 w 1698803"/>
                <a:gd name="connsiteY1378" fmla="*/ 93573 h 1400577"/>
                <a:gd name="connsiteX1379" fmla="*/ 1329341 w 1698803"/>
                <a:gd name="connsiteY1379" fmla="*/ 91762 h 1400577"/>
                <a:gd name="connsiteX1380" fmla="*/ 1334775 w 1698803"/>
                <a:gd name="connsiteY1380" fmla="*/ 89347 h 1400577"/>
                <a:gd name="connsiteX1381" fmla="*/ 1337793 w 1698803"/>
                <a:gd name="connsiteY1381" fmla="*/ 86933 h 1400577"/>
                <a:gd name="connsiteX1382" fmla="*/ 1339000 w 1698803"/>
                <a:gd name="connsiteY1382" fmla="*/ 82103 h 1400577"/>
                <a:gd name="connsiteX1383" fmla="*/ 1353489 w 1698803"/>
                <a:gd name="connsiteY1383" fmla="*/ 84518 h 1400577"/>
                <a:gd name="connsiteX1384" fmla="*/ 1355904 w 1698803"/>
                <a:gd name="connsiteY1384" fmla="*/ 79688 h 1400577"/>
                <a:gd name="connsiteX1385" fmla="*/ 1353489 w 1698803"/>
                <a:gd name="connsiteY1385" fmla="*/ 77877 h 1400577"/>
                <a:gd name="connsiteX1386" fmla="*/ 1354093 w 1698803"/>
                <a:gd name="connsiteY1386" fmla="*/ 73651 h 1400577"/>
                <a:gd name="connsiteX1387" fmla="*/ 1357111 w 1698803"/>
                <a:gd name="connsiteY1387" fmla="*/ 70029 h 1400577"/>
                <a:gd name="connsiteX1388" fmla="*/ 1361941 w 1698803"/>
                <a:gd name="connsiteY1388" fmla="*/ 69425 h 1400577"/>
                <a:gd name="connsiteX1389" fmla="*/ 1367374 w 1698803"/>
                <a:gd name="connsiteY1389" fmla="*/ 74859 h 1400577"/>
                <a:gd name="connsiteX1390" fmla="*/ 1390315 w 1698803"/>
                <a:gd name="connsiteY1390" fmla="*/ 79084 h 1400577"/>
                <a:gd name="connsiteX1391" fmla="*/ 1393333 w 1698803"/>
                <a:gd name="connsiteY1391" fmla="*/ 75462 h 1400577"/>
                <a:gd name="connsiteX1392" fmla="*/ 1399370 w 1698803"/>
                <a:gd name="connsiteY1392" fmla="*/ 77273 h 1400577"/>
                <a:gd name="connsiteX1393" fmla="*/ 1402992 w 1698803"/>
                <a:gd name="connsiteY1393" fmla="*/ 76670 h 1400577"/>
                <a:gd name="connsiteX1394" fmla="*/ 1409633 w 1698803"/>
                <a:gd name="connsiteY1394" fmla="*/ 79084 h 1400577"/>
                <a:gd name="connsiteX1395" fmla="*/ 1414463 w 1698803"/>
                <a:gd name="connsiteY1395" fmla="*/ 89951 h 1400577"/>
                <a:gd name="connsiteX1396" fmla="*/ 1411444 w 1698803"/>
                <a:gd name="connsiteY1396" fmla="*/ 92970 h 1400577"/>
                <a:gd name="connsiteX1397" fmla="*/ 1412652 w 1698803"/>
                <a:gd name="connsiteY1397" fmla="*/ 97799 h 1400577"/>
                <a:gd name="connsiteX1398" fmla="*/ 1419896 w 1698803"/>
                <a:gd name="connsiteY1398" fmla="*/ 103232 h 1400577"/>
                <a:gd name="connsiteX1399" fmla="*/ 1419292 w 1698803"/>
                <a:gd name="connsiteY1399" fmla="*/ 108062 h 1400577"/>
                <a:gd name="connsiteX1400" fmla="*/ 1424122 w 1698803"/>
                <a:gd name="connsiteY1400" fmla="*/ 107458 h 1400577"/>
                <a:gd name="connsiteX1401" fmla="*/ 1427140 w 1698803"/>
                <a:gd name="connsiteY1401" fmla="*/ 108062 h 1400577"/>
                <a:gd name="connsiteX1402" fmla="*/ 1434385 w 1698803"/>
                <a:gd name="connsiteY1402" fmla="*/ 105647 h 1400577"/>
                <a:gd name="connsiteX1403" fmla="*/ 1442836 w 1698803"/>
                <a:gd name="connsiteY1403" fmla="*/ 105043 h 1400577"/>
                <a:gd name="connsiteX1404" fmla="*/ 1444044 w 1698803"/>
                <a:gd name="connsiteY1404" fmla="*/ 100818 h 1400577"/>
                <a:gd name="connsiteX1405" fmla="*/ 1450081 w 1698803"/>
                <a:gd name="connsiteY1405" fmla="*/ 100214 h 1400577"/>
                <a:gd name="connsiteX1406" fmla="*/ 1451892 w 1698803"/>
                <a:gd name="connsiteY1406" fmla="*/ 97799 h 1400577"/>
                <a:gd name="connsiteX1407" fmla="*/ 1455514 w 1698803"/>
                <a:gd name="connsiteY1407" fmla="*/ 97799 h 1400577"/>
                <a:gd name="connsiteX1408" fmla="*/ 1459740 w 1698803"/>
                <a:gd name="connsiteY1408" fmla="*/ 95384 h 1400577"/>
                <a:gd name="connsiteX1409" fmla="*/ 1471814 w 1698803"/>
                <a:gd name="connsiteY1409" fmla="*/ 99610 h 1400577"/>
                <a:gd name="connsiteX1410" fmla="*/ 1477247 w 1698803"/>
                <a:gd name="connsiteY1410" fmla="*/ 105043 h 1400577"/>
                <a:gd name="connsiteX1411" fmla="*/ 1478454 w 1698803"/>
                <a:gd name="connsiteY1411" fmla="*/ 107458 h 1400577"/>
                <a:gd name="connsiteX1412" fmla="*/ 1485095 w 1698803"/>
                <a:gd name="connsiteY1412" fmla="*/ 111080 h 1400577"/>
                <a:gd name="connsiteX1413" fmla="*/ 1492340 w 1698803"/>
                <a:gd name="connsiteY1413" fmla="*/ 112891 h 1400577"/>
                <a:gd name="connsiteX1414" fmla="*/ 1497169 w 1698803"/>
                <a:gd name="connsiteY1414" fmla="*/ 112288 h 1400577"/>
                <a:gd name="connsiteX1415" fmla="*/ 1499584 w 1698803"/>
                <a:gd name="connsiteY1415" fmla="*/ 106251 h 1400577"/>
                <a:gd name="connsiteX1416" fmla="*/ 1509243 w 1698803"/>
                <a:gd name="connsiteY1416" fmla="*/ 105647 h 1400577"/>
                <a:gd name="connsiteX1417" fmla="*/ 1513469 w 1698803"/>
                <a:gd name="connsiteY1417" fmla="*/ 110477 h 1400577"/>
                <a:gd name="connsiteX1418" fmla="*/ 1520110 w 1698803"/>
                <a:gd name="connsiteY1418" fmla="*/ 105647 h 1400577"/>
                <a:gd name="connsiteX1419" fmla="*/ 1527958 w 1698803"/>
                <a:gd name="connsiteY1419" fmla="*/ 105647 h 1400577"/>
                <a:gd name="connsiteX1420" fmla="*/ 1533995 w 1698803"/>
                <a:gd name="connsiteY1420" fmla="*/ 99006 h 1400577"/>
                <a:gd name="connsiteX1421" fmla="*/ 1537617 w 1698803"/>
                <a:gd name="connsiteY1421" fmla="*/ 97195 h 1400577"/>
                <a:gd name="connsiteX1422" fmla="*/ 1539428 w 1698803"/>
                <a:gd name="connsiteY1422" fmla="*/ 93573 h 1400577"/>
                <a:gd name="connsiteX1423" fmla="*/ 1544257 w 1698803"/>
                <a:gd name="connsiteY1423" fmla="*/ 94781 h 1400577"/>
                <a:gd name="connsiteX1424" fmla="*/ 1553313 w 1698803"/>
                <a:gd name="connsiteY1424" fmla="*/ 88140 h 1400577"/>
                <a:gd name="connsiteX1425" fmla="*/ 1556935 w 1698803"/>
                <a:gd name="connsiteY1425" fmla="*/ 88140 h 1400577"/>
                <a:gd name="connsiteX1426" fmla="*/ 1560557 w 1698803"/>
                <a:gd name="connsiteY1426" fmla="*/ 91158 h 1400577"/>
                <a:gd name="connsiteX1427" fmla="*/ 1568405 w 1698803"/>
                <a:gd name="connsiteY1427" fmla="*/ 91158 h 1400577"/>
                <a:gd name="connsiteX1428" fmla="*/ 1575650 w 1698803"/>
                <a:gd name="connsiteY1428" fmla="*/ 101421 h 1400577"/>
                <a:gd name="connsiteX1429" fmla="*/ 1581083 w 1698803"/>
                <a:gd name="connsiteY1429" fmla="*/ 101421 h 1400577"/>
                <a:gd name="connsiteX1430" fmla="*/ 1584705 w 1698803"/>
                <a:gd name="connsiteY1430" fmla="*/ 109269 h 1400577"/>
                <a:gd name="connsiteX1431" fmla="*/ 1591346 w 1698803"/>
                <a:gd name="connsiteY1431" fmla="*/ 113495 h 1400577"/>
                <a:gd name="connsiteX1432" fmla="*/ 1591950 w 1698803"/>
                <a:gd name="connsiteY1432" fmla="*/ 120136 h 1400577"/>
                <a:gd name="connsiteX1433" fmla="*/ 1597383 w 1698803"/>
                <a:gd name="connsiteY1433" fmla="*/ 125569 h 1400577"/>
                <a:gd name="connsiteX1434" fmla="*/ 1599798 w 1698803"/>
                <a:gd name="connsiteY1434" fmla="*/ 131606 h 1400577"/>
                <a:gd name="connsiteX1435" fmla="*/ 1594968 w 1698803"/>
                <a:gd name="connsiteY1435" fmla="*/ 138247 h 1400577"/>
                <a:gd name="connsiteX1436" fmla="*/ 1597383 w 1698803"/>
                <a:gd name="connsiteY1436" fmla="*/ 144284 h 1400577"/>
                <a:gd name="connsiteX1437" fmla="*/ 1604024 w 1698803"/>
                <a:gd name="connsiteY1437" fmla="*/ 146698 h 1400577"/>
                <a:gd name="connsiteX1438" fmla="*/ 1605835 w 1698803"/>
                <a:gd name="connsiteY1438" fmla="*/ 146095 h 1400577"/>
                <a:gd name="connsiteX1439" fmla="*/ 1607042 w 1698803"/>
                <a:gd name="connsiteY1439" fmla="*/ 139454 h 1400577"/>
                <a:gd name="connsiteX1440" fmla="*/ 1613079 w 1698803"/>
                <a:gd name="connsiteY1440" fmla="*/ 141265 h 1400577"/>
                <a:gd name="connsiteX1441" fmla="*/ 1622135 w 1698803"/>
                <a:gd name="connsiteY1441" fmla="*/ 142472 h 1400577"/>
                <a:gd name="connsiteX1442" fmla="*/ 1625757 w 1698803"/>
                <a:gd name="connsiteY1442" fmla="*/ 146698 h 1400577"/>
                <a:gd name="connsiteX1443" fmla="*/ 1631190 w 1698803"/>
                <a:gd name="connsiteY1443" fmla="*/ 149717 h 1400577"/>
                <a:gd name="connsiteX1444" fmla="*/ 1630586 w 1698803"/>
                <a:gd name="connsiteY1444" fmla="*/ 152735 h 1400577"/>
                <a:gd name="connsiteX1445" fmla="*/ 1634812 w 1698803"/>
                <a:gd name="connsiteY1445" fmla="*/ 152735 h 1400577"/>
                <a:gd name="connsiteX1446" fmla="*/ 1637227 w 1698803"/>
                <a:gd name="connsiteY1446" fmla="*/ 156961 h 1400577"/>
                <a:gd name="connsiteX1447" fmla="*/ 1642056 w 1698803"/>
                <a:gd name="connsiteY1447" fmla="*/ 158169 h 1400577"/>
                <a:gd name="connsiteX1448" fmla="*/ 1649904 w 1698803"/>
                <a:gd name="connsiteY1448" fmla="*/ 155150 h 140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Lst>
              <a:rect l="l" t="t" r="r" b="b"/>
              <a:pathLst>
                <a:path w="1698803" h="1400577">
                  <a:moveTo>
                    <a:pt x="1649904" y="155150"/>
                  </a:moveTo>
                  <a:lnTo>
                    <a:pt x="1653527" y="159980"/>
                  </a:lnTo>
                  <a:lnTo>
                    <a:pt x="1653527" y="162395"/>
                  </a:lnTo>
                  <a:lnTo>
                    <a:pt x="1649904" y="164809"/>
                  </a:lnTo>
                  <a:lnTo>
                    <a:pt x="1646282" y="172054"/>
                  </a:lnTo>
                  <a:lnTo>
                    <a:pt x="1639038" y="178091"/>
                  </a:lnTo>
                  <a:lnTo>
                    <a:pt x="1632397" y="180506"/>
                  </a:lnTo>
                  <a:lnTo>
                    <a:pt x="1630586" y="182920"/>
                  </a:lnTo>
                  <a:lnTo>
                    <a:pt x="1625153" y="184731"/>
                  </a:lnTo>
                  <a:lnTo>
                    <a:pt x="1622135" y="183524"/>
                  </a:lnTo>
                  <a:lnTo>
                    <a:pt x="1619720" y="187750"/>
                  </a:lnTo>
                  <a:lnTo>
                    <a:pt x="1612475" y="190768"/>
                  </a:lnTo>
                  <a:lnTo>
                    <a:pt x="1608853" y="190165"/>
                  </a:lnTo>
                  <a:lnTo>
                    <a:pt x="1604627" y="206465"/>
                  </a:lnTo>
                  <a:lnTo>
                    <a:pt x="1607042" y="217331"/>
                  </a:lnTo>
                  <a:lnTo>
                    <a:pt x="1606438" y="221557"/>
                  </a:lnTo>
                  <a:lnTo>
                    <a:pt x="1602212" y="226386"/>
                  </a:lnTo>
                  <a:lnTo>
                    <a:pt x="1605231" y="230008"/>
                  </a:lnTo>
                  <a:lnTo>
                    <a:pt x="1605231" y="234838"/>
                  </a:lnTo>
                  <a:lnTo>
                    <a:pt x="1609457" y="244497"/>
                  </a:lnTo>
                  <a:lnTo>
                    <a:pt x="1625153" y="243894"/>
                  </a:lnTo>
                  <a:lnTo>
                    <a:pt x="1628171" y="252949"/>
                  </a:lnTo>
                  <a:lnTo>
                    <a:pt x="1628171" y="262608"/>
                  </a:lnTo>
                  <a:lnTo>
                    <a:pt x="1629379" y="268042"/>
                  </a:lnTo>
                  <a:lnTo>
                    <a:pt x="1626964" y="274682"/>
                  </a:lnTo>
                  <a:lnTo>
                    <a:pt x="1626964" y="280116"/>
                  </a:lnTo>
                  <a:lnTo>
                    <a:pt x="1629379" y="284341"/>
                  </a:lnTo>
                  <a:lnTo>
                    <a:pt x="1630586" y="292190"/>
                  </a:lnTo>
                  <a:lnTo>
                    <a:pt x="1633605" y="295208"/>
                  </a:lnTo>
                  <a:lnTo>
                    <a:pt x="1634208" y="299434"/>
                  </a:lnTo>
                  <a:lnTo>
                    <a:pt x="1621531" y="303056"/>
                  </a:lnTo>
                  <a:lnTo>
                    <a:pt x="1615494" y="307886"/>
                  </a:lnTo>
                  <a:lnTo>
                    <a:pt x="1614286" y="312715"/>
                  </a:lnTo>
                  <a:lnTo>
                    <a:pt x="1617909" y="319356"/>
                  </a:lnTo>
                  <a:lnTo>
                    <a:pt x="1622135" y="319960"/>
                  </a:lnTo>
                  <a:lnTo>
                    <a:pt x="1628775" y="316941"/>
                  </a:lnTo>
                  <a:lnTo>
                    <a:pt x="1629983" y="314526"/>
                  </a:lnTo>
                  <a:lnTo>
                    <a:pt x="1634208" y="313923"/>
                  </a:lnTo>
                  <a:lnTo>
                    <a:pt x="1643264" y="315734"/>
                  </a:lnTo>
                  <a:lnTo>
                    <a:pt x="1640849" y="318752"/>
                  </a:lnTo>
                  <a:lnTo>
                    <a:pt x="1642660" y="324185"/>
                  </a:lnTo>
                  <a:lnTo>
                    <a:pt x="1640245" y="326600"/>
                  </a:lnTo>
                  <a:lnTo>
                    <a:pt x="1640849" y="331430"/>
                  </a:lnTo>
                  <a:lnTo>
                    <a:pt x="1639038" y="347126"/>
                  </a:lnTo>
                  <a:lnTo>
                    <a:pt x="1637227" y="350748"/>
                  </a:lnTo>
                  <a:lnTo>
                    <a:pt x="1639038" y="353163"/>
                  </a:lnTo>
                  <a:lnTo>
                    <a:pt x="1636623" y="357992"/>
                  </a:lnTo>
                  <a:lnTo>
                    <a:pt x="1635416" y="362218"/>
                  </a:lnTo>
                  <a:lnTo>
                    <a:pt x="1639038" y="365840"/>
                  </a:lnTo>
                  <a:lnTo>
                    <a:pt x="1642056" y="377311"/>
                  </a:lnTo>
                  <a:lnTo>
                    <a:pt x="1626360" y="381537"/>
                  </a:lnTo>
                  <a:lnTo>
                    <a:pt x="1620323" y="389385"/>
                  </a:lnTo>
                  <a:lnTo>
                    <a:pt x="1616701" y="388177"/>
                  </a:lnTo>
                  <a:lnTo>
                    <a:pt x="1608853" y="389385"/>
                  </a:lnTo>
                  <a:lnTo>
                    <a:pt x="1601005" y="393611"/>
                  </a:lnTo>
                  <a:lnTo>
                    <a:pt x="1593761" y="395422"/>
                  </a:lnTo>
                  <a:lnTo>
                    <a:pt x="1596779" y="402062"/>
                  </a:lnTo>
                  <a:lnTo>
                    <a:pt x="1599798" y="404477"/>
                  </a:lnTo>
                  <a:lnTo>
                    <a:pt x="1599798" y="407496"/>
                  </a:lnTo>
                  <a:lnTo>
                    <a:pt x="1596175" y="408703"/>
                  </a:lnTo>
                  <a:lnTo>
                    <a:pt x="1594364" y="414136"/>
                  </a:lnTo>
                  <a:lnTo>
                    <a:pt x="1596175" y="417155"/>
                  </a:lnTo>
                  <a:lnTo>
                    <a:pt x="1602816" y="420173"/>
                  </a:lnTo>
                  <a:lnTo>
                    <a:pt x="1606438" y="420173"/>
                  </a:lnTo>
                  <a:lnTo>
                    <a:pt x="1607646" y="416551"/>
                  </a:lnTo>
                  <a:lnTo>
                    <a:pt x="1622738" y="421381"/>
                  </a:lnTo>
                  <a:lnTo>
                    <a:pt x="1626360" y="424399"/>
                  </a:lnTo>
                  <a:lnTo>
                    <a:pt x="1625153" y="429832"/>
                  </a:lnTo>
                  <a:lnTo>
                    <a:pt x="1627568" y="434058"/>
                  </a:lnTo>
                  <a:lnTo>
                    <a:pt x="1624549" y="447943"/>
                  </a:lnTo>
                  <a:lnTo>
                    <a:pt x="1626964" y="452773"/>
                  </a:lnTo>
                  <a:lnTo>
                    <a:pt x="1624549" y="455791"/>
                  </a:lnTo>
                  <a:lnTo>
                    <a:pt x="1622135" y="463639"/>
                  </a:lnTo>
                  <a:lnTo>
                    <a:pt x="1618512" y="464847"/>
                  </a:lnTo>
                  <a:lnTo>
                    <a:pt x="1611872" y="463036"/>
                  </a:lnTo>
                  <a:lnTo>
                    <a:pt x="1610664" y="460621"/>
                  </a:lnTo>
                  <a:lnTo>
                    <a:pt x="1606438" y="458810"/>
                  </a:lnTo>
                  <a:lnTo>
                    <a:pt x="1602212" y="462432"/>
                  </a:lnTo>
                  <a:lnTo>
                    <a:pt x="1598590" y="463639"/>
                  </a:lnTo>
                  <a:lnTo>
                    <a:pt x="1597987" y="468469"/>
                  </a:lnTo>
                  <a:lnTo>
                    <a:pt x="1606438" y="472091"/>
                  </a:lnTo>
                  <a:lnTo>
                    <a:pt x="1610061" y="469676"/>
                  </a:lnTo>
                  <a:lnTo>
                    <a:pt x="1615494" y="472091"/>
                  </a:lnTo>
                  <a:lnTo>
                    <a:pt x="1617305" y="477524"/>
                  </a:lnTo>
                  <a:lnTo>
                    <a:pt x="1612475" y="479939"/>
                  </a:lnTo>
                  <a:lnTo>
                    <a:pt x="1609457" y="486580"/>
                  </a:lnTo>
                  <a:lnTo>
                    <a:pt x="1604024" y="490202"/>
                  </a:lnTo>
                  <a:lnTo>
                    <a:pt x="1596779" y="488995"/>
                  </a:lnTo>
                  <a:lnTo>
                    <a:pt x="1597383" y="493824"/>
                  </a:lnTo>
                  <a:lnTo>
                    <a:pt x="1601005" y="493221"/>
                  </a:lnTo>
                  <a:lnTo>
                    <a:pt x="1608249" y="493824"/>
                  </a:lnTo>
                  <a:lnTo>
                    <a:pt x="1614286" y="496843"/>
                  </a:lnTo>
                  <a:lnTo>
                    <a:pt x="1612475" y="492013"/>
                  </a:lnTo>
                  <a:lnTo>
                    <a:pt x="1609457" y="490202"/>
                  </a:lnTo>
                  <a:lnTo>
                    <a:pt x="1613079" y="486580"/>
                  </a:lnTo>
                  <a:lnTo>
                    <a:pt x="1621531" y="485976"/>
                  </a:lnTo>
                  <a:lnTo>
                    <a:pt x="1626964" y="490202"/>
                  </a:lnTo>
                  <a:lnTo>
                    <a:pt x="1625757" y="498050"/>
                  </a:lnTo>
                  <a:lnTo>
                    <a:pt x="1632397" y="502276"/>
                  </a:lnTo>
                  <a:lnTo>
                    <a:pt x="1634812" y="505898"/>
                  </a:lnTo>
                  <a:lnTo>
                    <a:pt x="1645679" y="510124"/>
                  </a:lnTo>
                  <a:lnTo>
                    <a:pt x="1652319" y="516161"/>
                  </a:lnTo>
                  <a:lnTo>
                    <a:pt x="1649904" y="530650"/>
                  </a:lnTo>
                  <a:lnTo>
                    <a:pt x="1651112" y="534272"/>
                  </a:lnTo>
                  <a:lnTo>
                    <a:pt x="1663186" y="534272"/>
                  </a:lnTo>
                  <a:lnTo>
                    <a:pt x="1672241" y="539705"/>
                  </a:lnTo>
                  <a:lnTo>
                    <a:pt x="1672845" y="543327"/>
                  </a:lnTo>
                  <a:lnTo>
                    <a:pt x="1676467" y="545139"/>
                  </a:lnTo>
                  <a:lnTo>
                    <a:pt x="1683712" y="543931"/>
                  </a:lnTo>
                  <a:lnTo>
                    <a:pt x="1686730" y="545742"/>
                  </a:lnTo>
                  <a:lnTo>
                    <a:pt x="1687937" y="550572"/>
                  </a:lnTo>
                  <a:lnTo>
                    <a:pt x="1690352" y="552987"/>
                  </a:lnTo>
                  <a:lnTo>
                    <a:pt x="1695785" y="554194"/>
                  </a:lnTo>
                  <a:lnTo>
                    <a:pt x="1698200" y="558420"/>
                  </a:lnTo>
                  <a:lnTo>
                    <a:pt x="1698804" y="565664"/>
                  </a:lnTo>
                  <a:lnTo>
                    <a:pt x="1693371" y="570494"/>
                  </a:lnTo>
                  <a:lnTo>
                    <a:pt x="1686730" y="570494"/>
                  </a:lnTo>
                  <a:lnTo>
                    <a:pt x="1677071" y="574116"/>
                  </a:lnTo>
                  <a:lnTo>
                    <a:pt x="1681297" y="580757"/>
                  </a:lnTo>
                  <a:lnTo>
                    <a:pt x="1682504" y="583775"/>
                  </a:lnTo>
                  <a:lnTo>
                    <a:pt x="1688541" y="587397"/>
                  </a:lnTo>
                  <a:lnTo>
                    <a:pt x="1687937" y="589812"/>
                  </a:lnTo>
                  <a:lnTo>
                    <a:pt x="1672845" y="600075"/>
                  </a:lnTo>
                  <a:lnTo>
                    <a:pt x="1669223" y="604905"/>
                  </a:lnTo>
                  <a:lnTo>
                    <a:pt x="1658960" y="605508"/>
                  </a:lnTo>
                  <a:lnTo>
                    <a:pt x="1655941" y="604905"/>
                  </a:lnTo>
                  <a:lnTo>
                    <a:pt x="1655941" y="598868"/>
                  </a:lnTo>
                  <a:lnTo>
                    <a:pt x="1651716" y="595849"/>
                  </a:lnTo>
                  <a:lnTo>
                    <a:pt x="1642056" y="600679"/>
                  </a:lnTo>
                  <a:lnTo>
                    <a:pt x="1639038" y="599471"/>
                  </a:lnTo>
                  <a:lnTo>
                    <a:pt x="1635416" y="590416"/>
                  </a:lnTo>
                  <a:lnTo>
                    <a:pt x="1635416" y="584983"/>
                  </a:lnTo>
                  <a:lnTo>
                    <a:pt x="1633001" y="580153"/>
                  </a:lnTo>
                  <a:lnTo>
                    <a:pt x="1629983" y="580757"/>
                  </a:lnTo>
                  <a:lnTo>
                    <a:pt x="1624549" y="585586"/>
                  </a:lnTo>
                  <a:lnTo>
                    <a:pt x="1620927" y="591623"/>
                  </a:lnTo>
                  <a:lnTo>
                    <a:pt x="1613683" y="593434"/>
                  </a:lnTo>
                  <a:lnTo>
                    <a:pt x="1611872" y="595849"/>
                  </a:lnTo>
                  <a:lnTo>
                    <a:pt x="1606438" y="608527"/>
                  </a:lnTo>
                  <a:lnTo>
                    <a:pt x="1601005" y="612753"/>
                  </a:lnTo>
                  <a:lnTo>
                    <a:pt x="1594968" y="613960"/>
                  </a:lnTo>
                  <a:lnTo>
                    <a:pt x="1592553" y="619997"/>
                  </a:lnTo>
                  <a:lnTo>
                    <a:pt x="1594364" y="624827"/>
                  </a:lnTo>
                  <a:lnTo>
                    <a:pt x="1593157" y="627845"/>
                  </a:lnTo>
                  <a:lnTo>
                    <a:pt x="1585913" y="632071"/>
                  </a:lnTo>
                  <a:lnTo>
                    <a:pt x="1581687" y="636297"/>
                  </a:lnTo>
                  <a:lnTo>
                    <a:pt x="1581083" y="639919"/>
                  </a:lnTo>
                  <a:lnTo>
                    <a:pt x="1582894" y="645352"/>
                  </a:lnTo>
                  <a:lnTo>
                    <a:pt x="1580479" y="648371"/>
                  </a:lnTo>
                  <a:lnTo>
                    <a:pt x="1579876" y="653200"/>
                  </a:lnTo>
                  <a:lnTo>
                    <a:pt x="1574442" y="657426"/>
                  </a:lnTo>
                  <a:lnTo>
                    <a:pt x="1575650" y="661048"/>
                  </a:lnTo>
                  <a:lnTo>
                    <a:pt x="1570217" y="670104"/>
                  </a:lnTo>
                  <a:lnTo>
                    <a:pt x="1569009" y="680367"/>
                  </a:lnTo>
                  <a:lnTo>
                    <a:pt x="1570820" y="683989"/>
                  </a:lnTo>
                  <a:lnTo>
                    <a:pt x="1575046" y="687611"/>
                  </a:lnTo>
                  <a:lnTo>
                    <a:pt x="1584101" y="698478"/>
                  </a:lnTo>
                  <a:lnTo>
                    <a:pt x="1586516" y="705722"/>
                  </a:lnTo>
                  <a:lnTo>
                    <a:pt x="1585913" y="708741"/>
                  </a:lnTo>
                  <a:lnTo>
                    <a:pt x="1580479" y="711759"/>
                  </a:lnTo>
                  <a:lnTo>
                    <a:pt x="1576253" y="712363"/>
                  </a:lnTo>
                  <a:lnTo>
                    <a:pt x="1570820" y="719003"/>
                  </a:lnTo>
                  <a:lnTo>
                    <a:pt x="1567198" y="718400"/>
                  </a:lnTo>
                  <a:lnTo>
                    <a:pt x="1564180" y="722022"/>
                  </a:lnTo>
                  <a:lnTo>
                    <a:pt x="1570217" y="728663"/>
                  </a:lnTo>
                  <a:lnTo>
                    <a:pt x="1565387" y="732285"/>
                  </a:lnTo>
                  <a:lnTo>
                    <a:pt x="1556331" y="733492"/>
                  </a:lnTo>
                  <a:lnTo>
                    <a:pt x="1553917" y="737718"/>
                  </a:lnTo>
                  <a:lnTo>
                    <a:pt x="1549087" y="737114"/>
                  </a:lnTo>
                  <a:lnTo>
                    <a:pt x="1547276" y="733492"/>
                  </a:lnTo>
                  <a:lnTo>
                    <a:pt x="1537013" y="737718"/>
                  </a:lnTo>
                  <a:lnTo>
                    <a:pt x="1531580" y="732285"/>
                  </a:lnTo>
                  <a:lnTo>
                    <a:pt x="1524335" y="728059"/>
                  </a:lnTo>
                  <a:lnTo>
                    <a:pt x="1521317" y="722626"/>
                  </a:lnTo>
                  <a:lnTo>
                    <a:pt x="1518902" y="721418"/>
                  </a:lnTo>
                  <a:lnTo>
                    <a:pt x="1517091" y="718400"/>
                  </a:lnTo>
                  <a:lnTo>
                    <a:pt x="1500791" y="714174"/>
                  </a:lnTo>
                  <a:lnTo>
                    <a:pt x="1497773" y="711759"/>
                  </a:lnTo>
                  <a:lnTo>
                    <a:pt x="1492943" y="703911"/>
                  </a:lnTo>
                  <a:lnTo>
                    <a:pt x="1499584" y="702704"/>
                  </a:lnTo>
                  <a:lnTo>
                    <a:pt x="1501999" y="697874"/>
                  </a:lnTo>
                  <a:lnTo>
                    <a:pt x="1502602" y="680970"/>
                  </a:lnTo>
                  <a:lnTo>
                    <a:pt x="1500791" y="673122"/>
                  </a:lnTo>
                  <a:lnTo>
                    <a:pt x="1501395" y="662859"/>
                  </a:lnTo>
                  <a:lnTo>
                    <a:pt x="1499584" y="658030"/>
                  </a:lnTo>
                  <a:lnTo>
                    <a:pt x="1492340" y="657426"/>
                  </a:lnTo>
                  <a:lnTo>
                    <a:pt x="1488114" y="659841"/>
                  </a:lnTo>
                  <a:lnTo>
                    <a:pt x="1485095" y="658030"/>
                  </a:lnTo>
                  <a:lnTo>
                    <a:pt x="1486303" y="654408"/>
                  </a:lnTo>
                  <a:lnTo>
                    <a:pt x="1485699" y="644749"/>
                  </a:lnTo>
                  <a:lnTo>
                    <a:pt x="1488114" y="640523"/>
                  </a:lnTo>
                  <a:lnTo>
                    <a:pt x="1495358" y="636297"/>
                  </a:lnTo>
                  <a:lnTo>
                    <a:pt x="1503206" y="629053"/>
                  </a:lnTo>
                  <a:lnTo>
                    <a:pt x="1498980" y="623016"/>
                  </a:lnTo>
                  <a:lnTo>
                    <a:pt x="1498377" y="618186"/>
                  </a:lnTo>
                  <a:lnTo>
                    <a:pt x="1503206" y="605508"/>
                  </a:lnTo>
                  <a:lnTo>
                    <a:pt x="1506828" y="602490"/>
                  </a:lnTo>
                  <a:lnTo>
                    <a:pt x="1506225" y="594038"/>
                  </a:lnTo>
                  <a:lnTo>
                    <a:pt x="1507432" y="591020"/>
                  </a:lnTo>
                  <a:lnTo>
                    <a:pt x="1509243" y="579549"/>
                  </a:lnTo>
                  <a:lnTo>
                    <a:pt x="1503810" y="571097"/>
                  </a:lnTo>
                  <a:lnTo>
                    <a:pt x="1503206" y="566872"/>
                  </a:lnTo>
                  <a:lnTo>
                    <a:pt x="1496565" y="559627"/>
                  </a:lnTo>
                  <a:lnTo>
                    <a:pt x="1489925" y="557816"/>
                  </a:lnTo>
                  <a:lnTo>
                    <a:pt x="1479662" y="549968"/>
                  </a:lnTo>
                  <a:lnTo>
                    <a:pt x="1477247" y="543327"/>
                  </a:lnTo>
                  <a:lnTo>
                    <a:pt x="1472417" y="540913"/>
                  </a:lnTo>
                  <a:lnTo>
                    <a:pt x="1468795" y="536687"/>
                  </a:lnTo>
                  <a:lnTo>
                    <a:pt x="1461551" y="535480"/>
                  </a:lnTo>
                  <a:lnTo>
                    <a:pt x="1455514" y="539705"/>
                  </a:lnTo>
                  <a:lnTo>
                    <a:pt x="1448270" y="541516"/>
                  </a:lnTo>
                  <a:lnTo>
                    <a:pt x="1440422" y="541516"/>
                  </a:lnTo>
                  <a:lnTo>
                    <a:pt x="1436799" y="543931"/>
                  </a:lnTo>
                  <a:lnTo>
                    <a:pt x="1433781" y="549364"/>
                  </a:lnTo>
                  <a:lnTo>
                    <a:pt x="1432573" y="556609"/>
                  </a:lnTo>
                  <a:lnTo>
                    <a:pt x="1430762" y="557816"/>
                  </a:lnTo>
                  <a:lnTo>
                    <a:pt x="1425329" y="556005"/>
                  </a:lnTo>
                  <a:lnTo>
                    <a:pt x="1421707" y="552383"/>
                  </a:lnTo>
                  <a:lnTo>
                    <a:pt x="1420500" y="547553"/>
                  </a:lnTo>
                  <a:lnTo>
                    <a:pt x="1415066" y="548761"/>
                  </a:lnTo>
                  <a:lnTo>
                    <a:pt x="1414463" y="554194"/>
                  </a:lnTo>
                  <a:lnTo>
                    <a:pt x="1405407" y="558420"/>
                  </a:lnTo>
                  <a:lnTo>
                    <a:pt x="1402992" y="554194"/>
                  </a:lnTo>
                  <a:lnTo>
                    <a:pt x="1399370" y="550572"/>
                  </a:lnTo>
                  <a:lnTo>
                    <a:pt x="1393937" y="550572"/>
                  </a:lnTo>
                  <a:lnTo>
                    <a:pt x="1384881" y="544535"/>
                  </a:lnTo>
                  <a:lnTo>
                    <a:pt x="1384881" y="542724"/>
                  </a:lnTo>
                  <a:lnTo>
                    <a:pt x="1378844" y="542120"/>
                  </a:lnTo>
                  <a:lnTo>
                    <a:pt x="1373411" y="543931"/>
                  </a:lnTo>
                  <a:lnTo>
                    <a:pt x="1371600" y="538498"/>
                  </a:lnTo>
                  <a:lnTo>
                    <a:pt x="1361337" y="533668"/>
                  </a:lnTo>
                  <a:lnTo>
                    <a:pt x="1357715" y="534272"/>
                  </a:lnTo>
                  <a:lnTo>
                    <a:pt x="1360130" y="540913"/>
                  </a:lnTo>
                  <a:lnTo>
                    <a:pt x="1358319" y="545139"/>
                  </a:lnTo>
                  <a:lnTo>
                    <a:pt x="1357715" y="552383"/>
                  </a:lnTo>
                  <a:lnTo>
                    <a:pt x="1352886" y="556005"/>
                  </a:lnTo>
                  <a:lnTo>
                    <a:pt x="1351678" y="561438"/>
                  </a:lnTo>
                  <a:lnTo>
                    <a:pt x="1353489" y="565664"/>
                  </a:lnTo>
                  <a:lnTo>
                    <a:pt x="1347452" y="567475"/>
                  </a:lnTo>
                  <a:lnTo>
                    <a:pt x="1343226" y="565060"/>
                  </a:lnTo>
                  <a:lnTo>
                    <a:pt x="1337793" y="557816"/>
                  </a:lnTo>
                  <a:lnTo>
                    <a:pt x="1329945" y="555401"/>
                  </a:lnTo>
                  <a:lnTo>
                    <a:pt x="1329945" y="551779"/>
                  </a:lnTo>
                  <a:lnTo>
                    <a:pt x="1321493" y="551175"/>
                  </a:lnTo>
                  <a:lnTo>
                    <a:pt x="1319078" y="548157"/>
                  </a:lnTo>
                  <a:lnTo>
                    <a:pt x="1312438" y="549364"/>
                  </a:lnTo>
                  <a:lnTo>
                    <a:pt x="1307005" y="544535"/>
                  </a:lnTo>
                  <a:lnTo>
                    <a:pt x="1303986" y="546950"/>
                  </a:lnTo>
                  <a:lnTo>
                    <a:pt x="1299157" y="546950"/>
                  </a:lnTo>
                  <a:lnTo>
                    <a:pt x="1299157" y="544535"/>
                  </a:lnTo>
                  <a:lnTo>
                    <a:pt x="1303986" y="540913"/>
                  </a:lnTo>
                  <a:lnTo>
                    <a:pt x="1303986" y="538498"/>
                  </a:lnTo>
                  <a:lnTo>
                    <a:pt x="1300968" y="532461"/>
                  </a:lnTo>
                  <a:lnTo>
                    <a:pt x="1302175" y="525217"/>
                  </a:lnTo>
                  <a:lnTo>
                    <a:pt x="1296742" y="522198"/>
                  </a:lnTo>
                  <a:lnTo>
                    <a:pt x="1291308" y="521595"/>
                  </a:lnTo>
                  <a:lnTo>
                    <a:pt x="1285875" y="524009"/>
                  </a:lnTo>
                  <a:lnTo>
                    <a:pt x="1279838" y="524009"/>
                  </a:lnTo>
                  <a:lnTo>
                    <a:pt x="1280442" y="514954"/>
                  </a:lnTo>
                  <a:lnTo>
                    <a:pt x="1279234" y="507709"/>
                  </a:lnTo>
                  <a:lnTo>
                    <a:pt x="1276820" y="501672"/>
                  </a:lnTo>
                  <a:lnTo>
                    <a:pt x="1268972" y="501672"/>
                  </a:lnTo>
                  <a:lnTo>
                    <a:pt x="1264142" y="496843"/>
                  </a:lnTo>
                  <a:lnTo>
                    <a:pt x="1259916" y="498050"/>
                  </a:lnTo>
                  <a:lnTo>
                    <a:pt x="1254483" y="496843"/>
                  </a:lnTo>
                  <a:lnTo>
                    <a:pt x="1250257" y="499861"/>
                  </a:lnTo>
                  <a:lnTo>
                    <a:pt x="1247239" y="495635"/>
                  </a:lnTo>
                  <a:lnTo>
                    <a:pt x="1230335" y="490806"/>
                  </a:lnTo>
                  <a:lnTo>
                    <a:pt x="1226713" y="488391"/>
                  </a:lnTo>
                  <a:lnTo>
                    <a:pt x="1223091" y="490202"/>
                  </a:lnTo>
                  <a:lnTo>
                    <a:pt x="1211017" y="487787"/>
                  </a:lnTo>
                  <a:lnTo>
                    <a:pt x="1204376" y="493824"/>
                  </a:lnTo>
                  <a:lnTo>
                    <a:pt x="1200754" y="488995"/>
                  </a:lnTo>
                  <a:lnTo>
                    <a:pt x="1191095" y="487184"/>
                  </a:lnTo>
                  <a:lnTo>
                    <a:pt x="1184454" y="484769"/>
                  </a:lnTo>
                  <a:lnTo>
                    <a:pt x="1182039" y="481147"/>
                  </a:lnTo>
                  <a:lnTo>
                    <a:pt x="1181436" y="475110"/>
                  </a:lnTo>
                  <a:lnTo>
                    <a:pt x="1171776" y="474506"/>
                  </a:lnTo>
                  <a:lnTo>
                    <a:pt x="1166343" y="467865"/>
                  </a:lnTo>
                  <a:lnTo>
                    <a:pt x="1163325" y="481750"/>
                  </a:lnTo>
                  <a:lnTo>
                    <a:pt x="1172380" y="484165"/>
                  </a:lnTo>
                  <a:lnTo>
                    <a:pt x="1172380" y="489598"/>
                  </a:lnTo>
                  <a:lnTo>
                    <a:pt x="1176606" y="491410"/>
                  </a:lnTo>
                  <a:lnTo>
                    <a:pt x="1178417" y="496843"/>
                  </a:lnTo>
                  <a:lnTo>
                    <a:pt x="1176606" y="502276"/>
                  </a:lnTo>
                  <a:lnTo>
                    <a:pt x="1173587" y="507106"/>
                  </a:lnTo>
                  <a:lnTo>
                    <a:pt x="1173587" y="511332"/>
                  </a:lnTo>
                  <a:lnTo>
                    <a:pt x="1168758" y="513746"/>
                  </a:lnTo>
                  <a:lnTo>
                    <a:pt x="1167550" y="516161"/>
                  </a:lnTo>
                  <a:lnTo>
                    <a:pt x="1161513" y="516765"/>
                  </a:lnTo>
                  <a:lnTo>
                    <a:pt x="1157891" y="522198"/>
                  </a:lnTo>
                  <a:lnTo>
                    <a:pt x="1161513" y="524613"/>
                  </a:lnTo>
                  <a:lnTo>
                    <a:pt x="1166343" y="535480"/>
                  </a:lnTo>
                  <a:lnTo>
                    <a:pt x="1166343" y="542724"/>
                  </a:lnTo>
                  <a:lnTo>
                    <a:pt x="1163325" y="545139"/>
                  </a:lnTo>
                  <a:lnTo>
                    <a:pt x="1163928" y="557212"/>
                  </a:lnTo>
                  <a:lnTo>
                    <a:pt x="1166343" y="560835"/>
                  </a:lnTo>
                  <a:lnTo>
                    <a:pt x="1166947" y="565664"/>
                  </a:lnTo>
                  <a:lnTo>
                    <a:pt x="1163928" y="569286"/>
                  </a:lnTo>
                  <a:lnTo>
                    <a:pt x="1159099" y="568079"/>
                  </a:lnTo>
                  <a:lnTo>
                    <a:pt x="1154269" y="573512"/>
                  </a:lnTo>
                  <a:lnTo>
                    <a:pt x="1148836" y="572305"/>
                  </a:lnTo>
                  <a:lnTo>
                    <a:pt x="1140988" y="580757"/>
                  </a:lnTo>
                  <a:lnTo>
                    <a:pt x="1139780" y="590416"/>
                  </a:lnTo>
                  <a:lnTo>
                    <a:pt x="1143403" y="594642"/>
                  </a:lnTo>
                  <a:lnTo>
                    <a:pt x="1142195" y="601282"/>
                  </a:lnTo>
                  <a:lnTo>
                    <a:pt x="1140384" y="606716"/>
                  </a:lnTo>
                  <a:lnTo>
                    <a:pt x="1140384" y="614564"/>
                  </a:lnTo>
                  <a:lnTo>
                    <a:pt x="1133140" y="616979"/>
                  </a:lnTo>
                  <a:lnTo>
                    <a:pt x="1128914" y="613356"/>
                  </a:lnTo>
                  <a:lnTo>
                    <a:pt x="1122877" y="613960"/>
                  </a:lnTo>
                  <a:lnTo>
                    <a:pt x="1119255" y="611545"/>
                  </a:lnTo>
                  <a:lnTo>
                    <a:pt x="1114425" y="615168"/>
                  </a:lnTo>
                  <a:lnTo>
                    <a:pt x="1112614" y="613356"/>
                  </a:lnTo>
                  <a:lnTo>
                    <a:pt x="1112010" y="608527"/>
                  </a:lnTo>
                  <a:lnTo>
                    <a:pt x="1108388" y="606716"/>
                  </a:lnTo>
                  <a:lnTo>
                    <a:pt x="1104766" y="601886"/>
                  </a:lnTo>
                  <a:lnTo>
                    <a:pt x="1099333" y="600075"/>
                  </a:lnTo>
                  <a:lnTo>
                    <a:pt x="1097521" y="597057"/>
                  </a:lnTo>
                  <a:lnTo>
                    <a:pt x="1092088" y="592831"/>
                  </a:lnTo>
                  <a:lnTo>
                    <a:pt x="1087259" y="594642"/>
                  </a:lnTo>
                  <a:lnTo>
                    <a:pt x="1084240" y="597660"/>
                  </a:lnTo>
                  <a:lnTo>
                    <a:pt x="1073977" y="601282"/>
                  </a:lnTo>
                  <a:lnTo>
                    <a:pt x="1073977" y="605508"/>
                  </a:lnTo>
                  <a:lnTo>
                    <a:pt x="1081826" y="606716"/>
                  </a:lnTo>
                  <a:lnTo>
                    <a:pt x="1081826" y="611545"/>
                  </a:lnTo>
                  <a:lnTo>
                    <a:pt x="1078807" y="610338"/>
                  </a:lnTo>
                  <a:lnTo>
                    <a:pt x="1075185" y="613356"/>
                  </a:lnTo>
                  <a:lnTo>
                    <a:pt x="1070355" y="626034"/>
                  </a:lnTo>
                  <a:lnTo>
                    <a:pt x="1072166" y="629053"/>
                  </a:lnTo>
                  <a:lnTo>
                    <a:pt x="1071563" y="633279"/>
                  </a:lnTo>
                  <a:lnTo>
                    <a:pt x="1068544" y="638108"/>
                  </a:lnTo>
                  <a:lnTo>
                    <a:pt x="1070355" y="642334"/>
                  </a:lnTo>
                  <a:lnTo>
                    <a:pt x="1069752" y="648371"/>
                  </a:lnTo>
                  <a:lnTo>
                    <a:pt x="1067337" y="648975"/>
                  </a:lnTo>
                  <a:lnTo>
                    <a:pt x="1064318" y="644749"/>
                  </a:lnTo>
                  <a:lnTo>
                    <a:pt x="1061300" y="645956"/>
                  </a:lnTo>
                  <a:lnTo>
                    <a:pt x="1060092" y="651993"/>
                  </a:lnTo>
                  <a:lnTo>
                    <a:pt x="1060696" y="656219"/>
                  </a:lnTo>
                  <a:lnTo>
                    <a:pt x="1053452" y="653804"/>
                  </a:lnTo>
                  <a:lnTo>
                    <a:pt x="1052244" y="661048"/>
                  </a:lnTo>
                  <a:lnTo>
                    <a:pt x="1054055" y="662859"/>
                  </a:lnTo>
                  <a:lnTo>
                    <a:pt x="1054659" y="671311"/>
                  </a:lnTo>
                  <a:lnTo>
                    <a:pt x="1064922" y="671311"/>
                  </a:lnTo>
                  <a:lnTo>
                    <a:pt x="1063715" y="678556"/>
                  </a:lnTo>
                  <a:lnTo>
                    <a:pt x="1072166" y="677952"/>
                  </a:lnTo>
                  <a:lnTo>
                    <a:pt x="1069752" y="686404"/>
                  </a:lnTo>
                  <a:lnTo>
                    <a:pt x="1072770" y="687611"/>
                  </a:lnTo>
                  <a:lnTo>
                    <a:pt x="1078203" y="687007"/>
                  </a:lnTo>
                  <a:lnTo>
                    <a:pt x="1079411" y="692441"/>
                  </a:lnTo>
                  <a:lnTo>
                    <a:pt x="1081826" y="696063"/>
                  </a:lnTo>
                  <a:lnTo>
                    <a:pt x="1087259" y="697874"/>
                  </a:lnTo>
                  <a:lnTo>
                    <a:pt x="1090881" y="701496"/>
                  </a:lnTo>
                  <a:lnTo>
                    <a:pt x="1090881" y="706326"/>
                  </a:lnTo>
                  <a:lnTo>
                    <a:pt x="1083637" y="704515"/>
                  </a:lnTo>
                  <a:lnTo>
                    <a:pt x="1069148" y="709344"/>
                  </a:lnTo>
                  <a:lnTo>
                    <a:pt x="1066129" y="717796"/>
                  </a:lnTo>
                  <a:lnTo>
                    <a:pt x="1061903" y="726248"/>
                  </a:lnTo>
                  <a:lnTo>
                    <a:pt x="1061903" y="729266"/>
                  </a:lnTo>
                  <a:lnTo>
                    <a:pt x="1058281" y="734096"/>
                  </a:lnTo>
                  <a:lnTo>
                    <a:pt x="1051037" y="734700"/>
                  </a:lnTo>
                  <a:lnTo>
                    <a:pt x="1047415" y="737718"/>
                  </a:lnTo>
                  <a:lnTo>
                    <a:pt x="1046811" y="744963"/>
                  </a:lnTo>
                  <a:lnTo>
                    <a:pt x="1049226" y="749792"/>
                  </a:lnTo>
                  <a:lnTo>
                    <a:pt x="1050433" y="757036"/>
                  </a:lnTo>
                  <a:lnTo>
                    <a:pt x="1046207" y="764884"/>
                  </a:lnTo>
                  <a:lnTo>
                    <a:pt x="1043189" y="764281"/>
                  </a:lnTo>
                  <a:lnTo>
                    <a:pt x="1031719" y="770317"/>
                  </a:lnTo>
                  <a:lnTo>
                    <a:pt x="1029304" y="768506"/>
                  </a:lnTo>
                  <a:lnTo>
                    <a:pt x="1028096" y="764281"/>
                  </a:lnTo>
                  <a:lnTo>
                    <a:pt x="1019645" y="766092"/>
                  </a:lnTo>
                  <a:lnTo>
                    <a:pt x="1017230" y="775751"/>
                  </a:lnTo>
                  <a:lnTo>
                    <a:pt x="1020852" y="778166"/>
                  </a:lnTo>
                  <a:lnTo>
                    <a:pt x="1020248" y="781788"/>
                  </a:lnTo>
                  <a:lnTo>
                    <a:pt x="1015419" y="779977"/>
                  </a:lnTo>
                  <a:lnTo>
                    <a:pt x="1014211" y="783599"/>
                  </a:lnTo>
                  <a:lnTo>
                    <a:pt x="1016626" y="788428"/>
                  </a:lnTo>
                  <a:lnTo>
                    <a:pt x="1011797" y="790240"/>
                  </a:lnTo>
                  <a:lnTo>
                    <a:pt x="1005156" y="789032"/>
                  </a:lnTo>
                  <a:lnTo>
                    <a:pt x="1004552" y="792051"/>
                  </a:lnTo>
                  <a:lnTo>
                    <a:pt x="1010589" y="793862"/>
                  </a:lnTo>
                  <a:lnTo>
                    <a:pt x="1009382" y="800502"/>
                  </a:lnTo>
                  <a:lnTo>
                    <a:pt x="1003948" y="805332"/>
                  </a:lnTo>
                  <a:lnTo>
                    <a:pt x="1005156" y="811369"/>
                  </a:lnTo>
                  <a:lnTo>
                    <a:pt x="1010589" y="812576"/>
                  </a:lnTo>
                  <a:lnTo>
                    <a:pt x="1013608" y="818010"/>
                  </a:lnTo>
                  <a:lnTo>
                    <a:pt x="1009985" y="821632"/>
                  </a:lnTo>
                  <a:lnTo>
                    <a:pt x="1003345" y="818010"/>
                  </a:lnTo>
                  <a:lnTo>
                    <a:pt x="1000930" y="819217"/>
                  </a:lnTo>
                  <a:lnTo>
                    <a:pt x="1002137" y="823443"/>
                  </a:lnTo>
                  <a:lnTo>
                    <a:pt x="997911" y="827065"/>
                  </a:lnTo>
                  <a:lnTo>
                    <a:pt x="992478" y="828273"/>
                  </a:lnTo>
                  <a:lnTo>
                    <a:pt x="986441" y="823443"/>
                  </a:lnTo>
                  <a:lnTo>
                    <a:pt x="986441" y="818010"/>
                  </a:lnTo>
                  <a:lnTo>
                    <a:pt x="980404" y="819821"/>
                  </a:lnTo>
                  <a:lnTo>
                    <a:pt x="971349" y="818010"/>
                  </a:lnTo>
                  <a:lnTo>
                    <a:pt x="971953" y="814991"/>
                  </a:lnTo>
                  <a:lnTo>
                    <a:pt x="977386" y="810765"/>
                  </a:lnTo>
                  <a:lnTo>
                    <a:pt x="977386" y="805332"/>
                  </a:lnTo>
                  <a:lnTo>
                    <a:pt x="980404" y="802314"/>
                  </a:lnTo>
                  <a:lnTo>
                    <a:pt x="979197" y="798691"/>
                  </a:lnTo>
                  <a:lnTo>
                    <a:pt x="972556" y="797484"/>
                  </a:lnTo>
                  <a:lnTo>
                    <a:pt x="971349" y="791447"/>
                  </a:lnTo>
                  <a:lnTo>
                    <a:pt x="969538" y="787221"/>
                  </a:lnTo>
                  <a:lnTo>
                    <a:pt x="967123" y="791447"/>
                  </a:lnTo>
                  <a:lnTo>
                    <a:pt x="963501" y="786014"/>
                  </a:lnTo>
                  <a:lnTo>
                    <a:pt x="961086" y="789636"/>
                  </a:lnTo>
                  <a:lnTo>
                    <a:pt x="945994" y="796277"/>
                  </a:lnTo>
                  <a:lnTo>
                    <a:pt x="944182" y="801106"/>
                  </a:lnTo>
                  <a:lnTo>
                    <a:pt x="942975" y="810162"/>
                  </a:lnTo>
                  <a:lnTo>
                    <a:pt x="939353" y="816802"/>
                  </a:lnTo>
                  <a:lnTo>
                    <a:pt x="936334" y="816802"/>
                  </a:lnTo>
                  <a:lnTo>
                    <a:pt x="938749" y="824650"/>
                  </a:lnTo>
                  <a:lnTo>
                    <a:pt x="932712" y="823443"/>
                  </a:lnTo>
                  <a:lnTo>
                    <a:pt x="928486" y="830084"/>
                  </a:lnTo>
                  <a:lnTo>
                    <a:pt x="924864" y="839743"/>
                  </a:lnTo>
                  <a:lnTo>
                    <a:pt x="921242" y="839743"/>
                  </a:lnTo>
                  <a:lnTo>
                    <a:pt x="915809" y="842158"/>
                  </a:lnTo>
                  <a:lnTo>
                    <a:pt x="920035" y="848195"/>
                  </a:lnTo>
                  <a:lnTo>
                    <a:pt x="918827" y="851817"/>
                  </a:lnTo>
                  <a:lnTo>
                    <a:pt x="907961" y="851817"/>
                  </a:lnTo>
                  <a:lnTo>
                    <a:pt x="906753" y="846987"/>
                  </a:lnTo>
                  <a:lnTo>
                    <a:pt x="903131" y="844573"/>
                  </a:lnTo>
                  <a:lnTo>
                    <a:pt x="901320" y="849402"/>
                  </a:lnTo>
                  <a:lnTo>
                    <a:pt x="895887" y="848798"/>
                  </a:lnTo>
                  <a:lnTo>
                    <a:pt x="894679" y="843969"/>
                  </a:lnTo>
                  <a:lnTo>
                    <a:pt x="886831" y="844573"/>
                  </a:lnTo>
                  <a:lnTo>
                    <a:pt x="885020" y="851213"/>
                  </a:lnTo>
                  <a:lnTo>
                    <a:pt x="880190" y="859665"/>
                  </a:lnTo>
                  <a:lnTo>
                    <a:pt x="886831" y="860872"/>
                  </a:lnTo>
                  <a:lnTo>
                    <a:pt x="889850" y="863891"/>
                  </a:lnTo>
                  <a:lnTo>
                    <a:pt x="886227" y="866909"/>
                  </a:lnTo>
                  <a:lnTo>
                    <a:pt x="886227" y="876568"/>
                  </a:lnTo>
                  <a:lnTo>
                    <a:pt x="879587" y="877776"/>
                  </a:lnTo>
                  <a:lnTo>
                    <a:pt x="879587" y="888038"/>
                  </a:lnTo>
                  <a:lnTo>
                    <a:pt x="878379" y="898301"/>
                  </a:lnTo>
                  <a:lnTo>
                    <a:pt x="878983" y="903131"/>
                  </a:lnTo>
                  <a:lnTo>
                    <a:pt x="875965" y="903131"/>
                  </a:lnTo>
                  <a:lnTo>
                    <a:pt x="871739" y="907961"/>
                  </a:lnTo>
                  <a:lnTo>
                    <a:pt x="866306" y="906753"/>
                  </a:lnTo>
                  <a:lnTo>
                    <a:pt x="856646" y="909772"/>
                  </a:lnTo>
                  <a:lnTo>
                    <a:pt x="855439" y="913394"/>
                  </a:lnTo>
                  <a:lnTo>
                    <a:pt x="850006" y="911583"/>
                  </a:lnTo>
                  <a:lnTo>
                    <a:pt x="848195" y="906753"/>
                  </a:lnTo>
                  <a:lnTo>
                    <a:pt x="842761" y="906753"/>
                  </a:lnTo>
                  <a:lnTo>
                    <a:pt x="842158" y="915809"/>
                  </a:lnTo>
                  <a:lnTo>
                    <a:pt x="848195" y="917016"/>
                  </a:lnTo>
                  <a:lnTo>
                    <a:pt x="852421" y="922449"/>
                  </a:lnTo>
                  <a:lnTo>
                    <a:pt x="850006" y="928486"/>
                  </a:lnTo>
                  <a:lnTo>
                    <a:pt x="847591" y="930901"/>
                  </a:lnTo>
                  <a:lnTo>
                    <a:pt x="842761" y="932712"/>
                  </a:lnTo>
                  <a:lnTo>
                    <a:pt x="838535" y="931505"/>
                  </a:lnTo>
                  <a:lnTo>
                    <a:pt x="837932" y="939353"/>
                  </a:lnTo>
                  <a:lnTo>
                    <a:pt x="833102" y="948408"/>
                  </a:lnTo>
                  <a:lnTo>
                    <a:pt x="832498" y="953842"/>
                  </a:lnTo>
                  <a:lnTo>
                    <a:pt x="827065" y="952031"/>
                  </a:lnTo>
                  <a:lnTo>
                    <a:pt x="825254" y="945994"/>
                  </a:lnTo>
                  <a:lnTo>
                    <a:pt x="820424" y="943579"/>
                  </a:lnTo>
                  <a:lnTo>
                    <a:pt x="819217" y="937542"/>
                  </a:lnTo>
                  <a:lnTo>
                    <a:pt x="814991" y="937542"/>
                  </a:lnTo>
                  <a:lnTo>
                    <a:pt x="813784" y="943579"/>
                  </a:lnTo>
                  <a:lnTo>
                    <a:pt x="811369" y="947805"/>
                  </a:lnTo>
                  <a:lnTo>
                    <a:pt x="807747" y="949012"/>
                  </a:lnTo>
                  <a:lnTo>
                    <a:pt x="807143" y="941164"/>
                  </a:lnTo>
                  <a:lnTo>
                    <a:pt x="805332" y="936334"/>
                  </a:lnTo>
                  <a:lnTo>
                    <a:pt x="798088" y="936938"/>
                  </a:lnTo>
                  <a:lnTo>
                    <a:pt x="798088" y="946597"/>
                  </a:lnTo>
                  <a:lnTo>
                    <a:pt x="790240" y="946597"/>
                  </a:lnTo>
                  <a:lnTo>
                    <a:pt x="790240" y="956257"/>
                  </a:lnTo>
                  <a:lnTo>
                    <a:pt x="790843" y="958068"/>
                  </a:lnTo>
                  <a:lnTo>
                    <a:pt x="783599" y="959275"/>
                  </a:lnTo>
                  <a:lnTo>
                    <a:pt x="778769" y="961690"/>
                  </a:lnTo>
                  <a:lnTo>
                    <a:pt x="775751" y="970141"/>
                  </a:lnTo>
                  <a:lnTo>
                    <a:pt x="758847" y="972556"/>
                  </a:lnTo>
                  <a:lnTo>
                    <a:pt x="760055" y="984026"/>
                  </a:lnTo>
                  <a:lnTo>
                    <a:pt x="764884" y="985234"/>
                  </a:lnTo>
                  <a:lnTo>
                    <a:pt x="765488" y="989460"/>
                  </a:lnTo>
                  <a:lnTo>
                    <a:pt x="761866" y="990667"/>
                  </a:lnTo>
                  <a:lnTo>
                    <a:pt x="761262" y="994893"/>
                  </a:lnTo>
                  <a:lnTo>
                    <a:pt x="765488" y="993685"/>
                  </a:lnTo>
                  <a:lnTo>
                    <a:pt x="766695" y="996100"/>
                  </a:lnTo>
                  <a:lnTo>
                    <a:pt x="762470" y="999119"/>
                  </a:lnTo>
                  <a:lnTo>
                    <a:pt x="758244" y="999722"/>
                  </a:lnTo>
                  <a:lnTo>
                    <a:pt x="758847" y="1007571"/>
                  </a:lnTo>
                  <a:lnTo>
                    <a:pt x="767299" y="1006967"/>
                  </a:lnTo>
                  <a:lnTo>
                    <a:pt x="764884" y="1020248"/>
                  </a:lnTo>
                  <a:lnTo>
                    <a:pt x="774543" y="1021456"/>
                  </a:lnTo>
                  <a:lnTo>
                    <a:pt x="774543" y="1025682"/>
                  </a:lnTo>
                  <a:lnTo>
                    <a:pt x="770921" y="1028096"/>
                  </a:lnTo>
                  <a:lnTo>
                    <a:pt x="769110" y="1033530"/>
                  </a:lnTo>
                  <a:lnTo>
                    <a:pt x="763073" y="1034133"/>
                  </a:lnTo>
                  <a:lnTo>
                    <a:pt x="761262" y="1025078"/>
                  </a:lnTo>
                  <a:lnTo>
                    <a:pt x="754622" y="1026889"/>
                  </a:lnTo>
                  <a:lnTo>
                    <a:pt x="755829" y="1029907"/>
                  </a:lnTo>
                  <a:lnTo>
                    <a:pt x="746774" y="1029304"/>
                  </a:lnTo>
                  <a:lnTo>
                    <a:pt x="746170" y="1023870"/>
                  </a:lnTo>
                  <a:lnTo>
                    <a:pt x="737114" y="1022663"/>
                  </a:lnTo>
                  <a:lnTo>
                    <a:pt x="728059" y="1023870"/>
                  </a:lnTo>
                  <a:lnTo>
                    <a:pt x="725644" y="1025682"/>
                  </a:lnTo>
                  <a:lnTo>
                    <a:pt x="726851" y="1032926"/>
                  </a:lnTo>
                  <a:lnTo>
                    <a:pt x="723833" y="1035944"/>
                  </a:lnTo>
                  <a:lnTo>
                    <a:pt x="723833" y="1027493"/>
                  </a:lnTo>
                  <a:lnTo>
                    <a:pt x="718400" y="1025078"/>
                  </a:lnTo>
                  <a:lnTo>
                    <a:pt x="715381" y="1022059"/>
                  </a:lnTo>
                  <a:lnTo>
                    <a:pt x="711155" y="1022663"/>
                  </a:lnTo>
                  <a:lnTo>
                    <a:pt x="706326" y="1029907"/>
                  </a:lnTo>
                  <a:lnTo>
                    <a:pt x="703307" y="1025078"/>
                  </a:lnTo>
                  <a:lnTo>
                    <a:pt x="693648" y="1025078"/>
                  </a:lnTo>
                  <a:lnTo>
                    <a:pt x="690026" y="1028096"/>
                  </a:lnTo>
                  <a:lnTo>
                    <a:pt x="684593" y="1028096"/>
                  </a:lnTo>
                  <a:lnTo>
                    <a:pt x="676141" y="1031115"/>
                  </a:lnTo>
                  <a:lnTo>
                    <a:pt x="671915" y="1026285"/>
                  </a:lnTo>
                  <a:lnTo>
                    <a:pt x="668293" y="1024474"/>
                  </a:lnTo>
                  <a:lnTo>
                    <a:pt x="668293" y="1013004"/>
                  </a:lnTo>
                  <a:lnTo>
                    <a:pt x="661048" y="1017230"/>
                  </a:lnTo>
                  <a:lnTo>
                    <a:pt x="660445" y="1013004"/>
                  </a:lnTo>
                  <a:lnTo>
                    <a:pt x="656823" y="1009985"/>
                  </a:lnTo>
                  <a:lnTo>
                    <a:pt x="653200" y="1010589"/>
                  </a:lnTo>
                  <a:lnTo>
                    <a:pt x="651389" y="1020852"/>
                  </a:lnTo>
                  <a:lnTo>
                    <a:pt x="645352" y="1019041"/>
                  </a:lnTo>
                  <a:lnTo>
                    <a:pt x="642938" y="1013004"/>
                  </a:lnTo>
                  <a:lnTo>
                    <a:pt x="635693" y="1009985"/>
                  </a:lnTo>
                  <a:lnTo>
                    <a:pt x="630260" y="1013004"/>
                  </a:lnTo>
                  <a:lnTo>
                    <a:pt x="626638" y="1011796"/>
                  </a:lnTo>
                  <a:lnTo>
                    <a:pt x="624223" y="1006967"/>
                  </a:lnTo>
                  <a:lnTo>
                    <a:pt x="624223" y="1002741"/>
                  </a:lnTo>
                  <a:lnTo>
                    <a:pt x="620601" y="1001534"/>
                  </a:lnTo>
                  <a:lnTo>
                    <a:pt x="615167" y="997911"/>
                  </a:lnTo>
                  <a:lnTo>
                    <a:pt x="612753" y="1002137"/>
                  </a:lnTo>
                  <a:lnTo>
                    <a:pt x="610942" y="1009985"/>
                  </a:lnTo>
                  <a:lnTo>
                    <a:pt x="610942" y="1016022"/>
                  </a:lnTo>
                  <a:lnTo>
                    <a:pt x="603093" y="1018437"/>
                  </a:lnTo>
                  <a:lnTo>
                    <a:pt x="604301" y="1025078"/>
                  </a:lnTo>
                  <a:lnTo>
                    <a:pt x="610338" y="1026889"/>
                  </a:lnTo>
                  <a:lnTo>
                    <a:pt x="610942" y="1029907"/>
                  </a:lnTo>
                  <a:lnTo>
                    <a:pt x="609130" y="1035341"/>
                  </a:lnTo>
                  <a:lnTo>
                    <a:pt x="612753" y="1037756"/>
                  </a:lnTo>
                  <a:lnTo>
                    <a:pt x="614564" y="1041981"/>
                  </a:lnTo>
                  <a:lnTo>
                    <a:pt x="619393" y="1042585"/>
                  </a:lnTo>
                  <a:lnTo>
                    <a:pt x="620601" y="1054659"/>
                  </a:lnTo>
                  <a:lnTo>
                    <a:pt x="613960" y="1060696"/>
                  </a:lnTo>
                  <a:lnTo>
                    <a:pt x="613960" y="1066129"/>
                  </a:lnTo>
                  <a:lnTo>
                    <a:pt x="618790" y="1072166"/>
                  </a:lnTo>
                  <a:lnTo>
                    <a:pt x="618790" y="1076392"/>
                  </a:lnTo>
                  <a:lnTo>
                    <a:pt x="623016" y="1076392"/>
                  </a:lnTo>
                  <a:lnTo>
                    <a:pt x="624223" y="1085448"/>
                  </a:lnTo>
                  <a:lnTo>
                    <a:pt x="617582" y="1090881"/>
                  </a:lnTo>
                  <a:lnTo>
                    <a:pt x="618790" y="1094503"/>
                  </a:lnTo>
                  <a:lnTo>
                    <a:pt x="622412" y="1093296"/>
                  </a:lnTo>
                  <a:lnTo>
                    <a:pt x="621808" y="1104766"/>
                  </a:lnTo>
                  <a:lnTo>
                    <a:pt x="623619" y="1108388"/>
                  </a:lnTo>
                  <a:lnTo>
                    <a:pt x="616979" y="1111406"/>
                  </a:lnTo>
                  <a:lnTo>
                    <a:pt x="615167" y="1108388"/>
                  </a:lnTo>
                  <a:lnTo>
                    <a:pt x="609734" y="1107181"/>
                  </a:lnTo>
                  <a:lnTo>
                    <a:pt x="609734" y="1099936"/>
                  </a:lnTo>
                  <a:lnTo>
                    <a:pt x="601282" y="1099332"/>
                  </a:lnTo>
                  <a:lnTo>
                    <a:pt x="601886" y="1108992"/>
                  </a:lnTo>
                  <a:lnTo>
                    <a:pt x="593434" y="1108388"/>
                  </a:lnTo>
                  <a:lnTo>
                    <a:pt x="590416" y="1111406"/>
                  </a:lnTo>
                  <a:lnTo>
                    <a:pt x="585586" y="1112614"/>
                  </a:lnTo>
                  <a:lnTo>
                    <a:pt x="584983" y="1108388"/>
                  </a:lnTo>
                  <a:lnTo>
                    <a:pt x="580757" y="1104162"/>
                  </a:lnTo>
                  <a:lnTo>
                    <a:pt x="575323" y="1105369"/>
                  </a:lnTo>
                  <a:lnTo>
                    <a:pt x="572909" y="1108992"/>
                  </a:lnTo>
                  <a:lnTo>
                    <a:pt x="565664" y="1105973"/>
                  </a:lnTo>
                  <a:lnTo>
                    <a:pt x="560835" y="1107784"/>
                  </a:lnTo>
                  <a:lnTo>
                    <a:pt x="555401" y="1111406"/>
                  </a:lnTo>
                  <a:lnTo>
                    <a:pt x="542724" y="1110803"/>
                  </a:lnTo>
                  <a:lnTo>
                    <a:pt x="542724" y="1120462"/>
                  </a:lnTo>
                  <a:lnTo>
                    <a:pt x="543931" y="1122273"/>
                  </a:lnTo>
                  <a:lnTo>
                    <a:pt x="542120" y="1127706"/>
                  </a:lnTo>
                  <a:lnTo>
                    <a:pt x="539102" y="1130725"/>
                  </a:lnTo>
                  <a:lnTo>
                    <a:pt x="533668" y="1130121"/>
                  </a:lnTo>
                  <a:lnTo>
                    <a:pt x="531254" y="1134951"/>
                  </a:lnTo>
                  <a:lnTo>
                    <a:pt x="521594" y="1134951"/>
                  </a:lnTo>
                  <a:lnTo>
                    <a:pt x="524009" y="1128914"/>
                  </a:lnTo>
                  <a:lnTo>
                    <a:pt x="519180" y="1130121"/>
                  </a:lnTo>
                  <a:lnTo>
                    <a:pt x="513143" y="1128310"/>
                  </a:lnTo>
                  <a:lnTo>
                    <a:pt x="512539" y="1124084"/>
                  </a:lnTo>
                  <a:lnTo>
                    <a:pt x="505898" y="1120462"/>
                  </a:lnTo>
                  <a:lnTo>
                    <a:pt x="503483" y="1118047"/>
                  </a:lnTo>
                  <a:lnTo>
                    <a:pt x="503483" y="1112010"/>
                  </a:lnTo>
                  <a:lnTo>
                    <a:pt x="493824" y="1113821"/>
                  </a:lnTo>
                  <a:lnTo>
                    <a:pt x="484769" y="1112614"/>
                  </a:lnTo>
                  <a:lnTo>
                    <a:pt x="481147" y="1116236"/>
                  </a:lnTo>
                  <a:lnTo>
                    <a:pt x="476921" y="1115029"/>
                  </a:lnTo>
                  <a:lnTo>
                    <a:pt x="474506" y="1116236"/>
                  </a:lnTo>
                  <a:lnTo>
                    <a:pt x="471488" y="1113821"/>
                  </a:lnTo>
                  <a:lnTo>
                    <a:pt x="469073" y="1116840"/>
                  </a:lnTo>
                  <a:lnTo>
                    <a:pt x="474506" y="1121066"/>
                  </a:lnTo>
                  <a:lnTo>
                    <a:pt x="477525" y="1121066"/>
                  </a:lnTo>
                  <a:lnTo>
                    <a:pt x="476921" y="1127103"/>
                  </a:lnTo>
                  <a:lnTo>
                    <a:pt x="473299" y="1126499"/>
                  </a:lnTo>
                  <a:lnTo>
                    <a:pt x="466054" y="1131932"/>
                  </a:lnTo>
                  <a:lnTo>
                    <a:pt x="466658" y="1147025"/>
                  </a:lnTo>
                  <a:lnTo>
                    <a:pt x="468469" y="1150647"/>
                  </a:lnTo>
                  <a:lnTo>
                    <a:pt x="453980" y="1150043"/>
                  </a:lnTo>
                  <a:lnTo>
                    <a:pt x="453377" y="1152458"/>
                  </a:lnTo>
                  <a:lnTo>
                    <a:pt x="438284" y="1154873"/>
                  </a:lnTo>
                  <a:lnTo>
                    <a:pt x="429832" y="1162117"/>
                  </a:lnTo>
                  <a:lnTo>
                    <a:pt x="421984" y="1162117"/>
                  </a:lnTo>
                  <a:lnTo>
                    <a:pt x="421381" y="1171173"/>
                  </a:lnTo>
                  <a:lnTo>
                    <a:pt x="416551" y="1173588"/>
                  </a:lnTo>
                  <a:lnTo>
                    <a:pt x="414136" y="1179021"/>
                  </a:lnTo>
                  <a:lnTo>
                    <a:pt x="420777" y="1183850"/>
                  </a:lnTo>
                  <a:lnTo>
                    <a:pt x="414740" y="1186869"/>
                  </a:lnTo>
                  <a:lnTo>
                    <a:pt x="409910" y="1186265"/>
                  </a:lnTo>
                  <a:lnTo>
                    <a:pt x="409910" y="1191095"/>
                  </a:lnTo>
                  <a:lnTo>
                    <a:pt x="405081" y="1194113"/>
                  </a:lnTo>
                  <a:lnTo>
                    <a:pt x="396025" y="1197132"/>
                  </a:lnTo>
                  <a:lnTo>
                    <a:pt x="393007" y="1195924"/>
                  </a:lnTo>
                  <a:lnTo>
                    <a:pt x="394214" y="1189284"/>
                  </a:lnTo>
                  <a:lnTo>
                    <a:pt x="391196" y="1188680"/>
                  </a:lnTo>
                  <a:lnTo>
                    <a:pt x="391799" y="1179625"/>
                  </a:lnTo>
                  <a:lnTo>
                    <a:pt x="380329" y="1180832"/>
                  </a:lnTo>
                  <a:lnTo>
                    <a:pt x="376103" y="1174191"/>
                  </a:lnTo>
                  <a:lnTo>
                    <a:pt x="373689" y="1175399"/>
                  </a:lnTo>
                  <a:lnTo>
                    <a:pt x="373689" y="1179625"/>
                  </a:lnTo>
                  <a:lnTo>
                    <a:pt x="375500" y="1186265"/>
                  </a:lnTo>
                  <a:lnTo>
                    <a:pt x="368859" y="1187472"/>
                  </a:lnTo>
                  <a:lnTo>
                    <a:pt x="366444" y="1190491"/>
                  </a:lnTo>
                  <a:lnTo>
                    <a:pt x="361011" y="1191698"/>
                  </a:lnTo>
                  <a:lnTo>
                    <a:pt x="359200" y="1195924"/>
                  </a:lnTo>
                  <a:lnTo>
                    <a:pt x="359200" y="1200754"/>
                  </a:lnTo>
                  <a:lnTo>
                    <a:pt x="357389" y="1202565"/>
                  </a:lnTo>
                  <a:lnTo>
                    <a:pt x="346522" y="1197132"/>
                  </a:lnTo>
                  <a:lnTo>
                    <a:pt x="341089" y="1201961"/>
                  </a:lnTo>
                  <a:lnTo>
                    <a:pt x="335052" y="1198943"/>
                  </a:lnTo>
                  <a:lnTo>
                    <a:pt x="335052" y="1204376"/>
                  </a:lnTo>
                  <a:lnTo>
                    <a:pt x="336863" y="1206791"/>
                  </a:lnTo>
                  <a:lnTo>
                    <a:pt x="332033" y="1208602"/>
                  </a:lnTo>
                  <a:lnTo>
                    <a:pt x="333241" y="1213431"/>
                  </a:lnTo>
                  <a:lnTo>
                    <a:pt x="337467" y="1207998"/>
                  </a:lnTo>
                  <a:lnTo>
                    <a:pt x="339882" y="1207998"/>
                  </a:lnTo>
                  <a:lnTo>
                    <a:pt x="338674" y="1214035"/>
                  </a:lnTo>
                  <a:lnTo>
                    <a:pt x="344107" y="1219468"/>
                  </a:lnTo>
                  <a:lnTo>
                    <a:pt x="347730" y="1218865"/>
                  </a:lnTo>
                  <a:lnTo>
                    <a:pt x="348333" y="1229731"/>
                  </a:lnTo>
                  <a:lnTo>
                    <a:pt x="353163" y="1229127"/>
                  </a:lnTo>
                  <a:lnTo>
                    <a:pt x="353767" y="1232146"/>
                  </a:lnTo>
                  <a:lnTo>
                    <a:pt x="350144" y="1236976"/>
                  </a:lnTo>
                  <a:lnTo>
                    <a:pt x="348937" y="1232146"/>
                  </a:lnTo>
                  <a:lnTo>
                    <a:pt x="347126" y="1232750"/>
                  </a:lnTo>
                  <a:lnTo>
                    <a:pt x="344711" y="1239994"/>
                  </a:lnTo>
                  <a:lnTo>
                    <a:pt x="346522" y="1243013"/>
                  </a:lnTo>
                  <a:lnTo>
                    <a:pt x="349541" y="1253275"/>
                  </a:lnTo>
                  <a:lnTo>
                    <a:pt x="345919" y="1255690"/>
                  </a:lnTo>
                  <a:lnTo>
                    <a:pt x="347126" y="1258709"/>
                  </a:lnTo>
                  <a:lnTo>
                    <a:pt x="352559" y="1254483"/>
                  </a:lnTo>
                  <a:lnTo>
                    <a:pt x="356181" y="1252672"/>
                  </a:lnTo>
                  <a:lnTo>
                    <a:pt x="358596" y="1256898"/>
                  </a:lnTo>
                  <a:lnTo>
                    <a:pt x="364633" y="1255690"/>
                  </a:lnTo>
                  <a:lnTo>
                    <a:pt x="365237" y="1260520"/>
                  </a:lnTo>
                  <a:lnTo>
                    <a:pt x="377914" y="1262935"/>
                  </a:lnTo>
                  <a:lnTo>
                    <a:pt x="382744" y="1267764"/>
                  </a:lnTo>
                  <a:lnTo>
                    <a:pt x="381537" y="1270783"/>
                  </a:lnTo>
                  <a:lnTo>
                    <a:pt x="383348" y="1275612"/>
                  </a:lnTo>
                  <a:lnTo>
                    <a:pt x="380329" y="1276820"/>
                  </a:lnTo>
                  <a:lnTo>
                    <a:pt x="379122" y="1285272"/>
                  </a:lnTo>
                  <a:lnTo>
                    <a:pt x="380329" y="1291912"/>
                  </a:lnTo>
                  <a:lnTo>
                    <a:pt x="378518" y="1297345"/>
                  </a:lnTo>
                  <a:lnTo>
                    <a:pt x="373689" y="1293723"/>
                  </a:lnTo>
                  <a:lnTo>
                    <a:pt x="367652" y="1291912"/>
                  </a:lnTo>
                  <a:lnTo>
                    <a:pt x="361011" y="1296138"/>
                  </a:lnTo>
                  <a:lnTo>
                    <a:pt x="354370" y="1303382"/>
                  </a:lnTo>
                  <a:lnTo>
                    <a:pt x="357992" y="1308212"/>
                  </a:lnTo>
                  <a:lnTo>
                    <a:pt x="362822" y="1305193"/>
                  </a:lnTo>
                  <a:lnTo>
                    <a:pt x="368859" y="1303382"/>
                  </a:lnTo>
                  <a:lnTo>
                    <a:pt x="374292" y="1305797"/>
                  </a:lnTo>
                  <a:lnTo>
                    <a:pt x="373689" y="1311230"/>
                  </a:lnTo>
                  <a:lnTo>
                    <a:pt x="370670" y="1316060"/>
                  </a:lnTo>
                  <a:lnTo>
                    <a:pt x="370670" y="1319682"/>
                  </a:lnTo>
                  <a:lnTo>
                    <a:pt x="367652" y="1326323"/>
                  </a:lnTo>
                  <a:lnTo>
                    <a:pt x="358596" y="1337189"/>
                  </a:lnTo>
                  <a:lnTo>
                    <a:pt x="360407" y="1342623"/>
                  </a:lnTo>
                  <a:lnTo>
                    <a:pt x="354370" y="1342623"/>
                  </a:lnTo>
                  <a:lnTo>
                    <a:pt x="350748" y="1346245"/>
                  </a:lnTo>
                  <a:lnTo>
                    <a:pt x="350748" y="1348660"/>
                  </a:lnTo>
                  <a:lnTo>
                    <a:pt x="357992" y="1348660"/>
                  </a:lnTo>
                  <a:lnTo>
                    <a:pt x="353767" y="1355904"/>
                  </a:lnTo>
                  <a:lnTo>
                    <a:pt x="355578" y="1359526"/>
                  </a:lnTo>
                  <a:lnTo>
                    <a:pt x="353163" y="1364356"/>
                  </a:lnTo>
                  <a:lnTo>
                    <a:pt x="350144" y="1366771"/>
                  </a:lnTo>
                  <a:lnTo>
                    <a:pt x="345919" y="1364959"/>
                  </a:lnTo>
                  <a:lnTo>
                    <a:pt x="344711" y="1367978"/>
                  </a:lnTo>
                  <a:lnTo>
                    <a:pt x="338070" y="1371600"/>
                  </a:lnTo>
                  <a:lnTo>
                    <a:pt x="334448" y="1368582"/>
                  </a:lnTo>
                  <a:lnTo>
                    <a:pt x="328411" y="1370393"/>
                  </a:lnTo>
                  <a:lnTo>
                    <a:pt x="326600" y="1367374"/>
                  </a:lnTo>
                  <a:lnTo>
                    <a:pt x="327204" y="1363148"/>
                  </a:lnTo>
                  <a:lnTo>
                    <a:pt x="322978" y="1363148"/>
                  </a:lnTo>
                  <a:lnTo>
                    <a:pt x="321167" y="1367374"/>
                  </a:lnTo>
                  <a:lnTo>
                    <a:pt x="318752" y="1369185"/>
                  </a:lnTo>
                  <a:lnTo>
                    <a:pt x="312715" y="1369789"/>
                  </a:lnTo>
                  <a:lnTo>
                    <a:pt x="310904" y="1372808"/>
                  </a:lnTo>
                  <a:lnTo>
                    <a:pt x="305471" y="1375222"/>
                  </a:lnTo>
                  <a:lnTo>
                    <a:pt x="307282" y="1380052"/>
                  </a:lnTo>
                  <a:lnTo>
                    <a:pt x="305471" y="1384882"/>
                  </a:lnTo>
                  <a:lnTo>
                    <a:pt x="298226" y="1387296"/>
                  </a:lnTo>
                  <a:lnTo>
                    <a:pt x="303660" y="1390919"/>
                  </a:lnTo>
                  <a:lnTo>
                    <a:pt x="294604" y="1395748"/>
                  </a:lnTo>
                  <a:lnTo>
                    <a:pt x="286152" y="1396955"/>
                  </a:lnTo>
                  <a:lnTo>
                    <a:pt x="283738" y="1400578"/>
                  </a:lnTo>
                  <a:lnTo>
                    <a:pt x="278304" y="1399370"/>
                  </a:lnTo>
                  <a:lnTo>
                    <a:pt x="272871" y="1395144"/>
                  </a:lnTo>
                  <a:lnTo>
                    <a:pt x="271664" y="1392126"/>
                  </a:lnTo>
                  <a:lnTo>
                    <a:pt x="272871" y="1388504"/>
                  </a:lnTo>
                  <a:lnTo>
                    <a:pt x="272267" y="1383070"/>
                  </a:lnTo>
                  <a:lnTo>
                    <a:pt x="269249" y="1380656"/>
                  </a:lnTo>
                  <a:lnTo>
                    <a:pt x="269249" y="1377637"/>
                  </a:lnTo>
                  <a:lnTo>
                    <a:pt x="266834" y="1370996"/>
                  </a:lnTo>
                  <a:lnTo>
                    <a:pt x="258986" y="1370996"/>
                  </a:lnTo>
                  <a:lnTo>
                    <a:pt x="252949" y="1369185"/>
                  </a:lnTo>
                  <a:lnTo>
                    <a:pt x="254760" y="1364959"/>
                  </a:lnTo>
                  <a:lnTo>
                    <a:pt x="249931" y="1359526"/>
                  </a:lnTo>
                  <a:lnTo>
                    <a:pt x="244497" y="1367374"/>
                  </a:lnTo>
                  <a:lnTo>
                    <a:pt x="243290" y="1372204"/>
                  </a:lnTo>
                  <a:lnTo>
                    <a:pt x="240875" y="1371600"/>
                  </a:lnTo>
                  <a:lnTo>
                    <a:pt x="233631" y="1375222"/>
                  </a:lnTo>
                  <a:lnTo>
                    <a:pt x="231820" y="1373411"/>
                  </a:lnTo>
                  <a:lnTo>
                    <a:pt x="225783" y="1373411"/>
                  </a:lnTo>
                  <a:lnTo>
                    <a:pt x="224575" y="1376430"/>
                  </a:lnTo>
                  <a:lnTo>
                    <a:pt x="219746" y="1375826"/>
                  </a:lnTo>
                  <a:lnTo>
                    <a:pt x="217331" y="1375826"/>
                  </a:lnTo>
                  <a:lnTo>
                    <a:pt x="214313" y="1374619"/>
                  </a:lnTo>
                  <a:lnTo>
                    <a:pt x="211898" y="1375222"/>
                  </a:lnTo>
                  <a:lnTo>
                    <a:pt x="206464" y="1370996"/>
                  </a:lnTo>
                  <a:lnTo>
                    <a:pt x="208276" y="1367978"/>
                  </a:lnTo>
                  <a:lnTo>
                    <a:pt x="205861" y="1358319"/>
                  </a:lnTo>
                  <a:lnTo>
                    <a:pt x="201031" y="1347452"/>
                  </a:lnTo>
                  <a:lnTo>
                    <a:pt x="197409" y="1345641"/>
                  </a:lnTo>
                  <a:lnTo>
                    <a:pt x="194390" y="1337793"/>
                  </a:lnTo>
                  <a:lnTo>
                    <a:pt x="192579" y="1335378"/>
                  </a:lnTo>
                  <a:lnTo>
                    <a:pt x="184731" y="1331756"/>
                  </a:lnTo>
                  <a:lnTo>
                    <a:pt x="176883" y="1328737"/>
                  </a:lnTo>
                  <a:lnTo>
                    <a:pt x="176280" y="1323908"/>
                  </a:lnTo>
                  <a:lnTo>
                    <a:pt x="173261" y="1319682"/>
                  </a:lnTo>
                  <a:lnTo>
                    <a:pt x="172657" y="1313645"/>
                  </a:lnTo>
                  <a:lnTo>
                    <a:pt x="171450" y="1307608"/>
                  </a:lnTo>
                  <a:lnTo>
                    <a:pt x="166017" y="1303382"/>
                  </a:lnTo>
                  <a:lnTo>
                    <a:pt x="167828" y="1300364"/>
                  </a:lnTo>
                  <a:lnTo>
                    <a:pt x="164206" y="1282857"/>
                  </a:lnTo>
                  <a:lnTo>
                    <a:pt x="161791" y="1273198"/>
                  </a:lnTo>
                  <a:lnTo>
                    <a:pt x="157565" y="1262935"/>
                  </a:lnTo>
                  <a:lnTo>
                    <a:pt x="155150" y="1252068"/>
                  </a:lnTo>
                  <a:lnTo>
                    <a:pt x="152735" y="1247842"/>
                  </a:lnTo>
                  <a:lnTo>
                    <a:pt x="153339" y="1244824"/>
                  </a:lnTo>
                  <a:lnTo>
                    <a:pt x="151528" y="1238183"/>
                  </a:lnTo>
                  <a:lnTo>
                    <a:pt x="147302" y="1237579"/>
                  </a:lnTo>
                  <a:lnTo>
                    <a:pt x="149113" y="1232750"/>
                  </a:lnTo>
                  <a:lnTo>
                    <a:pt x="147302" y="1230335"/>
                  </a:lnTo>
                  <a:lnTo>
                    <a:pt x="144887" y="1220072"/>
                  </a:lnTo>
                  <a:lnTo>
                    <a:pt x="140058" y="1211016"/>
                  </a:lnTo>
                  <a:lnTo>
                    <a:pt x="138850" y="1205583"/>
                  </a:lnTo>
                  <a:lnTo>
                    <a:pt x="135832" y="1199546"/>
                  </a:lnTo>
                  <a:lnTo>
                    <a:pt x="140661" y="1195320"/>
                  </a:lnTo>
                  <a:lnTo>
                    <a:pt x="143076" y="1201961"/>
                  </a:lnTo>
                  <a:lnTo>
                    <a:pt x="144887" y="1201961"/>
                  </a:lnTo>
                  <a:lnTo>
                    <a:pt x="142473" y="1194113"/>
                  </a:lnTo>
                  <a:lnTo>
                    <a:pt x="138247" y="1190491"/>
                  </a:lnTo>
                  <a:lnTo>
                    <a:pt x="137039" y="1186869"/>
                  </a:lnTo>
                  <a:lnTo>
                    <a:pt x="141869" y="1186265"/>
                  </a:lnTo>
                  <a:lnTo>
                    <a:pt x="144284" y="1182039"/>
                  </a:lnTo>
                  <a:lnTo>
                    <a:pt x="140661" y="1177813"/>
                  </a:lnTo>
                  <a:lnTo>
                    <a:pt x="140058" y="1168154"/>
                  </a:lnTo>
                  <a:lnTo>
                    <a:pt x="134625" y="1159099"/>
                  </a:lnTo>
                  <a:lnTo>
                    <a:pt x="134625" y="1151251"/>
                  </a:lnTo>
                  <a:lnTo>
                    <a:pt x="137039" y="1142195"/>
                  </a:lnTo>
                  <a:lnTo>
                    <a:pt x="132813" y="1140384"/>
                  </a:lnTo>
                  <a:lnTo>
                    <a:pt x="132210" y="1128914"/>
                  </a:lnTo>
                  <a:lnTo>
                    <a:pt x="133417" y="1124084"/>
                  </a:lnTo>
                  <a:lnTo>
                    <a:pt x="129191" y="1121669"/>
                  </a:lnTo>
                  <a:lnTo>
                    <a:pt x="131002" y="1118651"/>
                  </a:lnTo>
                  <a:lnTo>
                    <a:pt x="129795" y="1112010"/>
                  </a:lnTo>
                  <a:lnTo>
                    <a:pt x="132210" y="1110199"/>
                  </a:lnTo>
                  <a:lnTo>
                    <a:pt x="132210" y="1104162"/>
                  </a:lnTo>
                  <a:lnTo>
                    <a:pt x="128588" y="1102351"/>
                  </a:lnTo>
                  <a:lnTo>
                    <a:pt x="130399" y="1098729"/>
                  </a:lnTo>
                  <a:lnTo>
                    <a:pt x="128588" y="1095710"/>
                  </a:lnTo>
                  <a:lnTo>
                    <a:pt x="124965" y="1096918"/>
                  </a:lnTo>
                  <a:lnTo>
                    <a:pt x="124965" y="1090277"/>
                  </a:lnTo>
                  <a:lnTo>
                    <a:pt x="129191" y="1093296"/>
                  </a:lnTo>
                  <a:lnTo>
                    <a:pt x="131002" y="1088466"/>
                  </a:lnTo>
                  <a:lnTo>
                    <a:pt x="130399" y="1078203"/>
                  </a:lnTo>
                  <a:lnTo>
                    <a:pt x="127984" y="1074581"/>
                  </a:lnTo>
                  <a:lnTo>
                    <a:pt x="122551" y="1055867"/>
                  </a:lnTo>
                  <a:lnTo>
                    <a:pt x="117721" y="1043793"/>
                  </a:lnTo>
                  <a:lnTo>
                    <a:pt x="114099" y="1043189"/>
                  </a:lnTo>
                  <a:lnTo>
                    <a:pt x="112891" y="1038359"/>
                  </a:lnTo>
                  <a:lnTo>
                    <a:pt x="117721" y="1035341"/>
                  </a:lnTo>
                  <a:lnTo>
                    <a:pt x="120136" y="1038963"/>
                  </a:lnTo>
                  <a:lnTo>
                    <a:pt x="121343" y="1032322"/>
                  </a:lnTo>
                  <a:lnTo>
                    <a:pt x="117117" y="1029304"/>
                  </a:lnTo>
                  <a:lnTo>
                    <a:pt x="117117" y="1024474"/>
                  </a:lnTo>
                  <a:lnTo>
                    <a:pt x="114702" y="1017833"/>
                  </a:lnTo>
                  <a:lnTo>
                    <a:pt x="108062" y="1017230"/>
                  </a:lnTo>
                  <a:lnTo>
                    <a:pt x="106251" y="1013608"/>
                  </a:lnTo>
                  <a:lnTo>
                    <a:pt x="109873" y="1011796"/>
                  </a:lnTo>
                  <a:lnTo>
                    <a:pt x="109873" y="1002137"/>
                  </a:lnTo>
                  <a:lnTo>
                    <a:pt x="111684" y="1000326"/>
                  </a:lnTo>
                  <a:lnTo>
                    <a:pt x="109269" y="991271"/>
                  </a:lnTo>
                  <a:lnTo>
                    <a:pt x="100817" y="982819"/>
                  </a:lnTo>
                  <a:lnTo>
                    <a:pt x="100817" y="977989"/>
                  </a:lnTo>
                  <a:lnTo>
                    <a:pt x="105043" y="977989"/>
                  </a:lnTo>
                  <a:lnTo>
                    <a:pt x="105043" y="973160"/>
                  </a:lnTo>
                  <a:lnTo>
                    <a:pt x="101421" y="970745"/>
                  </a:lnTo>
                  <a:lnTo>
                    <a:pt x="97799" y="963501"/>
                  </a:lnTo>
                  <a:lnTo>
                    <a:pt x="99006" y="959879"/>
                  </a:lnTo>
                  <a:lnTo>
                    <a:pt x="96592" y="957464"/>
                  </a:lnTo>
                  <a:lnTo>
                    <a:pt x="95384" y="952031"/>
                  </a:lnTo>
                  <a:lnTo>
                    <a:pt x="99610" y="947805"/>
                  </a:lnTo>
                  <a:lnTo>
                    <a:pt x="98403" y="941768"/>
                  </a:lnTo>
                  <a:lnTo>
                    <a:pt x="94780" y="930901"/>
                  </a:lnTo>
                  <a:lnTo>
                    <a:pt x="91762" y="926072"/>
                  </a:lnTo>
                  <a:lnTo>
                    <a:pt x="88743" y="913998"/>
                  </a:lnTo>
                  <a:lnTo>
                    <a:pt x="86329" y="908564"/>
                  </a:lnTo>
                  <a:lnTo>
                    <a:pt x="82707" y="906149"/>
                  </a:lnTo>
                  <a:lnTo>
                    <a:pt x="82707" y="899509"/>
                  </a:lnTo>
                  <a:lnTo>
                    <a:pt x="77877" y="897094"/>
                  </a:lnTo>
                  <a:lnTo>
                    <a:pt x="77877" y="891661"/>
                  </a:lnTo>
                  <a:lnTo>
                    <a:pt x="80292" y="889246"/>
                  </a:lnTo>
                  <a:lnTo>
                    <a:pt x="76066" y="886831"/>
                  </a:lnTo>
                  <a:lnTo>
                    <a:pt x="73651" y="879587"/>
                  </a:lnTo>
                  <a:lnTo>
                    <a:pt x="77877" y="877776"/>
                  </a:lnTo>
                  <a:lnTo>
                    <a:pt x="69425" y="872342"/>
                  </a:lnTo>
                  <a:lnTo>
                    <a:pt x="71236" y="868117"/>
                  </a:lnTo>
                  <a:lnTo>
                    <a:pt x="70029" y="863287"/>
                  </a:lnTo>
                  <a:lnTo>
                    <a:pt x="67614" y="861476"/>
                  </a:lnTo>
                  <a:lnTo>
                    <a:pt x="65803" y="856043"/>
                  </a:lnTo>
                  <a:lnTo>
                    <a:pt x="68218" y="854835"/>
                  </a:lnTo>
                  <a:lnTo>
                    <a:pt x="69425" y="850006"/>
                  </a:lnTo>
                  <a:lnTo>
                    <a:pt x="67614" y="842761"/>
                  </a:lnTo>
                  <a:lnTo>
                    <a:pt x="62784" y="837328"/>
                  </a:lnTo>
                  <a:lnTo>
                    <a:pt x="60370" y="836121"/>
                  </a:lnTo>
                  <a:lnTo>
                    <a:pt x="59162" y="822839"/>
                  </a:lnTo>
                  <a:lnTo>
                    <a:pt x="63992" y="824047"/>
                  </a:lnTo>
                  <a:lnTo>
                    <a:pt x="66407" y="831291"/>
                  </a:lnTo>
                  <a:lnTo>
                    <a:pt x="71840" y="830687"/>
                  </a:lnTo>
                  <a:lnTo>
                    <a:pt x="83914" y="834913"/>
                  </a:lnTo>
                  <a:lnTo>
                    <a:pt x="88140" y="834310"/>
                  </a:lnTo>
                  <a:lnTo>
                    <a:pt x="84518" y="830084"/>
                  </a:lnTo>
                  <a:lnTo>
                    <a:pt x="85725" y="826462"/>
                  </a:lnTo>
                  <a:lnTo>
                    <a:pt x="79084" y="827065"/>
                  </a:lnTo>
                  <a:lnTo>
                    <a:pt x="73651" y="822839"/>
                  </a:lnTo>
                  <a:lnTo>
                    <a:pt x="70029" y="824047"/>
                  </a:lnTo>
                  <a:lnTo>
                    <a:pt x="65803" y="819217"/>
                  </a:lnTo>
                  <a:lnTo>
                    <a:pt x="62181" y="812576"/>
                  </a:lnTo>
                  <a:lnTo>
                    <a:pt x="58559" y="808954"/>
                  </a:lnTo>
                  <a:lnTo>
                    <a:pt x="53729" y="807747"/>
                  </a:lnTo>
                  <a:lnTo>
                    <a:pt x="56144" y="803521"/>
                  </a:lnTo>
                  <a:lnTo>
                    <a:pt x="56144" y="799899"/>
                  </a:lnTo>
                  <a:lnTo>
                    <a:pt x="53125" y="798088"/>
                  </a:lnTo>
                  <a:lnTo>
                    <a:pt x="52522" y="789032"/>
                  </a:lnTo>
                  <a:lnTo>
                    <a:pt x="50107" y="785410"/>
                  </a:lnTo>
                  <a:lnTo>
                    <a:pt x="53125" y="770921"/>
                  </a:lnTo>
                  <a:lnTo>
                    <a:pt x="56748" y="768506"/>
                  </a:lnTo>
                  <a:lnTo>
                    <a:pt x="54936" y="763073"/>
                  </a:lnTo>
                  <a:lnTo>
                    <a:pt x="50107" y="751603"/>
                  </a:lnTo>
                  <a:lnTo>
                    <a:pt x="47692" y="746170"/>
                  </a:lnTo>
                  <a:lnTo>
                    <a:pt x="45277" y="745566"/>
                  </a:lnTo>
                  <a:lnTo>
                    <a:pt x="41655" y="733492"/>
                  </a:lnTo>
                  <a:lnTo>
                    <a:pt x="43466" y="728059"/>
                  </a:lnTo>
                  <a:lnTo>
                    <a:pt x="44070" y="720211"/>
                  </a:lnTo>
                  <a:lnTo>
                    <a:pt x="43466" y="712966"/>
                  </a:lnTo>
                  <a:lnTo>
                    <a:pt x="46485" y="710552"/>
                  </a:lnTo>
                  <a:lnTo>
                    <a:pt x="51314" y="709948"/>
                  </a:lnTo>
                  <a:lnTo>
                    <a:pt x="54333" y="712363"/>
                  </a:lnTo>
                  <a:lnTo>
                    <a:pt x="60370" y="705118"/>
                  </a:lnTo>
                  <a:lnTo>
                    <a:pt x="62784" y="710552"/>
                  </a:lnTo>
                  <a:lnTo>
                    <a:pt x="65803" y="712966"/>
                  </a:lnTo>
                  <a:lnTo>
                    <a:pt x="68218" y="708741"/>
                  </a:lnTo>
                  <a:lnTo>
                    <a:pt x="67010" y="697270"/>
                  </a:lnTo>
                  <a:lnTo>
                    <a:pt x="59766" y="700892"/>
                  </a:lnTo>
                  <a:lnTo>
                    <a:pt x="56748" y="699685"/>
                  </a:lnTo>
                  <a:lnTo>
                    <a:pt x="52522" y="692441"/>
                  </a:lnTo>
                  <a:lnTo>
                    <a:pt x="52522" y="688818"/>
                  </a:lnTo>
                  <a:lnTo>
                    <a:pt x="55540" y="686404"/>
                  </a:lnTo>
                  <a:lnTo>
                    <a:pt x="62784" y="687007"/>
                  </a:lnTo>
                  <a:lnTo>
                    <a:pt x="63992" y="684593"/>
                  </a:lnTo>
                  <a:lnTo>
                    <a:pt x="59162" y="679159"/>
                  </a:lnTo>
                  <a:lnTo>
                    <a:pt x="62784" y="673122"/>
                  </a:lnTo>
                  <a:lnTo>
                    <a:pt x="65803" y="675537"/>
                  </a:lnTo>
                  <a:lnTo>
                    <a:pt x="71840" y="673726"/>
                  </a:lnTo>
                  <a:lnTo>
                    <a:pt x="75462" y="671311"/>
                  </a:lnTo>
                  <a:lnTo>
                    <a:pt x="71840" y="665274"/>
                  </a:lnTo>
                  <a:lnTo>
                    <a:pt x="72444" y="661048"/>
                  </a:lnTo>
                  <a:lnTo>
                    <a:pt x="70029" y="654408"/>
                  </a:lnTo>
                  <a:lnTo>
                    <a:pt x="63992" y="654408"/>
                  </a:lnTo>
                  <a:lnTo>
                    <a:pt x="62181" y="661652"/>
                  </a:lnTo>
                  <a:lnTo>
                    <a:pt x="54936" y="667689"/>
                  </a:lnTo>
                  <a:lnTo>
                    <a:pt x="43466" y="666482"/>
                  </a:lnTo>
                  <a:lnTo>
                    <a:pt x="40448" y="677348"/>
                  </a:lnTo>
                  <a:lnTo>
                    <a:pt x="39844" y="682781"/>
                  </a:lnTo>
                  <a:lnTo>
                    <a:pt x="35618" y="681574"/>
                  </a:lnTo>
                  <a:lnTo>
                    <a:pt x="30789" y="674330"/>
                  </a:lnTo>
                  <a:lnTo>
                    <a:pt x="33203" y="671311"/>
                  </a:lnTo>
                  <a:lnTo>
                    <a:pt x="32600" y="667085"/>
                  </a:lnTo>
                  <a:lnTo>
                    <a:pt x="38637" y="659841"/>
                  </a:lnTo>
                  <a:lnTo>
                    <a:pt x="35618" y="658030"/>
                  </a:lnTo>
                  <a:lnTo>
                    <a:pt x="36222" y="646560"/>
                  </a:lnTo>
                  <a:lnTo>
                    <a:pt x="34411" y="640523"/>
                  </a:lnTo>
                  <a:lnTo>
                    <a:pt x="28374" y="634486"/>
                  </a:lnTo>
                  <a:lnTo>
                    <a:pt x="27166" y="632071"/>
                  </a:lnTo>
                  <a:lnTo>
                    <a:pt x="29581" y="628449"/>
                  </a:lnTo>
                  <a:lnTo>
                    <a:pt x="26563" y="624827"/>
                  </a:lnTo>
                  <a:lnTo>
                    <a:pt x="25355" y="618790"/>
                  </a:lnTo>
                  <a:lnTo>
                    <a:pt x="27166" y="612149"/>
                  </a:lnTo>
                  <a:lnTo>
                    <a:pt x="27166" y="601282"/>
                  </a:lnTo>
                  <a:lnTo>
                    <a:pt x="30185" y="595245"/>
                  </a:lnTo>
                  <a:lnTo>
                    <a:pt x="21733" y="584983"/>
                  </a:lnTo>
                  <a:lnTo>
                    <a:pt x="22337" y="576531"/>
                  </a:lnTo>
                  <a:lnTo>
                    <a:pt x="19318" y="568079"/>
                  </a:lnTo>
                  <a:lnTo>
                    <a:pt x="21129" y="563853"/>
                  </a:lnTo>
                  <a:lnTo>
                    <a:pt x="26563" y="560231"/>
                  </a:lnTo>
                  <a:lnTo>
                    <a:pt x="18715" y="554798"/>
                  </a:lnTo>
                  <a:lnTo>
                    <a:pt x="15696" y="551779"/>
                  </a:lnTo>
                  <a:lnTo>
                    <a:pt x="13281" y="542120"/>
                  </a:lnTo>
                  <a:lnTo>
                    <a:pt x="13281" y="538498"/>
                  </a:lnTo>
                  <a:lnTo>
                    <a:pt x="16300" y="536687"/>
                  </a:lnTo>
                  <a:lnTo>
                    <a:pt x="15696" y="530650"/>
                  </a:lnTo>
                  <a:lnTo>
                    <a:pt x="12678" y="527632"/>
                  </a:lnTo>
                  <a:lnTo>
                    <a:pt x="11470" y="518576"/>
                  </a:lnTo>
                  <a:lnTo>
                    <a:pt x="12074" y="513746"/>
                  </a:lnTo>
                  <a:lnTo>
                    <a:pt x="7244" y="504087"/>
                  </a:lnTo>
                  <a:lnTo>
                    <a:pt x="7244" y="493221"/>
                  </a:lnTo>
                  <a:lnTo>
                    <a:pt x="5433" y="489598"/>
                  </a:lnTo>
                  <a:lnTo>
                    <a:pt x="0" y="485976"/>
                  </a:lnTo>
                  <a:lnTo>
                    <a:pt x="0" y="479939"/>
                  </a:lnTo>
                  <a:lnTo>
                    <a:pt x="3622" y="481147"/>
                  </a:lnTo>
                  <a:lnTo>
                    <a:pt x="6037" y="478128"/>
                  </a:lnTo>
                  <a:lnTo>
                    <a:pt x="6037" y="472695"/>
                  </a:lnTo>
                  <a:lnTo>
                    <a:pt x="5433" y="466054"/>
                  </a:lnTo>
                  <a:lnTo>
                    <a:pt x="3018" y="463036"/>
                  </a:lnTo>
                  <a:lnTo>
                    <a:pt x="7848" y="458206"/>
                  </a:lnTo>
                  <a:lnTo>
                    <a:pt x="13281" y="453980"/>
                  </a:lnTo>
                  <a:lnTo>
                    <a:pt x="14489" y="451565"/>
                  </a:lnTo>
                  <a:lnTo>
                    <a:pt x="13281" y="439491"/>
                  </a:lnTo>
                  <a:lnTo>
                    <a:pt x="11470" y="433455"/>
                  </a:lnTo>
                  <a:lnTo>
                    <a:pt x="15092" y="430436"/>
                  </a:lnTo>
                  <a:lnTo>
                    <a:pt x="17507" y="423192"/>
                  </a:lnTo>
                  <a:lnTo>
                    <a:pt x="17507" y="418966"/>
                  </a:lnTo>
                  <a:lnTo>
                    <a:pt x="27770" y="420173"/>
                  </a:lnTo>
                  <a:lnTo>
                    <a:pt x="30789" y="415948"/>
                  </a:lnTo>
                  <a:lnTo>
                    <a:pt x="36222" y="414136"/>
                  </a:lnTo>
                  <a:lnTo>
                    <a:pt x="37429" y="408099"/>
                  </a:lnTo>
                  <a:lnTo>
                    <a:pt x="41051" y="403270"/>
                  </a:lnTo>
                  <a:lnTo>
                    <a:pt x="45277" y="402666"/>
                  </a:lnTo>
                  <a:lnTo>
                    <a:pt x="47692" y="399044"/>
                  </a:lnTo>
                  <a:lnTo>
                    <a:pt x="56748" y="399648"/>
                  </a:lnTo>
                  <a:lnTo>
                    <a:pt x="65803" y="402062"/>
                  </a:lnTo>
                  <a:lnTo>
                    <a:pt x="67010" y="409307"/>
                  </a:lnTo>
                  <a:lnTo>
                    <a:pt x="68821" y="409911"/>
                  </a:lnTo>
                  <a:lnTo>
                    <a:pt x="68821" y="411118"/>
                  </a:lnTo>
                  <a:lnTo>
                    <a:pt x="68821" y="412929"/>
                  </a:lnTo>
                  <a:lnTo>
                    <a:pt x="68821" y="414136"/>
                  </a:lnTo>
                  <a:lnTo>
                    <a:pt x="66407" y="420173"/>
                  </a:lnTo>
                  <a:lnTo>
                    <a:pt x="68821" y="423796"/>
                  </a:lnTo>
                  <a:lnTo>
                    <a:pt x="72444" y="422588"/>
                  </a:lnTo>
                  <a:lnTo>
                    <a:pt x="73047" y="420173"/>
                  </a:lnTo>
                  <a:lnTo>
                    <a:pt x="73047" y="419570"/>
                  </a:lnTo>
                  <a:lnTo>
                    <a:pt x="75462" y="418966"/>
                  </a:lnTo>
                  <a:lnTo>
                    <a:pt x="75462" y="420173"/>
                  </a:lnTo>
                  <a:lnTo>
                    <a:pt x="73651" y="424399"/>
                  </a:lnTo>
                  <a:lnTo>
                    <a:pt x="80895" y="432851"/>
                  </a:lnTo>
                  <a:lnTo>
                    <a:pt x="83914" y="433455"/>
                  </a:lnTo>
                  <a:lnTo>
                    <a:pt x="83914" y="427418"/>
                  </a:lnTo>
                  <a:lnTo>
                    <a:pt x="89951" y="428021"/>
                  </a:lnTo>
                  <a:lnTo>
                    <a:pt x="93573" y="429229"/>
                  </a:lnTo>
                  <a:lnTo>
                    <a:pt x="94780" y="429832"/>
                  </a:lnTo>
                  <a:lnTo>
                    <a:pt x="94780" y="430436"/>
                  </a:lnTo>
                  <a:lnTo>
                    <a:pt x="97195" y="431644"/>
                  </a:lnTo>
                  <a:lnTo>
                    <a:pt x="97799" y="431644"/>
                  </a:lnTo>
                  <a:lnTo>
                    <a:pt x="99610" y="429832"/>
                  </a:lnTo>
                  <a:lnTo>
                    <a:pt x="101421" y="431644"/>
                  </a:lnTo>
                  <a:lnTo>
                    <a:pt x="106854" y="434058"/>
                  </a:lnTo>
                  <a:lnTo>
                    <a:pt x="108062" y="435869"/>
                  </a:lnTo>
                  <a:lnTo>
                    <a:pt x="109873" y="437077"/>
                  </a:lnTo>
                  <a:lnTo>
                    <a:pt x="112891" y="435266"/>
                  </a:lnTo>
                  <a:lnTo>
                    <a:pt x="112288" y="431644"/>
                  </a:lnTo>
                  <a:lnTo>
                    <a:pt x="115910" y="428625"/>
                  </a:lnTo>
                  <a:lnTo>
                    <a:pt x="116514" y="425003"/>
                  </a:lnTo>
                  <a:lnTo>
                    <a:pt x="116514" y="421984"/>
                  </a:lnTo>
                  <a:lnTo>
                    <a:pt x="120739" y="420173"/>
                  </a:lnTo>
                  <a:lnTo>
                    <a:pt x="126173" y="420777"/>
                  </a:lnTo>
                  <a:lnTo>
                    <a:pt x="126776" y="418362"/>
                  </a:lnTo>
                  <a:lnTo>
                    <a:pt x="132210" y="414740"/>
                  </a:lnTo>
                  <a:lnTo>
                    <a:pt x="132210" y="406288"/>
                  </a:lnTo>
                  <a:lnTo>
                    <a:pt x="135832" y="403270"/>
                  </a:lnTo>
                  <a:lnTo>
                    <a:pt x="149113" y="405685"/>
                  </a:lnTo>
                  <a:lnTo>
                    <a:pt x="159980" y="404477"/>
                  </a:lnTo>
                  <a:lnTo>
                    <a:pt x="158169" y="392403"/>
                  </a:lnTo>
                  <a:lnTo>
                    <a:pt x="159376" y="387574"/>
                  </a:lnTo>
                  <a:lnTo>
                    <a:pt x="161791" y="386970"/>
                  </a:lnTo>
                  <a:lnTo>
                    <a:pt x="159376" y="377914"/>
                  </a:lnTo>
                  <a:lnTo>
                    <a:pt x="159376" y="374292"/>
                  </a:lnTo>
                  <a:lnTo>
                    <a:pt x="156961" y="364633"/>
                  </a:lnTo>
                  <a:lnTo>
                    <a:pt x="152735" y="366444"/>
                  </a:lnTo>
                  <a:lnTo>
                    <a:pt x="153943" y="361011"/>
                  </a:lnTo>
                  <a:lnTo>
                    <a:pt x="158772" y="357389"/>
                  </a:lnTo>
                  <a:lnTo>
                    <a:pt x="164206" y="345918"/>
                  </a:lnTo>
                  <a:lnTo>
                    <a:pt x="169639" y="339881"/>
                  </a:lnTo>
                  <a:lnTo>
                    <a:pt x="169035" y="335656"/>
                  </a:lnTo>
                  <a:lnTo>
                    <a:pt x="175072" y="329619"/>
                  </a:lnTo>
                  <a:lnTo>
                    <a:pt x="170846" y="329015"/>
                  </a:lnTo>
                  <a:lnTo>
                    <a:pt x="172054" y="324789"/>
                  </a:lnTo>
                  <a:lnTo>
                    <a:pt x="170846" y="320563"/>
                  </a:lnTo>
                  <a:lnTo>
                    <a:pt x="162395" y="317545"/>
                  </a:lnTo>
                  <a:lnTo>
                    <a:pt x="159980" y="311508"/>
                  </a:lnTo>
                  <a:lnTo>
                    <a:pt x="154547" y="307282"/>
                  </a:lnTo>
                  <a:lnTo>
                    <a:pt x="155150" y="305471"/>
                  </a:lnTo>
                  <a:lnTo>
                    <a:pt x="162395" y="302452"/>
                  </a:lnTo>
                  <a:lnTo>
                    <a:pt x="166017" y="296415"/>
                  </a:lnTo>
                  <a:lnTo>
                    <a:pt x="166017" y="291586"/>
                  </a:lnTo>
                  <a:lnTo>
                    <a:pt x="171450" y="290982"/>
                  </a:lnTo>
                  <a:lnTo>
                    <a:pt x="174468" y="297623"/>
                  </a:lnTo>
                  <a:lnTo>
                    <a:pt x="172054" y="300038"/>
                  </a:lnTo>
                  <a:lnTo>
                    <a:pt x="174468" y="304867"/>
                  </a:lnTo>
                  <a:lnTo>
                    <a:pt x="181109" y="300641"/>
                  </a:lnTo>
                  <a:lnTo>
                    <a:pt x="184128" y="301245"/>
                  </a:lnTo>
                  <a:lnTo>
                    <a:pt x="187750" y="306075"/>
                  </a:lnTo>
                  <a:lnTo>
                    <a:pt x="193787" y="306678"/>
                  </a:lnTo>
                  <a:lnTo>
                    <a:pt x="199824" y="310904"/>
                  </a:lnTo>
                  <a:lnTo>
                    <a:pt x="202842" y="321167"/>
                  </a:lnTo>
                  <a:lnTo>
                    <a:pt x="208879" y="324789"/>
                  </a:lnTo>
                  <a:lnTo>
                    <a:pt x="216124" y="321771"/>
                  </a:lnTo>
                  <a:lnTo>
                    <a:pt x="223972" y="322374"/>
                  </a:lnTo>
                  <a:lnTo>
                    <a:pt x="225783" y="324185"/>
                  </a:lnTo>
                  <a:lnTo>
                    <a:pt x="234235" y="316337"/>
                  </a:lnTo>
                  <a:lnTo>
                    <a:pt x="237857" y="316337"/>
                  </a:lnTo>
                  <a:lnTo>
                    <a:pt x="246308" y="311508"/>
                  </a:lnTo>
                  <a:lnTo>
                    <a:pt x="246308" y="304264"/>
                  </a:lnTo>
                  <a:lnTo>
                    <a:pt x="245101" y="300038"/>
                  </a:lnTo>
                  <a:lnTo>
                    <a:pt x="242083" y="300641"/>
                  </a:lnTo>
                  <a:lnTo>
                    <a:pt x="241479" y="295812"/>
                  </a:lnTo>
                  <a:lnTo>
                    <a:pt x="245705" y="294001"/>
                  </a:lnTo>
                  <a:lnTo>
                    <a:pt x="249931" y="295812"/>
                  </a:lnTo>
                  <a:lnTo>
                    <a:pt x="252345" y="289775"/>
                  </a:lnTo>
                  <a:lnTo>
                    <a:pt x="254760" y="287964"/>
                  </a:lnTo>
                  <a:lnTo>
                    <a:pt x="261401" y="289775"/>
                  </a:lnTo>
                  <a:lnTo>
                    <a:pt x="267438" y="285549"/>
                  </a:lnTo>
                  <a:lnTo>
                    <a:pt x="265627" y="279512"/>
                  </a:lnTo>
                  <a:lnTo>
                    <a:pt x="265627" y="270456"/>
                  </a:lnTo>
                  <a:lnTo>
                    <a:pt x="266834" y="263816"/>
                  </a:lnTo>
                  <a:lnTo>
                    <a:pt x="263816" y="262005"/>
                  </a:lnTo>
                  <a:lnTo>
                    <a:pt x="263816" y="253553"/>
                  </a:lnTo>
                  <a:lnTo>
                    <a:pt x="260797" y="247516"/>
                  </a:lnTo>
                  <a:lnTo>
                    <a:pt x="256571" y="243290"/>
                  </a:lnTo>
                  <a:lnTo>
                    <a:pt x="258382" y="232423"/>
                  </a:lnTo>
                  <a:lnTo>
                    <a:pt x="246308" y="230008"/>
                  </a:lnTo>
                  <a:lnTo>
                    <a:pt x="240272" y="229405"/>
                  </a:lnTo>
                  <a:lnTo>
                    <a:pt x="238460" y="223368"/>
                  </a:lnTo>
                  <a:lnTo>
                    <a:pt x="233631" y="223972"/>
                  </a:lnTo>
                  <a:lnTo>
                    <a:pt x="229405" y="219746"/>
                  </a:lnTo>
                  <a:lnTo>
                    <a:pt x="225783" y="219746"/>
                  </a:lnTo>
                  <a:lnTo>
                    <a:pt x="224575" y="216124"/>
                  </a:lnTo>
                  <a:lnTo>
                    <a:pt x="225179" y="210690"/>
                  </a:lnTo>
                  <a:lnTo>
                    <a:pt x="223368" y="205861"/>
                  </a:lnTo>
                  <a:lnTo>
                    <a:pt x="217935" y="203446"/>
                  </a:lnTo>
                  <a:lnTo>
                    <a:pt x="214916" y="206465"/>
                  </a:lnTo>
                  <a:lnTo>
                    <a:pt x="207068" y="201635"/>
                  </a:lnTo>
                  <a:lnTo>
                    <a:pt x="201635" y="202239"/>
                  </a:lnTo>
                  <a:lnTo>
                    <a:pt x="198013" y="194391"/>
                  </a:lnTo>
                  <a:lnTo>
                    <a:pt x="193183" y="194391"/>
                  </a:lnTo>
                  <a:lnTo>
                    <a:pt x="193183" y="191372"/>
                  </a:lnTo>
                  <a:lnTo>
                    <a:pt x="196805" y="188957"/>
                  </a:lnTo>
                  <a:lnTo>
                    <a:pt x="199220" y="193787"/>
                  </a:lnTo>
                  <a:lnTo>
                    <a:pt x="202842" y="194994"/>
                  </a:lnTo>
                  <a:lnTo>
                    <a:pt x="202842" y="199220"/>
                  </a:lnTo>
                  <a:lnTo>
                    <a:pt x="211898" y="194994"/>
                  </a:lnTo>
                  <a:lnTo>
                    <a:pt x="218538" y="195598"/>
                  </a:lnTo>
                  <a:lnTo>
                    <a:pt x="223368" y="198013"/>
                  </a:lnTo>
                  <a:lnTo>
                    <a:pt x="225783" y="194994"/>
                  </a:lnTo>
                  <a:lnTo>
                    <a:pt x="224575" y="191372"/>
                  </a:lnTo>
                  <a:lnTo>
                    <a:pt x="232423" y="191976"/>
                  </a:lnTo>
                  <a:lnTo>
                    <a:pt x="236046" y="188354"/>
                  </a:lnTo>
                  <a:lnTo>
                    <a:pt x="241479" y="190768"/>
                  </a:lnTo>
                  <a:lnTo>
                    <a:pt x="240875" y="179298"/>
                  </a:lnTo>
                  <a:lnTo>
                    <a:pt x="243894" y="175072"/>
                  </a:lnTo>
                  <a:lnTo>
                    <a:pt x="243290" y="169639"/>
                  </a:lnTo>
                  <a:lnTo>
                    <a:pt x="248723" y="169035"/>
                  </a:lnTo>
                  <a:lnTo>
                    <a:pt x="255364" y="170243"/>
                  </a:lnTo>
                  <a:lnTo>
                    <a:pt x="264419" y="165413"/>
                  </a:lnTo>
                  <a:lnTo>
                    <a:pt x="267438" y="162998"/>
                  </a:lnTo>
                  <a:lnTo>
                    <a:pt x="269249" y="152132"/>
                  </a:lnTo>
                  <a:lnTo>
                    <a:pt x="268645" y="145491"/>
                  </a:lnTo>
                  <a:lnTo>
                    <a:pt x="269853" y="141869"/>
                  </a:lnTo>
                  <a:lnTo>
                    <a:pt x="274079" y="140661"/>
                  </a:lnTo>
                  <a:lnTo>
                    <a:pt x="280115" y="137039"/>
                  </a:lnTo>
                  <a:lnTo>
                    <a:pt x="288567" y="134021"/>
                  </a:lnTo>
                  <a:lnTo>
                    <a:pt x="289775" y="127984"/>
                  </a:lnTo>
                  <a:lnTo>
                    <a:pt x="292189" y="121947"/>
                  </a:lnTo>
                  <a:lnTo>
                    <a:pt x="294604" y="127380"/>
                  </a:lnTo>
                  <a:lnTo>
                    <a:pt x="303056" y="129191"/>
                  </a:lnTo>
                  <a:lnTo>
                    <a:pt x="306678" y="126173"/>
                  </a:lnTo>
                  <a:lnTo>
                    <a:pt x="310904" y="127984"/>
                  </a:lnTo>
                  <a:lnTo>
                    <a:pt x="316337" y="124965"/>
                  </a:lnTo>
                  <a:lnTo>
                    <a:pt x="323582" y="126776"/>
                  </a:lnTo>
                  <a:lnTo>
                    <a:pt x="332033" y="125569"/>
                  </a:lnTo>
                  <a:lnTo>
                    <a:pt x="333845" y="123154"/>
                  </a:lnTo>
                  <a:lnTo>
                    <a:pt x="341089" y="122550"/>
                  </a:lnTo>
                  <a:lnTo>
                    <a:pt x="345315" y="118928"/>
                  </a:lnTo>
                  <a:lnTo>
                    <a:pt x="347126" y="109269"/>
                  </a:lnTo>
                  <a:lnTo>
                    <a:pt x="342900" y="108062"/>
                  </a:lnTo>
                  <a:lnTo>
                    <a:pt x="342296" y="103232"/>
                  </a:lnTo>
                  <a:lnTo>
                    <a:pt x="338070" y="105043"/>
                  </a:lnTo>
                  <a:lnTo>
                    <a:pt x="333845" y="109873"/>
                  </a:lnTo>
                  <a:lnTo>
                    <a:pt x="330826" y="109873"/>
                  </a:lnTo>
                  <a:lnTo>
                    <a:pt x="327204" y="106854"/>
                  </a:lnTo>
                  <a:lnTo>
                    <a:pt x="320563" y="111080"/>
                  </a:lnTo>
                  <a:lnTo>
                    <a:pt x="316337" y="104440"/>
                  </a:lnTo>
                  <a:lnTo>
                    <a:pt x="306074" y="105647"/>
                  </a:lnTo>
                  <a:lnTo>
                    <a:pt x="292189" y="105043"/>
                  </a:lnTo>
                  <a:lnTo>
                    <a:pt x="287360" y="106854"/>
                  </a:lnTo>
                  <a:lnTo>
                    <a:pt x="283134" y="106251"/>
                  </a:lnTo>
                  <a:lnTo>
                    <a:pt x="278908" y="108665"/>
                  </a:lnTo>
                  <a:lnTo>
                    <a:pt x="274682" y="108665"/>
                  </a:lnTo>
                  <a:lnTo>
                    <a:pt x="272871" y="112891"/>
                  </a:lnTo>
                  <a:lnTo>
                    <a:pt x="265627" y="115910"/>
                  </a:lnTo>
                  <a:lnTo>
                    <a:pt x="265023" y="113495"/>
                  </a:lnTo>
                  <a:lnTo>
                    <a:pt x="249327" y="118928"/>
                  </a:lnTo>
                  <a:lnTo>
                    <a:pt x="246912" y="115306"/>
                  </a:lnTo>
                  <a:lnTo>
                    <a:pt x="243894" y="106251"/>
                  </a:lnTo>
                  <a:lnTo>
                    <a:pt x="241479" y="95988"/>
                  </a:lnTo>
                  <a:lnTo>
                    <a:pt x="237857" y="95384"/>
                  </a:lnTo>
                  <a:lnTo>
                    <a:pt x="234235" y="89951"/>
                  </a:lnTo>
                  <a:lnTo>
                    <a:pt x="236649" y="88140"/>
                  </a:lnTo>
                  <a:lnTo>
                    <a:pt x="242686" y="86933"/>
                  </a:lnTo>
                  <a:lnTo>
                    <a:pt x="245705" y="88140"/>
                  </a:lnTo>
                  <a:lnTo>
                    <a:pt x="249327" y="86329"/>
                  </a:lnTo>
                  <a:lnTo>
                    <a:pt x="254157" y="85725"/>
                  </a:lnTo>
                  <a:lnTo>
                    <a:pt x="257175" y="80896"/>
                  </a:lnTo>
                  <a:lnTo>
                    <a:pt x="256571" y="73651"/>
                  </a:lnTo>
                  <a:lnTo>
                    <a:pt x="255364" y="71236"/>
                  </a:lnTo>
                  <a:lnTo>
                    <a:pt x="246308" y="63992"/>
                  </a:lnTo>
                  <a:lnTo>
                    <a:pt x="243290" y="59766"/>
                  </a:lnTo>
                  <a:lnTo>
                    <a:pt x="245705" y="57351"/>
                  </a:lnTo>
                  <a:lnTo>
                    <a:pt x="242083" y="48899"/>
                  </a:lnTo>
                  <a:lnTo>
                    <a:pt x="239064" y="46485"/>
                  </a:lnTo>
                  <a:lnTo>
                    <a:pt x="245101" y="42862"/>
                  </a:lnTo>
                  <a:lnTo>
                    <a:pt x="252949" y="42862"/>
                  </a:lnTo>
                  <a:lnTo>
                    <a:pt x="257175" y="39240"/>
                  </a:lnTo>
                  <a:lnTo>
                    <a:pt x="262005" y="38637"/>
                  </a:lnTo>
                  <a:lnTo>
                    <a:pt x="273475" y="31996"/>
                  </a:lnTo>
                  <a:lnTo>
                    <a:pt x="282530" y="27770"/>
                  </a:lnTo>
                  <a:lnTo>
                    <a:pt x="287360" y="24148"/>
                  </a:lnTo>
                  <a:lnTo>
                    <a:pt x="307886" y="16903"/>
                  </a:lnTo>
                  <a:lnTo>
                    <a:pt x="313319" y="19318"/>
                  </a:lnTo>
                  <a:lnTo>
                    <a:pt x="319356" y="23544"/>
                  </a:lnTo>
                  <a:lnTo>
                    <a:pt x="338070" y="21129"/>
                  </a:lnTo>
                  <a:lnTo>
                    <a:pt x="339882" y="14489"/>
                  </a:lnTo>
                  <a:lnTo>
                    <a:pt x="348937" y="12677"/>
                  </a:lnTo>
                  <a:lnTo>
                    <a:pt x="355578" y="6641"/>
                  </a:lnTo>
                  <a:lnTo>
                    <a:pt x="357992" y="2415"/>
                  </a:lnTo>
                  <a:lnTo>
                    <a:pt x="367652" y="0"/>
                  </a:lnTo>
                  <a:lnTo>
                    <a:pt x="369463" y="3622"/>
                  </a:lnTo>
                  <a:lnTo>
                    <a:pt x="369463" y="10866"/>
                  </a:lnTo>
                  <a:lnTo>
                    <a:pt x="371274" y="14489"/>
                  </a:lnTo>
                  <a:lnTo>
                    <a:pt x="375500" y="14489"/>
                  </a:lnTo>
                  <a:lnTo>
                    <a:pt x="379726" y="16903"/>
                  </a:lnTo>
                  <a:lnTo>
                    <a:pt x="383951" y="21733"/>
                  </a:lnTo>
                  <a:lnTo>
                    <a:pt x="386366" y="27166"/>
                  </a:lnTo>
                  <a:lnTo>
                    <a:pt x="384555" y="31996"/>
                  </a:lnTo>
                  <a:lnTo>
                    <a:pt x="383348" y="46485"/>
                  </a:lnTo>
                  <a:lnTo>
                    <a:pt x="381537" y="50107"/>
                  </a:lnTo>
                  <a:lnTo>
                    <a:pt x="382744" y="56748"/>
                  </a:lnTo>
                  <a:lnTo>
                    <a:pt x="384555" y="58559"/>
                  </a:lnTo>
                  <a:lnTo>
                    <a:pt x="383348" y="67010"/>
                  </a:lnTo>
                  <a:lnTo>
                    <a:pt x="385762" y="69425"/>
                  </a:lnTo>
                  <a:lnTo>
                    <a:pt x="391196" y="69425"/>
                  </a:lnTo>
                  <a:lnTo>
                    <a:pt x="393611" y="76066"/>
                  </a:lnTo>
                  <a:lnTo>
                    <a:pt x="398440" y="77273"/>
                  </a:lnTo>
                  <a:lnTo>
                    <a:pt x="399044" y="81499"/>
                  </a:lnTo>
                  <a:lnTo>
                    <a:pt x="412929" y="83914"/>
                  </a:lnTo>
                  <a:lnTo>
                    <a:pt x="421381" y="88140"/>
                  </a:lnTo>
                  <a:lnTo>
                    <a:pt x="427418" y="90555"/>
                  </a:lnTo>
                  <a:lnTo>
                    <a:pt x="443114" y="93573"/>
                  </a:lnTo>
                  <a:lnTo>
                    <a:pt x="447943" y="93573"/>
                  </a:lnTo>
                  <a:lnTo>
                    <a:pt x="456395" y="88744"/>
                  </a:lnTo>
                  <a:lnTo>
                    <a:pt x="464243" y="89347"/>
                  </a:lnTo>
                  <a:lnTo>
                    <a:pt x="469073" y="93573"/>
                  </a:lnTo>
                  <a:lnTo>
                    <a:pt x="479939" y="96592"/>
                  </a:lnTo>
                  <a:lnTo>
                    <a:pt x="486580" y="100214"/>
                  </a:lnTo>
                  <a:lnTo>
                    <a:pt x="487787" y="102025"/>
                  </a:lnTo>
                  <a:lnTo>
                    <a:pt x="496239" y="103836"/>
                  </a:lnTo>
                  <a:lnTo>
                    <a:pt x="502880" y="114702"/>
                  </a:lnTo>
                  <a:lnTo>
                    <a:pt x="505898" y="124965"/>
                  </a:lnTo>
                  <a:lnTo>
                    <a:pt x="510728" y="129191"/>
                  </a:lnTo>
                  <a:lnTo>
                    <a:pt x="522802" y="134021"/>
                  </a:lnTo>
                  <a:lnTo>
                    <a:pt x="529442" y="137643"/>
                  </a:lnTo>
                  <a:lnTo>
                    <a:pt x="531857" y="136435"/>
                  </a:lnTo>
                  <a:lnTo>
                    <a:pt x="536687" y="138850"/>
                  </a:lnTo>
                  <a:lnTo>
                    <a:pt x="546346" y="137039"/>
                  </a:lnTo>
                  <a:lnTo>
                    <a:pt x="546346" y="141265"/>
                  </a:lnTo>
                  <a:lnTo>
                    <a:pt x="557213" y="141265"/>
                  </a:lnTo>
                  <a:lnTo>
                    <a:pt x="558420" y="139454"/>
                  </a:lnTo>
                  <a:lnTo>
                    <a:pt x="563250" y="143076"/>
                  </a:lnTo>
                  <a:lnTo>
                    <a:pt x="580757" y="141265"/>
                  </a:lnTo>
                  <a:lnTo>
                    <a:pt x="592227" y="143076"/>
                  </a:lnTo>
                  <a:lnTo>
                    <a:pt x="597057" y="146095"/>
                  </a:lnTo>
                  <a:lnTo>
                    <a:pt x="603697" y="144284"/>
                  </a:lnTo>
                  <a:lnTo>
                    <a:pt x="606112" y="141869"/>
                  </a:lnTo>
                  <a:lnTo>
                    <a:pt x="611545" y="141265"/>
                  </a:lnTo>
                  <a:lnTo>
                    <a:pt x="613960" y="144284"/>
                  </a:lnTo>
                  <a:lnTo>
                    <a:pt x="623016" y="144284"/>
                  </a:lnTo>
                  <a:lnTo>
                    <a:pt x="629656" y="141869"/>
                  </a:lnTo>
                  <a:lnTo>
                    <a:pt x="637504" y="141869"/>
                  </a:lnTo>
                  <a:lnTo>
                    <a:pt x="640523" y="143076"/>
                  </a:lnTo>
                  <a:lnTo>
                    <a:pt x="648975" y="142472"/>
                  </a:lnTo>
                  <a:lnTo>
                    <a:pt x="655615" y="143680"/>
                  </a:lnTo>
                  <a:lnTo>
                    <a:pt x="661652" y="143076"/>
                  </a:lnTo>
                  <a:lnTo>
                    <a:pt x="667085" y="140058"/>
                  </a:lnTo>
                  <a:lnTo>
                    <a:pt x="673122" y="142472"/>
                  </a:lnTo>
                  <a:lnTo>
                    <a:pt x="683989" y="141265"/>
                  </a:lnTo>
                  <a:lnTo>
                    <a:pt x="687007" y="144887"/>
                  </a:lnTo>
                  <a:lnTo>
                    <a:pt x="697270" y="147906"/>
                  </a:lnTo>
                  <a:lnTo>
                    <a:pt x="700893" y="150321"/>
                  </a:lnTo>
                  <a:lnTo>
                    <a:pt x="710552" y="146095"/>
                  </a:lnTo>
                  <a:lnTo>
                    <a:pt x="712363" y="149113"/>
                  </a:lnTo>
                  <a:lnTo>
                    <a:pt x="716589" y="162998"/>
                  </a:lnTo>
                  <a:lnTo>
                    <a:pt x="720211" y="164809"/>
                  </a:lnTo>
                  <a:lnTo>
                    <a:pt x="723229" y="171450"/>
                  </a:lnTo>
                  <a:lnTo>
                    <a:pt x="720211" y="176883"/>
                  </a:lnTo>
                  <a:lnTo>
                    <a:pt x="723833" y="179298"/>
                  </a:lnTo>
                  <a:lnTo>
                    <a:pt x="724437" y="190768"/>
                  </a:lnTo>
                  <a:lnTo>
                    <a:pt x="716589" y="188957"/>
                  </a:lnTo>
                  <a:lnTo>
                    <a:pt x="713570" y="191976"/>
                  </a:lnTo>
                  <a:lnTo>
                    <a:pt x="719003" y="197409"/>
                  </a:lnTo>
                  <a:lnTo>
                    <a:pt x="718400" y="200428"/>
                  </a:lnTo>
                  <a:lnTo>
                    <a:pt x="725040" y="205257"/>
                  </a:lnTo>
                  <a:lnTo>
                    <a:pt x="728059" y="208879"/>
                  </a:lnTo>
                  <a:lnTo>
                    <a:pt x="745566" y="208276"/>
                  </a:lnTo>
                  <a:lnTo>
                    <a:pt x="747981" y="211898"/>
                  </a:lnTo>
                  <a:lnTo>
                    <a:pt x="764884" y="210690"/>
                  </a:lnTo>
                  <a:lnTo>
                    <a:pt x="767903" y="211294"/>
                  </a:lnTo>
                  <a:lnTo>
                    <a:pt x="774543" y="207672"/>
                  </a:lnTo>
                  <a:lnTo>
                    <a:pt x="775147" y="204654"/>
                  </a:lnTo>
                  <a:lnTo>
                    <a:pt x="779373" y="205257"/>
                  </a:lnTo>
                  <a:lnTo>
                    <a:pt x="783599" y="203446"/>
                  </a:lnTo>
                  <a:lnTo>
                    <a:pt x="784806" y="198013"/>
                  </a:lnTo>
                  <a:lnTo>
                    <a:pt x="787825" y="194994"/>
                  </a:lnTo>
                  <a:lnTo>
                    <a:pt x="789636" y="187146"/>
                  </a:lnTo>
                  <a:lnTo>
                    <a:pt x="791447" y="184731"/>
                  </a:lnTo>
                  <a:lnTo>
                    <a:pt x="799295" y="186543"/>
                  </a:lnTo>
                  <a:lnTo>
                    <a:pt x="805332" y="182920"/>
                  </a:lnTo>
                  <a:lnTo>
                    <a:pt x="818613" y="185939"/>
                  </a:lnTo>
                  <a:lnTo>
                    <a:pt x="820424" y="182920"/>
                  </a:lnTo>
                  <a:lnTo>
                    <a:pt x="820424" y="178091"/>
                  </a:lnTo>
                  <a:lnTo>
                    <a:pt x="822839" y="173865"/>
                  </a:lnTo>
                  <a:lnTo>
                    <a:pt x="825858" y="173865"/>
                  </a:lnTo>
                  <a:lnTo>
                    <a:pt x="826461" y="166017"/>
                  </a:lnTo>
                  <a:lnTo>
                    <a:pt x="819217" y="155754"/>
                  </a:lnTo>
                  <a:lnTo>
                    <a:pt x="819821" y="153339"/>
                  </a:lnTo>
                  <a:lnTo>
                    <a:pt x="828273" y="146698"/>
                  </a:lnTo>
                  <a:lnTo>
                    <a:pt x="840950" y="138247"/>
                  </a:lnTo>
                  <a:lnTo>
                    <a:pt x="843365" y="130398"/>
                  </a:lnTo>
                  <a:lnTo>
                    <a:pt x="851817" y="125569"/>
                  </a:lnTo>
                  <a:lnTo>
                    <a:pt x="853628" y="120136"/>
                  </a:lnTo>
                  <a:lnTo>
                    <a:pt x="847591" y="112891"/>
                  </a:lnTo>
                  <a:lnTo>
                    <a:pt x="852421" y="109873"/>
                  </a:lnTo>
                  <a:lnTo>
                    <a:pt x="851213" y="103836"/>
                  </a:lnTo>
                  <a:lnTo>
                    <a:pt x="854232" y="96592"/>
                  </a:lnTo>
                  <a:lnTo>
                    <a:pt x="862080" y="97195"/>
                  </a:lnTo>
                  <a:lnTo>
                    <a:pt x="865702" y="92366"/>
                  </a:lnTo>
                  <a:lnTo>
                    <a:pt x="874154" y="95384"/>
                  </a:lnTo>
                  <a:lnTo>
                    <a:pt x="895887" y="77877"/>
                  </a:lnTo>
                  <a:lnTo>
                    <a:pt x="908564" y="71236"/>
                  </a:lnTo>
                  <a:lnTo>
                    <a:pt x="910375" y="68822"/>
                  </a:lnTo>
                  <a:lnTo>
                    <a:pt x="915809" y="69425"/>
                  </a:lnTo>
                  <a:lnTo>
                    <a:pt x="921242" y="68218"/>
                  </a:lnTo>
                  <a:lnTo>
                    <a:pt x="926675" y="70633"/>
                  </a:lnTo>
                  <a:lnTo>
                    <a:pt x="935127" y="68822"/>
                  </a:lnTo>
                  <a:lnTo>
                    <a:pt x="934523" y="72444"/>
                  </a:lnTo>
                  <a:lnTo>
                    <a:pt x="939353" y="74859"/>
                  </a:lnTo>
                  <a:lnTo>
                    <a:pt x="941768" y="73651"/>
                  </a:lnTo>
                  <a:lnTo>
                    <a:pt x="942371" y="69425"/>
                  </a:lnTo>
                  <a:lnTo>
                    <a:pt x="949616" y="70029"/>
                  </a:lnTo>
                  <a:lnTo>
                    <a:pt x="951427" y="67010"/>
                  </a:lnTo>
                  <a:lnTo>
                    <a:pt x="955653" y="65803"/>
                  </a:lnTo>
                  <a:lnTo>
                    <a:pt x="953238" y="60370"/>
                  </a:lnTo>
                  <a:lnTo>
                    <a:pt x="962293" y="60973"/>
                  </a:lnTo>
                  <a:lnTo>
                    <a:pt x="965916" y="59766"/>
                  </a:lnTo>
                  <a:lnTo>
                    <a:pt x="979197" y="60973"/>
                  </a:lnTo>
                  <a:lnTo>
                    <a:pt x="988856" y="59766"/>
                  </a:lnTo>
                  <a:lnTo>
                    <a:pt x="993686" y="57955"/>
                  </a:lnTo>
                  <a:lnTo>
                    <a:pt x="994289" y="60973"/>
                  </a:lnTo>
                  <a:lnTo>
                    <a:pt x="998515" y="62785"/>
                  </a:lnTo>
                  <a:lnTo>
                    <a:pt x="1008174" y="73651"/>
                  </a:lnTo>
                  <a:lnTo>
                    <a:pt x="1011193" y="80292"/>
                  </a:lnTo>
                  <a:lnTo>
                    <a:pt x="1014211" y="98403"/>
                  </a:lnTo>
                  <a:lnTo>
                    <a:pt x="1014211" y="103836"/>
                  </a:lnTo>
                  <a:lnTo>
                    <a:pt x="1017834" y="104440"/>
                  </a:lnTo>
                  <a:lnTo>
                    <a:pt x="1021456" y="108665"/>
                  </a:lnTo>
                  <a:lnTo>
                    <a:pt x="1017834" y="111080"/>
                  </a:lnTo>
                  <a:lnTo>
                    <a:pt x="1013004" y="111080"/>
                  </a:lnTo>
                  <a:lnTo>
                    <a:pt x="1005156" y="108665"/>
                  </a:lnTo>
                  <a:lnTo>
                    <a:pt x="1000326" y="105647"/>
                  </a:lnTo>
                  <a:lnTo>
                    <a:pt x="990667" y="105647"/>
                  </a:lnTo>
                  <a:lnTo>
                    <a:pt x="987649" y="108062"/>
                  </a:lnTo>
                  <a:lnTo>
                    <a:pt x="983423" y="108665"/>
                  </a:lnTo>
                  <a:lnTo>
                    <a:pt x="982819" y="114099"/>
                  </a:lnTo>
                  <a:lnTo>
                    <a:pt x="987045" y="120136"/>
                  </a:lnTo>
                  <a:lnTo>
                    <a:pt x="986441" y="123758"/>
                  </a:lnTo>
                  <a:lnTo>
                    <a:pt x="993082" y="127380"/>
                  </a:lnTo>
                  <a:lnTo>
                    <a:pt x="993082" y="131606"/>
                  </a:lnTo>
                  <a:lnTo>
                    <a:pt x="995497" y="136435"/>
                  </a:lnTo>
                  <a:lnTo>
                    <a:pt x="996704" y="144887"/>
                  </a:lnTo>
                  <a:lnTo>
                    <a:pt x="1009382" y="144284"/>
                  </a:lnTo>
                  <a:lnTo>
                    <a:pt x="1012400" y="146095"/>
                  </a:lnTo>
                  <a:lnTo>
                    <a:pt x="1020248" y="147906"/>
                  </a:lnTo>
                  <a:lnTo>
                    <a:pt x="1020248" y="142472"/>
                  </a:lnTo>
                  <a:lnTo>
                    <a:pt x="1029304" y="141265"/>
                  </a:lnTo>
                  <a:lnTo>
                    <a:pt x="1032926" y="142472"/>
                  </a:lnTo>
                  <a:lnTo>
                    <a:pt x="1034737" y="146095"/>
                  </a:lnTo>
                  <a:lnTo>
                    <a:pt x="1041378" y="144887"/>
                  </a:lnTo>
                  <a:lnTo>
                    <a:pt x="1041981" y="149113"/>
                  </a:lnTo>
                  <a:lnTo>
                    <a:pt x="1048622" y="147302"/>
                  </a:lnTo>
                  <a:lnTo>
                    <a:pt x="1050433" y="143680"/>
                  </a:lnTo>
                  <a:lnTo>
                    <a:pt x="1060092" y="141869"/>
                  </a:lnTo>
                  <a:lnTo>
                    <a:pt x="1061300" y="137643"/>
                  </a:lnTo>
                  <a:lnTo>
                    <a:pt x="1064922" y="138247"/>
                  </a:lnTo>
                  <a:lnTo>
                    <a:pt x="1074581" y="142472"/>
                  </a:lnTo>
                  <a:lnTo>
                    <a:pt x="1081826" y="144887"/>
                  </a:lnTo>
                  <a:lnTo>
                    <a:pt x="1089674" y="143076"/>
                  </a:lnTo>
                  <a:lnTo>
                    <a:pt x="1090277" y="140058"/>
                  </a:lnTo>
                  <a:lnTo>
                    <a:pt x="1098729" y="139454"/>
                  </a:lnTo>
                  <a:lnTo>
                    <a:pt x="1102351" y="136435"/>
                  </a:lnTo>
                  <a:lnTo>
                    <a:pt x="1106577" y="135832"/>
                  </a:lnTo>
                  <a:lnTo>
                    <a:pt x="1111407" y="132210"/>
                  </a:lnTo>
                  <a:lnTo>
                    <a:pt x="1115632" y="131606"/>
                  </a:lnTo>
                  <a:lnTo>
                    <a:pt x="1137366" y="118325"/>
                  </a:lnTo>
                  <a:lnTo>
                    <a:pt x="1139177" y="114702"/>
                  </a:lnTo>
                  <a:lnTo>
                    <a:pt x="1137969" y="111684"/>
                  </a:lnTo>
                  <a:lnTo>
                    <a:pt x="1137969" y="106251"/>
                  </a:lnTo>
                  <a:lnTo>
                    <a:pt x="1139780" y="105043"/>
                  </a:lnTo>
                  <a:lnTo>
                    <a:pt x="1147025" y="106251"/>
                  </a:lnTo>
                  <a:lnTo>
                    <a:pt x="1151854" y="103232"/>
                  </a:lnTo>
                  <a:lnTo>
                    <a:pt x="1157891" y="102025"/>
                  </a:lnTo>
                  <a:lnTo>
                    <a:pt x="1158495" y="97195"/>
                  </a:lnTo>
                  <a:lnTo>
                    <a:pt x="1168154" y="101421"/>
                  </a:lnTo>
                  <a:lnTo>
                    <a:pt x="1171776" y="97799"/>
                  </a:lnTo>
                  <a:lnTo>
                    <a:pt x="1177210" y="100818"/>
                  </a:lnTo>
                  <a:lnTo>
                    <a:pt x="1180228" y="96592"/>
                  </a:lnTo>
                  <a:lnTo>
                    <a:pt x="1179021" y="92366"/>
                  </a:lnTo>
                  <a:lnTo>
                    <a:pt x="1185661" y="93573"/>
                  </a:lnTo>
                  <a:lnTo>
                    <a:pt x="1189887" y="95384"/>
                  </a:lnTo>
                  <a:lnTo>
                    <a:pt x="1187473" y="100818"/>
                  </a:lnTo>
                  <a:lnTo>
                    <a:pt x="1189284" y="103836"/>
                  </a:lnTo>
                  <a:lnTo>
                    <a:pt x="1192906" y="117117"/>
                  </a:lnTo>
                  <a:lnTo>
                    <a:pt x="1201357" y="116513"/>
                  </a:lnTo>
                  <a:lnTo>
                    <a:pt x="1207394" y="111684"/>
                  </a:lnTo>
                  <a:lnTo>
                    <a:pt x="1213431" y="112288"/>
                  </a:lnTo>
                  <a:lnTo>
                    <a:pt x="1217657" y="114702"/>
                  </a:lnTo>
                  <a:lnTo>
                    <a:pt x="1223091" y="120739"/>
                  </a:lnTo>
                  <a:lnTo>
                    <a:pt x="1227316" y="120739"/>
                  </a:lnTo>
                  <a:lnTo>
                    <a:pt x="1230335" y="123154"/>
                  </a:lnTo>
                  <a:lnTo>
                    <a:pt x="1233957" y="121343"/>
                  </a:lnTo>
                  <a:lnTo>
                    <a:pt x="1238183" y="122550"/>
                  </a:lnTo>
                  <a:lnTo>
                    <a:pt x="1243616" y="121947"/>
                  </a:lnTo>
                  <a:lnTo>
                    <a:pt x="1252068" y="125569"/>
                  </a:lnTo>
                  <a:lnTo>
                    <a:pt x="1255087" y="123758"/>
                  </a:lnTo>
                  <a:lnTo>
                    <a:pt x="1256294" y="119532"/>
                  </a:lnTo>
                  <a:lnTo>
                    <a:pt x="1259312" y="120136"/>
                  </a:lnTo>
                  <a:lnTo>
                    <a:pt x="1261727" y="124965"/>
                  </a:lnTo>
                  <a:lnTo>
                    <a:pt x="1264142" y="120136"/>
                  </a:lnTo>
                  <a:lnTo>
                    <a:pt x="1276820" y="120136"/>
                  </a:lnTo>
                  <a:lnTo>
                    <a:pt x="1278027" y="118928"/>
                  </a:lnTo>
                  <a:lnTo>
                    <a:pt x="1285271" y="121343"/>
                  </a:lnTo>
                  <a:lnTo>
                    <a:pt x="1287083" y="117721"/>
                  </a:lnTo>
                  <a:lnTo>
                    <a:pt x="1294327" y="120739"/>
                  </a:lnTo>
                  <a:lnTo>
                    <a:pt x="1295534" y="113495"/>
                  </a:lnTo>
                  <a:lnTo>
                    <a:pt x="1293120" y="112891"/>
                  </a:lnTo>
                  <a:lnTo>
                    <a:pt x="1290705" y="103836"/>
                  </a:lnTo>
                  <a:lnTo>
                    <a:pt x="1290705" y="97195"/>
                  </a:lnTo>
                  <a:lnTo>
                    <a:pt x="1296138" y="97195"/>
                  </a:lnTo>
                  <a:lnTo>
                    <a:pt x="1303382" y="91762"/>
                  </a:lnTo>
                  <a:lnTo>
                    <a:pt x="1307608" y="91762"/>
                  </a:lnTo>
                  <a:lnTo>
                    <a:pt x="1310627" y="95384"/>
                  </a:lnTo>
                  <a:lnTo>
                    <a:pt x="1314852" y="94781"/>
                  </a:lnTo>
                  <a:lnTo>
                    <a:pt x="1329945" y="93573"/>
                  </a:lnTo>
                  <a:lnTo>
                    <a:pt x="1329341" y="91762"/>
                  </a:lnTo>
                  <a:lnTo>
                    <a:pt x="1334775" y="89347"/>
                  </a:lnTo>
                  <a:lnTo>
                    <a:pt x="1337793" y="86933"/>
                  </a:lnTo>
                  <a:lnTo>
                    <a:pt x="1339000" y="82103"/>
                  </a:lnTo>
                  <a:lnTo>
                    <a:pt x="1353489" y="84518"/>
                  </a:lnTo>
                  <a:lnTo>
                    <a:pt x="1355904" y="79688"/>
                  </a:lnTo>
                  <a:lnTo>
                    <a:pt x="1353489" y="77877"/>
                  </a:lnTo>
                  <a:lnTo>
                    <a:pt x="1354093" y="73651"/>
                  </a:lnTo>
                  <a:lnTo>
                    <a:pt x="1357111" y="70029"/>
                  </a:lnTo>
                  <a:lnTo>
                    <a:pt x="1361941" y="69425"/>
                  </a:lnTo>
                  <a:lnTo>
                    <a:pt x="1367374" y="74859"/>
                  </a:lnTo>
                  <a:lnTo>
                    <a:pt x="1390315" y="79084"/>
                  </a:lnTo>
                  <a:lnTo>
                    <a:pt x="1393333" y="75462"/>
                  </a:lnTo>
                  <a:lnTo>
                    <a:pt x="1399370" y="77273"/>
                  </a:lnTo>
                  <a:lnTo>
                    <a:pt x="1402992" y="76670"/>
                  </a:lnTo>
                  <a:lnTo>
                    <a:pt x="1409633" y="79084"/>
                  </a:lnTo>
                  <a:lnTo>
                    <a:pt x="1414463" y="89951"/>
                  </a:lnTo>
                  <a:lnTo>
                    <a:pt x="1411444" y="92970"/>
                  </a:lnTo>
                  <a:lnTo>
                    <a:pt x="1412652" y="97799"/>
                  </a:lnTo>
                  <a:lnTo>
                    <a:pt x="1419896" y="103232"/>
                  </a:lnTo>
                  <a:lnTo>
                    <a:pt x="1419292" y="108062"/>
                  </a:lnTo>
                  <a:lnTo>
                    <a:pt x="1424122" y="107458"/>
                  </a:lnTo>
                  <a:lnTo>
                    <a:pt x="1427140" y="108062"/>
                  </a:lnTo>
                  <a:lnTo>
                    <a:pt x="1434385" y="105647"/>
                  </a:lnTo>
                  <a:lnTo>
                    <a:pt x="1442836" y="105043"/>
                  </a:lnTo>
                  <a:lnTo>
                    <a:pt x="1444044" y="100818"/>
                  </a:lnTo>
                  <a:lnTo>
                    <a:pt x="1450081" y="100214"/>
                  </a:lnTo>
                  <a:lnTo>
                    <a:pt x="1451892" y="97799"/>
                  </a:lnTo>
                  <a:lnTo>
                    <a:pt x="1455514" y="97799"/>
                  </a:lnTo>
                  <a:lnTo>
                    <a:pt x="1459740" y="95384"/>
                  </a:lnTo>
                  <a:lnTo>
                    <a:pt x="1471814" y="99610"/>
                  </a:lnTo>
                  <a:lnTo>
                    <a:pt x="1477247" y="105043"/>
                  </a:lnTo>
                  <a:lnTo>
                    <a:pt x="1478454" y="107458"/>
                  </a:lnTo>
                  <a:lnTo>
                    <a:pt x="1485095" y="111080"/>
                  </a:lnTo>
                  <a:lnTo>
                    <a:pt x="1492340" y="112891"/>
                  </a:lnTo>
                  <a:lnTo>
                    <a:pt x="1497169" y="112288"/>
                  </a:lnTo>
                  <a:lnTo>
                    <a:pt x="1499584" y="106251"/>
                  </a:lnTo>
                  <a:lnTo>
                    <a:pt x="1509243" y="105647"/>
                  </a:lnTo>
                  <a:lnTo>
                    <a:pt x="1513469" y="110477"/>
                  </a:lnTo>
                  <a:lnTo>
                    <a:pt x="1520110" y="105647"/>
                  </a:lnTo>
                  <a:lnTo>
                    <a:pt x="1527958" y="105647"/>
                  </a:lnTo>
                  <a:lnTo>
                    <a:pt x="1533995" y="99006"/>
                  </a:lnTo>
                  <a:lnTo>
                    <a:pt x="1537617" y="97195"/>
                  </a:lnTo>
                  <a:lnTo>
                    <a:pt x="1539428" y="93573"/>
                  </a:lnTo>
                  <a:lnTo>
                    <a:pt x="1544257" y="94781"/>
                  </a:lnTo>
                  <a:lnTo>
                    <a:pt x="1553313" y="88140"/>
                  </a:lnTo>
                  <a:lnTo>
                    <a:pt x="1556935" y="88140"/>
                  </a:lnTo>
                  <a:lnTo>
                    <a:pt x="1560557" y="91158"/>
                  </a:lnTo>
                  <a:lnTo>
                    <a:pt x="1568405" y="91158"/>
                  </a:lnTo>
                  <a:lnTo>
                    <a:pt x="1575650" y="101421"/>
                  </a:lnTo>
                  <a:lnTo>
                    <a:pt x="1581083" y="101421"/>
                  </a:lnTo>
                  <a:lnTo>
                    <a:pt x="1584705" y="109269"/>
                  </a:lnTo>
                  <a:lnTo>
                    <a:pt x="1591346" y="113495"/>
                  </a:lnTo>
                  <a:lnTo>
                    <a:pt x="1591950" y="120136"/>
                  </a:lnTo>
                  <a:lnTo>
                    <a:pt x="1597383" y="125569"/>
                  </a:lnTo>
                  <a:lnTo>
                    <a:pt x="1599798" y="131606"/>
                  </a:lnTo>
                  <a:lnTo>
                    <a:pt x="1594968" y="138247"/>
                  </a:lnTo>
                  <a:lnTo>
                    <a:pt x="1597383" y="144284"/>
                  </a:lnTo>
                  <a:lnTo>
                    <a:pt x="1604024" y="146698"/>
                  </a:lnTo>
                  <a:lnTo>
                    <a:pt x="1605835" y="146095"/>
                  </a:lnTo>
                  <a:lnTo>
                    <a:pt x="1607042" y="139454"/>
                  </a:lnTo>
                  <a:lnTo>
                    <a:pt x="1613079" y="141265"/>
                  </a:lnTo>
                  <a:lnTo>
                    <a:pt x="1622135" y="142472"/>
                  </a:lnTo>
                  <a:lnTo>
                    <a:pt x="1625757" y="146698"/>
                  </a:lnTo>
                  <a:lnTo>
                    <a:pt x="1631190" y="149717"/>
                  </a:lnTo>
                  <a:lnTo>
                    <a:pt x="1630586" y="152735"/>
                  </a:lnTo>
                  <a:lnTo>
                    <a:pt x="1634812" y="152735"/>
                  </a:lnTo>
                  <a:lnTo>
                    <a:pt x="1637227" y="156961"/>
                  </a:lnTo>
                  <a:lnTo>
                    <a:pt x="1642056" y="158169"/>
                  </a:lnTo>
                  <a:lnTo>
                    <a:pt x="1649904" y="155150"/>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67" name="Freeform: Shape 5166">
              <a:extLst>
                <a:ext uri="{FF2B5EF4-FFF2-40B4-BE49-F238E27FC236}">
                  <a16:creationId xmlns:a16="http://schemas.microsoft.com/office/drawing/2014/main" id="{5EE84599-AD90-639F-A4C6-C2BAC8F4C57B}"/>
                </a:ext>
              </a:extLst>
            </p:cNvPr>
            <p:cNvSpPr/>
            <p:nvPr/>
          </p:nvSpPr>
          <p:spPr>
            <a:xfrm>
              <a:off x="10625697" y="2762518"/>
              <a:ext cx="363425" cy="420777"/>
            </a:xfrm>
            <a:custGeom>
              <a:avLst/>
              <a:gdLst>
                <a:gd name="connsiteX0" fmla="*/ 349540 w 363425"/>
                <a:gd name="connsiteY0" fmla="*/ 54333 h 420776"/>
                <a:gd name="connsiteX1" fmla="*/ 348333 w 363425"/>
                <a:gd name="connsiteY1" fmla="*/ 63388 h 420776"/>
                <a:gd name="connsiteX2" fmla="*/ 342900 w 363425"/>
                <a:gd name="connsiteY2" fmla="*/ 66407 h 420776"/>
                <a:gd name="connsiteX3" fmla="*/ 339278 w 363425"/>
                <a:gd name="connsiteY3" fmla="*/ 70632 h 420776"/>
                <a:gd name="connsiteX4" fmla="*/ 336863 w 363425"/>
                <a:gd name="connsiteY4" fmla="*/ 82103 h 420776"/>
                <a:gd name="connsiteX5" fmla="*/ 332033 w 363425"/>
                <a:gd name="connsiteY5" fmla="*/ 92969 h 420776"/>
                <a:gd name="connsiteX6" fmla="*/ 332637 w 363425"/>
                <a:gd name="connsiteY6" fmla="*/ 98403 h 420776"/>
                <a:gd name="connsiteX7" fmla="*/ 329619 w 363425"/>
                <a:gd name="connsiteY7" fmla="*/ 109873 h 420776"/>
                <a:gd name="connsiteX8" fmla="*/ 332637 w 363425"/>
                <a:gd name="connsiteY8" fmla="*/ 114702 h 420776"/>
                <a:gd name="connsiteX9" fmla="*/ 338674 w 363425"/>
                <a:gd name="connsiteY9" fmla="*/ 115306 h 420776"/>
                <a:gd name="connsiteX10" fmla="*/ 342296 w 363425"/>
                <a:gd name="connsiteY10" fmla="*/ 118928 h 420776"/>
                <a:gd name="connsiteX11" fmla="*/ 362822 w 363425"/>
                <a:gd name="connsiteY11" fmla="*/ 127984 h 420776"/>
                <a:gd name="connsiteX12" fmla="*/ 362822 w 363425"/>
                <a:gd name="connsiteY12" fmla="*/ 135832 h 420776"/>
                <a:gd name="connsiteX13" fmla="*/ 363425 w 363425"/>
                <a:gd name="connsiteY13" fmla="*/ 144284 h 420776"/>
                <a:gd name="connsiteX14" fmla="*/ 361614 w 363425"/>
                <a:gd name="connsiteY14" fmla="*/ 153339 h 420776"/>
                <a:gd name="connsiteX15" fmla="*/ 358596 w 363425"/>
                <a:gd name="connsiteY15" fmla="*/ 158772 h 420776"/>
                <a:gd name="connsiteX16" fmla="*/ 356181 w 363425"/>
                <a:gd name="connsiteY16" fmla="*/ 160583 h 420776"/>
                <a:gd name="connsiteX17" fmla="*/ 353766 w 363425"/>
                <a:gd name="connsiteY17" fmla="*/ 166017 h 420776"/>
                <a:gd name="connsiteX18" fmla="*/ 357388 w 363425"/>
                <a:gd name="connsiteY18" fmla="*/ 172054 h 420776"/>
                <a:gd name="connsiteX19" fmla="*/ 354370 w 363425"/>
                <a:gd name="connsiteY19" fmla="*/ 173865 h 420776"/>
                <a:gd name="connsiteX20" fmla="*/ 351351 w 363425"/>
                <a:gd name="connsiteY20" fmla="*/ 181713 h 420776"/>
                <a:gd name="connsiteX21" fmla="*/ 344107 w 363425"/>
                <a:gd name="connsiteY21" fmla="*/ 187750 h 420776"/>
                <a:gd name="connsiteX22" fmla="*/ 341089 w 363425"/>
                <a:gd name="connsiteY22" fmla="*/ 193183 h 420776"/>
                <a:gd name="connsiteX23" fmla="*/ 338070 w 363425"/>
                <a:gd name="connsiteY23" fmla="*/ 207672 h 420776"/>
                <a:gd name="connsiteX24" fmla="*/ 339278 w 363425"/>
                <a:gd name="connsiteY24" fmla="*/ 212501 h 420776"/>
                <a:gd name="connsiteX25" fmla="*/ 336259 w 363425"/>
                <a:gd name="connsiteY25" fmla="*/ 217331 h 420776"/>
                <a:gd name="connsiteX26" fmla="*/ 335052 w 363425"/>
                <a:gd name="connsiteY26" fmla="*/ 222160 h 420776"/>
                <a:gd name="connsiteX27" fmla="*/ 330826 w 363425"/>
                <a:gd name="connsiteY27" fmla="*/ 224575 h 420776"/>
                <a:gd name="connsiteX28" fmla="*/ 322374 w 363425"/>
                <a:gd name="connsiteY28" fmla="*/ 223368 h 420776"/>
                <a:gd name="connsiteX29" fmla="*/ 322374 w 363425"/>
                <a:gd name="connsiteY29" fmla="*/ 233027 h 420776"/>
                <a:gd name="connsiteX30" fmla="*/ 320563 w 363425"/>
                <a:gd name="connsiteY30" fmla="*/ 238460 h 420776"/>
                <a:gd name="connsiteX31" fmla="*/ 316337 w 363425"/>
                <a:gd name="connsiteY31" fmla="*/ 245705 h 420776"/>
                <a:gd name="connsiteX32" fmla="*/ 309093 w 363425"/>
                <a:gd name="connsiteY32" fmla="*/ 253553 h 420776"/>
                <a:gd name="connsiteX33" fmla="*/ 304867 w 363425"/>
                <a:gd name="connsiteY33" fmla="*/ 255364 h 420776"/>
                <a:gd name="connsiteX34" fmla="*/ 297623 w 363425"/>
                <a:gd name="connsiteY34" fmla="*/ 274078 h 420776"/>
                <a:gd name="connsiteX35" fmla="*/ 292189 w 363425"/>
                <a:gd name="connsiteY35" fmla="*/ 275286 h 420776"/>
                <a:gd name="connsiteX36" fmla="*/ 294000 w 363425"/>
                <a:gd name="connsiteY36" fmla="*/ 279512 h 420776"/>
                <a:gd name="connsiteX37" fmla="*/ 292793 w 363425"/>
                <a:gd name="connsiteY37" fmla="*/ 287963 h 420776"/>
                <a:gd name="connsiteX38" fmla="*/ 290982 w 363425"/>
                <a:gd name="connsiteY38" fmla="*/ 292189 h 420776"/>
                <a:gd name="connsiteX39" fmla="*/ 284341 w 363425"/>
                <a:gd name="connsiteY39" fmla="*/ 295208 h 420776"/>
                <a:gd name="connsiteX40" fmla="*/ 288567 w 363425"/>
                <a:gd name="connsiteY40" fmla="*/ 298830 h 420776"/>
                <a:gd name="connsiteX41" fmla="*/ 281323 w 363425"/>
                <a:gd name="connsiteY41" fmla="*/ 308489 h 420776"/>
                <a:gd name="connsiteX42" fmla="*/ 275889 w 363425"/>
                <a:gd name="connsiteY42" fmla="*/ 309093 h 420776"/>
                <a:gd name="connsiteX43" fmla="*/ 276493 w 363425"/>
                <a:gd name="connsiteY43" fmla="*/ 319356 h 420776"/>
                <a:gd name="connsiteX44" fmla="*/ 273475 w 363425"/>
                <a:gd name="connsiteY44" fmla="*/ 327808 h 420776"/>
                <a:gd name="connsiteX45" fmla="*/ 269852 w 363425"/>
                <a:gd name="connsiteY45" fmla="*/ 331430 h 420776"/>
                <a:gd name="connsiteX46" fmla="*/ 267438 w 363425"/>
                <a:gd name="connsiteY46" fmla="*/ 339882 h 420776"/>
                <a:gd name="connsiteX47" fmla="*/ 267438 w 363425"/>
                <a:gd name="connsiteY47" fmla="*/ 344711 h 420776"/>
                <a:gd name="connsiteX48" fmla="*/ 263212 w 363425"/>
                <a:gd name="connsiteY48" fmla="*/ 347730 h 420776"/>
                <a:gd name="connsiteX49" fmla="*/ 262004 w 363425"/>
                <a:gd name="connsiteY49" fmla="*/ 353163 h 420776"/>
                <a:gd name="connsiteX50" fmla="*/ 262608 w 363425"/>
                <a:gd name="connsiteY50" fmla="*/ 365237 h 420776"/>
                <a:gd name="connsiteX51" fmla="*/ 259590 w 363425"/>
                <a:gd name="connsiteY51" fmla="*/ 371274 h 420776"/>
                <a:gd name="connsiteX52" fmla="*/ 259590 w 363425"/>
                <a:gd name="connsiteY52" fmla="*/ 375500 h 420776"/>
                <a:gd name="connsiteX53" fmla="*/ 248723 w 363425"/>
                <a:gd name="connsiteY53" fmla="*/ 393610 h 420776"/>
                <a:gd name="connsiteX54" fmla="*/ 249327 w 363425"/>
                <a:gd name="connsiteY54" fmla="*/ 399647 h 420776"/>
                <a:gd name="connsiteX55" fmla="*/ 243893 w 363425"/>
                <a:gd name="connsiteY55" fmla="*/ 401458 h 420776"/>
                <a:gd name="connsiteX56" fmla="*/ 243290 w 363425"/>
                <a:gd name="connsiteY56" fmla="*/ 410514 h 420776"/>
                <a:gd name="connsiteX57" fmla="*/ 242082 w 363425"/>
                <a:gd name="connsiteY57" fmla="*/ 418966 h 420776"/>
                <a:gd name="connsiteX58" fmla="*/ 237856 w 363425"/>
                <a:gd name="connsiteY58" fmla="*/ 417758 h 420776"/>
                <a:gd name="connsiteX59" fmla="*/ 234234 w 363425"/>
                <a:gd name="connsiteY59" fmla="*/ 420777 h 420776"/>
                <a:gd name="connsiteX60" fmla="*/ 232423 w 363425"/>
                <a:gd name="connsiteY60" fmla="*/ 415344 h 420776"/>
                <a:gd name="connsiteX61" fmla="*/ 228801 w 363425"/>
                <a:gd name="connsiteY61" fmla="*/ 409307 h 420776"/>
                <a:gd name="connsiteX62" fmla="*/ 219142 w 363425"/>
                <a:gd name="connsiteY62" fmla="*/ 408099 h 420776"/>
                <a:gd name="connsiteX63" fmla="*/ 217935 w 363425"/>
                <a:gd name="connsiteY63" fmla="*/ 403873 h 420776"/>
                <a:gd name="connsiteX64" fmla="*/ 212501 w 363425"/>
                <a:gd name="connsiteY64" fmla="*/ 400251 h 420776"/>
                <a:gd name="connsiteX65" fmla="*/ 202842 w 363425"/>
                <a:gd name="connsiteY65" fmla="*/ 400251 h 420776"/>
                <a:gd name="connsiteX66" fmla="*/ 199220 w 363425"/>
                <a:gd name="connsiteY66" fmla="*/ 396629 h 420776"/>
                <a:gd name="connsiteX67" fmla="*/ 192579 w 363425"/>
                <a:gd name="connsiteY67" fmla="*/ 395421 h 420776"/>
                <a:gd name="connsiteX68" fmla="*/ 187146 w 363425"/>
                <a:gd name="connsiteY68" fmla="*/ 395421 h 420776"/>
                <a:gd name="connsiteX69" fmla="*/ 181109 w 363425"/>
                <a:gd name="connsiteY69" fmla="*/ 399647 h 420776"/>
                <a:gd name="connsiteX70" fmla="*/ 175676 w 363425"/>
                <a:gd name="connsiteY70" fmla="*/ 400855 h 420776"/>
                <a:gd name="connsiteX71" fmla="*/ 169035 w 363425"/>
                <a:gd name="connsiteY71" fmla="*/ 400855 h 420776"/>
                <a:gd name="connsiteX72" fmla="*/ 166017 w 363425"/>
                <a:gd name="connsiteY72" fmla="*/ 393007 h 420776"/>
                <a:gd name="connsiteX73" fmla="*/ 162394 w 363425"/>
                <a:gd name="connsiteY73" fmla="*/ 389385 h 420776"/>
                <a:gd name="connsiteX74" fmla="*/ 159980 w 363425"/>
                <a:gd name="connsiteY74" fmla="*/ 384555 h 420776"/>
                <a:gd name="connsiteX75" fmla="*/ 155150 w 363425"/>
                <a:gd name="connsiteY75" fmla="*/ 385762 h 420776"/>
                <a:gd name="connsiteX76" fmla="*/ 137039 w 363425"/>
                <a:gd name="connsiteY76" fmla="*/ 382140 h 420776"/>
                <a:gd name="connsiteX77" fmla="*/ 129795 w 363425"/>
                <a:gd name="connsiteY77" fmla="*/ 383348 h 420776"/>
                <a:gd name="connsiteX78" fmla="*/ 131002 w 363425"/>
                <a:gd name="connsiteY78" fmla="*/ 387573 h 420776"/>
                <a:gd name="connsiteX79" fmla="*/ 128587 w 363425"/>
                <a:gd name="connsiteY79" fmla="*/ 391196 h 420776"/>
                <a:gd name="connsiteX80" fmla="*/ 122550 w 363425"/>
                <a:gd name="connsiteY80" fmla="*/ 392403 h 420776"/>
                <a:gd name="connsiteX81" fmla="*/ 120136 w 363425"/>
                <a:gd name="connsiteY81" fmla="*/ 388177 h 420776"/>
                <a:gd name="connsiteX82" fmla="*/ 117117 w 363425"/>
                <a:gd name="connsiteY82" fmla="*/ 393610 h 420776"/>
                <a:gd name="connsiteX83" fmla="*/ 112288 w 363425"/>
                <a:gd name="connsiteY83" fmla="*/ 394214 h 420776"/>
                <a:gd name="connsiteX84" fmla="*/ 108665 w 363425"/>
                <a:gd name="connsiteY84" fmla="*/ 397233 h 420776"/>
                <a:gd name="connsiteX85" fmla="*/ 100214 w 363425"/>
                <a:gd name="connsiteY85" fmla="*/ 391799 h 420776"/>
                <a:gd name="connsiteX86" fmla="*/ 99006 w 363425"/>
                <a:gd name="connsiteY86" fmla="*/ 385762 h 420776"/>
                <a:gd name="connsiteX87" fmla="*/ 94177 w 363425"/>
                <a:gd name="connsiteY87" fmla="*/ 379122 h 420776"/>
                <a:gd name="connsiteX88" fmla="*/ 91762 w 363425"/>
                <a:gd name="connsiteY88" fmla="*/ 371274 h 420776"/>
                <a:gd name="connsiteX89" fmla="*/ 88140 w 363425"/>
                <a:gd name="connsiteY89" fmla="*/ 367652 h 420776"/>
                <a:gd name="connsiteX90" fmla="*/ 75462 w 363425"/>
                <a:gd name="connsiteY90" fmla="*/ 363426 h 420776"/>
                <a:gd name="connsiteX91" fmla="*/ 71840 w 363425"/>
                <a:gd name="connsiteY91" fmla="*/ 365237 h 420776"/>
                <a:gd name="connsiteX92" fmla="*/ 73047 w 363425"/>
                <a:gd name="connsiteY92" fmla="*/ 370066 h 420776"/>
                <a:gd name="connsiteX93" fmla="*/ 72444 w 363425"/>
                <a:gd name="connsiteY93" fmla="*/ 373689 h 420776"/>
                <a:gd name="connsiteX94" fmla="*/ 62181 w 363425"/>
                <a:gd name="connsiteY94" fmla="*/ 373689 h 420776"/>
                <a:gd name="connsiteX95" fmla="*/ 59162 w 363425"/>
                <a:gd name="connsiteY95" fmla="*/ 377914 h 420776"/>
                <a:gd name="connsiteX96" fmla="*/ 54936 w 363425"/>
                <a:gd name="connsiteY96" fmla="*/ 377914 h 420776"/>
                <a:gd name="connsiteX97" fmla="*/ 57351 w 363425"/>
                <a:gd name="connsiteY97" fmla="*/ 368859 h 420776"/>
                <a:gd name="connsiteX98" fmla="*/ 53729 w 363425"/>
                <a:gd name="connsiteY98" fmla="*/ 366444 h 420776"/>
                <a:gd name="connsiteX99" fmla="*/ 49503 w 363425"/>
                <a:gd name="connsiteY99" fmla="*/ 365841 h 420776"/>
                <a:gd name="connsiteX100" fmla="*/ 47692 w 363425"/>
                <a:gd name="connsiteY100" fmla="*/ 374292 h 420776"/>
                <a:gd name="connsiteX101" fmla="*/ 42862 w 363425"/>
                <a:gd name="connsiteY101" fmla="*/ 372481 h 420776"/>
                <a:gd name="connsiteX102" fmla="*/ 38636 w 363425"/>
                <a:gd name="connsiteY102" fmla="*/ 373085 h 420776"/>
                <a:gd name="connsiteX103" fmla="*/ 38033 w 363425"/>
                <a:gd name="connsiteY103" fmla="*/ 368255 h 420776"/>
                <a:gd name="connsiteX104" fmla="*/ 33203 w 363425"/>
                <a:gd name="connsiteY104" fmla="*/ 365841 h 420776"/>
                <a:gd name="connsiteX105" fmla="*/ 29581 w 363425"/>
                <a:gd name="connsiteY105" fmla="*/ 371274 h 420776"/>
                <a:gd name="connsiteX106" fmla="*/ 23544 w 363425"/>
                <a:gd name="connsiteY106" fmla="*/ 372481 h 420776"/>
                <a:gd name="connsiteX107" fmla="*/ 23544 w 363425"/>
                <a:gd name="connsiteY107" fmla="*/ 368859 h 420776"/>
                <a:gd name="connsiteX108" fmla="*/ 19318 w 363425"/>
                <a:gd name="connsiteY108" fmla="*/ 362218 h 420776"/>
                <a:gd name="connsiteX109" fmla="*/ 13885 w 363425"/>
                <a:gd name="connsiteY109" fmla="*/ 365237 h 420776"/>
                <a:gd name="connsiteX110" fmla="*/ 7244 w 363425"/>
                <a:gd name="connsiteY110" fmla="*/ 362822 h 420776"/>
                <a:gd name="connsiteX111" fmla="*/ 0 w 363425"/>
                <a:gd name="connsiteY111" fmla="*/ 356181 h 420776"/>
                <a:gd name="connsiteX112" fmla="*/ 1207 w 363425"/>
                <a:gd name="connsiteY112" fmla="*/ 350748 h 420776"/>
                <a:gd name="connsiteX113" fmla="*/ 3622 w 363425"/>
                <a:gd name="connsiteY113" fmla="*/ 348937 h 420776"/>
                <a:gd name="connsiteX114" fmla="*/ 7848 w 363425"/>
                <a:gd name="connsiteY114" fmla="*/ 336259 h 420776"/>
                <a:gd name="connsiteX115" fmla="*/ 4226 w 363425"/>
                <a:gd name="connsiteY115" fmla="*/ 328411 h 420776"/>
                <a:gd name="connsiteX116" fmla="*/ 4226 w 363425"/>
                <a:gd name="connsiteY116" fmla="*/ 322374 h 420776"/>
                <a:gd name="connsiteX117" fmla="*/ 10263 w 363425"/>
                <a:gd name="connsiteY117" fmla="*/ 313319 h 420776"/>
                <a:gd name="connsiteX118" fmla="*/ 11470 w 363425"/>
                <a:gd name="connsiteY118" fmla="*/ 307886 h 420776"/>
                <a:gd name="connsiteX119" fmla="*/ 7244 w 363425"/>
                <a:gd name="connsiteY119" fmla="*/ 307282 h 420776"/>
                <a:gd name="connsiteX120" fmla="*/ 7848 w 363425"/>
                <a:gd name="connsiteY120" fmla="*/ 297019 h 420776"/>
                <a:gd name="connsiteX121" fmla="*/ 3018 w 363425"/>
                <a:gd name="connsiteY121" fmla="*/ 294604 h 420776"/>
                <a:gd name="connsiteX122" fmla="*/ 10866 w 363425"/>
                <a:gd name="connsiteY122" fmla="*/ 292793 h 420776"/>
                <a:gd name="connsiteX123" fmla="*/ 9055 w 363425"/>
                <a:gd name="connsiteY123" fmla="*/ 288567 h 420776"/>
                <a:gd name="connsiteX124" fmla="*/ 10263 w 363425"/>
                <a:gd name="connsiteY124" fmla="*/ 281323 h 420776"/>
                <a:gd name="connsiteX125" fmla="*/ 12677 w 363425"/>
                <a:gd name="connsiteY125" fmla="*/ 277701 h 420776"/>
                <a:gd name="connsiteX126" fmla="*/ 10263 w 363425"/>
                <a:gd name="connsiteY126" fmla="*/ 272871 h 420776"/>
                <a:gd name="connsiteX127" fmla="*/ 13885 w 363425"/>
                <a:gd name="connsiteY127" fmla="*/ 268042 h 420776"/>
                <a:gd name="connsiteX128" fmla="*/ 13281 w 363425"/>
                <a:gd name="connsiteY128" fmla="*/ 262005 h 420776"/>
                <a:gd name="connsiteX129" fmla="*/ 22940 w 363425"/>
                <a:gd name="connsiteY129" fmla="*/ 253553 h 420776"/>
                <a:gd name="connsiteX130" fmla="*/ 18111 w 363425"/>
                <a:gd name="connsiteY130" fmla="*/ 250534 h 420776"/>
                <a:gd name="connsiteX131" fmla="*/ 20525 w 363425"/>
                <a:gd name="connsiteY131" fmla="*/ 246912 h 420776"/>
                <a:gd name="connsiteX132" fmla="*/ 19922 w 363425"/>
                <a:gd name="connsiteY132" fmla="*/ 239064 h 420776"/>
                <a:gd name="connsiteX133" fmla="*/ 22940 w 363425"/>
                <a:gd name="connsiteY133" fmla="*/ 234838 h 420776"/>
                <a:gd name="connsiteX134" fmla="*/ 21129 w 363425"/>
                <a:gd name="connsiteY134" fmla="*/ 225179 h 420776"/>
                <a:gd name="connsiteX135" fmla="*/ 25959 w 363425"/>
                <a:gd name="connsiteY135" fmla="*/ 204050 h 420776"/>
                <a:gd name="connsiteX136" fmla="*/ 29581 w 363425"/>
                <a:gd name="connsiteY136" fmla="*/ 202842 h 420776"/>
                <a:gd name="connsiteX137" fmla="*/ 35014 w 363425"/>
                <a:gd name="connsiteY137" fmla="*/ 205861 h 420776"/>
                <a:gd name="connsiteX138" fmla="*/ 42259 w 363425"/>
                <a:gd name="connsiteY138" fmla="*/ 202842 h 420776"/>
                <a:gd name="connsiteX139" fmla="*/ 42862 w 363425"/>
                <a:gd name="connsiteY139" fmla="*/ 193787 h 420776"/>
                <a:gd name="connsiteX140" fmla="*/ 50710 w 363425"/>
                <a:gd name="connsiteY140" fmla="*/ 185335 h 420776"/>
                <a:gd name="connsiteX141" fmla="*/ 50710 w 363425"/>
                <a:gd name="connsiteY141" fmla="*/ 181713 h 420776"/>
                <a:gd name="connsiteX142" fmla="*/ 54936 w 363425"/>
                <a:gd name="connsiteY142" fmla="*/ 177487 h 420776"/>
                <a:gd name="connsiteX143" fmla="*/ 53125 w 363425"/>
                <a:gd name="connsiteY143" fmla="*/ 171450 h 420776"/>
                <a:gd name="connsiteX144" fmla="*/ 56144 w 363425"/>
                <a:gd name="connsiteY144" fmla="*/ 170243 h 420776"/>
                <a:gd name="connsiteX145" fmla="*/ 56747 w 363425"/>
                <a:gd name="connsiteY145" fmla="*/ 166620 h 420776"/>
                <a:gd name="connsiteX146" fmla="*/ 53729 w 363425"/>
                <a:gd name="connsiteY146" fmla="*/ 158169 h 420776"/>
                <a:gd name="connsiteX147" fmla="*/ 53729 w 363425"/>
                <a:gd name="connsiteY147" fmla="*/ 154547 h 420776"/>
                <a:gd name="connsiteX148" fmla="*/ 57955 w 363425"/>
                <a:gd name="connsiteY148" fmla="*/ 147906 h 420776"/>
                <a:gd name="connsiteX149" fmla="*/ 63992 w 363425"/>
                <a:gd name="connsiteY149" fmla="*/ 147906 h 420776"/>
                <a:gd name="connsiteX150" fmla="*/ 69425 w 363425"/>
                <a:gd name="connsiteY150" fmla="*/ 138247 h 420776"/>
                <a:gd name="connsiteX151" fmla="*/ 71840 w 363425"/>
                <a:gd name="connsiteY151" fmla="*/ 137039 h 420776"/>
                <a:gd name="connsiteX152" fmla="*/ 74858 w 363425"/>
                <a:gd name="connsiteY152" fmla="*/ 126173 h 420776"/>
                <a:gd name="connsiteX153" fmla="*/ 74255 w 363425"/>
                <a:gd name="connsiteY153" fmla="*/ 121343 h 420776"/>
                <a:gd name="connsiteX154" fmla="*/ 75462 w 363425"/>
                <a:gd name="connsiteY154" fmla="*/ 117721 h 420776"/>
                <a:gd name="connsiteX155" fmla="*/ 82706 w 363425"/>
                <a:gd name="connsiteY155" fmla="*/ 106251 h 420776"/>
                <a:gd name="connsiteX156" fmla="*/ 82706 w 363425"/>
                <a:gd name="connsiteY156" fmla="*/ 103836 h 420776"/>
                <a:gd name="connsiteX157" fmla="*/ 85725 w 363425"/>
                <a:gd name="connsiteY157" fmla="*/ 99006 h 420776"/>
                <a:gd name="connsiteX158" fmla="*/ 94177 w 363425"/>
                <a:gd name="connsiteY158" fmla="*/ 92366 h 420776"/>
                <a:gd name="connsiteX159" fmla="*/ 97799 w 363425"/>
                <a:gd name="connsiteY159" fmla="*/ 91762 h 420776"/>
                <a:gd name="connsiteX160" fmla="*/ 100214 w 363425"/>
                <a:gd name="connsiteY160" fmla="*/ 88743 h 420776"/>
                <a:gd name="connsiteX161" fmla="*/ 100817 w 363425"/>
                <a:gd name="connsiteY161" fmla="*/ 95384 h 420776"/>
                <a:gd name="connsiteX162" fmla="*/ 108062 w 363425"/>
                <a:gd name="connsiteY162" fmla="*/ 95988 h 420776"/>
                <a:gd name="connsiteX163" fmla="*/ 106854 w 363425"/>
                <a:gd name="connsiteY163" fmla="*/ 101421 h 420776"/>
                <a:gd name="connsiteX164" fmla="*/ 114099 w 363425"/>
                <a:gd name="connsiteY164" fmla="*/ 103232 h 420776"/>
                <a:gd name="connsiteX165" fmla="*/ 118928 w 363425"/>
                <a:gd name="connsiteY165" fmla="*/ 102629 h 420776"/>
                <a:gd name="connsiteX166" fmla="*/ 121343 w 363425"/>
                <a:gd name="connsiteY166" fmla="*/ 106854 h 420776"/>
                <a:gd name="connsiteX167" fmla="*/ 124361 w 363425"/>
                <a:gd name="connsiteY167" fmla="*/ 108665 h 420776"/>
                <a:gd name="connsiteX168" fmla="*/ 124965 w 363425"/>
                <a:gd name="connsiteY168" fmla="*/ 112288 h 420776"/>
                <a:gd name="connsiteX169" fmla="*/ 127984 w 363425"/>
                <a:gd name="connsiteY169" fmla="*/ 112891 h 420776"/>
                <a:gd name="connsiteX170" fmla="*/ 136435 w 363425"/>
                <a:gd name="connsiteY170" fmla="*/ 97799 h 420776"/>
                <a:gd name="connsiteX171" fmla="*/ 141265 w 363425"/>
                <a:gd name="connsiteY171" fmla="*/ 88140 h 420776"/>
                <a:gd name="connsiteX172" fmla="*/ 141265 w 363425"/>
                <a:gd name="connsiteY172" fmla="*/ 83914 h 420776"/>
                <a:gd name="connsiteX173" fmla="*/ 144283 w 363425"/>
                <a:gd name="connsiteY173" fmla="*/ 83310 h 420776"/>
                <a:gd name="connsiteX174" fmla="*/ 145491 w 363425"/>
                <a:gd name="connsiteY174" fmla="*/ 76669 h 420776"/>
                <a:gd name="connsiteX175" fmla="*/ 149113 w 363425"/>
                <a:gd name="connsiteY175" fmla="*/ 77273 h 420776"/>
                <a:gd name="connsiteX176" fmla="*/ 151528 w 363425"/>
                <a:gd name="connsiteY176" fmla="*/ 73651 h 420776"/>
                <a:gd name="connsiteX177" fmla="*/ 155150 w 363425"/>
                <a:gd name="connsiteY177" fmla="*/ 71236 h 420776"/>
                <a:gd name="connsiteX178" fmla="*/ 156357 w 363425"/>
                <a:gd name="connsiteY178" fmla="*/ 66407 h 420776"/>
                <a:gd name="connsiteX179" fmla="*/ 163602 w 363425"/>
                <a:gd name="connsiteY179" fmla="*/ 62181 h 420776"/>
                <a:gd name="connsiteX180" fmla="*/ 169639 w 363425"/>
                <a:gd name="connsiteY180" fmla="*/ 52522 h 420776"/>
                <a:gd name="connsiteX181" fmla="*/ 170242 w 363425"/>
                <a:gd name="connsiteY181" fmla="*/ 48296 h 420776"/>
                <a:gd name="connsiteX182" fmla="*/ 165413 w 363425"/>
                <a:gd name="connsiteY182" fmla="*/ 43466 h 420776"/>
                <a:gd name="connsiteX183" fmla="*/ 160583 w 363425"/>
                <a:gd name="connsiteY183" fmla="*/ 45277 h 420776"/>
                <a:gd name="connsiteX184" fmla="*/ 159980 w 363425"/>
                <a:gd name="connsiteY184" fmla="*/ 41655 h 420776"/>
                <a:gd name="connsiteX185" fmla="*/ 163602 w 363425"/>
                <a:gd name="connsiteY185" fmla="*/ 36222 h 420776"/>
                <a:gd name="connsiteX186" fmla="*/ 171450 w 363425"/>
                <a:gd name="connsiteY186" fmla="*/ 35014 h 420776"/>
                <a:gd name="connsiteX187" fmla="*/ 175072 w 363425"/>
                <a:gd name="connsiteY187" fmla="*/ 30789 h 420776"/>
                <a:gd name="connsiteX188" fmla="*/ 180505 w 363425"/>
                <a:gd name="connsiteY188" fmla="*/ 31996 h 420776"/>
                <a:gd name="connsiteX189" fmla="*/ 186542 w 363425"/>
                <a:gd name="connsiteY189" fmla="*/ 29581 h 420776"/>
                <a:gd name="connsiteX190" fmla="*/ 197409 w 363425"/>
                <a:gd name="connsiteY190" fmla="*/ 30185 h 420776"/>
                <a:gd name="connsiteX191" fmla="*/ 201635 w 363425"/>
                <a:gd name="connsiteY191" fmla="*/ 31996 h 420776"/>
                <a:gd name="connsiteX192" fmla="*/ 204653 w 363425"/>
                <a:gd name="connsiteY192" fmla="*/ 28977 h 420776"/>
                <a:gd name="connsiteX193" fmla="*/ 211294 w 363425"/>
                <a:gd name="connsiteY193" fmla="*/ 27770 h 420776"/>
                <a:gd name="connsiteX194" fmla="*/ 211294 w 363425"/>
                <a:gd name="connsiteY194" fmla="*/ 22940 h 420776"/>
                <a:gd name="connsiteX195" fmla="*/ 223368 w 363425"/>
                <a:gd name="connsiteY195" fmla="*/ 31392 h 420776"/>
                <a:gd name="connsiteX196" fmla="*/ 226386 w 363425"/>
                <a:gd name="connsiteY196" fmla="*/ 31392 h 420776"/>
                <a:gd name="connsiteX197" fmla="*/ 227594 w 363425"/>
                <a:gd name="connsiteY197" fmla="*/ 37429 h 420776"/>
                <a:gd name="connsiteX198" fmla="*/ 237253 w 363425"/>
                <a:gd name="connsiteY198" fmla="*/ 39844 h 420776"/>
                <a:gd name="connsiteX199" fmla="*/ 240271 w 363425"/>
                <a:gd name="connsiteY199" fmla="*/ 33807 h 420776"/>
                <a:gd name="connsiteX200" fmla="*/ 248119 w 363425"/>
                <a:gd name="connsiteY200" fmla="*/ 33203 h 420776"/>
                <a:gd name="connsiteX201" fmla="*/ 248119 w 363425"/>
                <a:gd name="connsiteY201" fmla="*/ 38033 h 420776"/>
                <a:gd name="connsiteX202" fmla="*/ 254760 w 363425"/>
                <a:gd name="connsiteY202" fmla="*/ 45881 h 420776"/>
                <a:gd name="connsiteX203" fmla="*/ 265627 w 363425"/>
                <a:gd name="connsiteY203" fmla="*/ 44070 h 420776"/>
                <a:gd name="connsiteX204" fmla="*/ 268041 w 363425"/>
                <a:gd name="connsiteY204" fmla="*/ 42259 h 420776"/>
                <a:gd name="connsiteX205" fmla="*/ 271060 w 363425"/>
                <a:gd name="connsiteY205" fmla="*/ 46485 h 420776"/>
                <a:gd name="connsiteX206" fmla="*/ 284341 w 363425"/>
                <a:gd name="connsiteY206" fmla="*/ 39844 h 420776"/>
                <a:gd name="connsiteX207" fmla="*/ 289171 w 363425"/>
                <a:gd name="connsiteY207" fmla="*/ 36826 h 420776"/>
                <a:gd name="connsiteX208" fmla="*/ 296415 w 363425"/>
                <a:gd name="connsiteY208" fmla="*/ 32600 h 420776"/>
                <a:gd name="connsiteX209" fmla="*/ 295812 w 363425"/>
                <a:gd name="connsiteY209" fmla="*/ 27770 h 420776"/>
                <a:gd name="connsiteX210" fmla="*/ 297623 w 363425"/>
                <a:gd name="connsiteY210" fmla="*/ 23544 h 420776"/>
                <a:gd name="connsiteX211" fmla="*/ 300641 w 363425"/>
                <a:gd name="connsiteY211" fmla="*/ 22940 h 420776"/>
                <a:gd name="connsiteX212" fmla="*/ 306678 w 363425"/>
                <a:gd name="connsiteY212" fmla="*/ 16903 h 420776"/>
                <a:gd name="connsiteX213" fmla="*/ 310300 w 363425"/>
                <a:gd name="connsiteY213" fmla="*/ 17507 h 420776"/>
                <a:gd name="connsiteX214" fmla="*/ 315130 w 363425"/>
                <a:gd name="connsiteY214" fmla="*/ 15092 h 420776"/>
                <a:gd name="connsiteX215" fmla="*/ 319960 w 363425"/>
                <a:gd name="connsiteY215" fmla="*/ 10263 h 420776"/>
                <a:gd name="connsiteX216" fmla="*/ 325393 w 363425"/>
                <a:gd name="connsiteY216" fmla="*/ 3622 h 420776"/>
                <a:gd name="connsiteX217" fmla="*/ 327204 w 363425"/>
                <a:gd name="connsiteY217" fmla="*/ 0 h 420776"/>
                <a:gd name="connsiteX218" fmla="*/ 332033 w 363425"/>
                <a:gd name="connsiteY218" fmla="*/ 2415 h 420776"/>
                <a:gd name="connsiteX219" fmla="*/ 327808 w 363425"/>
                <a:gd name="connsiteY219" fmla="*/ 12074 h 420776"/>
                <a:gd name="connsiteX220" fmla="*/ 329015 w 363425"/>
                <a:gd name="connsiteY220" fmla="*/ 14489 h 420776"/>
                <a:gd name="connsiteX221" fmla="*/ 323582 w 363425"/>
                <a:gd name="connsiteY221" fmla="*/ 25355 h 420776"/>
                <a:gd name="connsiteX222" fmla="*/ 324789 w 363425"/>
                <a:gd name="connsiteY222" fmla="*/ 35618 h 420776"/>
                <a:gd name="connsiteX223" fmla="*/ 323582 w 363425"/>
                <a:gd name="connsiteY223" fmla="*/ 42259 h 420776"/>
                <a:gd name="connsiteX224" fmla="*/ 338070 w 363425"/>
                <a:gd name="connsiteY224" fmla="*/ 51918 h 420776"/>
                <a:gd name="connsiteX225" fmla="*/ 344711 w 363425"/>
                <a:gd name="connsiteY225" fmla="*/ 54936 h 420776"/>
                <a:gd name="connsiteX226" fmla="*/ 349540 w 363425"/>
                <a:gd name="connsiteY226" fmla="*/ 54333 h 4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363425" h="420776">
                  <a:moveTo>
                    <a:pt x="349540" y="54333"/>
                  </a:moveTo>
                  <a:lnTo>
                    <a:pt x="348333" y="63388"/>
                  </a:lnTo>
                  <a:lnTo>
                    <a:pt x="342900" y="66407"/>
                  </a:lnTo>
                  <a:lnTo>
                    <a:pt x="339278" y="70632"/>
                  </a:lnTo>
                  <a:lnTo>
                    <a:pt x="336863" y="82103"/>
                  </a:lnTo>
                  <a:lnTo>
                    <a:pt x="332033" y="92969"/>
                  </a:lnTo>
                  <a:lnTo>
                    <a:pt x="332637" y="98403"/>
                  </a:lnTo>
                  <a:lnTo>
                    <a:pt x="329619" y="109873"/>
                  </a:lnTo>
                  <a:lnTo>
                    <a:pt x="332637" y="114702"/>
                  </a:lnTo>
                  <a:lnTo>
                    <a:pt x="338674" y="115306"/>
                  </a:lnTo>
                  <a:lnTo>
                    <a:pt x="342296" y="118928"/>
                  </a:lnTo>
                  <a:lnTo>
                    <a:pt x="362822" y="127984"/>
                  </a:lnTo>
                  <a:lnTo>
                    <a:pt x="362822" y="135832"/>
                  </a:lnTo>
                  <a:lnTo>
                    <a:pt x="363425" y="144284"/>
                  </a:lnTo>
                  <a:lnTo>
                    <a:pt x="361614" y="153339"/>
                  </a:lnTo>
                  <a:lnTo>
                    <a:pt x="358596" y="158772"/>
                  </a:lnTo>
                  <a:lnTo>
                    <a:pt x="356181" y="160583"/>
                  </a:lnTo>
                  <a:lnTo>
                    <a:pt x="353766" y="166017"/>
                  </a:lnTo>
                  <a:lnTo>
                    <a:pt x="357388" y="172054"/>
                  </a:lnTo>
                  <a:lnTo>
                    <a:pt x="354370" y="173865"/>
                  </a:lnTo>
                  <a:lnTo>
                    <a:pt x="351351" y="181713"/>
                  </a:lnTo>
                  <a:lnTo>
                    <a:pt x="344107" y="187750"/>
                  </a:lnTo>
                  <a:lnTo>
                    <a:pt x="341089" y="193183"/>
                  </a:lnTo>
                  <a:lnTo>
                    <a:pt x="338070" y="207672"/>
                  </a:lnTo>
                  <a:lnTo>
                    <a:pt x="339278" y="212501"/>
                  </a:lnTo>
                  <a:lnTo>
                    <a:pt x="336259" y="217331"/>
                  </a:lnTo>
                  <a:lnTo>
                    <a:pt x="335052" y="222160"/>
                  </a:lnTo>
                  <a:lnTo>
                    <a:pt x="330826" y="224575"/>
                  </a:lnTo>
                  <a:lnTo>
                    <a:pt x="322374" y="223368"/>
                  </a:lnTo>
                  <a:lnTo>
                    <a:pt x="322374" y="233027"/>
                  </a:lnTo>
                  <a:lnTo>
                    <a:pt x="320563" y="238460"/>
                  </a:lnTo>
                  <a:lnTo>
                    <a:pt x="316337" y="245705"/>
                  </a:lnTo>
                  <a:lnTo>
                    <a:pt x="309093" y="253553"/>
                  </a:lnTo>
                  <a:lnTo>
                    <a:pt x="304867" y="255364"/>
                  </a:lnTo>
                  <a:lnTo>
                    <a:pt x="297623" y="274078"/>
                  </a:lnTo>
                  <a:lnTo>
                    <a:pt x="292189" y="275286"/>
                  </a:lnTo>
                  <a:lnTo>
                    <a:pt x="294000" y="279512"/>
                  </a:lnTo>
                  <a:lnTo>
                    <a:pt x="292793" y="287963"/>
                  </a:lnTo>
                  <a:lnTo>
                    <a:pt x="290982" y="292189"/>
                  </a:lnTo>
                  <a:lnTo>
                    <a:pt x="284341" y="295208"/>
                  </a:lnTo>
                  <a:lnTo>
                    <a:pt x="288567" y="298830"/>
                  </a:lnTo>
                  <a:lnTo>
                    <a:pt x="281323" y="308489"/>
                  </a:lnTo>
                  <a:lnTo>
                    <a:pt x="275889" y="309093"/>
                  </a:lnTo>
                  <a:lnTo>
                    <a:pt x="276493" y="319356"/>
                  </a:lnTo>
                  <a:lnTo>
                    <a:pt x="273475" y="327808"/>
                  </a:lnTo>
                  <a:lnTo>
                    <a:pt x="269852" y="331430"/>
                  </a:lnTo>
                  <a:lnTo>
                    <a:pt x="267438" y="339882"/>
                  </a:lnTo>
                  <a:lnTo>
                    <a:pt x="267438" y="344711"/>
                  </a:lnTo>
                  <a:lnTo>
                    <a:pt x="263212" y="347730"/>
                  </a:lnTo>
                  <a:lnTo>
                    <a:pt x="262004" y="353163"/>
                  </a:lnTo>
                  <a:lnTo>
                    <a:pt x="262608" y="365237"/>
                  </a:lnTo>
                  <a:lnTo>
                    <a:pt x="259590" y="371274"/>
                  </a:lnTo>
                  <a:lnTo>
                    <a:pt x="259590" y="375500"/>
                  </a:lnTo>
                  <a:lnTo>
                    <a:pt x="248723" y="393610"/>
                  </a:lnTo>
                  <a:lnTo>
                    <a:pt x="249327" y="399647"/>
                  </a:lnTo>
                  <a:lnTo>
                    <a:pt x="243893" y="401458"/>
                  </a:lnTo>
                  <a:lnTo>
                    <a:pt x="243290" y="410514"/>
                  </a:lnTo>
                  <a:lnTo>
                    <a:pt x="242082" y="418966"/>
                  </a:lnTo>
                  <a:lnTo>
                    <a:pt x="237856" y="417758"/>
                  </a:lnTo>
                  <a:lnTo>
                    <a:pt x="234234" y="420777"/>
                  </a:lnTo>
                  <a:lnTo>
                    <a:pt x="232423" y="415344"/>
                  </a:lnTo>
                  <a:lnTo>
                    <a:pt x="228801" y="409307"/>
                  </a:lnTo>
                  <a:lnTo>
                    <a:pt x="219142" y="408099"/>
                  </a:lnTo>
                  <a:lnTo>
                    <a:pt x="217935" y="403873"/>
                  </a:lnTo>
                  <a:lnTo>
                    <a:pt x="212501" y="400251"/>
                  </a:lnTo>
                  <a:lnTo>
                    <a:pt x="202842" y="400251"/>
                  </a:lnTo>
                  <a:lnTo>
                    <a:pt x="199220" y="396629"/>
                  </a:lnTo>
                  <a:lnTo>
                    <a:pt x="192579" y="395421"/>
                  </a:lnTo>
                  <a:lnTo>
                    <a:pt x="187146" y="395421"/>
                  </a:lnTo>
                  <a:lnTo>
                    <a:pt x="181109" y="399647"/>
                  </a:lnTo>
                  <a:lnTo>
                    <a:pt x="175676" y="400855"/>
                  </a:lnTo>
                  <a:lnTo>
                    <a:pt x="169035" y="400855"/>
                  </a:lnTo>
                  <a:lnTo>
                    <a:pt x="166017" y="393007"/>
                  </a:lnTo>
                  <a:lnTo>
                    <a:pt x="162394" y="389385"/>
                  </a:lnTo>
                  <a:lnTo>
                    <a:pt x="159980" y="384555"/>
                  </a:lnTo>
                  <a:lnTo>
                    <a:pt x="155150" y="385762"/>
                  </a:lnTo>
                  <a:lnTo>
                    <a:pt x="137039" y="382140"/>
                  </a:lnTo>
                  <a:lnTo>
                    <a:pt x="129795" y="383348"/>
                  </a:lnTo>
                  <a:lnTo>
                    <a:pt x="131002" y="387573"/>
                  </a:lnTo>
                  <a:lnTo>
                    <a:pt x="128587" y="391196"/>
                  </a:lnTo>
                  <a:lnTo>
                    <a:pt x="122550" y="392403"/>
                  </a:lnTo>
                  <a:lnTo>
                    <a:pt x="120136" y="388177"/>
                  </a:lnTo>
                  <a:lnTo>
                    <a:pt x="117117" y="393610"/>
                  </a:lnTo>
                  <a:lnTo>
                    <a:pt x="112288" y="394214"/>
                  </a:lnTo>
                  <a:lnTo>
                    <a:pt x="108665" y="397233"/>
                  </a:lnTo>
                  <a:lnTo>
                    <a:pt x="100214" y="391799"/>
                  </a:lnTo>
                  <a:lnTo>
                    <a:pt x="99006" y="385762"/>
                  </a:lnTo>
                  <a:lnTo>
                    <a:pt x="94177" y="379122"/>
                  </a:lnTo>
                  <a:lnTo>
                    <a:pt x="91762" y="371274"/>
                  </a:lnTo>
                  <a:lnTo>
                    <a:pt x="88140" y="367652"/>
                  </a:lnTo>
                  <a:lnTo>
                    <a:pt x="75462" y="363426"/>
                  </a:lnTo>
                  <a:lnTo>
                    <a:pt x="71840" y="365237"/>
                  </a:lnTo>
                  <a:lnTo>
                    <a:pt x="73047" y="370066"/>
                  </a:lnTo>
                  <a:lnTo>
                    <a:pt x="72444" y="373689"/>
                  </a:lnTo>
                  <a:lnTo>
                    <a:pt x="62181" y="373689"/>
                  </a:lnTo>
                  <a:lnTo>
                    <a:pt x="59162" y="377914"/>
                  </a:lnTo>
                  <a:lnTo>
                    <a:pt x="54936" y="377914"/>
                  </a:lnTo>
                  <a:lnTo>
                    <a:pt x="57351" y="368859"/>
                  </a:lnTo>
                  <a:lnTo>
                    <a:pt x="53729" y="366444"/>
                  </a:lnTo>
                  <a:lnTo>
                    <a:pt x="49503" y="365841"/>
                  </a:lnTo>
                  <a:lnTo>
                    <a:pt x="47692" y="374292"/>
                  </a:lnTo>
                  <a:lnTo>
                    <a:pt x="42862" y="372481"/>
                  </a:lnTo>
                  <a:lnTo>
                    <a:pt x="38636" y="373085"/>
                  </a:lnTo>
                  <a:lnTo>
                    <a:pt x="38033" y="368255"/>
                  </a:lnTo>
                  <a:lnTo>
                    <a:pt x="33203" y="365841"/>
                  </a:lnTo>
                  <a:lnTo>
                    <a:pt x="29581" y="371274"/>
                  </a:lnTo>
                  <a:lnTo>
                    <a:pt x="23544" y="372481"/>
                  </a:lnTo>
                  <a:lnTo>
                    <a:pt x="23544" y="368859"/>
                  </a:lnTo>
                  <a:lnTo>
                    <a:pt x="19318" y="362218"/>
                  </a:lnTo>
                  <a:lnTo>
                    <a:pt x="13885" y="365237"/>
                  </a:lnTo>
                  <a:lnTo>
                    <a:pt x="7244" y="362822"/>
                  </a:lnTo>
                  <a:lnTo>
                    <a:pt x="0" y="356181"/>
                  </a:lnTo>
                  <a:lnTo>
                    <a:pt x="1207" y="350748"/>
                  </a:lnTo>
                  <a:lnTo>
                    <a:pt x="3622" y="348937"/>
                  </a:lnTo>
                  <a:lnTo>
                    <a:pt x="7848" y="336259"/>
                  </a:lnTo>
                  <a:lnTo>
                    <a:pt x="4226" y="328411"/>
                  </a:lnTo>
                  <a:lnTo>
                    <a:pt x="4226" y="322374"/>
                  </a:lnTo>
                  <a:lnTo>
                    <a:pt x="10263" y="313319"/>
                  </a:lnTo>
                  <a:lnTo>
                    <a:pt x="11470" y="307886"/>
                  </a:lnTo>
                  <a:lnTo>
                    <a:pt x="7244" y="307282"/>
                  </a:lnTo>
                  <a:lnTo>
                    <a:pt x="7848" y="297019"/>
                  </a:lnTo>
                  <a:lnTo>
                    <a:pt x="3018" y="294604"/>
                  </a:lnTo>
                  <a:lnTo>
                    <a:pt x="10866" y="292793"/>
                  </a:lnTo>
                  <a:lnTo>
                    <a:pt x="9055" y="288567"/>
                  </a:lnTo>
                  <a:lnTo>
                    <a:pt x="10263" y="281323"/>
                  </a:lnTo>
                  <a:lnTo>
                    <a:pt x="12677" y="277701"/>
                  </a:lnTo>
                  <a:lnTo>
                    <a:pt x="10263" y="272871"/>
                  </a:lnTo>
                  <a:lnTo>
                    <a:pt x="13885" y="268042"/>
                  </a:lnTo>
                  <a:lnTo>
                    <a:pt x="13281" y="262005"/>
                  </a:lnTo>
                  <a:lnTo>
                    <a:pt x="22940" y="253553"/>
                  </a:lnTo>
                  <a:lnTo>
                    <a:pt x="18111" y="250534"/>
                  </a:lnTo>
                  <a:lnTo>
                    <a:pt x="20525" y="246912"/>
                  </a:lnTo>
                  <a:lnTo>
                    <a:pt x="19922" y="239064"/>
                  </a:lnTo>
                  <a:lnTo>
                    <a:pt x="22940" y="234838"/>
                  </a:lnTo>
                  <a:lnTo>
                    <a:pt x="21129" y="225179"/>
                  </a:lnTo>
                  <a:lnTo>
                    <a:pt x="25959" y="204050"/>
                  </a:lnTo>
                  <a:lnTo>
                    <a:pt x="29581" y="202842"/>
                  </a:lnTo>
                  <a:lnTo>
                    <a:pt x="35014" y="205861"/>
                  </a:lnTo>
                  <a:lnTo>
                    <a:pt x="42259" y="202842"/>
                  </a:lnTo>
                  <a:lnTo>
                    <a:pt x="42862" y="193787"/>
                  </a:lnTo>
                  <a:lnTo>
                    <a:pt x="50710" y="185335"/>
                  </a:lnTo>
                  <a:lnTo>
                    <a:pt x="50710" y="181713"/>
                  </a:lnTo>
                  <a:lnTo>
                    <a:pt x="54936" y="177487"/>
                  </a:lnTo>
                  <a:lnTo>
                    <a:pt x="53125" y="171450"/>
                  </a:lnTo>
                  <a:lnTo>
                    <a:pt x="56144" y="170243"/>
                  </a:lnTo>
                  <a:lnTo>
                    <a:pt x="56747" y="166620"/>
                  </a:lnTo>
                  <a:lnTo>
                    <a:pt x="53729" y="158169"/>
                  </a:lnTo>
                  <a:lnTo>
                    <a:pt x="53729" y="154547"/>
                  </a:lnTo>
                  <a:lnTo>
                    <a:pt x="57955" y="147906"/>
                  </a:lnTo>
                  <a:lnTo>
                    <a:pt x="63992" y="147906"/>
                  </a:lnTo>
                  <a:lnTo>
                    <a:pt x="69425" y="138247"/>
                  </a:lnTo>
                  <a:lnTo>
                    <a:pt x="71840" y="137039"/>
                  </a:lnTo>
                  <a:lnTo>
                    <a:pt x="74858" y="126173"/>
                  </a:lnTo>
                  <a:lnTo>
                    <a:pt x="74255" y="121343"/>
                  </a:lnTo>
                  <a:lnTo>
                    <a:pt x="75462" y="117721"/>
                  </a:lnTo>
                  <a:lnTo>
                    <a:pt x="82706" y="106251"/>
                  </a:lnTo>
                  <a:lnTo>
                    <a:pt x="82706" y="103836"/>
                  </a:lnTo>
                  <a:lnTo>
                    <a:pt x="85725" y="99006"/>
                  </a:lnTo>
                  <a:lnTo>
                    <a:pt x="94177" y="92366"/>
                  </a:lnTo>
                  <a:lnTo>
                    <a:pt x="97799" y="91762"/>
                  </a:lnTo>
                  <a:lnTo>
                    <a:pt x="100214" y="88743"/>
                  </a:lnTo>
                  <a:lnTo>
                    <a:pt x="100817" y="95384"/>
                  </a:lnTo>
                  <a:lnTo>
                    <a:pt x="108062" y="95988"/>
                  </a:lnTo>
                  <a:lnTo>
                    <a:pt x="106854" y="101421"/>
                  </a:lnTo>
                  <a:lnTo>
                    <a:pt x="114099" y="103232"/>
                  </a:lnTo>
                  <a:lnTo>
                    <a:pt x="118928" y="102629"/>
                  </a:lnTo>
                  <a:lnTo>
                    <a:pt x="121343" y="106854"/>
                  </a:lnTo>
                  <a:lnTo>
                    <a:pt x="124361" y="108665"/>
                  </a:lnTo>
                  <a:lnTo>
                    <a:pt x="124965" y="112288"/>
                  </a:lnTo>
                  <a:lnTo>
                    <a:pt x="127984" y="112891"/>
                  </a:lnTo>
                  <a:lnTo>
                    <a:pt x="136435" y="97799"/>
                  </a:lnTo>
                  <a:lnTo>
                    <a:pt x="141265" y="88140"/>
                  </a:lnTo>
                  <a:lnTo>
                    <a:pt x="141265" y="83914"/>
                  </a:lnTo>
                  <a:lnTo>
                    <a:pt x="144283" y="83310"/>
                  </a:lnTo>
                  <a:lnTo>
                    <a:pt x="145491" y="76669"/>
                  </a:lnTo>
                  <a:lnTo>
                    <a:pt x="149113" y="77273"/>
                  </a:lnTo>
                  <a:lnTo>
                    <a:pt x="151528" y="73651"/>
                  </a:lnTo>
                  <a:lnTo>
                    <a:pt x="155150" y="71236"/>
                  </a:lnTo>
                  <a:lnTo>
                    <a:pt x="156357" y="66407"/>
                  </a:lnTo>
                  <a:lnTo>
                    <a:pt x="163602" y="62181"/>
                  </a:lnTo>
                  <a:lnTo>
                    <a:pt x="169639" y="52522"/>
                  </a:lnTo>
                  <a:lnTo>
                    <a:pt x="170242" y="48296"/>
                  </a:lnTo>
                  <a:lnTo>
                    <a:pt x="165413" y="43466"/>
                  </a:lnTo>
                  <a:lnTo>
                    <a:pt x="160583" y="45277"/>
                  </a:lnTo>
                  <a:lnTo>
                    <a:pt x="159980" y="41655"/>
                  </a:lnTo>
                  <a:lnTo>
                    <a:pt x="163602" y="36222"/>
                  </a:lnTo>
                  <a:lnTo>
                    <a:pt x="171450" y="35014"/>
                  </a:lnTo>
                  <a:lnTo>
                    <a:pt x="175072" y="30789"/>
                  </a:lnTo>
                  <a:lnTo>
                    <a:pt x="180505" y="31996"/>
                  </a:lnTo>
                  <a:lnTo>
                    <a:pt x="186542" y="29581"/>
                  </a:lnTo>
                  <a:lnTo>
                    <a:pt x="197409" y="30185"/>
                  </a:lnTo>
                  <a:lnTo>
                    <a:pt x="201635" y="31996"/>
                  </a:lnTo>
                  <a:lnTo>
                    <a:pt x="204653" y="28977"/>
                  </a:lnTo>
                  <a:lnTo>
                    <a:pt x="211294" y="27770"/>
                  </a:lnTo>
                  <a:lnTo>
                    <a:pt x="211294" y="22940"/>
                  </a:lnTo>
                  <a:lnTo>
                    <a:pt x="223368" y="31392"/>
                  </a:lnTo>
                  <a:lnTo>
                    <a:pt x="226386" y="31392"/>
                  </a:lnTo>
                  <a:lnTo>
                    <a:pt x="227594" y="37429"/>
                  </a:lnTo>
                  <a:lnTo>
                    <a:pt x="237253" y="39844"/>
                  </a:lnTo>
                  <a:lnTo>
                    <a:pt x="240271" y="33807"/>
                  </a:lnTo>
                  <a:lnTo>
                    <a:pt x="248119" y="33203"/>
                  </a:lnTo>
                  <a:lnTo>
                    <a:pt x="248119" y="38033"/>
                  </a:lnTo>
                  <a:lnTo>
                    <a:pt x="254760" y="45881"/>
                  </a:lnTo>
                  <a:lnTo>
                    <a:pt x="265627" y="44070"/>
                  </a:lnTo>
                  <a:lnTo>
                    <a:pt x="268041" y="42259"/>
                  </a:lnTo>
                  <a:lnTo>
                    <a:pt x="271060" y="46485"/>
                  </a:lnTo>
                  <a:lnTo>
                    <a:pt x="284341" y="39844"/>
                  </a:lnTo>
                  <a:lnTo>
                    <a:pt x="289171" y="36826"/>
                  </a:lnTo>
                  <a:lnTo>
                    <a:pt x="296415" y="32600"/>
                  </a:lnTo>
                  <a:lnTo>
                    <a:pt x="295812" y="27770"/>
                  </a:lnTo>
                  <a:lnTo>
                    <a:pt x="297623" y="23544"/>
                  </a:lnTo>
                  <a:lnTo>
                    <a:pt x="300641" y="22940"/>
                  </a:lnTo>
                  <a:lnTo>
                    <a:pt x="306678" y="16903"/>
                  </a:lnTo>
                  <a:lnTo>
                    <a:pt x="310300" y="17507"/>
                  </a:lnTo>
                  <a:lnTo>
                    <a:pt x="315130" y="15092"/>
                  </a:lnTo>
                  <a:lnTo>
                    <a:pt x="319960" y="10263"/>
                  </a:lnTo>
                  <a:lnTo>
                    <a:pt x="325393" y="3622"/>
                  </a:lnTo>
                  <a:lnTo>
                    <a:pt x="327204" y="0"/>
                  </a:lnTo>
                  <a:lnTo>
                    <a:pt x="332033" y="2415"/>
                  </a:lnTo>
                  <a:lnTo>
                    <a:pt x="327808" y="12074"/>
                  </a:lnTo>
                  <a:lnTo>
                    <a:pt x="329015" y="14489"/>
                  </a:lnTo>
                  <a:lnTo>
                    <a:pt x="323582" y="25355"/>
                  </a:lnTo>
                  <a:lnTo>
                    <a:pt x="324789" y="35618"/>
                  </a:lnTo>
                  <a:lnTo>
                    <a:pt x="323582" y="42259"/>
                  </a:lnTo>
                  <a:lnTo>
                    <a:pt x="338070" y="51918"/>
                  </a:lnTo>
                  <a:lnTo>
                    <a:pt x="344711" y="54936"/>
                  </a:lnTo>
                  <a:lnTo>
                    <a:pt x="349540" y="54333"/>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68" name="Freeform: Shape 5167">
              <a:extLst>
                <a:ext uri="{FF2B5EF4-FFF2-40B4-BE49-F238E27FC236}">
                  <a16:creationId xmlns:a16="http://schemas.microsoft.com/office/drawing/2014/main" id="{5F251404-5C56-9458-8ABE-B3C2B5721E4B}"/>
                </a:ext>
              </a:extLst>
            </p:cNvPr>
            <p:cNvSpPr/>
            <p:nvPr/>
          </p:nvSpPr>
          <p:spPr>
            <a:xfrm>
              <a:off x="9973099" y="2665927"/>
              <a:ext cx="614562" cy="248118"/>
            </a:xfrm>
            <a:custGeom>
              <a:avLst/>
              <a:gdLst>
                <a:gd name="connsiteX0" fmla="*/ 536687 w 614563"/>
                <a:gd name="connsiteY0" fmla="*/ 248120 h 248119"/>
                <a:gd name="connsiteX1" fmla="*/ 531857 w 614563"/>
                <a:gd name="connsiteY1" fmla="*/ 246308 h 248119"/>
                <a:gd name="connsiteX2" fmla="*/ 520991 w 614563"/>
                <a:gd name="connsiteY2" fmla="*/ 243894 h 248119"/>
                <a:gd name="connsiteX3" fmla="*/ 522802 w 614563"/>
                <a:gd name="connsiteY3" fmla="*/ 239064 h 248119"/>
                <a:gd name="connsiteX4" fmla="*/ 519180 w 614563"/>
                <a:gd name="connsiteY4" fmla="*/ 237253 h 248119"/>
                <a:gd name="connsiteX5" fmla="*/ 513143 w 614563"/>
                <a:gd name="connsiteY5" fmla="*/ 239064 h 248119"/>
                <a:gd name="connsiteX6" fmla="*/ 502880 w 614563"/>
                <a:gd name="connsiteY6" fmla="*/ 235442 h 248119"/>
                <a:gd name="connsiteX7" fmla="*/ 496239 w 614563"/>
                <a:gd name="connsiteY7" fmla="*/ 232423 h 248119"/>
                <a:gd name="connsiteX8" fmla="*/ 490806 w 614563"/>
                <a:gd name="connsiteY8" fmla="*/ 226386 h 248119"/>
                <a:gd name="connsiteX9" fmla="*/ 488995 w 614563"/>
                <a:gd name="connsiteY9" fmla="*/ 228197 h 248119"/>
                <a:gd name="connsiteX10" fmla="*/ 478128 w 614563"/>
                <a:gd name="connsiteY10" fmla="*/ 222160 h 248119"/>
                <a:gd name="connsiteX11" fmla="*/ 476317 w 614563"/>
                <a:gd name="connsiteY11" fmla="*/ 217331 h 248119"/>
                <a:gd name="connsiteX12" fmla="*/ 470280 w 614563"/>
                <a:gd name="connsiteY12" fmla="*/ 214313 h 248119"/>
                <a:gd name="connsiteX13" fmla="*/ 462432 w 614563"/>
                <a:gd name="connsiteY13" fmla="*/ 212501 h 248119"/>
                <a:gd name="connsiteX14" fmla="*/ 455188 w 614563"/>
                <a:gd name="connsiteY14" fmla="*/ 214313 h 248119"/>
                <a:gd name="connsiteX15" fmla="*/ 452773 w 614563"/>
                <a:gd name="connsiteY15" fmla="*/ 212501 h 248119"/>
                <a:gd name="connsiteX16" fmla="*/ 446736 w 614563"/>
                <a:gd name="connsiteY16" fmla="*/ 215520 h 248119"/>
                <a:gd name="connsiteX17" fmla="*/ 443717 w 614563"/>
                <a:gd name="connsiteY17" fmla="*/ 214313 h 248119"/>
                <a:gd name="connsiteX18" fmla="*/ 432851 w 614563"/>
                <a:gd name="connsiteY18" fmla="*/ 213105 h 248119"/>
                <a:gd name="connsiteX19" fmla="*/ 419570 w 614563"/>
                <a:gd name="connsiteY19" fmla="*/ 214916 h 248119"/>
                <a:gd name="connsiteX20" fmla="*/ 415948 w 614563"/>
                <a:gd name="connsiteY20" fmla="*/ 213709 h 248119"/>
                <a:gd name="connsiteX21" fmla="*/ 409911 w 614563"/>
                <a:gd name="connsiteY21" fmla="*/ 216124 h 248119"/>
                <a:gd name="connsiteX22" fmla="*/ 403270 w 614563"/>
                <a:gd name="connsiteY22" fmla="*/ 217331 h 248119"/>
                <a:gd name="connsiteX23" fmla="*/ 399044 w 614563"/>
                <a:gd name="connsiteY23" fmla="*/ 214313 h 248119"/>
                <a:gd name="connsiteX24" fmla="*/ 395422 w 614563"/>
                <a:gd name="connsiteY24" fmla="*/ 220953 h 248119"/>
                <a:gd name="connsiteX25" fmla="*/ 388781 w 614563"/>
                <a:gd name="connsiteY25" fmla="*/ 219142 h 248119"/>
                <a:gd name="connsiteX26" fmla="*/ 386366 w 614563"/>
                <a:gd name="connsiteY26" fmla="*/ 223972 h 248119"/>
                <a:gd name="connsiteX27" fmla="*/ 382744 w 614563"/>
                <a:gd name="connsiteY27" fmla="*/ 223972 h 248119"/>
                <a:gd name="connsiteX28" fmla="*/ 376103 w 614563"/>
                <a:gd name="connsiteY28" fmla="*/ 227594 h 248119"/>
                <a:gd name="connsiteX29" fmla="*/ 372481 w 614563"/>
                <a:gd name="connsiteY29" fmla="*/ 226386 h 248119"/>
                <a:gd name="connsiteX30" fmla="*/ 371878 w 614563"/>
                <a:gd name="connsiteY30" fmla="*/ 222764 h 248119"/>
                <a:gd name="connsiteX31" fmla="*/ 368255 w 614563"/>
                <a:gd name="connsiteY31" fmla="*/ 222764 h 248119"/>
                <a:gd name="connsiteX32" fmla="*/ 367652 w 614563"/>
                <a:gd name="connsiteY32" fmla="*/ 219142 h 248119"/>
                <a:gd name="connsiteX33" fmla="*/ 370066 w 614563"/>
                <a:gd name="connsiteY33" fmla="*/ 215520 h 248119"/>
                <a:gd name="connsiteX34" fmla="*/ 362822 w 614563"/>
                <a:gd name="connsiteY34" fmla="*/ 216124 h 248119"/>
                <a:gd name="connsiteX35" fmla="*/ 357992 w 614563"/>
                <a:gd name="connsiteY35" fmla="*/ 221557 h 248119"/>
                <a:gd name="connsiteX36" fmla="*/ 348937 w 614563"/>
                <a:gd name="connsiteY36" fmla="*/ 222160 h 248119"/>
                <a:gd name="connsiteX37" fmla="*/ 347126 w 614563"/>
                <a:gd name="connsiteY37" fmla="*/ 224575 h 248119"/>
                <a:gd name="connsiteX38" fmla="*/ 340485 w 614563"/>
                <a:gd name="connsiteY38" fmla="*/ 225179 h 248119"/>
                <a:gd name="connsiteX39" fmla="*/ 339881 w 614563"/>
                <a:gd name="connsiteY39" fmla="*/ 221557 h 248119"/>
                <a:gd name="connsiteX40" fmla="*/ 335656 w 614563"/>
                <a:gd name="connsiteY40" fmla="*/ 221557 h 248119"/>
                <a:gd name="connsiteX41" fmla="*/ 330826 w 614563"/>
                <a:gd name="connsiteY41" fmla="*/ 217935 h 248119"/>
                <a:gd name="connsiteX42" fmla="*/ 320563 w 614563"/>
                <a:gd name="connsiteY42" fmla="*/ 217331 h 248119"/>
                <a:gd name="connsiteX43" fmla="*/ 318752 w 614563"/>
                <a:gd name="connsiteY43" fmla="*/ 215520 h 248119"/>
                <a:gd name="connsiteX44" fmla="*/ 313319 w 614563"/>
                <a:gd name="connsiteY44" fmla="*/ 216124 h 248119"/>
                <a:gd name="connsiteX45" fmla="*/ 306678 w 614563"/>
                <a:gd name="connsiteY45" fmla="*/ 213709 h 248119"/>
                <a:gd name="connsiteX46" fmla="*/ 299434 w 614563"/>
                <a:gd name="connsiteY46" fmla="*/ 208879 h 248119"/>
                <a:gd name="connsiteX47" fmla="*/ 295812 w 614563"/>
                <a:gd name="connsiteY47" fmla="*/ 211294 h 248119"/>
                <a:gd name="connsiteX48" fmla="*/ 284342 w 614563"/>
                <a:gd name="connsiteY48" fmla="*/ 210087 h 248119"/>
                <a:gd name="connsiteX49" fmla="*/ 271664 w 614563"/>
                <a:gd name="connsiteY49" fmla="*/ 211294 h 248119"/>
                <a:gd name="connsiteX50" fmla="*/ 260194 w 614563"/>
                <a:gd name="connsiteY50" fmla="*/ 210690 h 248119"/>
                <a:gd name="connsiteX51" fmla="*/ 257779 w 614563"/>
                <a:gd name="connsiteY51" fmla="*/ 211898 h 248119"/>
                <a:gd name="connsiteX52" fmla="*/ 243894 w 614563"/>
                <a:gd name="connsiteY52" fmla="*/ 214916 h 248119"/>
                <a:gd name="connsiteX53" fmla="*/ 228801 w 614563"/>
                <a:gd name="connsiteY53" fmla="*/ 219142 h 248119"/>
                <a:gd name="connsiteX54" fmla="*/ 219142 w 614563"/>
                <a:gd name="connsiteY54" fmla="*/ 217935 h 248119"/>
                <a:gd name="connsiteX55" fmla="*/ 213105 w 614563"/>
                <a:gd name="connsiteY55" fmla="*/ 220349 h 248119"/>
                <a:gd name="connsiteX56" fmla="*/ 204654 w 614563"/>
                <a:gd name="connsiteY56" fmla="*/ 218538 h 248119"/>
                <a:gd name="connsiteX57" fmla="*/ 198617 w 614563"/>
                <a:gd name="connsiteY57" fmla="*/ 213709 h 248119"/>
                <a:gd name="connsiteX58" fmla="*/ 194391 w 614563"/>
                <a:gd name="connsiteY58" fmla="*/ 216727 h 248119"/>
                <a:gd name="connsiteX59" fmla="*/ 189561 w 614563"/>
                <a:gd name="connsiteY59" fmla="*/ 218538 h 248119"/>
                <a:gd name="connsiteX60" fmla="*/ 185335 w 614563"/>
                <a:gd name="connsiteY60" fmla="*/ 217331 h 248119"/>
                <a:gd name="connsiteX61" fmla="*/ 182317 w 614563"/>
                <a:gd name="connsiteY61" fmla="*/ 220349 h 248119"/>
                <a:gd name="connsiteX62" fmla="*/ 176883 w 614563"/>
                <a:gd name="connsiteY62" fmla="*/ 216727 h 248119"/>
                <a:gd name="connsiteX63" fmla="*/ 174469 w 614563"/>
                <a:gd name="connsiteY63" fmla="*/ 213105 h 248119"/>
                <a:gd name="connsiteX64" fmla="*/ 168432 w 614563"/>
                <a:gd name="connsiteY64" fmla="*/ 216124 h 248119"/>
                <a:gd name="connsiteX65" fmla="*/ 159980 w 614563"/>
                <a:gd name="connsiteY65" fmla="*/ 215520 h 248119"/>
                <a:gd name="connsiteX66" fmla="*/ 141869 w 614563"/>
                <a:gd name="connsiteY66" fmla="*/ 216727 h 248119"/>
                <a:gd name="connsiteX67" fmla="*/ 138850 w 614563"/>
                <a:gd name="connsiteY67" fmla="*/ 218538 h 248119"/>
                <a:gd name="connsiteX68" fmla="*/ 131606 w 614563"/>
                <a:gd name="connsiteY68" fmla="*/ 220953 h 248119"/>
                <a:gd name="connsiteX69" fmla="*/ 130399 w 614563"/>
                <a:gd name="connsiteY69" fmla="*/ 222764 h 248119"/>
                <a:gd name="connsiteX70" fmla="*/ 122550 w 614563"/>
                <a:gd name="connsiteY70" fmla="*/ 219142 h 248119"/>
                <a:gd name="connsiteX71" fmla="*/ 115910 w 614563"/>
                <a:gd name="connsiteY71" fmla="*/ 218538 h 248119"/>
                <a:gd name="connsiteX72" fmla="*/ 106251 w 614563"/>
                <a:gd name="connsiteY72" fmla="*/ 211294 h 248119"/>
                <a:gd name="connsiteX73" fmla="*/ 102629 w 614563"/>
                <a:gd name="connsiteY73" fmla="*/ 212501 h 248119"/>
                <a:gd name="connsiteX74" fmla="*/ 94177 w 614563"/>
                <a:gd name="connsiteY74" fmla="*/ 210087 h 248119"/>
                <a:gd name="connsiteX75" fmla="*/ 77877 w 614563"/>
                <a:gd name="connsiteY75" fmla="*/ 207068 h 248119"/>
                <a:gd name="connsiteX76" fmla="*/ 73048 w 614563"/>
                <a:gd name="connsiteY76" fmla="*/ 204653 h 248119"/>
                <a:gd name="connsiteX77" fmla="*/ 61577 w 614563"/>
                <a:gd name="connsiteY77" fmla="*/ 204050 h 248119"/>
                <a:gd name="connsiteX78" fmla="*/ 53729 w 614563"/>
                <a:gd name="connsiteY78" fmla="*/ 199824 h 248119"/>
                <a:gd name="connsiteX79" fmla="*/ 48296 w 614563"/>
                <a:gd name="connsiteY79" fmla="*/ 195598 h 248119"/>
                <a:gd name="connsiteX80" fmla="*/ 44070 w 614563"/>
                <a:gd name="connsiteY80" fmla="*/ 194994 h 248119"/>
                <a:gd name="connsiteX81" fmla="*/ 38033 w 614563"/>
                <a:gd name="connsiteY81" fmla="*/ 190768 h 248119"/>
                <a:gd name="connsiteX82" fmla="*/ 33807 w 614563"/>
                <a:gd name="connsiteY82" fmla="*/ 191372 h 248119"/>
                <a:gd name="connsiteX83" fmla="*/ 31996 w 614563"/>
                <a:gd name="connsiteY83" fmla="*/ 187146 h 248119"/>
                <a:gd name="connsiteX84" fmla="*/ 25959 w 614563"/>
                <a:gd name="connsiteY84" fmla="*/ 187750 h 248119"/>
                <a:gd name="connsiteX85" fmla="*/ 17507 w 614563"/>
                <a:gd name="connsiteY85" fmla="*/ 185335 h 248119"/>
                <a:gd name="connsiteX86" fmla="*/ 13885 w 614563"/>
                <a:gd name="connsiteY86" fmla="*/ 189561 h 248119"/>
                <a:gd name="connsiteX87" fmla="*/ 7848 w 614563"/>
                <a:gd name="connsiteY87" fmla="*/ 190165 h 248119"/>
                <a:gd name="connsiteX88" fmla="*/ 2415 w 614563"/>
                <a:gd name="connsiteY88" fmla="*/ 188353 h 248119"/>
                <a:gd name="connsiteX89" fmla="*/ 5433 w 614563"/>
                <a:gd name="connsiteY89" fmla="*/ 184731 h 248119"/>
                <a:gd name="connsiteX90" fmla="*/ 3018 w 614563"/>
                <a:gd name="connsiteY90" fmla="*/ 181713 h 248119"/>
                <a:gd name="connsiteX91" fmla="*/ 604 w 614563"/>
                <a:gd name="connsiteY91" fmla="*/ 175676 h 248119"/>
                <a:gd name="connsiteX92" fmla="*/ 0 w 614563"/>
                <a:gd name="connsiteY92" fmla="*/ 167828 h 248119"/>
                <a:gd name="connsiteX93" fmla="*/ 3622 w 614563"/>
                <a:gd name="connsiteY93" fmla="*/ 155754 h 248119"/>
                <a:gd name="connsiteX94" fmla="*/ 7244 w 614563"/>
                <a:gd name="connsiteY94" fmla="*/ 150924 h 248119"/>
                <a:gd name="connsiteX95" fmla="*/ 7244 w 614563"/>
                <a:gd name="connsiteY95" fmla="*/ 147302 h 248119"/>
                <a:gd name="connsiteX96" fmla="*/ 9659 w 614563"/>
                <a:gd name="connsiteY96" fmla="*/ 146698 h 248119"/>
                <a:gd name="connsiteX97" fmla="*/ 12074 w 614563"/>
                <a:gd name="connsiteY97" fmla="*/ 144284 h 248119"/>
                <a:gd name="connsiteX98" fmla="*/ 10866 w 614563"/>
                <a:gd name="connsiteY98" fmla="*/ 138247 h 248119"/>
                <a:gd name="connsiteX99" fmla="*/ 11470 w 614563"/>
                <a:gd name="connsiteY99" fmla="*/ 135228 h 248119"/>
                <a:gd name="connsiteX100" fmla="*/ 10263 w 614563"/>
                <a:gd name="connsiteY100" fmla="*/ 132813 h 248119"/>
                <a:gd name="connsiteX101" fmla="*/ 10866 w 614563"/>
                <a:gd name="connsiteY101" fmla="*/ 132210 h 248119"/>
                <a:gd name="connsiteX102" fmla="*/ 10263 w 614563"/>
                <a:gd name="connsiteY102" fmla="*/ 131606 h 248119"/>
                <a:gd name="connsiteX103" fmla="*/ 11470 w 614563"/>
                <a:gd name="connsiteY103" fmla="*/ 130399 h 248119"/>
                <a:gd name="connsiteX104" fmla="*/ 13281 w 614563"/>
                <a:gd name="connsiteY104" fmla="*/ 128587 h 248119"/>
                <a:gd name="connsiteX105" fmla="*/ 19922 w 614563"/>
                <a:gd name="connsiteY105" fmla="*/ 127380 h 248119"/>
                <a:gd name="connsiteX106" fmla="*/ 31392 w 614563"/>
                <a:gd name="connsiteY106" fmla="*/ 124362 h 248119"/>
                <a:gd name="connsiteX107" fmla="*/ 32600 w 614563"/>
                <a:gd name="connsiteY107" fmla="*/ 120739 h 248119"/>
                <a:gd name="connsiteX108" fmla="*/ 35618 w 614563"/>
                <a:gd name="connsiteY108" fmla="*/ 121947 h 248119"/>
                <a:gd name="connsiteX109" fmla="*/ 38033 w 614563"/>
                <a:gd name="connsiteY109" fmla="*/ 121343 h 248119"/>
                <a:gd name="connsiteX110" fmla="*/ 40448 w 614563"/>
                <a:gd name="connsiteY110" fmla="*/ 116513 h 248119"/>
                <a:gd name="connsiteX111" fmla="*/ 38033 w 614563"/>
                <a:gd name="connsiteY111" fmla="*/ 113495 h 248119"/>
                <a:gd name="connsiteX112" fmla="*/ 36826 w 614563"/>
                <a:gd name="connsiteY112" fmla="*/ 113495 h 248119"/>
                <a:gd name="connsiteX113" fmla="*/ 32600 w 614563"/>
                <a:gd name="connsiteY113" fmla="*/ 109873 h 248119"/>
                <a:gd name="connsiteX114" fmla="*/ 25959 w 614563"/>
                <a:gd name="connsiteY114" fmla="*/ 105043 h 248119"/>
                <a:gd name="connsiteX115" fmla="*/ 24752 w 614563"/>
                <a:gd name="connsiteY115" fmla="*/ 100817 h 248119"/>
                <a:gd name="connsiteX116" fmla="*/ 22940 w 614563"/>
                <a:gd name="connsiteY116" fmla="*/ 98403 h 248119"/>
                <a:gd name="connsiteX117" fmla="*/ 19922 w 614563"/>
                <a:gd name="connsiteY117" fmla="*/ 95384 h 248119"/>
                <a:gd name="connsiteX118" fmla="*/ 18715 w 614563"/>
                <a:gd name="connsiteY118" fmla="*/ 94177 h 248119"/>
                <a:gd name="connsiteX119" fmla="*/ 15092 w 614563"/>
                <a:gd name="connsiteY119" fmla="*/ 89347 h 248119"/>
                <a:gd name="connsiteX120" fmla="*/ 16300 w 614563"/>
                <a:gd name="connsiteY120" fmla="*/ 85725 h 248119"/>
                <a:gd name="connsiteX121" fmla="*/ 19318 w 614563"/>
                <a:gd name="connsiteY121" fmla="*/ 86932 h 248119"/>
                <a:gd name="connsiteX122" fmla="*/ 27770 w 614563"/>
                <a:gd name="connsiteY122" fmla="*/ 79084 h 248119"/>
                <a:gd name="connsiteX123" fmla="*/ 27166 w 614563"/>
                <a:gd name="connsiteY123" fmla="*/ 76669 h 248119"/>
                <a:gd name="connsiteX124" fmla="*/ 27166 w 614563"/>
                <a:gd name="connsiteY124" fmla="*/ 70632 h 248119"/>
                <a:gd name="connsiteX125" fmla="*/ 25355 w 614563"/>
                <a:gd name="connsiteY125" fmla="*/ 69425 h 248119"/>
                <a:gd name="connsiteX126" fmla="*/ 25959 w 614563"/>
                <a:gd name="connsiteY126" fmla="*/ 68218 h 248119"/>
                <a:gd name="connsiteX127" fmla="*/ 26563 w 614563"/>
                <a:gd name="connsiteY127" fmla="*/ 67010 h 248119"/>
                <a:gd name="connsiteX128" fmla="*/ 30185 w 614563"/>
                <a:gd name="connsiteY128" fmla="*/ 67010 h 248119"/>
                <a:gd name="connsiteX129" fmla="*/ 37429 w 614563"/>
                <a:gd name="connsiteY129" fmla="*/ 63388 h 248119"/>
                <a:gd name="connsiteX130" fmla="*/ 36222 w 614563"/>
                <a:gd name="connsiteY130" fmla="*/ 62784 h 248119"/>
                <a:gd name="connsiteX131" fmla="*/ 39240 w 614563"/>
                <a:gd name="connsiteY131" fmla="*/ 61577 h 248119"/>
                <a:gd name="connsiteX132" fmla="*/ 41655 w 614563"/>
                <a:gd name="connsiteY132" fmla="*/ 57955 h 248119"/>
                <a:gd name="connsiteX133" fmla="*/ 40448 w 614563"/>
                <a:gd name="connsiteY133" fmla="*/ 56748 h 248119"/>
                <a:gd name="connsiteX134" fmla="*/ 39844 w 614563"/>
                <a:gd name="connsiteY134" fmla="*/ 56748 h 248119"/>
                <a:gd name="connsiteX135" fmla="*/ 39844 w 614563"/>
                <a:gd name="connsiteY135" fmla="*/ 52522 h 248119"/>
                <a:gd name="connsiteX136" fmla="*/ 42863 w 614563"/>
                <a:gd name="connsiteY136" fmla="*/ 51314 h 248119"/>
                <a:gd name="connsiteX137" fmla="*/ 47692 w 614563"/>
                <a:gd name="connsiteY137" fmla="*/ 50107 h 248119"/>
                <a:gd name="connsiteX138" fmla="*/ 48900 w 614563"/>
                <a:gd name="connsiteY138" fmla="*/ 47692 h 248119"/>
                <a:gd name="connsiteX139" fmla="*/ 50107 w 614563"/>
                <a:gd name="connsiteY139" fmla="*/ 46485 h 248119"/>
                <a:gd name="connsiteX140" fmla="*/ 51918 w 614563"/>
                <a:gd name="connsiteY140" fmla="*/ 45881 h 248119"/>
                <a:gd name="connsiteX141" fmla="*/ 53125 w 614563"/>
                <a:gd name="connsiteY141" fmla="*/ 45881 h 248119"/>
                <a:gd name="connsiteX142" fmla="*/ 53729 w 614563"/>
                <a:gd name="connsiteY142" fmla="*/ 44674 h 248119"/>
                <a:gd name="connsiteX143" fmla="*/ 55540 w 614563"/>
                <a:gd name="connsiteY143" fmla="*/ 43466 h 248119"/>
                <a:gd name="connsiteX144" fmla="*/ 56748 w 614563"/>
                <a:gd name="connsiteY144" fmla="*/ 41051 h 248119"/>
                <a:gd name="connsiteX145" fmla="*/ 57351 w 614563"/>
                <a:gd name="connsiteY145" fmla="*/ 40448 h 248119"/>
                <a:gd name="connsiteX146" fmla="*/ 60370 w 614563"/>
                <a:gd name="connsiteY146" fmla="*/ 36826 h 248119"/>
                <a:gd name="connsiteX147" fmla="*/ 76670 w 614563"/>
                <a:gd name="connsiteY147" fmla="*/ 36826 h 248119"/>
                <a:gd name="connsiteX148" fmla="*/ 80896 w 614563"/>
                <a:gd name="connsiteY148" fmla="*/ 37429 h 248119"/>
                <a:gd name="connsiteX149" fmla="*/ 95988 w 614563"/>
                <a:gd name="connsiteY149" fmla="*/ 35618 h 248119"/>
                <a:gd name="connsiteX150" fmla="*/ 103836 w 614563"/>
                <a:gd name="connsiteY150" fmla="*/ 33203 h 248119"/>
                <a:gd name="connsiteX151" fmla="*/ 105043 w 614563"/>
                <a:gd name="connsiteY151" fmla="*/ 29581 h 248119"/>
                <a:gd name="connsiteX152" fmla="*/ 112288 w 614563"/>
                <a:gd name="connsiteY152" fmla="*/ 24752 h 248119"/>
                <a:gd name="connsiteX153" fmla="*/ 118325 w 614563"/>
                <a:gd name="connsiteY153" fmla="*/ 24148 h 248119"/>
                <a:gd name="connsiteX154" fmla="*/ 124965 w 614563"/>
                <a:gd name="connsiteY154" fmla="*/ 29581 h 248119"/>
                <a:gd name="connsiteX155" fmla="*/ 131002 w 614563"/>
                <a:gd name="connsiteY155" fmla="*/ 27166 h 248119"/>
                <a:gd name="connsiteX156" fmla="*/ 135228 w 614563"/>
                <a:gd name="connsiteY156" fmla="*/ 23544 h 248119"/>
                <a:gd name="connsiteX157" fmla="*/ 141265 w 614563"/>
                <a:gd name="connsiteY157" fmla="*/ 27770 h 248119"/>
                <a:gd name="connsiteX158" fmla="*/ 147302 w 614563"/>
                <a:gd name="connsiteY158" fmla="*/ 36826 h 248119"/>
                <a:gd name="connsiteX159" fmla="*/ 146698 w 614563"/>
                <a:gd name="connsiteY159" fmla="*/ 42863 h 248119"/>
                <a:gd name="connsiteX160" fmla="*/ 143680 w 614563"/>
                <a:gd name="connsiteY160" fmla="*/ 47692 h 248119"/>
                <a:gd name="connsiteX161" fmla="*/ 144887 w 614563"/>
                <a:gd name="connsiteY161" fmla="*/ 50107 h 248119"/>
                <a:gd name="connsiteX162" fmla="*/ 150924 w 614563"/>
                <a:gd name="connsiteY162" fmla="*/ 43466 h 248119"/>
                <a:gd name="connsiteX163" fmla="*/ 154547 w 614563"/>
                <a:gd name="connsiteY163" fmla="*/ 41051 h 248119"/>
                <a:gd name="connsiteX164" fmla="*/ 156358 w 614563"/>
                <a:gd name="connsiteY164" fmla="*/ 36826 h 248119"/>
                <a:gd name="connsiteX165" fmla="*/ 166621 w 614563"/>
                <a:gd name="connsiteY165" fmla="*/ 41655 h 248119"/>
                <a:gd name="connsiteX166" fmla="*/ 166017 w 614563"/>
                <a:gd name="connsiteY166" fmla="*/ 45881 h 248119"/>
                <a:gd name="connsiteX167" fmla="*/ 176280 w 614563"/>
                <a:gd name="connsiteY167" fmla="*/ 41655 h 248119"/>
                <a:gd name="connsiteX168" fmla="*/ 178091 w 614563"/>
                <a:gd name="connsiteY168" fmla="*/ 38637 h 248119"/>
                <a:gd name="connsiteX169" fmla="*/ 184128 w 614563"/>
                <a:gd name="connsiteY169" fmla="*/ 38033 h 248119"/>
                <a:gd name="connsiteX170" fmla="*/ 189561 w 614563"/>
                <a:gd name="connsiteY170" fmla="*/ 40448 h 248119"/>
                <a:gd name="connsiteX171" fmla="*/ 189561 w 614563"/>
                <a:gd name="connsiteY171" fmla="*/ 46485 h 248119"/>
                <a:gd name="connsiteX172" fmla="*/ 197409 w 614563"/>
                <a:gd name="connsiteY172" fmla="*/ 48296 h 248119"/>
                <a:gd name="connsiteX173" fmla="*/ 201031 w 614563"/>
                <a:gd name="connsiteY173" fmla="*/ 40448 h 248119"/>
                <a:gd name="connsiteX174" fmla="*/ 205861 w 614563"/>
                <a:gd name="connsiteY174" fmla="*/ 39240 h 248119"/>
                <a:gd name="connsiteX175" fmla="*/ 216124 w 614563"/>
                <a:gd name="connsiteY175" fmla="*/ 40448 h 248119"/>
                <a:gd name="connsiteX176" fmla="*/ 219142 w 614563"/>
                <a:gd name="connsiteY176" fmla="*/ 38033 h 248119"/>
                <a:gd name="connsiteX177" fmla="*/ 226386 w 614563"/>
                <a:gd name="connsiteY177" fmla="*/ 47088 h 248119"/>
                <a:gd name="connsiteX178" fmla="*/ 225783 w 614563"/>
                <a:gd name="connsiteY178" fmla="*/ 40448 h 248119"/>
                <a:gd name="connsiteX179" fmla="*/ 234234 w 614563"/>
                <a:gd name="connsiteY179" fmla="*/ 42259 h 248119"/>
                <a:gd name="connsiteX180" fmla="*/ 236046 w 614563"/>
                <a:gd name="connsiteY180" fmla="*/ 53125 h 248119"/>
                <a:gd name="connsiteX181" fmla="*/ 239668 w 614563"/>
                <a:gd name="connsiteY181" fmla="*/ 52522 h 248119"/>
                <a:gd name="connsiteX182" fmla="*/ 245705 w 614563"/>
                <a:gd name="connsiteY182" fmla="*/ 53729 h 248119"/>
                <a:gd name="connsiteX183" fmla="*/ 248723 w 614563"/>
                <a:gd name="connsiteY183" fmla="*/ 57955 h 248119"/>
                <a:gd name="connsiteX184" fmla="*/ 245705 w 614563"/>
                <a:gd name="connsiteY184" fmla="*/ 59766 h 248119"/>
                <a:gd name="connsiteX185" fmla="*/ 243290 w 614563"/>
                <a:gd name="connsiteY185" fmla="*/ 67010 h 248119"/>
                <a:gd name="connsiteX186" fmla="*/ 247516 w 614563"/>
                <a:gd name="connsiteY186" fmla="*/ 67614 h 248119"/>
                <a:gd name="connsiteX187" fmla="*/ 252949 w 614563"/>
                <a:gd name="connsiteY187" fmla="*/ 61577 h 248119"/>
                <a:gd name="connsiteX188" fmla="*/ 256571 w 614563"/>
                <a:gd name="connsiteY188" fmla="*/ 62181 h 248119"/>
                <a:gd name="connsiteX189" fmla="*/ 256571 w 614563"/>
                <a:gd name="connsiteY189" fmla="*/ 67010 h 248119"/>
                <a:gd name="connsiteX190" fmla="*/ 268042 w 614563"/>
                <a:gd name="connsiteY190" fmla="*/ 65803 h 248119"/>
                <a:gd name="connsiteX191" fmla="*/ 274682 w 614563"/>
                <a:gd name="connsiteY191" fmla="*/ 61577 h 248119"/>
                <a:gd name="connsiteX192" fmla="*/ 284945 w 614563"/>
                <a:gd name="connsiteY192" fmla="*/ 63388 h 248119"/>
                <a:gd name="connsiteX193" fmla="*/ 280116 w 614563"/>
                <a:gd name="connsiteY193" fmla="*/ 78481 h 248119"/>
                <a:gd name="connsiteX194" fmla="*/ 281927 w 614563"/>
                <a:gd name="connsiteY194" fmla="*/ 81499 h 248119"/>
                <a:gd name="connsiteX195" fmla="*/ 281927 w 614563"/>
                <a:gd name="connsiteY195" fmla="*/ 86932 h 248119"/>
                <a:gd name="connsiteX196" fmla="*/ 289171 w 614563"/>
                <a:gd name="connsiteY196" fmla="*/ 90555 h 248119"/>
                <a:gd name="connsiteX197" fmla="*/ 295812 w 614563"/>
                <a:gd name="connsiteY197" fmla="*/ 85121 h 248119"/>
                <a:gd name="connsiteX198" fmla="*/ 300038 w 614563"/>
                <a:gd name="connsiteY198" fmla="*/ 85121 h 248119"/>
                <a:gd name="connsiteX199" fmla="*/ 306075 w 614563"/>
                <a:gd name="connsiteY199" fmla="*/ 73651 h 248119"/>
                <a:gd name="connsiteX200" fmla="*/ 311508 w 614563"/>
                <a:gd name="connsiteY200" fmla="*/ 65803 h 248119"/>
                <a:gd name="connsiteX201" fmla="*/ 315130 w 614563"/>
                <a:gd name="connsiteY201" fmla="*/ 63992 h 248119"/>
                <a:gd name="connsiteX202" fmla="*/ 327808 w 614563"/>
                <a:gd name="connsiteY202" fmla="*/ 60370 h 248119"/>
                <a:gd name="connsiteX203" fmla="*/ 333844 w 614563"/>
                <a:gd name="connsiteY203" fmla="*/ 63388 h 248119"/>
                <a:gd name="connsiteX204" fmla="*/ 339881 w 614563"/>
                <a:gd name="connsiteY204" fmla="*/ 59162 h 248119"/>
                <a:gd name="connsiteX205" fmla="*/ 342900 w 614563"/>
                <a:gd name="connsiteY205" fmla="*/ 51918 h 248119"/>
                <a:gd name="connsiteX206" fmla="*/ 346522 w 614563"/>
                <a:gd name="connsiteY206" fmla="*/ 50107 h 248119"/>
                <a:gd name="connsiteX207" fmla="*/ 346522 w 614563"/>
                <a:gd name="connsiteY207" fmla="*/ 45277 h 248119"/>
                <a:gd name="connsiteX208" fmla="*/ 350144 w 614563"/>
                <a:gd name="connsiteY208" fmla="*/ 40448 h 248119"/>
                <a:gd name="connsiteX209" fmla="*/ 350144 w 614563"/>
                <a:gd name="connsiteY209" fmla="*/ 36826 h 248119"/>
                <a:gd name="connsiteX210" fmla="*/ 353767 w 614563"/>
                <a:gd name="connsiteY210" fmla="*/ 35618 h 248119"/>
                <a:gd name="connsiteX211" fmla="*/ 356785 w 614563"/>
                <a:gd name="connsiteY211" fmla="*/ 32600 h 248119"/>
                <a:gd name="connsiteX212" fmla="*/ 359804 w 614563"/>
                <a:gd name="connsiteY212" fmla="*/ 26563 h 248119"/>
                <a:gd name="connsiteX213" fmla="*/ 360407 w 614563"/>
                <a:gd name="connsiteY213" fmla="*/ 20526 h 248119"/>
                <a:gd name="connsiteX214" fmla="*/ 365841 w 614563"/>
                <a:gd name="connsiteY214" fmla="*/ 22337 h 248119"/>
                <a:gd name="connsiteX215" fmla="*/ 370670 w 614563"/>
                <a:gd name="connsiteY215" fmla="*/ 21129 h 248119"/>
                <a:gd name="connsiteX216" fmla="*/ 373085 w 614563"/>
                <a:gd name="connsiteY216" fmla="*/ 21733 h 248119"/>
                <a:gd name="connsiteX217" fmla="*/ 371878 w 614563"/>
                <a:gd name="connsiteY217" fmla="*/ 30185 h 248119"/>
                <a:gd name="connsiteX218" fmla="*/ 374292 w 614563"/>
                <a:gd name="connsiteY218" fmla="*/ 35014 h 248119"/>
                <a:gd name="connsiteX219" fmla="*/ 373085 w 614563"/>
                <a:gd name="connsiteY219" fmla="*/ 39844 h 248119"/>
                <a:gd name="connsiteX220" fmla="*/ 368859 w 614563"/>
                <a:gd name="connsiteY220" fmla="*/ 41051 h 248119"/>
                <a:gd name="connsiteX221" fmla="*/ 376707 w 614563"/>
                <a:gd name="connsiteY221" fmla="*/ 47088 h 248119"/>
                <a:gd name="connsiteX222" fmla="*/ 380933 w 614563"/>
                <a:gd name="connsiteY222" fmla="*/ 48900 h 248119"/>
                <a:gd name="connsiteX223" fmla="*/ 391196 w 614563"/>
                <a:gd name="connsiteY223" fmla="*/ 37429 h 248119"/>
                <a:gd name="connsiteX224" fmla="*/ 391800 w 614563"/>
                <a:gd name="connsiteY224" fmla="*/ 19922 h 248119"/>
                <a:gd name="connsiteX225" fmla="*/ 393611 w 614563"/>
                <a:gd name="connsiteY225" fmla="*/ 13281 h 248119"/>
                <a:gd name="connsiteX226" fmla="*/ 399648 w 614563"/>
                <a:gd name="connsiteY226" fmla="*/ 10866 h 248119"/>
                <a:gd name="connsiteX227" fmla="*/ 403270 w 614563"/>
                <a:gd name="connsiteY227" fmla="*/ 6037 h 248119"/>
                <a:gd name="connsiteX228" fmla="*/ 405685 w 614563"/>
                <a:gd name="connsiteY228" fmla="*/ 7244 h 248119"/>
                <a:gd name="connsiteX229" fmla="*/ 411722 w 614563"/>
                <a:gd name="connsiteY229" fmla="*/ 0 h 248119"/>
                <a:gd name="connsiteX230" fmla="*/ 423796 w 614563"/>
                <a:gd name="connsiteY230" fmla="*/ 4830 h 248119"/>
                <a:gd name="connsiteX231" fmla="*/ 421985 w 614563"/>
                <a:gd name="connsiteY231" fmla="*/ 13885 h 248119"/>
                <a:gd name="connsiteX232" fmla="*/ 425003 w 614563"/>
                <a:gd name="connsiteY232" fmla="*/ 20526 h 248119"/>
                <a:gd name="connsiteX233" fmla="*/ 429832 w 614563"/>
                <a:gd name="connsiteY233" fmla="*/ 21129 h 248119"/>
                <a:gd name="connsiteX234" fmla="*/ 434058 w 614563"/>
                <a:gd name="connsiteY234" fmla="*/ 27166 h 248119"/>
                <a:gd name="connsiteX235" fmla="*/ 435266 w 614563"/>
                <a:gd name="connsiteY235" fmla="*/ 23544 h 248119"/>
                <a:gd name="connsiteX236" fmla="*/ 444925 w 614563"/>
                <a:gd name="connsiteY236" fmla="*/ 21129 h 248119"/>
                <a:gd name="connsiteX237" fmla="*/ 447340 w 614563"/>
                <a:gd name="connsiteY237" fmla="*/ 17507 h 248119"/>
                <a:gd name="connsiteX238" fmla="*/ 456395 w 614563"/>
                <a:gd name="connsiteY238" fmla="*/ 18111 h 248119"/>
                <a:gd name="connsiteX239" fmla="*/ 460017 w 614563"/>
                <a:gd name="connsiteY239" fmla="*/ 19318 h 248119"/>
                <a:gd name="connsiteX240" fmla="*/ 468469 w 614563"/>
                <a:gd name="connsiteY240" fmla="*/ 15696 h 248119"/>
                <a:gd name="connsiteX241" fmla="*/ 476317 w 614563"/>
                <a:gd name="connsiteY241" fmla="*/ 16300 h 248119"/>
                <a:gd name="connsiteX242" fmla="*/ 479939 w 614563"/>
                <a:gd name="connsiteY242" fmla="*/ 12074 h 248119"/>
                <a:gd name="connsiteX243" fmla="*/ 485976 w 614563"/>
                <a:gd name="connsiteY243" fmla="*/ 9055 h 248119"/>
                <a:gd name="connsiteX244" fmla="*/ 488391 w 614563"/>
                <a:gd name="connsiteY244" fmla="*/ 11470 h 248119"/>
                <a:gd name="connsiteX245" fmla="*/ 492617 w 614563"/>
                <a:gd name="connsiteY245" fmla="*/ 10866 h 248119"/>
                <a:gd name="connsiteX246" fmla="*/ 498654 w 614563"/>
                <a:gd name="connsiteY246" fmla="*/ 12678 h 248119"/>
                <a:gd name="connsiteX247" fmla="*/ 505295 w 614563"/>
                <a:gd name="connsiteY247" fmla="*/ 12074 h 248119"/>
                <a:gd name="connsiteX248" fmla="*/ 511332 w 614563"/>
                <a:gd name="connsiteY248" fmla="*/ 9659 h 248119"/>
                <a:gd name="connsiteX249" fmla="*/ 501673 w 614563"/>
                <a:gd name="connsiteY249" fmla="*/ 20526 h 248119"/>
                <a:gd name="connsiteX250" fmla="*/ 490806 w 614563"/>
                <a:gd name="connsiteY250" fmla="*/ 30185 h 248119"/>
                <a:gd name="connsiteX251" fmla="*/ 488391 w 614563"/>
                <a:gd name="connsiteY251" fmla="*/ 30789 h 248119"/>
                <a:gd name="connsiteX252" fmla="*/ 483562 w 614563"/>
                <a:gd name="connsiteY252" fmla="*/ 35014 h 248119"/>
                <a:gd name="connsiteX253" fmla="*/ 481147 w 614563"/>
                <a:gd name="connsiteY253" fmla="*/ 39844 h 248119"/>
                <a:gd name="connsiteX254" fmla="*/ 482354 w 614563"/>
                <a:gd name="connsiteY254" fmla="*/ 46485 h 248119"/>
                <a:gd name="connsiteX255" fmla="*/ 486580 w 614563"/>
                <a:gd name="connsiteY255" fmla="*/ 48296 h 248119"/>
                <a:gd name="connsiteX256" fmla="*/ 495032 w 614563"/>
                <a:gd name="connsiteY256" fmla="*/ 47692 h 248119"/>
                <a:gd name="connsiteX257" fmla="*/ 495636 w 614563"/>
                <a:gd name="connsiteY257" fmla="*/ 49503 h 248119"/>
                <a:gd name="connsiteX258" fmla="*/ 486580 w 614563"/>
                <a:gd name="connsiteY258" fmla="*/ 56748 h 248119"/>
                <a:gd name="connsiteX259" fmla="*/ 486580 w 614563"/>
                <a:gd name="connsiteY259" fmla="*/ 60973 h 248119"/>
                <a:gd name="connsiteX260" fmla="*/ 480543 w 614563"/>
                <a:gd name="connsiteY260" fmla="*/ 70029 h 248119"/>
                <a:gd name="connsiteX261" fmla="*/ 480543 w 614563"/>
                <a:gd name="connsiteY261" fmla="*/ 76669 h 248119"/>
                <a:gd name="connsiteX262" fmla="*/ 482958 w 614563"/>
                <a:gd name="connsiteY262" fmla="*/ 85725 h 248119"/>
                <a:gd name="connsiteX263" fmla="*/ 481147 w 614563"/>
                <a:gd name="connsiteY263" fmla="*/ 93573 h 248119"/>
                <a:gd name="connsiteX264" fmla="*/ 484165 w 614563"/>
                <a:gd name="connsiteY264" fmla="*/ 103232 h 248119"/>
                <a:gd name="connsiteX265" fmla="*/ 492617 w 614563"/>
                <a:gd name="connsiteY265" fmla="*/ 96592 h 248119"/>
                <a:gd name="connsiteX266" fmla="*/ 495636 w 614563"/>
                <a:gd name="connsiteY266" fmla="*/ 92366 h 248119"/>
                <a:gd name="connsiteX267" fmla="*/ 498050 w 614563"/>
                <a:gd name="connsiteY267" fmla="*/ 94177 h 248119"/>
                <a:gd name="connsiteX268" fmla="*/ 504691 w 614563"/>
                <a:gd name="connsiteY268" fmla="*/ 93573 h 248119"/>
                <a:gd name="connsiteX269" fmla="*/ 512539 w 614563"/>
                <a:gd name="connsiteY269" fmla="*/ 90555 h 248119"/>
                <a:gd name="connsiteX270" fmla="*/ 519180 w 614563"/>
                <a:gd name="connsiteY270" fmla="*/ 89951 h 248119"/>
                <a:gd name="connsiteX271" fmla="*/ 525821 w 614563"/>
                <a:gd name="connsiteY271" fmla="*/ 85121 h 248119"/>
                <a:gd name="connsiteX272" fmla="*/ 534876 w 614563"/>
                <a:gd name="connsiteY272" fmla="*/ 86329 h 248119"/>
                <a:gd name="connsiteX273" fmla="*/ 540309 w 614563"/>
                <a:gd name="connsiteY273" fmla="*/ 91158 h 248119"/>
                <a:gd name="connsiteX274" fmla="*/ 537291 w 614563"/>
                <a:gd name="connsiteY274" fmla="*/ 93573 h 248119"/>
                <a:gd name="connsiteX275" fmla="*/ 538498 w 614563"/>
                <a:gd name="connsiteY275" fmla="*/ 98403 h 248119"/>
                <a:gd name="connsiteX276" fmla="*/ 545139 w 614563"/>
                <a:gd name="connsiteY276" fmla="*/ 99610 h 248119"/>
                <a:gd name="connsiteX277" fmla="*/ 548157 w 614563"/>
                <a:gd name="connsiteY277" fmla="*/ 103836 h 248119"/>
                <a:gd name="connsiteX278" fmla="*/ 551779 w 614563"/>
                <a:gd name="connsiteY278" fmla="*/ 112288 h 248119"/>
                <a:gd name="connsiteX279" fmla="*/ 563853 w 614563"/>
                <a:gd name="connsiteY279" fmla="*/ 115910 h 248119"/>
                <a:gd name="connsiteX280" fmla="*/ 565061 w 614563"/>
                <a:gd name="connsiteY280" fmla="*/ 124362 h 248119"/>
                <a:gd name="connsiteX281" fmla="*/ 570494 w 614563"/>
                <a:gd name="connsiteY281" fmla="*/ 129191 h 248119"/>
                <a:gd name="connsiteX282" fmla="*/ 574720 w 614563"/>
                <a:gd name="connsiteY282" fmla="*/ 126776 h 248119"/>
                <a:gd name="connsiteX283" fmla="*/ 578946 w 614563"/>
                <a:gd name="connsiteY283" fmla="*/ 125569 h 248119"/>
                <a:gd name="connsiteX284" fmla="*/ 581360 w 614563"/>
                <a:gd name="connsiteY284" fmla="*/ 121343 h 248119"/>
                <a:gd name="connsiteX285" fmla="*/ 585586 w 614563"/>
                <a:gd name="connsiteY285" fmla="*/ 121947 h 248119"/>
                <a:gd name="connsiteX286" fmla="*/ 581964 w 614563"/>
                <a:gd name="connsiteY286" fmla="*/ 132813 h 248119"/>
                <a:gd name="connsiteX287" fmla="*/ 577135 w 614563"/>
                <a:gd name="connsiteY287" fmla="*/ 138247 h 248119"/>
                <a:gd name="connsiteX288" fmla="*/ 568683 w 614563"/>
                <a:gd name="connsiteY288" fmla="*/ 142473 h 248119"/>
                <a:gd name="connsiteX289" fmla="*/ 566268 w 614563"/>
                <a:gd name="connsiteY289" fmla="*/ 146095 h 248119"/>
                <a:gd name="connsiteX290" fmla="*/ 566872 w 614563"/>
                <a:gd name="connsiteY290" fmla="*/ 149717 h 248119"/>
                <a:gd name="connsiteX291" fmla="*/ 572305 w 614563"/>
                <a:gd name="connsiteY291" fmla="*/ 147906 h 248119"/>
                <a:gd name="connsiteX292" fmla="*/ 574116 w 614563"/>
                <a:gd name="connsiteY292" fmla="*/ 153339 h 248119"/>
                <a:gd name="connsiteX293" fmla="*/ 574116 w 614563"/>
                <a:gd name="connsiteY293" fmla="*/ 159980 h 248119"/>
                <a:gd name="connsiteX294" fmla="*/ 583172 w 614563"/>
                <a:gd name="connsiteY294" fmla="*/ 156961 h 248119"/>
                <a:gd name="connsiteX295" fmla="*/ 584983 w 614563"/>
                <a:gd name="connsiteY295" fmla="*/ 161791 h 248119"/>
                <a:gd name="connsiteX296" fmla="*/ 588001 w 614563"/>
                <a:gd name="connsiteY296" fmla="*/ 160583 h 248119"/>
                <a:gd name="connsiteX297" fmla="*/ 593434 w 614563"/>
                <a:gd name="connsiteY297" fmla="*/ 167224 h 248119"/>
                <a:gd name="connsiteX298" fmla="*/ 597057 w 614563"/>
                <a:gd name="connsiteY298" fmla="*/ 170243 h 248119"/>
                <a:gd name="connsiteX299" fmla="*/ 600679 w 614563"/>
                <a:gd name="connsiteY299" fmla="*/ 170243 h 248119"/>
                <a:gd name="connsiteX300" fmla="*/ 606112 w 614563"/>
                <a:gd name="connsiteY300" fmla="*/ 179298 h 248119"/>
                <a:gd name="connsiteX301" fmla="*/ 610942 w 614563"/>
                <a:gd name="connsiteY301" fmla="*/ 179902 h 248119"/>
                <a:gd name="connsiteX302" fmla="*/ 610942 w 614563"/>
                <a:gd name="connsiteY302" fmla="*/ 185335 h 248119"/>
                <a:gd name="connsiteX303" fmla="*/ 612753 w 614563"/>
                <a:gd name="connsiteY303" fmla="*/ 190165 h 248119"/>
                <a:gd name="connsiteX304" fmla="*/ 607923 w 614563"/>
                <a:gd name="connsiteY304" fmla="*/ 194390 h 248119"/>
                <a:gd name="connsiteX305" fmla="*/ 606716 w 614563"/>
                <a:gd name="connsiteY305" fmla="*/ 198616 h 248119"/>
                <a:gd name="connsiteX306" fmla="*/ 608527 w 614563"/>
                <a:gd name="connsiteY306" fmla="*/ 202239 h 248119"/>
                <a:gd name="connsiteX307" fmla="*/ 614564 w 614563"/>
                <a:gd name="connsiteY307" fmla="*/ 205257 h 248119"/>
                <a:gd name="connsiteX308" fmla="*/ 609734 w 614563"/>
                <a:gd name="connsiteY308" fmla="*/ 209483 h 248119"/>
                <a:gd name="connsiteX309" fmla="*/ 603094 w 614563"/>
                <a:gd name="connsiteY309" fmla="*/ 208276 h 248119"/>
                <a:gd name="connsiteX310" fmla="*/ 588605 w 614563"/>
                <a:gd name="connsiteY310" fmla="*/ 214313 h 248119"/>
                <a:gd name="connsiteX311" fmla="*/ 585586 w 614563"/>
                <a:gd name="connsiteY311" fmla="*/ 216124 h 248119"/>
                <a:gd name="connsiteX312" fmla="*/ 584379 w 614563"/>
                <a:gd name="connsiteY312" fmla="*/ 220349 h 248119"/>
                <a:gd name="connsiteX313" fmla="*/ 581964 w 614563"/>
                <a:gd name="connsiteY313" fmla="*/ 220953 h 248119"/>
                <a:gd name="connsiteX314" fmla="*/ 577135 w 614563"/>
                <a:gd name="connsiteY314" fmla="*/ 228801 h 248119"/>
                <a:gd name="connsiteX315" fmla="*/ 569286 w 614563"/>
                <a:gd name="connsiteY315" fmla="*/ 225783 h 248119"/>
                <a:gd name="connsiteX316" fmla="*/ 563249 w 614563"/>
                <a:gd name="connsiteY316" fmla="*/ 225783 h 248119"/>
                <a:gd name="connsiteX317" fmla="*/ 557212 w 614563"/>
                <a:gd name="connsiteY317" fmla="*/ 223368 h 248119"/>
                <a:gd name="connsiteX318" fmla="*/ 557816 w 614563"/>
                <a:gd name="connsiteY318" fmla="*/ 231216 h 248119"/>
                <a:gd name="connsiteX319" fmla="*/ 548761 w 614563"/>
                <a:gd name="connsiteY319" fmla="*/ 231216 h 248119"/>
                <a:gd name="connsiteX320" fmla="*/ 548157 w 614563"/>
                <a:gd name="connsiteY320" fmla="*/ 236046 h 248119"/>
                <a:gd name="connsiteX321" fmla="*/ 545139 w 614563"/>
                <a:gd name="connsiteY321" fmla="*/ 242686 h 248119"/>
                <a:gd name="connsiteX322" fmla="*/ 542120 w 614563"/>
                <a:gd name="connsiteY322" fmla="*/ 246308 h 248119"/>
                <a:gd name="connsiteX323" fmla="*/ 536687 w 614563"/>
                <a:gd name="connsiteY323" fmla="*/ 248120 h 24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614563" h="248119">
                  <a:moveTo>
                    <a:pt x="536687" y="248120"/>
                  </a:moveTo>
                  <a:lnTo>
                    <a:pt x="531857" y="246308"/>
                  </a:lnTo>
                  <a:lnTo>
                    <a:pt x="520991" y="243894"/>
                  </a:lnTo>
                  <a:lnTo>
                    <a:pt x="522802" y="239064"/>
                  </a:lnTo>
                  <a:lnTo>
                    <a:pt x="519180" y="237253"/>
                  </a:lnTo>
                  <a:lnTo>
                    <a:pt x="513143" y="239064"/>
                  </a:lnTo>
                  <a:lnTo>
                    <a:pt x="502880" y="235442"/>
                  </a:lnTo>
                  <a:lnTo>
                    <a:pt x="496239" y="232423"/>
                  </a:lnTo>
                  <a:lnTo>
                    <a:pt x="490806" y="226386"/>
                  </a:lnTo>
                  <a:lnTo>
                    <a:pt x="488995" y="228197"/>
                  </a:lnTo>
                  <a:lnTo>
                    <a:pt x="478128" y="222160"/>
                  </a:lnTo>
                  <a:lnTo>
                    <a:pt x="476317" y="217331"/>
                  </a:lnTo>
                  <a:lnTo>
                    <a:pt x="470280" y="214313"/>
                  </a:lnTo>
                  <a:lnTo>
                    <a:pt x="462432" y="212501"/>
                  </a:lnTo>
                  <a:lnTo>
                    <a:pt x="455188" y="214313"/>
                  </a:lnTo>
                  <a:lnTo>
                    <a:pt x="452773" y="212501"/>
                  </a:lnTo>
                  <a:lnTo>
                    <a:pt x="446736" y="215520"/>
                  </a:lnTo>
                  <a:lnTo>
                    <a:pt x="443717" y="214313"/>
                  </a:lnTo>
                  <a:lnTo>
                    <a:pt x="432851" y="213105"/>
                  </a:lnTo>
                  <a:lnTo>
                    <a:pt x="419570" y="214916"/>
                  </a:lnTo>
                  <a:lnTo>
                    <a:pt x="415948" y="213709"/>
                  </a:lnTo>
                  <a:lnTo>
                    <a:pt x="409911" y="216124"/>
                  </a:lnTo>
                  <a:lnTo>
                    <a:pt x="403270" y="217331"/>
                  </a:lnTo>
                  <a:lnTo>
                    <a:pt x="399044" y="214313"/>
                  </a:lnTo>
                  <a:lnTo>
                    <a:pt x="395422" y="220953"/>
                  </a:lnTo>
                  <a:lnTo>
                    <a:pt x="388781" y="219142"/>
                  </a:lnTo>
                  <a:lnTo>
                    <a:pt x="386366" y="223972"/>
                  </a:lnTo>
                  <a:lnTo>
                    <a:pt x="382744" y="223972"/>
                  </a:lnTo>
                  <a:lnTo>
                    <a:pt x="376103" y="227594"/>
                  </a:lnTo>
                  <a:lnTo>
                    <a:pt x="372481" y="226386"/>
                  </a:lnTo>
                  <a:lnTo>
                    <a:pt x="371878" y="222764"/>
                  </a:lnTo>
                  <a:lnTo>
                    <a:pt x="368255" y="222764"/>
                  </a:lnTo>
                  <a:lnTo>
                    <a:pt x="367652" y="219142"/>
                  </a:lnTo>
                  <a:lnTo>
                    <a:pt x="370066" y="215520"/>
                  </a:lnTo>
                  <a:lnTo>
                    <a:pt x="362822" y="216124"/>
                  </a:lnTo>
                  <a:lnTo>
                    <a:pt x="357992" y="221557"/>
                  </a:lnTo>
                  <a:lnTo>
                    <a:pt x="348937" y="222160"/>
                  </a:lnTo>
                  <a:lnTo>
                    <a:pt x="347126" y="224575"/>
                  </a:lnTo>
                  <a:lnTo>
                    <a:pt x="340485" y="225179"/>
                  </a:lnTo>
                  <a:lnTo>
                    <a:pt x="339881" y="221557"/>
                  </a:lnTo>
                  <a:lnTo>
                    <a:pt x="335656" y="221557"/>
                  </a:lnTo>
                  <a:lnTo>
                    <a:pt x="330826" y="217935"/>
                  </a:lnTo>
                  <a:lnTo>
                    <a:pt x="320563" y="217331"/>
                  </a:lnTo>
                  <a:lnTo>
                    <a:pt x="318752" y="215520"/>
                  </a:lnTo>
                  <a:lnTo>
                    <a:pt x="313319" y="216124"/>
                  </a:lnTo>
                  <a:lnTo>
                    <a:pt x="306678" y="213709"/>
                  </a:lnTo>
                  <a:lnTo>
                    <a:pt x="299434" y="208879"/>
                  </a:lnTo>
                  <a:lnTo>
                    <a:pt x="295812" y="211294"/>
                  </a:lnTo>
                  <a:lnTo>
                    <a:pt x="284342" y="210087"/>
                  </a:lnTo>
                  <a:lnTo>
                    <a:pt x="271664" y="211294"/>
                  </a:lnTo>
                  <a:lnTo>
                    <a:pt x="260194" y="210690"/>
                  </a:lnTo>
                  <a:lnTo>
                    <a:pt x="257779" y="211898"/>
                  </a:lnTo>
                  <a:lnTo>
                    <a:pt x="243894" y="214916"/>
                  </a:lnTo>
                  <a:lnTo>
                    <a:pt x="228801" y="219142"/>
                  </a:lnTo>
                  <a:lnTo>
                    <a:pt x="219142" y="217935"/>
                  </a:lnTo>
                  <a:lnTo>
                    <a:pt x="213105" y="220349"/>
                  </a:lnTo>
                  <a:lnTo>
                    <a:pt x="204654" y="218538"/>
                  </a:lnTo>
                  <a:lnTo>
                    <a:pt x="198617" y="213709"/>
                  </a:lnTo>
                  <a:lnTo>
                    <a:pt x="194391" y="216727"/>
                  </a:lnTo>
                  <a:lnTo>
                    <a:pt x="189561" y="218538"/>
                  </a:lnTo>
                  <a:lnTo>
                    <a:pt x="185335" y="217331"/>
                  </a:lnTo>
                  <a:lnTo>
                    <a:pt x="182317" y="220349"/>
                  </a:lnTo>
                  <a:lnTo>
                    <a:pt x="176883" y="216727"/>
                  </a:lnTo>
                  <a:lnTo>
                    <a:pt x="174469" y="213105"/>
                  </a:lnTo>
                  <a:lnTo>
                    <a:pt x="168432" y="216124"/>
                  </a:lnTo>
                  <a:lnTo>
                    <a:pt x="159980" y="215520"/>
                  </a:lnTo>
                  <a:lnTo>
                    <a:pt x="141869" y="216727"/>
                  </a:lnTo>
                  <a:lnTo>
                    <a:pt x="138850" y="218538"/>
                  </a:lnTo>
                  <a:lnTo>
                    <a:pt x="131606" y="220953"/>
                  </a:lnTo>
                  <a:lnTo>
                    <a:pt x="130399" y="222764"/>
                  </a:lnTo>
                  <a:lnTo>
                    <a:pt x="122550" y="219142"/>
                  </a:lnTo>
                  <a:lnTo>
                    <a:pt x="115910" y="218538"/>
                  </a:lnTo>
                  <a:lnTo>
                    <a:pt x="106251" y="211294"/>
                  </a:lnTo>
                  <a:lnTo>
                    <a:pt x="102629" y="212501"/>
                  </a:lnTo>
                  <a:lnTo>
                    <a:pt x="94177" y="210087"/>
                  </a:lnTo>
                  <a:lnTo>
                    <a:pt x="77877" y="207068"/>
                  </a:lnTo>
                  <a:lnTo>
                    <a:pt x="73048" y="204653"/>
                  </a:lnTo>
                  <a:lnTo>
                    <a:pt x="61577" y="204050"/>
                  </a:lnTo>
                  <a:lnTo>
                    <a:pt x="53729" y="199824"/>
                  </a:lnTo>
                  <a:lnTo>
                    <a:pt x="48296" y="195598"/>
                  </a:lnTo>
                  <a:lnTo>
                    <a:pt x="44070" y="194994"/>
                  </a:lnTo>
                  <a:lnTo>
                    <a:pt x="38033" y="190768"/>
                  </a:lnTo>
                  <a:lnTo>
                    <a:pt x="33807" y="191372"/>
                  </a:lnTo>
                  <a:lnTo>
                    <a:pt x="31996" y="187146"/>
                  </a:lnTo>
                  <a:lnTo>
                    <a:pt x="25959" y="187750"/>
                  </a:lnTo>
                  <a:lnTo>
                    <a:pt x="17507" y="185335"/>
                  </a:lnTo>
                  <a:lnTo>
                    <a:pt x="13885" y="189561"/>
                  </a:lnTo>
                  <a:lnTo>
                    <a:pt x="7848" y="190165"/>
                  </a:lnTo>
                  <a:lnTo>
                    <a:pt x="2415" y="188353"/>
                  </a:lnTo>
                  <a:lnTo>
                    <a:pt x="5433" y="184731"/>
                  </a:lnTo>
                  <a:lnTo>
                    <a:pt x="3018" y="181713"/>
                  </a:lnTo>
                  <a:lnTo>
                    <a:pt x="604" y="175676"/>
                  </a:lnTo>
                  <a:lnTo>
                    <a:pt x="0" y="167828"/>
                  </a:lnTo>
                  <a:lnTo>
                    <a:pt x="3622" y="155754"/>
                  </a:lnTo>
                  <a:lnTo>
                    <a:pt x="7244" y="150924"/>
                  </a:lnTo>
                  <a:lnTo>
                    <a:pt x="7244" y="147302"/>
                  </a:lnTo>
                  <a:lnTo>
                    <a:pt x="9659" y="146698"/>
                  </a:lnTo>
                  <a:lnTo>
                    <a:pt x="12074" y="144284"/>
                  </a:lnTo>
                  <a:lnTo>
                    <a:pt x="10866" y="138247"/>
                  </a:lnTo>
                  <a:lnTo>
                    <a:pt x="11470" y="135228"/>
                  </a:lnTo>
                  <a:lnTo>
                    <a:pt x="10263" y="132813"/>
                  </a:lnTo>
                  <a:lnTo>
                    <a:pt x="10866" y="132210"/>
                  </a:lnTo>
                  <a:lnTo>
                    <a:pt x="10263" y="131606"/>
                  </a:lnTo>
                  <a:lnTo>
                    <a:pt x="11470" y="130399"/>
                  </a:lnTo>
                  <a:lnTo>
                    <a:pt x="13281" y="128587"/>
                  </a:lnTo>
                  <a:lnTo>
                    <a:pt x="19922" y="127380"/>
                  </a:lnTo>
                  <a:lnTo>
                    <a:pt x="31392" y="124362"/>
                  </a:lnTo>
                  <a:lnTo>
                    <a:pt x="32600" y="120739"/>
                  </a:lnTo>
                  <a:lnTo>
                    <a:pt x="35618" y="121947"/>
                  </a:lnTo>
                  <a:lnTo>
                    <a:pt x="38033" y="121343"/>
                  </a:lnTo>
                  <a:lnTo>
                    <a:pt x="40448" y="116513"/>
                  </a:lnTo>
                  <a:lnTo>
                    <a:pt x="38033" y="113495"/>
                  </a:lnTo>
                  <a:lnTo>
                    <a:pt x="36826" y="113495"/>
                  </a:lnTo>
                  <a:lnTo>
                    <a:pt x="32600" y="109873"/>
                  </a:lnTo>
                  <a:lnTo>
                    <a:pt x="25959" y="105043"/>
                  </a:lnTo>
                  <a:lnTo>
                    <a:pt x="24752" y="100817"/>
                  </a:lnTo>
                  <a:lnTo>
                    <a:pt x="22940" y="98403"/>
                  </a:lnTo>
                  <a:lnTo>
                    <a:pt x="19922" y="95384"/>
                  </a:lnTo>
                  <a:lnTo>
                    <a:pt x="18715" y="94177"/>
                  </a:lnTo>
                  <a:lnTo>
                    <a:pt x="15092" y="89347"/>
                  </a:lnTo>
                  <a:lnTo>
                    <a:pt x="16300" y="85725"/>
                  </a:lnTo>
                  <a:lnTo>
                    <a:pt x="19318" y="86932"/>
                  </a:lnTo>
                  <a:lnTo>
                    <a:pt x="27770" y="79084"/>
                  </a:lnTo>
                  <a:lnTo>
                    <a:pt x="27166" y="76669"/>
                  </a:lnTo>
                  <a:lnTo>
                    <a:pt x="27166" y="70632"/>
                  </a:lnTo>
                  <a:lnTo>
                    <a:pt x="25355" y="69425"/>
                  </a:lnTo>
                  <a:lnTo>
                    <a:pt x="25959" y="68218"/>
                  </a:lnTo>
                  <a:lnTo>
                    <a:pt x="26563" y="67010"/>
                  </a:lnTo>
                  <a:lnTo>
                    <a:pt x="30185" y="67010"/>
                  </a:lnTo>
                  <a:lnTo>
                    <a:pt x="37429" y="63388"/>
                  </a:lnTo>
                  <a:lnTo>
                    <a:pt x="36222" y="62784"/>
                  </a:lnTo>
                  <a:lnTo>
                    <a:pt x="39240" y="61577"/>
                  </a:lnTo>
                  <a:lnTo>
                    <a:pt x="41655" y="57955"/>
                  </a:lnTo>
                  <a:lnTo>
                    <a:pt x="40448" y="56748"/>
                  </a:lnTo>
                  <a:lnTo>
                    <a:pt x="39844" y="56748"/>
                  </a:lnTo>
                  <a:lnTo>
                    <a:pt x="39844" y="52522"/>
                  </a:lnTo>
                  <a:lnTo>
                    <a:pt x="42863" y="51314"/>
                  </a:lnTo>
                  <a:lnTo>
                    <a:pt x="47692" y="50107"/>
                  </a:lnTo>
                  <a:lnTo>
                    <a:pt x="48900" y="47692"/>
                  </a:lnTo>
                  <a:lnTo>
                    <a:pt x="50107" y="46485"/>
                  </a:lnTo>
                  <a:lnTo>
                    <a:pt x="51918" y="45881"/>
                  </a:lnTo>
                  <a:lnTo>
                    <a:pt x="53125" y="45881"/>
                  </a:lnTo>
                  <a:lnTo>
                    <a:pt x="53729" y="44674"/>
                  </a:lnTo>
                  <a:lnTo>
                    <a:pt x="55540" y="43466"/>
                  </a:lnTo>
                  <a:lnTo>
                    <a:pt x="56748" y="41051"/>
                  </a:lnTo>
                  <a:lnTo>
                    <a:pt x="57351" y="40448"/>
                  </a:lnTo>
                  <a:lnTo>
                    <a:pt x="60370" y="36826"/>
                  </a:lnTo>
                  <a:lnTo>
                    <a:pt x="76670" y="36826"/>
                  </a:lnTo>
                  <a:lnTo>
                    <a:pt x="80896" y="37429"/>
                  </a:lnTo>
                  <a:lnTo>
                    <a:pt x="95988" y="35618"/>
                  </a:lnTo>
                  <a:lnTo>
                    <a:pt x="103836" y="33203"/>
                  </a:lnTo>
                  <a:lnTo>
                    <a:pt x="105043" y="29581"/>
                  </a:lnTo>
                  <a:lnTo>
                    <a:pt x="112288" y="24752"/>
                  </a:lnTo>
                  <a:lnTo>
                    <a:pt x="118325" y="24148"/>
                  </a:lnTo>
                  <a:lnTo>
                    <a:pt x="124965" y="29581"/>
                  </a:lnTo>
                  <a:lnTo>
                    <a:pt x="131002" y="27166"/>
                  </a:lnTo>
                  <a:lnTo>
                    <a:pt x="135228" y="23544"/>
                  </a:lnTo>
                  <a:lnTo>
                    <a:pt x="141265" y="27770"/>
                  </a:lnTo>
                  <a:lnTo>
                    <a:pt x="147302" y="36826"/>
                  </a:lnTo>
                  <a:lnTo>
                    <a:pt x="146698" y="42863"/>
                  </a:lnTo>
                  <a:lnTo>
                    <a:pt x="143680" y="47692"/>
                  </a:lnTo>
                  <a:lnTo>
                    <a:pt x="144887" y="50107"/>
                  </a:lnTo>
                  <a:lnTo>
                    <a:pt x="150924" y="43466"/>
                  </a:lnTo>
                  <a:lnTo>
                    <a:pt x="154547" y="41051"/>
                  </a:lnTo>
                  <a:lnTo>
                    <a:pt x="156358" y="36826"/>
                  </a:lnTo>
                  <a:lnTo>
                    <a:pt x="166621" y="41655"/>
                  </a:lnTo>
                  <a:lnTo>
                    <a:pt x="166017" y="45881"/>
                  </a:lnTo>
                  <a:lnTo>
                    <a:pt x="176280" y="41655"/>
                  </a:lnTo>
                  <a:lnTo>
                    <a:pt x="178091" y="38637"/>
                  </a:lnTo>
                  <a:lnTo>
                    <a:pt x="184128" y="38033"/>
                  </a:lnTo>
                  <a:lnTo>
                    <a:pt x="189561" y="40448"/>
                  </a:lnTo>
                  <a:lnTo>
                    <a:pt x="189561" y="46485"/>
                  </a:lnTo>
                  <a:lnTo>
                    <a:pt x="197409" y="48296"/>
                  </a:lnTo>
                  <a:lnTo>
                    <a:pt x="201031" y="40448"/>
                  </a:lnTo>
                  <a:lnTo>
                    <a:pt x="205861" y="39240"/>
                  </a:lnTo>
                  <a:lnTo>
                    <a:pt x="216124" y="40448"/>
                  </a:lnTo>
                  <a:lnTo>
                    <a:pt x="219142" y="38033"/>
                  </a:lnTo>
                  <a:lnTo>
                    <a:pt x="226386" y="47088"/>
                  </a:lnTo>
                  <a:lnTo>
                    <a:pt x="225783" y="40448"/>
                  </a:lnTo>
                  <a:lnTo>
                    <a:pt x="234234" y="42259"/>
                  </a:lnTo>
                  <a:lnTo>
                    <a:pt x="236046" y="53125"/>
                  </a:lnTo>
                  <a:lnTo>
                    <a:pt x="239668" y="52522"/>
                  </a:lnTo>
                  <a:lnTo>
                    <a:pt x="245705" y="53729"/>
                  </a:lnTo>
                  <a:lnTo>
                    <a:pt x="248723" y="57955"/>
                  </a:lnTo>
                  <a:lnTo>
                    <a:pt x="245705" y="59766"/>
                  </a:lnTo>
                  <a:lnTo>
                    <a:pt x="243290" y="67010"/>
                  </a:lnTo>
                  <a:lnTo>
                    <a:pt x="247516" y="67614"/>
                  </a:lnTo>
                  <a:lnTo>
                    <a:pt x="252949" y="61577"/>
                  </a:lnTo>
                  <a:lnTo>
                    <a:pt x="256571" y="62181"/>
                  </a:lnTo>
                  <a:lnTo>
                    <a:pt x="256571" y="67010"/>
                  </a:lnTo>
                  <a:lnTo>
                    <a:pt x="268042" y="65803"/>
                  </a:lnTo>
                  <a:lnTo>
                    <a:pt x="274682" y="61577"/>
                  </a:lnTo>
                  <a:lnTo>
                    <a:pt x="284945" y="63388"/>
                  </a:lnTo>
                  <a:lnTo>
                    <a:pt x="280116" y="78481"/>
                  </a:lnTo>
                  <a:lnTo>
                    <a:pt x="281927" y="81499"/>
                  </a:lnTo>
                  <a:lnTo>
                    <a:pt x="281927" y="86932"/>
                  </a:lnTo>
                  <a:lnTo>
                    <a:pt x="289171" y="90555"/>
                  </a:lnTo>
                  <a:lnTo>
                    <a:pt x="295812" y="85121"/>
                  </a:lnTo>
                  <a:lnTo>
                    <a:pt x="300038" y="85121"/>
                  </a:lnTo>
                  <a:lnTo>
                    <a:pt x="306075" y="73651"/>
                  </a:lnTo>
                  <a:lnTo>
                    <a:pt x="311508" y="65803"/>
                  </a:lnTo>
                  <a:lnTo>
                    <a:pt x="315130" y="63992"/>
                  </a:lnTo>
                  <a:lnTo>
                    <a:pt x="327808" y="60370"/>
                  </a:lnTo>
                  <a:lnTo>
                    <a:pt x="333844" y="63388"/>
                  </a:lnTo>
                  <a:lnTo>
                    <a:pt x="339881" y="59162"/>
                  </a:lnTo>
                  <a:lnTo>
                    <a:pt x="342900" y="51918"/>
                  </a:lnTo>
                  <a:lnTo>
                    <a:pt x="346522" y="50107"/>
                  </a:lnTo>
                  <a:lnTo>
                    <a:pt x="346522" y="45277"/>
                  </a:lnTo>
                  <a:lnTo>
                    <a:pt x="350144" y="40448"/>
                  </a:lnTo>
                  <a:lnTo>
                    <a:pt x="350144" y="36826"/>
                  </a:lnTo>
                  <a:lnTo>
                    <a:pt x="353767" y="35618"/>
                  </a:lnTo>
                  <a:lnTo>
                    <a:pt x="356785" y="32600"/>
                  </a:lnTo>
                  <a:lnTo>
                    <a:pt x="359804" y="26563"/>
                  </a:lnTo>
                  <a:lnTo>
                    <a:pt x="360407" y="20526"/>
                  </a:lnTo>
                  <a:lnTo>
                    <a:pt x="365841" y="22337"/>
                  </a:lnTo>
                  <a:lnTo>
                    <a:pt x="370670" y="21129"/>
                  </a:lnTo>
                  <a:lnTo>
                    <a:pt x="373085" y="21733"/>
                  </a:lnTo>
                  <a:lnTo>
                    <a:pt x="371878" y="30185"/>
                  </a:lnTo>
                  <a:lnTo>
                    <a:pt x="374292" y="35014"/>
                  </a:lnTo>
                  <a:lnTo>
                    <a:pt x="373085" y="39844"/>
                  </a:lnTo>
                  <a:lnTo>
                    <a:pt x="368859" y="41051"/>
                  </a:lnTo>
                  <a:lnTo>
                    <a:pt x="376707" y="47088"/>
                  </a:lnTo>
                  <a:lnTo>
                    <a:pt x="380933" y="48900"/>
                  </a:lnTo>
                  <a:lnTo>
                    <a:pt x="391196" y="37429"/>
                  </a:lnTo>
                  <a:lnTo>
                    <a:pt x="391800" y="19922"/>
                  </a:lnTo>
                  <a:lnTo>
                    <a:pt x="393611" y="13281"/>
                  </a:lnTo>
                  <a:lnTo>
                    <a:pt x="399648" y="10866"/>
                  </a:lnTo>
                  <a:lnTo>
                    <a:pt x="403270" y="6037"/>
                  </a:lnTo>
                  <a:lnTo>
                    <a:pt x="405685" y="7244"/>
                  </a:lnTo>
                  <a:lnTo>
                    <a:pt x="411722" y="0"/>
                  </a:lnTo>
                  <a:lnTo>
                    <a:pt x="423796" y="4830"/>
                  </a:lnTo>
                  <a:lnTo>
                    <a:pt x="421985" y="13885"/>
                  </a:lnTo>
                  <a:lnTo>
                    <a:pt x="425003" y="20526"/>
                  </a:lnTo>
                  <a:lnTo>
                    <a:pt x="429832" y="21129"/>
                  </a:lnTo>
                  <a:lnTo>
                    <a:pt x="434058" y="27166"/>
                  </a:lnTo>
                  <a:lnTo>
                    <a:pt x="435266" y="23544"/>
                  </a:lnTo>
                  <a:lnTo>
                    <a:pt x="444925" y="21129"/>
                  </a:lnTo>
                  <a:lnTo>
                    <a:pt x="447340" y="17507"/>
                  </a:lnTo>
                  <a:lnTo>
                    <a:pt x="456395" y="18111"/>
                  </a:lnTo>
                  <a:lnTo>
                    <a:pt x="460017" y="19318"/>
                  </a:lnTo>
                  <a:lnTo>
                    <a:pt x="468469" y="15696"/>
                  </a:lnTo>
                  <a:lnTo>
                    <a:pt x="476317" y="16300"/>
                  </a:lnTo>
                  <a:lnTo>
                    <a:pt x="479939" y="12074"/>
                  </a:lnTo>
                  <a:lnTo>
                    <a:pt x="485976" y="9055"/>
                  </a:lnTo>
                  <a:lnTo>
                    <a:pt x="488391" y="11470"/>
                  </a:lnTo>
                  <a:lnTo>
                    <a:pt x="492617" y="10866"/>
                  </a:lnTo>
                  <a:lnTo>
                    <a:pt x="498654" y="12678"/>
                  </a:lnTo>
                  <a:lnTo>
                    <a:pt x="505295" y="12074"/>
                  </a:lnTo>
                  <a:lnTo>
                    <a:pt x="511332" y="9659"/>
                  </a:lnTo>
                  <a:lnTo>
                    <a:pt x="501673" y="20526"/>
                  </a:lnTo>
                  <a:lnTo>
                    <a:pt x="490806" y="30185"/>
                  </a:lnTo>
                  <a:lnTo>
                    <a:pt x="488391" y="30789"/>
                  </a:lnTo>
                  <a:lnTo>
                    <a:pt x="483562" y="35014"/>
                  </a:lnTo>
                  <a:lnTo>
                    <a:pt x="481147" y="39844"/>
                  </a:lnTo>
                  <a:lnTo>
                    <a:pt x="482354" y="46485"/>
                  </a:lnTo>
                  <a:lnTo>
                    <a:pt x="486580" y="48296"/>
                  </a:lnTo>
                  <a:lnTo>
                    <a:pt x="495032" y="47692"/>
                  </a:lnTo>
                  <a:lnTo>
                    <a:pt x="495636" y="49503"/>
                  </a:lnTo>
                  <a:lnTo>
                    <a:pt x="486580" y="56748"/>
                  </a:lnTo>
                  <a:lnTo>
                    <a:pt x="486580" y="60973"/>
                  </a:lnTo>
                  <a:lnTo>
                    <a:pt x="480543" y="70029"/>
                  </a:lnTo>
                  <a:lnTo>
                    <a:pt x="480543" y="76669"/>
                  </a:lnTo>
                  <a:lnTo>
                    <a:pt x="482958" y="85725"/>
                  </a:lnTo>
                  <a:lnTo>
                    <a:pt x="481147" y="93573"/>
                  </a:lnTo>
                  <a:lnTo>
                    <a:pt x="484165" y="103232"/>
                  </a:lnTo>
                  <a:lnTo>
                    <a:pt x="492617" y="96592"/>
                  </a:lnTo>
                  <a:lnTo>
                    <a:pt x="495636" y="92366"/>
                  </a:lnTo>
                  <a:lnTo>
                    <a:pt x="498050" y="94177"/>
                  </a:lnTo>
                  <a:lnTo>
                    <a:pt x="504691" y="93573"/>
                  </a:lnTo>
                  <a:lnTo>
                    <a:pt x="512539" y="90555"/>
                  </a:lnTo>
                  <a:lnTo>
                    <a:pt x="519180" y="89951"/>
                  </a:lnTo>
                  <a:lnTo>
                    <a:pt x="525821" y="85121"/>
                  </a:lnTo>
                  <a:lnTo>
                    <a:pt x="534876" y="86329"/>
                  </a:lnTo>
                  <a:lnTo>
                    <a:pt x="540309" y="91158"/>
                  </a:lnTo>
                  <a:lnTo>
                    <a:pt x="537291" y="93573"/>
                  </a:lnTo>
                  <a:lnTo>
                    <a:pt x="538498" y="98403"/>
                  </a:lnTo>
                  <a:lnTo>
                    <a:pt x="545139" y="99610"/>
                  </a:lnTo>
                  <a:lnTo>
                    <a:pt x="548157" y="103836"/>
                  </a:lnTo>
                  <a:lnTo>
                    <a:pt x="551779" y="112288"/>
                  </a:lnTo>
                  <a:lnTo>
                    <a:pt x="563853" y="115910"/>
                  </a:lnTo>
                  <a:lnTo>
                    <a:pt x="565061" y="124362"/>
                  </a:lnTo>
                  <a:lnTo>
                    <a:pt x="570494" y="129191"/>
                  </a:lnTo>
                  <a:lnTo>
                    <a:pt x="574720" y="126776"/>
                  </a:lnTo>
                  <a:lnTo>
                    <a:pt x="578946" y="125569"/>
                  </a:lnTo>
                  <a:lnTo>
                    <a:pt x="581360" y="121343"/>
                  </a:lnTo>
                  <a:lnTo>
                    <a:pt x="585586" y="121947"/>
                  </a:lnTo>
                  <a:lnTo>
                    <a:pt x="581964" y="132813"/>
                  </a:lnTo>
                  <a:lnTo>
                    <a:pt x="577135" y="138247"/>
                  </a:lnTo>
                  <a:lnTo>
                    <a:pt x="568683" y="142473"/>
                  </a:lnTo>
                  <a:lnTo>
                    <a:pt x="566268" y="146095"/>
                  </a:lnTo>
                  <a:lnTo>
                    <a:pt x="566872" y="149717"/>
                  </a:lnTo>
                  <a:lnTo>
                    <a:pt x="572305" y="147906"/>
                  </a:lnTo>
                  <a:lnTo>
                    <a:pt x="574116" y="153339"/>
                  </a:lnTo>
                  <a:lnTo>
                    <a:pt x="574116" y="159980"/>
                  </a:lnTo>
                  <a:lnTo>
                    <a:pt x="583172" y="156961"/>
                  </a:lnTo>
                  <a:lnTo>
                    <a:pt x="584983" y="161791"/>
                  </a:lnTo>
                  <a:lnTo>
                    <a:pt x="588001" y="160583"/>
                  </a:lnTo>
                  <a:lnTo>
                    <a:pt x="593434" y="167224"/>
                  </a:lnTo>
                  <a:lnTo>
                    <a:pt x="597057" y="170243"/>
                  </a:lnTo>
                  <a:lnTo>
                    <a:pt x="600679" y="170243"/>
                  </a:lnTo>
                  <a:lnTo>
                    <a:pt x="606112" y="179298"/>
                  </a:lnTo>
                  <a:lnTo>
                    <a:pt x="610942" y="179902"/>
                  </a:lnTo>
                  <a:lnTo>
                    <a:pt x="610942" y="185335"/>
                  </a:lnTo>
                  <a:lnTo>
                    <a:pt x="612753" y="190165"/>
                  </a:lnTo>
                  <a:lnTo>
                    <a:pt x="607923" y="194390"/>
                  </a:lnTo>
                  <a:lnTo>
                    <a:pt x="606716" y="198616"/>
                  </a:lnTo>
                  <a:lnTo>
                    <a:pt x="608527" y="202239"/>
                  </a:lnTo>
                  <a:lnTo>
                    <a:pt x="614564" y="205257"/>
                  </a:lnTo>
                  <a:lnTo>
                    <a:pt x="609734" y="209483"/>
                  </a:lnTo>
                  <a:lnTo>
                    <a:pt x="603094" y="208276"/>
                  </a:lnTo>
                  <a:lnTo>
                    <a:pt x="588605" y="214313"/>
                  </a:lnTo>
                  <a:lnTo>
                    <a:pt x="585586" y="216124"/>
                  </a:lnTo>
                  <a:lnTo>
                    <a:pt x="584379" y="220349"/>
                  </a:lnTo>
                  <a:lnTo>
                    <a:pt x="581964" y="220953"/>
                  </a:lnTo>
                  <a:lnTo>
                    <a:pt x="577135" y="228801"/>
                  </a:lnTo>
                  <a:lnTo>
                    <a:pt x="569286" y="225783"/>
                  </a:lnTo>
                  <a:lnTo>
                    <a:pt x="563249" y="225783"/>
                  </a:lnTo>
                  <a:lnTo>
                    <a:pt x="557212" y="223368"/>
                  </a:lnTo>
                  <a:lnTo>
                    <a:pt x="557816" y="231216"/>
                  </a:lnTo>
                  <a:lnTo>
                    <a:pt x="548761" y="231216"/>
                  </a:lnTo>
                  <a:lnTo>
                    <a:pt x="548157" y="236046"/>
                  </a:lnTo>
                  <a:lnTo>
                    <a:pt x="545139" y="242686"/>
                  </a:lnTo>
                  <a:lnTo>
                    <a:pt x="542120" y="246308"/>
                  </a:lnTo>
                  <a:lnTo>
                    <a:pt x="536687" y="248120"/>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69" name="Freeform: Shape 5168">
              <a:extLst>
                <a:ext uri="{FF2B5EF4-FFF2-40B4-BE49-F238E27FC236}">
                  <a16:creationId xmlns:a16="http://schemas.microsoft.com/office/drawing/2014/main" id="{CB153FA3-EF14-F5FA-3B12-5B8E81FCFCF2}"/>
                </a:ext>
              </a:extLst>
            </p:cNvPr>
            <p:cNvSpPr/>
            <p:nvPr/>
          </p:nvSpPr>
          <p:spPr>
            <a:xfrm>
              <a:off x="10476584" y="3029957"/>
              <a:ext cx="243289" cy="573512"/>
            </a:xfrm>
            <a:custGeom>
              <a:avLst/>
              <a:gdLst>
                <a:gd name="connsiteX0" fmla="*/ 152132 w 243289"/>
                <a:gd name="connsiteY0" fmla="*/ 27166 h 573512"/>
                <a:gd name="connsiteX1" fmla="*/ 156961 w 243289"/>
                <a:gd name="connsiteY1" fmla="*/ 29581 h 573512"/>
                <a:gd name="connsiteX2" fmla="*/ 156357 w 243289"/>
                <a:gd name="connsiteY2" fmla="*/ 39844 h 573512"/>
                <a:gd name="connsiteX3" fmla="*/ 160583 w 243289"/>
                <a:gd name="connsiteY3" fmla="*/ 40448 h 573512"/>
                <a:gd name="connsiteX4" fmla="*/ 159376 w 243289"/>
                <a:gd name="connsiteY4" fmla="*/ 45881 h 573512"/>
                <a:gd name="connsiteX5" fmla="*/ 153339 w 243289"/>
                <a:gd name="connsiteY5" fmla="*/ 54936 h 573512"/>
                <a:gd name="connsiteX6" fmla="*/ 153339 w 243289"/>
                <a:gd name="connsiteY6" fmla="*/ 60973 h 573512"/>
                <a:gd name="connsiteX7" fmla="*/ 156961 w 243289"/>
                <a:gd name="connsiteY7" fmla="*/ 68821 h 573512"/>
                <a:gd name="connsiteX8" fmla="*/ 152735 w 243289"/>
                <a:gd name="connsiteY8" fmla="*/ 81499 h 573512"/>
                <a:gd name="connsiteX9" fmla="*/ 150320 w 243289"/>
                <a:gd name="connsiteY9" fmla="*/ 83310 h 573512"/>
                <a:gd name="connsiteX10" fmla="*/ 149113 w 243289"/>
                <a:gd name="connsiteY10" fmla="*/ 88743 h 573512"/>
                <a:gd name="connsiteX11" fmla="*/ 156357 w 243289"/>
                <a:gd name="connsiteY11" fmla="*/ 95384 h 573512"/>
                <a:gd name="connsiteX12" fmla="*/ 162998 w 243289"/>
                <a:gd name="connsiteY12" fmla="*/ 97799 h 573512"/>
                <a:gd name="connsiteX13" fmla="*/ 168431 w 243289"/>
                <a:gd name="connsiteY13" fmla="*/ 94780 h 573512"/>
                <a:gd name="connsiteX14" fmla="*/ 172657 w 243289"/>
                <a:gd name="connsiteY14" fmla="*/ 101421 h 573512"/>
                <a:gd name="connsiteX15" fmla="*/ 172657 w 243289"/>
                <a:gd name="connsiteY15" fmla="*/ 105043 h 573512"/>
                <a:gd name="connsiteX16" fmla="*/ 178694 w 243289"/>
                <a:gd name="connsiteY16" fmla="*/ 103836 h 573512"/>
                <a:gd name="connsiteX17" fmla="*/ 182317 w 243289"/>
                <a:gd name="connsiteY17" fmla="*/ 98403 h 573512"/>
                <a:gd name="connsiteX18" fmla="*/ 187146 w 243289"/>
                <a:gd name="connsiteY18" fmla="*/ 100817 h 573512"/>
                <a:gd name="connsiteX19" fmla="*/ 187750 w 243289"/>
                <a:gd name="connsiteY19" fmla="*/ 105647 h 573512"/>
                <a:gd name="connsiteX20" fmla="*/ 191976 w 243289"/>
                <a:gd name="connsiteY20" fmla="*/ 105043 h 573512"/>
                <a:gd name="connsiteX21" fmla="*/ 196805 w 243289"/>
                <a:gd name="connsiteY21" fmla="*/ 106854 h 573512"/>
                <a:gd name="connsiteX22" fmla="*/ 198616 w 243289"/>
                <a:gd name="connsiteY22" fmla="*/ 98403 h 573512"/>
                <a:gd name="connsiteX23" fmla="*/ 202842 w 243289"/>
                <a:gd name="connsiteY23" fmla="*/ 99006 h 573512"/>
                <a:gd name="connsiteX24" fmla="*/ 206465 w 243289"/>
                <a:gd name="connsiteY24" fmla="*/ 101421 h 573512"/>
                <a:gd name="connsiteX25" fmla="*/ 204050 w 243289"/>
                <a:gd name="connsiteY25" fmla="*/ 110477 h 573512"/>
                <a:gd name="connsiteX26" fmla="*/ 208276 w 243289"/>
                <a:gd name="connsiteY26" fmla="*/ 110477 h 573512"/>
                <a:gd name="connsiteX27" fmla="*/ 211294 w 243289"/>
                <a:gd name="connsiteY27" fmla="*/ 106251 h 573512"/>
                <a:gd name="connsiteX28" fmla="*/ 221557 w 243289"/>
                <a:gd name="connsiteY28" fmla="*/ 106251 h 573512"/>
                <a:gd name="connsiteX29" fmla="*/ 222161 w 243289"/>
                <a:gd name="connsiteY29" fmla="*/ 111080 h 573512"/>
                <a:gd name="connsiteX30" fmla="*/ 221557 w 243289"/>
                <a:gd name="connsiteY30" fmla="*/ 121947 h 573512"/>
                <a:gd name="connsiteX31" fmla="*/ 224575 w 243289"/>
                <a:gd name="connsiteY31" fmla="*/ 123154 h 573512"/>
                <a:gd name="connsiteX32" fmla="*/ 226990 w 243289"/>
                <a:gd name="connsiteY32" fmla="*/ 130399 h 573512"/>
                <a:gd name="connsiteX33" fmla="*/ 234234 w 243289"/>
                <a:gd name="connsiteY33" fmla="*/ 134021 h 573512"/>
                <a:gd name="connsiteX34" fmla="*/ 233631 w 243289"/>
                <a:gd name="connsiteY34" fmla="*/ 143680 h 573512"/>
                <a:gd name="connsiteX35" fmla="*/ 234234 w 243289"/>
                <a:gd name="connsiteY35" fmla="*/ 157565 h 573512"/>
                <a:gd name="connsiteX36" fmla="*/ 236045 w 243289"/>
                <a:gd name="connsiteY36" fmla="*/ 159980 h 573512"/>
                <a:gd name="connsiteX37" fmla="*/ 235442 w 243289"/>
                <a:gd name="connsiteY37" fmla="*/ 169035 h 573512"/>
                <a:gd name="connsiteX38" fmla="*/ 237856 w 243289"/>
                <a:gd name="connsiteY38" fmla="*/ 178091 h 573512"/>
                <a:gd name="connsiteX39" fmla="*/ 237856 w 243289"/>
                <a:gd name="connsiteY39" fmla="*/ 182920 h 573512"/>
                <a:gd name="connsiteX40" fmla="*/ 243290 w 243289"/>
                <a:gd name="connsiteY40" fmla="*/ 189561 h 573512"/>
                <a:gd name="connsiteX41" fmla="*/ 240271 w 243289"/>
                <a:gd name="connsiteY41" fmla="*/ 196202 h 573512"/>
                <a:gd name="connsiteX42" fmla="*/ 240875 w 243289"/>
                <a:gd name="connsiteY42" fmla="*/ 211898 h 573512"/>
                <a:gd name="connsiteX43" fmla="*/ 239064 w 243289"/>
                <a:gd name="connsiteY43" fmla="*/ 214916 h 573512"/>
                <a:gd name="connsiteX44" fmla="*/ 240271 w 243289"/>
                <a:gd name="connsiteY44" fmla="*/ 222764 h 573512"/>
                <a:gd name="connsiteX45" fmla="*/ 236045 w 243289"/>
                <a:gd name="connsiteY45" fmla="*/ 228801 h 573512"/>
                <a:gd name="connsiteX46" fmla="*/ 236045 w 243289"/>
                <a:gd name="connsiteY46" fmla="*/ 236046 h 573512"/>
                <a:gd name="connsiteX47" fmla="*/ 233631 w 243289"/>
                <a:gd name="connsiteY47" fmla="*/ 245705 h 573512"/>
                <a:gd name="connsiteX48" fmla="*/ 233631 w 243289"/>
                <a:gd name="connsiteY48" fmla="*/ 250535 h 573512"/>
                <a:gd name="connsiteX49" fmla="*/ 237253 w 243289"/>
                <a:gd name="connsiteY49" fmla="*/ 255968 h 573512"/>
                <a:gd name="connsiteX50" fmla="*/ 226990 w 243289"/>
                <a:gd name="connsiteY50" fmla="*/ 263212 h 573512"/>
                <a:gd name="connsiteX51" fmla="*/ 230008 w 243289"/>
                <a:gd name="connsiteY51" fmla="*/ 268042 h 573512"/>
                <a:gd name="connsiteX52" fmla="*/ 230612 w 243289"/>
                <a:gd name="connsiteY52" fmla="*/ 277701 h 573512"/>
                <a:gd name="connsiteX53" fmla="*/ 230008 w 243289"/>
                <a:gd name="connsiteY53" fmla="*/ 285549 h 573512"/>
                <a:gd name="connsiteX54" fmla="*/ 233027 w 243289"/>
                <a:gd name="connsiteY54" fmla="*/ 292793 h 573512"/>
                <a:gd name="connsiteX55" fmla="*/ 228801 w 243289"/>
                <a:gd name="connsiteY55" fmla="*/ 309093 h 573512"/>
                <a:gd name="connsiteX56" fmla="*/ 233027 w 243289"/>
                <a:gd name="connsiteY56" fmla="*/ 311508 h 573512"/>
                <a:gd name="connsiteX57" fmla="*/ 226990 w 243289"/>
                <a:gd name="connsiteY57" fmla="*/ 316941 h 573512"/>
                <a:gd name="connsiteX58" fmla="*/ 225783 w 243289"/>
                <a:gd name="connsiteY58" fmla="*/ 325393 h 573512"/>
                <a:gd name="connsiteX59" fmla="*/ 222764 w 243289"/>
                <a:gd name="connsiteY59" fmla="*/ 328411 h 573512"/>
                <a:gd name="connsiteX60" fmla="*/ 220349 w 243289"/>
                <a:gd name="connsiteY60" fmla="*/ 335052 h 573512"/>
                <a:gd name="connsiteX61" fmla="*/ 214313 w 243289"/>
                <a:gd name="connsiteY61" fmla="*/ 341089 h 573512"/>
                <a:gd name="connsiteX62" fmla="*/ 204050 w 243289"/>
                <a:gd name="connsiteY62" fmla="*/ 341693 h 573512"/>
                <a:gd name="connsiteX63" fmla="*/ 199824 w 243289"/>
                <a:gd name="connsiteY63" fmla="*/ 338071 h 573512"/>
                <a:gd name="connsiteX64" fmla="*/ 197409 w 243289"/>
                <a:gd name="connsiteY64" fmla="*/ 332637 h 573512"/>
                <a:gd name="connsiteX65" fmla="*/ 194391 w 243289"/>
                <a:gd name="connsiteY65" fmla="*/ 330222 h 573512"/>
                <a:gd name="connsiteX66" fmla="*/ 189561 w 243289"/>
                <a:gd name="connsiteY66" fmla="*/ 329619 h 573512"/>
                <a:gd name="connsiteX67" fmla="*/ 186542 w 243289"/>
                <a:gd name="connsiteY67" fmla="*/ 332034 h 573512"/>
                <a:gd name="connsiteX68" fmla="*/ 181109 w 243289"/>
                <a:gd name="connsiteY68" fmla="*/ 329015 h 573512"/>
                <a:gd name="connsiteX69" fmla="*/ 179298 w 243289"/>
                <a:gd name="connsiteY69" fmla="*/ 332034 h 573512"/>
                <a:gd name="connsiteX70" fmla="*/ 179902 w 243289"/>
                <a:gd name="connsiteY70" fmla="*/ 339882 h 573512"/>
                <a:gd name="connsiteX71" fmla="*/ 178694 w 243289"/>
                <a:gd name="connsiteY71" fmla="*/ 342900 h 573512"/>
                <a:gd name="connsiteX72" fmla="*/ 182317 w 243289"/>
                <a:gd name="connsiteY72" fmla="*/ 347126 h 573512"/>
                <a:gd name="connsiteX73" fmla="*/ 181109 w 243289"/>
                <a:gd name="connsiteY73" fmla="*/ 350748 h 573512"/>
                <a:gd name="connsiteX74" fmla="*/ 185335 w 243289"/>
                <a:gd name="connsiteY74" fmla="*/ 362219 h 573512"/>
                <a:gd name="connsiteX75" fmla="*/ 180505 w 243289"/>
                <a:gd name="connsiteY75" fmla="*/ 362219 h 573512"/>
                <a:gd name="connsiteX76" fmla="*/ 180505 w 243289"/>
                <a:gd name="connsiteY76" fmla="*/ 366444 h 573512"/>
                <a:gd name="connsiteX77" fmla="*/ 176883 w 243289"/>
                <a:gd name="connsiteY77" fmla="*/ 373689 h 573512"/>
                <a:gd name="connsiteX78" fmla="*/ 175676 w 243289"/>
                <a:gd name="connsiteY78" fmla="*/ 383951 h 573512"/>
                <a:gd name="connsiteX79" fmla="*/ 172054 w 243289"/>
                <a:gd name="connsiteY79" fmla="*/ 385159 h 573512"/>
                <a:gd name="connsiteX80" fmla="*/ 175072 w 243289"/>
                <a:gd name="connsiteY80" fmla="*/ 400251 h 573512"/>
                <a:gd name="connsiteX81" fmla="*/ 170846 w 243289"/>
                <a:gd name="connsiteY81" fmla="*/ 408099 h 573512"/>
                <a:gd name="connsiteX82" fmla="*/ 173261 w 243289"/>
                <a:gd name="connsiteY82" fmla="*/ 411118 h 573512"/>
                <a:gd name="connsiteX83" fmla="*/ 173261 w 243289"/>
                <a:gd name="connsiteY83" fmla="*/ 415947 h 573512"/>
                <a:gd name="connsiteX84" fmla="*/ 176280 w 243289"/>
                <a:gd name="connsiteY84" fmla="*/ 420777 h 573512"/>
                <a:gd name="connsiteX85" fmla="*/ 175676 w 243289"/>
                <a:gd name="connsiteY85" fmla="*/ 423795 h 573512"/>
                <a:gd name="connsiteX86" fmla="*/ 179902 w 243289"/>
                <a:gd name="connsiteY86" fmla="*/ 427418 h 573512"/>
                <a:gd name="connsiteX87" fmla="*/ 181713 w 243289"/>
                <a:gd name="connsiteY87" fmla="*/ 435266 h 573512"/>
                <a:gd name="connsiteX88" fmla="*/ 178694 w 243289"/>
                <a:gd name="connsiteY88" fmla="*/ 438284 h 573512"/>
                <a:gd name="connsiteX89" fmla="*/ 175676 w 243289"/>
                <a:gd name="connsiteY89" fmla="*/ 442510 h 573512"/>
                <a:gd name="connsiteX90" fmla="*/ 175072 w 243289"/>
                <a:gd name="connsiteY90" fmla="*/ 447340 h 573512"/>
                <a:gd name="connsiteX91" fmla="*/ 178694 w 243289"/>
                <a:gd name="connsiteY91" fmla="*/ 448547 h 573512"/>
                <a:gd name="connsiteX92" fmla="*/ 178694 w 243289"/>
                <a:gd name="connsiteY92" fmla="*/ 452169 h 573512"/>
                <a:gd name="connsiteX93" fmla="*/ 180505 w 243289"/>
                <a:gd name="connsiteY93" fmla="*/ 455792 h 573512"/>
                <a:gd name="connsiteX94" fmla="*/ 179298 w 243289"/>
                <a:gd name="connsiteY94" fmla="*/ 460017 h 573512"/>
                <a:gd name="connsiteX95" fmla="*/ 181713 w 243289"/>
                <a:gd name="connsiteY95" fmla="*/ 463640 h 573512"/>
                <a:gd name="connsiteX96" fmla="*/ 187750 w 243289"/>
                <a:gd name="connsiteY96" fmla="*/ 465451 h 573512"/>
                <a:gd name="connsiteX97" fmla="*/ 191372 w 243289"/>
                <a:gd name="connsiteY97" fmla="*/ 470884 h 573512"/>
                <a:gd name="connsiteX98" fmla="*/ 190768 w 243289"/>
                <a:gd name="connsiteY98" fmla="*/ 473902 h 573512"/>
                <a:gd name="connsiteX99" fmla="*/ 192579 w 243289"/>
                <a:gd name="connsiteY99" fmla="*/ 481147 h 573512"/>
                <a:gd name="connsiteX100" fmla="*/ 191372 w 243289"/>
                <a:gd name="connsiteY100" fmla="*/ 483561 h 573512"/>
                <a:gd name="connsiteX101" fmla="*/ 193183 w 243289"/>
                <a:gd name="connsiteY101" fmla="*/ 490806 h 573512"/>
                <a:gd name="connsiteX102" fmla="*/ 193183 w 243289"/>
                <a:gd name="connsiteY102" fmla="*/ 503483 h 573512"/>
                <a:gd name="connsiteX103" fmla="*/ 194994 w 243289"/>
                <a:gd name="connsiteY103" fmla="*/ 507709 h 573512"/>
                <a:gd name="connsiteX104" fmla="*/ 191372 w 243289"/>
                <a:gd name="connsiteY104" fmla="*/ 510124 h 573512"/>
                <a:gd name="connsiteX105" fmla="*/ 182317 w 243289"/>
                <a:gd name="connsiteY105" fmla="*/ 511331 h 573512"/>
                <a:gd name="connsiteX106" fmla="*/ 184731 w 243289"/>
                <a:gd name="connsiteY106" fmla="*/ 519180 h 573512"/>
                <a:gd name="connsiteX107" fmla="*/ 186542 w 243289"/>
                <a:gd name="connsiteY107" fmla="*/ 521594 h 573512"/>
                <a:gd name="connsiteX108" fmla="*/ 185335 w 243289"/>
                <a:gd name="connsiteY108" fmla="*/ 525217 h 573512"/>
                <a:gd name="connsiteX109" fmla="*/ 178694 w 243289"/>
                <a:gd name="connsiteY109" fmla="*/ 526424 h 573512"/>
                <a:gd name="connsiteX110" fmla="*/ 176280 w 243289"/>
                <a:gd name="connsiteY110" fmla="*/ 520991 h 573512"/>
                <a:gd name="connsiteX111" fmla="*/ 172657 w 243289"/>
                <a:gd name="connsiteY111" fmla="*/ 521594 h 573512"/>
                <a:gd name="connsiteX112" fmla="*/ 167828 w 243289"/>
                <a:gd name="connsiteY112" fmla="*/ 519180 h 573512"/>
                <a:gd name="connsiteX113" fmla="*/ 161187 w 243289"/>
                <a:gd name="connsiteY113" fmla="*/ 522802 h 573512"/>
                <a:gd name="connsiteX114" fmla="*/ 162998 w 243289"/>
                <a:gd name="connsiteY114" fmla="*/ 529442 h 573512"/>
                <a:gd name="connsiteX115" fmla="*/ 161791 w 243289"/>
                <a:gd name="connsiteY115" fmla="*/ 534876 h 573512"/>
                <a:gd name="connsiteX116" fmla="*/ 164206 w 243289"/>
                <a:gd name="connsiteY116" fmla="*/ 537894 h 573512"/>
                <a:gd name="connsiteX117" fmla="*/ 165413 w 243289"/>
                <a:gd name="connsiteY117" fmla="*/ 543328 h 573512"/>
                <a:gd name="connsiteX118" fmla="*/ 155150 w 243289"/>
                <a:gd name="connsiteY118" fmla="*/ 542724 h 573512"/>
                <a:gd name="connsiteX119" fmla="*/ 154546 w 243289"/>
                <a:gd name="connsiteY119" fmla="*/ 546950 h 573512"/>
                <a:gd name="connsiteX120" fmla="*/ 152132 w 243289"/>
                <a:gd name="connsiteY120" fmla="*/ 553590 h 573512"/>
                <a:gd name="connsiteX121" fmla="*/ 151528 w 243289"/>
                <a:gd name="connsiteY121" fmla="*/ 557213 h 573512"/>
                <a:gd name="connsiteX122" fmla="*/ 153943 w 243289"/>
                <a:gd name="connsiteY122" fmla="*/ 563250 h 573512"/>
                <a:gd name="connsiteX123" fmla="*/ 153943 w 243289"/>
                <a:gd name="connsiteY123" fmla="*/ 569287 h 573512"/>
                <a:gd name="connsiteX124" fmla="*/ 149113 w 243289"/>
                <a:gd name="connsiteY124" fmla="*/ 569890 h 573512"/>
                <a:gd name="connsiteX125" fmla="*/ 144887 w 243289"/>
                <a:gd name="connsiteY125" fmla="*/ 560231 h 573512"/>
                <a:gd name="connsiteX126" fmla="*/ 140058 w 243289"/>
                <a:gd name="connsiteY126" fmla="*/ 562042 h 573512"/>
                <a:gd name="connsiteX127" fmla="*/ 137039 w 243289"/>
                <a:gd name="connsiteY127" fmla="*/ 566872 h 573512"/>
                <a:gd name="connsiteX128" fmla="*/ 134624 w 243289"/>
                <a:gd name="connsiteY128" fmla="*/ 573513 h 573512"/>
                <a:gd name="connsiteX129" fmla="*/ 132209 w 243289"/>
                <a:gd name="connsiteY129" fmla="*/ 570494 h 573512"/>
                <a:gd name="connsiteX130" fmla="*/ 129795 w 243289"/>
                <a:gd name="connsiteY130" fmla="*/ 563250 h 573512"/>
                <a:gd name="connsiteX131" fmla="*/ 126172 w 243289"/>
                <a:gd name="connsiteY131" fmla="*/ 559024 h 573512"/>
                <a:gd name="connsiteX132" fmla="*/ 124965 w 243289"/>
                <a:gd name="connsiteY132" fmla="*/ 552383 h 573512"/>
                <a:gd name="connsiteX133" fmla="*/ 120739 w 243289"/>
                <a:gd name="connsiteY133" fmla="*/ 552383 h 573512"/>
                <a:gd name="connsiteX134" fmla="*/ 115910 w 243289"/>
                <a:gd name="connsiteY134" fmla="*/ 548157 h 573512"/>
                <a:gd name="connsiteX135" fmla="*/ 114099 w 243289"/>
                <a:gd name="connsiteY135" fmla="*/ 544535 h 573512"/>
                <a:gd name="connsiteX136" fmla="*/ 105043 w 243289"/>
                <a:gd name="connsiteY136" fmla="*/ 541516 h 573512"/>
                <a:gd name="connsiteX137" fmla="*/ 103232 w 243289"/>
                <a:gd name="connsiteY137" fmla="*/ 537894 h 573512"/>
                <a:gd name="connsiteX138" fmla="*/ 97799 w 243289"/>
                <a:gd name="connsiteY138" fmla="*/ 534876 h 573512"/>
                <a:gd name="connsiteX139" fmla="*/ 96592 w 243289"/>
                <a:gd name="connsiteY139" fmla="*/ 532461 h 573512"/>
                <a:gd name="connsiteX140" fmla="*/ 90555 w 243289"/>
                <a:gd name="connsiteY140" fmla="*/ 531857 h 573512"/>
                <a:gd name="connsiteX141" fmla="*/ 89347 w 243289"/>
                <a:gd name="connsiteY141" fmla="*/ 543931 h 573512"/>
                <a:gd name="connsiteX142" fmla="*/ 86932 w 243289"/>
                <a:gd name="connsiteY142" fmla="*/ 542724 h 573512"/>
                <a:gd name="connsiteX143" fmla="*/ 88140 w 243289"/>
                <a:gd name="connsiteY143" fmla="*/ 556609 h 573512"/>
                <a:gd name="connsiteX144" fmla="*/ 85725 w 243289"/>
                <a:gd name="connsiteY144" fmla="*/ 562646 h 573512"/>
                <a:gd name="connsiteX145" fmla="*/ 81499 w 243289"/>
                <a:gd name="connsiteY145" fmla="*/ 562646 h 573512"/>
                <a:gd name="connsiteX146" fmla="*/ 77273 w 243289"/>
                <a:gd name="connsiteY146" fmla="*/ 568683 h 573512"/>
                <a:gd name="connsiteX147" fmla="*/ 71840 w 243289"/>
                <a:gd name="connsiteY147" fmla="*/ 570494 h 573512"/>
                <a:gd name="connsiteX148" fmla="*/ 70633 w 243289"/>
                <a:gd name="connsiteY148" fmla="*/ 559024 h 573512"/>
                <a:gd name="connsiteX149" fmla="*/ 70633 w 243289"/>
                <a:gd name="connsiteY149" fmla="*/ 552987 h 573512"/>
                <a:gd name="connsiteX150" fmla="*/ 63388 w 243289"/>
                <a:gd name="connsiteY150" fmla="*/ 536687 h 573512"/>
                <a:gd name="connsiteX151" fmla="*/ 68821 w 243289"/>
                <a:gd name="connsiteY151" fmla="*/ 535479 h 573512"/>
                <a:gd name="connsiteX152" fmla="*/ 72444 w 243289"/>
                <a:gd name="connsiteY152" fmla="*/ 533065 h 573512"/>
                <a:gd name="connsiteX153" fmla="*/ 72444 w 243289"/>
                <a:gd name="connsiteY153" fmla="*/ 527631 h 573512"/>
                <a:gd name="connsiteX154" fmla="*/ 70633 w 243289"/>
                <a:gd name="connsiteY154" fmla="*/ 525217 h 573512"/>
                <a:gd name="connsiteX155" fmla="*/ 68821 w 243289"/>
                <a:gd name="connsiteY155" fmla="*/ 514350 h 573512"/>
                <a:gd name="connsiteX156" fmla="*/ 68821 w 243289"/>
                <a:gd name="connsiteY156" fmla="*/ 508917 h 573512"/>
                <a:gd name="connsiteX157" fmla="*/ 66407 w 243289"/>
                <a:gd name="connsiteY157" fmla="*/ 501672 h 573512"/>
                <a:gd name="connsiteX158" fmla="*/ 67010 w 243289"/>
                <a:gd name="connsiteY158" fmla="*/ 494428 h 573512"/>
                <a:gd name="connsiteX159" fmla="*/ 62181 w 243289"/>
                <a:gd name="connsiteY159" fmla="*/ 478732 h 573512"/>
                <a:gd name="connsiteX160" fmla="*/ 60370 w 243289"/>
                <a:gd name="connsiteY160" fmla="*/ 463036 h 573512"/>
                <a:gd name="connsiteX161" fmla="*/ 57351 w 243289"/>
                <a:gd name="connsiteY161" fmla="*/ 442510 h 573512"/>
                <a:gd name="connsiteX162" fmla="*/ 55540 w 243289"/>
                <a:gd name="connsiteY162" fmla="*/ 419570 h 573512"/>
                <a:gd name="connsiteX163" fmla="*/ 52522 w 243289"/>
                <a:gd name="connsiteY163" fmla="*/ 408099 h 573512"/>
                <a:gd name="connsiteX164" fmla="*/ 49503 w 243289"/>
                <a:gd name="connsiteY164" fmla="*/ 400855 h 573512"/>
                <a:gd name="connsiteX165" fmla="*/ 45881 w 243289"/>
                <a:gd name="connsiteY165" fmla="*/ 395422 h 573512"/>
                <a:gd name="connsiteX166" fmla="*/ 44070 w 243289"/>
                <a:gd name="connsiteY166" fmla="*/ 388177 h 573512"/>
                <a:gd name="connsiteX167" fmla="*/ 40448 w 243289"/>
                <a:gd name="connsiteY167" fmla="*/ 381537 h 573512"/>
                <a:gd name="connsiteX168" fmla="*/ 41655 w 243289"/>
                <a:gd name="connsiteY168" fmla="*/ 374896 h 573512"/>
                <a:gd name="connsiteX169" fmla="*/ 40448 w 243289"/>
                <a:gd name="connsiteY169" fmla="*/ 371274 h 573512"/>
                <a:gd name="connsiteX170" fmla="*/ 34411 w 243289"/>
                <a:gd name="connsiteY170" fmla="*/ 367652 h 573512"/>
                <a:gd name="connsiteX171" fmla="*/ 31996 w 243289"/>
                <a:gd name="connsiteY171" fmla="*/ 362219 h 573512"/>
                <a:gd name="connsiteX172" fmla="*/ 28977 w 243289"/>
                <a:gd name="connsiteY172" fmla="*/ 361615 h 573512"/>
                <a:gd name="connsiteX173" fmla="*/ 27166 w 243289"/>
                <a:gd name="connsiteY173" fmla="*/ 357993 h 573512"/>
                <a:gd name="connsiteX174" fmla="*/ 22940 w 243289"/>
                <a:gd name="connsiteY174" fmla="*/ 356182 h 573512"/>
                <a:gd name="connsiteX175" fmla="*/ 24148 w 243289"/>
                <a:gd name="connsiteY175" fmla="*/ 352559 h 573512"/>
                <a:gd name="connsiteX176" fmla="*/ 24148 w 243289"/>
                <a:gd name="connsiteY176" fmla="*/ 340485 h 573512"/>
                <a:gd name="connsiteX177" fmla="*/ 26562 w 243289"/>
                <a:gd name="connsiteY177" fmla="*/ 329619 h 573512"/>
                <a:gd name="connsiteX178" fmla="*/ 25355 w 243289"/>
                <a:gd name="connsiteY178" fmla="*/ 324185 h 573512"/>
                <a:gd name="connsiteX179" fmla="*/ 21129 w 243289"/>
                <a:gd name="connsiteY179" fmla="*/ 318148 h 573512"/>
                <a:gd name="connsiteX180" fmla="*/ 22940 w 243289"/>
                <a:gd name="connsiteY180" fmla="*/ 313923 h 573512"/>
                <a:gd name="connsiteX181" fmla="*/ 21129 w 243289"/>
                <a:gd name="connsiteY181" fmla="*/ 312111 h 573512"/>
                <a:gd name="connsiteX182" fmla="*/ 22337 w 243289"/>
                <a:gd name="connsiteY182" fmla="*/ 307282 h 573512"/>
                <a:gd name="connsiteX183" fmla="*/ 19922 w 243289"/>
                <a:gd name="connsiteY183" fmla="*/ 298830 h 573512"/>
                <a:gd name="connsiteX184" fmla="*/ 19922 w 243289"/>
                <a:gd name="connsiteY184" fmla="*/ 289775 h 573512"/>
                <a:gd name="connsiteX185" fmla="*/ 30185 w 243289"/>
                <a:gd name="connsiteY185" fmla="*/ 288567 h 573512"/>
                <a:gd name="connsiteX186" fmla="*/ 25959 w 243289"/>
                <a:gd name="connsiteY186" fmla="*/ 278908 h 573512"/>
                <a:gd name="connsiteX187" fmla="*/ 25355 w 243289"/>
                <a:gd name="connsiteY187" fmla="*/ 273475 h 573512"/>
                <a:gd name="connsiteX188" fmla="*/ 22940 w 243289"/>
                <a:gd name="connsiteY188" fmla="*/ 271060 h 573512"/>
                <a:gd name="connsiteX189" fmla="*/ 24751 w 243289"/>
                <a:gd name="connsiteY189" fmla="*/ 263816 h 573512"/>
                <a:gd name="connsiteX190" fmla="*/ 19922 w 243289"/>
                <a:gd name="connsiteY190" fmla="*/ 257175 h 573512"/>
                <a:gd name="connsiteX191" fmla="*/ 19922 w 243289"/>
                <a:gd name="connsiteY191" fmla="*/ 251138 h 573512"/>
                <a:gd name="connsiteX192" fmla="*/ 18714 w 243289"/>
                <a:gd name="connsiteY192" fmla="*/ 246309 h 573512"/>
                <a:gd name="connsiteX193" fmla="*/ 15696 w 243289"/>
                <a:gd name="connsiteY193" fmla="*/ 246309 h 573512"/>
                <a:gd name="connsiteX194" fmla="*/ 12677 w 243289"/>
                <a:gd name="connsiteY194" fmla="*/ 228801 h 573512"/>
                <a:gd name="connsiteX195" fmla="*/ 10263 w 243289"/>
                <a:gd name="connsiteY195" fmla="*/ 222764 h 573512"/>
                <a:gd name="connsiteX196" fmla="*/ 11470 w 243289"/>
                <a:gd name="connsiteY196" fmla="*/ 218538 h 573512"/>
                <a:gd name="connsiteX197" fmla="*/ 8452 w 243289"/>
                <a:gd name="connsiteY197" fmla="*/ 210087 h 573512"/>
                <a:gd name="connsiteX198" fmla="*/ 6037 w 243289"/>
                <a:gd name="connsiteY198" fmla="*/ 208879 h 573512"/>
                <a:gd name="connsiteX199" fmla="*/ 7848 w 243289"/>
                <a:gd name="connsiteY199" fmla="*/ 202239 h 573512"/>
                <a:gd name="connsiteX200" fmla="*/ 3622 w 243289"/>
                <a:gd name="connsiteY200" fmla="*/ 198013 h 573512"/>
                <a:gd name="connsiteX201" fmla="*/ 6641 w 243289"/>
                <a:gd name="connsiteY201" fmla="*/ 191372 h 573512"/>
                <a:gd name="connsiteX202" fmla="*/ 6641 w 243289"/>
                <a:gd name="connsiteY202" fmla="*/ 187146 h 573512"/>
                <a:gd name="connsiteX203" fmla="*/ 1207 w 243289"/>
                <a:gd name="connsiteY203" fmla="*/ 179298 h 573512"/>
                <a:gd name="connsiteX204" fmla="*/ 604 w 243289"/>
                <a:gd name="connsiteY204" fmla="*/ 176883 h 573512"/>
                <a:gd name="connsiteX205" fmla="*/ 604 w 243289"/>
                <a:gd name="connsiteY205" fmla="*/ 171450 h 573512"/>
                <a:gd name="connsiteX206" fmla="*/ 0 w 243289"/>
                <a:gd name="connsiteY206" fmla="*/ 161791 h 573512"/>
                <a:gd name="connsiteX207" fmla="*/ 1207 w 243289"/>
                <a:gd name="connsiteY207" fmla="*/ 159376 h 573512"/>
                <a:gd name="connsiteX208" fmla="*/ 3622 w 243289"/>
                <a:gd name="connsiteY208" fmla="*/ 159980 h 573512"/>
                <a:gd name="connsiteX209" fmla="*/ 4830 w 243289"/>
                <a:gd name="connsiteY209" fmla="*/ 159376 h 573512"/>
                <a:gd name="connsiteX210" fmla="*/ 4226 w 243289"/>
                <a:gd name="connsiteY210" fmla="*/ 157565 h 573512"/>
                <a:gd name="connsiteX211" fmla="*/ 3622 w 243289"/>
                <a:gd name="connsiteY211" fmla="*/ 156358 h 573512"/>
                <a:gd name="connsiteX212" fmla="*/ 3018 w 243289"/>
                <a:gd name="connsiteY212" fmla="*/ 155150 h 573512"/>
                <a:gd name="connsiteX213" fmla="*/ 2415 w 243289"/>
                <a:gd name="connsiteY213" fmla="*/ 153339 h 573512"/>
                <a:gd name="connsiteX214" fmla="*/ 4830 w 243289"/>
                <a:gd name="connsiteY214" fmla="*/ 147906 h 573512"/>
                <a:gd name="connsiteX215" fmla="*/ 6037 w 243289"/>
                <a:gd name="connsiteY215" fmla="*/ 147302 h 573512"/>
                <a:gd name="connsiteX216" fmla="*/ 6641 w 243289"/>
                <a:gd name="connsiteY216" fmla="*/ 147302 h 573512"/>
                <a:gd name="connsiteX217" fmla="*/ 7848 w 243289"/>
                <a:gd name="connsiteY217" fmla="*/ 147906 h 573512"/>
                <a:gd name="connsiteX218" fmla="*/ 9055 w 243289"/>
                <a:gd name="connsiteY218" fmla="*/ 148510 h 573512"/>
                <a:gd name="connsiteX219" fmla="*/ 11470 w 243289"/>
                <a:gd name="connsiteY219" fmla="*/ 148510 h 573512"/>
                <a:gd name="connsiteX220" fmla="*/ 11470 w 243289"/>
                <a:gd name="connsiteY220" fmla="*/ 147906 h 573512"/>
                <a:gd name="connsiteX221" fmla="*/ 12074 w 243289"/>
                <a:gd name="connsiteY221" fmla="*/ 147302 h 573512"/>
                <a:gd name="connsiteX222" fmla="*/ 11470 w 243289"/>
                <a:gd name="connsiteY222" fmla="*/ 145491 h 573512"/>
                <a:gd name="connsiteX223" fmla="*/ 10866 w 243289"/>
                <a:gd name="connsiteY223" fmla="*/ 145491 h 573512"/>
                <a:gd name="connsiteX224" fmla="*/ 10866 w 243289"/>
                <a:gd name="connsiteY224" fmla="*/ 144888 h 573512"/>
                <a:gd name="connsiteX225" fmla="*/ 11470 w 243289"/>
                <a:gd name="connsiteY225" fmla="*/ 144284 h 573512"/>
                <a:gd name="connsiteX226" fmla="*/ 11470 w 243289"/>
                <a:gd name="connsiteY226" fmla="*/ 143076 h 573512"/>
                <a:gd name="connsiteX227" fmla="*/ 12074 w 243289"/>
                <a:gd name="connsiteY227" fmla="*/ 142473 h 573512"/>
                <a:gd name="connsiteX228" fmla="*/ 12677 w 243289"/>
                <a:gd name="connsiteY228" fmla="*/ 139454 h 573512"/>
                <a:gd name="connsiteX229" fmla="*/ 13885 w 243289"/>
                <a:gd name="connsiteY229" fmla="*/ 139454 h 573512"/>
                <a:gd name="connsiteX230" fmla="*/ 13885 w 243289"/>
                <a:gd name="connsiteY230" fmla="*/ 135832 h 573512"/>
                <a:gd name="connsiteX231" fmla="*/ 12074 w 243289"/>
                <a:gd name="connsiteY231" fmla="*/ 134625 h 573512"/>
                <a:gd name="connsiteX232" fmla="*/ 10263 w 243289"/>
                <a:gd name="connsiteY232" fmla="*/ 132814 h 573512"/>
                <a:gd name="connsiteX233" fmla="*/ 10263 w 243289"/>
                <a:gd name="connsiteY233" fmla="*/ 127380 h 573512"/>
                <a:gd name="connsiteX234" fmla="*/ 10263 w 243289"/>
                <a:gd name="connsiteY234" fmla="*/ 126777 h 573512"/>
                <a:gd name="connsiteX235" fmla="*/ 10263 w 243289"/>
                <a:gd name="connsiteY235" fmla="*/ 124965 h 573512"/>
                <a:gd name="connsiteX236" fmla="*/ 11470 w 243289"/>
                <a:gd name="connsiteY236" fmla="*/ 123758 h 573512"/>
                <a:gd name="connsiteX237" fmla="*/ 13281 w 243289"/>
                <a:gd name="connsiteY237" fmla="*/ 120136 h 573512"/>
                <a:gd name="connsiteX238" fmla="*/ 10866 w 243289"/>
                <a:gd name="connsiteY238" fmla="*/ 114099 h 573512"/>
                <a:gd name="connsiteX239" fmla="*/ 11470 w 243289"/>
                <a:gd name="connsiteY239" fmla="*/ 113495 h 573512"/>
                <a:gd name="connsiteX240" fmla="*/ 12074 w 243289"/>
                <a:gd name="connsiteY240" fmla="*/ 114099 h 573512"/>
                <a:gd name="connsiteX241" fmla="*/ 10866 w 243289"/>
                <a:gd name="connsiteY241" fmla="*/ 111684 h 573512"/>
                <a:gd name="connsiteX242" fmla="*/ 11470 w 243289"/>
                <a:gd name="connsiteY242" fmla="*/ 111080 h 573512"/>
                <a:gd name="connsiteX243" fmla="*/ 10866 w 243289"/>
                <a:gd name="connsiteY243" fmla="*/ 109873 h 573512"/>
                <a:gd name="connsiteX244" fmla="*/ 10866 w 243289"/>
                <a:gd name="connsiteY244" fmla="*/ 106854 h 573512"/>
                <a:gd name="connsiteX245" fmla="*/ 11470 w 243289"/>
                <a:gd name="connsiteY245" fmla="*/ 106251 h 573512"/>
                <a:gd name="connsiteX246" fmla="*/ 12074 w 243289"/>
                <a:gd name="connsiteY246" fmla="*/ 105043 h 573512"/>
                <a:gd name="connsiteX247" fmla="*/ 10866 w 243289"/>
                <a:gd name="connsiteY247" fmla="*/ 103232 h 573512"/>
                <a:gd name="connsiteX248" fmla="*/ 13281 w 243289"/>
                <a:gd name="connsiteY248" fmla="*/ 100817 h 573512"/>
                <a:gd name="connsiteX249" fmla="*/ 13885 w 243289"/>
                <a:gd name="connsiteY249" fmla="*/ 95384 h 573512"/>
                <a:gd name="connsiteX250" fmla="*/ 13885 w 243289"/>
                <a:gd name="connsiteY250" fmla="*/ 94177 h 573512"/>
                <a:gd name="connsiteX251" fmla="*/ 13281 w 243289"/>
                <a:gd name="connsiteY251" fmla="*/ 92969 h 573512"/>
                <a:gd name="connsiteX252" fmla="*/ 13885 w 243289"/>
                <a:gd name="connsiteY252" fmla="*/ 92366 h 573512"/>
                <a:gd name="connsiteX253" fmla="*/ 13281 w 243289"/>
                <a:gd name="connsiteY253" fmla="*/ 89951 h 573512"/>
                <a:gd name="connsiteX254" fmla="*/ 13281 w 243289"/>
                <a:gd name="connsiteY254" fmla="*/ 87536 h 573512"/>
                <a:gd name="connsiteX255" fmla="*/ 13281 w 243289"/>
                <a:gd name="connsiteY255" fmla="*/ 86329 h 573512"/>
                <a:gd name="connsiteX256" fmla="*/ 13885 w 243289"/>
                <a:gd name="connsiteY256" fmla="*/ 85725 h 573512"/>
                <a:gd name="connsiteX257" fmla="*/ 15092 w 243289"/>
                <a:gd name="connsiteY257" fmla="*/ 85725 h 573512"/>
                <a:gd name="connsiteX258" fmla="*/ 14489 w 243289"/>
                <a:gd name="connsiteY258" fmla="*/ 83914 h 573512"/>
                <a:gd name="connsiteX259" fmla="*/ 13885 w 243289"/>
                <a:gd name="connsiteY259" fmla="*/ 80895 h 573512"/>
                <a:gd name="connsiteX260" fmla="*/ 13885 w 243289"/>
                <a:gd name="connsiteY260" fmla="*/ 78481 h 573512"/>
                <a:gd name="connsiteX261" fmla="*/ 13281 w 243289"/>
                <a:gd name="connsiteY261" fmla="*/ 76066 h 573512"/>
                <a:gd name="connsiteX262" fmla="*/ 13885 w 243289"/>
                <a:gd name="connsiteY262" fmla="*/ 74858 h 573512"/>
                <a:gd name="connsiteX263" fmla="*/ 10866 w 243289"/>
                <a:gd name="connsiteY263" fmla="*/ 70029 h 573512"/>
                <a:gd name="connsiteX264" fmla="*/ 9659 w 243289"/>
                <a:gd name="connsiteY264" fmla="*/ 69425 h 573512"/>
                <a:gd name="connsiteX265" fmla="*/ 7848 w 243289"/>
                <a:gd name="connsiteY265" fmla="*/ 67614 h 573512"/>
                <a:gd name="connsiteX266" fmla="*/ 7244 w 243289"/>
                <a:gd name="connsiteY266" fmla="*/ 67010 h 573512"/>
                <a:gd name="connsiteX267" fmla="*/ 7244 w 243289"/>
                <a:gd name="connsiteY267" fmla="*/ 65803 h 573512"/>
                <a:gd name="connsiteX268" fmla="*/ 6641 w 243289"/>
                <a:gd name="connsiteY268" fmla="*/ 65199 h 573512"/>
                <a:gd name="connsiteX269" fmla="*/ 6641 w 243289"/>
                <a:gd name="connsiteY269" fmla="*/ 63992 h 573512"/>
                <a:gd name="connsiteX270" fmla="*/ 6641 w 243289"/>
                <a:gd name="connsiteY270" fmla="*/ 63388 h 573512"/>
                <a:gd name="connsiteX271" fmla="*/ 6641 w 243289"/>
                <a:gd name="connsiteY271" fmla="*/ 62181 h 573512"/>
                <a:gd name="connsiteX272" fmla="*/ 6641 w 243289"/>
                <a:gd name="connsiteY272" fmla="*/ 60973 h 573512"/>
                <a:gd name="connsiteX273" fmla="*/ 10263 w 243289"/>
                <a:gd name="connsiteY273" fmla="*/ 60973 h 573512"/>
                <a:gd name="connsiteX274" fmla="*/ 23544 w 243289"/>
                <a:gd name="connsiteY274" fmla="*/ 61577 h 573512"/>
                <a:gd name="connsiteX275" fmla="*/ 32599 w 243289"/>
                <a:gd name="connsiteY275" fmla="*/ 60973 h 573512"/>
                <a:gd name="connsiteX276" fmla="*/ 31996 w 243289"/>
                <a:gd name="connsiteY276" fmla="*/ 74255 h 573512"/>
                <a:gd name="connsiteX277" fmla="*/ 35014 w 243289"/>
                <a:gd name="connsiteY277" fmla="*/ 78481 h 573512"/>
                <a:gd name="connsiteX278" fmla="*/ 35618 w 243289"/>
                <a:gd name="connsiteY278" fmla="*/ 81499 h 573512"/>
                <a:gd name="connsiteX279" fmla="*/ 35618 w 243289"/>
                <a:gd name="connsiteY279" fmla="*/ 83914 h 573512"/>
                <a:gd name="connsiteX280" fmla="*/ 36825 w 243289"/>
                <a:gd name="connsiteY280" fmla="*/ 83310 h 573512"/>
                <a:gd name="connsiteX281" fmla="*/ 41051 w 243289"/>
                <a:gd name="connsiteY281" fmla="*/ 87536 h 573512"/>
                <a:gd name="connsiteX282" fmla="*/ 41655 w 243289"/>
                <a:gd name="connsiteY282" fmla="*/ 87536 h 573512"/>
                <a:gd name="connsiteX283" fmla="*/ 43466 w 243289"/>
                <a:gd name="connsiteY283" fmla="*/ 85725 h 573512"/>
                <a:gd name="connsiteX284" fmla="*/ 45277 w 243289"/>
                <a:gd name="connsiteY284" fmla="*/ 83310 h 573512"/>
                <a:gd name="connsiteX285" fmla="*/ 45277 w 243289"/>
                <a:gd name="connsiteY285" fmla="*/ 82706 h 573512"/>
                <a:gd name="connsiteX286" fmla="*/ 45881 w 243289"/>
                <a:gd name="connsiteY286" fmla="*/ 82103 h 573512"/>
                <a:gd name="connsiteX287" fmla="*/ 46485 w 243289"/>
                <a:gd name="connsiteY287" fmla="*/ 81499 h 573512"/>
                <a:gd name="connsiteX288" fmla="*/ 49503 w 243289"/>
                <a:gd name="connsiteY288" fmla="*/ 81499 h 573512"/>
                <a:gd name="connsiteX289" fmla="*/ 49503 w 243289"/>
                <a:gd name="connsiteY289" fmla="*/ 80292 h 573512"/>
                <a:gd name="connsiteX290" fmla="*/ 50710 w 243289"/>
                <a:gd name="connsiteY290" fmla="*/ 81499 h 573512"/>
                <a:gd name="connsiteX291" fmla="*/ 51314 w 243289"/>
                <a:gd name="connsiteY291" fmla="*/ 81499 h 573512"/>
                <a:gd name="connsiteX292" fmla="*/ 50710 w 243289"/>
                <a:gd name="connsiteY292" fmla="*/ 79688 h 573512"/>
                <a:gd name="connsiteX293" fmla="*/ 51314 w 243289"/>
                <a:gd name="connsiteY293" fmla="*/ 79084 h 573512"/>
                <a:gd name="connsiteX294" fmla="*/ 54936 w 243289"/>
                <a:gd name="connsiteY294" fmla="*/ 78481 h 573512"/>
                <a:gd name="connsiteX295" fmla="*/ 58559 w 243289"/>
                <a:gd name="connsiteY295" fmla="*/ 67614 h 573512"/>
                <a:gd name="connsiteX296" fmla="*/ 59162 w 243289"/>
                <a:gd name="connsiteY296" fmla="*/ 62784 h 573512"/>
                <a:gd name="connsiteX297" fmla="*/ 67010 w 243289"/>
                <a:gd name="connsiteY297" fmla="*/ 62784 h 573512"/>
                <a:gd name="connsiteX298" fmla="*/ 71840 w 243289"/>
                <a:gd name="connsiteY298" fmla="*/ 60973 h 573512"/>
                <a:gd name="connsiteX299" fmla="*/ 73651 w 243289"/>
                <a:gd name="connsiteY299" fmla="*/ 53125 h 573512"/>
                <a:gd name="connsiteX300" fmla="*/ 73651 w 243289"/>
                <a:gd name="connsiteY300" fmla="*/ 47692 h 573512"/>
                <a:gd name="connsiteX301" fmla="*/ 74858 w 243289"/>
                <a:gd name="connsiteY301" fmla="*/ 42259 h 573512"/>
                <a:gd name="connsiteX302" fmla="*/ 78481 w 243289"/>
                <a:gd name="connsiteY302" fmla="*/ 44070 h 573512"/>
                <a:gd name="connsiteX303" fmla="*/ 81499 w 243289"/>
                <a:gd name="connsiteY303" fmla="*/ 40448 h 573512"/>
                <a:gd name="connsiteX304" fmla="*/ 88140 w 243289"/>
                <a:gd name="connsiteY304" fmla="*/ 37429 h 573512"/>
                <a:gd name="connsiteX305" fmla="*/ 92969 w 243289"/>
                <a:gd name="connsiteY305" fmla="*/ 26563 h 573512"/>
                <a:gd name="connsiteX306" fmla="*/ 95988 w 243289"/>
                <a:gd name="connsiteY306" fmla="*/ 15696 h 573512"/>
                <a:gd name="connsiteX307" fmla="*/ 103232 w 243289"/>
                <a:gd name="connsiteY307" fmla="*/ 0 h 573512"/>
                <a:gd name="connsiteX308" fmla="*/ 111684 w 243289"/>
                <a:gd name="connsiteY308" fmla="*/ 22941 h 573512"/>
                <a:gd name="connsiteX309" fmla="*/ 120136 w 243289"/>
                <a:gd name="connsiteY309" fmla="*/ 31392 h 573512"/>
                <a:gd name="connsiteX310" fmla="*/ 123758 w 243289"/>
                <a:gd name="connsiteY310" fmla="*/ 27770 h 573512"/>
                <a:gd name="connsiteX311" fmla="*/ 127984 w 243289"/>
                <a:gd name="connsiteY311" fmla="*/ 27166 h 573512"/>
                <a:gd name="connsiteX312" fmla="*/ 132209 w 243289"/>
                <a:gd name="connsiteY312" fmla="*/ 28978 h 573512"/>
                <a:gd name="connsiteX313" fmla="*/ 133417 w 243289"/>
                <a:gd name="connsiteY313" fmla="*/ 24752 h 573512"/>
                <a:gd name="connsiteX314" fmla="*/ 138850 w 243289"/>
                <a:gd name="connsiteY314" fmla="*/ 28374 h 573512"/>
                <a:gd name="connsiteX315" fmla="*/ 143680 w 243289"/>
                <a:gd name="connsiteY315" fmla="*/ 28374 h 573512"/>
                <a:gd name="connsiteX316" fmla="*/ 147906 w 243289"/>
                <a:gd name="connsiteY316" fmla="*/ 25355 h 573512"/>
                <a:gd name="connsiteX317" fmla="*/ 152132 w 243289"/>
                <a:gd name="connsiteY317" fmla="*/ 27166 h 57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Lst>
              <a:rect l="l" t="t" r="r" b="b"/>
              <a:pathLst>
                <a:path w="243289" h="573512">
                  <a:moveTo>
                    <a:pt x="152132" y="27166"/>
                  </a:moveTo>
                  <a:lnTo>
                    <a:pt x="156961" y="29581"/>
                  </a:lnTo>
                  <a:lnTo>
                    <a:pt x="156357" y="39844"/>
                  </a:lnTo>
                  <a:lnTo>
                    <a:pt x="160583" y="40448"/>
                  </a:lnTo>
                  <a:lnTo>
                    <a:pt x="159376" y="45881"/>
                  </a:lnTo>
                  <a:lnTo>
                    <a:pt x="153339" y="54936"/>
                  </a:lnTo>
                  <a:lnTo>
                    <a:pt x="153339" y="60973"/>
                  </a:lnTo>
                  <a:lnTo>
                    <a:pt x="156961" y="68821"/>
                  </a:lnTo>
                  <a:lnTo>
                    <a:pt x="152735" y="81499"/>
                  </a:lnTo>
                  <a:lnTo>
                    <a:pt x="150320" y="83310"/>
                  </a:lnTo>
                  <a:lnTo>
                    <a:pt x="149113" y="88743"/>
                  </a:lnTo>
                  <a:lnTo>
                    <a:pt x="156357" y="95384"/>
                  </a:lnTo>
                  <a:lnTo>
                    <a:pt x="162998" y="97799"/>
                  </a:lnTo>
                  <a:lnTo>
                    <a:pt x="168431" y="94780"/>
                  </a:lnTo>
                  <a:lnTo>
                    <a:pt x="172657" y="101421"/>
                  </a:lnTo>
                  <a:lnTo>
                    <a:pt x="172657" y="105043"/>
                  </a:lnTo>
                  <a:lnTo>
                    <a:pt x="178694" y="103836"/>
                  </a:lnTo>
                  <a:lnTo>
                    <a:pt x="182317" y="98403"/>
                  </a:lnTo>
                  <a:lnTo>
                    <a:pt x="187146" y="100817"/>
                  </a:lnTo>
                  <a:lnTo>
                    <a:pt x="187750" y="105647"/>
                  </a:lnTo>
                  <a:lnTo>
                    <a:pt x="191976" y="105043"/>
                  </a:lnTo>
                  <a:lnTo>
                    <a:pt x="196805" y="106854"/>
                  </a:lnTo>
                  <a:lnTo>
                    <a:pt x="198616" y="98403"/>
                  </a:lnTo>
                  <a:lnTo>
                    <a:pt x="202842" y="99006"/>
                  </a:lnTo>
                  <a:lnTo>
                    <a:pt x="206465" y="101421"/>
                  </a:lnTo>
                  <a:lnTo>
                    <a:pt x="204050" y="110477"/>
                  </a:lnTo>
                  <a:lnTo>
                    <a:pt x="208276" y="110477"/>
                  </a:lnTo>
                  <a:lnTo>
                    <a:pt x="211294" y="106251"/>
                  </a:lnTo>
                  <a:lnTo>
                    <a:pt x="221557" y="106251"/>
                  </a:lnTo>
                  <a:lnTo>
                    <a:pt x="222161" y="111080"/>
                  </a:lnTo>
                  <a:lnTo>
                    <a:pt x="221557" y="121947"/>
                  </a:lnTo>
                  <a:lnTo>
                    <a:pt x="224575" y="123154"/>
                  </a:lnTo>
                  <a:lnTo>
                    <a:pt x="226990" y="130399"/>
                  </a:lnTo>
                  <a:lnTo>
                    <a:pt x="234234" y="134021"/>
                  </a:lnTo>
                  <a:lnTo>
                    <a:pt x="233631" y="143680"/>
                  </a:lnTo>
                  <a:lnTo>
                    <a:pt x="234234" y="157565"/>
                  </a:lnTo>
                  <a:lnTo>
                    <a:pt x="236045" y="159980"/>
                  </a:lnTo>
                  <a:lnTo>
                    <a:pt x="235442" y="169035"/>
                  </a:lnTo>
                  <a:lnTo>
                    <a:pt x="237856" y="178091"/>
                  </a:lnTo>
                  <a:lnTo>
                    <a:pt x="237856" y="182920"/>
                  </a:lnTo>
                  <a:lnTo>
                    <a:pt x="243290" y="189561"/>
                  </a:lnTo>
                  <a:lnTo>
                    <a:pt x="240271" y="196202"/>
                  </a:lnTo>
                  <a:lnTo>
                    <a:pt x="240875" y="211898"/>
                  </a:lnTo>
                  <a:lnTo>
                    <a:pt x="239064" y="214916"/>
                  </a:lnTo>
                  <a:lnTo>
                    <a:pt x="240271" y="222764"/>
                  </a:lnTo>
                  <a:lnTo>
                    <a:pt x="236045" y="228801"/>
                  </a:lnTo>
                  <a:lnTo>
                    <a:pt x="236045" y="236046"/>
                  </a:lnTo>
                  <a:lnTo>
                    <a:pt x="233631" y="245705"/>
                  </a:lnTo>
                  <a:lnTo>
                    <a:pt x="233631" y="250535"/>
                  </a:lnTo>
                  <a:lnTo>
                    <a:pt x="237253" y="255968"/>
                  </a:lnTo>
                  <a:lnTo>
                    <a:pt x="226990" y="263212"/>
                  </a:lnTo>
                  <a:lnTo>
                    <a:pt x="230008" y="268042"/>
                  </a:lnTo>
                  <a:lnTo>
                    <a:pt x="230612" y="277701"/>
                  </a:lnTo>
                  <a:lnTo>
                    <a:pt x="230008" y="285549"/>
                  </a:lnTo>
                  <a:lnTo>
                    <a:pt x="233027" y="292793"/>
                  </a:lnTo>
                  <a:lnTo>
                    <a:pt x="228801" y="309093"/>
                  </a:lnTo>
                  <a:lnTo>
                    <a:pt x="233027" y="311508"/>
                  </a:lnTo>
                  <a:lnTo>
                    <a:pt x="226990" y="316941"/>
                  </a:lnTo>
                  <a:lnTo>
                    <a:pt x="225783" y="325393"/>
                  </a:lnTo>
                  <a:lnTo>
                    <a:pt x="222764" y="328411"/>
                  </a:lnTo>
                  <a:lnTo>
                    <a:pt x="220349" y="335052"/>
                  </a:lnTo>
                  <a:lnTo>
                    <a:pt x="214313" y="341089"/>
                  </a:lnTo>
                  <a:lnTo>
                    <a:pt x="204050" y="341693"/>
                  </a:lnTo>
                  <a:lnTo>
                    <a:pt x="199824" y="338071"/>
                  </a:lnTo>
                  <a:lnTo>
                    <a:pt x="197409" y="332637"/>
                  </a:lnTo>
                  <a:lnTo>
                    <a:pt x="194391" y="330222"/>
                  </a:lnTo>
                  <a:lnTo>
                    <a:pt x="189561" y="329619"/>
                  </a:lnTo>
                  <a:lnTo>
                    <a:pt x="186542" y="332034"/>
                  </a:lnTo>
                  <a:lnTo>
                    <a:pt x="181109" y="329015"/>
                  </a:lnTo>
                  <a:lnTo>
                    <a:pt x="179298" y="332034"/>
                  </a:lnTo>
                  <a:lnTo>
                    <a:pt x="179902" y="339882"/>
                  </a:lnTo>
                  <a:lnTo>
                    <a:pt x="178694" y="342900"/>
                  </a:lnTo>
                  <a:lnTo>
                    <a:pt x="182317" y="347126"/>
                  </a:lnTo>
                  <a:lnTo>
                    <a:pt x="181109" y="350748"/>
                  </a:lnTo>
                  <a:lnTo>
                    <a:pt x="185335" y="362219"/>
                  </a:lnTo>
                  <a:lnTo>
                    <a:pt x="180505" y="362219"/>
                  </a:lnTo>
                  <a:lnTo>
                    <a:pt x="180505" y="366444"/>
                  </a:lnTo>
                  <a:lnTo>
                    <a:pt x="176883" y="373689"/>
                  </a:lnTo>
                  <a:lnTo>
                    <a:pt x="175676" y="383951"/>
                  </a:lnTo>
                  <a:lnTo>
                    <a:pt x="172054" y="385159"/>
                  </a:lnTo>
                  <a:lnTo>
                    <a:pt x="175072" y="400251"/>
                  </a:lnTo>
                  <a:lnTo>
                    <a:pt x="170846" y="408099"/>
                  </a:lnTo>
                  <a:lnTo>
                    <a:pt x="173261" y="411118"/>
                  </a:lnTo>
                  <a:lnTo>
                    <a:pt x="173261" y="415947"/>
                  </a:lnTo>
                  <a:lnTo>
                    <a:pt x="176280" y="420777"/>
                  </a:lnTo>
                  <a:lnTo>
                    <a:pt x="175676" y="423795"/>
                  </a:lnTo>
                  <a:lnTo>
                    <a:pt x="179902" y="427418"/>
                  </a:lnTo>
                  <a:lnTo>
                    <a:pt x="181713" y="435266"/>
                  </a:lnTo>
                  <a:lnTo>
                    <a:pt x="178694" y="438284"/>
                  </a:lnTo>
                  <a:lnTo>
                    <a:pt x="175676" y="442510"/>
                  </a:lnTo>
                  <a:lnTo>
                    <a:pt x="175072" y="447340"/>
                  </a:lnTo>
                  <a:lnTo>
                    <a:pt x="178694" y="448547"/>
                  </a:lnTo>
                  <a:lnTo>
                    <a:pt x="178694" y="452169"/>
                  </a:lnTo>
                  <a:lnTo>
                    <a:pt x="180505" y="455792"/>
                  </a:lnTo>
                  <a:lnTo>
                    <a:pt x="179298" y="460017"/>
                  </a:lnTo>
                  <a:lnTo>
                    <a:pt x="181713" y="463640"/>
                  </a:lnTo>
                  <a:lnTo>
                    <a:pt x="187750" y="465451"/>
                  </a:lnTo>
                  <a:lnTo>
                    <a:pt x="191372" y="470884"/>
                  </a:lnTo>
                  <a:lnTo>
                    <a:pt x="190768" y="473902"/>
                  </a:lnTo>
                  <a:lnTo>
                    <a:pt x="192579" y="481147"/>
                  </a:lnTo>
                  <a:lnTo>
                    <a:pt x="191372" y="483561"/>
                  </a:lnTo>
                  <a:lnTo>
                    <a:pt x="193183" y="490806"/>
                  </a:lnTo>
                  <a:lnTo>
                    <a:pt x="193183" y="503483"/>
                  </a:lnTo>
                  <a:lnTo>
                    <a:pt x="194994" y="507709"/>
                  </a:lnTo>
                  <a:lnTo>
                    <a:pt x="191372" y="510124"/>
                  </a:lnTo>
                  <a:lnTo>
                    <a:pt x="182317" y="511331"/>
                  </a:lnTo>
                  <a:lnTo>
                    <a:pt x="184731" y="519180"/>
                  </a:lnTo>
                  <a:lnTo>
                    <a:pt x="186542" y="521594"/>
                  </a:lnTo>
                  <a:lnTo>
                    <a:pt x="185335" y="525217"/>
                  </a:lnTo>
                  <a:lnTo>
                    <a:pt x="178694" y="526424"/>
                  </a:lnTo>
                  <a:lnTo>
                    <a:pt x="176280" y="520991"/>
                  </a:lnTo>
                  <a:lnTo>
                    <a:pt x="172657" y="521594"/>
                  </a:lnTo>
                  <a:lnTo>
                    <a:pt x="167828" y="519180"/>
                  </a:lnTo>
                  <a:lnTo>
                    <a:pt x="161187" y="522802"/>
                  </a:lnTo>
                  <a:lnTo>
                    <a:pt x="162998" y="529442"/>
                  </a:lnTo>
                  <a:lnTo>
                    <a:pt x="161791" y="534876"/>
                  </a:lnTo>
                  <a:lnTo>
                    <a:pt x="164206" y="537894"/>
                  </a:lnTo>
                  <a:lnTo>
                    <a:pt x="165413" y="543328"/>
                  </a:lnTo>
                  <a:lnTo>
                    <a:pt x="155150" y="542724"/>
                  </a:lnTo>
                  <a:lnTo>
                    <a:pt x="154546" y="546950"/>
                  </a:lnTo>
                  <a:lnTo>
                    <a:pt x="152132" y="553590"/>
                  </a:lnTo>
                  <a:lnTo>
                    <a:pt x="151528" y="557213"/>
                  </a:lnTo>
                  <a:lnTo>
                    <a:pt x="153943" y="563250"/>
                  </a:lnTo>
                  <a:lnTo>
                    <a:pt x="153943" y="569287"/>
                  </a:lnTo>
                  <a:lnTo>
                    <a:pt x="149113" y="569890"/>
                  </a:lnTo>
                  <a:lnTo>
                    <a:pt x="144887" y="560231"/>
                  </a:lnTo>
                  <a:lnTo>
                    <a:pt x="140058" y="562042"/>
                  </a:lnTo>
                  <a:lnTo>
                    <a:pt x="137039" y="566872"/>
                  </a:lnTo>
                  <a:lnTo>
                    <a:pt x="134624" y="573513"/>
                  </a:lnTo>
                  <a:lnTo>
                    <a:pt x="132209" y="570494"/>
                  </a:lnTo>
                  <a:lnTo>
                    <a:pt x="129795" y="563250"/>
                  </a:lnTo>
                  <a:lnTo>
                    <a:pt x="126172" y="559024"/>
                  </a:lnTo>
                  <a:lnTo>
                    <a:pt x="124965" y="552383"/>
                  </a:lnTo>
                  <a:lnTo>
                    <a:pt x="120739" y="552383"/>
                  </a:lnTo>
                  <a:lnTo>
                    <a:pt x="115910" y="548157"/>
                  </a:lnTo>
                  <a:lnTo>
                    <a:pt x="114099" y="544535"/>
                  </a:lnTo>
                  <a:lnTo>
                    <a:pt x="105043" y="541516"/>
                  </a:lnTo>
                  <a:lnTo>
                    <a:pt x="103232" y="537894"/>
                  </a:lnTo>
                  <a:lnTo>
                    <a:pt x="97799" y="534876"/>
                  </a:lnTo>
                  <a:lnTo>
                    <a:pt x="96592" y="532461"/>
                  </a:lnTo>
                  <a:lnTo>
                    <a:pt x="90555" y="531857"/>
                  </a:lnTo>
                  <a:lnTo>
                    <a:pt x="89347" y="543931"/>
                  </a:lnTo>
                  <a:lnTo>
                    <a:pt x="86932" y="542724"/>
                  </a:lnTo>
                  <a:lnTo>
                    <a:pt x="88140" y="556609"/>
                  </a:lnTo>
                  <a:lnTo>
                    <a:pt x="85725" y="562646"/>
                  </a:lnTo>
                  <a:lnTo>
                    <a:pt x="81499" y="562646"/>
                  </a:lnTo>
                  <a:lnTo>
                    <a:pt x="77273" y="568683"/>
                  </a:lnTo>
                  <a:lnTo>
                    <a:pt x="71840" y="570494"/>
                  </a:lnTo>
                  <a:lnTo>
                    <a:pt x="70633" y="559024"/>
                  </a:lnTo>
                  <a:lnTo>
                    <a:pt x="70633" y="552987"/>
                  </a:lnTo>
                  <a:lnTo>
                    <a:pt x="63388" y="536687"/>
                  </a:lnTo>
                  <a:lnTo>
                    <a:pt x="68821" y="535479"/>
                  </a:lnTo>
                  <a:lnTo>
                    <a:pt x="72444" y="533065"/>
                  </a:lnTo>
                  <a:lnTo>
                    <a:pt x="72444" y="527631"/>
                  </a:lnTo>
                  <a:lnTo>
                    <a:pt x="70633" y="525217"/>
                  </a:lnTo>
                  <a:lnTo>
                    <a:pt x="68821" y="514350"/>
                  </a:lnTo>
                  <a:lnTo>
                    <a:pt x="68821" y="508917"/>
                  </a:lnTo>
                  <a:lnTo>
                    <a:pt x="66407" y="501672"/>
                  </a:lnTo>
                  <a:lnTo>
                    <a:pt x="67010" y="494428"/>
                  </a:lnTo>
                  <a:lnTo>
                    <a:pt x="62181" y="478732"/>
                  </a:lnTo>
                  <a:lnTo>
                    <a:pt x="60370" y="463036"/>
                  </a:lnTo>
                  <a:lnTo>
                    <a:pt x="57351" y="442510"/>
                  </a:lnTo>
                  <a:lnTo>
                    <a:pt x="55540" y="419570"/>
                  </a:lnTo>
                  <a:lnTo>
                    <a:pt x="52522" y="408099"/>
                  </a:lnTo>
                  <a:lnTo>
                    <a:pt x="49503" y="400855"/>
                  </a:lnTo>
                  <a:lnTo>
                    <a:pt x="45881" y="395422"/>
                  </a:lnTo>
                  <a:lnTo>
                    <a:pt x="44070" y="388177"/>
                  </a:lnTo>
                  <a:lnTo>
                    <a:pt x="40448" y="381537"/>
                  </a:lnTo>
                  <a:lnTo>
                    <a:pt x="41655" y="374896"/>
                  </a:lnTo>
                  <a:lnTo>
                    <a:pt x="40448" y="371274"/>
                  </a:lnTo>
                  <a:lnTo>
                    <a:pt x="34411" y="367652"/>
                  </a:lnTo>
                  <a:lnTo>
                    <a:pt x="31996" y="362219"/>
                  </a:lnTo>
                  <a:lnTo>
                    <a:pt x="28977" y="361615"/>
                  </a:lnTo>
                  <a:lnTo>
                    <a:pt x="27166" y="357993"/>
                  </a:lnTo>
                  <a:lnTo>
                    <a:pt x="22940" y="356182"/>
                  </a:lnTo>
                  <a:lnTo>
                    <a:pt x="24148" y="352559"/>
                  </a:lnTo>
                  <a:lnTo>
                    <a:pt x="24148" y="340485"/>
                  </a:lnTo>
                  <a:lnTo>
                    <a:pt x="26562" y="329619"/>
                  </a:lnTo>
                  <a:lnTo>
                    <a:pt x="25355" y="324185"/>
                  </a:lnTo>
                  <a:lnTo>
                    <a:pt x="21129" y="318148"/>
                  </a:lnTo>
                  <a:lnTo>
                    <a:pt x="22940" y="313923"/>
                  </a:lnTo>
                  <a:lnTo>
                    <a:pt x="21129" y="312111"/>
                  </a:lnTo>
                  <a:lnTo>
                    <a:pt x="22337" y="307282"/>
                  </a:lnTo>
                  <a:lnTo>
                    <a:pt x="19922" y="298830"/>
                  </a:lnTo>
                  <a:lnTo>
                    <a:pt x="19922" y="289775"/>
                  </a:lnTo>
                  <a:lnTo>
                    <a:pt x="30185" y="288567"/>
                  </a:lnTo>
                  <a:lnTo>
                    <a:pt x="25959" y="278908"/>
                  </a:lnTo>
                  <a:lnTo>
                    <a:pt x="25355" y="273475"/>
                  </a:lnTo>
                  <a:lnTo>
                    <a:pt x="22940" y="271060"/>
                  </a:lnTo>
                  <a:lnTo>
                    <a:pt x="24751" y="263816"/>
                  </a:lnTo>
                  <a:lnTo>
                    <a:pt x="19922" y="257175"/>
                  </a:lnTo>
                  <a:lnTo>
                    <a:pt x="19922" y="251138"/>
                  </a:lnTo>
                  <a:lnTo>
                    <a:pt x="18714" y="246309"/>
                  </a:lnTo>
                  <a:lnTo>
                    <a:pt x="15696" y="246309"/>
                  </a:lnTo>
                  <a:lnTo>
                    <a:pt x="12677" y="228801"/>
                  </a:lnTo>
                  <a:lnTo>
                    <a:pt x="10263" y="222764"/>
                  </a:lnTo>
                  <a:lnTo>
                    <a:pt x="11470" y="218538"/>
                  </a:lnTo>
                  <a:lnTo>
                    <a:pt x="8452" y="210087"/>
                  </a:lnTo>
                  <a:lnTo>
                    <a:pt x="6037" y="208879"/>
                  </a:lnTo>
                  <a:lnTo>
                    <a:pt x="7848" y="202239"/>
                  </a:lnTo>
                  <a:lnTo>
                    <a:pt x="3622" y="198013"/>
                  </a:lnTo>
                  <a:lnTo>
                    <a:pt x="6641" y="191372"/>
                  </a:lnTo>
                  <a:lnTo>
                    <a:pt x="6641" y="187146"/>
                  </a:lnTo>
                  <a:lnTo>
                    <a:pt x="1207" y="179298"/>
                  </a:lnTo>
                  <a:lnTo>
                    <a:pt x="604" y="176883"/>
                  </a:lnTo>
                  <a:lnTo>
                    <a:pt x="604" y="171450"/>
                  </a:lnTo>
                  <a:lnTo>
                    <a:pt x="0" y="161791"/>
                  </a:lnTo>
                  <a:lnTo>
                    <a:pt x="1207" y="159376"/>
                  </a:lnTo>
                  <a:lnTo>
                    <a:pt x="3622" y="159980"/>
                  </a:lnTo>
                  <a:lnTo>
                    <a:pt x="4830" y="159376"/>
                  </a:lnTo>
                  <a:lnTo>
                    <a:pt x="4226" y="157565"/>
                  </a:lnTo>
                  <a:lnTo>
                    <a:pt x="3622" y="156358"/>
                  </a:lnTo>
                  <a:lnTo>
                    <a:pt x="3018" y="155150"/>
                  </a:lnTo>
                  <a:lnTo>
                    <a:pt x="2415" y="153339"/>
                  </a:lnTo>
                  <a:lnTo>
                    <a:pt x="4830" y="147906"/>
                  </a:lnTo>
                  <a:lnTo>
                    <a:pt x="6037" y="147302"/>
                  </a:lnTo>
                  <a:lnTo>
                    <a:pt x="6641" y="147302"/>
                  </a:lnTo>
                  <a:lnTo>
                    <a:pt x="7848" y="147906"/>
                  </a:lnTo>
                  <a:lnTo>
                    <a:pt x="9055" y="148510"/>
                  </a:lnTo>
                  <a:lnTo>
                    <a:pt x="11470" y="148510"/>
                  </a:lnTo>
                  <a:lnTo>
                    <a:pt x="11470" y="147906"/>
                  </a:lnTo>
                  <a:lnTo>
                    <a:pt x="12074" y="147302"/>
                  </a:lnTo>
                  <a:lnTo>
                    <a:pt x="11470" y="145491"/>
                  </a:lnTo>
                  <a:lnTo>
                    <a:pt x="10866" y="145491"/>
                  </a:lnTo>
                  <a:lnTo>
                    <a:pt x="10866" y="144888"/>
                  </a:lnTo>
                  <a:lnTo>
                    <a:pt x="11470" y="144284"/>
                  </a:lnTo>
                  <a:lnTo>
                    <a:pt x="11470" y="143076"/>
                  </a:lnTo>
                  <a:lnTo>
                    <a:pt x="12074" y="142473"/>
                  </a:lnTo>
                  <a:lnTo>
                    <a:pt x="12677" y="139454"/>
                  </a:lnTo>
                  <a:lnTo>
                    <a:pt x="13885" y="139454"/>
                  </a:lnTo>
                  <a:lnTo>
                    <a:pt x="13885" y="135832"/>
                  </a:lnTo>
                  <a:lnTo>
                    <a:pt x="12074" y="134625"/>
                  </a:lnTo>
                  <a:lnTo>
                    <a:pt x="10263" y="132814"/>
                  </a:lnTo>
                  <a:lnTo>
                    <a:pt x="10263" y="127380"/>
                  </a:lnTo>
                  <a:lnTo>
                    <a:pt x="10263" y="126777"/>
                  </a:lnTo>
                  <a:lnTo>
                    <a:pt x="10263" y="124965"/>
                  </a:lnTo>
                  <a:lnTo>
                    <a:pt x="11470" y="123758"/>
                  </a:lnTo>
                  <a:lnTo>
                    <a:pt x="13281" y="120136"/>
                  </a:lnTo>
                  <a:lnTo>
                    <a:pt x="10866" y="114099"/>
                  </a:lnTo>
                  <a:lnTo>
                    <a:pt x="11470" y="113495"/>
                  </a:lnTo>
                  <a:lnTo>
                    <a:pt x="12074" y="114099"/>
                  </a:lnTo>
                  <a:lnTo>
                    <a:pt x="10866" y="111684"/>
                  </a:lnTo>
                  <a:lnTo>
                    <a:pt x="11470" y="111080"/>
                  </a:lnTo>
                  <a:lnTo>
                    <a:pt x="10866" y="109873"/>
                  </a:lnTo>
                  <a:lnTo>
                    <a:pt x="10866" y="106854"/>
                  </a:lnTo>
                  <a:lnTo>
                    <a:pt x="11470" y="106251"/>
                  </a:lnTo>
                  <a:lnTo>
                    <a:pt x="12074" y="105043"/>
                  </a:lnTo>
                  <a:lnTo>
                    <a:pt x="10866" y="103232"/>
                  </a:lnTo>
                  <a:lnTo>
                    <a:pt x="13281" y="100817"/>
                  </a:lnTo>
                  <a:lnTo>
                    <a:pt x="13885" y="95384"/>
                  </a:lnTo>
                  <a:lnTo>
                    <a:pt x="13885" y="94177"/>
                  </a:lnTo>
                  <a:lnTo>
                    <a:pt x="13281" y="92969"/>
                  </a:lnTo>
                  <a:lnTo>
                    <a:pt x="13885" y="92366"/>
                  </a:lnTo>
                  <a:lnTo>
                    <a:pt x="13281" y="89951"/>
                  </a:lnTo>
                  <a:lnTo>
                    <a:pt x="13281" y="87536"/>
                  </a:lnTo>
                  <a:lnTo>
                    <a:pt x="13281" y="86329"/>
                  </a:lnTo>
                  <a:lnTo>
                    <a:pt x="13885" y="85725"/>
                  </a:lnTo>
                  <a:lnTo>
                    <a:pt x="15092" y="85725"/>
                  </a:lnTo>
                  <a:lnTo>
                    <a:pt x="14489" y="83914"/>
                  </a:lnTo>
                  <a:lnTo>
                    <a:pt x="13885" y="80895"/>
                  </a:lnTo>
                  <a:lnTo>
                    <a:pt x="13885" y="78481"/>
                  </a:lnTo>
                  <a:lnTo>
                    <a:pt x="13281" y="76066"/>
                  </a:lnTo>
                  <a:lnTo>
                    <a:pt x="13885" y="74858"/>
                  </a:lnTo>
                  <a:lnTo>
                    <a:pt x="10866" y="70029"/>
                  </a:lnTo>
                  <a:lnTo>
                    <a:pt x="9659" y="69425"/>
                  </a:lnTo>
                  <a:lnTo>
                    <a:pt x="7848" y="67614"/>
                  </a:lnTo>
                  <a:lnTo>
                    <a:pt x="7244" y="67010"/>
                  </a:lnTo>
                  <a:lnTo>
                    <a:pt x="7244" y="65803"/>
                  </a:lnTo>
                  <a:lnTo>
                    <a:pt x="6641" y="65199"/>
                  </a:lnTo>
                  <a:lnTo>
                    <a:pt x="6641" y="63992"/>
                  </a:lnTo>
                  <a:lnTo>
                    <a:pt x="6641" y="63388"/>
                  </a:lnTo>
                  <a:lnTo>
                    <a:pt x="6641" y="62181"/>
                  </a:lnTo>
                  <a:lnTo>
                    <a:pt x="6641" y="60973"/>
                  </a:lnTo>
                  <a:lnTo>
                    <a:pt x="10263" y="60973"/>
                  </a:lnTo>
                  <a:lnTo>
                    <a:pt x="23544" y="61577"/>
                  </a:lnTo>
                  <a:lnTo>
                    <a:pt x="32599" y="60973"/>
                  </a:lnTo>
                  <a:lnTo>
                    <a:pt x="31996" y="74255"/>
                  </a:lnTo>
                  <a:lnTo>
                    <a:pt x="35014" y="78481"/>
                  </a:lnTo>
                  <a:lnTo>
                    <a:pt x="35618" y="81499"/>
                  </a:lnTo>
                  <a:lnTo>
                    <a:pt x="35618" y="83914"/>
                  </a:lnTo>
                  <a:lnTo>
                    <a:pt x="36825" y="83310"/>
                  </a:lnTo>
                  <a:lnTo>
                    <a:pt x="41051" y="87536"/>
                  </a:lnTo>
                  <a:lnTo>
                    <a:pt x="41655" y="87536"/>
                  </a:lnTo>
                  <a:lnTo>
                    <a:pt x="43466" y="85725"/>
                  </a:lnTo>
                  <a:lnTo>
                    <a:pt x="45277" y="83310"/>
                  </a:lnTo>
                  <a:lnTo>
                    <a:pt x="45277" y="82706"/>
                  </a:lnTo>
                  <a:lnTo>
                    <a:pt x="45881" y="82103"/>
                  </a:lnTo>
                  <a:lnTo>
                    <a:pt x="46485" y="81499"/>
                  </a:lnTo>
                  <a:lnTo>
                    <a:pt x="49503" y="81499"/>
                  </a:lnTo>
                  <a:lnTo>
                    <a:pt x="49503" y="80292"/>
                  </a:lnTo>
                  <a:lnTo>
                    <a:pt x="50710" y="81499"/>
                  </a:lnTo>
                  <a:lnTo>
                    <a:pt x="51314" y="81499"/>
                  </a:lnTo>
                  <a:lnTo>
                    <a:pt x="50710" y="79688"/>
                  </a:lnTo>
                  <a:lnTo>
                    <a:pt x="51314" y="79084"/>
                  </a:lnTo>
                  <a:lnTo>
                    <a:pt x="54936" y="78481"/>
                  </a:lnTo>
                  <a:lnTo>
                    <a:pt x="58559" y="67614"/>
                  </a:lnTo>
                  <a:lnTo>
                    <a:pt x="59162" y="62784"/>
                  </a:lnTo>
                  <a:lnTo>
                    <a:pt x="67010" y="62784"/>
                  </a:lnTo>
                  <a:lnTo>
                    <a:pt x="71840" y="60973"/>
                  </a:lnTo>
                  <a:lnTo>
                    <a:pt x="73651" y="53125"/>
                  </a:lnTo>
                  <a:lnTo>
                    <a:pt x="73651" y="47692"/>
                  </a:lnTo>
                  <a:lnTo>
                    <a:pt x="74858" y="42259"/>
                  </a:lnTo>
                  <a:lnTo>
                    <a:pt x="78481" y="44070"/>
                  </a:lnTo>
                  <a:lnTo>
                    <a:pt x="81499" y="40448"/>
                  </a:lnTo>
                  <a:lnTo>
                    <a:pt x="88140" y="37429"/>
                  </a:lnTo>
                  <a:lnTo>
                    <a:pt x="92969" y="26563"/>
                  </a:lnTo>
                  <a:lnTo>
                    <a:pt x="95988" y="15696"/>
                  </a:lnTo>
                  <a:lnTo>
                    <a:pt x="103232" y="0"/>
                  </a:lnTo>
                  <a:lnTo>
                    <a:pt x="111684" y="22941"/>
                  </a:lnTo>
                  <a:lnTo>
                    <a:pt x="120136" y="31392"/>
                  </a:lnTo>
                  <a:lnTo>
                    <a:pt x="123758" y="27770"/>
                  </a:lnTo>
                  <a:lnTo>
                    <a:pt x="127984" y="27166"/>
                  </a:lnTo>
                  <a:lnTo>
                    <a:pt x="132209" y="28978"/>
                  </a:lnTo>
                  <a:lnTo>
                    <a:pt x="133417" y="24752"/>
                  </a:lnTo>
                  <a:lnTo>
                    <a:pt x="138850" y="28374"/>
                  </a:lnTo>
                  <a:lnTo>
                    <a:pt x="143680" y="28374"/>
                  </a:lnTo>
                  <a:lnTo>
                    <a:pt x="147906" y="25355"/>
                  </a:lnTo>
                  <a:lnTo>
                    <a:pt x="152132" y="27166"/>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70" name="Freeform: Shape 5169">
              <a:extLst>
                <a:ext uri="{FF2B5EF4-FFF2-40B4-BE49-F238E27FC236}">
                  <a16:creationId xmlns:a16="http://schemas.microsoft.com/office/drawing/2014/main" id="{42267DC3-9BFF-FF1B-7D19-A99E336F2F74}"/>
                </a:ext>
              </a:extLst>
            </p:cNvPr>
            <p:cNvSpPr/>
            <p:nvPr/>
          </p:nvSpPr>
          <p:spPr>
            <a:xfrm>
              <a:off x="10696931" y="2452821"/>
              <a:ext cx="393609" cy="422588"/>
            </a:xfrm>
            <a:custGeom>
              <a:avLst/>
              <a:gdLst>
                <a:gd name="connsiteX0" fmla="*/ 393007 w 393610"/>
                <a:gd name="connsiteY0" fmla="*/ 82103 h 422588"/>
                <a:gd name="connsiteX1" fmla="*/ 386366 w 393610"/>
                <a:gd name="connsiteY1" fmla="*/ 91158 h 422588"/>
                <a:gd name="connsiteX2" fmla="*/ 381537 w 393610"/>
                <a:gd name="connsiteY2" fmla="*/ 92366 h 422588"/>
                <a:gd name="connsiteX3" fmla="*/ 375500 w 393610"/>
                <a:gd name="connsiteY3" fmla="*/ 97799 h 422588"/>
                <a:gd name="connsiteX4" fmla="*/ 375500 w 393610"/>
                <a:gd name="connsiteY4" fmla="*/ 106854 h 422588"/>
                <a:gd name="connsiteX5" fmla="*/ 372481 w 393610"/>
                <a:gd name="connsiteY5" fmla="*/ 111080 h 422588"/>
                <a:gd name="connsiteX6" fmla="*/ 367651 w 393610"/>
                <a:gd name="connsiteY6" fmla="*/ 114099 h 422588"/>
                <a:gd name="connsiteX7" fmla="*/ 368859 w 393610"/>
                <a:gd name="connsiteY7" fmla="*/ 118325 h 422588"/>
                <a:gd name="connsiteX8" fmla="*/ 365237 w 393610"/>
                <a:gd name="connsiteY8" fmla="*/ 122551 h 422588"/>
                <a:gd name="connsiteX9" fmla="*/ 357992 w 393610"/>
                <a:gd name="connsiteY9" fmla="*/ 132813 h 422588"/>
                <a:gd name="connsiteX10" fmla="*/ 357389 w 393610"/>
                <a:gd name="connsiteY10" fmla="*/ 136436 h 422588"/>
                <a:gd name="connsiteX11" fmla="*/ 361614 w 393610"/>
                <a:gd name="connsiteY11" fmla="*/ 136436 h 422588"/>
                <a:gd name="connsiteX12" fmla="*/ 366444 w 393610"/>
                <a:gd name="connsiteY12" fmla="*/ 143076 h 422588"/>
                <a:gd name="connsiteX13" fmla="*/ 365237 w 393610"/>
                <a:gd name="connsiteY13" fmla="*/ 147906 h 422588"/>
                <a:gd name="connsiteX14" fmla="*/ 371877 w 393610"/>
                <a:gd name="connsiteY14" fmla="*/ 150924 h 422588"/>
                <a:gd name="connsiteX15" fmla="*/ 370066 w 393610"/>
                <a:gd name="connsiteY15" fmla="*/ 158772 h 422588"/>
                <a:gd name="connsiteX16" fmla="*/ 370670 w 393610"/>
                <a:gd name="connsiteY16" fmla="*/ 173261 h 422588"/>
                <a:gd name="connsiteX17" fmla="*/ 368859 w 393610"/>
                <a:gd name="connsiteY17" fmla="*/ 176883 h 422588"/>
                <a:gd name="connsiteX18" fmla="*/ 370670 w 393610"/>
                <a:gd name="connsiteY18" fmla="*/ 181109 h 422588"/>
                <a:gd name="connsiteX19" fmla="*/ 368859 w 393610"/>
                <a:gd name="connsiteY19" fmla="*/ 185335 h 422588"/>
                <a:gd name="connsiteX20" fmla="*/ 373085 w 393610"/>
                <a:gd name="connsiteY20" fmla="*/ 190768 h 422588"/>
                <a:gd name="connsiteX21" fmla="*/ 370066 w 393610"/>
                <a:gd name="connsiteY21" fmla="*/ 193787 h 422588"/>
                <a:gd name="connsiteX22" fmla="*/ 367651 w 393610"/>
                <a:gd name="connsiteY22" fmla="*/ 202842 h 422588"/>
                <a:gd name="connsiteX23" fmla="*/ 370066 w 393610"/>
                <a:gd name="connsiteY23" fmla="*/ 208879 h 422588"/>
                <a:gd name="connsiteX24" fmla="*/ 368859 w 393610"/>
                <a:gd name="connsiteY24" fmla="*/ 212501 h 422588"/>
                <a:gd name="connsiteX25" fmla="*/ 370066 w 393610"/>
                <a:gd name="connsiteY25" fmla="*/ 217331 h 422588"/>
                <a:gd name="connsiteX26" fmla="*/ 374896 w 393610"/>
                <a:gd name="connsiteY26" fmla="*/ 218538 h 422588"/>
                <a:gd name="connsiteX27" fmla="*/ 377914 w 393610"/>
                <a:gd name="connsiteY27" fmla="*/ 217331 h 422588"/>
                <a:gd name="connsiteX28" fmla="*/ 382140 w 393610"/>
                <a:gd name="connsiteY28" fmla="*/ 220953 h 422588"/>
                <a:gd name="connsiteX29" fmla="*/ 377914 w 393610"/>
                <a:gd name="connsiteY29" fmla="*/ 228198 h 422588"/>
                <a:gd name="connsiteX30" fmla="*/ 377914 w 393610"/>
                <a:gd name="connsiteY30" fmla="*/ 232423 h 422588"/>
                <a:gd name="connsiteX31" fmla="*/ 373085 w 393610"/>
                <a:gd name="connsiteY31" fmla="*/ 238460 h 422588"/>
                <a:gd name="connsiteX32" fmla="*/ 368255 w 393610"/>
                <a:gd name="connsiteY32" fmla="*/ 243290 h 422588"/>
                <a:gd name="connsiteX33" fmla="*/ 365840 w 393610"/>
                <a:gd name="connsiteY33" fmla="*/ 247516 h 422588"/>
                <a:gd name="connsiteX34" fmla="*/ 359803 w 393610"/>
                <a:gd name="connsiteY34" fmla="*/ 251742 h 422588"/>
                <a:gd name="connsiteX35" fmla="*/ 355577 w 393610"/>
                <a:gd name="connsiteY35" fmla="*/ 252346 h 422588"/>
                <a:gd name="connsiteX36" fmla="*/ 349540 w 393610"/>
                <a:gd name="connsiteY36" fmla="*/ 258383 h 422588"/>
                <a:gd name="connsiteX37" fmla="*/ 347729 w 393610"/>
                <a:gd name="connsiteY37" fmla="*/ 263212 h 422588"/>
                <a:gd name="connsiteX38" fmla="*/ 347126 w 393610"/>
                <a:gd name="connsiteY38" fmla="*/ 269853 h 422588"/>
                <a:gd name="connsiteX39" fmla="*/ 350748 w 393610"/>
                <a:gd name="connsiteY39" fmla="*/ 275286 h 422588"/>
                <a:gd name="connsiteX40" fmla="*/ 351352 w 393610"/>
                <a:gd name="connsiteY40" fmla="*/ 281323 h 422588"/>
                <a:gd name="connsiteX41" fmla="*/ 353766 w 393610"/>
                <a:gd name="connsiteY41" fmla="*/ 283738 h 422588"/>
                <a:gd name="connsiteX42" fmla="*/ 353163 w 393610"/>
                <a:gd name="connsiteY42" fmla="*/ 289775 h 422588"/>
                <a:gd name="connsiteX43" fmla="*/ 354370 w 393610"/>
                <a:gd name="connsiteY43" fmla="*/ 294604 h 422588"/>
                <a:gd name="connsiteX44" fmla="*/ 350748 w 393610"/>
                <a:gd name="connsiteY44" fmla="*/ 299434 h 422588"/>
                <a:gd name="connsiteX45" fmla="*/ 345918 w 393610"/>
                <a:gd name="connsiteY45" fmla="*/ 300038 h 422588"/>
                <a:gd name="connsiteX46" fmla="*/ 340485 w 393610"/>
                <a:gd name="connsiteY46" fmla="*/ 307886 h 422588"/>
                <a:gd name="connsiteX47" fmla="*/ 332033 w 393610"/>
                <a:gd name="connsiteY47" fmla="*/ 314526 h 422588"/>
                <a:gd name="connsiteX48" fmla="*/ 330222 w 393610"/>
                <a:gd name="connsiteY48" fmla="*/ 316941 h 422588"/>
                <a:gd name="connsiteX49" fmla="*/ 327204 w 393610"/>
                <a:gd name="connsiteY49" fmla="*/ 328411 h 422588"/>
                <a:gd name="connsiteX50" fmla="*/ 320563 w 393610"/>
                <a:gd name="connsiteY50" fmla="*/ 334448 h 422588"/>
                <a:gd name="connsiteX51" fmla="*/ 324185 w 393610"/>
                <a:gd name="connsiteY51" fmla="*/ 339278 h 422588"/>
                <a:gd name="connsiteX52" fmla="*/ 313319 w 393610"/>
                <a:gd name="connsiteY52" fmla="*/ 340485 h 422588"/>
                <a:gd name="connsiteX53" fmla="*/ 310300 w 393610"/>
                <a:gd name="connsiteY53" fmla="*/ 342900 h 422588"/>
                <a:gd name="connsiteX54" fmla="*/ 304867 w 393610"/>
                <a:gd name="connsiteY54" fmla="*/ 355578 h 422588"/>
                <a:gd name="connsiteX55" fmla="*/ 299434 w 393610"/>
                <a:gd name="connsiteY55" fmla="*/ 356785 h 422588"/>
                <a:gd name="connsiteX56" fmla="*/ 297019 w 393610"/>
                <a:gd name="connsiteY56" fmla="*/ 359200 h 422588"/>
                <a:gd name="connsiteX57" fmla="*/ 293397 w 393610"/>
                <a:gd name="connsiteY57" fmla="*/ 356181 h 422588"/>
                <a:gd name="connsiteX58" fmla="*/ 291586 w 393610"/>
                <a:gd name="connsiteY58" fmla="*/ 359200 h 422588"/>
                <a:gd name="connsiteX59" fmla="*/ 279512 w 393610"/>
                <a:gd name="connsiteY59" fmla="*/ 362822 h 422588"/>
                <a:gd name="connsiteX60" fmla="*/ 278304 w 393610"/>
                <a:gd name="connsiteY60" fmla="*/ 364030 h 422588"/>
                <a:gd name="connsiteX61" fmla="*/ 273475 w 393610"/>
                <a:gd name="connsiteY61" fmla="*/ 364633 h 422588"/>
                <a:gd name="connsiteX62" fmla="*/ 266834 w 393610"/>
                <a:gd name="connsiteY62" fmla="*/ 361615 h 422588"/>
                <a:gd name="connsiteX63" fmla="*/ 252345 w 393610"/>
                <a:gd name="connsiteY63" fmla="*/ 351956 h 422588"/>
                <a:gd name="connsiteX64" fmla="*/ 253553 w 393610"/>
                <a:gd name="connsiteY64" fmla="*/ 345315 h 422588"/>
                <a:gd name="connsiteX65" fmla="*/ 252345 w 393610"/>
                <a:gd name="connsiteY65" fmla="*/ 335052 h 422588"/>
                <a:gd name="connsiteX66" fmla="*/ 257779 w 393610"/>
                <a:gd name="connsiteY66" fmla="*/ 324185 h 422588"/>
                <a:gd name="connsiteX67" fmla="*/ 256571 w 393610"/>
                <a:gd name="connsiteY67" fmla="*/ 321771 h 422588"/>
                <a:gd name="connsiteX68" fmla="*/ 260797 w 393610"/>
                <a:gd name="connsiteY68" fmla="*/ 312112 h 422588"/>
                <a:gd name="connsiteX69" fmla="*/ 255967 w 393610"/>
                <a:gd name="connsiteY69" fmla="*/ 309697 h 422588"/>
                <a:gd name="connsiteX70" fmla="*/ 254156 w 393610"/>
                <a:gd name="connsiteY70" fmla="*/ 313319 h 422588"/>
                <a:gd name="connsiteX71" fmla="*/ 248723 w 393610"/>
                <a:gd name="connsiteY71" fmla="*/ 319960 h 422588"/>
                <a:gd name="connsiteX72" fmla="*/ 243893 w 393610"/>
                <a:gd name="connsiteY72" fmla="*/ 324789 h 422588"/>
                <a:gd name="connsiteX73" fmla="*/ 239064 w 393610"/>
                <a:gd name="connsiteY73" fmla="*/ 327204 h 422588"/>
                <a:gd name="connsiteX74" fmla="*/ 235442 w 393610"/>
                <a:gd name="connsiteY74" fmla="*/ 326600 h 422588"/>
                <a:gd name="connsiteX75" fmla="*/ 229405 w 393610"/>
                <a:gd name="connsiteY75" fmla="*/ 332637 h 422588"/>
                <a:gd name="connsiteX76" fmla="*/ 226386 w 393610"/>
                <a:gd name="connsiteY76" fmla="*/ 333241 h 422588"/>
                <a:gd name="connsiteX77" fmla="*/ 224575 w 393610"/>
                <a:gd name="connsiteY77" fmla="*/ 337467 h 422588"/>
                <a:gd name="connsiteX78" fmla="*/ 225179 w 393610"/>
                <a:gd name="connsiteY78" fmla="*/ 342296 h 422588"/>
                <a:gd name="connsiteX79" fmla="*/ 217935 w 393610"/>
                <a:gd name="connsiteY79" fmla="*/ 346522 h 422588"/>
                <a:gd name="connsiteX80" fmla="*/ 213105 w 393610"/>
                <a:gd name="connsiteY80" fmla="*/ 349541 h 422588"/>
                <a:gd name="connsiteX81" fmla="*/ 199824 w 393610"/>
                <a:gd name="connsiteY81" fmla="*/ 356181 h 422588"/>
                <a:gd name="connsiteX82" fmla="*/ 196805 w 393610"/>
                <a:gd name="connsiteY82" fmla="*/ 351956 h 422588"/>
                <a:gd name="connsiteX83" fmla="*/ 194391 w 393610"/>
                <a:gd name="connsiteY83" fmla="*/ 353767 h 422588"/>
                <a:gd name="connsiteX84" fmla="*/ 183524 w 393610"/>
                <a:gd name="connsiteY84" fmla="*/ 355578 h 422588"/>
                <a:gd name="connsiteX85" fmla="*/ 176883 w 393610"/>
                <a:gd name="connsiteY85" fmla="*/ 347730 h 422588"/>
                <a:gd name="connsiteX86" fmla="*/ 176883 w 393610"/>
                <a:gd name="connsiteY86" fmla="*/ 342900 h 422588"/>
                <a:gd name="connsiteX87" fmla="*/ 169035 w 393610"/>
                <a:gd name="connsiteY87" fmla="*/ 343504 h 422588"/>
                <a:gd name="connsiteX88" fmla="*/ 166017 w 393610"/>
                <a:gd name="connsiteY88" fmla="*/ 349541 h 422588"/>
                <a:gd name="connsiteX89" fmla="*/ 156357 w 393610"/>
                <a:gd name="connsiteY89" fmla="*/ 347126 h 422588"/>
                <a:gd name="connsiteX90" fmla="*/ 155150 w 393610"/>
                <a:gd name="connsiteY90" fmla="*/ 341089 h 422588"/>
                <a:gd name="connsiteX91" fmla="*/ 152132 w 393610"/>
                <a:gd name="connsiteY91" fmla="*/ 341089 h 422588"/>
                <a:gd name="connsiteX92" fmla="*/ 140058 w 393610"/>
                <a:gd name="connsiteY92" fmla="*/ 332637 h 422588"/>
                <a:gd name="connsiteX93" fmla="*/ 140058 w 393610"/>
                <a:gd name="connsiteY93" fmla="*/ 337467 h 422588"/>
                <a:gd name="connsiteX94" fmla="*/ 133417 w 393610"/>
                <a:gd name="connsiteY94" fmla="*/ 338674 h 422588"/>
                <a:gd name="connsiteX95" fmla="*/ 130398 w 393610"/>
                <a:gd name="connsiteY95" fmla="*/ 341693 h 422588"/>
                <a:gd name="connsiteX96" fmla="*/ 126172 w 393610"/>
                <a:gd name="connsiteY96" fmla="*/ 339882 h 422588"/>
                <a:gd name="connsiteX97" fmla="*/ 115306 w 393610"/>
                <a:gd name="connsiteY97" fmla="*/ 339278 h 422588"/>
                <a:gd name="connsiteX98" fmla="*/ 109269 w 393610"/>
                <a:gd name="connsiteY98" fmla="*/ 341693 h 422588"/>
                <a:gd name="connsiteX99" fmla="*/ 103836 w 393610"/>
                <a:gd name="connsiteY99" fmla="*/ 340485 h 422588"/>
                <a:gd name="connsiteX100" fmla="*/ 100214 w 393610"/>
                <a:gd name="connsiteY100" fmla="*/ 344711 h 422588"/>
                <a:gd name="connsiteX101" fmla="*/ 92366 w 393610"/>
                <a:gd name="connsiteY101" fmla="*/ 345919 h 422588"/>
                <a:gd name="connsiteX102" fmla="*/ 88744 w 393610"/>
                <a:gd name="connsiteY102" fmla="*/ 351352 h 422588"/>
                <a:gd name="connsiteX103" fmla="*/ 89347 w 393610"/>
                <a:gd name="connsiteY103" fmla="*/ 354974 h 422588"/>
                <a:gd name="connsiteX104" fmla="*/ 94177 w 393610"/>
                <a:gd name="connsiteY104" fmla="*/ 353163 h 422588"/>
                <a:gd name="connsiteX105" fmla="*/ 99006 w 393610"/>
                <a:gd name="connsiteY105" fmla="*/ 357993 h 422588"/>
                <a:gd name="connsiteX106" fmla="*/ 98403 w 393610"/>
                <a:gd name="connsiteY106" fmla="*/ 362218 h 422588"/>
                <a:gd name="connsiteX107" fmla="*/ 92366 w 393610"/>
                <a:gd name="connsiteY107" fmla="*/ 371878 h 422588"/>
                <a:gd name="connsiteX108" fmla="*/ 85121 w 393610"/>
                <a:gd name="connsiteY108" fmla="*/ 376103 h 422588"/>
                <a:gd name="connsiteX109" fmla="*/ 83914 w 393610"/>
                <a:gd name="connsiteY109" fmla="*/ 380933 h 422588"/>
                <a:gd name="connsiteX110" fmla="*/ 80292 w 393610"/>
                <a:gd name="connsiteY110" fmla="*/ 383348 h 422588"/>
                <a:gd name="connsiteX111" fmla="*/ 77877 w 393610"/>
                <a:gd name="connsiteY111" fmla="*/ 386970 h 422588"/>
                <a:gd name="connsiteX112" fmla="*/ 74255 w 393610"/>
                <a:gd name="connsiteY112" fmla="*/ 386366 h 422588"/>
                <a:gd name="connsiteX113" fmla="*/ 73047 w 393610"/>
                <a:gd name="connsiteY113" fmla="*/ 393007 h 422588"/>
                <a:gd name="connsiteX114" fmla="*/ 70029 w 393610"/>
                <a:gd name="connsiteY114" fmla="*/ 393611 h 422588"/>
                <a:gd name="connsiteX115" fmla="*/ 70029 w 393610"/>
                <a:gd name="connsiteY115" fmla="*/ 397837 h 422588"/>
                <a:gd name="connsiteX116" fmla="*/ 65199 w 393610"/>
                <a:gd name="connsiteY116" fmla="*/ 407496 h 422588"/>
                <a:gd name="connsiteX117" fmla="*/ 56747 w 393610"/>
                <a:gd name="connsiteY117" fmla="*/ 422588 h 422588"/>
                <a:gd name="connsiteX118" fmla="*/ 53729 w 393610"/>
                <a:gd name="connsiteY118" fmla="*/ 421984 h 422588"/>
                <a:gd name="connsiteX119" fmla="*/ 53125 w 393610"/>
                <a:gd name="connsiteY119" fmla="*/ 418362 h 422588"/>
                <a:gd name="connsiteX120" fmla="*/ 50107 w 393610"/>
                <a:gd name="connsiteY120" fmla="*/ 416551 h 422588"/>
                <a:gd name="connsiteX121" fmla="*/ 47692 w 393610"/>
                <a:gd name="connsiteY121" fmla="*/ 412325 h 422588"/>
                <a:gd name="connsiteX122" fmla="*/ 42862 w 393610"/>
                <a:gd name="connsiteY122" fmla="*/ 412929 h 422588"/>
                <a:gd name="connsiteX123" fmla="*/ 35618 w 393610"/>
                <a:gd name="connsiteY123" fmla="*/ 411118 h 422588"/>
                <a:gd name="connsiteX124" fmla="*/ 36825 w 393610"/>
                <a:gd name="connsiteY124" fmla="*/ 405685 h 422588"/>
                <a:gd name="connsiteX125" fmla="*/ 29581 w 393610"/>
                <a:gd name="connsiteY125" fmla="*/ 405081 h 422588"/>
                <a:gd name="connsiteX126" fmla="*/ 28977 w 393610"/>
                <a:gd name="connsiteY126" fmla="*/ 398440 h 422588"/>
                <a:gd name="connsiteX127" fmla="*/ 25355 w 393610"/>
                <a:gd name="connsiteY127" fmla="*/ 394818 h 422588"/>
                <a:gd name="connsiteX128" fmla="*/ 24751 w 393610"/>
                <a:gd name="connsiteY128" fmla="*/ 389988 h 422588"/>
                <a:gd name="connsiteX129" fmla="*/ 30185 w 393610"/>
                <a:gd name="connsiteY129" fmla="*/ 382140 h 422588"/>
                <a:gd name="connsiteX130" fmla="*/ 27166 w 393610"/>
                <a:gd name="connsiteY130" fmla="*/ 374896 h 422588"/>
                <a:gd name="connsiteX131" fmla="*/ 25959 w 393610"/>
                <a:gd name="connsiteY131" fmla="*/ 367652 h 422588"/>
                <a:gd name="connsiteX132" fmla="*/ 21129 w 393610"/>
                <a:gd name="connsiteY132" fmla="*/ 365237 h 422588"/>
                <a:gd name="connsiteX133" fmla="*/ 17507 w 393610"/>
                <a:gd name="connsiteY133" fmla="*/ 365237 h 422588"/>
                <a:gd name="connsiteX134" fmla="*/ 12074 w 393610"/>
                <a:gd name="connsiteY134" fmla="*/ 361615 h 422588"/>
                <a:gd name="connsiteX135" fmla="*/ 12074 w 393610"/>
                <a:gd name="connsiteY135" fmla="*/ 357993 h 422588"/>
                <a:gd name="connsiteX136" fmla="*/ 7848 w 393610"/>
                <a:gd name="connsiteY136" fmla="*/ 354370 h 422588"/>
                <a:gd name="connsiteX137" fmla="*/ 5433 w 393610"/>
                <a:gd name="connsiteY137" fmla="*/ 348333 h 422588"/>
                <a:gd name="connsiteX138" fmla="*/ 0 w 393610"/>
                <a:gd name="connsiteY138" fmla="*/ 343504 h 422588"/>
                <a:gd name="connsiteX139" fmla="*/ 2415 w 393610"/>
                <a:gd name="connsiteY139" fmla="*/ 340485 h 422588"/>
                <a:gd name="connsiteX140" fmla="*/ 8452 w 393610"/>
                <a:gd name="connsiteY140" fmla="*/ 338674 h 422588"/>
                <a:gd name="connsiteX141" fmla="*/ 12074 w 393610"/>
                <a:gd name="connsiteY141" fmla="*/ 333241 h 422588"/>
                <a:gd name="connsiteX142" fmla="*/ 15092 w 393610"/>
                <a:gd name="connsiteY142" fmla="*/ 332637 h 422588"/>
                <a:gd name="connsiteX143" fmla="*/ 17507 w 393610"/>
                <a:gd name="connsiteY143" fmla="*/ 327204 h 422588"/>
                <a:gd name="connsiteX144" fmla="*/ 27166 w 393610"/>
                <a:gd name="connsiteY144" fmla="*/ 321771 h 422588"/>
                <a:gd name="connsiteX145" fmla="*/ 31392 w 393610"/>
                <a:gd name="connsiteY145" fmla="*/ 321167 h 422588"/>
                <a:gd name="connsiteX146" fmla="*/ 38636 w 393610"/>
                <a:gd name="connsiteY146" fmla="*/ 312715 h 422588"/>
                <a:gd name="connsiteX147" fmla="*/ 43466 w 393610"/>
                <a:gd name="connsiteY147" fmla="*/ 308489 h 422588"/>
                <a:gd name="connsiteX148" fmla="*/ 44070 w 393610"/>
                <a:gd name="connsiteY148" fmla="*/ 303056 h 422588"/>
                <a:gd name="connsiteX149" fmla="*/ 51918 w 393610"/>
                <a:gd name="connsiteY149" fmla="*/ 295812 h 422588"/>
                <a:gd name="connsiteX150" fmla="*/ 59766 w 393610"/>
                <a:gd name="connsiteY150" fmla="*/ 290378 h 422588"/>
                <a:gd name="connsiteX151" fmla="*/ 60973 w 393610"/>
                <a:gd name="connsiteY151" fmla="*/ 284945 h 422588"/>
                <a:gd name="connsiteX152" fmla="*/ 65199 w 393610"/>
                <a:gd name="connsiteY152" fmla="*/ 280719 h 422588"/>
                <a:gd name="connsiteX153" fmla="*/ 71236 w 393610"/>
                <a:gd name="connsiteY153" fmla="*/ 279512 h 422588"/>
                <a:gd name="connsiteX154" fmla="*/ 72444 w 393610"/>
                <a:gd name="connsiteY154" fmla="*/ 276493 h 422588"/>
                <a:gd name="connsiteX155" fmla="*/ 77273 w 393610"/>
                <a:gd name="connsiteY155" fmla="*/ 274079 h 422588"/>
                <a:gd name="connsiteX156" fmla="*/ 73651 w 393610"/>
                <a:gd name="connsiteY156" fmla="*/ 265627 h 422588"/>
                <a:gd name="connsiteX157" fmla="*/ 73047 w 393610"/>
                <a:gd name="connsiteY157" fmla="*/ 260797 h 422588"/>
                <a:gd name="connsiteX158" fmla="*/ 86329 w 393610"/>
                <a:gd name="connsiteY158" fmla="*/ 254760 h 422588"/>
                <a:gd name="connsiteX159" fmla="*/ 89951 w 393610"/>
                <a:gd name="connsiteY159" fmla="*/ 250534 h 422588"/>
                <a:gd name="connsiteX160" fmla="*/ 93573 w 393610"/>
                <a:gd name="connsiteY160" fmla="*/ 249931 h 422588"/>
                <a:gd name="connsiteX161" fmla="*/ 95988 w 393610"/>
                <a:gd name="connsiteY161" fmla="*/ 260797 h 422588"/>
                <a:gd name="connsiteX162" fmla="*/ 92366 w 393610"/>
                <a:gd name="connsiteY162" fmla="*/ 275286 h 422588"/>
                <a:gd name="connsiteX163" fmla="*/ 95384 w 393610"/>
                <a:gd name="connsiteY163" fmla="*/ 282530 h 422588"/>
                <a:gd name="connsiteX164" fmla="*/ 100214 w 393610"/>
                <a:gd name="connsiteY164" fmla="*/ 280116 h 422588"/>
                <a:gd name="connsiteX165" fmla="*/ 101421 w 393610"/>
                <a:gd name="connsiteY165" fmla="*/ 275286 h 422588"/>
                <a:gd name="connsiteX166" fmla="*/ 106854 w 393610"/>
                <a:gd name="connsiteY166" fmla="*/ 271664 h 422588"/>
                <a:gd name="connsiteX167" fmla="*/ 113495 w 393610"/>
                <a:gd name="connsiteY167" fmla="*/ 275286 h 422588"/>
                <a:gd name="connsiteX168" fmla="*/ 115910 w 393610"/>
                <a:gd name="connsiteY168" fmla="*/ 271060 h 422588"/>
                <a:gd name="connsiteX169" fmla="*/ 120136 w 393610"/>
                <a:gd name="connsiteY169" fmla="*/ 266231 h 422588"/>
                <a:gd name="connsiteX170" fmla="*/ 129191 w 393610"/>
                <a:gd name="connsiteY170" fmla="*/ 262005 h 422588"/>
                <a:gd name="connsiteX171" fmla="*/ 134021 w 393610"/>
                <a:gd name="connsiteY171" fmla="*/ 257175 h 422588"/>
                <a:gd name="connsiteX172" fmla="*/ 131002 w 393610"/>
                <a:gd name="connsiteY172" fmla="*/ 249327 h 422588"/>
                <a:gd name="connsiteX173" fmla="*/ 128587 w 393610"/>
                <a:gd name="connsiteY173" fmla="*/ 246309 h 422588"/>
                <a:gd name="connsiteX174" fmla="*/ 128587 w 393610"/>
                <a:gd name="connsiteY174" fmla="*/ 238460 h 422588"/>
                <a:gd name="connsiteX175" fmla="*/ 130398 w 393610"/>
                <a:gd name="connsiteY175" fmla="*/ 230612 h 422588"/>
                <a:gd name="connsiteX176" fmla="*/ 135832 w 393610"/>
                <a:gd name="connsiteY176" fmla="*/ 223368 h 422588"/>
                <a:gd name="connsiteX177" fmla="*/ 134624 w 393610"/>
                <a:gd name="connsiteY177" fmla="*/ 220953 h 422588"/>
                <a:gd name="connsiteX178" fmla="*/ 138850 w 393610"/>
                <a:gd name="connsiteY178" fmla="*/ 206465 h 422588"/>
                <a:gd name="connsiteX179" fmla="*/ 137643 w 393610"/>
                <a:gd name="connsiteY179" fmla="*/ 204050 h 422588"/>
                <a:gd name="connsiteX180" fmla="*/ 140058 w 393610"/>
                <a:gd name="connsiteY180" fmla="*/ 197409 h 422588"/>
                <a:gd name="connsiteX181" fmla="*/ 144887 w 393610"/>
                <a:gd name="connsiteY181" fmla="*/ 193787 h 422588"/>
                <a:gd name="connsiteX182" fmla="*/ 146095 w 393610"/>
                <a:gd name="connsiteY182" fmla="*/ 186543 h 422588"/>
                <a:gd name="connsiteX183" fmla="*/ 148509 w 393610"/>
                <a:gd name="connsiteY183" fmla="*/ 181713 h 422588"/>
                <a:gd name="connsiteX184" fmla="*/ 152132 w 393610"/>
                <a:gd name="connsiteY184" fmla="*/ 180506 h 422588"/>
                <a:gd name="connsiteX185" fmla="*/ 158772 w 393610"/>
                <a:gd name="connsiteY185" fmla="*/ 169035 h 422588"/>
                <a:gd name="connsiteX186" fmla="*/ 159980 w 393610"/>
                <a:gd name="connsiteY186" fmla="*/ 165413 h 422588"/>
                <a:gd name="connsiteX187" fmla="*/ 166017 w 393610"/>
                <a:gd name="connsiteY187" fmla="*/ 161791 h 422588"/>
                <a:gd name="connsiteX188" fmla="*/ 171450 w 393610"/>
                <a:gd name="connsiteY188" fmla="*/ 162395 h 422588"/>
                <a:gd name="connsiteX189" fmla="*/ 171450 w 393610"/>
                <a:gd name="connsiteY189" fmla="*/ 157565 h 422588"/>
                <a:gd name="connsiteX190" fmla="*/ 174468 w 393610"/>
                <a:gd name="connsiteY190" fmla="*/ 150924 h 422588"/>
                <a:gd name="connsiteX191" fmla="*/ 173865 w 393610"/>
                <a:gd name="connsiteY191" fmla="*/ 141265 h 422588"/>
                <a:gd name="connsiteX192" fmla="*/ 176280 w 393610"/>
                <a:gd name="connsiteY192" fmla="*/ 134625 h 422588"/>
                <a:gd name="connsiteX193" fmla="*/ 179298 w 393610"/>
                <a:gd name="connsiteY193" fmla="*/ 132210 h 422588"/>
                <a:gd name="connsiteX194" fmla="*/ 181109 w 393610"/>
                <a:gd name="connsiteY194" fmla="*/ 127380 h 422588"/>
                <a:gd name="connsiteX195" fmla="*/ 187146 w 393610"/>
                <a:gd name="connsiteY195" fmla="*/ 122551 h 422588"/>
                <a:gd name="connsiteX196" fmla="*/ 191976 w 393610"/>
                <a:gd name="connsiteY196" fmla="*/ 115306 h 422588"/>
                <a:gd name="connsiteX197" fmla="*/ 195598 w 393610"/>
                <a:gd name="connsiteY197" fmla="*/ 110477 h 422588"/>
                <a:gd name="connsiteX198" fmla="*/ 196805 w 393610"/>
                <a:gd name="connsiteY198" fmla="*/ 123154 h 422588"/>
                <a:gd name="connsiteX199" fmla="*/ 198013 w 393610"/>
                <a:gd name="connsiteY199" fmla="*/ 129795 h 422588"/>
                <a:gd name="connsiteX200" fmla="*/ 202842 w 393610"/>
                <a:gd name="connsiteY200" fmla="*/ 134021 h 422588"/>
                <a:gd name="connsiteX201" fmla="*/ 204653 w 393610"/>
                <a:gd name="connsiteY201" fmla="*/ 129795 h 422588"/>
                <a:gd name="connsiteX202" fmla="*/ 210087 w 393610"/>
                <a:gd name="connsiteY202" fmla="*/ 126173 h 422588"/>
                <a:gd name="connsiteX203" fmla="*/ 210087 w 393610"/>
                <a:gd name="connsiteY203" fmla="*/ 123154 h 422588"/>
                <a:gd name="connsiteX204" fmla="*/ 215520 w 393610"/>
                <a:gd name="connsiteY204" fmla="*/ 122551 h 422588"/>
                <a:gd name="connsiteX205" fmla="*/ 219142 w 393610"/>
                <a:gd name="connsiteY205" fmla="*/ 118325 h 422588"/>
                <a:gd name="connsiteX206" fmla="*/ 223368 w 393610"/>
                <a:gd name="connsiteY206" fmla="*/ 106251 h 422588"/>
                <a:gd name="connsiteX207" fmla="*/ 221557 w 393610"/>
                <a:gd name="connsiteY207" fmla="*/ 102025 h 422588"/>
                <a:gd name="connsiteX208" fmla="*/ 222161 w 393610"/>
                <a:gd name="connsiteY208" fmla="*/ 98403 h 422588"/>
                <a:gd name="connsiteX209" fmla="*/ 231216 w 393610"/>
                <a:gd name="connsiteY209" fmla="*/ 92970 h 422588"/>
                <a:gd name="connsiteX210" fmla="*/ 234234 w 393610"/>
                <a:gd name="connsiteY210" fmla="*/ 86329 h 422588"/>
                <a:gd name="connsiteX211" fmla="*/ 240271 w 393610"/>
                <a:gd name="connsiteY211" fmla="*/ 85121 h 422588"/>
                <a:gd name="connsiteX212" fmla="*/ 243893 w 393610"/>
                <a:gd name="connsiteY212" fmla="*/ 82103 h 422588"/>
                <a:gd name="connsiteX213" fmla="*/ 245101 w 393610"/>
                <a:gd name="connsiteY213" fmla="*/ 79084 h 422588"/>
                <a:gd name="connsiteX214" fmla="*/ 249930 w 393610"/>
                <a:gd name="connsiteY214" fmla="*/ 76670 h 422588"/>
                <a:gd name="connsiteX215" fmla="*/ 259590 w 393610"/>
                <a:gd name="connsiteY215" fmla="*/ 78481 h 422588"/>
                <a:gd name="connsiteX216" fmla="*/ 260193 w 393610"/>
                <a:gd name="connsiteY216" fmla="*/ 73047 h 422588"/>
                <a:gd name="connsiteX217" fmla="*/ 263212 w 393610"/>
                <a:gd name="connsiteY217" fmla="*/ 70029 h 422588"/>
                <a:gd name="connsiteX218" fmla="*/ 265627 w 393610"/>
                <a:gd name="connsiteY218" fmla="*/ 74255 h 422588"/>
                <a:gd name="connsiteX219" fmla="*/ 272267 w 393610"/>
                <a:gd name="connsiteY219" fmla="*/ 73651 h 422588"/>
                <a:gd name="connsiteX220" fmla="*/ 278908 w 393610"/>
                <a:gd name="connsiteY220" fmla="*/ 71840 h 422588"/>
                <a:gd name="connsiteX221" fmla="*/ 288567 w 393610"/>
                <a:gd name="connsiteY221" fmla="*/ 64596 h 422588"/>
                <a:gd name="connsiteX222" fmla="*/ 291586 w 393610"/>
                <a:gd name="connsiteY222" fmla="*/ 60370 h 422588"/>
                <a:gd name="connsiteX223" fmla="*/ 293397 w 393610"/>
                <a:gd name="connsiteY223" fmla="*/ 62785 h 422588"/>
                <a:gd name="connsiteX224" fmla="*/ 297019 w 393610"/>
                <a:gd name="connsiteY224" fmla="*/ 57351 h 422588"/>
                <a:gd name="connsiteX225" fmla="*/ 303056 w 393610"/>
                <a:gd name="connsiteY225" fmla="*/ 54936 h 422588"/>
                <a:gd name="connsiteX226" fmla="*/ 305471 w 393610"/>
                <a:gd name="connsiteY226" fmla="*/ 50107 h 422588"/>
                <a:gd name="connsiteX227" fmla="*/ 306678 w 393610"/>
                <a:gd name="connsiteY227" fmla="*/ 43466 h 422588"/>
                <a:gd name="connsiteX228" fmla="*/ 313319 w 393610"/>
                <a:gd name="connsiteY228" fmla="*/ 37429 h 422588"/>
                <a:gd name="connsiteX229" fmla="*/ 316941 w 393610"/>
                <a:gd name="connsiteY229" fmla="*/ 29581 h 422588"/>
                <a:gd name="connsiteX230" fmla="*/ 320563 w 393610"/>
                <a:gd name="connsiteY230" fmla="*/ 25355 h 422588"/>
                <a:gd name="connsiteX231" fmla="*/ 325997 w 393610"/>
                <a:gd name="connsiteY231" fmla="*/ 22941 h 422588"/>
                <a:gd name="connsiteX232" fmla="*/ 330222 w 393610"/>
                <a:gd name="connsiteY232" fmla="*/ 24148 h 422588"/>
                <a:gd name="connsiteX233" fmla="*/ 335052 w 393610"/>
                <a:gd name="connsiteY233" fmla="*/ 22941 h 422588"/>
                <a:gd name="connsiteX234" fmla="*/ 341089 w 393610"/>
                <a:gd name="connsiteY234" fmla="*/ 28978 h 422588"/>
                <a:gd name="connsiteX235" fmla="*/ 348333 w 393610"/>
                <a:gd name="connsiteY235" fmla="*/ 27166 h 422588"/>
                <a:gd name="connsiteX236" fmla="*/ 351352 w 393610"/>
                <a:gd name="connsiteY236" fmla="*/ 24148 h 422588"/>
                <a:gd name="connsiteX237" fmla="*/ 361614 w 393610"/>
                <a:gd name="connsiteY237" fmla="*/ 20526 h 422588"/>
                <a:gd name="connsiteX238" fmla="*/ 366444 w 393610"/>
                <a:gd name="connsiteY238" fmla="*/ 17507 h 422588"/>
                <a:gd name="connsiteX239" fmla="*/ 367651 w 393610"/>
                <a:gd name="connsiteY239" fmla="*/ 13885 h 422588"/>
                <a:gd name="connsiteX240" fmla="*/ 375500 w 393610"/>
                <a:gd name="connsiteY240" fmla="*/ 8452 h 422588"/>
                <a:gd name="connsiteX241" fmla="*/ 383951 w 393610"/>
                <a:gd name="connsiteY241" fmla="*/ 0 h 422588"/>
                <a:gd name="connsiteX242" fmla="*/ 385159 w 393610"/>
                <a:gd name="connsiteY242" fmla="*/ 8452 h 422588"/>
                <a:gd name="connsiteX243" fmla="*/ 383951 w 393610"/>
                <a:gd name="connsiteY243" fmla="*/ 12074 h 422588"/>
                <a:gd name="connsiteX244" fmla="*/ 388177 w 393610"/>
                <a:gd name="connsiteY244" fmla="*/ 16904 h 422588"/>
                <a:gd name="connsiteX245" fmla="*/ 386366 w 393610"/>
                <a:gd name="connsiteY245" fmla="*/ 18715 h 422588"/>
                <a:gd name="connsiteX246" fmla="*/ 388781 w 393610"/>
                <a:gd name="connsiteY246" fmla="*/ 25355 h 422588"/>
                <a:gd name="connsiteX247" fmla="*/ 391799 w 393610"/>
                <a:gd name="connsiteY247" fmla="*/ 28374 h 422588"/>
                <a:gd name="connsiteX248" fmla="*/ 391196 w 393610"/>
                <a:gd name="connsiteY248" fmla="*/ 36222 h 422588"/>
                <a:gd name="connsiteX249" fmla="*/ 387574 w 393610"/>
                <a:gd name="connsiteY249" fmla="*/ 36222 h 422588"/>
                <a:gd name="connsiteX250" fmla="*/ 381537 w 393610"/>
                <a:gd name="connsiteY250" fmla="*/ 41052 h 422588"/>
                <a:gd name="connsiteX251" fmla="*/ 384555 w 393610"/>
                <a:gd name="connsiteY251" fmla="*/ 47088 h 422588"/>
                <a:gd name="connsiteX252" fmla="*/ 388177 w 393610"/>
                <a:gd name="connsiteY252" fmla="*/ 56748 h 422588"/>
                <a:gd name="connsiteX253" fmla="*/ 393611 w 393610"/>
                <a:gd name="connsiteY253" fmla="*/ 59766 h 422588"/>
                <a:gd name="connsiteX254" fmla="*/ 388781 w 393610"/>
                <a:gd name="connsiteY254" fmla="*/ 66407 h 422588"/>
                <a:gd name="connsiteX255" fmla="*/ 388177 w 393610"/>
                <a:gd name="connsiteY255" fmla="*/ 71236 h 422588"/>
                <a:gd name="connsiteX256" fmla="*/ 392403 w 393610"/>
                <a:gd name="connsiteY256" fmla="*/ 76066 h 422588"/>
                <a:gd name="connsiteX257" fmla="*/ 393007 w 393610"/>
                <a:gd name="connsiteY257" fmla="*/ 82103 h 4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393610" h="422588">
                  <a:moveTo>
                    <a:pt x="393007" y="82103"/>
                  </a:moveTo>
                  <a:lnTo>
                    <a:pt x="386366" y="91158"/>
                  </a:lnTo>
                  <a:lnTo>
                    <a:pt x="381537" y="92366"/>
                  </a:lnTo>
                  <a:lnTo>
                    <a:pt x="375500" y="97799"/>
                  </a:lnTo>
                  <a:lnTo>
                    <a:pt x="375500" y="106854"/>
                  </a:lnTo>
                  <a:lnTo>
                    <a:pt x="372481" y="111080"/>
                  </a:lnTo>
                  <a:lnTo>
                    <a:pt x="367651" y="114099"/>
                  </a:lnTo>
                  <a:lnTo>
                    <a:pt x="368859" y="118325"/>
                  </a:lnTo>
                  <a:lnTo>
                    <a:pt x="365237" y="122551"/>
                  </a:lnTo>
                  <a:lnTo>
                    <a:pt x="357992" y="132813"/>
                  </a:lnTo>
                  <a:lnTo>
                    <a:pt x="357389" y="136436"/>
                  </a:lnTo>
                  <a:lnTo>
                    <a:pt x="361614" y="136436"/>
                  </a:lnTo>
                  <a:lnTo>
                    <a:pt x="366444" y="143076"/>
                  </a:lnTo>
                  <a:lnTo>
                    <a:pt x="365237" y="147906"/>
                  </a:lnTo>
                  <a:lnTo>
                    <a:pt x="371877" y="150924"/>
                  </a:lnTo>
                  <a:lnTo>
                    <a:pt x="370066" y="158772"/>
                  </a:lnTo>
                  <a:lnTo>
                    <a:pt x="370670" y="173261"/>
                  </a:lnTo>
                  <a:lnTo>
                    <a:pt x="368859" y="176883"/>
                  </a:lnTo>
                  <a:lnTo>
                    <a:pt x="370670" y="181109"/>
                  </a:lnTo>
                  <a:lnTo>
                    <a:pt x="368859" y="185335"/>
                  </a:lnTo>
                  <a:lnTo>
                    <a:pt x="373085" y="190768"/>
                  </a:lnTo>
                  <a:lnTo>
                    <a:pt x="370066" y="193787"/>
                  </a:lnTo>
                  <a:lnTo>
                    <a:pt x="367651" y="202842"/>
                  </a:lnTo>
                  <a:lnTo>
                    <a:pt x="370066" y="208879"/>
                  </a:lnTo>
                  <a:lnTo>
                    <a:pt x="368859" y="212501"/>
                  </a:lnTo>
                  <a:lnTo>
                    <a:pt x="370066" y="217331"/>
                  </a:lnTo>
                  <a:lnTo>
                    <a:pt x="374896" y="218538"/>
                  </a:lnTo>
                  <a:lnTo>
                    <a:pt x="377914" y="217331"/>
                  </a:lnTo>
                  <a:lnTo>
                    <a:pt x="382140" y="220953"/>
                  </a:lnTo>
                  <a:lnTo>
                    <a:pt x="377914" y="228198"/>
                  </a:lnTo>
                  <a:lnTo>
                    <a:pt x="377914" y="232423"/>
                  </a:lnTo>
                  <a:lnTo>
                    <a:pt x="373085" y="238460"/>
                  </a:lnTo>
                  <a:lnTo>
                    <a:pt x="368255" y="243290"/>
                  </a:lnTo>
                  <a:lnTo>
                    <a:pt x="365840" y="247516"/>
                  </a:lnTo>
                  <a:lnTo>
                    <a:pt x="359803" y="251742"/>
                  </a:lnTo>
                  <a:lnTo>
                    <a:pt x="355577" y="252346"/>
                  </a:lnTo>
                  <a:lnTo>
                    <a:pt x="349540" y="258383"/>
                  </a:lnTo>
                  <a:lnTo>
                    <a:pt x="347729" y="263212"/>
                  </a:lnTo>
                  <a:lnTo>
                    <a:pt x="347126" y="269853"/>
                  </a:lnTo>
                  <a:lnTo>
                    <a:pt x="350748" y="275286"/>
                  </a:lnTo>
                  <a:lnTo>
                    <a:pt x="351352" y="281323"/>
                  </a:lnTo>
                  <a:lnTo>
                    <a:pt x="353766" y="283738"/>
                  </a:lnTo>
                  <a:lnTo>
                    <a:pt x="353163" y="289775"/>
                  </a:lnTo>
                  <a:lnTo>
                    <a:pt x="354370" y="294604"/>
                  </a:lnTo>
                  <a:lnTo>
                    <a:pt x="350748" y="299434"/>
                  </a:lnTo>
                  <a:lnTo>
                    <a:pt x="345918" y="300038"/>
                  </a:lnTo>
                  <a:lnTo>
                    <a:pt x="340485" y="307886"/>
                  </a:lnTo>
                  <a:lnTo>
                    <a:pt x="332033" y="314526"/>
                  </a:lnTo>
                  <a:lnTo>
                    <a:pt x="330222" y="316941"/>
                  </a:lnTo>
                  <a:lnTo>
                    <a:pt x="327204" y="328411"/>
                  </a:lnTo>
                  <a:lnTo>
                    <a:pt x="320563" y="334448"/>
                  </a:lnTo>
                  <a:lnTo>
                    <a:pt x="324185" y="339278"/>
                  </a:lnTo>
                  <a:lnTo>
                    <a:pt x="313319" y="340485"/>
                  </a:lnTo>
                  <a:lnTo>
                    <a:pt x="310300" y="342900"/>
                  </a:lnTo>
                  <a:lnTo>
                    <a:pt x="304867" y="355578"/>
                  </a:lnTo>
                  <a:lnTo>
                    <a:pt x="299434" y="356785"/>
                  </a:lnTo>
                  <a:lnTo>
                    <a:pt x="297019" y="359200"/>
                  </a:lnTo>
                  <a:lnTo>
                    <a:pt x="293397" y="356181"/>
                  </a:lnTo>
                  <a:lnTo>
                    <a:pt x="291586" y="359200"/>
                  </a:lnTo>
                  <a:lnTo>
                    <a:pt x="279512" y="362822"/>
                  </a:lnTo>
                  <a:lnTo>
                    <a:pt x="278304" y="364030"/>
                  </a:lnTo>
                  <a:lnTo>
                    <a:pt x="273475" y="364633"/>
                  </a:lnTo>
                  <a:lnTo>
                    <a:pt x="266834" y="361615"/>
                  </a:lnTo>
                  <a:lnTo>
                    <a:pt x="252345" y="351956"/>
                  </a:lnTo>
                  <a:lnTo>
                    <a:pt x="253553" y="345315"/>
                  </a:lnTo>
                  <a:lnTo>
                    <a:pt x="252345" y="335052"/>
                  </a:lnTo>
                  <a:lnTo>
                    <a:pt x="257779" y="324185"/>
                  </a:lnTo>
                  <a:lnTo>
                    <a:pt x="256571" y="321771"/>
                  </a:lnTo>
                  <a:lnTo>
                    <a:pt x="260797" y="312112"/>
                  </a:lnTo>
                  <a:lnTo>
                    <a:pt x="255967" y="309697"/>
                  </a:lnTo>
                  <a:lnTo>
                    <a:pt x="254156" y="313319"/>
                  </a:lnTo>
                  <a:lnTo>
                    <a:pt x="248723" y="319960"/>
                  </a:lnTo>
                  <a:lnTo>
                    <a:pt x="243893" y="324789"/>
                  </a:lnTo>
                  <a:lnTo>
                    <a:pt x="239064" y="327204"/>
                  </a:lnTo>
                  <a:lnTo>
                    <a:pt x="235442" y="326600"/>
                  </a:lnTo>
                  <a:lnTo>
                    <a:pt x="229405" y="332637"/>
                  </a:lnTo>
                  <a:lnTo>
                    <a:pt x="226386" y="333241"/>
                  </a:lnTo>
                  <a:lnTo>
                    <a:pt x="224575" y="337467"/>
                  </a:lnTo>
                  <a:lnTo>
                    <a:pt x="225179" y="342296"/>
                  </a:lnTo>
                  <a:lnTo>
                    <a:pt x="217935" y="346522"/>
                  </a:lnTo>
                  <a:lnTo>
                    <a:pt x="213105" y="349541"/>
                  </a:lnTo>
                  <a:lnTo>
                    <a:pt x="199824" y="356181"/>
                  </a:lnTo>
                  <a:lnTo>
                    <a:pt x="196805" y="351956"/>
                  </a:lnTo>
                  <a:lnTo>
                    <a:pt x="194391" y="353767"/>
                  </a:lnTo>
                  <a:lnTo>
                    <a:pt x="183524" y="355578"/>
                  </a:lnTo>
                  <a:lnTo>
                    <a:pt x="176883" y="347730"/>
                  </a:lnTo>
                  <a:lnTo>
                    <a:pt x="176883" y="342900"/>
                  </a:lnTo>
                  <a:lnTo>
                    <a:pt x="169035" y="343504"/>
                  </a:lnTo>
                  <a:lnTo>
                    <a:pt x="166017" y="349541"/>
                  </a:lnTo>
                  <a:lnTo>
                    <a:pt x="156357" y="347126"/>
                  </a:lnTo>
                  <a:lnTo>
                    <a:pt x="155150" y="341089"/>
                  </a:lnTo>
                  <a:lnTo>
                    <a:pt x="152132" y="341089"/>
                  </a:lnTo>
                  <a:lnTo>
                    <a:pt x="140058" y="332637"/>
                  </a:lnTo>
                  <a:lnTo>
                    <a:pt x="140058" y="337467"/>
                  </a:lnTo>
                  <a:lnTo>
                    <a:pt x="133417" y="338674"/>
                  </a:lnTo>
                  <a:lnTo>
                    <a:pt x="130398" y="341693"/>
                  </a:lnTo>
                  <a:lnTo>
                    <a:pt x="126172" y="339882"/>
                  </a:lnTo>
                  <a:lnTo>
                    <a:pt x="115306" y="339278"/>
                  </a:lnTo>
                  <a:lnTo>
                    <a:pt x="109269" y="341693"/>
                  </a:lnTo>
                  <a:lnTo>
                    <a:pt x="103836" y="340485"/>
                  </a:lnTo>
                  <a:lnTo>
                    <a:pt x="100214" y="344711"/>
                  </a:lnTo>
                  <a:lnTo>
                    <a:pt x="92366" y="345919"/>
                  </a:lnTo>
                  <a:lnTo>
                    <a:pt x="88744" y="351352"/>
                  </a:lnTo>
                  <a:lnTo>
                    <a:pt x="89347" y="354974"/>
                  </a:lnTo>
                  <a:lnTo>
                    <a:pt x="94177" y="353163"/>
                  </a:lnTo>
                  <a:lnTo>
                    <a:pt x="99006" y="357993"/>
                  </a:lnTo>
                  <a:lnTo>
                    <a:pt x="98403" y="362218"/>
                  </a:lnTo>
                  <a:lnTo>
                    <a:pt x="92366" y="371878"/>
                  </a:lnTo>
                  <a:lnTo>
                    <a:pt x="85121" y="376103"/>
                  </a:lnTo>
                  <a:lnTo>
                    <a:pt x="83914" y="380933"/>
                  </a:lnTo>
                  <a:lnTo>
                    <a:pt x="80292" y="383348"/>
                  </a:lnTo>
                  <a:lnTo>
                    <a:pt x="77877" y="386970"/>
                  </a:lnTo>
                  <a:lnTo>
                    <a:pt x="74255" y="386366"/>
                  </a:lnTo>
                  <a:lnTo>
                    <a:pt x="73047" y="393007"/>
                  </a:lnTo>
                  <a:lnTo>
                    <a:pt x="70029" y="393611"/>
                  </a:lnTo>
                  <a:lnTo>
                    <a:pt x="70029" y="397837"/>
                  </a:lnTo>
                  <a:lnTo>
                    <a:pt x="65199" y="407496"/>
                  </a:lnTo>
                  <a:lnTo>
                    <a:pt x="56747" y="422588"/>
                  </a:lnTo>
                  <a:lnTo>
                    <a:pt x="53729" y="421984"/>
                  </a:lnTo>
                  <a:lnTo>
                    <a:pt x="53125" y="418362"/>
                  </a:lnTo>
                  <a:lnTo>
                    <a:pt x="50107" y="416551"/>
                  </a:lnTo>
                  <a:lnTo>
                    <a:pt x="47692" y="412325"/>
                  </a:lnTo>
                  <a:lnTo>
                    <a:pt x="42862" y="412929"/>
                  </a:lnTo>
                  <a:lnTo>
                    <a:pt x="35618" y="411118"/>
                  </a:lnTo>
                  <a:lnTo>
                    <a:pt x="36825" y="405685"/>
                  </a:lnTo>
                  <a:lnTo>
                    <a:pt x="29581" y="405081"/>
                  </a:lnTo>
                  <a:lnTo>
                    <a:pt x="28977" y="398440"/>
                  </a:lnTo>
                  <a:lnTo>
                    <a:pt x="25355" y="394818"/>
                  </a:lnTo>
                  <a:lnTo>
                    <a:pt x="24751" y="389988"/>
                  </a:lnTo>
                  <a:lnTo>
                    <a:pt x="30185" y="382140"/>
                  </a:lnTo>
                  <a:lnTo>
                    <a:pt x="27166" y="374896"/>
                  </a:lnTo>
                  <a:lnTo>
                    <a:pt x="25959" y="367652"/>
                  </a:lnTo>
                  <a:lnTo>
                    <a:pt x="21129" y="365237"/>
                  </a:lnTo>
                  <a:lnTo>
                    <a:pt x="17507" y="365237"/>
                  </a:lnTo>
                  <a:lnTo>
                    <a:pt x="12074" y="361615"/>
                  </a:lnTo>
                  <a:lnTo>
                    <a:pt x="12074" y="357993"/>
                  </a:lnTo>
                  <a:lnTo>
                    <a:pt x="7848" y="354370"/>
                  </a:lnTo>
                  <a:lnTo>
                    <a:pt x="5433" y="348333"/>
                  </a:lnTo>
                  <a:lnTo>
                    <a:pt x="0" y="343504"/>
                  </a:lnTo>
                  <a:lnTo>
                    <a:pt x="2415" y="340485"/>
                  </a:lnTo>
                  <a:lnTo>
                    <a:pt x="8452" y="338674"/>
                  </a:lnTo>
                  <a:lnTo>
                    <a:pt x="12074" y="333241"/>
                  </a:lnTo>
                  <a:lnTo>
                    <a:pt x="15092" y="332637"/>
                  </a:lnTo>
                  <a:lnTo>
                    <a:pt x="17507" y="327204"/>
                  </a:lnTo>
                  <a:lnTo>
                    <a:pt x="27166" y="321771"/>
                  </a:lnTo>
                  <a:lnTo>
                    <a:pt x="31392" y="321167"/>
                  </a:lnTo>
                  <a:lnTo>
                    <a:pt x="38636" y="312715"/>
                  </a:lnTo>
                  <a:lnTo>
                    <a:pt x="43466" y="308489"/>
                  </a:lnTo>
                  <a:lnTo>
                    <a:pt x="44070" y="303056"/>
                  </a:lnTo>
                  <a:lnTo>
                    <a:pt x="51918" y="295812"/>
                  </a:lnTo>
                  <a:lnTo>
                    <a:pt x="59766" y="290378"/>
                  </a:lnTo>
                  <a:lnTo>
                    <a:pt x="60973" y="284945"/>
                  </a:lnTo>
                  <a:lnTo>
                    <a:pt x="65199" y="280719"/>
                  </a:lnTo>
                  <a:lnTo>
                    <a:pt x="71236" y="279512"/>
                  </a:lnTo>
                  <a:lnTo>
                    <a:pt x="72444" y="276493"/>
                  </a:lnTo>
                  <a:lnTo>
                    <a:pt x="77273" y="274079"/>
                  </a:lnTo>
                  <a:lnTo>
                    <a:pt x="73651" y="265627"/>
                  </a:lnTo>
                  <a:lnTo>
                    <a:pt x="73047" y="260797"/>
                  </a:lnTo>
                  <a:lnTo>
                    <a:pt x="86329" y="254760"/>
                  </a:lnTo>
                  <a:lnTo>
                    <a:pt x="89951" y="250534"/>
                  </a:lnTo>
                  <a:lnTo>
                    <a:pt x="93573" y="249931"/>
                  </a:lnTo>
                  <a:lnTo>
                    <a:pt x="95988" y="260797"/>
                  </a:lnTo>
                  <a:lnTo>
                    <a:pt x="92366" y="275286"/>
                  </a:lnTo>
                  <a:lnTo>
                    <a:pt x="95384" y="282530"/>
                  </a:lnTo>
                  <a:lnTo>
                    <a:pt x="100214" y="280116"/>
                  </a:lnTo>
                  <a:lnTo>
                    <a:pt x="101421" y="275286"/>
                  </a:lnTo>
                  <a:lnTo>
                    <a:pt x="106854" y="271664"/>
                  </a:lnTo>
                  <a:lnTo>
                    <a:pt x="113495" y="275286"/>
                  </a:lnTo>
                  <a:lnTo>
                    <a:pt x="115910" y="271060"/>
                  </a:lnTo>
                  <a:lnTo>
                    <a:pt x="120136" y="266231"/>
                  </a:lnTo>
                  <a:lnTo>
                    <a:pt x="129191" y="262005"/>
                  </a:lnTo>
                  <a:lnTo>
                    <a:pt x="134021" y="257175"/>
                  </a:lnTo>
                  <a:lnTo>
                    <a:pt x="131002" y="249327"/>
                  </a:lnTo>
                  <a:lnTo>
                    <a:pt x="128587" y="246309"/>
                  </a:lnTo>
                  <a:lnTo>
                    <a:pt x="128587" y="238460"/>
                  </a:lnTo>
                  <a:lnTo>
                    <a:pt x="130398" y="230612"/>
                  </a:lnTo>
                  <a:lnTo>
                    <a:pt x="135832" y="223368"/>
                  </a:lnTo>
                  <a:lnTo>
                    <a:pt x="134624" y="220953"/>
                  </a:lnTo>
                  <a:lnTo>
                    <a:pt x="138850" y="206465"/>
                  </a:lnTo>
                  <a:lnTo>
                    <a:pt x="137643" y="204050"/>
                  </a:lnTo>
                  <a:lnTo>
                    <a:pt x="140058" y="197409"/>
                  </a:lnTo>
                  <a:lnTo>
                    <a:pt x="144887" y="193787"/>
                  </a:lnTo>
                  <a:lnTo>
                    <a:pt x="146095" y="186543"/>
                  </a:lnTo>
                  <a:lnTo>
                    <a:pt x="148509" y="181713"/>
                  </a:lnTo>
                  <a:lnTo>
                    <a:pt x="152132" y="180506"/>
                  </a:lnTo>
                  <a:lnTo>
                    <a:pt x="158772" y="169035"/>
                  </a:lnTo>
                  <a:lnTo>
                    <a:pt x="159980" y="165413"/>
                  </a:lnTo>
                  <a:lnTo>
                    <a:pt x="166017" y="161791"/>
                  </a:lnTo>
                  <a:lnTo>
                    <a:pt x="171450" y="162395"/>
                  </a:lnTo>
                  <a:lnTo>
                    <a:pt x="171450" y="157565"/>
                  </a:lnTo>
                  <a:lnTo>
                    <a:pt x="174468" y="150924"/>
                  </a:lnTo>
                  <a:lnTo>
                    <a:pt x="173865" y="141265"/>
                  </a:lnTo>
                  <a:lnTo>
                    <a:pt x="176280" y="134625"/>
                  </a:lnTo>
                  <a:lnTo>
                    <a:pt x="179298" y="132210"/>
                  </a:lnTo>
                  <a:lnTo>
                    <a:pt x="181109" y="127380"/>
                  </a:lnTo>
                  <a:lnTo>
                    <a:pt x="187146" y="122551"/>
                  </a:lnTo>
                  <a:lnTo>
                    <a:pt x="191976" y="115306"/>
                  </a:lnTo>
                  <a:lnTo>
                    <a:pt x="195598" y="110477"/>
                  </a:lnTo>
                  <a:lnTo>
                    <a:pt x="196805" y="123154"/>
                  </a:lnTo>
                  <a:lnTo>
                    <a:pt x="198013" y="129795"/>
                  </a:lnTo>
                  <a:lnTo>
                    <a:pt x="202842" y="134021"/>
                  </a:lnTo>
                  <a:lnTo>
                    <a:pt x="204653" y="129795"/>
                  </a:lnTo>
                  <a:lnTo>
                    <a:pt x="210087" y="126173"/>
                  </a:lnTo>
                  <a:lnTo>
                    <a:pt x="210087" y="123154"/>
                  </a:lnTo>
                  <a:lnTo>
                    <a:pt x="215520" y="122551"/>
                  </a:lnTo>
                  <a:lnTo>
                    <a:pt x="219142" y="118325"/>
                  </a:lnTo>
                  <a:lnTo>
                    <a:pt x="223368" y="106251"/>
                  </a:lnTo>
                  <a:lnTo>
                    <a:pt x="221557" y="102025"/>
                  </a:lnTo>
                  <a:lnTo>
                    <a:pt x="222161" y="98403"/>
                  </a:lnTo>
                  <a:lnTo>
                    <a:pt x="231216" y="92970"/>
                  </a:lnTo>
                  <a:lnTo>
                    <a:pt x="234234" y="86329"/>
                  </a:lnTo>
                  <a:lnTo>
                    <a:pt x="240271" y="85121"/>
                  </a:lnTo>
                  <a:lnTo>
                    <a:pt x="243893" y="82103"/>
                  </a:lnTo>
                  <a:lnTo>
                    <a:pt x="245101" y="79084"/>
                  </a:lnTo>
                  <a:lnTo>
                    <a:pt x="249930" y="76670"/>
                  </a:lnTo>
                  <a:lnTo>
                    <a:pt x="259590" y="78481"/>
                  </a:lnTo>
                  <a:lnTo>
                    <a:pt x="260193" y="73047"/>
                  </a:lnTo>
                  <a:lnTo>
                    <a:pt x="263212" y="70029"/>
                  </a:lnTo>
                  <a:lnTo>
                    <a:pt x="265627" y="74255"/>
                  </a:lnTo>
                  <a:lnTo>
                    <a:pt x="272267" y="73651"/>
                  </a:lnTo>
                  <a:lnTo>
                    <a:pt x="278908" y="71840"/>
                  </a:lnTo>
                  <a:lnTo>
                    <a:pt x="288567" y="64596"/>
                  </a:lnTo>
                  <a:lnTo>
                    <a:pt x="291586" y="60370"/>
                  </a:lnTo>
                  <a:lnTo>
                    <a:pt x="293397" y="62785"/>
                  </a:lnTo>
                  <a:lnTo>
                    <a:pt x="297019" y="57351"/>
                  </a:lnTo>
                  <a:lnTo>
                    <a:pt x="303056" y="54936"/>
                  </a:lnTo>
                  <a:lnTo>
                    <a:pt x="305471" y="50107"/>
                  </a:lnTo>
                  <a:lnTo>
                    <a:pt x="306678" y="43466"/>
                  </a:lnTo>
                  <a:lnTo>
                    <a:pt x="313319" y="37429"/>
                  </a:lnTo>
                  <a:lnTo>
                    <a:pt x="316941" y="29581"/>
                  </a:lnTo>
                  <a:lnTo>
                    <a:pt x="320563" y="25355"/>
                  </a:lnTo>
                  <a:lnTo>
                    <a:pt x="325997" y="22941"/>
                  </a:lnTo>
                  <a:lnTo>
                    <a:pt x="330222" y="24148"/>
                  </a:lnTo>
                  <a:lnTo>
                    <a:pt x="335052" y="22941"/>
                  </a:lnTo>
                  <a:lnTo>
                    <a:pt x="341089" y="28978"/>
                  </a:lnTo>
                  <a:lnTo>
                    <a:pt x="348333" y="27166"/>
                  </a:lnTo>
                  <a:lnTo>
                    <a:pt x="351352" y="24148"/>
                  </a:lnTo>
                  <a:lnTo>
                    <a:pt x="361614" y="20526"/>
                  </a:lnTo>
                  <a:lnTo>
                    <a:pt x="366444" y="17507"/>
                  </a:lnTo>
                  <a:lnTo>
                    <a:pt x="367651" y="13885"/>
                  </a:lnTo>
                  <a:lnTo>
                    <a:pt x="375500" y="8452"/>
                  </a:lnTo>
                  <a:lnTo>
                    <a:pt x="383951" y="0"/>
                  </a:lnTo>
                  <a:lnTo>
                    <a:pt x="385159" y="8452"/>
                  </a:lnTo>
                  <a:lnTo>
                    <a:pt x="383951" y="12074"/>
                  </a:lnTo>
                  <a:lnTo>
                    <a:pt x="388177" y="16904"/>
                  </a:lnTo>
                  <a:lnTo>
                    <a:pt x="386366" y="18715"/>
                  </a:lnTo>
                  <a:lnTo>
                    <a:pt x="388781" y="25355"/>
                  </a:lnTo>
                  <a:lnTo>
                    <a:pt x="391799" y="28374"/>
                  </a:lnTo>
                  <a:lnTo>
                    <a:pt x="391196" y="36222"/>
                  </a:lnTo>
                  <a:lnTo>
                    <a:pt x="387574" y="36222"/>
                  </a:lnTo>
                  <a:lnTo>
                    <a:pt x="381537" y="41052"/>
                  </a:lnTo>
                  <a:lnTo>
                    <a:pt x="384555" y="47088"/>
                  </a:lnTo>
                  <a:lnTo>
                    <a:pt x="388177" y="56748"/>
                  </a:lnTo>
                  <a:lnTo>
                    <a:pt x="393611" y="59766"/>
                  </a:lnTo>
                  <a:lnTo>
                    <a:pt x="388781" y="66407"/>
                  </a:lnTo>
                  <a:lnTo>
                    <a:pt x="388177" y="71236"/>
                  </a:lnTo>
                  <a:lnTo>
                    <a:pt x="392403" y="76066"/>
                  </a:lnTo>
                  <a:lnTo>
                    <a:pt x="393007" y="82103"/>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71" name="Freeform: Shape 5170">
              <a:extLst>
                <a:ext uri="{FF2B5EF4-FFF2-40B4-BE49-F238E27FC236}">
                  <a16:creationId xmlns:a16="http://schemas.microsoft.com/office/drawing/2014/main" id="{184A4B2C-378B-2D1D-E4AA-541806E4C8B3}"/>
                </a:ext>
              </a:extLst>
            </p:cNvPr>
            <p:cNvSpPr/>
            <p:nvPr/>
          </p:nvSpPr>
          <p:spPr>
            <a:xfrm>
              <a:off x="8233847" y="3470656"/>
              <a:ext cx="1256897" cy="1045603"/>
            </a:xfrm>
            <a:custGeom>
              <a:avLst/>
              <a:gdLst>
                <a:gd name="connsiteX0" fmla="*/ 690026 w 1256897"/>
                <a:gd name="connsiteY0" fmla="*/ 766092 h 1045603"/>
                <a:gd name="connsiteX1" fmla="*/ 695459 w 1256897"/>
                <a:gd name="connsiteY1" fmla="*/ 766695 h 1045603"/>
                <a:gd name="connsiteX2" fmla="*/ 695459 w 1256897"/>
                <a:gd name="connsiteY2" fmla="*/ 764281 h 1045603"/>
                <a:gd name="connsiteX3" fmla="*/ 700289 w 1256897"/>
                <a:gd name="connsiteY3" fmla="*/ 763073 h 1045603"/>
                <a:gd name="connsiteX4" fmla="*/ 696063 w 1256897"/>
                <a:gd name="connsiteY4" fmla="*/ 770317 h 1045603"/>
                <a:gd name="connsiteX5" fmla="*/ 690026 w 1256897"/>
                <a:gd name="connsiteY5" fmla="*/ 766092 h 1045603"/>
                <a:gd name="connsiteX6" fmla="*/ 1006967 w 1256897"/>
                <a:gd name="connsiteY6" fmla="*/ 554194 h 1045603"/>
                <a:gd name="connsiteX7" fmla="*/ 1011796 w 1256897"/>
                <a:gd name="connsiteY7" fmla="*/ 557212 h 1045603"/>
                <a:gd name="connsiteX8" fmla="*/ 1013004 w 1256897"/>
                <a:gd name="connsiteY8" fmla="*/ 560834 h 1045603"/>
                <a:gd name="connsiteX9" fmla="*/ 1009382 w 1256897"/>
                <a:gd name="connsiteY9" fmla="*/ 560834 h 1045603"/>
                <a:gd name="connsiteX10" fmla="*/ 1002137 w 1256897"/>
                <a:gd name="connsiteY10" fmla="*/ 558420 h 1045603"/>
                <a:gd name="connsiteX11" fmla="*/ 1006967 w 1256897"/>
                <a:gd name="connsiteY11" fmla="*/ 554194 h 1045603"/>
                <a:gd name="connsiteX12" fmla="*/ 1130725 w 1256897"/>
                <a:gd name="connsiteY12" fmla="*/ 397233 h 1045603"/>
                <a:gd name="connsiteX13" fmla="*/ 1134951 w 1256897"/>
                <a:gd name="connsiteY13" fmla="*/ 398440 h 1045603"/>
                <a:gd name="connsiteX14" fmla="*/ 1150043 w 1256897"/>
                <a:gd name="connsiteY14" fmla="*/ 398440 h 1045603"/>
                <a:gd name="connsiteX15" fmla="*/ 1155476 w 1256897"/>
                <a:gd name="connsiteY15" fmla="*/ 397233 h 1045603"/>
                <a:gd name="connsiteX16" fmla="*/ 1159099 w 1256897"/>
                <a:gd name="connsiteY16" fmla="*/ 403270 h 1045603"/>
                <a:gd name="connsiteX17" fmla="*/ 1157891 w 1256897"/>
                <a:gd name="connsiteY17" fmla="*/ 409307 h 1045603"/>
                <a:gd name="connsiteX18" fmla="*/ 1153665 w 1256897"/>
                <a:gd name="connsiteY18" fmla="*/ 409910 h 1045603"/>
                <a:gd name="connsiteX19" fmla="*/ 1144610 w 1256897"/>
                <a:gd name="connsiteY19" fmla="*/ 409307 h 1045603"/>
                <a:gd name="connsiteX20" fmla="*/ 1135554 w 1256897"/>
                <a:gd name="connsiteY20" fmla="*/ 414136 h 1045603"/>
                <a:gd name="connsiteX21" fmla="*/ 1127706 w 1256897"/>
                <a:gd name="connsiteY21" fmla="*/ 422588 h 1045603"/>
                <a:gd name="connsiteX22" fmla="*/ 1124688 w 1256897"/>
                <a:gd name="connsiteY22" fmla="*/ 423192 h 1045603"/>
                <a:gd name="connsiteX23" fmla="*/ 1124084 w 1256897"/>
                <a:gd name="connsiteY23" fmla="*/ 420777 h 1045603"/>
                <a:gd name="connsiteX24" fmla="*/ 1122273 w 1256897"/>
                <a:gd name="connsiteY24" fmla="*/ 418966 h 1045603"/>
                <a:gd name="connsiteX25" fmla="*/ 1116840 w 1256897"/>
                <a:gd name="connsiteY25" fmla="*/ 418362 h 1045603"/>
                <a:gd name="connsiteX26" fmla="*/ 1121066 w 1256897"/>
                <a:gd name="connsiteY26" fmla="*/ 425003 h 1045603"/>
                <a:gd name="connsiteX27" fmla="*/ 1113217 w 1256897"/>
                <a:gd name="connsiteY27" fmla="*/ 425607 h 1045603"/>
                <a:gd name="connsiteX28" fmla="*/ 1111406 w 1256897"/>
                <a:gd name="connsiteY28" fmla="*/ 423795 h 1045603"/>
                <a:gd name="connsiteX29" fmla="*/ 1116840 w 1256897"/>
                <a:gd name="connsiteY29" fmla="*/ 416551 h 1045603"/>
                <a:gd name="connsiteX30" fmla="*/ 1117443 w 1256897"/>
                <a:gd name="connsiteY30" fmla="*/ 411721 h 1045603"/>
                <a:gd name="connsiteX31" fmla="*/ 1119858 w 1256897"/>
                <a:gd name="connsiteY31" fmla="*/ 409307 h 1045603"/>
                <a:gd name="connsiteX32" fmla="*/ 1122877 w 1256897"/>
                <a:gd name="connsiteY32" fmla="*/ 399647 h 1045603"/>
                <a:gd name="connsiteX33" fmla="*/ 1126499 w 1256897"/>
                <a:gd name="connsiteY33" fmla="*/ 396629 h 1045603"/>
                <a:gd name="connsiteX34" fmla="*/ 1130725 w 1256897"/>
                <a:gd name="connsiteY34" fmla="*/ 397233 h 1045603"/>
                <a:gd name="connsiteX35" fmla="*/ 1133140 w 1256897"/>
                <a:gd name="connsiteY35" fmla="*/ 393610 h 1045603"/>
                <a:gd name="connsiteX36" fmla="*/ 1145817 w 1256897"/>
                <a:gd name="connsiteY36" fmla="*/ 395422 h 1045603"/>
                <a:gd name="connsiteX37" fmla="*/ 1133743 w 1256897"/>
                <a:gd name="connsiteY37" fmla="*/ 397233 h 1045603"/>
                <a:gd name="connsiteX38" fmla="*/ 1133140 w 1256897"/>
                <a:gd name="connsiteY38" fmla="*/ 393610 h 1045603"/>
                <a:gd name="connsiteX39" fmla="*/ 1100540 w 1256897"/>
                <a:gd name="connsiteY39" fmla="*/ 77273 h 1045603"/>
                <a:gd name="connsiteX40" fmla="*/ 1098729 w 1256897"/>
                <a:gd name="connsiteY40" fmla="*/ 85725 h 1045603"/>
                <a:gd name="connsiteX41" fmla="*/ 1098729 w 1256897"/>
                <a:gd name="connsiteY41" fmla="*/ 93573 h 1045603"/>
                <a:gd name="connsiteX42" fmla="*/ 1106577 w 1256897"/>
                <a:gd name="connsiteY42" fmla="*/ 92969 h 1045603"/>
                <a:gd name="connsiteX43" fmla="*/ 1114425 w 1256897"/>
                <a:gd name="connsiteY43" fmla="*/ 91158 h 1045603"/>
                <a:gd name="connsiteX44" fmla="*/ 1116236 w 1256897"/>
                <a:gd name="connsiteY44" fmla="*/ 92969 h 1045603"/>
                <a:gd name="connsiteX45" fmla="*/ 1117443 w 1256897"/>
                <a:gd name="connsiteY45" fmla="*/ 99610 h 1045603"/>
                <a:gd name="connsiteX46" fmla="*/ 1121066 w 1256897"/>
                <a:gd name="connsiteY46" fmla="*/ 100214 h 1045603"/>
                <a:gd name="connsiteX47" fmla="*/ 1122877 w 1256897"/>
                <a:gd name="connsiteY47" fmla="*/ 103836 h 1045603"/>
                <a:gd name="connsiteX48" fmla="*/ 1126499 w 1256897"/>
                <a:gd name="connsiteY48" fmla="*/ 103232 h 1045603"/>
                <a:gd name="connsiteX49" fmla="*/ 1138573 w 1256897"/>
                <a:gd name="connsiteY49" fmla="*/ 106251 h 1045603"/>
                <a:gd name="connsiteX50" fmla="*/ 1148836 w 1256897"/>
                <a:gd name="connsiteY50" fmla="*/ 106854 h 1045603"/>
                <a:gd name="connsiteX51" fmla="*/ 1156684 w 1256897"/>
                <a:gd name="connsiteY51" fmla="*/ 115306 h 1045603"/>
                <a:gd name="connsiteX52" fmla="*/ 1161513 w 1256897"/>
                <a:gd name="connsiteY52" fmla="*/ 115910 h 1045603"/>
                <a:gd name="connsiteX53" fmla="*/ 1162721 w 1256897"/>
                <a:gd name="connsiteY53" fmla="*/ 118928 h 1045603"/>
                <a:gd name="connsiteX54" fmla="*/ 1162117 w 1256897"/>
                <a:gd name="connsiteY54" fmla="*/ 122550 h 1045603"/>
                <a:gd name="connsiteX55" fmla="*/ 1164532 w 1256897"/>
                <a:gd name="connsiteY55" fmla="*/ 127984 h 1045603"/>
                <a:gd name="connsiteX56" fmla="*/ 1158495 w 1256897"/>
                <a:gd name="connsiteY56" fmla="*/ 138246 h 1045603"/>
                <a:gd name="connsiteX57" fmla="*/ 1157288 w 1256897"/>
                <a:gd name="connsiteY57" fmla="*/ 146094 h 1045603"/>
                <a:gd name="connsiteX58" fmla="*/ 1161513 w 1256897"/>
                <a:gd name="connsiteY58" fmla="*/ 150924 h 1045603"/>
                <a:gd name="connsiteX59" fmla="*/ 1163928 w 1256897"/>
                <a:gd name="connsiteY59" fmla="*/ 155150 h 1045603"/>
                <a:gd name="connsiteX60" fmla="*/ 1173587 w 1256897"/>
                <a:gd name="connsiteY60" fmla="*/ 156357 h 1045603"/>
                <a:gd name="connsiteX61" fmla="*/ 1177210 w 1256897"/>
                <a:gd name="connsiteY61" fmla="*/ 156357 h 1045603"/>
                <a:gd name="connsiteX62" fmla="*/ 1177210 w 1256897"/>
                <a:gd name="connsiteY62" fmla="*/ 151528 h 1045603"/>
                <a:gd name="connsiteX63" fmla="*/ 1177210 w 1256897"/>
                <a:gd name="connsiteY63" fmla="*/ 150320 h 1045603"/>
                <a:gd name="connsiteX64" fmla="*/ 1176002 w 1256897"/>
                <a:gd name="connsiteY64" fmla="*/ 149113 h 1045603"/>
                <a:gd name="connsiteX65" fmla="*/ 1176002 w 1256897"/>
                <a:gd name="connsiteY65" fmla="*/ 148509 h 1045603"/>
                <a:gd name="connsiteX66" fmla="*/ 1176606 w 1256897"/>
                <a:gd name="connsiteY66" fmla="*/ 147906 h 1045603"/>
                <a:gd name="connsiteX67" fmla="*/ 1179021 w 1256897"/>
                <a:gd name="connsiteY67" fmla="*/ 143680 h 1045603"/>
                <a:gd name="connsiteX68" fmla="*/ 1180228 w 1256897"/>
                <a:gd name="connsiteY68" fmla="*/ 143680 h 1045603"/>
                <a:gd name="connsiteX69" fmla="*/ 1181436 w 1256897"/>
                <a:gd name="connsiteY69" fmla="*/ 142472 h 1045603"/>
                <a:gd name="connsiteX70" fmla="*/ 1184454 w 1256897"/>
                <a:gd name="connsiteY70" fmla="*/ 143680 h 1045603"/>
                <a:gd name="connsiteX71" fmla="*/ 1188680 w 1256897"/>
                <a:gd name="connsiteY71" fmla="*/ 141265 h 1045603"/>
                <a:gd name="connsiteX72" fmla="*/ 1190491 w 1256897"/>
                <a:gd name="connsiteY72" fmla="*/ 140661 h 1045603"/>
                <a:gd name="connsiteX73" fmla="*/ 1190491 w 1256897"/>
                <a:gd name="connsiteY73" fmla="*/ 136435 h 1045603"/>
                <a:gd name="connsiteX74" fmla="*/ 1192302 w 1256897"/>
                <a:gd name="connsiteY74" fmla="*/ 131002 h 1045603"/>
                <a:gd name="connsiteX75" fmla="*/ 1193510 w 1256897"/>
                <a:gd name="connsiteY75" fmla="*/ 132813 h 1045603"/>
                <a:gd name="connsiteX76" fmla="*/ 1199546 w 1256897"/>
                <a:gd name="connsiteY76" fmla="*/ 135228 h 1045603"/>
                <a:gd name="connsiteX77" fmla="*/ 1203169 w 1256897"/>
                <a:gd name="connsiteY77" fmla="*/ 135832 h 1045603"/>
                <a:gd name="connsiteX78" fmla="*/ 1203772 w 1256897"/>
                <a:gd name="connsiteY78" fmla="*/ 135228 h 1045603"/>
                <a:gd name="connsiteX79" fmla="*/ 1206187 w 1256897"/>
                <a:gd name="connsiteY79" fmla="*/ 135228 h 1045603"/>
                <a:gd name="connsiteX80" fmla="*/ 1205583 w 1256897"/>
                <a:gd name="connsiteY80" fmla="*/ 138246 h 1045603"/>
                <a:gd name="connsiteX81" fmla="*/ 1206187 w 1256897"/>
                <a:gd name="connsiteY81" fmla="*/ 140057 h 1045603"/>
                <a:gd name="connsiteX82" fmla="*/ 1209809 w 1256897"/>
                <a:gd name="connsiteY82" fmla="*/ 143680 h 1045603"/>
                <a:gd name="connsiteX83" fmla="*/ 1206187 w 1256897"/>
                <a:gd name="connsiteY83" fmla="*/ 148509 h 1045603"/>
                <a:gd name="connsiteX84" fmla="*/ 1209205 w 1256897"/>
                <a:gd name="connsiteY84" fmla="*/ 155150 h 1045603"/>
                <a:gd name="connsiteX85" fmla="*/ 1207998 w 1256897"/>
                <a:gd name="connsiteY85" fmla="*/ 156961 h 1045603"/>
                <a:gd name="connsiteX86" fmla="*/ 1210413 w 1256897"/>
                <a:gd name="connsiteY86" fmla="*/ 159980 h 1045603"/>
                <a:gd name="connsiteX87" fmla="*/ 1211620 w 1256897"/>
                <a:gd name="connsiteY87" fmla="*/ 162394 h 1045603"/>
                <a:gd name="connsiteX88" fmla="*/ 1212828 w 1256897"/>
                <a:gd name="connsiteY88" fmla="*/ 165413 h 1045603"/>
                <a:gd name="connsiteX89" fmla="*/ 1211620 w 1256897"/>
                <a:gd name="connsiteY89" fmla="*/ 166620 h 1045603"/>
                <a:gd name="connsiteX90" fmla="*/ 1214035 w 1256897"/>
                <a:gd name="connsiteY90" fmla="*/ 168431 h 1045603"/>
                <a:gd name="connsiteX91" fmla="*/ 1214035 w 1256897"/>
                <a:gd name="connsiteY91" fmla="*/ 169035 h 1045603"/>
                <a:gd name="connsiteX92" fmla="*/ 1215242 w 1256897"/>
                <a:gd name="connsiteY92" fmla="*/ 169639 h 1045603"/>
                <a:gd name="connsiteX93" fmla="*/ 1218261 w 1256897"/>
                <a:gd name="connsiteY93" fmla="*/ 169035 h 1045603"/>
                <a:gd name="connsiteX94" fmla="*/ 1218864 w 1256897"/>
                <a:gd name="connsiteY94" fmla="*/ 170846 h 1045603"/>
                <a:gd name="connsiteX95" fmla="*/ 1220676 w 1256897"/>
                <a:gd name="connsiteY95" fmla="*/ 170846 h 1045603"/>
                <a:gd name="connsiteX96" fmla="*/ 1223090 w 1256897"/>
                <a:gd name="connsiteY96" fmla="*/ 172054 h 1045603"/>
                <a:gd name="connsiteX97" fmla="*/ 1224298 w 1256897"/>
                <a:gd name="connsiteY97" fmla="*/ 172657 h 1045603"/>
                <a:gd name="connsiteX98" fmla="*/ 1224901 w 1256897"/>
                <a:gd name="connsiteY98" fmla="*/ 172657 h 1045603"/>
                <a:gd name="connsiteX99" fmla="*/ 1226109 w 1256897"/>
                <a:gd name="connsiteY99" fmla="*/ 172657 h 1045603"/>
                <a:gd name="connsiteX100" fmla="*/ 1227316 w 1256897"/>
                <a:gd name="connsiteY100" fmla="*/ 174468 h 1045603"/>
                <a:gd name="connsiteX101" fmla="*/ 1227920 w 1256897"/>
                <a:gd name="connsiteY101" fmla="*/ 173261 h 1045603"/>
                <a:gd name="connsiteX102" fmla="*/ 1230938 w 1256897"/>
                <a:gd name="connsiteY102" fmla="*/ 174468 h 1045603"/>
                <a:gd name="connsiteX103" fmla="*/ 1233957 w 1256897"/>
                <a:gd name="connsiteY103" fmla="*/ 176883 h 1045603"/>
                <a:gd name="connsiteX104" fmla="*/ 1236372 w 1256897"/>
                <a:gd name="connsiteY104" fmla="*/ 176279 h 1045603"/>
                <a:gd name="connsiteX105" fmla="*/ 1238787 w 1256897"/>
                <a:gd name="connsiteY105" fmla="*/ 176883 h 1045603"/>
                <a:gd name="connsiteX106" fmla="*/ 1245427 w 1256897"/>
                <a:gd name="connsiteY106" fmla="*/ 177487 h 1045603"/>
                <a:gd name="connsiteX107" fmla="*/ 1248446 w 1256897"/>
                <a:gd name="connsiteY107" fmla="*/ 177487 h 1045603"/>
                <a:gd name="connsiteX108" fmla="*/ 1249049 w 1256897"/>
                <a:gd name="connsiteY108" fmla="*/ 178694 h 1045603"/>
                <a:gd name="connsiteX109" fmla="*/ 1249049 w 1256897"/>
                <a:gd name="connsiteY109" fmla="*/ 182316 h 1045603"/>
                <a:gd name="connsiteX110" fmla="*/ 1250861 w 1256897"/>
                <a:gd name="connsiteY110" fmla="*/ 184128 h 1045603"/>
                <a:gd name="connsiteX111" fmla="*/ 1249049 w 1256897"/>
                <a:gd name="connsiteY111" fmla="*/ 184731 h 1045603"/>
                <a:gd name="connsiteX112" fmla="*/ 1253275 w 1256897"/>
                <a:gd name="connsiteY112" fmla="*/ 185939 h 1045603"/>
                <a:gd name="connsiteX113" fmla="*/ 1253879 w 1256897"/>
                <a:gd name="connsiteY113" fmla="*/ 186542 h 1045603"/>
                <a:gd name="connsiteX114" fmla="*/ 1253275 w 1256897"/>
                <a:gd name="connsiteY114" fmla="*/ 188353 h 1045603"/>
                <a:gd name="connsiteX115" fmla="*/ 1254483 w 1256897"/>
                <a:gd name="connsiteY115" fmla="*/ 191976 h 1045603"/>
                <a:gd name="connsiteX116" fmla="*/ 1253879 w 1256897"/>
                <a:gd name="connsiteY116" fmla="*/ 193183 h 1045603"/>
                <a:gd name="connsiteX117" fmla="*/ 1253879 w 1256897"/>
                <a:gd name="connsiteY117" fmla="*/ 196805 h 1045603"/>
                <a:gd name="connsiteX118" fmla="*/ 1252672 w 1256897"/>
                <a:gd name="connsiteY118" fmla="*/ 201635 h 1045603"/>
                <a:gd name="connsiteX119" fmla="*/ 1252672 w 1256897"/>
                <a:gd name="connsiteY119" fmla="*/ 204050 h 1045603"/>
                <a:gd name="connsiteX120" fmla="*/ 1256898 w 1256897"/>
                <a:gd name="connsiteY120" fmla="*/ 208276 h 1045603"/>
                <a:gd name="connsiteX121" fmla="*/ 1256898 w 1256897"/>
                <a:gd name="connsiteY121" fmla="*/ 211294 h 1045603"/>
                <a:gd name="connsiteX122" fmla="*/ 1256898 w 1256897"/>
                <a:gd name="connsiteY122" fmla="*/ 211898 h 1045603"/>
                <a:gd name="connsiteX123" fmla="*/ 1251464 w 1256897"/>
                <a:gd name="connsiteY123" fmla="*/ 214916 h 1045603"/>
                <a:gd name="connsiteX124" fmla="*/ 1236372 w 1256897"/>
                <a:gd name="connsiteY124" fmla="*/ 225179 h 1045603"/>
                <a:gd name="connsiteX125" fmla="*/ 1220072 w 1256897"/>
                <a:gd name="connsiteY125" fmla="*/ 223972 h 1045603"/>
                <a:gd name="connsiteX126" fmla="*/ 1207394 w 1256897"/>
                <a:gd name="connsiteY126" fmla="*/ 224575 h 1045603"/>
                <a:gd name="connsiteX127" fmla="*/ 1200150 w 1256897"/>
                <a:gd name="connsiteY127" fmla="*/ 225783 h 1045603"/>
                <a:gd name="connsiteX128" fmla="*/ 1189284 w 1256897"/>
                <a:gd name="connsiteY128" fmla="*/ 230612 h 1045603"/>
                <a:gd name="connsiteX129" fmla="*/ 1180832 w 1256897"/>
                <a:gd name="connsiteY129" fmla="*/ 234234 h 1045603"/>
                <a:gd name="connsiteX130" fmla="*/ 1171173 w 1256897"/>
                <a:gd name="connsiteY130" fmla="*/ 244497 h 1045603"/>
                <a:gd name="connsiteX131" fmla="*/ 1168758 w 1256897"/>
                <a:gd name="connsiteY131" fmla="*/ 244497 h 1045603"/>
                <a:gd name="connsiteX132" fmla="*/ 1162721 w 1256897"/>
                <a:gd name="connsiteY132" fmla="*/ 249930 h 1045603"/>
                <a:gd name="connsiteX133" fmla="*/ 1156684 w 1256897"/>
                <a:gd name="connsiteY133" fmla="*/ 254156 h 1045603"/>
                <a:gd name="connsiteX134" fmla="*/ 1146421 w 1256897"/>
                <a:gd name="connsiteY134" fmla="*/ 264419 h 1045603"/>
                <a:gd name="connsiteX135" fmla="*/ 1138573 w 1256897"/>
                <a:gd name="connsiteY135" fmla="*/ 274078 h 1045603"/>
                <a:gd name="connsiteX136" fmla="*/ 1135554 w 1256897"/>
                <a:gd name="connsiteY136" fmla="*/ 277097 h 1045603"/>
                <a:gd name="connsiteX137" fmla="*/ 1133743 w 1256897"/>
                <a:gd name="connsiteY137" fmla="*/ 281926 h 1045603"/>
                <a:gd name="connsiteX138" fmla="*/ 1130725 w 1256897"/>
                <a:gd name="connsiteY138" fmla="*/ 285549 h 1045603"/>
                <a:gd name="connsiteX139" fmla="*/ 1125895 w 1256897"/>
                <a:gd name="connsiteY139" fmla="*/ 294604 h 1045603"/>
                <a:gd name="connsiteX140" fmla="*/ 1125895 w 1256897"/>
                <a:gd name="connsiteY140" fmla="*/ 298226 h 1045603"/>
                <a:gd name="connsiteX141" fmla="*/ 1121066 w 1256897"/>
                <a:gd name="connsiteY141" fmla="*/ 304263 h 1045603"/>
                <a:gd name="connsiteX142" fmla="*/ 1122273 w 1256897"/>
                <a:gd name="connsiteY142" fmla="*/ 307886 h 1045603"/>
                <a:gd name="connsiteX143" fmla="*/ 1121669 w 1256897"/>
                <a:gd name="connsiteY143" fmla="*/ 316337 h 1045603"/>
                <a:gd name="connsiteX144" fmla="*/ 1125291 w 1256897"/>
                <a:gd name="connsiteY144" fmla="*/ 327808 h 1045603"/>
                <a:gd name="connsiteX145" fmla="*/ 1128310 w 1256897"/>
                <a:gd name="connsiteY145" fmla="*/ 334448 h 1045603"/>
                <a:gd name="connsiteX146" fmla="*/ 1134951 w 1256897"/>
                <a:gd name="connsiteY146" fmla="*/ 343503 h 1045603"/>
                <a:gd name="connsiteX147" fmla="*/ 1136762 w 1256897"/>
                <a:gd name="connsiteY147" fmla="*/ 347126 h 1045603"/>
                <a:gd name="connsiteX148" fmla="*/ 1139177 w 1256897"/>
                <a:gd name="connsiteY148" fmla="*/ 356785 h 1045603"/>
                <a:gd name="connsiteX149" fmla="*/ 1149439 w 1256897"/>
                <a:gd name="connsiteY149" fmla="*/ 376707 h 1045603"/>
                <a:gd name="connsiteX150" fmla="*/ 1151251 w 1256897"/>
                <a:gd name="connsiteY150" fmla="*/ 385159 h 1045603"/>
                <a:gd name="connsiteX151" fmla="*/ 1148836 w 1256897"/>
                <a:gd name="connsiteY151" fmla="*/ 394214 h 1045603"/>
                <a:gd name="connsiteX152" fmla="*/ 1133140 w 1256897"/>
                <a:gd name="connsiteY152" fmla="*/ 391799 h 1045603"/>
                <a:gd name="connsiteX153" fmla="*/ 1123480 w 1256897"/>
                <a:gd name="connsiteY153" fmla="*/ 396025 h 1045603"/>
                <a:gd name="connsiteX154" fmla="*/ 1119858 w 1256897"/>
                <a:gd name="connsiteY154" fmla="*/ 399647 h 1045603"/>
                <a:gd name="connsiteX155" fmla="*/ 1119858 w 1256897"/>
                <a:gd name="connsiteY155" fmla="*/ 407496 h 1045603"/>
                <a:gd name="connsiteX156" fmla="*/ 1116840 w 1256897"/>
                <a:gd name="connsiteY156" fmla="*/ 411118 h 1045603"/>
                <a:gd name="connsiteX157" fmla="*/ 1113821 w 1256897"/>
                <a:gd name="connsiteY157" fmla="*/ 418362 h 1045603"/>
                <a:gd name="connsiteX158" fmla="*/ 1109595 w 1256897"/>
                <a:gd name="connsiteY158" fmla="*/ 425003 h 1045603"/>
                <a:gd name="connsiteX159" fmla="*/ 1118047 w 1256897"/>
                <a:gd name="connsiteY159" fmla="*/ 425607 h 1045603"/>
                <a:gd name="connsiteX160" fmla="*/ 1121066 w 1256897"/>
                <a:gd name="connsiteY160" fmla="*/ 425003 h 1045603"/>
                <a:gd name="connsiteX161" fmla="*/ 1121669 w 1256897"/>
                <a:gd name="connsiteY161" fmla="*/ 418966 h 1045603"/>
                <a:gd name="connsiteX162" fmla="*/ 1124084 w 1256897"/>
                <a:gd name="connsiteY162" fmla="*/ 422588 h 1045603"/>
                <a:gd name="connsiteX163" fmla="*/ 1125291 w 1256897"/>
                <a:gd name="connsiteY163" fmla="*/ 423795 h 1045603"/>
                <a:gd name="connsiteX164" fmla="*/ 1126499 w 1256897"/>
                <a:gd name="connsiteY164" fmla="*/ 423795 h 1045603"/>
                <a:gd name="connsiteX165" fmla="*/ 1137365 w 1256897"/>
                <a:gd name="connsiteY165" fmla="*/ 414136 h 1045603"/>
                <a:gd name="connsiteX166" fmla="*/ 1144610 w 1256897"/>
                <a:gd name="connsiteY166" fmla="*/ 410514 h 1045603"/>
                <a:gd name="connsiteX167" fmla="*/ 1151251 w 1256897"/>
                <a:gd name="connsiteY167" fmla="*/ 411118 h 1045603"/>
                <a:gd name="connsiteX168" fmla="*/ 1159099 w 1256897"/>
                <a:gd name="connsiteY168" fmla="*/ 413533 h 1045603"/>
                <a:gd name="connsiteX169" fmla="*/ 1163325 w 1256897"/>
                <a:gd name="connsiteY169" fmla="*/ 414136 h 1045603"/>
                <a:gd name="connsiteX170" fmla="*/ 1140988 w 1256897"/>
                <a:gd name="connsiteY170" fmla="*/ 429229 h 1045603"/>
                <a:gd name="connsiteX171" fmla="*/ 1131328 w 1256897"/>
                <a:gd name="connsiteY171" fmla="*/ 435266 h 1045603"/>
                <a:gd name="connsiteX172" fmla="*/ 1113217 w 1256897"/>
                <a:gd name="connsiteY172" fmla="*/ 449150 h 1045603"/>
                <a:gd name="connsiteX173" fmla="*/ 1110199 w 1256897"/>
                <a:gd name="connsiteY173" fmla="*/ 456395 h 1045603"/>
                <a:gd name="connsiteX174" fmla="*/ 1107784 w 1256897"/>
                <a:gd name="connsiteY174" fmla="*/ 455791 h 1045603"/>
                <a:gd name="connsiteX175" fmla="*/ 1104766 w 1256897"/>
                <a:gd name="connsiteY175" fmla="*/ 463639 h 1045603"/>
                <a:gd name="connsiteX176" fmla="*/ 1102955 w 1256897"/>
                <a:gd name="connsiteY176" fmla="*/ 467261 h 1045603"/>
                <a:gd name="connsiteX177" fmla="*/ 1102955 w 1256897"/>
                <a:gd name="connsiteY177" fmla="*/ 478128 h 1045603"/>
                <a:gd name="connsiteX178" fmla="*/ 1105973 w 1256897"/>
                <a:gd name="connsiteY178" fmla="*/ 478128 h 1045603"/>
                <a:gd name="connsiteX179" fmla="*/ 1112614 w 1256897"/>
                <a:gd name="connsiteY179" fmla="*/ 481750 h 1045603"/>
                <a:gd name="connsiteX180" fmla="*/ 1114425 w 1256897"/>
                <a:gd name="connsiteY180" fmla="*/ 487787 h 1045603"/>
                <a:gd name="connsiteX181" fmla="*/ 1110199 w 1256897"/>
                <a:gd name="connsiteY181" fmla="*/ 494428 h 1045603"/>
                <a:gd name="connsiteX182" fmla="*/ 1102955 w 1256897"/>
                <a:gd name="connsiteY182" fmla="*/ 499257 h 1045603"/>
                <a:gd name="connsiteX183" fmla="*/ 1097521 w 1256897"/>
                <a:gd name="connsiteY183" fmla="*/ 501672 h 1045603"/>
                <a:gd name="connsiteX184" fmla="*/ 1099333 w 1256897"/>
                <a:gd name="connsiteY184" fmla="*/ 504087 h 1045603"/>
                <a:gd name="connsiteX185" fmla="*/ 1090881 w 1256897"/>
                <a:gd name="connsiteY185" fmla="*/ 508313 h 1045603"/>
                <a:gd name="connsiteX186" fmla="*/ 1090881 w 1256897"/>
                <a:gd name="connsiteY186" fmla="*/ 510124 h 1045603"/>
                <a:gd name="connsiteX187" fmla="*/ 1078807 w 1256897"/>
                <a:gd name="connsiteY187" fmla="*/ 514954 h 1045603"/>
                <a:gd name="connsiteX188" fmla="*/ 1071563 w 1256897"/>
                <a:gd name="connsiteY188" fmla="*/ 519180 h 1045603"/>
                <a:gd name="connsiteX189" fmla="*/ 1061903 w 1256897"/>
                <a:gd name="connsiteY189" fmla="*/ 522802 h 1045603"/>
                <a:gd name="connsiteX190" fmla="*/ 1056470 w 1256897"/>
                <a:gd name="connsiteY190" fmla="*/ 528235 h 1045603"/>
                <a:gd name="connsiteX191" fmla="*/ 1052244 w 1256897"/>
                <a:gd name="connsiteY191" fmla="*/ 530046 h 1045603"/>
                <a:gd name="connsiteX192" fmla="*/ 1053452 w 1256897"/>
                <a:gd name="connsiteY192" fmla="*/ 533065 h 1045603"/>
                <a:gd name="connsiteX193" fmla="*/ 1057678 w 1256897"/>
                <a:gd name="connsiteY193" fmla="*/ 528839 h 1045603"/>
                <a:gd name="connsiteX194" fmla="*/ 1059489 w 1256897"/>
                <a:gd name="connsiteY194" fmla="*/ 529442 h 1045603"/>
                <a:gd name="connsiteX195" fmla="*/ 1049829 w 1256897"/>
                <a:gd name="connsiteY195" fmla="*/ 545139 h 1045603"/>
                <a:gd name="connsiteX196" fmla="*/ 1037152 w 1256897"/>
                <a:gd name="connsiteY196" fmla="*/ 557816 h 1045603"/>
                <a:gd name="connsiteX197" fmla="*/ 1035341 w 1256897"/>
                <a:gd name="connsiteY197" fmla="*/ 562646 h 1045603"/>
                <a:gd name="connsiteX198" fmla="*/ 1035944 w 1256897"/>
                <a:gd name="connsiteY198" fmla="*/ 566871 h 1045603"/>
                <a:gd name="connsiteX199" fmla="*/ 1031115 w 1256897"/>
                <a:gd name="connsiteY199" fmla="*/ 572305 h 1045603"/>
                <a:gd name="connsiteX200" fmla="*/ 1023267 w 1256897"/>
                <a:gd name="connsiteY200" fmla="*/ 571097 h 1045603"/>
                <a:gd name="connsiteX201" fmla="*/ 1021456 w 1256897"/>
                <a:gd name="connsiteY201" fmla="*/ 569286 h 1045603"/>
                <a:gd name="connsiteX202" fmla="*/ 1019041 w 1256897"/>
                <a:gd name="connsiteY202" fmla="*/ 560231 h 1045603"/>
                <a:gd name="connsiteX203" fmla="*/ 1011796 w 1256897"/>
                <a:gd name="connsiteY203" fmla="*/ 554798 h 1045603"/>
                <a:gd name="connsiteX204" fmla="*/ 1005759 w 1256897"/>
                <a:gd name="connsiteY204" fmla="*/ 553590 h 1045603"/>
                <a:gd name="connsiteX205" fmla="*/ 1002741 w 1256897"/>
                <a:gd name="connsiteY205" fmla="*/ 555401 h 1045603"/>
                <a:gd name="connsiteX206" fmla="*/ 1000930 w 1256897"/>
                <a:gd name="connsiteY206" fmla="*/ 560231 h 1045603"/>
                <a:gd name="connsiteX207" fmla="*/ 1003948 w 1256897"/>
                <a:gd name="connsiteY207" fmla="*/ 562646 h 1045603"/>
                <a:gd name="connsiteX208" fmla="*/ 1012400 w 1256897"/>
                <a:gd name="connsiteY208" fmla="*/ 561438 h 1045603"/>
                <a:gd name="connsiteX209" fmla="*/ 1019041 w 1256897"/>
                <a:gd name="connsiteY209" fmla="*/ 571701 h 1045603"/>
                <a:gd name="connsiteX210" fmla="*/ 1026285 w 1256897"/>
                <a:gd name="connsiteY210" fmla="*/ 577134 h 1045603"/>
                <a:gd name="connsiteX211" fmla="*/ 1012400 w 1256897"/>
                <a:gd name="connsiteY211" fmla="*/ 581360 h 1045603"/>
                <a:gd name="connsiteX212" fmla="*/ 998515 w 1256897"/>
                <a:gd name="connsiteY212" fmla="*/ 588605 h 1045603"/>
                <a:gd name="connsiteX213" fmla="*/ 978593 w 1256897"/>
                <a:gd name="connsiteY213" fmla="*/ 595245 h 1045603"/>
                <a:gd name="connsiteX214" fmla="*/ 971349 w 1256897"/>
                <a:gd name="connsiteY214" fmla="*/ 597660 h 1045603"/>
                <a:gd name="connsiteX215" fmla="*/ 961086 w 1256897"/>
                <a:gd name="connsiteY215" fmla="*/ 599471 h 1045603"/>
                <a:gd name="connsiteX216" fmla="*/ 960482 w 1256897"/>
                <a:gd name="connsiteY216" fmla="*/ 600679 h 1045603"/>
                <a:gd name="connsiteX217" fmla="*/ 941768 w 1256897"/>
                <a:gd name="connsiteY217" fmla="*/ 604301 h 1045603"/>
                <a:gd name="connsiteX218" fmla="*/ 919431 w 1256897"/>
                <a:gd name="connsiteY218" fmla="*/ 610338 h 1045603"/>
                <a:gd name="connsiteX219" fmla="*/ 885624 w 1256897"/>
                <a:gd name="connsiteY219" fmla="*/ 622412 h 1045603"/>
                <a:gd name="connsiteX220" fmla="*/ 865098 w 1256897"/>
                <a:gd name="connsiteY220" fmla="*/ 633278 h 1045603"/>
                <a:gd name="connsiteX221" fmla="*/ 854835 w 1256897"/>
                <a:gd name="connsiteY221" fmla="*/ 638108 h 1045603"/>
                <a:gd name="connsiteX222" fmla="*/ 846987 w 1256897"/>
                <a:gd name="connsiteY222" fmla="*/ 642938 h 1045603"/>
                <a:gd name="connsiteX223" fmla="*/ 831895 w 1256897"/>
                <a:gd name="connsiteY223" fmla="*/ 649578 h 1045603"/>
                <a:gd name="connsiteX224" fmla="*/ 814991 w 1256897"/>
                <a:gd name="connsiteY224" fmla="*/ 659237 h 1045603"/>
                <a:gd name="connsiteX225" fmla="*/ 805936 w 1256897"/>
                <a:gd name="connsiteY225" fmla="*/ 664670 h 1045603"/>
                <a:gd name="connsiteX226" fmla="*/ 773940 w 1256897"/>
                <a:gd name="connsiteY226" fmla="*/ 688818 h 1045603"/>
                <a:gd name="connsiteX227" fmla="*/ 767299 w 1256897"/>
                <a:gd name="connsiteY227" fmla="*/ 694855 h 1045603"/>
                <a:gd name="connsiteX228" fmla="*/ 763073 w 1256897"/>
                <a:gd name="connsiteY228" fmla="*/ 701496 h 1045603"/>
                <a:gd name="connsiteX229" fmla="*/ 757640 w 1256897"/>
                <a:gd name="connsiteY229" fmla="*/ 706326 h 1045603"/>
                <a:gd name="connsiteX230" fmla="*/ 742548 w 1256897"/>
                <a:gd name="connsiteY230" fmla="*/ 715985 h 1045603"/>
                <a:gd name="connsiteX231" fmla="*/ 731681 w 1256897"/>
                <a:gd name="connsiteY231" fmla="*/ 725040 h 1045603"/>
                <a:gd name="connsiteX232" fmla="*/ 722022 w 1256897"/>
                <a:gd name="connsiteY232" fmla="*/ 733492 h 1045603"/>
                <a:gd name="connsiteX233" fmla="*/ 712966 w 1256897"/>
                <a:gd name="connsiteY233" fmla="*/ 742548 h 1045603"/>
                <a:gd name="connsiteX234" fmla="*/ 705118 w 1256897"/>
                <a:gd name="connsiteY234" fmla="*/ 753414 h 1045603"/>
                <a:gd name="connsiteX235" fmla="*/ 703307 w 1256897"/>
                <a:gd name="connsiteY235" fmla="*/ 757640 h 1045603"/>
                <a:gd name="connsiteX236" fmla="*/ 699685 w 1256897"/>
                <a:gd name="connsiteY236" fmla="*/ 761866 h 1045603"/>
                <a:gd name="connsiteX237" fmla="*/ 693044 w 1256897"/>
                <a:gd name="connsiteY237" fmla="*/ 760055 h 1045603"/>
                <a:gd name="connsiteX238" fmla="*/ 693044 w 1256897"/>
                <a:gd name="connsiteY238" fmla="*/ 754622 h 1045603"/>
                <a:gd name="connsiteX239" fmla="*/ 688215 w 1256897"/>
                <a:gd name="connsiteY239" fmla="*/ 755225 h 1045603"/>
                <a:gd name="connsiteX240" fmla="*/ 683989 w 1256897"/>
                <a:gd name="connsiteY240" fmla="*/ 760055 h 1045603"/>
                <a:gd name="connsiteX241" fmla="*/ 687611 w 1256897"/>
                <a:gd name="connsiteY241" fmla="*/ 764884 h 1045603"/>
                <a:gd name="connsiteX242" fmla="*/ 682781 w 1256897"/>
                <a:gd name="connsiteY242" fmla="*/ 761866 h 1045603"/>
                <a:gd name="connsiteX243" fmla="*/ 683385 w 1256897"/>
                <a:gd name="connsiteY243" fmla="*/ 761866 h 1045603"/>
                <a:gd name="connsiteX244" fmla="*/ 682178 w 1256897"/>
                <a:gd name="connsiteY244" fmla="*/ 758847 h 1045603"/>
                <a:gd name="connsiteX245" fmla="*/ 682781 w 1256897"/>
                <a:gd name="connsiteY245" fmla="*/ 758244 h 1045603"/>
                <a:gd name="connsiteX246" fmla="*/ 683989 w 1256897"/>
                <a:gd name="connsiteY246" fmla="*/ 752810 h 1045603"/>
                <a:gd name="connsiteX247" fmla="*/ 682781 w 1256897"/>
                <a:gd name="connsiteY247" fmla="*/ 752810 h 1045603"/>
                <a:gd name="connsiteX248" fmla="*/ 679763 w 1256897"/>
                <a:gd name="connsiteY248" fmla="*/ 752810 h 1045603"/>
                <a:gd name="connsiteX249" fmla="*/ 676141 w 1256897"/>
                <a:gd name="connsiteY249" fmla="*/ 751603 h 1045603"/>
                <a:gd name="connsiteX250" fmla="*/ 676744 w 1256897"/>
                <a:gd name="connsiteY250" fmla="*/ 756433 h 1045603"/>
                <a:gd name="connsiteX251" fmla="*/ 675537 w 1256897"/>
                <a:gd name="connsiteY251" fmla="*/ 758847 h 1045603"/>
                <a:gd name="connsiteX252" fmla="*/ 672518 w 1256897"/>
                <a:gd name="connsiteY252" fmla="*/ 759451 h 1045603"/>
                <a:gd name="connsiteX253" fmla="*/ 668896 w 1256897"/>
                <a:gd name="connsiteY253" fmla="*/ 759451 h 1045603"/>
                <a:gd name="connsiteX254" fmla="*/ 662256 w 1256897"/>
                <a:gd name="connsiteY254" fmla="*/ 760658 h 1045603"/>
                <a:gd name="connsiteX255" fmla="*/ 664067 w 1256897"/>
                <a:gd name="connsiteY255" fmla="*/ 765488 h 1045603"/>
                <a:gd name="connsiteX256" fmla="*/ 666482 w 1256897"/>
                <a:gd name="connsiteY256" fmla="*/ 766092 h 1045603"/>
                <a:gd name="connsiteX257" fmla="*/ 667689 w 1256897"/>
                <a:gd name="connsiteY257" fmla="*/ 769714 h 1045603"/>
                <a:gd name="connsiteX258" fmla="*/ 670104 w 1256897"/>
                <a:gd name="connsiteY258" fmla="*/ 769110 h 1045603"/>
                <a:gd name="connsiteX259" fmla="*/ 671915 w 1256897"/>
                <a:gd name="connsiteY259" fmla="*/ 767299 h 1045603"/>
                <a:gd name="connsiteX260" fmla="*/ 676141 w 1256897"/>
                <a:gd name="connsiteY260" fmla="*/ 771525 h 1045603"/>
                <a:gd name="connsiteX261" fmla="*/ 674330 w 1256897"/>
                <a:gd name="connsiteY261" fmla="*/ 774543 h 1045603"/>
                <a:gd name="connsiteX262" fmla="*/ 672518 w 1256897"/>
                <a:gd name="connsiteY262" fmla="*/ 773336 h 1045603"/>
                <a:gd name="connsiteX263" fmla="*/ 670104 w 1256897"/>
                <a:gd name="connsiteY263" fmla="*/ 773336 h 1045603"/>
                <a:gd name="connsiteX264" fmla="*/ 668896 w 1256897"/>
                <a:gd name="connsiteY264" fmla="*/ 775147 h 1045603"/>
                <a:gd name="connsiteX265" fmla="*/ 668293 w 1256897"/>
                <a:gd name="connsiteY265" fmla="*/ 773940 h 1045603"/>
                <a:gd name="connsiteX266" fmla="*/ 667689 w 1256897"/>
                <a:gd name="connsiteY266" fmla="*/ 773336 h 1045603"/>
                <a:gd name="connsiteX267" fmla="*/ 665274 w 1256897"/>
                <a:gd name="connsiteY267" fmla="*/ 774543 h 1045603"/>
                <a:gd name="connsiteX268" fmla="*/ 664671 w 1256897"/>
                <a:gd name="connsiteY268" fmla="*/ 775751 h 1045603"/>
                <a:gd name="connsiteX269" fmla="*/ 662859 w 1256897"/>
                <a:gd name="connsiteY269" fmla="*/ 778769 h 1045603"/>
                <a:gd name="connsiteX270" fmla="*/ 660445 w 1256897"/>
                <a:gd name="connsiteY270" fmla="*/ 782995 h 1045603"/>
                <a:gd name="connsiteX271" fmla="*/ 657426 w 1256897"/>
                <a:gd name="connsiteY271" fmla="*/ 778165 h 1045603"/>
                <a:gd name="connsiteX272" fmla="*/ 658634 w 1256897"/>
                <a:gd name="connsiteY272" fmla="*/ 772129 h 1045603"/>
                <a:gd name="connsiteX273" fmla="*/ 656823 w 1256897"/>
                <a:gd name="connsiteY273" fmla="*/ 772732 h 1045603"/>
                <a:gd name="connsiteX274" fmla="*/ 656219 w 1256897"/>
                <a:gd name="connsiteY274" fmla="*/ 771525 h 1045603"/>
                <a:gd name="connsiteX275" fmla="*/ 654408 w 1256897"/>
                <a:gd name="connsiteY275" fmla="*/ 772732 h 1045603"/>
                <a:gd name="connsiteX276" fmla="*/ 651993 w 1256897"/>
                <a:gd name="connsiteY276" fmla="*/ 775751 h 1045603"/>
                <a:gd name="connsiteX277" fmla="*/ 644145 w 1256897"/>
                <a:gd name="connsiteY277" fmla="*/ 777562 h 1045603"/>
                <a:gd name="connsiteX278" fmla="*/ 641730 w 1256897"/>
                <a:gd name="connsiteY278" fmla="*/ 779976 h 1045603"/>
                <a:gd name="connsiteX279" fmla="*/ 639919 w 1256897"/>
                <a:gd name="connsiteY279" fmla="*/ 781184 h 1045603"/>
                <a:gd name="connsiteX280" fmla="*/ 637504 w 1256897"/>
                <a:gd name="connsiteY280" fmla="*/ 784202 h 1045603"/>
                <a:gd name="connsiteX281" fmla="*/ 637504 w 1256897"/>
                <a:gd name="connsiteY281" fmla="*/ 787221 h 1045603"/>
                <a:gd name="connsiteX282" fmla="*/ 636297 w 1256897"/>
                <a:gd name="connsiteY282" fmla="*/ 789636 h 1045603"/>
                <a:gd name="connsiteX283" fmla="*/ 629656 w 1256897"/>
                <a:gd name="connsiteY283" fmla="*/ 786013 h 1045603"/>
                <a:gd name="connsiteX284" fmla="*/ 626034 w 1256897"/>
                <a:gd name="connsiteY284" fmla="*/ 783599 h 1045603"/>
                <a:gd name="connsiteX285" fmla="*/ 626034 w 1256897"/>
                <a:gd name="connsiteY285" fmla="*/ 782995 h 1045603"/>
                <a:gd name="connsiteX286" fmla="*/ 624827 w 1256897"/>
                <a:gd name="connsiteY286" fmla="*/ 782995 h 1045603"/>
                <a:gd name="connsiteX287" fmla="*/ 626638 w 1256897"/>
                <a:gd name="connsiteY287" fmla="*/ 786617 h 1045603"/>
                <a:gd name="connsiteX288" fmla="*/ 626638 w 1256897"/>
                <a:gd name="connsiteY288" fmla="*/ 787825 h 1045603"/>
                <a:gd name="connsiteX289" fmla="*/ 627241 w 1256897"/>
                <a:gd name="connsiteY289" fmla="*/ 789032 h 1045603"/>
                <a:gd name="connsiteX290" fmla="*/ 629053 w 1256897"/>
                <a:gd name="connsiteY290" fmla="*/ 790843 h 1045603"/>
                <a:gd name="connsiteX291" fmla="*/ 630260 w 1256897"/>
                <a:gd name="connsiteY291" fmla="*/ 792654 h 1045603"/>
                <a:gd name="connsiteX292" fmla="*/ 624827 w 1256897"/>
                <a:gd name="connsiteY292" fmla="*/ 799295 h 1045603"/>
                <a:gd name="connsiteX293" fmla="*/ 627845 w 1256897"/>
                <a:gd name="connsiteY293" fmla="*/ 804728 h 1045603"/>
                <a:gd name="connsiteX294" fmla="*/ 623619 w 1256897"/>
                <a:gd name="connsiteY294" fmla="*/ 809558 h 1045603"/>
                <a:gd name="connsiteX295" fmla="*/ 618790 w 1256897"/>
                <a:gd name="connsiteY295" fmla="*/ 811369 h 1045603"/>
                <a:gd name="connsiteX296" fmla="*/ 613960 w 1256897"/>
                <a:gd name="connsiteY296" fmla="*/ 818010 h 1045603"/>
                <a:gd name="connsiteX297" fmla="*/ 607923 w 1256897"/>
                <a:gd name="connsiteY297" fmla="*/ 815595 h 1045603"/>
                <a:gd name="connsiteX298" fmla="*/ 610338 w 1256897"/>
                <a:gd name="connsiteY298" fmla="*/ 826461 h 1045603"/>
                <a:gd name="connsiteX299" fmla="*/ 607319 w 1256897"/>
                <a:gd name="connsiteY299" fmla="*/ 827065 h 1045603"/>
                <a:gd name="connsiteX300" fmla="*/ 607923 w 1256897"/>
                <a:gd name="connsiteY300" fmla="*/ 830687 h 1045603"/>
                <a:gd name="connsiteX301" fmla="*/ 601282 w 1256897"/>
                <a:gd name="connsiteY301" fmla="*/ 833102 h 1045603"/>
                <a:gd name="connsiteX302" fmla="*/ 597660 w 1256897"/>
                <a:gd name="connsiteY302" fmla="*/ 831291 h 1045603"/>
                <a:gd name="connsiteX303" fmla="*/ 592831 w 1256897"/>
                <a:gd name="connsiteY303" fmla="*/ 834913 h 1045603"/>
                <a:gd name="connsiteX304" fmla="*/ 589812 w 1256897"/>
                <a:gd name="connsiteY304" fmla="*/ 834913 h 1045603"/>
                <a:gd name="connsiteX305" fmla="*/ 583775 w 1256897"/>
                <a:gd name="connsiteY305" fmla="*/ 831895 h 1045603"/>
                <a:gd name="connsiteX306" fmla="*/ 576531 w 1256897"/>
                <a:gd name="connsiteY306" fmla="*/ 836121 h 1045603"/>
                <a:gd name="connsiteX307" fmla="*/ 572305 w 1256897"/>
                <a:gd name="connsiteY307" fmla="*/ 834913 h 1045603"/>
                <a:gd name="connsiteX308" fmla="*/ 566871 w 1256897"/>
                <a:gd name="connsiteY308" fmla="*/ 836724 h 1045603"/>
                <a:gd name="connsiteX309" fmla="*/ 557816 w 1256897"/>
                <a:gd name="connsiteY309" fmla="*/ 840950 h 1045603"/>
                <a:gd name="connsiteX310" fmla="*/ 552987 w 1256897"/>
                <a:gd name="connsiteY310" fmla="*/ 839743 h 1045603"/>
                <a:gd name="connsiteX311" fmla="*/ 549364 w 1256897"/>
                <a:gd name="connsiteY311" fmla="*/ 833102 h 1045603"/>
                <a:gd name="connsiteX312" fmla="*/ 540913 w 1256897"/>
                <a:gd name="connsiteY312" fmla="*/ 828272 h 1045603"/>
                <a:gd name="connsiteX313" fmla="*/ 535480 w 1256897"/>
                <a:gd name="connsiteY313" fmla="*/ 829480 h 1045603"/>
                <a:gd name="connsiteX314" fmla="*/ 525217 w 1256897"/>
                <a:gd name="connsiteY314" fmla="*/ 827669 h 1045603"/>
                <a:gd name="connsiteX315" fmla="*/ 520387 w 1256897"/>
                <a:gd name="connsiteY315" fmla="*/ 825858 h 1045603"/>
                <a:gd name="connsiteX316" fmla="*/ 512539 w 1256897"/>
                <a:gd name="connsiteY316" fmla="*/ 825254 h 1045603"/>
                <a:gd name="connsiteX317" fmla="*/ 511332 w 1256897"/>
                <a:gd name="connsiteY317" fmla="*/ 821028 h 1045603"/>
                <a:gd name="connsiteX318" fmla="*/ 507106 w 1256897"/>
                <a:gd name="connsiteY318" fmla="*/ 818010 h 1045603"/>
                <a:gd name="connsiteX319" fmla="*/ 505295 w 1256897"/>
                <a:gd name="connsiteY319" fmla="*/ 813180 h 1045603"/>
                <a:gd name="connsiteX320" fmla="*/ 506502 w 1256897"/>
                <a:gd name="connsiteY320" fmla="*/ 810161 h 1045603"/>
                <a:gd name="connsiteX321" fmla="*/ 505295 w 1256897"/>
                <a:gd name="connsiteY321" fmla="*/ 805332 h 1045603"/>
                <a:gd name="connsiteX322" fmla="*/ 500465 w 1256897"/>
                <a:gd name="connsiteY322" fmla="*/ 799899 h 1045603"/>
                <a:gd name="connsiteX323" fmla="*/ 501069 w 1256897"/>
                <a:gd name="connsiteY323" fmla="*/ 796880 h 1045603"/>
                <a:gd name="connsiteX324" fmla="*/ 495635 w 1256897"/>
                <a:gd name="connsiteY324" fmla="*/ 784202 h 1045603"/>
                <a:gd name="connsiteX325" fmla="*/ 485976 w 1256897"/>
                <a:gd name="connsiteY325" fmla="*/ 789032 h 1045603"/>
                <a:gd name="connsiteX326" fmla="*/ 487787 w 1256897"/>
                <a:gd name="connsiteY326" fmla="*/ 798087 h 1045603"/>
                <a:gd name="connsiteX327" fmla="*/ 490202 w 1256897"/>
                <a:gd name="connsiteY327" fmla="*/ 797484 h 1045603"/>
                <a:gd name="connsiteX328" fmla="*/ 493221 w 1256897"/>
                <a:gd name="connsiteY328" fmla="*/ 803521 h 1045603"/>
                <a:gd name="connsiteX329" fmla="*/ 492013 w 1256897"/>
                <a:gd name="connsiteY329" fmla="*/ 807143 h 1045603"/>
                <a:gd name="connsiteX330" fmla="*/ 486580 w 1256897"/>
                <a:gd name="connsiteY330" fmla="*/ 803521 h 1045603"/>
                <a:gd name="connsiteX331" fmla="*/ 482958 w 1256897"/>
                <a:gd name="connsiteY331" fmla="*/ 790843 h 1045603"/>
                <a:gd name="connsiteX332" fmla="*/ 478732 w 1256897"/>
                <a:gd name="connsiteY332" fmla="*/ 789032 h 1045603"/>
                <a:gd name="connsiteX333" fmla="*/ 477524 w 1256897"/>
                <a:gd name="connsiteY333" fmla="*/ 782391 h 1045603"/>
                <a:gd name="connsiteX334" fmla="*/ 473902 w 1256897"/>
                <a:gd name="connsiteY334" fmla="*/ 776354 h 1045603"/>
                <a:gd name="connsiteX335" fmla="*/ 468469 w 1256897"/>
                <a:gd name="connsiteY335" fmla="*/ 769110 h 1045603"/>
                <a:gd name="connsiteX336" fmla="*/ 468469 w 1256897"/>
                <a:gd name="connsiteY336" fmla="*/ 766695 h 1045603"/>
                <a:gd name="connsiteX337" fmla="*/ 466054 w 1256897"/>
                <a:gd name="connsiteY337" fmla="*/ 760658 h 1045603"/>
                <a:gd name="connsiteX338" fmla="*/ 460621 w 1256897"/>
                <a:gd name="connsiteY338" fmla="*/ 754622 h 1045603"/>
                <a:gd name="connsiteX339" fmla="*/ 455791 w 1256897"/>
                <a:gd name="connsiteY339" fmla="*/ 759451 h 1045603"/>
                <a:gd name="connsiteX340" fmla="*/ 457602 w 1256897"/>
                <a:gd name="connsiteY340" fmla="*/ 765488 h 1045603"/>
                <a:gd name="connsiteX341" fmla="*/ 452773 w 1256897"/>
                <a:gd name="connsiteY341" fmla="*/ 769110 h 1045603"/>
                <a:gd name="connsiteX342" fmla="*/ 452169 w 1256897"/>
                <a:gd name="connsiteY342" fmla="*/ 774543 h 1045603"/>
                <a:gd name="connsiteX343" fmla="*/ 446736 w 1256897"/>
                <a:gd name="connsiteY343" fmla="*/ 774543 h 1045603"/>
                <a:gd name="connsiteX344" fmla="*/ 443114 w 1256897"/>
                <a:gd name="connsiteY344" fmla="*/ 779373 h 1045603"/>
                <a:gd name="connsiteX345" fmla="*/ 442510 w 1256897"/>
                <a:gd name="connsiteY345" fmla="*/ 784202 h 1045603"/>
                <a:gd name="connsiteX346" fmla="*/ 435266 w 1256897"/>
                <a:gd name="connsiteY346" fmla="*/ 782995 h 1045603"/>
                <a:gd name="connsiteX347" fmla="*/ 434662 w 1256897"/>
                <a:gd name="connsiteY347" fmla="*/ 779976 h 1045603"/>
                <a:gd name="connsiteX348" fmla="*/ 438888 w 1256897"/>
                <a:gd name="connsiteY348" fmla="*/ 779976 h 1045603"/>
                <a:gd name="connsiteX349" fmla="*/ 437077 w 1256897"/>
                <a:gd name="connsiteY349" fmla="*/ 771525 h 1045603"/>
                <a:gd name="connsiteX350" fmla="*/ 434662 w 1256897"/>
                <a:gd name="connsiteY350" fmla="*/ 773940 h 1045603"/>
                <a:gd name="connsiteX351" fmla="*/ 431644 w 1256897"/>
                <a:gd name="connsiteY351" fmla="*/ 769110 h 1045603"/>
                <a:gd name="connsiteX352" fmla="*/ 428021 w 1256897"/>
                <a:gd name="connsiteY352" fmla="*/ 770317 h 1045603"/>
                <a:gd name="connsiteX353" fmla="*/ 429229 w 1256897"/>
                <a:gd name="connsiteY353" fmla="*/ 777562 h 1045603"/>
                <a:gd name="connsiteX354" fmla="*/ 431644 w 1256897"/>
                <a:gd name="connsiteY354" fmla="*/ 779976 h 1045603"/>
                <a:gd name="connsiteX355" fmla="*/ 431040 w 1256897"/>
                <a:gd name="connsiteY355" fmla="*/ 785410 h 1045603"/>
                <a:gd name="connsiteX356" fmla="*/ 425607 w 1256897"/>
                <a:gd name="connsiteY356" fmla="*/ 786013 h 1045603"/>
                <a:gd name="connsiteX357" fmla="*/ 425607 w 1256897"/>
                <a:gd name="connsiteY357" fmla="*/ 789636 h 1045603"/>
                <a:gd name="connsiteX358" fmla="*/ 428625 w 1256897"/>
                <a:gd name="connsiteY358" fmla="*/ 794465 h 1045603"/>
                <a:gd name="connsiteX359" fmla="*/ 424399 w 1256897"/>
                <a:gd name="connsiteY359" fmla="*/ 796880 h 1045603"/>
                <a:gd name="connsiteX360" fmla="*/ 418362 w 1256897"/>
                <a:gd name="connsiteY360" fmla="*/ 790239 h 1045603"/>
                <a:gd name="connsiteX361" fmla="*/ 417155 w 1256897"/>
                <a:gd name="connsiteY361" fmla="*/ 786617 h 1045603"/>
                <a:gd name="connsiteX362" fmla="*/ 412929 w 1256897"/>
                <a:gd name="connsiteY362" fmla="*/ 785410 h 1045603"/>
                <a:gd name="connsiteX363" fmla="*/ 407496 w 1256897"/>
                <a:gd name="connsiteY363" fmla="*/ 786617 h 1045603"/>
                <a:gd name="connsiteX364" fmla="*/ 406288 w 1256897"/>
                <a:gd name="connsiteY364" fmla="*/ 783599 h 1045603"/>
                <a:gd name="connsiteX365" fmla="*/ 402062 w 1256897"/>
                <a:gd name="connsiteY365" fmla="*/ 784202 h 1045603"/>
                <a:gd name="connsiteX366" fmla="*/ 400855 w 1256897"/>
                <a:gd name="connsiteY366" fmla="*/ 788428 h 1045603"/>
                <a:gd name="connsiteX367" fmla="*/ 396629 w 1256897"/>
                <a:gd name="connsiteY367" fmla="*/ 787825 h 1045603"/>
                <a:gd name="connsiteX368" fmla="*/ 397836 w 1256897"/>
                <a:gd name="connsiteY368" fmla="*/ 792654 h 1045603"/>
                <a:gd name="connsiteX369" fmla="*/ 400251 w 1256897"/>
                <a:gd name="connsiteY369" fmla="*/ 795069 h 1045603"/>
                <a:gd name="connsiteX370" fmla="*/ 407496 w 1256897"/>
                <a:gd name="connsiteY370" fmla="*/ 795673 h 1045603"/>
                <a:gd name="connsiteX371" fmla="*/ 408099 w 1256897"/>
                <a:gd name="connsiteY371" fmla="*/ 801106 h 1045603"/>
                <a:gd name="connsiteX372" fmla="*/ 404477 w 1256897"/>
                <a:gd name="connsiteY372" fmla="*/ 802917 h 1045603"/>
                <a:gd name="connsiteX373" fmla="*/ 412929 w 1256897"/>
                <a:gd name="connsiteY373" fmla="*/ 813784 h 1045603"/>
                <a:gd name="connsiteX374" fmla="*/ 417759 w 1256897"/>
                <a:gd name="connsiteY374" fmla="*/ 816198 h 1045603"/>
                <a:gd name="connsiteX375" fmla="*/ 414740 w 1256897"/>
                <a:gd name="connsiteY375" fmla="*/ 818613 h 1045603"/>
                <a:gd name="connsiteX376" fmla="*/ 415344 w 1256897"/>
                <a:gd name="connsiteY376" fmla="*/ 822235 h 1045603"/>
                <a:gd name="connsiteX377" fmla="*/ 409910 w 1256897"/>
                <a:gd name="connsiteY377" fmla="*/ 824650 h 1045603"/>
                <a:gd name="connsiteX378" fmla="*/ 407496 w 1256897"/>
                <a:gd name="connsiteY378" fmla="*/ 827669 h 1045603"/>
                <a:gd name="connsiteX379" fmla="*/ 399648 w 1256897"/>
                <a:gd name="connsiteY379" fmla="*/ 829480 h 1045603"/>
                <a:gd name="connsiteX380" fmla="*/ 396025 w 1256897"/>
                <a:gd name="connsiteY380" fmla="*/ 829480 h 1045603"/>
                <a:gd name="connsiteX381" fmla="*/ 390592 w 1256897"/>
                <a:gd name="connsiteY381" fmla="*/ 831291 h 1045603"/>
                <a:gd name="connsiteX382" fmla="*/ 388177 w 1256897"/>
                <a:gd name="connsiteY382" fmla="*/ 838535 h 1045603"/>
                <a:gd name="connsiteX383" fmla="*/ 382140 w 1256897"/>
                <a:gd name="connsiteY383" fmla="*/ 837932 h 1045603"/>
                <a:gd name="connsiteX384" fmla="*/ 379122 w 1256897"/>
                <a:gd name="connsiteY384" fmla="*/ 840346 h 1045603"/>
                <a:gd name="connsiteX385" fmla="*/ 371274 w 1256897"/>
                <a:gd name="connsiteY385" fmla="*/ 841554 h 1045603"/>
                <a:gd name="connsiteX386" fmla="*/ 367651 w 1256897"/>
                <a:gd name="connsiteY386" fmla="*/ 837932 h 1045603"/>
                <a:gd name="connsiteX387" fmla="*/ 364029 w 1256897"/>
                <a:gd name="connsiteY387" fmla="*/ 838535 h 1045603"/>
                <a:gd name="connsiteX388" fmla="*/ 360407 w 1256897"/>
                <a:gd name="connsiteY388" fmla="*/ 835517 h 1045603"/>
                <a:gd name="connsiteX389" fmla="*/ 351352 w 1256897"/>
                <a:gd name="connsiteY389" fmla="*/ 848195 h 1045603"/>
                <a:gd name="connsiteX390" fmla="*/ 348937 w 1256897"/>
                <a:gd name="connsiteY390" fmla="*/ 850006 h 1045603"/>
                <a:gd name="connsiteX391" fmla="*/ 343504 w 1256897"/>
                <a:gd name="connsiteY391" fmla="*/ 860872 h 1045603"/>
                <a:gd name="connsiteX392" fmla="*/ 335656 w 1256897"/>
                <a:gd name="connsiteY392" fmla="*/ 864494 h 1045603"/>
                <a:gd name="connsiteX393" fmla="*/ 337467 w 1256897"/>
                <a:gd name="connsiteY393" fmla="*/ 871739 h 1045603"/>
                <a:gd name="connsiteX394" fmla="*/ 334448 w 1256897"/>
                <a:gd name="connsiteY394" fmla="*/ 875361 h 1045603"/>
                <a:gd name="connsiteX395" fmla="*/ 340485 w 1256897"/>
                <a:gd name="connsiteY395" fmla="*/ 877776 h 1045603"/>
                <a:gd name="connsiteX396" fmla="*/ 338070 w 1256897"/>
                <a:gd name="connsiteY396" fmla="*/ 880794 h 1045603"/>
                <a:gd name="connsiteX397" fmla="*/ 339881 w 1256897"/>
                <a:gd name="connsiteY397" fmla="*/ 883812 h 1045603"/>
                <a:gd name="connsiteX398" fmla="*/ 343504 w 1256897"/>
                <a:gd name="connsiteY398" fmla="*/ 886831 h 1045603"/>
                <a:gd name="connsiteX399" fmla="*/ 347729 w 1256897"/>
                <a:gd name="connsiteY399" fmla="*/ 885020 h 1045603"/>
                <a:gd name="connsiteX400" fmla="*/ 351352 w 1256897"/>
                <a:gd name="connsiteY400" fmla="*/ 887435 h 1045603"/>
                <a:gd name="connsiteX401" fmla="*/ 348333 w 1256897"/>
                <a:gd name="connsiteY401" fmla="*/ 891057 h 1045603"/>
                <a:gd name="connsiteX402" fmla="*/ 343504 w 1256897"/>
                <a:gd name="connsiteY402" fmla="*/ 899509 h 1045603"/>
                <a:gd name="connsiteX403" fmla="*/ 336259 w 1256897"/>
                <a:gd name="connsiteY403" fmla="*/ 906149 h 1045603"/>
                <a:gd name="connsiteX404" fmla="*/ 340485 w 1256897"/>
                <a:gd name="connsiteY404" fmla="*/ 908564 h 1045603"/>
                <a:gd name="connsiteX405" fmla="*/ 341692 w 1256897"/>
                <a:gd name="connsiteY405" fmla="*/ 912186 h 1045603"/>
                <a:gd name="connsiteX406" fmla="*/ 346522 w 1256897"/>
                <a:gd name="connsiteY406" fmla="*/ 918223 h 1045603"/>
                <a:gd name="connsiteX407" fmla="*/ 344711 w 1256897"/>
                <a:gd name="connsiteY407" fmla="*/ 921242 h 1045603"/>
                <a:gd name="connsiteX408" fmla="*/ 341089 w 1256897"/>
                <a:gd name="connsiteY408" fmla="*/ 922449 h 1045603"/>
                <a:gd name="connsiteX409" fmla="*/ 335656 w 1256897"/>
                <a:gd name="connsiteY409" fmla="*/ 921242 h 1045603"/>
                <a:gd name="connsiteX410" fmla="*/ 331430 w 1256897"/>
                <a:gd name="connsiteY410" fmla="*/ 921845 h 1045603"/>
                <a:gd name="connsiteX411" fmla="*/ 328411 w 1256897"/>
                <a:gd name="connsiteY411" fmla="*/ 926071 h 1045603"/>
                <a:gd name="connsiteX412" fmla="*/ 324789 w 1256897"/>
                <a:gd name="connsiteY412" fmla="*/ 925468 h 1045603"/>
                <a:gd name="connsiteX413" fmla="*/ 319356 w 1256897"/>
                <a:gd name="connsiteY413" fmla="*/ 926675 h 1045603"/>
                <a:gd name="connsiteX414" fmla="*/ 318148 w 1256897"/>
                <a:gd name="connsiteY414" fmla="*/ 924864 h 1045603"/>
                <a:gd name="connsiteX415" fmla="*/ 312715 w 1256897"/>
                <a:gd name="connsiteY415" fmla="*/ 926071 h 1045603"/>
                <a:gd name="connsiteX416" fmla="*/ 309093 w 1256897"/>
                <a:gd name="connsiteY416" fmla="*/ 920638 h 1045603"/>
                <a:gd name="connsiteX417" fmla="*/ 310300 w 1256897"/>
                <a:gd name="connsiteY417" fmla="*/ 918223 h 1045603"/>
                <a:gd name="connsiteX418" fmla="*/ 309093 w 1256897"/>
                <a:gd name="connsiteY418" fmla="*/ 913394 h 1045603"/>
                <a:gd name="connsiteX419" fmla="*/ 306074 w 1256897"/>
                <a:gd name="connsiteY419" fmla="*/ 914601 h 1045603"/>
                <a:gd name="connsiteX420" fmla="*/ 295812 w 1256897"/>
                <a:gd name="connsiteY420" fmla="*/ 909168 h 1045603"/>
                <a:gd name="connsiteX421" fmla="*/ 291586 w 1256897"/>
                <a:gd name="connsiteY421" fmla="*/ 907960 h 1045603"/>
                <a:gd name="connsiteX422" fmla="*/ 286756 w 1256897"/>
                <a:gd name="connsiteY422" fmla="*/ 912186 h 1045603"/>
                <a:gd name="connsiteX423" fmla="*/ 289171 w 1256897"/>
                <a:gd name="connsiteY423" fmla="*/ 918223 h 1045603"/>
                <a:gd name="connsiteX424" fmla="*/ 287360 w 1256897"/>
                <a:gd name="connsiteY424" fmla="*/ 922449 h 1045603"/>
                <a:gd name="connsiteX425" fmla="*/ 288567 w 1256897"/>
                <a:gd name="connsiteY425" fmla="*/ 926071 h 1045603"/>
                <a:gd name="connsiteX426" fmla="*/ 284945 w 1256897"/>
                <a:gd name="connsiteY426" fmla="*/ 931505 h 1045603"/>
                <a:gd name="connsiteX427" fmla="*/ 281926 w 1256897"/>
                <a:gd name="connsiteY427" fmla="*/ 932108 h 1045603"/>
                <a:gd name="connsiteX428" fmla="*/ 278304 w 1256897"/>
                <a:gd name="connsiteY428" fmla="*/ 935127 h 1045603"/>
                <a:gd name="connsiteX429" fmla="*/ 271664 w 1256897"/>
                <a:gd name="connsiteY429" fmla="*/ 936334 h 1045603"/>
                <a:gd name="connsiteX430" fmla="*/ 271060 w 1256897"/>
                <a:gd name="connsiteY430" fmla="*/ 938749 h 1045603"/>
                <a:gd name="connsiteX431" fmla="*/ 263816 w 1256897"/>
                <a:gd name="connsiteY431" fmla="*/ 939956 h 1045603"/>
                <a:gd name="connsiteX432" fmla="*/ 259590 w 1256897"/>
                <a:gd name="connsiteY432" fmla="*/ 947201 h 1045603"/>
                <a:gd name="connsiteX433" fmla="*/ 260193 w 1256897"/>
                <a:gd name="connsiteY433" fmla="*/ 950219 h 1045603"/>
                <a:gd name="connsiteX434" fmla="*/ 257175 w 1256897"/>
                <a:gd name="connsiteY434" fmla="*/ 953238 h 1045603"/>
                <a:gd name="connsiteX435" fmla="*/ 252345 w 1256897"/>
                <a:gd name="connsiteY435" fmla="*/ 949012 h 1045603"/>
                <a:gd name="connsiteX436" fmla="*/ 248119 w 1256897"/>
                <a:gd name="connsiteY436" fmla="*/ 947201 h 1045603"/>
                <a:gd name="connsiteX437" fmla="*/ 247516 w 1256897"/>
                <a:gd name="connsiteY437" fmla="*/ 942371 h 1045603"/>
                <a:gd name="connsiteX438" fmla="*/ 248723 w 1256897"/>
                <a:gd name="connsiteY438" fmla="*/ 933919 h 1045603"/>
                <a:gd name="connsiteX439" fmla="*/ 250534 w 1256897"/>
                <a:gd name="connsiteY439" fmla="*/ 923657 h 1045603"/>
                <a:gd name="connsiteX440" fmla="*/ 241479 w 1256897"/>
                <a:gd name="connsiteY440" fmla="*/ 918827 h 1045603"/>
                <a:gd name="connsiteX441" fmla="*/ 237253 w 1256897"/>
                <a:gd name="connsiteY441" fmla="*/ 918223 h 1045603"/>
                <a:gd name="connsiteX442" fmla="*/ 237253 w 1256897"/>
                <a:gd name="connsiteY442" fmla="*/ 914601 h 1045603"/>
                <a:gd name="connsiteX443" fmla="*/ 240875 w 1256897"/>
                <a:gd name="connsiteY443" fmla="*/ 907960 h 1045603"/>
                <a:gd name="connsiteX444" fmla="*/ 236045 w 1256897"/>
                <a:gd name="connsiteY444" fmla="*/ 906753 h 1045603"/>
                <a:gd name="connsiteX445" fmla="*/ 233027 w 1256897"/>
                <a:gd name="connsiteY445" fmla="*/ 904338 h 1045603"/>
                <a:gd name="connsiteX446" fmla="*/ 235442 w 1256897"/>
                <a:gd name="connsiteY446" fmla="*/ 901320 h 1045603"/>
                <a:gd name="connsiteX447" fmla="*/ 234838 w 1256897"/>
                <a:gd name="connsiteY447" fmla="*/ 893472 h 1045603"/>
                <a:gd name="connsiteX448" fmla="*/ 229405 w 1256897"/>
                <a:gd name="connsiteY448" fmla="*/ 893472 h 1045603"/>
                <a:gd name="connsiteX449" fmla="*/ 226386 w 1256897"/>
                <a:gd name="connsiteY449" fmla="*/ 891057 h 1045603"/>
                <a:gd name="connsiteX450" fmla="*/ 224575 w 1256897"/>
                <a:gd name="connsiteY450" fmla="*/ 886227 h 1045603"/>
                <a:gd name="connsiteX451" fmla="*/ 216727 w 1256897"/>
                <a:gd name="connsiteY451" fmla="*/ 895283 h 1045603"/>
                <a:gd name="connsiteX452" fmla="*/ 214916 w 1256897"/>
                <a:gd name="connsiteY452" fmla="*/ 899509 h 1045603"/>
                <a:gd name="connsiteX453" fmla="*/ 208879 w 1256897"/>
                <a:gd name="connsiteY453" fmla="*/ 904942 h 1045603"/>
                <a:gd name="connsiteX454" fmla="*/ 204653 w 1256897"/>
                <a:gd name="connsiteY454" fmla="*/ 911583 h 1045603"/>
                <a:gd name="connsiteX455" fmla="*/ 201635 w 1256897"/>
                <a:gd name="connsiteY455" fmla="*/ 913997 h 1045603"/>
                <a:gd name="connsiteX456" fmla="*/ 205861 w 1256897"/>
                <a:gd name="connsiteY456" fmla="*/ 922449 h 1045603"/>
                <a:gd name="connsiteX457" fmla="*/ 204653 w 1256897"/>
                <a:gd name="connsiteY457" fmla="*/ 926675 h 1045603"/>
                <a:gd name="connsiteX458" fmla="*/ 201031 w 1256897"/>
                <a:gd name="connsiteY458" fmla="*/ 928486 h 1045603"/>
                <a:gd name="connsiteX459" fmla="*/ 198013 w 1256897"/>
                <a:gd name="connsiteY459" fmla="*/ 933316 h 1045603"/>
                <a:gd name="connsiteX460" fmla="*/ 205861 w 1256897"/>
                <a:gd name="connsiteY460" fmla="*/ 933919 h 1045603"/>
                <a:gd name="connsiteX461" fmla="*/ 207672 w 1256897"/>
                <a:gd name="connsiteY461" fmla="*/ 936334 h 1045603"/>
                <a:gd name="connsiteX462" fmla="*/ 205861 w 1256897"/>
                <a:gd name="connsiteY462" fmla="*/ 941164 h 1045603"/>
                <a:gd name="connsiteX463" fmla="*/ 202842 w 1256897"/>
                <a:gd name="connsiteY463" fmla="*/ 944182 h 1045603"/>
                <a:gd name="connsiteX464" fmla="*/ 196202 w 1256897"/>
                <a:gd name="connsiteY464" fmla="*/ 945390 h 1045603"/>
                <a:gd name="connsiteX465" fmla="*/ 194994 w 1256897"/>
                <a:gd name="connsiteY465" fmla="*/ 952634 h 1045603"/>
                <a:gd name="connsiteX466" fmla="*/ 195598 w 1256897"/>
                <a:gd name="connsiteY466" fmla="*/ 956256 h 1045603"/>
                <a:gd name="connsiteX467" fmla="*/ 190165 w 1256897"/>
                <a:gd name="connsiteY467" fmla="*/ 960482 h 1045603"/>
                <a:gd name="connsiteX468" fmla="*/ 190768 w 1256897"/>
                <a:gd name="connsiteY468" fmla="*/ 965312 h 1045603"/>
                <a:gd name="connsiteX469" fmla="*/ 198616 w 1256897"/>
                <a:gd name="connsiteY469" fmla="*/ 967727 h 1045603"/>
                <a:gd name="connsiteX470" fmla="*/ 202239 w 1256897"/>
                <a:gd name="connsiteY470" fmla="*/ 972556 h 1045603"/>
                <a:gd name="connsiteX471" fmla="*/ 200427 w 1256897"/>
                <a:gd name="connsiteY471" fmla="*/ 976178 h 1045603"/>
                <a:gd name="connsiteX472" fmla="*/ 195598 w 1256897"/>
                <a:gd name="connsiteY472" fmla="*/ 971952 h 1045603"/>
                <a:gd name="connsiteX473" fmla="*/ 195598 w 1256897"/>
                <a:gd name="connsiteY473" fmla="*/ 982819 h 1045603"/>
                <a:gd name="connsiteX474" fmla="*/ 197409 w 1256897"/>
                <a:gd name="connsiteY474" fmla="*/ 985234 h 1045603"/>
                <a:gd name="connsiteX475" fmla="*/ 196202 w 1256897"/>
                <a:gd name="connsiteY475" fmla="*/ 993082 h 1045603"/>
                <a:gd name="connsiteX476" fmla="*/ 193183 w 1256897"/>
                <a:gd name="connsiteY476" fmla="*/ 991874 h 1045603"/>
                <a:gd name="connsiteX477" fmla="*/ 189561 w 1256897"/>
                <a:gd name="connsiteY477" fmla="*/ 994289 h 1045603"/>
                <a:gd name="connsiteX478" fmla="*/ 185939 w 1256897"/>
                <a:gd name="connsiteY478" fmla="*/ 990063 h 1045603"/>
                <a:gd name="connsiteX479" fmla="*/ 181713 w 1256897"/>
                <a:gd name="connsiteY479" fmla="*/ 992478 h 1045603"/>
                <a:gd name="connsiteX480" fmla="*/ 179902 w 1256897"/>
                <a:gd name="connsiteY480" fmla="*/ 995496 h 1045603"/>
                <a:gd name="connsiteX481" fmla="*/ 182920 w 1256897"/>
                <a:gd name="connsiteY481" fmla="*/ 1000930 h 1045603"/>
                <a:gd name="connsiteX482" fmla="*/ 181713 w 1256897"/>
                <a:gd name="connsiteY482" fmla="*/ 1005759 h 1045603"/>
                <a:gd name="connsiteX483" fmla="*/ 176883 w 1256897"/>
                <a:gd name="connsiteY483" fmla="*/ 1007570 h 1045603"/>
                <a:gd name="connsiteX484" fmla="*/ 175676 w 1256897"/>
                <a:gd name="connsiteY484" fmla="*/ 1004552 h 1045603"/>
                <a:gd name="connsiteX485" fmla="*/ 172054 w 1256897"/>
                <a:gd name="connsiteY485" fmla="*/ 1004552 h 1045603"/>
                <a:gd name="connsiteX486" fmla="*/ 167224 w 1256897"/>
                <a:gd name="connsiteY486" fmla="*/ 1000930 h 1045603"/>
                <a:gd name="connsiteX487" fmla="*/ 163602 w 1256897"/>
                <a:gd name="connsiteY487" fmla="*/ 1000930 h 1045603"/>
                <a:gd name="connsiteX488" fmla="*/ 160583 w 1256897"/>
                <a:gd name="connsiteY488" fmla="*/ 994289 h 1045603"/>
                <a:gd name="connsiteX489" fmla="*/ 153943 w 1256897"/>
                <a:gd name="connsiteY489" fmla="*/ 995496 h 1045603"/>
                <a:gd name="connsiteX490" fmla="*/ 153339 w 1256897"/>
                <a:gd name="connsiteY490" fmla="*/ 992478 h 1045603"/>
                <a:gd name="connsiteX491" fmla="*/ 146095 w 1256897"/>
                <a:gd name="connsiteY491" fmla="*/ 991874 h 1045603"/>
                <a:gd name="connsiteX492" fmla="*/ 141869 w 1256897"/>
                <a:gd name="connsiteY492" fmla="*/ 988856 h 1045603"/>
                <a:gd name="connsiteX493" fmla="*/ 139454 w 1256897"/>
                <a:gd name="connsiteY493" fmla="*/ 993082 h 1045603"/>
                <a:gd name="connsiteX494" fmla="*/ 136435 w 1256897"/>
                <a:gd name="connsiteY494" fmla="*/ 993082 h 1045603"/>
                <a:gd name="connsiteX495" fmla="*/ 132210 w 1256897"/>
                <a:gd name="connsiteY495" fmla="*/ 990667 h 1045603"/>
                <a:gd name="connsiteX496" fmla="*/ 127380 w 1256897"/>
                <a:gd name="connsiteY496" fmla="*/ 993082 h 1045603"/>
                <a:gd name="connsiteX497" fmla="*/ 127380 w 1256897"/>
                <a:gd name="connsiteY497" fmla="*/ 997911 h 1045603"/>
                <a:gd name="connsiteX498" fmla="*/ 113495 w 1256897"/>
                <a:gd name="connsiteY498" fmla="*/ 1006363 h 1045603"/>
                <a:gd name="connsiteX499" fmla="*/ 109269 w 1256897"/>
                <a:gd name="connsiteY499" fmla="*/ 1007570 h 1045603"/>
                <a:gd name="connsiteX500" fmla="*/ 106251 w 1256897"/>
                <a:gd name="connsiteY500" fmla="*/ 1009985 h 1045603"/>
                <a:gd name="connsiteX501" fmla="*/ 95384 w 1256897"/>
                <a:gd name="connsiteY501" fmla="*/ 1013607 h 1045603"/>
                <a:gd name="connsiteX502" fmla="*/ 92366 w 1256897"/>
                <a:gd name="connsiteY502" fmla="*/ 1013607 h 1045603"/>
                <a:gd name="connsiteX503" fmla="*/ 85725 w 1256897"/>
                <a:gd name="connsiteY503" fmla="*/ 1016626 h 1045603"/>
                <a:gd name="connsiteX504" fmla="*/ 82706 w 1256897"/>
                <a:gd name="connsiteY504" fmla="*/ 1022059 h 1045603"/>
                <a:gd name="connsiteX505" fmla="*/ 77273 w 1256897"/>
                <a:gd name="connsiteY505" fmla="*/ 1026285 h 1045603"/>
                <a:gd name="connsiteX506" fmla="*/ 65803 w 1256897"/>
                <a:gd name="connsiteY506" fmla="*/ 1032926 h 1045603"/>
                <a:gd name="connsiteX507" fmla="*/ 62784 w 1256897"/>
                <a:gd name="connsiteY507" fmla="*/ 1028096 h 1045603"/>
                <a:gd name="connsiteX508" fmla="*/ 57351 w 1256897"/>
                <a:gd name="connsiteY508" fmla="*/ 1029907 h 1045603"/>
                <a:gd name="connsiteX509" fmla="*/ 53729 w 1256897"/>
                <a:gd name="connsiteY509" fmla="*/ 1034133 h 1045603"/>
                <a:gd name="connsiteX510" fmla="*/ 53125 w 1256897"/>
                <a:gd name="connsiteY510" fmla="*/ 1037755 h 1045603"/>
                <a:gd name="connsiteX511" fmla="*/ 46485 w 1256897"/>
                <a:gd name="connsiteY511" fmla="*/ 1043189 h 1045603"/>
                <a:gd name="connsiteX512" fmla="*/ 39240 w 1256897"/>
                <a:gd name="connsiteY512" fmla="*/ 1040170 h 1045603"/>
                <a:gd name="connsiteX513" fmla="*/ 35014 w 1256897"/>
                <a:gd name="connsiteY513" fmla="*/ 1042585 h 1045603"/>
                <a:gd name="connsiteX514" fmla="*/ 19922 w 1256897"/>
                <a:gd name="connsiteY514" fmla="*/ 1045603 h 1045603"/>
                <a:gd name="connsiteX515" fmla="*/ 17507 w 1256897"/>
                <a:gd name="connsiteY515" fmla="*/ 1041378 h 1045603"/>
                <a:gd name="connsiteX516" fmla="*/ 10866 w 1256897"/>
                <a:gd name="connsiteY516" fmla="*/ 1043189 h 1045603"/>
                <a:gd name="connsiteX517" fmla="*/ 8452 w 1256897"/>
                <a:gd name="connsiteY517" fmla="*/ 1041981 h 1045603"/>
                <a:gd name="connsiteX518" fmla="*/ 4830 w 1256897"/>
                <a:gd name="connsiteY518" fmla="*/ 1045603 h 1045603"/>
                <a:gd name="connsiteX519" fmla="*/ 0 w 1256897"/>
                <a:gd name="connsiteY519" fmla="*/ 1045000 h 1045603"/>
                <a:gd name="connsiteX520" fmla="*/ 0 w 1256897"/>
                <a:gd name="connsiteY520" fmla="*/ 1040774 h 1045603"/>
                <a:gd name="connsiteX521" fmla="*/ 3018 w 1256897"/>
                <a:gd name="connsiteY521" fmla="*/ 1036548 h 1045603"/>
                <a:gd name="connsiteX522" fmla="*/ 1207 w 1256897"/>
                <a:gd name="connsiteY522" fmla="*/ 1033529 h 1045603"/>
                <a:gd name="connsiteX523" fmla="*/ 2415 w 1256897"/>
                <a:gd name="connsiteY523" fmla="*/ 1027492 h 1045603"/>
                <a:gd name="connsiteX524" fmla="*/ 10866 w 1256897"/>
                <a:gd name="connsiteY524" fmla="*/ 1029907 h 1045603"/>
                <a:gd name="connsiteX525" fmla="*/ 13281 w 1256897"/>
                <a:gd name="connsiteY525" fmla="*/ 1023870 h 1045603"/>
                <a:gd name="connsiteX526" fmla="*/ 12074 w 1256897"/>
                <a:gd name="connsiteY526" fmla="*/ 1019644 h 1045603"/>
                <a:gd name="connsiteX527" fmla="*/ 14489 w 1256897"/>
                <a:gd name="connsiteY527" fmla="*/ 1014815 h 1045603"/>
                <a:gd name="connsiteX528" fmla="*/ 18714 w 1256897"/>
                <a:gd name="connsiteY528" fmla="*/ 1008778 h 1045603"/>
                <a:gd name="connsiteX529" fmla="*/ 19318 w 1256897"/>
                <a:gd name="connsiteY529" fmla="*/ 1002137 h 1045603"/>
                <a:gd name="connsiteX530" fmla="*/ 18714 w 1256897"/>
                <a:gd name="connsiteY530" fmla="*/ 996704 h 1045603"/>
                <a:gd name="connsiteX531" fmla="*/ 19922 w 1256897"/>
                <a:gd name="connsiteY531" fmla="*/ 992478 h 1045603"/>
                <a:gd name="connsiteX532" fmla="*/ 25355 w 1256897"/>
                <a:gd name="connsiteY532" fmla="*/ 982819 h 1045603"/>
                <a:gd name="connsiteX533" fmla="*/ 25959 w 1256897"/>
                <a:gd name="connsiteY533" fmla="*/ 974971 h 1045603"/>
                <a:gd name="connsiteX534" fmla="*/ 28374 w 1256897"/>
                <a:gd name="connsiteY534" fmla="*/ 968934 h 1045603"/>
                <a:gd name="connsiteX535" fmla="*/ 24751 w 1256897"/>
                <a:gd name="connsiteY535" fmla="*/ 962897 h 1045603"/>
                <a:gd name="connsiteX536" fmla="*/ 28977 w 1256897"/>
                <a:gd name="connsiteY536" fmla="*/ 952030 h 1045603"/>
                <a:gd name="connsiteX537" fmla="*/ 29581 w 1256897"/>
                <a:gd name="connsiteY537" fmla="*/ 946597 h 1045603"/>
                <a:gd name="connsiteX538" fmla="*/ 33807 w 1256897"/>
                <a:gd name="connsiteY538" fmla="*/ 945993 h 1045603"/>
                <a:gd name="connsiteX539" fmla="*/ 38033 w 1256897"/>
                <a:gd name="connsiteY539" fmla="*/ 943579 h 1045603"/>
                <a:gd name="connsiteX540" fmla="*/ 42862 w 1256897"/>
                <a:gd name="connsiteY540" fmla="*/ 937542 h 1045603"/>
                <a:gd name="connsiteX541" fmla="*/ 47692 w 1256897"/>
                <a:gd name="connsiteY541" fmla="*/ 937542 h 1045603"/>
                <a:gd name="connsiteX542" fmla="*/ 56748 w 1256897"/>
                <a:gd name="connsiteY542" fmla="*/ 934523 h 1045603"/>
                <a:gd name="connsiteX543" fmla="*/ 56144 w 1256897"/>
                <a:gd name="connsiteY543" fmla="*/ 929694 h 1045603"/>
                <a:gd name="connsiteX544" fmla="*/ 74255 w 1256897"/>
                <a:gd name="connsiteY544" fmla="*/ 927882 h 1045603"/>
                <a:gd name="connsiteX545" fmla="*/ 77877 w 1256897"/>
                <a:gd name="connsiteY545" fmla="*/ 913997 h 1045603"/>
                <a:gd name="connsiteX546" fmla="*/ 85121 w 1256897"/>
                <a:gd name="connsiteY546" fmla="*/ 907357 h 1045603"/>
                <a:gd name="connsiteX547" fmla="*/ 95988 w 1256897"/>
                <a:gd name="connsiteY547" fmla="*/ 897094 h 1045603"/>
                <a:gd name="connsiteX548" fmla="*/ 98403 w 1256897"/>
                <a:gd name="connsiteY548" fmla="*/ 891057 h 1045603"/>
                <a:gd name="connsiteX549" fmla="*/ 102629 w 1256897"/>
                <a:gd name="connsiteY549" fmla="*/ 888038 h 1045603"/>
                <a:gd name="connsiteX550" fmla="*/ 105647 w 1256897"/>
                <a:gd name="connsiteY550" fmla="*/ 888642 h 1045603"/>
                <a:gd name="connsiteX551" fmla="*/ 106251 w 1256897"/>
                <a:gd name="connsiteY551" fmla="*/ 882001 h 1045603"/>
                <a:gd name="connsiteX552" fmla="*/ 115910 w 1256897"/>
                <a:gd name="connsiteY552" fmla="*/ 881398 h 1045603"/>
                <a:gd name="connsiteX553" fmla="*/ 117721 w 1256897"/>
                <a:gd name="connsiteY553" fmla="*/ 875361 h 1045603"/>
                <a:gd name="connsiteX554" fmla="*/ 112288 w 1256897"/>
                <a:gd name="connsiteY554" fmla="*/ 873550 h 1045603"/>
                <a:gd name="connsiteX555" fmla="*/ 106251 w 1256897"/>
                <a:gd name="connsiteY555" fmla="*/ 868720 h 1045603"/>
                <a:gd name="connsiteX556" fmla="*/ 103836 w 1256897"/>
                <a:gd name="connsiteY556" fmla="*/ 868117 h 1045603"/>
                <a:gd name="connsiteX557" fmla="*/ 105043 w 1256897"/>
                <a:gd name="connsiteY557" fmla="*/ 860872 h 1045603"/>
                <a:gd name="connsiteX558" fmla="*/ 109269 w 1256897"/>
                <a:gd name="connsiteY558" fmla="*/ 865098 h 1045603"/>
                <a:gd name="connsiteX559" fmla="*/ 115910 w 1256897"/>
                <a:gd name="connsiteY559" fmla="*/ 866305 h 1045603"/>
                <a:gd name="connsiteX560" fmla="*/ 115910 w 1256897"/>
                <a:gd name="connsiteY560" fmla="*/ 860872 h 1045603"/>
                <a:gd name="connsiteX561" fmla="*/ 118928 w 1256897"/>
                <a:gd name="connsiteY561" fmla="*/ 857854 h 1045603"/>
                <a:gd name="connsiteX562" fmla="*/ 117721 w 1256897"/>
                <a:gd name="connsiteY562" fmla="*/ 855439 h 1045603"/>
                <a:gd name="connsiteX563" fmla="*/ 121947 w 1256897"/>
                <a:gd name="connsiteY563" fmla="*/ 851817 h 1045603"/>
                <a:gd name="connsiteX564" fmla="*/ 124965 w 1256897"/>
                <a:gd name="connsiteY564" fmla="*/ 851213 h 1045603"/>
                <a:gd name="connsiteX565" fmla="*/ 130398 w 1256897"/>
                <a:gd name="connsiteY565" fmla="*/ 848195 h 1045603"/>
                <a:gd name="connsiteX566" fmla="*/ 134021 w 1256897"/>
                <a:gd name="connsiteY566" fmla="*/ 846987 h 1045603"/>
                <a:gd name="connsiteX567" fmla="*/ 143076 w 1256897"/>
                <a:gd name="connsiteY567" fmla="*/ 848195 h 1045603"/>
                <a:gd name="connsiteX568" fmla="*/ 145491 w 1256897"/>
                <a:gd name="connsiteY568" fmla="*/ 838535 h 1045603"/>
                <a:gd name="connsiteX569" fmla="*/ 156961 w 1256897"/>
                <a:gd name="connsiteY569" fmla="*/ 834913 h 1045603"/>
                <a:gd name="connsiteX570" fmla="*/ 159980 w 1256897"/>
                <a:gd name="connsiteY570" fmla="*/ 831291 h 1045603"/>
                <a:gd name="connsiteX571" fmla="*/ 158772 w 1256897"/>
                <a:gd name="connsiteY571" fmla="*/ 829480 h 1045603"/>
                <a:gd name="connsiteX572" fmla="*/ 160583 w 1256897"/>
                <a:gd name="connsiteY572" fmla="*/ 822839 h 1045603"/>
                <a:gd name="connsiteX573" fmla="*/ 159376 w 1256897"/>
                <a:gd name="connsiteY573" fmla="*/ 818010 h 1045603"/>
                <a:gd name="connsiteX574" fmla="*/ 161791 w 1256897"/>
                <a:gd name="connsiteY574" fmla="*/ 812576 h 1045603"/>
                <a:gd name="connsiteX575" fmla="*/ 161791 w 1256897"/>
                <a:gd name="connsiteY575" fmla="*/ 809558 h 1045603"/>
                <a:gd name="connsiteX576" fmla="*/ 170846 w 1256897"/>
                <a:gd name="connsiteY576" fmla="*/ 804728 h 1045603"/>
                <a:gd name="connsiteX577" fmla="*/ 176279 w 1256897"/>
                <a:gd name="connsiteY577" fmla="*/ 805332 h 1045603"/>
                <a:gd name="connsiteX578" fmla="*/ 172657 w 1256897"/>
                <a:gd name="connsiteY578" fmla="*/ 781184 h 1045603"/>
                <a:gd name="connsiteX579" fmla="*/ 166620 w 1256897"/>
                <a:gd name="connsiteY579" fmla="*/ 772732 h 1045603"/>
                <a:gd name="connsiteX580" fmla="*/ 169639 w 1256897"/>
                <a:gd name="connsiteY580" fmla="*/ 768506 h 1045603"/>
                <a:gd name="connsiteX581" fmla="*/ 166017 w 1256897"/>
                <a:gd name="connsiteY581" fmla="*/ 760055 h 1045603"/>
                <a:gd name="connsiteX582" fmla="*/ 161791 w 1256897"/>
                <a:gd name="connsiteY582" fmla="*/ 756433 h 1045603"/>
                <a:gd name="connsiteX583" fmla="*/ 163602 w 1256897"/>
                <a:gd name="connsiteY583" fmla="*/ 750999 h 1045603"/>
                <a:gd name="connsiteX584" fmla="*/ 162395 w 1256897"/>
                <a:gd name="connsiteY584" fmla="*/ 745566 h 1045603"/>
                <a:gd name="connsiteX585" fmla="*/ 158772 w 1256897"/>
                <a:gd name="connsiteY585" fmla="*/ 742548 h 1045603"/>
                <a:gd name="connsiteX586" fmla="*/ 159980 w 1256897"/>
                <a:gd name="connsiteY586" fmla="*/ 740133 h 1045603"/>
                <a:gd name="connsiteX587" fmla="*/ 158169 w 1256897"/>
                <a:gd name="connsiteY587" fmla="*/ 737114 h 1045603"/>
                <a:gd name="connsiteX588" fmla="*/ 158169 w 1256897"/>
                <a:gd name="connsiteY588" fmla="*/ 727455 h 1045603"/>
                <a:gd name="connsiteX589" fmla="*/ 161791 w 1256897"/>
                <a:gd name="connsiteY589" fmla="*/ 722022 h 1045603"/>
                <a:gd name="connsiteX590" fmla="*/ 164206 w 1256897"/>
                <a:gd name="connsiteY590" fmla="*/ 712966 h 1045603"/>
                <a:gd name="connsiteX591" fmla="*/ 156358 w 1256897"/>
                <a:gd name="connsiteY591" fmla="*/ 709948 h 1045603"/>
                <a:gd name="connsiteX592" fmla="*/ 155754 w 1256897"/>
                <a:gd name="connsiteY592" fmla="*/ 705722 h 1045603"/>
                <a:gd name="connsiteX593" fmla="*/ 161187 w 1256897"/>
                <a:gd name="connsiteY593" fmla="*/ 705722 h 1045603"/>
                <a:gd name="connsiteX594" fmla="*/ 162998 w 1256897"/>
                <a:gd name="connsiteY594" fmla="*/ 703307 h 1045603"/>
                <a:gd name="connsiteX595" fmla="*/ 164809 w 1256897"/>
                <a:gd name="connsiteY595" fmla="*/ 695459 h 1045603"/>
                <a:gd name="connsiteX596" fmla="*/ 161791 w 1256897"/>
                <a:gd name="connsiteY596" fmla="*/ 691837 h 1045603"/>
                <a:gd name="connsiteX597" fmla="*/ 151528 w 1256897"/>
                <a:gd name="connsiteY597" fmla="*/ 693044 h 1045603"/>
                <a:gd name="connsiteX598" fmla="*/ 146698 w 1256897"/>
                <a:gd name="connsiteY598" fmla="*/ 685196 h 1045603"/>
                <a:gd name="connsiteX599" fmla="*/ 147906 w 1256897"/>
                <a:gd name="connsiteY599" fmla="*/ 682178 h 1045603"/>
                <a:gd name="connsiteX600" fmla="*/ 145491 w 1256897"/>
                <a:gd name="connsiteY600" fmla="*/ 677952 h 1045603"/>
                <a:gd name="connsiteX601" fmla="*/ 146095 w 1256897"/>
                <a:gd name="connsiteY601" fmla="*/ 674329 h 1045603"/>
                <a:gd name="connsiteX602" fmla="*/ 141265 w 1256897"/>
                <a:gd name="connsiteY602" fmla="*/ 673122 h 1045603"/>
                <a:gd name="connsiteX603" fmla="*/ 139454 w 1256897"/>
                <a:gd name="connsiteY603" fmla="*/ 675537 h 1045603"/>
                <a:gd name="connsiteX604" fmla="*/ 131606 w 1256897"/>
                <a:gd name="connsiteY604" fmla="*/ 676141 h 1045603"/>
                <a:gd name="connsiteX605" fmla="*/ 136435 w 1256897"/>
                <a:gd name="connsiteY605" fmla="*/ 668293 h 1045603"/>
                <a:gd name="connsiteX606" fmla="*/ 135832 w 1256897"/>
                <a:gd name="connsiteY606" fmla="*/ 662256 h 1045603"/>
                <a:gd name="connsiteX607" fmla="*/ 134021 w 1256897"/>
                <a:gd name="connsiteY607" fmla="*/ 658030 h 1045603"/>
                <a:gd name="connsiteX608" fmla="*/ 137643 w 1256897"/>
                <a:gd name="connsiteY608" fmla="*/ 648975 h 1045603"/>
                <a:gd name="connsiteX609" fmla="*/ 136435 w 1256897"/>
                <a:gd name="connsiteY609" fmla="*/ 639315 h 1045603"/>
                <a:gd name="connsiteX610" fmla="*/ 134624 w 1256897"/>
                <a:gd name="connsiteY610" fmla="*/ 632071 h 1045603"/>
                <a:gd name="connsiteX611" fmla="*/ 135832 w 1256897"/>
                <a:gd name="connsiteY611" fmla="*/ 624223 h 1045603"/>
                <a:gd name="connsiteX612" fmla="*/ 138850 w 1256897"/>
                <a:gd name="connsiteY612" fmla="*/ 621204 h 1045603"/>
                <a:gd name="connsiteX613" fmla="*/ 139454 w 1256897"/>
                <a:gd name="connsiteY613" fmla="*/ 614564 h 1045603"/>
                <a:gd name="connsiteX614" fmla="*/ 137643 w 1256897"/>
                <a:gd name="connsiteY614" fmla="*/ 612753 h 1045603"/>
                <a:gd name="connsiteX615" fmla="*/ 126776 w 1256897"/>
                <a:gd name="connsiteY615" fmla="*/ 610941 h 1045603"/>
                <a:gd name="connsiteX616" fmla="*/ 122550 w 1256897"/>
                <a:gd name="connsiteY616" fmla="*/ 611545 h 1045603"/>
                <a:gd name="connsiteX617" fmla="*/ 118325 w 1256897"/>
                <a:gd name="connsiteY617" fmla="*/ 603093 h 1045603"/>
                <a:gd name="connsiteX618" fmla="*/ 118928 w 1256897"/>
                <a:gd name="connsiteY618" fmla="*/ 598867 h 1045603"/>
                <a:gd name="connsiteX619" fmla="*/ 105647 w 1256897"/>
                <a:gd name="connsiteY619" fmla="*/ 593434 h 1045603"/>
                <a:gd name="connsiteX620" fmla="*/ 97799 w 1256897"/>
                <a:gd name="connsiteY620" fmla="*/ 589208 h 1045603"/>
                <a:gd name="connsiteX621" fmla="*/ 95384 w 1256897"/>
                <a:gd name="connsiteY621" fmla="*/ 585586 h 1045603"/>
                <a:gd name="connsiteX622" fmla="*/ 95988 w 1256897"/>
                <a:gd name="connsiteY622" fmla="*/ 580153 h 1045603"/>
                <a:gd name="connsiteX623" fmla="*/ 93573 w 1256897"/>
                <a:gd name="connsiteY623" fmla="*/ 577738 h 1045603"/>
                <a:gd name="connsiteX624" fmla="*/ 95384 w 1256897"/>
                <a:gd name="connsiteY624" fmla="*/ 573512 h 1045603"/>
                <a:gd name="connsiteX625" fmla="*/ 97799 w 1256897"/>
                <a:gd name="connsiteY625" fmla="*/ 562042 h 1045603"/>
                <a:gd name="connsiteX626" fmla="*/ 100817 w 1256897"/>
                <a:gd name="connsiteY626" fmla="*/ 556609 h 1045603"/>
                <a:gd name="connsiteX627" fmla="*/ 103836 w 1256897"/>
                <a:gd name="connsiteY627" fmla="*/ 557212 h 1045603"/>
                <a:gd name="connsiteX628" fmla="*/ 113495 w 1256897"/>
                <a:gd name="connsiteY628" fmla="*/ 545139 h 1045603"/>
                <a:gd name="connsiteX629" fmla="*/ 115306 w 1256897"/>
                <a:gd name="connsiteY629" fmla="*/ 544535 h 1045603"/>
                <a:gd name="connsiteX630" fmla="*/ 121343 w 1256897"/>
                <a:gd name="connsiteY630" fmla="*/ 550572 h 1045603"/>
                <a:gd name="connsiteX631" fmla="*/ 125569 w 1256897"/>
                <a:gd name="connsiteY631" fmla="*/ 556609 h 1045603"/>
                <a:gd name="connsiteX632" fmla="*/ 129795 w 1256897"/>
                <a:gd name="connsiteY632" fmla="*/ 557816 h 1045603"/>
                <a:gd name="connsiteX633" fmla="*/ 129795 w 1256897"/>
                <a:gd name="connsiteY633" fmla="*/ 562646 h 1045603"/>
                <a:gd name="connsiteX634" fmla="*/ 137039 w 1256897"/>
                <a:gd name="connsiteY634" fmla="*/ 559023 h 1045603"/>
                <a:gd name="connsiteX635" fmla="*/ 138850 w 1256897"/>
                <a:gd name="connsiteY635" fmla="*/ 556005 h 1045603"/>
                <a:gd name="connsiteX636" fmla="*/ 150924 w 1256897"/>
                <a:gd name="connsiteY636" fmla="*/ 564457 h 1045603"/>
                <a:gd name="connsiteX637" fmla="*/ 153943 w 1256897"/>
                <a:gd name="connsiteY637" fmla="*/ 564457 h 1045603"/>
                <a:gd name="connsiteX638" fmla="*/ 161187 w 1256897"/>
                <a:gd name="connsiteY638" fmla="*/ 568079 h 1045603"/>
                <a:gd name="connsiteX639" fmla="*/ 164809 w 1256897"/>
                <a:gd name="connsiteY639" fmla="*/ 571097 h 1045603"/>
                <a:gd name="connsiteX640" fmla="*/ 169035 w 1256897"/>
                <a:gd name="connsiteY640" fmla="*/ 571097 h 1045603"/>
                <a:gd name="connsiteX641" fmla="*/ 174468 w 1256897"/>
                <a:gd name="connsiteY641" fmla="*/ 567475 h 1045603"/>
                <a:gd name="connsiteX642" fmla="*/ 181109 w 1256897"/>
                <a:gd name="connsiteY642" fmla="*/ 572908 h 1045603"/>
                <a:gd name="connsiteX643" fmla="*/ 182316 w 1256897"/>
                <a:gd name="connsiteY643" fmla="*/ 578945 h 1045603"/>
                <a:gd name="connsiteX644" fmla="*/ 187750 w 1256897"/>
                <a:gd name="connsiteY644" fmla="*/ 589208 h 1045603"/>
                <a:gd name="connsiteX645" fmla="*/ 188353 w 1256897"/>
                <a:gd name="connsiteY645" fmla="*/ 592227 h 1045603"/>
                <a:gd name="connsiteX646" fmla="*/ 192579 w 1256897"/>
                <a:gd name="connsiteY646" fmla="*/ 597660 h 1045603"/>
                <a:gd name="connsiteX647" fmla="*/ 194390 w 1256897"/>
                <a:gd name="connsiteY647" fmla="*/ 602490 h 1045603"/>
                <a:gd name="connsiteX648" fmla="*/ 196805 w 1256897"/>
                <a:gd name="connsiteY648" fmla="*/ 604301 h 1045603"/>
                <a:gd name="connsiteX649" fmla="*/ 202842 w 1256897"/>
                <a:gd name="connsiteY649" fmla="*/ 598867 h 1045603"/>
                <a:gd name="connsiteX650" fmla="*/ 207068 w 1256897"/>
                <a:gd name="connsiteY650" fmla="*/ 592830 h 1045603"/>
                <a:gd name="connsiteX651" fmla="*/ 212501 w 1256897"/>
                <a:gd name="connsiteY651" fmla="*/ 589812 h 1045603"/>
                <a:gd name="connsiteX652" fmla="*/ 217935 w 1256897"/>
                <a:gd name="connsiteY652" fmla="*/ 588001 h 1045603"/>
                <a:gd name="connsiteX653" fmla="*/ 221557 w 1256897"/>
                <a:gd name="connsiteY653" fmla="*/ 589812 h 1045603"/>
                <a:gd name="connsiteX654" fmla="*/ 225179 w 1256897"/>
                <a:gd name="connsiteY654" fmla="*/ 588605 h 1045603"/>
                <a:gd name="connsiteX655" fmla="*/ 229405 w 1256897"/>
                <a:gd name="connsiteY655" fmla="*/ 592227 h 1045603"/>
                <a:gd name="connsiteX656" fmla="*/ 236045 w 1256897"/>
                <a:gd name="connsiteY656" fmla="*/ 592830 h 1045603"/>
                <a:gd name="connsiteX657" fmla="*/ 239064 w 1256897"/>
                <a:gd name="connsiteY657" fmla="*/ 595849 h 1045603"/>
                <a:gd name="connsiteX658" fmla="*/ 243894 w 1256897"/>
                <a:gd name="connsiteY658" fmla="*/ 595245 h 1045603"/>
                <a:gd name="connsiteX659" fmla="*/ 249931 w 1256897"/>
                <a:gd name="connsiteY659" fmla="*/ 597660 h 1045603"/>
                <a:gd name="connsiteX660" fmla="*/ 244497 w 1256897"/>
                <a:gd name="connsiteY660" fmla="*/ 604904 h 1045603"/>
                <a:gd name="connsiteX661" fmla="*/ 244497 w 1256897"/>
                <a:gd name="connsiteY661" fmla="*/ 610338 h 1045603"/>
                <a:gd name="connsiteX662" fmla="*/ 246308 w 1256897"/>
                <a:gd name="connsiteY662" fmla="*/ 616375 h 1045603"/>
                <a:gd name="connsiteX663" fmla="*/ 254760 w 1256897"/>
                <a:gd name="connsiteY663" fmla="*/ 613960 h 1045603"/>
                <a:gd name="connsiteX664" fmla="*/ 260193 w 1256897"/>
                <a:gd name="connsiteY664" fmla="*/ 605508 h 1045603"/>
                <a:gd name="connsiteX665" fmla="*/ 271060 w 1256897"/>
                <a:gd name="connsiteY665" fmla="*/ 604904 h 1045603"/>
                <a:gd name="connsiteX666" fmla="*/ 273475 w 1256897"/>
                <a:gd name="connsiteY666" fmla="*/ 600075 h 1045603"/>
                <a:gd name="connsiteX667" fmla="*/ 271060 w 1256897"/>
                <a:gd name="connsiteY667" fmla="*/ 587397 h 1045603"/>
                <a:gd name="connsiteX668" fmla="*/ 272871 w 1256897"/>
                <a:gd name="connsiteY668" fmla="*/ 578945 h 1045603"/>
                <a:gd name="connsiteX669" fmla="*/ 273475 w 1256897"/>
                <a:gd name="connsiteY669" fmla="*/ 570494 h 1045603"/>
                <a:gd name="connsiteX670" fmla="*/ 271060 w 1256897"/>
                <a:gd name="connsiteY670" fmla="*/ 568682 h 1045603"/>
                <a:gd name="connsiteX671" fmla="*/ 260797 w 1256897"/>
                <a:gd name="connsiteY671" fmla="*/ 566871 h 1045603"/>
                <a:gd name="connsiteX672" fmla="*/ 255364 w 1256897"/>
                <a:gd name="connsiteY672" fmla="*/ 567475 h 1045603"/>
                <a:gd name="connsiteX673" fmla="*/ 253553 w 1256897"/>
                <a:gd name="connsiteY673" fmla="*/ 569890 h 1045603"/>
                <a:gd name="connsiteX674" fmla="*/ 246912 w 1256897"/>
                <a:gd name="connsiteY674" fmla="*/ 569286 h 1045603"/>
                <a:gd name="connsiteX675" fmla="*/ 245705 w 1256897"/>
                <a:gd name="connsiteY675" fmla="*/ 567475 h 1045603"/>
                <a:gd name="connsiteX676" fmla="*/ 239064 w 1256897"/>
                <a:gd name="connsiteY676" fmla="*/ 564457 h 1045603"/>
                <a:gd name="connsiteX677" fmla="*/ 230612 w 1256897"/>
                <a:gd name="connsiteY677" fmla="*/ 563853 h 1045603"/>
                <a:gd name="connsiteX678" fmla="*/ 225179 w 1256897"/>
                <a:gd name="connsiteY678" fmla="*/ 560231 h 1045603"/>
                <a:gd name="connsiteX679" fmla="*/ 217935 w 1256897"/>
                <a:gd name="connsiteY679" fmla="*/ 559023 h 1045603"/>
                <a:gd name="connsiteX680" fmla="*/ 208276 w 1256897"/>
                <a:gd name="connsiteY680" fmla="*/ 556005 h 1045603"/>
                <a:gd name="connsiteX681" fmla="*/ 207672 w 1256897"/>
                <a:gd name="connsiteY681" fmla="*/ 553590 h 1045603"/>
                <a:gd name="connsiteX682" fmla="*/ 208276 w 1256897"/>
                <a:gd name="connsiteY682" fmla="*/ 547553 h 1045603"/>
                <a:gd name="connsiteX683" fmla="*/ 207672 w 1256897"/>
                <a:gd name="connsiteY683" fmla="*/ 540913 h 1045603"/>
                <a:gd name="connsiteX684" fmla="*/ 205257 w 1256897"/>
                <a:gd name="connsiteY684" fmla="*/ 535479 h 1045603"/>
                <a:gd name="connsiteX685" fmla="*/ 205861 w 1256897"/>
                <a:gd name="connsiteY685" fmla="*/ 531857 h 1045603"/>
                <a:gd name="connsiteX686" fmla="*/ 210690 w 1256897"/>
                <a:gd name="connsiteY686" fmla="*/ 527631 h 1045603"/>
                <a:gd name="connsiteX687" fmla="*/ 211898 w 1256897"/>
                <a:gd name="connsiteY687" fmla="*/ 522802 h 1045603"/>
                <a:gd name="connsiteX688" fmla="*/ 210087 w 1256897"/>
                <a:gd name="connsiteY688" fmla="*/ 514350 h 1045603"/>
                <a:gd name="connsiteX689" fmla="*/ 210690 w 1256897"/>
                <a:gd name="connsiteY689" fmla="*/ 508917 h 1045603"/>
                <a:gd name="connsiteX690" fmla="*/ 214916 w 1256897"/>
                <a:gd name="connsiteY690" fmla="*/ 505898 h 1045603"/>
                <a:gd name="connsiteX691" fmla="*/ 213709 w 1256897"/>
                <a:gd name="connsiteY691" fmla="*/ 499257 h 1045603"/>
                <a:gd name="connsiteX692" fmla="*/ 208276 w 1256897"/>
                <a:gd name="connsiteY692" fmla="*/ 493220 h 1045603"/>
                <a:gd name="connsiteX693" fmla="*/ 208879 w 1256897"/>
                <a:gd name="connsiteY693" fmla="*/ 488995 h 1045603"/>
                <a:gd name="connsiteX694" fmla="*/ 211294 w 1256897"/>
                <a:gd name="connsiteY694" fmla="*/ 484165 h 1045603"/>
                <a:gd name="connsiteX695" fmla="*/ 211294 w 1256897"/>
                <a:gd name="connsiteY695" fmla="*/ 478732 h 1045603"/>
                <a:gd name="connsiteX696" fmla="*/ 214313 w 1256897"/>
                <a:gd name="connsiteY696" fmla="*/ 476921 h 1045603"/>
                <a:gd name="connsiteX697" fmla="*/ 215520 w 1256897"/>
                <a:gd name="connsiteY697" fmla="*/ 473298 h 1045603"/>
                <a:gd name="connsiteX698" fmla="*/ 213105 w 1256897"/>
                <a:gd name="connsiteY698" fmla="*/ 470884 h 1045603"/>
                <a:gd name="connsiteX699" fmla="*/ 213105 w 1256897"/>
                <a:gd name="connsiteY699" fmla="*/ 466658 h 1045603"/>
                <a:gd name="connsiteX700" fmla="*/ 207068 w 1256897"/>
                <a:gd name="connsiteY700" fmla="*/ 467261 h 1045603"/>
                <a:gd name="connsiteX701" fmla="*/ 205257 w 1256897"/>
                <a:gd name="connsiteY701" fmla="*/ 455187 h 1045603"/>
                <a:gd name="connsiteX702" fmla="*/ 198616 w 1256897"/>
                <a:gd name="connsiteY702" fmla="*/ 452169 h 1045603"/>
                <a:gd name="connsiteX703" fmla="*/ 197409 w 1256897"/>
                <a:gd name="connsiteY703" fmla="*/ 448547 h 1045603"/>
                <a:gd name="connsiteX704" fmla="*/ 193787 w 1256897"/>
                <a:gd name="connsiteY704" fmla="*/ 445528 h 1045603"/>
                <a:gd name="connsiteX705" fmla="*/ 197409 w 1256897"/>
                <a:gd name="connsiteY705" fmla="*/ 440699 h 1045603"/>
                <a:gd name="connsiteX706" fmla="*/ 196805 w 1256897"/>
                <a:gd name="connsiteY706" fmla="*/ 436473 h 1045603"/>
                <a:gd name="connsiteX707" fmla="*/ 200427 w 1256897"/>
                <a:gd name="connsiteY707" fmla="*/ 434058 h 1045603"/>
                <a:gd name="connsiteX708" fmla="*/ 202842 w 1256897"/>
                <a:gd name="connsiteY708" fmla="*/ 428625 h 1045603"/>
                <a:gd name="connsiteX709" fmla="*/ 202239 w 1256897"/>
                <a:gd name="connsiteY709" fmla="*/ 421381 h 1045603"/>
                <a:gd name="connsiteX710" fmla="*/ 199220 w 1256897"/>
                <a:gd name="connsiteY710" fmla="*/ 417758 h 1045603"/>
                <a:gd name="connsiteX711" fmla="*/ 197409 w 1256897"/>
                <a:gd name="connsiteY711" fmla="*/ 413533 h 1045603"/>
                <a:gd name="connsiteX712" fmla="*/ 198013 w 1256897"/>
                <a:gd name="connsiteY712" fmla="*/ 406892 h 1045603"/>
                <a:gd name="connsiteX713" fmla="*/ 196202 w 1256897"/>
                <a:gd name="connsiteY713" fmla="*/ 400251 h 1045603"/>
                <a:gd name="connsiteX714" fmla="*/ 196805 w 1256897"/>
                <a:gd name="connsiteY714" fmla="*/ 393007 h 1045603"/>
                <a:gd name="connsiteX715" fmla="*/ 195598 w 1256897"/>
                <a:gd name="connsiteY715" fmla="*/ 382140 h 1045603"/>
                <a:gd name="connsiteX716" fmla="*/ 198616 w 1256897"/>
                <a:gd name="connsiteY716" fmla="*/ 372481 h 1045603"/>
                <a:gd name="connsiteX717" fmla="*/ 202842 w 1256897"/>
                <a:gd name="connsiteY717" fmla="*/ 376707 h 1045603"/>
                <a:gd name="connsiteX718" fmla="*/ 205861 w 1256897"/>
                <a:gd name="connsiteY718" fmla="*/ 375499 h 1045603"/>
                <a:gd name="connsiteX719" fmla="*/ 209483 w 1256897"/>
                <a:gd name="connsiteY719" fmla="*/ 377311 h 1045603"/>
                <a:gd name="connsiteX720" fmla="*/ 210690 w 1256897"/>
                <a:gd name="connsiteY720" fmla="*/ 382744 h 1045603"/>
                <a:gd name="connsiteX721" fmla="*/ 212501 w 1256897"/>
                <a:gd name="connsiteY721" fmla="*/ 385159 h 1045603"/>
                <a:gd name="connsiteX722" fmla="*/ 216727 w 1256897"/>
                <a:gd name="connsiteY722" fmla="*/ 384555 h 1045603"/>
                <a:gd name="connsiteX723" fmla="*/ 220349 w 1256897"/>
                <a:gd name="connsiteY723" fmla="*/ 386366 h 1045603"/>
                <a:gd name="connsiteX724" fmla="*/ 221557 w 1256897"/>
                <a:gd name="connsiteY724" fmla="*/ 383348 h 1045603"/>
                <a:gd name="connsiteX725" fmla="*/ 225179 w 1256897"/>
                <a:gd name="connsiteY725" fmla="*/ 380933 h 1045603"/>
                <a:gd name="connsiteX726" fmla="*/ 226990 w 1256897"/>
                <a:gd name="connsiteY726" fmla="*/ 374896 h 1045603"/>
                <a:gd name="connsiteX727" fmla="*/ 226386 w 1256897"/>
                <a:gd name="connsiteY727" fmla="*/ 368859 h 1045603"/>
                <a:gd name="connsiteX728" fmla="*/ 240875 w 1256897"/>
                <a:gd name="connsiteY728" fmla="*/ 359803 h 1045603"/>
                <a:gd name="connsiteX729" fmla="*/ 246912 w 1256897"/>
                <a:gd name="connsiteY729" fmla="*/ 349540 h 1045603"/>
                <a:gd name="connsiteX730" fmla="*/ 251742 w 1256897"/>
                <a:gd name="connsiteY730" fmla="*/ 345315 h 1045603"/>
                <a:gd name="connsiteX731" fmla="*/ 255364 w 1256897"/>
                <a:gd name="connsiteY731" fmla="*/ 338674 h 1045603"/>
                <a:gd name="connsiteX732" fmla="*/ 252345 w 1256897"/>
                <a:gd name="connsiteY732" fmla="*/ 332637 h 1045603"/>
                <a:gd name="connsiteX733" fmla="*/ 255968 w 1256897"/>
                <a:gd name="connsiteY733" fmla="*/ 329619 h 1045603"/>
                <a:gd name="connsiteX734" fmla="*/ 259590 w 1256897"/>
                <a:gd name="connsiteY734" fmla="*/ 324185 h 1045603"/>
                <a:gd name="connsiteX735" fmla="*/ 257779 w 1256897"/>
                <a:gd name="connsiteY735" fmla="*/ 316941 h 1045603"/>
                <a:gd name="connsiteX736" fmla="*/ 257779 w 1256897"/>
                <a:gd name="connsiteY736" fmla="*/ 313923 h 1045603"/>
                <a:gd name="connsiteX737" fmla="*/ 263212 w 1256897"/>
                <a:gd name="connsiteY737" fmla="*/ 313319 h 1045603"/>
                <a:gd name="connsiteX738" fmla="*/ 268042 w 1256897"/>
                <a:gd name="connsiteY738" fmla="*/ 312111 h 1045603"/>
                <a:gd name="connsiteX739" fmla="*/ 271060 w 1256897"/>
                <a:gd name="connsiteY739" fmla="*/ 312715 h 1045603"/>
                <a:gd name="connsiteX740" fmla="*/ 275286 w 1256897"/>
                <a:gd name="connsiteY740" fmla="*/ 311508 h 1045603"/>
                <a:gd name="connsiteX741" fmla="*/ 283134 w 1256897"/>
                <a:gd name="connsiteY741" fmla="*/ 312111 h 1045603"/>
                <a:gd name="connsiteX742" fmla="*/ 287963 w 1256897"/>
                <a:gd name="connsiteY742" fmla="*/ 315734 h 1045603"/>
                <a:gd name="connsiteX743" fmla="*/ 294604 w 1256897"/>
                <a:gd name="connsiteY743" fmla="*/ 312111 h 1045603"/>
                <a:gd name="connsiteX744" fmla="*/ 300037 w 1256897"/>
                <a:gd name="connsiteY744" fmla="*/ 310904 h 1045603"/>
                <a:gd name="connsiteX745" fmla="*/ 307886 w 1256897"/>
                <a:gd name="connsiteY745" fmla="*/ 313923 h 1045603"/>
                <a:gd name="connsiteX746" fmla="*/ 312715 w 1256897"/>
                <a:gd name="connsiteY746" fmla="*/ 310904 h 1045603"/>
                <a:gd name="connsiteX747" fmla="*/ 316941 w 1256897"/>
                <a:gd name="connsiteY747" fmla="*/ 312111 h 1045603"/>
                <a:gd name="connsiteX748" fmla="*/ 321167 w 1256897"/>
                <a:gd name="connsiteY748" fmla="*/ 310904 h 1045603"/>
                <a:gd name="connsiteX749" fmla="*/ 324185 w 1256897"/>
                <a:gd name="connsiteY749" fmla="*/ 307886 h 1045603"/>
                <a:gd name="connsiteX750" fmla="*/ 325997 w 1256897"/>
                <a:gd name="connsiteY750" fmla="*/ 312715 h 1045603"/>
                <a:gd name="connsiteX751" fmla="*/ 329015 w 1256897"/>
                <a:gd name="connsiteY751" fmla="*/ 312111 h 1045603"/>
                <a:gd name="connsiteX752" fmla="*/ 335052 w 1256897"/>
                <a:gd name="connsiteY752" fmla="*/ 314526 h 1045603"/>
                <a:gd name="connsiteX753" fmla="*/ 341692 w 1256897"/>
                <a:gd name="connsiteY753" fmla="*/ 320563 h 1045603"/>
                <a:gd name="connsiteX754" fmla="*/ 347729 w 1256897"/>
                <a:gd name="connsiteY754" fmla="*/ 322978 h 1045603"/>
                <a:gd name="connsiteX755" fmla="*/ 357992 w 1256897"/>
                <a:gd name="connsiteY755" fmla="*/ 324789 h 1045603"/>
                <a:gd name="connsiteX756" fmla="*/ 360407 w 1256897"/>
                <a:gd name="connsiteY756" fmla="*/ 323582 h 1045603"/>
                <a:gd name="connsiteX757" fmla="*/ 366444 w 1256897"/>
                <a:gd name="connsiteY757" fmla="*/ 317545 h 1045603"/>
                <a:gd name="connsiteX758" fmla="*/ 372481 w 1256897"/>
                <a:gd name="connsiteY758" fmla="*/ 316337 h 1045603"/>
                <a:gd name="connsiteX759" fmla="*/ 376103 w 1256897"/>
                <a:gd name="connsiteY759" fmla="*/ 302452 h 1045603"/>
                <a:gd name="connsiteX760" fmla="*/ 377914 w 1256897"/>
                <a:gd name="connsiteY760" fmla="*/ 297623 h 1045603"/>
                <a:gd name="connsiteX761" fmla="*/ 377311 w 1256897"/>
                <a:gd name="connsiteY761" fmla="*/ 291586 h 1045603"/>
                <a:gd name="connsiteX762" fmla="*/ 379122 w 1256897"/>
                <a:gd name="connsiteY762" fmla="*/ 287963 h 1045603"/>
                <a:gd name="connsiteX763" fmla="*/ 382744 w 1256897"/>
                <a:gd name="connsiteY763" fmla="*/ 285549 h 1045603"/>
                <a:gd name="connsiteX764" fmla="*/ 388177 w 1256897"/>
                <a:gd name="connsiteY764" fmla="*/ 287360 h 1045603"/>
                <a:gd name="connsiteX765" fmla="*/ 389385 w 1256897"/>
                <a:gd name="connsiteY765" fmla="*/ 281323 h 1045603"/>
                <a:gd name="connsiteX766" fmla="*/ 386366 w 1256897"/>
                <a:gd name="connsiteY766" fmla="*/ 280115 h 1045603"/>
                <a:gd name="connsiteX767" fmla="*/ 385762 w 1256897"/>
                <a:gd name="connsiteY767" fmla="*/ 273475 h 1045603"/>
                <a:gd name="connsiteX768" fmla="*/ 388177 w 1256897"/>
                <a:gd name="connsiteY768" fmla="*/ 270456 h 1045603"/>
                <a:gd name="connsiteX769" fmla="*/ 388781 w 1256897"/>
                <a:gd name="connsiteY769" fmla="*/ 263815 h 1045603"/>
                <a:gd name="connsiteX770" fmla="*/ 396629 w 1256897"/>
                <a:gd name="connsiteY770" fmla="*/ 266230 h 1045603"/>
                <a:gd name="connsiteX771" fmla="*/ 410514 w 1256897"/>
                <a:gd name="connsiteY771" fmla="*/ 271664 h 1045603"/>
                <a:gd name="connsiteX772" fmla="*/ 415947 w 1256897"/>
                <a:gd name="connsiteY772" fmla="*/ 269852 h 1045603"/>
                <a:gd name="connsiteX773" fmla="*/ 414136 w 1256897"/>
                <a:gd name="connsiteY773" fmla="*/ 266834 h 1045603"/>
                <a:gd name="connsiteX774" fmla="*/ 414136 w 1256897"/>
                <a:gd name="connsiteY774" fmla="*/ 258382 h 1045603"/>
                <a:gd name="connsiteX775" fmla="*/ 411722 w 1256897"/>
                <a:gd name="connsiteY775" fmla="*/ 256571 h 1045603"/>
                <a:gd name="connsiteX776" fmla="*/ 409307 w 1256897"/>
                <a:gd name="connsiteY776" fmla="*/ 250534 h 1045603"/>
                <a:gd name="connsiteX777" fmla="*/ 405081 w 1256897"/>
                <a:gd name="connsiteY777" fmla="*/ 248723 h 1045603"/>
                <a:gd name="connsiteX778" fmla="*/ 403270 w 1256897"/>
                <a:gd name="connsiteY778" fmla="*/ 239667 h 1045603"/>
                <a:gd name="connsiteX779" fmla="*/ 406288 w 1256897"/>
                <a:gd name="connsiteY779" fmla="*/ 228197 h 1045603"/>
                <a:gd name="connsiteX780" fmla="*/ 408703 w 1256897"/>
                <a:gd name="connsiteY780" fmla="*/ 225179 h 1045603"/>
                <a:gd name="connsiteX781" fmla="*/ 407496 w 1256897"/>
                <a:gd name="connsiteY781" fmla="*/ 220349 h 1045603"/>
                <a:gd name="connsiteX782" fmla="*/ 408703 w 1256897"/>
                <a:gd name="connsiteY782" fmla="*/ 214916 h 1045603"/>
                <a:gd name="connsiteX783" fmla="*/ 411722 w 1256897"/>
                <a:gd name="connsiteY783" fmla="*/ 211294 h 1045603"/>
                <a:gd name="connsiteX784" fmla="*/ 418362 w 1256897"/>
                <a:gd name="connsiteY784" fmla="*/ 205861 h 1045603"/>
                <a:gd name="connsiteX785" fmla="*/ 423796 w 1256897"/>
                <a:gd name="connsiteY785" fmla="*/ 203446 h 1045603"/>
                <a:gd name="connsiteX786" fmla="*/ 423796 w 1256897"/>
                <a:gd name="connsiteY786" fmla="*/ 210087 h 1045603"/>
                <a:gd name="connsiteX787" fmla="*/ 428625 w 1256897"/>
                <a:gd name="connsiteY787" fmla="*/ 213105 h 1045603"/>
                <a:gd name="connsiteX788" fmla="*/ 429832 w 1256897"/>
                <a:gd name="connsiteY788" fmla="*/ 208276 h 1045603"/>
                <a:gd name="connsiteX789" fmla="*/ 432851 w 1256897"/>
                <a:gd name="connsiteY789" fmla="*/ 205257 h 1045603"/>
                <a:gd name="connsiteX790" fmla="*/ 423796 w 1256897"/>
                <a:gd name="connsiteY790" fmla="*/ 201635 h 1045603"/>
                <a:gd name="connsiteX791" fmla="*/ 419570 w 1256897"/>
                <a:gd name="connsiteY791" fmla="*/ 197409 h 1045603"/>
                <a:gd name="connsiteX792" fmla="*/ 421984 w 1256897"/>
                <a:gd name="connsiteY792" fmla="*/ 193183 h 1045603"/>
                <a:gd name="connsiteX793" fmla="*/ 426814 w 1256897"/>
                <a:gd name="connsiteY793" fmla="*/ 193183 h 1045603"/>
                <a:gd name="connsiteX794" fmla="*/ 432851 w 1256897"/>
                <a:gd name="connsiteY794" fmla="*/ 182920 h 1045603"/>
                <a:gd name="connsiteX795" fmla="*/ 431040 w 1256897"/>
                <a:gd name="connsiteY795" fmla="*/ 175676 h 1045603"/>
                <a:gd name="connsiteX796" fmla="*/ 434058 w 1256897"/>
                <a:gd name="connsiteY796" fmla="*/ 167828 h 1045603"/>
                <a:gd name="connsiteX797" fmla="*/ 440699 w 1256897"/>
                <a:gd name="connsiteY797" fmla="*/ 170846 h 1045603"/>
                <a:gd name="connsiteX798" fmla="*/ 443717 w 1256897"/>
                <a:gd name="connsiteY798" fmla="*/ 170846 h 1045603"/>
                <a:gd name="connsiteX799" fmla="*/ 442510 w 1256897"/>
                <a:gd name="connsiteY799" fmla="*/ 162394 h 1045603"/>
                <a:gd name="connsiteX800" fmla="*/ 447943 w 1256897"/>
                <a:gd name="connsiteY800" fmla="*/ 161791 h 1045603"/>
                <a:gd name="connsiteX801" fmla="*/ 451565 w 1256897"/>
                <a:gd name="connsiteY801" fmla="*/ 162998 h 1045603"/>
                <a:gd name="connsiteX802" fmla="*/ 453376 w 1256897"/>
                <a:gd name="connsiteY802" fmla="*/ 158168 h 1045603"/>
                <a:gd name="connsiteX803" fmla="*/ 450962 w 1256897"/>
                <a:gd name="connsiteY803" fmla="*/ 153943 h 1045603"/>
                <a:gd name="connsiteX804" fmla="*/ 456999 w 1256897"/>
                <a:gd name="connsiteY804" fmla="*/ 144887 h 1045603"/>
                <a:gd name="connsiteX805" fmla="*/ 453980 w 1256897"/>
                <a:gd name="connsiteY805" fmla="*/ 141869 h 1045603"/>
                <a:gd name="connsiteX806" fmla="*/ 447339 w 1256897"/>
                <a:gd name="connsiteY806" fmla="*/ 140661 h 1045603"/>
                <a:gd name="connsiteX807" fmla="*/ 447943 w 1256897"/>
                <a:gd name="connsiteY807" fmla="*/ 137643 h 1045603"/>
                <a:gd name="connsiteX808" fmla="*/ 443114 w 1256897"/>
                <a:gd name="connsiteY808" fmla="*/ 133417 h 1045603"/>
                <a:gd name="connsiteX809" fmla="*/ 443114 w 1256897"/>
                <a:gd name="connsiteY809" fmla="*/ 130398 h 1045603"/>
                <a:gd name="connsiteX810" fmla="*/ 446132 w 1256897"/>
                <a:gd name="connsiteY810" fmla="*/ 123758 h 1045603"/>
                <a:gd name="connsiteX811" fmla="*/ 443114 w 1256897"/>
                <a:gd name="connsiteY811" fmla="*/ 120136 h 1045603"/>
                <a:gd name="connsiteX812" fmla="*/ 444321 w 1256897"/>
                <a:gd name="connsiteY812" fmla="*/ 112891 h 1045603"/>
                <a:gd name="connsiteX813" fmla="*/ 453376 w 1256897"/>
                <a:gd name="connsiteY813" fmla="*/ 112891 h 1045603"/>
                <a:gd name="connsiteX814" fmla="*/ 456999 w 1256897"/>
                <a:gd name="connsiteY814" fmla="*/ 110477 h 1045603"/>
                <a:gd name="connsiteX815" fmla="*/ 447943 w 1256897"/>
                <a:gd name="connsiteY815" fmla="*/ 103232 h 1045603"/>
                <a:gd name="connsiteX816" fmla="*/ 458206 w 1256897"/>
                <a:gd name="connsiteY816" fmla="*/ 89951 h 1045603"/>
                <a:gd name="connsiteX817" fmla="*/ 460621 w 1256897"/>
                <a:gd name="connsiteY817" fmla="*/ 81499 h 1045603"/>
                <a:gd name="connsiteX818" fmla="*/ 466054 w 1256897"/>
                <a:gd name="connsiteY818" fmla="*/ 75462 h 1045603"/>
                <a:gd name="connsiteX819" fmla="*/ 468469 w 1256897"/>
                <a:gd name="connsiteY819" fmla="*/ 75462 h 1045603"/>
                <a:gd name="connsiteX820" fmla="*/ 475713 w 1256897"/>
                <a:gd name="connsiteY820" fmla="*/ 70632 h 1045603"/>
                <a:gd name="connsiteX821" fmla="*/ 486580 w 1256897"/>
                <a:gd name="connsiteY821" fmla="*/ 71840 h 1045603"/>
                <a:gd name="connsiteX822" fmla="*/ 492013 w 1256897"/>
                <a:gd name="connsiteY822" fmla="*/ 68218 h 1045603"/>
                <a:gd name="connsiteX823" fmla="*/ 493824 w 1256897"/>
                <a:gd name="connsiteY823" fmla="*/ 63992 h 1045603"/>
                <a:gd name="connsiteX824" fmla="*/ 497446 w 1256897"/>
                <a:gd name="connsiteY824" fmla="*/ 60973 h 1045603"/>
                <a:gd name="connsiteX825" fmla="*/ 502276 w 1256897"/>
                <a:gd name="connsiteY825" fmla="*/ 59162 h 1045603"/>
                <a:gd name="connsiteX826" fmla="*/ 502880 w 1256897"/>
                <a:gd name="connsiteY826" fmla="*/ 54936 h 1045603"/>
                <a:gd name="connsiteX827" fmla="*/ 507106 w 1256897"/>
                <a:gd name="connsiteY827" fmla="*/ 52521 h 1045603"/>
                <a:gd name="connsiteX828" fmla="*/ 510728 w 1256897"/>
                <a:gd name="connsiteY828" fmla="*/ 48899 h 1045603"/>
                <a:gd name="connsiteX829" fmla="*/ 517972 w 1256897"/>
                <a:gd name="connsiteY829" fmla="*/ 49503 h 1045603"/>
                <a:gd name="connsiteX830" fmla="*/ 521594 w 1256897"/>
                <a:gd name="connsiteY830" fmla="*/ 45277 h 1045603"/>
                <a:gd name="connsiteX831" fmla="*/ 532461 w 1256897"/>
                <a:gd name="connsiteY831" fmla="*/ 45881 h 1045603"/>
                <a:gd name="connsiteX832" fmla="*/ 539705 w 1256897"/>
                <a:gd name="connsiteY832" fmla="*/ 42862 h 1045603"/>
                <a:gd name="connsiteX833" fmla="*/ 542120 w 1256897"/>
                <a:gd name="connsiteY833" fmla="*/ 35014 h 1045603"/>
                <a:gd name="connsiteX834" fmla="*/ 547553 w 1256897"/>
                <a:gd name="connsiteY834" fmla="*/ 28977 h 1045603"/>
                <a:gd name="connsiteX835" fmla="*/ 547553 w 1256897"/>
                <a:gd name="connsiteY835" fmla="*/ 21733 h 1045603"/>
                <a:gd name="connsiteX836" fmla="*/ 543931 w 1256897"/>
                <a:gd name="connsiteY836" fmla="*/ 19922 h 1045603"/>
                <a:gd name="connsiteX837" fmla="*/ 542120 w 1256897"/>
                <a:gd name="connsiteY837" fmla="*/ 17507 h 1045603"/>
                <a:gd name="connsiteX838" fmla="*/ 534272 w 1256897"/>
                <a:gd name="connsiteY838" fmla="*/ 13281 h 1045603"/>
                <a:gd name="connsiteX839" fmla="*/ 534272 w 1256897"/>
                <a:gd name="connsiteY839" fmla="*/ 9659 h 1045603"/>
                <a:gd name="connsiteX840" fmla="*/ 539705 w 1256897"/>
                <a:gd name="connsiteY840" fmla="*/ 9055 h 1045603"/>
                <a:gd name="connsiteX841" fmla="*/ 551176 w 1256897"/>
                <a:gd name="connsiteY841" fmla="*/ 11470 h 1045603"/>
                <a:gd name="connsiteX842" fmla="*/ 555401 w 1256897"/>
                <a:gd name="connsiteY842" fmla="*/ 16300 h 1045603"/>
                <a:gd name="connsiteX843" fmla="*/ 560835 w 1256897"/>
                <a:gd name="connsiteY843" fmla="*/ 19922 h 1045603"/>
                <a:gd name="connsiteX844" fmla="*/ 567475 w 1256897"/>
                <a:gd name="connsiteY844" fmla="*/ 21129 h 1045603"/>
                <a:gd name="connsiteX845" fmla="*/ 566871 w 1256897"/>
                <a:gd name="connsiteY845" fmla="*/ 25959 h 1045603"/>
                <a:gd name="connsiteX846" fmla="*/ 567475 w 1256897"/>
                <a:gd name="connsiteY846" fmla="*/ 31392 h 1045603"/>
                <a:gd name="connsiteX847" fmla="*/ 570494 w 1256897"/>
                <a:gd name="connsiteY847" fmla="*/ 36222 h 1045603"/>
                <a:gd name="connsiteX848" fmla="*/ 577134 w 1256897"/>
                <a:gd name="connsiteY848" fmla="*/ 39844 h 1045603"/>
                <a:gd name="connsiteX849" fmla="*/ 578945 w 1256897"/>
                <a:gd name="connsiteY849" fmla="*/ 42259 h 1045603"/>
                <a:gd name="connsiteX850" fmla="*/ 589812 w 1256897"/>
                <a:gd name="connsiteY850" fmla="*/ 42259 h 1045603"/>
                <a:gd name="connsiteX851" fmla="*/ 594038 w 1256897"/>
                <a:gd name="connsiteY851" fmla="*/ 47692 h 1045603"/>
                <a:gd name="connsiteX852" fmla="*/ 598868 w 1256897"/>
                <a:gd name="connsiteY852" fmla="*/ 50107 h 1045603"/>
                <a:gd name="connsiteX853" fmla="*/ 606112 w 1256897"/>
                <a:gd name="connsiteY853" fmla="*/ 50107 h 1045603"/>
                <a:gd name="connsiteX854" fmla="*/ 615771 w 1256897"/>
                <a:gd name="connsiteY854" fmla="*/ 47692 h 1045603"/>
                <a:gd name="connsiteX855" fmla="*/ 620601 w 1256897"/>
                <a:gd name="connsiteY855" fmla="*/ 48899 h 1045603"/>
                <a:gd name="connsiteX856" fmla="*/ 627241 w 1256897"/>
                <a:gd name="connsiteY856" fmla="*/ 47088 h 1045603"/>
                <a:gd name="connsiteX857" fmla="*/ 627241 w 1256897"/>
                <a:gd name="connsiteY857" fmla="*/ 44070 h 1045603"/>
                <a:gd name="connsiteX858" fmla="*/ 631467 w 1256897"/>
                <a:gd name="connsiteY858" fmla="*/ 41051 h 1045603"/>
                <a:gd name="connsiteX859" fmla="*/ 636901 w 1256897"/>
                <a:gd name="connsiteY859" fmla="*/ 39844 h 1045603"/>
                <a:gd name="connsiteX860" fmla="*/ 636901 w 1256897"/>
                <a:gd name="connsiteY860" fmla="*/ 35618 h 1045603"/>
                <a:gd name="connsiteX861" fmla="*/ 642334 w 1256897"/>
                <a:gd name="connsiteY861" fmla="*/ 32599 h 1045603"/>
                <a:gd name="connsiteX862" fmla="*/ 651389 w 1256897"/>
                <a:gd name="connsiteY862" fmla="*/ 32599 h 1045603"/>
                <a:gd name="connsiteX863" fmla="*/ 657426 w 1256897"/>
                <a:gd name="connsiteY863" fmla="*/ 31392 h 1045603"/>
                <a:gd name="connsiteX864" fmla="*/ 669500 w 1256897"/>
                <a:gd name="connsiteY864" fmla="*/ 29581 h 1045603"/>
                <a:gd name="connsiteX865" fmla="*/ 675537 w 1256897"/>
                <a:gd name="connsiteY865" fmla="*/ 33203 h 1045603"/>
                <a:gd name="connsiteX866" fmla="*/ 692441 w 1256897"/>
                <a:gd name="connsiteY866" fmla="*/ 33203 h 1045603"/>
                <a:gd name="connsiteX867" fmla="*/ 694252 w 1256897"/>
                <a:gd name="connsiteY867" fmla="*/ 26562 h 1045603"/>
                <a:gd name="connsiteX868" fmla="*/ 704515 w 1256897"/>
                <a:gd name="connsiteY868" fmla="*/ 26562 h 1045603"/>
                <a:gd name="connsiteX869" fmla="*/ 706929 w 1256897"/>
                <a:gd name="connsiteY869" fmla="*/ 28977 h 1045603"/>
                <a:gd name="connsiteX870" fmla="*/ 711759 w 1256897"/>
                <a:gd name="connsiteY870" fmla="*/ 30185 h 1045603"/>
                <a:gd name="connsiteX871" fmla="*/ 720211 w 1256897"/>
                <a:gd name="connsiteY871" fmla="*/ 26562 h 1045603"/>
                <a:gd name="connsiteX872" fmla="*/ 720814 w 1256897"/>
                <a:gd name="connsiteY872" fmla="*/ 32599 h 1045603"/>
                <a:gd name="connsiteX873" fmla="*/ 726248 w 1256897"/>
                <a:gd name="connsiteY873" fmla="*/ 31996 h 1045603"/>
                <a:gd name="connsiteX874" fmla="*/ 728059 w 1256897"/>
                <a:gd name="connsiteY874" fmla="*/ 28373 h 1045603"/>
                <a:gd name="connsiteX875" fmla="*/ 735303 w 1256897"/>
                <a:gd name="connsiteY875" fmla="*/ 24751 h 1045603"/>
                <a:gd name="connsiteX876" fmla="*/ 737114 w 1256897"/>
                <a:gd name="connsiteY876" fmla="*/ 26562 h 1045603"/>
                <a:gd name="connsiteX877" fmla="*/ 755829 w 1256897"/>
                <a:gd name="connsiteY877" fmla="*/ 18714 h 1045603"/>
                <a:gd name="connsiteX878" fmla="*/ 760659 w 1256897"/>
                <a:gd name="connsiteY878" fmla="*/ 19922 h 1045603"/>
                <a:gd name="connsiteX879" fmla="*/ 760055 w 1256897"/>
                <a:gd name="connsiteY879" fmla="*/ 23544 h 1045603"/>
                <a:gd name="connsiteX880" fmla="*/ 757036 w 1256897"/>
                <a:gd name="connsiteY880" fmla="*/ 25959 h 1045603"/>
                <a:gd name="connsiteX881" fmla="*/ 758244 w 1256897"/>
                <a:gd name="connsiteY881" fmla="*/ 30788 h 1045603"/>
                <a:gd name="connsiteX882" fmla="*/ 760659 w 1256897"/>
                <a:gd name="connsiteY882" fmla="*/ 33203 h 1045603"/>
                <a:gd name="connsiteX883" fmla="*/ 762470 w 1256897"/>
                <a:gd name="connsiteY883" fmla="*/ 41051 h 1045603"/>
                <a:gd name="connsiteX884" fmla="*/ 760659 w 1256897"/>
                <a:gd name="connsiteY884" fmla="*/ 47692 h 1045603"/>
                <a:gd name="connsiteX885" fmla="*/ 764281 w 1256897"/>
                <a:gd name="connsiteY885" fmla="*/ 49503 h 1045603"/>
                <a:gd name="connsiteX886" fmla="*/ 763073 w 1256897"/>
                <a:gd name="connsiteY886" fmla="*/ 54936 h 1045603"/>
                <a:gd name="connsiteX887" fmla="*/ 769110 w 1256897"/>
                <a:gd name="connsiteY887" fmla="*/ 55540 h 1045603"/>
                <a:gd name="connsiteX888" fmla="*/ 767299 w 1256897"/>
                <a:gd name="connsiteY888" fmla="*/ 60370 h 1045603"/>
                <a:gd name="connsiteX889" fmla="*/ 760055 w 1256897"/>
                <a:gd name="connsiteY889" fmla="*/ 64595 h 1045603"/>
                <a:gd name="connsiteX890" fmla="*/ 760659 w 1256897"/>
                <a:gd name="connsiteY890" fmla="*/ 69425 h 1045603"/>
                <a:gd name="connsiteX891" fmla="*/ 759451 w 1256897"/>
                <a:gd name="connsiteY891" fmla="*/ 74255 h 1045603"/>
                <a:gd name="connsiteX892" fmla="*/ 755225 w 1256897"/>
                <a:gd name="connsiteY892" fmla="*/ 83914 h 1045603"/>
                <a:gd name="connsiteX893" fmla="*/ 755829 w 1256897"/>
                <a:gd name="connsiteY893" fmla="*/ 85121 h 1045603"/>
                <a:gd name="connsiteX894" fmla="*/ 750396 w 1256897"/>
                <a:gd name="connsiteY894" fmla="*/ 91158 h 1045603"/>
                <a:gd name="connsiteX895" fmla="*/ 751603 w 1256897"/>
                <a:gd name="connsiteY895" fmla="*/ 94780 h 1045603"/>
                <a:gd name="connsiteX896" fmla="*/ 750396 w 1256897"/>
                <a:gd name="connsiteY896" fmla="*/ 100214 h 1045603"/>
                <a:gd name="connsiteX897" fmla="*/ 741340 w 1256897"/>
                <a:gd name="connsiteY897" fmla="*/ 105043 h 1045603"/>
                <a:gd name="connsiteX898" fmla="*/ 742548 w 1256897"/>
                <a:gd name="connsiteY898" fmla="*/ 108062 h 1045603"/>
                <a:gd name="connsiteX899" fmla="*/ 745566 w 1256897"/>
                <a:gd name="connsiteY899" fmla="*/ 107458 h 1045603"/>
                <a:gd name="connsiteX900" fmla="*/ 749188 w 1256897"/>
                <a:gd name="connsiteY900" fmla="*/ 102025 h 1045603"/>
                <a:gd name="connsiteX901" fmla="*/ 754622 w 1256897"/>
                <a:gd name="connsiteY901" fmla="*/ 100817 h 1045603"/>
                <a:gd name="connsiteX902" fmla="*/ 759451 w 1256897"/>
                <a:gd name="connsiteY902" fmla="*/ 101421 h 1045603"/>
                <a:gd name="connsiteX903" fmla="*/ 765488 w 1256897"/>
                <a:gd name="connsiteY903" fmla="*/ 103836 h 1045603"/>
                <a:gd name="connsiteX904" fmla="*/ 766092 w 1256897"/>
                <a:gd name="connsiteY904" fmla="*/ 106251 h 1045603"/>
                <a:gd name="connsiteX905" fmla="*/ 769714 w 1256897"/>
                <a:gd name="connsiteY905" fmla="*/ 110477 h 1045603"/>
                <a:gd name="connsiteX906" fmla="*/ 774543 w 1256897"/>
                <a:gd name="connsiteY906" fmla="*/ 108665 h 1045603"/>
                <a:gd name="connsiteX907" fmla="*/ 789032 w 1256897"/>
                <a:gd name="connsiteY907" fmla="*/ 115910 h 1045603"/>
                <a:gd name="connsiteX908" fmla="*/ 789636 w 1256897"/>
                <a:gd name="connsiteY908" fmla="*/ 123154 h 1045603"/>
                <a:gd name="connsiteX909" fmla="*/ 792654 w 1256897"/>
                <a:gd name="connsiteY909" fmla="*/ 124965 h 1045603"/>
                <a:gd name="connsiteX910" fmla="*/ 795069 w 1256897"/>
                <a:gd name="connsiteY910" fmla="*/ 122550 h 1045603"/>
                <a:gd name="connsiteX911" fmla="*/ 801710 w 1256897"/>
                <a:gd name="connsiteY911" fmla="*/ 107458 h 1045603"/>
                <a:gd name="connsiteX912" fmla="*/ 811973 w 1256897"/>
                <a:gd name="connsiteY912" fmla="*/ 97195 h 1045603"/>
                <a:gd name="connsiteX913" fmla="*/ 819821 w 1256897"/>
                <a:gd name="connsiteY913" fmla="*/ 97799 h 1045603"/>
                <a:gd name="connsiteX914" fmla="*/ 820424 w 1256897"/>
                <a:gd name="connsiteY914" fmla="*/ 91158 h 1045603"/>
                <a:gd name="connsiteX915" fmla="*/ 830084 w 1256897"/>
                <a:gd name="connsiteY915" fmla="*/ 90555 h 1045603"/>
                <a:gd name="connsiteX916" fmla="*/ 839743 w 1256897"/>
                <a:gd name="connsiteY916" fmla="*/ 95384 h 1045603"/>
                <a:gd name="connsiteX917" fmla="*/ 845780 w 1256897"/>
                <a:gd name="connsiteY917" fmla="*/ 99610 h 1045603"/>
                <a:gd name="connsiteX918" fmla="*/ 849402 w 1256897"/>
                <a:gd name="connsiteY918" fmla="*/ 100214 h 1045603"/>
                <a:gd name="connsiteX919" fmla="*/ 856043 w 1256897"/>
                <a:gd name="connsiteY919" fmla="*/ 104440 h 1045603"/>
                <a:gd name="connsiteX920" fmla="*/ 865098 w 1256897"/>
                <a:gd name="connsiteY920" fmla="*/ 107458 h 1045603"/>
                <a:gd name="connsiteX921" fmla="*/ 866909 w 1256897"/>
                <a:gd name="connsiteY921" fmla="*/ 108665 h 1045603"/>
                <a:gd name="connsiteX922" fmla="*/ 875361 w 1256897"/>
                <a:gd name="connsiteY922" fmla="*/ 106854 h 1045603"/>
                <a:gd name="connsiteX923" fmla="*/ 878379 w 1256897"/>
                <a:gd name="connsiteY923" fmla="*/ 105043 h 1045603"/>
                <a:gd name="connsiteX924" fmla="*/ 885624 w 1256897"/>
                <a:gd name="connsiteY924" fmla="*/ 114702 h 1045603"/>
                <a:gd name="connsiteX925" fmla="*/ 887435 w 1256897"/>
                <a:gd name="connsiteY925" fmla="*/ 112891 h 1045603"/>
                <a:gd name="connsiteX926" fmla="*/ 894075 w 1256897"/>
                <a:gd name="connsiteY926" fmla="*/ 112288 h 1045603"/>
                <a:gd name="connsiteX927" fmla="*/ 898905 w 1256897"/>
                <a:gd name="connsiteY927" fmla="*/ 109873 h 1045603"/>
                <a:gd name="connsiteX928" fmla="*/ 901320 w 1256897"/>
                <a:gd name="connsiteY928" fmla="*/ 106251 h 1045603"/>
                <a:gd name="connsiteX929" fmla="*/ 908564 w 1256897"/>
                <a:gd name="connsiteY929" fmla="*/ 103232 h 1045603"/>
                <a:gd name="connsiteX930" fmla="*/ 910979 w 1256897"/>
                <a:gd name="connsiteY930" fmla="*/ 100817 h 1045603"/>
                <a:gd name="connsiteX931" fmla="*/ 916412 w 1256897"/>
                <a:gd name="connsiteY931" fmla="*/ 108062 h 1045603"/>
                <a:gd name="connsiteX932" fmla="*/ 913394 w 1256897"/>
                <a:gd name="connsiteY932" fmla="*/ 109873 h 1045603"/>
                <a:gd name="connsiteX933" fmla="*/ 907960 w 1256897"/>
                <a:gd name="connsiteY933" fmla="*/ 108062 h 1045603"/>
                <a:gd name="connsiteX934" fmla="*/ 904338 w 1256897"/>
                <a:gd name="connsiteY934" fmla="*/ 114099 h 1045603"/>
                <a:gd name="connsiteX935" fmla="*/ 906149 w 1256897"/>
                <a:gd name="connsiteY935" fmla="*/ 117117 h 1045603"/>
                <a:gd name="connsiteX936" fmla="*/ 901320 w 1256897"/>
                <a:gd name="connsiteY936" fmla="*/ 123154 h 1045603"/>
                <a:gd name="connsiteX937" fmla="*/ 901923 w 1256897"/>
                <a:gd name="connsiteY937" fmla="*/ 127380 h 1045603"/>
                <a:gd name="connsiteX938" fmla="*/ 906753 w 1256897"/>
                <a:gd name="connsiteY938" fmla="*/ 129795 h 1045603"/>
                <a:gd name="connsiteX939" fmla="*/ 918827 w 1256897"/>
                <a:gd name="connsiteY939" fmla="*/ 130398 h 1045603"/>
                <a:gd name="connsiteX940" fmla="*/ 929694 w 1256897"/>
                <a:gd name="connsiteY940" fmla="*/ 130398 h 1045603"/>
                <a:gd name="connsiteX941" fmla="*/ 933316 w 1256897"/>
                <a:gd name="connsiteY941" fmla="*/ 124361 h 1045603"/>
                <a:gd name="connsiteX942" fmla="*/ 936938 w 1256897"/>
                <a:gd name="connsiteY942" fmla="*/ 120739 h 1045603"/>
                <a:gd name="connsiteX943" fmla="*/ 939957 w 1256897"/>
                <a:gd name="connsiteY943" fmla="*/ 120739 h 1045603"/>
                <a:gd name="connsiteX944" fmla="*/ 946597 w 1256897"/>
                <a:gd name="connsiteY944" fmla="*/ 109269 h 1045603"/>
                <a:gd name="connsiteX945" fmla="*/ 947201 w 1256897"/>
                <a:gd name="connsiteY945" fmla="*/ 106854 h 1045603"/>
                <a:gd name="connsiteX946" fmla="*/ 952031 w 1256897"/>
                <a:gd name="connsiteY946" fmla="*/ 100214 h 1045603"/>
                <a:gd name="connsiteX947" fmla="*/ 950219 w 1256897"/>
                <a:gd name="connsiteY947" fmla="*/ 95988 h 1045603"/>
                <a:gd name="connsiteX948" fmla="*/ 956860 w 1256897"/>
                <a:gd name="connsiteY948" fmla="*/ 83914 h 1045603"/>
                <a:gd name="connsiteX949" fmla="*/ 955049 w 1256897"/>
                <a:gd name="connsiteY949" fmla="*/ 80895 h 1045603"/>
                <a:gd name="connsiteX950" fmla="*/ 950219 w 1256897"/>
                <a:gd name="connsiteY950" fmla="*/ 77273 h 1045603"/>
                <a:gd name="connsiteX951" fmla="*/ 945390 w 1256897"/>
                <a:gd name="connsiteY951" fmla="*/ 71236 h 1045603"/>
                <a:gd name="connsiteX952" fmla="*/ 948408 w 1256897"/>
                <a:gd name="connsiteY952" fmla="*/ 65803 h 1045603"/>
                <a:gd name="connsiteX953" fmla="*/ 955049 w 1256897"/>
                <a:gd name="connsiteY953" fmla="*/ 57351 h 1045603"/>
                <a:gd name="connsiteX954" fmla="*/ 952634 w 1256897"/>
                <a:gd name="connsiteY954" fmla="*/ 54936 h 1045603"/>
                <a:gd name="connsiteX955" fmla="*/ 955653 w 1256897"/>
                <a:gd name="connsiteY955" fmla="*/ 51918 h 1045603"/>
                <a:gd name="connsiteX956" fmla="*/ 950219 w 1256897"/>
                <a:gd name="connsiteY956" fmla="*/ 50107 h 1045603"/>
                <a:gd name="connsiteX957" fmla="*/ 955049 w 1256897"/>
                <a:gd name="connsiteY957" fmla="*/ 44673 h 1045603"/>
                <a:gd name="connsiteX958" fmla="*/ 955653 w 1256897"/>
                <a:gd name="connsiteY958" fmla="*/ 40447 h 1045603"/>
                <a:gd name="connsiteX959" fmla="*/ 953238 w 1256897"/>
                <a:gd name="connsiteY959" fmla="*/ 30788 h 1045603"/>
                <a:gd name="connsiteX960" fmla="*/ 950219 w 1256897"/>
                <a:gd name="connsiteY960" fmla="*/ 31392 h 1045603"/>
                <a:gd name="connsiteX961" fmla="*/ 941768 w 1256897"/>
                <a:gd name="connsiteY961" fmla="*/ 23544 h 1045603"/>
                <a:gd name="connsiteX962" fmla="*/ 944786 w 1256897"/>
                <a:gd name="connsiteY962" fmla="*/ 18111 h 1045603"/>
                <a:gd name="connsiteX963" fmla="*/ 945390 w 1256897"/>
                <a:gd name="connsiteY963" fmla="*/ 13885 h 1045603"/>
                <a:gd name="connsiteX964" fmla="*/ 950823 w 1256897"/>
                <a:gd name="connsiteY964" fmla="*/ 12074 h 1045603"/>
                <a:gd name="connsiteX965" fmla="*/ 957464 w 1256897"/>
                <a:gd name="connsiteY965" fmla="*/ 6037 h 1045603"/>
                <a:gd name="connsiteX966" fmla="*/ 955049 w 1256897"/>
                <a:gd name="connsiteY966" fmla="*/ 4226 h 1045603"/>
                <a:gd name="connsiteX967" fmla="*/ 959275 w 1256897"/>
                <a:gd name="connsiteY967" fmla="*/ 0 h 1045603"/>
                <a:gd name="connsiteX968" fmla="*/ 965916 w 1256897"/>
                <a:gd name="connsiteY968" fmla="*/ 4226 h 1045603"/>
                <a:gd name="connsiteX969" fmla="*/ 972556 w 1256897"/>
                <a:gd name="connsiteY969" fmla="*/ 16300 h 1045603"/>
                <a:gd name="connsiteX970" fmla="*/ 981612 w 1256897"/>
                <a:gd name="connsiteY970" fmla="*/ 18714 h 1045603"/>
                <a:gd name="connsiteX971" fmla="*/ 993082 w 1256897"/>
                <a:gd name="connsiteY971" fmla="*/ 20525 h 1045603"/>
                <a:gd name="connsiteX972" fmla="*/ 996704 w 1256897"/>
                <a:gd name="connsiteY972" fmla="*/ 25355 h 1045603"/>
                <a:gd name="connsiteX973" fmla="*/ 1006363 w 1256897"/>
                <a:gd name="connsiteY973" fmla="*/ 27166 h 1045603"/>
                <a:gd name="connsiteX974" fmla="*/ 1009382 w 1256897"/>
                <a:gd name="connsiteY974" fmla="*/ 25959 h 1045603"/>
                <a:gd name="connsiteX975" fmla="*/ 1010589 w 1256897"/>
                <a:gd name="connsiteY975" fmla="*/ 30788 h 1045603"/>
                <a:gd name="connsiteX976" fmla="*/ 1017230 w 1256897"/>
                <a:gd name="connsiteY976" fmla="*/ 38033 h 1045603"/>
                <a:gd name="connsiteX977" fmla="*/ 1018437 w 1256897"/>
                <a:gd name="connsiteY977" fmla="*/ 42259 h 1045603"/>
                <a:gd name="connsiteX978" fmla="*/ 1021456 w 1256897"/>
                <a:gd name="connsiteY978" fmla="*/ 44070 h 1045603"/>
                <a:gd name="connsiteX979" fmla="*/ 1024474 w 1256897"/>
                <a:gd name="connsiteY979" fmla="*/ 48296 h 1045603"/>
                <a:gd name="connsiteX980" fmla="*/ 1028700 w 1256897"/>
                <a:gd name="connsiteY980" fmla="*/ 50107 h 1045603"/>
                <a:gd name="connsiteX981" fmla="*/ 1038963 w 1256897"/>
                <a:gd name="connsiteY981" fmla="*/ 57351 h 1045603"/>
                <a:gd name="connsiteX982" fmla="*/ 1041981 w 1256897"/>
                <a:gd name="connsiteY982" fmla="*/ 53125 h 1045603"/>
                <a:gd name="connsiteX983" fmla="*/ 1046207 w 1256897"/>
                <a:gd name="connsiteY983" fmla="*/ 53729 h 1045603"/>
                <a:gd name="connsiteX984" fmla="*/ 1054659 w 1256897"/>
                <a:gd name="connsiteY984" fmla="*/ 49503 h 1045603"/>
                <a:gd name="connsiteX985" fmla="*/ 1056470 w 1256897"/>
                <a:gd name="connsiteY985" fmla="*/ 53125 h 1045603"/>
                <a:gd name="connsiteX986" fmla="*/ 1059489 w 1256897"/>
                <a:gd name="connsiteY986" fmla="*/ 54333 h 1045603"/>
                <a:gd name="connsiteX987" fmla="*/ 1059489 w 1256897"/>
                <a:gd name="connsiteY987" fmla="*/ 57955 h 1045603"/>
                <a:gd name="connsiteX988" fmla="*/ 1065526 w 1256897"/>
                <a:gd name="connsiteY988" fmla="*/ 59766 h 1045603"/>
                <a:gd name="connsiteX989" fmla="*/ 1070959 w 1256897"/>
                <a:gd name="connsiteY989" fmla="*/ 59162 h 1045603"/>
                <a:gd name="connsiteX990" fmla="*/ 1073374 w 1256897"/>
                <a:gd name="connsiteY990" fmla="*/ 62784 h 1045603"/>
                <a:gd name="connsiteX991" fmla="*/ 1078203 w 1256897"/>
                <a:gd name="connsiteY991" fmla="*/ 63992 h 1045603"/>
                <a:gd name="connsiteX992" fmla="*/ 1084844 w 1256897"/>
                <a:gd name="connsiteY992" fmla="*/ 67010 h 1045603"/>
                <a:gd name="connsiteX993" fmla="*/ 1084844 w 1256897"/>
                <a:gd name="connsiteY993" fmla="*/ 73047 h 1045603"/>
                <a:gd name="connsiteX994" fmla="*/ 1089674 w 1256897"/>
                <a:gd name="connsiteY994" fmla="*/ 72444 h 1045603"/>
                <a:gd name="connsiteX995" fmla="*/ 1092088 w 1256897"/>
                <a:gd name="connsiteY995" fmla="*/ 76669 h 1045603"/>
                <a:gd name="connsiteX996" fmla="*/ 1100540 w 1256897"/>
                <a:gd name="connsiteY996" fmla="*/ 77273 h 104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Lst>
              <a:rect l="l" t="t" r="r" b="b"/>
              <a:pathLst>
                <a:path w="1256897" h="1045603">
                  <a:moveTo>
                    <a:pt x="690026" y="766092"/>
                  </a:moveTo>
                  <a:lnTo>
                    <a:pt x="695459" y="766695"/>
                  </a:lnTo>
                  <a:lnTo>
                    <a:pt x="695459" y="764281"/>
                  </a:lnTo>
                  <a:lnTo>
                    <a:pt x="700289" y="763073"/>
                  </a:lnTo>
                  <a:lnTo>
                    <a:pt x="696063" y="770317"/>
                  </a:lnTo>
                  <a:lnTo>
                    <a:pt x="690026" y="766092"/>
                  </a:lnTo>
                  <a:close/>
                  <a:moveTo>
                    <a:pt x="1006967" y="554194"/>
                  </a:moveTo>
                  <a:lnTo>
                    <a:pt x="1011796" y="557212"/>
                  </a:lnTo>
                  <a:lnTo>
                    <a:pt x="1013004" y="560834"/>
                  </a:lnTo>
                  <a:lnTo>
                    <a:pt x="1009382" y="560834"/>
                  </a:lnTo>
                  <a:lnTo>
                    <a:pt x="1002137" y="558420"/>
                  </a:lnTo>
                  <a:lnTo>
                    <a:pt x="1006967" y="554194"/>
                  </a:lnTo>
                  <a:close/>
                  <a:moveTo>
                    <a:pt x="1130725" y="397233"/>
                  </a:moveTo>
                  <a:lnTo>
                    <a:pt x="1134951" y="398440"/>
                  </a:lnTo>
                  <a:lnTo>
                    <a:pt x="1150043" y="398440"/>
                  </a:lnTo>
                  <a:lnTo>
                    <a:pt x="1155476" y="397233"/>
                  </a:lnTo>
                  <a:lnTo>
                    <a:pt x="1159099" y="403270"/>
                  </a:lnTo>
                  <a:lnTo>
                    <a:pt x="1157891" y="409307"/>
                  </a:lnTo>
                  <a:lnTo>
                    <a:pt x="1153665" y="409910"/>
                  </a:lnTo>
                  <a:lnTo>
                    <a:pt x="1144610" y="409307"/>
                  </a:lnTo>
                  <a:lnTo>
                    <a:pt x="1135554" y="414136"/>
                  </a:lnTo>
                  <a:lnTo>
                    <a:pt x="1127706" y="422588"/>
                  </a:lnTo>
                  <a:lnTo>
                    <a:pt x="1124688" y="423192"/>
                  </a:lnTo>
                  <a:lnTo>
                    <a:pt x="1124084" y="420777"/>
                  </a:lnTo>
                  <a:lnTo>
                    <a:pt x="1122273" y="418966"/>
                  </a:lnTo>
                  <a:lnTo>
                    <a:pt x="1116840" y="418362"/>
                  </a:lnTo>
                  <a:lnTo>
                    <a:pt x="1121066" y="425003"/>
                  </a:lnTo>
                  <a:lnTo>
                    <a:pt x="1113217" y="425607"/>
                  </a:lnTo>
                  <a:lnTo>
                    <a:pt x="1111406" y="423795"/>
                  </a:lnTo>
                  <a:lnTo>
                    <a:pt x="1116840" y="416551"/>
                  </a:lnTo>
                  <a:lnTo>
                    <a:pt x="1117443" y="411721"/>
                  </a:lnTo>
                  <a:lnTo>
                    <a:pt x="1119858" y="409307"/>
                  </a:lnTo>
                  <a:lnTo>
                    <a:pt x="1122877" y="399647"/>
                  </a:lnTo>
                  <a:lnTo>
                    <a:pt x="1126499" y="396629"/>
                  </a:lnTo>
                  <a:lnTo>
                    <a:pt x="1130725" y="397233"/>
                  </a:lnTo>
                  <a:close/>
                  <a:moveTo>
                    <a:pt x="1133140" y="393610"/>
                  </a:moveTo>
                  <a:lnTo>
                    <a:pt x="1145817" y="395422"/>
                  </a:lnTo>
                  <a:lnTo>
                    <a:pt x="1133743" y="397233"/>
                  </a:lnTo>
                  <a:lnTo>
                    <a:pt x="1133140" y="393610"/>
                  </a:lnTo>
                  <a:close/>
                  <a:moveTo>
                    <a:pt x="1100540" y="77273"/>
                  </a:moveTo>
                  <a:lnTo>
                    <a:pt x="1098729" y="85725"/>
                  </a:lnTo>
                  <a:lnTo>
                    <a:pt x="1098729" y="93573"/>
                  </a:lnTo>
                  <a:lnTo>
                    <a:pt x="1106577" y="92969"/>
                  </a:lnTo>
                  <a:lnTo>
                    <a:pt x="1114425" y="91158"/>
                  </a:lnTo>
                  <a:lnTo>
                    <a:pt x="1116236" y="92969"/>
                  </a:lnTo>
                  <a:lnTo>
                    <a:pt x="1117443" y="99610"/>
                  </a:lnTo>
                  <a:lnTo>
                    <a:pt x="1121066" y="100214"/>
                  </a:lnTo>
                  <a:lnTo>
                    <a:pt x="1122877" y="103836"/>
                  </a:lnTo>
                  <a:lnTo>
                    <a:pt x="1126499" y="103232"/>
                  </a:lnTo>
                  <a:lnTo>
                    <a:pt x="1138573" y="106251"/>
                  </a:lnTo>
                  <a:lnTo>
                    <a:pt x="1148836" y="106854"/>
                  </a:lnTo>
                  <a:lnTo>
                    <a:pt x="1156684" y="115306"/>
                  </a:lnTo>
                  <a:lnTo>
                    <a:pt x="1161513" y="115910"/>
                  </a:lnTo>
                  <a:lnTo>
                    <a:pt x="1162721" y="118928"/>
                  </a:lnTo>
                  <a:lnTo>
                    <a:pt x="1162117" y="122550"/>
                  </a:lnTo>
                  <a:lnTo>
                    <a:pt x="1164532" y="127984"/>
                  </a:lnTo>
                  <a:lnTo>
                    <a:pt x="1158495" y="138246"/>
                  </a:lnTo>
                  <a:lnTo>
                    <a:pt x="1157288" y="146094"/>
                  </a:lnTo>
                  <a:lnTo>
                    <a:pt x="1161513" y="150924"/>
                  </a:lnTo>
                  <a:lnTo>
                    <a:pt x="1163928" y="155150"/>
                  </a:lnTo>
                  <a:lnTo>
                    <a:pt x="1173587" y="156357"/>
                  </a:lnTo>
                  <a:lnTo>
                    <a:pt x="1177210" y="156357"/>
                  </a:lnTo>
                  <a:lnTo>
                    <a:pt x="1177210" y="151528"/>
                  </a:lnTo>
                  <a:lnTo>
                    <a:pt x="1177210" y="150320"/>
                  </a:lnTo>
                  <a:lnTo>
                    <a:pt x="1176002" y="149113"/>
                  </a:lnTo>
                  <a:lnTo>
                    <a:pt x="1176002" y="148509"/>
                  </a:lnTo>
                  <a:lnTo>
                    <a:pt x="1176606" y="147906"/>
                  </a:lnTo>
                  <a:lnTo>
                    <a:pt x="1179021" y="143680"/>
                  </a:lnTo>
                  <a:lnTo>
                    <a:pt x="1180228" y="143680"/>
                  </a:lnTo>
                  <a:lnTo>
                    <a:pt x="1181436" y="142472"/>
                  </a:lnTo>
                  <a:lnTo>
                    <a:pt x="1184454" y="143680"/>
                  </a:lnTo>
                  <a:lnTo>
                    <a:pt x="1188680" y="141265"/>
                  </a:lnTo>
                  <a:lnTo>
                    <a:pt x="1190491" y="140661"/>
                  </a:lnTo>
                  <a:lnTo>
                    <a:pt x="1190491" y="136435"/>
                  </a:lnTo>
                  <a:lnTo>
                    <a:pt x="1192302" y="131002"/>
                  </a:lnTo>
                  <a:lnTo>
                    <a:pt x="1193510" y="132813"/>
                  </a:lnTo>
                  <a:lnTo>
                    <a:pt x="1199546" y="135228"/>
                  </a:lnTo>
                  <a:lnTo>
                    <a:pt x="1203169" y="135832"/>
                  </a:lnTo>
                  <a:lnTo>
                    <a:pt x="1203772" y="135228"/>
                  </a:lnTo>
                  <a:lnTo>
                    <a:pt x="1206187" y="135228"/>
                  </a:lnTo>
                  <a:lnTo>
                    <a:pt x="1205583" y="138246"/>
                  </a:lnTo>
                  <a:lnTo>
                    <a:pt x="1206187" y="140057"/>
                  </a:lnTo>
                  <a:lnTo>
                    <a:pt x="1209809" y="143680"/>
                  </a:lnTo>
                  <a:lnTo>
                    <a:pt x="1206187" y="148509"/>
                  </a:lnTo>
                  <a:lnTo>
                    <a:pt x="1209205" y="155150"/>
                  </a:lnTo>
                  <a:lnTo>
                    <a:pt x="1207998" y="156961"/>
                  </a:lnTo>
                  <a:lnTo>
                    <a:pt x="1210413" y="159980"/>
                  </a:lnTo>
                  <a:lnTo>
                    <a:pt x="1211620" y="162394"/>
                  </a:lnTo>
                  <a:lnTo>
                    <a:pt x="1212828" y="165413"/>
                  </a:lnTo>
                  <a:lnTo>
                    <a:pt x="1211620" y="166620"/>
                  </a:lnTo>
                  <a:lnTo>
                    <a:pt x="1214035" y="168431"/>
                  </a:lnTo>
                  <a:lnTo>
                    <a:pt x="1214035" y="169035"/>
                  </a:lnTo>
                  <a:lnTo>
                    <a:pt x="1215242" y="169639"/>
                  </a:lnTo>
                  <a:lnTo>
                    <a:pt x="1218261" y="169035"/>
                  </a:lnTo>
                  <a:lnTo>
                    <a:pt x="1218864" y="170846"/>
                  </a:lnTo>
                  <a:lnTo>
                    <a:pt x="1220676" y="170846"/>
                  </a:lnTo>
                  <a:lnTo>
                    <a:pt x="1223090" y="172054"/>
                  </a:lnTo>
                  <a:lnTo>
                    <a:pt x="1224298" y="172657"/>
                  </a:lnTo>
                  <a:lnTo>
                    <a:pt x="1224901" y="172657"/>
                  </a:lnTo>
                  <a:lnTo>
                    <a:pt x="1226109" y="172657"/>
                  </a:lnTo>
                  <a:lnTo>
                    <a:pt x="1227316" y="174468"/>
                  </a:lnTo>
                  <a:lnTo>
                    <a:pt x="1227920" y="173261"/>
                  </a:lnTo>
                  <a:lnTo>
                    <a:pt x="1230938" y="174468"/>
                  </a:lnTo>
                  <a:lnTo>
                    <a:pt x="1233957" y="176883"/>
                  </a:lnTo>
                  <a:lnTo>
                    <a:pt x="1236372" y="176279"/>
                  </a:lnTo>
                  <a:lnTo>
                    <a:pt x="1238787" y="176883"/>
                  </a:lnTo>
                  <a:lnTo>
                    <a:pt x="1245427" y="177487"/>
                  </a:lnTo>
                  <a:lnTo>
                    <a:pt x="1248446" y="177487"/>
                  </a:lnTo>
                  <a:lnTo>
                    <a:pt x="1249049" y="178694"/>
                  </a:lnTo>
                  <a:lnTo>
                    <a:pt x="1249049" y="182316"/>
                  </a:lnTo>
                  <a:lnTo>
                    <a:pt x="1250861" y="184128"/>
                  </a:lnTo>
                  <a:lnTo>
                    <a:pt x="1249049" y="184731"/>
                  </a:lnTo>
                  <a:lnTo>
                    <a:pt x="1253275" y="185939"/>
                  </a:lnTo>
                  <a:lnTo>
                    <a:pt x="1253879" y="186542"/>
                  </a:lnTo>
                  <a:lnTo>
                    <a:pt x="1253275" y="188353"/>
                  </a:lnTo>
                  <a:lnTo>
                    <a:pt x="1254483" y="191976"/>
                  </a:lnTo>
                  <a:lnTo>
                    <a:pt x="1253879" y="193183"/>
                  </a:lnTo>
                  <a:lnTo>
                    <a:pt x="1253879" y="196805"/>
                  </a:lnTo>
                  <a:lnTo>
                    <a:pt x="1252672" y="201635"/>
                  </a:lnTo>
                  <a:lnTo>
                    <a:pt x="1252672" y="204050"/>
                  </a:lnTo>
                  <a:lnTo>
                    <a:pt x="1256898" y="208276"/>
                  </a:lnTo>
                  <a:lnTo>
                    <a:pt x="1256898" y="211294"/>
                  </a:lnTo>
                  <a:lnTo>
                    <a:pt x="1256898" y="211898"/>
                  </a:lnTo>
                  <a:lnTo>
                    <a:pt x="1251464" y="214916"/>
                  </a:lnTo>
                  <a:lnTo>
                    <a:pt x="1236372" y="225179"/>
                  </a:lnTo>
                  <a:lnTo>
                    <a:pt x="1220072" y="223972"/>
                  </a:lnTo>
                  <a:lnTo>
                    <a:pt x="1207394" y="224575"/>
                  </a:lnTo>
                  <a:lnTo>
                    <a:pt x="1200150" y="225783"/>
                  </a:lnTo>
                  <a:lnTo>
                    <a:pt x="1189284" y="230612"/>
                  </a:lnTo>
                  <a:lnTo>
                    <a:pt x="1180832" y="234234"/>
                  </a:lnTo>
                  <a:lnTo>
                    <a:pt x="1171173" y="244497"/>
                  </a:lnTo>
                  <a:lnTo>
                    <a:pt x="1168758" y="244497"/>
                  </a:lnTo>
                  <a:lnTo>
                    <a:pt x="1162721" y="249930"/>
                  </a:lnTo>
                  <a:lnTo>
                    <a:pt x="1156684" y="254156"/>
                  </a:lnTo>
                  <a:lnTo>
                    <a:pt x="1146421" y="264419"/>
                  </a:lnTo>
                  <a:lnTo>
                    <a:pt x="1138573" y="274078"/>
                  </a:lnTo>
                  <a:lnTo>
                    <a:pt x="1135554" y="277097"/>
                  </a:lnTo>
                  <a:lnTo>
                    <a:pt x="1133743" y="281926"/>
                  </a:lnTo>
                  <a:lnTo>
                    <a:pt x="1130725" y="285549"/>
                  </a:lnTo>
                  <a:lnTo>
                    <a:pt x="1125895" y="294604"/>
                  </a:lnTo>
                  <a:lnTo>
                    <a:pt x="1125895" y="298226"/>
                  </a:lnTo>
                  <a:lnTo>
                    <a:pt x="1121066" y="304263"/>
                  </a:lnTo>
                  <a:lnTo>
                    <a:pt x="1122273" y="307886"/>
                  </a:lnTo>
                  <a:lnTo>
                    <a:pt x="1121669" y="316337"/>
                  </a:lnTo>
                  <a:lnTo>
                    <a:pt x="1125291" y="327808"/>
                  </a:lnTo>
                  <a:lnTo>
                    <a:pt x="1128310" y="334448"/>
                  </a:lnTo>
                  <a:lnTo>
                    <a:pt x="1134951" y="343503"/>
                  </a:lnTo>
                  <a:lnTo>
                    <a:pt x="1136762" y="347126"/>
                  </a:lnTo>
                  <a:lnTo>
                    <a:pt x="1139177" y="356785"/>
                  </a:lnTo>
                  <a:lnTo>
                    <a:pt x="1149439" y="376707"/>
                  </a:lnTo>
                  <a:lnTo>
                    <a:pt x="1151251" y="385159"/>
                  </a:lnTo>
                  <a:lnTo>
                    <a:pt x="1148836" y="394214"/>
                  </a:lnTo>
                  <a:lnTo>
                    <a:pt x="1133140" y="391799"/>
                  </a:lnTo>
                  <a:lnTo>
                    <a:pt x="1123480" y="396025"/>
                  </a:lnTo>
                  <a:lnTo>
                    <a:pt x="1119858" y="399647"/>
                  </a:lnTo>
                  <a:lnTo>
                    <a:pt x="1119858" y="407496"/>
                  </a:lnTo>
                  <a:lnTo>
                    <a:pt x="1116840" y="411118"/>
                  </a:lnTo>
                  <a:lnTo>
                    <a:pt x="1113821" y="418362"/>
                  </a:lnTo>
                  <a:lnTo>
                    <a:pt x="1109595" y="425003"/>
                  </a:lnTo>
                  <a:lnTo>
                    <a:pt x="1118047" y="425607"/>
                  </a:lnTo>
                  <a:lnTo>
                    <a:pt x="1121066" y="425003"/>
                  </a:lnTo>
                  <a:lnTo>
                    <a:pt x="1121669" y="418966"/>
                  </a:lnTo>
                  <a:lnTo>
                    <a:pt x="1124084" y="422588"/>
                  </a:lnTo>
                  <a:lnTo>
                    <a:pt x="1125291" y="423795"/>
                  </a:lnTo>
                  <a:lnTo>
                    <a:pt x="1126499" y="423795"/>
                  </a:lnTo>
                  <a:lnTo>
                    <a:pt x="1137365" y="414136"/>
                  </a:lnTo>
                  <a:lnTo>
                    <a:pt x="1144610" y="410514"/>
                  </a:lnTo>
                  <a:lnTo>
                    <a:pt x="1151251" y="411118"/>
                  </a:lnTo>
                  <a:lnTo>
                    <a:pt x="1159099" y="413533"/>
                  </a:lnTo>
                  <a:lnTo>
                    <a:pt x="1163325" y="414136"/>
                  </a:lnTo>
                  <a:lnTo>
                    <a:pt x="1140988" y="429229"/>
                  </a:lnTo>
                  <a:lnTo>
                    <a:pt x="1131328" y="435266"/>
                  </a:lnTo>
                  <a:lnTo>
                    <a:pt x="1113217" y="449150"/>
                  </a:lnTo>
                  <a:lnTo>
                    <a:pt x="1110199" y="456395"/>
                  </a:lnTo>
                  <a:lnTo>
                    <a:pt x="1107784" y="455791"/>
                  </a:lnTo>
                  <a:lnTo>
                    <a:pt x="1104766" y="463639"/>
                  </a:lnTo>
                  <a:lnTo>
                    <a:pt x="1102955" y="467261"/>
                  </a:lnTo>
                  <a:lnTo>
                    <a:pt x="1102955" y="478128"/>
                  </a:lnTo>
                  <a:lnTo>
                    <a:pt x="1105973" y="478128"/>
                  </a:lnTo>
                  <a:lnTo>
                    <a:pt x="1112614" y="481750"/>
                  </a:lnTo>
                  <a:lnTo>
                    <a:pt x="1114425" y="487787"/>
                  </a:lnTo>
                  <a:lnTo>
                    <a:pt x="1110199" y="494428"/>
                  </a:lnTo>
                  <a:lnTo>
                    <a:pt x="1102955" y="499257"/>
                  </a:lnTo>
                  <a:lnTo>
                    <a:pt x="1097521" y="501672"/>
                  </a:lnTo>
                  <a:lnTo>
                    <a:pt x="1099333" y="504087"/>
                  </a:lnTo>
                  <a:lnTo>
                    <a:pt x="1090881" y="508313"/>
                  </a:lnTo>
                  <a:lnTo>
                    <a:pt x="1090881" y="510124"/>
                  </a:lnTo>
                  <a:lnTo>
                    <a:pt x="1078807" y="514954"/>
                  </a:lnTo>
                  <a:lnTo>
                    <a:pt x="1071563" y="519180"/>
                  </a:lnTo>
                  <a:lnTo>
                    <a:pt x="1061903" y="522802"/>
                  </a:lnTo>
                  <a:lnTo>
                    <a:pt x="1056470" y="528235"/>
                  </a:lnTo>
                  <a:lnTo>
                    <a:pt x="1052244" y="530046"/>
                  </a:lnTo>
                  <a:lnTo>
                    <a:pt x="1053452" y="533065"/>
                  </a:lnTo>
                  <a:lnTo>
                    <a:pt x="1057678" y="528839"/>
                  </a:lnTo>
                  <a:lnTo>
                    <a:pt x="1059489" y="529442"/>
                  </a:lnTo>
                  <a:lnTo>
                    <a:pt x="1049829" y="545139"/>
                  </a:lnTo>
                  <a:lnTo>
                    <a:pt x="1037152" y="557816"/>
                  </a:lnTo>
                  <a:lnTo>
                    <a:pt x="1035341" y="562646"/>
                  </a:lnTo>
                  <a:lnTo>
                    <a:pt x="1035944" y="566871"/>
                  </a:lnTo>
                  <a:lnTo>
                    <a:pt x="1031115" y="572305"/>
                  </a:lnTo>
                  <a:lnTo>
                    <a:pt x="1023267" y="571097"/>
                  </a:lnTo>
                  <a:lnTo>
                    <a:pt x="1021456" y="569286"/>
                  </a:lnTo>
                  <a:lnTo>
                    <a:pt x="1019041" y="560231"/>
                  </a:lnTo>
                  <a:lnTo>
                    <a:pt x="1011796" y="554798"/>
                  </a:lnTo>
                  <a:lnTo>
                    <a:pt x="1005759" y="553590"/>
                  </a:lnTo>
                  <a:lnTo>
                    <a:pt x="1002741" y="555401"/>
                  </a:lnTo>
                  <a:lnTo>
                    <a:pt x="1000930" y="560231"/>
                  </a:lnTo>
                  <a:lnTo>
                    <a:pt x="1003948" y="562646"/>
                  </a:lnTo>
                  <a:lnTo>
                    <a:pt x="1012400" y="561438"/>
                  </a:lnTo>
                  <a:lnTo>
                    <a:pt x="1019041" y="571701"/>
                  </a:lnTo>
                  <a:lnTo>
                    <a:pt x="1026285" y="577134"/>
                  </a:lnTo>
                  <a:lnTo>
                    <a:pt x="1012400" y="581360"/>
                  </a:lnTo>
                  <a:lnTo>
                    <a:pt x="998515" y="588605"/>
                  </a:lnTo>
                  <a:lnTo>
                    <a:pt x="978593" y="595245"/>
                  </a:lnTo>
                  <a:lnTo>
                    <a:pt x="971349" y="597660"/>
                  </a:lnTo>
                  <a:lnTo>
                    <a:pt x="961086" y="599471"/>
                  </a:lnTo>
                  <a:lnTo>
                    <a:pt x="960482" y="600679"/>
                  </a:lnTo>
                  <a:lnTo>
                    <a:pt x="941768" y="604301"/>
                  </a:lnTo>
                  <a:lnTo>
                    <a:pt x="919431" y="610338"/>
                  </a:lnTo>
                  <a:lnTo>
                    <a:pt x="885624" y="622412"/>
                  </a:lnTo>
                  <a:lnTo>
                    <a:pt x="865098" y="633278"/>
                  </a:lnTo>
                  <a:lnTo>
                    <a:pt x="854835" y="638108"/>
                  </a:lnTo>
                  <a:lnTo>
                    <a:pt x="846987" y="642938"/>
                  </a:lnTo>
                  <a:lnTo>
                    <a:pt x="831895" y="649578"/>
                  </a:lnTo>
                  <a:lnTo>
                    <a:pt x="814991" y="659237"/>
                  </a:lnTo>
                  <a:lnTo>
                    <a:pt x="805936" y="664670"/>
                  </a:lnTo>
                  <a:lnTo>
                    <a:pt x="773940" y="688818"/>
                  </a:lnTo>
                  <a:lnTo>
                    <a:pt x="767299" y="694855"/>
                  </a:lnTo>
                  <a:lnTo>
                    <a:pt x="763073" y="701496"/>
                  </a:lnTo>
                  <a:lnTo>
                    <a:pt x="757640" y="706326"/>
                  </a:lnTo>
                  <a:lnTo>
                    <a:pt x="742548" y="715985"/>
                  </a:lnTo>
                  <a:lnTo>
                    <a:pt x="731681" y="725040"/>
                  </a:lnTo>
                  <a:lnTo>
                    <a:pt x="722022" y="733492"/>
                  </a:lnTo>
                  <a:lnTo>
                    <a:pt x="712966" y="742548"/>
                  </a:lnTo>
                  <a:lnTo>
                    <a:pt x="705118" y="753414"/>
                  </a:lnTo>
                  <a:lnTo>
                    <a:pt x="703307" y="757640"/>
                  </a:lnTo>
                  <a:lnTo>
                    <a:pt x="699685" y="761866"/>
                  </a:lnTo>
                  <a:lnTo>
                    <a:pt x="693044" y="760055"/>
                  </a:lnTo>
                  <a:lnTo>
                    <a:pt x="693044" y="754622"/>
                  </a:lnTo>
                  <a:lnTo>
                    <a:pt x="688215" y="755225"/>
                  </a:lnTo>
                  <a:lnTo>
                    <a:pt x="683989" y="760055"/>
                  </a:lnTo>
                  <a:lnTo>
                    <a:pt x="687611" y="764884"/>
                  </a:lnTo>
                  <a:lnTo>
                    <a:pt x="682781" y="761866"/>
                  </a:lnTo>
                  <a:lnTo>
                    <a:pt x="683385" y="761866"/>
                  </a:lnTo>
                  <a:lnTo>
                    <a:pt x="682178" y="758847"/>
                  </a:lnTo>
                  <a:lnTo>
                    <a:pt x="682781" y="758244"/>
                  </a:lnTo>
                  <a:lnTo>
                    <a:pt x="683989" y="752810"/>
                  </a:lnTo>
                  <a:lnTo>
                    <a:pt x="682781" y="752810"/>
                  </a:lnTo>
                  <a:lnTo>
                    <a:pt x="679763" y="752810"/>
                  </a:lnTo>
                  <a:lnTo>
                    <a:pt x="676141" y="751603"/>
                  </a:lnTo>
                  <a:lnTo>
                    <a:pt x="676744" y="756433"/>
                  </a:lnTo>
                  <a:lnTo>
                    <a:pt x="675537" y="758847"/>
                  </a:lnTo>
                  <a:lnTo>
                    <a:pt x="672518" y="759451"/>
                  </a:lnTo>
                  <a:lnTo>
                    <a:pt x="668896" y="759451"/>
                  </a:lnTo>
                  <a:lnTo>
                    <a:pt x="662256" y="760658"/>
                  </a:lnTo>
                  <a:lnTo>
                    <a:pt x="664067" y="765488"/>
                  </a:lnTo>
                  <a:lnTo>
                    <a:pt x="666482" y="766092"/>
                  </a:lnTo>
                  <a:lnTo>
                    <a:pt x="667689" y="769714"/>
                  </a:lnTo>
                  <a:lnTo>
                    <a:pt x="670104" y="769110"/>
                  </a:lnTo>
                  <a:lnTo>
                    <a:pt x="671915" y="767299"/>
                  </a:lnTo>
                  <a:lnTo>
                    <a:pt x="676141" y="771525"/>
                  </a:lnTo>
                  <a:lnTo>
                    <a:pt x="674330" y="774543"/>
                  </a:lnTo>
                  <a:lnTo>
                    <a:pt x="672518" y="773336"/>
                  </a:lnTo>
                  <a:lnTo>
                    <a:pt x="670104" y="773336"/>
                  </a:lnTo>
                  <a:lnTo>
                    <a:pt x="668896" y="775147"/>
                  </a:lnTo>
                  <a:lnTo>
                    <a:pt x="668293" y="773940"/>
                  </a:lnTo>
                  <a:lnTo>
                    <a:pt x="667689" y="773336"/>
                  </a:lnTo>
                  <a:lnTo>
                    <a:pt x="665274" y="774543"/>
                  </a:lnTo>
                  <a:lnTo>
                    <a:pt x="664671" y="775751"/>
                  </a:lnTo>
                  <a:lnTo>
                    <a:pt x="662859" y="778769"/>
                  </a:lnTo>
                  <a:lnTo>
                    <a:pt x="660445" y="782995"/>
                  </a:lnTo>
                  <a:lnTo>
                    <a:pt x="657426" y="778165"/>
                  </a:lnTo>
                  <a:lnTo>
                    <a:pt x="658634" y="772129"/>
                  </a:lnTo>
                  <a:lnTo>
                    <a:pt x="656823" y="772732"/>
                  </a:lnTo>
                  <a:lnTo>
                    <a:pt x="656219" y="771525"/>
                  </a:lnTo>
                  <a:lnTo>
                    <a:pt x="654408" y="772732"/>
                  </a:lnTo>
                  <a:lnTo>
                    <a:pt x="651993" y="775751"/>
                  </a:lnTo>
                  <a:lnTo>
                    <a:pt x="644145" y="777562"/>
                  </a:lnTo>
                  <a:lnTo>
                    <a:pt x="641730" y="779976"/>
                  </a:lnTo>
                  <a:lnTo>
                    <a:pt x="639919" y="781184"/>
                  </a:lnTo>
                  <a:lnTo>
                    <a:pt x="637504" y="784202"/>
                  </a:lnTo>
                  <a:lnTo>
                    <a:pt x="637504" y="787221"/>
                  </a:lnTo>
                  <a:lnTo>
                    <a:pt x="636297" y="789636"/>
                  </a:lnTo>
                  <a:lnTo>
                    <a:pt x="629656" y="786013"/>
                  </a:lnTo>
                  <a:lnTo>
                    <a:pt x="626034" y="783599"/>
                  </a:lnTo>
                  <a:lnTo>
                    <a:pt x="626034" y="782995"/>
                  </a:lnTo>
                  <a:lnTo>
                    <a:pt x="624827" y="782995"/>
                  </a:lnTo>
                  <a:lnTo>
                    <a:pt x="626638" y="786617"/>
                  </a:lnTo>
                  <a:lnTo>
                    <a:pt x="626638" y="787825"/>
                  </a:lnTo>
                  <a:lnTo>
                    <a:pt x="627241" y="789032"/>
                  </a:lnTo>
                  <a:lnTo>
                    <a:pt x="629053" y="790843"/>
                  </a:lnTo>
                  <a:lnTo>
                    <a:pt x="630260" y="792654"/>
                  </a:lnTo>
                  <a:lnTo>
                    <a:pt x="624827" y="799295"/>
                  </a:lnTo>
                  <a:lnTo>
                    <a:pt x="627845" y="804728"/>
                  </a:lnTo>
                  <a:lnTo>
                    <a:pt x="623619" y="809558"/>
                  </a:lnTo>
                  <a:lnTo>
                    <a:pt x="618790" y="811369"/>
                  </a:lnTo>
                  <a:lnTo>
                    <a:pt x="613960" y="818010"/>
                  </a:lnTo>
                  <a:lnTo>
                    <a:pt x="607923" y="815595"/>
                  </a:lnTo>
                  <a:lnTo>
                    <a:pt x="610338" y="826461"/>
                  </a:lnTo>
                  <a:lnTo>
                    <a:pt x="607319" y="827065"/>
                  </a:lnTo>
                  <a:lnTo>
                    <a:pt x="607923" y="830687"/>
                  </a:lnTo>
                  <a:lnTo>
                    <a:pt x="601282" y="833102"/>
                  </a:lnTo>
                  <a:lnTo>
                    <a:pt x="597660" y="831291"/>
                  </a:lnTo>
                  <a:lnTo>
                    <a:pt x="592831" y="834913"/>
                  </a:lnTo>
                  <a:lnTo>
                    <a:pt x="589812" y="834913"/>
                  </a:lnTo>
                  <a:lnTo>
                    <a:pt x="583775" y="831895"/>
                  </a:lnTo>
                  <a:lnTo>
                    <a:pt x="576531" y="836121"/>
                  </a:lnTo>
                  <a:lnTo>
                    <a:pt x="572305" y="834913"/>
                  </a:lnTo>
                  <a:lnTo>
                    <a:pt x="566871" y="836724"/>
                  </a:lnTo>
                  <a:lnTo>
                    <a:pt x="557816" y="840950"/>
                  </a:lnTo>
                  <a:lnTo>
                    <a:pt x="552987" y="839743"/>
                  </a:lnTo>
                  <a:lnTo>
                    <a:pt x="549364" y="833102"/>
                  </a:lnTo>
                  <a:lnTo>
                    <a:pt x="540913" y="828272"/>
                  </a:lnTo>
                  <a:lnTo>
                    <a:pt x="535480" y="829480"/>
                  </a:lnTo>
                  <a:lnTo>
                    <a:pt x="525217" y="827669"/>
                  </a:lnTo>
                  <a:lnTo>
                    <a:pt x="520387" y="825858"/>
                  </a:lnTo>
                  <a:lnTo>
                    <a:pt x="512539" y="825254"/>
                  </a:lnTo>
                  <a:lnTo>
                    <a:pt x="511332" y="821028"/>
                  </a:lnTo>
                  <a:lnTo>
                    <a:pt x="507106" y="818010"/>
                  </a:lnTo>
                  <a:lnTo>
                    <a:pt x="505295" y="813180"/>
                  </a:lnTo>
                  <a:lnTo>
                    <a:pt x="506502" y="810161"/>
                  </a:lnTo>
                  <a:lnTo>
                    <a:pt x="505295" y="805332"/>
                  </a:lnTo>
                  <a:lnTo>
                    <a:pt x="500465" y="799899"/>
                  </a:lnTo>
                  <a:lnTo>
                    <a:pt x="501069" y="796880"/>
                  </a:lnTo>
                  <a:lnTo>
                    <a:pt x="495635" y="784202"/>
                  </a:lnTo>
                  <a:lnTo>
                    <a:pt x="485976" y="789032"/>
                  </a:lnTo>
                  <a:lnTo>
                    <a:pt x="487787" y="798087"/>
                  </a:lnTo>
                  <a:lnTo>
                    <a:pt x="490202" y="797484"/>
                  </a:lnTo>
                  <a:lnTo>
                    <a:pt x="493221" y="803521"/>
                  </a:lnTo>
                  <a:lnTo>
                    <a:pt x="492013" y="807143"/>
                  </a:lnTo>
                  <a:lnTo>
                    <a:pt x="486580" y="803521"/>
                  </a:lnTo>
                  <a:lnTo>
                    <a:pt x="482958" y="790843"/>
                  </a:lnTo>
                  <a:lnTo>
                    <a:pt x="478732" y="789032"/>
                  </a:lnTo>
                  <a:lnTo>
                    <a:pt x="477524" y="782391"/>
                  </a:lnTo>
                  <a:lnTo>
                    <a:pt x="473902" y="776354"/>
                  </a:lnTo>
                  <a:lnTo>
                    <a:pt x="468469" y="769110"/>
                  </a:lnTo>
                  <a:lnTo>
                    <a:pt x="468469" y="766695"/>
                  </a:lnTo>
                  <a:lnTo>
                    <a:pt x="466054" y="760658"/>
                  </a:lnTo>
                  <a:lnTo>
                    <a:pt x="460621" y="754622"/>
                  </a:lnTo>
                  <a:lnTo>
                    <a:pt x="455791" y="759451"/>
                  </a:lnTo>
                  <a:lnTo>
                    <a:pt x="457602" y="765488"/>
                  </a:lnTo>
                  <a:lnTo>
                    <a:pt x="452773" y="769110"/>
                  </a:lnTo>
                  <a:lnTo>
                    <a:pt x="452169" y="774543"/>
                  </a:lnTo>
                  <a:lnTo>
                    <a:pt x="446736" y="774543"/>
                  </a:lnTo>
                  <a:lnTo>
                    <a:pt x="443114" y="779373"/>
                  </a:lnTo>
                  <a:lnTo>
                    <a:pt x="442510" y="784202"/>
                  </a:lnTo>
                  <a:lnTo>
                    <a:pt x="435266" y="782995"/>
                  </a:lnTo>
                  <a:lnTo>
                    <a:pt x="434662" y="779976"/>
                  </a:lnTo>
                  <a:lnTo>
                    <a:pt x="438888" y="779976"/>
                  </a:lnTo>
                  <a:lnTo>
                    <a:pt x="437077" y="771525"/>
                  </a:lnTo>
                  <a:lnTo>
                    <a:pt x="434662" y="773940"/>
                  </a:lnTo>
                  <a:lnTo>
                    <a:pt x="431644" y="769110"/>
                  </a:lnTo>
                  <a:lnTo>
                    <a:pt x="428021" y="770317"/>
                  </a:lnTo>
                  <a:lnTo>
                    <a:pt x="429229" y="777562"/>
                  </a:lnTo>
                  <a:lnTo>
                    <a:pt x="431644" y="779976"/>
                  </a:lnTo>
                  <a:lnTo>
                    <a:pt x="431040" y="785410"/>
                  </a:lnTo>
                  <a:lnTo>
                    <a:pt x="425607" y="786013"/>
                  </a:lnTo>
                  <a:lnTo>
                    <a:pt x="425607" y="789636"/>
                  </a:lnTo>
                  <a:lnTo>
                    <a:pt x="428625" y="794465"/>
                  </a:lnTo>
                  <a:lnTo>
                    <a:pt x="424399" y="796880"/>
                  </a:lnTo>
                  <a:lnTo>
                    <a:pt x="418362" y="790239"/>
                  </a:lnTo>
                  <a:lnTo>
                    <a:pt x="417155" y="786617"/>
                  </a:lnTo>
                  <a:lnTo>
                    <a:pt x="412929" y="785410"/>
                  </a:lnTo>
                  <a:lnTo>
                    <a:pt x="407496" y="786617"/>
                  </a:lnTo>
                  <a:lnTo>
                    <a:pt x="406288" y="783599"/>
                  </a:lnTo>
                  <a:lnTo>
                    <a:pt x="402062" y="784202"/>
                  </a:lnTo>
                  <a:lnTo>
                    <a:pt x="400855" y="788428"/>
                  </a:lnTo>
                  <a:lnTo>
                    <a:pt x="396629" y="787825"/>
                  </a:lnTo>
                  <a:lnTo>
                    <a:pt x="397836" y="792654"/>
                  </a:lnTo>
                  <a:lnTo>
                    <a:pt x="400251" y="795069"/>
                  </a:lnTo>
                  <a:lnTo>
                    <a:pt x="407496" y="795673"/>
                  </a:lnTo>
                  <a:lnTo>
                    <a:pt x="408099" y="801106"/>
                  </a:lnTo>
                  <a:lnTo>
                    <a:pt x="404477" y="802917"/>
                  </a:lnTo>
                  <a:lnTo>
                    <a:pt x="412929" y="813784"/>
                  </a:lnTo>
                  <a:lnTo>
                    <a:pt x="417759" y="816198"/>
                  </a:lnTo>
                  <a:lnTo>
                    <a:pt x="414740" y="818613"/>
                  </a:lnTo>
                  <a:lnTo>
                    <a:pt x="415344" y="822235"/>
                  </a:lnTo>
                  <a:lnTo>
                    <a:pt x="409910" y="824650"/>
                  </a:lnTo>
                  <a:lnTo>
                    <a:pt x="407496" y="827669"/>
                  </a:lnTo>
                  <a:lnTo>
                    <a:pt x="399648" y="829480"/>
                  </a:lnTo>
                  <a:lnTo>
                    <a:pt x="396025" y="829480"/>
                  </a:lnTo>
                  <a:lnTo>
                    <a:pt x="390592" y="831291"/>
                  </a:lnTo>
                  <a:lnTo>
                    <a:pt x="388177" y="838535"/>
                  </a:lnTo>
                  <a:lnTo>
                    <a:pt x="382140" y="837932"/>
                  </a:lnTo>
                  <a:lnTo>
                    <a:pt x="379122" y="840346"/>
                  </a:lnTo>
                  <a:lnTo>
                    <a:pt x="371274" y="841554"/>
                  </a:lnTo>
                  <a:lnTo>
                    <a:pt x="367651" y="837932"/>
                  </a:lnTo>
                  <a:lnTo>
                    <a:pt x="364029" y="838535"/>
                  </a:lnTo>
                  <a:lnTo>
                    <a:pt x="360407" y="835517"/>
                  </a:lnTo>
                  <a:lnTo>
                    <a:pt x="351352" y="848195"/>
                  </a:lnTo>
                  <a:lnTo>
                    <a:pt x="348937" y="850006"/>
                  </a:lnTo>
                  <a:lnTo>
                    <a:pt x="343504" y="860872"/>
                  </a:lnTo>
                  <a:lnTo>
                    <a:pt x="335656" y="864494"/>
                  </a:lnTo>
                  <a:lnTo>
                    <a:pt x="337467" y="871739"/>
                  </a:lnTo>
                  <a:lnTo>
                    <a:pt x="334448" y="875361"/>
                  </a:lnTo>
                  <a:lnTo>
                    <a:pt x="340485" y="877776"/>
                  </a:lnTo>
                  <a:lnTo>
                    <a:pt x="338070" y="880794"/>
                  </a:lnTo>
                  <a:lnTo>
                    <a:pt x="339881" y="883812"/>
                  </a:lnTo>
                  <a:lnTo>
                    <a:pt x="343504" y="886831"/>
                  </a:lnTo>
                  <a:lnTo>
                    <a:pt x="347729" y="885020"/>
                  </a:lnTo>
                  <a:lnTo>
                    <a:pt x="351352" y="887435"/>
                  </a:lnTo>
                  <a:lnTo>
                    <a:pt x="348333" y="891057"/>
                  </a:lnTo>
                  <a:lnTo>
                    <a:pt x="343504" y="899509"/>
                  </a:lnTo>
                  <a:lnTo>
                    <a:pt x="336259" y="906149"/>
                  </a:lnTo>
                  <a:lnTo>
                    <a:pt x="340485" y="908564"/>
                  </a:lnTo>
                  <a:lnTo>
                    <a:pt x="341692" y="912186"/>
                  </a:lnTo>
                  <a:lnTo>
                    <a:pt x="346522" y="918223"/>
                  </a:lnTo>
                  <a:lnTo>
                    <a:pt x="344711" y="921242"/>
                  </a:lnTo>
                  <a:lnTo>
                    <a:pt x="341089" y="922449"/>
                  </a:lnTo>
                  <a:lnTo>
                    <a:pt x="335656" y="921242"/>
                  </a:lnTo>
                  <a:lnTo>
                    <a:pt x="331430" y="921845"/>
                  </a:lnTo>
                  <a:lnTo>
                    <a:pt x="328411" y="926071"/>
                  </a:lnTo>
                  <a:lnTo>
                    <a:pt x="324789" y="925468"/>
                  </a:lnTo>
                  <a:lnTo>
                    <a:pt x="319356" y="926675"/>
                  </a:lnTo>
                  <a:lnTo>
                    <a:pt x="318148" y="924864"/>
                  </a:lnTo>
                  <a:lnTo>
                    <a:pt x="312715" y="926071"/>
                  </a:lnTo>
                  <a:lnTo>
                    <a:pt x="309093" y="920638"/>
                  </a:lnTo>
                  <a:lnTo>
                    <a:pt x="310300" y="918223"/>
                  </a:lnTo>
                  <a:lnTo>
                    <a:pt x="309093" y="913394"/>
                  </a:lnTo>
                  <a:lnTo>
                    <a:pt x="306074" y="914601"/>
                  </a:lnTo>
                  <a:lnTo>
                    <a:pt x="295812" y="909168"/>
                  </a:lnTo>
                  <a:lnTo>
                    <a:pt x="291586" y="907960"/>
                  </a:lnTo>
                  <a:lnTo>
                    <a:pt x="286756" y="912186"/>
                  </a:lnTo>
                  <a:lnTo>
                    <a:pt x="289171" y="918223"/>
                  </a:lnTo>
                  <a:lnTo>
                    <a:pt x="287360" y="922449"/>
                  </a:lnTo>
                  <a:lnTo>
                    <a:pt x="288567" y="926071"/>
                  </a:lnTo>
                  <a:lnTo>
                    <a:pt x="284945" y="931505"/>
                  </a:lnTo>
                  <a:lnTo>
                    <a:pt x="281926" y="932108"/>
                  </a:lnTo>
                  <a:lnTo>
                    <a:pt x="278304" y="935127"/>
                  </a:lnTo>
                  <a:lnTo>
                    <a:pt x="271664" y="936334"/>
                  </a:lnTo>
                  <a:lnTo>
                    <a:pt x="271060" y="938749"/>
                  </a:lnTo>
                  <a:lnTo>
                    <a:pt x="263816" y="939956"/>
                  </a:lnTo>
                  <a:lnTo>
                    <a:pt x="259590" y="947201"/>
                  </a:lnTo>
                  <a:lnTo>
                    <a:pt x="260193" y="950219"/>
                  </a:lnTo>
                  <a:lnTo>
                    <a:pt x="257175" y="953238"/>
                  </a:lnTo>
                  <a:lnTo>
                    <a:pt x="252345" y="949012"/>
                  </a:lnTo>
                  <a:lnTo>
                    <a:pt x="248119" y="947201"/>
                  </a:lnTo>
                  <a:lnTo>
                    <a:pt x="247516" y="942371"/>
                  </a:lnTo>
                  <a:lnTo>
                    <a:pt x="248723" y="933919"/>
                  </a:lnTo>
                  <a:lnTo>
                    <a:pt x="250534" y="923657"/>
                  </a:lnTo>
                  <a:lnTo>
                    <a:pt x="241479" y="918827"/>
                  </a:lnTo>
                  <a:lnTo>
                    <a:pt x="237253" y="918223"/>
                  </a:lnTo>
                  <a:lnTo>
                    <a:pt x="237253" y="914601"/>
                  </a:lnTo>
                  <a:lnTo>
                    <a:pt x="240875" y="907960"/>
                  </a:lnTo>
                  <a:lnTo>
                    <a:pt x="236045" y="906753"/>
                  </a:lnTo>
                  <a:lnTo>
                    <a:pt x="233027" y="904338"/>
                  </a:lnTo>
                  <a:lnTo>
                    <a:pt x="235442" y="901320"/>
                  </a:lnTo>
                  <a:lnTo>
                    <a:pt x="234838" y="893472"/>
                  </a:lnTo>
                  <a:lnTo>
                    <a:pt x="229405" y="893472"/>
                  </a:lnTo>
                  <a:lnTo>
                    <a:pt x="226386" y="891057"/>
                  </a:lnTo>
                  <a:lnTo>
                    <a:pt x="224575" y="886227"/>
                  </a:lnTo>
                  <a:lnTo>
                    <a:pt x="216727" y="895283"/>
                  </a:lnTo>
                  <a:lnTo>
                    <a:pt x="214916" y="899509"/>
                  </a:lnTo>
                  <a:lnTo>
                    <a:pt x="208879" y="904942"/>
                  </a:lnTo>
                  <a:lnTo>
                    <a:pt x="204653" y="911583"/>
                  </a:lnTo>
                  <a:lnTo>
                    <a:pt x="201635" y="913997"/>
                  </a:lnTo>
                  <a:lnTo>
                    <a:pt x="205861" y="922449"/>
                  </a:lnTo>
                  <a:lnTo>
                    <a:pt x="204653" y="926675"/>
                  </a:lnTo>
                  <a:lnTo>
                    <a:pt x="201031" y="928486"/>
                  </a:lnTo>
                  <a:lnTo>
                    <a:pt x="198013" y="933316"/>
                  </a:lnTo>
                  <a:lnTo>
                    <a:pt x="205861" y="933919"/>
                  </a:lnTo>
                  <a:lnTo>
                    <a:pt x="207672" y="936334"/>
                  </a:lnTo>
                  <a:lnTo>
                    <a:pt x="205861" y="941164"/>
                  </a:lnTo>
                  <a:lnTo>
                    <a:pt x="202842" y="944182"/>
                  </a:lnTo>
                  <a:lnTo>
                    <a:pt x="196202" y="945390"/>
                  </a:lnTo>
                  <a:lnTo>
                    <a:pt x="194994" y="952634"/>
                  </a:lnTo>
                  <a:lnTo>
                    <a:pt x="195598" y="956256"/>
                  </a:lnTo>
                  <a:lnTo>
                    <a:pt x="190165" y="960482"/>
                  </a:lnTo>
                  <a:lnTo>
                    <a:pt x="190768" y="965312"/>
                  </a:lnTo>
                  <a:lnTo>
                    <a:pt x="198616" y="967727"/>
                  </a:lnTo>
                  <a:lnTo>
                    <a:pt x="202239" y="972556"/>
                  </a:lnTo>
                  <a:lnTo>
                    <a:pt x="200427" y="976178"/>
                  </a:lnTo>
                  <a:lnTo>
                    <a:pt x="195598" y="971952"/>
                  </a:lnTo>
                  <a:lnTo>
                    <a:pt x="195598" y="982819"/>
                  </a:lnTo>
                  <a:lnTo>
                    <a:pt x="197409" y="985234"/>
                  </a:lnTo>
                  <a:lnTo>
                    <a:pt x="196202" y="993082"/>
                  </a:lnTo>
                  <a:lnTo>
                    <a:pt x="193183" y="991874"/>
                  </a:lnTo>
                  <a:lnTo>
                    <a:pt x="189561" y="994289"/>
                  </a:lnTo>
                  <a:lnTo>
                    <a:pt x="185939" y="990063"/>
                  </a:lnTo>
                  <a:lnTo>
                    <a:pt x="181713" y="992478"/>
                  </a:lnTo>
                  <a:lnTo>
                    <a:pt x="179902" y="995496"/>
                  </a:lnTo>
                  <a:lnTo>
                    <a:pt x="182920" y="1000930"/>
                  </a:lnTo>
                  <a:lnTo>
                    <a:pt x="181713" y="1005759"/>
                  </a:lnTo>
                  <a:lnTo>
                    <a:pt x="176883" y="1007570"/>
                  </a:lnTo>
                  <a:lnTo>
                    <a:pt x="175676" y="1004552"/>
                  </a:lnTo>
                  <a:lnTo>
                    <a:pt x="172054" y="1004552"/>
                  </a:lnTo>
                  <a:lnTo>
                    <a:pt x="167224" y="1000930"/>
                  </a:lnTo>
                  <a:lnTo>
                    <a:pt x="163602" y="1000930"/>
                  </a:lnTo>
                  <a:lnTo>
                    <a:pt x="160583" y="994289"/>
                  </a:lnTo>
                  <a:lnTo>
                    <a:pt x="153943" y="995496"/>
                  </a:lnTo>
                  <a:lnTo>
                    <a:pt x="153339" y="992478"/>
                  </a:lnTo>
                  <a:lnTo>
                    <a:pt x="146095" y="991874"/>
                  </a:lnTo>
                  <a:lnTo>
                    <a:pt x="141869" y="988856"/>
                  </a:lnTo>
                  <a:lnTo>
                    <a:pt x="139454" y="993082"/>
                  </a:lnTo>
                  <a:lnTo>
                    <a:pt x="136435" y="993082"/>
                  </a:lnTo>
                  <a:lnTo>
                    <a:pt x="132210" y="990667"/>
                  </a:lnTo>
                  <a:lnTo>
                    <a:pt x="127380" y="993082"/>
                  </a:lnTo>
                  <a:lnTo>
                    <a:pt x="127380" y="997911"/>
                  </a:lnTo>
                  <a:lnTo>
                    <a:pt x="113495" y="1006363"/>
                  </a:lnTo>
                  <a:lnTo>
                    <a:pt x="109269" y="1007570"/>
                  </a:lnTo>
                  <a:lnTo>
                    <a:pt x="106251" y="1009985"/>
                  </a:lnTo>
                  <a:lnTo>
                    <a:pt x="95384" y="1013607"/>
                  </a:lnTo>
                  <a:lnTo>
                    <a:pt x="92366" y="1013607"/>
                  </a:lnTo>
                  <a:lnTo>
                    <a:pt x="85725" y="1016626"/>
                  </a:lnTo>
                  <a:lnTo>
                    <a:pt x="82706" y="1022059"/>
                  </a:lnTo>
                  <a:lnTo>
                    <a:pt x="77273" y="1026285"/>
                  </a:lnTo>
                  <a:lnTo>
                    <a:pt x="65803" y="1032926"/>
                  </a:lnTo>
                  <a:lnTo>
                    <a:pt x="62784" y="1028096"/>
                  </a:lnTo>
                  <a:lnTo>
                    <a:pt x="57351" y="1029907"/>
                  </a:lnTo>
                  <a:lnTo>
                    <a:pt x="53729" y="1034133"/>
                  </a:lnTo>
                  <a:lnTo>
                    <a:pt x="53125" y="1037755"/>
                  </a:lnTo>
                  <a:lnTo>
                    <a:pt x="46485" y="1043189"/>
                  </a:lnTo>
                  <a:lnTo>
                    <a:pt x="39240" y="1040170"/>
                  </a:lnTo>
                  <a:lnTo>
                    <a:pt x="35014" y="1042585"/>
                  </a:lnTo>
                  <a:lnTo>
                    <a:pt x="19922" y="1045603"/>
                  </a:lnTo>
                  <a:lnTo>
                    <a:pt x="17507" y="1041378"/>
                  </a:lnTo>
                  <a:lnTo>
                    <a:pt x="10866" y="1043189"/>
                  </a:lnTo>
                  <a:lnTo>
                    <a:pt x="8452" y="1041981"/>
                  </a:lnTo>
                  <a:lnTo>
                    <a:pt x="4830" y="1045603"/>
                  </a:lnTo>
                  <a:lnTo>
                    <a:pt x="0" y="1045000"/>
                  </a:lnTo>
                  <a:lnTo>
                    <a:pt x="0" y="1040774"/>
                  </a:lnTo>
                  <a:lnTo>
                    <a:pt x="3018" y="1036548"/>
                  </a:lnTo>
                  <a:lnTo>
                    <a:pt x="1207" y="1033529"/>
                  </a:lnTo>
                  <a:lnTo>
                    <a:pt x="2415" y="1027492"/>
                  </a:lnTo>
                  <a:lnTo>
                    <a:pt x="10866" y="1029907"/>
                  </a:lnTo>
                  <a:lnTo>
                    <a:pt x="13281" y="1023870"/>
                  </a:lnTo>
                  <a:lnTo>
                    <a:pt x="12074" y="1019644"/>
                  </a:lnTo>
                  <a:lnTo>
                    <a:pt x="14489" y="1014815"/>
                  </a:lnTo>
                  <a:lnTo>
                    <a:pt x="18714" y="1008778"/>
                  </a:lnTo>
                  <a:lnTo>
                    <a:pt x="19318" y="1002137"/>
                  </a:lnTo>
                  <a:lnTo>
                    <a:pt x="18714" y="996704"/>
                  </a:lnTo>
                  <a:lnTo>
                    <a:pt x="19922" y="992478"/>
                  </a:lnTo>
                  <a:lnTo>
                    <a:pt x="25355" y="982819"/>
                  </a:lnTo>
                  <a:lnTo>
                    <a:pt x="25959" y="974971"/>
                  </a:lnTo>
                  <a:lnTo>
                    <a:pt x="28374" y="968934"/>
                  </a:lnTo>
                  <a:lnTo>
                    <a:pt x="24751" y="962897"/>
                  </a:lnTo>
                  <a:lnTo>
                    <a:pt x="28977" y="952030"/>
                  </a:lnTo>
                  <a:lnTo>
                    <a:pt x="29581" y="946597"/>
                  </a:lnTo>
                  <a:lnTo>
                    <a:pt x="33807" y="945993"/>
                  </a:lnTo>
                  <a:lnTo>
                    <a:pt x="38033" y="943579"/>
                  </a:lnTo>
                  <a:lnTo>
                    <a:pt x="42862" y="937542"/>
                  </a:lnTo>
                  <a:lnTo>
                    <a:pt x="47692" y="937542"/>
                  </a:lnTo>
                  <a:lnTo>
                    <a:pt x="56748" y="934523"/>
                  </a:lnTo>
                  <a:lnTo>
                    <a:pt x="56144" y="929694"/>
                  </a:lnTo>
                  <a:lnTo>
                    <a:pt x="74255" y="927882"/>
                  </a:lnTo>
                  <a:lnTo>
                    <a:pt x="77877" y="913997"/>
                  </a:lnTo>
                  <a:lnTo>
                    <a:pt x="85121" y="907357"/>
                  </a:lnTo>
                  <a:lnTo>
                    <a:pt x="95988" y="897094"/>
                  </a:lnTo>
                  <a:lnTo>
                    <a:pt x="98403" y="891057"/>
                  </a:lnTo>
                  <a:lnTo>
                    <a:pt x="102629" y="888038"/>
                  </a:lnTo>
                  <a:lnTo>
                    <a:pt x="105647" y="888642"/>
                  </a:lnTo>
                  <a:lnTo>
                    <a:pt x="106251" y="882001"/>
                  </a:lnTo>
                  <a:lnTo>
                    <a:pt x="115910" y="881398"/>
                  </a:lnTo>
                  <a:lnTo>
                    <a:pt x="117721" y="875361"/>
                  </a:lnTo>
                  <a:lnTo>
                    <a:pt x="112288" y="873550"/>
                  </a:lnTo>
                  <a:lnTo>
                    <a:pt x="106251" y="868720"/>
                  </a:lnTo>
                  <a:lnTo>
                    <a:pt x="103836" y="868117"/>
                  </a:lnTo>
                  <a:lnTo>
                    <a:pt x="105043" y="860872"/>
                  </a:lnTo>
                  <a:lnTo>
                    <a:pt x="109269" y="865098"/>
                  </a:lnTo>
                  <a:lnTo>
                    <a:pt x="115910" y="866305"/>
                  </a:lnTo>
                  <a:lnTo>
                    <a:pt x="115910" y="860872"/>
                  </a:lnTo>
                  <a:lnTo>
                    <a:pt x="118928" y="857854"/>
                  </a:lnTo>
                  <a:lnTo>
                    <a:pt x="117721" y="855439"/>
                  </a:lnTo>
                  <a:lnTo>
                    <a:pt x="121947" y="851817"/>
                  </a:lnTo>
                  <a:lnTo>
                    <a:pt x="124965" y="851213"/>
                  </a:lnTo>
                  <a:lnTo>
                    <a:pt x="130398" y="848195"/>
                  </a:lnTo>
                  <a:lnTo>
                    <a:pt x="134021" y="846987"/>
                  </a:lnTo>
                  <a:lnTo>
                    <a:pt x="143076" y="848195"/>
                  </a:lnTo>
                  <a:lnTo>
                    <a:pt x="145491" y="838535"/>
                  </a:lnTo>
                  <a:lnTo>
                    <a:pt x="156961" y="834913"/>
                  </a:lnTo>
                  <a:lnTo>
                    <a:pt x="159980" y="831291"/>
                  </a:lnTo>
                  <a:lnTo>
                    <a:pt x="158772" y="829480"/>
                  </a:lnTo>
                  <a:lnTo>
                    <a:pt x="160583" y="822839"/>
                  </a:lnTo>
                  <a:lnTo>
                    <a:pt x="159376" y="818010"/>
                  </a:lnTo>
                  <a:lnTo>
                    <a:pt x="161791" y="812576"/>
                  </a:lnTo>
                  <a:lnTo>
                    <a:pt x="161791" y="809558"/>
                  </a:lnTo>
                  <a:lnTo>
                    <a:pt x="170846" y="804728"/>
                  </a:lnTo>
                  <a:lnTo>
                    <a:pt x="176279" y="805332"/>
                  </a:lnTo>
                  <a:lnTo>
                    <a:pt x="172657" y="781184"/>
                  </a:lnTo>
                  <a:lnTo>
                    <a:pt x="166620" y="772732"/>
                  </a:lnTo>
                  <a:lnTo>
                    <a:pt x="169639" y="768506"/>
                  </a:lnTo>
                  <a:lnTo>
                    <a:pt x="166017" y="760055"/>
                  </a:lnTo>
                  <a:lnTo>
                    <a:pt x="161791" y="756433"/>
                  </a:lnTo>
                  <a:lnTo>
                    <a:pt x="163602" y="750999"/>
                  </a:lnTo>
                  <a:lnTo>
                    <a:pt x="162395" y="745566"/>
                  </a:lnTo>
                  <a:lnTo>
                    <a:pt x="158772" y="742548"/>
                  </a:lnTo>
                  <a:lnTo>
                    <a:pt x="159980" y="740133"/>
                  </a:lnTo>
                  <a:lnTo>
                    <a:pt x="158169" y="737114"/>
                  </a:lnTo>
                  <a:lnTo>
                    <a:pt x="158169" y="727455"/>
                  </a:lnTo>
                  <a:lnTo>
                    <a:pt x="161791" y="722022"/>
                  </a:lnTo>
                  <a:lnTo>
                    <a:pt x="164206" y="712966"/>
                  </a:lnTo>
                  <a:lnTo>
                    <a:pt x="156358" y="709948"/>
                  </a:lnTo>
                  <a:lnTo>
                    <a:pt x="155754" y="705722"/>
                  </a:lnTo>
                  <a:lnTo>
                    <a:pt x="161187" y="705722"/>
                  </a:lnTo>
                  <a:lnTo>
                    <a:pt x="162998" y="703307"/>
                  </a:lnTo>
                  <a:lnTo>
                    <a:pt x="164809" y="695459"/>
                  </a:lnTo>
                  <a:lnTo>
                    <a:pt x="161791" y="691837"/>
                  </a:lnTo>
                  <a:lnTo>
                    <a:pt x="151528" y="693044"/>
                  </a:lnTo>
                  <a:lnTo>
                    <a:pt x="146698" y="685196"/>
                  </a:lnTo>
                  <a:lnTo>
                    <a:pt x="147906" y="682178"/>
                  </a:lnTo>
                  <a:lnTo>
                    <a:pt x="145491" y="677952"/>
                  </a:lnTo>
                  <a:lnTo>
                    <a:pt x="146095" y="674329"/>
                  </a:lnTo>
                  <a:lnTo>
                    <a:pt x="141265" y="673122"/>
                  </a:lnTo>
                  <a:lnTo>
                    <a:pt x="139454" y="675537"/>
                  </a:lnTo>
                  <a:lnTo>
                    <a:pt x="131606" y="676141"/>
                  </a:lnTo>
                  <a:lnTo>
                    <a:pt x="136435" y="668293"/>
                  </a:lnTo>
                  <a:lnTo>
                    <a:pt x="135832" y="662256"/>
                  </a:lnTo>
                  <a:lnTo>
                    <a:pt x="134021" y="658030"/>
                  </a:lnTo>
                  <a:lnTo>
                    <a:pt x="137643" y="648975"/>
                  </a:lnTo>
                  <a:lnTo>
                    <a:pt x="136435" y="639315"/>
                  </a:lnTo>
                  <a:lnTo>
                    <a:pt x="134624" y="632071"/>
                  </a:lnTo>
                  <a:lnTo>
                    <a:pt x="135832" y="624223"/>
                  </a:lnTo>
                  <a:lnTo>
                    <a:pt x="138850" y="621204"/>
                  </a:lnTo>
                  <a:lnTo>
                    <a:pt x="139454" y="614564"/>
                  </a:lnTo>
                  <a:lnTo>
                    <a:pt x="137643" y="612753"/>
                  </a:lnTo>
                  <a:lnTo>
                    <a:pt x="126776" y="610941"/>
                  </a:lnTo>
                  <a:lnTo>
                    <a:pt x="122550" y="611545"/>
                  </a:lnTo>
                  <a:lnTo>
                    <a:pt x="118325" y="603093"/>
                  </a:lnTo>
                  <a:lnTo>
                    <a:pt x="118928" y="598867"/>
                  </a:lnTo>
                  <a:lnTo>
                    <a:pt x="105647" y="593434"/>
                  </a:lnTo>
                  <a:lnTo>
                    <a:pt x="97799" y="589208"/>
                  </a:lnTo>
                  <a:lnTo>
                    <a:pt x="95384" y="585586"/>
                  </a:lnTo>
                  <a:lnTo>
                    <a:pt x="95988" y="580153"/>
                  </a:lnTo>
                  <a:lnTo>
                    <a:pt x="93573" y="577738"/>
                  </a:lnTo>
                  <a:lnTo>
                    <a:pt x="95384" y="573512"/>
                  </a:lnTo>
                  <a:lnTo>
                    <a:pt x="97799" y="562042"/>
                  </a:lnTo>
                  <a:lnTo>
                    <a:pt x="100817" y="556609"/>
                  </a:lnTo>
                  <a:lnTo>
                    <a:pt x="103836" y="557212"/>
                  </a:lnTo>
                  <a:lnTo>
                    <a:pt x="113495" y="545139"/>
                  </a:lnTo>
                  <a:lnTo>
                    <a:pt x="115306" y="544535"/>
                  </a:lnTo>
                  <a:lnTo>
                    <a:pt x="121343" y="550572"/>
                  </a:lnTo>
                  <a:lnTo>
                    <a:pt x="125569" y="556609"/>
                  </a:lnTo>
                  <a:lnTo>
                    <a:pt x="129795" y="557816"/>
                  </a:lnTo>
                  <a:lnTo>
                    <a:pt x="129795" y="562646"/>
                  </a:lnTo>
                  <a:lnTo>
                    <a:pt x="137039" y="559023"/>
                  </a:lnTo>
                  <a:lnTo>
                    <a:pt x="138850" y="556005"/>
                  </a:lnTo>
                  <a:lnTo>
                    <a:pt x="150924" y="564457"/>
                  </a:lnTo>
                  <a:lnTo>
                    <a:pt x="153943" y="564457"/>
                  </a:lnTo>
                  <a:lnTo>
                    <a:pt x="161187" y="568079"/>
                  </a:lnTo>
                  <a:lnTo>
                    <a:pt x="164809" y="571097"/>
                  </a:lnTo>
                  <a:lnTo>
                    <a:pt x="169035" y="571097"/>
                  </a:lnTo>
                  <a:lnTo>
                    <a:pt x="174468" y="567475"/>
                  </a:lnTo>
                  <a:lnTo>
                    <a:pt x="181109" y="572908"/>
                  </a:lnTo>
                  <a:lnTo>
                    <a:pt x="182316" y="578945"/>
                  </a:lnTo>
                  <a:lnTo>
                    <a:pt x="187750" y="589208"/>
                  </a:lnTo>
                  <a:lnTo>
                    <a:pt x="188353" y="592227"/>
                  </a:lnTo>
                  <a:lnTo>
                    <a:pt x="192579" y="597660"/>
                  </a:lnTo>
                  <a:lnTo>
                    <a:pt x="194390" y="602490"/>
                  </a:lnTo>
                  <a:lnTo>
                    <a:pt x="196805" y="604301"/>
                  </a:lnTo>
                  <a:lnTo>
                    <a:pt x="202842" y="598867"/>
                  </a:lnTo>
                  <a:lnTo>
                    <a:pt x="207068" y="592830"/>
                  </a:lnTo>
                  <a:lnTo>
                    <a:pt x="212501" y="589812"/>
                  </a:lnTo>
                  <a:lnTo>
                    <a:pt x="217935" y="588001"/>
                  </a:lnTo>
                  <a:lnTo>
                    <a:pt x="221557" y="589812"/>
                  </a:lnTo>
                  <a:lnTo>
                    <a:pt x="225179" y="588605"/>
                  </a:lnTo>
                  <a:lnTo>
                    <a:pt x="229405" y="592227"/>
                  </a:lnTo>
                  <a:lnTo>
                    <a:pt x="236045" y="592830"/>
                  </a:lnTo>
                  <a:lnTo>
                    <a:pt x="239064" y="595849"/>
                  </a:lnTo>
                  <a:lnTo>
                    <a:pt x="243894" y="595245"/>
                  </a:lnTo>
                  <a:lnTo>
                    <a:pt x="249931" y="597660"/>
                  </a:lnTo>
                  <a:lnTo>
                    <a:pt x="244497" y="604904"/>
                  </a:lnTo>
                  <a:lnTo>
                    <a:pt x="244497" y="610338"/>
                  </a:lnTo>
                  <a:lnTo>
                    <a:pt x="246308" y="616375"/>
                  </a:lnTo>
                  <a:lnTo>
                    <a:pt x="254760" y="613960"/>
                  </a:lnTo>
                  <a:lnTo>
                    <a:pt x="260193" y="605508"/>
                  </a:lnTo>
                  <a:lnTo>
                    <a:pt x="271060" y="604904"/>
                  </a:lnTo>
                  <a:lnTo>
                    <a:pt x="273475" y="600075"/>
                  </a:lnTo>
                  <a:lnTo>
                    <a:pt x="271060" y="587397"/>
                  </a:lnTo>
                  <a:lnTo>
                    <a:pt x="272871" y="578945"/>
                  </a:lnTo>
                  <a:lnTo>
                    <a:pt x="273475" y="570494"/>
                  </a:lnTo>
                  <a:lnTo>
                    <a:pt x="271060" y="568682"/>
                  </a:lnTo>
                  <a:lnTo>
                    <a:pt x="260797" y="566871"/>
                  </a:lnTo>
                  <a:lnTo>
                    <a:pt x="255364" y="567475"/>
                  </a:lnTo>
                  <a:lnTo>
                    <a:pt x="253553" y="569890"/>
                  </a:lnTo>
                  <a:lnTo>
                    <a:pt x="246912" y="569286"/>
                  </a:lnTo>
                  <a:lnTo>
                    <a:pt x="245705" y="567475"/>
                  </a:lnTo>
                  <a:lnTo>
                    <a:pt x="239064" y="564457"/>
                  </a:lnTo>
                  <a:lnTo>
                    <a:pt x="230612" y="563853"/>
                  </a:lnTo>
                  <a:lnTo>
                    <a:pt x="225179" y="560231"/>
                  </a:lnTo>
                  <a:lnTo>
                    <a:pt x="217935" y="559023"/>
                  </a:lnTo>
                  <a:lnTo>
                    <a:pt x="208276" y="556005"/>
                  </a:lnTo>
                  <a:lnTo>
                    <a:pt x="207672" y="553590"/>
                  </a:lnTo>
                  <a:lnTo>
                    <a:pt x="208276" y="547553"/>
                  </a:lnTo>
                  <a:lnTo>
                    <a:pt x="207672" y="540913"/>
                  </a:lnTo>
                  <a:lnTo>
                    <a:pt x="205257" y="535479"/>
                  </a:lnTo>
                  <a:lnTo>
                    <a:pt x="205861" y="531857"/>
                  </a:lnTo>
                  <a:lnTo>
                    <a:pt x="210690" y="527631"/>
                  </a:lnTo>
                  <a:lnTo>
                    <a:pt x="211898" y="522802"/>
                  </a:lnTo>
                  <a:lnTo>
                    <a:pt x="210087" y="514350"/>
                  </a:lnTo>
                  <a:lnTo>
                    <a:pt x="210690" y="508917"/>
                  </a:lnTo>
                  <a:lnTo>
                    <a:pt x="214916" y="505898"/>
                  </a:lnTo>
                  <a:lnTo>
                    <a:pt x="213709" y="499257"/>
                  </a:lnTo>
                  <a:lnTo>
                    <a:pt x="208276" y="493220"/>
                  </a:lnTo>
                  <a:lnTo>
                    <a:pt x="208879" y="488995"/>
                  </a:lnTo>
                  <a:lnTo>
                    <a:pt x="211294" y="484165"/>
                  </a:lnTo>
                  <a:lnTo>
                    <a:pt x="211294" y="478732"/>
                  </a:lnTo>
                  <a:lnTo>
                    <a:pt x="214313" y="476921"/>
                  </a:lnTo>
                  <a:lnTo>
                    <a:pt x="215520" y="473298"/>
                  </a:lnTo>
                  <a:lnTo>
                    <a:pt x="213105" y="470884"/>
                  </a:lnTo>
                  <a:lnTo>
                    <a:pt x="213105" y="466658"/>
                  </a:lnTo>
                  <a:lnTo>
                    <a:pt x="207068" y="467261"/>
                  </a:lnTo>
                  <a:lnTo>
                    <a:pt x="205257" y="455187"/>
                  </a:lnTo>
                  <a:lnTo>
                    <a:pt x="198616" y="452169"/>
                  </a:lnTo>
                  <a:lnTo>
                    <a:pt x="197409" y="448547"/>
                  </a:lnTo>
                  <a:lnTo>
                    <a:pt x="193787" y="445528"/>
                  </a:lnTo>
                  <a:lnTo>
                    <a:pt x="197409" y="440699"/>
                  </a:lnTo>
                  <a:lnTo>
                    <a:pt x="196805" y="436473"/>
                  </a:lnTo>
                  <a:lnTo>
                    <a:pt x="200427" y="434058"/>
                  </a:lnTo>
                  <a:lnTo>
                    <a:pt x="202842" y="428625"/>
                  </a:lnTo>
                  <a:lnTo>
                    <a:pt x="202239" y="421381"/>
                  </a:lnTo>
                  <a:lnTo>
                    <a:pt x="199220" y="417758"/>
                  </a:lnTo>
                  <a:lnTo>
                    <a:pt x="197409" y="413533"/>
                  </a:lnTo>
                  <a:lnTo>
                    <a:pt x="198013" y="406892"/>
                  </a:lnTo>
                  <a:lnTo>
                    <a:pt x="196202" y="400251"/>
                  </a:lnTo>
                  <a:lnTo>
                    <a:pt x="196805" y="393007"/>
                  </a:lnTo>
                  <a:lnTo>
                    <a:pt x="195598" y="382140"/>
                  </a:lnTo>
                  <a:lnTo>
                    <a:pt x="198616" y="372481"/>
                  </a:lnTo>
                  <a:lnTo>
                    <a:pt x="202842" y="376707"/>
                  </a:lnTo>
                  <a:lnTo>
                    <a:pt x="205861" y="375499"/>
                  </a:lnTo>
                  <a:lnTo>
                    <a:pt x="209483" y="377311"/>
                  </a:lnTo>
                  <a:lnTo>
                    <a:pt x="210690" y="382744"/>
                  </a:lnTo>
                  <a:lnTo>
                    <a:pt x="212501" y="385159"/>
                  </a:lnTo>
                  <a:lnTo>
                    <a:pt x="216727" y="384555"/>
                  </a:lnTo>
                  <a:lnTo>
                    <a:pt x="220349" y="386366"/>
                  </a:lnTo>
                  <a:lnTo>
                    <a:pt x="221557" y="383348"/>
                  </a:lnTo>
                  <a:lnTo>
                    <a:pt x="225179" y="380933"/>
                  </a:lnTo>
                  <a:lnTo>
                    <a:pt x="226990" y="374896"/>
                  </a:lnTo>
                  <a:lnTo>
                    <a:pt x="226386" y="368859"/>
                  </a:lnTo>
                  <a:lnTo>
                    <a:pt x="240875" y="359803"/>
                  </a:lnTo>
                  <a:lnTo>
                    <a:pt x="246912" y="349540"/>
                  </a:lnTo>
                  <a:lnTo>
                    <a:pt x="251742" y="345315"/>
                  </a:lnTo>
                  <a:lnTo>
                    <a:pt x="255364" y="338674"/>
                  </a:lnTo>
                  <a:lnTo>
                    <a:pt x="252345" y="332637"/>
                  </a:lnTo>
                  <a:lnTo>
                    <a:pt x="255968" y="329619"/>
                  </a:lnTo>
                  <a:lnTo>
                    <a:pt x="259590" y="324185"/>
                  </a:lnTo>
                  <a:lnTo>
                    <a:pt x="257779" y="316941"/>
                  </a:lnTo>
                  <a:lnTo>
                    <a:pt x="257779" y="313923"/>
                  </a:lnTo>
                  <a:lnTo>
                    <a:pt x="263212" y="313319"/>
                  </a:lnTo>
                  <a:lnTo>
                    <a:pt x="268042" y="312111"/>
                  </a:lnTo>
                  <a:lnTo>
                    <a:pt x="271060" y="312715"/>
                  </a:lnTo>
                  <a:lnTo>
                    <a:pt x="275286" y="311508"/>
                  </a:lnTo>
                  <a:lnTo>
                    <a:pt x="283134" y="312111"/>
                  </a:lnTo>
                  <a:lnTo>
                    <a:pt x="287963" y="315734"/>
                  </a:lnTo>
                  <a:lnTo>
                    <a:pt x="294604" y="312111"/>
                  </a:lnTo>
                  <a:lnTo>
                    <a:pt x="300037" y="310904"/>
                  </a:lnTo>
                  <a:lnTo>
                    <a:pt x="307886" y="313923"/>
                  </a:lnTo>
                  <a:lnTo>
                    <a:pt x="312715" y="310904"/>
                  </a:lnTo>
                  <a:lnTo>
                    <a:pt x="316941" y="312111"/>
                  </a:lnTo>
                  <a:lnTo>
                    <a:pt x="321167" y="310904"/>
                  </a:lnTo>
                  <a:lnTo>
                    <a:pt x="324185" y="307886"/>
                  </a:lnTo>
                  <a:lnTo>
                    <a:pt x="325997" y="312715"/>
                  </a:lnTo>
                  <a:lnTo>
                    <a:pt x="329015" y="312111"/>
                  </a:lnTo>
                  <a:lnTo>
                    <a:pt x="335052" y="314526"/>
                  </a:lnTo>
                  <a:lnTo>
                    <a:pt x="341692" y="320563"/>
                  </a:lnTo>
                  <a:lnTo>
                    <a:pt x="347729" y="322978"/>
                  </a:lnTo>
                  <a:lnTo>
                    <a:pt x="357992" y="324789"/>
                  </a:lnTo>
                  <a:lnTo>
                    <a:pt x="360407" y="323582"/>
                  </a:lnTo>
                  <a:lnTo>
                    <a:pt x="366444" y="317545"/>
                  </a:lnTo>
                  <a:lnTo>
                    <a:pt x="372481" y="316337"/>
                  </a:lnTo>
                  <a:lnTo>
                    <a:pt x="376103" y="302452"/>
                  </a:lnTo>
                  <a:lnTo>
                    <a:pt x="377914" y="297623"/>
                  </a:lnTo>
                  <a:lnTo>
                    <a:pt x="377311" y="291586"/>
                  </a:lnTo>
                  <a:lnTo>
                    <a:pt x="379122" y="287963"/>
                  </a:lnTo>
                  <a:lnTo>
                    <a:pt x="382744" y="285549"/>
                  </a:lnTo>
                  <a:lnTo>
                    <a:pt x="388177" y="287360"/>
                  </a:lnTo>
                  <a:lnTo>
                    <a:pt x="389385" y="281323"/>
                  </a:lnTo>
                  <a:lnTo>
                    <a:pt x="386366" y="280115"/>
                  </a:lnTo>
                  <a:lnTo>
                    <a:pt x="385762" y="273475"/>
                  </a:lnTo>
                  <a:lnTo>
                    <a:pt x="388177" y="270456"/>
                  </a:lnTo>
                  <a:lnTo>
                    <a:pt x="388781" y="263815"/>
                  </a:lnTo>
                  <a:lnTo>
                    <a:pt x="396629" y="266230"/>
                  </a:lnTo>
                  <a:lnTo>
                    <a:pt x="410514" y="271664"/>
                  </a:lnTo>
                  <a:lnTo>
                    <a:pt x="415947" y="269852"/>
                  </a:lnTo>
                  <a:lnTo>
                    <a:pt x="414136" y="266834"/>
                  </a:lnTo>
                  <a:lnTo>
                    <a:pt x="414136" y="258382"/>
                  </a:lnTo>
                  <a:lnTo>
                    <a:pt x="411722" y="256571"/>
                  </a:lnTo>
                  <a:lnTo>
                    <a:pt x="409307" y="250534"/>
                  </a:lnTo>
                  <a:lnTo>
                    <a:pt x="405081" y="248723"/>
                  </a:lnTo>
                  <a:lnTo>
                    <a:pt x="403270" y="239667"/>
                  </a:lnTo>
                  <a:lnTo>
                    <a:pt x="406288" y="228197"/>
                  </a:lnTo>
                  <a:lnTo>
                    <a:pt x="408703" y="225179"/>
                  </a:lnTo>
                  <a:lnTo>
                    <a:pt x="407496" y="220349"/>
                  </a:lnTo>
                  <a:lnTo>
                    <a:pt x="408703" y="214916"/>
                  </a:lnTo>
                  <a:lnTo>
                    <a:pt x="411722" y="211294"/>
                  </a:lnTo>
                  <a:lnTo>
                    <a:pt x="418362" y="205861"/>
                  </a:lnTo>
                  <a:lnTo>
                    <a:pt x="423796" y="203446"/>
                  </a:lnTo>
                  <a:lnTo>
                    <a:pt x="423796" y="210087"/>
                  </a:lnTo>
                  <a:lnTo>
                    <a:pt x="428625" y="213105"/>
                  </a:lnTo>
                  <a:lnTo>
                    <a:pt x="429832" y="208276"/>
                  </a:lnTo>
                  <a:lnTo>
                    <a:pt x="432851" y="205257"/>
                  </a:lnTo>
                  <a:lnTo>
                    <a:pt x="423796" y="201635"/>
                  </a:lnTo>
                  <a:lnTo>
                    <a:pt x="419570" y="197409"/>
                  </a:lnTo>
                  <a:lnTo>
                    <a:pt x="421984" y="193183"/>
                  </a:lnTo>
                  <a:lnTo>
                    <a:pt x="426814" y="193183"/>
                  </a:lnTo>
                  <a:lnTo>
                    <a:pt x="432851" y="182920"/>
                  </a:lnTo>
                  <a:lnTo>
                    <a:pt x="431040" y="175676"/>
                  </a:lnTo>
                  <a:lnTo>
                    <a:pt x="434058" y="167828"/>
                  </a:lnTo>
                  <a:lnTo>
                    <a:pt x="440699" y="170846"/>
                  </a:lnTo>
                  <a:lnTo>
                    <a:pt x="443717" y="170846"/>
                  </a:lnTo>
                  <a:lnTo>
                    <a:pt x="442510" y="162394"/>
                  </a:lnTo>
                  <a:lnTo>
                    <a:pt x="447943" y="161791"/>
                  </a:lnTo>
                  <a:lnTo>
                    <a:pt x="451565" y="162998"/>
                  </a:lnTo>
                  <a:lnTo>
                    <a:pt x="453376" y="158168"/>
                  </a:lnTo>
                  <a:lnTo>
                    <a:pt x="450962" y="153943"/>
                  </a:lnTo>
                  <a:lnTo>
                    <a:pt x="456999" y="144887"/>
                  </a:lnTo>
                  <a:lnTo>
                    <a:pt x="453980" y="141869"/>
                  </a:lnTo>
                  <a:lnTo>
                    <a:pt x="447339" y="140661"/>
                  </a:lnTo>
                  <a:lnTo>
                    <a:pt x="447943" y="137643"/>
                  </a:lnTo>
                  <a:lnTo>
                    <a:pt x="443114" y="133417"/>
                  </a:lnTo>
                  <a:lnTo>
                    <a:pt x="443114" y="130398"/>
                  </a:lnTo>
                  <a:lnTo>
                    <a:pt x="446132" y="123758"/>
                  </a:lnTo>
                  <a:lnTo>
                    <a:pt x="443114" y="120136"/>
                  </a:lnTo>
                  <a:lnTo>
                    <a:pt x="444321" y="112891"/>
                  </a:lnTo>
                  <a:lnTo>
                    <a:pt x="453376" y="112891"/>
                  </a:lnTo>
                  <a:lnTo>
                    <a:pt x="456999" y="110477"/>
                  </a:lnTo>
                  <a:lnTo>
                    <a:pt x="447943" y="103232"/>
                  </a:lnTo>
                  <a:lnTo>
                    <a:pt x="458206" y="89951"/>
                  </a:lnTo>
                  <a:lnTo>
                    <a:pt x="460621" y="81499"/>
                  </a:lnTo>
                  <a:lnTo>
                    <a:pt x="466054" y="75462"/>
                  </a:lnTo>
                  <a:lnTo>
                    <a:pt x="468469" y="75462"/>
                  </a:lnTo>
                  <a:lnTo>
                    <a:pt x="475713" y="70632"/>
                  </a:lnTo>
                  <a:lnTo>
                    <a:pt x="486580" y="71840"/>
                  </a:lnTo>
                  <a:lnTo>
                    <a:pt x="492013" y="68218"/>
                  </a:lnTo>
                  <a:lnTo>
                    <a:pt x="493824" y="63992"/>
                  </a:lnTo>
                  <a:lnTo>
                    <a:pt x="497446" y="60973"/>
                  </a:lnTo>
                  <a:lnTo>
                    <a:pt x="502276" y="59162"/>
                  </a:lnTo>
                  <a:lnTo>
                    <a:pt x="502880" y="54936"/>
                  </a:lnTo>
                  <a:lnTo>
                    <a:pt x="507106" y="52521"/>
                  </a:lnTo>
                  <a:lnTo>
                    <a:pt x="510728" y="48899"/>
                  </a:lnTo>
                  <a:lnTo>
                    <a:pt x="517972" y="49503"/>
                  </a:lnTo>
                  <a:lnTo>
                    <a:pt x="521594" y="45277"/>
                  </a:lnTo>
                  <a:lnTo>
                    <a:pt x="532461" y="45881"/>
                  </a:lnTo>
                  <a:lnTo>
                    <a:pt x="539705" y="42862"/>
                  </a:lnTo>
                  <a:lnTo>
                    <a:pt x="542120" y="35014"/>
                  </a:lnTo>
                  <a:lnTo>
                    <a:pt x="547553" y="28977"/>
                  </a:lnTo>
                  <a:lnTo>
                    <a:pt x="547553" y="21733"/>
                  </a:lnTo>
                  <a:lnTo>
                    <a:pt x="543931" y="19922"/>
                  </a:lnTo>
                  <a:lnTo>
                    <a:pt x="542120" y="17507"/>
                  </a:lnTo>
                  <a:lnTo>
                    <a:pt x="534272" y="13281"/>
                  </a:lnTo>
                  <a:lnTo>
                    <a:pt x="534272" y="9659"/>
                  </a:lnTo>
                  <a:lnTo>
                    <a:pt x="539705" y="9055"/>
                  </a:lnTo>
                  <a:lnTo>
                    <a:pt x="551176" y="11470"/>
                  </a:lnTo>
                  <a:lnTo>
                    <a:pt x="555401" y="16300"/>
                  </a:lnTo>
                  <a:lnTo>
                    <a:pt x="560835" y="19922"/>
                  </a:lnTo>
                  <a:lnTo>
                    <a:pt x="567475" y="21129"/>
                  </a:lnTo>
                  <a:lnTo>
                    <a:pt x="566871" y="25959"/>
                  </a:lnTo>
                  <a:lnTo>
                    <a:pt x="567475" y="31392"/>
                  </a:lnTo>
                  <a:lnTo>
                    <a:pt x="570494" y="36222"/>
                  </a:lnTo>
                  <a:lnTo>
                    <a:pt x="577134" y="39844"/>
                  </a:lnTo>
                  <a:lnTo>
                    <a:pt x="578945" y="42259"/>
                  </a:lnTo>
                  <a:lnTo>
                    <a:pt x="589812" y="42259"/>
                  </a:lnTo>
                  <a:lnTo>
                    <a:pt x="594038" y="47692"/>
                  </a:lnTo>
                  <a:lnTo>
                    <a:pt x="598868" y="50107"/>
                  </a:lnTo>
                  <a:lnTo>
                    <a:pt x="606112" y="50107"/>
                  </a:lnTo>
                  <a:lnTo>
                    <a:pt x="615771" y="47692"/>
                  </a:lnTo>
                  <a:lnTo>
                    <a:pt x="620601" y="48899"/>
                  </a:lnTo>
                  <a:lnTo>
                    <a:pt x="627241" y="47088"/>
                  </a:lnTo>
                  <a:lnTo>
                    <a:pt x="627241" y="44070"/>
                  </a:lnTo>
                  <a:lnTo>
                    <a:pt x="631467" y="41051"/>
                  </a:lnTo>
                  <a:lnTo>
                    <a:pt x="636901" y="39844"/>
                  </a:lnTo>
                  <a:lnTo>
                    <a:pt x="636901" y="35618"/>
                  </a:lnTo>
                  <a:lnTo>
                    <a:pt x="642334" y="32599"/>
                  </a:lnTo>
                  <a:lnTo>
                    <a:pt x="651389" y="32599"/>
                  </a:lnTo>
                  <a:lnTo>
                    <a:pt x="657426" y="31392"/>
                  </a:lnTo>
                  <a:lnTo>
                    <a:pt x="669500" y="29581"/>
                  </a:lnTo>
                  <a:lnTo>
                    <a:pt x="675537" y="33203"/>
                  </a:lnTo>
                  <a:lnTo>
                    <a:pt x="692441" y="33203"/>
                  </a:lnTo>
                  <a:lnTo>
                    <a:pt x="694252" y="26562"/>
                  </a:lnTo>
                  <a:lnTo>
                    <a:pt x="704515" y="26562"/>
                  </a:lnTo>
                  <a:lnTo>
                    <a:pt x="706929" y="28977"/>
                  </a:lnTo>
                  <a:lnTo>
                    <a:pt x="711759" y="30185"/>
                  </a:lnTo>
                  <a:lnTo>
                    <a:pt x="720211" y="26562"/>
                  </a:lnTo>
                  <a:lnTo>
                    <a:pt x="720814" y="32599"/>
                  </a:lnTo>
                  <a:lnTo>
                    <a:pt x="726248" y="31996"/>
                  </a:lnTo>
                  <a:lnTo>
                    <a:pt x="728059" y="28373"/>
                  </a:lnTo>
                  <a:lnTo>
                    <a:pt x="735303" y="24751"/>
                  </a:lnTo>
                  <a:lnTo>
                    <a:pt x="737114" y="26562"/>
                  </a:lnTo>
                  <a:lnTo>
                    <a:pt x="755829" y="18714"/>
                  </a:lnTo>
                  <a:lnTo>
                    <a:pt x="760659" y="19922"/>
                  </a:lnTo>
                  <a:lnTo>
                    <a:pt x="760055" y="23544"/>
                  </a:lnTo>
                  <a:lnTo>
                    <a:pt x="757036" y="25959"/>
                  </a:lnTo>
                  <a:lnTo>
                    <a:pt x="758244" y="30788"/>
                  </a:lnTo>
                  <a:lnTo>
                    <a:pt x="760659" y="33203"/>
                  </a:lnTo>
                  <a:lnTo>
                    <a:pt x="762470" y="41051"/>
                  </a:lnTo>
                  <a:lnTo>
                    <a:pt x="760659" y="47692"/>
                  </a:lnTo>
                  <a:lnTo>
                    <a:pt x="764281" y="49503"/>
                  </a:lnTo>
                  <a:lnTo>
                    <a:pt x="763073" y="54936"/>
                  </a:lnTo>
                  <a:lnTo>
                    <a:pt x="769110" y="55540"/>
                  </a:lnTo>
                  <a:lnTo>
                    <a:pt x="767299" y="60370"/>
                  </a:lnTo>
                  <a:lnTo>
                    <a:pt x="760055" y="64595"/>
                  </a:lnTo>
                  <a:lnTo>
                    <a:pt x="760659" y="69425"/>
                  </a:lnTo>
                  <a:lnTo>
                    <a:pt x="759451" y="74255"/>
                  </a:lnTo>
                  <a:lnTo>
                    <a:pt x="755225" y="83914"/>
                  </a:lnTo>
                  <a:lnTo>
                    <a:pt x="755829" y="85121"/>
                  </a:lnTo>
                  <a:lnTo>
                    <a:pt x="750396" y="91158"/>
                  </a:lnTo>
                  <a:lnTo>
                    <a:pt x="751603" y="94780"/>
                  </a:lnTo>
                  <a:lnTo>
                    <a:pt x="750396" y="100214"/>
                  </a:lnTo>
                  <a:lnTo>
                    <a:pt x="741340" y="105043"/>
                  </a:lnTo>
                  <a:lnTo>
                    <a:pt x="742548" y="108062"/>
                  </a:lnTo>
                  <a:lnTo>
                    <a:pt x="745566" y="107458"/>
                  </a:lnTo>
                  <a:lnTo>
                    <a:pt x="749188" y="102025"/>
                  </a:lnTo>
                  <a:lnTo>
                    <a:pt x="754622" y="100817"/>
                  </a:lnTo>
                  <a:lnTo>
                    <a:pt x="759451" y="101421"/>
                  </a:lnTo>
                  <a:lnTo>
                    <a:pt x="765488" y="103836"/>
                  </a:lnTo>
                  <a:lnTo>
                    <a:pt x="766092" y="106251"/>
                  </a:lnTo>
                  <a:lnTo>
                    <a:pt x="769714" y="110477"/>
                  </a:lnTo>
                  <a:lnTo>
                    <a:pt x="774543" y="108665"/>
                  </a:lnTo>
                  <a:lnTo>
                    <a:pt x="789032" y="115910"/>
                  </a:lnTo>
                  <a:lnTo>
                    <a:pt x="789636" y="123154"/>
                  </a:lnTo>
                  <a:lnTo>
                    <a:pt x="792654" y="124965"/>
                  </a:lnTo>
                  <a:lnTo>
                    <a:pt x="795069" y="122550"/>
                  </a:lnTo>
                  <a:lnTo>
                    <a:pt x="801710" y="107458"/>
                  </a:lnTo>
                  <a:lnTo>
                    <a:pt x="811973" y="97195"/>
                  </a:lnTo>
                  <a:lnTo>
                    <a:pt x="819821" y="97799"/>
                  </a:lnTo>
                  <a:lnTo>
                    <a:pt x="820424" y="91158"/>
                  </a:lnTo>
                  <a:lnTo>
                    <a:pt x="830084" y="90555"/>
                  </a:lnTo>
                  <a:lnTo>
                    <a:pt x="839743" y="95384"/>
                  </a:lnTo>
                  <a:lnTo>
                    <a:pt x="845780" y="99610"/>
                  </a:lnTo>
                  <a:lnTo>
                    <a:pt x="849402" y="100214"/>
                  </a:lnTo>
                  <a:lnTo>
                    <a:pt x="856043" y="104440"/>
                  </a:lnTo>
                  <a:lnTo>
                    <a:pt x="865098" y="107458"/>
                  </a:lnTo>
                  <a:lnTo>
                    <a:pt x="866909" y="108665"/>
                  </a:lnTo>
                  <a:lnTo>
                    <a:pt x="875361" y="106854"/>
                  </a:lnTo>
                  <a:lnTo>
                    <a:pt x="878379" y="105043"/>
                  </a:lnTo>
                  <a:lnTo>
                    <a:pt x="885624" y="114702"/>
                  </a:lnTo>
                  <a:lnTo>
                    <a:pt x="887435" y="112891"/>
                  </a:lnTo>
                  <a:lnTo>
                    <a:pt x="894075" y="112288"/>
                  </a:lnTo>
                  <a:lnTo>
                    <a:pt x="898905" y="109873"/>
                  </a:lnTo>
                  <a:lnTo>
                    <a:pt x="901320" y="106251"/>
                  </a:lnTo>
                  <a:lnTo>
                    <a:pt x="908564" y="103232"/>
                  </a:lnTo>
                  <a:lnTo>
                    <a:pt x="910979" y="100817"/>
                  </a:lnTo>
                  <a:lnTo>
                    <a:pt x="916412" y="108062"/>
                  </a:lnTo>
                  <a:lnTo>
                    <a:pt x="913394" y="109873"/>
                  </a:lnTo>
                  <a:lnTo>
                    <a:pt x="907960" y="108062"/>
                  </a:lnTo>
                  <a:lnTo>
                    <a:pt x="904338" y="114099"/>
                  </a:lnTo>
                  <a:lnTo>
                    <a:pt x="906149" y="117117"/>
                  </a:lnTo>
                  <a:lnTo>
                    <a:pt x="901320" y="123154"/>
                  </a:lnTo>
                  <a:lnTo>
                    <a:pt x="901923" y="127380"/>
                  </a:lnTo>
                  <a:lnTo>
                    <a:pt x="906753" y="129795"/>
                  </a:lnTo>
                  <a:lnTo>
                    <a:pt x="918827" y="130398"/>
                  </a:lnTo>
                  <a:lnTo>
                    <a:pt x="929694" y="130398"/>
                  </a:lnTo>
                  <a:lnTo>
                    <a:pt x="933316" y="124361"/>
                  </a:lnTo>
                  <a:lnTo>
                    <a:pt x="936938" y="120739"/>
                  </a:lnTo>
                  <a:lnTo>
                    <a:pt x="939957" y="120739"/>
                  </a:lnTo>
                  <a:lnTo>
                    <a:pt x="946597" y="109269"/>
                  </a:lnTo>
                  <a:lnTo>
                    <a:pt x="947201" y="106854"/>
                  </a:lnTo>
                  <a:lnTo>
                    <a:pt x="952031" y="100214"/>
                  </a:lnTo>
                  <a:lnTo>
                    <a:pt x="950219" y="95988"/>
                  </a:lnTo>
                  <a:lnTo>
                    <a:pt x="956860" y="83914"/>
                  </a:lnTo>
                  <a:lnTo>
                    <a:pt x="955049" y="80895"/>
                  </a:lnTo>
                  <a:lnTo>
                    <a:pt x="950219" y="77273"/>
                  </a:lnTo>
                  <a:lnTo>
                    <a:pt x="945390" y="71236"/>
                  </a:lnTo>
                  <a:lnTo>
                    <a:pt x="948408" y="65803"/>
                  </a:lnTo>
                  <a:lnTo>
                    <a:pt x="955049" y="57351"/>
                  </a:lnTo>
                  <a:lnTo>
                    <a:pt x="952634" y="54936"/>
                  </a:lnTo>
                  <a:lnTo>
                    <a:pt x="955653" y="51918"/>
                  </a:lnTo>
                  <a:lnTo>
                    <a:pt x="950219" y="50107"/>
                  </a:lnTo>
                  <a:lnTo>
                    <a:pt x="955049" y="44673"/>
                  </a:lnTo>
                  <a:lnTo>
                    <a:pt x="955653" y="40447"/>
                  </a:lnTo>
                  <a:lnTo>
                    <a:pt x="953238" y="30788"/>
                  </a:lnTo>
                  <a:lnTo>
                    <a:pt x="950219" y="31392"/>
                  </a:lnTo>
                  <a:lnTo>
                    <a:pt x="941768" y="23544"/>
                  </a:lnTo>
                  <a:lnTo>
                    <a:pt x="944786" y="18111"/>
                  </a:lnTo>
                  <a:lnTo>
                    <a:pt x="945390" y="13885"/>
                  </a:lnTo>
                  <a:lnTo>
                    <a:pt x="950823" y="12074"/>
                  </a:lnTo>
                  <a:lnTo>
                    <a:pt x="957464" y="6037"/>
                  </a:lnTo>
                  <a:lnTo>
                    <a:pt x="955049" y="4226"/>
                  </a:lnTo>
                  <a:lnTo>
                    <a:pt x="959275" y="0"/>
                  </a:lnTo>
                  <a:lnTo>
                    <a:pt x="965916" y="4226"/>
                  </a:lnTo>
                  <a:lnTo>
                    <a:pt x="972556" y="16300"/>
                  </a:lnTo>
                  <a:lnTo>
                    <a:pt x="981612" y="18714"/>
                  </a:lnTo>
                  <a:lnTo>
                    <a:pt x="993082" y="20525"/>
                  </a:lnTo>
                  <a:lnTo>
                    <a:pt x="996704" y="25355"/>
                  </a:lnTo>
                  <a:lnTo>
                    <a:pt x="1006363" y="27166"/>
                  </a:lnTo>
                  <a:lnTo>
                    <a:pt x="1009382" y="25959"/>
                  </a:lnTo>
                  <a:lnTo>
                    <a:pt x="1010589" y="30788"/>
                  </a:lnTo>
                  <a:lnTo>
                    <a:pt x="1017230" y="38033"/>
                  </a:lnTo>
                  <a:lnTo>
                    <a:pt x="1018437" y="42259"/>
                  </a:lnTo>
                  <a:lnTo>
                    <a:pt x="1021456" y="44070"/>
                  </a:lnTo>
                  <a:lnTo>
                    <a:pt x="1024474" y="48296"/>
                  </a:lnTo>
                  <a:lnTo>
                    <a:pt x="1028700" y="50107"/>
                  </a:lnTo>
                  <a:lnTo>
                    <a:pt x="1038963" y="57351"/>
                  </a:lnTo>
                  <a:lnTo>
                    <a:pt x="1041981" y="53125"/>
                  </a:lnTo>
                  <a:lnTo>
                    <a:pt x="1046207" y="53729"/>
                  </a:lnTo>
                  <a:lnTo>
                    <a:pt x="1054659" y="49503"/>
                  </a:lnTo>
                  <a:lnTo>
                    <a:pt x="1056470" y="53125"/>
                  </a:lnTo>
                  <a:lnTo>
                    <a:pt x="1059489" y="54333"/>
                  </a:lnTo>
                  <a:lnTo>
                    <a:pt x="1059489" y="57955"/>
                  </a:lnTo>
                  <a:lnTo>
                    <a:pt x="1065526" y="59766"/>
                  </a:lnTo>
                  <a:lnTo>
                    <a:pt x="1070959" y="59162"/>
                  </a:lnTo>
                  <a:lnTo>
                    <a:pt x="1073374" y="62784"/>
                  </a:lnTo>
                  <a:lnTo>
                    <a:pt x="1078203" y="63992"/>
                  </a:lnTo>
                  <a:lnTo>
                    <a:pt x="1084844" y="67010"/>
                  </a:lnTo>
                  <a:lnTo>
                    <a:pt x="1084844" y="73047"/>
                  </a:lnTo>
                  <a:lnTo>
                    <a:pt x="1089674" y="72444"/>
                  </a:lnTo>
                  <a:lnTo>
                    <a:pt x="1092088" y="76669"/>
                  </a:lnTo>
                  <a:lnTo>
                    <a:pt x="1100540" y="77273"/>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72" name="Freeform: Shape 5171">
              <a:extLst>
                <a:ext uri="{FF2B5EF4-FFF2-40B4-BE49-F238E27FC236}">
                  <a16:creationId xmlns:a16="http://schemas.microsoft.com/office/drawing/2014/main" id="{D9CCAE29-53EE-6C5D-52A3-DA4E5C5EBBD2}"/>
                </a:ext>
              </a:extLst>
            </p:cNvPr>
            <p:cNvSpPr/>
            <p:nvPr/>
          </p:nvSpPr>
          <p:spPr>
            <a:xfrm>
              <a:off x="6963064" y="4746871"/>
              <a:ext cx="1459136" cy="1258105"/>
            </a:xfrm>
            <a:custGeom>
              <a:avLst/>
              <a:gdLst>
                <a:gd name="connsiteX0" fmla="*/ 954445 w 1459136"/>
                <a:gd name="connsiteY0" fmla="*/ 1223694 h 1258105"/>
                <a:gd name="connsiteX1" fmla="*/ 955049 w 1459136"/>
                <a:gd name="connsiteY1" fmla="*/ 1224902 h 1258105"/>
                <a:gd name="connsiteX2" fmla="*/ 955049 w 1459136"/>
                <a:gd name="connsiteY2" fmla="*/ 1253879 h 1258105"/>
                <a:gd name="connsiteX3" fmla="*/ 954445 w 1459136"/>
                <a:gd name="connsiteY3" fmla="*/ 1257501 h 1258105"/>
                <a:gd name="connsiteX4" fmla="*/ 951427 w 1459136"/>
                <a:gd name="connsiteY4" fmla="*/ 1258105 h 1258105"/>
                <a:gd name="connsiteX5" fmla="*/ 946597 w 1459136"/>
                <a:gd name="connsiteY5" fmla="*/ 1257501 h 1258105"/>
                <a:gd name="connsiteX6" fmla="*/ 947201 w 1459136"/>
                <a:gd name="connsiteY6" fmla="*/ 1256294 h 1258105"/>
                <a:gd name="connsiteX7" fmla="*/ 946597 w 1459136"/>
                <a:gd name="connsiteY7" fmla="*/ 1254483 h 1258105"/>
                <a:gd name="connsiteX8" fmla="*/ 945994 w 1459136"/>
                <a:gd name="connsiteY8" fmla="*/ 1253879 h 1258105"/>
                <a:gd name="connsiteX9" fmla="*/ 944786 w 1459136"/>
                <a:gd name="connsiteY9" fmla="*/ 1253276 h 1258105"/>
                <a:gd name="connsiteX10" fmla="*/ 942975 w 1459136"/>
                <a:gd name="connsiteY10" fmla="*/ 1252068 h 1258105"/>
                <a:gd name="connsiteX11" fmla="*/ 942371 w 1459136"/>
                <a:gd name="connsiteY11" fmla="*/ 1250257 h 1258105"/>
                <a:gd name="connsiteX12" fmla="*/ 945390 w 1459136"/>
                <a:gd name="connsiteY12" fmla="*/ 1249653 h 1258105"/>
                <a:gd name="connsiteX13" fmla="*/ 941768 w 1459136"/>
                <a:gd name="connsiteY13" fmla="*/ 1247239 h 1258105"/>
                <a:gd name="connsiteX14" fmla="*/ 941164 w 1459136"/>
                <a:gd name="connsiteY14" fmla="*/ 1244824 h 1258105"/>
                <a:gd name="connsiteX15" fmla="*/ 939353 w 1459136"/>
                <a:gd name="connsiteY15" fmla="*/ 1244220 h 1258105"/>
                <a:gd name="connsiteX16" fmla="*/ 938146 w 1459136"/>
                <a:gd name="connsiteY16" fmla="*/ 1244220 h 1258105"/>
                <a:gd name="connsiteX17" fmla="*/ 939353 w 1459136"/>
                <a:gd name="connsiteY17" fmla="*/ 1243013 h 1258105"/>
                <a:gd name="connsiteX18" fmla="*/ 938749 w 1459136"/>
                <a:gd name="connsiteY18" fmla="*/ 1241805 h 1258105"/>
                <a:gd name="connsiteX19" fmla="*/ 935731 w 1459136"/>
                <a:gd name="connsiteY19" fmla="*/ 1243013 h 1258105"/>
                <a:gd name="connsiteX20" fmla="*/ 934523 w 1459136"/>
                <a:gd name="connsiteY20" fmla="*/ 1242409 h 1258105"/>
                <a:gd name="connsiteX21" fmla="*/ 933316 w 1459136"/>
                <a:gd name="connsiteY21" fmla="*/ 1240598 h 1258105"/>
                <a:gd name="connsiteX22" fmla="*/ 932109 w 1459136"/>
                <a:gd name="connsiteY22" fmla="*/ 1239390 h 1258105"/>
                <a:gd name="connsiteX23" fmla="*/ 929090 w 1459136"/>
                <a:gd name="connsiteY23" fmla="*/ 1238787 h 1258105"/>
                <a:gd name="connsiteX24" fmla="*/ 929090 w 1459136"/>
                <a:gd name="connsiteY24" fmla="*/ 1238183 h 1258105"/>
                <a:gd name="connsiteX25" fmla="*/ 928486 w 1459136"/>
                <a:gd name="connsiteY25" fmla="*/ 1237579 h 1258105"/>
                <a:gd name="connsiteX26" fmla="*/ 927279 w 1459136"/>
                <a:gd name="connsiteY26" fmla="*/ 1238183 h 1258105"/>
                <a:gd name="connsiteX27" fmla="*/ 927883 w 1459136"/>
                <a:gd name="connsiteY27" fmla="*/ 1236976 h 1258105"/>
                <a:gd name="connsiteX28" fmla="*/ 925468 w 1459136"/>
                <a:gd name="connsiteY28" fmla="*/ 1236372 h 1258105"/>
                <a:gd name="connsiteX29" fmla="*/ 925468 w 1459136"/>
                <a:gd name="connsiteY29" fmla="*/ 1235165 h 1258105"/>
                <a:gd name="connsiteX30" fmla="*/ 924260 w 1459136"/>
                <a:gd name="connsiteY30" fmla="*/ 1235165 h 1258105"/>
                <a:gd name="connsiteX31" fmla="*/ 924864 w 1459136"/>
                <a:gd name="connsiteY31" fmla="*/ 1234561 h 1258105"/>
                <a:gd name="connsiteX32" fmla="*/ 927883 w 1459136"/>
                <a:gd name="connsiteY32" fmla="*/ 1232146 h 1258105"/>
                <a:gd name="connsiteX33" fmla="*/ 926675 w 1459136"/>
                <a:gd name="connsiteY33" fmla="*/ 1231542 h 1258105"/>
                <a:gd name="connsiteX34" fmla="*/ 924260 w 1459136"/>
                <a:gd name="connsiteY34" fmla="*/ 1229731 h 1258105"/>
                <a:gd name="connsiteX35" fmla="*/ 926675 w 1459136"/>
                <a:gd name="connsiteY35" fmla="*/ 1228524 h 1258105"/>
                <a:gd name="connsiteX36" fmla="*/ 929090 w 1459136"/>
                <a:gd name="connsiteY36" fmla="*/ 1228524 h 1258105"/>
                <a:gd name="connsiteX37" fmla="*/ 931505 w 1459136"/>
                <a:gd name="connsiteY37" fmla="*/ 1230335 h 1258105"/>
                <a:gd name="connsiteX38" fmla="*/ 932712 w 1459136"/>
                <a:gd name="connsiteY38" fmla="*/ 1229128 h 1258105"/>
                <a:gd name="connsiteX39" fmla="*/ 931505 w 1459136"/>
                <a:gd name="connsiteY39" fmla="*/ 1227920 h 1258105"/>
                <a:gd name="connsiteX40" fmla="*/ 932109 w 1459136"/>
                <a:gd name="connsiteY40" fmla="*/ 1226109 h 1258105"/>
                <a:gd name="connsiteX41" fmla="*/ 931505 w 1459136"/>
                <a:gd name="connsiteY41" fmla="*/ 1225505 h 1258105"/>
                <a:gd name="connsiteX42" fmla="*/ 931505 w 1459136"/>
                <a:gd name="connsiteY42" fmla="*/ 1224902 h 1258105"/>
                <a:gd name="connsiteX43" fmla="*/ 930297 w 1459136"/>
                <a:gd name="connsiteY43" fmla="*/ 1223694 h 1258105"/>
                <a:gd name="connsiteX44" fmla="*/ 929694 w 1459136"/>
                <a:gd name="connsiteY44" fmla="*/ 1221279 h 1258105"/>
                <a:gd name="connsiteX45" fmla="*/ 932109 w 1459136"/>
                <a:gd name="connsiteY45" fmla="*/ 1221279 h 1258105"/>
                <a:gd name="connsiteX46" fmla="*/ 935731 w 1459136"/>
                <a:gd name="connsiteY46" fmla="*/ 1222487 h 1258105"/>
                <a:gd name="connsiteX47" fmla="*/ 938749 w 1459136"/>
                <a:gd name="connsiteY47" fmla="*/ 1223091 h 1258105"/>
                <a:gd name="connsiteX48" fmla="*/ 941768 w 1459136"/>
                <a:gd name="connsiteY48" fmla="*/ 1224298 h 1258105"/>
                <a:gd name="connsiteX49" fmla="*/ 943579 w 1459136"/>
                <a:gd name="connsiteY49" fmla="*/ 1221883 h 1258105"/>
                <a:gd name="connsiteX50" fmla="*/ 944786 w 1459136"/>
                <a:gd name="connsiteY50" fmla="*/ 1221883 h 1258105"/>
                <a:gd name="connsiteX51" fmla="*/ 945994 w 1459136"/>
                <a:gd name="connsiteY51" fmla="*/ 1222487 h 1258105"/>
                <a:gd name="connsiteX52" fmla="*/ 949012 w 1459136"/>
                <a:gd name="connsiteY52" fmla="*/ 1221883 h 1258105"/>
                <a:gd name="connsiteX53" fmla="*/ 951427 w 1459136"/>
                <a:gd name="connsiteY53" fmla="*/ 1223091 h 1258105"/>
                <a:gd name="connsiteX54" fmla="*/ 954445 w 1459136"/>
                <a:gd name="connsiteY54" fmla="*/ 1223694 h 1258105"/>
                <a:gd name="connsiteX55" fmla="*/ 926675 w 1459136"/>
                <a:gd name="connsiteY55" fmla="*/ 1014815 h 1258105"/>
                <a:gd name="connsiteX56" fmla="*/ 926675 w 1459136"/>
                <a:gd name="connsiteY56" fmla="*/ 1017230 h 1258105"/>
                <a:gd name="connsiteX57" fmla="*/ 930297 w 1459136"/>
                <a:gd name="connsiteY57" fmla="*/ 1019041 h 1258105"/>
                <a:gd name="connsiteX58" fmla="*/ 932109 w 1459136"/>
                <a:gd name="connsiteY58" fmla="*/ 1027493 h 1258105"/>
                <a:gd name="connsiteX59" fmla="*/ 933316 w 1459136"/>
                <a:gd name="connsiteY59" fmla="*/ 1025682 h 1258105"/>
                <a:gd name="connsiteX60" fmla="*/ 933316 w 1459136"/>
                <a:gd name="connsiteY60" fmla="*/ 1023267 h 1258105"/>
                <a:gd name="connsiteX61" fmla="*/ 936938 w 1459136"/>
                <a:gd name="connsiteY61" fmla="*/ 1022059 h 1258105"/>
                <a:gd name="connsiteX62" fmla="*/ 937542 w 1459136"/>
                <a:gd name="connsiteY62" fmla="*/ 1020248 h 1258105"/>
                <a:gd name="connsiteX63" fmla="*/ 938749 w 1459136"/>
                <a:gd name="connsiteY63" fmla="*/ 1019041 h 1258105"/>
                <a:gd name="connsiteX64" fmla="*/ 939353 w 1459136"/>
                <a:gd name="connsiteY64" fmla="*/ 1019645 h 1258105"/>
                <a:gd name="connsiteX65" fmla="*/ 942371 w 1459136"/>
                <a:gd name="connsiteY65" fmla="*/ 1020248 h 1258105"/>
                <a:gd name="connsiteX66" fmla="*/ 942371 w 1459136"/>
                <a:gd name="connsiteY66" fmla="*/ 1017230 h 1258105"/>
                <a:gd name="connsiteX67" fmla="*/ 943579 w 1459136"/>
                <a:gd name="connsiteY67" fmla="*/ 1016022 h 1258105"/>
                <a:gd name="connsiteX68" fmla="*/ 944786 w 1459136"/>
                <a:gd name="connsiteY68" fmla="*/ 1016022 h 1258105"/>
                <a:gd name="connsiteX69" fmla="*/ 945994 w 1459136"/>
                <a:gd name="connsiteY69" fmla="*/ 1019041 h 1258105"/>
                <a:gd name="connsiteX70" fmla="*/ 949616 w 1459136"/>
                <a:gd name="connsiteY70" fmla="*/ 1020852 h 1258105"/>
                <a:gd name="connsiteX71" fmla="*/ 952030 w 1459136"/>
                <a:gd name="connsiteY71" fmla="*/ 1020852 h 1258105"/>
                <a:gd name="connsiteX72" fmla="*/ 949012 w 1459136"/>
                <a:gd name="connsiteY72" fmla="*/ 1032926 h 1258105"/>
                <a:gd name="connsiteX73" fmla="*/ 946597 w 1459136"/>
                <a:gd name="connsiteY73" fmla="*/ 1039567 h 1258105"/>
                <a:gd name="connsiteX74" fmla="*/ 944183 w 1459136"/>
                <a:gd name="connsiteY74" fmla="*/ 1048622 h 1258105"/>
                <a:gd name="connsiteX75" fmla="*/ 941164 w 1459136"/>
                <a:gd name="connsiteY75" fmla="*/ 1041982 h 1258105"/>
                <a:gd name="connsiteX76" fmla="*/ 937542 w 1459136"/>
                <a:gd name="connsiteY76" fmla="*/ 1041378 h 1258105"/>
                <a:gd name="connsiteX77" fmla="*/ 935127 w 1459136"/>
                <a:gd name="connsiteY77" fmla="*/ 1037756 h 1258105"/>
                <a:gd name="connsiteX78" fmla="*/ 929694 w 1459136"/>
                <a:gd name="connsiteY78" fmla="*/ 1040170 h 1258105"/>
                <a:gd name="connsiteX79" fmla="*/ 924864 w 1459136"/>
                <a:gd name="connsiteY79" fmla="*/ 1040170 h 1258105"/>
                <a:gd name="connsiteX80" fmla="*/ 922449 w 1459136"/>
                <a:gd name="connsiteY80" fmla="*/ 1038963 h 1258105"/>
                <a:gd name="connsiteX81" fmla="*/ 922449 w 1459136"/>
                <a:gd name="connsiteY81" fmla="*/ 1034737 h 1258105"/>
                <a:gd name="connsiteX82" fmla="*/ 915205 w 1459136"/>
                <a:gd name="connsiteY82" fmla="*/ 1036548 h 1258105"/>
                <a:gd name="connsiteX83" fmla="*/ 915205 w 1459136"/>
                <a:gd name="connsiteY83" fmla="*/ 1034133 h 1258105"/>
                <a:gd name="connsiteX84" fmla="*/ 919431 w 1459136"/>
                <a:gd name="connsiteY84" fmla="*/ 1033530 h 1258105"/>
                <a:gd name="connsiteX85" fmla="*/ 925468 w 1459136"/>
                <a:gd name="connsiteY85" fmla="*/ 1034737 h 1258105"/>
                <a:gd name="connsiteX86" fmla="*/ 928486 w 1459136"/>
                <a:gd name="connsiteY86" fmla="*/ 1031115 h 1258105"/>
                <a:gd name="connsiteX87" fmla="*/ 924260 w 1459136"/>
                <a:gd name="connsiteY87" fmla="*/ 1026285 h 1258105"/>
                <a:gd name="connsiteX88" fmla="*/ 924864 w 1459136"/>
                <a:gd name="connsiteY88" fmla="*/ 1023267 h 1258105"/>
                <a:gd name="connsiteX89" fmla="*/ 920035 w 1459136"/>
                <a:gd name="connsiteY89" fmla="*/ 1023267 h 1258105"/>
                <a:gd name="connsiteX90" fmla="*/ 920035 w 1459136"/>
                <a:gd name="connsiteY90" fmla="*/ 1019041 h 1258105"/>
                <a:gd name="connsiteX91" fmla="*/ 923657 w 1459136"/>
                <a:gd name="connsiteY91" fmla="*/ 1017834 h 1258105"/>
                <a:gd name="connsiteX92" fmla="*/ 922449 w 1459136"/>
                <a:gd name="connsiteY92" fmla="*/ 1013004 h 1258105"/>
                <a:gd name="connsiteX93" fmla="*/ 911583 w 1459136"/>
                <a:gd name="connsiteY93" fmla="*/ 1013004 h 1258105"/>
                <a:gd name="connsiteX94" fmla="*/ 912790 w 1459136"/>
                <a:gd name="connsiteY94" fmla="*/ 1009382 h 1258105"/>
                <a:gd name="connsiteX95" fmla="*/ 913394 w 1459136"/>
                <a:gd name="connsiteY95" fmla="*/ 1008174 h 1258105"/>
                <a:gd name="connsiteX96" fmla="*/ 915205 w 1459136"/>
                <a:gd name="connsiteY96" fmla="*/ 1008778 h 1258105"/>
                <a:gd name="connsiteX97" fmla="*/ 917016 w 1459136"/>
                <a:gd name="connsiteY97" fmla="*/ 1006363 h 1258105"/>
                <a:gd name="connsiteX98" fmla="*/ 921846 w 1459136"/>
                <a:gd name="connsiteY98" fmla="*/ 1004552 h 1258105"/>
                <a:gd name="connsiteX99" fmla="*/ 921846 w 1459136"/>
                <a:gd name="connsiteY99" fmla="*/ 1008778 h 1258105"/>
                <a:gd name="connsiteX100" fmla="*/ 924864 w 1459136"/>
                <a:gd name="connsiteY100" fmla="*/ 1013004 h 1258105"/>
                <a:gd name="connsiteX101" fmla="*/ 927279 w 1459136"/>
                <a:gd name="connsiteY101" fmla="*/ 1013004 h 1258105"/>
                <a:gd name="connsiteX102" fmla="*/ 928486 w 1459136"/>
                <a:gd name="connsiteY102" fmla="*/ 1013004 h 1258105"/>
                <a:gd name="connsiteX103" fmla="*/ 929694 w 1459136"/>
                <a:gd name="connsiteY103" fmla="*/ 1011193 h 1258105"/>
                <a:gd name="connsiteX104" fmla="*/ 934523 w 1459136"/>
                <a:gd name="connsiteY104" fmla="*/ 1013004 h 1258105"/>
                <a:gd name="connsiteX105" fmla="*/ 932712 w 1459136"/>
                <a:gd name="connsiteY105" fmla="*/ 1014211 h 1258105"/>
                <a:gd name="connsiteX106" fmla="*/ 929090 w 1459136"/>
                <a:gd name="connsiteY106" fmla="*/ 1016022 h 1258105"/>
                <a:gd name="connsiteX107" fmla="*/ 927279 w 1459136"/>
                <a:gd name="connsiteY107" fmla="*/ 1014815 h 1258105"/>
                <a:gd name="connsiteX108" fmla="*/ 926675 w 1459136"/>
                <a:gd name="connsiteY108" fmla="*/ 1014815 h 1258105"/>
                <a:gd name="connsiteX109" fmla="*/ 18715 w 1459136"/>
                <a:gd name="connsiteY109" fmla="*/ 997911 h 1258105"/>
                <a:gd name="connsiteX110" fmla="*/ 16300 w 1459136"/>
                <a:gd name="connsiteY110" fmla="*/ 1002137 h 1258105"/>
                <a:gd name="connsiteX111" fmla="*/ 9659 w 1459136"/>
                <a:gd name="connsiteY111" fmla="*/ 1002741 h 1258105"/>
                <a:gd name="connsiteX112" fmla="*/ 9055 w 1459136"/>
                <a:gd name="connsiteY112" fmla="*/ 1007571 h 1258105"/>
                <a:gd name="connsiteX113" fmla="*/ 12678 w 1459136"/>
                <a:gd name="connsiteY113" fmla="*/ 1011193 h 1258105"/>
                <a:gd name="connsiteX114" fmla="*/ 13885 w 1459136"/>
                <a:gd name="connsiteY114" fmla="*/ 1017230 h 1258105"/>
                <a:gd name="connsiteX115" fmla="*/ 6037 w 1459136"/>
                <a:gd name="connsiteY115" fmla="*/ 1006967 h 1258105"/>
                <a:gd name="connsiteX116" fmla="*/ 2415 w 1459136"/>
                <a:gd name="connsiteY116" fmla="*/ 1002741 h 1258105"/>
                <a:gd name="connsiteX117" fmla="*/ 1207 w 1459136"/>
                <a:gd name="connsiteY117" fmla="*/ 998515 h 1258105"/>
                <a:gd name="connsiteX118" fmla="*/ 604 w 1459136"/>
                <a:gd name="connsiteY118" fmla="*/ 996704 h 1258105"/>
                <a:gd name="connsiteX119" fmla="*/ 604 w 1459136"/>
                <a:gd name="connsiteY119" fmla="*/ 992478 h 1258105"/>
                <a:gd name="connsiteX120" fmla="*/ 604 w 1459136"/>
                <a:gd name="connsiteY120" fmla="*/ 991874 h 1258105"/>
                <a:gd name="connsiteX121" fmla="*/ 0 w 1459136"/>
                <a:gd name="connsiteY121" fmla="*/ 987045 h 1258105"/>
                <a:gd name="connsiteX122" fmla="*/ 604 w 1459136"/>
                <a:gd name="connsiteY122" fmla="*/ 985837 h 1258105"/>
                <a:gd name="connsiteX123" fmla="*/ 3622 w 1459136"/>
                <a:gd name="connsiteY123" fmla="*/ 984630 h 1258105"/>
                <a:gd name="connsiteX124" fmla="*/ 4226 w 1459136"/>
                <a:gd name="connsiteY124" fmla="*/ 985234 h 1258105"/>
                <a:gd name="connsiteX125" fmla="*/ 5433 w 1459136"/>
                <a:gd name="connsiteY125" fmla="*/ 986441 h 1258105"/>
                <a:gd name="connsiteX126" fmla="*/ 7244 w 1459136"/>
                <a:gd name="connsiteY126" fmla="*/ 985234 h 1258105"/>
                <a:gd name="connsiteX127" fmla="*/ 9659 w 1459136"/>
                <a:gd name="connsiteY127" fmla="*/ 986441 h 1258105"/>
                <a:gd name="connsiteX128" fmla="*/ 12074 w 1459136"/>
                <a:gd name="connsiteY128" fmla="*/ 986441 h 1258105"/>
                <a:gd name="connsiteX129" fmla="*/ 13281 w 1459136"/>
                <a:gd name="connsiteY129" fmla="*/ 984026 h 1258105"/>
                <a:gd name="connsiteX130" fmla="*/ 18715 w 1459136"/>
                <a:gd name="connsiteY130" fmla="*/ 980404 h 1258105"/>
                <a:gd name="connsiteX131" fmla="*/ 18715 w 1459136"/>
                <a:gd name="connsiteY131" fmla="*/ 979197 h 1258105"/>
                <a:gd name="connsiteX132" fmla="*/ 20526 w 1459136"/>
                <a:gd name="connsiteY132" fmla="*/ 977989 h 1258105"/>
                <a:gd name="connsiteX133" fmla="*/ 21733 w 1459136"/>
                <a:gd name="connsiteY133" fmla="*/ 977386 h 1258105"/>
                <a:gd name="connsiteX134" fmla="*/ 25959 w 1459136"/>
                <a:gd name="connsiteY134" fmla="*/ 978593 h 1258105"/>
                <a:gd name="connsiteX135" fmla="*/ 30185 w 1459136"/>
                <a:gd name="connsiteY135" fmla="*/ 979800 h 1258105"/>
                <a:gd name="connsiteX136" fmla="*/ 31392 w 1459136"/>
                <a:gd name="connsiteY136" fmla="*/ 977386 h 1258105"/>
                <a:gd name="connsiteX137" fmla="*/ 32600 w 1459136"/>
                <a:gd name="connsiteY137" fmla="*/ 977386 h 1258105"/>
                <a:gd name="connsiteX138" fmla="*/ 34411 w 1459136"/>
                <a:gd name="connsiteY138" fmla="*/ 977386 h 1258105"/>
                <a:gd name="connsiteX139" fmla="*/ 36826 w 1459136"/>
                <a:gd name="connsiteY139" fmla="*/ 978593 h 1258105"/>
                <a:gd name="connsiteX140" fmla="*/ 37429 w 1459136"/>
                <a:gd name="connsiteY140" fmla="*/ 979800 h 1258105"/>
                <a:gd name="connsiteX141" fmla="*/ 35618 w 1459136"/>
                <a:gd name="connsiteY141" fmla="*/ 981612 h 1258105"/>
                <a:gd name="connsiteX142" fmla="*/ 33203 w 1459136"/>
                <a:gd name="connsiteY142" fmla="*/ 981008 h 1258105"/>
                <a:gd name="connsiteX143" fmla="*/ 32600 w 1459136"/>
                <a:gd name="connsiteY143" fmla="*/ 982215 h 1258105"/>
                <a:gd name="connsiteX144" fmla="*/ 30789 w 1459136"/>
                <a:gd name="connsiteY144" fmla="*/ 982215 h 1258105"/>
                <a:gd name="connsiteX145" fmla="*/ 27166 w 1459136"/>
                <a:gd name="connsiteY145" fmla="*/ 985234 h 1258105"/>
                <a:gd name="connsiteX146" fmla="*/ 24148 w 1459136"/>
                <a:gd name="connsiteY146" fmla="*/ 987045 h 1258105"/>
                <a:gd name="connsiteX147" fmla="*/ 22337 w 1459136"/>
                <a:gd name="connsiteY147" fmla="*/ 986441 h 1258105"/>
                <a:gd name="connsiteX148" fmla="*/ 20526 w 1459136"/>
                <a:gd name="connsiteY148" fmla="*/ 985837 h 1258105"/>
                <a:gd name="connsiteX149" fmla="*/ 18111 w 1459136"/>
                <a:gd name="connsiteY149" fmla="*/ 986441 h 1258105"/>
                <a:gd name="connsiteX150" fmla="*/ 19318 w 1459136"/>
                <a:gd name="connsiteY150" fmla="*/ 989460 h 1258105"/>
                <a:gd name="connsiteX151" fmla="*/ 15696 w 1459136"/>
                <a:gd name="connsiteY151" fmla="*/ 994893 h 1258105"/>
                <a:gd name="connsiteX152" fmla="*/ 16300 w 1459136"/>
                <a:gd name="connsiteY152" fmla="*/ 996100 h 1258105"/>
                <a:gd name="connsiteX153" fmla="*/ 17507 w 1459136"/>
                <a:gd name="connsiteY153" fmla="*/ 996704 h 1258105"/>
                <a:gd name="connsiteX154" fmla="*/ 18715 w 1459136"/>
                <a:gd name="connsiteY154" fmla="*/ 997911 h 1258105"/>
                <a:gd name="connsiteX155" fmla="*/ 1456721 w 1459136"/>
                <a:gd name="connsiteY155" fmla="*/ 7848 h 1258105"/>
                <a:gd name="connsiteX156" fmla="*/ 1451288 w 1459136"/>
                <a:gd name="connsiteY156" fmla="*/ 9659 h 1258105"/>
                <a:gd name="connsiteX157" fmla="*/ 1452495 w 1459136"/>
                <a:gd name="connsiteY157" fmla="*/ 7244 h 1258105"/>
                <a:gd name="connsiteX158" fmla="*/ 1456721 w 1459136"/>
                <a:gd name="connsiteY158" fmla="*/ 7848 h 1258105"/>
                <a:gd name="connsiteX159" fmla="*/ 1459136 w 1459136"/>
                <a:gd name="connsiteY159" fmla="*/ 4830 h 1258105"/>
                <a:gd name="connsiteX160" fmla="*/ 1453703 w 1459136"/>
                <a:gd name="connsiteY160" fmla="*/ 6037 h 1258105"/>
                <a:gd name="connsiteX161" fmla="*/ 1450081 w 1459136"/>
                <a:gd name="connsiteY161" fmla="*/ 3622 h 1258105"/>
                <a:gd name="connsiteX162" fmla="*/ 1447666 w 1459136"/>
                <a:gd name="connsiteY162" fmla="*/ 6037 h 1258105"/>
                <a:gd name="connsiteX163" fmla="*/ 1450684 w 1459136"/>
                <a:gd name="connsiteY163" fmla="*/ 9659 h 1258105"/>
                <a:gd name="connsiteX164" fmla="*/ 1448270 w 1459136"/>
                <a:gd name="connsiteY164" fmla="*/ 9659 h 1258105"/>
                <a:gd name="connsiteX165" fmla="*/ 1442233 w 1459136"/>
                <a:gd name="connsiteY165" fmla="*/ 5433 h 1258105"/>
                <a:gd name="connsiteX166" fmla="*/ 1437403 w 1459136"/>
                <a:gd name="connsiteY166" fmla="*/ 6037 h 1258105"/>
                <a:gd name="connsiteX167" fmla="*/ 1434385 w 1459136"/>
                <a:gd name="connsiteY167" fmla="*/ 4226 h 1258105"/>
                <a:gd name="connsiteX168" fmla="*/ 1438007 w 1459136"/>
                <a:gd name="connsiteY168" fmla="*/ 0 h 1258105"/>
                <a:gd name="connsiteX169" fmla="*/ 1442836 w 1459136"/>
                <a:gd name="connsiteY169" fmla="*/ 3622 h 1258105"/>
                <a:gd name="connsiteX170" fmla="*/ 1455514 w 1459136"/>
                <a:gd name="connsiteY170" fmla="*/ 3018 h 1258105"/>
                <a:gd name="connsiteX171" fmla="*/ 1459136 w 1459136"/>
                <a:gd name="connsiteY171" fmla="*/ 4830 h 125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1459136" h="1258105">
                  <a:moveTo>
                    <a:pt x="954445" y="1223694"/>
                  </a:moveTo>
                  <a:lnTo>
                    <a:pt x="955049" y="1224902"/>
                  </a:lnTo>
                  <a:lnTo>
                    <a:pt x="955049" y="1253879"/>
                  </a:lnTo>
                  <a:lnTo>
                    <a:pt x="954445" y="1257501"/>
                  </a:lnTo>
                  <a:lnTo>
                    <a:pt x="951427" y="1258105"/>
                  </a:lnTo>
                  <a:lnTo>
                    <a:pt x="946597" y="1257501"/>
                  </a:lnTo>
                  <a:lnTo>
                    <a:pt x="947201" y="1256294"/>
                  </a:lnTo>
                  <a:lnTo>
                    <a:pt x="946597" y="1254483"/>
                  </a:lnTo>
                  <a:lnTo>
                    <a:pt x="945994" y="1253879"/>
                  </a:lnTo>
                  <a:lnTo>
                    <a:pt x="944786" y="1253276"/>
                  </a:lnTo>
                  <a:lnTo>
                    <a:pt x="942975" y="1252068"/>
                  </a:lnTo>
                  <a:lnTo>
                    <a:pt x="942371" y="1250257"/>
                  </a:lnTo>
                  <a:lnTo>
                    <a:pt x="945390" y="1249653"/>
                  </a:lnTo>
                  <a:lnTo>
                    <a:pt x="941768" y="1247239"/>
                  </a:lnTo>
                  <a:lnTo>
                    <a:pt x="941164" y="1244824"/>
                  </a:lnTo>
                  <a:lnTo>
                    <a:pt x="939353" y="1244220"/>
                  </a:lnTo>
                  <a:lnTo>
                    <a:pt x="938146" y="1244220"/>
                  </a:lnTo>
                  <a:lnTo>
                    <a:pt x="939353" y="1243013"/>
                  </a:lnTo>
                  <a:lnTo>
                    <a:pt x="938749" y="1241805"/>
                  </a:lnTo>
                  <a:lnTo>
                    <a:pt x="935731" y="1243013"/>
                  </a:lnTo>
                  <a:lnTo>
                    <a:pt x="934523" y="1242409"/>
                  </a:lnTo>
                  <a:lnTo>
                    <a:pt x="933316" y="1240598"/>
                  </a:lnTo>
                  <a:lnTo>
                    <a:pt x="932109" y="1239390"/>
                  </a:lnTo>
                  <a:lnTo>
                    <a:pt x="929090" y="1238787"/>
                  </a:lnTo>
                  <a:lnTo>
                    <a:pt x="929090" y="1238183"/>
                  </a:lnTo>
                  <a:lnTo>
                    <a:pt x="928486" y="1237579"/>
                  </a:lnTo>
                  <a:lnTo>
                    <a:pt x="927279" y="1238183"/>
                  </a:lnTo>
                  <a:lnTo>
                    <a:pt x="927883" y="1236976"/>
                  </a:lnTo>
                  <a:lnTo>
                    <a:pt x="925468" y="1236372"/>
                  </a:lnTo>
                  <a:lnTo>
                    <a:pt x="925468" y="1235165"/>
                  </a:lnTo>
                  <a:lnTo>
                    <a:pt x="924260" y="1235165"/>
                  </a:lnTo>
                  <a:lnTo>
                    <a:pt x="924864" y="1234561"/>
                  </a:lnTo>
                  <a:lnTo>
                    <a:pt x="927883" y="1232146"/>
                  </a:lnTo>
                  <a:lnTo>
                    <a:pt x="926675" y="1231542"/>
                  </a:lnTo>
                  <a:lnTo>
                    <a:pt x="924260" y="1229731"/>
                  </a:lnTo>
                  <a:lnTo>
                    <a:pt x="926675" y="1228524"/>
                  </a:lnTo>
                  <a:lnTo>
                    <a:pt x="929090" y="1228524"/>
                  </a:lnTo>
                  <a:lnTo>
                    <a:pt x="931505" y="1230335"/>
                  </a:lnTo>
                  <a:lnTo>
                    <a:pt x="932712" y="1229128"/>
                  </a:lnTo>
                  <a:lnTo>
                    <a:pt x="931505" y="1227920"/>
                  </a:lnTo>
                  <a:lnTo>
                    <a:pt x="932109" y="1226109"/>
                  </a:lnTo>
                  <a:lnTo>
                    <a:pt x="931505" y="1225505"/>
                  </a:lnTo>
                  <a:lnTo>
                    <a:pt x="931505" y="1224902"/>
                  </a:lnTo>
                  <a:lnTo>
                    <a:pt x="930297" y="1223694"/>
                  </a:lnTo>
                  <a:lnTo>
                    <a:pt x="929694" y="1221279"/>
                  </a:lnTo>
                  <a:lnTo>
                    <a:pt x="932109" y="1221279"/>
                  </a:lnTo>
                  <a:lnTo>
                    <a:pt x="935731" y="1222487"/>
                  </a:lnTo>
                  <a:lnTo>
                    <a:pt x="938749" y="1223091"/>
                  </a:lnTo>
                  <a:lnTo>
                    <a:pt x="941768" y="1224298"/>
                  </a:lnTo>
                  <a:lnTo>
                    <a:pt x="943579" y="1221883"/>
                  </a:lnTo>
                  <a:lnTo>
                    <a:pt x="944786" y="1221883"/>
                  </a:lnTo>
                  <a:lnTo>
                    <a:pt x="945994" y="1222487"/>
                  </a:lnTo>
                  <a:lnTo>
                    <a:pt x="949012" y="1221883"/>
                  </a:lnTo>
                  <a:lnTo>
                    <a:pt x="951427" y="1223091"/>
                  </a:lnTo>
                  <a:lnTo>
                    <a:pt x="954445" y="1223694"/>
                  </a:lnTo>
                  <a:close/>
                  <a:moveTo>
                    <a:pt x="926675" y="1014815"/>
                  </a:moveTo>
                  <a:lnTo>
                    <a:pt x="926675" y="1017230"/>
                  </a:lnTo>
                  <a:lnTo>
                    <a:pt x="930297" y="1019041"/>
                  </a:lnTo>
                  <a:lnTo>
                    <a:pt x="932109" y="1027493"/>
                  </a:lnTo>
                  <a:lnTo>
                    <a:pt x="933316" y="1025682"/>
                  </a:lnTo>
                  <a:lnTo>
                    <a:pt x="933316" y="1023267"/>
                  </a:lnTo>
                  <a:lnTo>
                    <a:pt x="936938" y="1022059"/>
                  </a:lnTo>
                  <a:lnTo>
                    <a:pt x="937542" y="1020248"/>
                  </a:lnTo>
                  <a:lnTo>
                    <a:pt x="938749" y="1019041"/>
                  </a:lnTo>
                  <a:lnTo>
                    <a:pt x="939353" y="1019645"/>
                  </a:lnTo>
                  <a:lnTo>
                    <a:pt x="942371" y="1020248"/>
                  </a:lnTo>
                  <a:lnTo>
                    <a:pt x="942371" y="1017230"/>
                  </a:lnTo>
                  <a:lnTo>
                    <a:pt x="943579" y="1016022"/>
                  </a:lnTo>
                  <a:lnTo>
                    <a:pt x="944786" y="1016022"/>
                  </a:lnTo>
                  <a:lnTo>
                    <a:pt x="945994" y="1019041"/>
                  </a:lnTo>
                  <a:lnTo>
                    <a:pt x="949616" y="1020852"/>
                  </a:lnTo>
                  <a:lnTo>
                    <a:pt x="952030" y="1020852"/>
                  </a:lnTo>
                  <a:lnTo>
                    <a:pt x="949012" y="1032926"/>
                  </a:lnTo>
                  <a:lnTo>
                    <a:pt x="946597" y="1039567"/>
                  </a:lnTo>
                  <a:lnTo>
                    <a:pt x="944183" y="1048622"/>
                  </a:lnTo>
                  <a:lnTo>
                    <a:pt x="941164" y="1041982"/>
                  </a:lnTo>
                  <a:lnTo>
                    <a:pt x="937542" y="1041378"/>
                  </a:lnTo>
                  <a:lnTo>
                    <a:pt x="935127" y="1037756"/>
                  </a:lnTo>
                  <a:lnTo>
                    <a:pt x="929694" y="1040170"/>
                  </a:lnTo>
                  <a:lnTo>
                    <a:pt x="924864" y="1040170"/>
                  </a:lnTo>
                  <a:lnTo>
                    <a:pt x="922449" y="1038963"/>
                  </a:lnTo>
                  <a:lnTo>
                    <a:pt x="922449" y="1034737"/>
                  </a:lnTo>
                  <a:lnTo>
                    <a:pt x="915205" y="1036548"/>
                  </a:lnTo>
                  <a:lnTo>
                    <a:pt x="915205" y="1034133"/>
                  </a:lnTo>
                  <a:lnTo>
                    <a:pt x="919431" y="1033530"/>
                  </a:lnTo>
                  <a:lnTo>
                    <a:pt x="925468" y="1034737"/>
                  </a:lnTo>
                  <a:lnTo>
                    <a:pt x="928486" y="1031115"/>
                  </a:lnTo>
                  <a:lnTo>
                    <a:pt x="924260" y="1026285"/>
                  </a:lnTo>
                  <a:lnTo>
                    <a:pt x="924864" y="1023267"/>
                  </a:lnTo>
                  <a:lnTo>
                    <a:pt x="920035" y="1023267"/>
                  </a:lnTo>
                  <a:lnTo>
                    <a:pt x="920035" y="1019041"/>
                  </a:lnTo>
                  <a:lnTo>
                    <a:pt x="923657" y="1017834"/>
                  </a:lnTo>
                  <a:lnTo>
                    <a:pt x="922449" y="1013004"/>
                  </a:lnTo>
                  <a:lnTo>
                    <a:pt x="911583" y="1013004"/>
                  </a:lnTo>
                  <a:lnTo>
                    <a:pt x="912790" y="1009382"/>
                  </a:lnTo>
                  <a:lnTo>
                    <a:pt x="913394" y="1008174"/>
                  </a:lnTo>
                  <a:lnTo>
                    <a:pt x="915205" y="1008778"/>
                  </a:lnTo>
                  <a:lnTo>
                    <a:pt x="917016" y="1006363"/>
                  </a:lnTo>
                  <a:lnTo>
                    <a:pt x="921846" y="1004552"/>
                  </a:lnTo>
                  <a:lnTo>
                    <a:pt x="921846" y="1008778"/>
                  </a:lnTo>
                  <a:lnTo>
                    <a:pt x="924864" y="1013004"/>
                  </a:lnTo>
                  <a:lnTo>
                    <a:pt x="927279" y="1013004"/>
                  </a:lnTo>
                  <a:lnTo>
                    <a:pt x="928486" y="1013004"/>
                  </a:lnTo>
                  <a:lnTo>
                    <a:pt x="929694" y="1011193"/>
                  </a:lnTo>
                  <a:lnTo>
                    <a:pt x="934523" y="1013004"/>
                  </a:lnTo>
                  <a:lnTo>
                    <a:pt x="932712" y="1014211"/>
                  </a:lnTo>
                  <a:lnTo>
                    <a:pt x="929090" y="1016022"/>
                  </a:lnTo>
                  <a:lnTo>
                    <a:pt x="927279" y="1014815"/>
                  </a:lnTo>
                  <a:lnTo>
                    <a:pt x="926675" y="1014815"/>
                  </a:lnTo>
                  <a:close/>
                  <a:moveTo>
                    <a:pt x="18715" y="997911"/>
                  </a:moveTo>
                  <a:lnTo>
                    <a:pt x="16300" y="1002137"/>
                  </a:lnTo>
                  <a:lnTo>
                    <a:pt x="9659" y="1002741"/>
                  </a:lnTo>
                  <a:lnTo>
                    <a:pt x="9055" y="1007571"/>
                  </a:lnTo>
                  <a:lnTo>
                    <a:pt x="12678" y="1011193"/>
                  </a:lnTo>
                  <a:lnTo>
                    <a:pt x="13885" y="1017230"/>
                  </a:lnTo>
                  <a:lnTo>
                    <a:pt x="6037" y="1006967"/>
                  </a:lnTo>
                  <a:lnTo>
                    <a:pt x="2415" y="1002741"/>
                  </a:lnTo>
                  <a:lnTo>
                    <a:pt x="1207" y="998515"/>
                  </a:lnTo>
                  <a:lnTo>
                    <a:pt x="604" y="996704"/>
                  </a:lnTo>
                  <a:lnTo>
                    <a:pt x="604" y="992478"/>
                  </a:lnTo>
                  <a:lnTo>
                    <a:pt x="604" y="991874"/>
                  </a:lnTo>
                  <a:lnTo>
                    <a:pt x="0" y="987045"/>
                  </a:lnTo>
                  <a:lnTo>
                    <a:pt x="604" y="985837"/>
                  </a:lnTo>
                  <a:lnTo>
                    <a:pt x="3622" y="984630"/>
                  </a:lnTo>
                  <a:lnTo>
                    <a:pt x="4226" y="985234"/>
                  </a:lnTo>
                  <a:lnTo>
                    <a:pt x="5433" y="986441"/>
                  </a:lnTo>
                  <a:lnTo>
                    <a:pt x="7244" y="985234"/>
                  </a:lnTo>
                  <a:lnTo>
                    <a:pt x="9659" y="986441"/>
                  </a:lnTo>
                  <a:lnTo>
                    <a:pt x="12074" y="986441"/>
                  </a:lnTo>
                  <a:lnTo>
                    <a:pt x="13281" y="984026"/>
                  </a:lnTo>
                  <a:lnTo>
                    <a:pt x="18715" y="980404"/>
                  </a:lnTo>
                  <a:lnTo>
                    <a:pt x="18715" y="979197"/>
                  </a:lnTo>
                  <a:lnTo>
                    <a:pt x="20526" y="977989"/>
                  </a:lnTo>
                  <a:lnTo>
                    <a:pt x="21733" y="977386"/>
                  </a:lnTo>
                  <a:lnTo>
                    <a:pt x="25959" y="978593"/>
                  </a:lnTo>
                  <a:lnTo>
                    <a:pt x="30185" y="979800"/>
                  </a:lnTo>
                  <a:lnTo>
                    <a:pt x="31392" y="977386"/>
                  </a:lnTo>
                  <a:lnTo>
                    <a:pt x="32600" y="977386"/>
                  </a:lnTo>
                  <a:lnTo>
                    <a:pt x="34411" y="977386"/>
                  </a:lnTo>
                  <a:lnTo>
                    <a:pt x="36826" y="978593"/>
                  </a:lnTo>
                  <a:lnTo>
                    <a:pt x="37429" y="979800"/>
                  </a:lnTo>
                  <a:lnTo>
                    <a:pt x="35618" y="981612"/>
                  </a:lnTo>
                  <a:lnTo>
                    <a:pt x="33203" y="981008"/>
                  </a:lnTo>
                  <a:lnTo>
                    <a:pt x="32600" y="982215"/>
                  </a:lnTo>
                  <a:lnTo>
                    <a:pt x="30789" y="982215"/>
                  </a:lnTo>
                  <a:lnTo>
                    <a:pt x="27166" y="985234"/>
                  </a:lnTo>
                  <a:lnTo>
                    <a:pt x="24148" y="987045"/>
                  </a:lnTo>
                  <a:lnTo>
                    <a:pt x="22337" y="986441"/>
                  </a:lnTo>
                  <a:lnTo>
                    <a:pt x="20526" y="985837"/>
                  </a:lnTo>
                  <a:lnTo>
                    <a:pt x="18111" y="986441"/>
                  </a:lnTo>
                  <a:lnTo>
                    <a:pt x="19318" y="989460"/>
                  </a:lnTo>
                  <a:lnTo>
                    <a:pt x="15696" y="994893"/>
                  </a:lnTo>
                  <a:lnTo>
                    <a:pt x="16300" y="996100"/>
                  </a:lnTo>
                  <a:lnTo>
                    <a:pt x="17507" y="996704"/>
                  </a:lnTo>
                  <a:lnTo>
                    <a:pt x="18715" y="997911"/>
                  </a:lnTo>
                  <a:close/>
                  <a:moveTo>
                    <a:pt x="1456721" y="7848"/>
                  </a:moveTo>
                  <a:lnTo>
                    <a:pt x="1451288" y="9659"/>
                  </a:lnTo>
                  <a:lnTo>
                    <a:pt x="1452495" y="7244"/>
                  </a:lnTo>
                  <a:lnTo>
                    <a:pt x="1456721" y="7848"/>
                  </a:lnTo>
                  <a:close/>
                  <a:moveTo>
                    <a:pt x="1459136" y="4830"/>
                  </a:moveTo>
                  <a:lnTo>
                    <a:pt x="1453703" y="6037"/>
                  </a:lnTo>
                  <a:lnTo>
                    <a:pt x="1450081" y="3622"/>
                  </a:lnTo>
                  <a:lnTo>
                    <a:pt x="1447666" y="6037"/>
                  </a:lnTo>
                  <a:lnTo>
                    <a:pt x="1450684" y="9659"/>
                  </a:lnTo>
                  <a:lnTo>
                    <a:pt x="1448270" y="9659"/>
                  </a:lnTo>
                  <a:lnTo>
                    <a:pt x="1442233" y="5433"/>
                  </a:lnTo>
                  <a:lnTo>
                    <a:pt x="1437403" y="6037"/>
                  </a:lnTo>
                  <a:lnTo>
                    <a:pt x="1434385" y="4226"/>
                  </a:lnTo>
                  <a:lnTo>
                    <a:pt x="1438007" y="0"/>
                  </a:lnTo>
                  <a:lnTo>
                    <a:pt x="1442836" y="3622"/>
                  </a:lnTo>
                  <a:lnTo>
                    <a:pt x="1455514" y="3018"/>
                  </a:lnTo>
                  <a:lnTo>
                    <a:pt x="1459136" y="4830"/>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73" name="Freeform: Shape 5172">
              <a:extLst>
                <a:ext uri="{FF2B5EF4-FFF2-40B4-BE49-F238E27FC236}">
                  <a16:creationId xmlns:a16="http://schemas.microsoft.com/office/drawing/2014/main" id="{1574431F-BD69-F57B-9CC4-CC8E9029B19C}"/>
                </a:ext>
              </a:extLst>
            </p:cNvPr>
            <p:cNvSpPr/>
            <p:nvPr/>
          </p:nvSpPr>
          <p:spPr>
            <a:xfrm>
              <a:off x="6685364" y="1137365"/>
              <a:ext cx="629655" cy="728058"/>
            </a:xfrm>
            <a:custGeom>
              <a:avLst/>
              <a:gdLst>
                <a:gd name="connsiteX0" fmla="*/ 597057 w 629656"/>
                <a:gd name="connsiteY0" fmla="*/ 404477 h 728058"/>
                <a:gd name="connsiteX1" fmla="*/ 595849 w 629656"/>
                <a:gd name="connsiteY1" fmla="*/ 408099 h 728058"/>
                <a:gd name="connsiteX2" fmla="*/ 597057 w 629656"/>
                <a:gd name="connsiteY2" fmla="*/ 411722 h 728058"/>
                <a:gd name="connsiteX3" fmla="*/ 603697 w 629656"/>
                <a:gd name="connsiteY3" fmla="*/ 420173 h 728058"/>
                <a:gd name="connsiteX4" fmla="*/ 609131 w 629656"/>
                <a:gd name="connsiteY4" fmla="*/ 422588 h 728058"/>
                <a:gd name="connsiteX5" fmla="*/ 610338 w 629656"/>
                <a:gd name="connsiteY5" fmla="*/ 429229 h 728058"/>
                <a:gd name="connsiteX6" fmla="*/ 612753 w 629656"/>
                <a:gd name="connsiteY6" fmla="*/ 432247 h 728058"/>
                <a:gd name="connsiteX7" fmla="*/ 609131 w 629656"/>
                <a:gd name="connsiteY7" fmla="*/ 438888 h 728058"/>
                <a:gd name="connsiteX8" fmla="*/ 601886 w 629656"/>
                <a:gd name="connsiteY8" fmla="*/ 438284 h 728058"/>
                <a:gd name="connsiteX9" fmla="*/ 604301 w 629656"/>
                <a:gd name="connsiteY9" fmla="*/ 435869 h 728058"/>
                <a:gd name="connsiteX10" fmla="*/ 603697 w 629656"/>
                <a:gd name="connsiteY10" fmla="*/ 434662 h 728058"/>
                <a:gd name="connsiteX11" fmla="*/ 602490 w 629656"/>
                <a:gd name="connsiteY11" fmla="*/ 433455 h 728058"/>
                <a:gd name="connsiteX12" fmla="*/ 599471 w 629656"/>
                <a:gd name="connsiteY12" fmla="*/ 436473 h 728058"/>
                <a:gd name="connsiteX13" fmla="*/ 597660 w 629656"/>
                <a:gd name="connsiteY13" fmla="*/ 434058 h 728058"/>
                <a:gd name="connsiteX14" fmla="*/ 598264 w 629656"/>
                <a:gd name="connsiteY14" fmla="*/ 434058 h 728058"/>
                <a:gd name="connsiteX15" fmla="*/ 596453 w 629656"/>
                <a:gd name="connsiteY15" fmla="*/ 431644 h 728058"/>
                <a:gd name="connsiteX16" fmla="*/ 593434 w 629656"/>
                <a:gd name="connsiteY16" fmla="*/ 431040 h 728058"/>
                <a:gd name="connsiteX17" fmla="*/ 592227 w 629656"/>
                <a:gd name="connsiteY17" fmla="*/ 431644 h 728058"/>
                <a:gd name="connsiteX18" fmla="*/ 591020 w 629656"/>
                <a:gd name="connsiteY18" fmla="*/ 432247 h 728058"/>
                <a:gd name="connsiteX19" fmla="*/ 590416 w 629656"/>
                <a:gd name="connsiteY19" fmla="*/ 432851 h 728058"/>
                <a:gd name="connsiteX20" fmla="*/ 589812 w 629656"/>
                <a:gd name="connsiteY20" fmla="*/ 434058 h 728058"/>
                <a:gd name="connsiteX21" fmla="*/ 588605 w 629656"/>
                <a:gd name="connsiteY21" fmla="*/ 435869 h 728058"/>
                <a:gd name="connsiteX22" fmla="*/ 586794 w 629656"/>
                <a:gd name="connsiteY22" fmla="*/ 437680 h 728058"/>
                <a:gd name="connsiteX23" fmla="*/ 580757 w 629656"/>
                <a:gd name="connsiteY23" fmla="*/ 440095 h 728058"/>
                <a:gd name="connsiteX24" fmla="*/ 581360 w 629656"/>
                <a:gd name="connsiteY24" fmla="*/ 440699 h 728058"/>
                <a:gd name="connsiteX25" fmla="*/ 584983 w 629656"/>
                <a:gd name="connsiteY25" fmla="*/ 445529 h 728058"/>
                <a:gd name="connsiteX26" fmla="*/ 586190 w 629656"/>
                <a:gd name="connsiteY26" fmla="*/ 450358 h 728058"/>
                <a:gd name="connsiteX27" fmla="*/ 586190 w 629656"/>
                <a:gd name="connsiteY27" fmla="*/ 450962 h 728058"/>
                <a:gd name="connsiteX28" fmla="*/ 588001 w 629656"/>
                <a:gd name="connsiteY28" fmla="*/ 452169 h 728058"/>
                <a:gd name="connsiteX29" fmla="*/ 588001 w 629656"/>
                <a:gd name="connsiteY29" fmla="*/ 453377 h 728058"/>
                <a:gd name="connsiteX30" fmla="*/ 589812 w 629656"/>
                <a:gd name="connsiteY30" fmla="*/ 455188 h 728058"/>
                <a:gd name="connsiteX31" fmla="*/ 590416 w 629656"/>
                <a:gd name="connsiteY31" fmla="*/ 456999 h 728058"/>
                <a:gd name="connsiteX32" fmla="*/ 592227 w 629656"/>
                <a:gd name="connsiteY32" fmla="*/ 456395 h 728058"/>
                <a:gd name="connsiteX33" fmla="*/ 602490 w 629656"/>
                <a:gd name="connsiteY33" fmla="*/ 461828 h 728058"/>
                <a:gd name="connsiteX34" fmla="*/ 604301 w 629656"/>
                <a:gd name="connsiteY34" fmla="*/ 458810 h 728058"/>
                <a:gd name="connsiteX35" fmla="*/ 605508 w 629656"/>
                <a:gd name="connsiteY35" fmla="*/ 457603 h 728058"/>
                <a:gd name="connsiteX36" fmla="*/ 607319 w 629656"/>
                <a:gd name="connsiteY36" fmla="*/ 457603 h 728058"/>
                <a:gd name="connsiteX37" fmla="*/ 607319 w 629656"/>
                <a:gd name="connsiteY37" fmla="*/ 463640 h 728058"/>
                <a:gd name="connsiteX38" fmla="*/ 616375 w 629656"/>
                <a:gd name="connsiteY38" fmla="*/ 461225 h 728058"/>
                <a:gd name="connsiteX39" fmla="*/ 615168 w 629656"/>
                <a:gd name="connsiteY39" fmla="*/ 468469 h 728058"/>
                <a:gd name="connsiteX40" fmla="*/ 618186 w 629656"/>
                <a:gd name="connsiteY40" fmla="*/ 468469 h 728058"/>
                <a:gd name="connsiteX41" fmla="*/ 623619 w 629656"/>
                <a:gd name="connsiteY41" fmla="*/ 473299 h 728058"/>
                <a:gd name="connsiteX42" fmla="*/ 626638 w 629656"/>
                <a:gd name="connsiteY42" fmla="*/ 478128 h 728058"/>
                <a:gd name="connsiteX43" fmla="*/ 623619 w 629656"/>
                <a:gd name="connsiteY43" fmla="*/ 485976 h 728058"/>
                <a:gd name="connsiteX44" fmla="*/ 624223 w 629656"/>
                <a:gd name="connsiteY44" fmla="*/ 490202 h 728058"/>
                <a:gd name="connsiteX45" fmla="*/ 620601 w 629656"/>
                <a:gd name="connsiteY45" fmla="*/ 492617 h 728058"/>
                <a:gd name="connsiteX46" fmla="*/ 627845 w 629656"/>
                <a:gd name="connsiteY46" fmla="*/ 496239 h 728058"/>
                <a:gd name="connsiteX47" fmla="*/ 626638 w 629656"/>
                <a:gd name="connsiteY47" fmla="*/ 503483 h 728058"/>
                <a:gd name="connsiteX48" fmla="*/ 623016 w 629656"/>
                <a:gd name="connsiteY48" fmla="*/ 504691 h 728058"/>
                <a:gd name="connsiteX49" fmla="*/ 623016 w 629656"/>
                <a:gd name="connsiteY49" fmla="*/ 512539 h 728058"/>
                <a:gd name="connsiteX50" fmla="*/ 621808 w 629656"/>
                <a:gd name="connsiteY50" fmla="*/ 517369 h 728058"/>
                <a:gd name="connsiteX51" fmla="*/ 624223 w 629656"/>
                <a:gd name="connsiteY51" fmla="*/ 519180 h 728058"/>
                <a:gd name="connsiteX52" fmla="*/ 626034 w 629656"/>
                <a:gd name="connsiteY52" fmla="*/ 525217 h 728058"/>
                <a:gd name="connsiteX53" fmla="*/ 629656 w 629656"/>
                <a:gd name="connsiteY53" fmla="*/ 528839 h 728058"/>
                <a:gd name="connsiteX54" fmla="*/ 623619 w 629656"/>
                <a:gd name="connsiteY54" fmla="*/ 534876 h 728058"/>
                <a:gd name="connsiteX55" fmla="*/ 619393 w 629656"/>
                <a:gd name="connsiteY55" fmla="*/ 534876 h 728058"/>
                <a:gd name="connsiteX56" fmla="*/ 619997 w 629656"/>
                <a:gd name="connsiteY56" fmla="*/ 530046 h 728058"/>
                <a:gd name="connsiteX57" fmla="*/ 616979 w 629656"/>
                <a:gd name="connsiteY57" fmla="*/ 524009 h 728058"/>
                <a:gd name="connsiteX58" fmla="*/ 613356 w 629656"/>
                <a:gd name="connsiteY58" fmla="*/ 522198 h 728058"/>
                <a:gd name="connsiteX59" fmla="*/ 610338 w 629656"/>
                <a:gd name="connsiteY59" fmla="*/ 517972 h 728058"/>
                <a:gd name="connsiteX60" fmla="*/ 604905 w 629656"/>
                <a:gd name="connsiteY60" fmla="*/ 523406 h 728058"/>
                <a:gd name="connsiteX61" fmla="*/ 599471 w 629656"/>
                <a:gd name="connsiteY61" fmla="*/ 522198 h 728058"/>
                <a:gd name="connsiteX62" fmla="*/ 592831 w 629656"/>
                <a:gd name="connsiteY62" fmla="*/ 519783 h 728058"/>
                <a:gd name="connsiteX63" fmla="*/ 588001 w 629656"/>
                <a:gd name="connsiteY63" fmla="*/ 520991 h 728058"/>
                <a:gd name="connsiteX64" fmla="*/ 588001 w 629656"/>
                <a:gd name="connsiteY64" fmla="*/ 524613 h 728058"/>
                <a:gd name="connsiteX65" fmla="*/ 582568 w 629656"/>
                <a:gd name="connsiteY65" fmla="*/ 527631 h 728058"/>
                <a:gd name="connsiteX66" fmla="*/ 590416 w 629656"/>
                <a:gd name="connsiteY66" fmla="*/ 535480 h 728058"/>
                <a:gd name="connsiteX67" fmla="*/ 582568 w 629656"/>
                <a:gd name="connsiteY67" fmla="*/ 543931 h 728058"/>
                <a:gd name="connsiteX68" fmla="*/ 576531 w 629656"/>
                <a:gd name="connsiteY68" fmla="*/ 545139 h 728058"/>
                <a:gd name="connsiteX69" fmla="*/ 572909 w 629656"/>
                <a:gd name="connsiteY69" fmla="*/ 549968 h 728058"/>
                <a:gd name="connsiteX70" fmla="*/ 565061 w 629656"/>
                <a:gd name="connsiteY70" fmla="*/ 556005 h 728058"/>
                <a:gd name="connsiteX71" fmla="*/ 558420 w 629656"/>
                <a:gd name="connsiteY71" fmla="*/ 557213 h 728058"/>
                <a:gd name="connsiteX72" fmla="*/ 551176 w 629656"/>
                <a:gd name="connsiteY72" fmla="*/ 559627 h 728058"/>
                <a:gd name="connsiteX73" fmla="*/ 551176 w 629656"/>
                <a:gd name="connsiteY73" fmla="*/ 565664 h 728058"/>
                <a:gd name="connsiteX74" fmla="*/ 557213 w 629656"/>
                <a:gd name="connsiteY74" fmla="*/ 560231 h 728058"/>
                <a:gd name="connsiteX75" fmla="*/ 560231 w 629656"/>
                <a:gd name="connsiteY75" fmla="*/ 560835 h 728058"/>
                <a:gd name="connsiteX76" fmla="*/ 564457 w 629656"/>
                <a:gd name="connsiteY76" fmla="*/ 567475 h 728058"/>
                <a:gd name="connsiteX77" fmla="*/ 563250 w 629656"/>
                <a:gd name="connsiteY77" fmla="*/ 569890 h 728058"/>
                <a:gd name="connsiteX78" fmla="*/ 569890 w 629656"/>
                <a:gd name="connsiteY78" fmla="*/ 572305 h 728058"/>
                <a:gd name="connsiteX79" fmla="*/ 570494 w 629656"/>
                <a:gd name="connsiteY79" fmla="*/ 577135 h 728058"/>
                <a:gd name="connsiteX80" fmla="*/ 566872 w 629656"/>
                <a:gd name="connsiteY80" fmla="*/ 580757 h 728058"/>
                <a:gd name="connsiteX81" fmla="*/ 568079 w 629656"/>
                <a:gd name="connsiteY81" fmla="*/ 589209 h 728058"/>
                <a:gd name="connsiteX82" fmla="*/ 566268 w 629656"/>
                <a:gd name="connsiteY82" fmla="*/ 598868 h 728058"/>
                <a:gd name="connsiteX83" fmla="*/ 560231 w 629656"/>
                <a:gd name="connsiteY83" fmla="*/ 602490 h 728058"/>
                <a:gd name="connsiteX84" fmla="*/ 552987 w 629656"/>
                <a:gd name="connsiteY84" fmla="*/ 597660 h 728058"/>
                <a:gd name="connsiteX85" fmla="*/ 548157 w 629656"/>
                <a:gd name="connsiteY85" fmla="*/ 601886 h 728058"/>
                <a:gd name="connsiteX86" fmla="*/ 541516 w 629656"/>
                <a:gd name="connsiteY86" fmla="*/ 603093 h 728058"/>
                <a:gd name="connsiteX87" fmla="*/ 539705 w 629656"/>
                <a:gd name="connsiteY87" fmla="*/ 598264 h 728058"/>
                <a:gd name="connsiteX88" fmla="*/ 531857 w 629656"/>
                <a:gd name="connsiteY88" fmla="*/ 597660 h 728058"/>
                <a:gd name="connsiteX89" fmla="*/ 530046 w 629656"/>
                <a:gd name="connsiteY89" fmla="*/ 592227 h 728058"/>
                <a:gd name="connsiteX90" fmla="*/ 526424 w 629656"/>
                <a:gd name="connsiteY90" fmla="*/ 586190 h 728058"/>
                <a:gd name="connsiteX91" fmla="*/ 527028 w 629656"/>
                <a:gd name="connsiteY91" fmla="*/ 578342 h 728058"/>
                <a:gd name="connsiteX92" fmla="*/ 525217 w 629656"/>
                <a:gd name="connsiteY92" fmla="*/ 574116 h 728058"/>
                <a:gd name="connsiteX93" fmla="*/ 520387 w 629656"/>
                <a:gd name="connsiteY93" fmla="*/ 574116 h 728058"/>
                <a:gd name="connsiteX94" fmla="*/ 516765 w 629656"/>
                <a:gd name="connsiteY94" fmla="*/ 577738 h 728058"/>
                <a:gd name="connsiteX95" fmla="*/ 520991 w 629656"/>
                <a:gd name="connsiteY95" fmla="*/ 583775 h 728058"/>
                <a:gd name="connsiteX96" fmla="*/ 517972 w 629656"/>
                <a:gd name="connsiteY96" fmla="*/ 586794 h 728058"/>
                <a:gd name="connsiteX97" fmla="*/ 518576 w 629656"/>
                <a:gd name="connsiteY97" fmla="*/ 591020 h 728058"/>
                <a:gd name="connsiteX98" fmla="*/ 510124 w 629656"/>
                <a:gd name="connsiteY98" fmla="*/ 591020 h 728058"/>
                <a:gd name="connsiteX99" fmla="*/ 505898 w 629656"/>
                <a:gd name="connsiteY99" fmla="*/ 595245 h 728058"/>
                <a:gd name="connsiteX100" fmla="*/ 498654 w 629656"/>
                <a:gd name="connsiteY100" fmla="*/ 593434 h 728058"/>
                <a:gd name="connsiteX101" fmla="*/ 496239 w 629656"/>
                <a:gd name="connsiteY101" fmla="*/ 594642 h 728058"/>
                <a:gd name="connsiteX102" fmla="*/ 490202 w 629656"/>
                <a:gd name="connsiteY102" fmla="*/ 592831 h 728058"/>
                <a:gd name="connsiteX103" fmla="*/ 481750 w 629656"/>
                <a:gd name="connsiteY103" fmla="*/ 584379 h 728058"/>
                <a:gd name="connsiteX104" fmla="*/ 480543 w 629656"/>
                <a:gd name="connsiteY104" fmla="*/ 591020 h 728058"/>
                <a:gd name="connsiteX105" fmla="*/ 485976 w 629656"/>
                <a:gd name="connsiteY105" fmla="*/ 595849 h 728058"/>
                <a:gd name="connsiteX106" fmla="*/ 490806 w 629656"/>
                <a:gd name="connsiteY106" fmla="*/ 596453 h 728058"/>
                <a:gd name="connsiteX107" fmla="*/ 485976 w 629656"/>
                <a:gd name="connsiteY107" fmla="*/ 602490 h 728058"/>
                <a:gd name="connsiteX108" fmla="*/ 479336 w 629656"/>
                <a:gd name="connsiteY108" fmla="*/ 613356 h 728058"/>
                <a:gd name="connsiteX109" fmla="*/ 477524 w 629656"/>
                <a:gd name="connsiteY109" fmla="*/ 620601 h 728058"/>
                <a:gd name="connsiteX110" fmla="*/ 480543 w 629656"/>
                <a:gd name="connsiteY110" fmla="*/ 634486 h 728058"/>
                <a:gd name="connsiteX111" fmla="*/ 475110 w 629656"/>
                <a:gd name="connsiteY111" fmla="*/ 634486 h 728058"/>
                <a:gd name="connsiteX112" fmla="*/ 472695 w 629656"/>
                <a:gd name="connsiteY112" fmla="*/ 638712 h 728058"/>
                <a:gd name="connsiteX113" fmla="*/ 475713 w 629656"/>
                <a:gd name="connsiteY113" fmla="*/ 639919 h 728058"/>
                <a:gd name="connsiteX114" fmla="*/ 476317 w 629656"/>
                <a:gd name="connsiteY114" fmla="*/ 646560 h 728058"/>
                <a:gd name="connsiteX115" fmla="*/ 479336 w 629656"/>
                <a:gd name="connsiteY115" fmla="*/ 648975 h 728058"/>
                <a:gd name="connsiteX116" fmla="*/ 484769 w 629656"/>
                <a:gd name="connsiteY116" fmla="*/ 648975 h 728058"/>
                <a:gd name="connsiteX117" fmla="*/ 488391 w 629656"/>
                <a:gd name="connsiteY117" fmla="*/ 652597 h 728058"/>
                <a:gd name="connsiteX118" fmla="*/ 485373 w 629656"/>
                <a:gd name="connsiteY118" fmla="*/ 656219 h 728058"/>
                <a:gd name="connsiteX119" fmla="*/ 478732 w 629656"/>
                <a:gd name="connsiteY119" fmla="*/ 658030 h 728058"/>
                <a:gd name="connsiteX120" fmla="*/ 472695 w 629656"/>
                <a:gd name="connsiteY120" fmla="*/ 664671 h 728058"/>
                <a:gd name="connsiteX121" fmla="*/ 467262 w 629656"/>
                <a:gd name="connsiteY121" fmla="*/ 665274 h 728058"/>
                <a:gd name="connsiteX122" fmla="*/ 462432 w 629656"/>
                <a:gd name="connsiteY122" fmla="*/ 670104 h 728058"/>
                <a:gd name="connsiteX123" fmla="*/ 458206 w 629656"/>
                <a:gd name="connsiteY123" fmla="*/ 666482 h 728058"/>
                <a:gd name="connsiteX124" fmla="*/ 454584 w 629656"/>
                <a:gd name="connsiteY124" fmla="*/ 667689 h 728058"/>
                <a:gd name="connsiteX125" fmla="*/ 453980 w 629656"/>
                <a:gd name="connsiteY125" fmla="*/ 673726 h 728058"/>
                <a:gd name="connsiteX126" fmla="*/ 450358 w 629656"/>
                <a:gd name="connsiteY126" fmla="*/ 675537 h 728058"/>
                <a:gd name="connsiteX127" fmla="*/ 446736 w 629656"/>
                <a:gd name="connsiteY127" fmla="*/ 680971 h 728058"/>
                <a:gd name="connsiteX128" fmla="*/ 443718 w 629656"/>
                <a:gd name="connsiteY128" fmla="*/ 679763 h 728058"/>
                <a:gd name="connsiteX129" fmla="*/ 439492 w 629656"/>
                <a:gd name="connsiteY129" fmla="*/ 680367 h 728058"/>
                <a:gd name="connsiteX130" fmla="*/ 432851 w 629656"/>
                <a:gd name="connsiteY130" fmla="*/ 685196 h 728058"/>
                <a:gd name="connsiteX131" fmla="*/ 425003 w 629656"/>
                <a:gd name="connsiteY131" fmla="*/ 685196 h 728058"/>
                <a:gd name="connsiteX132" fmla="*/ 420777 w 629656"/>
                <a:gd name="connsiteY132" fmla="*/ 683385 h 728058"/>
                <a:gd name="connsiteX133" fmla="*/ 417155 w 629656"/>
                <a:gd name="connsiteY133" fmla="*/ 679763 h 728058"/>
                <a:gd name="connsiteX134" fmla="*/ 413533 w 629656"/>
                <a:gd name="connsiteY134" fmla="*/ 681574 h 728058"/>
                <a:gd name="connsiteX135" fmla="*/ 410514 w 629656"/>
                <a:gd name="connsiteY135" fmla="*/ 680367 h 728058"/>
                <a:gd name="connsiteX136" fmla="*/ 406288 w 629656"/>
                <a:gd name="connsiteY136" fmla="*/ 674934 h 728058"/>
                <a:gd name="connsiteX137" fmla="*/ 401459 w 629656"/>
                <a:gd name="connsiteY137" fmla="*/ 665274 h 728058"/>
                <a:gd name="connsiteX138" fmla="*/ 396629 w 629656"/>
                <a:gd name="connsiteY138" fmla="*/ 667085 h 728058"/>
                <a:gd name="connsiteX139" fmla="*/ 391196 w 629656"/>
                <a:gd name="connsiteY139" fmla="*/ 662860 h 728058"/>
                <a:gd name="connsiteX140" fmla="*/ 386366 w 629656"/>
                <a:gd name="connsiteY140" fmla="*/ 665878 h 728058"/>
                <a:gd name="connsiteX141" fmla="*/ 377914 w 629656"/>
                <a:gd name="connsiteY141" fmla="*/ 667085 h 728058"/>
                <a:gd name="connsiteX142" fmla="*/ 376103 w 629656"/>
                <a:gd name="connsiteY142" fmla="*/ 679763 h 728058"/>
                <a:gd name="connsiteX143" fmla="*/ 371877 w 629656"/>
                <a:gd name="connsiteY143" fmla="*/ 679159 h 728058"/>
                <a:gd name="connsiteX144" fmla="*/ 369463 w 629656"/>
                <a:gd name="connsiteY144" fmla="*/ 675537 h 728058"/>
                <a:gd name="connsiteX145" fmla="*/ 361011 w 629656"/>
                <a:gd name="connsiteY145" fmla="*/ 675537 h 728058"/>
                <a:gd name="connsiteX146" fmla="*/ 360407 w 629656"/>
                <a:gd name="connsiteY146" fmla="*/ 679763 h 728058"/>
                <a:gd name="connsiteX147" fmla="*/ 348333 w 629656"/>
                <a:gd name="connsiteY147" fmla="*/ 682178 h 728058"/>
                <a:gd name="connsiteX148" fmla="*/ 347126 w 629656"/>
                <a:gd name="connsiteY148" fmla="*/ 677348 h 728058"/>
                <a:gd name="connsiteX149" fmla="*/ 336863 w 629656"/>
                <a:gd name="connsiteY149" fmla="*/ 674934 h 728058"/>
                <a:gd name="connsiteX150" fmla="*/ 323582 w 629656"/>
                <a:gd name="connsiteY150" fmla="*/ 667085 h 728058"/>
                <a:gd name="connsiteX151" fmla="*/ 323582 w 629656"/>
                <a:gd name="connsiteY151" fmla="*/ 672519 h 728058"/>
                <a:gd name="connsiteX152" fmla="*/ 313923 w 629656"/>
                <a:gd name="connsiteY152" fmla="*/ 678556 h 728058"/>
                <a:gd name="connsiteX153" fmla="*/ 311508 w 629656"/>
                <a:gd name="connsiteY153" fmla="*/ 684593 h 728058"/>
                <a:gd name="connsiteX154" fmla="*/ 310300 w 629656"/>
                <a:gd name="connsiteY154" fmla="*/ 690026 h 728058"/>
                <a:gd name="connsiteX155" fmla="*/ 306678 w 629656"/>
                <a:gd name="connsiteY155" fmla="*/ 689422 h 728058"/>
                <a:gd name="connsiteX156" fmla="*/ 301245 w 629656"/>
                <a:gd name="connsiteY156" fmla="*/ 695459 h 728058"/>
                <a:gd name="connsiteX157" fmla="*/ 303660 w 629656"/>
                <a:gd name="connsiteY157" fmla="*/ 699685 h 728058"/>
                <a:gd name="connsiteX158" fmla="*/ 297623 w 629656"/>
                <a:gd name="connsiteY158" fmla="*/ 699685 h 728058"/>
                <a:gd name="connsiteX159" fmla="*/ 295812 w 629656"/>
                <a:gd name="connsiteY159" fmla="*/ 708740 h 728058"/>
                <a:gd name="connsiteX160" fmla="*/ 291586 w 629656"/>
                <a:gd name="connsiteY160" fmla="*/ 711759 h 728058"/>
                <a:gd name="connsiteX161" fmla="*/ 290378 w 629656"/>
                <a:gd name="connsiteY161" fmla="*/ 715985 h 728058"/>
                <a:gd name="connsiteX162" fmla="*/ 295208 w 629656"/>
                <a:gd name="connsiteY162" fmla="*/ 719003 h 728058"/>
                <a:gd name="connsiteX163" fmla="*/ 292190 w 629656"/>
                <a:gd name="connsiteY163" fmla="*/ 725644 h 728058"/>
                <a:gd name="connsiteX164" fmla="*/ 281323 w 629656"/>
                <a:gd name="connsiteY164" fmla="*/ 728059 h 728058"/>
                <a:gd name="connsiteX165" fmla="*/ 275890 w 629656"/>
                <a:gd name="connsiteY165" fmla="*/ 720814 h 728058"/>
                <a:gd name="connsiteX166" fmla="*/ 277701 w 629656"/>
                <a:gd name="connsiteY166" fmla="*/ 714777 h 728058"/>
                <a:gd name="connsiteX167" fmla="*/ 273475 w 629656"/>
                <a:gd name="connsiteY167" fmla="*/ 711155 h 728058"/>
                <a:gd name="connsiteX168" fmla="*/ 268042 w 629656"/>
                <a:gd name="connsiteY168" fmla="*/ 709344 h 728058"/>
                <a:gd name="connsiteX169" fmla="*/ 268042 w 629656"/>
                <a:gd name="connsiteY169" fmla="*/ 704515 h 728058"/>
                <a:gd name="connsiteX170" fmla="*/ 265023 w 629656"/>
                <a:gd name="connsiteY170" fmla="*/ 700289 h 728058"/>
                <a:gd name="connsiteX171" fmla="*/ 271060 w 629656"/>
                <a:gd name="connsiteY171" fmla="*/ 697270 h 728058"/>
                <a:gd name="connsiteX172" fmla="*/ 272871 w 629656"/>
                <a:gd name="connsiteY172" fmla="*/ 693648 h 728058"/>
                <a:gd name="connsiteX173" fmla="*/ 271060 w 629656"/>
                <a:gd name="connsiteY173" fmla="*/ 690026 h 728058"/>
                <a:gd name="connsiteX174" fmla="*/ 272871 w 629656"/>
                <a:gd name="connsiteY174" fmla="*/ 685196 h 728058"/>
                <a:gd name="connsiteX175" fmla="*/ 277701 w 629656"/>
                <a:gd name="connsiteY175" fmla="*/ 685196 h 728058"/>
                <a:gd name="connsiteX176" fmla="*/ 280116 w 629656"/>
                <a:gd name="connsiteY176" fmla="*/ 680367 h 728058"/>
                <a:gd name="connsiteX177" fmla="*/ 275890 w 629656"/>
                <a:gd name="connsiteY177" fmla="*/ 671915 h 728058"/>
                <a:gd name="connsiteX178" fmla="*/ 272871 w 629656"/>
                <a:gd name="connsiteY178" fmla="*/ 670104 h 728058"/>
                <a:gd name="connsiteX179" fmla="*/ 273475 w 629656"/>
                <a:gd name="connsiteY179" fmla="*/ 661652 h 728058"/>
                <a:gd name="connsiteX180" fmla="*/ 269853 w 629656"/>
                <a:gd name="connsiteY180" fmla="*/ 659841 h 728058"/>
                <a:gd name="connsiteX181" fmla="*/ 264419 w 629656"/>
                <a:gd name="connsiteY181" fmla="*/ 664067 h 728058"/>
                <a:gd name="connsiteX182" fmla="*/ 263212 w 629656"/>
                <a:gd name="connsiteY182" fmla="*/ 670708 h 728058"/>
                <a:gd name="connsiteX183" fmla="*/ 259590 w 629656"/>
                <a:gd name="connsiteY183" fmla="*/ 672519 h 728058"/>
                <a:gd name="connsiteX184" fmla="*/ 257779 w 629656"/>
                <a:gd name="connsiteY184" fmla="*/ 667689 h 728058"/>
                <a:gd name="connsiteX185" fmla="*/ 253553 w 629656"/>
                <a:gd name="connsiteY185" fmla="*/ 668293 h 728058"/>
                <a:gd name="connsiteX186" fmla="*/ 251742 w 629656"/>
                <a:gd name="connsiteY186" fmla="*/ 664671 h 728058"/>
                <a:gd name="connsiteX187" fmla="*/ 253553 w 629656"/>
                <a:gd name="connsiteY187" fmla="*/ 659841 h 728058"/>
                <a:gd name="connsiteX188" fmla="*/ 249931 w 629656"/>
                <a:gd name="connsiteY188" fmla="*/ 658634 h 728058"/>
                <a:gd name="connsiteX189" fmla="*/ 249931 w 629656"/>
                <a:gd name="connsiteY189" fmla="*/ 655011 h 728058"/>
                <a:gd name="connsiteX190" fmla="*/ 252949 w 629656"/>
                <a:gd name="connsiteY190" fmla="*/ 652597 h 728058"/>
                <a:gd name="connsiteX191" fmla="*/ 253553 w 629656"/>
                <a:gd name="connsiteY191" fmla="*/ 645956 h 728058"/>
                <a:gd name="connsiteX192" fmla="*/ 248120 w 629656"/>
                <a:gd name="connsiteY192" fmla="*/ 642334 h 728058"/>
                <a:gd name="connsiteX193" fmla="*/ 245705 w 629656"/>
                <a:gd name="connsiteY193" fmla="*/ 650182 h 728058"/>
                <a:gd name="connsiteX194" fmla="*/ 240272 w 629656"/>
                <a:gd name="connsiteY194" fmla="*/ 649578 h 728058"/>
                <a:gd name="connsiteX195" fmla="*/ 235442 w 629656"/>
                <a:gd name="connsiteY195" fmla="*/ 653804 h 728058"/>
                <a:gd name="connsiteX196" fmla="*/ 230009 w 629656"/>
                <a:gd name="connsiteY196" fmla="*/ 655615 h 728058"/>
                <a:gd name="connsiteX197" fmla="*/ 225783 w 629656"/>
                <a:gd name="connsiteY197" fmla="*/ 649578 h 728058"/>
                <a:gd name="connsiteX198" fmla="*/ 226386 w 629656"/>
                <a:gd name="connsiteY198" fmla="*/ 647767 h 728058"/>
                <a:gd name="connsiteX199" fmla="*/ 220349 w 629656"/>
                <a:gd name="connsiteY199" fmla="*/ 644749 h 728058"/>
                <a:gd name="connsiteX200" fmla="*/ 216727 w 629656"/>
                <a:gd name="connsiteY200" fmla="*/ 635090 h 728058"/>
                <a:gd name="connsiteX201" fmla="*/ 205861 w 629656"/>
                <a:gd name="connsiteY201" fmla="*/ 631467 h 728058"/>
                <a:gd name="connsiteX202" fmla="*/ 201031 w 629656"/>
                <a:gd name="connsiteY202" fmla="*/ 631467 h 728058"/>
                <a:gd name="connsiteX203" fmla="*/ 195598 w 629656"/>
                <a:gd name="connsiteY203" fmla="*/ 627845 h 728058"/>
                <a:gd name="connsiteX204" fmla="*/ 191372 w 629656"/>
                <a:gd name="connsiteY204" fmla="*/ 623016 h 728058"/>
                <a:gd name="connsiteX205" fmla="*/ 185939 w 629656"/>
                <a:gd name="connsiteY205" fmla="*/ 627241 h 728058"/>
                <a:gd name="connsiteX206" fmla="*/ 178091 w 629656"/>
                <a:gd name="connsiteY206" fmla="*/ 629053 h 728058"/>
                <a:gd name="connsiteX207" fmla="*/ 175676 w 629656"/>
                <a:gd name="connsiteY207" fmla="*/ 630260 h 728058"/>
                <a:gd name="connsiteX208" fmla="*/ 169639 w 629656"/>
                <a:gd name="connsiteY208" fmla="*/ 628449 h 728058"/>
                <a:gd name="connsiteX209" fmla="*/ 166620 w 629656"/>
                <a:gd name="connsiteY209" fmla="*/ 633278 h 728058"/>
                <a:gd name="connsiteX210" fmla="*/ 158169 w 629656"/>
                <a:gd name="connsiteY210" fmla="*/ 639919 h 728058"/>
                <a:gd name="connsiteX211" fmla="*/ 158169 w 629656"/>
                <a:gd name="connsiteY211" fmla="*/ 644145 h 728058"/>
                <a:gd name="connsiteX212" fmla="*/ 146698 w 629656"/>
                <a:gd name="connsiteY212" fmla="*/ 641730 h 728058"/>
                <a:gd name="connsiteX213" fmla="*/ 144284 w 629656"/>
                <a:gd name="connsiteY213" fmla="*/ 639315 h 728058"/>
                <a:gd name="connsiteX214" fmla="*/ 133417 w 629656"/>
                <a:gd name="connsiteY214" fmla="*/ 635090 h 728058"/>
                <a:gd name="connsiteX215" fmla="*/ 122551 w 629656"/>
                <a:gd name="connsiteY215" fmla="*/ 634486 h 728058"/>
                <a:gd name="connsiteX216" fmla="*/ 114099 w 629656"/>
                <a:gd name="connsiteY216" fmla="*/ 633278 h 728058"/>
                <a:gd name="connsiteX217" fmla="*/ 109269 w 629656"/>
                <a:gd name="connsiteY217" fmla="*/ 633882 h 728058"/>
                <a:gd name="connsiteX218" fmla="*/ 85725 w 629656"/>
                <a:gd name="connsiteY218" fmla="*/ 632071 h 728058"/>
                <a:gd name="connsiteX219" fmla="*/ 77877 w 629656"/>
                <a:gd name="connsiteY219" fmla="*/ 632071 h 728058"/>
                <a:gd name="connsiteX220" fmla="*/ 40448 w 629656"/>
                <a:gd name="connsiteY220" fmla="*/ 629053 h 728058"/>
                <a:gd name="connsiteX221" fmla="*/ 3622 w 629656"/>
                <a:gd name="connsiteY221" fmla="*/ 628449 h 728058"/>
                <a:gd name="connsiteX222" fmla="*/ 1811 w 629656"/>
                <a:gd name="connsiteY222" fmla="*/ 622412 h 728058"/>
                <a:gd name="connsiteX223" fmla="*/ 5433 w 629656"/>
                <a:gd name="connsiteY223" fmla="*/ 608527 h 728058"/>
                <a:gd name="connsiteX224" fmla="*/ 9055 w 629656"/>
                <a:gd name="connsiteY224" fmla="*/ 605508 h 728058"/>
                <a:gd name="connsiteX225" fmla="*/ 18111 w 629656"/>
                <a:gd name="connsiteY225" fmla="*/ 591020 h 728058"/>
                <a:gd name="connsiteX226" fmla="*/ 18111 w 629656"/>
                <a:gd name="connsiteY226" fmla="*/ 587398 h 728058"/>
                <a:gd name="connsiteX227" fmla="*/ 19318 w 629656"/>
                <a:gd name="connsiteY227" fmla="*/ 574720 h 728058"/>
                <a:gd name="connsiteX228" fmla="*/ 17507 w 629656"/>
                <a:gd name="connsiteY228" fmla="*/ 559024 h 728058"/>
                <a:gd name="connsiteX229" fmla="*/ 12678 w 629656"/>
                <a:gd name="connsiteY229" fmla="*/ 549364 h 728058"/>
                <a:gd name="connsiteX230" fmla="*/ 4830 w 629656"/>
                <a:gd name="connsiteY230" fmla="*/ 538498 h 728058"/>
                <a:gd name="connsiteX231" fmla="*/ 604 w 629656"/>
                <a:gd name="connsiteY231" fmla="*/ 535480 h 728058"/>
                <a:gd name="connsiteX232" fmla="*/ 0 w 629656"/>
                <a:gd name="connsiteY232" fmla="*/ 530046 h 728058"/>
                <a:gd name="connsiteX233" fmla="*/ 6037 w 629656"/>
                <a:gd name="connsiteY233" fmla="*/ 522198 h 728058"/>
                <a:gd name="connsiteX234" fmla="*/ 11470 w 629656"/>
                <a:gd name="connsiteY234" fmla="*/ 520991 h 728058"/>
                <a:gd name="connsiteX235" fmla="*/ 13281 w 629656"/>
                <a:gd name="connsiteY235" fmla="*/ 515557 h 728058"/>
                <a:gd name="connsiteX236" fmla="*/ 12074 w 629656"/>
                <a:gd name="connsiteY236" fmla="*/ 511935 h 728058"/>
                <a:gd name="connsiteX237" fmla="*/ 18715 w 629656"/>
                <a:gd name="connsiteY237" fmla="*/ 512539 h 728058"/>
                <a:gd name="connsiteX238" fmla="*/ 20526 w 629656"/>
                <a:gd name="connsiteY238" fmla="*/ 504691 h 728058"/>
                <a:gd name="connsiteX239" fmla="*/ 23544 w 629656"/>
                <a:gd name="connsiteY239" fmla="*/ 501069 h 728058"/>
                <a:gd name="connsiteX240" fmla="*/ 34411 w 629656"/>
                <a:gd name="connsiteY240" fmla="*/ 493221 h 728058"/>
                <a:gd name="connsiteX241" fmla="*/ 37429 w 629656"/>
                <a:gd name="connsiteY241" fmla="*/ 496843 h 728058"/>
                <a:gd name="connsiteX242" fmla="*/ 42259 w 629656"/>
                <a:gd name="connsiteY242" fmla="*/ 495032 h 728058"/>
                <a:gd name="connsiteX243" fmla="*/ 43466 w 629656"/>
                <a:gd name="connsiteY243" fmla="*/ 491409 h 728058"/>
                <a:gd name="connsiteX244" fmla="*/ 39844 w 629656"/>
                <a:gd name="connsiteY244" fmla="*/ 488995 h 728058"/>
                <a:gd name="connsiteX245" fmla="*/ 44674 w 629656"/>
                <a:gd name="connsiteY245" fmla="*/ 484769 h 728058"/>
                <a:gd name="connsiteX246" fmla="*/ 45277 w 629656"/>
                <a:gd name="connsiteY246" fmla="*/ 478732 h 728058"/>
                <a:gd name="connsiteX247" fmla="*/ 51918 w 629656"/>
                <a:gd name="connsiteY247" fmla="*/ 471488 h 728058"/>
                <a:gd name="connsiteX248" fmla="*/ 57351 w 629656"/>
                <a:gd name="connsiteY248" fmla="*/ 470280 h 728058"/>
                <a:gd name="connsiteX249" fmla="*/ 67010 w 629656"/>
                <a:gd name="connsiteY249" fmla="*/ 461225 h 728058"/>
                <a:gd name="connsiteX250" fmla="*/ 74255 w 629656"/>
                <a:gd name="connsiteY250" fmla="*/ 449754 h 728058"/>
                <a:gd name="connsiteX251" fmla="*/ 78481 w 629656"/>
                <a:gd name="connsiteY251" fmla="*/ 448547 h 728058"/>
                <a:gd name="connsiteX252" fmla="*/ 82707 w 629656"/>
                <a:gd name="connsiteY252" fmla="*/ 443717 h 728058"/>
                <a:gd name="connsiteX253" fmla="*/ 80895 w 629656"/>
                <a:gd name="connsiteY253" fmla="*/ 436473 h 728058"/>
                <a:gd name="connsiteX254" fmla="*/ 86329 w 629656"/>
                <a:gd name="connsiteY254" fmla="*/ 435266 h 728058"/>
                <a:gd name="connsiteX255" fmla="*/ 85121 w 629656"/>
                <a:gd name="connsiteY255" fmla="*/ 431040 h 728058"/>
                <a:gd name="connsiteX256" fmla="*/ 89347 w 629656"/>
                <a:gd name="connsiteY256" fmla="*/ 425003 h 728058"/>
                <a:gd name="connsiteX257" fmla="*/ 91158 w 629656"/>
                <a:gd name="connsiteY257" fmla="*/ 418966 h 728058"/>
                <a:gd name="connsiteX258" fmla="*/ 94177 w 629656"/>
                <a:gd name="connsiteY258" fmla="*/ 417759 h 728058"/>
                <a:gd name="connsiteX259" fmla="*/ 100817 w 629656"/>
                <a:gd name="connsiteY259" fmla="*/ 418966 h 728058"/>
                <a:gd name="connsiteX260" fmla="*/ 102629 w 629656"/>
                <a:gd name="connsiteY260" fmla="*/ 417759 h 728058"/>
                <a:gd name="connsiteX261" fmla="*/ 100817 w 629656"/>
                <a:gd name="connsiteY261" fmla="*/ 412929 h 728058"/>
                <a:gd name="connsiteX262" fmla="*/ 101421 w 629656"/>
                <a:gd name="connsiteY262" fmla="*/ 409910 h 728058"/>
                <a:gd name="connsiteX263" fmla="*/ 107458 w 629656"/>
                <a:gd name="connsiteY263" fmla="*/ 405081 h 728058"/>
                <a:gd name="connsiteX264" fmla="*/ 112288 w 629656"/>
                <a:gd name="connsiteY264" fmla="*/ 403270 h 728058"/>
                <a:gd name="connsiteX265" fmla="*/ 112891 w 629656"/>
                <a:gd name="connsiteY265" fmla="*/ 400251 h 728058"/>
                <a:gd name="connsiteX266" fmla="*/ 123154 w 629656"/>
                <a:gd name="connsiteY266" fmla="*/ 390592 h 728058"/>
                <a:gd name="connsiteX267" fmla="*/ 128588 w 629656"/>
                <a:gd name="connsiteY267" fmla="*/ 389988 h 728058"/>
                <a:gd name="connsiteX268" fmla="*/ 130399 w 629656"/>
                <a:gd name="connsiteY268" fmla="*/ 387574 h 728058"/>
                <a:gd name="connsiteX269" fmla="*/ 137039 w 629656"/>
                <a:gd name="connsiteY269" fmla="*/ 382744 h 728058"/>
                <a:gd name="connsiteX270" fmla="*/ 135832 w 629656"/>
                <a:gd name="connsiteY270" fmla="*/ 379726 h 728058"/>
                <a:gd name="connsiteX271" fmla="*/ 137039 w 629656"/>
                <a:gd name="connsiteY271" fmla="*/ 374292 h 728058"/>
                <a:gd name="connsiteX272" fmla="*/ 139454 w 629656"/>
                <a:gd name="connsiteY272" fmla="*/ 371878 h 728058"/>
                <a:gd name="connsiteX273" fmla="*/ 140058 w 629656"/>
                <a:gd name="connsiteY273" fmla="*/ 367048 h 728058"/>
                <a:gd name="connsiteX274" fmla="*/ 144284 w 629656"/>
                <a:gd name="connsiteY274" fmla="*/ 365841 h 728058"/>
                <a:gd name="connsiteX275" fmla="*/ 149717 w 629656"/>
                <a:gd name="connsiteY275" fmla="*/ 371878 h 728058"/>
                <a:gd name="connsiteX276" fmla="*/ 161187 w 629656"/>
                <a:gd name="connsiteY276" fmla="*/ 368859 h 728058"/>
                <a:gd name="connsiteX277" fmla="*/ 167224 w 629656"/>
                <a:gd name="connsiteY277" fmla="*/ 364633 h 728058"/>
                <a:gd name="connsiteX278" fmla="*/ 169035 w 629656"/>
                <a:gd name="connsiteY278" fmla="*/ 359200 h 728058"/>
                <a:gd name="connsiteX279" fmla="*/ 166017 w 629656"/>
                <a:gd name="connsiteY279" fmla="*/ 351352 h 728058"/>
                <a:gd name="connsiteX280" fmla="*/ 155150 w 629656"/>
                <a:gd name="connsiteY280" fmla="*/ 349541 h 728058"/>
                <a:gd name="connsiteX281" fmla="*/ 148510 w 629656"/>
                <a:gd name="connsiteY281" fmla="*/ 351352 h 728058"/>
                <a:gd name="connsiteX282" fmla="*/ 149717 w 629656"/>
                <a:gd name="connsiteY282" fmla="*/ 355578 h 728058"/>
                <a:gd name="connsiteX283" fmla="*/ 147302 w 629656"/>
                <a:gd name="connsiteY283" fmla="*/ 359804 h 728058"/>
                <a:gd name="connsiteX284" fmla="*/ 143076 w 629656"/>
                <a:gd name="connsiteY284" fmla="*/ 361615 h 728058"/>
                <a:gd name="connsiteX285" fmla="*/ 138850 w 629656"/>
                <a:gd name="connsiteY285" fmla="*/ 361011 h 728058"/>
                <a:gd name="connsiteX286" fmla="*/ 138247 w 629656"/>
                <a:gd name="connsiteY286" fmla="*/ 353767 h 728058"/>
                <a:gd name="connsiteX287" fmla="*/ 130399 w 629656"/>
                <a:gd name="connsiteY287" fmla="*/ 349541 h 728058"/>
                <a:gd name="connsiteX288" fmla="*/ 129191 w 629656"/>
                <a:gd name="connsiteY288" fmla="*/ 338674 h 728058"/>
                <a:gd name="connsiteX289" fmla="*/ 132210 w 629656"/>
                <a:gd name="connsiteY289" fmla="*/ 332033 h 728058"/>
                <a:gd name="connsiteX290" fmla="*/ 131606 w 629656"/>
                <a:gd name="connsiteY290" fmla="*/ 328411 h 728058"/>
                <a:gd name="connsiteX291" fmla="*/ 134021 w 629656"/>
                <a:gd name="connsiteY291" fmla="*/ 322374 h 728058"/>
                <a:gd name="connsiteX292" fmla="*/ 131606 w 629656"/>
                <a:gd name="connsiteY292" fmla="*/ 316337 h 728058"/>
                <a:gd name="connsiteX293" fmla="*/ 135228 w 629656"/>
                <a:gd name="connsiteY293" fmla="*/ 310300 h 728058"/>
                <a:gd name="connsiteX294" fmla="*/ 140058 w 629656"/>
                <a:gd name="connsiteY294" fmla="*/ 310300 h 728058"/>
                <a:gd name="connsiteX295" fmla="*/ 148510 w 629656"/>
                <a:gd name="connsiteY295" fmla="*/ 286756 h 728058"/>
                <a:gd name="connsiteX296" fmla="*/ 155150 w 629656"/>
                <a:gd name="connsiteY296" fmla="*/ 280116 h 728058"/>
                <a:gd name="connsiteX297" fmla="*/ 158772 w 629656"/>
                <a:gd name="connsiteY297" fmla="*/ 271060 h 728058"/>
                <a:gd name="connsiteX298" fmla="*/ 149113 w 629656"/>
                <a:gd name="connsiteY298" fmla="*/ 261401 h 728058"/>
                <a:gd name="connsiteX299" fmla="*/ 145491 w 629656"/>
                <a:gd name="connsiteY299" fmla="*/ 262608 h 728058"/>
                <a:gd name="connsiteX300" fmla="*/ 144284 w 629656"/>
                <a:gd name="connsiteY300" fmla="*/ 257175 h 728058"/>
                <a:gd name="connsiteX301" fmla="*/ 149717 w 629656"/>
                <a:gd name="connsiteY301" fmla="*/ 254760 h 728058"/>
                <a:gd name="connsiteX302" fmla="*/ 150924 w 629656"/>
                <a:gd name="connsiteY302" fmla="*/ 251742 h 728058"/>
                <a:gd name="connsiteX303" fmla="*/ 150321 w 629656"/>
                <a:gd name="connsiteY303" fmla="*/ 245101 h 728058"/>
                <a:gd name="connsiteX304" fmla="*/ 145491 w 629656"/>
                <a:gd name="connsiteY304" fmla="*/ 231820 h 728058"/>
                <a:gd name="connsiteX305" fmla="*/ 135228 w 629656"/>
                <a:gd name="connsiteY305" fmla="*/ 213709 h 728058"/>
                <a:gd name="connsiteX306" fmla="*/ 132813 w 629656"/>
                <a:gd name="connsiteY306" fmla="*/ 207672 h 728058"/>
                <a:gd name="connsiteX307" fmla="*/ 132813 w 629656"/>
                <a:gd name="connsiteY307" fmla="*/ 202239 h 728058"/>
                <a:gd name="connsiteX308" fmla="*/ 140058 w 629656"/>
                <a:gd name="connsiteY308" fmla="*/ 199220 h 728058"/>
                <a:gd name="connsiteX309" fmla="*/ 138247 w 629656"/>
                <a:gd name="connsiteY309" fmla="*/ 194391 h 728058"/>
                <a:gd name="connsiteX310" fmla="*/ 141869 w 629656"/>
                <a:gd name="connsiteY310" fmla="*/ 185335 h 728058"/>
                <a:gd name="connsiteX311" fmla="*/ 140661 w 629656"/>
                <a:gd name="connsiteY311" fmla="*/ 181713 h 728058"/>
                <a:gd name="connsiteX312" fmla="*/ 149113 w 629656"/>
                <a:gd name="connsiteY312" fmla="*/ 173261 h 728058"/>
                <a:gd name="connsiteX313" fmla="*/ 149717 w 629656"/>
                <a:gd name="connsiteY313" fmla="*/ 168432 h 728058"/>
                <a:gd name="connsiteX314" fmla="*/ 154547 w 629656"/>
                <a:gd name="connsiteY314" fmla="*/ 169035 h 728058"/>
                <a:gd name="connsiteX315" fmla="*/ 160583 w 629656"/>
                <a:gd name="connsiteY315" fmla="*/ 162395 h 728058"/>
                <a:gd name="connsiteX316" fmla="*/ 165413 w 629656"/>
                <a:gd name="connsiteY316" fmla="*/ 159376 h 728058"/>
                <a:gd name="connsiteX317" fmla="*/ 170846 w 629656"/>
                <a:gd name="connsiteY317" fmla="*/ 158772 h 728058"/>
                <a:gd name="connsiteX318" fmla="*/ 172054 w 629656"/>
                <a:gd name="connsiteY318" fmla="*/ 150321 h 728058"/>
                <a:gd name="connsiteX319" fmla="*/ 178091 w 629656"/>
                <a:gd name="connsiteY319" fmla="*/ 155754 h 728058"/>
                <a:gd name="connsiteX320" fmla="*/ 191372 w 629656"/>
                <a:gd name="connsiteY320" fmla="*/ 149717 h 728058"/>
                <a:gd name="connsiteX321" fmla="*/ 194994 w 629656"/>
                <a:gd name="connsiteY321" fmla="*/ 146095 h 728058"/>
                <a:gd name="connsiteX322" fmla="*/ 194994 w 629656"/>
                <a:gd name="connsiteY322" fmla="*/ 141869 h 728058"/>
                <a:gd name="connsiteX323" fmla="*/ 200427 w 629656"/>
                <a:gd name="connsiteY323" fmla="*/ 138247 h 728058"/>
                <a:gd name="connsiteX324" fmla="*/ 205257 w 629656"/>
                <a:gd name="connsiteY324" fmla="*/ 132813 h 728058"/>
                <a:gd name="connsiteX325" fmla="*/ 204050 w 629656"/>
                <a:gd name="connsiteY325" fmla="*/ 129191 h 728058"/>
                <a:gd name="connsiteX326" fmla="*/ 211898 w 629656"/>
                <a:gd name="connsiteY326" fmla="*/ 127984 h 728058"/>
                <a:gd name="connsiteX327" fmla="*/ 213105 w 629656"/>
                <a:gd name="connsiteY327" fmla="*/ 124965 h 728058"/>
                <a:gd name="connsiteX328" fmla="*/ 216727 w 629656"/>
                <a:gd name="connsiteY328" fmla="*/ 124362 h 728058"/>
                <a:gd name="connsiteX329" fmla="*/ 223972 w 629656"/>
                <a:gd name="connsiteY329" fmla="*/ 126776 h 728058"/>
                <a:gd name="connsiteX330" fmla="*/ 231820 w 629656"/>
                <a:gd name="connsiteY330" fmla="*/ 133417 h 728058"/>
                <a:gd name="connsiteX331" fmla="*/ 237253 w 629656"/>
                <a:gd name="connsiteY331" fmla="*/ 131002 h 728058"/>
                <a:gd name="connsiteX332" fmla="*/ 242686 w 629656"/>
                <a:gd name="connsiteY332" fmla="*/ 130399 h 728058"/>
                <a:gd name="connsiteX333" fmla="*/ 246308 w 629656"/>
                <a:gd name="connsiteY333" fmla="*/ 126173 h 728058"/>
                <a:gd name="connsiteX334" fmla="*/ 249931 w 629656"/>
                <a:gd name="connsiteY334" fmla="*/ 124965 h 728058"/>
                <a:gd name="connsiteX335" fmla="*/ 257175 w 629656"/>
                <a:gd name="connsiteY335" fmla="*/ 120136 h 728058"/>
                <a:gd name="connsiteX336" fmla="*/ 263816 w 629656"/>
                <a:gd name="connsiteY336" fmla="*/ 120739 h 728058"/>
                <a:gd name="connsiteX337" fmla="*/ 265023 w 629656"/>
                <a:gd name="connsiteY337" fmla="*/ 123758 h 728058"/>
                <a:gd name="connsiteX338" fmla="*/ 270456 w 629656"/>
                <a:gd name="connsiteY338" fmla="*/ 120136 h 728058"/>
                <a:gd name="connsiteX339" fmla="*/ 272267 w 629656"/>
                <a:gd name="connsiteY339" fmla="*/ 112288 h 728058"/>
                <a:gd name="connsiteX340" fmla="*/ 275890 w 629656"/>
                <a:gd name="connsiteY340" fmla="*/ 111684 h 728058"/>
                <a:gd name="connsiteX341" fmla="*/ 281323 w 629656"/>
                <a:gd name="connsiteY341" fmla="*/ 118928 h 728058"/>
                <a:gd name="connsiteX342" fmla="*/ 288567 w 629656"/>
                <a:gd name="connsiteY342" fmla="*/ 112891 h 728058"/>
                <a:gd name="connsiteX343" fmla="*/ 290982 w 629656"/>
                <a:gd name="connsiteY343" fmla="*/ 105647 h 728058"/>
                <a:gd name="connsiteX344" fmla="*/ 295812 w 629656"/>
                <a:gd name="connsiteY344" fmla="*/ 102629 h 728058"/>
                <a:gd name="connsiteX345" fmla="*/ 298830 w 629656"/>
                <a:gd name="connsiteY345" fmla="*/ 91158 h 728058"/>
                <a:gd name="connsiteX346" fmla="*/ 297623 w 629656"/>
                <a:gd name="connsiteY346" fmla="*/ 87536 h 728058"/>
                <a:gd name="connsiteX347" fmla="*/ 303660 w 629656"/>
                <a:gd name="connsiteY347" fmla="*/ 87536 h 728058"/>
                <a:gd name="connsiteX348" fmla="*/ 307282 w 629656"/>
                <a:gd name="connsiteY348" fmla="*/ 82103 h 728058"/>
                <a:gd name="connsiteX349" fmla="*/ 306074 w 629656"/>
                <a:gd name="connsiteY349" fmla="*/ 77273 h 728058"/>
                <a:gd name="connsiteX350" fmla="*/ 307886 w 629656"/>
                <a:gd name="connsiteY350" fmla="*/ 74859 h 728058"/>
                <a:gd name="connsiteX351" fmla="*/ 302452 w 629656"/>
                <a:gd name="connsiteY351" fmla="*/ 70029 h 728058"/>
                <a:gd name="connsiteX352" fmla="*/ 301849 w 629656"/>
                <a:gd name="connsiteY352" fmla="*/ 61577 h 728058"/>
                <a:gd name="connsiteX353" fmla="*/ 298830 w 629656"/>
                <a:gd name="connsiteY353" fmla="*/ 57955 h 728058"/>
                <a:gd name="connsiteX354" fmla="*/ 299434 w 629656"/>
                <a:gd name="connsiteY354" fmla="*/ 57351 h 728058"/>
                <a:gd name="connsiteX355" fmla="*/ 299434 w 629656"/>
                <a:gd name="connsiteY355" fmla="*/ 56748 h 728058"/>
                <a:gd name="connsiteX356" fmla="*/ 300641 w 629656"/>
                <a:gd name="connsiteY356" fmla="*/ 56144 h 728058"/>
                <a:gd name="connsiteX357" fmla="*/ 303056 w 629656"/>
                <a:gd name="connsiteY357" fmla="*/ 57351 h 728058"/>
                <a:gd name="connsiteX358" fmla="*/ 303660 w 629656"/>
                <a:gd name="connsiteY358" fmla="*/ 57955 h 728058"/>
                <a:gd name="connsiteX359" fmla="*/ 310300 w 629656"/>
                <a:gd name="connsiteY359" fmla="*/ 60370 h 728058"/>
                <a:gd name="connsiteX360" fmla="*/ 318148 w 629656"/>
                <a:gd name="connsiteY360" fmla="*/ 61577 h 728058"/>
                <a:gd name="connsiteX361" fmla="*/ 321167 w 629656"/>
                <a:gd name="connsiteY361" fmla="*/ 60973 h 728058"/>
                <a:gd name="connsiteX362" fmla="*/ 321771 w 629656"/>
                <a:gd name="connsiteY362" fmla="*/ 60973 h 728058"/>
                <a:gd name="connsiteX363" fmla="*/ 329619 w 629656"/>
                <a:gd name="connsiteY363" fmla="*/ 57955 h 728058"/>
                <a:gd name="connsiteX364" fmla="*/ 329015 w 629656"/>
                <a:gd name="connsiteY364" fmla="*/ 62785 h 728058"/>
                <a:gd name="connsiteX365" fmla="*/ 333241 w 629656"/>
                <a:gd name="connsiteY365" fmla="*/ 64596 h 728058"/>
                <a:gd name="connsiteX366" fmla="*/ 333241 w 629656"/>
                <a:gd name="connsiteY366" fmla="*/ 70029 h 728058"/>
                <a:gd name="connsiteX367" fmla="*/ 336259 w 629656"/>
                <a:gd name="connsiteY367" fmla="*/ 72444 h 728058"/>
                <a:gd name="connsiteX368" fmla="*/ 336259 w 629656"/>
                <a:gd name="connsiteY368" fmla="*/ 71840 h 728058"/>
                <a:gd name="connsiteX369" fmla="*/ 338674 w 629656"/>
                <a:gd name="connsiteY369" fmla="*/ 67614 h 728058"/>
                <a:gd name="connsiteX370" fmla="*/ 340485 w 629656"/>
                <a:gd name="connsiteY370" fmla="*/ 57351 h 728058"/>
                <a:gd name="connsiteX371" fmla="*/ 344711 w 629656"/>
                <a:gd name="connsiteY371" fmla="*/ 52522 h 728058"/>
                <a:gd name="connsiteX372" fmla="*/ 354370 w 629656"/>
                <a:gd name="connsiteY372" fmla="*/ 47692 h 728058"/>
                <a:gd name="connsiteX373" fmla="*/ 365841 w 629656"/>
                <a:gd name="connsiteY373" fmla="*/ 45881 h 728058"/>
                <a:gd name="connsiteX374" fmla="*/ 373689 w 629656"/>
                <a:gd name="connsiteY374" fmla="*/ 42863 h 728058"/>
                <a:gd name="connsiteX375" fmla="*/ 379122 w 629656"/>
                <a:gd name="connsiteY375" fmla="*/ 38637 h 728058"/>
                <a:gd name="connsiteX376" fmla="*/ 386366 w 629656"/>
                <a:gd name="connsiteY376" fmla="*/ 24148 h 728058"/>
                <a:gd name="connsiteX377" fmla="*/ 393007 w 629656"/>
                <a:gd name="connsiteY377" fmla="*/ 24752 h 728058"/>
                <a:gd name="connsiteX378" fmla="*/ 397837 w 629656"/>
                <a:gd name="connsiteY378" fmla="*/ 21733 h 728058"/>
                <a:gd name="connsiteX379" fmla="*/ 402666 w 629656"/>
                <a:gd name="connsiteY379" fmla="*/ 16300 h 728058"/>
                <a:gd name="connsiteX380" fmla="*/ 405081 w 629656"/>
                <a:gd name="connsiteY380" fmla="*/ 9055 h 728058"/>
                <a:gd name="connsiteX381" fmla="*/ 412325 w 629656"/>
                <a:gd name="connsiteY381" fmla="*/ 0 h 728058"/>
                <a:gd name="connsiteX382" fmla="*/ 411721 w 629656"/>
                <a:gd name="connsiteY382" fmla="*/ 4226 h 728058"/>
                <a:gd name="connsiteX383" fmla="*/ 408703 w 629656"/>
                <a:gd name="connsiteY383" fmla="*/ 9055 h 728058"/>
                <a:gd name="connsiteX384" fmla="*/ 408099 w 629656"/>
                <a:gd name="connsiteY384" fmla="*/ 13281 h 728058"/>
                <a:gd name="connsiteX385" fmla="*/ 408703 w 629656"/>
                <a:gd name="connsiteY385" fmla="*/ 18715 h 728058"/>
                <a:gd name="connsiteX386" fmla="*/ 420777 w 629656"/>
                <a:gd name="connsiteY386" fmla="*/ 30789 h 728058"/>
                <a:gd name="connsiteX387" fmla="*/ 425003 w 629656"/>
                <a:gd name="connsiteY387" fmla="*/ 36826 h 728058"/>
                <a:gd name="connsiteX388" fmla="*/ 423192 w 629656"/>
                <a:gd name="connsiteY388" fmla="*/ 39844 h 728058"/>
                <a:gd name="connsiteX389" fmla="*/ 412325 w 629656"/>
                <a:gd name="connsiteY389" fmla="*/ 43466 h 728058"/>
                <a:gd name="connsiteX390" fmla="*/ 406288 w 629656"/>
                <a:gd name="connsiteY390" fmla="*/ 48296 h 728058"/>
                <a:gd name="connsiteX391" fmla="*/ 389385 w 629656"/>
                <a:gd name="connsiteY391" fmla="*/ 67010 h 728058"/>
                <a:gd name="connsiteX392" fmla="*/ 387574 w 629656"/>
                <a:gd name="connsiteY392" fmla="*/ 70633 h 728058"/>
                <a:gd name="connsiteX393" fmla="*/ 383951 w 629656"/>
                <a:gd name="connsiteY393" fmla="*/ 73651 h 728058"/>
                <a:gd name="connsiteX394" fmla="*/ 371877 w 629656"/>
                <a:gd name="connsiteY394" fmla="*/ 76066 h 728058"/>
                <a:gd name="connsiteX395" fmla="*/ 367048 w 629656"/>
                <a:gd name="connsiteY395" fmla="*/ 78481 h 728058"/>
                <a:gd name="connsiteX396" fmla="*/ 360407 w 629656"/>
                <a:gd name="connsiteY396" fmla="*/ 83310 h 728058"/>
                <a:gd name="connsiteX397" fmla="*/ 360407 w 629656"/>
                <a:gd name="connsiteY397" fmla="*/ 95384 h 728058"/>
                <a:gd name="connsiteX398" fmla="*/ 367652 w 629656"/>
                <a:gd name="connsiteY398" fmla="*/ 97195 h 728058"/>
                <a:gd name="connsiteX399" fmla="*/ 367652 w 629656"/>
                <a:gd name="connsiteY399" fmla="*/ 105043 h 728058"/>
                <a:gd name="connsiteX400" fmla="*/ 357992 w 629656"/>
                <a:gd name="connsiteY400" fmla="*/ 115910 h 728058"/>
                <a:gd name="connsiteX401" fmla="*/ 351352 w 629656"/>
                <a:gd name="connsiteY401" fmla="*/ 120739 h 728058"/>
                <a:gd name="connsiteX402" fmla="*/ 355578 w 629656"/>
                <a:gd name="connsiteY402" fmla="*/ 124362 h 728058"/>
                <a:gd name="connsiteX403" fmla="*/ 366444 w 629656"/>
                <a:gd name="connsiteY403" fmla="*/ 121343 h 728058"/>
                <a:gd name="connsiteX404" fmla="*/ 374896 w 629656"/>
                <a:gd name="connsiteY404" fmla="*/ 126173 h 728058"/>
                <a:gd name="connsiteX405" fmla="*/ 378518 w 629656"/>
                <a:gd name="connsiteY405" fmla="*/ 131606 h 728058"/>
                <a:gd name="connsiteX406" fmla="*/ 383348 w 629656"/>
                <a:gd name="connsiteY406" fmla="*/ 131606 h 728058"/>
                <a:gd name="connsiteX407" fmla="*/ 391800 w 629656"/>
                <a:gd name="connsiteY407" fmla="*/ 140058 h 728058"/>
                <a:gd name="connsiteX408" fmla="*/ 396025 w 629656"/>
                <a:gd name="connsiteY408" fmla="*/ 143076 h 728058"/>
                <a:gd name="connsiteX409" fmla="*/ 404477 w 629656"/>
                <a:gd name="connsiteY409" fmla="*/ 144887 h 728058"/>
                <a:gd name="connsiteX410" fmla="*/ 411118 w 629656"/>
                <a:gd name="connsiteY410" fmla="*/ 147906 h 728058"/>
                <a:gd name="connsiteX411" fmla="*/ 416551 w 629656"/>
                <a:gd name="connsiteY411" fmla="*/ 152735 h 728058"/>
                <a:gd name="connsiteX412" fmla="*/ 428021 w 629656"/>
                <a:gd name="connsiteY412" fmla="*/ 177487 h 728058"/>
                <a:gd name="connsiteX413" fmla="*/ 428625 w 629656"/>
                <a:gd name="connsiteY413" fmla="*/ 182920 h 728058"/>
                <a:gd name="connsiteX414" fmla="*/ 422588 w 629656"/>
                <a:gd name="connsiteY414" fmla="*/ 184731 h 728058"/>
                <a:gd name="connsiteX415" fmla="*/ 425607 w 629656"/>
                <a:gd name="connsiteY415" fmla="*/ 192579 h 728058"/>
                <a:gd name="connsiteX416" fmla="*/ 427418 w 629656"/>
                <a:gd name="connsiteY416" fmla="*/ 193787 h 728058"/>
                <a:gd name="connsiteX417" fmla="*/ 434058 w 629656"/>
                <a:gd name="connsiteY417" fmla="*/ 211898 h 728058"/>
                <a:gd name="connsiteX418" fmla="*/ 439492 w 629656"/>
                <a:gd name="connsiteY418" fmla="*/ 222161 h 728058"/>
                <a:gd name="connsiteX419" fmla="*/ 438888 w 629656"/>
                <a:gd name="connsiteY419" fmla="*/ 226386 h 728058"/>
                <a:gd name="connsiteX420" fmla="*/ 443114 w 629656"/>
                <a:gd name="connsiteY420" fmla="*/ 233631 h 728058"/>
                <a:gd name="connsiteX421" fmla="*/ 447340 w 629656"/>
                <a:gd name="connsiteY421" fmla="*/ 236649 h 728058"/>
                <a:gd name="connsiteX422" fmla="*/ 447340 w 629656"/>
                <a:gd name="connsiteY422" fmla="*/ 239064 h 728058"/>
                <a:gd name="connsiteX423" fmla="*/ 455791 w 629656"/>
                <a:gd name="connsiteY423" fmla="*/ 252345 h 728058"/>
                <a:gd name="connsiteX424" fmla="*/ 460621 w 629656"/>
                <a:gd name="connsiteY424" fmla="*/ 262608 h 728058"/>
                <a:gd name="connsiteX425" fmla="*/ 464847 w 629656"/>
                <a:gd name="connsiteY425" fmla="*/ 275286 h 728058"/>
                <a:gd name="connsiteX426" fmla="*/ 467865 w 629656"/>
                <a:gd name="connsiteY426" fmla="*/ 277701 h 728058"/>
                <a:gd name="connsiteX427" fmla="*/ 470884 w 629656"/>
                <a:gd name="connsiteY427" fmla="*/ 284945 h 728058"/>
                <a:gd name="connsiteX428" fmla="*/ 466054 w 629656"/>
                <a:gd name="connsiteY428" fmla="*/ 289775 h 728058"/>
                <a:gd name="connsiteX429" fmla="*/ 467262 w 629656"/>
                <a:gd name="connsiteY429" fmla="*/ 297019 h 728058"/>
                <a:gd name="connsiteX430" fmla="*/ 472695 w 629656"/>
                <a:gd name="connsiteY430" fmla="*/ 300038 h 728058"/>
                <a:gd name="connsiteX431" fmla="*/ 473902 w 629656"/>
                <a:gd name="connsiteY431" fmla="*/ 308489 h 728058"/>
                <a:gd name="connsiteX432" fmla="*/ 481147 w 629656"/>
                <a:gd name="connsiteY432" fmla="*/ 308489 h 728058"/>
                <a:gd name="connsiteX433" fmla="*/ 484165 w 629656"/>
                <a:gd name="connsiteY433" fmla="*/ 306678 h 728058"/>
                <a:gd name="connsiteX434" fmla="*/ 491410 w 629656"/>
                <a:gd name="connsiteY434" fmla="*/ 306075 h 728058"/>
                <a:gd name="connsiteX435" fmla="*/ 492013 w 629656"/>
                <a:gd name="connsiteY435" fmla="*/ 308489 h 728058"/>
                <a:gd name="connsiteX436" fmla="*/ 498050 w 629656"/>
                <a:gd name="connsiteY436" fmla="*/ 306075 h 728058"/>
                <a:gd name="connsiteX437" fmla="*/ 500465 w 629656"/>
                <a:gd name="connsiteY437" fmla="*/ 303660 h 728058"/>
                <a:gd name="connsiteX438" fmla="*/ 499258 w 629656"/>
                <a:gd name="connsiteY438" fmla="*/ 299434 h 728058"/>
                <a:gd name="connsiteX439" fmla="*/ 506502 w 629656"/>
                <a:gd name="connsiteY439" fmla="*/ 298830 h 728058"/>
                <a:gd name="connsiteX440" fmla="*/ 506502 w 629656"/>
                <a:gd name="connsiteY440" fmla="*/ 290982 h 728058"/>
                <a:gd name="connsiteX441" fmla="*/ 503484 w 629656"/>
                <a:gd name="connsiteY441" fmla="*/ 284945 h 728058"/>
                <a:gd name="connsiteX442" fmla="*/ 510124 w 629656"/>
                <a:gd name="connsiteY442" fmla="*/ 284341 h 728058"/>
                <a:gd name="connsiteX443" fmla="*/ 512539 w 629656"/>
                <a:gd name="connsiteY443" fmla="*/ 281927 h 728058"/>
                <a:gd name="connsiteX444" fmla="*/ 513143 w 629656"/>
                <a:gd name="connsiteY444" fmla="*/ 275890 h 728058"/>
                <a:gd name="connsiteX445" fmla="*/ 519180 w 629656"/>
                <a:gd name="connsiteY445" fmla="*/ 286153 h 728058"/>
                <a:gd name="connsiteX446" fmla="*/ 519180 w 629656"/>
                <a:gd name="connsiteY446" fmla="*/ 290982 h 728058"/>
                <a:gd name="connsiteX447" fmla="*/ 526424 w 629656"/>
                <a:gd name="connsiteY447" fmla="*/ 303660 h 728058"/>
                <a:gd name="connsiteX448" fmla="*/ 530650 w 629656"/>
                <a:gd name="connsiteY448" fmla="*/ 308489 h 728058"/>
                <a:gd name="connsiteX449" fmla="*/ 534876 w 629656"/>
                <a:gd name="connsiteY449" fmla="*/ 307282 h 728058"/>
                <a:gd name="connsiteX450" fmla="*/ 539102 w 629656"/>
                <a:gd name="connsiteY450" fmla="*/ 316337 h 728058"/>
                <a:gd name="connsiteX451" fmla="*/ 543931 w 629656"/>
                <a:gd name="connsiteY451" fmla="*/ 313923 h 728058"/>
                <a:gd name="connsiteX452" fmla="*/ 551176 w 629656"/>
                <a:gd name="connsiteY452" fmla="*/ 320563 h 728058"/>
                <a:gd name="connsiteX453" fmla="*/ 556005 w 629656"/>
                <a:gd name="connsiteY453" fmla="*/ 314526 h 728058"/>
                <a:gd name="connsiteX454" fmla="*/ 562646 w 629656"/>
                <a:gd name="connsiteY454" fmla="*/ 321771 h 728058"/>
                <a:gd name="connsiteX455" fmla="*/ 557213 w 629656"/>
                <a:gd name="connsiteY455" fmla="*/ 327808 h 728058"/>
                <a:gd name="connsiteX456" fmla="*/ 559627 w 629656"/>
                <a:gd name="connsiteY456" fmla="*/ 330222 h 728058"/>
                <a:gd name="connsiteX457" fmla="*/ 565664 w 629656"/>
                <a:gd name="connsiteY457" fmla="*/ 327204 h 728058"/>
                <a:gd name="connsiteX458" fmla="*/ 569287 w 629656"/>
                <a:gd name="connsiteY458" fmla="*/ 330826 h 728058"/>
                <a:gd name="connsiteX459" fmla="*/ 564457 w 629656"/>
                <a:gd name="connsiteY459" fmla="*/ 333241 h 728058"/>
                <a:gd name="connsiteX460" fmla="*/ 560231 w 629656"/>
                <a:gd name="connsiteY460" fmla="*/ 338070 h 728058"/>
                <a:gd name="connsiteX461" fmla="*/ 560231 w 629656"/>
                <a:gd name="connsiteY461" fmla="*/ 344107 h 728058"/>
                <a:gd name="connsiteX462" fmla="*/ 562042 w 629656"/>
                <a:gd name="connsiteY462" fmla="*/ 345919 h 728058"/>
                <a:gd name="connsiteX463" fmla="*/ 560231 w 629656"/>
                <a:gd name="connsiteY463" fmla="*/ 351352 h 728058"/>
                <a:gd name="connsiteX464" fmla="*/ 567475 w 629656"/>
                <a:gd name="connsiteY464" fmla="*/ 355578 h 728058"/>
                <a:gd name="connsiteX465" fmla="*/ 563250 w 629656"/>
                <a:gd name="connsiteY465" fmla="*/ 363426 h 728058"/>
                <a:gd name="connsiteX466" fmla="*/ 562042 w 629656"/>
                <a:gd name="connsiteY466" fmla="*/ 369463 h 728058"/>
                <a:gd name="connsiteX467" fmla="*/ 565061 w 629656"/>
                <a:gd name="connsiteY467" fmla="*/ 376707 h 728058"/>
                <a:gd name="connsiteX468" fmla="*/ 564457 w 629656"/>
                <a:gd name="connsiteY468" fmla="*/ 380933 h 728058"/>
                <a:gd name="connsiteX469" fmla="*/ 572909 w 629656"/>
                <a:gd name="connsiteY469" fmla="*/ 386366 h 728058"/>
                <a:gd name="connsiteX470" fmla="*/ 575927 w 629656"/>
                <a:gd name="connsiteY470" fmla="*/ 389385 h 728058"/>
                <a:gd name="connsiteX471" fmla="*/ 581360 w 629656"/>
                <a:gd name="connsiteY471" fmla="*/ 388781 h 728058"/>
                <a:gd name="connsiteX472" fmla="*/ 585586 w 629656"/>
                <a:gd name="connsiteY472" fmla="*/ 391196 h 728058"/>
                <a:gd name="connsiteX473" fmla="*/ 588001 w 629656"/>
                <a:gd name="connsiteY473" fmla="*/ 396629 h 728058"/>
                <a:gd name="connsiteX474" fmla="*/ 592831 w 629656"/>
                <a:gd name="connsiteY474" fmla="*/ 399044 h 728058"/>
                <a:gd name="connsiteX475" fmla="*/ 597057 w 629656"/>
                <a:gd name="connsiteY475" fmla="*/ 404477 h 72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Lst>
              <a:rect l="l" t="t" r="r" b="b"/>
              <a:pathLst>
                <a:path w="629656" h="728058">
                  <a:moveTo>
                    <a:pt x="597057" y="404477"/>
                  </a:moveTo>
                  <a:lnTo>
                    <a:pt x="595849" y="408099"/>
                  </a:lnTo>
                  <a:lnTo>
                    <a:pt x="597057" y="411722"/>
                  </a:lnTo>
                  <a:lnTo>
                    <a:pt x="603697" y="420173"/>
                  </a:lnTo>
                  <a:lnTo>
                    <a:pt x="609131" y="422588"/>
                  </a:lnTo>
                  <a:lnTo>
                    <a:pt x="610338" y="429229"/>
                  </a:lnTo>
                  <a:lnTo>
                    <a:pt x="612753" y="432247"/>
                  </a:lnTo>
                  <a:lnTo>
                    <a:pt x="609131" y="438888"/>
                  </a:lnTo>
                  <a:lnTo>
                    <a:pt x="601886" y="438284"/>
                  </a:lnTo>
                  <a:lnTo>
                    <a:pt x="604301" y="435869"/>
                  </a:lnTo>
                  <a:lnTo>
                    <a:pt x="603697" y="434662"/>
                  </a:lnTo>
                  <a:lnTo>
                    <a:pt x="602490" y="433455"/>
                  </a:lnTo>
                  <a:lnTo>
                    <a:pt x="599471" y="436473"/>
                  </a:lnTo>
                  <a:lnTo>
                    <a:pt x="597660" y="434058"/>
                  </a:lnTo>
                  <a:lnTo>
                    <a:pt x="598264" y="434058"/>
                  </a:lnTo>
                  <a:lnTo>
                    <a:pt x="596453" y="431644"/>
                  </a:lnTo>
                  <a:lnTo>
                    <a:pt x="593434" y="431040"/>
                  </a:lnTo>
                  <a:lnTo>
                    <a:pt x="592227" y="431644"/>
                  </a:lnTo>
                  <a:lnTo>
                    <a:pt x="591020" y="432247"/>
                  </a:lnTo>
                  <a:lnTo>
                    <a:pt x="590416" y="432851"/>
                  </a:lnTo>
                  <a:lnTo>
                    <a:pt x="589812" y="434058"/>
                  </a:lnTo>
                  <a:lnTo>
                    <a:pt x="588605" y="435869"/>
                  </a:lnTo>
                  <a:lnTo>
                    <a:pt x="586794" y="437680"/>
                  </a:lnTo>
                  <a:lnTo>
                    <a:pt x="580757" y="440095"/>
                  </a:lnTo>
                  <a:lnTo>
                    <a:pt x="581360" y="440699"/>
                  </a:lnTo>
                  <a:lnTo>
                    <a:pt x="584983" y="445529"/>
                  </a:lnTo>
                  <a:lnTo>
                    <a:pt x="586190" y="450358"/>
                  </a:lnTo>
                  <a:lnTo>
                    <a:pt x="586190" y="450962"/>
                  </a:lnTo>
                  <a:lnTo>
                    <a:pt x="588001" y="452169"/>
                  </a:lnTo>
                  <a:lnTo>
                    <a:pt x="588001" y="453377"/>
                  </a:lnTo>
                  <a:lnTo>
                    <a:pt x="589812" y="455188"/>
                  </a:lnTo>
                  <a:lnTo>
                    <a:pt x="590416" y="456999"/>
                  </a:lnTo>
                  <a:lnTo>
                    <a:pt x="592227" y="456395"/>
                  </a:lnTo>
                  <a:lnTo>
                    <a:pt x="602490" y="461828"/>
                  </a:lnTo>
                  <a:lnTo>
                    <a:pt x="604301" y="458810"/>
                  </a:lnTo>
                  <a:lnTo>
                    <a:pt x="605508" y="457603"/>
                  </a:lnTo>
                  <a:lnTo>
                    <a:pt x="607319" y="457603"/>
                  </a:lnTo>
                  <a:lnTo>
                    <a:pt x="607319" y="463640"/>
                  </a:lnTo>
                  <a:lnTo>
                    <a:pt x="616375" y="461225"/>
                  </a:lnTo>
                  <a:lnTo>
                    <a:pt x="615168" y="468469"/>
                  </a:lnTo>
                  <a:lnTo>
                    <a:pt x="618186" y="468469"/>
                  </a:lnTo>
                  <a:lnTo>
                    <a:pt x="623619" y="473299"/>
                  </a:lnTo>
                  <a:lnTo>
                    <a:pt x="626638" y="478128"/>
                  </a:lnTo>
                  <a:lnTo>
                    <a:pt x="623619" y="485976"/>
                  </a:lnTo>
                  <a:lnTo>
                    <a:pt x="624223" y="490202"/>
                  </a:lnTo>
                  <a:lnTo>
                    <a:pt x="620601" y="492617"/>
                  </a:lnTo>
                  <a:lnTo>
                    <a:pt x="627845" y="496239"/>
                  </a:lnTo>
                  <a:lnTo>
                    <a:pt x="626638" y="503483"/>
                  </a:lnTo>
                  <a:lnTo>
                    <a:pt x="623016" y="504691"/>
                  </a:lnTo>
                  <a:lnTo>
                    <a:pt x="623016" y="512539"/>
                  </a:lnTo>
                  <a:lnTo>
                    <a:pt x="621808" y="517369"/>
                  </a:lnTo>
                  <a:lnTo>
                    <a:pt x="624223" y="519180"/>
                  </a:lnTo>
                  <a:lnTo>
                    <a:pt x="626034" y="525217"/>
                  </a:lnTo>
                  <a:lnTo>
                    <a:pt x="629656" y="528839"/>
                  </a:lnTo>
                  <a:lnTo>
                    <a:pt x="623619" y="534876"/>
                  </a:lnTo>
                  <a:lnTo>
                    <a:pt x="619393" y="534876"/>
                  </a:lnTo>
                  <a:lnTo>
                    <a:pt x="619997" y="530046"/>
                  </a:lnTo>
                  <a:lnTo>
                    <a:pt x="616979" y="524009"/>
                  </a:lnTo>
                  <a:lnTo>
                    <a:pt x="613356" y="522198"/>
                  </a:lnTo>
                  <a:lnTo>
                    <a:pt x="610338" y="517972"/>
                  </a:lnTo>
                  <a:lnTo>
                    <a:pt x="604905" y="523406"/>
                  </a:lnTo>
                  <a:lnTo>
                    <a:pt x="599471" y="522198"/>
                  </a:lnTo>
                  <a:lnTo>
                    <a:pt x="592831" y="519783"/>
                  </a:lnTo>
                  <a:lnTo>
                    <a:pt x="588001" y="520991"/>
                  </a:lnTo>
                  <a:lnTo>
                    <a:pt x="588001" y="524613"/>
                  </a:lnTo>
                  <a:lnTo>
                    <a:pt x="582568" y="527631"/>
                  </a:lnTo>
                  <a:lnTo>
                    <a:pt x="590416" y="535480"/>
                  </a:lnTo>
                  <a:lnTo>
                    <a:pt x="582568" y="543931"/>
                  </a:lnTo>
                  <a:lnTo>
                    <a:pt x="576531" y="545139"/>
                  </a:lnTo>
                  <a:lnTo>
                    <a:pt x="572909" y="549968"/>
                  </a:lnTo>
                  <a:lnTo>
                    <a:pt x="565061" y="556005"/>
                  </a:lnTo>
                  <a:lnTo>
                    <a:pt x="558420" y="557213"/>
                  </a:lnTo>
                  <a:lnTo>
                    <a:pt x="551176" y="559627"/>
                  </a:lnTo>
                  <a:lnTo>
                    <a:pt x="551176" y="565664"/>
                  </a:lnTo>
                  <a:lnTo>
                    <a:pt x="557213" y="560231"/>
                  </a:lnTo>
                  <a:lnTo>
                    <a:pt x="560231" y="560835"/>
                  </a:lnTo>
                  <a:lnTo>
                    <a:pt x="564457" y="567475"/>
                  </a:lnTo>
                  <a:lnTo>
                    <a:pt x="563250" y="569890"/>
                  </a:lnTo>
                  <a:lnTo>
                    <a:pt x="569890" y="572305"/>
                  </a:lnTo>
                  <a:lnTo>
                    <a:pt x="570494" y="577135"/>
                  </a:lnTo>
                  <a:lnTo>
                    <a:pt x="566872" y="580757"/>
                  </a:lnTo>
                  <a:lnTo>
                    <a:pt x="568079" y="589209"/>
                  </a:lnTo>
                  <a:lnTo>
                    <a:pt x="566268" y="598868"/>
                  </a:lnTo>
                  <a:lnTo>
                    <a:pt x="560231" y="602490"/>
                  </a:lnTo>
                  <a:lnTo>
                    <a:pt x="552987" y="597660"/>
                  </a:lnTo>
                  <a:lnTo>
                    <a:pt x="548157" y="601886"/>
                  </a:lnTo>
                  <a:lnTo>
                    <a:pt x="541516" y="603093"/>
                  </a:lnTo>
                  <a:lnTo>
                    <a:pt x="539705" y="598264"/>
                  </a:lnTo>
                  <a:lnTo>
                    <a:pt x="531857" y="597660"/>
                  </a:lnTo>
                  <a:lnTo>
                    <a:pt x="530046" y="592227"/>
                  </a:lnTo>
                  <a:lnTo>
                    <a:pt x="526424" y="586190"/>
                  </a:lnTo>
                  <a:lnTo>
                    <a:pt x="527028" y="578342"/>
                  </a:lnTo>
                  <a:lnTo>
                    <a:pt x="525217" y="574116"/>
                  </a:lnTo>
                  <a:lnTo>
                    <a:pt x="520387" y="574116"/>
                  </a:lnTo>
                  <a:lnTo>
                    <a:pt x="516765" y="577738"/>
                  </a:lnTo>
                  <a:lnTo>
                    <a:pt x="520991" y="583775"/>
                  </a:lnTo>
                  <a:lnTo>
                    <a:pt x="517972" y="586794"/>
                  </a:lnTo>
                  <a:lnTo>
                    <a:pt x="518576" y="591020"/>
                  </a:lnTo>
                  <a:lnTo>
                    <a:pt x="510124" y="591020"/>
                  </a:lnTo>
                  <a:lnTo>
                    <a:pt x="505898" y="595245"/>
                  </a:lnTo>
                  <a:lnTo>
                    <a:pt x="498654" y="593434"/>
                  </a:lnTo>
                  <a:lnTo>
                    <a:pt x="496239" y="594642"/>
                  </a:lnTo>
                  <a:lnTo>
                    <a:pt x="490202" y="592831"/>
                  </a:lnTo>
                  <a:lnTo>
                    <a:pt x="481750" y="584379"/>
                  </a:lnTo>
                  <a:lnTo>
                    <a:pt x="480543" y="591020"/>
                  </a:lnTo>
                  <a:lnTo>
                    <a:pt x="485976" y="595849"/>
                  </a:lnTo>
                  <a:lnTo>
                    <a:pt x="490806" y="596453"/>
                  </a:lnTo>
                  <a:lnTo>
                    <a:pt x="485976" y="602490"/>
                  </a:lnTo>
                  <a:lnTo>
                    <a:pt x="479336" y="613356"/>
                  </a:lnTo>
                  <a:lnTo>
                    <a:pt x="477524" y="620601"/>
                  </a:lnTo>
                  <a:lnTo>
                    <a:pt x="480543" y="634486"/>
                  </a:lnTo>
                  <a:lnTo>
                    <a:pt x="475110" y="634486"/>
                  </a:lnTo>
                  <a:lnTo>
                    <a:pt x="472695" y="638712"/>
                  </a:lnTo>
                  <a:lnTo>
                    <a:pt x="475713" y="639919"/>
                  </a:lnTo>
                  <a:lnTo>
                    <a:pt x="476317" y="646560"/>
                  </a:lnTo>
                  <a:lnTo>
                    <a:pt x="479336" y="648975"/>
                  </a:lnTo>
                  <a:lnTo>
                    <a:pt x="484769" y="648975"/>
                  </a:lnTo>
                  <a:lnTo>
                    <a:pt x="488391" y="652597"/>
                  </a:lnTo>
                  <a:lnTo>
                    <a:pt x="485373" y="656219"/>
                  </a:lnTo>
                  <a:lnTo>
                    <a:pt x="478732" y="658030"/>
                  </a:lnTo>
                  <a:lnTo>
                    <a:pt x="472695" y="664671"/>
                  </a:lnTo>
                  <a:lnTo>
                    <a:pt x="467262" y="665274"/>
                  </a:lnTo>
                  <a:lnTo>
                    <a:pt x="462432" y="670104"/>
                  </a:lnTo>
                  <a:lnTo>
                    <a:pt x="458206" y="666482"/>
                  </a:lnTo>
                  <a:lnTo>
                    <a:pt x="454584" y="667689"/>
                  </a:lnTo>
                  <a:lnTo>
                    <a:pt x="453980" y="673726"/>
                  </a:lnTo>
                  <a:lnTo>
                    <a:pt x="450358" y="675537"/>
                  </a:lnTo>
                  <a:lnTo>
                    <a:pt x="446736" y="680971"/>
                  </a:lnTo>
                  <a:lnTo>
                    <a:pt x="443718" y="679763"/>
                  </a:lnTo>
                  <a:lnTo>
                    <a:pt x="439492" y="680367"/>
                  </a:lnTo>
                  <a:lnTo>
                    <a:pt x="432851" y="685196"/>
                  </a:lnTo>
                  <a:lnTo>
                    <a:pt x="425003" y="685196"/>
                  </a:lnTo>
                  <a:lnTo>
                    <a:pt x="420777" y="683385"/>
                  </a:lnTo>
                  <a:lnTo>
                    <a:pt x="417155" y="679763"/>
                  </a:lnTo>
                  <a:lnTo>
                    <a:pt x="413533" y="681574"/>
                  </a:lnTo>
                  <a:lnTo>
                    <a:pt x="410514" y="680367"/>
                  </a:lnTo>
                  <a:lnTo>
                    <a:pt x="406288" y="674934"/>
                  </a:lnTo>
                  <a:lnTo>
                    <a:pt x="401459" y="665274"/>
                  </a:lnTo>
                  <a:lnTo>
                    <a:pt x="396629" y="667085"/>
                  </a:lnTo>
                  <a:lnTo>
                    <a:pt x="391196" y="662860"/>
                  </a:lnTo>
                  <a:lnTo>
                    <a:pt x="386366" y="665878"/>
                  </a:lnTo>
                  <a:lnTo>
                    <a:pt x="377914" y="667085"/>
                  </a:lnTo>
                  <a:lnTo>
                    <a:pt x="376103" y="679763"/>
                  </a:lnTo>
                  <a:lnTo>
                    <a:pt x="371877" y="679159"/>
                  </a:lnTo>
                  <a:lnTo>
                    <a:pt x="369463" y="675537"/>
                  </a:lnTo>
                  <a:lnTo>
                    <a:pt x="361011" y="675537"/>
                  </a:lnTo>
                  <a:lnTo>
                    <a:pt x="360407" y="679763"/>
                  </a:lnTo>
                  <a:lnTo>
                    <a:pt x="348333" y="682178"/>
                  </a:lnTo>
                  <a:lnTo>
                    <a:pt x="347126" y="677348"/>
                  </a:lnTo>
                  <a:lnTo>
                    <a:pt x="336863" y="674934"/>
                  </a:lnTo>
                  <a:lnTo>
                    <a:pt x="323582" y="667085"/>
                  </a:lnTo>
                  <a:lnTo>
                    <a:pt x="323582" y="672519"/>
                  </a:lnTo>
                  <a:lnTo>
                    <a:pt x="313923" y="678556"/>
                  </a:lnTo>
                  <a:lnTo>
                    <a:pt x="311508" y="684593"/>
                  </a:lnTo>
                  <a:lnTo>
                    <a:pt x="310300" y="690026"/>
                  </a:lnTo>
                  <a:lnTo>
                    <a:pt x="306678" y="689422"/>
                  </a:lnTo>
                  <a:lnTo>
                    <a:pt x="301245" y="695459"/>
                  </a:lnTo>
                  <a:lnTo>
                    <a:pt x="303660" y="699685"/>
                  </a:lnTo>
                  <a:lnTo>
                    <a:pt x="297623" y="699685"/>
                  </a:lnTo>
                  <a:lnTo>
                    <a:pt x="295812" y="708740"/>
                  </a:lnTo>
                  <a:lnTo>
                    <a:pt x="291586" y="711759"/>
                  </a:lnTo>
                  <a:lnTo>
                    <a:pt x="290378" y="715985"/>
                  </a:lnTo>
                  <a:lnTo>
                    <a:pt x="295208" y="719003"/>
                  </a:lnTo>
                  <a:lnTo>
                    <a:pt x="292190" y="725644"/>
                  </a:lnTo>
                  <a:lnTo>
                    <a:pt x="281323" y="728059"/>
                  </a:lnTo>
                  <a:lnTo>
                    <a:pt x="275890" y="720814"/>
                  </a:lnTo>
                  <a:lnTo>
                    <a:pt x="277701" y="714777"/>
                  </a:lnTo>
                  <a:lnTo>
                    <a:pt x="273475" y="711155"/>
                  </a:lnTo>
                  <a:lnTo>
                    <a:pt x="268042" y="709344"/>
                  </a:lnTo>
                  <a:lnTo>
                    <a:pt x="268042" y="704515"/>
                  </a:lnTo>
                  <a:lnTo>
                    <a:pt x="265023" y="700289"/>
                  </a:lnTo>
                  <a:lnTo>
                    <a:pt x="271060" y="697270"/>
                  </a:lnTo>
                  <a:lnTo>
                    <a:pt x="272871" y="693648"/>
                  </a:lnTo>
                  <a:lnTo>
                    <a:pt x="271060" y="690026"/>
                  </a:lnTo>
                  <a:lnTo>
                    <a:pt x="272871" y="685196"/>
                  </a:lnTo>
                  <a:lnTo>
                    <a:pt x="277701" y="685196"/>
                  </a:lnTo>
                  <a:lnTo>
                    <a:pt x="280116" y="680367"/>
                  </a:lnTo>
                  <a:lnTo>
                    <a:pt x="275890" y="671915"/>
                  </a:lnTo>
                  <a:lnTo>
                    <a:pt x="272871" y="670104"/>
                  </a:lnTo>
                  <a:lnTo>
                    <a:pt x="273475" y="661652"/>
                  </a:lnTo>
                  <a:lnTo>
                    <a:pt x="269853" y="659841"/>
                  </a:lnTo>
                  <a:lnTo>
                    <a:pt x="264419" y="664067"/>
                  </a:lnTo>
                  <a:lnTo>
                    <a:pt x="263212" y="670708"/>
                  </a:lnTo>
                  <a:lnTo>
                    <a:pt x="259590" y="672519"/>
                  </a:lnTo>
                  <a:lnTo>
                    <a:pt x="257779" y="667689"/>
                  </a:lnTo>
                  <a:lnTo>
                    <a:pt x="253553" y="668293"/>
                  </a:lnTo>
                  <a:lnTo>
                    <a:pt x="251742" y="664671"/>
                  </a:lnTo>
                  <a:lnTo>
                    <a:pt x="253553" y="659841"/>
                  </a:lnTo>
                  <a:lnTo>
                    <a:pt x="249931" y="658634"/>
                  </a:lnTo>
                  <a:lnTo>
                    <a:pt x="249931" y="655011"/>
                  </a:lnTo>
                  <a:lnTo>
                    <a:pt x="252949" y="652597"/>
                  </a:lnTo>
                  <a:lnTo>
                    <a:pt x="253553" y="645956"/>
                  </a:lnTo>
                  <a:lnTo>
                    <a:pt x="248120" y="642334"/>
                  </a:lnTo>
                  <a:lnTo>
                    <a:pt x="245705" y="650182"/>
                  </a:lnTo>
                  <a:lnTo>
                    <a:pt x="240272" y="649578"/>
                  </a:lnTo>
                  <a:lnTo>
                    <a:pt x="235442" y="653804"/>
                  </a:lnTo>
                  <a:lnTo>
                    <a:pt x="230009" y="655615"/>
                  </a:lnTo>
                  <a:lnTo>
                    <a:pt x="225783" y="649578"/>
                  </a:lnTo>
                  <a:lnTo>
                    <a:pt x="226386" y="647767"/>
                  </a:lnTo>
                  <a:lnTo>
                    <a:pt x="220349" y="644749"/>
                  </a:lnTo>
                  <a:lnTo>
                    <a:pt x="216727" y="635090"/>
                  </a:lnTo>
                  <a:lnTo>
                    <a:pt x="205861" y="631467"/>
                  </a:lnTo>
                  <a:lnTo>
                    <a:pt x="201031" y="631467"/>
                  </a:lnTo>
                  <a:lnTo>
                    <a:pt x="195598" y="627845"/>
                  </a:lnTo>
                  <a:lnTo>
                    <a:pt x="191372" y="623016"/>
                  </a:lnTo>
                  <a:lnTo>
                    <a:pt x="185939" y="627241"/>
                  </a:lnTo>
                  <a:lnTo>
                    <a:pt x="178091" y="629053"/>
                  </a:lnTo>
                  <a:lnTo>
                    <a:pt x="175676" y="630260"/>
                  </a:lnTo>
                  <a:lnTo>
                    <a:pt x="169639" y="628449"/>
                  </a:lnTo>
                  <a:lnTo>
                    <a:pt x="166620" y="633278"/>
                  </a:lnTo>
                  <a:lnTo>
                    <a:pt x="158169" y="639919"/>
                  </a:lnTo>
                  <a:lnTo>
                    <a:pt x="158169" y="644145"/>
                  </a:lnTo>
                  <a:lnTo>
                    <a:pt x="146698" y="641730"/>
                  </a:lnTo>
                  <a:lnTo>
                    <a:pt x="144284" y="639315"/>
                  </a:lnTo>
                  <a:lnTo>
                    <a:pt x="133417" y="635090"/>
                  </a:lnTo>
                  <a:lnTo>
                    <a:pt x="122551" y="634486"/>
                  </a:lnTo>
                  <a:lnTo>
                    <a:pt x="114099" y="633278"/>
                  </a:lnTo>
                  <a:lnTo>
                    <a:pt x="109269" y="633882"/>
                  </a:lnTo>
                  <a:lnTo>
                    <a:pt x="85725" y="632071"/>
                  </a:lnTo>
                  <a:lnTo>
                    <a:pt x="77877" y="632071"/>
                  </a:lnTo>
                  <a:lnTo>
                    <a:pt x="40448" y="629053"/>
                  </a:lnTo>
                  <a:lnTo>
                    <a:pt x="3622" y="628449"/>
                  </a:lnTo>
                  <a:lnTo>
                    <a:pt x="1811" y="622412"/>
                  </a:lnTo>
                  <a:lnTo>
                    <a:pt x="5433" y="608527"/>
                  </a:lnTo>
                  <a:lnTo>
                    <a:pt x="9055" y="605508"/>
                  </a:lnTo>
                  <a:lnTo>
                    <a:pt x="18111" y="591020"/>
                  </a:lnTo>
                  <a:lnTo>
                    <a:pt x="18111" y="587398"/>
                  </a:lnTo>
                  <a:lnTo>
                    <a:pt x="19318" y="574720"/>
                  </a:lnTo>
                  <a:lnTo>
                    <a:pt x="17507" y="559024"/>
                  </a:lnTo>
                  <a:lnTo>
                    <a:pt x="12678" y="549364"/>
                  </a:lnTo>
                  <a:lnTo>
                    <a:pt x="4830" y="538498"/>
                  </a:lnTo>
                  <a:lnTo>
                    <a:pt x="604" y="535480"/>
                  </a:lnTo>
                  <a:lnTo>
                    <a:pt x="0" y="530046"/>
                  </a:lnTo>
                  <a:lnTo>
                    <a:pt x="6037" y="522198"/>
                  </a:lnTo>
                  <a:lnTo>
                    <a:pt x="11470" y="520991"/>
                  </a:lnTo>
                  <a:lnTo>
                    <a:pt x="13281" y="515557"/>
                  </a:lnTo>
                  <a:lnTo>
                    <a:pt x="12074" y="511935"/>
                  </a:lnTo>
                  <a:lnTo>
                    <a:pt x="18715" y="512539"/>
                  </a:lnTo>
                  <a:lnTo>
                    <a:pt x="20526" y="504691"/>
                  </a:lnTo>
                  <a:lnTo>
                    <a:pt x="23544" y="501069"/>
                  </a:lnTo>
                  <a:lnTo>
                    <a:pt x="34411" y="493221"/>
                  </a:lnTo>
                  <a:lnTo>
                    <a:pt x="37429" y="496843"/>
                  </a:lnTo>
                  <a:lnTo>
                    <a:pt x="42259" y="495032"/>
                  </a:lnTo>
                  <a:lnTo>
                    <a:pt x="43466" y="491409"/>
                  </a:lnTo>
                  <a:lnTo>
                    <a:pt x="39844" y="488995"/>
                  </a:lnTo>
                  <a:lnTo>
                    <a:pt x="44674" y="484769"/>
                  </a:lnTo>
                  <a:lnTo>
                    <a:pt x="45277" y="478732"/>
                  </a:lnTo>
                  <a:lnTo>
                    <a:pt x="51918" y="471488"/>
                  </a:lnTo>
                  <a:lnTo>
                    <a:pt x="57351" y="470280"/>
                  </a:lnTo>
                  <a:lnTo>
                    <a:pt x="67010" y="461225"/>
                  </a:lnTo>
                  <a:lnTo>
                    <a:pt x="74255" y="449754"/>
                  </a:lnTo>
                  <a:lnTo>
                    <a:pt x="78481" y="448547"/>
                  </a:lnTo>
                  <a:lnTo>
                    <a:pt x="82707" y="443717"/>
                  </a:lnTo>
                  <a:lnTo>
                    <a:pt x="80895" y="436473"/>
                  </a:lnTo>
                  <a:lnTo>
                    <a:pt x="86329" y="435266"/>
                  </a:lnTo>
                  <a:lnTo>
                    <a:pt x="85121" y="431040"/>
                  </a:lnTo>
                  <a:lnTo>
                    <a:pt x="89347" y="425003"/>
                  </a:lnTo>
                  <a:lnTo>
                    <a:pt x="91158" y="418966"/>
                  </a:lnTo>
                  <a:lnTo>
                    <a:pt x="94177" y="417759"/>
                  </a:lnTo>
                  <a:lnTo>
                    <a:pt x="100817" y="418966"/>
                  </a:lnTo>
                  <a:lnTo>
                    <a:pt x="102629" y="417759"/>
                  </a:lnTo>
                  <a:lnTo>
                    <a:pt x="100817" y="412929"/>
                  </a:lnTo>
                  <a:lnTo>
                    <a:pt x="101421" y="409910"/>
                  </a:lnTo>
                  <a:lnTo>
                    <a:pt x="107458" y="405081"/>
                  </a:lnTo>
                  <a:lnTo>
                    <a:pt x="112288" y="403270"/>
                  </a:lnTo>
                  <a:lnTo>
                    <a:pt x="112891" y="400251"/>
                  </a:lnTo>
                  <a:lnTo>
                    <a:pt x="123154" y="390592"/>
                  </a:lnTo>
                  <a:lnTo>
                    <a:pt x="128588" y="389988"/>
                  </a:lnTo>
                  <a:lnTo>
                    <a:pt x="130399" y="387574"/>
                  </a:lnTo>
                  <a:lnTo>
                    <a:pt x="137039" y="382744"/>
                  </a:lnTo>
                  <a:lnTo>
                    <a:pt x="135832" y="379726"/>
                  </a:lnTo>
                  <a:lnTo>
                    <a:pt x="137039" y="374292"/>
                  </a:lnTo>
                  <a:lnTo>
                    <a:pt x="139454" y="371878"/>
                  </a:lnTo>
                  <a:lnTo>
                    <a:pt x="140058" y="367048"/>
                  </a:lnTo>
                  <a:lnTo>
                    <a:pt x="144284" y="365841"/>
                  </a:lnTo>
                  <a:lnTo>
                    <a:pt x="149717" y="371878"/>
                  </a:lnTo>
                  <a:lnTo>
                    <a:pt x="161187" y="368859"/>
                  </a:lnTo>
                  <a:lnTo>
                    <a:pt x="167224" y="364633"/>
                  </a:lnTo>
                  <a:lnTo>
                    <a:pt x="169035" y="359200"/>
                  </a:lnTo>
                  <a:lnTo>
                    <a:pt x="166017" y="351352"/>
                  </a:lnTo>
                  <a:lnTo>
                    <a:pt x="155150" y="349541"/>
                  </a:lnTo>
                  <a:lnTo>
                    <a:pt x="148510" y="351352"/>
                  </a:lnTo>
                  <a:lnTo>
                    <a:pt x="149717" y="355578"/>
                  </a:lnTo>
                  <a:lnTo>
                    <a:pt x="147302" y="359804"/>
                  </a:lnTo>
                  <a:lnTo>
                    <a:pt x="143076" y="361615"/>
                  </a:lnTo>
                  <a:lnTo>
                    <a:pt x="138850" y="361011"/>
                  </a:lnTo>
                  <a:lnTo>
                    <a:pt x="138247" y="353767"/>
                  </a:lnTo>
                  <a:lnTo>
                    <a:pt x="130399" y="349541"/>
                  </a:lnTo>
                  <a:lnTo>
                    <a:pt x="129191" y="338674"/>
                  </a:lnTo>
                  <a:lnTo>
                    <a:pt x="132210" y="332033"/>
                  </a:lnTo>
                  <a:lnTo>
                    <a:pt x="131606" y="328411"/>
                  </a:lnTo>
                  <a:lnTo>
                    <a:pt x="134021" y="322374"/>
                  </a:lnTo>
                  <a:lnTo>
                    <a:pt x="131606" y="316337"/>
                  </a:lnTo>
                  <a:lnTo>
                    <a:pt x="135228" y="310300"/>
                  </a:lnTo>
                  <a:lnTo>
                    <a:pt x="140058" y="310300"/>
                  </a:lnTo>
                  <a:lnTo>
                    <a:pt x="148510" y="286756"/>
                  </a:lnTo>
                  <a:lnTo>
                    <a:pt x="155150" y="280116"/>
                  </a:lnTo>
                  <a:lnTo>
                    <a:pt x="158772" y="271060"/>
                  </a:lnTo>
                  <a:lnTo>
                    <a:pt x="149113" y="261401"/>
                  </a:lnTo>
                  <a:lnTo>
                    <a:pt x="145491" y="262608"/>
                  </a:lnTo>
                  <a:lnTo>
                    <a:pt x="144284" y="257175"/>
                  </a:lnTo>
                  <a:lnTo>
                    <a:pt x="149717" y="254760"/>
                  </a:lnTo>
                  <a:lnTo>
                    <a:pt x="150924" y="251742"/>
                  </a:lnTo>
                  <a:lnTo>
                    <a:pt x="150321" y="245101"/>
                  </a:lnTo>
                  <a:lnTo>
                    <a:pt x="145491" y="231820"/>
                  </a:lnTo>
                  <a:lnTo>
                    <a:pt x="135228" y="213709"/>
                  </a:lnTo>
                  <a:lnTo>
                    <a:pt x="132813" y="207672"/>
                  </a:lnTo>
                  <a:lnTo>
                    <a:pt x="132813" y="202239"/>
                  </a:lnTo>
                  <a:lnTo>
                    <a:pt x="140058" y="199220"/>
                  </a:lnTo>
                  <a:lnTo>
                    <a:pt x="138247" y="194391"/>
                  </a:lnTo>
                  <a:lnTo>
                    <a:pt x="141869" y="185335"/>
                  </a:lnTo>
                  <a:lnTo>
                    <a:pt x="140661" y="181713"/>
                  </a:lnTo>
                  <a:lnTo>
                    <a:pt x="149113" y="173261"/>
                  </a:lnTo>
                  <a:lnTo>
                    <a:pt x="149717" y="168432"/>
                  </a:lnTo>
                  <a:lnTo>
                    <a:pt x="154547" y="169035"/>
                  </a:lnTo>
                  <a:lnTo>
                    <a:pt x="160583" y="162395"/>
                  </a:lnTo>
                  <a:lnTo>
                    <a:pt x="165413" y="159376"/>
                  </a:lnTo>
                  <a:lnTo>
                    <a:pt x="170846" y="158772"/>
                  </a:lnTo>
                  <a:lnTo>
                    <a:pt x="172054" y="150321"/>
                  </a:lnTo>
                  <a:lnTo>
                    <a:pt x="178091" y="155754"/>
                  </a:lnTo>
                  <a:lnTo>
                    <a:pt x="191372" y="149717"/>
                  </a:lnTo>
                  <a:lnTo>
                    <a:pt x="194994" y="146095"/>
                  </a:lnTo>
                  <a:lnTo>
                    <a:pt x="194994" y="141869"/>
                  </a:lnTo>
                  <a:lnTo>
                    <a:pt x="200427" y="138247"/>
                  </a:lnTo>
                  <a:lnTo>
                    <a:pt x="205257" y="132813"/>
                  </a:lnTo>
                  <a:lnTo>
                    <a:pt x="204050" y="129191"/>
                  </a:lnTo>
                  <a:lnTo>
                    <a:pt x="211898" y="127984"/>
                  </a:lnTo>
                  <a:lnTo>
                    <a:pt x="213105" y="124965"/>
                  </a:lnTo>
                  <a:lnTo>
                    <a:pt x="216727" y="124362"/>
                  </a:lnTo>
                  <a:lnTo>
                    <a:pt x="223972" y="126776"/>
                  </a:lnTo>
                  <a:lnTo>
                    <a:pt x="231820" y="133417"/>
                  </a:lnTo>
                  <a:lnTo>
                    <a:pt x="237253" y="131002"/>
                  </a:lnTo>
                  <a:lnTo>
                    <a:pt x="242686" y="130399"/>
                  </a:lnTo>
                  <a:lnTo>
                    <a:pt x="246308" y="126173"/>
                  </a:lnTo>
                  <a:lnTo>
                    <a:pt x="249931" y="124965"/>
                  </a:lnTo>
                  <a:lnTo>
                    <a:pt x="257175" y="120136"/>
                  </a:lnTo>
                  <a:lnTo>
                    <a:pt x="263816" y="120739"/>
                  </a:lnTo>
                  <a:lnTo>
                    <a:pt x="265023" y="123758"/>
                  </a:lnTo>
                  <a:lnTo>
                    <a:pt x="270456" y="120136"/>
                  </a:lnTo>
                  <a:lnTo>
                    <a:pt x="272267" y="112288"/>
                  </a:lnTo>
                  <a:lnTo>
                    <a:pt x="275890" y="111684"/>
                  </a:lnTo>
                  <a:lnTo>
                    <a:pt x="281323" y="118928"/>
                  </a:lnTo>
                  <a:lnTo>
                    <a:pt x="288567" y="112891"/>
                  </a:lnTo>
                  <a:lnTo>
                    <a:pt x="290982" y="105647"/>
                  </a:lnTo>
                  <a:lnTo>
                    <a:pt x="295812" y="102629"/>
                  </a:lnTo>
                  <a:lnTo>
                    <a:pt x="298830" y="91158"/>
                  </a:lnTo>
                  <a:lnTo>
                    <a:pt x="297623" y="87536"/>
                  </a:lnTo>
                  <a:lnTo>
                    <a:pt x="303660" y="87536"/>
                  </a:lnTo>
                  <a:lnTo>
                    <a:pt x="307282" y="82103"/>
                  </a:lnTo>
                  <a:lnTo>
                    <a:pt x="306074" y="77273"/>
                  </a:lnTo>
                  <a:lnTo>
                    <a:pt x="307886" y="74859"/>
                  </a:lnTo>
                  <a:lnTo>
                    <a:pt x="302452" y="70029"/>
                  </a:lnTo>
                  <a:lnTo>
                    <a:pt x="301849" y="61577"/>
                  </a:lnTo>
                  <a:lnTo>
                    <a:pt x="298830" y="57955"/>
                  </a:lnTo>
                  <a:lnTo>
                    <a:pt x="299434" y="57351"/>
                  </a:lnTo>
                  <a:lnTo>
                    <a:pt x="299434" y="56748"/>
                  </a:lnTo>
                  <a:lnTo>
                    <a:pt x="300641" y="56144"/>
                  </a:lnTo>
                  <a:lnTo>
                    <a:pt x="303056" y="57351"/>
                  </a:lnTo>
                  <a:lnTo>
                    <a:pt x="303660" y="57955"/>
                  </a:lnTo>
                  <a:lnTo>
                    <a:pt x="310300" y="60370"/>
                  </a:lnTo>
                  <a:lnTo>
                    <a:pt x="318148" y="61577"/>
                  </a:lnTo>
                  <a:lnTo>
                    <a:pt x="321167" y="60973"/>
                  </a:lnTo>
                  <a:lnTo>
                    <a:pt x="321771" y="60973"/>
                  </a:lnTo>
                  <a:lnTo>
                    <a:pt x="329619" y="57955"/>
                  </a:lnTo>
                  <a:lnTo>
                    <a:pt x="329015" y="62785"/>
                  </a:lnTo>
                  <a:lnTo>
                    <a:pt x="333241" y="64596"/>
                  </a:lnTo>
                  <a:lnTo>
                    <a:pt x="333241" y="70029"/>
                  </a:lnTo>
                  <a:lnTo>
                    <a:pt x="336259" y="72444"/>
                  </a:lnTo>
                  <a:lnTo>
                    <a:pt x="336259" y="71840"/>
                  </a:lnTo>
                  <a:lnTo>
                    <a:pt x="338674" y="67614"/>
                  </a:lnTo>
                  <a:lnTo>
                    <a:pt x="340485" y="57351"/>
                  </a:lnTo>
                  <a:lnTo>
                    <a:pt x="344711" y="52522"/>
                  </a:lnTo>
                  <a:lnTo>
                    <a:pt x="354370" y="47692"/>
                  </a:lnTo>
                  <a:lnTo>
                    <a:pt x="365841" y="45881"/>
                  </a:lnTo>
                  <a:lnTo>
                    <a:pt x="373689" y="42863"/>
                  </a:lnTo>
                  <a:lnTo>
                    <a:pt x="379122" y="38637"/>
                  </a:lnTo>
                  <a:lnTo>
                    <a:pt x="386366" y="24148"/>
                  </a:lnTo>
                  <a:lnTo>
                    <a:pt x="393007" y="24752"/>
                  </a:lnTo>
                  <a:lnTo>
                    <a:pt x="397837" y="21733"/>
                  </a:lnTo>
                  <a:lnTo>
                    <a:pt x="402666" y="16300"/>
                  </a:lnTo>
                  <a:lnTo>
                    <a:pt x="405081" y="9055"/>
                  </a:lnTo>
                  <a:lnTo>
                    <a:pt x="412325" y="0"/>
                  </a:lnTo>
                  <a:lnTo>
                    <a:pt x="411721" y="4226"/>
                  </a:lnTo>
                  <a:lnTo>
                    <a:pt x="408703" y="9055"/>
                  </a:lnTo>
                  <a:lnTo>
                    <a:pt x="408099" y="13281"/>
                  </a:lnTo>
                  <a:lnTo>
                    <a:pt x="408703" y="18715"/>
                  </a:lnTo>
                  <a:lnTo>
                    <a:pt x="420777" y="30789"/>
                  </a:lnTo>
                  <a:lnTo>
                    <a:pt x="425003" y="36826"/>
                  </a:lnTo>
                  <a:lnTo>
                    <a:pt x="423192" y="39844"/>
                  </a:lnTo>
                  <a:lnTo>
                    <a:pt x="412325" y="43466"/>
                  </a:lnTo>
                  <a:lnTo>
                    <a:pt x="406288" y="48296"/>
                  </a:lnTo>
                  <a:lnTo>
                    <a:pt x="389385" y="67010"/>
                  </a:lnTo>
                  <a:lnTo>
                    <a:pt x="387574" y="70633"/>
                  </a:lnTo>
                  <a:lnTo>
                    <a:pt x="383951" y="73651"/>
                  </a:lnTo>
                  <a:lnTo>
                    <a:pt x="371877" y="76066"/>
                  </a:lnTo>
                  <a:lnTo>
                    <a:pt x="367048" y="78481"/>
                  </a:lnTo>
                  <a:lnTo>
                    <a:pt x="360407" y="83310"/>
                  </a:lnTo>
                  <a:lnTo>
                    <a:pt x="360407" y="95384"/>
                  </a:lnTo>
                  <a:lnTo>
                    <a:pt x="367652" y="97195"/>
                  </a:lnTo>
                  <a:lnTo>
                    <a:pt x="367652" y="105043"/>
                  </a:lnTo>
                  <a:lnTo>
                    <a:pt x="357992" y="115910"/>
                  </a:lnTo>
                  <a:lnTo>
                    <a:pt x="351352" y="120739"/>
                  </a:lnTo>
                  <a:lnTo>
                    <a:pt x="355578" y="124362"/>
                  </a:lnTo>
                  <a:lnTo>
                    <a:pt x="366444" y="121343"/>
                  </a:lnTo>
                  <a:lnTo>
                    <a:pt x="374896" y="126173"/>
                  </a:lnTo>
                  <a:lnTo>
                    <a:pt x="378518" y="131606"/>
                  </a:lnTo>
                  <a:lnTo>
                    <a:pt x="383348" y="131606"/>
                  </a:lnTo>
                  <a:lnTo>
                    <a:pt x="391800" y="140058"/>
                  </a:lnTo>
                  <a:lnTo>
                    <a:pt x="396025" y="143076"/>
                  </a:lnTo>
                  <a:lnTo>
                    <a:pt x="404477" y="144887"/>
                  </a:lnTo>
                  <a:lnTo>
                    <a:pt x="411118" y="147906"/>
                  </a:lnTo>
                  <a:lnTo>
                    <a:pt x="416551" y="152735"/>
                  </a:lnTo>
                  <a:lnTo>
                    <a:pt x="428021" y="177487"/>
                  </a:lnTo>
                  <a:lnTo>
                    <a:pt x="428625" y="182920"/>
                  </a:lnTo>
                  <a:lnTo>
                    <a:pt x="422588" y="184731"/>
                  </a:lnTo>
                  <a:lnTo>
                    <a:pt x="425607" y="192579"/>
                  </a:lnTo>
                  <a:lnTo>
                    <a:pt x="427418" y="193787"/>
                  </a:lnTo>
                  <a:lnTo>
                    <a:pt x="434058" y="211898"/>
                  </a:lnTo>
                  <a:lnTo>
                    <a:pt x="439492" y="222161"/>
                  </a:lnTo>
                  <a:lnTo>
                    <a:pt x="438888" y="226386"/>
                  </a:lnTo>
                  <a:lnTo>
                    <a:pt x="443114" y="233631"/>
                  </a:lnTo>
                  <a:lnTo>
                    <a:pt x="447340" y="236649"/>
                  </a:lnTo>
                  <a:lnTo>
                    <a:pt x="447340" y="239064"/>
                  </a:lnTo>
                  <a:lnTo>
                    <a:pt x="455791" y="252345"/>
                  </a:lnTo>
                  <a:lnTo>
                    <a:pt x="460621" y="262608"/>
                  </a:lnTo>
                  <a:lnTo>
                    <a:pt x="464847" y="275286"/>
                  </a:lnTo>
                  <a:lnTo>
                    <a:pt x="467865" y="277701"/>
                  </a:lnTo>
                  <a:lnTo>
                    <a:pt x="470884" y="284945"/>
                  </a:lnTo>
                  <a:lnTo>
                    <a:pt x="466054" y="289775"/>
                  </a:lnTo>
                  <a:lnTo>
                    <a:pt x="467262" y="297019"/>
                  </a:lnTo>
                  <a:lnTo>
                    <a:pt x="472695" y="300038"/>
                  </a:lnTo>
                  <a:lnTo>
                    <a:pt x="473902" y="308489"/>
                  </a:lnTo>
                  <a:lnTo>
                    <a:pt x="481147" y="308489"/>
                  </a:lnTo>
                  <a:lnTo>
                    <a:pt x="484165" y="306678"/>
                  </a:lnTo>
                  <a:lnTo>
                    <a:pt x="491410" y="306075"/>
                  </a:lnTo>
                  <a:lnTo>
                    <a:pt x="492013" y="308489"/>
                  </a:lnTo>
                  <a:lnTo>
                    <a:pt x="498050" y="306075"/>
                  </a:lnTo>
                  <a:lnTo>
                    <a:pt x="500465" y="303660"/>
                  </a:lnTo>
                  <a:lnTo>
                    <a:pt x="499258" y="299434"/>
                  </a:lnTo>
                  <a:lnTo>
                    <a:pt x="506502" y="298830"/>
                  </a:lnTo>
                  <a:lnTo>
                    <a:pt x="506502" y="290982"/>
                  </a:lnTo>
                  <a:lnTo>
                    <a:pt x="503484" y="284945"/>
                  </a:lnTo>
                  <a:lnTo>
                    <a:pt x="510124" y="284341"/>
                  </a:lnTo>
                  <a:lnTo>
                    <a:pt x="512539" y="281927"/>
                  </a:lnTo>
                  <a:lnTo>
                    <a:pt x="513143" y="275890"/>
                  </a:lnTo>
                  <a:lnTo>
                    <a:pt x="519180" y="286153"/>
                  </a:lnTo>
                  <a:lnTo>
                    <a:pt x="519180" y="290982"/>
                  </a:lnTo>
                  <a:lnTo>
                    <a:pt x="526424" y="303660"/>
                  </a:lnTo>
                  <a:lnTo>
                    <a:pt x="530650" y="308489"/>
                  </a:lnTo>
                  <a:lnTo>
                    <a:pt x="534876" y="307282"/>
                  </a:lnTo>
                  <a:lnTo>
                    <a:pt x="539102" y="316337"/>
                  </a:lnTo>
                  <a:lnTo>
                    <a:pt x="543931" y="313923"/>
                  </a:lnTo>
                  <a:lnTo>
                    <a:pt x="551176" y="320563"/>
                  </a:lnTo>
                  <a:lnTo>
                    <a:pt x="556005" y="314526"/>
                  </a:lnTo>
                  <a:lnTo>
                    <a:pt x="562646" y="321771"/>
                  </a:lnTo>
                  <a:lnTo>
                    <a:pt x="557213" y="327808"/>
                  </a:lnTo>
                  <a:lnTo>
                    <a:pt x="559627" y="330222"/>
                  </a:lnTo>
                  <a:lnTo>
                    <a:pt x="565664" y="327204"/>
                  </a:lnTo>
                  <a:lnTo>
                    <a:pt x="569287" y="330826"/>
                  </a:lnTo>
                  <a:lnTo>
                    <a:pt x="564457" y="333241"/>
                  </a:lnTo>
                  <a:lnTo>
                    <a:pt x="560231" y="338070"/>
                  </a:lnTo>
                  <a:lnTo>
                    <a:pt x="560231" y="344107"/>
                  </a:lnTo>
                  <a:lnTo>
                    <a:pt x="562042" y="345919"/>
                  </a:lnTo>
                  <a:lnTo>
                    <a:pt x="560231" y="351352"/>
                  </a:lnTo>
                  <a:lnTo>
                    <a:pt x="567475" y="355578"/>
                  </a:lnTo>
                  <a:lnTo>
                    <a:pt x="563250" y="363426"/>
                  </a:lnTo>
                  <a:lnTo>
                    <a:pt x="562042" y="369463"/>
                  </a:lnTo>
                  <a:lnTo>
                    <a:pt x="565061" y="376707"/>
                  </a:lnTo>
                  <a:lnTo>
                    <a:pt x="564457" y="380933"/>
                  </a:lnTo>
                  <a:lnTo>
                    <a:pt x="572909" y="386366"/>
                  </a:lnTo>
                  <a:lnTo>
                    <a:pt x="575927" y="389385"/>
                  </a:lnTo>
                  <a:lnTo>
                    <a:pt x="581360" y="388781"/>
                  </a:lnTo>
                  <a:lnTo>
                    <a:pt x="585586" y="391196"/>
                  </a:lnTo>
                  <a:lnTo>
                    <a:pt x="588001" y="396629"/>
                  </a:lnTo>
                  <a:lnTo>
                    <a:pt x="592831" y="399044"/>
                  </a:lnTo>
                  <a:lnTo>
                    <a:pt x="597057" y="404477"/>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74" name="Freeform: Shape 5173">
              <a:extLst>
                <a:ext uri="{FF2B5EF4-FFF2-40B4-BE49-F238E27FC236}">
                  <a16:creationId xmlns:a16="http://schemas.microsoft.com/office/drawing/2014/main" id="{3E946013-FC00-44EF-AC55-696D3E515680}"/>
                </a:ext>
              </a:extLst>
            </p:cNvPr>
            <p:cNvSpPr/>
            <p:nvPr/>
          </p:nvSpPr>
          <p:spPr>
            <a:xfrm>
              <a:off x="5780420" y="1712085"/>
              <a:ext cx="1809279" cy="1646887"/>
            </a:xfrm>
            <a:custGeom>
              <a:avLst/>
              <a:gdLst>
                <a:gd name="connsiteX0" fmla="*/ 1038359 w 1809280"/>
                <a:gd name="connsiteY0" fmla="*/ 60370 h 1646886"/>
                <a:gd name="connsiteX1" fmla="*/ 1035341 w 1809280"/>
                <a:gd name="connsiteY1" fmla="*/ 68821 h 1646886"/>
                <a:gd name="connsiteX2" fmla="*/ 1041378 w 1809280"/>
                <a:gd name="connsiteY2" fmla="*/ 70029 h 1646886"/>
                <a:gd name="connsiteX3" fmla="*/ 1045000 w 1809280"/>
                <a:gd name="connsiteY3" fmla="*/ 78481 h 1646886"/>
                <a:gd name="connsiteX4" fmla="*/ 1040774 w 1809280"/>
                <a:gd name="connsiteY4" fmla="*/ 85121 h 1646886"/>
                <a:gd name="connsiteX5" fmla="*/ 1032322 w 1809280"/>
                <a:gd name="connsiteY5" fmla="*/ 88140 h 1646886"/>
                <a:gd name="connsiteX6" fmla="*/ 1028096 w 1809280"/>
                <a:gd name="connsiteY6" fmla="*/ 93573 h 1646886"/>
                <a:gd name="connsiteX7" fmla="*/ 1026889 w 1809280"/>
                <a:gd name="connsiteY7" fmla="*/ 97195 h 1646886"/>
                <a:gd name="connsiteX8" fmla="*/ 1028096 w 1809280"/>
                <a:gd name="connsiteY8" fmla="*/ 107458 h 1646886"/>
                <a:gd name="connsiteX9" fmla="*/ 1039567 w 1809280"/>
                <a:gd name="connsiteY9" fmla="*/ 108062 h 1646886"/>
                <a:gd name="connsiteX10" fmla="*/ 1041981 w 1809280"/>
                <a:gd name="connsiteY10" fmla="*/ 105043 h 1646886"/>
                <a:gd name="connsiteX11" fmla="*/ 1048622 w 1809280"/>
                <a:gd name="connsiteY11" fmla="*/ 105647 h 1646886"/>
                <a:gd name="connsiteX12" fmla="*/ 1053452 w 1809280"/>
                <a:gd name="connsiteY12" fmla="*/ 102025 h 1646886"/>
                <a:gd name="connsiteX13" fmla="*/ 1055866 w 1809280"/>
                <a:gd name="connsiteY13" fmla="*/ 105647 h 1646886"/>
                <a:gd name="connsiteX14" fmla="*/ 1055263 w 1809280"/>
                <a:gd name="connsiteY14" fmla="*/ 112891 h 1646886"/>
                <a:gd name="connsiteX15" fmla="*/ 1050433 w 1809280"/>
                <a:gd name="connsiteY15" fmla="*/ 128587 h 1646886"/>
                <a:gd name="connsiteX16" fmla="*/ 1051641 w 1809280"/>
                <a:gd name="connsiteY16" fmla="*/ 133417 h 1646886"/>
                <a:gd name="connsiteX17" fmla="*/ 1049829 w 1809280"/>
                <a:gd name="connsiteY17" fmla="*/ 135228 h 1646886"/>
                <a:gd name="connsiteX18" fmla="*/ 1048622 w 1809280"/>
                <a:gd name="connsiteY18" fmla="*/ 144887 h 1646886"/>
                <a:gd name="connsiteX19" fmla="*/ 1049226 w 1809280"/>
                <a:gd name="connsiteY19" fmla="*/ 152132 h 1646886"/>
                <a:gd name="connsiteX20" fmla="*/ 1057074 w 1809280"/>
                <a:gd name="connsiteY20" fmla="*/ 158169 h 1646886"/>
                <a:gd name="connsiteX21" fmla="*/ 1057074 w 1809280"/>
                <a:gd name="connsiteY21" fmla="*/ 160583 h 1646886"/>
                <a:gd name="connsiteX22" fmla="*/ 1053452 w 1809280"/>
                <a:gd name="connsiteY22" fmla="*/ 167224 h 1646886"/>
                <a:gd name="connsiteX23" fmla="*/ 1050433 w 1809280"/>
                <a:gd name="connsiteY23" fmla="*/ 175072 h 1646886"/>
                <a:gd name="connsiteX24" fmla="*/ 1041378 w 1809280"/>
                <a:gd name="connsiteY24" fmla="*/ 173865 h 1646886"/>
                <a:gd name="connsiteX25" fmla="*/ 1040774 w 1809280"/>
                <a:gd name="connsiteY25" fmla="*/ 182920 h 1646886"/>
                <a:gd name="connsiteX26" fmla="*/ 1045000 w 1809280"/>
                <a:gd name="connsiteY26" fmla="*/ 183524 h 1646886"/>
                <a:gd name="connsiteX27" fmla="*/ 1048622 w 1809280"/>
                <a:gd name="connsiteY27" fmla="*/ 187750 h 1646886"/>
                <a:gd name="connsiteX28" fmla="*/ 1049226 w 1809280"/>
                <a:gd name="connsiteY28" fmla="*/ 192579 h 1646886"/>
                <a:gd name="connsiteX29" fmla="*/ 1054659 w 1809280"/>
                <a:gd name="connsiteY29" fmla="*/ 199824 h 1646886"/>
                <a:gd name="connsiteX30" fmla="*/ 1054055 w 1809280"/>
                <a:gd name="connsiteY30" fmla="*/ 205861 h 1646886"/>
                <a:gd name="connsiteX31" fmla="*/ 1063111 w 1809280"/>
                <a:gd name="connsiteY31" fmla="*/ 205257 h 1646886"/>
                <a:gd name="connsiteX32" fmla="*/ 1064922 w 1809280"/>
                <a:gd name="connsiteY32" fmla="*/ 195598 h 1646886"/>
                <a:gd name="connsiteX33" fmla="*/ 1072770 w 1809280"/>
                <a:gd name="connsiteY33" fmla="*/ 197409 h 1646886"/>
                <a:gd name="connsiteX34" fmla="*/ 1077600 w 1809280"/>
                <a:gd name="connsiteY34" fmla="*/ 196202 h 1646886"/>
                <a:gd name="connsiteX35" fmla="*/ 1081825 w 1809280"/>
                <a:gd name="connsiteY35" fmla="*/ 199824 h 1646886"/>
                <a:gd name="connsiteX36" fmla="*/ 1090881 w 1809280"/>
                <a:gd name="connsiteY36" fmla="*/ 198616 h 1646886"/>
                <a:gd name="connsiteX37" fmla="*/ 1098125 w 1809280"/>
                <a:gd name="connsiteY37" fmla="*/ 189561 h 1646886"/>
                <a:gd name="connsiteX38" fmla="*/ 1105973 w 1809280"/>
                <a:gd name="connsiteY38" fmla="*/ 188353 h 1646886"/>
                <a:gd name="connsiteX39" fmla="*/ 1110803 w 1809280"/>
                <a:gd name="connsiteY39" fmla="*/ 192579 h 1646886"/>
                <a:gd name="connsiteX40" fmla="*/ 1114425 w 1809280"/>
                <a:gd name="connsiteY40" fmla="*/ 192579 h 1646886"/>
                <a:gd name="connsiteX41" fmla="*/ 1122273 w 1809280"/>
                <a:gd name="connsiteY41" fmla="*/ 197409 h 1646886"/>
                <a:gd name="connsiteX42" fmla="*/ 1124084 w 1809280"/>
                <a:gd name="connsiteY42" fmla="*/ 204050 h 1646886"/>
                <a:gd name="connsiteX43" fmla="*/ 1127103 w 1809280"/>
                <a:gd name="connsiteY43" fmla="*/ 208276 h 1646886"/>
                <a:gd name="connsiteX44" fmla="*/ 1124688 w 1809280"/>
                <a:gd name="connsiteY44" fmla="*/ 211898 h 1646886"/>
                <a:gd name="connsiteX45" fmla="*/ 1127706 w 1809280"/>
                <a:gd name="connsiteY45" fmla="*/ 217331 h 1646886"/>
                <a:gd name="connsiteX46" fmla="*/ 1132536 w 1809280"/>
                <a:gd name="connsiteY46" fmla="*/ 217331 h 1646886"/>
                <a:gd name="connsiteX47" fmla="*/ 1135554 w 1809280"/>
                <a:gd name="connsiteY47" fmla="*/ 219746 h 1646886"/>
                <a:gd name="connsiteX48" fmla="*/ 1142195 w 1809280"/>
                <a:gd name="connsiteY48" fmla="*/ 214916 h 1646886"/>
                <a:gd name="connsiteX49" fmla="*/ 1145214 w 1809280"/>
                <a:gd name="connsiteY49" fmla="*/ 215520 h 1646886"/>
                <a:gd name="connsiteX50" fmla="*/ 1147628 w 1809280"/>
                <a:gd name="connsiteY50" fmla="*/ 221557 h 1646886"/>
                <a:gd name="connsiteX51" fmla="*/ 1153062 w 1809280"/>
                <a:gd name="connsiteY51" fmla="*/ 228801 h 1646886"/>
                <a:gd name="connsiteX52" fmla="*/ 1159702 w 1809280"/>
                <a:gd name="connsiteY52" fmla="*/ 230009 h 1646886"/>
                <a:gd name="connsiteX53" fmla="*/ 1160910 w 1809280"/>
                <a:gd name="connsiteY53" fmla="*/ 226386 h 1646886"/>
                <a:gd name="connsiteX54" fmla="*/ 1167550 w 1809280"/>
                <a:gd name="connsiteY54" fmla="*/ 225783 h 1646886"/>
                <a:gd name="connsiteX55" fmla="*/ 1171173 w 1809280"/>
                <a:gd name="connsiteY55" fmla="*/ 220953 h 1646886"/>
                <a:gd name="connsiteX56" fmla="*/ 1174191 w 1809280"/>
                <a:gd name="connsiteY56" fmla="*/ 220349 h 1646886"/>
                <a:gd name="connsiteX57" fmla="*/ 1177210 w 1809280"/>
                <a:gd name="connsiteY57" fmla="*/ 225783 h 1646886"/>
                <a:gd name="connsiteX58" fmla="*/ 1183247 w 1809280"/>
                <a:gd name="connsiteY58" fmla="*/ 228197 h 1646886"/>
                <a:gd name="connsiteX59" fmla="*/ 1185661 w 1809280"/>
                <a:gd name="connsiteY59" fmla="*/ 223972 h 1646886"/>
                <a:gd name="connsiteX60" fmla="*/ 1193509 w 1809280"/>
                <a:gd name="connsiteY60" fmla="*/ 223368 h 1646886"/>
                <a:gd name="connsiteX61" fmla="*/ 1194113 w 1809280"/>
                <a:gd name="connsiteY61" fmla="*/ 219142 h 1646886"/>
                <a:gd name="connsiteX62" fmla="*/ 1203169 w 1809280"/>
                <a:gd name="connsiteY62" fmla="*/ 214313 h 1646886"/>
                <a:gd name="connsiteX63" fmla="*/ 1204376 w 1809280"/>
                <a:gd name="connsiteY63" fmla="*/ 217935 h 1646886"/>
                <a:gd name="connsiteX64" fmla="*/ 1203772 w 1809280"/>
                <a:gd name="connsiteY64" fmla="*/ 223972 h 1646886"/>
                <a:gd name="connsiteX65" fmla="*/ 1201961 w 1809280"/>
                <a:gd name="connsiteY65" fmla="*/ 228197 h 1646886"/>
                <a:gd name="connsiteX66" fmla="*/ 1208602 w 1809280"/>
                <a:gd name="connsiteY66" fmla="*/ 230009 h 1646886"/>
                <a:gd name="connsiteX67" fmla="*/ 1209206 w 1809280"/>
                <a:gd name="connsiteY67" fmla="*/ 225179 h 1646886"/>
                <a:gd name="connsiteX68" fmla="*/ 1215243 w 1809280"/>
                <a:gd name="connsiteY68" fmla="*/ 221557 h 1646886"/>
                <a:gd name="connsiteX69" fmla="*/ 1218865 w 1809280"/>
                <a:gd name="connsiteY69" fmla="*/ 221557 h 1646886"/>
                <a:gd name="connsiteX70" fmla="*/ 1219468 w 1809280"/>
                <a:gd name="connsiteY70" fmla="*/ 226990 h 1646886"/>
                <a:gd name="connsiteX71" fmla="*/ 1217054 w 1809280"/>
                <a:gd name="connsiteY71" fmla="*/ 229405 h 1646886"/>
                <a:gd name="connsiteX72" fmla="*/ 1220072 w 1809280"/>
                <a:gd name="connsiteY72" fmla="*/ 239064 h 1646886"/>
                <a:gd name="connsiteX73" fmla="*/ 1217054 w 1809280"/>
                <a:gd name="connsiteY73" fmla="*/ 243290 h 1646886"/>
                <a:gd name="connsiteX74" fmla="*/ 1213431 w 1809280"/>
                <a:gd name="connsiteY74" fmla="*/ 243290 h 1646886"/>
                <a:gd name="connsiteX75" fmla="*/ 1211620 w 1809280"/>
                <a:gd name="connsiteY75" fmla="*/ 249931 h 1646886"/>
                <a:gd name="connsiteX76" fmla="*/ 1218865 w 1809280"/>
                <a:gd name="connsiteY76" fmla="*/ 253553 h 1646886"/>
                <a:gd name="connsiteX77" fmla="*/ 1215846 w 1809280"/>
                <a:gd name="connsiteY77" fmla="*/ 257779 h 1646886"/>
                <a:gd name="connsiteX78" fmla="*/ 1215846 w 1809280"/>
                <a:gd name="connsiteY78" fmla="*/ 266834 h 1646886"/>
                <a:gd name="connsiteX79" fmla="*/ 1226109 w 1809280"/>
                <a:gd name="connsiteY79" fmla="*/ 268042 h 1646886"/>
                <a:gd name="connsiteX80" fmla="*/ 1227920 w 1809280"/>
                <a:gd name="connsiteY80" fmla="*/ 274078 h 1646886"/>
                <a:gd name="connsiteX81" fmla="*/ 1226713 w 1809280"/>
                <a:gd name="connsiteY81" fmla="*/ 279512 h 1646886"/>
                <a:gd name="connsiteX82" fmla="*/ 1234561 w 1809280"/>
                <a:gd name="connsiteY82" fmla="*/ 278908 h 1646886"/>
                <a:gd name="connsiteX83" fmla="*/ 1242409 w 1809280"/>
                <a:gd name="connsiteY83" fmla="*/ 281323 h 1646886"/>
                <a:gd name="connsiteX84" fmla="*/ 1243616 w 1809280"/>
                <a:gd name="connsiteY84" fmla="*/ 289171 h 1646886"/>
                <a:gd name="connsiteX85" fmla="*/ 1241201 w 1809280"/>
                <a:gd name="connsiteY85" fmla="*/ 292793 h 1646886"/>
                <a:gd name="connsiteX86" fmla="*/ 1239994 w 1809280"/>
                <a:gd name="connsiteY86" fmla="*/ 297623 h 1646886"/>
                <a:gd name="connsiteX87" fmla="*/ 1233957 w 1809280"/>
                <a:gd name="connsiteY87" fmla="*/ 298226 h 1646886"/>
                <a:gd name="connsiteX88" fmla="*/ 1233353 w 1809280"/>
                <a:gd name="connsiteY88" fmla="*/ 301245 h 1646886"/>
                <a:gd name="connsiteX89" fmla="*/ 1238183 w 1809280"/>
                <a:gd name="connsiteY89" fmla="*/ 307282 h 1646886"/>
                <a:gd name="connsiteX90" fmla="*/ 1237579 w 1809280"/>
                <a:gd name="connsiteY90" fmla="*/ 316941 h 1646886"/>
                <a:gd name="connsiteX91" fmla="*/ 1243013 w 1809280"/>
                <a:gd name="connsiteY91" fmla="*/ 322374 h 1646886"/>
                <a:gd name="connsiteX92" fmla="*/ 1239994 w 1809280"/>
                <a:gd name="connsiteY92" fmla="*/ 333844 h 1646886"/>
                <a:gd name="connsiteX93" fmla="*/ 1243616 w 1809280"/>
                <a:gd name="connsiteY93" fmla="*/ 337467 h 1646886"/>
                <a:gd name="connsiteX94" fmla="*/ 1246635 w 1809280"/>
                <a:gd name="connsiteY94" fmla="*/ 346522 h 1646886"/>
                <a:gd name="connsiteX95" fmla="*/ 1248446 w 1809280"/>
                <a:gd name="connsiteY95" fmla="*/ 366444 h 1646886"/>
                <a:gd name="connsiteX96" fmla="*/ 1250257 w 1809280"/>
                <a:gd name="connsiteY96" fmla="*/ 367652 h 1646886"/>
                <a:gd name="connsiteX97" fmla="*/ 1252068 w 1809280"/>
                <a:gd name="connsiteY97" fmla="*/ 374292 h 1646886"/>
                <a:gd name="connsiteX98" fmla="*/ 1256294 w 1809280"/>
                <a:gd name="connsiteY98" fmla="*/ 373689 h 1646886"/>
                <a:gd name="connsiteX99" fmla="*/ 1258105 w 1809280"/>
                <a:gd name="connsiteY99" fmla="*/ 376103 h 1646886"/>
                <a:gd name="connsiteX100" fmla="*/ 1262935 w 1809280"/>
                <a:gd name="connsiteY100" fmla="*/ 376103 h 1646886"/>
                <a:gd name="connsiteX101" fmla="*/ 1264746 w 1809280"/>
                <a:gd name="connsiteY101" fmla="*/ 380329 h 1646886"/>
                <a:gd name="connsiteX102" fmla="*/ 1267160 w 1809280"/>
                <a:gd name="connsiteY102" fmla="*/ 390592 h 1646886"/>
                <a:gd name="connsiteX103" fmla="*/ 1274405 w 1809280"/>
                <a:gd name="connsiteY103" fmla="*/ 393610 h 1646886"/>
                <a:gd name="connsiteX104" fmla="*/ 1274405 w 1809280"/>
                <a:gd name="connsiteY104" fmla="*/ 396025 h 1646886"/>
                <a:gd name="connsiteX105" fmla="*/ 1279235 w 1809280"/>
                <a:gd name="connsiteY105" fmla="*/ 401459 h 1646886"/>
                <a:gd name="connsiteX106" fmla="*/ 1288894 w 1809280"/>
                <a:gd name="connsiteY106" fmla="*/ 403873 h 1646886"/>
                <a:gd name="connsiteX107" fmla="*/ 1288894 w 1809280"/>
                <a:gd name="connsiteY107" fmla="*/ 407496 h 1646886"/>
                <a:gd name="connsiteX108" fmla="*/ 1297949 w 1809280"/>
                <a:gd name="connsiteY108" fmla="*/ 411118 h 1646886"/>
                <a:gd name="connsiteX109" fmla="*/ 1299156 w 1809280"/>
                <a:gd name="connsiteY109" fmla="*/ 415344 h 1646886"/>
                <a:gd name="connsiteX110" fmla="*/ 1294930 w 1809280"/>
                <a:gd name="connsiteY110" fmla="*/ 419570 h 1646886"/>
                <a:gd name="connsiteX111" fmla="*/ 1296138 w 1809280"/>
                <a:gd name="connsiteY111" fmla="*/ 422588 h 1646886"/>
                <a:gd name="connsiteX112" fmla="*/ 1299760 w 1809280"/>
                <a:gd name="connsiteY112" fmla="*/ 423795 h 1646886"/>
                <a:gd name="connsiteX113" fmla="*/ 1302779 w 1809280"/>
                <a:gd name="connsiteY113" fmla="*/ 421381 h 1646886"/>
                <a:gd name="connsiteX114" fmla="*/ 1308212 w 1809280"/>
                <a:gd name="connsiteY114" fmla="*/ 422588 h 1646886"/>
                <a:gd name="connsiteX115" fmla="*/ 1309419 w 1809280"/>
                <a:gd name="connsiteY115" fmla="*/ 425003 h 1646886"/>
                <a:gd name="connsiteX116" fmla="*/ 1317267 w 1809280"/>
                <a:gd name="connsiteY116" fmla="*/ 426814 h 1646886"/>
                <a:gd name="connsiteX117" fmla="*/ 1327530 w 1809280"/>
                <a:gd name="connsiteY117" fmla="*/ 431644 h 1646886"/>
                <a:gd name="connsiteX118" fmla="*/ 1328134 w 1809280"/>
                <a:gd name="connsiteY118" fmla="*/ 437680 h 1646886"/>
                <a:gd name="connsiteX119" fmla="*/ 1334171 w 1809280"/>
                <a:gd name="connsiteY119" fmla="*/ 438888 h 1646886"/>
                <a:gd name="connsiteX120" fmla="*/ 1340812 w 1809280"/>
                <a:gd name="connsiteY120" fmla="*/ 449151 h 1646886"/>
                <a:gd name="connsiteX121" fmla="*/ 1347452 w 1809280"/>
                <a:gd name="connsiteY121" fmla="*/ 452773 h 1646886"/>
                <a:gd name="connsiteX122" fmla="*/ 1345037 w 1809280"/>
                <a:gd name="connsiteY122" fmla="*/ 458810 h 1646886"/>
                <a:gd name="connsiteX123" fmla="*/ 1345641 w 1809280"/>
                <a:gd name="connsiteY123" fmla="*/ 461828 h 1646886"/>
                <a:gd name="connsiteX124" fmla="*/ 1354093 w 1809280"/>
                <a:gd name="connsiteY124" fmla="*/ 466054 h 1646886"/>
                <a:gd name="connsiteX125" fmla="*/ 1352885 w 1809280"/>
                <a:gd name="connsiteY125" fmla="*/ 470884 h 1646886"/>
                <a:gd name="connsiteX126" fmla="*/ 1357111 w 1809280"/>
                <a:gd name="connsiteY126" fmla="*/ 471488 h 1646886"/>
                <a:gd name="connsiteX127" fmla="*/ 1358922 w 1809280"/>
                <a:gd name="connsiteY127" fmla="*/ 478128 h 1646886"/>
                <a:gd name="connsiteX128" fmla="*/ 1362545 w 1809280"/>
                <a:gd name="connsiteY128" fmla="*/ 481750 h 1646886"/>
                <a:gd name="connsiteX129" fmla="*/ 1360734 w 1809280"/>
                <a:gd name="connsiteY129" fmla="*/ 484769 h 1646886"/>
                <a:gd name="connsiteX130" fmla="*/ 1356508 w 1809280"/>
                <a:gd name="connsiteY130" fmla="*/ 484165 h 1646886"/>
                <a:gd name="connsiteX131" fmla="*/ 1357111 w 1809280"/>
                <a:gd name="connsiteY131" fmla="*/ 478732 h 1646886"/>
                <a:gd name="connsiteX132" fmla="*/ 1349263 w 1809280"/>
                <a:gd name="connsiteY132" fmla="*/ 477525 h 1646886"/>
                <a:gd name="connsiteX133" fmla="*/ 1342019 w 1809280"/>
                <a:gd name="connsiteY133" fmla="*/ 482958 h 1646886"/>
                <a:gd name="connsiteX134" fmla="*/ 1341415 w 1809280"/>
                <a:gd name="connsiteY134" fmla="*/ 488391 h 1646886"/>
                <a:gd name="connsiteX135" fmla="*/ 1338397 w 1809280"/>
                <a:gd name="connsiteY135" fmla="*/ 488391 h 1646886"/>
                <a:gd name="connsiteX136" fmla="*/ 1331756 w 1809280"/>
                <a:gd name="connsiteY136" fmla="*/ 493221 h 1646886"/>
                <a:gd name="connsiteX137" fmla="*/ 1329945 w 1809280"/>
                <a:gd name="connsiteY137" fmla="*/ 496239 h 1646886"/>
                <a:gd name="connsiteX138" fmla="*/ 1334775 w 1809280"/>
                <a:gd name="connsiteY138" fmla="*/ 498654 h 1646886"/>
                <a:gd name="connsiteX139" fmla="*/ 1338397 w 1809280"/>
                <a:gd name="connsiteY139" fmla="*/ 498654 h 1646886"/>
                <a:gd name="connsiteX140" fmla="*/ 1343830 w 1809280"/>
                <a:gd name="connsiteY140" fmla="*/ 504087 h 1646886"/>
                <a:gd name="connsiteX141" fmla="*/ 1346245 w 1809280"/>
                <a:gd name="connsiteY141" fmla="*/ 499257 h 1646886"/>
                <a:gd name="connsiteX142" fmla="*/ 1350471 w 1809280"/>
                <a:gd name="connsiteY142" fmla="*/ 502276 h 1646886"/>
                <a:gd name="connsiteX143" fmla="*/ 1346848 w 1809280"/>
                <a:gd name="connsiteY143" fmla="*/ 505294 h 1646886"/>
                <a:gd name="connsiteX144" fmla="*/ 1345641 w 1809280"/>
                <a:gd name="connsiteY144" fmla="*/ 509520 h 1646886"/>
                <a:gd name="connsiteX145" fmla="*/ 1338397 w 1809280"/>
                <a:gd name="connsiteY145" fmla="*/ 509520 h 1646886"/>
                <a:gd name="connsiteX146" fmla="*/ 1337793 w 1809280"/>
                <a:gd name="connsiteY146" fmla="*/ 513746 h 1646886"/>
                <a:gd name="connsiteX147" fmla="*/ 1334171 w 1809280"/>
                <a:gd name="connsiteY147" fmla="*/ 517972 h 1646886"/>
                <a:gd name="connsiteX148" fmla="*/ 1334171 w 1809280"/>
                <a:gd name="connsiteY148" fmla="*/ 520991 h 1646886"/>
                <a:gd name="connsiteX149" fmla="*/ 1340812 w 1809280"/>
                <a:gd name="connsiteY149" fmla="*/ 521594 h 1646886"/>
                <a:gd name="connsiteX150" fmla="*/ 1336586 w 1809280"/>
                <a:gd name="connsiteY150" fmla="*/ 527028 h 1646886"/>
                <a:gd name="connsiteX151" fmla="*/ 1335982 w 1809280"/>
                <a:gd name="connsiteY151" fmla="*/ 533065 h 1646886"/>
                <a:gd name="connsiteX152" fmla="*/ 1331756 w 1809280"/>
                <a:gd name="connsiteY152" fmla="*/ 532461 h 1646886"/>
                <a:gd name="connsiteX153" fmla="*/ 1327530 w 1809280"/>
                <a:gd name="connsiteY153" fmla="*/ 533668 h 1646886"/>
                <a:gd name="connsiteX154" fmla="*/ 1328738 w 1809280"/>
                <a:gd name="connsiteY154" fmla="*/ 537894 h 1646886"/>
                <a:gd name="connsiteX155" fmla="*/ 1334171 w 1809280"/>
                <a:gd name="connsiteY155" fmla="*/ 536687 h 1646886"/>
                <a:gd name="connsiteX156" fmla="*/ 1339000 w 1809280"/>
                <a:gd name="connsiteY156" fmla="*/ 539102 h 1646886"/>
                <a:gd name="connsiteX157" fmla="*/ 1338397 w 1809280"/>
                <a:gd name="connsiteY157" fmla="*/ 549968 h 1646886"/>
                <a:gd name="connsiteX158" fmla="*/ 1345037 w 1809280"/>
                <a:gd name="connsiteY158" fmla="*/ 549968 h 1646886"/>
                <a:gd name="connsiteX159" fmla="*/ 1353489 w 1809280"/>
                <a:gd name="connsiteY159" fmla="*/ 553590 h 1646886"/>
                <a:gd name="connsiteX160" fmla="*/ 1355904 w 1809280"/>
                <a:gd name="connsiteY160" fmla="*/ 551779 h 1646886"/>
                <a:gd name="connsiteX161" fmla="*/ 1360130 w 1809280"/>
                <a:gd name="connsiteY161" fmla="*/ 552987 h 1646886"/>
                <a:gd name="connsiteX162" fmla="*/ 1361337 w 1809280"/>
                <a:gd name="connsiteY162" fmla="*/ 548761 h 1646886"/>
                <a:gd name="connsiteX163" fmla="*/ 1368582 w 1809280"/>
                <a:gd name="connsiteY163" fmla="*/ 552383 h 1646886"/>
                <a:gd name="connsiteX164" fmla="*/ 1369789 w 1809280"/>
                <a:gd name="connsiteY164" fmla="*/ 557212 h 1646886"/>
                <a:gd name="connsiteX165" fmla="*/ 1378845 w 1809280"/>
                <a:gd name="connsiteY165" fmla="*/ 563249 h 1646886"/>
                <a:gd name="connsiteX166" fmla="*/ 1386089 w 1809280"/>
                <a:gd name="connsiteY166" fmla="*/ 553590 h 1646886"/>
                <a:gd name="connsiteX167" fmla="*/ 1383070 w 1809280"/>
                <a:gd name="connsiteY167" fmla="*/ 549968 h 1646886"/>
                <a:gd name="connsiteX168" fmla="*/ 1382467 w 1809280"/>
                <a:gd name="connsiteY168" fmla="*/ 545742 h 1646886"/>
                <a:gd name="connsiteX169" fmla="*/ 1384278 w 1809280"/>
                <a:gd name="connsiteY169" fmla="*/ 541516 h 1646886"/>
                <a:gd name="connsiteX170" fmla="*/ 1378241 w 1809280"/>
                <a:gd name="connsiteY170" fmla="*/ 539102 h 1646886"/>
                <a:gd name="connsiteX171" fmla="*/ 1380656 w 1809280"/>
                <a:gd name="connsiteY171" fmla="*/ 524613 h 1646886"/>
                <a:gd name="connsiteX172" fmla="*/ 1375222 w 1809280"/>
                <a:gd name="connsiteY172" fmla="*/ 519783 h 1646886"/>
                <a:gd name="connsiteX173" fmla="*/ 1379448 w 1809280"/>
                <a:gd name="connsiteY173" fmla="*/ 513143 h 1646886"/>
                <a:gd name="connsiteX174" fmla="*/ 1385485 w 1809280"/>
                <a:gd name="connsiteY174" fmla="*/ 511331 h 1646886"/>
                <a:gd name="connsiteX175" fmla="*/ 1380052 w 1809280"/>
                <a:gd name="connsiteY175" fmla="*/ 506502 h 1646886"/>
                <a:gd name="connsiteX176" fmla="*/ 1380052 w 1809280"/>
                <a:gd name="connsiteY176" fmla="*/ 504087 h 1646886"/>
                <a:gd name="connsiteX177" fmla="*/ 1391522 w 1809280"/>
                <a:gd name="connsiteY177" fmla="*/ 505294 h 1646886"/>
                <a:gd name="connsiteX178" fmla="*/ 1395144 w 1809280"/>
                <a:gd name="connsiteY178" fmla="*/ 501672 h 1646886"/>
                <a:gd name="connsiteX179" fmla="*/ 1399370 w 1809280"/>
                <a:gd name="connsiteY179" fmla="*/ 502880 h 1646886"/>
                <a:gd name="connsiteX180" fmla="*/ 1402992 w 1809280"/>
                <a:gd name="connsiteY180" fmla="*/ 506502 h 1646886"/>
                <a:gd name="connsiteX181" fmla="*/ 1402992 w 1809280"/>
                <a:gd name="connsiteY181" fmla="*/ 511331 h 1646886"/>
                <a:gd name="connsiteX182" fmla="*/ 1408426 w 1809280"/>
                <a:gd name="connsiteY182" fmla="*/ 513143 h 1646886"/>
                <a:gd name="connsiteX183" fmla="*/ 1412651 w 1809280"/>
                <a:gd name="connsiteY183" fmla="*/ 511331 h 1646886"/>
                <a:gd name="connsiteX184" fmla="*/ 1416274 w 1809280"/>
                <a:gd name="connsiteY184" fmla="*/ 502880 h 1646886"/>
                <a:gd name="connsiteX185" fmla="*/ 1412651 w 1809280"/>
                <a:gd name="connsiteY185" fmla="*/ 501069 h 1646886"/>
                <a:gd name="connsiteX186" fmla="*/ 1406614 w 1809280"/>
                <a:gd name="connsiteY186" fmla="*/ 492013 h 1646886"/>
                <a:gd name="connsiteX187" fmla="*/ 1412048 w 1809280"/>
                <a:gd name="connsiteY187" fmla="*/ 493221 h 1646886"/>
                <a:gd name="connsiteX188" fmla="*/ 1416877 w 1809280"/>
                <a:gd name="connsiteY188" fmla="*/ 488391 h 1646886"/>
                <a:gd name="connsiteX189" fmla="*/ 1409633 w 1809280"/>
                <a:gd name="connsiteY189" fmla="*/ 483561 h 1646886"/>
                <a:gd name="connsiteX190" fmla="*/ 1400577 w 1809280"/>
                <a:gd name="connsiteY190" fmla="*/ 478732 h 1646886"/>
                <a:gd name="connsiteX191" fmla="*/ 1401181 w 1809280"/>
                <a:gd name="connsiteY191" fmla="*/ 476317 h 1646886"/>
                <a:gd name="connsiteX192" fmla="*/ 1407218 w 1809280"/>
                <a:gd name="connsiteY192" fmla="*/ 475110 h 1646886"/>
                <a:gd name="connsiteX193" fmla="*/ 1412651 w 1809280"/>
                <a:gd name="connsiteY193" fmla="*/ 476921 h 1646886"/>
                <a:gd name="connsiteX194" fmla="*/ 1416274 w 1809280"/>
                <a:gd name="connsiteY194" fmla="*/ 479336 h 1646886"/>
                <a:gd name="connsiteX195" fmla="*/ 1417481 w 1809280"/>
                <a:gd name="connsiteY195" fmla="*/ 484769 h 1646886"/>
                <a:gd name="connsiteX196" fmla="*/ 1421103 w 1809280"/>
                <a:gd name="connsiteY196" fmla="*/ 485976 h 1646886"/>
                <a:gd name="connsiteX197" fmla="*/ 1425329 w 1809280"/>
                <a:gd name="connsiteY197" fmla="*/ 483561 h 1646886"/>
                <a:gd name="connsiteX198" fmla="*/ 1431366 w 1809280"/>
                <a:gd name="connsiteY198" fmla="*/ 484165 h 1646886"/>
                <a:gd name="connsiteX199" fmla="*/ 1433781 w 1809280"/>
                <a:gd name="connsiteY199" fmla="*/ 482354 h 1646886"/>
                <a:gd name="connsiteX200" fmla="*/ 1441025 w 1809280"/>
                <a:gd name="connsiteY200" fmla="*/ 482958 h 1646886"/>
                <a:gd name="connsiteX201" fmla="*/ 1444648 w 1809280"/>
                <a:gd name="connsiteY201" fmla="*/ 487184 h 1646886"/>
                <a:gd name="connsiteX202" fmla="*/ 1445855 w 1809280"/>
                <a:gd name="connsiteY202" fmla="*/ 493221 h 1646886"/>
                <a:gd name="connsiteX203" fmla="*/ 1437403 w 1809280"/>
                <a:gd name="connsiteY203" fmla="*/ 492617 h 1646886"/>
                <a:gd name="connsiteX204" fmla="*/ 1435592 w 1809280"/>
                <a:gd name="connsiteY204" fmla="*/ 496239 h 1646886"/>
                <a:gd name="connsiteX205" fmla="*/ 1440422 w 1809280"/>
                <a:gd name="connsiteY205" fmla="*/ 498050 h 1646886"/>
                <a:gd name="connsiteX206" fmla="*/ 1445855 w 1809280"/>
                <a:gd name="connsiteY206" fmla="*/ 502880 h 1646886"/>
                <a:gd name="connsiteX207" fmla="*/ 1442836 w 1809280"/>
                <a:gd name="connsiteY207" fmla="*/ 504691 h 1646886"/>
                <a:gd name="connsiteX208" fmla="*/ 1438007 w 1809280"/>
                <a:gd name="connsiteY208" fmla="*/ 503483 h 1646886"/>
                <a:gd name="connsiteX209" fmla="*/ 1437403 w 1809280"/>
                <a:gd name="connsiteY209" fmla="*/ 507106 h 1646886"/>
                <a:gd name="connsiteX210" fmla="*/ 1444648 w 1809280"/>
                <a:gd name="connsiteY210" fmla="*/ 507106 h 1646886"/>
                <a:gd name="connsiteX211" fmla="*/ 1448873 w 1809280"/>
                <a:gd name="connsiteY211" fmla="*/ 510124 h 1646886"/>
                <a:gd name="connsiteX212" fmla="*/ 1454307 w 1809280"/>
                <a:gd name="connsiteY212" fmla="*/ 508917 h 1646886"/>
                <a:gd name="connsiteX213" fmla="*/ 1454307 w 1809280"/>
                <a:gd name="connsiteY213" fmla="*/ 514350 h 1646886"/>
                <a:gd name="connsiteX214" fmla="*/ 1453099 w 1809280"/>
                <a:gd name="connsiteY214" fmla="*/ 522802 h 1646886"/>
                <a:gd name="connsiteX215" fmla="*/ 1456118 w 1809280"/>
                <a:gd name="connsiteY215" fmla="*/ 524613 h 1646886"/>
                <a:gd name="connsiteX216" fmla="*/ 1466984 w 1809280"/>
                <a:gd name="connsiteY216" fmla="*/ 516161 h 1646886"/>
                <a:gd name="connsiteX217" fmla="*/ 1474832 w 1809280"/>
                <a:gd name="connsiteY217" fmla="*/ 515557 h 1646886"/>
                <a:gd name="connsiteX218" fmla="*/ 1479662 w 1809280"/>
                <a:gd name="connsiteY218" fmla="*/ 513746 h 1646886"/>
                <a:gd name="connsiteX219" fmla="*/ 1477851 w 1809280"/>
                <a:gd name="connsiteY219" fmla="*/ 507709 h 1646886"/>
                <a:gd name="connsiteX220" fmla="*/ 1477247 w 1809280"/>
                <a:gd name="connsiteY220" fmla="*/ 496843 h 1646886"/>
                <a:gd name="connsiteX221" fmla="*/ 1483888 w 1809280"/>
                <a:gd name="connsiteY221" fmla="*/ 495635 h 1646886"/>
                <a:gd name="connsiteX222" fmla="*/ 1489925 w 1809280"/>
                <a:gd name="connsiteY222" fmla="*/ 487184 h 1646886"/>
                <a:gd name="connsiteX223" fmla="*/ 1495962 w 1809280"/>
                <a:gd name="connsiteY223" fmla="*/ 487787 h 1646886"/>
                <a:gd name="connsiteX224" fmla="*/ 1498980 w 1809280"/>
                <a:gd name="connsiteY224" fmla="*/ 484165 h 1646886"/>
                <a:gd name="connsiteX225" fmla="*/ 1506828 w 1809280"/>
                <a:gd name="connsiteY225" fmla="*/ 481147 h 1646886"/>
                <a:gd name="connsiteX226" fmla="*/ 1507432 w 1809280"/>
                <a:gd name="connsiteY226" fmla="*/ 478128 h 1646886"/>
                <a:gd name="connsiteX227" fmla="*/ 1506225 w 1809280"/>
                <a:gd name="connsiteY227" fmla="*/ 472695 h 1646886"/>
                <a:gd name="connsiteX228" fmla="*/ 1509243 w 1809280"/>
                <a:gd name="connsiteY228" fmla="*/ 471488 h 1646886"/>
                <a:gd name="connsiteX229" fmla="*/ 1515280 w 1809280"/>
                <a:gd name="connsiteY229" fmla="*/ 465451 h 1646886"/>
                <a:gd name="connsiteX230" fmla="*/ 1521317 w 1809280"/>
                <a:gd name="connsiteY230" fmla="*/ 465451 h 1646886"/>
                <a:gd name="connsiteX231" fmla="*/ 1521921 w 1809280"/>
                <a:gd name="connsiteY231" fmla="*/ 468469 h 1646886"/>
                <a:gd name="connsiteX232" fmla="*/ 1529165 w 1809280"/>
                <a:gd name="connsiteY232" fmla="*/ 470280 h 1646886"/>
                <a:gd name="connsiteX233" fmla="*/ 1525543 w 1809280"/>
                <a:gd name="connsiteY233" fmla="*/ 473299 h 1646886"/>
                <a:gd name="connsiteX234" fmla="*/ 1537617 w 1809280"/>
                <a:gd name="connsiteY234" fmla="*/ 483561 h 1646886"/>
                <a:gd name="connsiteX235" fmla="*/ 1541843 w 1809280"/>
                <a:gd name="connsiteY235" fmla="*/ 484769 h 1646886"/>
                <a:gd name="connsiteX236" fmla="*/ 1538824 w 1809280"/>
                <a:gd name="connsiteY236" fmla="*/ 501672 h 1646886"/>
                <a:gd name="connsiteX237" fmla="*/ 1535202 w 1809280"/>
                <a:gd name="connsiteY237" fmla="*/ 508313 h 1646886"/>
                <a:gd name="connsiteX238" fmla="*/ 1532787 w 1809280"/>
                <a:gd name="connsiteY238" fmla="*/ 518576 h 1646886"/>
                <a:gd name="connsiteX239" fmla="*/ 1533995 w 1809280"/>
                <a:gd name="connsiteY239" fmla="*/ 523405 h 1646886"/>
                <a:gd name="connsiteX240" fmla="*/ 1532787 w 1809280"/>
                <a:gd name="connsiteY240" fmla="*/ 535479 h 1646886"/>
                <a:gd name="connsiteX241" fmla="*/ 1537013 w 1809280"/>
                <a:gd name="connsiteY241" fmla="*/ 537291 h 1646886"/>
                <a:gd name="connsiteX242" fmla="*/ 1537013 w 1809280"/>
                <a:gd name="connsiteY242" fmla="*/ 542724 h 1646886"/>
                <a:gd name="connsiteX243" fmla="*/ 1534598 w 1809280"/>
                <a:gd name="connsiteY243" fmla="*/ 542724 h 1646886"/>
                <a:gd name="connsiteX244" fmla="*/ 1535202 w 1809280"/>
                <a:gd name="connsiteY244" fmla="*/ 551779 h 1646886"/>
                <a:gd name="connsiteX245" fmla="*/ 1534598 w 1809280"/>
                <a:gd name="connsiteY245" fmla="*/ 556609 h 1646886"/>
                <a:gd name="connsiteX246" fmla="*/ 1530372 w 1809280"/>
                <a:gd name="connsiteY246" fmla="*/ 556609 h 1646886"/>
                <a:gd name="connsiteX247" fmla="*/ 1529165 w 1809280"/>
                <a:gd name="connsiteY247" fmla="*/ 559627 h 1646886"/>
                <a:gd name="connsiteX248" fmla="*/ 1530372 w 1809280"/>
                <a:gd name="connsiteY248" fmla="*/ 563249 h 1646886"/>
                <a:gd name="connsiteX249" fmla="*/ 1527958 w 1809280"/>
                <a:gd name="connsiteY249" fmla="*/ 568079 h 1646886"/>
                <a:gd name="connsiteX250" fmla="*/ 1526750 w 1809280"/>
                <a:gd name="connsiteY250" fmla="*/ 583775 h 1646886"/>
                <a:gd name="connsiteX251" fmla="*/ 1532184 w 1809280"/>
                <a:gd name="connsiteY251" fmla="*/ 588001 h 1646886"/>
                <a:gd name="connsiteX252" fmla="*/ 1527354 w 1809280"/>
                <a:gd name="connsiteY252" fmla="*/ 592831 h 1646886"/>
                <a:gd name="connsiteX253" fmla="*/ 1530976 w 1809280"/>
                <a:gd name="connsiteY253" fmla="*/ 598264 h 1646886"/>
                <a:gd name="connsiteX254" fmla="*/ 1535806 w 1809280"/>
                <a:gd name="connsiteY254" fmla="*/ 594038 h 1646886"/>
                <a:gd name="connsiteX255" fmla="*/ 1543654 w 1809280"/>
                <a:gd name="connsiteY255" fmla="*/ 598264 h 1646886"/>
                <a:gd name="connsiteX256" fmla="*/ 1545465 w 1809280"/>
                <a:gd name="connsiteY256" fmla="*/ 586794 h 1646886"/>
                <a:gd name="connsiteX257" fmla="*/ 1548483 w 1809280"/>
                <a:gd name="connsiteY257" fmla="*/ 578342 h 1646886"/>
                <a:gd name="connsiteX258" fmla="*/ 1556331 w 1809280"/>
                <a:gd name="connsiteY258" fmla="*/ 577135 h 1646886"/>
                <a:gd name="connsiteX259" fmla="*/ 1560557 w 1809280"/>
                <a:gd name="connsiteY259" fmla="*/ 581360 h 1646886"/>
                <a:gd name="connsiteX260" fmla="*/ 1565387 w 1809280"/>
                <a:gd name="connsiteY260" fmla="*/ 579549 h 1646886"/>
                <a:gd name="connsiteX261" fmla="*/ 1564179 w 1809280"/>
                <a:gd name="connsiteY261" fmla="*/ 574720 h 1646886"/>
                <a:gd name="connsiteX262" fmla="*/ 1559954 w 1809280"/>
                <a:gd name="connsiteY262" fmla="*/ 574116 h 1646886"/>
                <a:gd name="connsiteX263" fmla="*/ 1554520 w 1809280"/>
                <a:gd name="connsiteY263" fmla="*/ 568079 h 1646886"/>
                <a:gd name="connsiteX264" fmla="*/ 1557539 w 1809280"/>
                <a:gd name="connsiteY264" fmla="*/ 560231 h 1646886"/>
                <a:gd name="connsiteX265" fmla="*/ 1564179 w 1809280"/>
                <a:gd name="connsiteY265" fmla="*/ 562646 h 1646886"/>
                <a:gd name="connsiteX266" fmla="*/ 1570216 w 1809280"/>
                <a:gd name="connsiteY266" fmla="*/ 568079 h 1646886"/>
                <a:gd name="connsiteX267" fmla="*/ 1579876 w 1809280"/>
                <a:gd name="connsiteY267" fmla="*/ 568079 h 1646886"/>
                <a:gd name="connsiteX268" fmla="*/ 1580479 w 1809280"/>
                <a:gd name="connsiteY268" fmla="*/ 562042 h 1646886"/>
                <a:gd name="connsiteX269" fmla="*/ 1585309 w 1809280"/>
                <a:gd name="connsiteY269" fmla="*/ 560835 h 1646886"/>
                <a:gd name="connsiteX270" fmla="*/ 1588327 w 1809280"/>
                <a:gd name="connsiteY270" fmla="*/ 565061 h 1646886"/>
                <a:gd name="connsiteX271" fmla="*/ 1595572 w 1809280"/>
                <a:gd name="connsiteY271" fmla="*/ 565664 h 1646886"/>
                <a:gd name="connsiteX272" fmla="*/ 1597987 w 1809280"/>
                <a:gd name="connsiteY272" fmla="*/ 568079 h 1646886"/>
                <a:gd name="connsiteX273" fmla="*/ 1606438 w 1809280"/>
                <a:gd name="connsiteY273" fmla="*/ 563249 h 1646886"/>
                <a:gd name="connsiteX274" fmla="*/ 1612475 w 1809280"/>
                <a:gd name="connsiteY274" fmla="*/ 567475 h 1646886"/>
                <a:gd name="connsiteX275" fmla="*/ 1611872 w 1809280"/>
                <a:gd name="connsiteY275" fmla="*/ 574720 h 1646886"/>
                <a:gd name="connsiteX276" fmla="*/ 1613683 w 1809280"/>
                <a:gd name="connsiteY276" fmla="*/ 579549 h 1646886"/>
                <a:gd name="connsiteX277" fmla="*/ 1610664 w 1809280"/>
                <a:gd name="connsiteY277" fmla="*/ 581360 h 1646886"/>
                <a:gd name="connsiteX278" fmla="*/ 1611872 w 1809280"/>
                <a:gd name="connsiteY278" fmla="*/ 584983 h 1646886"/>
                <a:gd name="connsiteX279" fmla="*/ 1618512 w 1809280"/>
                <a:gd name="connsiteY279" fmla="*/ 586190 h 1646886"/>
                <a:gd name="connsiteX280" fmla="*/ 1620323 w 1809280"/>
                <a:gd name="connsiteY280" fmla="*/ 598868 h 1646886"/>
                <a:gd name="connsiteX281" fmla="*/ 1613683 w 1809280"/>
                <a:gd name="connsiteY281" fmla="*/ 608527 h 1646886"/>
                <a:gd name="connsiteX282" fmla="*/ 1616701 w 1809280"/>
                <a:gd name="connsiteY282" fmla="*/ 612149 h 1646886"/>
                <a:gd name="connsiteX283" fmla="*/ 1621531 w 1809280"/>
                <a:gd name="connsiteY283" fmla="*/ 612753 h 1646886"/>
                <a:gd name="connsiteX284" fmla="*/ 1617908 w 1809280"/>
                <a:gd name="connsiteY284" fmla="*/ 618186 h 1646886"/>
                <a:gd name="connsiteX285" fmla="*/ 1617908 w 1809280"/>
                <a:gd name="connsiteY285" fmla="*/ 625430 h 1646886"/>
                <a:gd name="connsiteX286" fmla="*/ 1619720 w 1809280"/>
                <a:gd name="connsiteY286" fmla="*/ 629052 h 1646886"/>
                <a:gd name="connsiteX287" fmla="*/ 1626964 w 1809280"/>
                <a:gd name="connsiteY287" fmla="*/ 630260 h 1646886"/>
                <a:gd name="connsiteX288" fmla="*/ 1630586 w 1809280"/>
                <a:gd name="connsiteY288" fmla="*/ 633882 h 1646886"/>
                <a:gd name="connsiteX289" fmla="*/ 1630586 w 1809280"/>
                <a:gd name="connsiteY289" fmla="*/ 638712 h 1646886"/>
                <a:gd name="connsiteX290" fmla="*/ 1637831 w 1809280"/>
                <a:gd name="connsiteY290" fmla="*/ 643541 h 1646886"/>
                <a:gd name="connsiteX291" fmla="*/ 1635416 w 1809280"/>
                <a:gd name="connsiteY291" fmla="*/ 651993 h 1646886"/>
                <a:gd name="connsiteX292" fmla="*/ 1638434 w 1809280"/>
                <a:gd name="connsiteY292" fmla="*/ 658030 h 1646886"/>
                <a:gd name="connsiteX293" fmla="*/ 1645679 w 1809280"/>
                <a:gd name="connsiteY293" fmla="*/ 661652 h 1646886"/>
                <a:gd name="connsiteX294" fmla="*/ 1652319 w 1809280"/>
                <a:gd name="connsiteY294" fmla="*/ 662256 h 1646886"/>
                <a:gd name="connsiteX295" fmla="*/ 1661375 w 1809280"/>
                <a:gd name="connsiteY295" fmla="*/ 671311 h 1646886"/>
                <a:gd name="connsiteX296" fmla="*/ 1668015 w 1809280"/>
                <a:gd name="connsiteY296" fmla="*/ 674933 h 1646886"/>
                <a:gd name="connsiteX297" fmla="*/ 1671638 w 1809280"/>
                <a:gd name="connsiteY297" fmla="*/ 672519 h 1646886"/>
                <a:gd name="connsiteX298" fmla="*/ 1676467 w 1809280"/>
                <a:gd name="connsiteY298" fmla="*/ 671915 h 1646886"/>
                <a:gd name="connsiteX299" fmla="*/ 1675863 w 1809280"/>
                <a:gd name="connsiteY299" fmla="*/ 677952 h 1646886"/>
                <a:gd name="connsiteX300" fmla="*/ 1671638 w 1809280"/>
                <a:gd name="connsiteY300" fmla="*/ 680970 h 1646886"/>
                <a:gd name="connsiteX301" fmla="*/ 1675260 w 1809280"/>
                <a:gd name="connsiteY301" fmla="*/ 683989 h 1646886"/>
                <a:gd name="connsiteX302" fmla="*/ 1674656 w 1809280"/>
                <a:gd name="connsiteY302" fmla="*/ 687611 h 1646886"/>
                <a:gd name="connsiteX303" fmla="*/ 1678278 w 1809280"/>
                <a:gd name="connsiteY303" fmla="*/ 689422 h 1646886"/>
                <a:gd name="connsiteX304" fmla="*/ 1682504 w 1809280"/>
                <a:gd name="connsiteY304" fmla="*/ 695459 h 1646886"/>
                <a:gd name="connsiteX305" fmla="*/ 1681900 w 1809280"/>
                <a:gd name="connsiteY305" fmla="*/ 700892 h 1646886"/>
                <a:gd name="connsiteX306" fmla="*/ 1688541 w 1809280"/>
                <a:gd name="connsiteY306" fmla="*/ 703911 h 1646886"/>
                <a:gd name="connsiteX307" fmla="*/ 1684315 w 1809280"/>
                <a:gd name="connsiteY307" fmla="*/ 709948 h 1646886"/>
                <a:gd name="connsiteX308" fmla="*/ 1679486 w 1809280"/>
                <a:gd name="connsiteY308" fmla="*/ 711155 h 1646886"/>
                <a:gd name="connsiteX309" fmla="*/ 1676467 w 1809280"/>
                <a:gd name="connsiteY309" fmla="*/ 709948 h 1646886"/>
                <a:gd name="connsiteX310" fmla="*/ 1674656 w 1809280"/>
                <a:gd name="connsiteY310" fmla="*/ 714777 h 1646886"/>
                <a:gd name="connsiteX311" fmla="*/ 1671638 w 1809280"/>
                <a:gd name="connsiteY311" fmla="*/ 718400 h 1646886"/>
                <a:gd name="connsiteX312" fmla="*/ 1672845 w 1809280"/>
                <a:gd name="connsiteY312" fmla="*/ 720814 h 1646886"/>
                <a:gd name="connsiteX313" fmla="*/ 1661978 w 1809280"/>
                <a:gd name="connsiteY313" fmla="*/ 723833 h 1646886"/>
                <a:gd name="connsiteX314" fmla="*/ 1656545 w 1809280"/>
                <a:gd name="connsiteY314" fmla="*/ 730474 h 1646886"/>
                <a:gd name="connsiteX315" fmla="*/ 1658356 w 1809280"/>
                <a:gd name="connsiteY315" fmla="*/ 735303 h 1646886"/>
                <a:gd name="connsiteX316" fmla="*/ 1661978 w 1809280"/>
                <a:gd name="connsiteY316" fmla="*/ 731681 h 1646886"/>
                <a:gd name="connsiteX317" fmla="*/ 1666204 w 1809280"/>
                <a:gd name="connsiteY317" fmla="*/ 732285 h 1646886"/>
                <a:gd name="connsiteX318" fmla="*/ 1664997 w 1809280"/>
                <a:gd name="connsiteY318" fmla="*/ 739529 h 1646886"/>
                <a:gd name="connsiteX319" fmla="*/ 1672845 w 1809280"/>
                <a:gd name="connsiteY319" fmla="*/ 743755 h 1646886"/>
                <a:gd name="connsiteX320" fmla="*/ 1684919 w 1809280"/>
                <a:gd name="connsiteY320" fmla="*/ 745566 h 1646886"/>
                <a:gd name="connsiteX321" fmla="*/ 1687937 w 1809280"/>
                <a:gd name="connsiteY321" fmla="*/ 739529 h 1646886"/>
                <a:gd name="connsiteX322" fmla="*/ 1694578 w 1809280"/>
                <a:gd name="connsiteY322" fmla="*/ 750396 h 1646886"/>
                <a:gd name="connsiteX323" fmla="*/ 1698200 w 1809280"/>
                <a:gd name="connsiteY323" fmla="*/ 750396 h 1646886"/>
                <a:gd name="connsiteX324" fmla="*/ 1698200 w 1809280"/>
                <a:gd name="connsiteY324" fmla="*/ 744359 h 1646886"/>
                <a:gd name="connsiteX325" fmla="*/ 1701219 w 1809280"/>
                <a:gd name="connsiteY325" fmla="*/ 742548 h 1646886"/>
                <a:gd name="connsiteX326" fmla="*/ 1703030 w 1809280"/>
                <a:gd name="connsiteY326" fmla="*/ 747377 h 1646886"/>
                <a:gd name="connsiteX327" fmla="*/ 1701219 w 1809280"/>
                <a:gd name="connsiteY327" fmla="*/ 753414 h 1646886"/>
                <a:gd name="connsiteX328" fmla="*/ 1696993 w 1809280"/>
                <a:gd name="connsiteY328" fmla="*/ 752810 h 1646886"/>
                <a:gd name="connsiteX329" fmla="*/ 1692163 w 1809280"/>
                <a:gd name="connsiteY329" fmla="*/ 755225 h 1646886"/>
                <a:gd name="connsiteX330" fmla="*/ 1681900 w 1809280"/>
                <a:gd name="connsiteY330" fmla="*/ 758244 h 1646886"/>
                <a:gd name="connsiteX331" fmla="*/ 1669223 w 1809280"/>
                <a:gd name="connsiteY331" fmla="*/ 766695 h 1646886"/>
                <a:gd name="connsiteX332" fmla="*/ 1649301 w 1809280"/>
                <a:gd name="connsiteY332" fmla="*/ 772732 h 1646886"/>
                <a:gd name="connsiteX333" fmla="*/ 1643264 w 1809280"/>
                <a:gd name="connsiteY333" fmla="*/ 776355 h 1646886"/>
                <a:gd name="connsiteX334" fmla="*/ 1642660 w 1809280"/>
                <a:gd name="connsiteY334" fmla="*/ 779373 h 1646886"/>
                <a:gd name="connsiteX335" fmla="*/ 1636623 w 1809280"/>
                <a:gd name="connsiteY335" fmla="*/ 781184 h 1646886"/>
                <a:gd name="connsiteX336" fmla="*/ 1635416 w 1809280"/>
                <a:gd name="connsiteY336" fmla="*/ 787221 h 1646886"/>
                <a:gd name="connsiteX337" fmla="*/ 1640245 w 1809280"/>
                <a:gd name="connsiteY337" fmla="*/ 792654 h 1646886"/>
                <a:gd name="connsiteX338" fmla="*/ 1637831 w 1809280"/>
                <a:gd name="connsiteY338" fmla="*/ 799899 h 1646886"/>
                <a:gd name="connsiteX339" fmla="*/ 1642660 w 1809280"/>
                <a:gd name="connsiteY339" fmla="*/ 801106 h 1646886"/>
                <a:gd name="connsiteX340" fmla="*/ 1645075 w 1809280"/>
                <a:gd name="connsiteY340" fmla="*/ 804125 h 1646886"/>
                <a:gd name="connsiteX341" fmla="*/ 1642056 w 1809280"/>
                <a:gd name="connsiteY341" fmla="*/ 808954 h 1646886"/>
                <a:gd name="connsiteX342" fmla="*/ 1648697 w 1809280"/>
                <a:gd name="connsiteY342" fmla="*/ 807747 h 1646886"/>
                <a:gd name="connsiteX343" fmla="*/ 1651112 w 1809280"/>
                <a:gd name="connsiteY343" fmla="*/ 804728 h 1646886"/>
                <a:gd name="connsiteX344" fmla="*/ 1648697 w 1809280"/>
                <a:gd name="connsiteY344" fmla="*/ 799899 h 1646886"/>
                <a:gd name="connsiteX345" fmla="*/ 1652319 w 1809280"/>
                <a:gd name="connsiteY345" fmla="*/ 786014 h 1646886"/>
                <a:gd name="connsiteX346" fmla="*/ 1655338 w 1809280"/>
                <a:gd name="connsiteY346" fmla="*/ 786617 h 1646886"/>
                <a:gd name="connsiteX347" fmla="*/ 1657149 w 1809280"/>
                <a:gd name="connsiteY347" fmla="*/ 791447 h 1646886"/>
                <a:gd name="connsiteX348" fmla="*/ 1666204 w 1809280"/>
                <a:gd name="connsiteY348" fmla="*/ 791447 h 1646886"/>
                <a:gd name="connsiteX349" fmla="*/ 1667412 w 1809280"/>
                <a:gd name="connsiteY349" fmla="*/ 789636 h 1646886"/>
                <a:gd name="connsiteX350" fmla="*/ 1675260 w 1809280"/>
                <a:gd name="connsiteY350" fmla="*/ 789032 h 1646886"/>
                <a:gd name="connsiteX351" fmla="*/ 1678278 w 1809280"/>
                <a:gd name="connsiteY351" fmla="*/ 786014 h 1646886"/>
                <a:gd name="connsiteX352" fmla="*/ 1684919 w 1809280"/>
                <a:gd name="connsiteY352" fmla="*/ 783599 h 1646886"/>
                <a:gd name="connsiteX353" fmla="*/ 1687937 w 1809280"/>
                <a:gd name="connsiteY353" fmla="*/ 779977 h 1646886"/>
                <a:gd name="connsiteX354" fmla="*/ 1696993 w 1809280"/>
                <a:gd name="connsiteY354" fmla="*/ 778166 h 1646886"/>
                <a:gd name="connsiteX355" fmla="*/ 1695786 w 1809280"/>
                <a:gd name="connsiteY355" fmla="*/ 772732 h 1646886"/>
                <a:gd name="connsiteX356" fmla="*/ 1698804 w 1809280"/>
                <a:gd name="connsiteY356" fmla="*/ 768506 h 1646886"/>
                <a:gd name="connsiteX357" fmla="*/ 1703634 w 1809280"/>
                <a:gd name="connsiteY357" fmla="*/ 767299 h 1646886"/>
                <a:gd name="connsiteX358" fmla="*/ 1707256 w 1809280"/>
                <a:gd name="connsiteY358" fmla="*/ 764884 h 1646886"/>
                <a:gd name="connsiteX359" fmla="*/ 1712085 w 1809280"/>
                <a:gd name="connsiteY359" fmla="*/ 768506 h 1646886"/>
                <a:gd name="connsiteX360" fmla="*/ 1715708 w 1809280"/>
                <a:gd name="connsiteY360" fmla="*/ 767299 h 1646886"/>
                <a:gd name="connsiteX361" fmla="*/ 1728989 w 1809280"/>
                <a:gd name="connsiteY361" fmla="*/ 772732 h 1646886"/>
                <a:gd name="connsiteX362" fmla="*/ 1733215 w 1809280"/>
                <a:gd name="connsiteY362" fmla="*/ 776355 h 1646886"/>
                <a:gd name="connsiteX363" fmla="*/ 1736837 w 1809280"/>
                <a:gd name="connsiteY363" fmla="*/ 770318 h 1646886"/>
                <a:gd name="connsiteX364" fmla="*/ 1741063 w 1809280"/>
                <a:gd name="connsiteY364" fmla="*/ 770921 h 1646886"/>
                <a:gd name="connsiteX365" fmla="*/ 1743478 w 1809280"/>
                <a:gd name="connsiteY365" fmla="*/ 773940 h 1646886"/>
                <a:gd name="connsiteX366" fmla="*/ 1748307 w 1809280"/>
                <a:gd name="connsiteY366" fmla="*/ 770921 h 1646886"/>
                <a:gd name="connsiteX367" fmla="*/ 1750722 w 1809280"/>
                <a:gd name="connsiteY367" fmla="*/ 774543 h 1646886"/>
                <a:gd name="connsiteX368" fmla="*/ 1753740 w 1809280"/>
                <a:gd name="connsiteY368" fmla="*/ 770921 h 1646886"/>
                <a:gd name="connsiteX369" fmla="*/ 1758570 w 1809280"/>
                <a:gd name="connsiteY369" fmla="*/ 771525 h 1646886"/>
                <a:gd name="connsiteX370" fmla="*/ 1762796 w 1809280"/>
                <a:gd name="connsiteY370" fmla="*/ 779373 h 1646886"/>
                <a:gd name="connsiteX371" fmla="*/ 1764607 w 1809280"/>
                <a:gd name="connsiteY371" fmla="*/ 777562 h 1646886"/>
                <a:gd name="connsiteX372" fmla="*/ 1764607 w 1809280"/>
                <a:gd name="connsiteY372" fmla="*/ 770318 h 1646886"/>
                <a:gd name="connsiteX373" fmla="*/ 1768229 w 1809280"/>
                <a:gd name="connsiteY373" fmla="*/ 770318 h 1646886"/>
                <a:gd name="connsiteX374" fmla="*/ 1773662 w 1809280"/>
                <a:gd name="connsiteY374" fmla="*/ 773336 h 1646886"/>
                <a:gd name="connsiteX375" fmla="*/ 1776681 w 1809280"/>
                <a:gd name="connsiteY375" fmla="*/ 771525 h 1646886"/>
                <a:gd name="connsiteX376" fmla="*/ 1779096 w 1809280"/>
                <a:gd name="connsiteY376" fmla="*/ 767299 h 1646886"/>
                <a:gd name="connsiteX377" fmla="*/ 1779096 w 1809280"/>
                <a:gd name="connsiteY377" fmla="*/ 761262 h 1646886"/>
                <a:gd name="connsiteX378" fmla="*/ 1784529 w 1809280"/>
                <a:gd name="connsiteY378" fmla="*/ 760658 h 1646886"/>
                <a:gd name="connsiteX379" fmla="*/ 1794792 w 1809280"/>
                <a:gd name="connsiteY379" fmla="*/ 763073 h 1646886"/>
                <a:gd name="connsiteX380" fmla="*/ 1803847 w 1809280"/>
                <a:gd name="connsiteY380" fmla="*/ 766092 h 1646886"/>
                <a:gd name="connsiteX381" fmla="*/ 1809281 w 1809280"/>
                <a:gd name="connsiteY381" fmla="*/ 766092 h 1646886"/>
                <a:gd name="connsiteX382" fmla="*/ 1806866 w 1809280"/>
                <a:gd name="connsiteY382" fmla="*/ 773336 h 1646886"/>
                <a:gd name="connsiteX383" fmla="*/ 1802640 w 1809280"/>
                <a:gd name="connsiteY383" fmla="*/ 777562 h 1646886"/>
                <a:gd name="connsiteX384" fmla="*/ 1797810 w 1809280"/>
                <a:gd name="connsiteY384" fmla="*/ 778769 h 1646886"/>
                <a:gd name="connsiteX385" fmla="*/ 1799018 w 1809280"/>
                <a:gd name="connsiteY385" fmla="*/ 788429 h 1646886"/>
                <a:gd name="connsiteX386" fmla="*/ 1788755 w 1809280"/>
                <a:gd name="connsiteY386" fmla="*/ 790843 h 1646886"/>
                <a:gd name="connsiteX387" fmla="*/ 1792377 w 1809280"/>
                <a:gd name="connsiteY387" fmla="*/ 796277 h 1646886"/>
                <a:gd name="connsiteX388" fmla="*/ 1791773 w 1809280"/>
                <a:gd name="connsiteY388" fmla="*/ 798691 h 1646886"/>
                <a:gd name="connsiteX389" fmla="*/ 1785736 w 1809280"/>
                <a:gd name="connsiteY389" fmla="*/ 798691 h 1646886"/>
                <a:gd name="connsiteX390" fmla="*/ 1780303 w 1809280"/>
                <a:gd name="connsiteY390" fmla="*/ 796277 h 1646886"/>
                <a:gd name="connsiteX391" fmla="*/ 1775473 w 1809280"/>
                <a:gd name="connsiteY391" fmla="*/ 799295 h 1646886"/>
                <a:gd name="connsiteX392" fmla="*/ 1775473 w 1809280"/>
                <a:gd name="connsiteY392" fmla="*/ 803521 h 1646886"/>
                <a:gd name="connsiteX393" fmla="*/ 1778492 w 1809280"/>
                <a:gd name="connsiteY393" fmla="*/ 808351 h 1646886"/>
                <a:gd name="connsiteX394" fmla="*/ 1774266 w 1809280"/>
                <a:gd name="connsiteY394" fmla="*/ 811369 h 1646886"/>
                <a:gd name="connsiteX395" fmla="*/ 1773662 w 1809280"/>
                <a:gd name="connsiteY395" fmla="*/ 822839 h 1646886"/>
                <a:gd name="connsiteX396" fmla="*/ 1771248 w 1809280"/>
                <a:gd name="connsiteY396" fmla="*/ 824650 h 1646886"/>
                <a:gd name="connsiteX397" fmla="*/ 1765814 w 1809280"/>
                <a:gd name="connsiteY397" fmla="*/ 822235 h 1646886"/>
                <a:gd name="connsiteX398" fmla="*/ 1754344 w 1809280"/>
                <a:gd name="connsiteY398" fmla="*/ 819217 h 1646886"/>
                <a:gd name="connsiteX399" fmla="*/ 1749515 w 1809280"/>
                <a:gd name="connsiteY399" fmla="*/ 825254 h 1646886"/>
                <a:gd name="connsiteX400" fmla="*/ 1743478 w 1809280"/>
                <a:gd name="connsiteY400" fmla="*/ 828272 h 1646886"/>
                <a:gd name="connsiteX401" fmla="*/ 1735629 w 1809280"/>
                <a:gd name="connsiteY401" fmla="*/ 827669 h 1646886"/>
                <a:gd name="connsiteX402" fmla="*/ 1733215 w 1809280"/>
                <a:gd name="connsiteY402" fmla="*/ 830687 h 1646886"/>
                <a:gd name="connsiteX403" fmla="*/ 1732611 w 1809280"/>
                <a:gd name="connsiteY403" fmla="*/ 835517 h 1646886"/>
                <a:gd name="connsiteX404" fmla="*/ 1730800 w 1809280"/>
                <a:gd name="connsiteY404" fmla="*/ 838535 h 1646886"/>
                <a:gd name="connsiteX405" fmla="*/ 1722952 w 1809280"/>
                <a:gd name="connsiteY405" fmla="*/ 839743 h 1646886"/>
                <a:gd name="connsiteX406" fmla="*/ 1718726 w 1809280"/>
                <a:gd name="connsiteY406" fmla="*/ 842761 h 1646886"/>
                <a:gd name="connsiteX407" fmla="*/ 1719330 w 1809280"/>
                <a:gd name="connsiteY407" fmla="*/ 849402 h 1646886"/>
                <a:gd name="connsiteX408" fmla="*/ 1716915 w 1809280"/>
                <a:gd name="connsiteY408" fmla="*/ 853628 h 1646886"/>
                <a:gd name="connsiteX409" fmla="*/ 1713896 w 1809280"/>
                <a:gd name="connsiteY409" fmla="*/ 854232 h 1646886"/>
                <a:gd name="connsiteX410" fmla="*/ 1707860 w 1809280"/>
                <a:gd name="connsiteY410" fmla="*/ 853628 h 1646886"/>
                <a:gd name="connsiteX411" fmla="*/ 1701823 w 1809280"/>
                <a:gd name="connsiteY411" fmla="*/ 856043 h 1646886"/>
                <a:gd name="connsiteX412" fmla="*/ 1699408 w 1809280"/>
                <a:gd name="connsiteY412" fmla="*/ 862683 h 1646886"/>
                <a:gd name="connsiteX413" fmla="*/ 1692767 w 1809280"/>
                <a:gd name="connsiteY413" fmla="*/ 865702 h 1646886"/>
                <a:gd name="connsiteX414" fmla="*/ 1687937 w 1809280"/>
                <a:gd name="connsiteY414" fmla="*/ 863891 h 1646886"/>
                <a:gd name="connsiteX415" fmla="*/ 1678882 w 1809280"/>
                <a:gd name="connsiteY415" fmla="*/ 869928 h 1646886"/>
                <a:gd name="connsiteX416" fmla="*/ 1672845 w 1809280"/>
                <a:gd name="connsiteY416" fmla="*/ 876568 h 1646886"/>
                <a:gd name="connsiteX417" fmla="*/ 1663186 w 1809280"/>
                <a:gd name="connsiteY417" fmla="*/ 879587 h 1646886"/>
                <a:gd name="connsiteX418" fmla="*/ 1657149 w 1809280"/>
                <a:gd name="connsiteY418" fmla="*/ 885624 h 1646886"/>
                <a:gd name="connsiteX419" fmla="*/ 1647490 w 1809280"/>
                <a:gd name="connsiteY419" fmla="*/ 885624 h 1646886"/>
                <a:gd name="connsiteX420" fmla="*/ 1637831 w 1809280"/>
                <a:gd name="connsiteY420" fmla="*/ 887435 h 1646886"/>
                <a:gd name="connsiteX421" fmla="*/ 1640245 w 1809280"/>
                <a:gd name="connsiteY421" fmla="*/ 894076 h 1646886"/>
                <a:gd name="connsiteX422" fmla="*/ 1638434 w 1809280"/>
                <a:gd name="connsiteY422" fmla="*/ 897094 h 1646886"/>
                <a:gd name="connsiteX423" fmla="*/ 1632397 w 1809280"/>
                <a:gd name="connsiteY423" fmla="*/ 896490 h 1646886"/>
                <a:gd name="connsiteX424" fmla="*/ 1629379 w 1809280"/>
                <a:gd name="connsiteY424" fmla="*/ 897698 h 1646886"/>
                <a:gd name="connsiteX425" fmla="*/ 1625153 w 1809280"/>
                <a:gd name="connsiteY425" fmla="*/ 895887 h 1646886"/>
                <a:gd name="connsiteX426" fmla="*/ 1614890 w 1809280"/>
                <a:gd name="connsiteY426" fmla="*/ 901320 h 1646886"/>
                <a:gd name="connsiteX427" fmla="*/ 1613079 w 1809280"/>
                <a:gd name="connsiteY427" fmla="*/ 908564 h 1646886"/>
                <a:gd name="connsiteX428" fmla="*/ 1604627 w 1809280"/>
                <a:gd name="connsiteY428" fmla="*/ 917620 h 1646886"/>
                <a:gd name="connsiteX429" fmla="*/ 1598590 w 1809280"/>
                <a:gd name="connsiteY429" fmla="*/ 920638 h 1646886"/>
                <a:gd name="connsiteX430" fmla="*/ 1589535 w 1809280"/>
                <a:gd name="connsiteY430" fmla="*/ 926675 h 1646886"/>
                <a:gd name="connsiteX431" fmla="*/ 1583498 w 1809280"/>
                <a:gd name="connsiteY431" fmla="*/ 924864 h 1646886"/>
                <a:gd name="connsiteX432" fmla="*/ 1576253 w 1809280"/>
                <a:gd name="connsiteY432" fmla="*/ 926071 h 1646886"/>
                <a:gd name="connsiteX433" fmla="*/ 1573235 w 1809280"/>
                <a:gd name="connsiteY433" fmla="*/ 927882 h 1646886"/>
                <a:gd name="connsiteX434" fmla="*/ 1569613 w 1809280"/>
                <a:gd name="connsiteY434" fmla="*/ 936334 h 1646886"/>
                <a:gd name="connsiteX435" fmla="*/ 1567198 w 1809280"/>
                <a:gd name="connsiteY435" fmla="*/ 938145 h 1646886"/>
                <a:gd name="connsiteX436" fmla="*/ 1560557 w 1809280"/>
                <a:gd name="connsiteY436" fmla="*/ 938145 h 1646886"/>
                <a:gd name="connsiteX437" fmla="*/ 1554520 w 1809280"/>
                <a:gd name="connsiteY437" fmla="*/ 940560 h 1646886"/>
                <a:gd name="connsiteX438" fmla="*/ 1550295 w 1809280"/>
                <a:gd name="connsiteY438" fmla="*/ 944182 h 1646886"/>
                <a:gd name="connsiteX439" fmla="*/ 1548483 w 1809280"/>
                <a:gd name="connsiteY439" fmla="*/ 949616 h 1646886"/>
                <a:gd name="connsiteX440" fmla="*/ 1537013 w 1809280"/>
                <a:gd name="connsiteY440" fmla="*/ 956860 h 1646886"/>
                <a:gd name="connsiteX441" fmla="*/ 1526147 w 1809280"/>
                <a:gd name="connsiteY441" fmla="*/ 959275 h 1646886"/>
                <a:gd name="connsiteX442" fmla="*/ 1523128 w 1809280"/>
                <a:gd name="connsiteY442" fmla="*/ 967727 h 1646886"/>
                <a:gd name="connsiteX443" fmla="*/ 1514676 w 1809280"/>
                <a:gd name="connsiteY443" fmla="*/ 974367 h 1646886"/>
                <a:gd name="connsiteX444" fmla="*/ 1516487 w 1809280"/>
                <a:gd name="connsiteY444" fmla="*/ 978593 h 1646886"/>
                <a:gd name="connsiteX445" fmla="*/ 1512261 w 1809280"/>
                <a:gd name="connsiteY445" fmla="*/ 984630 h 1646886"/>
                <a:gd name="connsiteX446" fmla="*/ 1512261 w 1809280"/>
                <a:gd name="connsiteY446" fmla="*/ 987649 h 1646886"/>
                <a:gd name="connsiteX447" fmla="*/ 1507432 w 1809280"/>
                <a:gd name="connsiteY447" fmla="*/ 993686 h 1646886"/>
                <a:gd name="connsiteX448" fmla="*/ 1500188 w 1809280"/>
                <a:gd name="connsiteY448" fmla="*/ 994289 h 1646886"/>
                <a:gd name="connsiteX449" fmla="*/ 1500791 w 1809280"/>
                <a:gd name="connsiteY449" fmla="*/ 999119 h 1646886"/>
                <a:gd name="connsiteX450" fmla="*/ 1494754 w 1809280"/>
                <a:gd name="connsiteY450" fmla="*/ 1003345 h 1646886"/>
                <a:gd name="connsiteX451" fmla="*/ 1490529 w 1809280"/>
                <a:gd name="connsiteY451" fmla="*/ 1003948 h 1646886"/>
                <a:gd name="connsiteX452" fmla="*/ 1482680 w 1809280"/>
                <a:gd name="connsiteY452" fmla="*/ 1000930 h 1646886"/>
                <a:gd name="connsiteX453" fmla="*/ 1475436 w 1809280"/>
                <a:gd name="connsiteY453" fmla="*/ 1002741 h 1646886"/>
                <a:gd name="connsiteX454" fmla="*/ 1473625 w 1809280"/>
                <a:gd name="connsiteY454" fmla="*/ 1009382 h 1646886"/>
                <a:gd name="connsiteX455" fmla="*/ 1466381 w 1809280"/>
                <a:gd name="connsiteY455" fmla="*/ 1009382 h 1646886"/>
                <a:gd name="connsiteX456" fmla="*/ 1463966 w 1809280"/>
                <a:gd name="connsiteY456" fmla="*/ 1011193 h 1646886"/>
                <a:gd name="connsiteX457" fmla="*/ 1460344 w 1809280"/>
                <a:gd name="connsiteY457" fmla="*/ 1017834 h 1646886"/>
                <a:gd name="connsiteX458" fmla="*/ 1456721 w 1809280"/>
                <a:gd name="connsiteY458" fmla="*/ 1020852 h 1646886"/>
                <a:gd name="connsiteX459" fmla="*/ 1452495 w 1809280"/>
                <a:gd name="connsiteY459" fmla="*/ 1027493 h 1646886"/>
                <a:gd name="connsiteX460" fmla="*/ 1451288 w 1809280"/>
                <a:gd name="connsiteY460" fmla="*/ 1034737 h 1646886"/>
                <a:gd name="connsiteX461" fmla="*/ 1452495 w 1809280"/>
                <a:gd name="connsiteY461" fmla="*/ 1039566 h 1646886"/>
                <a:gd name="connsiteX462" fmla="*/ 1451892 w 1809280"/>
                <a:gd name="connsiteY462" fmla="*/ 1042585 h 1646886"/>
                <a:gd name="connsiteX463" fmla="*/ 1447062 w 1809280"/>
                <a:gd name="connsiteY463" fmla="*/ 1043189 h 1646886"/>
                <a:gd name="connsiteX464" fmla="*/ 1442836 w 1809280"/>
                <a:gd name="connsiteY464" fmla="*/ 1045603 h 1646886"/>
                <a:gd name="connsiteX465" fmla="*/ 1441629 w 1809280"/>
                <a:gd name="connsiteY465" fmla="*/ 1051037 h 1646886"/>
                <a:gd name="connsiteX466" fmla="*/ 1448873 w 1809280"/>
                <a:gd name="connsiteY466" fmla="*/ 1055866 h 1646886"/>
                <a:gd name="connsiteX467" fmla="*/ 1446459 w 1809280"/>
                <a:gd name="connsiteY467" fmla="*/ 1061300 h 1646886"/>
                <a:gd name="connsiteX468" fmla="*/ 1449477 w 1809280"/>
                <a:gd name="connsiteY468" fmla="*/ 1064922 h 1646886"/>
                <a:gd name="connsiteX469" fmla="*/ 1449477 w 1809280"/>
                <a:gd name="connsiteY469" fmla="*/ 1070959 h 1646886"/>
                <a:gd name="connsiteX470" fmla="*/ 1448270 w 1809280"/>
                <a:gd name="connsiteY470" fmla="*/ 1076996 h 1646886"/>
                <a:gd name="connsiteX471" fmla="*/ 1451288 w 1809280"/>
                <a:gd name="connsiteY471" fmla="*/ 1083637 h 1646886"/>
                <a:gd name="connsiteX472" fmla="*/ 1450684 w 1809280"/>
                <a:gd name="connsiteY472" fmla="*/ 1088466 h 1646886"/>
                <a:gd name="connsiteX473" fmla="*/ 1454307 w 1809280"/>
                <a:gd name="connsiteY473" fmla="*/ 1093296 h 1646886"/>
                <a:gd name="connsiteX474" fmla="*/ 1458532 w 1809280"/>
                <a:gd name="connsiteY474" fmla="*/ 1101747 h 1646886"/>
                <a:gd name="connsiteX475" fmla="*/ 1459740 w 1809280"/>
                <a:gd name="connsiteY475" fmla="*/ 1108388 h 1646886"/>
                <a:gd name="connsiteX476" fmla="*/ 1464569 w 1809280"/>
                <a:gd name="connsiteY476" fmla="*/ 1110803 h 1646886"/>
                <a:gd name="connsiteX477" fmla="*/ 1467588 w 1809280"/>
                <a:gd name="connsiteY477" fmla="*/ 1120462 h 1646886"/>
                <a:gd name="connsiteX478" fmla="*/ 1472418 w 1809280"/>
                <a:gd name="connsiteY478" fmla="*/ 1124084 h 1646886"/>
                <a:gd name="connsiteX479" fmla="*/ 1474832 w 1809280"/>
                <a:gd name="connsiteY479" fmla="*/ 1122877 h 1646886"/>
                <a:gd name="connsiteX480" fmla="*/ 1483888 w 1809280"/>
                <a:gd name="connsiteY480" fmla="*/ 1130725 h 1646886"/>
                <a:gd name="connsiteX481" fmla="*/ 1490529 w 1809280"/>
                <a:gd name="connsiteY481" fmla="*/ 1131329 h 1646886"/>
                <a:gd name="connsiteX482" fmla="*/ 1495962 w 1809280"/>
                <a:gd name="connsiteY482" fmla="*/ 1130121 h 1646886"/>
                <a:gd name="connsiteX483" fmla="*/ 1501395 w 1809280"/>
                <a:gd name="connsiteY483" fmla="*/ 1132536 h 1646886"/>
                <a:gd name="connsiteX484" fmla="*/ 1502602 w 1809280"/>
                <a:gd name="connsiteY484" fmla="*/ 1137366 h 1646886"/>
                <a:gd name="connsiteX485" fmla="*/ 1517091 w 1809280"/>
                <a:gd name="connsiteY485" fmla="*/ 1134347 h 1646886"/>
                <a:gd name="connsiteX486" fmla="*/ 1527354 w 1809280"/>
                <a:gd name="connsiteY486" fmla="*/ 1136158 h 1646886"/>
                <a:gd name="connsiteX487" fmla="*/ 1535202 w 1809280"/>
                <a:gd name="connsiteY487" fmla="*/ 1141591 h 1646886"/>
                <a:gd name="connsiteX488" fmla="*/ 1534598 w 1809280"/>
                <a:gd name="connsiteY488" fmla="*/ 1145817 h 1646886"/>
                <a:gd name="connsiteX489" fmla="*/ 1540032 w 1809280"/>
                <a:gd name="connsiteY489" fmla="*/ 1145817 h 1646886"/>
                <a:gd name="connsiteX490" fmla="*/ 1541239 w 1809280"/>
                <a:gd name="connsiteY490" fmla="*/ 1141591 h 1646886"/>
                <a:gd name="connsiteX491" fmla="*/ 1547880 w 1809280"/>
                <a:gd name="connsiteY491" fmla="*/ 1140384 h 1646886"/>
                <a:gd name="connsiteX492" fmla="*/ 1554520 w 1809280"/>
                <a:gd name="connsiteY492" fmla="*/ 1140988 h 1646886"/>
                <a:gd name="connsiteX493" fmla="*/ 1557539 w 1809280"/>
                <a:gd name="connsiteY493" fmla="*/ 1135555 h 1646886"/>
                <a:gd name="connsiteX494" fmla="*/ 1562368 w 1809280"/>
                <a:gd name="connsiteY494" fmla="*/ 1135555 h 1646886"/>
                <a:gd name="connsiteX495" fmla="*/ 1565387 w 1809280"/>
                <a:gd name="connsiteY495" fmla="*/ 1131932 h 1646886"/>
                <a:gd name="connsiteX496" fmla="*/ 1573235 w 1809280"/>
                <a:gd name="connsiteY496" fmla="*/ 1133140 h 1646886"/>
                <a:gd name="connsiteX497" fmla="*/ 1581083 w 1809280"/>
                <a:gd name="connsiteY497" fmla="*/ 1137969 h 1646886"/>
                <a:gd name="connsiteX498" fmla="*/ 1588931 w 1809280"/>
                <a:gd name="connsiteY498" fmla="*/ 1138573 h 1646886"/>
                <a:gd name="connsiteX499" fmla="*/ 1590139 w 1809280"/>
                <a:gd name="connsiteY499" fmla="*/ 1134347 h 1646886"/>
                <a:gd name="connsiteX500" fmla="*/ 1594364 w 1809280"/>
                <a:gd name="connsiteY500" fmla="*/ 1133743 h 1646886"/>
                <a:gd name="connsiteX501" fmla="*/ 1594968 w 1809280"/>
                <a:gd name="connsiteY501" fmla="*/ 1124084 h 1646886"/>
                <a:gd name="connsiteX502" fmla="*/ 1603420 w 1809280"/>
                <a:gd name="connsiteY502" fmla="*/ 1118651 h 1646886"/>
                <a:gd name="connsiteX503" fmla="*/ 1607646 w 1809280"/>
                <a:gd name="connsiteY503" fmla="*/ 1112614 h 1646886"/>
                <a:gd name="connsiteX504" fmla="*/ 1612475 w 1809280"/>
                <a:gd name="connsiteY504" fmla="*/ 1110199 h 1646886"/>
                <a:gd name="connsiteX505" fmla="*/ 1623945 w 1809280"/>
                <a:gd name="connsiteY505" fmla="*/ 1115029 h 1646886"/>
                <a:gd name="connsiteX506" fmla="*/ 1620323 w 1809280"/>
                <a:gd name="connsiteY506" fmla="*/ 1121066 h 1646886"/>
                <a:gd name="connsiteX507" fmla="*/ 1622738 w 1809280"/>
                <a:gd name="connsiteY507" fmla="*/ 1125292 h 1646886"/>
                <a:gd name="connsiteX508" fmla="*/ 1620323 w 1809280"/>
                <a:gd name="connsiteY508" fmla="*/ 1132536 h 1646886"/>
                <a:gd name="connsiteX509" fmla="*/ 1624549 w 1809280"/>
                <a:gd name="connsiteY509" fmla="*/ 1133743 h 1646886"/>
                <a:gd name="connsiteX510" fmla="*/ 1626964 w 1809280"/>
                <a:gd name="connsiteY510" fmla="*/ 1139780 h 1646886"/>
                <a:gd name="connsiteX511" fmla="*/ 1625153 w 1809280"/>
                <a:gd name="connsiteY511" fmla="*/ 1144610 h 1646886"/>
                <a:gd name="connsiteX512" fmla="*/ 1621531 w 1809280"/>
                <a:gd name="connsiteY512" fmla="*/ 1147628 h 1646886"/>
                <a:gd name="connsiteX513" fmla="*/ 1624549 w 1809280"/>
                <a:gd name="connsiteY513" fmla="*/ 1152458 h 1646886"/>
                <a:gd name="connsiteX514" fmla="*/ 1628171 w 1809280"/>
                <a:gd name="connsiteY514" fmla="*/ 1153665 h 1646886"/>
                <a:gd name="connsiteX515" fmla="*/ 1633605 w 1809280"/>
                <a:gd name="connsiteY515" fmla="*/ 1157891 h 1646886"/>
                <a:gd name="connsiteX516" fmla="*/ 1635416 w 1809280"/>
                <a:gd name="connsiteY516" fmla="*/ 1165136 h 1646886"/>
                <a:gd name="connsiteX517" fmla="*/ 1629982 w 1809280"/>
                <a:gd name="connsiteY517" fmla="*/ 1166343 h 1646886"/>
                <a:gd name="connsiteX518" fmla="*/ 1629379 w 1809280"/>
                <a:gd name="connsiteY518" fmla="*/ 1181435 h 1646886"/>
                <a:gd name="connsiteX519" fmla="*/ 1621531 w 1809280"/>
                <a:gd name="connsiteY519" fmla="*/ 1186869 h 1646886"/>
                <a:gd name="connsiteX520" fmla="*/ 1617908 w 1809280"/>
                <a:gd name="connsiteY520" fmla="*/ 1187472 h 1646886"/>
                <a:gd name="connsiteX521" fmla="*/ 1611872 w 1809280"/>
                <a:gd name="connsiteY521" fmla="*/ 1190491 h 1646886"/>
                <a:gd name="connsiteX522" fmla="*/ 1608249 w 1809280"/>
                <a:gd name="connsiteY522" fmla="*/ 1185661 h 1646886"/>
                <a:gd name="connsiteX523" fmla="*/ 1603420 w 1809280"/>
                <a:gd name="connsiteY523" fmla="*/ 1182039 h 1646886"/>
                <a:gd name="connsiteX524" fmla="*/ 1594968 w 1809280"/>
                <a:gd name="connsiteY524" fmla="*/ 1184454 h 1646886"/>
                <a:gd name="connsiteX525" fmla="*/ 1590139 w 1809280"/>
                <a:gd name="connsiteY525" fmla="*/ 1182643 h 1646886"/>
                <a:gd name="connsiteX526" fmla="*/ 1584705 w 1809280"/>
                <a:gd name="connsiteY526" fmla="*/ 1183247 h 1646886"/>
                <a:gd name="connsiteX527" fmla="*/ 1582290 w 1809280"/>
                <a:gd name="connsiteY527" fmla="*/ 1189284 h 1646886"/>
                <a:gd name="connsiteX528" fmla="*/ 1576253 w 1809280"/>
                <a:gd name="connsiteY528" fmla="*/ 1189284 h 1646886"/>
                <a:gd name="connsiteX529" fmla="*/ 1573235 w 1809280"/>
                <a:gd name="connsiteY529" fmla="*/ 1193509 h 1646886"/>
                <a:gd name="connsiteX530" fmla="*/ 1565387 w 1809280"/>
                <a:gd name="connsiteY530" fmla="*/ 1195924 h 1646886"/>
                <a:gd name="connsiteX531" fmla="*/ 1546069 w 1809280"/>
                <a:gd name="connsiteY531" fmla="*/ 1191698 h 1646886"/>
                <a:gd name="connsiteX532" fmla="*/ 1543050 w 1809280"/>
                <a:gd name="connsiteY532" fmla="*/ 1196528 h 1646886"/>
                <a:gd name="connsiteX533" fmla="*/ 1540032 w 1809280"/>
                <a:gd name="connsiteY533" fmla="*/ 1198339 h 1646886"/>
                <a:gd name="connsiteX534" fmla="*/ 1529165 w 1809280"/>
                <a:gd name="connsiteY534" fmla="*/ 1201357 h 1646886"/>
                <a:gd name="connsiteX535" fmla="*/ 1524939 w 1809280"/>
                <a:gd name="connsiteY535" fmla="*/ 1201357 h 1646886"/>
                <a:gd name="connsiteX536" fmla="*/ 1522524 w 1809280"/>
                <a:gd name="connsiteY536" fmla="*/ 1206791 h 1646886"/>
                <a:gd name="connsiteX537" fmla="*/ 1521921 w 1809280"/>
                <a:gd name="connsiteY537" fmla="*/ 1215846 h 1646886"/>
                <a:gd name="connsiteX538" fmla="*/ 1523128 w 1809280"/>
                <a:gd name="connsiteY538" fmla="*/ 1219468 h 1646886"/>
                <a:gd name="connsiteX539" fmla="*/ 1533995 w 1809280"/>
                <a:gd name="connsiteY539" fmla="*/ 1229731 h 1646886"/>
                <a:gd name="connsiteX540" fmla="*/ 1531580 w 1809280"/>
                <a:gd name="connsiteY540" fmla="*/ 1234561 h 1646886"/>
                <a:gd name="connsiteX541" fmla="*/ 1538824 w 1809280"/>
                <a:gd name="connsiteY541" fmla="*/ 1238183 h 1646886"/>
                <a:gd name="connsiteX542" fmla="*/ 1534598 w 1809280"/>
                <a:gd name="connsiteY542" fmla="*/ 1243616 h 1646886"/>
                <a:gd name="connsiteX543" fmla="*/ 1527958 w 1809280"/>
                <a:gd name="connsiteY543" fmla="*/ 1246031 h 1646886"/>
                <a:gd name="connsiteX544" fmla="*/ 1515884 w 1809280"/>
                <a:gd name="connsiteY544" fmla="*/ 1245427 h 1646886"/>
                <a:gd name="connsiteX545" fmla="*/ 1508639 w 1809280"/>
                <a:gd name="connsiteY545" fmla="*/ 1249049 h 1646886"/>
                <a:gd name="connsiteX546" fmla="*/ 1511658 w 1809280"/>
                <a:gd name="connsiteY546" fmla="*/ 1253879 h 1646886"/>
                <a:gd name="connsiteX547" fmla="*/ 1517695 w 1809280"/>
                <a:gd name="connsiteY547" fmla="*/ 1261727 h 1646886"/>
                <a:gd name="connsiteX548" fmla="*/ 1517695 w 1809280"/>
                <a:gd name="connsiteY548" fmla="*/ 1265953 h 1646886"/>
                <a:gd name="connsiteX549" fmla="*/ 1520713 w 1809280"/>
                <a:gd name="connsiteY549" fmla="*/ 1266557 h 1646886"/>
                <a:gd name="connsiteX550" fmla="*/ 1526147 w 1809280"/>
                <a:gd name="connsiteY550" fmla="*/ 1265349 h 1646886"/>
                <a:gd name="connsiteX551" fmla="*/ 1529769 w 1809280"/>
                <a:gd name="connsiteY551" fmla="*/ 1267160 h 1646886"/>
                <a:gd name="connsiteX552" fmla="*/ 1533391 w 1809280"/>
                <a:gd name="connsiteY552" fmla="*/ 1266557 h 1646886"/>
                <a:gd name="connsiteX553" fmla="*/ 1538221 w 1809280"/>
                <a:gd name="connsiteY553" fmla="*/ 1262934 h 1646886"/>
                <a:gd name="connsiteX554" fmla="*/ 1541843 w 1809280"/>
                <a:gd name="connsiteY554" fmla="*/ 1264142 h 1646886"/>
                <a:gd name="connsiteX555" fmla="*/ 1543654 w 1809280"/>
                <a:gd name="connsiteY555" fmla="*/ 1270179 h 1646886"/>
                <a:gd name="connsiteX556" fmla="*/ 1547880 w 1809280"/>
                <a:gd name="connsiteY556" fmla="*/ 1273801 h 1646886"/>
                <a:gd name="connsiteX557" fmla="*/ 1553313 w 1809280"/>
                <a:gd name="connsiteY557" fmla="*/ 1274405 h 1646886"/>
                <a:gd name="connsiteX558" fmla="*/ 1556331 w 1809280"/>
                <a:gd name="connsiteY558" fmla="*/ 1276820 h 1646886"/>
                <a:gd name="connsiteX559" fmla="*/ 1556935 w 1809280"/>
                <a:gd name="connsiteY559" fmla="*/ 1281649 h 1646886"/>
                <a:gd name="connsiteX560" fmla="*/ 1561765 w 1809280"/>
                <a:gd name="connsiteY560" fmla="*/ 1290705 h 1646886"/>
                <a:gd name="connsiteX561" fmla="*/ 1561765 w 1809280"/>
                <a:gd name="connsiteY561" fmla="*/ 1301571 h 1646886"/>
                <a:gd name="connsiteX562" fmla="*/ 1562972 w 1809280"/>
                <a:gd name="connsiteY562" fmla="*/ 1308212 h 1646886"/>
                <a:gd name="connsiteX563" fmla="*/ 1559954 w 1809280"/>
                <a:gd name="connsiteY563" fmla="*/ 1316664 h 1646886"/>
                <a:gd name="connsiteX564" fmla="*/ 1556331 w 1809280"/>
                <a:gd name="connsiteY564" fmla="*/ 1316060 h 1646886"/>
                <a:gd name="connsiteX565" fmla="*/ 1554520 w 1809280"/>
                <a:gd name="connsiteY565" fmla="*/ 1322701 h 1646886"/>
                <a:gd name="connsiteX566" fmla="*/ 1547880 w 1809280"/>
                <a:gd name="connsiteY566" fmla="*/ 1328738 h 1646886"/>
                <a:gd name="connsiteX567" fmla="*/ 1541239 w 1809280"/>
                <a:gd name="connsiteY567" fmla="*/ 1331756 h 1646886"/>
                <a:gd name="connsiteX568" fmla="*/ 1537617 w 1809280"/>
                <a:gd name="connsiteY568" fmla="*/ 1330549 h 1646886"/>
                <a:gd name="connsiteX569" fmla="*/ 1532184 w 1809280"/>
                <a:gd name="connsiteY569" fmla="*/ 1325719 h 1646886"/>
                <a:gd name="connsiteX570" fmla="*/ 1532787 w 1809280"/>
                <a:gd name="connsiteY570" fmla="*/ 1314852 h 1646886"/>
                <a:gd name="connsiteX571" fmla="*/ 1529165 w 1809280"/>
                <a:gd name="connsiteY571" fmla="*/ 1311834 h 1646886"/>
                <a:gd name="connsiteX572" fmla="*/ 1526750 w 1809280"/>
                <a:gd name="connsiteY572" fmla="*/ 1316664 h 1646886"/>
                <a:gd name="connsiteX573" fmla="*/ 1523732 w 1809280"/>
                <a:gd name="connsiteY573" fmla="*/ 1316664 h 1646886"/>
                <a:gd name="connsiteX574" fmla="*/ 1521921 w 1809280"/>
                <a:gd name="connsiteY574" fmla="*/ 1311834 h 1646886"/>
                <a:gd name="connsiteX575" fmla="*/ 1517695 w 1809280"/>
                <a:gd name="connsiteY575" fmla="*/ 1311230 h 1646886"/>
                <a:gd name="connsiteX576" fmla="*/ 1511054 w 1809280"/>
                <a:gd name="connsiteY576" fmla="*/ 1314852 h 1646886"/>
                <a:gd name="connsiteX577" fmla="*/ 1515280 w 1809280"/>
                <a:gd name="connsiteY577" fmla="*/ 1323304 h 1646886"/>
                <a:gd name="connsiteX578" fmla="*/ 1517695 w 1809280"/>
                <a:gd name="connsiteY578" fmla="*/ 1325719 h 1646886"/>
                <a:gd name="connsiteX579" fmla="*/ 1518902 w 1809280"/>
                <a:gd name="connsiteY579" fmla="*/ 1329945 h 1646886"/>
                <a:gd name="connsiteX580" fmla="*/ 1517091 w 1809280"/>
                <a:gd name="connsiteY580" fmla="*/ 1335982 h 1646886"/>
                <a:gd name="connsiteX581" fmla="*/ 1518902 w 1809280"/>
                <a:gd name="connsiteY581" fmla="*/ 1337189 h 1646886"/>
                <a:gd name="connsiteX582" fmla="*/ 1517091 w 1809280"/>
                <a:gd name="connsiteY582" fmla="*/ 1343830 h 1646886"/>
                <a:gd name="connsiteX583" fmla="*/ 1518902 w 1809280"/>
                <a:gd name="connsiteY583" fmla="*/ 1348056 h 1646886"/>
                <a:gd name="connsiteX584" fmla="*/ 1518298 w 1809280"/>
                <a:gd name="connsiteY584" fmla="*/ 1352885 h 1646886"/>
                <a:gd name="connsiteX585" fmla="*/ 1515884 w 1809280"/>
                <a:gd name="connsiteY585" fmla="*/ 1354697 h 1646886"/>
                <a:gd name="connsiteX586" fmla="*/ 1517695 w 1809280"/>
                <a:gd name="connsiteY586" fmla="*/ 1361941 h 1646886"/>
                <a:gd name="connsiteX587" fmla="*/ 1520713 w 1809280"/>
                <a:gd name="connsiteY587" fmla="*/ 1365563 h 1646886"/>
                <a:gd name="connsiteX588" fmla="*/ 1523732 w 1809280"/>
                <a:gd name="connsiteY588" fmla="*/ 1374618 h 1646886"/>
                <a:gd name="connsiteX589" fmla="*/ 1532184 w 1809280"/>
                <a:gd name="connsiteY589" fmla="*/ 1383674 h 1646886"/>
                <a:gd name="connsiteX590" fmla="*/ 1532787 w 1809280"/>
                <a:gd name="connsiteY590" fmla="*/ 1386089 h 1646886"/>
                <a:gd name="connsiteX591" fmla="*/ 1538221 w 1809280"/>
                <a:gd name="connsiteY591" fmla="*/ 1390918 h 1646886"/>
                <a:gd name="connsiteX592" fmla="*/ 1535806 w 1809280"/>
                <a:gd name="connsiteY592" fmla="*/ 1393937 h 1646886"/>
                <a:gd name="connsiteX593" fmla="*/ 1532184 w 1809280"/>
                <a:gd name="connsiteY593" fmla="*/ 1393333 h 1646886"/>
                <a:gd name="connsiteX594" fmla="*/ 1529165 w 1809280"/>
                <a:gd name="connsiteY594" fmla="*/ 1406614 h 1646886"/>
                <a:gd name="connsiteX595" fmla="*/ 1523128 w 1809280"/>
                <a:gd name="connsiteY595" fmla="*/ 1404200 h 1646886"/>
                <a:gd name="connsiteX596" fmla="*/ 1520110 w 1809280"/>
                <a:gd name="connsiteY596" fmla="*/ 1404803 h 1646886"/>
                <a:gd name="connsiteX597" fmla="*/ 1514073 w 1809280"/>
                <a:gd name="connsiteY597" fmla="*/ 1407822 h 1646886"/>
                <a:gd name="connsiteX598" fmla="*/ 1508639 w 1809280"/>
                <a:gd name="connsiteY598" fmla="*/ 1409029 h 1646886"/>
                <a:gd name="connsiteX599" fmla="*/ 1506225 w 1809280"/>
                <a:gd name="connsiteY599" fmla="*/ 1407822 h 1646886"/>
                <a:gd name="connsiteX600" fmla="*/ 1501999 w 1809280"/>
                <a:gd name="connsiteY600" fmla="*/ 1398766 h 1646886"/>
                <a:gd name="connsiteX601" fmla="*/ 1498980 w 1809280"/>
                <a:gd name="connsiteY601" fmla="*/ 1396955 h 1646886"/>
                <a:gd name="connsiteX602" fmla="*/ 1493547 w 1809280"/>
                <a:gd name="connsiteY602" fmla="*/ 1397559 h 1646886"/>
                <a:gd name="connsiteX603" fmla="*/ 1491736 w 1809280"/>
                <a:gd name="connsiteY603" fmla="*/ 1399370 h 1646886"/>
                <a:gd name="connsiteX604" fmla="*/ 1488114 w 1809280"/>
                <a:gd name="connsiteY604" fmla="*/ 1396955 h 1646886"/>
                <a:gd name="connsiteX605" fmla="*/ 1482680 w 1809280"/>
                <a:gd name="connsiteY605" fmla="*/ 1392126 h 1646886"/>
                <a:gd name="connsiteX606" fmla="*/ 1485095 w 1809280"/>
                <a:gd name="connsiteY606" fmla="*/ 1383674 h 1646886"/>
                <a:gd name="connsiteX607" fmla="*/ 1488114 w 1809280"/>
                <a:gd name="connsiteY607" fmla="*/ 1379448 h 1646886"/>
                <a:gd name="connsiteX608" fmla="*/ 1486303 w 1809280"/>
                <a:gd name="connsiteY608" fmla="*/ 1371600 h 1646886"/>
                <a:gd name="connsiteX609" fmla="*/ 1483284 w 1809280"/>
                <a:gd name="connsiteY609" fmla="*/ 1374618 h 1646886"/>
                <a:gd name="connsiteX610" fmla="*/ 1475436 w 1809280"/>
                <a:gd name="connsiteY610" fmla="*/ 1376430 h 1646886"/>
                <a:gd name="connsiteX611" fmla="*/ 1470606 w 1809280"/>
                <a:gd name="connsiteY611" fmla="*/ 1376430 h 1646886"/>
                <a:gd name="connsiteX612" fmla="*/ 1470003 w 1809280"/>
                <a:gd name="connsiteY612" fmla="*/ 1381259 h 1646886"/>
                <a:gd name="connsiteX613" fmla="*/ 1460947 w 1809280"/>
                <a:gd name="connsiteY613" fmla="*/ 1387900 h 1646886"/>
                <a:gd name="connsiteX614" fmla="*/ 1459740 w 1809280"/>
                <a:gd name="connsiteY614" fmla="*/ 1390315 h 1646886"/>
                <a:gd name="connsiteX615" fmla="*/ 1462758 w 1809280"/>
                <a:gd name="connsiteY615" fmla="*/ 1395144 h 1646886"/>
                <a:gd name="connsiteX616" fmla="*/ 1457929 w 1809280"/>
                <a:gd name="connsiteY616" fmla="*/ 1398163 h 1646886"/>
                <a:gd name="connsiteX617" fmla="*/ 1451288 w 1809280"/>
                <a:gd name="connsiteY617" fmla="*/ 1399370 h 1646886"/>
                <a:gd name="connsiteX618" fmla="*/ 1448873 w 1809280"/>
                <a:gd name="connsiteY618" fmla="*/ 1395748 h 1646886"/>
                <a:gd name="connsiteX619" fmla="*/ 1448270 w 1809280"/>
                <a:gd name="connsiteY619" fmla="*/ 1390918 h 1646886"/>
                <a:gd name="connsiteX620" fmla="*/ 1445855 w 1809280"/>
                <a:gd name="connsiteY620" fmla="*/ 1387900 h 1646886"/>
                <a:gd name="connsiteX621" fmla="*/ 1439214 w 1809280"/>
                <a:gd name="connsiteY621" fmla="*/ 1384278 h 1646886"/>
                <a:gd name="connsiteX622" fmla="*/ 1436799 w 1809280"/>
                <a:gd name="connsiteY622" fmla="*/ 1386692 h 1646886"/>
                <a:gd name="connsiteX623" fmla="*/ 1430762 w 1809280"/>
                <a:gd name="connsiteY623" fmla="*/ 1384881 h 1646886"/>
                <a:gd name="connsiteX624" fmla="*/ 1428348 w 1809280"/>
                <a:gd name="connsiteY624" fmla="*/ 1388503 h 1646886"/>
                <a:gd name="connsiteX625" fmla="*/ 1416274 w 1809280"/>
                <a:gd name="connsiteY625" fmla="*/ 1379448 h 1646886"/>
                <a:gd name="connsiteX626" fmla="*/ 1409029 w 1809280"/>
                <a:gd name="connsiteY626" fmla="*/ 1379448 h 1646886"/>
                <a:gd name="connsiteX627" fmla="*/ 1402992 w 1809280"/>
                <a:gd name="connsiteY627" fmla="*/ 1382466 h 1646886"/>
                <a:gd name="connsiteX628" fmla="*/ 1400577 w 1809280"/>
                <a:gd name="connsiteY628" fmla="*/ 1387296 h 1646886"/>
                <a:gd name="connsiteX629" fmla="*/ 1394541 w 1809280"/>
                <a:gd name="connsiteY629" fmla="*/ 1384278 h 1646886"/>
                <a:gd name="connsiteX630" fmla="*/ 1389711 w 1809280"/>
                <a:gd name="connsiteY630" fmla="*/ 1385485 h 1646886"/>
                <a:gd name="connsiteX631" fmla="*/ 1386089 w 1809280"/>
                <a:gd name="connsiteY631" fmla="*/ 1383070 h 1646886"/>
                <a:gd name="connsiteX632" fmla="*/ 1385485 w 1809280"/>
                <a:gd name="connsiteY632" fmla="*/ 1375222 h 1646886"/>
                <a:gd name="connsiteX633" fmla="*/ 1383674 w 1809280"/>
                <a:gd name="connsiteY633" fmla="*/ 1371600 h 1646886"/>
                <a:gd name="connsiteX634" fmla="*/ 1386089 w 1809280"/>
                <a:gd name="connsiteY634" fmla="*/ 1365563 h 1646886"/>
                <a:gd name="connsiteX635" fmla="*/ 1381863 w 1809280"/>
                <a:gd name="connsiteY635" fmla="*/ 1360733 h 1646886"/>
                <a:gd name="connsiteX636" fmla="*/ 1378845 w 1809280"/>
                <a:gd name="connsiteY636" fmla="*/ 1364356 h 1646886"/>
                <a:gd name="connsiteX637" fmla="*/ 1378241 w 1809280"/>
                <a:gd name="connsiteY637" fmla="*/ 1369185 h 1646886"/>
                <a:gd name="connsiteX638" fmla="*/ 1374015 w 1809280"/>
                <a:gd name="connsiteY638" fmla="*/ 1369789 h 1646886"/>
                <a:gd name="connsiteX639" fmla="*/ 1372808 w 1809280"/>
                <a:gd name="connsiteY639" fmla="*/ 1372204 h 1646886"/>
                <a:gd name="connsiteX640" fmla="*/ 1375222 w 1809280"/>
                <a:gd name="connsiteY640" fmla="*/ 1380655 h 1646886"/>
                <a:gd name="connsiteX641" fmla="*/ 1374619 w 1809280"/>
                <a:gd name="connsiteY641" fmla="*/ 1382466 h 1646886"/>
                <a:gd name="connsiteX642" fmla="*/ 1368582 w 1809280"/>
                <a:gd name="connsiteY642" fmla="*/ 1389711 h 1646886"/>
                <a:gd name="connsiteX643" fmla="*/ 1367978 w 1809280"/>
                <a:gd name="connsiteY643" fmla="*/ 1395748 h 1646886"/>
                <a:gd name="connsiteX644" fmla="*/ 1370393 w 1809280"/>
                <a:gd name="connsiteY644" fmla="*/ 1397559 h 1646886"/>
                <a:gd name="connsiteX645" fmla="*/ 1371600 w 1809280"/>
                <a:gd name="connsiteY645" fmla="*/ 1406011 h 1646886"/>
                <a:gd name="connsiteX646" fmla="*/ 1369789 w 1809280"/>
                <a:gd name="connsiteY646" fmla="*/ 1409029 h 1646886"/>
                <a:gd name="connsiteX647" fmla="*/ 1370996 w 1809280"/>
                <a:gd name="connsiteY647" fmla="*/ 1414463 h 1646886"/>
                <a:gd name="connsiteX648" fmla="*/ 1364959 w 1809280"/>
                <a:gd name="connsiteY648" fmla="*/ 1414463 h 1646886"/>
                <a:gd name="connsiteX649" fmla="*/ 1363752 w 1809280"/>
                <a:gd name="connsiteY649" fmla="*/ 1415670 h 1646886"/>
                <a:gd name="connsiteX650" fmla="*/ 1352282 w 1809280"/>
                <a:gd name="connsiteY650" fmla="*/ 1419292 h 1646886"/>
                <a:gd name="connsiteX651" fmla="*/ 1348660 w 1809280"/>
                <a:gd name="connsiteY651" fmla="*/ 1424725 h 1646886"/>
                <a:gd name="connsiteX652" fmla="*/ 1341415 w 1809280"/>
                <a:gd name="connsiteY652" fmla="*/ 1428951 h 1646886"/>
                <a:gd name="connsiteX653" fmla="*/ 1335378 w 1809280"/>
                <a:gd name="connsiteY653" fmla="*/ 1430159 h 1646886"/>
                <a:gd name="connsiteX654" fmla="*/ 1335378 w 1809280"/>
                <a:gd name="connsiteY654" fmla="*/ 1436196 h 1646886"/>
                <a:gd name="connsiteX655" fmla="*/ 1339604 w 1809280"/>
                <a:gd name="connsiteY655" fmla="*/ 1441629 h 1646886"/>
                <a:gd name="connsiteX656" fmla="*/ 1338397 w 1809280"/>
                <a:gd name="connsiteY656" fmla="*/ 1451288 h 1646886"/>
                <a:gd name="connsiteX657" fmla="*/ 1332964 w 1809280"/>
                <a:gd name="connsiteY657" fmla="*/ 1453703 h 1646886"/>
                <a:gd name="connsiteX658" fmla="*/ 1329341 w 1809280"/>
                <a:gd name="connsiteY658" fmla="*/ 1457929 h 1646886"/>
                <a:gd name="connsiteX659" fmla="*/ 1326927 w 1809280"/>
                <a:gd name="connsiteY659" fmla="*/ 1457325 h 1646886"/>
                <a:gd name="connsiteX660" fmla="*/ 1318475 w 1809280"/>
                <a:gd name="connsiteY660" fmla="*/ 1462155 h 1646886"/>
                <a:gd name="connsiteX661" fmla="*/ 1313041 w 1809280"/>
                <a:gd name="connsiteY661" fmla="*/ 1459740 h 1646886"/>
                <a:gd name="connsiteX662" fmla="*/ 1302779 w 1809280"/>
                <a:gd name="connsiteY662" fmla="*/ 1465173 h 1646886"/>
                <a:gd name="connsiteX663" fmla="*/ 1297949 w 1809280"/>
                <a:gd name="connsiteY663" fmla="*/ 1468795 h 1646886"/>
                <a:gd name="connsiteX664" fmla="*/ 1294327 w 1809280"/>
                <a:gd name="connsiteY664" fmla="*/ 1468192 h 1646886"/>
                <a:gd name="connsiteX665" fmla="*/ 1293723 w 1809280"/>
                <a:gd name="connsiteY665" fmla="*/ 1462758 h 1646886"/>
                <a:gd name="connsiteX666" fmla="*/ 1287082 w 1809280"/>
                <a:gd name="connsiteY666" fmla="*/ 1457929 h 1646886"/>
                <a:gd name="connsiteX667" fmla="*/ 1282253 w 1809280"/>
                <a:gd name="connsiteY667" fmla="*/ 1457325 h 1646886"/>
                <a:gd name="connsiteX668" fmla="*/ 1281046 w 1809280"/>
                <a:gd name="connsiteY668" fmla="*/ 1463362 h 1646886"/>
                <a:gd name="connsiteX669" fmla="*/ 1287082 w 1809280"/>
                <a:gd name="connsiteY669" fmla="*/ 1466380 h 1646886"/>
                <a:gd name="connsiteX670" fmla="*/ 1285875 w 1809280"/>
                <a:gd name="connsiteY670" fmla="*/ 1474832 h 1646886"/>
                <a:gd name="connsiteX671" fmla="*/ 1284064 w 1809280"/>
                <a:gd name="connsiteY671" fmla="*/ 1477247 h 1646886"/>
                <a:gd name="connsiteX672" fmla="*/ 1279235 w 1809280"/>
                <a:gd name="connsiteY672" fmla="*/ 1476643 h 1646886"/>
                <a:gd name="connsiteX673" fmla="*/ 1281046 w 1809280"/>
                <a:gd name="connsiteY673" fmla="*/ 1483888 h 1646886"/>
                <a:gd name="connsiteX674" fmla="*/ 1279235 w 1809280"/>
                <a:gd name="connsiteY674" fmla="*/ 1486906 h 1646886"/>
                <a:gd name="connsiteX675" fmla="*/ 1271386 w 1809280"/>
                <a:gd name="connsiteY675" fmla="*/ 1480869 h 1646886"/>
                <a:gd name="connsiteX676" fmla="*/ 1264142 w 1809280"/>
                <a:gd name="connsiteY676" fmla="*/ 1479662 h 1646886"/>
                <a:gd name="connsiteX677" fmla="*/ 1257501 w 1809280"/>
                <a:gd name="connsiteY677" fmla="*/ 1480869 h 1646886"/>
                <a:gd name="connsiteX678" fmla="*/ 1253879 w 1809280"/>
                <a:gd name="connsiteY678" fmla="*/ 1477247 h 1646886"/>
                <a:gd name="connsiteX679" fmla="*/ 1254483 w 1809280"/>
                <a:gd name="connsiteY679" fmla="*/ 1473021 h 1646886"/>
                <a:gd name="connsiteX680" fmla="*/ 1253275 w 1809280"/>
                <a:gd name="connsiteY680" fmla="*/ 1468192 h 1646886"/>
                <a:gd name="connsiteX681" fmla="*/ 1247842 w 1809280"/>
                <a:gd name="connsiteY681" fmla="*/ 1463966 h 1646886"/>
                <a:gd name="connsiteX682" fmla="*/ 1241201 w 1809280"/>
                <a:gd name="connsiteY682" fmla="*/ 1460344 h 1646886"/>
                <a:gd name="connsiteX683" fmla="*/ 1237579 w 1809280"/>
                <a:gd name="connsiteY683" fmla="*/ 1456118 h 1646886"/>
                <a:gd name="connsiteX684" fmla="*/ 1231542 w 1809280"/>
                <a:gd name="connsiteY684" fmla="*/ 1453703 h 1646886"/>
                <a:gd name="connsiteX685" fmla="*/ 1232750 w 1809280"/>
                <a:gd name="connsiteY685" fmla="*/ 1440422 h 1646886"/>
                <a:gd name="connsiteX686" fmla="*/ 1238787 w 1809280"/>
                <a:gd name="connsiteY686" fmla="*/ 1434988 h 1646886"/>
                <a:gd name="connsiteX687" fmla="*/ 1243013 w 1809280"/>
                <a:gd name="connsiteY687" fmla="*/ 1424725 h 1646886"/>
                <a:gd name="connsiteX688" fmla="*/ 1246635 w 1809280"/>
                <a:gd name="connsiteY688" fmla="*/ 1428951 h 1646886"/>
                <a:gd name="connsiteX689" fmla="*/ 1255087 w 1809280"/>
                <a:gd name="connsiteY689" fmla="*/ 1431970 h 1646886"/>
                <a:gd name="connsiteX690" fmla="*/ 1254483 w 1809280"/>
                <a:gd name="connsiteY690" fmla="*/ 1436196 h 1646886"/>
                <a:gd name="connsiteX691" fmla="*/ 1268368 w 1809280"/>
                <a:gd name="connsiteY691" fmla="*/ 1436196 h 1646886"/>
                <a:gd name="connsiteX692" fmla="*/ 1269575 w 1809280"/>
                <a:gd name="connsiteY692" fmla="*/ 1431970 h 1646886"/>
                <a:gd name="connsiteX693" fmla="*/ 1275009 w 1809280"/>
                <a:gd name="connsiteY693" fmla="*/ 1428348 h 1646886"/>
                <a:gd name="connsiteX694" fmla="*/ 1278631 w 1809280"/>
                <a:gd name="connsiteY694" fmla="*/ 1431970 h 1646886"/>
                <a:gd name="connsiteX695" fmla="*/ 1278027 w 1809280"/>
                <a:gd name="connsiteY695" fmla="*/ 1436196 h 1646886"/>
                <a:gd name="connsiteX696" fmla="*/ 1281649 w 1809280"/>
                <a:gd name="connsiteY696" fmla="*/ 1442836 h 1646886"/>
                <a:gd name="connsiteX697" fmla="*/ 1288894 w 1809280"/>
                <a:gd name="connsiteY697" fmla="*/ 1440422 h 1646886"/>
                <a:gd name="connsiteX698" fmla="*/ 1289497 w 1809280"/>
                <a:gd name="connsiteY698" fmla="*/ 1436799 h 1646886"/>
                <a:gd name="connsiteX699" fmla="*/ 1294327 w 1809280"/>
                <a:gd name="connsiteY699" fmla="*/ 1436196 h 1646886"/>
                <a:gd name="connsiteX700" fmla="*/ 1297949 w 1809280"/>
                <a:gd name="connsiteY700" fmla="*/ 1427744 h 1646886"/>
                <a:gd name="connsiteX701" fmla="*/ 1297949 w 1809280"/>
                <a:gd name="connsiteY701" fmla="*/ 1421707 h 1646886"/>
                <a:gd name="connsiteX702" fmla="*/ 1308212 w 1809280"/>
                <a:gd name="connsiteY702" fmla="*/ 1419896 h 1646886"/>
                <a:gd name="connsiteX703" fmla="*/ 1308212 w 1809280"/>
                <a:gd name="connsiteY703" fmla="*/ 1411444 h 1646886"/>
                <a:gd name="connsiteX704" fmla="*/ 1304590 w 1809280"/>
                <a:gd name="connsiteY704" fmla="*/ 1412651 h 1646886"/>
                <a:gd name="connsiteX705" fmla="*/ 1299760 w 1809280"/>
                <a:gd name="connsiteY705" fmla="*/ 1410840 h 1646886"/>
                <a:gd name="connsiteX706" fmla="*/ 1297949 w 1809280"/>
                <a:gd name="connsiteY706" fmla="*/ 1405407 h 1646886"/>
                <a:gd name="connsiteX707" fmla="*/ 1290705 w 1809280"/>
                <a:gd name="connsiteY707" fmla="*/ 1404200 h 1646886"/>
                <a:gd name="connsiteX708" fmla="*/ 1296742 w 1809280"/>
                <a:gd name="connsiteY708" fmla="*/ 1386089 h 1646886"/>
                <a:gd name="connsiteX709" fmla="*/ 1303382 w 1809280"/>
                <a:gd name="connsiteY709" fmla="*/ 1384278 h 1646886"/>
                <a:gd name="connsiteX710" fmla="*/ 1304590 w 1809280"/>
                <a:gd name="connsiteY710" fmla="*/ 1377033 h 1646886"/>
                <a:gd name="connsiteX711" fmla="*/ 1304590 w 1809280"/>
                <a:gd name="connsiteY711" fmla="*/ 1367978 h 1646886"/>
                <a:gd name="connsiteX712" fmla="*/ 1301571 w 1809280"/>
                <a:gd name="connsiteY712" fmla="*/ 1364959 h 1646886"/>
                <a:gd name="connsiteX713" fmla="*/ 1294930 w 1809280"/>
                <a:gd name="connsiteY713" fmla="*/ 1365563 h 1646886"/>
                <a:gd name="connsiteX714" fmla="*/ 1289497 w 1809280"/>
                <a:gd name="connsiteY714" fmla="*/ 1357111 h 1646886"/>
                <a:gd name="connsiteX715" fmla="*/ 1289497 w 1809280"/>
                <a:gd name="connsiteY715" fmla="*/ 1348056 h 1646886"/>
                <a:gd name="connsiteX716" fmla="*/ 1288894 w 1809280"/>
                <a:gd name="connsiteY716" fmla="*/ 1344434 h 1646886"/>
                <a:gd name="connsiteX717" fmla="*/ 1293119 w 1809280"/>
                <a:gd name="connsiteY717" fmla="*/ 1343226 h 1646886"/>
                <a:gd name="connsiteX718" fmla="*/ 1293119 w 1809280"/>
                <a:gd name="connsiteY718" fmla="*/ 1339000 h 1646886"/>
                <a:gd name="connsiteX719" fmla="*/ 1299156 w 1809280"/>
                <a:gd name="connsiteY719" fmla="*/ 1332360 h 1646886"/>
                <a:gd name="connsiteX720" fmla="*/ 1300364 w 1809280"/>
                <a:gd name="connsiteY720" fmla="*/ 1328738 h 1646886"/>
                <a:gd name="connsiteX721" fmla="*/ 1305193 w 1809280"/>
                <a:gd name="connsiteY721" fmla="*/ 1330549 h 1646886"/>
                <a:gd name="connsiteX722" fmla="*/ 1304590 w 1809280"/>
                <a:gd name="connsiteY722" fmla="*/ 1337189 h 1646886"/>
                <a:gd name="connsiteX723" fmla="*/ 1308212 w 1809280"/>
                <a:gd name="connsiteY723" fmla="*/ 1340208 h 1646886"/>
                <a:gd name="connsiteX724" fmla="*/ 1314853 w 1809280"/>
                <a:gd name="connsiteY724" fmla="*/ 1340208 h 1646886"/>
                <a:gd name="connsiteX725" fmla="*/ 1323304 w 1809280"/>
                <a:gd name="connsiteY725" fmla="*/ 1334775 h 1646886"/>
                <a:gd name="connsiteX726" fmla="*/ 1324512 w 1809280"/>
                <a:gd name="connsiteY726" fmla="*/ 1332963 h 1646886"/>
                <a:gd name="connsiteX727" fmla="*/ 1325115 w 1809280"/>
                <a:gd name="connsiteY727" fmla="*/ 1324512 h 1646886"/>
                <a:gd name="connsiteX728" fmla="*/ 1323908 w 1809280"/>
                <a:gd name="connsiteY728" fmla="*/ 1321493 h 1646886"/>
                <a:gd name="connsiteX729" fmla="*/ 1328134 w 1809280"/>
                <a:gd name="connsiteY729" fmla="*/ 1314249 h 1646886"/>
                <a:gd name="connsiteX730" fmla="*/ 1324512 w 1809280"/>
                <a:gd name="connsiteY730" fmla="*/ 1311230 h 1646886"/>
                <a:gd name="connsiteX731" fmla="*/ 1325115 w 1809280"/>
                <a:gd name="connsiteY731" fmla="*/ 1305193 h 1646886"/>
                <a:gd name="connsiteX732" fmla="*/ 1319682 w 1809280"/>
                <a:gd name="connsiteY732" fmla="*/ 1304590 h 1646886"/>
                <a:gd name="connsiteX733" fmla="*/ 1317267 w 1809280"/>
                <a:gd name="connsiteY733" fmla="*/ 1298553 h 1646886"/>
                <a:gd name="connsiteX734" fmla="*/ 1313041 w 1809280"/>
                <a:gd name="connsiteY734" fmla="*/ 1296742 h 1646886"/>
                <a:gd name="connsiteX735" fmla="*/ 1311834 w 1809280"/>
                <a:gd name="connsiteY735" fmla="*/ 1293119 h 1646886"/>
                <a:gd name="connsiteX736" fmla="*/ 1311230 w 1809280"/>
                <a:gd name="connsiteY736" fmla="*/ 1284668 h 1646886"/>
                <a:gd name="connsiteX737" fmla="*/ 1308212 w 1809280"/>
                <a:gd name="connsiteY737" fmla="*/ 1284668 h 1646886"/>
                <a:gd name="connsiteX738" fmla="*/ 1310627 w 1809280"/>
                <a:gd name="connsiteY738" fmla="*/ 1273801 h 1646886"/>
                <a:gd name="connsiteX739" fmla="*/ 1310023 w 1809280"/>
                <a:gd name="connsiteY739" fmla="*/ 1270783 h 1646886"/>
                <a:gd name="connsiteX740" fmla="*/ 1303382 w 1809280"/>
                <a:gd name="connsiteY740" fmla="*/ 1264746 h 1646886"/>
                <a:gd name="connsiteX741" fmla="*/ 1299156 w 1809280"/>
                <a:gd name="connsiteY741" fmla="*/ 1262934 h 1646886"/>
                <a:gd name="connsiteX742" fmla="*/ 1290101 w 1809280"/>
                <a:gd name="connsiteY742" fmla="*/ 1263538 h 1646886"/>
                <a:gd name="connsiteX743" fmla="*/ 1277423 w 1809280"/>
                <a:gd name="connsiteY743" fmla="*/ 1271386 h 1646886"/>
                <a:gd name="connsiteX744" fmla="*/ 1273198 w 1809280"/>
                <a:gd name="connsiteY744" fmla="*/ 1277423 h 1646886"/>
                <a:gd name="connsiteX745" fmla="*/ 1263538 w 1809280"/>
                <a:gd name="connsiteY745" fmla="*/ 1280442 h 1646886"/>
                <a:gd name="connsiteX746" fmla="*/ 1256898 w 1809280"/>
                <a:gd name="connsiteY746" fmla="*/ 1272594 h 1646886"/>
                <a:gd name="connsiteX747" fmla="*/ 1250861 w 1809280"/>
                <a:gd name="connsiteY747" fmla="*/ 1274405 h 1646886"/>
                <a:gd name="connsiteX748" fmla="*/ 1247842 w 1809280"/>
                <a:gd name="connsiteY748" fmla="*/ 1273197 h 1646886"/>
                <a:gd name="connsiteX749" fmla="*/ 1236976 w 1809280"/>
                <a:gd name="connsiteY749" fmla="*/ 1278027 h 1646886"/>
                <a:gd name="connsiteX750" fmla="*/ 1230335 w 1809280"/>
                <a:gd name="connsiteY750" fmla="*/ 1279234 h 1646886"/>
                <a:gd name="connsiteX751" fmla="*/ 1212224 w 1809280"/>
                <a:gd name="connsiteY751" fmla="*/ 1275612 h 1646886"/>
                <a:gd name="connsiteX752" fmla="*/ 1209809 w 1809280"/>
                <a:gd name="connsiteY752" fmla="*/ 1273801 h 1646886"/>
                <a:gd name="connsiteX753" fmla="*/ 1200150 w 1809280"/>
                <a:gd name="connsiteY753" fmla="*/ 1272594 h 1646886"/>
                <a:gd name="connsiteX754" fmla="*/ 1192302 w 1809280"/>
                <a:gd name="connsiteY754" fmla="*/ 1270179 h 1646886"/>
                <a:gd name="connsiteX755" fmla="*/ 1188680 w 1809280"/>
                <a:gd name="connsiteY755" fmla="*/ 1270783 h 1646886"/>
                <a:gd name="connsiteX756" fmla="*/ 1184454 w 1809280"/>
                <a:gd name="connsiteY756" fmla="*/ 1269575 h 1646886"/>
                <a:gd name="connsiteX757" fmla="*/ 1182039 w 1809280"/>
                <a:gd name="connsiteY757" fmla="*/ 1272594 h 1646886"/>
                <a:gd name="connsiteX758" fmla="*/ 1177813 w 1809280"/>
                <a:gd name="connsiteY758" fmla="*/ 1264142 h 1646886"/>
                <a:gd name="connsiteX759" fmla="*/ 1176606 w 1809280"/>
                <a:gd name="connsiteY759" fmla="*/ 1257501 h 1646886"/>
                <a:gd name="connsiteX760" fmla="*/ 1182039 w 1809280"/>
                <a:gd name="connsiteY760" fmla="*/ 1250257 h 1646886"/>
                <a:gd name="connsiteX761" fmla="*/ 1188076 w 1809280"/>
                <a:gd name="connsiteY761" fmla="*/ 1249653 h 1646886"/>
                <a:gd name="connsiteX762" fmla="*/ 1189284 w 1809280"/>
                <a:gd name="connsiteY762" fmla="*/ 1246635 h 1646886"/>
                <a:gd name="connsiteX763" fmla="*/ 1184454 w 1809280"/>
                <a:gd name="connsiteY763" fmla="*/ 1244220 h 1646886"/>
                <a:gd name="connsiteX764" fmla="*/ 1179021 w 1809280"/>
                <a:gd name="connsiteY764" fmla="*/ 1235768 h 1646886"/>
                <a:gd name="connsiteX765" fmla="*/ 1188680 w 1809280"/>
                <a:gd name="connsiteY765" fmla="*/ 1233353 h 1646886"/>
                <a:gd name="connsiteX766" fmla="*/ 1186869 w 1809280"/>
                <a:gd name="connsiteY766" fmla="*/ 1241202 h 1646886"/>
                <a:gd name="connsiteX767" fmla="*/ 1195924 w 1809280"/>
                <a:gd name="connsiteY767" fmla="*/ 1243616 h 1646886"/>
                <a:gd name="connsiteX768" fmla="*/ 1198943 w 1809280"/>
                <a:gd name="connsiteY768" fmla="*/ 1251464 h 1646886"/>
                <a:gd name="connsiteX769" fmla="*/ 1201961 w 1809280"/>
                <a:gd name="connsiteY769" fmla="*/ 1251464 h 1646886"/>
                <a:gd name="connsiteX770" fmla="*/ 1205583 w 1809280"/>
                <a:gd name="connsiteY770" fmla="*/ 1247842 h 1646886"/>
                <a:gd name="connsiteX771" fmla="*/ 1207998 w 1809280"/>
                <a:gd name="connsiteY771" fmla="*/ 1247238 h 1646886"/>
                <a:gd name="connsiteX772" fmla="*/ 1223091 w 1809280"/>
                <a:gd name="connsiteY772" fmla="*/ 1240598 h 1646886"/>
                <a:gd name="connsiteX773" fmla="*/ 1224902 w 1809280"/>
                <a:gd name="connsiteY773" fmla="*/ 1233957 h 1646886"/>
                <a:gd name="connsiteX774" fmla="*/ 1221280 w 1809280"/>
                <a:gd name="connsiteY774" fmla="*/ 1233957 h 1646886"/>
                <a:gd name="connsiteX775" fmla="*/ 1214035 w 1809280"/>
                <a:gd name="connsiteY775" fmla="*/ 1236976 h 1646886"/>
                <a:gd name="connsiteX776" fmla="*/ 1204376 w 1809280"/>
                <a:gd name="connsiteY776" fmla="*/ 1235165 h 1646886"/>
                <a:gd name="connsiteX777" fmla="*/ 1201358 w 1809280"/>
                <a:gd name="connsiteY777" fmla="*/ 1238787 h 1646886"/>
                <a:gd name="connsiteX778" fmla="*/ 1191095 w 1809280"/>
                <a:gd name="connsiteY778" fmla="*/ 1234561 h 1646886"/>
                <a:gd name="connsiteX779" fmla="*/ 1192302 w 1809280"/>
                <a:gd name="connsiteY779" fmla="*/ 1229128 h 1646886"/>
                <a:gd name="connsiteX780" fmla="*/ 1196528 w 1809280"/>
                <a:gd name="connsiteY780" fmla="*/ 1226109 h 1646886"/>
                <a:gd name="connsiteX781" fmla="*/ 1192302 w 1809280"/>
                <a:gd name="connsiteY781" fmla="*/ 1218261 h 1646886"/>
                <a:gd name="connsiteX782" fmla="*/ 1195924 w 1809280"/>
                <a:gd name="connsiteY782" fmla="*/ 1214639 h 1646886"/>
                <a:gd name="connsiteX783" fmla="*/ 1197132 w 1809280"/>
                <a:gd name="connsiteY783" fmla="*/ 1220072 h 1646886"/>
                <a:gd name="connsiteX784" fmla="*/ 1202565 w 1809280"/>
                <a:gd name="connsiteY784" fmla="*/ 1230335 h 1646886"/>
                <a:gd name="connsiteX785" fmla="*/ 1204376 w 1809280"/>
                <a:gd name="connsiteY785" fmla="*/ 1223694 h 1646886"/>
                <a:gd name="connsiteX786" fmla="*/ 1206791 w 1809280"/>
                <a:gd name="connsiteY786" fmla="*/ 1217657 h 1646886"/>
                <a:gd name="connsiteX787" fmla="*/ 1203772 w 1809280"/>
                <a:gd name="connsiteY787" fmla="*/ 1213431 h 1646886"/>
                <a:gd name="connsiteX788" fmla="*/ 1203169 w 1809280"/>
                <a:gd name="connsiteY788" fmla="*/ 1207998 h 1646886"/>
                <a:gd name="connsiteX789" fmla="*/ 1209809 w 1809280"/>
                <a:gd name="connsiteY789" fmla="*/ 1203772 h 1646886"/>
                <a:gd name="connsiteX790" fmla="*/ 1209206 w 1809280"/>
                <a:gd name="connsiteY790" fmla="*/ 1200150 h 1646886"/>
                <a:gd name="connsiteX791" fmla="*/ 1201358 w 1809280"/>
                <a:gd name="connsiteY791" fmla="*/ 1198943 h 1646886"/>
                <a:gd name="connsiteX792" fmla="*/ 1178417 w 1809280"/>
                <a:gd name="connsiteY792" fmla="*/ 1201357 h 1646886"/>
                <a:gd name="connsiteX793" fmla="*/ 1172984 w 1809280"/>
                <a:gd name="connsiteY793" fmla="*/ 1197132 h 1646886"/>
                <a:gd name="connsiteX794" fmla="*/ 1169965 w 1809280"/>
                <a:gd name="connsiteY794" fmla="*/ 1198943 h 1646886"/>
                <a:gd name="connsiteX795" fmla="*/ 1169362 w 1809280"/>
                <a:gd name="connsiteY795" fmla="*/ 1202565 h 1646886"/>
                <a:gd name="connsiteX796" fmla="*/ 1172380 w 1809280"/>
                <a:gd name="connsiteY796" fmla="*/ 1207394 h 1646886"/>
                <a:gd name="connsiteX797" fmla="*/ 1171173 w 1809280"/>
                <a:gd name="connsiteY797" fmla="*/ 1211017 h 1646886"/>
                <a:gd name="connsiteX798" fmla="*/ 1165739 w 1809280"/>
                <a:gd name="connsiteY798" fmla="*/ 1212224 h 1646886"/>
                <a:gd name="connsiteX799" fmla="*/ 1160910 w 1809280"/>
                <a:gd name="connsiteY799" fmla="*/ 1217054 h 1646886"/>
                <a:gd name="connsiteX800" fmla="*/ 1161513 w 1809280"/>
                <a:gd name="connsiteY800" fmla="*/ 1234561 h 1646886"/>
                <a:gd name="connsiteX801" fmla="*/ 1156080 w 1809280"/>
                <a:gd name="connsiteY801" fmla="*/ 1236976 h 1646886"/>
                <a:gd name="connsiteX802" fmla="*/ 1152458 w 1809280"/>
                <a:gd name="connsiteY802" fmla="*/ 1235165 h 1646886"/>
                <a:gd name="connsiteX803" fmla="*/ 1146421 w 1809280"/>
                <a:gd name="connsiteY803" fmla="*/ 1241202 h 1646886"/>
                <a:gd name="connsiteX804" fmla="*/ 1139780 w 1809280"/>
                <a:gd name="connsiteY804" fmla="*/ 1238183 h 1646886"/>
                <a:gd name="connsiteX805" fmla="*/ 1125895 w 1809280"/>
                <a:gd name="connsiteY805" fmla="*/ 1236976 h 1646886"/>
                <a:gd name="connsiteX806" fmla="*/ 1126499 w 1809280"/>
                <a:gd name="connsiteY806" fmla="*/ 1233353 h 1646886"/>
                <a:gd name="connsiteX807" fmla="*/ 1119255 w 1809280"/>
                <a:gd name="connsiteY807" fmla="*/ 1232146 h 1646886"/>
                <a:gd name="connsiteX808" fmla="*/ 1119255 w 1809280"/>
                <a:gd name="connsiteY808" fmla="*/ 1225505 h 1646886"/>
                <a:gd name="connsiteX809" fmla="*/ 1116840 w 1809280"/>
                <a:gd name="connsiteY809" fmla="*/ 1223091 h 1646886"/>
                <a:gd name="connsiteX810" fmla="*/ 1109596 w 1809280"/>
                <a:gd name="connsiteY810" fmla="*/ 1223694 h 1646886"/>
                <a:gd name="connsiteX811" fmla="*/ 1108992 w 1809280"/>
                <a:gd name="connsiteY811" fmla="*/ 1217054 h 1646886"/>
                <a:gd name="connsiteX812" fmla="*/ 1107181 w 1809280"/>
                <a:gd name="connsiteY812" fmla="*/ 1215242 h 1646886"/>
                <a:gd name="connsiteX813" fmla="*/ 1102955 w 1809280"/>
                <a:gd name="connsiteY813" fmla="*/ 1217054 h 1646886"/>
                <a:gd name="connsiteX814" fmla="*/ 1101144 w 1809280"/>
                <a:gd name="connsiteY814" fmla="*/ 1223091 h 1646886"/>
                <a:gd name="connsiteX815" fmla="*/ 1101747 w 1809280"/>
                <a:gd name="connsiteY815" fmla="*/ 1232146 h 1646886"/>
                <a:gd name="connsiteX816" fmla="*/ 1107784 w 1809280"/>
                <a:gd name="connsiteY816" fmla="*/ 1243013 h 1646886"/>
                <a:gd name="connsiteX817" fmla="*/ 1107784 w 1809280"/>
                <a:gd name="connsiteY817" fmla="*/ 1252068 h 1646886"/>
                <a:gd name="connsiteX818" fmla="*/ 1112010 w 1809280"/>
                <a:gd name="connsiteY818" fmla="*/ 1252068 h 1646886"/>
                <a:gd name="connsiteX819" fmla="*/ 1113218 w 1809280"/>
                <a:gd name="connsiteY819" fmla="*/ 1254483 h 1646886"/>
                <a:gd name="connsiteX820" fmla="*/ 1117444 w 1809280"/>
                <a:gd name="connsiteY820" fmla="*/ 1255690 h 1646886"/>
                <a:gd name="connsiteX821" fmla="*/ 1131329 w 1809280"/>
                <a:gd name="connsiteY821" fmla="*/ 1256897 h 1646886"/>
                <a:gd name="connsiteX822" fmla="*/ 1136762 w 1809280"/>
                <a:gd name="connsiteY822" fmla="*/ 1255086 h 1646886"/>
                <a:gd name="connsiteX823" fmla="*/ 1139780 w 1809280"/>
                <a:gd name="connsiteY823" fmla="*/ 1256294 h 1646886"/>
                <a:gd name="connsiteX824" fmla="*/ 1141591 w 1809280"/>
                <a:gd name="connsiteY824" fmla="*/ 1261123 h 1646886"/>
                <a:gd name="connsiteX825" fmla="*/ 1141591 w 1809280"/>
                <a:gd name="connsiteY825" fmla="*/ 1265349 h 1646886"/>
                <a:gd name="connsiteX826" fmla="*/ 1136158 w 1809280"/>
                <a:gd name="connsiteY826" fmla="*/ 1265349 h 1646886"/>
                <a:gd name="connsiteX827" fmla="*/ 1135554 w 1809280"/>
                <a:gd name="connsiteY827" fmla="*/ 1269575 h 1646886"/>
                <a:gd name="connsiteX828" fmla="*/ 1137366 w 1809280"/>
                <a:gd name="connsiteY828" fmla="*/ 1275612 h 1646886"/>
                <a:gd name="connsiteX829" fmla="*/ 1130121 w 1809280"/>
                <a:gd name="connsiteY829" fmla="*/ 1277423 h 1646886"/>
                <a:gd name="connsiteX830" fmla="*/ 1125895 w 1809280"/>
                <a:gd name="connsiteY830" fmla="*/ 1285875 h 1646886"/>
                <a:gd name="connsiteX831" fmla="*/ 1116840 w 1809280"/>
                <a:gd name="connsiteY831" fmla="*/ 1287686 h 1646886"/>
                <a:gd name="connsiteX832" fmla="*/ 1111407 w 1809280"/>
                <a:gd name="connsiteY832" fmla="*/ 1284668 h 1646886"/>
                <a:gd name="connsiteX833" fmla="*/ 1109596 w 1809280"/>
                <a:gd name="connsiteY833" fmla="*/ 1279838 h 1646886"/>
                <a:gd name="connsiteX834" fmla="*/ 1105973 w 1809280"/>
                <a:gd name="connsiteY834" fmla="*/ 1275612 h 1646886"/>
                <a:gd name="connsiteX835" fmla="*/ 1099936 w 1809280"/>
                <a:gd name="connsiteY835" fmla="*/ 1262934 h 1646886"/>
                <a:gd name="connsiteX836" fmla="*/ 1098125 w 1809280"/>
                <a:gd name="connsiteY836" fmla="*/ 1255690 h 1646886"/>
                <a:gd name="connsiteX837" fmla="*/ 1095711 w 1809280"/>
                <a:gd name="connsiteY837" fmla="*/ 1255690 h 1646886"/>
                <a:gd name="connsiteX838" fmla="*/ 1096918 w 1809280"/>
                <a:gd name="connsiteY838" fmla="*/ 1265349 h 1646886"/>
                <a:gd name="connsiteX839" fmla="*/ 1092088 w 1809280"/>
                <a:gd name="connsiteY839" fmla="*/ 1267764 h 1646886"/>
                <a:gd name="connsiteX840" fmla="*/ 1093899 w 1809280"/>
                <a:gd name="connsiteY840" fmla="*/ 1271386 h 1646886"/>
                <a:gd name="connsiteX841" fmla="*/ 1090881 w 1809280"/>
                <a:gd name="connsiteY841" fmla="*/ 1280442 h 1646886"/>
                <a:gd name="connsiteX842" fmla="*/ 1098729 w 1809280"/>
                <a:gd name="connsiteY842" fmla="*/ 1280442 h 1646886"/>
                <a:gd name="connsiteX843" fmla="*/ 1099333 w 1809280"/>
                <a:gd name="connsiteY843" fmla="*/ 1284064 h 1646886"/>
                <a:gd name="connsiteX844" fmla="*/ 1095107 w 1809280"/>
                <a:gd name="connsiteY844" fmla="*/ 1287686 h 1646886"/>
                <a:gd name="connsiteX845" fmla="*/ 1092692 w 1809280"/>
                <a:gd name="connsiteY845" fmla="*/ 1291912 h 1646886"/>
                <a:gd name="connsiteX846" fmla="*/ 1093899 w 1809280"/>
                <a:gd name="connsiteY846" fmla="*/ 1297949 h 1646886"/>
                <a:gd name="connsiteX847" fmla="*/ 1085448 w 1809280"/>
                <a:gd name="connsiteY847" fmla="*/ 1300967 h 1646886"/>
                <a:gd name="connsiteX848" fmla="*/ 1087259 w 1809280"/>
                <a:gd name="connsiteY848" fmla="*/ 1308212 h 1646886"/>
                <a:gd name="connsiteX849" fmla="*/ 1085448 w 1809280"/>
                <a:gd name="connsiteY849" fmla="*/ 1314852 h 1646886"/>
                <a:gd name="connsiteX850" fmla="*/ 1081222 w 1809280"/>
                <a:gd name="connsiteY850" fmla="*/ 1314852 h 1646886"/>
                <a:gd name="connsiteX851" fmla="*/ 1078807 w 1809280"/>
                <a:gd name="connsiteY851" fmla="*/ 1317871 h 1646886"/>
                <a:gd name="connsiteX852" fmla="*/ 1087259 w 1809280"/>
                <a:gd name="connsiteY852" fmla="*/ 1325115 h 1646886"/>
                <a:gd name="connsiteX853" fmla="*/ 1091485 w 1809280"/>
                <a:gd name="connsiteY853" fmla="*/ 1326926 h 1646886"/>
                <a:gd name="connsiteX854" fmla="*/ 1094503 w 1809280"/>
                <a:gd name="connsiteY854" fmla="*/ 1324512 h 1646886"/>
                <a:gd name="connsiteX855" fmla="*/ 1098729 w 1809280"/>
                <a:gd name="connsiteY855" fmla="*/ 1324512 h 1646886"/>
                <a:gd name="connsiteX856" fmla="*/ 1107784 w 1809280"/>
                <a:gd name="connsiteY856" fmla="*/ 1333567 h 1646886"/>
                <a:gd name="connsiteX857" fmla="*/ 1098729 w 1809280"/>
                <a:gd name="connsiteY857" fmla="*/ 1343226 h 1646886"/>
                <a:gd name="connsiteX858" fmla="*/ 1096314 w 1809280"/>
                <a:gd name="connsiteY858" fmla="*/ 1348660 h 1646886"/>
                <a:gd name="connsiteX859" fmla="*/ 1092692 w 1809280"/>
                <a:gd name="connsiteY859" fmla="*/ 1352885 h 1646886"/>
                <a:gd name="connsiteX860" fmla="*/ 1092692 w 1809280"/>
                <a:gd name="connsiteY860" fmla="*/ 1364356 h 1646886"/>
                <a:gd name="connsiteX861" fmla="*/ 1087259 w 1809280"/>
                <a:gd name="connsiteY861" fmla="*/ 1369185 h 1646886"/>
                <a:gd name="connsiteX862" fmla="*/ 1086655 w 1809280"/>
                <a:gd name="connsiteY862" fmla="*/ 1372807 h 1646886"/>
                <a:gd name="connsiteX863" fmla="*/ 1090277 w 1809280"/>
                <a:gd name="connsiteY863" fmla="*/ 1374618 h 1646886"/>
                <a:gd name="connsiteX864" fmla="*/ 1099333 w 1809280"/>
                <a:gd name="connsiteY864" fmla="*/ 1373411 h 1646886"/>
                <a:gd name="connsiteX865" fmla="*/ 1107181 w 1809280"/>
                <a:gd name="connsiteY865" fmla="*/ 1375222 h 1646886"/>
                <a:gd name="connsiteX866" fmla="*/ 1111407 w 1809280"/>
                <a:gd name="connsiteY866" fmla="*/ 1373411 h 1646886"/>
                <a:gd name="connsiteX867" fmla="*/ 1115633 w 1809280"/>
                <a:gd name="connsiteY867" fmla="*/ 1377033 h 1646886"/>
                <a:gd name="connsiteX868" fmla="*/ 1118047 w 1809280"/>
                <a:gd name="connsiteY868" fmla="*/ 1383070 h 1646886"/>
                <a:gd name="connsiteX869" fmla="*/ 1112614 w 1809280"/>
                <a:gd name="connsiteY869" fmla="*/ 1387296 h 1646886"/>
                <a:gd name="connsiteX870" fmla="*/ 1116840 w 1809280"/>
                <a:gd name="connsiteY870" fmla="*/ 1396352 h 1646886"/>
                <a:gd name="connsiteX871" fmla="*/ 1122273 w 1809280"/>
                <a:gd name="connsiteY871" fmla="*/ 1400577 h 1646886"/>
                <a:gd name="connsiteX872" fmla="*/ 1124688 w 1809280"/>
                <a:gd name="connsiteY872" fmla="*/ 1408426 h 1646886"/>
                <a:gd name="connsiteX873" fmla="*/ 1128914 w 1809280"/>
                <a:gd name="connsiteY873" fmla="*/ 1410840 h 1646886"/>
                <a:gd name="connsiteX874" fmla="*/ 1130121 w 1809280"/>
                <a:gd name="connsiteY874" fmla="*/ 1417481 h 1646886"/>
                <a:gd name="connsiteX875" fmla="*/ 1133140 w 1809280"/>
                <a:gd name="connsiteY875" fmla="*/ 1419896 h 1646886"/>
                <a:gd name="connsiteX876" fmla="*/ 1133140 w 1809280"/>
                <a:gd name="connsiteY876" fmla="*/ 1426537 h 1646886"/>
                <a:gd name="connsiteX877" fmla="*/ 1135554 w 1809280"/>
                <a:gd name="connsiteY877" fmla="*/ 1428951 h 1646886"/>
                <a:gd name="connsiteX878" fmla="*/ 1134951 w 1809280"/>
                <a:gd name="connsiteY878" fmla="*/ 1432574 h 1646886"/>
                <a:gd name="connsiteX879" fmla="*/ 1131329 w 1809280"/>
                <a:gd name="connsiteY879" fmla="*/ 1434988 h 1646886"/>
                <a:gd name="connsiteX880" fmla="*/ 1129517 w 1809280"/>
                <a:gd name="connsiteY880" fmla="*/ 1441629 h 1646886"/>
                <a:gd name="connsiteX881" fmla="*/ 1125292 w 1809280"/>
                <a:gd name="connsiteY881" fmla="*/ 1444648 h 1646886"/>
                <a:gd name="connsiteX882" fmla="*/ 1119858 w 1809280"/>
                <a:gd name="connsiteY882" fmla="*/ 1455514 h 1646886"/>
                <a:gd name="connsiteX883" fmla="*/ 1117444 w 1809280"/>
                <a:gd name="connsiteY883" fmla="*/ 1465777 h 1646886"/>
                <a:gd name="connsiteX884" fmla="*/ 1119858 w 1809280"/>
                <a:gd name="connsiteY884" fmla="*/ 1470606 h 1646886"/>
                <a:gd name="connsiteX885" fmla="*/ 1118651 w 1809280"/>
                <a:gd name="connsiteY885" fmla="*/ 1480869 h 1646886"/>
                <a:gd name="connsiteX886" fmla="*/ 1122273 w 1809280"/>
                <a:gd name="connsiteY886" fmla="*/ 1481473 h 1646886"/>
                <a:gd name="connsiteX887" fmla="*/ 1124688 w 1809280"/>
                <a:gd name="connsiteY887" fmla="*/ 1488717 h 1646886"/>
                <a:gd name="connsiteX888" fmla="*/ 1123481 w 1809280"/>
                <a:gd name="connsiteY888" fmla="*/ 1490528 h 1646886"/>
                <a:gd name="connsiteX889" fmla="*/ 1124688 w 1809280"/>
                <a:gd name="connsiteY889" fmla="*/ 1495962 h 1646886"/>
                <a:gd name="connsiteX890" fmla="*/ 1121670 w 1809280"/>
                <a:gd name="connsiteY890" fmla="*/ 1498980 h 1646886"/>
                <a:gd name="connsiteX891" fmla="*/ 1121670 w 1809280"/>
                <a:gd name="connsiteY891" fmla="*/ 1504413 h 1646886"/>
                <a:gd name="connsiteX892" fmla="*/ 1118651 w 1809280"/>
                <a:gd name="connsiteY892" fmla="*/ 1508639 h 1646886"/>
                <a:gd name="connsiteX893" fmla="*/ 1121670 w 1809280"/>
                <a:gd name="connsiteY893" fmla="*/ 1510450 h 1646886"/>
                <a:gd name="connsiteX894" fmla="*/ 1124688 w 1809280"/>
                <a:gd name="connsiteY894" fmla="*/ 1519506 h 1646886"/>
                <a:gd name="connsiteX895" fmla="*/ 1118047 w 1809280"/>
                <a:gd name="connsiteY895" fmla="*/ 1520713 h 1646886"/>
                <a:gd name="connsiteX896" fmla="*/ 1113821 w 1809280"/>
                <a:gd name="connsiteY896" fmla="*/ 1524335 h 1646886"/>
                <a:gd name="connsiteX897" fmla="*/ 1110199 w 1809280"/>
                <a:gd name="connsiteY897" fmla="*/ 1531580 h 1646886"/>
                <a:gd name="connsiteX898" fmla="*/ 1106577 w 1809280"/>
                <a:gd name="connsiteY898" fmla="*/ 1535806 h 1646886"/>
                <a:gd name="connsiteX899" fmla="*/ 1096314 w 1809280"/>
                <a:gd name="connsiteY899" fmla="*/ 1540635 h 1646886"/>
                <a:gd name="connsiteX900" fmla="*/ 1095107 w 1809280"/>
                <a:gd name="connsiteY900" fmla="*/ 1538221 h 1646886"/>
                <a:gd name="connsiteX901" fmla="*/ 1090881 w 1809280"/>
                <a:gd name="connsiteY901" fmla="*/ 1538824 h 1646886"/>
                <a:gd name="connsiteX902" fmla="*/ 1088466 w 1809280"/>
                <a:gd name="connsiteY902" fmla="*/ 1543050 h 1646886"/>
                <a:gd name="connsiteX903" fmla="*/ 1084240 w 1809280"/>
                <a:gd name="connsiteY903" fmla="*/ 1544258 h 1646886"/>
                <a:gd name="connsiteX904" fmla="*/ 1082429 w 1809280"/>
                <a:gd name="connsiteY904" fmla="*/ 1548483 h 1646886"/>
                <a:gd name="connsiteX905" fmla="*/ 1077600 w 1809280"/>
                <a:gd name="connsiteY905" fmla="*/ 1547276 h 1646886"/>
                <a:gd name="connsiteX906" fmla="*/ 1069148 w 1809280"/>
                <a:gd name="connsiteY906" fmla="*/ 1552106 h 1646886"/>
                <a:gd name="connsiteX907" fmla="*/ 1066733 w 1809280"/>
                <a:gd name="connsiteY907" fmla="*/ 1555728 h 1646886"/>
                <a:gd name="connsiteX908" fmla="*/ 1057678 w 1809280"/>
                <a:gd name="connsiteY908" fmla="*/ 1556935 h 1646886"/>
                <a:gd name="connsiteX909" fmla="*/ 1054659 w 1809280"/>
                <a:gd name="connsiteY909" fmla="*/ 1564180 h 1646886"/>
                <a:gd name="connsiteX910" fmla="*/ 1049226 w 1809280"/>
                <a:gd name="connsiteY910" fmla="*/ 1566594 h 1646886"/>
                <a:gd name="connsiteX911" fmla="*/ 1049226 w 1809280"/>
                <a:gd name="connsiteY911" fmla="*/ 1575046 h 1646886"/>
                <a:gd name="connsiteX912" fmla="*/ 1046811 w 1809280"/>
                <a:gd name="connsiteY912" fmla="*/ 1579272 h 1646886"/>
                <a:gd name="connsiteX913" fmla="*/ 1043792 w 1809280"/>
                <a:gd name="connsiteY913" fmla="*/ 1579272 h 1646886"/>
                <a:gd name="connsiteX914" fmla="*/ 1043189 w 1809280"/>
                <a:gd name="connsiteY914" fmla="*/ 1584705 h 1646886"/>
                <a:gd name="connsiteX915" fmla="*/ 1041378 w 1809280"/>
                <a:gd name="connsiteY915" fmla="*/ 1588327 h 1646886"/>
                <a:gd name="connsiteX916" fmla="*/ 1044396 w 1809280"/>
                <a:gd name="connsiteY916" fmla="*/ 1596175 h 1646886"/>
                <a:gd name="connsiteX917" fmla="*/ 1048018 w 1809280"/>
                <a:gd name="connsiteY917" fmla="*/ 1593760 h 1646886"/>
                <a:gd name="connsiteX918" fmla="*/ 1052244 w 1809280"/>
                <a:gd name="connsiteY918" fmla="*/ 1596779 h 1646886"/>
                <a:gd name="connsiteX919" fmla="*/ 1057678 w 1809280"/>
                <a:gd name="connsiteY919" fmla="*/ 1596779 h 1646886"/>
                <a:gd name="connsiteX920" fmla="*/ 1061300 w 1809280"/>
                <a:gd name="connsiteY920" fmla="*/ 1601609 h 1646886"/>
                <a:gd name="connsiteX921" fmla="*/ 1065526 w 1809280"/>
                <a:gd name="connsiteY921" fmla="*/ 1602212 h 1646886"/>
                <a:gd name="connsiteX922" fmla="*/ 1069752 w 1809280"/>
                <a:gd name="connsiteY922" fmla="*/ 1599194 h 1646886"/>
                <a:gd name="connsiteX923" fmla="*/ 1075788 w 1809280"/>
                <a:gd name="connsiteY923" fmla="*/ 1599797 h 1646886"/>
                <a:gd name="connsiteX924" fmla="*/ 1080014 w 1809280"/>
                <a:gd name="connsiteY924" fmla="*/ 1606438 h 1646886"/>
                <a:gd name="connsiteX925" fmla="*/ 1074581 w 1809280"/>
                <a:gd name="connsiteY925" fmla="*/ 1609457 h 1646886"/>
                <a:gd name="connsiteX926" fmla="*/ 1079411 w 1809280"/>
                <a:gd name="connsiteY926" fmla="*/ 1611268 h 1646886"/>
                <a:gd name="connsiteX927" fmla="*/ 1086051 w 1809280"/>
                <a:gd name="connsiteY927" fmla="*/ 1608853 h 1646886"/>
                <a:gd name="connsiteX928" fmla="*/ 1084844 w 1809280"/>
                <a:gd name="connsiteY928" fmla="*/ 1613079 h 1646886"/>
                <a:gd name="connsiteX929" fmla="*/ 1078807 w 1809280"/>
                <a:gd name="connsiteY929" fmla="*/ 1617305 h 1646886"/>
                <a:gd name="connsiteX930" fmla="*/ 1069148 w 1809280"/>
                <a:gd name="connsiteY930" fmla="*/ 1615494 h 1646886"/>
                <a:gd name="connsiteX931" fmla="*/ 1066129 w 1809280"/>
                <a:gd name="connsiteY931" fmla="*/ 1619720 h 1646886"/>
                <a:gd name="connsiteX932" fmla="*/ 1060092 w 1809280"/>
                <a:gd name="connsiteY932" fmla="*/ 1623945 h 1646886"/>
                <a:gd name="connsiteX933" fmla="*/ 1056470 w 1809280"/>
                <a:gd name="connsiteY933" fmla="*/ 1628171 h 1646886"/>
                <a:gd name="connsiteX934" fmla="*/ 1043792 w 1809280"/>
                <a:gd name="connsiteY934" fmla="*/ 1631190 h 1646886"/>
                <a:gd name="connsiteX935" fmla="*/ 1043792 w 1809280"/>
                <a:gd name="connsiteY935" fmla="*/ 1634208 h 1646886"/>
                <a:gd name="connsiteX936" fmla="*/ 1041378 w 1809280"/>
                <a:gd name="connsiteY936" fmla="*/ 1637831 h 1646886"/>
                <a:gd name="connsiteX937" fmla="*/ 1036548 w 1809280"/>
                <a:gd name="connsiteY937" fmla="*/ 1640849 h 1646886"/>
                <a:gd name="connsiteX938" fmla="*/ 1027493 w 1809280"/>
                <a:gd name="connsiteY938" fmla="*/ 1641453 h 1646886"/>
                <a:gd name="connsiteX939" fmla="*/ 1022663 w 1809280"/>
                <a:gd name="connsiteY939" fmla="*/ 1639642 h 1646886"/>
                <a:gd name="connsiteX940" fmla="*/ 1020248 w 1809280"/>
                <a:gd name="connsiteY940" fmla="*/ 1637227 h 1646886"/>
                <a:gd name="connsiteX941" fmla="*/ 1011797 w 1809280"/>
                <a:gd name="connsiteY941" fmla="*/ 1635416 h 1646886"/>
                <a:gd name="connsiteX942" fmla="*/ 1005760 w 1809280"/>
                <a:gd name="connsiteY942" fmla="*/ 1640245 h 1646886"/>
                <a:gd name="connsiteX943" fmla="*/ 1002741 w 1809280"/>
                <a:gd name="connsiteY943" fmla="*/ 1645075 h 1646886"/>
                <a:gd name="connsiteX944" fmla="*/ 997912 w 1809280"/>
                <a:gd name="connsiteY944" fmla="*/ 1646886 h 1646886"/>
                <a:gd name="connsiteX945" fmla="*/ 994893 w 1809280"/>
                <a:gd name="connsiteY945" fmla="*/ 1642660 h 1646886"/>
                <a:gd name="connsiteX946" fmla="*/ 989460 w 1809280"/>
                <a:gd name="connsiteY946" fmla="*/ 1639642 h 1646886"/>
                <a:gd name="connsiteX947" fmla="*/ 990667 w 1809280"/>
                <a:gd name="connsiteY947" fmla="*/ 1634208 h 1646886"/>
                <a:gd name="connsiteX948" fmla="*/ 987045 w 1809280"/>
                <a:gd name="connsiteY948" fmla="*/ 1625757 h 1646886"/>
                <a:gd name="connsiteX949" fmla="*/ 982819 w 1809280"/>
                <a:gd name="connsiteY949" fmla="*/ 1620927 h 1646886"/>
                <a:gd name="connsiteX950" fmla="*/ 973764 w 1809280"/>
                <a:gd name="connsiteY950" fmla="*/ 1617908 h 1646886"/>
                <a:gd name="connsiteX951" fmla="*/ 970141 w 1809280"/>
                <a:gd name="connsiteY951" fmla="*/ 1622134 h 1646886"/>
                <a:gd name="connsiteX952" fmla="*/ 968934 w 1809280"/>
                <a:gd name="connsiteY952" fmla="*/ 1626360 h 1646886"/>
                <a:gd name="connsiteX953" fmla="*/ 962897 w 1809280"/>
                <a:gd name="connsiteY953" fmla="*/ 1625153 h 1646886"/>
                <a:gd name="connsiteX954" fmla="*/ 961086 w 1809280"/>
                <a:gd name="connsiteY954" fmla="*/ 1621531 h 1646886"/>
                <a:gd name="connsiteX955" fmla="*/ 957464 w 1809280"/>
                <a:gd name="connsiteY955" fmla="*/ 1620927 h 1646886"/>
                <a:gd name="connsiteX956" fmla="*/ 956860 w 1809280"/>
                <a:gd name="connsiteY956" fmla="*/ 1614286 h 1646886"/>
                <a:gd name="connsiteX957" fmla="*/ 959879 w 1809280"/>
                <a:gd name="connsiteY957" fmla="*/ 1610060 h 1646886"/>
                <a:gd name="connsiteX958" fmla="*/ 959275 w 1809280"/>
                <a:gd name="connsiteY958" fmla="*/ 1601609 h 1646886"/>
                <a:gd name="connsiteX959" fmla="*/ 954445 w 1809280"/>
                <a:gd name="connsiteY959" fmla="*/ 1598590 h 1646886"/>
                <a:gd name="connsiteX960" fmla="*/ 953238 w 1809280"/>
                <a:gd name="connsiteY960" fmla="*/ 1594968 h 1646886"/>
                <a:gd name="connsiteX961" fmla="*/ 949616 w 1809280"/>
                <a:gd name="connsiteY961" fmla="*/ 1593760 h 1646886"/>
                <a:gd name="connsiteX962" fmla="*/ 941164 w 1809280"/>
                <a:gd name="connsiteY962" fmla="*/ 1594364 h 1646886"/>
                <a:gd name="connsiteX963" fmla="*/ 937542 w 1809280"/>
                <a:gd name="connsiteY963" fmla="*/ 1588931 h 1646886"/>
                <a:gd name="connsiteX964" fmla="*/ 937542 w 1809280"/>
                <a:gd name="connsiteY964" fmla="*/ 1585912 h 1646886"/>
                <a:gd name="connsiteX965" fmla="*/ 929090 w 1809280"/>
                <a:gd name="connsiteY965" fmla="*/ 1585309 h 1646886"/>
                <a:gd name="connsiteX966" fmla="*/ 927883 w 1809280"/>
                <a:gd name="connsiteY966" fmla="*/ 1579875 h 1646886"/>
                <a:gd name="connsiteX967" fmla="*/ 923053 w 1809280"/>
                <a:gd name="connsiteY967" fmla="*/ 1575046 h 1646886"/>
                <a:gd name="connsiteX968" fmla="*/ 920035 w 1809280"/>
                <a:gd name="connsiteY968" fmla="*/ 1576857 h 1646886"/>
                <a:gd name="connsiteX969" fmla="*/ 918223 w 1809280"/>
                <a:gd name="connsiteY969" fmla="*/ 1584101 h 1646886"/>
                <a:gd name="connsiteX970" fmla="*/ 909168 w 1809280"/>
                <a:gd name="connsiteY970" fmla="*/ 1585309 h 1646886"/>
                <a:gd name="connsiteX971" fmla="*/ 909168 w 1809280"/>
                <a:gd name="connsiteY971" fmla="*/ 1581686 h 1646886"/>
                <a:gd name="connsiteX972" fmla="*/ 906149 w 1809280"/>
                <a:gd name="connsiteY972" fmla="*/ 1578064 h 1646886"/>
                <a:gd name="connsiteX973" fmla="*/ 903735 w 1809280"/>
                <a:gd name="connsiteY973" fmla="*/ 1572027 h 1646886"/>
                <a:gd name="connsiteX974" fmla="*/ 895283 w 1809280"/>
                <a:gd name="connsiteY974" fmla="*/ 1560557 h 1646886"/>
                <a:gd name="connsiteX975" fmla="*/ 886228 w 1809280"/>
                <a:gd name="connsiteY975" fmla="*/ 1562972 h 1646886"/>
                <a:gd name="connsiteX976" fmla="*/ 882605 w 1809280"/>
                <a:gd name="connsiteY976" fmla="*/ 1558143 h 1646886"/>
                <a:gd name="connsiteX977" fmla="*/ 875965 w 1809280"/>
                <a:gd name="connsiteY977" fmla="*/ 1565387 h 1646886"/>
                <a:gd name="connsiteX978" fmla="*/ 872946 w 1809280"/>
                <a:gd name="connsiteY978" fmla="*/ 1566594 h 1646886"/>
                <a:gd name="connsiteX979" fmla="*/ 869928 w 1809280"/>
                <a:gd name="connsiteY979" fmla="*/ 1558746 h 1646886"/>
                <a:gd name="connsiteX980" fmla="*/ 862683 w 1809280"/>
                <a:gd name="connsiteY980" fmla="*/ 1559350 h 1646886"/>
                <a:gd name="connsiteX981" fmla="*/ 859665 w 1809280"/>
                <a:gd name="connsiteY981" fmla="*/ 1561765 h 1646886"/>
                <a:gd name="connsiteX982" fmla="*/ 855439 w 1809280"/>
                <a:gd name="connsiteY982" fmla="*/ 1559350 h 1646886"/>
                <a:gd name="connsiteX983" fmla="*/ 857854 w 1809280"/>
                <a:gd name="connsiteY983" fmla="*/ 1549087 h 1646886"/>
                <a:gd name="connsiteX984" fmla="*/ 860872 w 1809280"/>
                <a:gd name="connsiteY984" fmla="*/ 1545465 h 1646886"/>
                <a:gd name="connsiteX985" fmla="*/ 856043 w 1809280"/>
                <a:gd name="connsiteY985" fmla="*/ 1541239 h 1646886"/>
                <a:gd name="connsiteX986" fmla="*/ 856646 w 1809280"/>
                <a:gd name="connsiteY986" fmla="*/ 1534598 h 1646886"/>
                <a:gd name="connsiteX987" fmla="*/ 859061 w 1809280"/>
                <a:gd name="connsiteY987" fmla="*/ 1531580 h 1646886"/>
                <a:gd name="connsiteX988" fmla="*/ 859061 w 1809280"/>
                <a:gd name="connsiteY988" fmla="*/ 1524335 h 1646886"/>
                <a:gd name="connsiteX989" fmla="*/ 860872 w 1809280"/>
                <a:gd name="connsiteY989" fmla="*/ 1520713 h 1646886"/>
                <a:gd name="connsiteX990" fmla="*/ 857250 w 1809280"/>
                <a:gd name="connsiteY990" fmla="*/ 1518902 h 1646886"/>
                <a:gd name="connsiteX991" fmla="*/ 852420 w 1809280"/>
                <a:gd name="connsiteY991" fmla="*/ 1514676 h 1646886"/>
                <a:gd name="connsiteX992" fmla="*/ 842761 w 1809280"/>
                <a:gd name="connsiteY992" fmla="*/ 1514073 h 1646886"/>
                <a:gd name="connsiteX993" fmla="*/ 839139 w 1809280"/>
                <a:gd name="connsiteY993" fmla="*/ 1518902 h 1646886"/>
                <a:gd name="connsiteX994" fmla="*/ 833706 w 1809280"/>
                <a:gd name="connsiteY994" fmla="*/ 1523732 h 1646886"/>
                <a:gd name="connsiteX995" fmla="*/ 830687 w 1809280"/>
                <a:gd name="connsiteY995" fmla="*/ 1522524 h 1646886"/>
                <a:gd name="connsiteX996" fmla="*/ 828273 w 1809280"/>
                <a:gd name="connsiteY996" fmla="*/ 1518298 h 1646886"/>
                <a:gd name="connsiteX997" fmla="*/ 830084 w 1809280"/>
                <a:gd name="connsiteY997" fmla="*/ 1504413 h 1646886"/>
                <a:gd name="connsiteX998" fmla="*/ 828273 w 1809280"/>
                <a:gd name="connsiteY998" fmla="*/ 1501999 h 1646886"/>
                <a:gd name="connsiteX999" fmla="*/ 823443 w 1809280"/>
                <a:gd name="connsiteY999" fmla="*/ 1501395 h 1646886"/>
                <a:gd name="connsiteX1000" fmla="*/ 822236 w 1809280"/>
                <a:gd name="connsiteY1000" fmla="*/ 1497773 h 1646886"/>
                <a:gd name="connsiteX1001" fmla="*/ 818613 w 1809280"/>
                <a:gd name="connsiteY1001" fmla="*/ 1494754 h 1646886"/>
                <a:gd name="connsiteX1002" fmla="*/ 818010 w 1809280"/>
                <a:gd name="connsiteY1002" fmla="*/ 1491736 h 1646886"/>
                <a:gd name="connsiteX1003" fmla="*/ 813784 w 1809280"/>
                <a:gd name="connsiteY1003" fmla="*/ 1489321 h 1646886"/>
                <a:gd name="connsiteX1004" fmla="*/ 811369 w 1809280"/>
                <a:gd name="connsiteY1004" fmla="*/ 1485699 h 1646886"/>
                <a:gd name="connsiteX1005" fmla="*/ 807143 w 1809280"/>
                <a:gd name="connsiteY1005" fmla="*/ 1484491 h 1646886"/>
                <a:gd name="connsiteX1006" fmla="*/ 802314 w 1809280"/>
                <a:gd name="connsiteY1006" fmla="*/ 1488717 h 1646886"/>
                <a:gd name="connsiteX1007" fmla="*/ 799295 w 1809280"/>
                <a:gd name="connsiteY1007" fmla="*/ 1482680 h 1646886"/>
                <a:gd name="connsiteX1008" fmla="*/ 801710 w 1809280"/>
                <a:gd name="connsiteY1008" fmla="*/ 1476039 h 1646886"/>
                <a:gd name="connsiteX1009" fmla="*/ 799295 w 1809280"/>
                <a:gd name="connsiteY1009" fmla="*/ 1468795 h 1646886"/>
                <a:gd name="connsiteX1010" fmla="*/ 804728 w 1809280"/>
                <a:gd name="connsiteY1010" fmla="*/ 1457325 h 1646886"/>
                <a:gd name="connsiteX1011" fmla="*/ 806539 w 1809280"/>
                <a:gd name="connsiteY1011" fmla="*/ 1454910 h 1646886"/>
                <a:gd name="connsiteX1012" fmla="*/ 811369 w 1809280"/>
                <a:gd name="connsiteY1012" fmla="*/ 1453099 h 1646886"/>
                <a:gd name="connsiteX1013" fmla="*/ 811973 w 1809280"/>
                <a:gd name="connsiteY1013" fmla="*/ 1441629 h 1646886"/>
                <a:gd name="connsiteX1014" fmla="*/ 809558 w 1809280"/>
                <a:gd name="connsiteY1014" fmla="*/ 1436196 h 1646886"/>
                <a:gd name="connsiteX1015" fmla="*/ 810162 w 1809280"/>
                <a:gd name="connsiteY1015" fmla="*/ 1424122 h 1646886"/>
                <a:gd name="connsiteX1016" fmla="*/ 806539 w 1809280"/>
                <a:gd name="connsiteY1016" fmla="*/ 1419292 h 1646886"/>
                <a:gd name="connsiteX1017" fmla="*/ 801106 w 1809280"/>
                <a:gd name="connsiteY1017" fmla="*/ 1416274 h 1646886"/>
                <a:gd name="connsiteX1018" fmla="*/ 801106 w 1809280"/>
                <a:gd name="connsiteY1018" fmla="*/ 1410237 h 1646886"/>
                <a:gd name="connsiteX1019" fmla="*/ 793862 w 1809280"/>
                <a:gd name="connsiteY1019" fmla="*/ 1409633 h 1646886"/>
                <a:gd name="connsiteX1020" fmla="*/ 793862 w 1809280"/>
                <a:gd name="connsiteY1020" fmla="*/ 1417481 h 1646886"/>
                <a:gd name="connsiteX1021" fmla="*/ 792051 w 1809280"/>
                <a:gd name="connsiteY1021" fmla="*/ 1421707 h 1646886"/>
                <a:gd name="connsiteX1022" fmla="*/ 788429 w 1809280"/>
                <a:gd name="connsiteY1022" fmla="*/ 1424122 h 1646886"/>
                <a:gd name="connsiteX1023" fmla="*/ 784806 w 1809280"/>
                <a:gd name="connsiteY1023" fmla="*/ 1429555 h 1646886"/>
                <a:gd name="connsiteX1024" fmla="*/ 781788 w 1809280"/>
                <a:gd name="connsiteY1024" fmla="*/ 1429555 h 1646886"/>
                <a:gd name="connsiteX1025" fmla="*/ 776958 w 1809280"/>
                <a:gd name="connsiteY1025" fmla="*/ 1433177 h 1646886"/>
                <a:gd name="connsiteX1026" fmla="*/ 766092 w 1809280"/>
                <a:gd name="connsiteY1026" fmla="*/ 1425933 h 1646886"/>
                <a:gd name="connsiteX1027" fmla="*/ 770921 w 1809280"/>
                <a:gd name="connsiteY1027" fmla="*/ 1413859 h 1646886"/>
                <a:gd name="connsiteX1028" fmla="*/ 766092 w 1809280"/>
                <a:gd name="connsiteY1028" fmla="*/ 1411444 h 1646886"/>
                <a:gd name="connsiteX1029" fmla="*/ 760055 w 1809280"/>
                <a:gd name="connsiteY1029" fmla="*/ 1410840 h 1646886"/>
                <a:gd name="connsiteX1030" fmla="*/ 755225 w 1809280"/>
                <a:gd name="connsiteY1030" fmla="*/ 1408426 h 1646886"/>
                <a:gd name="connsiteX1031" fmla="*/ 750396 w 1809280"/>
                <a:gd name="connsiteY1031" fmla="*/ 1404200 h 1646886"/>
                <a:gd name="connsiteX1032" fmla="*/ 749188 w 1809280"/>
                <a:gd name="connsiteY1032" fmla="*/ 1401181 h 1646886"/>
                <a:gd name="connsiteX1033" fmla="*/ 741944 w 1809280"/>
                <a:gd name="connsiteY1033" fmla="*/ 1393937 h 1646886"/>
                <a:gd name="connsiteX1034" fmla="*/ 743755 w 1809280"/>
                <a:gd name="connsiteY1034" fmla="*/ 1386089 h 1646886"/>
                <a:gd name="connsiteX1035" fmla="*/ 748585 w 1809280"/>
                <a:gd name="connsiteY1035" fmla="*/ 1376430 h 1646886"/>
                <a:gd name="connsiteX1036" fmla="*/ 753414 w 1809280"/>
                <a:gd name="connsiteY1036" fmla="*/ 1372807 h 1646886"/>
                <a:gd name="connsiteX1037" fmla="*/ 754622 w 1809280"/>
                <a:gd name="connsiteY1037" fmla="*/ 1366167 h 1646886"/>
                <a:gd name="connsiteX1038" fmla="*/ 760659 w 1809280"/>
                <a:gd name="connsiteY1038" fmla="*/ 1367978 h 1646886"/>
                <a:gd name="connsiteX1039" fmla="*/ 763073 w 1809280"/>
                <a:gd name="connsiteY1039" fmla="*/ 1366167 h 1646886"/>
                <a:gd name="connsiteX1040" fmla="*/ 763677 w 1809280"/>
                <a:gd name="connsiteY1040" fmla="*/ 1360130 h 1646886"/>
                <a:gd name="connsiteX1041" fmla="*/ 768507 w 1809280"/>
                <a:gd name="connsiteY1041" fmla="*/ 1360130 h 1646886"/>
                <a:gd name="connsiteX1042" fmla="*/ 772732 w 1809280"/>
                <a:gd name="connsiteY1042" fmla="*/ 1353489 h 1646886"/>
                <a:gd name="connsiteX1043" fmla="*/ 768507 w 1809280"/>
                <a:gd name="connsiteY1043" fmla="*/ 1351074 h 1646886"/>
                <a:gd name="connsiteX1044" fmla="*/ 761866 w 1809280"/>
                <a:gd name="connsiteY1044" fmla="*/ 1356508 h 1646886"/>
                <a:gd name="connsiteX1045" fmla="*/ 758244 w 1809280"/>
                <a:gd name="connsiteY1045" fmla="*/ 1356508 h 1646886"/>
                <a:gd name="connsiteX1046" fmla="*/ 750999 w 1809280"/>
                <a:gd name="connsiteY1046" fmla="*/ 1352282 h 1646886"/>
                <a:gd name="connsiteX1047" fmla="*/ 747981 w 1809280"/>
                <a:gd name="connsiteY1047" fmla="*/ 1348660 h 1646886"/>
                <a:gd name="connsiteX1048" fmla="*/ 742548 w 1809280"/>
                <a:gd name="connsiteY1048" fmla="*/ 1346849 h 1646886"/>
                <a:gd name="connsiteX1049" fmla="*/ 746773 w 1809280"/>
                <a:gd name="connsiteY1049" fmla="*/ 1340812 h 1646886"/>
                <a:gd name="connsiteX1050" fmla="*/ 746773 w 1809280"/>
                <a:gd name="connsiteY1050" fmla="*/ 1332360 h 1646886"/>
                <a:gd name="connsiteX1051" fmla="*/ 744359 w 1809280"/>
                <a:gd name="connsiteY1051" fmla="*/ 1323908 h 1646886"/>
                <a:gd name="connsiteX1052" fmla="*/ 735303 w 1809280"/>
                <a:gd name="connsiteY1052" fmla="*/ 1330549 h 1646886"/>
                <a:gd name="connsiteX1053" fmla="*/ 729266 w 1809280"/>
                <a:gd name="connsiteY1053" fmla="*/ 1330549 h 1646886"/>
                <a:gd name="connsiteX1054" fmla="*/ 727455 w 1809280"/>
                <a:gd name="connsiteY1054" fmla="*/ 1326926 h 1646886"/>
                <a:gd name="connsiteX1055" fmla="*/ 720814 w 1809280"/>
                <a:gd name="connsiteY1055" fmla="*/ 1334171 h 1646886"/>
                <a:gd name="connsiteX1056" fmla="*/ 723229 w 1809280"/>
                <a:gd name="connsiteY1056" fmla="*/ 1340812 h 1646886"/>
                <a:gd name="connsiteX1057" fmla="*/ 717796 w 1809280"/>
                <a:gd name="connsiteY1057" fmla="*/ 1347452 h 1646886"/>
                <a:gd name="connsiteX1058" fmla="*/ 722626 w 1809280"/>
                <a:gd name="connsiteY1058" fmla="*/ 1351074 h 1646886"/>
                <a:gd name="connsiteX1059" fmla="*/ 720211 w 1809280"/>
                <a:gd name="connsiteY1059" fmla="*/ 1354697 h 1646886"/>
                <a:gd name="connsiteX1060" fmla="*/ 709344 w 1809280"/>
                <a:gd name="connsiteY1060" fmla="*/ 1361941 h 1646886"/>
                <a:gd name="connsiteX1061" fmla="*/ 704515 w 1809280"/>
                <a:gd name="connsiteY1061" fmla="*/ 1356508 h 1646886"/>
                <a:gd name="connsiteX1062" fmla="*/ 697874 w 1809280"/>
                <a:gd name="connsiteY1062" fmla="*/ 1353489 h 1646886"/>
                <a:gd name="connsiteX1063" fmla="*/ 690026 w 1809280"/>
                <a:gd name="connsiteY1063" fmla="*/ 1353489 h 1646886"/>
                <a:gd name="connsiteX1064" fmla="*/ 687007 w 1809280"/>
                <a:gd name="connsiteY1064" fmla="*/ 1354697 h 1646886"/>
                <a:gd name="connsiteX1065" fmla="*/ 669500 w 1809280"/>
                <a:gd name="connsiteY1065" fmla="*/ 1354093 h 1646886"/>
                <a:gd name="connsiteX1066" fmla="*/ 664671 w 1809280"/>
                <a:gd name="connsiteY1066" fmla="*/ 1347452 h 1646886"/>
                <a:gd name="connsiteX1067" fmla="*/ 661652 w 1809280"/>
                <a:gd name="connsiteY1067" fmla="*/ 1341415 h 1646886"/>
                <a:gd name="connsiteX1068" fmla="*/ 661652 w 1809280"/>
                <a:gd name="connsiteY1068" fmla="*/ 1331756 h 1646886"/>
                <a:gd name="connsiteX1069" fmla="*/ 654408 w 1809280"/>
                <a:gd name="connsiteY1069" fmla="*/ 1332963 h 1646886"/>
                <a:gd name="connsiteX1070" fmla="*/ 639919 w 1809280"/>
                <a:gd name="connsiteY1070" fmla="*/ 1329341 h 1646886"/>
                <a:gd name="connsiteX1071" fmla="*/ 636901 w 1809280"/>
                <a:gd name="connsiteY1071" fmla="*/ 1325719 h 1646886"/>
                <a:gd name="connsiteX1072" fmla="*/ 630260 w 1809280"/>
                <a:gd name="connsiteY1072" fmla="*/ 1321493 h 1646886"/>
                <a:gd name="connsiteX1073" fmla="*/ 621808 w 1809280"/>
                <a:gd name="connsiteY1073" fmla="*/ 1334171 h 1646886"/>
                <a:gd name="connsiteX1074" fmla="*/ 623619 w 1809280"/>
                <a:gd name="connsiteY1074" fmla="*/ 1341415 h 1646886"/>
                <a:gd name="connsiteX1075" fmla="*/ 619393 w 1809280"/>
                <a:gd name="connsiteY1075" fmla="*/ 1344434 h 1646886"/>
                <a:gd name="connsiteX1076" fmla="*/ 614564 w 1809280"/>
                <a:gd name="connsiteY1076" fmla="*/ 1343830 h 1646886"/>
                <a:gd name="connsiteX1077" fmla="*/ 612753 w 1809280"/>
                <a:gd name="connsiteY1077" fmla="*/ 1336586 h 1646886"/>
                <a:gd name="connsiteX1078" fmla="*/ 608527 w 1809280"/>
                <a:gd name="connsiteY1078" fmla="*/ 1331756 h 1646886"/>
                <a:gd name="connsiteX1079" fmla="*/ 610942 w 1809280"/>
                <a:gd name="connsiteY1079" fmla="*/ 1324512 h 1646886"/>
                <a:gd name="connsiteX1080" fmla="*/ 609734 w 1809280"/>
                <a:gd name="connsiteY1080" fmla="*/ 1322097 h 1646886"/>
                <a:gd name="connsiteX1081" fmla="*/ 605508 w 1809280"/>
                <a:gd name="connsiteY1081" fmla="*/ 1320889 h 1646886"/>
                <a:gd name="connsiteX1082" fmla="*/ 598264 w 1809280"/>
                <a:gd name="connsiteY1082" fmla="*/ 1322701 h 1646886"/>
                <a:gd name="connsiteX1083" fmla="*/ 592831 w 1809280"/>
                <a:gd name="connsiteY1083" fmla="*/ 1311230 h 1646886"/>
                <a:gd name="connsiteX1084" fmla="*/ 587397 w 1809280"/>
                <a:gd name="connsiteY1084" fmla="*/ 1310023 h 1646886"/>
                <a:gd name="connsiteX1085" fmla="*/ 587397 w 1809280"/>
                <a:gd name="connsiteY1085" fmla="*/ 1313041 h 1646886"/>
                <a:gd name="connsiteX1086" fmla="*/ 579549 w 1809280"/>
                <a:gd name="connsiteY1086" fmla="*/ 1314249 h 1646886"/>
                <a:gd name="connsiteX1087" fmla="*/ 578342 w 1809280"/>
                <a:gd name="connsiteY1087" fmla="*/ 1309419 h 1646886"/>
                <a:gd name="connsiteX1088" fmla="*/ 574720 w 1809280"/>
                <a:gd name="connsiteY1088" fmla="*/ 1311230 h 1646886"/>
                <a:gd name="connsiteX1089" fmla="*/ 570494 w 1809280"/>
                <a:gd name="connsiteY1089" fmla="*/ 1304590 h 1646886"/>
                <a:gd name="connsiteX1090" fmla="*/ 575927 w 1809280"/>
                <a:gd name="connsiteY1090" fmla="*/ 1300364 h 1646886"/>
                <a:gd name="connsiteX1091" fmla="*/ 580757 w 1809280"/>
                <a:gd name="connsiteY1091" fmla="*/ 1300364 h 1646886"/>
                <a:gd name="connsiteX1092" fmla="*/ 583775 w 1809280"/>
                <a:gd name="connsiteY1092" fmla="*/ 1303382 h 1646886"/>
                <a:gd name="connsiteX1093" fmla="*/ 589208 w 1809280"/>
                <a:gd name="connsiteY1093" fmla="*/ 1301571 h 1646886"/>
                <a:gd name="connsiteX1094" fmla="*/ 591623 w 1809280"/>
                <a:gd name="connsiteY1094" fmla="*/ 1296138 h 1646886"/>
                <a:gd name="connsiteX1095" fmla="*/ 589208 w 1809280"/>
                <a:gd name="connsiteY1095" fmla="*/ 1294931 h 1646886"/>
                <a:gd name="connsiteX1096" fmla="*/ 583775 w 1809280"/>
                <a:gd name="connsiteY1096" fmla="*/ 1297949 h 1646886"/>
                <a:gd name="connsiteX1097" fmla="*/ 575324 w 1809280"/>
                <a:gd name="connsiteY1097" fmla="*/ 1294931 h 1646886"/>
                <a:gd name="connsiteX1098" fmla="*/ 569890 w 1809280"/>
                <a:gd name="connsiteY1098" fmla="*/ 1295534 h 1646886"/>
                <a:gd name="connsiteX1099" fmla="*/ 566268 w 1809280"/>
                <a:gd name="connsiteY1099" fmla="*/ 1292516 h 1646886"/>
                <a:gd name="connsiteX1100" fmla="*/ 563250 w 1809280"/>
                <a:gd name="connsiteY1100" fmla="*/ 1295534 h 1646886"/>
                <a:gd name="connsiteX1101" fmla="*/ 557213 w 1809280"/>
                <a:gd name="connsiteY1101" fmla="*/ 1297949 h 1646886"/>
                <a:gd name="connsiteX1102" fmla="*/ 552383 w 1809280"/>
                <a:gd name="connsiteY1102" fmla="*/ 1296742 h 1646886"/>
                <a:gd name="connsiteX1103" fmla="*/ 549968 w 1809280"/>
                <a:gd name="connsiteY1103" fmla="*/ 1292516 h 1646886"/>
                <a:gd name="connsiteX1104" fmla="*/ 542724 w 1809280"/>
                <a:gd name="connsiteY1104" fmla="*/ 1292516 h 1646886"/>
                <a:gd name="connsiteX1105" fmla="*/ 536083 w 1809280"/>
                <a:gd name="connsiteY1105" fmla="*/ 1288290 h 1646886"/>
                <a:gd name="connsiteX1106" fmla="*/ 537894 w 1809280"/>
                <a:gd name="connsiteY1106" fmla="*/ 1283460 h 1646886"/>
                <a:gd name="connsiteX1107" fmla="*/ 536083 w 1809280"/>
                <a:gd name="connsiteY1107" fmla="*/ 1278027 h 1646886"/>
                <a:gd name="connsiteX1108" fmla="*/ 529442 w 1809280"/>
                <a:gd name="connsiteY1108" fmla="*/ 1276216 h 1646886"/>
                <a:gd name="connsiteX1109" fmla="*/ 527028 w 1809280"/>
                <a:gd name="connsiteY1109" fmla="*/ 1278631 h 1646886"/>
                <a:gd name="connsiteX1110" fmla="*/ 517369 w 1809280"/>
                <a:gd name="connsiteY1110" fmla="*/ 1282857 h 1646886"/>
                <a:gd name="connsiteX1111" fmla="*/ 517369 w 1809280"/>
                <a:gd name="connsiteY1111" fmla="*/ 1287082 h 1646886"/>
                <a:gd name="connsiteX1112" fmla="*/ 511935 w 1809280"/>
                <a:gd name="connsiteY1112" fmla="*/ 1291308 h 1646886"/>
                <a:gd name="connsiteX1113" fmla="*/ 505295 w 1809280"/>
                <a:gd name="connsiteY1113" fmla="*/ 1294327 h 1646886"/>
                <a:gd name="connsiteX1114" fmla="*/ 502276 w 1809280"/>
                <a:gd name="connsiteY1114" fmla="*/ 1289497 h 1646886"/>
                <a:gd name="connsiteX1115" fmla="*/ 503483 w 1809280"/>
                <a:gd name="connsiteY1115" fmla="*/ 1285875 h 1646886"/>
                <a:gd name="connsiteX1116" fmla="*/ 500465 w 1809280"/>
                <a:gd name="connsiteY1116" fmla="*/ 1284668 h 1646886"/>
                <a:gd name="connsiteX1117" fmla="*/ 496843 w 1809280"/>
                <a:gd name="connsiteY1117" fmla="*/ 1285271 h 1646886"/>
                <a:gd name="connsiteX1118" fmla="*/ 492013 w 1809280"/>
                <a:gd name="connsiteY1118" fmla="*/ 1284064 h 1646886"/>
                <a:gd name="connsiteX1119" fmla="*/ 490202 w 1809280"/>
                <a:gd name="connsiteY1119" fmla="*/ 1288894 h 1646886"/>
                <a:gd name="connsiteX1120" fmla="*/ 491410 w 1809280"/>
                <a:gd name="connsiteY1120" fmla="*/ 1294931 h 1646886"/>
                <a:gd name="connsiteX1121" fmla="*/ 487184 w 1809280"/>
                <a:gd name="connsiteY1121" fmla="*/ 1296742 h 1646886"/>
                <a:gd name="connsiteX1122" fmla="*/ 479939 w 1809280"/>
                <a:gd name="connsiteY1122" fmla="*/ 1295534 h 1646886"/>
                <a:gd name="connsiteX1123" fmla="*/ 481147 w 1809280"/>
                <a:gd name="connsiteY1123" fmla="*/ 1289497 h 1646886"/>
                <a:gd name="connsiteX1124" fmla="*/ 479939 w 1809280"/>
                <a:gd name="connsiteY1124" fmla="*/ 1286479 h 1646886"/>
                <a:gd name="connsiteX1125" fmla="*/ 474506 w 1809280"/>
                <a:gd name="connsiteY1125" fmla="*/ 1284668 h 1646886"/>
                <a:gd name="connsiteX1126" fmla="*/ 466658 w 1809280"/>
                <a:gd name="connsiteY1126" fmla="*/ 1287686 h 1646886"/>
                <a:gd name="connsiteX1127" fmla="*/ 460017 w 1809280"/>
                <a:gd name="connsiteY1127" fmla="*/ 1287686 h 1646886"/>
                <a:gd name="connsiteX1128" fmla="*/ 449151 w 1809280"/>
                <a:gd name="connsiteY1128" fmla="*/ 1292516 h 1646886"/>
                <a:gd name="connsiteX1129" fmla="*/ 445529 w 1809280"/>
                <a:gd name="connsiteY1129" fmla="*/ 1288290 h 1646886"/>
                <a:gd name="connsiteX1130" fmla="*/ 439492 w 1809280"/>
                <a:gd name="connsiteY1130" fmla="*/ 1284064 h 1646886"/>
                <a:gd name="connsiteX1131" fmla="*/ 435869 w 1809280"/>
                <a:gd name="connsiteY1131" fmla="*/ 1285875 h 1646886"/>
                <a:gd name="connsiteX1132" fmla="*/ 432851 w 1809280"/>
                <a:gd name="connsiteY1132" fmla="*/ 1282857 h 1646886"/>
                <a:gd name="connsiteX1133" fmla="*/ 426210 w 1809280"/>
                <a:gd name="connsiteY1133" fmla="*/ 1284064 h 1646886"/>
                <a:gd name="connsiteX1134" fmla="*/ 423192 w 1809280"/>
                <a:gd name="connsiteY1134" fmla="*/ 1282253 h 1646886"/>
                <a:gd name="connsiteX1135" fmla="*/ 413533 w 1809280"/>
                <a:gd name="connsiteY1135" fmla="*/ 1283460 h 1646886"/>
                <a:gd name="connsiteX1136" fmla="*/ 410514 w 1809280"/>
                <a:gd name="connsiteY1136" fmla="*/ 1285875 h 1646886"/>
                <a:gd name="connsiteX1137" fmla="*/ 405685 w 1809280"/>
                <a:gd name="connsiteY1137" fmla="*/ 1287082 h 1646886"/>
                <a:gd name="connsiteX1138" fmla="*/ 399648 w 1809280"/>
                <a:gd name="connsiteY1138" fmla="*/ 1291308 h 1646886"/>
                <a:gd name="connsiteX1139" fmla="*/ 391196 w 1809280"/>
                <a:gd name="connsiteY1139" fmla="*/ 1295534 h 1646886"/>
                <a:gd name="connsiteX1140" fmla="*/ 388177 w 1809280"/>
                <a:gd name="connsiteY1140" fmla="*/ 1293723 h 1646886"/>
                <a:gd name="connsiteX1141" fmla="*/ 386366 w 1809280"/>
                <a:gd name="connsiteY1141" fmla="*/ 1287686 h 1646886"/>
                <a:gd name="connsiteX1142" fmla="*/ 379726 w 1809280"/>
                <a:gd name="connsiteY1142" fmla="*/ 1290705 h 1646886"/>
                <a:gd name="connsiteX1143" fmla="*/ 374292 w 1809280"/>
                <a:gd name="connsiteY1143" fmla="*/ 1298553 h 1646886"/>
                <a:gd name="connsiteX1144" fmla="*/ 366444 w 1809280"/>
                <a:gd name="connsiteY1144" fmla="*/ 1295534 h 1646886"/>
                <a:gd name="connsiteX1145" fmla="*/ 362218 w 1809280"/>
                <a:gd name="connsiteY1145" fmla="*/ 1294327 h 1646886"/>
                <a:gd name="connsiteX1146" fmla="*/ 355578 w 1809280"/>
                <a:gd name="connsiteY1146" fmla="*/ 1291308 h 1646886"/>
                <a:gd name="connsiteX1147" fmla="*/ 347730 w 1809280"/>
                <a:gd name="connsiteY1147" fmla="*/ 1288894 h 1646886"/>
                <a:gd name="connsiteX1148" fmla="*/ 337467 w 1809280"/>
                <a:gd name="connsiteY1148" fmla="*/ 1284668 h 1646886"/>
                <a:gd name="connsiteX1149" fmla="*/ 334448 w 1809280"/>
                <a:gd name="connsiteY1149" fmla="*/ 1281649 h 1646886"/>
                <a:gd name="connsiteX1150" fmla="*/ 327808 w 1809280"/>
                <a:gd name="connsiteY1150" fmla="*/ 1275008 h 1646886"/>
                <a:gd name="connsiteX1151" fmla="*/ 319960 w 1809280"/>
                <a:gd name="connsiteY1151" fmla="*/ 1255086 h 1646886"/>
                <a:gd name="connsiteX1152" fmla="*/ 313319 w 1809280"/>
                <a:gd name="connsiteY1152" fmla="*/ 1243013 h 1646886"/>
                <a:gd name="connsiteX1153" fmla="*/ 308489 w 1809280"/>
                <a:gd name="connsiteY1153" fmla="*/ 1234561 h 1646886"/>
                <a:gd name="connsiteX1154" fmla="*/ 303660 w 1809280"/>
                <a:gd name="connsiteY1154" fmla="*/ 1228524 h 1646886"/>
                <a:gd name="connsiteX1155" fmla="*/ 301245 w 1809280"/>
                <a:gd name="connsiteY1155" fmla="*/ 1224298 h 1646886"/>
                <a:gd name="connsiteX1156" fmla="*/ 297019 w 1809280"/>
                <a:gd name="connsiteY1156" fmla="*/ 1210413 h 1646886"/>
                <a:gd name="connsiteX1157" fmla="*/ 294604 w 1809280"/>
                <a:gd name="connsiteY1157" fmla="*/ 1198943 h 1646886"/>
                <a:gd name="connsiteX1158" fmla="*/ 290982 w 1809280"/>
                <a:gd name="connsiteY1158" fmla="*/ 1176606 h 1646886"/>
                <a:gd name="connsiteX1159" fmla="*/ 283134 w 1809280"/>
                <a:gd name="connsiteY1159" fmla="*/ 1168154 h 1646886"/>
                <a:gd name="connsiteX1160" fmla="*/ 273475 w 1809280"/>
                <a:gd name="connsiteY1160" fmla="*/ 1158495 h 1646886"/>
                <a:gd name="connsiteX1161" fmla="*/ 263212 w 1809280"/>
                <a:gd name="connsiteY1161" fmla="*/ 1147025 h 1646886"/>
                <a:gd name="connsiteX1162" fmla="*/ 260194 w 1809280"/>
                <a:gd name="connsiteY1162" fmla="*/ 1136158 h 1646886"/>
                <a:gd name="connsiteX1163" fmla="*/ 255364 w 1809280"/>
                <a:gd name="connsiteY1163" fmla="*/ 1130725 h 1646886"/>
                <a:gd name="connsiteX1164" fmla="*/ 245705 w 1809280"/>
                <a:gd name="connsiteY1164" fmla="*/ 1120462 h 1646886"/>
                <a:gd name="connsiteX1165" fmla="*/ 246308 w 1809280"/>
                <a:gd name="connsiteY1165" fmla="*/ 1114425 h 1646886"/>
                <a:gd name="connsiteX1166" fmla="*/ 246308 w 1809280"/>
                <a:gd name="connsiteY1166" fmla="*/ 1107181 h 1646886"/>
                <a:gd name="connsiteX1167" fmla="*/ 248120 w 1809280"/>
                <a:gd name="connsiteY1167" fmla="*/ 1091484 h 1646886"/>
                <a:gd name="connsiteX1168" fmla="*/ 245705 w 1809280"/>
                <a:gd name="connsiteY1168" fmla="*/ 1089673 h 1646886"/>
                <a:gd name="connsiteX1169" fmla="*/ 246308 w 1809280"/>
                <a:gd name="connsiteY1169" fmla="*/ 1075185 h 1646886"/>
                <a:gd name="connsiteX1170" fmla="*/ 246912 w 1809280"/>
                <a:gd name="connsiteY1170" fmla="*/ 1058885 h 1646886"/>
                <a:gd name="connsiteX1171" fmla="*/ 243894 w 1809280"/>
                <a:gd name="connsiteY1171" fmla="*/ 1050433 h 1646886"/>
                <a:gd name="connsiteX1172" fmla="*/ 239668 w 1809280"/>
                <a:gd name="connsiteY1172" fmla="*/ 1048018 h 1646886"/>
                <a:gd name="connsiteX1173" fmla="*/ 230612 w 1809280"/>
                <a:gd name="connsiteY1173" fmla="*/ 1049226 h 1646886"/>
                <a:gd name="connsiteX1174" fmla="*/ 223368 w 1809280"/>
                <a:gd name="connsiteY1174" fmla="*/ 1052848 h 1646886"/>
                <a:gd name="connsiteX1175" fmla="*/ 216124 w 1809280"/>
                <a:gd name="connsiteY1175" fmla="*/ 1055263 h 1646886"/>
                <a:gd name="connsiteX1176" fmla="*/ 207672 w 1809280"/>
                <a:gd name="connsiteY1176" fmla="*/ 1055263 h 1646886"/>
                <a:gd name="connsiteX1177" fmla="*/ 194391 w 1809280"/>
                <a:gd name="connsiteY1177" fmla="*/ 1056470 h 1646886"/>
                <a:gd name="connsiteX1178" fmla="*/ 188957 w 1809280"/>
                <a:gd name="connsiteY1178" fmla="*/ 1057677 h 1646886"/>
                <a:gd name="connsiteX1179" fmla="*/ 183524 w 1809280"/>
                <a:gd name="connsiteY1179" fmla="*/ 1057074 h 1646886"/>
                <a:gd name="connsiteX1180" fmla="*/ 165413 w 1809280"/>
                <a:gd name="connsiteY1180" fmla="*/ 1049829 h 1646886"/>
                <a:gd name="connsiteX1181" fmla="*/ 162395 w 1809280"/>
                <a:gd name="connsiteY1181" fmla="*/ 1047415 h 1646886"/>
                <a:gd name="connsiteX1182" fmla="*/ 159980 w 1809280"/>
                <a:gd name="connsiteY1182" fmla="*/ 1040170 h 1646886"/>
                <a:gd name="connsiteX1183" fmla="*/ 156961 w 1809280"/>
                <a:gd name="connsiteY1183" fmla="*/ 1034737 h 1646886"/>
                <a:gd name="connsiteX1184" fmla="*/ 148510 w 1809280"/>
                <a:gd name="connsiteY1184" fmla="*/ 1025682 h 1646886"/>
                <a:gd name="connsiteX1185" fmla="*/ 143076 w 1809280"/>
                <a:gd name="connsiteY1185" fmla="*/ 1022059 h 1646886"/>
                <a:gd name="connsiteX1186" fmla="*/ 140661 w 1809280"/>
                <a:gd name="connsiteY1186" fmla="*/ 1016626 h 1646886"/>
                <a:gd name="connsiteX1187" fmla="*/ 128588 w 1809280"/>
                <a:gd name="connsiteY1187" fmla="*/ 998515 h 1646886"/>
                <a:gd name="connsiteX1188" fmla="*/ 125569 w 1809280"/>
                <a:gd name="connsiteY1188" fmla="*/ 988856 h 1646886"/>
                <a:gd name="connsiteX1189" fmla="*/ 124965 w 1809280"/>
                <a:gd name="connsiteY1189" fmla="*/ 981612 h 1646886"/>
                <a:gd name="connsiteX1190" fmla="*/ 123154 w 1809280"/>
                <a:gd name="connsiteY1190" fmla="*/ 967727 h 1646886"/>
                <a:gd name="connsiteX1191" fmla="*/ 126173 w 1809280"/>
                <a:gd name="connsiteY1191" fmla="*/ 958671 h 1646886"/>
                <a:gd name="connsiteX1192" fmla="*/ 136436 w 1809280"/>
                <a:gd name="connsiteY1192" fmla="*/ 942975 h 1646886"/>
                <a:gd name="connsiteX1193" fmla="*/ 139454 w 1809280"/>
                <a:gd name="connsiteY1193" fmla="*/ 936334 h 1646886"/>
                <a:gd name="connsiteX1194" fmla="*/ 141869 w 1809280"/>
                <a:gd name="connsiteY1194" fmla="*/ 924864 h 1646886"/>
                <a:gd name="connsiteX1195" fmla="*/ 140661 w 1809280"/>
                <a:gd name="connsiteY1195" fmla="*/ 917016 h 1646886"/>
                <a:gd name="connsiteX1196" fmla="*/ 140661 w 1809280"/>
                <a:gd name="connsiteY1196" fmla="*/ 910375 h 1646886"/>
                <a:gd name="connsiteX1197" fmla="*/ 143076 w 1809280"/>
                <a:gd name="connsiteY1197" fmla="*/ 900716 h 1646886"/>
                <a:gd name="connsiteX1198" fmla="*/ 142473 w 1809280"/>
                <a:gd name="connsiteY1198" fmla="*/ 881398 h 1646886"/>
                <a:gd name="connsiteX1199" fmla="*/ 144284 w 1809280"/>
                <a:gd name="connsiteY1199" fmla="*/ 869324 h 1646886"/>
                <a:gd name="connsiteX1200" fmla="*/ 141265 w 1809280"/>
                <a:gd name="connsiteY1200" fmla="*/ 854232 h 1646886"/>
                <a:gd name="connsiteX1201" fmla="*/ 137643 w 1809280"/>
                <a:gd name="connsiteY1201" fmla="*/ 850006 h 1646886"/>
                <a:gd name="connsiteX1202" fmla="*/ 128588 w 1809280"/>
                <a:gd name="connsiteY1202" fmla="*/ 845176 h 1646886"/>
                <a:gd name="connsiteX1203" fmla="*/ 120136 w 1809280"/>
                <a:gd name="connsiteY1203" fmla="*/ 843365 h 1646886"/>
                <a:gd name="connsiteX1204" fmla="*/ 111684 w 1809280"/>
                <a:gd name="connsiteY1204" fmla="*/ 843365 h 1646886"/>
                <a:gd name="connsiteX1205" fmla="*/ 89347 w 1809280"/>
                <a:gd name="connsiteY1205" fmla="*/ 846987 h 1646886"/>
                <a:gd name="connsiteX1206" fmla="*/ 76670 w 1809280"/>
                <a:gd name="connsiteY1206" fmla="*/ 846987 h 1646886"/>
                <a:gd name="connsiteX1207" fmla="*/ 68218 w 1809280"/>
                <a:gd name="connsiteY1207" fmla="*/ 844572 h 1646886"/>
                <a:gd name="connsiteX1208" fmla="*/ 59162 w 1809280"/>
                <a:gd name="connsiteY1208" fmla="*/ 839743 h 1646886"/>
                <a:gd name="connsiteX1209" fmla="*/ 48899 w 1809280"/>
                <a:gd name="connsiteY1209" fmla="*/ 830687 h 1646886"/>
                <a:gd name="connsiteX1210" fmla="*/ 7848 w 1809280"/>
                <a:gd name="connsiteY1210" fmla="*/ 811369 h 1646886"/>
                <a:gd name="connsiteX1211" fmla="*/ 4830 w 1809280"/>
                <a:gd name="connsiteY1211" fmla="*/ 808954 h 1646886"/>
                <a:gd name="connsiteX1212" fmla="*/ 0 w 1809280"/>
                <a:gd name="connsiteY1212" fmla="*/ 795673 h 1646886"/>
                <a:gd name="connsiteX1213" fmla="*/ 3622 w 1809280"/>
                <a:gd name="connsiteY1213" fmla="*/ 773940 h 1646886"/>
                <a:gd name="connsiteX1214" fmla="*/ 4226 w 1809280"/>
                <a:gd name="connsiteY1214" fmla="*/ 763677 h 1646886"/>
                <a:gd name="connsiteX1215" fmla="*/ 6037 w 1809280"/>
                <a:gd name="connsiteY1215" fmla="*/ 746773 h 1646886"/>
                <a:gd name="connsiteX1216" fmla="*/ 10867 w 1809280"/>
                <a:gd name="connsiteY1216" fmla="*/ 734699 h 1646886"/>
                <a:gd name="connsiteX1217" fmla="*/ 16904 w 1809280"/>
                <a:gd name="connsiteY1217" fmla="*/ 718400 h 1646886"/>
                <a:gd name="connsiteX1218" fmla="*/ 21129 w 1809280"/>
                <a:gd name="connsiteY1218" fmla="*/ 709344 h 1646886"/>
                <a:gd name="connsiteX1219" fmla="*/ 37429 w 1809280"/>
                <a:gd name="connsiteY1219" fmla="*/ 692441 h 1646886"/>
                <a:gd name="connsiteX1220" fmla="*/ 67614 w 1809280"/>
                <a:gd name="connsiteY1220" fmla="*/ 667085 h 1646886"/>
                <a:gd name="connsiteX1221" fmla="*/ 77877 w 1809280"/>
                <a:gd name="connsiteY1221" fmla="*/ 657426 h 1646886"/>
                <a:gd name="connsiteX1222" fmla="*/ 87536 w 1809280"/>
                <a:gd name="connsiteY1222" fmla="*/ 644145 h 1646886"/>
                <a:gd name="connsiteX1223" fmla="*/ 93573 w 1809280"/>
                <a:gd name="connsiteY1223" fmla="*/ 633882 h 1646886"/>
                <a:gd name="connsiteX1224" fmla="*/ 109873 w 1809280"/>
                <a:gd name="connsiteY1224" fmla="*/ 621808 h 1646886"/>
                <a:gd name="connsiteX1225" fmla="*/ 111684 w 1809280"/>
                <a:gd name="connsiteY1225" fmla="*/ 618186 h 1646886"/>
                <a:gd name="connsiteX1226" fmla="*/ 128588 w 1809280"/>
                <a:gd name="connsiteY1226" fmla="*/ 572305 h 1646886"/>
                <a:gd name="connsiteX1227" fmla="*/ 138850 w 1809280"/>
                <a:gd name="connsiteY1227" fmla="*/ 556609 h 1646886"/>
                <a:gd name="connsiteX1228" fmla="*/ 149113 w 1809280"/>
                <a:gd name="connsiteY1228" fmla="*/ 545139 h 1646886"/>
                <a:gd name="connsiteX1229" fmla="*/ 164206 w 1809280"/>
                <a:gd name="connsiteY1229" fmla="*/ 534272 h 1646886"/>
                <a:gd name="connsiteX1230" fmla="*/ 169035 w 1809280"/>
                <a:gd name="connsiteY1230" fmla="*/ 530650 h 1646886"/>
                <a:gd name="connsiteX1231" fmla="*/ 175676 w 1809280"/>
                <a:gd name="connsiteY1231" fmla="*/ 522198 h 1646886"/>
                <a:gd name="connsiteX1232" fmla="*/ 181713 w 1809280"/>
                <a:gd name="connsiteY1232" fmla="*/ 516161 h 1646886"/>
                <a:gd name="connsiteX1233" fmla="*/ 195598 w 1809280"/>
                <a:gd name="connsiteY1233" fmla="*/ 513143 h 1646886"/>
                <a:gd name="connsiteX1234" fmla="*/ 205257 w 1809280"/>
                <a:gd name="connsiteY1234" fmla="*/ 510124 h 1646886"/>
                <a:gd name="connsiteX1235" fmla="*/ 215520 w 1809280"/>
                <a:gd name="connsiteY1235" fmla="*/ 510728 h 1646886"/>
                <a:gd name="connsiteX1236" fmla="*/ 222161 w 1809280"/>
                <a:gd name="connsiteY1236" fmla="*/ 513746 h 1646886"/>
                <a:gd name="connsiteX1237" fmla="*/ 242686 w 1809280"/>
                <a:gd name="connsiteY1237" fmla="*/ 534272 h 1646886"/>
                <a:gd name="connsiteX1238" fmla="*/ 245101 w 1809280"/>
                <a:gd name="connsiteY1238" fmla="*/ 537894 h 1646886"/>
                <a:gd name="connsiteX1239" fmla="*/ 245101 w 1809280"/>
                <a:gd name="connsiteY1239" fmla="*/ 548761 h 1646886"/>
                <a:gd name="connsiteX1240" fmla="*/ 246308 w 1809280"/>
                <a:gd name="connsiteY1240" fmla="*/ 556005 h 1646886"/>
                <a:gd name="connsiteX1241" fmla="*/ 258382 w 1809280"/>
                <a:gd name="connsiteY1241" fmla="*/ 578342 h 1646886"/>
                <a:gd name="connsiteX1242" fmla="*/ 262608 w 1809280"/>
                <a:gd name="connsiteY1242" fmla="*/ 584379 h 1646886"/>
                <a:gd name="connsiteX1243" fmla="*/ 275286 w 1809280"/>
                <a:gd name="connsiteY1243" fmla="*/ 587397 h 1646886"/>
                <a:gd name="connsiteX1244" fmla="*/ 288567 w 1809280"/>
                <a:gd name="connsiteY1244" fmla="*/ 588605 h 1646886"/>
                <a:gd name="connsiteX1245" fmla="*/ 293397 w 1809280"/>
                <a:gd name="connsiteY1245" fmla="*/ 588001 h 1646886"/>
                <a:gd name="connsiteX1246" fmla="*/ 319356 w 1809280"/>
                <a:gd name="connsiteY1246" fmla="*/ 574720 h 1646886"/>
                <a:gd name="connsiteX1247" fmla="*/ 355578 w 1809280"/>
                <a:gd name="connsiteY1247" fmla="*/ 559024 h 1646886"/>
                <a:gd name="connsiteX1248" fmla="*/ 368859 w 1809280"/>
                <a:gd name="connsiteY1248" fmla="*/ 554798 h 1646886"/>
                <a:gd name="connsiteX1249" fmla="*/ 397233 w 1809280"/>
                <a:gd name="connsiteY1249" fmla="*/ 549364 h 1646886"/>
                <a:gd name="connsiteX1250" fmla="*/ 421984 w 1809280"/>
                <a:gd name="connsiteY1250" fmla="*/ 549364 h 1646886"/>
                <a:gd name="connsiteX1251" fmla="*/ 433455 w 1809280"/>
                <a:gd name="connsiteY1251" fmla="*/ 548157 h 1646886"/>
                <a:gd name="connsiteX1252" fmla="*/ 448547 w 1809280"/>
                <a:gd name="connsiteY1252" fmla="*/ 548761 h 1646886"/>
                <a:gd name="connsiteX1253" fmla="*/ 456395 w 1809280"/>
                <a:gd name="connsiteY1253" fmla="*/ 545742 h 1646886"/>
                <a:gd name="connsiteX1254" fmla="*/ 470280 w 1809280"/>
                <a:gd name="connsiteY1254" fmla="*/ 539102 h 1646886"/>
                <a:gd name="connsiteX1255" fmla="*/ 489598 w 1809280"/>
                <a:gd name="connsiteY1255" fmla="*/ 531857 h 1646886"/>
                <a:gd name="connsiteX1256" fmla="*/ 497446 w 1809280"/>
                <a:gd name="connsiteY1256" fmla="*/ 528235 h 1646886"/>
                <a:gd name="connsiteX1257" fmla="*/ 500465 w 1809280"/>
                <a:gd name="connsiteY1257" fmla="*/ 511935 h 1646886"/>
                <a:gd name="connsiteX1258" fmla="*/ 500465 w 1809280"/>
                <a:gd name="connsiteY1258" fmla="*/ 507106 h 1646886"/>
                <a:gd name="connsiteX1259" fmla="*/ 504691 w 1809280"/>
                <a:gd name="connsiteY1259" fmla="*/ 489598 h 1646886"/>
                <a:gd name="connsiteX1260" fmla="*/ 511935 w 1809280"/>
                <a:gd name="connsiteY1260" fmla="*/ 479336 h 1646886"/>
                <a:gd name="connsiteX1261" fmla="*/ 517972 w 1809280"/>
                <a:gd name="connsiteY1261" fmla="*/ 469676 h 1646886"/>
                <a:gd name="connsiteX1262" fmla="*/ 522802 w 1809280"/>
                <a:gd name="connsiteY1262" fmla="*/ 465451 h 1646886"/>
                <a:gd name="connsiteX1263" fmla="*/ 544535 w 1809280"/>
                <a:gd name="connsiteY1263" fmla="*/ 447340 h 1646886"/>
                <a:gd name="connsiteX1264" fmla="*/ 551176 w 1809280"/>
                <a:gd name="connsiteY1264" fmla="*/ 439491 h 1646886"/>
                <a:gd name="connsiteX1265" fmla="*/ 556609 w 1809280"/>
                <a:gd name="connsiteY1265" fmla="*/ 434662 h 1646886"/>
                <a:gd name="connsiteX1266" fmla="*/ 562042 w 1809280"/>
                <a:gd name="connsiteY1266" fmla="*/ 424399 h 1646886"/>
                <a:gd name="connsiteX1267" fmla="*/ 580757 w 1809280"/>
                <a:gd name="connsiteY1267" fmla="*/ 362218 h 1646886"/>
                <a:gd name="connsiteX1268" fmla="*/ 586190 w 1809280"/>
                <a:gd name="connsiteY1268" fmla="*/ 354370 h 1646886"/>
                <a:gd name="connsiteX1269" fmla="*/ 598264 w 1809280"/>
                <a:gd name="connsiteY1269" fmla="*/ 339278 h 1646886"/>
                <a:gd name="connsiteX1270" fmla="*/ 601886 w 1809280"/>
                <a:gd name="connsiteY1270" fmla="*/ 335656 h 1646886"/>
                <a:gd name="connsiteX1271" fmla="*/ 610942 w 1809280"/>
                <a:gd name="connsiteY1271" fmla="*/ 332033 h 1646886"/>
                <a:gd name="connsiteX1272" fmla="*/ 626034 w 1809280"/>
                <a:gd name="connsiteY1272" fmla="*/ 324185 h 1646886"/>
                <a:gd name="connsiteX1273" fmla="*/ 639919 w 1809280"/>
                <a:gd name="connsiteY1273" fmla="*/ 315130 h 1646886"/>
                <a:gd name="connsiteX1274" fmla="*/ 653200 w 1809280"/>
                <a:gd name="connsiteY1274" fmla="*/ 306074 h 1646886"/>
                <a:gd name="connsiteX1275" fmla="*/ 671915 w 1809280"/>
                <a:gd name="connsiteY1275" fmla="*/ 295812 h 1646886"/>
                <a:gd name="connsiteX1276" fmla="*/ 709948 w 1809280"/>
                <a:gd name="connsiteY1276" fmla="*/ 278908 h 1646886"/>
                <a:gd name="connsiteX1277" fmla="*/ 713570 w 1809280"/>
                <a:gd name="connsiteY1277" fmla="*/ 276493 h 1646886"/>
                <a:gd name="connsiteX1278" fmla="*/ 725040 w 1809280"/>
                <a:gd name="connsiteY1278" fmla="*/ 248723 h 1646886"/>
                <a:gd name="connsiteX1279" fmla="*/ 741340 w 1809280"/>
                <a:gd name="connsiteY1279" fmla="*/ 228801 h 1646886"/>
                <a:gd name="connsiteX1280" fmla="*/ 753414 w 1809280"/>
                <a:gd name="connsiteY1280" fmla="*/ 205861 h 1646886"/>
                <a:gd name="connsiteX1281" fmla="*/ 764281 w 1809280"/>
                <a:gd name="connsiteY1281" fmla="*/ 182316 h 1646886"/>
                <a:gd name="connsiteX1282" fmla="*/ 770921 w 1809280"/>
                <a:gd name="connsiteY1282" fmla="*/ 170243 h 1646886"/>
                <a:gd name="connsiteX1283" fmla="*/ 780581 w 1809280"/>
                <a:gd name="connsiteY1283" fmla="*/ 152132 h 1646886"/>
                <a:gd name="connsiteX1284" fmla="*/ 786014 w 1809280"/>
                <a:gd name="connsiteY1284" fmla="*/ 134021 h 1646886"/>
                <a:gd name="connsiteX1285" fmla="*/ 789032 w 1809280"/>
                <a:gd name="connsiteY1285" fmla="*/ 121343 h 1646886"/>
                <a:gd name="connsiteX1286" fmla="*/ 795069 w 1809280"/>
                <a:gd name="connsiteY1286" fmla="*/ 101421 h 1646886"/>
                <a:gd name="connsiteX1287" fmla="*/ 798691 w 1809280"/>
                <a:gd name="connsiteY1287" fmla="*/ 85725 h 1646886"/>
                <a:gd name="connsiteX1288" fmla="*/ 800502 w 1809280"/>
                <a:gd name="connsiteY1288" fmla="*/ 81499 h 1646886"/>
                <a:gd name="connsiteX1289" fmla="*/ 804125 w 1809280"/>
                <a:gd name="connsiteY1289" fmla="*/ 64595 h 1646886"/>
                <a:gd name="connsiteX1290" fmla="*/ 805332 w 1809280"/>
                <a:gd name="connsiteY1290" fmla="*/ 61577 h 1646886"/>
                <a:gd name="connsiteX1291" fmla="*/ 810162 w 1809280"/>
                <a:gd name="connsiteY1291" fmla="*/ 58559 h 1646886"/>
                <a:gd name="connsiteX1292" fmla="*/ 851213 w 1809280"/>
                <a:gd name="connsiteY1292" fmla="*/ 41655 h 1646886"/>
                <a:gd name="connsiteX1293" fmla="*/ 859665 w 1809280"/>
                <a:gd name="connsiteY1293" fmla="*/ 39240 h 1646886"/>
                <a:gd name="connsiteX1294" fmla="*/ 871135 w 1809280"/>
                <a:gd name="connsiteY1294" fmla="*/ 35618 h 1646886"/>
                <a:gd name="connsiteX1295" fmla="*/ 880191 w 1809280"/>
                <a:gd name="connsiteY1295" fmla="*/ 33203 h 1646886"/>
                <a:gd name="connsiteX1296" fmla="*/ 888642 w 1809280"/>
                <a:gd name="connsiteY1296" fmla="*/ 30185 h 1646886"/>
                <a:gd name="connsiteX1297" fmla="*/ 897698 w 1809280"/>
                <a:gd name="connsiteY1297" fmla="*/ 21129 h 1646886"/>
                <a:gd name="connsiteX1298" fmla="*/ 915205 w 1809280"/>
                <a:gd name="connsiteY1298" fmla="*/ 6641 h 1646886"/>
                <a:gd name="connsiteX1299" fmla="*/ 924260 w 1809280"/>
                <a:gd name="connsiteY1299" fmla="*/ 0 h 1646886"/>
                <a:gd name="connsiteX1300" fmla="*/ 923053 w 1809280"/>
                <a:gd name="connsiteY1300" fmla="*/ 12678 h 1646886"/>
                <a:gd name="connsiteX1301" fmla="*/ 923053 w 1809280"/>
                <a:gd name="connsiteY1301" fmla="*/ 16300 h 1646886"/>
                <a:gd name="connsiteX1302" fmla="*/ 913998 w 1809280"/>
                <a:gd name="connsiteY1302" fmla="*/ 30789 h 1646886"/>
                <a:gd name="connsiteX1303" fmla="*/ 910375 w 1809280"/>
                <a:gd name="connsiteY1303" fmla="*/ 33807 h 1646886"/>
                <a:gd name="connsiteX1304" fmla="*/ 906753 w 1809280"/>
                <a:gd name="connsiteY1304" fmla="*/ 47692 h 1646886"/>
                <a:gd name="connsiteX1305" fmla="*/ 908564 w 1809280"/>
                <a:gd name="connsiteY1305" fmla="*/ 53729 h 1646886"/>
                <a:gd name="connsiteX1306" fmla="*/ 945390 w 1809280"/>
                <a:gd name="connsiteY1306" fmla="*/ 54333 h 1646886"/>
                <a:gd name="connsiteX1307" fmla="*/ 982819 w 1809280"/>
                <a:gd name="connsiteY1307" fmla="*/ 57351 h 1646886"/>
                <a:gd name="connsiteX1308" fmla="*/ 990667 w 1809280"/>
                <a:gd name="connsiteY1308" fmla="*/ 57351 h 1646886"/>
                <a:gd name="connsiteX1309" fmla="*/ 1014211 w 1809280"/>
                <a:gd name="connsiteY1309" fmla="*/ 59162 h 1646886"/>
                <a:gd name="connsiteX1310" fmla="*/ 1019041 w 1809280"/>
                <a:gd name="connsiteY1310" fmla="*/ 58559 h 1646886"/>
                <a:gd name="connsiteX1311" fmla="*/ 1027493 w 1809280"/>
                <a:gd name="connsiteY1311" fmla="*/ 59766 h 1646886"/>
                <a:gd name="connsiteX1312" fmla="*/ 1038359 w 1809280"/>
                <a:gd name="connsiteY1312" fmla="*/ 60370 h 164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Lst>
              <a:rect l="l" t="t" r="r" b="b"/>
              <a:pathLst>
                <a:path w="1809280" h="1646886">
                  <a:moveTo>
                    <a:pt x="1038359" y="60370"/>
                  </a:moveTo>
                  <a:lnTo>
                    <a:pt x="1035341" y="68821"/>
                  </a:lnTo>
                  <a:lnTo>
                    <a:pt x="1041378" y="70029"/>
                  </a:lnTo>
                  <a:lnTo>
                    <a:pt x="1045000" y="78481"/>
                  </a:lnTo>
                  <a:lnTo>
                    <a:pt x="1040774" y="85121"/>
                  </a:lnTo>
                  <a:lnTo>
                    <a:pt x="1032322" y="88140"/>
                  </a:lnTo>
                  <a:lnTo>
                    <a:pt x="1028096" y="93573"/>
                  </a:lnTo>
                  <a:lnTo>
                    <a:pt x="1026889" y="97195"/>
                  </a:lnTo>
                  <a:lnTo>
                    <a:pt x="1028096" y="107458"/>
                  </a:lnTo>
                  <a:lnTo>
                    <a:pt x="1039567" y="108062"/>
                  </a:lnTo>
                  <a:lnTo>
                    <a:pt x="1041981" y="105043"/>
                  </a:lnTo>
                  <a:lnTo>
                    <a:pt x="1048622" y="105647"/>
                  </a:lnTo>
                  <a:lnTo>
                    <a:pt x="1053452" y="102025"/>
                  </a:lnTo>
                  <a:lnTo>
                    <a:pt x="1055866" y="105647"/>
                  </a:lnTo>
                  <a:lnTo>
                    <a:pt x="1055263" y="112891"/>
                  </a:lnTo>
                  <a:lnTo>
                    <a:pt x="1050433" y="128587"/>
                  </a:lnTo>
                  <a:lnTo>
                    <a:pt x="1051641" y="133417"/>
                  </a:lnTo>
                  <a:lnTo>
                    <a:pt x="1049829" y="135228"/>
                  </a:lnTo>
                  <a:lnTo>
                    <a:pt x="1048622" y="144887"/>
                  </a:lnTo>
                  <a:lnTo>
                    <a:pt x="1049226" y="152132"/>
                  </a:lnTo>
                  <a:lnTo>
                    <a:pt x="1057074" y="158169"/>
                  </a:lnTo>
                  <a:lnTo>
                    <a:pt x="1057074" y="160583"/>
                  </a:lnTo>
                  <a:lnTo>
                    <a:pt x="1053452" y="167224"/>
                  </a:lnTo>
                  <a:lnTo>
                    <a:pt x="1050433" y="175072"/>
                  </a:lnTo>
                  <a:lnTo>
                    <a:pt x="1041378" y="173865"/>
                  </a:lnTo>
                  <a:lnTo>
                    <a:pt x="1040774" y="182920"/>
                  </a:lnTo>
                  <a:lnTo>
                    <a:pt x="1045000" y="183524"/>
                  </a:lnTo>
                  <a:lnTo>
                    <a:pt x="1048622" y="187750"/>
                  </a:lnTo>
                  <a:lnTo>
                    <a:pt x="1049226" y="192579"/>
                  </a:lnTo>
                  <a:lnTo>
                    <a:pt x="1054659" y="199824"/>
                  </a:lnTo>
                  <a:lnTo>
                    <a:pt x="1054055" y="205861"/>
                  </a:lnTo>
                  <a:lnTo>
                    <a:pt x="1063111" y="205257"/>
                  </a:lnTo>
                  <a:lnTo>
                    <a:pt x="1064922" y="195598"/>
                  </a:lnTo>
                  <a:lnTo>
                    <a:pt x="1072770" y="197409"/>
                  </a:lnTo>
                  <a:lnTo>
                    <a:pt x="1077600" y="196202"/>
                  </a:lnTo>
                  <a:lnTo>
                    <a:pt x="1081825" y="199824"/>
                  </a:lnTo>
                  <a:lnTo>
                    <a:pt x="1090881" y="198616"/>
                  </a:lnTo>
                  <a:lnTo>
                    <a:pt x="1098125" y="189561"/>
                  </a:lnTo>
                  <a:lnTo>
                    <a:pt x="1105973" y="188353"/>
                  </a:lnTo>
                  <a:lnTo>
                    <a:pt x="1110803" y="192579"/>
                  </a:lnTo>
                  <a:lnTo>
                    <a:pt x="1114425" y="192579"/>
                  </a:lnTo>
                  <a:lnTo>
                    <a:pt x="1122273" y="197409"/>
                  </a:lnTo>
                  <a:lnTo>
                    <a:pt x="1124084" y="204050"/>
                  </a:lnTo>
                  <a:lnTo>
                    <a:pt x="1127103" y="208276"/>
                  </a:lnTo>
                  <a:lnTo>
                    <a:pt x="1124688" y="211898"/>
                  </a:lnTo>
                  <a:lnTo>
                    <a:pt x="1127706" y="217331"/>
                  </a:lnTo>
                  <a:lnTo>
                    <a:pt x="1132536" y="217331"/>
                  </a:lnTo>
                  <a:lnTo>
                    <a:pt x="1135554" y="219746"/>
                  </a:lnTo>
                  <a:lnTo>
                    <a:pt x="1142195" y="214916"/>
                  </a:lnTo>
                  <a:lnTo>
                    <a:pt x="1145214" y="215520"/>
                  </a:lnTo>
                  <a:lnTo>
                    <a:pt x="1147628" y="221557"/>
                  </a:lnTo>
                  <a:lnTo>
                    <a:pt x="1153062" y="228801"/>
                  </a:lnTo>
                  <a:lnTo>
                    <a:pt x="1159702" y="230009"/>
                  </a:lnTo>
                  <a:lnTo>
                    <a:pt x="1160910" y="226386"/>
                  </a:lnTo>
                  <a:lnTo>
                    <a:pt x="1167550" y="225783"/>
                  </a:lnTo>
                  <a:lnTo>
                    <a:pt x="1171173" y="220953"/>
                  </a:lnTo>
                  <a:lnTo>
                    <a:pt x="1174191" y="220349"/>
                  </a:lnTo>
                  <a:lnTo>
                    <a:pt x="1177210" y="225783"/>
                  </a:lnTo>
                  <a:lnTo>
                    <a:pt x="1183247" y="228197"/>
                  </a:lnTo>
                  <a:lnTo>
                    <a:pt x="1185661" y="223972"/>
                  </a:lnTo>
                  <a:lnTo>
                    <a:pt x="1193509" y="223368"/>
                  </a:lnTo>
                  <a:lnTo>
                    <a:pt x="1194113" y="219142"/>
                  </a:lnTo>
                  <a:lnTo>
                    <a:pt x="1203169" y="214313"/>
                  </a:lnTo>
                  <a:lnTo>
                    <a:pt x="1204376" y="217935"/>
                  </a:lnTo>
                  <a:lnTo>
                    <a:pt x="1203772" y="223972"/>
                  </a:lnTo>
                  <a:lnTo>
                    <a:pt x="1201961" y="228197"/>
                  </a:lnTo>
                  <a:lnTo>
                    <a:pt x="1208602" y="230009"/>
                  </a:lnTo>
                  <a:lnTo>
                    <a:pt x="1209206" y="225179"/>
                  </a:lnTo>
                  <a:lnTo>
                    <a:pt x="1215243" y="221557"/>
                  </a:lnTo>
                  <a:lnTo>
                    <a:pt x="1218865" y="221557"/>
                  </a:lnTo>
                  <a:lnTo>
                    <a:pt x="1219468" y="226990"/>
                  </a:lnTo>
                  <a:lnTo>
                    <a:pt x="1217054" y="229405"/>
                  </a:lnTo>
                  <a:lnTo>
                    <a:pt x="1220072" y="239064"/>
                  </a:lnTo>
                  <a:lnTo>
                    <a:pt x="1217054" y="243290"/>
                  </a:lnTo>
                  <a:lnTo>
                    <a:pt x="1213431" y="243290"/>
                  </a:lnTo>
                  <a:lnTo>
                    <a:pt x="1211620" y="249931"/>
                  </a:lnTo>
                  <a:lnTo>
                    <a:pt x="1218865" y="253553"/>
                  </a:lnTo>
                  <a:lnTo>
                    <a:pt x="1215846" y="257779"/>
                  </a:lnTo>
                  <a:lnTo>
                    <a:pt x="1215846" y="266834"/>
                  </a:lnTo>
                  <a:lnTo>
                    <a:pt x="1226109" y="268042"/>
                  </a:lnTo>
                  <a:lnTo>
                    <a:pt x="1227920" y="274078"/>
                  </a:lnTo>
                  <a:lnTo>
                    <a:pt x="1226713" y="279512"/>
                  </a:lnTo>
                  <a:lnTo>
                    <a:pt x="1234561" y="278908"/>
                  </a:lnTo>
                  <a:lnTo>
                    <a:pt x="1242409" y="281323"/>
                  </a:lnTo>
                  <a:lnTo>
                    <a:pt x="1243616" y="289171"/>
                  </a:lnTo>
                  <a:lnTo>
                    <a:pt x="1241201" y="292793"/>
                  </a:lnTo>
                  <a:lnTo>
                    <a:pt x="1239994" y="297623"/>
                  </a:lnTo>
                  <a:lnTo>
                    <a:pt x="1233957" y="298226"/>
                  </a:lnTo>
                  <a:lnTo>
                    <a:pt x="1233353" y="301245"/>
                  </a:lnTo>
                  <a:lnTo>
                    <a:pt x="1238183" y="307282"/>
                  </a:lnTo>
                  <a:lnTo>
                    <a:pt x="1237579" y="316941"/>
                  </a:lnTo>
                  <a:lnTo>
                    <a:pt x="1243013" y="322374"/>
                  </a:lnTo>
                  <a:lnTo>
                    <a:pt x="1239994" y="333844"/>
                  </a:lnTo>
                  <a:lnTo>
                    <a:pt x="1243616" y="337467"/>
                  </a:lnTo>
                  <a:lnTo>
                    <a:pt x="1246635" y="346522"/>
                  </a:lnTo>
                  <a:lnTo>
                    <a:pt x="1248446" y="366444"/>
                  </a:lnTo>
                  <a:lnTo>
                    <a:pt x="1250257" y="367652"/>
                  </a:lnTo>
                  <a:lnTo>
                    <a:pt x="1252068" y="374292"/>
                  </a:lnTo>
                  <a:lnTo>
                    <a:pt x="1256294" y="373689"/>
                  </a:lnTo>
                  <a:lnTo>
                    <a:pt x="1258105" y="376103"/>
                  </a:lnTo>
                  <a:lnTo>
                    <a:pt x="1262935" y="376103"/>
                  </a:lnTo>
                  <a:lnTo>
                    <a:pt x="1264746" y="380329"/>
                  </a:lnTo>
                  <a:lnTo>
                    <a:pt x="1267160" y="390592"/>
                  </a:lnTo>
                  <a:lnTo>
                    <a:pt x="1274405" y="393610"/>
                  </a:lnTo>
                  <a:lnTo>
                    <a:pt x="1274405" y="396025"/>
                  </a:lnTo>
                  <a:lnTo>
                    <a:pt x="1279235" y="401459"/>
                  </a:lnTo>
                  <a:lnTo>
                    <a:pt x="1288894" y="403873"/>
                  </a:lnTo>
                  <a:lnTo>
                    <a:pt x="1288894" y="407496"/>
                  </a:lnTo>
                  <a:lnTo>
                    <a:pt x="1297949" y="411118"/>
                  </a:lnTo>
                  <a:lnTo>
                    <a:pt x="1299156" y="415344"/>
                  </a:lnTo>
                  <a:lnTo>
                    <a:pt x="1294930" y="419570"/>
                  </a:lnTo>
                  <a:lnTo>
                    <a:pt x="1296138" y="422588"/>
                  </a:lnTo>
                  <a:lnTo>
                    <a:pt x="1299760" y="423795"/>
                  </a:lnTo>
                  <a:lnTo>
                    <a:pt x="1302779" y="421381"/>
                  </a:lnTo>
                  <a:lnTo>
                    <a:pt x="1308212" y="422588"/>
                  </a:lnTo>
                  <a:lnTo>
                    <a:pt x="1309419" y="425003"/>
                  </a:lnTo>
                  <a:lnTo>
                    <a:pt x="1317267" y="426814"/>
                  </a:lnTo>
                  <a:lnTo>
                    <a:pt x="1327530" y="431644"/>
                  </a:lnTo>
                  <a:lnTo>
                    <a:pt x="1328134" y="437680"/>
                  </a:lnTo>
                  <a:lnTo>
                    <a:pt x="1334171" y="438888"/>
                  </a:lnTo>
                  <a:lnTo>
                    <a:pt x="1340812" y="449151"/>
                  </a:lnTo>
                  <a:lnTo>
                    <a:pt x="1347452" y="452773"/>
                  </a:lnTo>
                  <a:lnTo>
                    <a:pt x="1345037" y="458810"/>
                  </a:lnTo>
                  <a:lnTo>
                    <a:pt x="1345641" y="461828"/>
                  </a:lnTo>
                  <a:lnTo>
                    <a:pt x="1354093" y="466054"/>
                  </a:lnTo>
                  <a:lnTo>
                    <a:pt x="1352885" y="470884"/>
                  </a:lnTo>
                  <a:lnTo>
                    <a:pt x="1357111" y="471488"/>
                  </a:lnTo>
                  <a:lnTo>
                    <a:pt x="1358922" y="478128"/>
                  </a:lnTo>
                  <a:lnTo>
                    <a:pt x="1362545" y="481750"/>
                  </a:lnTo>
                  <a:lnTo>
                    <a:pt x="1360734" y="484769"/>
                  </a:lnTo>
                  <a:lnTo>
                    <a:pt x="1356508" y="484165"/>
                  </a:lnTo>
                  <a:lnTo>
                    <a:pt x="1357111" y="478732"/>
                  </a:lnTo>
                  <a:lnTo>
                    <a:pt x="1349263" y="477525"/>
                  </a:lnTo>
                  <a:lnTo>
                    <a:pt x="1342019" y="482958"/>
                  </a:lnTo>
                  <a:lnTo>
                    <a:pt x="1341415" y="488391"/>
                  </a:lnTo>
                  <a:lnTo>
                    <a:pt x="1338397" y="488391"/>
                  </a:lnTo>
                  <a:lnTo>
                    <a:pt x="1331756" y="493221"/>
                  </a:lnTo>
                  <a:lnTo>
                    <a:pt x="1329945" y="496239"/>
                  </a:lnTo>
                  <a:lnTo>
                    <a:pt x="1334775" y="498654"/>
                  </a:lnTo>
                  <a:lnTo>
                    <a:pt x="1338397" y="498654"/>
                  </a:lnTo>
                  <a:lnTo>
                    <a:pt x="1343830" y="504087"/>
                  </a:lnTo>
                  <a:lnTo>
                    <a:pt x="1346245" y="499257"/>
                  </a:lnTo>
                  <a:lnTo>
                    <a:pt x="1350471" y="502276"/>
                  </a:lnTo>
                  <a:lnTo>
                    <a:pt x="1346848" y="505294"/>
                  </a:lnTo>
                  <a:lnTo>
                    <a:pt x="1345641" y="509520"/>
                  </a:lnTo>
                  <a:lnTo>
                    <a:pt x="1338397" y="509520"/>
                  </a:lnTo>
                  <a:lnTo>
                    <a:pt x="1337793" y="513746"/>
                  </a:lnTo>
                  <a:lnTo>
                    <a:pt x="1334171" y="517972"/>
                  </a:lnTo>
                  <a:lnTo>
                    <a:pt x="1334171" y="520991"/>
                  </a:lnTo>
                  <a:lnTo>
                    <a:pt x="1340812" y="521594"/>
                  </a:lnTo>
                  <a:lnTo>
                    <a:pt x="1336586" y="527028"/>
                  </a:lnTo>
                  <a:lnTo>
                    <a:pt x="1335982" y="533065"/>
                  </a:lnTo>
                  <a:lnTo>
                    <a:pt x="1331756" y="532461"/>
                  </a:lnTo>
                  <a:lnTo>
                    <a:pt x="1327530" y="533668"/>
                  </a:lnTo>
                  <a:lnTo>
                    <a:pt x="1328738" y="537894"/>
                  </a:lnTo>
                  <a:lnTo>
                    <a:pt x="1334171" y="536687"/>
                  </a:lnTo>
                  <a:lnTo>
                    <a:pt x="1339000" y="539102"/>
                  </a:lnTo>
                  <a:lnTo>
                    <a:pt x="1338397" y="549968"/>
                  </a:lnTo>
                  <a:lnTo>
                    <a:pt x="1345037" y="549968"/>
                  </a:lnTo>
                  <a:lnTo>
                    <a:pt x="1353489" y="553590"/>
                  </a:lnTo>
                  <a:lnTo>
                    <a:pt x="1355904" y="551779"/>
                  </a:lnTo>
                  <a:lnTo>
                    <a:pt x="1360130" y="552987"/>
                  </a:lnTo>
                  <a:lnTo>
                    <a:pt x="1361337" y="548761"/>
                  </a:lnTo>
                  <a:lnTo>
                    <a:pt x="1368582" y="552383"/>
                  </a:lnTo>
                  <a:lnTo>
                    <a:pt x="1369789" y="557212"/>
                  </a:lnTo>
                  <a:lnTo>
                    <a:pt x="1378845" y="563249"/>
                  </a:lnTo>
                  <a:lnTo>
                    <a:pt x="1386089" y="553590"/>
                  </a:lnTo>
                  <a:lnTo>
                    <a:pt x="1383070" y="549968"/>
                  </a:lnTo>
                  <a:lnTo>
                    <a:pt x="1382467" y="545742"/>
                  </a:lnTo>
                  <a:lnTo>
                    <a:pt x="1384278" y="541516"/>
                  </a:lnTo>
                  <a:lnTo>
                    <a:pt x="1378241" y="539102"/>
                  </a:lnTo>
                  <a:lnTo>
                    <a:pt x="1380656" y="524613"/>
                  </a:lnTo>
                  <a:lnTo>
                    <a:pt x="1375222" y="519783"/>
                  </a:lnTo>
                  <a:lnTo>
                    <a:pt x="1379448" y="513143"/>
                  </a:lnTo>
                  <a:lnTo>
                    <a:pt x="1385485" y="511331"/>
                  </a:lnTo>
                  <a:lnTo>
                    <a:pt x="1380052" y="506502"/>
                  </a:lnTo>
                  <a:lnTo>
                    <a:pt x="1380052" y="504087"/>
                  </a:lnTo>
                  <a:lnTo>
                    <a:pt x="1391522" y="505294"/>
                  </a:lnTo>
                  <a:lnTo>
                    <a:pt x="1395144" y="501672"/>
                  </a:lnTo>
                  <a:lnTo>
                    <a:pt x="1399370" y="502880"/>
                  </a:lnTo>
                  <a:lnTo>
                    <a:pt x="1402992" y="506502"/>
                  </a:lnTo>
                  <a:lnTo>
                    <a:pt x="1402992" y="511331"/>
                  </a:lnTo>
                  <a:lnTo>
                    <a:pt x="1408426" y="513143"/>
                  </a:lnTo>
                  <a:lnTo>
                    <a:pt x="1412651" y="511331"/>
                  </a:lnTo>
                  <a:lnTo>
                    <a:pt x="1416274" y="502880"/>
                  </a:lnTo>
                  <a:lnTo>
                    <a:pt x="1412651" y="501069"/>
                  </a:lnTo>
                  <a:lnTo>
                    <a:pt x="1406614" y="492013"/>
                  </a:lnTo>
                  <a:lnTo>
                    <a:pt x="1412048" y="493221"/>
                  </a:lnTo>
                  <a:lnTo>
                    <a:pt x="1416877" y="488391"/>
                  </a:lnTo>
                  <a:lnTo>
                    <a:pt x="1409633" y="483561"/>
                  </a:lnTo>
                  <a:lnTo>
                    <a:pt x="1400577" y="478732"/>
                  </a:lnTo>
                  <a:lnTo>
                    <a:pt x="1401181" y="476317"/>
                  </a:lnTo>
                  <a:lnTo>
                    <a:pt x="1407218" y="475110"/>
                  </a:lnTo>
                  <a:lnTo>
                    <a:pt x="1412651" y="476921"/>
                  </a:lnTo>
                  <a:lnTo>
                    <a:pt x="1416274" y="479336"/>
                  </a:lnTo>
                  <a:lnTo>
                    <a:pt x="1417481" y="484769"/>
                  </a:lnTo>
                  <a:lnTo>
                    <a:pt x="1421103" y="485976"/>
                  </a:lnTo>
                  <a:lnTo>
                    <a:pt x="1425329" y="483561"/>
                  </a:lnTo>
                  <a:lnTo>
                    <a:pt x="1431366" y="484165"/>
                  </a:lnTo>
                  <a:lnTo>
                    <a:pt x="1433781" y="482354"/>
                  </a:lnTo>
                  <a:lnTo>
                    <a:pt x="1441025" y="482958"/>
                  </a:lnTo>
                  <a:lnTo>
                    <a:pt x="1444648" y="487184"/>
                  </a:lnTo>
                  <a:lnTo>
                    <a:pt x="1445855" y="493221"/>
                  </a:lnTo>
                  <a:lnTo>
                    <a:pt x="1437403" y="492617"/>
                  </a:lnTo>
                  <a:lnTo>
                    <a:pt x="1435592" y="496239"/>
                  </a:lnTo>
                  <a:lnTo>
                    <a:pt x="1440422" y="498050"/>
                  </a:lnTo>
                  <a:lnTo>
                    <a:pt x="1445855" y="502880"/>
                  </a:lnTo>
                  <a:lnTo>
                    <a:pt x="1442836" y="504691"/>
                  </a:lnTo>
                  <a:lnTo>
                    <a:pt x="1438007" y="503483"/>
                  </a:lnTo>
                  <a:lnTo>
                    <a:pt x="1437403" y="507106"/>
                  </a:lnTo>
                  <a:lnTo>
                    <a:pt x="1444648" y="507106"/>
                  </a:lnTo>
                  <a:lnTo>
                    <a:pt x="1448873" y="510124"/>
                  </a:lnTo>
                  <a:lnTo>
                    <a:pt x="1454307" y="508917"/>
                  </a:lnTo>
                  <a:lnTo>
                    <a:pt x="1454307" y="514350"/>
                  </a:lnTo>
                  <a:lnTo>
                    <a:pt x="1453099" y="522802"/>
                  </a:lnTo>
                  <a:lnTo>
                    <a:pt x="1456118" y="524613"/>
                  </a:lnTo>
                  <a:lnTo>
                    <a:pt x="1466984" y="516161"/>
                  </a:lnTo>
                  <a:lnTo>
                    <a:pt x="1474832" y="515557"/>
                  </a:lnTo>
                  <a:lnTo>
                    <a:pt x="1479662" y="513746"/>
                  </a:lnTo>
                  <a:lnTo>
                    <a:pt x="1477851" y="507709"/>
                  </a:lnTo>
                  <a:lnTo>
                    <a:pt x="1477247" y="496843"/>
                  </a:lnTo>
                  <a:lnTo>
                    <a:pt x="1483888" y="495635"/>
                  </a:lnTo>
                  <a:lnTo>
                    <a:pt x="1489925" y="487184"/>
                  </a:lnTo>
                  <a:lnTo>
                    <a:pt x="1495962" y="487787"/>
                  </a:lnTo>
                  <a:lnTo>
                    <a:pt x="1498980" y="484165"/>
                  </a:lnTo>
                  <a:lnTo>
                    <a:pt x="1506828" y="481147"/>
                  </a:lnTo>
                  <a:lnTo>
                    <a:pt x="1507432" y="478128"/>
                  </a:lnTo>
                  <a:lnTo>
                    <a:pt x="1506225" y="472695"/>
                  </a:lnTo>
                  <a:lnTo>
                    <a:pt x="1509243" y="471488"/>
                  </a:lnTo>
                  <a:lnTo>
                    <a:pt x="1515280" y="465451"/>
                  </a:lnTo>
                  <a:lnTo>
                    <a:pt x="1521317" y="465451"/>
                  </a:lnTo>
                  <a:lnTo>
                    <a:pt x="1521921" y="468469"/>
                  </a:lnTo>
                  <a:lnTo>
                    <a:pt x="1529165" y="470280"/>
                  </a:lnTo>
                  <a:lnTo>
                    <a:pt x="1525543" y="473299"/>
                  </a:lnTo>
                  <a:lnTo>
                    <a:pt x="1537617" y="483561"/>
                  </a:lnTo>
                  <a:lnTo>
                    <a:pt x="1541843" y="484769"/>
                  </a:lnTo>
                  <a:lnTo>
                    <a:pt x="1538824" y="501672"/>
                  </a:lnTo>
                  <a:lnTo>
                    <a:pt x="1535202" y="508313"/>
                  </a:lnTo>
                  <a:lnTo>
                    <a:pt x="1532787" y="518576"/>
                  </a:lnTo>
                  <a:lnTo>
                    <a:pt x="1533995" y="523405"/>
                  </a:lnTo>
                  <a:lnTo>
                    <a:pt x="1532787" y="535479"/>
                  </a:lnTo>
                  <a:lnTo>
                    <a:pt x="1537013" y="537291"/>
                  </a:lnTo>
                  <a:lnTo>
                    <a:pt x="1537013" y="542724"/>
                  </a:lnTo>
                  <a:lnTo>
                    <a:pt x="1534598" y="542724"/>
                  </a:lnTo>
                  <a:lnTo>
                    <a:pt x="1535202" y="551779"/>
                  </a:lnTo>
                  <a:lnTo>
                    <a:pt x="1534598" y="556609"/>
                  </a:lnTo>
                  <a:lnTo>
                    <a:pt x="1530372" y="556609"/>
                  </a:lnTo>
                  <a:lnTo>
                    <a:pt x="1529165" y="559627"/>
                  </a:lnTo>
                  <a:lnTo>
                    <a:pt x="1530372" y="563249"/>
                  </a:lnTo>
                  <a:lnTo>
                    <a:pt x="1527958" y="568079"/>
                  </a:lnTo>
                  <a:lnTo>
                    <a:pt x="1526750" y="583775"/>
                  </a:lnTo>
                  <a:lnTo>
                    <a:pt x="1532184" y="588001"/>
                  </a:lnTo>
                  <a:lnTo>
                    <a:pt x="1527354" y="592831"/>
                  </a:lnTo>
                  <a:lnTo>
                    <a:pt x="1530976" y="598264"/>
                  </a:lnTo>
                  <a:lnTo>
                    <a:pt x="1535806" y="594038"/>
                  </a:lnTo>
                  <a:lnTo>
                    <a:pt x="1543654" y="598264"/>
                  </a:lnTo>
                  <a:lnTo>
                    <a:pt x="1545465" y="586794"/>
                  </a:lnTo>
                  <a:lnTo>
                    <a:pt x="1548483" y="578342"/>
                  </a:lnTo>
                  <a:lnTo>
                    <a:pt x="1556331" y="577135"/>
                  </a:lnTo>
                  <a:lnTo>
                    <a:pt x="1560557" y="581360"/>
                  </a:lnTo>
                  <a:lnTo>
                    <a:pt x="1565387" y="579549"/>
                  </a:lnTo>
                  <a:lnTo>
                    <a:pt x="1564179" y="574720"/>
                  </a:lnTo>
                  <a:lnTo>
                    <a:pt x="1559954" y="574116"/>
                  </a:lnTo>
                  <a:lnTo>
                    <a:pt x="1554520" y="568079"/>
                  </a:lnTo>
                  <a:lnTo>
                    <a:pt x="1557539" y="560231"/>
                  </a:lnTo>
                  <a:lnTo>
                    <a:pt x="1564179" y="562646"/>
                  </a:lnTo>
                  <a:lnTo>
                    <a:pt x="1570216" y="568079"/>
                  </a:lnTo>
                  <a:lnTo>
                    <a:pt x="1579876" y="568079"/>
                  </a:lnTo>
                  <a:lnTo>
                    <a:pt x="1580479" y="562042"/>
                  </a:lnTo>
                  <a:lnTo>
                    <a:pt x="1585309" y="560835"/>
                  </a:lnTo>
                  <a:lnTo>
                    <a:pt x="1588327" y="565061"/>
                  </a:lnTo>
                  <a:lnTo>
                    <a:pt x="1595572" y="565664"/>
                  </a:lnTo>
                  <a:lnTo>
                    <a:pt x="1597987" y="568079"/>
                  </a:lnTo>
                  <a:lnTo>
                    <a:pt x="1606438" y="563249"/>
                  </a:lnTo>
                  <a:lnTo>
                    <a:pt x="1612475" y="567475"/>
                  </a:lnTo>
                  <a:lnTo>
                    <a:pt x="1611872" y="574720"/>
                  </a:lnTo>
                  <a:lnTo>
                    <a:pt x="1613683" y="579549"/>
                  </a:lnTo>
                  <a:lnTo>
                    <a:pt x="1610664" y="581360"/>
                  </a:lnTo>
                  <a:lnTo>
                    <a:pt x="1611872" y="584983"/>
                  </a:lnTo>
                  <a:lnTo>
                    <a:pt x="1618512" y="586190"/>
                  </a:lnTo>
                  <a:lnTo>
                    <a:pt x="1620323" y="598868"/>
                  </a:lnTo>
                  <a:lnTo>
                    <a:pt x="1613683" y="608527"/>
                  </a:lnTo>
                  <a:lnTo>
                    <a:pt x="1616701" y="612149"/>
                  </a:lnTo>
                  <a:lnTo>
                    <a:pt x="1621531" y="612753"/>
                  </a:lnTo>
                  <a:lnTo>
                    <a:pt x="1617908" y="618186"/>
                  </a:lnTo>
                  <a:lnTo>
                    <a:pt x="1617908" y="625430"/>
                  </a:lnTo>
                  <a:lnTo>
                    <a:pt x="1619720" y="629052"/>
                  </a:lnTo>
                  <a:lnTo>
                    <a:pt x="1626964" y="630260"/>
                  </a:lnTo>
                  <a:lnTo>
                    <a:pt x="1630586" y="633882"/>
                  </a:lnTo>
                  <a:lnTo>
                    <a:pt x="1630586" y="638712"/>
                  </a:lnTo>
                  <a:lnTo>
                    <a:pt x="1637831" y="643541"/>
                  </a:lnTo>
                  <a:lnTo>
                    <a:pt x="1635416" y="651993"/>
                  </a:lnTo>
                  <a:lnTo>
                    <a:pt x="1638434" y="658030"/>
                  </a:lnTo>
                  <a:lnTo>
                    <a:pt x="1645679" y="661652"/>
                  </a:lnTo>
                  <a:lnTo>
                    <a:pt x="1652319" y="662256"/>
                  </a:lnTo>
                  <a:lnTo>
                    <a:pt x="1661375" y="671311"/>
                  </a:lnTo>
                  <a:lnTo>
                    <a:pt x="1668015" y="674933"/>
                  </a:lnTo>
                  <a:lnTo>
                    <a:pt x="1671638" y="672519"/>
                  </a:lnTo>
                  <a:lnTo>
                    <a:pt x="1676467" y="671915"/>
                  </a:lnTo>
                  <a:lnTo>
                    <a:pt x="1675863" y="677952"/>
                  </a:lnTo>
                  <a:lnTo>
                    <a:pt x="1671638" y="680970"/>
                  </a:lnTo>
                  <a:lnTo>
                    <a:pt x="1675260" y="683989"/>
                  </a:lnTo>
                  <a:lnTo>
                    <a:pt x="1674656" y="687611"/>
                  </a:lnTo>
                  <a:lnTo>
                    <a:pt x="1678278" y="689422"/>
                  </a:lnTo>
                  <a:lnTo>
                    <a:pt x="1682504" y="695459"/>
                  </a:lnTo>
                  <a:lnTo>
                    <a:pt x="1681900" y="700892"/>
                  </a:lnTo>
                  <a:lnTo>
                    <a:pt x="1688541" y="703911"/>
                  </a:lnTo>
                  <a:lnTo>
                    <a:pt x="1684315" y="709948"/>
                  </a:lnTo>
                  <a:lnTo>
                    <a:pt x="1679486" y="711155"/>
                  </a:lnTo>
                  <a:lnTo>
                    <a:pt x="1676467" y="709948"/>
                  </a:lnTo>
                  <a:lnTo>
                    <a:pt x="1674656" y="714777"/>
                  </a:lnTo>
                  <a:lnTo>
                    <a:pt x="1671638" y="718400"/>
                  </a:lnTo>
                  <a:lnTo>
                    <a:pt x="1672845" y="720814"/>
                  </a:lnTo>
                  <a:lnTo>
                    <a:pt x="1661978" y="723833"/>
                  </a:lnTo>
                  <a:lnTo>
                    <a:pt x="1656545" y="730474"/>
                  </a:lnTo>
                  <a:lnTo>
                    <a:pt x="1658356" y="735303"/>
                  </a:lnTo>
                  <a:lnTo>
                    <a:pt x="1661978" y="731681"/>
                  </a:lnTo>
                  <a:lnTo>
                    <a:pt x="1666204" y="732285"/>
                  </a:lnTo>
                  <a:lnTo>
                    <a:pt x="1664997" y="739529"/>
                  </a:lnTo>
                  <a:lnTo>
                    <a:pt x="1672845" y="743755"/>
                  </a:lnTo>
                  <a:lnTo>
                    <a:pt x="1684919" y="745566"/>
                  </a:lnTo>
                  <a:lnTo>
                    <a:pt x="1687937" y="739529"/>
                  </a:lnTo>
                  <a:lnTo>
                    <a:pt x="1694578" y="750396"/>
                  </a:lnTo>
                  <a:lnTo>
                    <a:pt x="1698200" y="750396"/>
                  </a:lnTo>
                  <a:lnTo>
                    <a:pt x="1698200" y="744359"/>
                  </a:lnTo>
                  <a:lnTo>
                    <a:pt x="1701219" y="742548"/>
                  </a:lnTo>
                  <a:lnTo>
                    <a:pt x="1703030" y="747377"/>
                  </a:lnTo>
                  <a:lnTo>
                    <a:pt x="1701219" y="753414"/>
                  </a:lnTo>
                  <a:lnTo>
                    <a:pt x="1696993" y="752810"/>
                  </a:lnTo>
                  <a:lnTo>
                    <a:pt x="1692163" y="755225"/>
                  </a:lnTo>
                  <a:lnTo>
                    <a:pt x="1681900" y="758244"/>
                  </a:lnTo>
                  <a:lnTo>
                    <a:pt x="1669223" y="766695"/>
                  </a:lnTo>
                  <a:lnTo>
                    <a:pt x="1649301" y="772732"/>
                  </a:lnTo>
                  <a:lnTo>
                    <a:pt x="1643264" y="776355"/>
                  </a:lnTo>
                  <a:lnTo>
                    <a:pt x="1642660" y="779373"/>
                  </a:lnTo>
                  <a:lnTo>
                    <a:pt x="1636623" y="781184"/>
                  </a:lnTo>
                  <a:lnTo>
                    <a:pt x="1635416" y="787221"/>
                  </a:lnTo>
                  <a:lnTo>
                    <a:pt x="1640245" y="792654"/>
                  </a:lnTo>
                  <a:lnTo>
                    <a:pt x="1637831" y="799899"/>
                  </a:lnTo>
                  <a:lnTo>
                    <a:pt x="1642660" y="801106"/>
                  </a:lnTo>
                  <a:lnTo>
                    <a:pt x="1645075" y="804125"/>
                  </a:lnTo>
                  <a:lnTo>
                    <a:pt x="1642056" y="808954"/>
                  </a:lnTo>
                  <a:lnTo>
                    <a:pt x="1648697" y="807747"/>
                  </a:lnTo>
                  <a:lnTo>
                    <a:pt x="1651112" y="804728"/>
                  </a:lnTo>
                  <a:lnTo>
                    <a:pt x="1648697" y="799899"/>
                  </a:lnTo>
                  <a:lnTo>
                    <a:pt x="1652319" y="786014"/>
                  </a:lnTo>
                  <a:lnTo>
                    <a:pt x="1655338" y="786617"/>
                  </a:lnTo>
                  <a:lnTo>
                    <a:pt x="1657149" y="791447"/>
                  </a:lnTo>
                  <a:lnTo>
                    <a:pt x="1666204" y="791447"/>
                  </a:lnTo>
                  <a:lnTo>
                    <a:pt x="1667412" y="789636"/>
                  </a:lnTo>
                  <a:lnTo>
                    <a:pt x="1675260" y="789032"/>
                  </a:lnTo>
                  <a:lnTo>
                    <a:pt x="1678278" y="786014"/>
                  </a:lnTo>
                  <a:lnTo>
                    <a:pt x="1684919" y="783599"/>
                  </a:lnTo>
                  <a:lnTo>
                    <a:pt x="1687937" y="779977"/>
                  </a:lnTo>
                  <a:lnTo>
                    <a:pt x="1696993" y="778166"/>
                  </a:lnTo>
                  <a:lnTo>
                    <a:pt x="1695786" y="772732"/>
                  </a:lnTo>
                  <a:lnTo>
                    <a:pt x="1698804" y="768506"/>
                  </a:lnTo>
                  <a:lnTo>
                    <a:pt x="1703634" y="767299"/>
                  </a:lnTo>
                  <a:lnTo>
                    <a:pt x="1707256" y="764884"/>
                  </a:lnTo>
                  <a:lnTo>
                    <a:pt x="1712085" y="768506"/>
                  </a:lnTo>
                  <a:lnTo>
                    <a:pt x="1715708" y="767299"/>
                  </a:lnTo>
                  <a:lnTo>
                    <a:pt x="1728989" y="772732"/>
                  </a:lnTo>
                  <a:lnTo>
                    <a:pt x="1733215" y="776355"/>
                  </a:lnTo>
                  <a:lnTo>
                    <a:pt x="1736837" y="770318"/>
                  </a:lnTo>
                  <a:lnTo>
                    <a:pt x="1741063" y="770921"/>
                  </a:lnTo>
                  <a:lnTo>
                    <a:pt x="1743478" y="773940"/>
                  </a:lnTo>
                  <a:lnTo>
                    <a:pt x="1748307" y="770921"/>
                  </a:lnTo>
                  <a:lnTo>
                    <a:pt x="1750722" y="774543"/>
                  </a:lnTo>
                  <a:lnTo>
                    <a:pt x="1753740" y="770921"/>
                  </a:lnTo>
                  <a:lnTo>
                    <a:pt x="1758570" y="771525"/>
                  </a:lnTo>
                  <a:lnTo>
                    <a:pt x="1762796" y="779373"/>
                  </a:lnTo>
                  <a:lnTo>
                    <a:pt x="1764607" y="777562"/>
                  </a:lnTo>
                  <a:lnTo>
                    <a:pt x="1764607" y="770318"/>
                  </a:lnTo>
                  <a:lnTo>
                    <a:pt x="1768229" y="770318"/>
                  </a:lnTo>
                  <a:lnTo>
                    <a:pt x="1773662" y="773336"/>
                  </a:lnTo>
                  <a:lnTo>
                    <a:pt x="1776681" y="771525"/>
                  </a:lnTo>
                  <a:lnTo>
                    <a:pt x="1779096" y="767299"/>
                  </a:lnTo>
                  <a:lnTo>
                    <a:pt x="1779096" y="761262"/>
                  </a:lnTo>
                  <a:lnTo>
                    <a:pt x="1784529" y="760658"/>
                  </a:lnTo>
                  <a:lnTo>
                    <a:pt x="1794792" y="763073"/>
                  </a:lnTo>
                  <a:lnTo>
                    <a:pt x="1803847" y="766092"/>
                  </a:lnTo>
                  <a:lnTo>
                    <a:pt x="1809281" y="766092"/>
                  </a:lnTo>
                  <a:lnTo>
                    <a:pt x="1806866" y="773336"/>
                  </a:lnTo>
                  <a:lnTo>
                    <a:pt x="1802640" y="777562"/>
                  </a:lnTo>
                  <a:lnTo>
                    <a:pt x="1797810" y="778769"/>
                  </a:lnTo>
                  <a:lnTo>
                    <a:pt x="1799018" y="788429"/>
                  </a:lnTo>
                  <a:lnTo>
                    <a:pt x="1788755" y="790843"/>
                  </a:lnTo>
                  <a:lnTo>
                    <a:pt x="1792377" y="796277"/>
                  </a:lnTo>
                  <a:lnTo>
                    <a:pt x="1791773" y="798691"/>
                  </a:lnTo>
                  <a:lnTo>
                    <a:pt x="1785736" y="798691"/>
                  </a:lnTo>
                  <a:lnTo>
                    <a:pt x="1780303" y="796277"/>
                  </a:lnTo>
                  <a:lnTo>
                    <a:pt x="1775473" y="799295"/>
                  </a:lnTo>
                  <a:lnTo>
                    <a:pt x="1775473" y="803521"/>
                  </a:lnTo>
                  <a:lnTo>
                    <a:pt x="1778492" y="808351"/>
                  </a:lnTo>
                  <a:lnTo>
                    <a:pt x="1774266" y="811369"/>
                  </a:lnTo>
                  <a:lnTo>
                    <a:pt x="1773662" y="822839"/>
                  </a:lnTo>
                  <a:lnTo>
                    <a:pt x="1771248" y="824650"/>
                  </a:lnTo>
                  <a:lnTo>
                    <a:pt x="1765814" y="822235"/>
                  </a:lnTo>
                  <a:lnTo>
                    <a:pt x="1754344" y="819217"/>
                  </a:lnTo>
                  <a:lnTo>
                    <a:pt x="1749515" y="825254"/>
                  </a:lnTo>
                  <a:lnTo>
                    <a:pt x="1743478" y="828272"/>
                  </a:lnTo>
                  <a:lnTo>
                    <a:pt x="1735629" y="827669"/>
                  </a:lnTo>
                  <a:lnTo>
                    <a:pt x="1733215" y="830687"/>
                  </a:lnTo>
                  <a:lnTo>
                    <a:pt x="1732611" y="835517"/>
                  </a:lnTo>
                  <a:lnTo>
                    <a:pt x="1730800" y="838535"/>
                  </a:lnTo>
                  <a:lnTo>
                    <a:pt x="1722952" y="839743"/>
                  </a:lnTo>
                  <a:lnTo>
                    <a:pt x="1718726" y="842761"/>
                  </a:lnTo>
                  <a:lnTo>
                    <a:pt x="1719330" y="849402"/>
                  </a:lnTo>
                  <a:lnTo>
                    <a:pt x="1716915" y="853628"/>
                  </a:lnTo>
                  <a:lnTo>
                    <a:pt x="1713896" y="854232"/>
                  </a:lnTo>
                  <a:lnTo>
                    <a:pt x="1707860" y="853628"/>
                  </a:lnTo>
                  <a:lnTo>
                    <a:pt x="1701823" y="856043"/>
                  </a:lnTo>
                  <a:lnTo>
                    <a:pt x="1699408" y="862683"/>
                  </a:lnTo>
                  <a:lnTo>
                    <a:pt x="1692767" y="865702"/>
                  </a:lnTo>
                  <a:lnTo>
                    <a:pt x="1687937" y="863891"/>
                  </a:lnTo>
                  <a:lnTo>
                    <a:pt x="1678882" y="869928"/>
                  </a:lnTo>
                  <a:lnTo>
                    <a:pt x="1672845" y="876568"/>
                  </a:lnTo>
                  <a:lnTo>
                    <a:pt x="1663186" y="879587"/>
                  </a:lnTo>
                  <a:lnTo>
                    <a:pt x="1657149" y="885624"/>
                  </a:lnTo>
                  <a:lnTo>
                    <a:pt x="1647490" y="885624"/>
                  </a:lnTo>
                  <a:lnTo>
                    <a:pt x="1637831" y="887435"/>
                  </a:lnTo>
                  <a:lnTo>
                    <a:pt x="1640245" y="894076"/>
                  </a:lnTo>
                  <a:lnTo>
                    <a:pt x="1638434" y="897094"/>
                  </a:lnTo>
                  <a:lnTo>
                    <a:pt x="1632397" y="896490"/>
                  </a:lnTo>
                  <a:lnTo>
                    <a:pt x="1629379" y="897698"/>
                  </a:lnTo>
                  <a:lnTo>
                    <a:pt x="1625153" y="895887"/>
                  </a:lnTo>
                  <a:lnTo>
                    <a:pt x="1614890" y="901320"/>
                  </a:lnTo>
                  <a:lnTo>
                    <a:pt x="1613079" y="908564"/>
                  </a:lnTo>
                  <a:lnTo>
                    <a:pt x="1604627" y="917620"/>
                  </a:lnTo>
                  <a:lnTo>
                    <a:pt x="1598590" y="920638"/>
                  </a:lnTo>
                  <a:lnTo>
                    <a:pt x="1589535" y="926675"/>
                  </a:lnTo>
                  <a:lnTo>
                    <a:pt x="1583498" y="924864"/>
                  </a:lnTo>
                  <a:lnTo>
                    <a:pt x="1576253" y="926071"/>
                  </a:lnTo>
                  <a:lnTo>
                    <a:pt x="1573235" y="927882"/>
                  </a:lnTo>
                  <a:lnTo>
                    <a:pt x="1569613" y="936334"/>
                  </a:lnTo>
                  <a:lnTo>
                    <a:pt x="1567198" y="938145"/>
                  </a:lnTo>
                  <a:lnTo>
                    <a:pt x="1560557" y="938145"/>
                  </a:lnTo>
                  <a:lnTo>
                    <a:pt x="1554520" y="940560"/>
                  </a:lnTo>
                  <a:lnTo>
                    <a:pt x="1550295" y="944182"/>
                  </a:lnTo>
                  <a:lnTo>
                    <a:pt x="1548483" y="949616"/>
                  </a:lnTo>
                  <a:lnTo>
                    <a:pt x="1537013" y="956860"/>
                  </a:lnTo>
                  <a:lnTo>
                    <a:pt x="1526147" y="959275"/>
                  </a:lnTo>
                  <a:lnTo>
                    <a:pt x="1523128" y="967727"/>
                  </a:lnTo>
                  <a:lnTo>
                    <a:pt x="1514676" y="974367"/>
                  </a:lnTo>
                  <a:lnTo>
                    <a:pt x="1516487" y="978593"/>
                  </a:lnTo>
                  <a:lnTo>
                    <a:pt x="1512261" y="984630"/>
                  </a:lnTo>
                  <a:lnTo>
                    <a:pt x="1512261" y="987649"/>
                  </a:lnTo>
                  <a:lnTo>
                    <a:pt x="1507432" y="993686"/>
                  </a:lnTo>
                  <a:lnTo>
                    <a:pt x="1500188" y="994289"/>
                  </a:lnTo>
                  <a:lnTo>
                    <a:pt x="1500791" y="999119"/>
                  </a:lnTo>
                  <a:lnTo>
                    <a:pt x="1494754" y="1003345"/>
                  </a:lnTo>
                  <a:lnTo>
                    <a:pt x="1490529" y="1003948"/>
                  </a:lnTo>
                  <a:lnTo>
                    <a:pt x="1482680" y="1000930"/>
                  </a:lnTo>
                  <a:lnTo>
                    <a:pt x="1475436" y="1002741"/>
                  </a:lnTo>
                  <a:lnTo>
                    <a:pt x="1473625" y="1009382"/>
                  </a:lnTo>
                  <a:lnTo>
                    <a:pt x="1466381" y="1009382"/>
                  </a:lnTo>
                  <a:lnTo>
                    <a:pt x="1463966" y="1011193"/>
                  </a:lnTo>
                  <a:lnTo>
                    <a:pt x="1460344" y="1017834"/>
                  </a:lnTo>
                  <a:lnTo>
                    <a:pt x="1456721" y="1020852"/>
                  </a:lnTo>
                  <a:lnTo>
                    <a:pt x="1452495" y="1027493"/>
                  </a:lnTo>
                  <a:lnTo>
                    <a:pt x="1451288" y="1034737"/>
                  </a:lnTo>
                  <a:lnTo>
                    <a:pt x="1452495" y="1039566"/>
                  </a:lnTo>
                  <a:lnTo>
                    <a:pt x="1451892" y="1042585"/>
                  </a:lnTo>
                  <a:lnTo>
                    <a:pt x="1447062" y="1043189"/>
                  </a:lnTo>
                  <a:lnTo>
                    <a:pt x="1442836" y="1045603"/>
                  </a:lnTo>
                  <a:lnTo>
                    <a:pt x="1441629" y="1051037"/>
                  </a:lnTo>
                  <a:lnTo>
                    <a:pt x="1448873" y="1055866"/>
                  </a:lnTo>
                  <a:lnTo>
                    <a:pt x="1446459" y="1061300"/>
                  </a:lnTo>
                  <a:lnTo>
                    <a:pt x="1449477" y="1064922"/>
                  </a:lnTo>
                  <a:lnTo>
                    <a:pt x="1449477" y="1070959"/>
                  </a:lnTo>
                  <a:lnTo>
                    <a:pt x="1448270" y="1076996"/>
                  </a:lnTo>
                  <a:lnTo>
                    <a:pt x="1451288" y="1083637"/>
                  </a:lnTo>
                  <a:lnTo>
                    <a:pt x="1450684" y="1088466"/>
                  </a:lnTo>
                  <a:lnTo>
                    <a:pt x="1454307" y="1093296"/>
                  </a:lnTo>
                  <a:lnTo>
                    <a:pt x="1458532" y="1101747"/>
                  </a:lnTo>
                  <a:lnTo>
                    <a:pt x="1459740" y="1108388"/>
                  </a:lnTo>
                  <a:lnTo>
                    <a:pt x="1464569" y="1110803"/>
                  </a:lnTo>
                  <a:lnTo>
                    <a:pt x="1467588" y="1120462"/>
                  </a:lnTo>
                  <a:lnTo>
                    <a:pt x="1472418" y="1124084"/>
                  </a:lnTo>
                  <a:lnTo>
                    <a:pt x="1474832" y="1122877"/>
                  </a:lnTo>
                  <a:lnTo>
                    <a:pt x="1483888" y="1130725"/>
                  </a:lnTo>
                  <a:lnTo>
                    <a:pt x="1490529" y="1131329"/>
                  </a:lnTo>
                  <a:lnTo>
                    <a:pt x="1495962" y="1130121"/>
                  </a:lnTo>
                  <a:lnTo>
                    <a:pt x="1501395" y="1132536"/>
                  </a:lnTo>
                  <a:lnTo>
                    <a:pt x="1502602" y="1137366"/>
                  </a:lnTo>
                  <a:lnTo>
                    <a:pt x="1517091" y="1134347"/>
                  </a:lnTo>
                  <a:lnTo>
                    <a:pt x="1527354" y="1136158"/>
                  </a:lnTo>
                  <a:lnTo>
                    <a:pt x="1535202" y="1141591"/>
                  </a:lnTo>
                  <a:lnTo>
                    <a:pt x="1534598" y="1145817"/>
                  </a:lnTo>
                  <a:lnTo>
                    <a:pt x="1540032" y="1145817"/>
                  </a:lnTo>
                  <a:lnTo>
                    <a:pt x="1541239" y="1141591"/>
                  </a:lnTo>
                  <a:lnTo>
                    <a:pt x="1547880" y="1140384"/>
                  </a:lnTo>
                  <a:lnTo>
                    <a:pt x="1554520" y="1140988"/>
                  </a:lnTo>
                  <a:lnTo>
                    <a:pt x="1557539" y="1135555"/>
                  </a:lnTo>
                  <a:lnTo>
                    <a:pt x="1562368" y="1135555"/>
                  </a:lnTo>
                  <a:lnTo>
                    <a:pt x="1565387" y="1131932"/>
                  </a:lnTo>
                  <a:lnTo>
                    <a:pt x="1573235" y="1133140"/>
                  </a:lnTo>
                  <a:lnTo>
                    <a:pt x="1581083" y="1137969"/>
                  </a:lnTo>
                  <a:lnTo>
                    <a:pt x="1588931" y="1138573"/>
                  </a:lnTo>
                  <a:lnTo>
                    <a:pt x="1590139" y="1134347"/>
                  </a:lnTo>
                  <a:lnTo>
                    <a:pt x="1594364" y="1133743"/>
                  </a:lnTo>
                  <a:lnTo>
                    <a:pt x="1594968" y="1124084"/>
                  </a:lnTo>
                  <a:lnTo>
                    <a:pt x="1603420" y="1118651"/>
                  </a:lnTo>
                  <a:lnTo>
                    <a:pt x="1607646" y="1112614"/>
                  </a:lnTo>
                  <a:lnTo>
                    <a:pt x="1612475" y="1110199"/>
                  </a:lnTo>
                  <a:lnTo>
                    <a:pt x="1623945" y="1115029"/>
                  </a:lnTo>
                  <a:lnTo>
                    <a:pt x="1620323" y="1121066"/>
                  </a:lnTo>
                  <a:lnTo>
                    <a:pt x="1622738" y="1125292"/>
                  </a:lnTo>
                  <a:lnTo>
                    <a:pt x="1620323" y="1132536"/>
                  </a:lnTo>
                  <a:lnTo>
                    <a:pt x="1624549" y="1133743"/>
                  </a:lnTo>
                  <a:lnTo>
                    <a:pt x="1626964" y="1139780"/>
                  </a:lnTo>
                  <a:lnTo>
                    <a:pt x="1625153" y="1144610"/>
                  </a:lnTo>
                  <a:lnTo>
                    <a:pt x="1621531" y="1147628"/>
                  </a:lnTo>
                  <a:lnTo>
                    <a:pt x="1624549" y="1152458"/>
                  </a:lnTo>
                  <a:lnTo>
                    <a:pt x="1628171" y="1153665"/>
                  </a:lnTo>
                  <a:lnTo>
                    <a:pt x="1633605" y="1157891"/>
                  </a:lnTo>
                  <a:lnTo>
                    <a:pt x="1635416" y="1165136"/>
                  </a:lnTo>
                  <a:lnTo>
                    <a:pt x="1629982" y="1166343"/>
                  </a:lnTo>
                  <a:lnTo>
                    <a:pt x="1629379" y="1181435"/>
                  </a:lnTo>
                  <a:lnTo>
                    <a:pt x="1621531" y="1186869"/>
                  </a:lnTo>
                  <a:lnTo>
                    <a:pt x="1617908" y="1187472"/>
                  </a:lnTo>
                  <a:lnTo>
                    <a:pt x="1611872" y="1190491"/>
                  </a:lnTo>
                  <a:lnTo>
                    <a:pt x="1608249" y="1185661"/>
                  </a:lnTo>
                  <a:lnTo>
                    <a:pt x="1603420" y="1182039"/>
                  </a:lnTo>
                  <a:lnTo>
                    <a:pt x="1594968" y="1184454"/>
                  </a:lnTo>
                  <a:lnTo>
                    <a:pt x="1590139" y="1182643"/>
                  </a:lnTo>
                  <a:lnTo>
                    <a:pt x="1584705" y="1183247"/>
                  </a:lnTo>
                  <a:lnTo>
                    <a:pt x="1582290" y="1189284"/>
                  </a:lnTo>
                  <a:lnTo>
                    <a:pt x="1576253" y="1189284"/>
                  </a:lnTo>
                  <a:lnTo>
                    <a:pt x="1573235" y="1193509"/>
                  </a:lnTo>
                  <a:lnTo>
                    <a:pt x="1565387" y="1195924"/>
                  </a:lnTo>
                  <a:lnTo>
                    <a:pt x="1546069" y="1191698"/>
                  </a:lnTo>
                  <a:lnTo>
                    <a:pt x="1543050" y="1196528"/>
                  </a:lnTo>
                  <a:lnTo>
                    <a:pt x="1540032" y="1198339"/>
                  </a:lnTo>
                  <a:lnTo>
                    <a:pt x="1529165" y="1201357"/>
                  </a:lnTo>
                  <a:lnTo>
                    <a:pt x="1524939" y="1201357"/>
                  </a:lnTo>
                  <a:lnTo>
                    <a:pt x="1522524" y="1206791"/>
                  </a:lnTo>
                  <a:lnTo>
                    <a:pt x="1521921" y="1215846"/>
                  </a:lnTo>
                  <a:lnTo>
                    <a:pt x="1523128" y="1219468"/>
                  </a:lnTo>
                  <a:lnTo>
                    <a:pt x="1533995" y="1229731"/>
                  </a:lnTo>
                  <a:lnTo>
                    <a:pt x="1531580" y="1234561"/>
                  </a:lnTo>
                  <a:lnTo>
                    <a:pt x="1538824" y="1238183"/>
                  </a:lnTo>
                  <a:lnTo>
                    <a:pt x="1534598" y="1243616"/>
                  </a:lnTo>
                  <a:lnTo>
                    <a:pt x="1527958" y="1246031"/>
                  </a:lnTo>
                  <a:lnTo>
                    <a:pt x="1515884" y="1245427"/>
                  </a:lnTo>
                  <a:lnTo>
                    <a:pt x="1508639" y="1249049"/>
                  </a:lnTo>
                  <a:lnTo>
                    <a:pt x="1511658" y="1253879"/>
                  </a:lnTo>
                  <a:lnTo>
                    <a:pt x="1517695" y="1261727"/>
                  </a:lnTo>
                  <a:lnTo>
                    <a:pt x="1517695" y="1265953"/>
                  </a:lnTo>
                  <a:lnTo>
                    <a:pt x="1520713" y="1266557"/>
                  </a:lnTo>
                  <a:lnTo>
                    <a:pt x="1526147" y="1265349"/>
                  </a:lnTo>
                  <a:lnTo>
                    <a:pt x="1529769" y="1267160"/>
                  </a:lnTo>
                  <a:lnTo>
                    <a:pt x="1533391" y="1266557"/>
                  </a:lnTo>
                  <a:lnTo>
                    <a:pt x="1538221" y="1262934"/>
                  </a:lnTo>
                  <a:lnTo>
                    <a:pt x="1541843" y="1264142"/>
                  </a:lnTo>
                  <a:lnTo>
                    <a:pt x="1543654" y="1270179"/>
                  </a:lnTo>
                  <a:lnTo>
                    <a:pt x="1547880" y="1273801"/>
                  </a:lnTo>
                  <a:lnTo>
                    <a:pt x="1553313" y="1274405"/>
                  </a:lnTo>
                  <a:lnTo>
                    <a:pt x="1556331" y="1276820"/>
                  </a:lnTo>
                  <a:lnTo>
                    <a:pt x="1556935" y="1281649"/>
                  </a:lnTo>
                  <a:lnTo>
                    <a:pt x="1561765" y="1290705"/>
                  </a:lnTo>
                  <a:lnTo>
                    <a:pt x="1561765" y="1301571"/>
                  </a:lnTo>
                  <a:lnTo>
                    <a:pt x="1562972" y="1308212"/>
                  </a:lnTo>
                  <a:lnTo>
                    <a:pt x="1559954" y="1316664"/>
                  </a:lnTo>
                  <a:lnTo>
                    <a:pt x="1556331" y="1316060"/>
                  </a:lnTo>
                  <a:lnTo>
                    <a:pt x="1554520" y="1322701"/>
                  </a:lnTo>
                  <a:lnTo>
                    <a:pt x="1547880" y="1328738"/>
                  </a:lnTo>
                  <a:lnTo>
                    <a:pt x="1541239" y="1331756"/>
                  </a:lnTo>
                  <a:lnTo>
                    <a:pt x="1537617" y="1330549"/>
                  </a:lnTo>
                  <a:lnTo>
                    <a:pt x="1532184" y="1325719"/>
                  </a:lnTo>
                  <a:lnTo>
                    <a:pt x="1532787" y="1314852"/>
                  </a:lnTo>
                  <a:lnTo>
                    <a:pt x="1529165" y="1311834"/>
                  </a:lnTo>
                  <a:lnTo>
                    <a:pt x="1526750" y="1316664"/>
                  </a:lnTo>
                  <a:lnTo>
                    <a:pt x="1523732" y="1316664"/>
                  </a:lnTo>
                  <a:lnTo>
                    <a:pt x="1521921" y="1311834"/>
                  </a:lnTo>
                  <a:lnTo>
                    <a:pt x="1517695" y="1311230"/>
                  </a:lnTo>
                  <a:lnTo>
                    <a:pt x="1511054" y="1314852"/>
                  </a:lnTo>
                  <a:lnTo>
                    <a:pt x="1515280" y="1323304"/>
                  </a:lnTo>
                  <a:lnTo>
                    <a:pt x="1517695" y="1325719"/>
                  </a:lnTo>
                  <a:lnTo>
                    <a:pt x="1518902" y="1329945"/>
                  </a:lnTo>
                  <a:lnTo>
                    <a:pt x="1517091" y="1335982"/>
                  </a:lnTo>
                  <a:lnTo>
                    <a:pt x="1518902" y="1337189"/>
                  </a:lnTo>
                  <a:lnTo>
                    <a:pt x="1517091" y="1343830"/>
                  </a:lnTo>
                  <a:lnTo>
                    <a:pt x="1518902" y="1348056"/>
                  </a:lnTo>
                  <a:lnTo>
                    <a:pt x="1518298" y="1352885"/>
                  </a:lnTo>
                  <a:lnTo>
                    <a:pt x="1515884" y="1354697"/>
                  </a:lnTo>
                  <a:lnTo>
                    <a:pt x="1517695" y="1361941"/>
                  </a:lnTo>
                  <a:lnTo>
                    <a:pt x="1520713" y="1365563"/>
                  </a:lnTo>
                  <a:lnTo>
                    <a:pt x="1523732" y="1374618"/>
                  </a:lnTo>
                  <a:lnTo>
                    <a:pt x="1532184" y="1383674"/>
                  </a:lnTo>
                  <a:lnTo>
                    <a:pt x="1532787" y="1386089"/>
                  </a:lnTo>
                  <a:lnTo>
                    <a:pt x="1538221" y="1390918"/>
                  </a:lnTo>
                  <a:lnTo>
                    <a:pt x="1535806" y="1393937"/>
                  </a:lnTo>
                  <a:lnTo>
                    <a:pt x="1532184" y="1393333"/>
                  </a:lnTo>
                  <a:lnTo>
                    <a:pt x="1529165" y="1406614"/>
                  </a:lnTo>
                  <a:lnTo>
                    <a:pt x="1523128" y="1404200"/>
                  </a:lnTo>
                  <a:lnTo>
                    <a:pt x="1520110" y="1404803"/>
                  </a:lnTo>
                  <a:lnTo>
                    <a:pt x="1514073" y="1407822"/>
                  </a:lnTo>
                  <a:lnTo>
                    <a:pt x="1508639" y="1409029"/>
                  </a:lnTo>
                  <a:lnTo>
                    <a:pt x="1506225" y="1407822"/>
                  </a:lnTo>
                  <a:lnTo>
                    <a:pt x="1501999" y="1398766"/>
                  </a:lnTo>
                  <a:lnTo>
                    <a:pt x="1498980" y="1396955"/>
                  </a:lnTo>
                  <a:lnTo>
                    <a:pt x="1493547" y="1397559"/>
                  </a:lnTo>
                  <a:lnTo>
                    <a:pt x="1491736" y="1399370"/>
                  </a:lnTo>
                  <a:lnTo>
                    <a:pt x="1488114" y="1396955"/>
                  </a:lnTo>
                  <a:lnTo>
                    <a:pt x="1482680" y="1392126"/>
                  </a:lnTo>
                  <a:lnTo>
                    <a:pt x="1485095" y="1383674"/>
                  </a:lnTo>
                  <a:lnTo>
                    <a:pt x="1488114" y="1379448"/>
                  </a:lnTo>
                  <a:lnTo>
                    <a:pt x="1486303" y="1371600"/>
                  </a:lnTo>
                  <a:lnTo>
                    <a:pt x="1483284" y="1374618"/>
                  </a:lnTo>
                  <a:lnTo>
                    <a:pt x="1475436" y="1376430"/>
                  </a:lnTo>
                  <a:lnTo>
                    <a:pt x="1470606" y="1376430"/>
                  </a:lnTo>
                  <a:lnTo>
                    <a:pt x="1470003" y="1381259"/>
                  </a:lnTo>
                  <a:lnTo>
                    <a:pt x="1460947" y="1387900"/>
                  </a:lnTo>
                  <a:lnTo>
                    <a:pt x="1459740" y="1390315"/>
                  </a:lnTo>
                  <a:lnTo>
                    <a:pt x="1462758" y="1395144"/>
                  </a:lnTo>
                  <a:lnTo>
                    <a:pt x="1457929" y="1398163"/>
                  </a:lnTo>
                  <a:lnTo>
                    <a:pt x="1451288" y="1399370"/>
                  </a:lnTo>
                  <a:lnTo>
                    <a:pt x="1448873" y="1395748"/>
                  </a:lnTo>
                  <a:lnTo>
                    <a:pt x="1448270" y="1390918"/>
                  </a:lnTo>
                  <a:lnTo>
                    <a:pt x="1445855" y="1387900"/>
                  </a:lnTo>
                  <a:lnTo>
                    <a:pt x="1439214" y="1384278"/>
                  </a:lnTo>
                  <a:lnTo>
                    <a:pt x="1436799" y="1386692"/>
                  </a:lnTo>
                  <a:lnTo>
                    <a:pt x="1430762" y="1384881"/>
                  </a:lnTo>
                  <a:lnTo>
                    <a:pt x="1428348" y="1388503"/>
                  </a:lnTo>
                  <a:lnTo>
                    <a:pt x="1416274" y="1379448"/>
                  </a:lnTo>
                  <a:lnTo>
                    <a:pt x="1409029" y="1379448"/>
                  </a:lnTo>
                  <a:lnTo>
                    <a:pt x="1402992" y="1382466"/>
                  </a:lnTo>
                  <a:lnTo>
                    <a:pt x="1400577" y="1387296"/>
                  </a:lnTo>
                  <a:lnTo>
                    <a:pt x="1394541" y="1384278"/>
                  </a:lnTo>
                  <a:lnTo>
                    <a:pt x="1389711" y="1385485"/>
                  </a:lnTo>
                  <a:lnTo>
                    <a:pt x="1386089" y="1383070"/>
                  </a:lnTo>
                  <a:lnTo>
                    <a:pt x="1385485" y="1375222"/>
                  </a:lnTo>
                  <a:lnTo>
                    <a:pt x="1383674" y="1371600"/>
                  </a:lnTo>
                  <a:lnTo>
                    <a:pt x="1386089" y="1365563"/>
                  </a:lnTo>
                  <a:lnTo>
                    <a:pt x="1381863" y="1360733"/>
                  </a:lnTo>
                  <a:lnTo>
                    <a:pt x="1378845" y="1364356"/>
                  </a:lnTo>
                  <a:lnTo>
                    <a:pt x="1378241" y="1369185"/>
                  </a:lnTo>
                  <a:lnTo>
                    <a:pt x="1374015" y="1369789"/>
                  </a:lnTo>
                  <a:lnTo>
                    <a:pt x="1372808" y="1372204"/>
                  </a:lnTo>
                  <a:lnTo>
                    <a:pt x="1375222" y="1380655"/>
                  </a:lnTo>
                  <a:lnTo>
                    <a:pt x="1374619" y="1382466"/>
                  </a:lnTo>
                  <a:lnTo>
                    <a:pt x="1368582" y="1389711"/>
                  </a:lnTo>
                  <a:lnTo>
                    <a:pt x="1367978" y="1395748"/>
                  </a:lnTo>
                  <a:lnTo>
                    <a:pt x="1370393" y="1397559"/>
                  </a:lnTo>
                  <a:lnTo>
                    <a:pt x="1371600" y="1406011"/>
                  </a:lnTo>
                  <a:lnTo>
                    <a:pt x="1369789" y="1409029"/>
                  </a:lnTo>
                  <a:lnTo>
                    <a:pt x="1370996" y="1414463"/>
                  </a:lnTo>
                  <a:lnTo>
                    <a:pt x="1364959" y="1414463"/>
                  </a:lnTo>
                  <a:lnTo>
                    <a:pt x="1363752" y="1415670"/>
                  </a:lnTo>
                  <a:lnTo>
                    <a:pt x="1352282" y="1419292"/>
                  </a:lnTo>
                  <a:lnTo>
                    <a:pt x="1348660" y="1424725"/>
                  </a:lnTo>
                  <a:lnTo>
                    <a:pt x="1341415" y="1428951"/>
                  </a:lnTo>
                  <a:lnTo>
                    <a:pt x="1335378" y="1430159"/>
                  </a:lnTo>
                  <a:lnTo>
                    <a:pt x="1335378" y="1436196"/>
                  </a:lnTo>
                  <a:lnTo>
                    <a:pt x="1339604" y="1441629"/>
                  </a:lnTo>
                  <a:lnTo>
                    <a:pt x="1338397" y="1451288"/>
                  </a:lnTo>
                  <a:lnTo>
                    <a:pt x="1332964" y="1453703"/>
                  </a:lnTo>
                  <a:lnTo>
                    <a:pt x="1329341" y="1457929"/>
                  </a:lnTo>
                  <a:lnTo>
                    <a:pt x="1326927" y="1457325"/>
                  </a:lnTo>
                  <a:lnTo>
                    <a:pt x="1318475" y="1462155"/>
                  </a:lnTo>
                  <a:lnTo>
                    <a:pt x="1313041" y="1459740"/>
                  </a:lnTo>
                  <a:lnTo>
                    <a:pt x="1302779" y="1465173"/>
                  </a:lnTo>
                  <a:lnTo>
                    <a:pt x="1297949" y="1468795"/>
                  </a:lnTo>
                  <a:lnTo>
                    <a:pt x="1294327" y="1468192"/>
                  </a:lnTo>
                  <a:lnTo>
                    <a:pt x="1293723" y="1462758"/>
                  </a:lnTo>
                  <a:lnTo>
                    <a:pt x="1287082" y="1457929"/>
                  </a:lnTo>
                  <a:lnTo>
                    <a:pt x="1282253" y="1457325"/>
                  </a:lnTo>
                  <a:lnTo>
                    <a:pt x="1281046" y="1463362"/>
                  </a:lnTo>
                  <a:lnTo>
                    <a:pt x="1287082" y="1466380"/>
                  </a:lnTo>
                  <a:lnTo>
                    <a:pt x="1285875" y="1474832"/>
                  </a:lnTo>
                  <a:lnTo>
                    <a:pt x="1284064" y="1477247"/>
                  </a:lnTo>
                  <a:lnTo>
                    <a:pt x="1279235" y="1476643"/>
                  </a:lnTo>
                  <a:lnTo>
                    <a:pt x="1281046" y="1483888"/>
                  </a:lnTo>
                  <a:lnTo>
                    <a:pt x="1279235" y="1486906"/>
                  </a:lnTo>
                  <a:lnTo>
                    <a:pt x="1271386" y="1480869"/>
                  </a:lnTo>
                  <a:lnTo>
                    <a:pt x="1264142" y="1479662"/>
                  </a:lnTo>
                  <a:lnTo>
                    <a:pt x="1257501" y="1480869"/>
                  </a:lnTo>
                  <a:lnTo>
                    <a:pt x="1253879" y="1477247"/>
                  </a:lnTo>
                  <a:lnTo>
                    <a:pt x="1254483" y="1473021"/>
                  </a:lnTo>
                  <a:lnTo>
                    <a:pt x="1253275" y="1468192"/>
                  </a:lnTo>
                  <a:lnTo>
                    <a:pt x="1247842" y="1463966"/>
                  </a:lnTo>
                  <a:lnTo>
                    <a:pt x="1241201" y="1460344"/>
                  </a:lnTo>
                  <a:lnTo>
                    <a:pt x="1237579" y="1456118"/>
                  </a:lnTo>
                  <a:lnTo>
                    <a:pt x="1231542" y="1453703"/>
                  </a:lnTo>
                  <a:lnTo>
                    <a:pt x="1232750" y="1440422"/>
                  </a:lnTo>
                  <a:lnTo>
                    <a:pt x="1238787" y="1434988"/>
                  </a:lnTo>
                  <a:lnTo>
                    <a:pt x="1243013" y="1424725"/>
                  </a:lnTo>
                  <a:lnTo>
                    <a:pt x="1246635" y="1428951"/>
                  </a:lnTo>
                  <a:lnTo>
                    <a:pt x="1255087" y="1431970"/>
                  </a:lnTo>
                  <a:lnTo>
                    <a:pt x="1254483" y="1436196"/>
                  </a:lnTo>
                  <a:lnTo>
                    <a:pt x="1268368" y="1436196"/>
                  </a:lnTo>
                  <a:lnTo>
                    <a:pt x="1269575" y="1431970"/>
                  </a:lnTo>
                  <a:lnTo>
                    <a:pt x="1275009" y="1428348"/>
                  </a:lnTo>
                  <a:lnTo>
                    <a:pt x="1278631" y="1431970"/>
                  </a:lnTo>
                  <a:lnTo>
                    <a:pt x="1278027" y="1436196"/>
                  </a:lnTo>
                  <a:lnTo>
                    <a:pt x="1281649" y="1442836"/>
                  </a:lnTo>
                  <a:lnTo>
                    <a:pt x="1288894" y="1440422"/>
                  </a:lnTo>
                  <a:lnTo>
                    <a:pt x="1289497" y="1436799"/>
                  </a:lnTo>
                  <a:lnTo>
                    <a:pt x="1294327" y="1436196"/>
                  </a:lnTo>
                  <a:lnTo>
                    <a:pt x="1297949" y="1427744"/>
                  </a:lnTo>
                  <a:lnTo>
                    <a:pt x="1297949" y="1421707"/>
                  </a:lnTo>
                  <a:lnTo>
                    <a:pt x="1308212" y="1419896"/>
                  </a:lnTo>
                  <a:lnTo>
                    <a:pt x="1308212" y="1411444"/>
                  </a:lnTo>
                  <a:lnTo>
                    <a:pt x="1304590" y="1412651"/>
                  </a:lnTo>
                  <a:lnTo>
                    <a:pt x="1299760" y="1410840"/>
                  </a:lnTo>
                  <a:lnTo>
                    <a:pt x="1297949" y="1405407"/>
                  </a:lnTo>
                  <a:lnTo>
                    <a:pt x="1290705" y="1404200"/>
                  </a:lnTo>
                  <a:lnTo>
                    <a:pt x="1296742" y="1386089"/>
                  </a:lnTo>
                  <a:lnTo>
                    <a:pt x="1303382" y="1384278"/>
                  </a:lnTo>
                  <a:lnTo>
                    <a:pt x="1304590" y="1377033"/>
                  </a:lnTo>
                  <a:lnTo>
                    <a:pt x="1304590" y="1367978"/>
                  </a:lnTo>
                  <a:lnTo>
                    <a:pt x="1301571" y="1364959"/>
                  </a:lnTo>
                  <a:lnTo>
                    <a:pt x="1294930" y="1365563"/>
                  </a:lnTo>
                  <a:lnTo>
                    <a:pt x="1289497" y="1357111"/>
                  </a:lnTo>
                  <a:lnTo>
                    <a:pt x="1289497" y="1348056"/>
                  </a:lnTo>
                  <a:lnTo>
                    <a:pt x="1288894" y="1344434"/>
                  </a:lnTo>
                  <a:lnTo>
                    <a:pt x="1293119" y="1343226"/>
                  </a:lnTo>
                  <a:lnTo>
                    <a:pt x="1293119" y="1339000"/>
                  </a:lnTo>
                  <a:lnTo>
                    <a:pt x="1299156" y="1332360"/>
                  </a:lnTo>
                  <a:lnTo>
                    <a:pt x="1300364" y="1328738"/>
                  </a:lnTo>
                  <a:lnTo>
                    <a:pt x="1305193" y="1330549"/>
                  </a:lnTo>
                  <a:lnTo>
                    <a:pt x="1304590" y="1337189"/>
                  </a:lnTo>
                  <a:lnTo>
                    <a:pt x="1308212" y="1340208"/>
                  </a:lnTo>
                  <a:lnTo>
                    <a:pt x="1314853" y="1340208"/>
                  </a:lnTo>
                  <a:lnTo>
                    <a:pt x="1323304" y="1334775"/>
                  </a:lnTo>
                  <a:lnTo>
                    <a:pt x="1324512" y="1332963"/>
                  </a:lnTo>
                  <a:lnTo>
                    <a:pt x="1325115" y="1324512"/>
                  </a:lnTo>
                  <a:lnTo>
                    <a:pt x="1323908" y="1321493"/>
                  </a:lnTo>
                  <a:lnTo>
                    <a:pt x="1328134" y="1314249"/>
                  </a:lnTo>
                  <a:lnTo>
                    <a:pt x="1324512" y="1311230"/>
                  </a:lnTo>
                  <a:lnTo>
                    <a:pt x="1325115" y="1305193"/>
                  </a:lnTo>
                  <a:lnTo>
                    <a:pt x="1319682" y="1304590"/>
                  </a:lnTo>
                  <a:lnTo>
                    <a:pt x="1317267" y="1298553"/>
                  </a:lnTo>
                  <a:lnTo>
                    <a:pt x="1313041" y="1296742"/>
                  </a:lnTo>
                  <a:lnTo>
                    <a:pt x="1311834" y="1293119"/>
                  </a:lnTo>
                  <a:lnTo>
                    <a:pt x="1311230" y="1284668"/>
                  </a:lnTo>
                  <a:lnTo>
                    <a:pt x="1308212" y="1284668"/>
                  </a:lnTo>
                  <a:lnTo>
                    <a:pt x="1310627" y="1273801"/>
                  </a:lnTo>
                  <a:lnTo>
                    <a:pt x="1310023" y="1270783"/>
                  </a:lnTo>
                  <a:lnTo>
                    <a:pt x="1303382" y="1264746"/>
                  </a:lnTo>
                  <a:lnTo>
                    <a:pt x="1299156" y="1262934"/>
                  </a:lnTo>
                  <a:lnTo>
                    <a:pt x="1290101" y="1263538"/>
                  </a:lnTo>
                  <a:lnTo>
                    <a:pt x="1277423" y="1271386"/>
                  </a:lnTo>
                  <a:lnTo>
                    <a:pt x="1273198" y="1277423"/>
                  </a:lnTo>
                  <a:lnTo>
                    <a:pt x="1263538" y="1280442"/>
                  </a:lnTo>
                  <a:lnTo>
                    <a:pt x="1256898" y="1272594"/>
                  </a:lnTo>
                  <a:lnTo>
                    <a:pt x="1250861" y="1274405"/>
                  </a:lnTo>
                  <a:lnTo>
                    <a:pt x="1247842" y="1273197"/>
                  </a:lnTo>
                  <a:lnTo>
                    <a:pt x="1236976" y="1278027"/>
                  </a:lnTo>
                  <a:lnTo>
                    <a:pt x="1230335" y="1279234"/>
                  </a:lnTo>
                  <a:lnTo>
                    <a:pt x="1212224" y="1275612"/>
                  </a:lnTo>
                  <a:lnTo>
                    <a:pt x="1209809" y="1273801"/>
                  </a:lnTo>
                  <a:lnTo>
                    <a:pt x="1200150" y="1272594"/>
                  </a:lnTo>
                  <a:lnTo>
                    <a:pt x="1192302" y="1270179"/>
                  </a:lnTo>
                  <a:lnTo>
                    <a:pt x="1188680" y="1270783"/>
                  </a:lnTo>
                  <a:lnTo>
                    <a:pt x="1184454" y="1269575"/>
                  </a:lnTo>
                  <a:lnTo>
                    <a:pt x="1182039" y="1272594"/>
                  </a:lnTo>
                  <a:lnTo>
                    <a:pt x="1177813" y="1264142"/>
                  </a:lnTo>
                  <a:lnTo>
                    <a:pt x="1176606" y="1257501"/>
                  </a:lnTo>
                  <a:lnTo>
                    <a:pt x="1182039" y="1250257"/>
                  </a:lnTo>
                  <a:lnTo>
                    <a:pt x="1188076" y="1249653"/>
                  </a:lnTo>
                  <a:lnTo>
                    <a:pt x="1189284" y="1246635"/>
                  </a:lnTo>
                  <a:lnTo>
                    <a:pt x="1184454" y="1244220"/>
                  </a:lnTo>
                  <a:lnTo>
                    <a:pt x="1179021" y="1235768"/>
                  </a:lnTo>
                  <a:lnTo>
                    <a:pt x="1188680" y="1233353"/>
                  </a:lnTo>
                  <a:lnTo>
                    <a:pt x="1186869" y="1241202"/>
                  </a:lnTo>
                  <a:lnTo>
                    <a:pt x="1195924" y="1243616"/>
                  </a:lnTo>
                  <a:lnTo>
                    <a:pt x="1198943" y="1251464"/>
                  </a:lnTo>
                  <a:lnTo>
                    <a:pt x="1201961" y="1251464"/>
                  </a:lnTo>
                  <a:lnTo>
                    <a:pt x="1205583" y="1247842"/>
                  </a:lnTo>
                  <a:lnTo>
                    <a:pt x="1207998" y="1247238"/>
                  </a:lnTo>
                  <a:lnTo>
                    <a:pt x="1223091" y="1240598"/>
                  </a:lnTo>
                  <a:lnTo>
                    <a:pt x="1224902" y="1233957"/>
                  </a:lnTo>
                  <a:lnTo>
                    <a:pt x="1221280" y="1233957"/>
                  </a:lnTo>
                  <a:lnTo>
                    <a:pt x="1214035" y="1236976"/>
                  </a:lnTo>
                  <a:lnTo>
                    <a:pt x="1204376" y="1235165"/>
                  </a:lnTo>
                  <a:lnTo>
                    <a:pt x="1201358" y="1238787"/>
                  </a:lnTo>
                  <a:lnTo>
                    <a:pt x="1191095" y="1234561"/>
                  </a:lnTo>
                  <a:lnTo>
                    <a:pt x="1192302" y="1229128"/>
                  </a:lnTo>
                  <a:lnTo>
                    <a:pt x="1196528" y="1226109"/>
                  </a:lnTo>
                  <a:lnTo>
                    <a:pt x="1192302" y="1218261"/>
                  </a:lnTo>
                  <a:lnTo>
                    <a:pt x="1195924" y="1214639"/>
                  </a:lnTo>
                  <a:lnTo>
                    <a:pt x="1197132" y="1220072"/>
                  </a:lnTo>
                  <a:lnTo>
                    <a:pt x="1202565" y="1230335"/>
                  </a:lnTo>
                  <a:lnTo>
                    <a:pt x="1204376" y="1223694"/>
                  </a:lnTo>
                  <a:lnTo>
                    <a:pt x="1206791" y="1217657"/>
                  </a:lnTo>
                  <a:lnTo>
                    <a:pt x="1203772" y="1213431"/>
                  </a:lnTo>
                  <a:lnTo>
                    <a:pt x="1203169" y="1207998"/>
                  </a:lnTo>
                  <a:lnTo>
                    <a:pt x="1209809" y="1203772"/>
                  </a:lnTo>
                  <a:lnTo>
                    <a:pt x="1209206" y="1200150"/>
                  </a:lnTo>
                  <a:lnTo>
                    <a:pt x="1201358" y="1198943"/>
                  </a:lnTo>
                  <a:lnTo>
                    <a:pt x="1178417" y="1201357"/>
                  </a:lnTo>
                  <a:lnTo>
                    <a:pt x="1172984" y="1197132"/>
                  </a:lnTo>
                  <a:lnTo>
                    <a:pt x="1169965" y="1198943"/>
                  </a:lnTo>
                  <a:lnTo>
                    <a:pt x="1169362" y="1202565"/>
                  </a:lnTo>
                  <a:lnTo>
                    <a:pt x="1172380" y="1207394"/>
                  </a:lnTo>
                  <a:lnTo>
                    <a:pt x="1171173" y="1211017"/>
                  </a:lnTo>
                  <a:lnTo>
                    <a:pt x="1165739" y="1212224"/>
                  </a:lnTo>
                  <a:lnTo>
                    <a:pt x="1160910" y="1217054"/>
                  </a:lnTo>
                  <a:lnTo>
                    <a:pt x="1161513" y="1234561"/>
                  </a:lnTo>
                  <a:lnTo>
                    <a:pt x="1156080" y="1236976"/>
                  </a:lnTo>
                  <a:lnTo>
                    <a:pt x="1152458" y="1235165"/>
                  </a:lnTo>
                  <a:lnTo>
                    <a:pt x="1146421" y="1241202"/>
                  </a:lnTo>
                  <a:lnTo>
                    <a:pt x="1139780" y="1238183"/>
                  </a:lnTo>
                  <a:lnTo>
                    <a:pt x="1125895" y="1236976"/>
                  </a:lnTo>
                  <a:lnTo>
                    <a:pt x="1126499" y="1233353"/>
                  </a:lnTo>
                  <a:lnTo>
                    <a:pt x="1119255" y="1232146"/>
                  </a:lnTo>
                  <a:lnTo>
                    <a:pt x="1119255" y="1225505"/>
                  </a:lnTo>
                  <a:lnTo>
                    <a:pt x="1116840" y="1223091"/>
                  </a:lnTo>
                  <a:lnTo>
                    <a:pt x="1109596" y="1223694"/>
                  </a:lnTo>
                  <a:lnTo>
                    <a:pt x="1108992" y="1217054"/>
                  </a:lnTo>
                  <a:lnTo>
                    <a:pt x="1107181" y="1215242"/>
                  </a:lnTo>
                  <a:lnTo>
                    <a:pt x="1102955" y="1217054"/>
                  </a:lnTo>
                  <a:lnTo>
                    <a:pt x="1101144" y="1223091"/>
                  </a:lnTo>
                  <a:lnTo>
                    <a:pt x="1101747" y="1232146"/>
                  </a:lnTo>
                  <a:lnTo>
                    <a:pt x="1107784" y="1243013"/>
                  </a:lnTo>
                  <a:lnTo>
                    <a:pt x="1107784" y="1252068"/>
                  </a:lnTo>
                  <a:lnTo>
                    <a:pt x="1112010" y="1252068"/>
                  </a:lnTo>
                  <a:lnTo>
                    <a:pt x="1113218" y="1254483"/>
                  </a:lnTo>
                  <a:lnTo>
                    <a:pt x="1117444" y="1255690"/>
                  </a:lnTo>
                  <a:lnTo>
                    <a:pt x="1131329" y="1256897"/>
                  </a:lnTo>
                  <a:lnTo>
                    <a:pt x="1136762" y="1255086"/>
                  </a:lnTo>
                  <a:lnTo>
                    <a:pt x="1139780" y="1256294"/>
                  </a:lnTo>
                  <a:lnTo>
                    <a:pt x="1141591" y="1261123"/>
                  </a:lnTo>
                  <a:lnTo>
                    <a:pt x="1141591" y="1265349"/>
                  </a:lnTo>
                  <a:lnTo>
                    <a:pt x="1136158" y="1265349"/>
                  </a:lnTo>
                  <a:lnTo>
                    <a:pt x="1135554" y="1269575"/>
                  </a:lnTo>
                  <a:lnTo>
                    <a:pt x="1137366" y="1275612"/>
                  </a:lnTo>
                  <a:lnTo>
                    <a:pt x="1130121" y="1277423"/>
                  </a:lnTo>
                  <a:lnTo>
                    <a:pt x="1125895" y="1285875"/>
                  </a:lnTo>
                  <a:lnTo>
                    <a:pt x="1116840" y="1287686"/>
                  </a:lnTo>
                  <a:lnTo>
                    <a:pt x="1111407" y="1284668"/>
                  </a:lnTo>
                  <a:lnTo>
                    <a:pt x="1109596" y="1279838"/>
                  </a:lnTo>
                  <a:lnTo>
                    <a:pt x="1105973" y="1275612"/>
                  </a:lnTo>
                  <a:lnTo>
                    <a:pt x="1099936" y="1262934"/>
                  </a:lnTo>
                  <a:lnTo>
                    <a:pt x="1098125" y="1255690"/>
                  </a:lnTo>
                  <a:lnTo>
                    <a:pt x="1095711" y="1255690"/>
                  </a:lnTo>
                  <a:lnTo>
                    <a:pt x="1096918" y="1265349"/>
                  </a:lnTo>
                  <a:lnTo>
                    <a:pt x="1092088" y="1267764"/>
                  </a:lnTo>
                  <a:lnTo>
                    <a:pt x="1093899" y="1271386"/>
                  </a:lnTo>
                  <a:lnTo>
                    <a:pt x="1090881" y="1280442"/>
                  </a:lnTo>
                  <a:lnTo>
                    <a:pt x="1098729" y="1280442"/>
                  </a:lnTo>
                  <a:lnTo>
                    <a:pt x="1099333" y="1284064"/>
                  </a:lnTo>
                  <a:lnTo>
                    <a:pt x="1095107" y="1287686"/>
                  </a:lnTo>
                  <a:lnTo>
                    <a:pt x="1092692" y="1291912"/>
                  </a:lnTo>
                  <a:lnTo>
                    <a:pt x="1093899" y="1297949"/>
                  </a:lnTo>
                  <a:lnTo>
                    <a:pt x="1085448" y="1300967"/>
                  </a:lnTo>
                  <a:lnTo>
                    <a:pt x="1087259" y="1308212"/>
                  </a:lnTo>
                  <a:lnTo>
                    <a:pt x="1085448" y="1314852"/>
                  </a:lnTo>
                  <a:lnTo>
                    <a:pt x="1081222" y="1314852"/>
                  </a:lnTo>
                  <a:lnTo>
                    <a:pt x="1078807" y="1317871"/>
                  </a:lnTo>
                  <a:lnTo>
                    <a:pt x="1087259" y="1325115"/>
                  </a:lnTo>
                  <a:lnTo>
                    <a:pt x="1091485" y="1326926"/>
                  </a:lnTo>
                  <a:lnTo>
                    <a:pt x="1094503" y="1324512"/>
                  </a:lnTo>
                  <a:lnTo>
                    <a:pt x="1098729" y="1324512"/>
                  </a:lnTo>
                  <a:lnTo>
                    <a:pt x="1107784" y="1333567"/>
                  </a:lnTo>
                  <a:lnTo>
                    <a:pt x="1098729" y="1343226"/>
                  </a:lnTo>
                  <a:lnTo>
                    <a:pt x="1096314" y="1348660"/>
                  </a:lnTo>
                  <a:lnTo>
                    <a:pt x="1092692" y="1352885"/>
                  </a:lnTo>
                  <a:lnTo>
                    <a:pt x="1092692" y="1364356"/>
                  </a:lnTo>
                  <a:lnTo>
                    <a:pt x="1087259" y="1369185"/>
                  </a:lnTo>
                  <a:lnTo>
                    <a:pt x="1086655" y="1372807"/>
                  </a:lnTo>
                  <a:lnTo>
                    <a:pt x="1090277" y="1374618"/>
                  </a:lnTo>
                  <a:lnTo>
                    <a:pt x="1099333" y="1373411"/>
                  </a:lnTo>
                  <a:lnTo>
                    <a:pt x="1107181" y="1375222"/>
                  </a:lnTo>
                  <a:lnTo>
                    <a:pt x="1111407" y="1373411"/>
                  </a:lnTo>
                  <a:lnTo>
                    <a:pt x="1115633" y="1377033"/>
                  </a:lnTo>
                  <a:lnTo>
                    <a:pt x="1118047" y="1383070"/>
                  </a:lnTo>
                  <a:lnTo>
                    <a:pt x="1112614" y="1387296"/>
                  </a:lnTo>
                  <a:lnTo>
                    <a:pt x="1116840" y="1396352"/>
                  </a:lnTo>
                  <a:lnTo>
                    <a:pt x="1122273" y="1400577"/>
                  </a:lnTo>
                  <a:lnTo>
                    <a:pt x="1124688" y="1408426"/>
                  </a:lnTo>
                  <a:lnTo>
                    <a:pt x="1128914" y="1410840"/>
                  </a:lnTo>
                  <a:lnTo>
                    <a:pt x="1130121" y="1417481"/>
                  </a:lnTo>
                  <a:lnTo>
                    <a:pt x="1133140" y="1419896"/>
                  </a:lnTo>
                  <a:lnTo>
                    <a:pt x="1133140" y="1426537"/>
                  </a:lnTo>
                  <a:lnTo>
                    <a:pt x="1135554" y="1428951"/>
                  </a:lnTo>
                  <a:lnTo>
                    <a:pt x="1134951" y="1432574"/>
                  </a:lnTo>
                  <a:lnTo>
                    <a:pt x="1131329" y="1434988"/>
                  </a:lnTo>
                  <a:lnTo>
                    <a:pt x="1129517" y="1441629"/>
                  </a:lnTo>
                  <a:lnTo>
                    <a:pt x="1125292" y="1444648"/>
                  </a:lnTo>
                  <a:lnTo>
                    <a:pt x="1119858" y="1455514"/>
                  </a:lnTo>
                  <a:lnTo>
                    <a:pt x="1117444" y="1465777"/>
                  </a:lnTo>
                  <a:lnTo>
                    <a:pt x="1119858" y="1470606"/>
                  </a:lnTo>
                  <a:lnTo>
                    <a:pt x="1118651" y="1480869"/>
                  </a:lnTo>
                  <a:lnTo>
                    <a:pt x="1122273" y="1481473"/>
                  </a:lnTo>
                  <a:lnTo>
                    <a:pt x="1124688" y="1488717"/>
                  </a:lnTo>
                  <a:lnTo>
                    <a:pt x="1123481" y="1490528"/>
                  </a:lnTo>
                  <a:lnTo>
                    <a:pt x="1124688" y="1495962"/>
                  </a:lnTo>
                  <a:lnTo>
                    <a:pt x="1121670" y="1498980"/>
                  </a:lnTo>
                  <a:lnTo>
                    <a:pt x="1121670" y="1504413"/>
                  </a:lnTo>
                  <a:lnTo>
                    <a:pt x="1118651" y="1508639"/>
                  </a:lnTo>
                  <a:lnTo>
                    <a:pt x="1121670" y="1510450"/>
                  </a:lnTo>
                  <a:lnTo>
                    <a:pt x="1124688" y="1519506"/>
                  </a:lnTo>
                  <a:lnTo>
                    <a:pt x="1118047" y="1520713"/>
                  </a:lnTo>
                  <a:lnTo>
                    <a:pt x="1113821" y="1524335"/>
                  </a:lnTo>
                  <a:lnTo>
                    <a:pt x="1110199" y="1531580"/>
                  </a:lnTo>
                  <a:lnTo>
                    <a:pt x="1106577" y="1535806"/>
                  </a:lnTo>
                  <a:lnTo>
                    <a:pt x="1096314" y="1540635"/>
                  </a:lnTo>
                  <a:lnTo>
                    <a:pt x="1095107" y="1538221"/>
                  </a:lnTo>
                  <a:lnTo>
                    <a:pt x="1090881" y="1538824"/>
                  </a:lnTo>
                  <a:lnTo>
                    <a:pt x="1088466" y="1543050"/>
                  </a:lnTo>
                  <a:lnTo>
                    <a:pt x="1084240" y="1544258"/>
                  </a:lnTo>
                  <a:lnTo>
                    <a:pt x="1082429" y="1548483"/>
                  </a:lnTo>
                  <a:lnTo>
                    <a:pt x="1077600" y="1547276"/>
                  </a:lnTo>
                  <a:lnTo>
                    <a:pt x="1069148" y="1552106"/>
                  </a:lnTo>
                  <a:lnTo>
                    <a:pt x="1066733" y="1555728"/>
                  </a:lnTo>
                  <a:lnTo>
                    <a:pt x="1057678" y="1556935"/>
                  </a:lnTo>
                  <a:lnTo>
                    <a:pt x="1054659" y="1564180"/>
                  </a:lnTo>
                  <a:lnTo>
                    <a:pt x="1049226" y="1566594"/>
                  </a:lnTo>
                  <a:lnTo>
                    <a:pt x="1049226" y="1575046"/>
                  </a:lnTo>
                  <a:lnTo>
                    <a:pt x="1046811" y="1579272"/>
                  </a:lnTo>
                  <a:lnTo>
                    <a:pt x="1043792" y="1579272"/>
                  </a:lnTo>
                  <a:lnTo>
                    <a:pt x="1043189" y="1584705"/>
                  </a:lnTo>
                  <a:lnTo>
                    <a:pt x="1041378" y="1588327"/>
                  </a:lnTo>
                  <a:lnTo>
                    <a:pt x="1044396" y="1596175"/>
                  </a:lnTo>
                  <a:lnTo>
                    <a:pt x="1048018" y="1593760"/>
                  </a:lnTo>
                  <a:lnTo>
                    <a:pt x="1052244" y="1596779"/>
                  </a:lnTo>
                  <a:lnTo>
                    <a:pt x="1057678" y="1596779"/>
                  </a:lnTo>
                  <a:lnTo>
                    <a:pt x="1061300" y="1601609"/>
                  </a:lnTo>
                  <a:lnTo>
                    <a:pt x="1065526" y="1602212"/>
                  </a:lnTo>
                  <a:lnTo>
                    <a:pt x="1069752" y="1599194"/>
                  </a:lnTo>
                  <a:lnTo>
                    <a:pt x="1075788" y="1599797"/>
                  </a:lnTo>
                  <a:lnTo>
                    <a:pt x="1080014" y="1606438"/>
                  </a:lnTo>
                  <a:lnTo>
                    <a:pt x="1074581" y="1609457"/>
                  </a:lnTo>
                  <a:lnTo>
                    <a:pt x="1079411" y="1611268"/>
                  </a:lnTo>
                  <a:lnTo>
                    <a:pt x="1086051" y="1608853"/>
                  </a:lnTo>
                  <a:lnTo>
                    <a:pt x="1084844" y="1613079"/>
                  </a:lnTo>
                  <a:lnTo>
                    <a:pt x="1078807" y="1617305"/>
                  </a:lnTo>
                  <a:lnTo>
                    <a:pt x="1069148" y="1615494"/>
                  </a:lnTo>
                  <a:lnTo>
                    <a:pt x="1066129" y="1619720"/>
                  </a:lnTo>
                  <a:lnTo>
                    <a:pt x="1060092" y="1623945"/>
                  </a:lnTo>
                  <a:lnTo>
                    <a:pt x="1056470" y="1628171"/>
                  </a:lnTo>
                  <a:lnTo>
                    <a:pt x="1043792" y="1631190"/>
                  </a:lnTo>
                  <a:lnTo>
                    <a:pt x="1043792" y="1634208"/>
                  </a:lnTo>
                  <a:lnTo>
                    <a:pt x="1041378" y="1637831"/>
                  </a:lnTo>
                  <a:lnTo>
                    <a:pt x="1036548" y="1640849"/>
                  </a:lnTo>
                  <a:lnTo>
                    <a:pt x="1027493" y="1641453"/>
                  </a:lnTo>
                  <a:lnTo>
                    <a:pt x="1022663" y="1639642"/>
                  </a:lnTo>
                  <a:lnTo>
                    <a:pt x="1020248" y="1637227"/>
                  </a:lnTo>
                  <a:lnTo>
                    <a:pt x="1011797" y="1635416"/>
                  </a:lnTo>
                  <a:lnTo>
                    <a:pt x="1005760" y="1640245"/>
                  </a:lnTo>
                  <a:lnTo>
                    <a:pt x="1002741" y="1645075"/>
                  </a:lnTo>
                  <a:lnTo>
                    <a:pt x="997912" y="1646886"/>
                  </a:lnTo>
                  <a:lnTo>
                    <a:pt x="994893" y="1642660"/>
                  </a:lnTo>
                  <a:lnTo>
                    <a:pt x="989460" y="1639642"/>
                  </a:lnTo>
                  <a:lnTo>
                    <a:pt x="990667" y="1634208"/>
                  </a:lnTo>
                  <a:lnTo>
                    <a:pt x="987045" y="1625757"/>
                  </a:lnTo>
                  <a:lnTo>
                    <a:pt x="982819" y="1620927"/>
                  </a:lnTo>
                  <a:lnTo>
                    <a:pt x="973764" y="1617908"/>
                  </a:lnTo>
                  <a:lnTo>
                    <a:pt x="970141" y="1622134"/>
                  </a:lnTo>
                  <a:lnTo>
                    <a:pt x="968934" y="1626360"/>
                  </a:lnTo>
                  <a:lnTo>
                    <a:pt x="962897" y="1625153"/>
                  </a:lnTo>
                  <a:lnTo>
                    <a:pt x="961086" y="1621531"/>
                  </a:lnTo>
                  <a:lnTo>
                    <a:pt x="957464" y="1620927"/>
                  </a:lnTo>
                  <a:lnTo>
                    <a:pt x="956860" y="1614286"/>
                  </a:lnTo>
                  <a:lnTo>
                    <a:pt x="959879" y="1610060"/>
                  </a:lnTo>
                  <a:lnTo>
                    <a:pt x="959275" y="1601609"/>
                  </a:lnTo>
                  <a:lnTo>
                    <a:pt x="954445" y="1598590"/>
                  </a:lnTo>
                  <a:lnTo>
                    <a:pt x="953238" y="1594968"/>
                  </a:lnTo>
                  <a:lnTo>
                    <a:pt x="949616" y="1593760"/>
                  </a:lnTo>
                  <a:lnTo>
                    <a:pt x="941164" y="1594364"/>
                  </a:lnTo>
                  <a:lnTo>
                    <a:pt x="937542" y="1588931"/>
                  </a:lnTo>
                  <a:lnTo>
                    <a:pt x="937542" y="1585912"/>
                  </a:lnTo>
                  <a:lnTo>
                    <a:pt x="929090" y="1585309"/>
                  </a:lnTo>
                  <a:lnTo>
                    <a:pt x="927883" y="1579875"/>
                  </a:lnTo>
                  <a:lnTo>
                    <a:pt x="923053" y="1575046"/>
                  </a:lnTo>
                  <a:lnTo>
                    <a:pt x="920035" y="1576857"/>
                  </a:lnTo>
                  <a:lnTo>
                    <a:pt x="918223" y="1584101"/>
                  </a:lnTo>
                  <a:lnTo>
                    <a:pt x="909168" y="1585309"/>
                  </a:lnTo>
                  <a:lnTo>
                    <a:pt x="909168" y="1581686"/>
                  </a:lnTo>
                  <a:lnTo>
                    <a:pt x="906149" y="1578064"/>
                  </a:lnTo>
                  <a:lnTo>
                    <a:pt x="903735" y="1572027"/>
                  </a:lnTo>
                  <a:lnTo>
                    <a:pt x="895283" y="1560557"/>
                  </a:lnTo>
                  <a:lnTo>
                    <a:pt x="886228" y="1562972"/>
                  </a:lnTo>
                  <a:lnTo>
                    <a:pt x="882605" y="1558143"/>
                  </a:lnTo>
                  <a:lnTo>
                    <a:pt x="875965" y="1565387"/>
                  </a:lnTo>
                  <a:lnTo>
                    <a:pt x="872946" y="1566594"/>
                  </a:lnTo>
                  <a:lnTo>
                    <a:pt x="869928" y="1558746"/>
                  </a:lnTo>
                  <a:lnTo>
                    <a:pt x="862683" y="1559350"/>
                  </a:lnTo>
                  <a:lnTo>
                    <a:pt x="859665" y="1561765"/>
                  </a:lnTo>
                  <a:lnTo>
                    <a:pt x="855439" y="1559350"/>
                  </a:lnTo>
                  <a:lnTo>
                    <a:pt x="857854" y="1549087"/>
                  </a:lnTo>
                  <a:lnTo>
                    <a:pt x="860872" y="1545465"/>
                  </a:lnTo>
                  <a:lnTo>
                    <a:pt x="856043" y="1541239"/>
                  </a:lnTo>
                  <a:lnTo>
                    <a:pt x="856646" y="1534598"/>
                  </a:lnTo>
                  <a:lnTo>
                    <a:pt x="859061" y="1531580"/>
                  </a:lnTo>
                  <a:lnTo>
                    <a:pt x="859061" y="1524335"/>
                  </a:lnTo>
                  <a:lnTo>
                    <a:pt x="860872" y="1520713"/>
                  </a:lnTo>
                  <a:lnTo>
                    <a:pt x="857250" y="1518902"/>
                  </a:lnTo>
                  <a:lnTo>
                    <a:pt x="852420" y="1514676"/>
                  </a:lnTo>
                  <a:lnTo>
                    <a:pt x="842761" y="1514073"/>
                  </a:lnTo>
                  <a:lnTo>
                    <a:pt x="839139" y="1518902"/>
                  </a:lnTo>
                  <a:lnTo>
                    <a:pt x="833706" y="1523732"/>
                  </a:lnTo>
                  <a:lnTo>
                    <a:pt x="830687" y="1522524"/>
                  </a:lnTo>
                  <a:lnTo>
                    <a:pt x="828273" y="1518298"/>
                  </a:lnTo>
                  <a:lnTo>
                    <a:pt x="830084" y="1504413"/>
                  </a:lnTo>
                  <a:lnTo>
                    <a:pt x="828273" y="1501999"/>
                  </a:lnTo>
                  <a:lnTo>
                    <a:pt x="823443" y="1501395"/>
                  </a:lnTo>
                  <a:lnTo>
                    <a:pt x="822236" y="1497773"/>
                  </a:lnTo>
                  <a:lnTo>
                    <a:pt x="818613" y="1494754"/>
                  </a:lnTo>
                  <a:lnTo>
                    <a:pt x="818010" y="1491736"/>
                  </a:lnTo>
                  <a:lnTo>
                    <a:pt x="813784" y="1489321"/>
                  </a:lnTo>
                  <a:lnTo>
                    <a:pt x="811369" y="1485699"/>
                  </a:lnTo>
                  <a:lnTo>
                    <a:pt x="807143" y="1484491"/>
                  </a:lnTo>
                  <a:lnTo>
                    <a:pt x="802314" y="1488717"/>
                  </a:lnTo>
                  <a:lnTo>
                    <a:pt x="799295" y="1482680"/>
                  </a:lnTo>
                  <a:lnTo>
                    <a:pt x="801710" y="1476039"/>
                  </a:lnTo>
                  <a:lnTo>
                    <a:pt x="799295" y="1468795"/>
                  </a:lnTo>
                  <a:lnTo>
                    <a:pt x="804728" y="1457325"/>
                  </a:lnTo>
                  <a:lnTo>
                    <a:pt x="806539" y="1454910"/>
                  </a:lnTo>
                  <a:lnTo>
                    <a:pt x="811369" y="1453099"/>
                  </a:lnTo>
                  <a:lnTo>
                    <a:pt x="811973" y="1441629"/>
                  </a:lnTo>
                  <a:lnTo>
                    <a:pt x="809558" y="1436196"/>
                  </a:lnTo>
                  <a:lnTo>
                    <a:pt x="810162" y="1424122"/>
                  </a:lnTo>
                  <a:lnTo>
                    <a:pt x="806539" y="1419292"/>
                  </a:lnTo>
                  <a:lnTo>
                    <a:pt x="801106" y="1416274"/>
                  </a:lnTo>
                  <a:lnTo>
                    <a:pt x="801106" y="1410237"/>
                  </a:lnTo>
                  <a:lnTo>
                    <a:pt x="793862" y="1409633"/>
                  </a:lnTo>
                  <a:lnTo>
                    <a:pt x="793862" y="1417481"/>
                  </a:lnTo>
                  <a:lnTo>
                    <a:pt x="792051" y="1421707"/>
                  </a:lnTo>
                  <a:lnTo>
                    <a:pt x="788429" y="1424122"/>
                  </a:lnTo>
                  <a:lnTo>
                    <a:pt x="784806" y="1429555"/>
                  </a:lnTo>
                  <a:lnTo>
                    <a:pt x="781788" y="1429555"/>
                  </a:lnTo>
                  <a:lnTo>
                    <a:pt x="776958" y="1433177"/>
                  </a:lnTo>
                  <a:lnTo>
                    <a:pt x="766092" y="1425933"/>
                  </a:lnTo>
                  <a:lnTo>
                    <a:pt x="770921" y="1413859"/>
                  </a:lnTo>
                  <a:lnTo>
                    <a:pt x="766092" y="1411444"/>
                  </a:lnTo>
                  <a:lnTo>
                    <a:pt x="760055" y="1410840"/>
                  </a:lnTo>
                  <a:lnTo>
                    <a:pt x="755225" y="1408426"/>
                  </a:lnTo>
                  <a:lnTo>
                    <a:pt x="750396" y="1404200"/>
                  </a:lnTo>
                  <a:lnTo>
                    <a:pt x="749188" y="1401181"/>
                  </a:lnTo>
                  <a:lnTo>
                    <a:pt x="741944" y="1393937"/>
                  </a:lnTo>
                  <a:lnTo>
                    <a:pt x="743755" y="1386089"/>
                  </a:lnTo>
                  <a:lnTo>
                    <a:pt x="748585" y="1376430"/>
                  </a:lnTo>
                  <a:lnTo>
                    <a:pt x="753414" y="1372807"/>
                  </a:lnTo>
                  <a:lnTo>
                    <a:pt x="754622" y="1366167"/>
                  </a:lnTo>
                  <a:lnTo>
                    <a:pt x="760659" y="1367978"/>
                  </a:lnTo>
                  <a:lnTo>
                    <a:pt x="763073" y="1366167"/>
                  </a:lnTo>
                  <a:lnTo>
                    <a:pt x="763677" y="1360130"/>
                  </a:lnTo>
                  <a:lnTo>
                    <a:pt x="768507" y="1360130"/>
                  </a:lnTo>
                  <a:lnTo>
                    <a:pt x="772732" y="1353489"/>
                  </a:lnTo>
                  <a:lnTo>
                    <a:pt x="768507" y="1351074"/>
                  </a:lnTo>
                  <a:lnTo>
                    <a:pt x="761866" y="1356508"/>
                  </a:lnTo>
                  <a:lnTo>
                    <a:pt x="758244" y="1356508"/>
                  </a:lnTo>
                  <a:lnTo>
                    <a:pt x="750999" y="1352282"/>
                  </a:lnTo>
                  <a:lnTo>
                    <a:pt x="747981" y="1348660"/>
                  </a:lnTo>
                  <a:lnTo>
                    <a:pt x="742548" y="1346849"/>
                  </a:lnTo>
                  <a:lnTo>
                    <a:pt x="746773" y="1340812"/>
                  </a:lnTo>
                  <a:lnTo>
                    <a:pt x="746773" y="1332360"/>
                  </a:lnTo>
                  <a:lnTo>
                    <a:pt x="744359" y="1323908"/>
                  </a:lnTo>
                  <a:lnTo>
                    <a:pt x="735303" y="1330549"/>
                  </a:lnTo>
                  <a:lnTo>
                    <a:pt x="729266" y="1330549"/>
                  </a:lnTo>
                  <a:lnTo>
                    <a:pt x="727455" y="1326926"/>
                  </a:lnTo>
                  <a:lnTo>
                    <a:pt x="720814" y="1334171"/>
                  </a:lnTo>
                  <a:lnTo>
                    <a:pt x="723229" y="1340812"/>
                  </a:lnTo>
                  <a:lnTo>
                    <a:pt x="717796" y="1347452"/>
                  </a:lnTo>
                  <a:lnTo>
                    <a:pt x="722626" y="1351074"/>
                  </a:lnTo>
                  <a:lnTo>
                    <a:pt x="720211" y="1354697"/>
                  </a:lnTo>
                  <a:lnTo>
                    <a:pt x="709344" y="1361941"/>
                  </a:lnTo>
                  <a:lnTo>
                    <a:pt x="704515" y="1356508"/>
                  </a:lnTo>
                  <a:lnTo>
                    <a:pt x="697874" y="1353489"/>
                  </a:lnTo>
                  <a:lnTo>
                    <a:pt x="690026" y="1353489"/>
                  </a:lnTo>
                  <a:lnTo>
                    <a:pt x="687007" y="1354697"/>
                  </a:lnTo>
                  <a:lnTo>
                    <a:pt x="669500" y="1354093"/>
                  </a:lnTo>
                  <a:lnTo>
                    <a:pt x="664671" y="1347452"/>
                  </a:lnTo>
                  <a:lnTo>
                    <a:pt x="661652" y="1341415"/>
                  </a:lnTo>
                  <a:lnTo>
                    <a:pt x="661652" y="1331756"/>
                  </a:lnTo>
                  <a:lnTo>
                    <a:pt x="654408" y="1332963"/>
                  </a:lnTo>
                  <a:lnTo>
                    <a:pt x="639919" y="1329341"/>
                  </a:lnTo>
                  <a:lnTo>
                    <a:pt x="636901" y="1325719"/>
                  </a:lnTo>
                  <a:lnTo>
                    <a:pt x="630260" y="1321493"/>
                  </a:lnTo>
                  <a:lnTo>
                    <a:pt x="621808" y="1334171"/>
                  </a:lnTo>
                  <a:lnTo>
                    <a:pt x="623619" y="1341415"/>
                  </a:lnTo>
                  <a:lnTo>
                    <a:pt x="619393" y="1344434"/>
                  </a:lnTo>
                  <a:lnTo>
                    <a:pt x="614564" y="1343830"/>
                  </a:lnTo>
                  <a:lnTo>
                    <a:pt x="612753" y="1336586"/>
                  </a:lnTo>
                  <a:lnTo>
                    <a:pt x="608527" y="1331756"/>
                  </a:lnTo>
                  <a:lnTo>
                    <a:pt x="610942" y="1324512"/>
                  </a:lnTo>
                  <a:lnTo>
                    <a:pt x="609734" y="1322097"/>
                  </a:lnTo>
                  <a:lnTo>
                    <a:pt x="605508" y="1320889"/>
                  </a:lnTo>
                  <a:lnTo>
                    <a:pt x="598264" y="1322701"/>
                  </a:lnTo>
                  <a:lnTo>
                    <a:pt x="592831" y="1311230"/>
                  </a:lnTo>
                  <a:lnTo>
                    <a:pt x="587397" y="1310023"/>
                  </a:lnTo>
                  <a:lnTo>
                    <a:pt x="587397" y="1313041"/>
                  </a:lnTo>
                  <a:lnTo>
                    <a:pt x="579549" y="1314249"/>
                  </a:lnTo>
                  <a:lnTo>
                    <a:pt x="578342" y="1309419"/>
                  </a:lnTo>
                  <a:lnTo>
                    <a:pt x="574720" y="1311230"/>
                  </a:lnTo>
                  <a:lnTo>
                    <a:pt x="570494" y="1304590"/>
                  </a:lnTo>
                  <a:lnTo>
                    <a:pt x="575927" y="1300364"/>
                  </a:lnTo>
                  <a:lnTo>
                    <a:pt x="580757" y="1300364"/>
                  </a:lnTo>
                  <a:lnTo>
                    <a:pt x="583775" y="1303382"/>
                  </a:lnTo>
                  <a:lnTo>
                    <a:pt x="589208" y="1301571"/>
                  </a:lnTo>
                  <a:lnTo>
                    <a:pt x="591623" y="1296138"/>
                  </a:lnTo>
                  <a:lnTo>
                    <a:pt x="589208" y="1294931"/>
                  </a:lnTo>
                  <a:lnTo>
                    <a:pt x="583775" y="1297949"/>
                  </a:lnTo>
                  <a:lnTo>
                    <a:pt x="575324" y="1294931"/>
                  </a:lnTo>
                  <a:lnTo>
                    <a:pt x="569890" y="1295534"/>
                  </a:lnTo>
                  <a:lnTo>
                    <a:pt x="566268" y="1292516"/>
                  </a:lnTo>
                  <a:lnTo>
                    <a:pt x="563250" y="1295534"/>
                  </a:lnTo>
                  <a:lnTo>
                    <a:pt x="557213" y="1297949"/>
                  </a:lnTo>
                  <a:lnTo>
                    <a:pt x="552383" y="1296742"/>
                  </a:lnTo>
                  <a:lnTo>
                    <a:pt x="549968" y="1292516"/>
                  </a:lnTo>
                  <a:lnTo>
                    <a:pt x="542724" y="1292516"/>
                  </a:lnTo>
                  <a:lnTo>
                    <a:pt x="536083" y="1288290"/>
                  </a:lnTo>
                  <a:lnTo>
                    <a:pt x="537894" y="1283460"/>
                  </a:lnTo>
                  <a:lnTo>
                    <a:pt x="536083" y="1278027"/>
                  </a:lnTo>
                  <a:lnTo>
                    <a:pt x="529442" y="1276216"/>
                  </a:lnTo>
                  <a:lnTo>
                    <a:pt x="527028" y="1278631"/>
                  </a:lnTo>
                  <a:lnTo>
                    <a:pt x="517369" y="1282857"/>
                  </a:lnTo>
                  <a:lnTo>
                    <a:pt x="517369" y="1287082"/>
                  </a:lnTo>
                  <a:lnTo>
                    <a:pt x="511935" y="1291308"/>
                  </a:lnTo>
                  <a:lnTo>
                    <a:pt x="505295" y="1294327"/>
                  </a:lnTo>
                  <a:lnTo>
                    <a:pt x="502276" y="1289497"/>
                  </a:lnTo>
                  <a:lnTo>
                    <a:pt x="503483" y="1285875"/>
                  </a:lnTo>
                  <a:lnTo>
                    <a:pt x="500465" y="1284668"/>
                  </a:lnTo>
                  <a:lnTo>
                    <a:pt x="496843" y="1285271"/>
                  </a:lnTo>
                  <a:lnTo>
                    <a:pt x="492013" y="1284064"/>
                  </a:lnTo>
                  <a:lnTo>
                    <a:pt x="490202" y="1288894"/>
                  </a:lnTo>
                  <a:lnTo>
                    <a:pt x="491410" y="1294931"/>
                  </a:lnTo>
                  <a:lnTo>
                    <a:pt x="487184" y="1296742"/>
                  </a:lnTo>
                  <a:lnTo>
                    <a:pt x="479939" y="1295534"/>
                  </a:lnTo>
                  <a:lnTo>
                    <a:pt x="481147" y="1289497"/>
                  </a:lnTo>
                  <a:lnTo>
                    <a:pt x="479939" y="1286479"/>
                  </a:lnTo>
                  <a:lnTo>
                    <a:pt x="474506" y="1284668"/>
                  </a:lnTo>
                  <a:lnTo>
                    <a:pt x="466658" y="1287686"/>
                  </a:lnTo>
                  <a:lnTo>
                    <a:pt x="460017" y="1287686"/>
                  </a:lnTo>
                  <a:lnTo>
                    <a:pt x="449151" y="1292516"/>
                  </a:lnTo>
                  <a:lnTo>
                    <a:pt x="445529" y="1288290"/>
                  </a:lnTo>
                  <a:lnTo>
                    <a:pt x="439492" y="1284064"/>
                  </a:lnTo>
                  <a:lnTo>
                    <a:pt x="435869" y="1285875"/>
                  </a:lnTo>
                  <a:lnTo>
                    <a:pt x="432851" y="1282857"/>
                  </a:lnTo>
                  <a:lnTo>
                    <a:pt x="426210" y="1284064"/>
                  </a:lnTo>
                  <a:lnTo>
                    <a:pt x="423192" y="1282253"/>
                  </a:lnTo>
                  <a:lnTo>
                    <a:pt x="413533" y="1283460"/>
                  </a:lnTo>
                  <a:lnTo>
                    <a:pt x="410514" y="1285875"/>
                  </a:lnTo>
                  <a:lnTo>
                    <a:pt x="405685" y="1287082"/>
                  </a:lnTo>
                  <a:lnTo>
                    <a:pt x="399648" y="1291308"/>
                  </a:lnTo>
                  <a:lnTo>
                    <a:pt x="391196" y="1295534"/>
                  </a:lnTo>
                  <a:lnTo>
                    <a:pt x="388177" y="1293723"/>
                  </a:lnTo>
                  <a:lnTo>
                    <a:pt x="386366" y="1287686"/>
                  </a:lnTo>
                  <a:lnTo>
                    <a:pt x="379726" y="1290705"/>
                  </a:lnTo>
                  <a:lnTo>
                    <a:pt x="374292" y="1298553"/>
                  </a:lnTo>
                  <a:lnTo>
                    <a:pt x="366444" y="1295534"/>
                  </a:lnTo>
                  <a:lnTo>
                    <a:pt x="362218" y="1294327"/>
                  </a:lnTo>
                  <a:lnTo>
                    <a:pt x="355578" y="1291308"/>
                  </a:lnTo>
                  <a:lnTo>
                    <a:pt x="347730" y="1288894"/>
                  </a:lnTo>
                  <a:lnTo>
                    <a:pt x="337467" y="1284668"/>
                  </a:lnTo>
                  <a:lnTo>
                    <a:pt x="334448" y="1281649"/>
                  </a:lnTo>
                  <a:lnTo>
                    <a:pt x="327808" y="1275008"/>
                  </a:lnTo>
                  <a:lnTo>
                    <a:pt x="319960" y="1255086"/>
                  </a:lnTo>
                  <a:lnTo>
                    <a:pt x="313319" y="1243013"/>
                  </a:lnTo>
                  <a:lnTo>
                    <a:pt x="308489" y="1234561"/>
                  </a:lnTo>
                  <a:lnTo>
                    <a:pt x="303660" y="1228524"/>
                  </a:lnTo>
                  <a:lnTo>
                    <a:pt x="301245" y="1224298"/>
                  </a:lnTo>
                  <a:lnTo>
                    <a:pt x="297019" y="1210413"/>
                  </a:lnTo>
                  <a:lnTo>
                    <a:pt x="294604" y="1198943"/>
                  </a:lnTo>
                  <a:lnTo>
                    <a:pt x="290982" y="1176606"/>
                  </a:lnTo>
                  <a:lnTo>
                    <a:pt x="283134" y="1168154"/>
                  </a:lnTo>
                  <a:lnTo>
                    <a:pt x="273475" y="1158495"/>
                  </a:lnTo>
                  <a:lnTo>
                    <a:pt x="263212" y="1147025"/>
                  </a:lnTo>
                  <a:lnTo>
                    <a:pt x="260194" y="1136158"/>
                  </a:lnTo>
                  <a:lnTo>
                    <a:pt x="255364" y="1130725"/>
                  </a:lnTo>
                  <a:lnTo>
                    <a:pt x="245705" y="1120462"/>
                  </a:lnTo>
                  <a:lnTo>
                    <a:pt x="246308" y="1114425"/>
                  </a:lnTo>
                  <a:lnTo>
                    <a:pt x="246308" y="1107181"/>
                  </a:lnTo>
                  <a:lnTo>
                    <a:pt x="248120" y="1091484"/>
                  </a:lnTo>
                  <a:lnTo>
                    <a:pt x="245705" y="1089673"/>
                  </a:lnTo>
                  <a:lnTo>
                    <a:pt x="246308" y="1075185"/>
                  </a:lnTo>
                  <a:lnTo>
                    <a:pt x="246912" y="1058885"/>
                  </a:lnTo>
                  <a:lnTo>
                    <a:pt x="243894" y="1050433"/>
                  </a:lnTo>
                  <a:lnTo>
                    <a:pt x="239668" y="1048018"/>
                  </a:lnTo>
                  <a:lnTo>
                    <a:pt x="230612" y="1049226"/>
                  </a:lnTo>
                  <a:lnTo>
                    <a:pt x="223368" y="1052848"/>
                  </a:lnTo>
                  <a:lnTo>
                    <a:pt x="216124" y="1055263"/>
                  </a:lnTo>
                  <a:lnTo>
                    <a:pt x="207672" y="1055263"/>
                  </a:lnTo>
                  <a:lnTo>
                    <a:pt x="194391" y="1056470"/>
                  </a:lnTo>
                  <a:lnTo>
                    <a:pt x="188957" y="1057677"/>
                  </a:lnTo>
                  <a:lnTo>
                    <a:pt x="183524" y="1057074"/>
                  </a:lnTo>
                  <a:lnTo>
                    <a:pt x="165413" y="1049829"/>
                  </a:lnTo>
                  <a:lnTo>
                    <a:pt x="162395" y="1047415"/>
                  </a:lnTo>
                  <a:lnTo>
                    <a:pt x="159980" y="1040170"/>
                  </a:lnTo>
                  <a:lnTo>
                    <a:pt x="156961" y="1034737"/>
                  </a:lnTo>
                  <a:lnTo>
                    <a:pt x="148510" y="1025682"/>
                  </a:lnTo>
                  <a:lnTo>
                    <a:pt x="143076" y="1022059"/>
                  </a:lnTo>
                  <a:lnTo>
                    <a:pt x="140661" y="1016626"/>
                  </a:lnTo>
                  <a:lnTo>
                    <a:pt x="128588" y="998515"/>
                  </a:lnTo>
                  <a:lnTo>
                    <a:pt x="125569" y="988856"/>
                  </a:lnTo>
                  <a:lnTo>
                    <a:pt x="124965" y="981612"/>
                  </a:lnTo>
                  <a:lnTo>
                    <a:pt x="123154" y="967727"/>
                  </a:lnTo>
                  <a:lnTo>
                    <a:pt x="126173" y="958671"/>
                  </a:lnTo>
                  <a:lnTo>
                    <a:pt x="136436" y="942975"/>
                  </a:lnTo>
                  <a:lnTo>
                    <a:pt x="139454" y="936334"/>
                  </a:lnTo>
                  <a:lnTo>
                    <a:pt x="141869" y="924864"/>
                  </a:lnTo>
                  <a:lnTo>
                    <a:pt x="140661" y="917016"/>
                  </a:lnTo>
                  <a:lnTo>
                    <a:pt x="140661" y="910375"/>
                  </a:lnTo>
                  <a:lnTo>
                    <a:pt x="143076" y="900716"/>
                  </a:lnTo>
                  <a:lnTo>
                    <a:pt x="142473" y="881398"/>
                  </a:lnTo>
                  <a:lnTo>
                    <a:pt x="144284" y="869324"/>
                  </a:lnTo>
                  <a:lnTo>
                    <a:pt x="141265" y="854232"/>
                  </a:lnTo>
                  <a:lnTo>
                    <a:pt x="137643" y="850006"/>
                  </a:lnTo>
                  <a:lnTo>
                    <a:pt x="128588" y="845176"/>
                  </a:lnTo>
                  <a:lnTo>
                    <a:pt x="120136" y="843365"/>
                  </a:lnTo>
                  <a:lnTo>
                    <a:pt x="111684" y="843365"/>
                  </a:lnTo>
                  <a:lnTo>
                    <a:pt x="89347" y="846987"/>
                  </a:lnTo>
                  <a:lnTo>
                    <a:pt x="76670" y="846987"/>
                  </a:lnTo>
                  <a:lnTo>
                    <a:pt x="68218" y="844572"/>
                  </a:lnTo>
                  <a:lnTo>
                    <a:pt x="59162" y="839743"/>
                  </a:lnTo>
                  <a:lnTo>
                    <a:pt x="48899" y="830687"/>
                  </a:lnTo>
                  <a:lnTo>
                    <a:pt x="7848" y="811369"/>
                  </a:lnTo>
                  <a:lnTo>
                    <a:pt x="4830" y="808954"/>
                  </a:lnTo>
                  <a:lnTo>
                    <a:pt x="0" y="795673"/>
                  </a:lnTo>
                  <a:lnTo>
                    <a:pt x="3622" y="773940"/>
                  </a:lnTo>
                  <a:lnTo>
                    <a:pt x="4226" y="763677"/>
                  </a:lnTo>
                  <a:lnTo>
                    <a:pt x="6037" y="746773"/>
                  </a:lnTo>
                  <a:lnTo>
                    <a:pt x="10867" y="734699"/>
                  </a:lnTo>
                  <a:lnTo>
                    <a:pt x="16904" y="718400"/>
                  </a:lnTo>
                  <a:lnTo>
                    <a:pt x="21129" y="709344"/>
                  </a:lnTo>
                  <a:lnTo>
                    <a:pt x="37429" y="692441"/>
                  </a:lnTo>
                  <a:lnTo>
                    <a:pt x="67614" y="667085"/>
                  </a:lnTo>
                  <a:lnTo>
                    <a:pt x="77877" y="657426"/>
                  </a:lnTo>
                  <a:lnTo>
                    <a:pt x="87536" y="644145"/>
                  </a:lnTo>
                  <a:lnTo>
                    <a:pt x="93573" y="633882"/>
                  </a:lnTo>
                  <a:lnTo>
                    <a:pt x="109873" y="621808"/>
                  </a:lnTo>
                  <a:lnTo>
                    <a:pt x="111684" y="618186"/>
                  </a:lnTo>
                  <a:lnTo>
                    <a:pt x="128588" y="572305"/>
                  </a:lnTo>
                  <a:lnTo>
                    <a:pt x="138850" y="556609"/>
                  </a:lnTo>
                  <a:lnTo>
                    <a:pt x="149113" y="545139"/>
                  </a:lnTo>
                  <a:lnTo>
                    <a:pt x="164206" y="534272"/>
                  </a:lnTo>
                  <a:lnTo>
                    <a:pt x="169035" y="530650"/>
                  </a:lnTo>
                  <a:lnTo>
                    <a:pt x="175676" y="522198"/>
                  </a:lnTo>
                  <a:lnTo>
                    <a:pt x="181713" y="516161"/>
                  </a:lnTo>
                  <a:lnTo>
                    <a:pt x="195598" y="513143"/>
                  </a:lnTo>
                  <a:lnTo>
                    <a:pt x="205257" y="510124"/>
                  </a:lnTo>
                  <a:lnTo>
                    <a:pt x="215520" y="510728"/>
                  </a:lnTo>
                  <a:lnTo>
                    <a:pt x="222161" y="513746"/>
                  </a:lnTo>
                  <a:lnTo>
                    <a:pt x="242686" y="534272"/>
                  </a:lnTo>
                  <a:lnTo>
                    <a:pt x="245101" y="537894"/>
                  </a:lnTo>
                  <a:lnTo>
                    <a:pt x="245101" y="548761"/>
                  </a:lnTo>
                  <a:lnTo>
                    <a:pt x="246308" y="556005"/>
                  </a:lnTo>
                  <a:lnTo>
                    <a:pt x="258382" y="578342"/>
                  </a:lnTo>
                  <a:lnTo>
                    <a:pt x="262608" y="584379"/>
                  </a:lnTo>
                  <a:lnTo>
                    <a:pt x="275286" y="587397"/>
                  </a:lnTo>
                  <a:lnTo>
                    <a:pt x="288567" y="588605"/>
                  </a:lnTo>
                  <a:lnTo>
                    <a:pt x="293397" y="588001"/>
                  </a:lnTo>
                  <a:lnTo>
                    <a:pt x="319356" y="574720"/>
                  </a:lnTo>
                  <a:lnTo>
                    <a:pt x="355578" y="559024"/>
                  </a:lnTo>
                  <a:lnTo>
                    <a:pt x="368859" y="554798"/>
                  </a:lnTo>
                  <a:lnTo>
                    <a:pt x="397233" y="549364"/>
                  </a:lnTo>
                  <a:lnTo>
                    <a:pt x="421984" y="549364"/>
                  </a:lnTo>
                  <a:lnTo>
                    <a:pt x="433455" y="548157"/>
                  </a:lnTo>
                  <a:lnTo>
                    <a:pt x="448547" y="548761"/>
                  </a:lnTo>
                  <a:lnTo>
                    <a:pt x="456395" y="545742"/>
                  </a:lnTo>
                  <a:lnTo>
                    <a:pt x="470280" y="539102"/>
                  </a:lnTo>
                  <a:lnTo>
                    <a:pt x="489598" y="531857"/>
                  </a:lnTo>
                  <a:lnTo>
                    <a:pt x="497446" y="528235"/>
                  </a:lnTo>
                  <a:lnTo>
                    <a:pt x="500465" y="511935"/>
                  </a:lnTo>
                  <a:lnTo>
                    <a:pt x="500465" y="507106"/>
                  </a:lnTo>
                  <a:lnTo>
                    <a:pt x="504691" y="489598"/>
                  </a:lnTo>
                  <a:lnTo>
                    <a:pt x="511935" y="479336"/>
                  </a:lnTo>
                  <a:lnTo>
                    <a:pt x="517972" y="469676"/>
                  </a:lnTo>
                  <a:lnTo>
                    <a:pt x="522802" y="465451"/>
                  </a:lnTo>
                  <a:lnTo>
                    <a:pt x="544535" y="447340"/>
                  </a:lnTo>
                  <a:lnTo>
                    <a:pt x="551176" y="439491"/>
                  </a:lnTo>
                  <a:lnTo>
                    <a:pt x="556609" y="434662"/>
                  </a:lnTo>
                  <a:lnTo>
                    <a:pt x="562042" y="424399"/>
                  </a:lnTo>
                  <a:lnTo>
                    <a:pt x="580757" y="362218"/>
                  </a:lnTo>
                  <a:lnTo>
                    <a:pt x="586190" y="354370"/>
                  </a:lnTo>
                  <a:lnTo>
                    <a:pt x="598264" y="339278"/>
                  </a:lnTo>
                  <a:lnTo>
                    <a:pt x="601886" y="335656"/>
                  </a:lnTo>
                  <a:lnTo>
                    <a:pt x="610942" y="332033"/>
                  </a:lnTo>
                  <a:lnTo>
                    <a:pt x="626034" y="324185"/>
                  </a:lnTo>
                  <a:lnTo>
                    <a:pt x="639919" y="315130"/>
                  </a:lnTo>
                  <a:lnTo>
                    <a:pt x="653200" y="306074"/>
                  </a:lnTo>
                  <a:lnTo>
                    <a:pt x="671915" y="295812"/>
                  </a:lnTo>
                  <a:lnTo>
                    <a:pt x="709948" y="278908"/>
                  </a:lnTo>
                  <a:lnTo>
                    <a:pt x="713570" y="276493"/>
                  </a:lnTo>
                  <a:lnTo>
                    <a:pt x="725040" y="248723"/>
                  </a:lnTo>
                  <a:lnTo>
                    <a:pt x="741340" y="228801"/>
                  </a:lnTo>
                  <a:lnTo>
                    <a:pt x="753414" y="205861"/>
                  </a:lnTo>
                  <a:lnTo>
                    <a:pt x="764281" y="182316"/>
                  </a:lnTo>
                  <a:lnTo>
                    <a:pt x="770921" y="170243"/>
                  </a:lnTo>
                  <a:lnTo>
                    <a:pt x="780581" y="152132"/>
                  </a:lnTo>
                  <a:lnTo>
                    <a:pt x="786014" y="134021"/>
                  </a:lnTo>
                  <a:lnTo>
                    <a:pt x="789032" y="121343"/>
                  </a:lnTo>
                  <a:lnTo>
                    <a:pt x="795069" y="101421"/>
                  </a:lnTo>
                  <a:lnTo>
                    <a:pt x="798691" y="85725"/>
                  </a:lnTo>
                  <a:lnTo>
                    <a:pt x="800502" y="81499"/>
                  </a:lnTo>
                  <a:lnTo>
                    <a:pt x="804125" y="64595"/>
                  </a:lnTo>
                  <a:lnTo>
                    <a:pt x="805332" y="61577"/>
                  </a:lnTo>
                  <a:lnTo>
                    <a:pt x="810162" y="58559"/>
                  </a:lnTo>
                  <a:lnTo>
                    <a:pt x="851213" y="41655"/>
                  </a:lnTo>
                  <a:lnTo>
                    <a:pt x="859665" y="39240"/>
                  </a:lnTo>
                  <a:lnTo>
                    <a:pt x="871135" y="35618"/>
                  </a:lnTo>
                  <a:lnTo>
                    <a:pt x="880191" y="33203"/>
                  </a:lnTo>
                  <a:lnTo>
                    <a:pt x="888642" y="30185"/>
                  </a:lnTo>
                  <a:lnTo>
                    <a:pt x="897698" y="21129"/>
                  </a:lnTo>
                  <a:lnTo>
                    <a:pt x="915205" y="6641"/>
                  </a:lnTo>
                  <a:lnTo>
                    <a:pt x="924260" y="0"/>
                  </a:lnTo>
                  <a:lnTo>
                    <a:pt x="923053" y="12678"/>
                  </a:lnTo>
                  <a:lnTo>
                    <a:pt x="923053" y="16300"/>
                  </a:lnTo>
                  <a:lnTo>
                    <a:pt x="913998" y="30789"/>
                  </a:lnTo>
                  <a:lnTo>
                    <a:pt x="910375" y="33807"/>
                  </a:lnTo>
                  <a:lnTo>
                    <a:pt x="906753" y="47692"/>
                  </a:lnTo>
                  <a:lnTo>
                    <a:pt x="908564" y="53729"/>
                  </a:lnTo>
                  <a:lnTo>
                    <a:pt x="945390" y="54333"/>
                  </a:lnTo>
                  <a:lnTo>
                    <a:pt x="982819" y="57351"/>
                  </a:lnTo>
                  <a:lnTo>
                    <a:pt x="990667" y="57351"/>
                  </a:lnTo>
                  <a:lnTo>
                    <a:pt x="1014211" y="59162"/>
                  </a:lnTo>
                  <a:lnTo>
                    <a:pt x="1019041" y="58559"/>
                  </a:lnTo>
                  <a:lnTo>
                    <a:pt x="1027493" y="59766"/>
                  </a:lnTo>
                  <a:lnTo>
                    <a:pt x="1038359" y="60370"/>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75" name="Freeform: Shape 5174">
              <a:extLst>
                <a:ext uri="{FF2B5EF4-FFF2-40B4-BE49-F238E27FC236}">
                  <a16:creationId xmlns:a16="http://schemas.microsoft.com/office/drawing/2014/main" id="{F2034264-B86C-86F5-61E5-27A1DEC65C3D}"/>
                </a:ext>
              </a:extLst>
            </p:cNvPr>
            <p:cNvSpPr/>
            <p:nvPr/>
          </p:nvSpPr>
          <p:spPr>
            <a:xfrm>
              <a:off x="9601219" y="2199873"/>
              <a:ext cx="186543" cy="243893"/>
            </a:xfrm>
            <a:custGeom>
              <a:avLst/>
              <a:gdLst>
                <a:gd name="connsiteX0" fmla="*/ 151528 w 186542"/>
                <a:gd name="connsiteY0" fmla="*/ 228198 h 243893"/>
                <a:gd name="connsiteX1" fmla="*/ 147302 w 186542"/>
                <a:gd name="connsiteY1" fmla="*/ 231216 h 243893"/>
                <a:gd name="connsiteX2" fmla="*/ 144283 w 186542"/>
                <a:gd name="connsiteY2" fmla="*/ 229405 h 243893"/>
                <a:gd name="connsiteX3" fmla="*/ 143076 w 186542"/>
                <a:gd name="connsiteY3" fmla="*/ 224575 h 243893"/>
                <a:gd name="connsiteX4" fmla="*/ 137643 w 186542"/>
                <a:gd name="connsiteY4" fmla="*/ 220953 h 243893"/>
                <a:gd name="connsiteX5" fmla="*/ 132209 w 186542"/>
                <a:gd name="connsiteY5" fmla="*/ 225179 h 243893"/>
                <a:gd name="connsiteX6" fmla="*/ 127984 w 186542"/>
                <a:gd name="connsiteY6" fmla="*/ 223972 h 243893"/>
                <a:gd name="connsiteX7" fmla="*/ 123758 w 186542"/>
                <a:gd name="connsiteY7" fmla="*/ 219142 h 243893"/>
                <a:gd name="connsiteX8" fmla="*/ 118325 w 186542"/>
                <a:gd name="connsiteY8" fmla="*/ 217935 h 243893"/>
                <a:gd name="connsiteX9" fmla="*/ 108062 w 186542"/>
                <a:gd name="connsiteY9" fmla="*/ 220349 h 243893"/>
                <a:gd name="connsiteX10" fmla="*/ 103836 w 186542"/>
                <a:gd name="connsiteY10" fmla="*/ 222161 h 243893"/>
                <a:gd name="connsiteX11" fmla="*/ 103836 w 186542"/>
                <a:gd name="connsiteY11" fmla="*/ 228198 h 243893"/>
                <a:gd name="connsiteX12" fmla="*/ 98403 w 186542"/>
                <a:gd name="connsiteY12" fmla="*/ 233631 h 243893"/>
                <a:gd name="connsiteX13" fmla="*/ 92366 w 186542"/>
                <a:gd name="connsiteY13" fmla="*/ 236649 h 243893"/>
                <a:gd name="connsiteX14" fmla="*/ 89951 w 186542"/>
                <a:gd name="connsiteY14" fmla="*/ 242083 h 243893"/>
                <a:gd name="connsiteX15" fmla="*/ 85725 w 186542"/>
                <a:gd name="connsiteY15" fmla="*/ 243894 h 243893"/>
                <a:gd name="connsiteX16" fmla="*/ 80895 w 186542"/>
                <a:gd name="connsiteY16" fmla="*/ 242083 h 243893"/>
                <a:gd name="connsiteX17" fmla="*/ 73047 w 186542"/>
                <a:gd name="connsiteY17" fmla="*/ 239668 h 243893"/>
                <a:gd name="connsiteX18" fmla="*/ 68821 w 186542"/>
                <a:gd name="connsiteY18" fmla="*/ 239668 h 243893"/>
                <a:gd name="connsiteX19" fmla="*/ 67614 w 186542"/>
                <a:gd name="connsiteY19" fmla="*/ 237857 h 243893"/>
                <a:gd name="connsiteX20" fmla="*/ 63388 w 186542"/>
                <a:gd name="connsiteY20" fmla="*/ 238460 h 243893"/>
                <a:gd name="connsiteX21" fmla="*/ 62784 w 186542"/>
                <a:gd name="connsiteY21" fmla="*/ 236046 h 243893"/>
                <a:gd name="connsiteX22" fmla="*/ 59162 w 186542"/>
                <a:gd name="connsiteY22" fmla="*/ 233027 h 243893"/>
                <a:gd name="connsiteX23" fmla="*/ 57955 w 186542"/>
                <a:gd name="connsiteY23" fmla="*/ 233027 h 243893"/>
                <a:gd name="connsiteX24" fmla="*/ 53729 w 186542"/>
                <a:gd name="connsiteY24" fmla="*/ 232423 h 243893"/>
                <a:gd name="connsiteX25" fmla="*/ 44070 w 186542"/>
                <a:gd name="connsiteY25" fmla="*/ 234838 h 243893"/>
                <a:gd name="connsiteX26" fmla="*/ 40448 w 186542"/>
                <a:gd name="connsiteY26" fmla="*/ 231820 h 243893"/>
                <a:gd name="connsiteX27" fmla="*/ 33203 w 186542"/>
                <a:gd name="connsiteY27" fmla="*/ 231820 h 243893"/>
                <a:gd name="connsiteX28" fmla="*/ 28977 w 186542"/>
                <a:gd name="connsiteY28" fmla="*/ 236046 h 243893"/>
                <a:gd name="connsiteX29" fmla="*/ 24751 w 186542"/>
                <a:gd name="connsiteY29" fmla="*/ 236046 h 243893"/>
                <a:gd name="connsiteX30" fmla="*/ 13885 w 186542"/>
                <a:gd name="connsiteY30" fmla="*/ 230009 h 243893"/>
                <a:gd name="connsiteX31" fmla="*/ 13885 w 186542"/>
                <a:gd name="connsiteY31" fmla="*/ 224575 h 243893"/>
                <a:gd name="connsiteX32" fmla="*/ 10263 w 186542"/>
                <a:gd name="connsiteY32" fmla="*/ 218538 h 243893"/>
                <a:gd name="connsiteX33" fmla="*/ 12074 w 186542"/>
                <a:gd name="connsiteY33" fmla="*/ 216727 h 243893"/>
                <a:gd name="connsiteX34" fmla="*/ 8452 w 186542"/>
                <a:gd name="connsiteY34" fmla="*/ 213105 h 243893"/>
                <a:gd name="connsiteX35" fmla="*/ 0 w 186542"/>
                <a:gd name="connsiteY35" fmla="*/ 211898 h 243893"/>
                <a:gd name="connsiteX36" fmla="*/ 3018 w 186542"/>
                <a:gd name="connsiteY36" fmla="*/ 205257 h 243893"/>
                <a:gd name="connsiteX37" fmla="*/ 3622 w 186542"/>
                <a:gd name="connsiteY37" fmla="*/ 196805 h 243893"/>
                <a:gd name="connsiteX38" fmla="*/ 7848 w 186542"/>
                <a:gd name="connsiteY38" fmla="*/ 187750 h 243893"/>
                <a:gd name="connsiteX39" fmla="*/ 10866 w 186542"/>
                <a:gd name="connsiteY39" fmla="*/ 185335 h 243893"/>
                <a:gd name="connsiteX40" fmla="*/ 9055 w 186542"/>
                <a:gd name="connsiteY40" fmla="*/ 180505 h 243893"/>
                <a:gd name="connsiteX41" fmla="*/ 5433 w 186542"/>
                <a:gd name="connsiteY41" fmla="*/ 176883 h 243893"/>
                <a:gd name="connsiteX42" fmla="*/ 7244 w 186542"/>
                <a:gd name="connsiteY42" fmla="*/ 167224 h 243893"/>
                <a:gd name="connsiteX43" fmla="*/ 13281 w 186542"/>
                <a:gd name="connsiteY43" fmla="*/ 162998 h 243893"/>
                <a:gd name="connsiteX44" fmla="*/ 8452 w 186542"/>
                <a:gd name="connsiteY44" fmla="*/ 154547 h 243893"/>
                <a:gd name="connsiteX45" fmla="*/ 6037 w 186542"/>
                <a:gd name="connsiteY45" fmla="*/ 152132 h 243893"/>
                <a:gd name="connsiteX46" fmla="*/ 6641 w 186542"/>
                <a:gd name="connsiteY46" fmla="*/ 146699 h 243893"/>
                <a:gd name="connsiteX47" fmla="*/ 9659 w 186542"/>
                <a:gd name="connsiteY47" fmla="*/ 144284 h 243893"/>
                <a:gd name="connsiteX48" fmla="*/ 9659 w 186542"/>
                <a:gd name="connsiteY48" fmla="*/ 137643 h 243893"/>
                <a:gd name="connsiteX49" fmla="*/ 12677 w 186542"/>
                <a:gd name="connsiteY49" fmla="*/ 130399 h 243893"/>
                <a:gd name="connsiteX50" fmla="*/ 16300 w 186542"/>
                <a:gd name="connsiteY50" fmla="*/ 124362 h 243893"/>
                <a:gd name="connsiteX51" fmla="*/ 20525 w 186542"/>
                <a:gd name="connsiteY51" fmla="*/ 121343 h 243893"/>
                <a:gd name="connsiteX52" fmla="*/ 21733 w 186542"/>
                <a:gd name="connsiteY52" fmla="*/ 112891 h 243893"/>
                <a:gd name="connsiteX53" fmla="*/ 26562 w 186542"/>
                <a:gd name="connsiteY53" fmla="*/ 108665 h 243893"/>
                <a:gd name="connsiteX54" fmla="*/ 28977 w 186542"/>
                <a:gd name="connsiteY54" fmla="*/ 102629 h 243893"/>
                <a:gd name="connsiteX55" fmla="*/ 27770 w 186542"/>
                <a:gd name="connsiteY55" fmla="*/ 99610 h 243893"/>
                <a:gd name="connsiteX56" fmla="*/ 29581 w 186542"/>
                <a:gd name="connsiteY56" fmla="*/ 91158 h 243893"/>
                <a:gd name="connsiteX57" fmla="*/ 33807 w 186542"/>
                <a:gd name="connsiteY57" fmla="*/ 89347 h 243893"/>
                <a:gd name="connsiteX58" fmla="*/ 34411 w 186542"/>
                <a:gd name="connsiteY58" fmla="*/ 82707 h 243893"/>
                <a:gd name="connsiteX59" fmla="*/ 37429 w 186542"/>
                <a:gd name="connsiteY59" fmla="*/ 79084 h 243893"/>
                <a:gd name="connsiteX60" fmla="*/ 35014 w 186542"/>
                <a:gd name="connsiteY60" fmla="*/ 74858 h 243893"/>
                <a:gd name="connsiteX61" fmla="*/ 38636 w 186542"/>
                <a:gd name="connsiteY61" fmla="*/ 68218 h 243893"/>
                <a:gd name="connsiteX62" fmla="*/ 37429 w 186542"/>
                <a:gd name="connsiteY62" fmla="*/ 64596 h 243893"/>
                <a:gd name="connsiteX63" fmla="*/ 33807 w 186542"/>
                <a:gd name="connsiteY63" fmla="*/ 63992 h 243893"/>
                <a:gd name="connsiteX64" fmla="*/ 27770 w 186542"/>
                <a:gd name="connsiteY64" fmla="*/ 59162 h 243893"/>
                <a:gd name="connsiteX65" fmla="*/ 22940 w 186542"/>
                <a:gd name="connsiteY65" fmla="*/ 57955 h 243893"/>
                <a:gd name="connsiteX66" fmla="*/ 19922 w 186542"/>
                <a:gd name="connsiteY66" fmla="*/ 50711 h 243893"/>
                <a:gd name="connsiteX67" fmla="*/ 22940 w 186542"/>
                <a:gd name="connsiteY67" fmla="*/ 44674 h 243893"/>
                <a:gd name="connsiteX68" fmla="*/ 21733 w 186542"/>
                <a:gd name="connsiteY68" fmla="*/ 41655 h 243893"/>
                <a:gd name="connsiteX69" fmla="*/ 25355 w 186542"/>
                <a:gd name="connsiteY69" fmla="*/ 38637 h 243893"/>
                <a:gd name="connsiteX70" fmla="*/ 31996 w 186542"/>
                <a:gd name="connsiteY70" fmla="*/ 43466 h 243893"/>
                <a:gd name="connsiteX71" fmla="*/ 36825 w 186542"/>
                <a:gd name="connsiteY71" fmla="*/ 42863 h 243893"/>
                <a:gd name="connsiteX72" fmla="*/ 38636 w 186542"/>
                <a:gd name="connsiteY72" fmla="*/ 38033 h 243893"/>
                <a:gd name="connsiteX73" fmla="*/ 44673 w 186542"/>
                <a:gd name="connsiteY73" fmla="*/ 38637 h 243893"/>
                <a:gd name="connsiteX74" fmla="*/ 46485 w 186542"/>
                <a:gd name="connsiteY74" fmla="*/ 42259 h 243893"/>
                <a:gd name="connsiteX75" fmla="*/ 52522 w 186542"/>
                <a:gd name="connsiteY75" fmla="*/ 39844 h 243893"/>
                <a:gd name="connsiteX76" fmla="*/ 54333 w 186542"/>
                <a:gd name="connsiteY76" fmla="*/ 38033 h 243893"/>
                <a:gd name="connsiteX77" fmla="*/ 59162 w 186542"/>
                <a:gd name="connsiteY77" fmla="*/ 37429 h 243893"/>
                <a:gd name="connsiteX78" fmla="*/ 65803 w 186542"/>
                <a:gd name="connsiteY78" fmla="*/ 33203 h 243893"/>
                <a:gd name="connsiteX79" fmla="*/ 71236 w 186542"/>
                <a:gd name="connsiteY79" fmla="*/ 33203 h 243893"/>
                <a:gd name="connsiteX80" fmla="*/ 76670 w 186542"/>
                <a:gd name="connsiteY80" fmla="*/ 35618 h 243893"/>
                <a:gd name="connsiteX81" fmla="*/ 79084 w 186542"/>
                <a:gd name="connsiteY81" fmla="*/ 34411 h 243893"/>
                <a:gd name="connsiteX82" fmla="*/ 84518 w 186542"/>
                <a:gd name="connsiteY82" fmla="*/ 28374 h 243893"/>
                <a:gd name="connsiteX83" fmla="*/ 91762 w 186542"/>
                <a:gd name="connsiteY83" fmla="*/ 25959 h 243893"/>
                <a:gd name="connsiteX84" fmla="*/ 95988 w 186542"/>
                <a:gd name="connsiteY84" fmla="*/ 19922 h 243893"/>
                <a:gd name="connsiteX85" fmla="*/ 99610 w 186542"/>
                <a:gd name="connsiteY85" fmla="*/ 18715 h 243893"/>
                <a:gd name="connsiteX86" fmla="*/ 106251 w 186542"/>
                <a:gd name="connsiteY86" fmla="*/ 21733 h 243893"/>
                <a:gd name="connsiteX87" fmla="*/ 110477 w 186542"/>
                <a:gd name="connsiteY87" fmla="*/ 15092 h 243893"/>
                <a:gd name="connsiteX88" fmla="*/ 110477 w 186542"/>
                <a:gd name="connsiteY88" fmla="*/ 10867 h 243893"/>
                <a:gd name="connsiteX89" fmla="*/ 114702 w 186542"/>
                <a:gd name="connsiteY89" fmla="*/ 10263 h 243893"/>
                <a:gd name="connsiteX90" fmla="*/ 123758 w 186542"/>
                <a:gd name="connsiteY90" fmla="*/ 6037 h 243893"/>
                <a:gd name="connsiteX91" fmla="*/ 121947 w 186542"/>
                <a:gd name="connsiteY91" fmla="*/ 604 h 243893"/>
                <a:gd name="connsiteX92" fmla="*/ 124361 w 186542"/>
                <a:gd name="connsiteY92" fmla="*/ 0 h 243893"/>
                <a:gd name="connsiteX93" fmla="*/ 127984 w 186542"/>
                <a:gd name="connsiteY93" fmla="*/ 6037 h 243893"/>
                <a:gd name="connsiteX94" fmla="*/ 134021 w 186542"/>
                <a:gd name="connsiteY94" fmla="*/ 13281 h 243893"/>
                <a:gd name="connsiteX95" fmla="*/ 137643 w 186542"/>
                <a:gd name="connsiteY95" fmla="*/ 12074 h 243893"/>
                <a:gd name="connsiteX96" fmla="*/ 151528 w 186542"/>
                <a:gd name="connsiteY96" fmla="*/ 13281 h 243893"/>
                <a:gd name="connsiteX97" fmla="*/ 157565 w 186542"/>
                <a:gd name="connsiteY97" fmla="*/ 18715 h 243893"/>
                <a:gd name="connsiteX98" fmla="*/ 161187 w 186542"/>
                <a:gd name="connsiteY98" fmla="*/ 22941 h 243893"/>
                <a:gd name="connsiteX99" fmla="*/ 167224 w 186542"/>
                <a:gd name="connsiteY99" fmla="*/ 26563 h 243893"/>
                <a:gd name="connsiteX100" fmla="*/ 169639 w 186542"/>
                <a:gd name="connsiteY100" fmla="*/ 32600 h 243893"/>
                <a:gd name="connsiteX101" fmla="*/ 169035 w 186542"/>
                <a:gd name="connsiteY101" fmla="*/ 46485 h 243893"/>
                <a:gd name="connsiteX102" fmla="*/ 173261 w 186542"/>
                <a:gd name="connsiteY102" fmla="*/ 47692 h 243893"/>
                <a:gd name="connsiteX103" fmla="*/ 178091 w 186542"/>
                <a:gd name="connsiteY103" fmla="*/ 54936 h 243893"/>
                <a:gd name="connsiteX104" fmla="*/ 178091 w 186542"/>
                <a:gd name="connsiteY104" fmla="*/ 68218 h 243893"/>
                <a:gd name="connsiteX105" fmla="*/ 172657 w 186542"/>
                <a:gd name="connsiteY105" fmla="*/ 73047 h 243893"/>
                <a:gd name="connsiteX106" fmla="*/ 172054 w 186542"/>
                <a:gd name="connsiteY106" fmla="*/ 82103 h 243893"/>
                <a:gd name="connsiteX107" fmla="*/ 174468 w 186542"/>
                <a:gd name="connsiteY107" fmla="*/ 91158 h 243893"/>
                <a:gd name="connsiteX108" fmla="*/ 170846 w 186542"/>
                <a:gd name="connsiteY108" fmla="*/ 100214 h 243893"/>
                <a:gd name="connsiteX109" fmla="*/ 170846 w 186542"/>
                <a:gd name="connsiteY109" fmla="*/ 107458 h 243893"/>
                <a:gd name="connsiteX110" fmla="*/ 166017 w 186542"/>
                <a:gd name="connsiteY110" fmla="*/ 113495 h 243893"/>
                <a:gd name="connsiteX111" fmla="*/ 163602 w 186542"/>
                <a:gd name="connsiteY111" fmla="*/ 114099 h 243893"/>
                <a:gd name="connsiteX112" fmla="*/ 162394 w 186542"/>
                <a:gd name="connsiteY112" fmla="*/ 123154 h 243893"/>
                <a:gd name="connsiteX113" fmla="*/ 158169 w 186542"/>
                <a:gd name="connsiteY113" fmla="*/ 129191 h 243893"/>
                <a:gd name="connsiteX114" fmla="*/ 154546 w 186542"/>
                <a:gd name="connsiteY114" fmla="*/ 131606 h 243893"/>
                <a:gd name="connsiteX115" fmla="*/ 156357 w 186542"/>
                <a:gd name="connsiteY115" fmla="*/ 138247 h 243893"/>
                <a:gd name="connsiteX116" fmla="*/ 158772 w 186542"/>
                <a:gd name="connsiteY116" fmla="*/ 140058 h 243893"/>
                <a:gd name="connsiteX117" fmla="*/ 158169 w 186542"/>
                <a:gd name="connsiteY117" fmla="*/ 147906 h 243893"/>
                <a:gd name="connsiteX118" fmla="*/ 158169 w 186542"/>
                <a:gd name="connsiteY118" fmla="*/ 156961 h 243893"/>
                <a:gd name="connsiteX119" fmla="*/ 159980 w 186542"/>
                <a:gd name="connsiteY119" fmla="*/ 159376 h 243893"/>
                <a:gd name="connsiteX120" fmla="*/ 162998 w 186542"/>
                <a:gd name="connsiteY120" fmla="*/ 169035 h 243893"/>
                <a:gd name="connsiteX121" fmla="*/ 169035 w 186542"/>
                <a:gd name="connsiteY121" fmla="*/ 175072 h 243893"/>
                <a:gd name="connsiteX122" fmla="*/ 173261 w 186542"/>
                <a:gd name="connsiteY122" fmla="*/ 173261 h 243893"/>
                <a:gd name="connsiteX123" fmla="*/ 177487 w 186542"/>
                <a:gd name="connsiteY123" fmla="*/ 178091 h 243893"/>
                <a:gd name="connsiteX124" fmla="*/ 179902 w 186542"/>
                <a:gd name="connsiteY124" fmla="*/ 184731 h 243893"/>
                <a:gd name="connsiteX125" fmla="*/ 186542 w 186542"/>
                <a:gd name="connsiteY125" fmla="*/ 187146 h 243893"/>
                <a:gd name="connsiteX126" fmla="*/ 184128 w 186542"/>
                <a:gd name="connsiteY126" fmla="*/ 191976 h 243893"/>
                <a:gd name="connsiteX127" fmla="*/ 181713 w 186542"/>
                <a:gd name="connsiteY127" fmla="*/ 199220 h 243893"/>
                <a:gd name="connsiteX128" fmla="*/ 176280 w 186542"/>
                <a:gd name="connsiteY128" fmla="*/ 202842 h 243893"/>
                <a:gd name="connsiteX129" fmla="*/ 168431 w 186542"/>
                <a:gd name="connsiteY129" fmla="*/ 201635 h 243893"/>
                <a:gd name="connsiteX130" fmla="*/ 161791 w 186542"/>
                <a:gd name="connsiteY130" fmla="*/ 205257 h 243893"/>
                <a:gd name="connsiteX131" fmla="*/ 161791 w 186542"/>
                <a:gd name="connsiteY131" fmla="*/ 211898 h 243893"/>
                <a:gd name="connsiteX132" fmla="*/ 158169 w 186542"/>
                <a:gd name="connsiteY132" fmla="*/ 220953 h 243893"/>
                <a:gd name="connsiteX133" fmla="*/ 152735 w 186542"/>
                <a:gd name="connsiteY133" fmla="*/ 222764 h 243893"/>
                <a:gd name="connsiteX134" fmla="*/ 151528 w 186542"/>
                <a:gd name="connsiteY134" fmla="*/ 228198 h 24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86542" h="243893">
                  <a:moveTo>
                    <a:pt x="151528" y="228198"/>
                  </a:moveTo>
                  <a:lnTo>
                    <a:pt x="147302" y="231216"/>
                  </a:lnTo>
                  <a:lnTo>
                    <a:pt x="144283" y="229405"/>
                  </a:lnTo>
                  <a:lnTo>
                    <a:pt x="143076" y="224575"/>
                  </a:lnTo>
                  <a:lnTo>
                    <a:pt x="137643" y="220953"/>
                  </a:lnTo>
                  <a:lnTo>
                    <a:pt x="132209" y="225179"/>
                  </a:lnTo>
                  <a:lnTo>
                    <a:pt x="127984" y="223972"/>
                  </a:lnTo>
                  <a:lnTo>
                    <a:pt x="123758" y="219142"/>
                  </a:lnTo>
                  <a:lnTo>
                    <a:pt x="118325" y="217935"/>
                  </a:lnTo>
                  <a:lnTo>
                    <a:pt x="108062" y="220349"/>
                  </a:lnTo>
                  <a:lnTo>
                    <a:pt x="103836" y="222161"/>
                  </a:lnTo>
                  <a:lnTo>
                    <a:pt x="103836" y="228198"/>
                  </a:lnTo>
                  <a:lnTo>
                    <a:pt x="98403" y="233631"/>
                  </a:lnTo>
                  <a:lnTo>
                    <a:pt x="92366" y="236649"/>
                  </a:lnTo>
                  <a:lnTo>
                    <a:pt x="89951" y="242083"/>
                  </a:lnTo>
                  <a:lnTo>
                    <a:pt x="85725" y="243894"/>
                  </a:lnTo>
                  <a:lnTo>
                    <a:pt x="80895" y="242083"/>
                  </a:lnTo>
                  <a:lnTo>
                    <a:pt x="73047" y="239668"/>
                  </a:lnTo>
                  <a:lnTo>
                    <a:pt x="68821" y="239668"/>
                  </a:lnTo>
                  <a:lnTo>
                    <a:pt x="67614" y="237857"/>
                  </a:lnTo>
                  <a:lnTo>
                    <a:pt x="63388" y="238460"/>
                  </a:lnTo>
                  <a:lnTo>
                    <a:pt x="62784" y="236046"/>
                  </a:lnTo>
                  <a:lnTo>
                    <a:pt x="59162" y="233027"/>
                  </a:lnTo>
                  <a:lnTo>
                    <a:pt x="57955" y="233027"/>
                  </a:lnTo>
                  <a:lnTo>
                    <a:pt x="53729" y="232423"/>
                  </a:lnTo>
                  <a:lnTo>
                    <a:pt x="44070" y="234838"/>
                  </a:lnTo>
                  <a:lnTo>
                    <a:pt x="40448" y="231820"/>
                  </a:lnTo>
                  <a:lnTo>
                    <a:pt x="33203" y="231820"/>
                  </a:lnTo>
                  <a:lnTo>
                    <a:pt x="28977" y="236046"/>
                  </a:lnTo>
                  <a:lnTo>
                    <a:pt x="24751" y="236046"/>
                  </a:lnTo>
                  <a:lnTo>
                    <a:pt x="13885" y="230009"/>
                  </a:lnTo>
                  <a:lnTo>
                    <a:pt x="13885" y="224575"/>
                  </a:lnTo>
                  <a:lnTo>
                    <a:pt x="10263" y="218538"/>
                  </a:lnTo>
                  <a:lnTo>
                    <a:pt x="12074" y="216727"/>
                  </a:lnTo>
                  <a:lnTo>
                    <a:pt x="8452" y="213105"/>
                  </a:lnTo>
                  <a:lnTo>
                    <a:pt x="0" y="211898"/>
                  </a:lnTo>
                  <a:lnTo>
                    <a:pt x="3018" y="205257"/>
                  </a:lnTo>
                  <a:lnTo>
                    <a:pt x="3622" y="196805"/>
                  </a:lnTo>
                  <a:lnTo>
                    <a:pt x="7848" y="187750"/>
                  </a:lnTo>
                  <a:lnTo>
                    <a:pt x="10866" y="185335"/>
                  </a:lnTo>
                  <a:lnTo>
                    <a:pt x="9055" y="180505"/>
                  </a:lnTo>
                  <a:lnTo>
                    <a:pt x="5433" y="176883"/>
                  </a:lnTo>
                  <a:lnTo>
                    <a:pt x="7244" y="167224"/>
                  </a:lnTo>
                  <a:lnTo>
                    <a:pt x="13281" y="162998"/>
                  </a:lnTo>
                  <a:lnTo>
                    <a:pt x="8452" y="154547"/>
                  </a:lnTo>
                  <a:lnTo>
                    <a:pt x="6037" y="152132"/>
                  </a:lnTo>
                  <a:lnTo>
                    <a:pt x="6641" y="146699"/>
                  </a:lnTo>
                  <a:lnTo>
                    <a:pt x="9659" y="144284"/>
                  </a:lnTo>
                  <a:lnTo>
                    <a:pt x="9659" y="137643"/>
                  </a:lnTo>
                  <a:lnTo>
                    <a:pt x="12677" y="130399"/>
                  </a:lnTo>
                  <a:lnTo>
                    <a:pt x="16300" y="124362"/>
                  </a:lnTo>
                  <a:lnTo>
                    <a:pt x="20525" y="121343"/>
                  </a:lnTo>
                  <a:lnTo>
                    <a:pt x="21733" y="112891"/>
                  </a:lnTo>
                  <a:lnTo>
                    <a:pt x="26562" y="108665"/>
                  </a:lnTo>
                  <a:lnTo>
                    <a:pt x="28977" y="102629"/>
                  </a:lnTo>
                  <a:lnTo>
                    <a:pt x="27770" y="99610"/>
                  </a:lnTo>
                  <a:lnTo>
                    <a:pt x="29581" y="91158"/>
                  </a:lnTo>
                  <a:lnTo>
                    <a:pt x="33807" y="89347"/>
                  </a:lnTo>
                  <a:lnTo>
                    <a:pt x="34411" y="82707"/>
                  </a:lnTo>
                  <a:lnTo>
                    <a:pt x="37429" y="79084"/>
                  </a:lnTo>
                  <a:lnTo>
                    <a:pt x="35014" y="74858"/>
                  </a:lnTo>
                  <a:lnTo>
                    <a:pt x="38636" y="68218"/>
                  </a:lnTo>
                  <a:lnTo>
                    <a:pt x="37429" y="64596"/>
                  </a:lnTo>
                  <a:lnTo>
                    <a:pt x="33807" y="63992"/>
                  </a:lnTo>
                  <a:lnTo>
                    <a:pt x="27770" y="59162"/>
                  </a:lnTo>
                  <a:lnTo>
                    <a:pt x="22940" y="57955"/>
                  </a:lnTo>
                  <a:lnTo>
                    <a:pt x="19922" y="50711"/>
                  </a:lnTo>
                  <a:lnTo>
                    <a:pt x="22940" y="44674"/>
                  </a:lnTo>
                  <a:lnTo>
                    <a:pt x="21733" y="41655"/>
                  </a:lnTo>
                  <a:lnTo>
                    <a:pt x="25355" y="38637"/>
                  </a:lnTo>
                  <a:lnTo>
                    <a:pt x="31996" y="43466"/>
                  </a:lnTo>
                  <a:lnTo>
                    <a:pt x="36825" y="42863"/>
                  </a:lnTo>
                  <a:lnTo>
                    <a:pt x="38636" y="38033"/>
                  </a:lnTo>
                  <a:lnTo>
                    <a:pt x="44673" y="38637"/>
                  </a:lnTo>
                  <a:lnTo>
                    <a:pt x="46485" y="42259"/>
                  </a:lnTo>
                  <a:lnTo>
                    <a:pt x="52522" y="39844"/>
                  </a:lnTo>
                  <a:lnTo>
                    <a:pt x="54333" y="38033"/>
                  </a:lnTo>
                  <a:lnTo>
                    <a:pt x="59162" y="37429"/>
                  </a:lnTo>
                  <a:lnTo>
                    <a:pt x="65803" y="33203"/>
                  </a:lnTo>
                  <a:lnTo>
                    <a:pt x="71236" y="33203"/>
                  </a:lnTo>
                  <a:lnTo>
                    <a:pt x="76670" y="35618"/>
                  </a:lnTo>
                  <a:lnTo>
                    <a:pt x="79084" y="34411"/>
                  </a:lnTo>
                  <a:lnTo>
                    <a:pt x="84518" y="28374"/>
                  </a:lnTo>
                  <a:lnTo>
                    <a:pt x="91762" y="25959"/>
                  </a:lnTo>
                  <a:lnTo>
                    <a:pt x="95988" y="19922"/>
                  </a:lnTo>
                  <a:lnTo>
                    <a:pt x="99610" y="18715"/>
                  </a:lnTo>
                  <a:lnTo>
                    <a:pt x="106251" y="21733"/>
                  </a:lnTo>
                  <a:lnTo>
                    <a:pt x="110477" y="15092"/>
                  </a:lnTo>
                  <a:lnTo>
                    <a:pt x="110477" y="10867"/>
                  </a:lnTo>
                  <a:lnTo>
                    <a:pt x="114702" y="10263"/>
                  </a:lnTo>
                  <a:lnTo>
                    <a:pt x="123758" y="6037"/>
                  </a:lnTo>
                  <a:lnTo>
                    <a:pt x="121947" y="604"/>
                  </a:lnTo>
                  <a:lnTo>
                    <a:pt x="124361" y="0"/>
                  </a:lnTo>
                  <a:lnTo>
                    <a:pt x="127984" y="6037"/>
                  </a:lnTo>
                  <a:lnTo>
                    <a:pt x="134021" y="13281"/>
                  </a:lnTo>
                  <a:lnTo>
                    <a:pt x="137643" y="12074"/>
                  </a:lnTo>
                  <a:lnTo>
                    <a:pt x="151528" y="13281"/>
                  </a:lnTo>
                  <a:lnTo>
                    <a:pt x="157565" y="18715"/>
                  </a:lnTo>
                  <a:lnTo>
                    <a:pt x="161187" y="22941"/>
                  </a:lnTo>
                  <a:lnTo>
                    <a:pt x="167224" y="26563"/>
                  </a:lnTo>
                  <a:lnTo>
                    <a:pt x="169639" y="32600"/>
                  </a:lnTo>
                  <a:lnTo>
                    <a:pt x="169035" y="46485"/>
                  </a:lnTo>
                  <a:lnTo>
                    <a:pt x="173261" y="47692"/>
                  </a:lnTo>
                  <a:lnTo>
                    <a:pt x="178091" y="54936"/>
                  </a:lnTo>
                  <a:lnTo>
                    <a:pt x="178091" y="68218"/>
                  </a:lnTo>
                  <a:lnTo>
                    <a:pt x="172657" y="73047"/>
                  </a:lnTo>
                  <a:lnTo>
                    <a:pt x="172054" y="82103"/>
                  </a:lnTo>
                  <a:lnTo>
                    <a:pt x="174468" y="91158"/>
                  </a:lnTo>
                  <a:lnTo>
                    <a:pt x="170846" y="100214"/>
                  </a:lnTo>
                  <a:lnTo>
                    <a:pt x="170846" y="107458"/>
                  </a:lnTo>
                  <a:lnTo>
                    <a:pt x="166017" y="113495"/>
                  </a:lnTo>
                  <a:lnTo>
                    <a:pt x="163602" y="114099"/>
                  </a:lnTo>
                  <a:lnTo>
                    <a:pt x="162394" y="123154"/>
                  </a:lnTo>
                  <a:lnTo>
                    <a:pt x="158169" y="129191"/>
                  </a:lnTo>
                  <a:lnTo>
                    <a:pt x="154546" y="131606"/>
                  </a:lnTo>
                  <a:lnTo>
                    <a:pt x="156357" y="138247"/>
                  </a:lnTo>
                  <a:lnTo>
                    <a:pt x="158772" y="140058"/>
                  </a:lnTo>
                  <a:lnTo>
                    <a:pt x="158169" y="147906"/>
                  </a:lnTo>
                  <a:lnTo>
                    <a:pt x="158169" y="156961"/>
                  </a:lnTo>
                  <a:lnTo>
                    <a:pt x="159980" y="159376"/>
                  </a:lnTo>
                  <a:lnTo>
                    <a:pt x="162998" y="169035"/>
                  </a:lnTo>
                  <a:lnTo>
                    <a:pt x="169035" y="175072"/>
                  </a:lnTo>
                  <a:lnTo>
                    <a:pt x="173261" y="173261"/>
                  </a:lnTo>
                  <a:lnTo>
                    <a:pt x="177487" y="178091"/>
                  </a:lnTo>
                  <a:lnTo>
                    <a:pt x="179902" y="184731"/>
                  </a:lnTo>
                  <a:lnTo>
                    <a:pt x="186542" y="187146"/>
                  </a:lnTo>
                  <a:lnTo>
                    <a:pt x="184128" y="191976"/>
                  </a:lnTo>
                  <a:lnTo>
                    <a:pt x="181713" y="199220"/>
                  </a:lnTo>
                  <a:lnTo>
                    <a:pt x="176280" y="202842"/>
                  </a:lnTo>
                  <a:lnTo>
                    <a:pt x="168431" y="201635"/>
                  </a:lnTo>
                  <a:lnTo>
                    <a:pt x="161791" y="205257"/>
                  </a:lnTo>
                  <a:lnTo>
                    <a:pt x="161791" y="211898"/>
                  </a:lnTo>
                  <a:lnTo>
                    <a:pt x="158169" y="220953"/>
                  </a:lnTo>
                  <a:lnTo>
                    <a:pt x="152735" y="222764"/>
                  </a:lnTo>
                  <a:lnTo>
                    <a:pt x="151528" y="228198"/>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76" name="Freeform: Shape 5175">
              <a:extLst>
                <a:ext uri="{FF2B5EF4-FFF2-40B4-BE49-F238E27FC236}">
                  <a16:creationId xmlns:a16="http://schemas.microsoft.com/office/drawing/2014/main" id="{D6F506A2-FCCB-3182-96DA-94708A473505}"/>
                </a:ext>
              </a:extLst>
            </p:cNvPr>
            <p:cNvSpPr/>
            <p:nvPr/>
          </p:nvSpPr>
          <p:spPr>
            <a:xfrm>
              <a:off x="7170132" y="5429652"/>
              <a:ext cx="849401" cy="1146421"/>
            </a:xfrm>
            <a:custGeom>
              <a:avLst/>
              <a:gdLst>
                <a:gd name="connsiteX0" fmla="*/ 636297 w 849402"/>
                <a:gd name="connsiteY0" fmla="*/ 885624 h 1146421"/>
                <a:gd name="connsiteX1" fmla="*/ 641127 w 849402"/>
                <a:gd name="connsiteY1" fmla="*/ 889246 h 1146421"/>
                <a:gd name="connsiteX2" fmla="*/ 637504 w 849402"/>
                <a:gd name="connsiteY2" fmla="*/ 894679 h 1146421"/>
                <a:gd name="connsiteX3" fmla="*/ 639919 w 849402"/>
                <a:gd name="connsiteY3" fmla="*/ 900112 h 1146421"/>
                <a:gd name="connsiteX4" fmla="*/ 650182 w 849402"/>
                <a:gd name="connsiteY4" fmla="*/ 909168 h 1146421"/>
                <a:gd name="connsiteX5" fmla="*/ 653804 w 849402"/>
                <a:gd name="connsiteY5" fmla="*/ 914601 h 1146421"/>
                <a:gd name="connsiteX6" fmla="*/ 638712 w 849402"/>
                <a:gd name="connsiteY6" fmla="*/ 904942 h 1146421"/>
                <a:gd name="connsiteX7" fmla="*/ 629053 w 849402"/>
                <a:gd name="connsiteY7" fmla="*/ 901319 h 1146421"/>
                <a:gd name="connsiteX8" fmla="*/ 617582 w 849402"/>
                <a:gd name="connsiteY8" fmla="*/ 898301 h 1146421"/>
                <a:gd name="connsiteX9" fmla="*/ 614564 w 849402"/>
                <a:gd name="connsiteY9" fmla="*/ 895887 h 1146421"/>
                <a:gd name="connsiteX10" fmla="*/ 617582 w 849402"/>
                <a:gd name="connsiteY10" fmla="*/ 893472 h 1146421"/>
                <a:gd name="connsiteX11" fmla="*/ 627241 w 849402"/>
                <a:gd name="connsiteY11" fmla="*/ 892868 h 1146421"/>
                <a:gd name="connsiteX12" fmla="*/ 632071 w 849402"/>
                <a:gd name="connsiteY12" fmla="*/ 887435 h 1146421"/>
                <a:gd name="connsiteX13" fmla="*/ 636297 w 849402"/>
                <a:gd name="connsiteY13" fmla="*/ 885624 h 1146421"/>
                <a:gd name="connsiteX14" fmla="*/ 842761 w 849402"/>
                <a:gd name="connsiteY14" fmla="*/ 23544 h 1146421"/>
                <a:gd name="connsiteX15" fmla="*/ 845780 w 849402"/>
                <a:gd name="connsiteY15" fmla="*/ 22940 h 1146421"/>
                <a:gd name="connsiteX16" fmla="*/ 846384 w 849402"/>
                <a:gd name="connsiteY16" fmla="*/ 29581 h 1146421"/>
                <a:gd name="connsiteX17" fmla="*/ 849402 w 849402"/>
                <a:gd name="connsiteY17" fmla="*/ 44673 h 1146421"/>
                <a:gd name="connsiteX18" fmla="*/ 849402 w 849402"/>
                <a:gd name="connsiteY18" fmla="*/ 51918 h 1146421"/>
                <a:gd name="connsiteX19" fmla="*/ 847591 w 849402"/>
                <a:gd name="connsiteY19" fmla="*/ 60370 h 1146421"/>
                <a:gd name="connsiteX20" fmla="*/ 842158 w 849402"/>
                <a:gd name="connsiteY20" fmla="*/ 79688 h 1146421"/>
                <a:gd name="connsiteX21" fmla="*/ 840347 w 849402"/>
                <a:gd name="connsiteY21" fmla="*/ 83914 h 1146421"/>
                <a:gd name="connsiteX22" fmla="*/ 840950 w 849402"/>
                <a:gd name="connsiteY22" fmla="*/ 94177 h 1146421"/>
                <a:gd name="connsiteX23" fmla="*/ 836724 w 849402"/>
                <a:gd name="connsiteY23" fmla="*/ 102025 h 1146421"/>
                <a:gd name="connsiteX24" fmla="*/ 836121 w 849402"/>
                <a:gd name="connsiteY24" fmla="*/ 108665 h 1146421"/>
                <a:gd name="connsiteX25" fmla="*/ 831895 w 849402"/>
                <a:gd name="connsiteY25" fmla="*/ 127984 h 1146421"/>
                <a:gd name="connsiteX26" fmla="*/ 829480 w 849402"/>
                <a:gd name="connsiteY26" fmla="*/ 143680 h 1146421"/>
                <a:gd name="connsiteX27" fmla="*/ 828876 w 849402"/>
                <a:gd name="connsiteY27" fmla="*/ 155150 h 1146421"/>
                <a:gd name="connsiteX28" fmla="*/ 830687 w 849402"/>
                <a:gd name="connsiteY28" fmla="*/ 160583 h 1146421"/>
                <a:gd name="connsiteX29" fmla="*/ 822236 w 849402"/>
                <a:gd name="connsiteY29" fmla="*/ 186542 h 1146421"/>
                <a:gd name="connsiteX30" fmla="*/ 819217 w 849402"/>
                <a:gd name="connsiteY30" fmla="*/ 195598 h 1146421"/>
                <a:gd name="connsiteX31" fmla="*/ 812576 w 849402"/>
                <a:gd name="connsiteY31" fmla="*/ 214313 h 1146421"/>
                <a:gd name="connsiteX32" fmla="*/ 810765 w 849402"/>
                <a:gd name="connsiteY32" fmla="*/ 225783 h 1146421"/>
                <a:gd name="connsiteX33" fmla="*/ 807747 w 849402"/>
                <a:gd name="connsiteY33" fmla="*/ 231216 h 1146421"/>
                <a:gd name="connsiteX34" fmla="*/ 802314 w 849402"/>
                <a:gd name="connsiteY34" fmla="*/ 239667 h 1146421"/>
                <a:gd name="connsiteX35" fmla="*/ 792654 w 849402"/>
                <a:gd name="connsiteY35" fmla="*/ 251138 h 1146421"/>
                <a:gd name="connsiteX36" fmla="*/ 787221 w 849402"/>
                <a:gd name="connsiteY36" fmla="*/ 248723 h 1146421"/>
                <a:gd name="connsiteX37" fmla="*/ 785410 w 849402"/>
                <a:gd name="connsiteY37" fmla="*/ 254156 h 1146421"/>
                <a:gd name="connsiteX38" fmla="*/ 788429 w 849402"/>
                <a:gd name="connsiteY38" fmla="*/ 257175 h 1146421"/>
                <a:gd name="connsiteX39" fmla="*/ 781788 w 849402"/>
                <a:gd name="connsiteY39" fmla="*/ 267438 h 1146421"/>
                <a:gd name="connsiteX40" fmla="*/ 781184 w 849402"/>
                <a:gd name="connsiteY40" fmla="*/ 269852 h 1146421"/>
                <a:gd name="connsiteX41" fmla="*/ 775147 w 849402"/>
                <a:gd name="connsiteY41" fmla="*/ 272267 h 1146421"/>
                <a:gd name="connsiteX42" fmla="*/ 774543 w 849402"/>
                <a:gd name="connsiteY42" fmla="*/ 275889 h 1146421"/>
                <a:gd name="connsiteX43" fmla="*/ 776355 w 849402"/>
                <a:gd name="connsiteY43" fmla="*/ 277701 h 1146421"/>
                <a:gd name="connsiteX44" fmla="*/ 764281 w 849402"/>
                <a:gd name="connsiteY44" fmla="*/ 296415 h 1146421"/>
                <a:gd name="connsiteX45" fmla="*/ 754622 w 849402"/>
                <a:gd name="connsiteY45" fmla="*/ 311508 h 1146421"/>
                <a:gd name="connsiteX46" fmla="*/ 746774 w 849402"/>
                <a:gd name="connsiteY46" fmla="*/ 329619 h 1146421"/>
                <a:gd name="connsiteX47" fmla="*/ 744962 w 849402"/>
                <a:gd name="connsiteY47" fmla="*/ 338070 h 1146421"/>
                <a:gd name="connsiteX48" fmla="*/ 742548 w 849402"/>
                <a:gd name="connsiteY48" fmla="*/ 338070 h 1146421"/>
                <a:gd name="connsiteX49" fmla="*/ 738925 w 849402"/>
                <a:gd name="connsiteY49" fmla="*/ 336259 h 1146421"/>
                <a:gd name="connsiteX50" fmla="*/ 737718 w 849402"/>
                <a:gd name="connsiteY50" fmla="*/ 333241 h 1146421"/>
                <a:gd name="connsiteX51" fmla="*/ 736511 w 849402"/>
                <a:gd name="connsiteY51" fmla="*/ 333241 h 1146421"/>
                <a:gd name="connsiteX52" fmla="*/ 735303 w 849402"/>
                <a:gd name="connsiteY52" fmla="*/ 334448 h 1146421"/>
                <a:gd name="connsiteX53" fmla="*/ 735303 w 849402"/>
                <a:gd name="connsiteY53" fmla="*/ 337467 h 1146421"/>
                <a:gd name="connsiteX54" fmla="*/ 732285 w 849402"/>
                <a:gd name="connsiteY54" fmla="*/ 336863 h 1146421"/>
                <a:gd name="connsiteX55" fmla="*/ 731681 w 849402"/>
                <a:gd name="connsiteY55" fmla="*/ 336259 h 1146421"/>
                <a:gd name="connsiteX56" fmla="*/ 730474 w 849402"/>
                <a:gd name="connsiteY56" fmla="*/ 337467 h 1146421"/>
                <a:gd name="connsiteX57" fmla="*/ 729870 w 849402"/>
                <a:gd name="connsiteY57" fmla="*/ 339278 h 1146421"/>
                <a:gd name="connsiteX58" fmla="*/ 726248 w 849402"/>
                <a:gd name="connsiteY58" fmla="*/ 340485 h 1146421"/>
                <a:gd name="connsiteX59" fmla="*/ 726248 w 849402"/>
                <a:gd name="connsiteY59" fmla="*/ 342900 h 1146421"/>
                <a:gd name="connsiteX60" fmla="*/ 725040 w 849402"/>
                <a:gd name="connsiteY60" fmla="*/ 344711 h 1146421"/>
                <a:gd name="connsiteX61" fmla="*/ 723229 w 849402"/>
                <a:gd name="connsiteY61" fmla="*/ 336259 h 1146421"/>
                <a:gd name="connsiteX62" fmla="*/ 719607 w 849402"/>
                <a:gd name="connsiteY62" fmla="*/ 334448 h 1146421"/>
                <a:gd name="connsiteX63" fmla="*/ 719607 w 849402"/>
                <a:gd name="connsiteY63" fmla="*/ 332033 h 1146421"/>
                <a:gd name="connsiteX64" fmla="*/ 720211 w 849402"/>
                <a:gd name="connsiteY64" fmla="*/ 332033 h 1146421"/>
                <a:gd name="connsiteX65" fmla="*/ 722022 w 849402"/>
                <a:gd name="connsiteY65" fmla="*/ 333241 h 1146421"/>
                <a:gd name="connsiteX66" fmla="*/ 725644 w 849402"/>
                <a:gd name="connsiteY66" fmla="*/ 331430 h 1146421"/>
                <a:gd name="connsiteX67" fmla="*/ 727455 w 849402"/>
                <a:gd name="connsiteY67" fmla="*/ 330222 h 1146421"/>
                <a:gd name="connsiteX68" fmla="*/ 722626 w 849402"/>
                <a:gd name="connsiteY68" fmla="*/ 328411 h 1146421"/>
                <a:gd name="connsiteX69" fmla="*/ 721418 w 849402"/>
                <a:gd name="connsiteY69" fmla="*/ 330222 h 1146421"/>
                <a:gd name="connsiteX70" fmla="*/ 720211 w 849402"/>
                <a:gd name="connsiteY70" fmla="*/ 330222 h 1146421"/>
                <a:gd name="connsiteX71" fmla="*/ 717796 w 849402"/>
                <a:gd name="connsiteY71" fmla="*/ 330222 h 1146421"/>
                <a:gd name="connsiteX72" fmla="*/ 714777 w 849402"/>
                <a:gd name="connsiteY72" fmla="*/ 325996 h 1146421"/>
                <a:gd name="connsiteX73" fmla="*/ 714777 w 849402"/>
                <a:gd name="connsiteY73" fmla="*/ 321771 h 1146421"/>
                <a:gd name="connsiteX74" fmla="*/ 709948 w 849402"/>
                <a:gd name="connsiteY74" fmla="*/ 323582 h 1146421"/>
                <a:gd name="connsiteX75" fmla="*/ 708137 w 849402"/>
                <a:gd name="connsiteY75" fmla="*/ 325996 h 1146421"/>
                <a:gd name="connsiteX76" fmla="*/ 706326 w 849402"/>
                <a:gd name="connsiteY76" fmla="*/ 325393 h 1146421"/>
                <a:gd name="connsiteX77" fmla="*/ 705722 w 849402"/>
                <a:gd name="connsiteY77" fmla="*/ 326600 h 1146421"/>
                <a:gd name="connsiteX78" fmla="*/ 704515 w 849402"/>
                <a:gd name="connsiteY78" fmla="*/ 330222 h 1146421"/>
                <a:gd name="connsiteX79" fmla="*/ 715381 w 849402"/>
                <a:gd name="connsiteY79" fmla="*/ 330222 h 1146421"/>
                <a:gd name="connsiteX80" fmla="*/ 716589 w 849402"/>
                <a:gd name="connsiteY80" fmla="*/ 335052 h 1146421"/>
                <a:gd name="connsiteX81" fmla="*/ 712966 w 849402"/>
                <a:gd name="connsiteY81" fmla="*/ 336259 h 1146421"/>
                <a:gd name="connsiteX82" fmla="*/ 712966 w 849402"/>
                <a:gd name="connsiteY82" fmla="*/ 340485 h 1146421"/>
                <a:gd name="connsiteX83" fmla="*/ 717796 w 849402"/>
                <a:gd name="connsiteY83" fmla="*/ 340485 h 1146421"/>
                <a:gd name="connsiteX84" fmla="*/ 717192 w 849402"/>
                <a:gd name="connsiteY84" fmla="*/ 343503 h 1146421"/>
                <a:gd name="connsiteX85" fmla="*/ 721418 w 849402"/>
                <a:gd name="connsiteY85" fmla="*/ 348333 h 1146421"/>
                <a:gd name="connsiteX86" fmla="*/ 718400 w 849402"/>
                <a:gd name="connsiteY86" fmla="*/ 351955 h 1146421"/>
                <a:gd name="connsiteX87" fmla="*/ 712363 w 849402"/>
                <a:gd name="connsiteY87" fmla="*/ 350748 h 1146421"/>
                <a:gd name="connsiteX88" fmla="*/ 708137 w 849402"/>
                <a:gd name="connsiteY88" fmla="*/ 351351 h 1146421"/>
                <a:gd name="connsiteX89" fmla="*/ 708137 w 849402"/>
                <a:gd name="connsiteY89" fmla="*/ 353766 h 1146421"/>
                <a:gd name="connsiteX90" fmla="*/ 715381 w 849402"/>
                <a:gd name="connsiteY90" fmla="*/ 351955 h 1146421"/>
                <a:gd name="connsiteX91" fmla="*/ 715381 w 849402"/>
                <a:gd name="connsiteY91" fmla="*/ 356181 h 1146421"/>
                <a:gd name="connsiteX92" fmla="*/ 717796 w 849402"/>
                <a:gd name="connsiteY92" fmla="*/ 357388 h 1146421"/>
                <a:gd name="connsiteX93" fmla="*/ 722626 w 849402"/>
                <a:gd name="connsiteY93" fmla="*/ 357388 h 1146421"/>
                <a:gd name="connsiteX94" fmla="*/ 728059 w 849402"/>
                <a:gd name="connsiteY94" fmla="*/ 354974 h 1146421"/>
                <a:gd name="connsiteX95" fmla="*/ 730474 w 849402"/>
                <a:gd name="connsiteY95" fmla="*/ 358596 h 1146421"/>
                <a:gd name="connsiteX96" fmla="*/ 734096 w 849402"/>
                <a:gd name="connsiteY96" fmla="*/ 359200 h 1146421"/>
                <a:gd name="connsiteX97" fmla="*/ 737114 w 849402"/>
                <a:gd name="connsiteY97" fmla="*/ 365840 h 1146421"/>
                <a:gd name="connsiteX98" fmla="*/ 735907 w 849402"/>
                <a:gd name="connsiteY98" fmla="*/ 374292 h 1146421"/>
                <a:gd name="connsiteX99" fmla="*/ 732285 w 849402"/>
                <a:gd name="connsiteY99" fmla="*/ 386366 h 1146421"/>
                <a:gd name="connsiteX100" fmla="*/ 729266 w 849402"/>
                <a:gd name="connsiteY100" fmla="*/ 405081 h 1146421"/>
                <a:gd name="connsiteX101" fmla="*/ 728059 w 849402"/>
                <a:gd name="connsiteY101" fmla="*/ 412929 h 1146421"/>
                <a:gd name="connsiteX102" fmla="*/ 728663 w 849402"/>
                <a:gd name="connsiteY102" fmla="*/ 419570 h 1146421"/>
                <a:gd name="connsiteX103" fmla="*/ 731681 w 849402"/>
                <a:gd name="connsiteY103" fmla="*/ 428625 h 1146421"/>
                <a:gd name="connsiteX104" fmla="*/ 734700 w 849402"/>
                <a:gd name="connsiteY104" fmla="*/ 435266 h 1146421"/>
                <a:gd name="connsiteX105" fmla="*/ 738322 w 849402"/>
                <a:gd name="connsiteY105" fmla="*/ 442510 h 1146421"/>
                <a:gd name="connsiteX106" fmla="*/ 743151 w 849402"/>
                <a:gd name="connsiteY106" fmla="*/ 461224 h 1146421"/>
                <a:gd name="connsiteX107" fmla="*/ 744962 w 849402"/>
                <a:gd name="connsiteY107" fmla="*/ 462432 h 1146421"/>
                <a:gd name="connsiteX108" fmla="*/ 744359 w 849402"/>
                <a:gd name="connsiteY108" fmla="*/ 469676 h 1146421"/>
                <a:gd name="connsiteX109" fmla="*/ 744962 w 849402"/>
                <a:gd name="connsiteY109" fmla="*/ 476317 h 1146421"/>
                <a:gd name="connsiteX110" fmla="*/ 747377 w 849402"/>
                <a:gd name="connsiteY110" fmla="*/ 486580 h 1146421"/>
                <a:gd name="connsiteX111" fmla="*/ 749188 w 849402"/>
                <a:gd name="connsiteY111" fmla="*/ 506502 h 1146421"/>
                <a:gd name="connsiteX112" fmla="*/ 748585 w 849402"/>
                <a:gd name="connsiteY112" fmla="*/ 540309 h 1146421"/>
                <a:gd name="connsiteX113" fmla="*/ 747377 w 849402"/>
                <a:gd name="connsiteY113" fmla="*/ 540913 h 1146421"/>
                <a:gd name="connsiteX114" fmla="*/ 744359 w 849402"/>
                <a:gd name="connsiteY114" fmla="*/ 540309 h 1146421"/>
                <a:gd name="connsiteX115" fmla="*/ 741944 w 849402"/>
                <a:gd name="connsiteY115" fmla="*/ 539102 h 1146421"/>
                <a:gd name="connsiteX116" fmla="*/ 738925 w 849402"/>
                <a:gd name="connsiteY116" fmla="*/ 539705 h 1146421"/>
                <a:gd name="connsiteX117" fmla="*/ 737718 w 849402"/>
                <a:gd name="connsiteY117" fmla="*/ 539102 h 1146421"/>
                <a:gd name="connsiteX118" fmla="*/ 736511 w 849402"/>
                <a:gd name="connsiteY118" fmla="*/ 539102 h 1146421"/>
                <a:gd name="connsiteX119" fmla="*/ 734700 w 849402"/>
                <a:gd name="connsiteY119" fmla="*/ 541516 h 1146421"/>
                <a:gd name="connsiteX120" fmla="*/ 731681 w 849402"/>
                <a:gd name="connsiteY120" fmla="*/ 540309 h 1146421"/>
                <a:gd name="connsiteX121" fmla="*/ 728663 w 849402"/>
                <a:gd name="connsiteY121" fmla="*/ 539705 h 1146421"/>
                <a:gd name="connsiteX122" fmla="*/ 725040 w 849402"/>
                <a:gd name="connsiteY122" fmla="*/ 538498 h 1146421"/>
                <a:gd name="connsiteX123" fmla="*/ 722626 w 849402"/>
                <a:gd name="connsiteY123" fmla="*/ 538498 h 1146421"/>
                <a:gd name="connsiteX124" fmla="*/ 723229 w 849402"/>
                <a:gd name="connsiteY124" fmla="*/ 540913 h 1146421"/>
                <a:gd name="connsiteX125" fmla="*/ 724437 w 849402"/>
                <a:gd name="connsiteY125" fmla="*/ 542120 h 1146421"/>
                <a:gd name="connsiteX126" fmla="*/ 724437 w 849402"/>
                <a:gd name="connsiteY126" fmla="*/ 542724 h 1146421"/>
                <a:gd name="connsiteX127" fmla="*/ 725040 w 849402"/>
                <a:gd name="connsiteY127" fmla="*/ 543327 h 1146421"/>
                <a:gd name="connsiteX128" fmla="*/ 724437 w 849402"/>
                <a:gd name="connsiteY128" fmla="*/ 545139 h 1146421"/>
                <a:gd name="connsiteX129" fmla="*/ 725644 w 849402"/>
                <a:gd name="connsiteY129" fmla="*/ 546346 h 1146421"/>
                <a:gd name="connsiteX130" fmla="*/ 724437 w 849402"/>
                <a:gd name="connsiteY130" fmla="*/ 547553 h 1146421"/>
                <a:gd name="connsiteX131" fmla="*/ 722022 w 849402"/>
                <a:gd name="connsiteY131" fmla="*/ 545742 h 1146421"/>
                <a:gd name="connsiteX132" fmla="*/ 719607 w 849402"/>
                <a:gd name="connsiteY132" fmla="*/ 545742 h 1146421"/>
                <a:gd name="connsiteX133" fmla="*/ 717192 w 849402"/>
                <a:gd name="connsiteY133" fmla="*/ 546950 h 1146421"/>
                <a:gd name="connsiteX134" fmla="*/ 719607 w 849402"/>
                <a:gd name="connsiteY134" fmla="*/ 548761 h 1146421"/>
                <a:gd name="connsiteX135" fmla="*/ 720814 w 849402"/>
                <a:gd name="connsiteY135" fmla="*/ 549364 h 1146421"/>
                <a:gd name="connsiteX136" fmla="*/ 717796 w 849402"/>
                <a:gd name="connsiteY136" fmla="*/ 551779 h 1146421"/>
                <a:gd name="connsiteX137" fmla="*/ 717192 w 849402"/>
                <a:gd name="connsiteY137" fmla="*/ 552383 h 1146421"/>
                <a:gd name="connsiteX138" fmla="*/ 718400 w 849402"/>
                <a:gd name="connsiteY138" fmla="*/ 552383 h 1146421"/>
                <a:gd name="connsiteX139" fmla="*/ 718400 w 849402"/>
                <a:gd name="connsiteY139" fmla="*/ 553590 h 1146421"/>
                <a:gd name="connsiteX140" fmla="*/ 720814 w 849402"/>
                <a:gd name="connsiteY140" fmla="*/ 554194 h 1146421"/>
                <a:gd name="connsiteX141" fmla="*/ 720211 w 849402"/>
                <a:gd name="connsiteY141" fmla="*/ 555401 h 1146421"/>
                <a:gd name="connsiteX142" fmla="*/ 721418 w 849402"/>
                <a:gd name="connsiteY142" fmla="*/ 554798 h 1146421"/>
                <a:gd name="connsiteX143" fmla="*/ 722022 w 849402"/>
                <a:gd name="connsiteY143" fmla="*/ 555401 h 1146421"/>
                <a:gd name="connsiteX144" fmla="*/ 722022 w 849402"/>
                <a:gd name="connsiteY144" fmla="*/ 556005 h 1146421"/>
                <a:gd name="connsiteX145" fmla="*/ 725040 w 849402"/>
                <a:gd name="connsiteY145" fmla="*/ 556609 h 1146421"/>
                <a:gd name="connsiteX146" fmla="*/ 726248 w 849402"/>
                <a:gd name="connsiteY146" fmla="*/ 557816 h 1146421"/>
                <a:gd name="connsiteX147" fmla="*/ 727455 w 849402"/>
                <a:gd name="connsiteY147" fmla="*/ 559627 h 1146421"/>
                <a:gd name="connsiteX148" fmla="*/ 728663 w 849402"/>
                <a:gd name="connsiteY148" fmla="*/ 560231 h 1146421"/>
                <a:gd name="connsiteX149" fmla="*/ 731681 w 849402"/>
                <a:gd name="connsiteY149" fmla="*/ 559023 h 1146421"/>
                <a:gd name="connsiteX150" fmla="*/ 732285 w 849402"/>
                <a:gd name="connsiteY150" fmla="*/ 560231 h 1146421"/>
                <a:gd name="connsiteX151" fmla="*/ 731077 w 849402"/>
                <a:gd name="connsiteY151" fmla="*/ 561438 h 1146421"/>
                <a:gd name="connsiteX152" fmla="*/ 732285 w 849402"/>
                <a:gd name="connsiteY152" fmla="*/ 561438 h 1146421"/>
                <a:gd name="connsiteX153" fmla="*/ 734096 w 849402"/>
                <a:gd name="connsiteY153" fmla="*/ 562042 h 1146421"/>
                <a:gd name="connsiteX154" fmla="*/ 734700 w 849402"/>
                <a:gd name="connsiteY154" fmla="*/ 564457 h 1146421"/>
                <a:gd name="connsiteX155" fmla="*/ 738322 w 849402"/>
                <a:gd name="connsiteY155" fmla="*/ 566871 h 1146421"/>
                <a:gd name="connsiteX156" fmla="*/ 735303 w 849402"/>
                <a:gd name="connsiteY156" fmla="*/ 567475 h 1146421"/>
                <a:gd name="connsiteX157" fmla="*/ 735907 w 849402"/>
                <a:gd name="connsiteY157" fmla="*/ 569286 h 1146421"/>
                <a:gd name="connsiteX158" fmla="*/ 737718 w 849402"/>
                <a:gd name="connsiteY158" fmla="*/ 570494 h 1146421"/>
                <a:gd name="connsiteX159" fmla="*/ 738925 w 849402"/>
                <a:gd name="connsiteY159" fmla="*/ 571097 h 1146421"/>
                <a:gd name="connsiteX160" fmla="*/ 739529 w 849402"/>
                <a:gd name="connsiteY160" fmla="*/ 571701 h 1146421"/>
                <a:gd name="connsiteX161" fmla="*/ 740133 w 849402"/>
                <a:gd name="connsiteY161" fmla="*/ 573512 h 1146421"/>
                <a:gd name="connsiteX162" fmla="*/ 739529 w 849402"/>
                <a:gd name="connsiteY162" fmla="*/ 574719 h 1146421"/>
                <a:gd name="connsiteX163" fmla="*/ 744359 w 849402"/>
                <a:gd name="connsiteY163" fmla="*/ 575323 h 1146421"/>
                <a:gd name="connsiteX164" fmla="*/ 747377 w 849402"/>
                <a:gd name="connsiteY164" fmla="*/ 574719 h 1146421"/>
                <a:gd name="connsiteX165" fmla="*/ 747377 w 849402"/>
                <a:gd name="connsiteY165" fmla="*/ 586190 h 1146421"/>
                <a:gd name="connsiteX166" fmla="*/ 748585 w 849402"/>
                <a:gd name="connsiteY166" fmla="*/ 622412 h 1146421"/>
                <a:gd name="connsiteX167" fmla="*/ 749188 w 849402"/>
                <a:gd name="connsiteY167" fmla="*/ 630260 h 1146421"/>
                <a:gd name="connsiteX168" fmla="*/ 750396 w 849402"/>
                <a:gd name="connsiteY168" fmla="*/ 658030 h 1146421"/>
                <a:gd name="connsiteX169" fmla="*/ 751603 w 849402"/>
                <a:gd name="connsiteY169" fmla="*/ 668293 h 1146421"/>
                <a:gd name="connsiteX170" fmla="*/ 754622 w 849402"/>
                <a:gd name="connsiteY170" fmla="*/ 680970 h 1146421"/>
                <a:gd name="connsiteX171" fmla="*/ 750999 w 849402"/>
                <a:gd name="connsiteY171" fmla="*/ 685196 h 1146421"/>
                <a:gd name="connsiteX172" fmla="*/ 744359 w 849402"/>
                <a:gd name="connsiteY172" fmla="*/ 687611 h 1146421"/>
                <a:gd name="connsiteX173" fmla="*/ 736511 w 849402"/>
                <a:gd name="connsiteY173" fmla="*/ 688215 h 1146421"/>
                <a:gd name="connsiteX174" fmla="*/ 725644 w 849402"/>
                <a:gd name="connsiteY174" fmla="*/ 687611 h 1146421"/>
                <a:gd name="connsiteX175" fmla="*/ 729870 w 849402"/>
                <a:gd name="connsiteY175" fmla="*/ 682178 h 1146421"/>
                <a:gd name="connsiteX176" fmla="*/ 729266 w 849402"/>
                <a:gd name="connsiteY176" fmla="*/ 679763 h 1146421"/>
                <a:gd name="connsiteX177" fmla="*/ 722626 w 849402"/>
                <a:gd name="connsiteY177" fmla="*/ 680366 h 1146421"/>
                <a:gd name="connsiteX178" fmla="*/ 720814 w 849402"/>
                <a:gd name="connsiteY178" fmla="*/ 678555 h 1146421"/>
                <a:gd name="connsiteX179" fmla="*/ 713570 w 849402"/>
                <a:gd name="connsiteY179" fmla="*/ 677348 h 1146421"/>
                <a:gd name="connsiteX180" fmla="*/ 710552 w 849402"/>
                <a:gd name="connsiteY180" fmla="*/ 678555 h 1146421"/>
                <a:gd name="connsiteX181" fmla="*/ 705722 w 849402"/>
                <a:gd name="connsiteY181" fmla="*/ 678555 h 1146421"/>
                <a:gd name="connsiteX182" fmla="*/ 701496 w 849402"/>
                <a:gd name="connsiteY182" fmla="*/ 673122 h 1146421"/>
                <a:gd name="connsiteX183" fmla="*/ 698478 w 849402"/>
                <a:gd name="connsiteY183" fmla="*/ 678555 h 1146421"/>
                <a:gd name="connsiteX184" fmla="*/ 692441 w 849402"/>
                <a:gd name="connsiteY184" fmla="*/ 682178 h 1146421"/>
                <a:gd name="connsiteX185" fmla="*/ 699685 w 849402"/>
                <a:gd name="connsiteY185" fmla="*/ 682781 h 1146421"/>
                <a:gd name="connsiteX186" fmla="*/ 709344 w 849402"/>
                <a:gd name="connsiteY186" fmla="*/ 684592 h 1146421"/>
                <a:gd name="connsiteX187" fmla="*/ 713570 w 849402"/>
                <a:gd name="connsiteY187" fmla="*/ 684592 h 1146421"/>
                <a:gd name="connsiteX188" fmla="*/ 722022 w 849402"/>
                <a:gd name="connsiteY188" fmla="*/ 688215 h 1146421"/>
                <a:gd name="connsiteX189" fmla="*/ 680970 w 849402"/>
                <a:gd name="connsiteY189" fmla="*/ 681574 h 1146421"/>
                <a:gd name="connsiteX190" fmla="*/ 685196 w 849402"/>
                <a:gd name="connsiteY190" fmla="*/ 679159 h 1146421"/>
                <a:gd name="connsiteX191" fmla="*/ 687611 w 849402"/>
                <a:gd name="connsiteY191" fmla="*/ 675537 h 1146421"/>
                <a:gd name="connsiteX192" fmla="*/ 693044 w 849402"/>
                <a:gd name="connsiteY192" fmla="*/ 676744 h 1146421"/>
                <a:gd name="connsiteX193" fmla="*/ 693648 w 849402"/>
                <a:gd name="connsiteY193" fmla="*/ 674329 h 1146421"/>
                <a:gd name="connsiteX194" fmla="*/ 685196 w 849402"/>
                <a:gd name="connsiteY194" fmla="*/ 672518 h 1146421"/>
                <a:gd name="connsiteX195" fmla="*/ 682178 w 849402"/>
                <a:gd name="connsiteY195" fmla="*/ 674933 h 1146421"/>
                <a:gd name="connsiteX196" fmla="*/ 683989 w 849402"/>
                <a:gd name="connsiteY196" fmla="*/ 677348 h 1146421"/>
                <a:gd name="connsiteX197" fmla="*/ 675537 w 849402"/>
                <a:gd name="connsiteY197" fmla="*/ 678555 h 1146421"/>
                <a:gd name="connsiteX198" fmla="*/ 677952 w 849402"/>
                <a:gd name="connsiteY198" fmla="*/ 680366 h 1146421"/>
                <a:gd name="connsiteX199" fmla="*/ 653804 w 849402"/>
                <a:gd name="connsiteY199" fmla="*/ 678555 h 1146421"/>
                <a:gd name="connsiteX200" fmla="*/ 650786 w 849402"/>
                <a:gd name="connsiteY200" fmla="*/ 679159 h 1146421"/>
                <a:gd name="connsiteX201" fmla="*/ 648371 w 849402"/>
                <a:gd name="connsiteY201" fmla="*/ 683385 h 1146421"/>
                <a:gd name="connsiteX202" fmla="*/ 639315 w 849402"/>
                <a:gd name="connsiteY202" fmla="*/ 686403 h 1146421"/>
                <a:gd name="connsiteX203" fmla="*/ 632675 w 849402"/>
                <a:gd name="connsiteY203" fmla="*/ 690629 h 1146421"/>
                <a:gd name="connsiteX204" fmla="*/ 627241 w 849402"/>
                <a:gd name="connsiteY204" fmla="*/ 697270 h 1146421"/>
                <a:gd name="connsiteX205" fmla="*/ 630260 w 849402"/>
                <a:gd name="connsiteY205" fmla="*/ 700289 h 1146421"/>
                <a:gd name="connsiteX206" fmla="*/ 621808 w 849402"/>
                <a:gd name="connsiteY206" fmla="*/ 707533 h 1146421"/>
                <a:gd name="connsiteX207" fmla="*/ 621808 w 849402"/>
                <a:gd name="connsiteY207" fmla="*/ 712966 h 1146421"/>
                <a:gd name="connsiteX208" fmla="*/ 619393 w 849402"/>
                <a:gd name="connsiteY208" fmla="*/ 714174 h 1146421"/>
                <a:gd name="connsiteX209" fmla="*/ 619997 w 849402"/>
                <a:gd name="connsiteY209" fmla="*/ 719003 h 1146421"/>
                <a:gd name="connsiteX210" fmla="*/ 618790 w 849402"/>
                <a:gd name="connsiteY210" fmla="*/ 724437 h 1146421"/>
                <a:gd name="connsiteX211" fmla="*/ 621204 w 849402"/>
                <a:gd name="connsiteY211" fmla="*/ 729870 h 1146421"/>
                <a:gd name="connsiteX212" fmla="*/ 624223 w 849402"/>
                <a:gd name="connsiteY212" fmla="*/ 731681 h 1146421"/>
                <a:gd name="connsiteX213" fmla="*/ 626034 w 849402"/>
                <a:gd name="connsiteY213" fmla="*/ 736511 h 1146421"/>
                <a:gd name="connsiteX214" fmla="*/ 621808 w 849402"/>
                <a:gd name="connsiteY214" fmla="*/ 740133 h 1146421"/>
                <a:gd name="connsiteX215" fmla="*/ 611545 w 849402"/>
                <a:gd name="connsiteY215" fmla="*/ 752207 h 1146421"/>
                <a:gd name="connsiteX216" fmla="*/ 604301 w 849402"/>
                <a:gd name="connsiteY216" fmla="*/ 759451 h 1146421"/>
                <a:gd name="connsiteX217" fmla="*/ 603697 w 849402"/>
                <a:gd name="connsiteY217" fmla="*/ 761866 h 1146421"/>
                <a:gd name="connsiteX218" fmla="*/ 598264 w 849402"/>
                <a:gd name="connsiteY218" fmla="*/ 767299 h 1146421"/>
                <a:gd name="connsiteX219" fmla="*/ 596453 w 849402"/>
                <a:gd name="connsiteY219" fmla="*/ 771525 h 1146421"/>
                <a:gd name="connsiteX220" fmla="*/ 597660 w 849402"/>
                <a:gd name="connsiteY220" fmla="*/ 773940 h 1146421"/>
                <a:gd name="connsiteX221" fmla="*/ 594038 w 849402"/>
                <a:gd name="connsiteY221" fmla="*/ 779373 h 1146421"/>
                <a:gd name="connsiteX222" fmla="*/ 591020 w 849402"/>
                <a:gd name="connsiteY222" fmla="*/ 781184 h 1146421"/>
                <a:gd name="connsiteX223" fmla="*/ 588001 w 849402"/>
                <a:gd name="connsiteY223" fmla="*/ 787221 h 1146421"/>
                <a:gd name="connsiteX224" fmla="*/ 584379 w 849402"/>
                <a:gd name="connsiteY224" fmla="*/ 792654 h 1146421"/>
                <a:gd name="connsiteX225" fmla="*/ 580153 w 849402"/>
                <a:gd name="connsiteY225" fmla="*/ 794465 h 1146421"/>
                <a:gd name="connsiteX226" fmla="*/ 575927 w 849402"/>
                <a:gd name="connsiteY226" fmla="*/ 801106 h 1146421"/>
                <a:gd name="connsiteX227" fmla="*/ 568079 w 849402"/>
                <a:gd name="connsiteY227" fmla="*/ 810765 h 1146421"/>
                <a:gd name="connsiteX228" fmla="*/ 566268 w 849402"/>
                <a:gd name="connsiteY228" fmla="*/ 817406 h 1146421"/>
                <a:gd name="connsiteX229" fmla="*/ 563249 w 849402"/>
                <a:gd name="connsiteY229" fmla="*/ 823443 h 1146421"/>
                <a:gd name="connsiteX230" fmla="*/ 558420 w 849402"/>
                <a:gd name="connsiteY230" fmla="*/ 827669 h 1146421"/>
                <a:gd name="connsiteX231" fmla="*/ 555401 w 849402"/>
                <a:gd name="connsiteY231" fmla="*/ 842158 h 1146421"/>
                <a:gd name="connsiteX232" fmla="*/ 554798 w 849402"/>
                <a:gd name="connsiteY232" fmla="*/ 851213 h 1146421"/>
                <a:gd name="connsiteX233" fmla="*/ 551176 w 849402"/>
                <a:gd name="connsiteY233" fmla="*/ 852420 h 1146421"/>
                <a:gd name="connsiteX234" fmla="*/ 551779 w 849402"/>
                <a:gd name="connsiteY234" fmla="*/ 856646 h 1146421"/>
                <a:gd name="connsiteX235" fmla="*/ 559024 w 849402"/>
                <a:gd name="connsiteY235" fmla="*/ 868720 h 1146421"/>
                <a:gd name="connsiteX236" fmla="*/ 569890 w 849402"/>
                <a:gd name="connsiteY236" fmla="*/ 880190 h 1146421"/>
                <a:gd name="connsiteX237" fmla="*/ 576531 w 849402"/>
                <a:gd name="connsiteY237" fmla="*/ 885624 h 1146421"/>
                <a:gd name="connsiteX238" fmla="*/ 585586 w 849402"/>
                <a:gd name="connsiteY238" fmla="*/ 891660 h 1146421"/>
                <a:gd name="connsiteX239" fmla="*/ 594038 w 849402"/>
                <a:gd name="connsiteY239" fmla="*/ 894075 h 1146421"/>
                <a:gd name="connsiteX240" fmla="*/ 601886 w 849402"/>
                <a:gd name="connsiteY240" fmla="*/ 893472 h 1146421"/>
                <a:gd name="connsiteX241" fmla="*/ 607319 w 849402"/>
                <a:gd name="connsiteY241" fmla="*/ 895887 h 1146421"/>
                <a:gd name="connsiteX242" fmla="*/ 597057 w 849402"/>
                <a:gd name="connsiteY242" fmla="*/ 898301 h 1146421"/>
                <a:gd name="connsiteX243" fmla="*/ 591623 w 849402"/>
                <a:gd name="connsiteY243" fmla="*/ 900112 h 1146421"/>
                <a:gd name="connsiteX244" fmla="*/ 585586 w 849402"/>
                <a:gd name="connsiteY244" fmla="*/ 900112 h 1146421"/>
                <a:gd name="connsiteX245" fmla="*/ 577738 w 849402"/>
                <a:gd name="connsiteY245" fmla="*/ 898301 h 1146421"/>
                <a:gd name="connsiteX246" fmla="*/ 568079 w 849402"/>
                <a:gd name="connsiteY246" fmla="*/ 897094 h 1146421"/>
                <a:gd name="connsiteX247" fmla="*/ 562646 w 849402"/>
                <a:gd name="connsiteY247" fmla="*/ 897697 h 1146421"/>
                <a:gd name="connsiteX248" fmla="*/ 556609 w 849402"/>
                <a:gd name="connsiteY248" fmla="*/ 898905 h 1146421"/>
                <a:gd name="connsiteX249" fmla="*/ 552987 w 849402"/>
                <a:gd name="connsiteY249" fmla="*/ 902527 h 1146421"/>
                <a:gd name="connsiteX250" fmla="*/ 547553 w 849402"/>
                <a:gd name="connsiteY250" fmla="*/ 900716 h 1146421"/>
                <a:gd name="connsiteX251" fmla="*/ 543328 w 849402"/>
                <a:gd name="connsiteY251" fmla="*/ 901319 h 1146421"/>
                <a:gd name="connsiteX252" fmla="*/ 522198 w 849402"/>
                <a:gd name="connsiteY252" fmla="*/ 909168 h 1146421"/>
                <a:gd name="connsiteX253" fmla="*/ 517369 w 849402"/>
                <a:gd name="connsiteY253" fmla="*/ 910375 h 1146421"/>
                <a:gd name="connsiteX254" fmla="*/ 513746 w 849402"/>
                <a:gd name="connsiteY254" fmla="*/ 912186 h 1146421"/>
                <a:gd name="connsiteX255" fmla="*/ 514350 w 849402"/>
                <a:gd name="connsiteY255" fmla="*/ 914601 h 1146421"/>
                <a:gd name="connsiteX256" fmla="*/ 503483 w 849402"/>
                <a:gd name="connsiteY256" fmla="*/ 913393 h 1146421"/>
                <a:gd name="connsiteX257" fmla="*/ 499861 w 849402"/>
                <a:gd name="connsiteY257" fmla="*/ 915808 h 1146421"/>
                <a:gd name="connsiteX258" fmla="*/ 498654 w 849402"/>
                <a:gd name="connsiteY258" fmla="*/ 918827 h 1146421"/>
                <a:gd name="connsiteX259" fmla="*/ 500465 w 849402"/>
                <a:gd name="connsiteY259" fmla="*/ 921242 h 1146421"/>
                <a:gd name="connsiteX260" fmla="*/ 492617 w 849402"/>
                <a:gd name="connsiteY260" fmla="*/ 922449 h 1146421"/>
                <a:gd name="connsiteX261" fmla="*/ 484769 w 849402"/>
                <a:gd name="connsiteY261" fmla="*/ 926675 h 1146421"/>
                <a:gd name="connsiteX262" fmla="*/ 479939 w 849402"/>
                <a:gd name="connsiteY262" fmla="*/ 925467 h 1146421"/>
                <a:gd name="connsiteX263" fmla="*/ 471488 w 849402"/>
                <a:gd name="connsiteY263" fmla="*/ 926072 h 1146421"/>
                <a:gd name="connsiteX264" fmla="*/ 467262 w 849402"/>
                <a:gd name="connsiteY264" fmla="*/ 927279 h 1146421"/>
                <a:gd name="connsiteX265" fmla="*/ 460621 w 849402"/>
                <a:gd name="connsiteY265" fmla="*/ 927882 h 1146421"/>
                <a:gd name="connsiteX266" fmla="*/ 450962 w 849402"/>
                <a:gd name="connsiteY266" fmla="*/ 930901 h 1146421"/>
                <a:gd name="connsiteX267" fmla="*/ 444925 w 849402"/>
                <a:gd name="connsiteY267" fmla="*/ 935731 h 1146421"/>
                <a:gd name="connsiteX268" fmla="*/ 437077 w 849402"/>
                <a:gd name="connsiteY268" fmla="*/ 942371 h 1146421"/>
                <a:gd name="connsiteX269" fmla="*/ 429832 w 849402"/>
                <a:gd name="connsiteY269" fmla="*/ 947805 h 1146421"/>
                <a:gd name="connsiteX270" fmla="*/ 414740 w 849402"/>
                <a:gd name="connsiteY270" fmla="*/ 957464 h 1146421"/>
                <a:gd name="connsiteX271" fmla="*/ 409307 w 849402"/>
                <a:gd name="connsiteY271" fmla="*/ 962293 h 1146421"/>
                <a:gd name="connsiteX272" fmla="*/ 403873 w 849402"/>
                <a:gd name="connsiteY272" fmla="*/ 971349 h 1146421"/>
                <a:gd name="connsiteX273" fmla="*/ 403270 w 849402"/>
                <a:gd name="connsiteY273" fmla="*/ 976178 h 1146421"/>
                <a:gd name="connsiteX274" fmla="*/ 400855 w 849402"/>
                <a:gd name="connsiteY274" fmla="*/ 979197 h 1146421"/>
                <a:gd name="connsiteX275" fmla="*/ 399648 w 849402"/>
                <a:gd name="connsiteY275" fmla="*/ 991271 h 1146421"/>
                <a:gd name="connsiteX276" fmla="*/ 399044 w 849402"/>
                <a:gd name="connsiteY276" fmla="*/ 995497 h 1146421"/>
                <a:gd name="connsiteX277" fmla="*/ 399648 w 849402"/>
                <a:gd name="connsiteY277" fmla="*/ 1001534 h 1146421"/>
                <a:gd name="connsiteX278" fmla="*/ 406892 w 849402"/>
                <a:gd name="connsiteY278" fmla="*/ 1003344 h 1146421"/>
                <a:gd name="connsiteX279" fmla="*/ 406892 w 849402"/>
                <a:gd name="connsiteY279" fmla="*/ 1005759 h 1146421"/>
                <a:gd name="connsiteX280" fmla="*/ 402062 w 849402"/>
                <a:gd name="connsiteY280" fmla="*/ 1006966 h 1146421"/>
                <a:gd name="connsiteX281" fmla="*/ 399648 w 849402"/>
                <a:gd name="connsiteY281" fmla="*/ 1009381 h 1146421"/>
                <a:gd name="connsiteX282" fmla="*/ 397836 w 849402"/>
                <a:gd name="connsiteY282" fmla="*/ 1014211 h 1146421"/>
                <a:gd name="connsiteX283" fmla="*/ 393611 w 849402"/>
                <a:gd name="connsiteY283" fmla="*/ 1019040 h 1146421"/>
                <a:gd name="connsiteX284" fmla="*/ 392403 w 849402"/>
                <a:gd name="connsiteY284" fmla="*/ 1025682 h 1146421"/>
                <a:gd name="connsiteX285" fmla="*/ 389988 w 849402"/>
                <a:gd name="connsiteY285" fmla="*/ 1025077 h 1146421"/>
                <a:gd name="connsiteX286" fmla="*/ 388781 w 849402"/>
                <a:gd name="connsiteY286" fmla="*/ 1029304 h 1146421"/>
                <a:gd name="connsiteX287" fmla="*/ 386970 w 849402"/>
                <a:gd name="connsiteY287" fmla="*/ 1029907 h 1146421"/>
                <a:gd name="connsiteX288" fmla="*/ 386970 w 849402"/>
                <a:gd name="connsiteY288" fmla="*/ 1035341 h 1146421"/>
                <a:gd name="connsiteX289" fmla="*/ 393007 w 849402"/>
                <a:gd name="connsiteY289" fmla="*/ 1037151 h 1146421"/>
                <a:gd name="connsiteX290" fmla="*/ 394818 w 849402"/>
                <a:gd name="connsiteY290" fmla="*/ 1040170 h 1146421"/>
                <a:gd name="connsiteX291" fmla="*/ 391196 w 849402"/>
                <a:gd name="connsiteY291" fmla="*/ 1055262 h 1146421"/>
                <a:gd name="connsiteX292" fmla="*/ 393007 w 849402"/>
                <a:gd name="connsiteY292" fmla="*/ 1058885 h 1146421"/>
                <a:gd name="connsiteX293" fmla="*/ 386366 w 849402"/>
                <a:gd name="connsiteY293" fmla="*/ 1066129 h 1146421"/>
                <a:gd name="connsiteX294" fmla="*/ 379726 w 849402"/>
                <a:gd name="connsiteY294" fmla="*/ 1074581 h 1146421"/>
                <a:gd name="connsiteX295" fmla="*/ 377311 w 849402"/>
                <a:gd name="connsiteY295" fmla="*/ 1083033 h 1146421"/>
                <a:gd name="connsiteX296" fmla="*/ 379726 w 849402"/>
                <a:gd name="connsiteY296" fmla="*/ 1085447 h 1146421"/>
                <a:gd name="connsiteX297" fmla="*/ 370670 w 849402"/>
                <a:gd name="connsiteY297" fmla="*/ 1087862 h 1146421"/>
                <a:gd name="connsiteX298" fmla="*/ 362218 w 849402"/>
                <a:gd name="connsiteY298" fmla="*/ 1092088 h 1146421"/>
                <a:gd name="connsiteX299" fmla="*/ 356785 w 849402"/>
                <a:gd name="connsiteY299" fmla="*/ 1095710 h 1146421"/>
                <a:gd name="connsiteX300" fmla="*/ 356181 w 849402"/>
                <a:gd name="connsiteY300" fmla="*/ 1097521 h 1146421"/>
                <a:gd name="connsiteX301" fmla="*/ 345315 w 849402"/>
                <a:gd name="connsiteY301" fmla="*/ 1102955 h 1146421"/>
                <a:gd name="connsiteX302" fmla="*/ 342900 w 849402"/>
                <a:gd name="connsiteY302" fmla="*/ 1105973 h 1146421"/>
                <a:gd name="connsiteX303" fmla="*/ 336259 w 849402"/>
                <a:gd name="connsiteY303" fmla="*/ 1108991 h 1146421"/>
                <a:gd name="connsiteX304" fmla="*/ 327808 w 849402"/>
                <a:gd name="connsiteY304" fmla="*/ 1111406 h 1146421"/>
                <a:gd name="connsiteX305" fmla="*/ 321167 w 849402"/>
                <a:gd name="connsiteY305" fmla="*/ 1116840 h 1146421"/>
                <a:gd name="connsiteX306" fmla="*/ 321167 w 849402"/>
                <a:gd name="connsiteY306" fmla="*/ 1119858 h 1146421"/>
                <a:gd name="connsiteX307" fmla="*/ 312715 w 849402"/>
                <a:gd name="connsiteY307" fmla="*/ 1126499 h 1146421"/>
                <a:gd name="connsiteX308" fmla="*/ 307282 w 849402"/>
                <a:gd name="connsiteY308" fmla="*/ 1128310 h 1146421"/>
                <a:gd name="connsiteX309" fmla="*/ 286152 w 849402"/>
                <a:gd name="connsiteY309" fmla="*/ 1131329 h 1146421"/>
                <a:gd name="connsiteX310" fmla="*/ 278304 w 849402"/>
                <a:gd name="connsiteY310" fmla="*/ 1134347 h 1146421"/>
                <a:gd name="connsiteX311" fmla="*/ 275286 w 849402"/>
                <a:gd name="connsiteY311" fmla="*/ 1137969 h 1146421"/>
                <a:gd name="connsiteX312" fmla="*/ 275286 w 849402"/>
                <a:gd name="connsiteY312" fmla="*/ 1144006 h 1146421"/>
                <a:gd name="connsiteX313" fmla="*/ 273475 w 849402"/>
                <a:gd name="connsiteY313" fmla="*/ 1146421 h 1146421"/>
                <a:gd name="connsiteX314" fmla="*/ 270456 w 849402"/>
                <a:gd name="connsiteY314" fmla="*/ 1146421 h 1146421"/>
                <a:gd name="connsiteX315" fmla="*/ 244497 w 849402"/>
                <a:gd name="connsiteY315" fmla="*/ 1140988 h 1146421"/>
                <a:gd name="connsiteX316" fmla="*/ 231820 w 849402"/>
                <a:gd name="connsiteY316" fmla="*/ 1137366 h 1146421"/>
                <a:gd name="connsiteX317" fmla="*/ 222764 w 849402"/>
                <a:gd name="connsiteY317" fmla="*/ 1136158 h 1146421"/>
                <a:gd name="connsiteX318" fmla="*/ 220953 w 849402"/>
                <a:gd name="connsiteY318" fmla="*/ 1131932 h 1146421"/>
                <a:gd name="connsiteX319" fmla="*/ 216727 w 849402"/>
                <a:gd name="connsiteY319" fmla="*/ 1128914 h 1146421"/>
                <a:gd name="connsiteX320" fmla="*/ 210690 w 849402"/>
                <a:gd name="connsiteY320" fmla="*/ 1127102 h 1146421"/>
                <a:gd name="connsiteX321" fmla="*/ 204050 w 849402"/>
                <a:gd name="connsiteY321" fmla="*/ 1120462 h 1146421"/>
                <a:gd name="connsiteX322" fmla="*/ 198013 w 849402"/>
                <a:gd name="connsiteY322" fmla="*/ 1116840 h 1146421"/>
                <a:gd name="connsiteX323" fmla="*/ 193183 w 849402"/>
                <a:gd name="connsiteY323" fmla="*/ 1111406 h 1146421"/>
                <a:gd name="connsiteX324" fmla="*/ 178694 w 849402"/>
                <a:gd name="connsiteY324" fmla="*/ 1100540 h 1146421"/>
                <a:gd name="connsiteX325" fmla="*/ 181109 w 849402"/>
                <a:gd name="connsiteY325" fmla="*/ 1099936 h 1146421"/>
                <a:gd name="connsiteX326" fmla="*/ 184731 w 849402"/>
                <a:gd name="connsiteY326" fmla="*/ 1095710 h 1146421"/>
                <a:gd name="connsiteX327" fmla="*/ 190768 w 849402"/>
                <a:gd name="connsiteY327" fmla="*/ 1095710 h 1146421"/>
                <a:gd name="connsiteX328" fmla="*/ 191976 w 849402"/>
                <a:gd name="connsiteY328" fmla="*/ 1090881 h 1146421"/>
                <a:gd name="connsiteX329" fmla="*/ 187750 w 849402"/>
                <a:gd name="connsiteY329" fmla="*/ 1084240 h 1146421"/>
                <a:gd name="connsiteX330" fmla="*/ 191372 w 849402"/>
                <a:gd name="connsiteY330" fmla="*/ 1084240 h 1146421"/>
                <a:gd name="connsiteX331" fmla="*/ 196805 w 849402"/>
                <a:gd name="connsiteY331" fmla="*/ 1077600 h 1146421"/>
                <a:gd name="connsiteX332" fmla="*/ 198616 w 849402"/>
                <a:gd name="connsiteY332" fmla="*/ 1072166 h 1146421"/>
                <a:gd name="connsiteX333" fmla="*/ 202842 w 849402"/>
                <a:gd name="connsiteY333" fmla="*/ 1071563 h 1146421"/>
                <a:gd name="connsiteX334" fmla="*/ 199220 w 849402"/>
                <a:gd name="connsiteY334" fmla="*/ 1061299 h 1146421"/>
                <a:gd name="connsiteX335" fmla="*/ 202239 w 849402"/>
                <a:gd name="connsiteY335" fmla="*/ 1057677 h 1146421"/>
                <a:gd name="connsiteX336" fmla="*/ 205861 w 849402"/>
                <a:gd name="connsiteY336" fmla="*/ 1061299 h 1146421"/>
                <a:gd name="connsiteX337" fmla="*/ 210690 w 849402"/>
                <a:gd name="connsiteY337" fmla="*/ 1058281 h 1146421"/>
                <a:gd name="connsiteX338" fmla="*/ 214313 w 849402"/>
                <a:gd name="connsiteY338" fmla="*/ 1051037 h 1146421"/>
                <a:gd name="connsiteX339" fmla="*/ 211898 w 849402"/>
                <a:gd name="connsiteY339" fmla="*/ 1043793 h 1146421"/>
                <a:gd name="connsiteX340" fmla="*/ 207068 w 849402"/>
                <a:gd name="connsiteY340" fmla="*/ 1038359 h 1146421"/>
                <a:gd name="connsiteX341" fmla="*/ 207068 w 849402"/>
                <a:gd name="connsiteY341" fmla="*/ 1035341 h 1146421"/>
                <a:gd name="connsiteX342" fmla="*/ 201031 w 849402"/>
                <a:gd name="connsiteY342" fmla="*/ 1029304 h 1146421"/>
                <a:gd name="connsiteX343" fmla="*/ 196805 w 849402"/>
                <a:gd name="connsiteY343" fmla="*/ 1017230 h 1146421"/>
                <a:gd name="connsiteX344" fmla="*/ 194391 w 849402"/>
                <a:gd name="connsiteY344" fmla="*/ 1015418 h 1146421"/>
                <a:gd name="connsiteX345" fmla="*/ 191976 w 849402"/>
                <a:gd name="connsiteY345" fmla="*/ 1009381 h 1146421"/>
                <a:gd name="connsiteX346" fmla="*/ 196202 w 849402"/>
                <a:gd name="connsiteY346" fmla="*/ 1009381 h 1146421"/>
                <a:gd name="connsiteX347" fmla="*/ 204050 w 849402"/>
                <a:gd name="connsiteY347" fmla="*/ 1000930 h 1146421"/>
                <a:gd name="connsiteX348" fmla="*/ 204653 w 849402"/>
                <a:gd name="connsiteY348" fmla="*/ 996704 h 1146421"/>
                <a:gd name="connsiteX349" fmla="*/ 210690 w 849402"/>
                <a:gd name="connsiteY349" fmla="*/ 989460 h 1146421"/>
                <a:gd name="connsiteX350" fmla="*/ 209483 w 849402"/>
                <a:gd name="connsiteY350" fmla="*/ 981612 h 1146421"/>
                <a:gd name="connsiteX351" fmla="*/ 205861 w 849402"/>
                <a:gd name="connsiteY351" fmla="*/ 978593 h 1146421"/>
                <a:gd name="connsiteX352" fmla="*/ 202239 w 849402"/>
                <a:gd name="connsiteY352" fmla="*/ 976782 h 1146421"/>
                <a:gd name="connsiteX353" fmla="*/ 199824 w 849402"/>
                <a:gd name="connsiteY353" fmla="*/ 970745 h 1146421"/>
                <a:gd name="connsiteX354" fmla="*/ 196805 w 849402"/>
                <a:gd name="connsiteY354" fmla="*/ 971952 h 1146421"/>
                <a:gd name="connsiteX355" fmla="*/ 196805 w 849402"/>
                <a:gd name="connsiteY355" fmla="*/ 965312 h 1146421"/>
                <a:gd name="connsiteX356" fmla="*/ 193183 w 849402"/>
                <a:gd name="connsiteY356" fmla="*/ 962293 h 1146421"/>
                <a:gd name="connsiteX357" fmla="*/ 192579 w 849402"/>
                <a:gd name="connsiteY357" fmla="*/ 958671 h 1146421"/>
                <a:gd name="connsiteX358" fmla="*/ 187750 w 849402"/>
                <a:gd name="connsiteY358" fmla="*/ 954445 h 1146421"/>
                <a:gd name="connsiteX359" fmla="*/ 187146 w 849402"/>
                <a:gd name="connsiteY359" fmla="*/ 952030 h 1146421"/>
                <a:gd name="connsiteX360" fmla="*/ 191372 w 849402"/>
                <a:gd name="connsiteY360" fmla="*/ 946597 h 1146421"/>
                <a:gd name="connsiteX361" fmla="*/ 196805 w 849402"/>
                <a:gd name="connsiteY361" fmla="*/ 944786 h 1146421"/>
                <a:gd name="connsiteX362" fmla="*/ 199824 w 849402"/>
                <a:gd name="connsiteY362" fmla="*/ 940560 h 1146421"/>
                <a:gd name="connsiteX363" fmla="*/ 200428 w 849402"/>
                <a:gd name="connsiteY363" fmla="*/ 935731 h 1146421"/>
                <a:gd name="connsiteX364" fmla="*/ 203446 w 849402"/>
                <a:gd name="connsiteY364" fmla="*/ 932109 h 1146421"/>
                <a:gd name="connsiteX365" fmla="*/ 207672 w 849402"/>
                <a:gd name="connsiteY365" fmla="*/ 929694 h 1146421"/>
                <a:gd name="connsiteX366" fmla="*/ 211898 w 849402"/>
                <a:gd name="connsiteY366" fmla="*/ 924260 h 1146421"/>
                <a:gd name="connsiteX367" fmla="*/ 211294 w 849402"/>
                <a:gd name="connsiteY367" fmla="*/ 914601 h 1146421"/>
                <a:gd name="connsiteX368" fmla="*/ 214916 w 849402"/>
                <a:gd name="connsiteY368" fmla="*/ 910979 h 1146421"/>
                <a:gd name="connsiteX369" fmla="*/ 213105 w 849402"/>
                <a:gd name="connsiteY369" fmla="*/ 907356 h 1146421"/>
                <a:gd name="connsiteX370" fmla="*/ 214916 w 849402"/>
                <a:gd name="connsiteY370" fmla="*/ 899509 h 1146421"/>
                <a:gd name="connsiteX371" fmla="*/ 214916 w 849402"/>
                <a:gd name="connsiteY371" fmla="*/ 893472 h 1146421"/>
                <a:gd name="connsiteX372" fmla="*/ 219142 w 849402"/>
                <a:gd name="connsiteY372" fmla="*/ 889850 h 1146421"/>
                <a:gd name="connsiteX373" fmla="*/ 225783 w 849402"/>
                <a:gd name="connsiteY373" fmla="*/ 880794 h 1146421"/>
                <a:gd name="connsiteX374" fmla="*/ 225783 w 849402"/>
                <a:gd name="connsiteY374" fmla="*/ 875964 h 1146421"/>
                <a:gd name="connsiteX375" fmla="*/ 227594 w 849402"/>
                <a:gd name="connsiteY375" fmla="*/ 872342 h 1146421"/>
                <a:gd name="connsiteX376" fmla="*/ 226386 w 849402"/>
                <a:gd name="connsiteY376" fmla="*/ 869324 h 1146421"/>
                <a:gd name="connsiteX377" fmla="*/ 228801 w 849402"/>
                <a:gd name="connsiteY377" fmla="*/ 864494 h 1146421"/>
                <a:gd name="connsiteX378" fmla="*/ 232423 w 849402"/>
                <a:gd name="connsiteY378" fmla="*/ 860269 h 1146421"/>
                <a:gd name="connsiteX379" fmla="*/ 236649 w 849402"/>
                <a:gd name="connsiteY379" fmla="*/ 861476 h 1146421"/>
                <a:gd name="connsiteX380" fmla="*/ 239668 w 849402"/>
                <a:gd name="connsiteY380" fmla="*/ 856646 h 1146421"/>
                <a:gd name="connsiteX381" fmla="*/ 239064 w 849402"/>
                <a:gd name="connsiteY381" fmla="*/ 854232 h 1146421"/>
                <a:gd name="connsiteX382" fmla="*/ 241479 w 849402"/>
                <a:gd name="connsiteY382" fmla="*/ 850610 h 1146421"/>
                <a:gd name="connsiteX383" fmla="*/ 236046 w 849402"/>
                <a:gd name="connsiteY383" fmla="*/ 848195 h 1146421"/>
                <a:gd name="connsiteX384" fmla="*/ 231820 w 849402"/>
                <a:gd name="connsiteY384" fmla="*/ 844573 h 1146421"/>
                <a:gd name="connsiteX385" fmla="*/ 231820 w 849402"/>
                <a:gd name="connsiteY385" fmla="*/ 841554 h 1146421"/>
                <a:gd name="connsiteX386" fmla="*/ 225783 w 849402"/>
                <a:gd name="connsiteY386" fmla="*/ 836121 h 1146421"/>
                <a:gd name="connsiteX387" fmla="*/ 222764 w 849402"/>
                <a:gd name="connsiteY387" fmla="*/ 830687 h 1146421"/>
                <a:gd name="connsiteX388" fmla="*/ 219142 w 849402"/>
                <a:gd name="connsiteY388" fmla="*/ 831894 h 1146421"/>
                <a:gd name="connsiteX389" fmla="*/ 213709 w 849402"/>
                <a:gd name="connsiteY389" fmla="*/ 836121 h 1146421"/>
                <a:gd name="connsiteX390" fmla="*/ 205861 w 849402"/>
                <a:gd name="connsiteY390" fmla="*/ 834913 h 1146421"/>
                <a:gd name="connsiteX391" fmla="*/ 198013 w 849402"/>
                <a:gd name="connsiteY391" fmla="*/ 827669 h 1146421"/>
                <a:gd name="connsiteX392" fmla="*/ 195598 w 849402"/>
                <a:gd name="connsiteY392" fmla="*/ 829480 h 1146421"/>
                <a:gd name="connsiteX393" fmla="*/ 191976 w 849402"/>
                <a:gd name="connsiteY393" fmla="*/ 828876 h 1146421"/>
                <a:gd name="connsiteX394" fmla="*/ 191976 w 849402"/>
                <a:gd name="connsiteY394" fmla="*/ 825857 h 1146421"/>
                <a:gd name="connsiteX395" fmla="*/ 193787 w 849402"/>
                <a:gd name="connsiteY395" fmla="*/ 819217 h 1146421"/>
                <a:gd name="connsiteX396" fmla="*/ 196805 w 849402"/>
                <a:gd name="connsiteY396" fmla="*/ 816198 h 1146421"/>
                <a:gd name="connsiteX397" fmla="*/ 199220 w 849402"/>
                <a:gd name="connsiteY397" fmla="*/ 810765 h 1146421"/>
                <a:gd name="connsiteX398" fmla="*/ 199220 w 849402"/>
                <a:gd name="connsiteY398" fmla="*/ 804728 h 1146421"/>
                <a:gd name="connsiteX399" fmla="*/ 202842 w 849402"/>
                <a:gd name="connsiteY399" fmla="*/ 803521 h 1146421"/>
                <a:gd name="connsiteX400" fmla="*/ 203446 w 849402"/>
                <a:gd name="connsiteY400" fmla="*/ 796277 h 1146421"/>
                <a:gd name="connsiteX401" fmla="*/ 202842 w 849402"/>
                <a:gd name="connsiteY401" fmla="*/ 791447 h 1146421"/>
                <a:gd name="connsiteX402" fmla="*/ 208276 w 849402"/>
                <a:gd name="connsiteY402" fmla="*/ 789636 h 1146421"/>
                <a:gd name="connsiteX403" fmla="*/ 205257 w 849402"/>
                <a:gd name="connsiteY403" fmla="*/ 784203 h 1146421"/>
                <a:gd name="connsiteX404" fmla="*/ 205861 w 849402"/>
                <a:gd name="connsiteY404" fmla="*/ 778166 h 1146421"/>
                <a:gd name="connsiteX405" fmla="*/ 201031 w 849402"/>
                <a:gd name="connsiteY405" fmla="*/ 773336 h 1146421"/>
                <a:gd name="connsiteX406" fmla="*/ 202239 w 849402"/>
                <a:gd name="connsiteY406" fmla="*/ 767299 h 1146421"/>
                <a:gd name="connsiteX407" fmla="*/ 205861 w 849402"/>
                <a:gd name="connsiteY407" fmla="*/ 761262 h 1146421"/>
                <a:gd name="connsiteX408" fmla="*/ 209483 w 849402"/>
                <a:gd name="connsiteY408" fmla="*/ 757036 h 1146421"/>
                <a:gd name="connsiteX409" fmla="*/ 211294 w 849402"/>
                <a:gd name="connsiteY409" fmla="*/ 757640 h 1146421"/>
                <a:gd name="connsiteX410" fmla="*/ 213709 w 849402"/>
                <a:gd name="connsiteY410" fmla="*/ 752810 h 1146421"/>
                <a:gd name="connsiteX411" fmla="*/ 211294 w 849402"/>
                <a:gd name="connsiteY411" fmla="*/ 750999 h 1146421"/>
                <a:gd name="connsiteX412" fmla="*/ 209483 w 849402"/>
                <a:gd name="connsiteY412" fmla="*/ 744962 h 1146421"/>
                <a:gd name="connsiteX413" fmla="*/ 211294 w 849402"/>
                <a:gd name="connsiteY413" fmla="*/ 741944 h 1146421"/>
                <a:gd name="connsiteX414" fmla="*/ 202239 w 849402"/>
                <a:gd name="connsiteY414" fmla="*/ 731077 h 1146421"/>
                <a:gd name="connsiteX415" fmla="*/ 199824 w 849402"/>
                <a:gd name="connsiteY415" fmla="*/ 729870 h 1146421"/>
                <a:gd name="connsiteX416" fmla="*/ 198616 w 849402"/>
                <a:gd name="connsiteY416" fmla="*/ 725040 h 1146421"/>
                <a:gd name="connsiteX417" fmla="*/ 207068 w 849402"/>
                <a:gd name="connsiteY417" fmla="*/ 720211 h 1146421"/>
                <a:gd name="connsiteX418" fmla="*/ 211898 w 849402"/>
                <a:gd name="connsiteY418" fmla="*/ 722022 h 1146421"/>
                <a:gd name="connsiteX419" fmla="*/ 213709 w 849402"/>
                <a:gd name="connsiteY419" fmla="*/ 718400 h 1146421"/>
                <a:gd name="connsiteX420" fmla="*/ 213105 w 849402"/>
                <a:gd name="connsiteY420" fmla="*/ 712966 h 1146421"/>
                <a:gd name="connsiteX421" fmla="*/ 214313 w 849402"/>
                <a:gd name="connsiteY421" fmla="*/ 707533 h 1146421"/>
                <a:gd name="connsiteX422" fmla="*/ 217935 w 849402"/>
                <a:gd name="connsiteY422" fmla="*/ 702100 h 1146421"/>
                <a:gd name="connsiteX423" fmla="*/ 215520 w 849402"/>
                <a:gd name="connsiteY423" fmla="*/ 698477 h 1146421"/>
                <a:gd name="connsiteX424" fmla="*/ 211898 w 849402"/>
                <a:gd name="connsiteY424" fmla="*/ 698477 h 1146421"/>
                <a:gd name="connsiteX425" fmla="*/ 211294 w 849402"/>
                <a:gd name="connsiteY425" fmla="*/ 692440 h 1146421"/>
                <a:gd name="connsiteX426" fmla="*/ 204050 w 849402"/>
                <a:gd name="connsiteY426" fmla="*/ 681574 h 1146421"/>
                <a:gd name="connsiteX427" fmla="*/ 205861 w 849402"/>
                <a:gd name="connsiteY427" fmla="*/ 674329 h 1146421"/>
                <a:gd name="connsiteX428" fmla="*/ 193183 w 849402"/>
                <a:gd name="connsiteY428" fmla="*/ 672518 h 1146421"/>
                <a:gd name="connsiteX429" fmla="*/ 183524 w 849402"/>
                <a:gd name="connsiteY429" fmla="*/ 680366 h 1146421"/>
                <a:gd name="connsiteX430" fmla="*/ 175072 w 849402"/>
                <a:gd name="connsiteY430" fmla="*/ 683385 h 1146421"/>
                <a:gd name="connsiteX431" fmla="*/ 169035 w 849402"/>
                <a:gd name="connsiteY431" fmla="*/ 687611 h 1146421"/>
                <a:gd name="connsiteX432" fmla="*/ 167828 w 849402"/>
                <a:gd name="connsiteY432" fmla="*/ 693648 h 1146421"/>
                <a:gd name="connsiteX433" fmla="*/ 163602 w 849402"/>
                <a:gd name="connsiteY433" fmla="*/ 694855 h 1146421"/>
                <a:gd name="connsiteX434" fmla="*/ 155754 w 849402"/>
                <a:gd name="connsiteY434" fmla="*/ 699081 h 1146421"/>
                <a:gd name="connsiteX435" fmla="*/ 151528 w 849402"/>
                <a:gd name="connsiteY435" fmla="*/ 699685 h 1146421"/>
                <a:gd name="connsiteX436" fmla="*/ 144887 w 849402"/>
                <a:gd name="connsiteY436" fmla="*/ 697270 h 1146421"/>
                <a:gd name="connsiteX437" fmla="*/ 141265 w 849402"/>
                <a:gd name="connsiteY437" fmla="*/ 698477 h 1146421"/>
                <a:gd name="connsiteX438" fmla="*/ 137643 w 849402"/>
                <a:gd name="connsiteY438" fmla="*/ 696666 h 1146421"/>
                <a:gd name="connsiteX439" fmla="*/ 135832 w 849402"/>
                <a:gd name="connsiteY439" fmla="*/ 691837 h 1146421"/>
                <a:gd name="connsiteX440" fmla="*/ 131606 w 849402"/>
                <a:gd name="connsiteY440" fmla="*/ 689422 h 1146421"/>
                <a:gd name="connsiteX441" fmla="*/ 131606 w 849402"/>
                <a:gd name="connsiteY441" fmla="*/ 686403 h 1146421"/>
                <a:gd name="connsiteX442" fmla="*/ 124965 w 849402"/>
                <a:gd name="connsiteY442" fmla="*/ 685800 h 1146421"/>
                <a:gd name="connsiteX443" fmla="*/ 122550 w 849402"/>
                <a:gd name="connsiteY443" fmla="*/ 683385 h 1146421"/>
                <a:gd name="connsiteX444" fmla="*/ 124362 w 849402"/>
                <a:gd name="connsiteY444" fmla="*/ 674329 h 1146421"/>
                <a:gd name="connsiteX445" fmla="*/ 126776 w 849402"/>
                <a:gd name="connsiteY445" fmla="*/ 670104 h 1146421"/>
                <a:gd name="connsiteX446" fmla="*/ 121947 w 849402"/>
                <a:gd name="connsiteY446" fmla="*/ 664067 h 1146421"/>
                <a:gd name="connsiteX447" fmla="*/ 123154 w 849402"/>
                <a:gd name="connsiteY447" fmla="*/ 662859 h 1146421"/>
                <a:gd name="connsiteX448" fmla="*/ 120136 w 849402"/>
                <a:gd name="connsiteY448" fmla="*/ 658634 h 1146421"/>
                <a:gd name="connsiteX449" fmla="*/ 121947 w 849402"/>
                <a:gd name="connsiteY449" fmla="*/ 653200 h 1146421"/>
                <a:gd name="connsiteX450" fmla="*/ 122550 w 849402"/>
                <a:gd name="connsiteY450" fmla="*/ 642334 h 1146421"/>
                <a:gd name="connsiteX451" fmla="*/ 124965 w 849402"/>
                <a:gd name="connsiteY451" fmla="*/ 634486 h 1146421"/>
                <a:gd name="connsiteX452" fmla="*/ 123758 w 849402"/>
                <a:gd name="connsiteY452" fmla="*/ 632675 h 1146421"/>
                <a:gd name="connsiteX453" fmla="*/ 124965 w 849402"/>
                <a:gd name="connsiteY453" fmla="*/ 623015 h 1146421"/>
                <a:gd name="connsiteX454" fmla="*/ 121947 w 849402"/>
                <a:gd name="connsiteY454" fmla="*/ 621808 h 1146421"/>
                <a:gd name="connsiteX455" fmla="*/ 119532 w 849402"/>
                <a:gd name="connsiteY455" fmla="*/ 616375 h 1146421"/>
                <a:gd name="connsiteX456" fmla="*/ 119532 w 849402"/>
                <a:gd name="connsiteY456" fmla="*/ 613960 h 1146421"/>
                <a:gd name="connsiteX457" fmla="*/ 133417 w 849402"/>
                <a:gd name="connsiteY457" fmla="*/ 613356 h 1146421"/>
                <a:gd name="connsiteX458" fmla="*/ 132813 w 849402"/>
                <a:gd name="connsiteY458" fmla="*/ 606112 h 1146421"/>
                <a:gd name="connsiteX459" fmla="*/ 129795 w 849402"/>
                <a:gd name="connsiteY459" fmla="*/ 604301 h 1146421"/>
                <a:gd name="connsiteX460" fmla="*/ 134021 w 849402"/>
                <a:gd name="connsiteY460" fmla="*/ 597056 h 1146421"/>
                <a:gd name="connsiteX461" fmla="*/ 137643 w 849402"/>
                <a:gd name="connsiteY461" fmla="*/ 588001 h 1146421"/>
                <a:gd name="connsiteX462" fmla="*/ 138850 w 849402"/>
                <a:gd name="connsiteY462" fmla="*/ 583775 h 1146421"/>
                <a:gd name="connsiteX463" fmla="*/ 137039 w 849402"/>
                <a:gd name="connsiteY463" fmla="*/ 577738 h 1146421"/>
                <a:gd name="connsiteX464" fmla="*/ 131002 w 849402"/>
                <a:gd name="connsiteY464" fmla="*/ 577738 h 1146421"/>
                <a:gd name="connsiteX465" fmla="*/ 126173 w 849402"/>
                <a:gd name="connsiteY465" fmla="*/ 574116 h 1146421"/>
                <a:gd name="connsiteX466" fmla="*/ 127984 w 849402"/>
                <a:gd name="connsiteY466" fmla="*/ 572305 h 1146421"/>
                <a:gd name="connsiteX467" fmla="*/ 121947 w 849402"/>
                <a:gd name="connsiteY467" fmla="*/ 564457 h 1146421"/>
                <a:gd name="connsiteX468" fmla="*/ 115306 w 849402"/>
                <a:gd name="connsiteY468" fmla="*/ 562646 h 1146421"/>
                <a:gd name="connsiteX469" fmla="*/ 112891 w 849402"/>
                <a:gd name="connsiteY469" fmla="*/ 560231 h 1146421"/>
                <a:gd name="connsiteX470" fmla="*/ 104440 w 849402"/>
                <a:gd name="connsiteY470" fmla="*/ 560834 h 1146421"/>
                <a:gd name="connsiteX471" fmla="*/ 97799 w 849402"/>
                <a:gd name="connsiteY471" fmla="*/ 556609 h 1146421"/>
                <a:gd name="connsiteX472" fmla="*/ 94781 w 849402"/>
                <a:gd name="connsiteY472" fmla="*/ 556005 h 1146421"/>
                <a:gd name="connsiteX473" fmla="*/ 88140 w 849402"/>
                <a:gd name="connsiteY473" fmla="*/ 552383 h 1146421"/>
                <a:gd name="connsiteX474" fmla="*/ 89951 w 849402"/>
                <a:gd name="connsiteY474" fmla="*/ 543931 h 1146421"/>
                <a:gd name="connsiteX475" fmla="*/ 93573 w 849402"/>
                <a:gd name="connsiteY475" fmla="*/ 539705 h 1146421"/>
                <a:gd name="connsiteX476" fmla="*/ 93573 w 849402"/>
                <a:gd name="connsiteY476" fmla="*/ 535479 h 1146421"/>
                <a:gd name="connsiteX477" fmla="*/ 95988 w 849402"/>
                <a:gd name="connsiteY477" fmla="*/ 531857 h 1146421"/>
                <a:gd name="connsiteX478" fmla="*/ 100214 w 849402"/>
                <a:gd name="connsiteY478" fmla="*/ 528839 h 1146421"/>
                <a:gd name="connsiteX479" fmla="*/ 109873 w 849402"/>
                <a:gd name="connsiteY479" fmla="*/ 530650 h 1146421"/>
                <a:gd name="connsiteX480" fmla="*/ 108665 w 849402"/>
                <a:gd name="connsiteY480" fmla="*/ 525820 h 1146421"/>
                <a:gd name="connsiteX481" fmla="*/ 105647 w 849402"/>
                <a:gd name="connsiteY481" fmla="*/ 525820 h 1146421"/>
                <a:gd name="connsiteX482" fmla="*/ 105043 w 849402"/>
                <a:gd name="connsiteY482" fmla="*/ 522198 h 1146421"/>
                <a:gd name="connsiteX483" fmla="*/ 107458 w 849402"/>
                <a:gd name="connsiteY483" fmla="*/ 517972 h 1146421"/>
                <a:gd name="connsiteX484" fmla="*/ 105043 w 849402"/>
                <a:gd name="connsiteY484" fmla="*/ 516161 h 1146421"/>
                <a:gd name="connsiteX485" fmla="*/ 106251 w 849402"/>
                <a:gd name="connsiteY485" fmla="*/ 512539 h 1146421"/>
                <a:gd name="connsiteX486" fmla="*/ 97195 w 849402"/>
                <a:gd name="connsiteY486" fmla="*/ 507709 h 1146421"/>
                <a:gd name="connsiteX487" fmla="*/ 95384 w 849402"/>
                <a:gd name="connsiteY487" fmla="*/ 502276 h 1146421"/>
                <a:gd name="connsiteX488" fmla="*/ 99610 w 849402"/>
                <a:gd name="connsiteY488" fmla="*/ 498050 h 1146421"/>
                <a:gd name="connsiteX489" fmla="*/ 102629 w 849402"/>
                <a:gd name="connsiteY489" fmla="*/ 496843 h 1146421"/>
                <a:gd name="connsiteX490" fmla="*/ 103232 w 849402"/>
                <a:gd name="connsiteY490" fmla="*/ 492013 h 1146421"/>
                <a:gd name="connsiteX491" fmla="*/ 97195 w 849402"/>
                <a:gd name="connsiteY491" fmla="*/ 487183 h 1146421"/>
                <a:gd name="connsiteX492" fmla="*/ 82103 w 849402"/>
                <a:gd name="connsiteY492" fmla="*/ 496843 h 1146421"/>
                <a:gd name="connsiteX493" fmla="*/ 77877 w 849402"/>
                <a:gd name="connsiteY493" fmla="*/ 494428 h 1146421"/>
                <a:gd name="connsiteX494" fmla="*/ 73047 w 849402"/>
                <a:gd name="connsiteY494" fmla="*/ 494428 h 1146421"/>
                <a:gd name="connsiteX495" fmla="*/ 60973 w 849402"/>
                <a:gd name="connsiteY495" fmla="*/ 495635 h 1146421"/>
                <a:gd name="connsiteX496" fmla="*/ 57955 w 849402"/>
                <a:gd name="connsiteY496" fmla="*/ 493220 h 1146421"/>
                <a:gd name="connsiteX497" fmla="*/ 49503 w 849402"/>
                <a:gd name="connsiteY497" fmla="*/ 493824 h 1146421"/>
                <a:gd name="connsiteX498" fmla="*/ 47088 w 849402"/>
                <a:gd name="connsiteY498" fmla="*/ 498050 h 1146421"/>
                <a:gd name="connsiteX499" fmla="*/ 45277 w 849402"/>
                <a:gd name="connsiteY499" fmla="*/ 493824 h 1146421"/>
                <a:gd name="connsiteX500" fmla="*/ 45881 w 849402"/>
                <a:gd name="connsiteY500" fmla="*/ 487183 h 1146421"/>
                <a:gd name="connsiteX501" fmla="*/ 59766 w 849402"/>
                <a:gd name="connsiteY501" fmla="*/ 480543 h 1146421"/>
                <a:gd name="connsiteX502" fmla="*/ 65199 w 849402"/>
                <a:gd name="connsiteY502" fmla="*/ 468469 h 1146421"/>
                <a:gd name="connsiteX503" fmla="*/ 64596 w 849402"/>
                <a:gd name="connsiteY503" fmla="*/ 461828 h 1146421"/>
                <a:gd name="connsiteX504" fmla="*/ 58559 w 849402"/>
                <a:gd name="connsiteY504" fmla="*/ 463035 h 1146421"/>
                <a:gd name="connsiteX505" fmla="*/ 58559 w 849402"/>
                <a:gd name="connsiteY505" fmla="*/ 460017 h 1146421"/>
                <a:gd name="connsiteX506" fmla="*/ 45881 w 849402"/>
                <a:gd name="connsiteY506" fmla="*/ 455791 h 1146421"/>
                <a:gd name="connsiteX507" fmla="*/ 38033 w 849402"/>
                <a:gd name="connsiteY507" fmla="*/ 448547 h 1146421"/>
                <a:gd name="connsiteX508" fmla="*/ 38033 w 849402"/>
                <a:gd name="connsiteY508" fmla="*/ 444321 h 1146421"/>
                <a:gd name="connsiteX509" fmla="*/ 34411 w 849402"/>
                <a:gd name="connsiteY509" fmla="*/ 445528 h 1146421"/>
                <a:gd name="connsiteX510" fmla="*/ 28374 w 849402"/>
                <a:gd name="connsiteY510" fmla="*/ 441303 h 1146421"/>
                <a:gd name="connsiteX511" fmla="*/ 22337 w 849402"/>
                <a:gd name="connsiteY511" fmla="*/ 439491 h 1146421"/>
                <a:gd name="connsiteX512" fmla="*/ 19922 w 849402"/>
                <a:gd name="connsiteY512" fmla="*/ 441906 h 1146421"/>
                <a:gd name="connsiteX513" fmla="*/ 10866 w 849402"/>
                <a:gd name="connsiteY513" fmla="*/ 435869 h 1146421"/>
                <a:gd name="connsiteX514" fmla="*/ 6641 w 849402"/>
                <a:gd name="connsiteY514" fmla="*/ 436473 h 1146421"/>
                <a:gd name="connsiteX515" fmla="*/ 3018 w 849402"/>
                <a:gd name="connsiteY515" fmla="*/ 438888 h 1146421"/>
                <a:gd name="connsiteX516" fmla="*/ 4226 w 849402"/>
                <a:gd name="connsiteY516" fmla="*/ 431644 h 1146421"/>
                <a:gd name="connsiteX517" fmla="*/ 1811 w 849402"/>
                <a:gd name="connsiteY517" fmla="*/ 426814 h 1146421"/>
                <a:gd name="connsiteX518" fmla="*/ 3622 w 849402"/>
                <a:gd name="connsiteY518" fmla="*/ 425607 h 1146421"/>
                <a:gd name="connsiteX519" fmla="*/ 0 w 849402"/>
                <a:gd name="connsiteY519" fmla="*/ 417155 h 1146421"/>
                <a:gd name="connsiteX520" fmla="*/ 9659 w 849402"/>
                <a:gd name="connsiteY520" fmla="*/ 411118 h 1146421"/>
                <a:gd name="connsiteX521" fmla="*/ 13885 w 849402"/>
                <a:gd name="connsiteY521" fmla="*/ 413533 h 1146421"/>
                <a:gd name="connsiteX522" fmla="*/ 15092 w 849402"/>
                <a:gd name="connsiteY522" fmla="*/ 417155 h 1146421"/>
                <a:gd name="connsiteX523" fmla="*/ 21129 w 849402"/>
                <a:gd name="connsiteY523" fmla="*/ 411721 h 1146421"/>
                <a:gd name="connsiteX524" fmla="*/ 22940 w 849402"/>
                <a:gd name="connsiteY524" fmla="*/ 414136 h 1146421"/>
                <a:gd name="connsiteX525" fmla="*/ 30185 w 849402"/>
                <a:gd name="connsiteY525" fmla="*/ 411118 h 1146421"/>
                <a:gd name="connsiteX526" fmla="*/ 31996 w 849402"/>
                <a:gd name="connsiteY526" fmla="*/ 405081 h 1146421"/>
                <a:gd name="connsiteX527" fmla="*/ 40448 w 849402"/>
                <a:gd name="connsiteY527" fmla="*/ 404477 h 1146421"/>
                <a:gd name="connsiteX528" fmla="*/ 43466 w 849402"/>
                <a:gd name="connsiteY528" fmla="*/ 402666 h 1146421"/>
                <a:gd name="connsiteX529" fmla="*/ 41051 w 849402"/>
                <a:gd name="connsiteY529" fmla="*/ 397233 h 1146421"/>
                <a:gd name="connsiteX530" fmla="*/ 46485 w 849402"/>
                <a:gd name="connsiteY530" fmla="*/ 397836 h 1146421"/>
                <a:gd name="connsiteX531" fmla="*/ 51314 w 849402"/>
                <a:gd name="connsiteY531" fmla="*/ 393007 h 1146421"/>
                <a:gd name="connsiteX532" fmla="*/ 57351 w 849402"/>
                <a:gd name="connsiteY532" fmla="*/ 388781 h 1146421"/>
                <a:gd name="connsiteX533" fmla="*/ 65199 w 849402"/>
                <a:gd name="connsiteY533" fmla="*/ 394818 h 1146421"/>
                <a:gd name="connsiteX534" fmla="*/ 67614 w 849402"/>
                <a:gd name="connsiteY534" fmla="*/ 406892 h 1146421"/>
                <a:gd name="connsiteX535" fmla="*/ 79084 w 849402"/>
                <a:gd name="connsiteY535" fmla="*/ 409307 h 1146421"/>
                <a:gd name="connsiteX536" fmla="*/ 82707 w 849402"/>
                <a:gd name="connsiteY536" fmla="*/ 408703 h 1146421"/>
                <a:gd name="connsiteX537" fmla="*/ 108665 w 849402"/>
                <a:gd name="connsiteY537" fmla="*/ 408099 h 1146421"/>
                <a:gd name="connsiteX538" fmla="*/ 121947 w 849402"/>
                <a:gd name="connsiteY538" fmla="*/ 409910 h 1146421"/>
                <a:gd name="connsiteX539" fmla="*/ 126173 w 849402"/>
                <a:gd name="connsiteY539" fmla="*/ 412929 h 1146421"/>
                <a:gd name="connsiteX540" fmla="*/ 129191 w 849402"/>
                <a:gd name="connsiteY540" fmla="*/ 409307 h 1146421"/>
                <a:gd name="connsiteX541" fmla="*/ 124965 w 849402"/>
                <a:gd name="connsiteY541" fmla="*/ 403270 h 1146421"/>
                <a:gd name="connsiteX542" fmla="*/ 124965 w 849402"/>
                <a:gd name="connsiteY542" fmla="*/ 399044 h 1146421"/>
                <a:gd name="connsiteX543" fmla="*/ 129795 w 849402"/>
                <a:gd name="connsiteY543" fmla="*/ 388781 h 1146421"/>
                <a:gd name="connsiteX544" fmla="*/ 135228 w 849402"/>
                <a:gd name="connsiteY544" fmla="*/ 383348 h 1146421"/>
                <a:gd name="connsiteX545" fmla="*/ 136436 w 849402"/>
                <a:gd name="connsiteY545" fmla="*/ 374292 h 1146421"/>
                <a:gd name="connsiteX546" fmla="*/ 139454 w 849402"/>
                <a:gd name="connsiteY546" fmla="*/ 370670 h 1146421"/>
                <a:gd name="connsiteX547" fmla="*/ 148510 w 849402"/>
                <a:gd name="connsiteY547" fmla="*/ 371274 h 1146421"/>
                <a:gd name="connsiteX548" fmla="*/ 151528 w 849402"/>
                <a:gd name="connsiteY548" fmla="*/ 374896 h 1146421"/>
                <a:gd name="connsiteX549" fmla="*/ 154547 w 849402"/>
                <a:gd name="connsiteY549" fmla="*/ 369462 h 1146421"/>
                <a:gd name="connsiteX550" fmla="*/ 160583 w 849402"/>
                <a:gd name="connsiteY550" fmla="*/ 367048 h 1146421"/>
                <a:gd name="connsiteX551" fmla="*/ 164809 w 849402"/>
                <a:gd name="connsiteY551" fmla="*/ 368255 h 1146421"/>
                <a:gd name="connsiteX552" fmla="*/ 168431 w 849402"/>
                <a:gd name="connsiteY552" fmla="*/ 371877 h 1146421"/>
                <a:gd name="connsiteX553" fmla="*/ 172657 w 849402"/>
                <a:gd name="connsiteY553" fmla="*/ 373085 h 1146421"/>
                <a:gd name="connsiteX554" fmla="*/ 170243 w 849402"/>
                <a:gd name="connsiteY554" fmla="*/ 376103 h 1146421"/>
                <a:gd name="connsiteX555" fmla="*/ 175676 w 849402"/>
                <a:gd name="connsiteY555" fmla="*/ 383348 h 1146421"/>
                <a:gd name="connsiteX556" fmla="*/ 179902 w 849402"/>
                <a:gd name="connsiteY556" fmla="*/ 383348 h 1146421"/>
                <a:gd name="connsiteX557" fmla="*/ 183524 w 849402"/>
                <a:gd name="connsiteY557" fmla="*/ 375499 h 1146421"/>
                <a:gd name="connsiteX558" fmla="*/ 188354 w 849402"/>
                <a:gd name="connsiteY558" fmla="*/ 373085 h 1146421"/>
                <a:gd name="connsiteX559" fmla="*/ 193787 w 849402"/>
                <a:gd name="connsiteY559" fmla="*/ 373085 h 1146421"/>
                <a:gd name="connsiteX560" fmla="*/ 199220 w 849402"/>
                <a:gd name="connsiteY560" fmla="*/ 371274 h 1146421"/>
                <a:gd name="connsiteX561" fmla="*/ 206465 w 849402"/>
                <a:gd name="connsiteY561" fmla="*/ 370670 h 1146421"/>
                <a:gd name="connsiteX562" fmla="*/ 209483 w 849402"/>
                <a:gd name="connsiteY562" fmla="*/ 367048 h 1146421"/>
                <a:gd name="connsiteX563" fmla="*/ 217331 w 849402"/>
                <a:gd name="connsiteY563" fmla="*/ 369462 h 1146421"/>
                <a:gd name="connsiteX564" fmla="*/ 218538 w 849402"/>
                <a:gd name="connsiteY564" fmla="*/ 367651 h 1146421"/>
                <a:gd name="connsiteX565" fmla="*/ 226990 w 849402"/>
                <a:gd name="connsiteY565" fmla="*/ 376103 h 1146421"/>
                <a:gd name="connsiteX566" fmla="*/ 231216 w 849402"/>
                <a:gd name="connsiteY566" fmla="*/ 374896 h 1146421"/>
                <a:gd name="connsiteX567" fmla="*/ 233027 w 849402"/>
                <a:gd name="connsiteY567" fmla="*/ 371877 h 1146421"/>
                <a:gd name="connsiteX568" fmla="*/ 238460 w 849402"/>
                <a:gd name="connsiteY568" fmla="*/ 372481 h 1146421"/>
                <a:gd name="connsiteX569" fmla="*/ 245101 w 849402"/>
                <a:gd name="connsiteY569" fmla="*/ 375499 h 1146421"/>
                <a:gd name="connsiteX570" fmla="*/ 248723 w 849402"/>
                <a:gd name="connsiteY570" fmla="*/ 373085 h 1146421"/>
                <a:gd name="connsiteX571" fmla="*/ 254157 w 849402"/>
                <a:gd name="connsiteY571" fmla="*/ 359200 h 1146421"/>
                <a:gd name="connsiteX572" fmla="*/ 253553 w 849402"/>
                <a:gd name="connsiteY572" fmla="*/ 348333 h 1146421"/>
                <a:gd name="connsiteX573" fmla="*/ 257779 w 849402"/>
                <a:gd name="connsiteY573" fmla="*/ 348333 h 1146421"/>
                <a:gd name="connsiteX574" fmla="*/ 260797 w 849402"/>
                <a:gd name="connsiteY574" fmla="*/ 339881 h 1146421"/>
                <a:gd name="connsiteX575" fmla="*/ 268042 w 849402"/>
                <a:gd name="connsiteY575" fmla="*/ 341692 h 1146421"/>
                <a:gd name="connsiteX576" fmla="*/ 272871 w 849402"/>
                <a:gd name="connsiteY576" fmla="*/ 339881 h 1146421"/>
                <a:gd name="connsiteX577" fmla="*/ 278304 w 849402"/>
                <a:gd name="connsiteY577" fmla="*/ 341089 h 1146421"/>
                <a:gd name="connsiteX578" fmla="*/ 290982 w 849402"/>
                <a:gd name="connsiteY578" fmla="*/ 338070 h 1146421"/>
                <a:gd name="connsiteX579" fmla="*/ 297019 w 849402"/>
                <a:gd name="connsiteY579" fmla="*/ 338070 h 1146421"/>
                <a:gd name="connsiteX580" fmla="*/ 296415 w 849402"/>
                <a:gd name="connsiteY580" fmla="*/ 335052 h 1146421"/>
                <a:gd name="connsiteX581" fmla="*/ 301849 w 849402"/>
                <a:gd name="connsiteY581" fmla="*/ 322978 h 1146421"/>
                <a:gd name="connsiteX582" fmla="*/ 308489 w 849402"/>
                <a:gd name="connsiteY582" fmla="*/ 313923 h 1146421"/>
                <a:gd name="connsiteX583" fmla="*/ 313923 w 849402"/>
                <a:gd name="connsiteY583" fmla="*/ 310904 h 1146421"/>
                <a:gd name="connsiteX584" fmla="*/ 318149 w 849402"/>
                <a:gd name="connsiteY584" fmla="*/ 302452 h 1146421"/>
                <a:gd name="connsiteX585" fmla="*/ 312715 w 849402"/>
                <a:gd name="connsiteY585" fmla="*/ 298226 h 1146421"/>
                <a:gd name="connsiteX586" fmla="*/ 312112 w 849402"/>
                <a:gd name="connsiteY586" fmla="*/ 294000 h 1146421"/>
                <a:gd name="connsiteX587" fmla="*/ 309697 w 849402"/>
                <a:gd name="connsiteY587" fmla="*/ 289775 h 1146421"/>
                <a:gd name="connsiteX588" fmla="*/ 295208 w 849402"/>
                <a:gd name="connsiteY588" fmla="*/ 285549 h 1146421"/>
                <a:gd name="connsiteX589" fmla="*/ 289775 w 849402"/>
                <a:gd name="connsiteY589" fmla="*/ 286152 h 1146421"/>
                <a:gd name="connsiteX590" fmla="*/ 284341 w 849402"/>
                <a:gd name="connsiteY590" fmla="*/ 284341 h 1146421"/>
                <a:gd name="connsiteX591" fmla="*/ 274682 w 849402"/>
                <a:gd name="connsiteY591" fmla="*/ 285549 h 1146421"/>
                <a:gd name="connsiteX592" fmla="*/ 271060 w 849402"/>
                <a:gd name="connsiteY592" fmla="*/ 284341 h 1146421"/>
                <a:gd name="connsiteX593" fmla="*/ 265023 w 849402"/>
                <a:gd name="connsiteY593" fmla="*/ 286756 h 1146421"/>
                <a:gd name="connsiteX594" fmla="*/ 259590 w 849402"/>
                <a:gd name="connsiteY594" fmla="*/ 284945 h 1146421"/>
                <a:gd name="connsiteX595" fmla="*/ 255968 w 849402"/>
                <a:gd name="connsiteY595" fmla="*/ 282530 h 1146421"/>
                <a:gd name="connsiteX596" fmla="*/ 257779 w 849402"/>
                <a:gd name="connsiteY596" fmla="*/ 277701 h 1146421"/>
                <a:gd name="connsiteX597" fmla="*/ 255364 w 849402"/>
                <a:gd name="connsiteY597" fmla="*/ 275286 h 1146421"/>
                <a:gd name="connsiteX598" fmla="*/ 256571 w 849402"/>
                <a:gd name="connsiteY598" fmla="*/ 269852 h 1146421"/>
                <a:gd name="connsiteX599" fmla="*/ 261401 w 849402"/>
                <a:gd name="connsiteY599" fmla="*/ 268041 h 1146421"/>
                <a:gd name="connsiteX600" fmla="*/ 266834 w 849402"/>
                <a:gd name="connsiteY600" fmla="*/ 268645 h 1146421"/>
                <a:gd name="connsiteX601" fmla="*/ 268042 w 849402"/>
                <a:gd name="connsiteY601" fmla="*/ 266230 h 1146421"/>
                <a:gd name="connsiteX602" fmla="*/ 271664 w 849402"/>
                <a:gd name="connsiteY602" fmla="*/ 265627 h 1146421"/>
                <a:gd name="connsiteX603" fmla="*/ 274682 w 849402"/>
                <a:gd name="connsiteY603" fmla="*/ 262608 h 1146421"/>
                <a:gd name="connsiteX604" fmla="*/ 277097 w 849402"/>
                <a:gd name="connsiteY604" fmla="*/ 257175 h 1146421"/>
                <a:gd name="connsiteX605" fmla="*/ 284341 w 849402"/>
                <a:gd name="connsiteY605" fmla="*/ 250534 h 1146421"/>
                <a:gd name="connsiteX606" fmla="*/ 286756 w 849402"/>
                <a:gd name="connsiteY606" fmla="*/ 239667 h 1146421"/>
                <a:gd name="connsiteX607" fmla="*/ 288567 w 849402"/>
                <a:gd name="connsiteY607" fmla="*/ 224575 h 1146421"/>
                <a:gd name="connsiteX608" fmla="*/ 287360 w 849402"/>
                <a:gd name="connsiteY608" fmla="*/ 222764 h 1146421"/>
                <a:gd name="connsiteX609" fmla="*/ 283134 w 849402"/>
                <a:gd name="connsiteY609" fmla="*/ 226990 h 1146421"/>
                <a:gd name="connsiteX610" fmla="*/ 278304 w 849402"/>
                <a:gd name="connsiteY610" fmla="*/ 226386 h 1146421"/>
                <a:gd name="connsiteX611" fmla="*/ 283738 w 849402"/>
                <a:gd name="connsiteY611" fmla="*/ 221557 h 1146421"/>
                <a:gd name="connsiteX612" fmla="*/ 284341 w 849402"/>
                <a:gd name="connsiteY612" fmla="*/ 219142 h 1146421"/>
                <a:gd name="connsiteX613" fmla="*/ 278908 w 849402"/>
                <a:gd name="connsiteY613" fmla="*/ 218538 h 1146421"/>
                <a:gd name="connsiteX614" fmla="*/ 277097 w 849402"/>
                <a:gd name="connsiteY614" fmla="*/ 207672 h 1146421"/>
                <a:gd name="connsiteX615" fmla="*/ 279512 w 849402"/>
                <a:gd name="connsiteY615" fmla="*/ 202239 h 1146421"/>
                <a:gd name="connsiteX616" fmla="*/ 280115 w 849402"/>
                <a:gd name="connsiteY616" fmla="*/ 197409 h 1146421"/>
                <a:gd name="connsiteX617" fmla="*/ 283134 w 849402"/>
                <a:gd name="connsiteY617" fmla="*/ 194390 h 1146421"/>
                <a:gd name="connsiteX618" fmla="*/ 281323 w 849402"/>
                <a:gd name="connsiteY618" fmla="*/ 189561 h 1146421"/>
                <a:gd name="connsiteX619" fmla="*/ 281323 w 849402"/>
                <a:gd name="connsiteY619" fmla="*/ 186542 h 1146421"/>
                <a:gd name="connsiteX620" fmla="*/ 294604 w 849402"/>
                <a:gd name="connsiteY620" fmla="*/ 182920 h 1146421"/>
                <a:gd name="connsiteX621" fmla="*/ 298226 w 849402"/>
                <a:gd name="connsiteY621" fmla="*/ 183524 h 1146421"/>
                <a:gd name="connsiteX622" fmla="*/ 297623 w 849402"/>
                <a:gd name="connsiteY622" fmla="*/ 187750 h 1146421"/>
                <a:gd name="connsiteX623" fmla="*/ 303056 w 849402"/>
                <a:gd name="connsiteY623" fmla="*/ 187750 h 1146421"/>
                <a:gd name="connsiteX624" fmla="*/ 304867 w 849402"/>
                <a:gd name="connsiteY624" fmla="*/ 182920 h 1146421"/>
                <a:gd name="connsiteX625" fmla="*/ 307886 w 849402"/>
                <a:gd name="connsiteY625" fmla="*/ 185335 h 1146421"/>
                <a:gd name="connsiteX626" fmla="*/ 309697 w 849402"/>
                <a:gd name="connsiteY626" fmla="*/ 181109 h 1146421"/>
                <a:gd name="connsiteX627" fmla="*/ 314526 w 849402"/>
                <a:gd name="connsiteY627" fmla="*/ 180505 h 1146421"/>
                <a:gd name="connsiteX628" fmla="*/ 316941 w 849402"/>
                <a:gd name="connsiteY628" fmla="*/ 174468 h 1146421"/>
                <a:gd name="connsiteX629" fmla="*/ 316337 w 849402"/>
                <a:gd name="connsiteY629" fmla="*/ 171450 h 1146421"/>
                <a:gd name="connsiteX630" fmla="*/ 319960 w 849402"/>
                <a:gd name="connsiteY630" fmla="*/ 170242 h 1146421"/>
                <a:gd name="connsiteX631" fmla="*/ 321771 w 849402"/>
                <a:gd name="connsiteY631" fmla="*/ 167828 h 1146421"/>
                <a:gd name="connsiteX632" fmla="*/ 318752 w 849402"/>
                <a:gd name="connsiteY632" fmla="*/ 164809 h 1146421"/>
                <a:gd name="connsiteX633" fmla="*/ 322374 w 849402"/>
                <a:gd name="connsiteY633" fmla="*/ 160583 h 1146421"/>
                <a:gd name="connsiteX634" fmla="*/ 324789 w 849402"/>
                <a:gd name="connsiteY634" fmla="*/ 152131 h 1146421"/>
                <a:gd name="connsiteX635" fmla="*/ 321167 w 849402"/>
                <a:gd name="connsiteY635" fmla="*/ 150320 h 1146421"/>
                <a:gd name="connsiteX636" fmla="*/ 329015 w 849402"/>
                <a:gd name="connsiteY636" fmla="*/ 146094 h 1146421"/>
                <a:gd name="connsiteX637" fmla="*/ 330222 w 849402"/>
                <a:gd name="connsiteY637" fmla="*/ 143680 h 1146421"/>
                <a:gd name="connsiteX638" fmla="*/ 341693 w 849402"/>
                <a:gd name="connsiteY638" fmla="*/ 144283 h 1146421"/>
                <a:gd name="connsiteX639" fmla="*/ 342900 w 849402"/>
                <a:gd name="connsiteY639" fmla="*/ 142472 h 1146421"/>
                <a:gd name="connsiteX640" fmla="*/ 348333 w 849402"/>
                <a:gd name="connsiteY640" fmla="*/ 140661 h 1146421"/>
                <a:gd name="connsiteX641" fmla="*/ 351352 w 849402"/>
                <a:gd name="connsiteY641" fmla="*/ 145491 h 1146421"/>
                <a:gd name="connsiteX642" fmla="*/ 348333 w 849402"/>
                <a:gd name="connsiteY642" fmla="*/ 147302 h 1146421"/>
                <a:gd name="connsiteX643" fmla="*/ 347126 w 849402"/>
                <a:gd name="connsiteY643" fmla="*/ 151528 h 1146421"/>
                <a:gd name="connsiteX644" fmla="*/ 351955 w 849402"/>
                <a:gd name="connsiteY644" fmla="*/ 153943 h 1146421"/>
                <a:gd name="connsiteX645" fmla="*/ 353767 w 849402"/>
                <a:gd name="connsiteY645" fmla="*/ 150320 h 1146421"/>
                <a:gd name="connsiteX646" fmla="*/ 357389 w 849402"/>
                <a:gd name="connsiteY646" fmla="*/ 148509 h 1146421"/>
                <a:gd name="connsiteX647" fmla="*/ 362218 w 849402"/>
                <a:gd name="connsiteY647" fmla="*/ 153943 h 1146421"/>
                <a:gd name="connsiteX648" fmla="*/ 362218 w 849402"/>
                <a:gd name="connsiteY648" fmla="*/ 157565 h 1146421"/>
                <a:gd name="connsiteX649" fmla="*/ 366444 w 849402"/>
                <a:gd name="connsiteY649" fmla="*/ 157565 h 1146421"/>
                <a:gd name="connsiteX650" fmla="*/ 364633 w 849402"/>
                <a:gd name="connsiteY650" fmla="*/ 153339 h 1146421"/>
                <a:gd name="connsiteX651" fmla="*/ 370670 w 849402"/>
                <a:gd name="connsiteY651" fmla="*/ 147906 h 1146421"/>
                <a:gd name="connsiteX652" fmla="*/ 379122 w 849402"/>
                <a:gd name="connsiteY652" fmla="*/ 150320 h 1146421"/>
                <a:gd name="connsiteX653" fmla="*/ 383951 w 849402"/>
                <a:gd name="connsiteY653" fmla="*/ 155754 h 1146421"/>
                <a:gd name="connsiteX654" fmla="*/ 389385 w 849402"/>
                <a:gd name="connsiteY654" fmla="*/ 159376 h 1146421"/>
                <a:gd name="connsiteX655" fmla="*/ 390592 w 849402"/>
                <a:gd name="connsiteY655" fmla="*/ 162998 h 1146421"/>
                <a:gd name="connsiteX656" fmla="*/ 398440 w 849402"/>
                <a:gd name="connsiteY656" fmla="*/ 164809 h 1146421"/>
                <a:gd name="connsiteX657" fmla="*/ 400251 w 849402"/>
                <a:gd name="connsiteY657" fmla="*/ 163602 h 1146421"/>
                <a:gd name="connsiteX658" fmla="*/ 411722 w 849402"/>
                <a:gd name="connsiteY658" fmla="*/ 166620 h 1146421"/>
                <a:gd name="connsiteX659" fmla="*/ 412929 w 849402"/>
                <a:gd name="connsiteY659" fmla="*/ 173261 h 1146421"/>
                <a:gd name="connsiteX660" fmla="*/ 411118 w 849402"/>
                <a:gd name="connsiteY660" fmla="*/ 176883 h 1146421"/>
                <a:gd name="connsiteX661" fmla="*/ 406288 w 849402"/>
                <a:gd name="connsiteY661" fmla="*/ 178694 h 1146421"/>
                <a:gd name="connsiteX662" fmla="*/ 407496 w 849402"/>
                <a:gd name="connsiteY662" fmla="*/ 182920 h 1146421"/>
                <a:gd name="connsiteX663" fmla="*/ 412929 w 849402"/>
                <a:gd name="connsiteY663" fmla="*/ 182920 h 1146421"/>
                <a:gd name="connsiteX664" fmla="*/ 412929 w 849402"/>
                <a:gd name="connsiteY664" fmla="*/ 179902 h 1146421"/>
                <a:gd name="connsiteX665" fmla="*/ 420777 w 849402"/>
                <a:gd name="connsiteY665" fmla="*/ 179298 h 1146421"/>
                <a:gd name="connsiteX666" fmla="*/ 425607 w 849402"/>
                <a:gd name="connsiteY666" fmla="*/ 187750 h 1146421"/>
                <a:gd name="connsiteX667" fmla="*/ 429832 w 849402"/>
                <a:gd name="connsiteY667" fmla="*/ 188353 h 1146421"/>
                <a:gd name="connsiteX668" fmla="*/ 441906 w 849402"/>
                <a:gd name="connsiteY668" fmla="*/ 196202 h 1146421"/>
                <a:gd name="connsiteX669" fmla="*/ 460621 w 849402"/>
                <a:gd name="connsiteY669" fmla="*/ 194994 h 1146421"/>
                <a:gd name="connsiteX670" fmla="*/ 460621 w 849402"/>
                <a:gd name="connsiteY670" fmla="*/ 185335 h 1146421"/>
                <a:gd name="connsiteX671" fmla="*/ 463639 w 849402"/>
                <a:gd name="connsiteY671" fmla="*/ 185939 h 1146421"/>
                <a:gd name="connsiteX672" fmla="*/ 467865 w 849402"/>
                <a:gd name="connsiteY672" fmla="*/ 184128 h 1146421"/>
                <a:gd name="connsiteX673" fmla="*/ 467865 w 849402"/>
                <a:gd name="connsiteY673" fmla="*/ 170846 h 1146421"/>
                <a:gd name="connsiteX674" fmla="*/ 472091 w 849402"/>
                <a:gd name="connsiteY674" fmla="*/ 176883 h 1146421"/>
                <a:gd name="connsiteX675" fmla="*/ 473902 w 849402"/>
                <a:gd name="connsiteY675" fmla="*/ 181713 h 1146421"/>
                <a:gd name="connsiteX676" fmla="*/ 479939 w 849402"/>
                <a:gd name="connsiteY676" fmla="*/ 178091 h 1146421"/>
                <a:gd name="connsiteX677" fmla="*/ 478732 w 849402"/>
                <a:gd name="connsiteY677" fmla="*/ 171450 h 1146421"/>
                <a:gd name="connsiteX678" fmla="*/ 481147 w 849402"/>
                <a:gd name="connsiteY678" fmla="*/ 166620 h 1146421"/>
                <a:gd name="connsiteX679" fmla="*/ 485373 w 849402"/>
                <a:gd name="connsiteY679" fmla="*/ 163602 h 1146421"/>
                <a:gd name="connsiteX680" fmla="*/ 487184 w 849402"/>
                <a:gd name="connsiteY680" fmla="*/ 155150 h 1146421"/>
                <a:gd name="connsiteX681" fmla="*/ 488995 w 849402"/>
                <a:gd name="connsiteY681" fmla="*/ 153943 h 1146421"/>
                <a:gd name="connsiteX682" fmla="*/ 487787 w 849402"/>
                <a:gd name="connsiteY682" fmla="*/ 148509 h 1146421"/>
                <a:gd name="connsiteX683" fmla="*/ 490806 w 849402"/>
                <a:gd name="connsiteY683" fmla="*/ 144283 h 1146421"/>
                <a:gd name="connsiteX684" fmla="*/ 490806 w 849402"/>
                <a:gd name="connsiteY684" fmla="*/ 140661 h 1146421"/>
                <a:gd name="connsiteX685" fmla="*/ 495032 w 849402"/>
                <a:gd name="connsiteY685" fmla="*/ 132209 h 1146421"/>
                <a:gd name="connsiteX686" fmla="*/ 499258 w 849402"/>
                <a:gd name="connsiteY686" fmla="*/ 131002 h 1146421"/>
                <a:gd name="connsiteX687" fmla="*/ 493824 w 849402"/>
                <a:gd name="connsiteY687" fmla="*/ 119532 h 1146421"/>
                <a:gd name="connsiteX688" fmla="*/ 493824 w 849402"/>
                <a:gd name="connsiteY688" fmla="*/ 117721 h 1146421"/>
                <a:gd name="connsiteX689" fmla="*/ 498050 w 849402"/>
                <a:gd name="connsiteY689" fmla="*/ 113495 h 1146421"/>
                <a:gd name="connsiteX690" fmla="*/ 500465 w 849402"/>
                <a:gd name="connsiteY690" fmla="*/ 110477 h 1146421"/>
                <a:gd name="connsiteX691" fmla="*/ 508917 w 849402"/>
                <a:gd name="connsiteY691" fmla="*/ 112891 h 1146421"/>
                <a:gd name="connsiteX692" fmla="*/ 510728 w 849402"/>
                <a:gd name="connsiteY692" fmla="*/ 102025 h 1146421"/>
                <a:gd name="connsiteX693" fmla="*/ 518576 w 849402"/>
                <a:gd name="connsiteY693" fmla="*/ 104440 h 1146421"/>
                <a:gd name="connsiteX694" fmla="*/ 526424 w 849402"/>
                <a:gd name="connsiteY694" fmla="*/ 102629 h 1146421"/>
                <a:gd name="connsiteX695" fmla="*/ 531254 w 849402"/>
                <a:gd name="connsiteY695" fmla="*/ 98403 h 1146421"/>
                <a:gd name="connsiteX696" fmla="*/ 537291 w 849402"/>
                <a:gd name="connsiteY696" fmla="*/ 99610 h 1146421"/>
                <a:gd name="connsiteX697" fmla="*/ 547553 w 849402"/>
                <a:gd name="connsiteY697" fmla="*/ 99610 h 1146421"/>
                <a:gd name="connsiteX698" fmla="*/ 547553 w 849402"/>
                <a:gd name="connsiteY698" fmla="*/ 109873 h 1146421"/>
                <a:gd name="connsiteX699" fmla="*/ 554194 w 849402"/>
                <a:gd name="connsiteY699" fmla="*/ 99610 h 1146421"/>
                <a:gd name="connsiteX700" fmla="*/ 560835 w 849402"/>
                <a:gd name="connsiteY700" fmla="*/ 100817 h 1146421"/>
                <a:gd name="connsiteX701" fmla="*/ 568079 w 849402"/>
                <a:gd name="connsiteY701" fmla="*/ 97799 h 1146421"/>
                <a:gd name="connsiteX702" fmla="*/ 572305 w 849402"/>
                <a:gd name="connsiteY702" fmla="*/ 102025 h 1146421"/>
                <a:gd name="connsiteX703" fmla="*/ 583172 w 849402"/>
                <a:gd name="connsiteY703" fmla="*/ 106251 h 1146421"/>
                <a:gd name="connsiteX704" fmla="*/ 586190 w 849402"/>
                <a:gd name="connsiteY704" fmla="*/ 111080 h 1146421"/>
                <a:gd name="connsiteX705" fmla="*/ 589209 w 849402"/>
                <a:gd name="connsiteY705" fmla="*/ 111684 h 1146421"/>
                <a:gd name="connsiteX706" fmla="*/ 593434 w 849402"/>
                <a:gd name="connsiteY706" fmla="*/ 109269 h 1146421"/>
                <a:gd name="connsiteX707" fmla="*/ 596453 w 849402"/>
                <a:gd name="connsiteY707" fmla="*/ 109269 h 1146421"/>
                <a:gd name="connsiteX708" fmla="*/ 603697 w 849402"/>
                <a:gd name="connsiteY708" fmla="*/ 112288 h 1146421"/>
                <a:gd name="connsiteX709" fmla="*/ 607319 w 849402"/>
                <a:gd name="connsiteY709" fmla="*/ 111080 h 1146421"/>
                <a:gd name="connsiteX710" fmla="*/ 608527 w 849402"/>
                <a:gd name="connsiteY710" fmla="*/ 106251 h 1146421"/>
                <a:gd name="connsiteX711" fmla="*/ 607319 w 849402"/>
                <a:gd name="connsiteY711" fmla="*/ 102629 h 1146421"/>
                <a:gd name="connsiteX712" fmla="*/ 612149 w 849402"/>
                <a:gd name="connsiteY712" fmla="*/ 95384 h 1146421"/>
                <a:gd name="connsiteX713" fmla="*/ 616375 w 849402"/>
                <a:gd name="connsiteY713" fmla="*/ 93573 h 1146421"/>
                <a:gd name="connsiteX714" fmla="*/ 618790 w 849402"/>
                <a:gd name="connsiteY714" fmla="*/ 85725 h 1146421"/>
                <a:gd name="connsiteX715" fmla="*/ 627845 w 849402"/>
                <a:gd name="connsiteY715" fmla="*/ 85121 h 1146421"/>
                <a:gd name="connsiteX716" fmla="*/ 628449 w 849402"/>
                <a:gd name="connsiteY716" fmla="*/ 88743 h 1146421"/>
                <a:gd name="connsiteX717" fmla="*/ 633882 w 849402"/>
                <a:gd name="connsiteY717" fmla="*/ 89951 h 1146421"/>
                <a:gd name="connsiteX718" fmla="*/ 644145 w 849402"/>
                <a:gd name="connsiteY718" fmla="*/ 87536 h 1146421"/>
                <a:gd name="connsiteX719" fmla="*/ 643541 w 849402"/>
                <a:gd name="connsiteY719" fmla="*/ 79688 h 1146421"/>
                <a:gd name="connsiteX720" fmla="*/ 646560 w 849402"/>
                <a:gd name="connsiteY720" fmla="*/ 80895 h 1146421"/>
                <a:gd name="connsiteX721" fmla="*/ 648371 w 849402"/>
                <a:gd name="connsiteY721" fmla="*/ 76669 h 1146421"/>
                <a:gd name="connsiteX722" fmla="*/ 651389 w 849402"/>
                <a:gd name="connsiteY722" fmla="*/ 74858 h 1146421"/>
                <a:gd name="connsiteX723" fmla="*/ 658634 w 849402"/>
                <a:gd name="connsiteY723" fmla="*/ 74858 h 1146421"/>
                <a:gd name="connsiteX724" fmla="*/ 659237 w 849402"/>
                <a:gd name="connsiteY724" fmla="*/ 70029 h 1146421"/>
                <a:gd name="connsiteX725" fmla="*/ 664067 w 849402"/>
                <a:gd name="connsiteY725" fmla="*/ 68218 h 1146421"/>
                <a:gd name="connsiteX726" fmla="*/ 662256 w 849402"/>
                <a:gd name="connsiteY726" fmla="*/ 65199 h 1146421"/>
                <a:gd name="connsiteX727" fmla="*/ 656823 w 849402"/>
                <a:gd name="connsiteY727" fmla="*/ 69425 h 1146421"/>
                <a:gd name="connsiteX728" fmla="*/ 656219 w 849402"/>
                <a:gd name="connsiteY728" fmla="*/ 63992 h 1146421"/>
                <a:gd name="connsiteX729" fmla="*/ 658634 w 849402"/>
                <a:gd name="connsiteY729" fmla="*/ 57955 h 1146421"/>
                <a:gd name="connsiteX730" fmla="*/ 659237 w 849402"/>
                <a:gd name="connsiteY730" fmla="*/ 53125 h 1146421"/>
                <a:gd name="connsiteX731" fmla="*/ 655615 w 849402"/>
                <a:gd name="connsiteY731" fmla="*/ 53729 h 1146421"/>
                <a:gd name="connsiteX732" fmla="*/ 649578 w 849402"/>
                <a:gd name="connsiteY732" fmla="*/ 50107 h 1146421"/>
                <a:gd name="connsiteX733" fmla="*/ 658030 w 849402"/>
                <a:gd name="connsiteY733" fmla="*/ 45881 h 1146421"/>
                <a:gd name="connsiteX734" fmla="*/ 665878 w 849402"/>
                <a:gd name="connsiteY734" fmla="*/ 45277 h 1146421"/>
                <a:gd name="connsiteX735" fmla="*/ 674933 w 849402"/>
                <a:gd name="connsiteY735" fmla="*/ 47692 h 1146421"/>
                <a:gd name="connsiteX736" fmla="*/ 682782 w 849402"/>
                <a:gd name="connsiteY736" fmla="*/ 48296 h 1146421"/>
                <a:gd name="connsiteX737" fmla="*/ 683989 w 849402"/>
                <a:gd name="connsiteY737" fmla="*/ 54936 h 1146421"/>
                <a:gd name="connsiteX738" fmla="*/ 688819 w 849402"/>
                <a:gd name="connsiteY738" fmla="*/ 61577 h 1146421"/>
                <a:gd name="connsiteX739" fmla="*/ 693044 w 849402"/>
                <a:gd name="connsiteY739" fmla="*/ 61577 h 1146421"/>
                <a:gd name="connsiteX740" fmla="*/ 696063 w 849402"/>
                <a:gd name="connsiteY740" fmla="*/ 57351 h 1146421"/>
                <a:gd name="connsiteX741" fmla="*/ 700289 w 849402"/>
                <a:gd name="connsiteY741" fmla="*/ 59162 h 1146421"/>
                <a:gd name="connsiteX742" fmla="*/ 702704 w 849402"/>
                <a:gd name="connsiteY742" fmla="*/ 56144 h 1146421"/>
                <a:gd name="connsiteX743" fmla="*/ 709948 w 849402"/>
                <a:gd name="connsiteY743" fmla="*/ 54333 h 1146421"/>
                <a:gd name="connsiteX744" fmla="*/ 712966 w 849402"/>
                <a:gd name="connsiteY744" fmla="*/ 59766 h 1146421"/>
                <a:gd name="connsiteX745" fmla="*/ 710552 w 849402"/>
                <a:gd name="connsiteY745" fmla="*/ 63992 h 1146421"/>
                <a:gd name="connsiteX746" fmla="*/ 715381 w 849402"/>
                <a:gd name="connsiteY746" fmla="*/ 67010 h 1146421"/>
                <a:gd name="connsiteX747" fmla="*/ 716589 w 849402"/>
                <a:gd name="connsiteY747" fmla="*/ 71236 h 1146421"/>
                <a:gd name="connsiteX748" fmla="*/ 719607 w 849402"/>
                <a:gd name="connsiteY748" fmla="*/ 68821 h 1146421"/>
                <a:gd name="connsiteX749" fmla="*/ 723229 w 849402"/>
                <a:gd name="connsiteY749" fmla="*/ 68821 h 1146421"/>
                <a:gd name="connsiteX750" fmla="*/ 725644 w 849402"/>
                <a:gd name="connsiteY750" fmla="*/ 73047 h 1146421"/>
                <a:gd name="connsiteX751" fmla="*/ 733492 w 849402"/>
                <a:gd name="connsiteY751" fmla="*/ 65803 h 1146421"/>
                <a:gd name="connsiteX752" fmla="*/ 727455 w 849402"/>
                <a:gd name="connsiteY752" fmla="*/ 62784 h 1146421"/>
                <a:gd name="connsiteX753" fmla="*/ 720814 w 849402"/>
                <a:gd name="connsiteY753" fmla="*/ 57955 h 1146421"/>
                <a:gd name="connsiteX754" fmla="*/ 726248 w 849402"/>
                <a:gd name="connsiteY754" fmla="*/ 54936 h 1146421"/>
                <a:gd name="connsiteX755" fmla="*/ 727455 w 849402"/>
                <a:gd name="connsiteY755" fmla="*/ 50107 h 1146421"/>
                <a:gd name="connsiteX756" fmla="*/ 732888 w 849402"/>
                <a:gd name="connsiteY756" fmla="*/ 54333 h 1146421"/>
                <a:gd name="connsiteX757" fmla="*/ 737114 w 849402"/>
                <a:gd name="connsiteY757" fmla="*/ 49503 h 1146421"/>
                <a:gd name="connsiteX758" fmla="*/ 747377 w 849402"/>
                <a:gd name="connsiteY758" fmla="*/ 50107 h 1146421"/>
                <a:gd name="connsiteX759" fmla="*/ 758244 w 849402"/>
                <a:gd name="connsiteY759" fmla="*/ 43466 h 1146421"/>
                <a:gd name="connsiteX760" fmla="*/ 763073 w 849402"/>
                <a:gd name="connsiteY760" fmla="*/ 42862 h 1146421"/>
                <a:gd name="connsiteX761" fmla="*/ 768506 w 849402"/>
                <a:gd name="connsiteY761" fmla="*/ 35014 h 1146421"/>
                <a:gd name="connsiteX762" fmla="*/ 764884 w 849402"/>
                <a:gd name="connsiteY762" fmla="*/ 32599 h 1146421"/>
                <a:gd name="connsiteX763" fmla="*/ 764281 w 849402"/>
                <a:gd name="connsiteY763" fmla="*/ 28373 h 1146421"/>
                <a:gd name="connsiteX764" fmla="*/ 770921 w 849402"/>
                <a:gd name="connsiteY764" fmla="*/ 25355 h 1146421"/>
                <a:gd name="connsiteX765" fmla="*/ 770318 w 849402"/>
                <a:gd name="connsiteY765" fmla="*/ 18714 h 1146421"/>
                <a:gd name="connsiteX766" fmla="*/ 777562 w 849402"/>
                <a:gd name="connsiteY766" fmla="*/ 16903 h 1146421"/>
                <a:gd name="connsiteX767" fmla="*/ 779373 w 849402"/>
                <a:gd name="connsiteY767" fmla="*/ 10866 h 1146421"/>
                <a:gd name="connsiteX768" fmla="*/ 786014 w 849402"/>
                <a:gd name="connsiteY768" fmla="*/ 11470 h 1146421"/>
                <a:gd name="connsiteX769" fmla="*/ 786014 w 849402"/>
                <a:gd name="connsiteY769" fmla="*/ 8452 h 1146421"/>
                <a:gd name="connsiteX770" fmla="*/ 782392 w 849402"/>
                <a:gd name="connsiteY770" fmla="*/ 7848 h 1146421"/>
                <a:gd name="connsiteX771" fmla="*/ 776355 w 849402"/>
                <a:gd name="connsiteY771" fmla="*/ 2415 h 1146421"/>
                <a:gd name="connsiteX772" fmla="*/ 779977 w 849402"/>
                <a:gd name="connsiteY772" fmla="*/ 1207 h 1146421"/>
                <a:gd name="connsiteX773" fmla="*/ 781788 w 849402"/>
                <a:gd name="connsiteY773" fmla="*/ 3018 h 1146421"/>
                <a:gd name="connsiteX774" fmla="*/ 787825 w 849402"/>
                <a:gd name="connsiteY774" fmla="*/ 3622 h 1146421"/>
                <a:gd name="connsiteX775" fmla="*/ 792654 w 849402"/>
                <a:gd name="connsiteY775" fmla="*/ 0 h 1146421"/>
                <a:gd name="connsiteX776" fmla="*/ 793862 w 849402"/>
                <a:gd name="connsiteY776" fmla="*/ 2415 h 1146421"/>
                <a:gd name="connsiteX777" fmla="*/ 794466 w 849402"/>
                <a:gd name="connsiteY777" fmla="*/ 1811 h 1146421"/>
                <a:gd name="connsiteX778" fmla="*/ 796277 w 849402"/>
                <a:gd name="connsiteY778" fmla="*/ 3018 h 1146421"/>
                <a:gd name="connsiteX779" fmla="*/ 798088 w 849402"/>
                <a:gd name="connsiteY779" fmla="*/ 6037 h 1146421"/>
                <a:gd name="connsiteX780" fmla="*/ 798691 w 849402"/>
                <a:gd name="connsiteY780" fmla="*/ 7244 h 1146421"/>
                <a:gd name="connsiteX781" fmla="*/ 802917 w 849402"/>
                <a:gd name="connsiteY781" fmla="*/ 7848 h 1146421"/>
                <a:gd name="connsiteX782" fmla="*/ 805936 w 849402"/>
                <a:gd name="connsiteY782" fmla="*/ 9055 h 1146421"/>
                <a:gd name="connsiteX783" fmla="*/ 805936 w 849402"/>
                <a:gd name="connsiteY783" fmla="*/ 9659 h 1146421"/>
                <a:gd name="connsiteX784" fmla="*/ 808351 w 849402"/>
                <a:gd name="connsiteY784" fmla="*/ 11470 h 1146421"/>
                <a:gd name="connsiteX785" fmla="*/ 809558 w 849402"/>
                <a:gd name="connsiteY785" fmla="*/ 12677 h 1146421"/>
                <a:gd name="connsiteX786" fmla="*/ 810765 w 849402"/>
                <a:gd name="connsiteY786" fmla="*/ 12677 h 1146421"/>
                <a:gd name="connsiteX787" fmla="*/ 811973 w 849402"/>
                <a:gd name="connsiteY787" fmla="*/ 12677 h 1146421"/>
                <a:gd name="connsiteX788" fmla="*/ 818010 w 849402"/>
                <a:gd name="connsiteY788" fmla="*/ 13281 h 1146421"/>
                <a:gd name="connsiteX789" fmla="*/ 822839 w 849402"/>
                <a:gd name="connsiteY789" fmla="*/ 12074 h 1146421"/>
                <a:gd name="connsiteX790" fmla="*/ 828876 w 849402"/>
                <a:gd name="connsiteY790" fmla="*/ 15696 h 1146421"/>
                <a:gd name="connsiteX791" fmla="*/ 831895 w 849402"/>
                <a:gd name="connsiteY791" fmla="*/ 19318 h 1146421"/>
                <a:gd name="connsiteX792" fmla="*/ 833706 w 849402"/>
                <a:gd name="connsiteY792" fmla="*/ 26562 h 1146421"/>
                <a:gd name="connsiteX793" fmla="*/ 835517 w 849402"/>
                <a:gd name="connsiteY793" fmla="*/ 27770 h 1146421"/>
                <a:gd name="connsiteX794" fmla="*/ 834913 w 849402"/>
                <a:gd name="connsiteY794" fmla="*/ 31996 h 1146421"/>
                <a:gd name="connsiteX795" fmla="*/ 843365 w 849402"/>
                <a:gd name="connsiteY795" fmla="*/ 35618 h 1146421"/>
                <a:gd name="connsiteX796" fmla="*/ 842761 w 849402"/>
                <a:gd name="connsiteY796" fmla="*/ 23544 h 1146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Lst>
              <a:rect l="l" t="t" r="r" b="b"/>
              <a:pathLst>
                <a:path w="849402" h="1146421">
                  <a:moveTo>
                    <a:pt x="636297" y="885624"/>
                  </a:moveTo>
                  <a:lnTo>
                    <a:pt x="641127" y="889246"/>
                  </a:lnTo>
                  <a:lnTo>
                    <a:pt x="637504" y="894679"/>
                  </a:lnTo>
                  <a:lnTo>
                    <a:pt x="639919" y="900112"/>
                  </a:lnTo>
                  <a:lnTo>
                    <a:pt x="650182" y="909168"/>
                  </a:lnTo>
                  <a:lnTo>
                    <a:pt x="653804" y="914601"/>
                  </a:lnTo>
                  <a:lnTo>
                    <a:pt x="638712" y="904942"/>
                  </a:lnTo>
                  <a:lnTo>
                    <a:pt x="629053" y="901319"/>
                  </a:lnTo>
                  <a:lnTo>
                    <a:pt x="617582" y="898301"/>
                  </a:lnTo>
                  <a:lnTo>
                    <a:pt x="614564" y="895887"/>
                  </a:lnTo>
                  <a:lnTo>
                    <a:pt x="617582" y="893472"/>
                  </a:lnTo>
                  <a:lnTo>
                    <a:pt x="627241" y="892868"/>
                  </a:lnTo>
                  <a:lnTo>
                    <a:pt x="632071" y="887435"/>
                  </a:lnTo>
                  <a:lnTo>
                    <a:pt x="636297" y="885624"/>
                  </a:lnTo>
                  <a:close/>
                  <a:moveTo>
                    <a:pt x="842761" y="23544"/>
                  </a:moveTo>
                  <a:lnTo>
                    <a:pt x="845780" y="22940"/>
                  </a:lnTo>
                  <a:lnTo>
                    <a:pt x="846384" y="29581"/>
                  </a:lnTo>
                  <a:lnTo>
                    <a:pt x="849402" y="44673"/>
                  </a:lnTo>
                  <a:lnTo>
                    <a:pt x="849402" y="51918"/>
                  </a:lnTo>
                  <a:lnTo>
                    <a:pt x="847591" y="60370"/>
                  </a:lnTo>
                  <a:lnTo>
                    <a:pt x="842158" y="79688"/>
                  </a:lnTo>
                  <a:lnTo>
                    <a:pt x="840347" y="83914"/>
                  </a:lnTo>
                  <a:lnTo>
                    <a:pt x="840950" y="94177"/>
                  </a:lnTo>
                  <a:lnTo>
                    <a:pt x="836724" y="102025"/>
                  </a:lnTo>
                  <a:lnTo>
                    <a:pt x="836121" y="108665"/>
                  </a:lnTo>
                  <a:lnTo>
                    <a:pt x="831895" y="127984"/>
                  </a:lnTo>
                  <a:lnTo>
                    <a:pt x="829480" y="143680"/>
                  </a:lnTo>
                  <a:lnTo>
                    <a:pt x="828876" y="155150"/>
                  </a:lnTo>
                  <a:lnTo>
                    <a:pt x="830687" y="160583"/>
                  </a:lnTo>
                  <a:lnTo>
                    <a:pt x="822236" y="186542"/>
                  </a:lnTo>
                  <a:lnTo>
                    <a:pt x="819217" y="195598"/>
                  </a:lnTo>
                  <a:lnTo>
                    <a:pt x="812576" y="214313"/>
                  </a:lnTo>
                  <a:lnTo>
                    <a:pt x="810765" y="225783"/>
                  </a:lnTo>
                  <a:lnTo>
                    <a:pt x="807747" y="231216"/>
                  </a:lnTo>
                  <a:lnTo>
                    <a:pt x="802314" y="239667"/>
                  </a:lnTo>
                  <a:lnTo>
                    <a:pt x="792654" y="251138"/>
                  </a:lnTo>
                  <a:lnTo>
                    <a:pt x="787221" y="248723"/>
                  </a:lnTo>
                  <a:lnTo>
                    <a:pt x="785410" y="254156"/>
                  </a:lnTo>
                  <a:lnTo>
                    <a:pt x="788429" y="257175"/>
                  </a:lnTo>
                  <a:lnTo>
                    <a:pt x="781788" y="267438"/>
                  </a:lnTo>
                  <a:lnTo>
                    <a:pt x="781184" y="269852"/>
                  </a:lnTo>
                  <a:lnTo>
                    <a:pt x="775147" y="272267"/>
                  </a:lnTo>
                  <a:lnTo>
                    <a:pt x="774543" y="275889"/>
                  </a:lnTo>
                  <a:lnTo>
                    <a:pt x="776355" y="277701"/>
                  </a:lnTo>
                  <a:lnTo>
                    <a:pt x="764281" y="296415"/>
                  </a:lnTo>
                  <a:lnTo>
                    <a:pt x="754622" y="311508"/>
                  </a:lnTo>
                  <a:lnTo>
                    <a:pt x="746774" y="329619"/>
                  </a:lnTo>
                  <a:lnTo>
                    <a:pt x="744962" y="338070"/>
                  </a:lnTo>
                  <a:lnTo>
                    <a:pt x="742548" y="338070"/>
                  </a:lnTo>
                  <a:lnTo>
                    <a:pt x="738925" y="336259"/>
                  </a:lnTo>
                  <a:lnTo>
                    <a:pt x="737718" y="333241"/>
                  </a:lnTo>
                  <a:lnTo>
                    <a:pt x="736511" y="333241"/>
                  </a:lnTo>
                  <a:lnTo>
                    <a:pt x="735303" y="334448"/>
                  </a:lnTo>
                  <a:lnTo>
                    <a:pt x="735303" y="337467"/>
                  </a:lnTo>
                  <a:lnTo>
                    <a:pt x="732285" y="336863"/>
                  </a:lnTo>
                  <a:lnTo>
                    <a:pt x="731681" y="336259"/>
                  </a:lnTo>
                  <a:lnTo>
                    <a:pt x="730474" y="337467"/>
                  </a:lnTo>
                  <a:lnTo>
                    <a:pt x="729870" y="339278"/>
                  </a:lnTo>
                  <a:lnTo>
                    <a:pt x="726248" y="340485"/>
                  </a:lnTo>
                  <a:lnTo>
                    <a:pt x="726248" y="342900"/>
                  </a:lnTo>
                  <a:lnTo>
                    <a:pt x="725040" y="344711"/>
                  </a:lnTo>
                  <a:lnTo>
                    <a:pt x="723229" y="336259"/>
                  </a:lnTo>
                  <a:lnTo>
                    <a:pt x="719607" y="334448"/>
                  </a:lnTo>
                  <a:lnTo>
                    <a:pt x="719607" y="332033"/>
                  </a:lnTo>
                  <a:lnTo>
                    <a:pt x="720211" y="332033"/>
                  </a:lnTo>
                  <a:lnTo>
                    <a:pt x="722022" y="333241"/>
                  </a:lnTo>
                  <a:lnTo>
                    <a:pt x="725644" y="331430"/>
                  </a:lnTo>
                  <a:lnTo>
                    <a:pt x="727455" y="330222"/>
                  </a:lnTo>
                  <a:lnTo>
                    <a:pt x="722626" y="328411"/>
                  </a:lnTo>
                  <a:lnTo>
                    <a:pt x="721418" y="330222"/>
                  </a:lnTo>
                  <a:lnTo>
                    <a:pt x="720211" y="330222"/>
                  </a:lnTo>
                  <a:lnTo>
                    <a:pt x="717796" y="330222"/>
                  </a:lnTo>
                  <a:lnTo>
                    <a:pt x="714777" y="325996"/>
                  </a:lnTo>
                  <a:lnTo>
                    <a:pt x="714777" y="321771"/>
                  </a:lnTo>
                  <a:lnTo>
                    <a:pt x="709948" y="323582"/>
                  </a:lnTo>
                  <a:lnTo>
                    <a:pt x="708137" y="325996"/>
                  </a:lnTo>
                  <a:lnTo>
                    <a:pt x="706326" y="325393"/>
                  </a:lnTo>
                  <a:lnTo>
                    <a:pt x="705722" y="326600"/>
                  </a:lnTo>
                  <a:lnTo>
                    <a:pt x="704515" y="330222"/>
                  </a:lnTo>
                  <a:lnTo>
                    <a:pt x="715381" y="330222"/>
                  </a:lnTo>
                  <a:lnTo>
                    <a:pt x="716589" y="335052"/>
                  </a:lnTo>
                  <a:lnTo>
                    <a:pt x="712966" y="336259"/>
                  </a:lnTo>
                  <a:lnTo>
                    <a:pt x="712966" y="340485"/>
                  </a:lnTo>
                  <a:lnTo>
                    <a:pt x="717796" y="340485"/>
                  </a:lnTo>
                  <a:lnTo>
                    <a:pt x="717192" y="343503"/>
                  </a:lnTo>
                  <a:lnTo>
                    <a:pt x="721418" y="348333"/>
                  </a:lnTo>
                  <a:lnTo>
                    <a:pt x="718400" y="351955"/>
                  </a:lnTo>
                  <a:lnTo>
                    <a:pt x="712363" y="350748"/>
                  </a:lnTo>
                  <a:lnTo>
                    <a:pt x="708137" y="351351"/>
                  </a:lnTo>
                  <a:lnTo>
                    <a:pt x="708137" y="353766"/>
                  </a:lnTo>
                  <a:lnTo>
                    <a:pt x="715381" y="351955"/>
                  </a:lnTo>
                  <a:lnTo>
                    <a:pt x="715381" y="356181"/>
                  </a:lnTo>
                  <a:lnTo>
                    <a:pt x="717796" y="357388"/>
                  </a:lnTo>
                  <a:lnTo>
                    <a:pt x="722626" y="357388"/>
                  </a:lnTo>
                  <a:lnTo>
                    <a:pt x="728059" y="354974"/>
                  </a:lnTo>
                  <a:lnTo>
                    <a:pt x="730474" y="358596"/>
                  </a:lnTo>
                  <a:lnTo>
                    <a:pt x="734096" y="359200"/>
                  </a:lnTo>
                  <a:lnTo>
                    <a:pt x="737114" y="365840"/>
                  </a:lnTo>
                  <a:lnTo>
                    <a:pt x="735907" y="374292"/>
                  </a:lnTo>
                  <a:lnTo>
                    <a:pt x="732285" y="386366"/>
                  </a:lnTo>
                  <a:lnTo>
                    <a:pt x="729266" y="405081"/>
                  </a:lnTo>
                  <a:lnTo>
                    <a:pt x="728059" y="412929"/>
                  </a:lnTo>
                  <a:lnTo>
                    <a:pt x="728663" y="419570"/>
                  </a:lnTo>
                  <a:lnTo>
                    <a:pt x="731681" y="428625"/>
                  </a:lnTo>
                  <a:lnTo>
                    <a:pt x="734700" y="435266"/>
                  </a:lnTo>
                  <a:lnTo>
                    <a:pt x="738322" y="442510"/>
                  </a:lnTo>
                  <a:lnTo>
                    <a:pt x="743151" y="461224"/>
                  </a:lnTo>
                  <a:lnTo>
                    <a:pt x="744962" y="462432"/>
                  </a:lnTo>
                  <a:lnTo>
                    <a:pt x="744359" y="469676"/>
                  </a:lnTo>
                  <a:lnTo>
                    <a:pt x="744962" y="476317"/>
                  </a:lnTo>
                  <a:lnTo>
                    <a:pt x="747377" y="486580"/>
                  </a:lnTo>
                  <a:lnTo>
                    <a:pt x="749188" y="506502"/>
                  </a:lnTo>
                  <a:lnTo>
                    <a:pt x="748585" y="540309"/>
                  </a:lnTo>
                  <a:lnTo>
                    <a:pt x="747377" y="540913"/>
                  </a:lnTo>
                  <a:lnTo>
                    <a:pt x="744359" y="540309"/>
                  </a:lnTo>
                  <a:lnTo>
                    <a:pt x="741944" y="539102"/>
                  </a:lnTo>
                  <a:lnTo>
                    <a:pt x="738925" y="539705"/>
                  </a:lnTo>
                  <a:lnTo>
                    <a:pt x="737718" y="539102"/>
                  </a:lnTo>
                  <a:lnTo>
                    <a:pt x="736511" y="539102"/>
                  </a:lnTo>
                  <a:lnTo>
                    <a:pt x="734700" y="541516"/>
                  </a:lnTo>
                  <a:lnTo>
                    <a:pt x="731681" y="540309"/>
                  </a:lnTo>
                  <a:lnTo>
                    <a:pt x="728663" y="539705"/>
                  </a:lnTo>
                  <a:lnTo>
                    <a:pt x="725040" y="538498"/>
                  </a:lnTo>
                  <a:lnTo>
                    <a:pt x="722626" y="538498"/>
                  </a:lnTo>
                  <a:lnTo>
                    <a:pt x="723229" y="540913"/>
                  </a:lnTo>
                  <a:lnTo>
                    <a:pt x="724437" y="542120"/>
                  </a:lnTo>
                  <a:lnTo>
                    <a:pt x="724437" y="542724"/>
                  </a:lnTo>
                  <a:lnTo>
                    <a:pt x="725040" y="543327"/>
                  </a:lnTo>
                  <a:lnTo>
                    <a:pt x="724437" y="545139"/>
                  </a:lnTo>
                  <a:lnTo>
                    <a:pt x="725644" y="546346"/>
                  </a:lnTo>
                  <a:lnTo>
                    <a:pt x="724437" y="547553"/>
                  </a:lnTo>
                  <a:lnTo>
                    <a:pt x="722022" y="545742"/>
                  </a:lnTo>
                  <a:lnTo>
                    <a:pt x="719607" y="545742"/>
                  </a:lnTo>
                  <a:lnTo>
                    <a:pt x="717192" y="546950"/>
                  </a:lnTo>
                  <a:lnTo>
                    <a:pt x="719607" y="548761"/>
                  </a:lnTo>
                  <a:lnTo>
                    <a:pt x="720814" y="549364"/>
                  </a:lnTo>
                  <a:lnTo>
                    <a:pt x="717796" y="551779"/>
                  </a:lnTo>
                  <a:lnTo>
                    <a:pt x="717192" y="552383"/>
                  </a:lnTo>
                  <a:lnTo>
                    <a:pt x="718400" y="552383"/>
                  </a:lnTo>
                  <a:lnTo>
                    <a:pt x="718400" y="553590"/>
                  </a:lnTo>
                  <a:lnTo>
                    <a:pt x="720814" y="554194"/>
                  </a:lnTo>
                  <a:lnTo>
                    <a:pt x="720211" y="555401"/>
                  </a:lnTo>
                  <a:lnTo>
                    <a:pt x="721418" y="554798"/>
                  </a:lnTo>
                  <a:lnTo>
                    <a:pt x="722022" y="555401"/>
                  </a:lnTo>
                  <a:lnTo>
                    <a:pt x="722022" y="556005"/>
                  </a:lnTo>
                  <a:lnTo>
                    <a:pt x="725040" y="556609"/>
                  </a:lnTo>
                  <a:lnTo>
                    <a:pt x="726248" y="557816"/>
                  </a:lnTo>
                  <a:lnTo>
                    <a:pt x="727455" y="559627"/>
                  </a:lnTo>
                  <a:lnTo>
                    <a:pt x="728663" y="560231"/>
                  </a:lnTo>
                  <a:lnTo>
                    <a:pt x="731681" y="559023"/>
                  </a:lnTo>
                  <a:lnTo>
                    <a:pt x="732285" y="560231"/>
                  </a:lnTo>
                  <a:lnTo>
                    <a:pt x="731077" y="561438"/>
                  </a:lnTo>
                  <a:lnTo>
                    <a:pt x="732285" y="561438"/>
                  </a:lnTo>
                  <a:lnTo>
                    <a:pt x="734096" y="562042"/>
                  </a:lnTo>
                  <a:lnTo>
                    <a:pt x="734700" y="564457"/>
                  </a:lnTo>
                  <a:lnTo>
                    <a:pt x="738322" y="566871"/>
                  </a:lnTo>
                  <a:lnTo>
                    <a:pt x="735303" y="567475"/>
                  </a:lnTo>
                  <a:lnTo>
                    <a:pt x="735907" y="569286"/>
                  </a:lnTo>
                  <a:lnTo>
                    <a:pt x="737718" y="570494"/>
                  </a:lnTo>
                  <a:lnTo>
                    <a:pt x="738925" y="571097"/>
                  </a:lnTo>
                  <a:lnTo>
                    <a:pt x="739529" y="571701"/>
                  </a:lnTo>
                  <a:lnTo>
                    <a:pt x="740133" y="573512"/>
                  </a:lnTo>
                  <a:lnTo>
                    <a:pt x="739529" y="574719"/>
                  </a:lnTo>
                  <a:lnTo>
                    <a:pt x="744359" y="575323"/>
                  </a:lnTo>
                  <a:lnTo>
                    <a:pt x="747377" y="574719"/>
                  </a:lnTo>
                  <a:lnTo>
                    <a:pt x="747377" y="586190"/>
                  </a:lnTo>
                  <a:lnTo>
                    <a:pt x="748585" y="622412"/>
                  </a:lnTo>
                  <a:lnTo>
                    <a:pt x="749188" y="630260"/>
                  </a:lnTo>
                  <a:lnTo>
                    <a:pt x="750396" y="658030"/>
                  </a:lnTo>
                  <a:lnTo>
                    <a:pt x="751603" y="668293"/>
                  </a:lnTo>
                  <a:lnTo>
                    <a:pt x="754622" y="680970"/>
                  </a:lnTo>
                  <a:lnTo>
                    <a:pt x="750999" y="685196"/>
                  </a:lnTo>
                  <a:lnTo>
                    <a:pt x="744359" y="687611"/>
                  </a:lnTo>
                  <a:lnTo>
                    <a:pt x="736511" y="688215"/>
                  </a:lnTo>
                  <a:lnTo>
                    <a:pt x="725644" y="687611"/>
                  </a:lnTo>
                  <a:lnTo>
                    <a:pt x="729870" y="682178"/>
                  </a:lnTo>
                  <a:lnTo>
                    <a:pt x="729266" y="679763"/>
                  </a:lnTo>
                  <a:lnTo>
                    <a:pt x="722626" y="680366"/>
                  </a:lnTo>
                  <a:lnTo>
                    <a:pt x="720814" y="678555"/>
                  </a:lnTo>
                  <a:lnTo>
                    <a:pt x="713570" y="677348"/>
                  </a:lnTo>
                  <a:lnTo>
                    <a:pt x="710552" y="678555"/>
                  </a:lnTo>
                  <a:lnTo>
                    <a:pt x="705722" y="678555"/>
                  </a:lnTo>
                  <a:lnTo>
                    <a:pt x="701496" y="673122"/>
                  </a:lnTo>
                  <a:lnTo>
                    <a:pt x="698478" y="678555"/>
                  </a:lnTo>
                  <a:lnTo>
                    <a:pt x="692441" y="682178"/>
                  </a:lnTo>
                  <a:lnTo>
                    <a:pt x="699685" y="682781"/>
                  </a:lnTo>
                  <a:lnTo>
                    <a:pt x="709344" y="684592"/>
                  </a:lnTo>
                  <a:lnTo>
                    <a:pt x="713570" y="684592"/>
                  </a:lnTo>
                  <a:lnTo>
                    <a:pt x="722022" y="688215"/>
                  </a:lnTo>
                  <a:lnTo>
                    <a:pt x="680970" y="681574"/>
                  </a:lnTo>
                  <a:lnTo>
                    <a:pt x="685196" y="679159"/>
                  </a:lnTo>
                  <a:lnTo>
                    <a:pt x="687611" y="675537"/>
                  </a:lnTo>
                  <a:lnTo>
                    <a:pt x="693044" y="676744"/>
                  </a:lnTo>
                  <a:lnTo>
                    <a:pt x="693648" y="674329"/>
                  </a:lnTo>
                  <a:lnTo>
                    <a:pt x="685196" y="672518"/>
                  </a:lnTo>
                  <a:lnTo>
                    <a:pt x="682178" y="674933"/>
                  </a:lnTo>
                  <a:lnTo>
                    <a:pt x="683989" y="677348"/>
                  </a:lnTo>
                  <a:lnTo>
                    <a:pt x="675537" y="678555"/>
                  </a:lnTo>
                  <a:lnTo>
                    <a:pt x="677952" y="680366"/>
                  </a:lnTo>
                  <a:lnTo>
                    <a:pt x="653804" y="678555"/>
                  </a:lnTo>
                  <a:lnTo>
                    <a:pt x="650786" y="679159"/>
                  </a:lnTo>
                  <a:lnTo>
                    <a:pt x="648371" y="683385"/>
                  </a:lnTo>
                  <a:lnTo>
                    <a:pt x="639315" y="686403"/>
                  </a:lnTo>
                  <a:lnTo>
                    <a:pt x="632675" y="690629"/>
                  </a:lnTo>
                  <a:lnTo>
                    <a:pt x="627241" y="697270"/>
                  </a:lnTo>
                  <a:lnTo>
                    <a:pt x="630260" y="700289"/>
                  </a:lnTo>
                  <a:lnTo>
                    <a:pt x="621808" y="707533"/>
                  </a:lnTo>
                  <a:lnTo>
                    <a:pt x="621808" y="712966"/>
                  </a:lnTo>
                  <a:lnTo>
                    <a:pt x="619393" y="714174"/>
                  </a:lnTo>
                  <a:lnTo>
                    <a:pt x="619997" y="719003"/>
                  </a:lnTo>
                  <a:lnTo>
                    <a:pt x="618790" y="724437"/>
                  </a:lnTo>
                  <a:lnTo>
                    <a:pt x="621204" y="729870"/>
                  </a:lnTo>
                  <a:lnTo>
                    <a:pt x="624223" y="731681"/>
                  </a:lnTo>
                  <a:lnTo>
                    <a:pt x="626034" y="736511"/>
                  </a:lnTo>
                  <a:lnTo>
                    <a:pt x="621808" y="740133"/>
                  </a:lnTo>
                  <a:lnTo>
                    <a:pt x="611545" y="752207"/>
                  </a:lnTo>
                  <a:lnTo>
                    <a:pt x="604301" y="759451"/>
                  </a:lnTo>
                  <a:lnTo>
                    <a:pt x="603697" y="761866"/>
                  </a:lnTo>
                  <a:lnTo>
                    <a:pt x="598264" y="767299"/>
                  </a:lnTo>
                  <a:lnTo>
                    <a:pt x="596453" y="771525"/>
                  </a:lnTo>
                  <a:lnTo>
                    <a:pt x="597660" y="773940"/>
                  </a:lnTo>
                  <a:lnTo>
                    <a:pt x="594038" y="779373"/>
                  </a:lnTo>
                  <a:lnTo>
                    <a:pt x="591020" y="781184"/>
                  </a:lnTo>
                  <a:lnTo>
                    <a:pt x="588001" y="787221"/>
                  </a:lnTo>
                  <a:lnTo>
                    <a:pt x="584379" y="792654"/>
                  </a:lnTo>
                  <a:lnTo>
                    <a:pt x="580153" y="794465"/>
                  </a:lnTo>
                  <a:lnTo>
                    <a:pt x="575927" y="801106"/>
                  </a:lnTo>
                  <a:lnTo>
                    <a:pt x="568079" y="810765"/>
                  </a:lnTo>
                  <a:lnTo>
                    <a:pt x="566268" y="817406"/>
                  </a:lnTo>
                  <a:lnTo>
                    <a:pt x="563249" y="823443"/>
                  </a:lnTo>
                  <a:lnTo>
                    <a:pt x="558420" y="827669"/>
                  </a:lnTo>
                  <a:lnTo>
                    <a:pt x="555401" y="842158"/>
                  </a:lnTo>
                  <a:lnTo>
                    <a:pt x="554798" y="851213"/>
                  </a:lnTo>
                  <a:lnTo>
                    <a:pt x="551176" y="852420"/>
                  </a:lnTo>
                  <a:lnTo>
                    <a:pt x="551779" y="856646"/>
                  </a:lnTo>
                  <a:lnTo>
                    <a:pt x="559024" y="868720"/>
                  </a:lnTo>
                  <a:lnTo>
                    <a:pt x="569890" y="880190"/>
                  </a:lnTo>
                  <a:lnTo>
                    <a:pt x="576531" y="885624"/>
                  </a:lnTo>
                  <a:lnTo>
                    <a:pt x="585586" y="891660"/>
                  </a:lnTo>
                  <a:lnTo>
                    <a:pt x="594038" y="894075"/>
                  </a:lnTo>
                  <a:lnTo>
                    <a:pt x="601886" y="893472"/>
                  </a:lnTo>
                  <a:lnTo>
                    <a:pt x="607319" y="895887"/>
                  </a:lnTo>
                  <a:lnTo>
                    <a:pt x="597057" y="898301"/>
                  </a:lnTo>
                  <a:lnTo>
                    <a:pt x="591623" y="900112"/>
                  </a:lnTo>
                  <a:lnTo>
                    <a:pt x="585586" y="900112"/>
                  </a:lnTo>
                  <a:lnTo>
                    <a:pt x="577738" y="898301"/>
                  </a:lnTo>
                  <a:lnTo>
                    <a:pt x="568079" y="897094"/>
                  </a:lnTo>
                  <a:lnTo>
                    <a:pt x="562646" y="897697"/>
                  </a:lnTo>
                  <a:lnTo>
                    <a:pt x="556609" y="898905"/>
                  </a:lnTo>
                  <a:lnTo>
                    <a:pt x="552987" y="902527"/>
                  </a:lnTo>
                  <a:lnTo>
                    <a:pt x="547553" y="900716"/>
                  </a:lnTo>
                  <a:lnTo>
                    <a:pt x="543328" y="901319"/>
                  </a:lnTo>
                  <a:lnTo>
                    <a:pt x="522198" y="909168"/>
                  </a:lnTo>
                  <a:lnTo>
                    <a:pt x="517369" y="910375"/>
                  </a:lnTo>
                  <a:lnTo>
                    <a:pt x="513746" y="912186"/>
                  </a:lnTo>
                  <a:lnTo>
                    <a:pt x="514350" y="914601"/>
                  </a:lnTo>
                  <a:lnTo>
                    <a:pt x="503483" y="913393"/>
                  </a:lnTo>
                  <a:lnTo>
                    <a:pt x="499861" y="915808"/>
                  </a:lnTo>
                  <a:lnTo>
                    <a:pt x="498654" y="918827"/>
                  </a:lnTo>
                  <a:lnTo>
                    <a:pt x="500465" y="921242"/>
                  </a:lnTo>
                  <a:lnTo>
                    <a:pt x="492617" y="922449"/>
                  </a:lnTo>
                  <a:lnTo>
                    <a:pt x="484769" y="926675"/>
                  </a:lnTo>
                  <a:lnTo>
                    <a:pt x="479939" y="925467"/>
                  </a:lnTo>
                  <a:lnTo>
                    <a:pt x="471488" y="926072"/>
                  </a:lnTo>
                  <a:lnTo>
                    <a:pt x="467262" y="927279"/>
                  </a:lnTo>
                  <a:lnTo>
                    <a:pt x="460621" y="927882"/>
                  </a:lnTo>
                  <a:lnTo>
                    <a:pt x="450962" y="930901"/>
                  </a:lnTo>
                  <a:lnTo>
                    <a:pt x="444925" y="935731"/>
                  </a:lnTo>
                  <a:lnTo>
                    <a:pt x="437077" y="942371"/>
                  </a:lnTo>
                  <a:lnTo>
                    <a:pt x="429832" y="947805"/>
                  </a:lnTo>
                  <a:lnTo>
                    <a:pt x="414740" y="957464"/>
                  </a:lnTo>
                  <a:lnTo>
                    <a:pt x="409307" y="962293"/>
                  </a:lnTo>
                  <a:lnTo>
                    <a:pt x="403873" y="971349"/>
                  </a:lnTo>
                  <a:lnTo>
                    <a:pt x="403270" y="976178"/>
                  </a:lnTo>
                  <a:lnTo>
                    <a:pt x="400855" y="979197"/>
                  </a:lnTo>
                  <a:lnTo>
                    <a:pt x="399648" y="991271"/>
                  </a:lnTo>
                  <a:lnTo>
                    <a:pt x="399044" y="995497"/>
                  </a:lnTo>
                  <a:lnTo>
                    <a:pt x="399648" y="1001534"/>
                  </a:lnTo>
                  <a:lnTo>
                    <a:pt x="406892" y="1003344"/>
                  </a:lnTo>
                  <a:lnTo>
                    <a:pt x="406892" y="1005759"/>
                  </a:lnTo>
                  <a:lnTo>
                    <a:pt x="402062" y="1006966"/>
                  </a:lnTo>
                  <a:lnTo>
                    <a:pt x="399648" y="1009381"/>
                  </a:lnTo>
                  <a:lnTo>
                    <a:pt x="397836" y="1014211"/>
                  </a:lnTo>
                  <a:lnTo>
                    <a:pt x="393611" y="1019040"/>
                  </a:lnTo>
                  <a:lnTo>
                    <a:pt x="392403" y="1025682"/>
                  </a:lnTo>
                  <a:lnTo>
                    <a:pt x="389988" y="1025077"/>
                  </a:lnTo>
                  <a:lnTo>
                    <a:pt x="388781" y="1029304"/>
                  </a:lnTo>
                  <a:lnTo>
                    <a:pt x="386970" y="1029907"/>
                  </a:lnTo>
                  <a:lnTo>
                    <a:pt x="386970" y="1035341"/>
                  </a:lnTo>
                  <a:lnTo>
                    <a:pt x="393007" y="1037151"/>
                  </a:lnTo>
                  <a:lnTo>
                    <a:pt x="394818" y="1040170"/>
                  </a:lnTo>
                  <a:lnTo>
                    <a:pt x="391196" y="1055262"/>
                  </a:lnTo>
                  <a:lnTo>
                    <a:pt x="393007" y="1058885"/>
                  </a:lnTo>
                  <a:lnTo>
                    <a:pt x="386366" y="1066129"/>
                  </a:lnTo>
                  <a:lnTo>
                    <a:pt x="379726" y="1074581"/>
                  </a:lnTo>
                  <a:lnTo>
                    <a:pt x="377311" y="1083033"/>
                  </a:lnTo>
                  <a:lnTo>
                    <a:pt x="379726" y="1085447"/>
                  </a:lnTo>
                  <a:lnTo>
                    <a:pt x="370670" y="1087862"/>
                  </a:lnTo>
                  <a:lnTo>
                    <a:pt x="362218" y="1092088"/>
                  </a:lnTo>
                  <a:lnTo>
                    <a:pt x="356785" y="1095710"/>
                  </a:lnTo>
                  <a:lnTo>
                    <a:pt x="356181" y="1097521"/>
                  </a:lnTo>
                  <a:lnTo>
                    <a:pt x="345315" y="1102955"/>
                  </a:lnTo>
                  <a:lnTo>
                    <a:pt x="342900" y="1105973"/>
                  </a:lnTo>
                  <a:lnTo>
                    <a:pt x="336259" y="1108991"/>
                  </a:lnTo>
                  <a:lnTo>
                    <a:pt x="327808" y="1111406"/>
                  </a:lnTo>
                  <a:lnTo>
                    <a:pt x="321167" y="1116840"/>
                  </a:lnTo>
                  <a:lnTo>
                    <a:pt x="321167" y="1119858"/>
                  </a:lnTo>
                  <a:lnTo>
                    <a:pt x="312715" y="1126499"/>
                  </a:lnTo>
                  <a:lnTo>
                    <a:pt x="307282" y="1128310"/>
                  </a:lnTo>
                  <a:lnTo>
                    <a:pt x="286152" y="1131329"/>
                  </a:lnTo>
                  <a:lnTo>
                    <a:pt x="278304" y="1134347"/>
                  </a:lnTo>
                  <a:lnTo>
                    <a:pt x="275286" y="1137969"/>
                  </a:lnTo>
                  <a:lnTo>
                    <a:pt x="275286" y="1144006"/>
                  </a:lnTo>
                  <a:lnTo>
                    <a:pt x="273475" y="1146421"/>
                  </a:lnTo>
                  <a:lnTo>
                    <a:pt x="270456" y="1146421"/>
                  </a:lnTo>
                  <a:lnTo>
                    <a:pt x="244497" y="1140988"/>
                  </a:lnTo>
                  <a:lnTo>
                    <a:pt x="231820" y="1137366"/>
                  </a:lnTo>
                  <a:lnTo>
                    <a:pt x="222764" y="1136158"/>
                  </a:lnTo>
                  <a:lnTo>
                    <a:pt x="220953" y="1131932"/>
                  </a:lnTo>
                  <a:lnTo>
                    <a:pt x="216727" y="1128914"/>
                  </a:lnTo>
                  <a:lnTo>
                    <a:pt x="210690" y="1127102"/>
                  </a:lnTo>
                  <a:lnTo>
                    <a:pt x="204050" y="1120462"/>
                  </a:lnTo>
                  <a:lnTo>
                    <a:pt x="198013" y="1116840"/>
                  </a:lnTo>
                  <a:lnTo>
                    <a:pt x="193183" y="1111406"/>
                  </a:lnTo>
                  <a:lnTo>
                    <a:pt x="178694" y="1100540"/>
                  </a:lnTo>
                  <a:lnTo>
                    <a:pt x="181109" y="1099936"/>
                  </a:lnTo>
                  <a:lnTo>
                    <a:pt x="184731" y="1095710"/>
                  </a:lnTo>
                  <a:lnTo>
                    <a:pt x="190768" y="1095710"/>
                  </a:lnTo>
                  <a:lnTo>
                    <a:pt x="191976" y="1090881"/>
                  </a:lnTo>
                  <a:lnTo>
                    <a:pt x="187750" y="1084240"/>
                  </a:lnTo>
                  <a:lnTo>
                    <a:pt x="191372" y="1084240"/>
                  </a:lnTo>
                  <a:lnTo>
                    <a:pt x="196805" y="1077600"/>
                  </a:lnTo>
                  <a:lnTo>
                    <a:pt x="198616" y="1072166"/>
                  </a:lnTo>
                  <a:lnTo>
                    <a:pt x="202842" y="1071563"/>
                  </a:lnTo>
                  <a:lnTo>
                    <a:pt x="199220" y="1061299"/>
                  </a:lnTo>
                  <a:lnTo>
                    <a:pt x="202239" y="1057677"/>
                  </a:lnTo>
                  <a:lnTo>
                    <a:pt x="205861" y="1061299"/>
                  </a:lnTo>
                  <a:lnTo>
                    <a:pt x="210690" y="1058281"/>
                  </a:lnTo>
                  <a:lnTo>
                    <a:pt x="214313" y="1051037"/>
                  </a:lnTo>
                  <a:lnTo>
                    <a:pt x="211898" y="1043793"/>
                  </a:lnTo>
                  <a:lnTo>
                    <a:pt x="207068" y="1038359"/>
                  </a:lnTo>
                  <a:lnTo>
                    <a:pt x="207068" y="1035341"/>
                  </a:lnTo>
                  <a:lnTo>
                    <a:pt x="201031" y="1029304"/>
                  </a:lnTo>
                  <a:lnTo>
                    <a:pt x="196805" y="1017230"/>
                  </a:lnTo>
                  <a:lnTo>
                    <a:pt x="194391" y="1015418"/>
                  </a:lnTo>
                  <a:lnTo>
                    <a:pt x="191976" y="1009381"/>
                  </a:lnTo>
                  <a:lnTo>
                    <a:pt x="196202" y="1009381"/>
                  </a:lnTo>
                  <a:lnTo>
                    <a:pt x="204050" y="1000930"/>
                  </a:lnTo>
                  <a:lnTo>
                    <a:pt x="204653" y="996704"/>
                  </a:lnTo>
                  <a:lnTo>
                    <a:pt x="210690" y="989460"/>
                  </a:lnTo>
                  <a:lnTo>
                    <a:pt x="209483" y="981612"/>
                  </a:lnTo>
                  <a:lnTo>
                    <a:pt x="205861" y="978593"/>
                  </a:lnTo>
                  <a:lnTo>
                    <a:pt x="202239" y="976782"/>
                  </a:lnTo>
                  <a:lnTo>
                    <a:pt x="199824" y="970745"/>
                  </a:lnTo>
                  <a:lnTo>
                    <a:pt x="196805" y="971952"/>
                  </a:lnTo>
                  <a:lnTo>
                    <a:pt x="196805" y="965312"/>
                  </a:lnTo>
                  <a:lnTo>
                    <a:pt x="193183" y="962293"/>
                  </a:lnTo>
                  <a:lnTo>
                    <a:pt x="192579" y="958671"/>
                  </a:lnTo>
                  <a:lnTo>
                    <a:pt x="187750" y="954445"/>
                  </a:lnTo>
                  <a:lnTo>
                    <a:pt x="187146" y="952030"/>
                  </a:lnTo>
                  <a:lnTo>
                    <a:pt x="191372" y="946597"/>
                  </a:lnTo>
                  <a:lnTo>
                    <a:pt x="196805" y="944786"/>
                  </a:lnTo>
                  <a:lnTo>
                    <a:pt x="199824" y="940560"/>
                  </a:lnTo>
                  <a:lnTo>
                    <a:pt x="200428" y="935731"/>
                  </a:lnTo>
                  <a:lnTo>
                    <a:pt x="203446" y="932109"/>
                  </a:lnTo>
                  <a:lnTo>
                    <a:pt x="207672" y="929694"/>
                  </a:lnTo>
                  <a:lnTo>
                    <a:pt x="211898" y="924260"/>
                  </a:lnTo>
                  <a:lnTo>
                    <a:pt x="211294" y="914601"/>
                  </a:lnTo>
                  <a:lnTo>
                    <a:pt x="214916" y="910979"/>
                  </a:lnTo>
                  <a:lnTo>
                    <a:pt x="213105" y="907356"/>
                  </a:lnTo>
                  <a:lnTo>
                    <a:pt x="214916" y="899509"/>
                  </a:lnTo>
                  <a:lnTo>
                    <a:pt x="214916" y="893472"/>
                  </a:lnTo>
                  <a:lnTo>
                    <a:pt x="219142" y="889850"/>
                  </a:lnTo>
                  <a:lnTo>
                    <a:pt x="225783" y="880794"/>
                  </a:lnTo>
                  <a:lnTo>
                    <a:pt x="225783" y="875964"/>
                  </a:lnTo>
                  <a:lnTo>
                    <a:pt x="227594" y="872342"/>
                  </a:lnTo>
                  <a:lnTo>
                    <a:pt x="226386" y="869324"/>
                  </a:lnTo>
                  <a:lnTo>
                    <a:pt x="228801" y="864494"/>
                  </a:lnTo>
                  <a:lnTo>
                    <a:pt x="232423" y="860269"/>
                  </a:lnTo>
                  <a:lnTo>
                    <a:pt x="236649" y="861476"/>
                  </a:lnTo>
                  <a:lnTo>
                    <a:pt x="239668" y="856646"/>
                  </a:lnTo>
                  <a:lnTo>
                    <a:pt x="239064" y="854232"/>
                  </a:lnTo>
                  <a:lnTo>
                    <a:pt x="241479" y="850610"/>
                  </a:lnTo>
                  <a:lnTo>
                    <a:pt x="236046" y="848195"/>
                  </a:lnTo>
                  <a:lnTo>
                    <a:pt x="231820" y="844573"/>
                  </a:lnTo>
                  <a:lnTo>
                    <a:pt x="231820" y="841554"/>
                  </a:lnTo>
                  <a:lnTo>
                    <a:pt x="225783" y="836121"/>
                  </a:lnTo>
                  <a:lnTo>
                    <a:pt x="222764" y="830687"/>
                  </a:lnTo>
                  <a:lnTo>
                    <a:pt x="219142" y="831894"/>
                  </a:lnTo>
                  <a:lnTo>
                    <a:pt x="213709" y="836121"/>
                  </a:lnTo>
                  <a:lnTo>
                    <a:pt x="205861" y="834913"/>
                  </a:lnTo>
                  <a:lnTo>
                    <a:pt x="198013" y="827669"/>
                  </a:lnTo>
                  <a:lnTo>
                    <a:pt x="195598" y="829480"/>
                  </a:lnTo>
                  <a:lnTo>
                    <a:pt x="191976" y="828876"/>
                  </a:lnTo>
                  <a:lnTo>
                    <a:pt x="191976" y="825857"/>
                  </a:lnTo>
                  <a:lnTo>
                    <a:pt x="193787" y="819217"/>
                  </a:lnTo>
                  <a:lnTo>
                    <a:pt x="196805" y="816198"/>
                  </a:lnTo>
                  <a:lnTo>
                    <a:pt x="199220" y="810765"/>
                  </a:lnTo>
                  <a:lnTo>
                    <a:pt x="199220" y="804728"/>
                  </a:lnTo>
                  <a:lnTo>
                    <a:pt x="202842" y="803521"/>
                  </a:lnTo>
                  <a:lnTo>
                    <a:pt x="203446" y="796277"/>
                  </a:lnTo>
                  <a:lnTo>
                    <a:pt x="202842" y="791447"/>
                  </a:lnTo>
                  <a:lnTo>
                    <a:pt x="208276" y="789636"/>
                  </a:lnTo>
                  <a:lnTo>
                    <a:pt x="205257" y="784203"/>
                  </a:lnTo>
                  <a:lnTo>
                    <a:pt x="205861" y="778166"/>
                  </a:lnTo>
                  <a:lnTo>
                    <a:pt x="201031" y="773336"/>
                  </a:lnTo>
                  <a:lnTo>
                    <a:pt x="202239" y="767299"/>
                  </a:lnTo>
                  <a:lnTo>
                    <a:pt x="205861" y="761262"/>
                  </a:lnTo>
                  <a:lnTo>
                    <a:pt x="209483" y="757036"/>
                  </a:lnTo>
                  <a:lnTo>
                    <a:pt x="211294" y="757640"/>
                  </a:lnTo>
                  <a:lnTo>
                    <a:pt x="213709" y="752810"/>
                  </a:lnTo>
                  <a:lnTo>
                    <a:pt x="211294" y="750999"/>
                  </a:lnTo>
                  <a:lnTo>
                    <a:pt x="209483" y="744962"/>
                  </a:lnTo>
                  <a:lnTo>
                    <a:pt x="211294" y="741944"/>
                  </a:lnTo>
                  <a:lnTo>
                    <a:pt x="202239" y="731077"/>
                  </a:lnTo>
                  <a:lnTo>
                    <a:pt x="199824" y="729870"/>
                  </a:lnTo>
                  <a:lnTo>
                    <a:pt x="198616" y="725040"/>
                  </a:lnTo>
                  <a:lnTo>
                    <a:pt x="207068" y="720211"/>
                  </a:lnTo>
                  <a:lnTo>
                    <a:pt x="211898" y="722022"/>
                  </a:lnTo>
                  <a:lnTo>
                    <a:pt x="213709" y="718400"/>
                  </a:lnTo>
                  <a:lnTo>
                    <a:pt x="213105" y="712966"/>
                  </a:lnTo>
                  <a:lnTo>
                    <a:pt x="214313" y="707533"/>
                  </a:lnTo>
                  <a:lnTo>
                    <a:pt x="217935" y="702100"/>
                  </a:lnTo>
                  <a:lnTo>
                    <a:pt x="215520" y="698477"/>
                  </a:lnTo>
                  <a:lnTo>
                    <a:pt x="211898" y="698477"/>
                  </a:lnTo>
                  <a:lnTo>
                    <a:pt x="211294" y="692440"/>
                  </a:lnTo>
                  <a:lnTo>
                    <a:pt x="204050" y="681574"/>
                  </a:lnTo>
                  <a:lnTo>
                    <a:pt x="205861" y="674329"/>
                  </a:lnTo>
                  <a:lnTo>
                    <a:pt x="193183" y="672518"/>
                  </a:lnTo>
                  <a:lnTo>
                    <a:pt x="183524" y="680366"/>
                  </a:lnTo>
                  <a:lnTo>
                    <a:pt x="175072" y="683385"/>
                  </a:lnTo>
                  <a:lnTo>
                    <a:pt x="169035" y="687611"/>
                  </a:lnTo>
                  <a:lnTo>
                    <a:pt x="167828" y="693648"/>
                  </a:lnTo>
                  <a:lnTo>
                    <a:pt x="163602" y="694855"/>
                  </a:lnTo>
                  <a:lnTo>
                    <a:pt x="155754" y="699081"/>
                  </a:lnTo>
                  <a:lnTo>
                    <a:pt x="151528" y="699685"/>
                  </a:lnTo>
                  <a:lnTo>
                    <a:pt x="144887" y="697270"/>
                  </a:lnTo>
                  <a:lnTo>
                    <a:pt x="141265" y="698477"/>
                  </a:lnTo>
                  <a:lnTo>
                    <a:pt x="137643" y="696666"/>
                  </a:lnTo>
                  <a:lnTo>
                    <a:pt x="135832" y="691837"/>
                  </a:lnTo>
                  <a:lnTo>
                    <a:pt x="131606" y="689422"/>
                  </a:lnTo>
                  <a:lnTo>
                    <a:pt x="131606" y="686403"/>
                  </a:lnTo>
                  <a:lnTo>
                    <a:pt x="124965" y="685800"/>
                  </a:lnTo>
                  <a:lnTo>
                    <a:pt x="122550" y="683385"/>
                  </a:lnTo>
                  <a:lnTo>
                    <a:pt x="124362" y="674329"/>
                  </a:lnTo>
                  <a:lnTo>
                    <a:pt x="126776" y="670104"/>
                  </a:lnTo>
                  <a:lnTo>
                    <a:pt x="121947" y="664067"/>
                  </a:lnTo>
                  <a:lnTo>
                    <a:pt x="123154" y="662859"/>
                  </a:lnTo>
                  <a:lnTo>
                    <a:pt x="120136" y="658634"/>
                  </a:lnTo>
                  <a:lnTo>
                    <a:pt x="121947" y="653200"/>
                  </a:lnTo>
                  <a:lnTo>
                    <a:pt x="122550" y="642334"/>
                  </a:lnTo>
                  <a:lnTo>
                    <a:pt x="124965" y="634486"/>
                  </a:lnTo>
                  <a:lnTo>
                    <a:pt x="123758" y="632675"/>
                  </a:lnTo>
                  <a:lnTo>
                    <a:pt x="124965" y="623015"/>
                  </a:lnTo>
                  <a:lnTo>
                    <a:pt x="121947" y="621808"/>
                  </a:lnTo>
                  <a:lnTo>
                    <a:pt x="119532" y="616375"/>
                  </a:lnTo>
                  <a:lnTo>
                    <a:pt x="119532" y="613960"/>
                  </a:lnTo>
                  <a:lnTo>
                    <a:pt x="133417" y="613356"/>
                  </a:lnTo>
                  <a:lnTo>
                    <a:pt x="132813" y="606112"/>
                  </a:lnTo>
                  <a:lnTo>
                    <a:pt x="129795" y="604301"/>
                  </a:lnTo>
                  <a:lnTo>
                    <a:pt x="134021" y="597056"/>
                  </a:lnTo>
                  <a:lnTo>
                    <a:pt x="137643" y="588001"/>
                  </a:lnTo>
                  <a:lnTo>
                    <a:pt x="138850" y="583775"/>
                  </a:lnTo>
                  <a:lnTo>
                    <a:pt x="137039" y="577738"/>
                  </a:lnTo>
                  <a:lnTo>
                    <a:pt x="131002" y="577738"/>
                  </a:lnTo>
                  <a:lnTo>
                    <a:pt x="126173" y="574116"/>
                  </a:lnTo>
                  <a:lnTo>
                    <a:pt x="127984" y="572305"/>
                  </a:lnTo>
                  <a:lnTo>
                    <a:pt x="121947" y="564457"/>
                  </a:lnTo>
                  <a:lnTo>
                    <a:pt x="115306" y="562646"/>
                  </a:lnTo>
                  <a:lnTo>
                    <a:pt x="112891" y="560231"/>
                  </a:lnTo>
                  <a:lnTo>
                    <a:pt x="104440" y="560834"/>
                  </a:lnTo>
                  <a:lnTo>
                    <a:pt x="97799" y="556609"/>
                  </a:lnTo>
                  <a:lnTo>
                    <a:pt x="94781" y="556005"/>
                  </a:lnTo>
                  <a:lnTo>
                    <a:pt x="88140" y="552383"/>
                  </a:lnTo>
                  <a:lnTo>
                    <a:pt x="89951" y="543931"/>
                  </a:lnTo>
                  <a:lnTo>
                    <a:pt x="93573" y="539705"/>
                  </a:lnTo>
                  <a:lnTo>
                    <a:pt x="93573" y="535479"/>
                  </a:lnTo>
                  <a:lnTo>
                    <a:pt x="95988" y="531857"/>
                  </a:lnTo>
                  <a:lnTo>
                    <a:pt x="100214" y="528839"/>
                  </a:lnTo>
                  <a:lnTo>
                    <a:pt x="109873" y="530650"/>
                  </a:lnTo>
                  <a:lnTo>
                    <a:pt x="108665" y="525820"/>
                  </a:lnTo>
                  <a:lnTo>
                    <a:pt x="105647" y="525820"/>
                  </a:lnTo>
                  <a:lnTo>
                    <a:pt x="105043" y="522198"/>
                  </a:lnTo>
                  <a:lnTo>
                    <a:pt x="107458" y="517972"/>
                  </a:lnTo>
                  <a:lnTo>
                    <a:pt x="105043" y="516161"/>
                  </a:lnTo>
                  <a:lnTo>
                    <a:pt x="106251" y="512539"/>
                  </a:lnTo>
                  <a:lnTo>
                    <a:pt x="97195" y="507709"/>
                  </a:lnTo>
                  <a:lnTo>
                    <a:pt x="95384" y="502276"/>
                  </a:lnTo>
                  <a:lnTo>
                    <a:pt x="99610" y="498050"/>
                  </a:lnTo>
                  <a:lnTo>
                    <a:pt x="102629" y="496843"/>
                  </a:lnTo>
                  <a:lnTo>
                    <a:pt x="103232" y="492013"/>
                  </a:lnTo>
                  <a:lnTo>
                    <a:pt x="97195" y="487183"/>
                  </a:lnTo>
                  <a:lnTo>
                    <a:pt x="82103" y="496843"/>
                  </a:lnTo>
                  <a:lnTo>
                    <a:pt x="77877" y="494428"/>
                  </a:lnTo>
                  <a:lnTo>
                    <a:pt x="73047" y="494428"/>
                  </a:lnTo>
                  <a:lnTo>
                    <a:pt x="60973" y="495635"/>
                  </a:lnTo>
                  <a:lnTo>
                    <a:pt x="57955" y="493220"/>
                  </a:lnTo>
                  <a:lnTo>
                    <a:pt x="49503" y="493824"/>
                  </a:lnTo>
                  <a:lnTo>
                    <a:pt x="47088" y="498050"/>
                  </a:lnTo>
                  <a:lnTo>
                    <a:pt x="45277" y="493824"/>
                  </a:lnTo>
                  <a:lnTo>
                    <a:pt x="45881" y="487183"/>
                  </a:lnTo>
                  <a:lnTo>
                    <a:pt x="59766" y="480543"/>
                  </a:lnTo>
                  <a:lnTo>
                    <a:pt x="65199" y="468469"/>
                  </a:lnTo>
                  <a:lnTo>
                    <a:pt x="64596" y="461828"/>
                  </a:lnTo>
                  <a:lnTo>
                    <a:pt x="58559" y="463035"/>
                  </a:lnTo>
                  <a:lnTo>
                    <a:pt x="58559" y="460017"/>
                  </a:lnTo>
                  <a:lnTo>
                    <a:pt x="45881" y="455791"/>
                  </a:lnTo>
                  <a:lnTo>
                    <a:pt x="38033" y="448547"/>
                  </a:lnTo>
                  <a:lnTo>
                    <a:pt x="38033" y="444321"/>
                  </a:lnTo>
                  <a:lnTo>
                    <a:pt x="34411" y="445528"/>
                  </a:lnTo>
                  <a:lnTo>
                    <a:pt x="28374" y="441303"/>
                  </a:lnTo>
                  <a:lnTo>
                    <a:pt x="22337" y="439491"/>
                  </a:lnTo>
                  <a:lnTo>
                    <a:pt x="19922" y="441906"/>
                  </a:lnTo>
                  <a:lnTo>
                    <a:pt x="10866" y="435869"/>
                  </a:lnTo>
                  <a:lnTo>
                    <a:pt x="6641" y="436473"/>
                  </a:lnTo>
                  <a:lnTo>
                    <a:pt x="3018" y="438888"/>
                  </a:lnTo>
                  <a:lnTo>
                    <a:pt x="4226" y="431644"/>
                  </a:lnTo>
                  <a:lnTo>
                    <a:pt x="1811" y="426814"/>
                  </a:lnTo>
                  <a:lnTo>
                    <a:pt x="3622" y="425607"/>
                  </a:lnTo>
                  <a:lnTo>
                    <a:pt x="0" y="417155"/>
                  </a:lnTo>
                  <a:lnTo>
                    <a:pt x="9659" y="411118"/>
                  </a:lnTo>
                  <a:lnTo>
                    <a:pt x="13885" y="413533"/>
                  </a:lnTo>
                  <a:lnTo>
                    <a:pt x="15092" y="417155"/>
                  </a:lnTo>
                  <a:lnTo>
                    <a:pt x="21129" y="411721"/>
                  </a:lnTo>
                  <a:lnTo>
                    <a:pt x="22940" y="414136"/>
                  </a:lnTo>
                  <a:lnTo>
                    <a:pt x="30185" y="411118"/>
                  </a:lnTo>
                  <a:lnTo>
                    <a:pt x="31996" y="405081"/>
                  </a:lnTo>
                  <a:lnTo>
                    <a:pt x="40448" y="404477"/>
                  </a:lnTo>
                  <a:lnTo>
                    <a:pt x="43466" y="402666"/>
                  </a:lnTo>
                  <a:lnTo>
                    <a:pt x="41051" y="397233"/>
                  </a:lnTo>
                  <a:lnTo>
                    <a:pt x="46485" y="397836"/>
                  </a:lnTo>
                  <a:lnTo>
                    <a:pt x="51314" y="393007"/>
                  </a:lnTo>
                  <a:lnTo>
                    <a:pt x="57351" y="388781"/>
                  </a:lnTo>
                  <a:lnTo>
                    <a:pt x="65199" y="394818"/>
                  </a:lnTo>
                  <a:lnTo>
                    <a:pt x="67614" y="406892"/>
                  </a:lnTo>
                  <a:lnTo>
                    <a:pt x="79084" y="409307"/>
                  </a:lnTo>
                  <a:lnTo>
                    <a:pt x="82707" y="408703"/>
                  </a:lnTo>
                  <a:lnTo>
                    <a:pt x="108665" y="408099"/>
                  </a:lnTo>
                  <a:lnTo>
                    <a:pt x="121947" y="409910"/>
                  </a:lnTo>
                  <a:lnTo>
                    <a:pt x="126173" y="412929"/>
                  </a:lnTo>
                  <a:lnTo>
                    <a:pt x="129191" y="409307"/>
                  </a:lnTo>
                  <a:lnTo>
                    <a:pt x="124965" y="403270"/>
                  </a:lnTo>
                  <a:lnTo>
                    <a:pt x="124965" y="399044"/>
                  </a:lnTo>
                  <a:lnTo>
                    <a:pt x="129795" y="388781"/>
                  </a:lnTo>
                  <a:lnTo>
                    <a:pt x="135228" y="383348"/>
                  </a:lnTo>
                  <a:lnTo>
                    <a:pt x="136436" y="374292"/>
                  </a:lnTo>
                  <a:lnTo>
                    <a:pt x="139454" y="370670"/>
                  </a:lnTo>
                  <a:lnTo>
                    <a:pt x="148510" y="371274"/>
                  </a:lnTo>
                  <a:lnTo>
                    <a:pt x="151528" y="374896"/>
                  </a:lnTo>
                  <a:lnTo>
                    <a:pt x="154547" y="369462"/>
                  </a:lnTo>
                  <a:lnTo>
                    <a:pt x="160583" y="367048"/>
                  </a:lnTo>
                  <a:lnTo>
                    <a:pt x="164809" y="368255"/>
                  </a:lnTo>
                  <a:lnTo>
                    <a:pt x="168431" y="371877"/>
                  </a:lnTo>
                  <a:lnTo>
                    <a:pt x="172657" y="373085"/>
                  </a:lnTo>
                  <a:lnTo>
                    <a:pt x="170243" y="376103"/>
                  </a:lnTo>
                  <a:lnTo>
                    <a:pt x="175676" y="383348"/>
                  </a:lnTo>
                  <a:lnTo>
                    <a:pt x="179902" y="383348"/>
                  </a:lnTo>
                  <a:lnTo>
                    <a:pt x="183524" y="375499"/>
                  </a:lnTo>
                  <a:lnTo>
                    <a:pt x="188354" y="373085"/>
                  </a:lnTo>
                  <a:lnTo>
                    <a:pt x="193787" y="373085"/>
                  </a:lnTo>
                  <a:lnTo>
                    <a:pt x="199220" y="371274"/>
                  </a:lnTo>
                  <a:lnTo>
                    <a:pt x="206465" y="370670"/>
                  </a:lnTo>
                  <a:lnTo>
                    <a:pt x="209483" y="367048"/>
                  </a:lnTo>
                  <a:lnTo>
                    <a:pt x="217331" y="369462"/>
                  </a:lnTo>
                  <a:lnTo>
                    <a:pt x="218538" y="367651"/>
                  </a:lnTo>
                  <a:lnTo>
                    <a:pt x="226990" y="376103"/>
                  </a:lnTo>
                  <a:lnTo>
                    <a:pt x="231216" y="374896"/>
                  </a:lnTo>
                  <a:lnTo>
                    <a:pt x="233027" y="371877"/>
                  </a:lnTo>
                  <a:lnTo>
                    <a:pt x="238460" y="372481"/>
                  </a:lnTo>
                  <a:lnTo>
                    <a:pt x="245101" y="375499"/>
                  </a:lnTo>
                  <a:lnTo>
                    <a:pt x="248723" y="373085"/>
                  </a:lnTo>
                  <a:lnTo>
                    <a:pt x="254157" y="359200"/>
                  </a:lnTo>
                  <a:lnTo>
                    <a:pt x="253553" y="348333"/>
                  </a:lnTo>
                  <a:lnTo>
                    <a:pt x="257779" y="348333"/>
                  </a:lnTo>
                  <a:lnTo>
                    <a:pt x="260797" y="339881"/>
                  </a:lnTo>
                  <a:lnTo>
                    <a:pt x="268042" y="341692"/>
                  </a:lnTo>
                  <a:lnTo>
                    <a:pt x="272871" y="339881"/>
                  </a:lnTo>
                  <a:lnTo>
                    <a:pt x="278304" y="341089"/>
                  </a:lnTo>
                  <a:lnTo>
                    <a:pt x="290982" y="338070"/>
                  </a:lnTo>
                  <a:lnTo>
                    <a:pt x="297019" y="338070"/>
                  </a:lnTo>
                  <a:lnTo>
                    <a:pt x="296415" y="335052"/>
                  </a:lnTo>
                  <a:lnTo>
                    <a:pt x="301849" y="322978"/>
                  </a:lnTo>
                  <a:lnTo>
                    <a:pt x="308489" y="313923"/>
                  </a:lnTo>
                  <a:lnTo>
                    <a:pt x="313923" y="310904"/>
                  </a:lnTo>
                  <a:lnTo>
                    <a:pt x="318149" y="302452"/>
                  </a:lnTo>
                  <a:lnTo>
                    <a:pt x="312715" y="298226"/>
                  </a:lnTo>
                  <a:lnTo>
                    <a:pt x="312112" y="294000"/>
                  </a:lnTo>
                  <a:lnTo>
                    <a:pt x="309697" y="289775"/>
                  </a:lnTo>
                  <a:lnTo>
                    <a:pt x="295208" y="285549"/>
                  </a:lnTo>
                  <a:lnTo>
                    <a:pt x="289775" y="286152"/>
                  </a:lnTo>
                  <a:lnTo>
                    <a:pt x="284341" y="284341"/>
                  </a:lnTo>
                  <a:lnTo>
                    <a:pt x="274682" y="285549"/>
                  </a:lnTo>
                  <a:lnTo>
                    <a:pt x="271060" y="284341"/>
                  </a:lnTo>
                  <a:lnTo>
                    <a:pt x="265023" y="286756"/>
                  </a:lnTo>
                  <a:lnTo>
                    <a:pt x="259590" y="284945"/>
                  </a:lnTo>
                  <a:lnTo>
                    <a:pt x="255968" y="282530"/>
                  </a:lnTo>
                  <a:lnTo>
                    <a:pt x="257779" y="277701"/>
                  </a:lnTo>
                  <a:lnTo>
                    <a:pt x="255364" y="275286"/>
                  </a:lnTo>
                  <a:lnTo>
                    <a:pt x="256571" y="269852"/>
                  </a:lnTo>
                  <a:lnTo>
                    <a:pt x="261401" y="268041"/>
                  </a:lnTo>
                  <a:lnTo>
                    <a:pt x="266834" y="268645"/>
                  </a:lnTo>
                  <a:lnTo>
                    <a:pt x="268042" y="266230"/>
                  </a:lnTo>
                  <a:lnTo>
                    <a:pt x="271664" y="265627"/>
                  </a:lnTo>
                  <a:lnTo>
                    <a:pt x="274682" y="262608"/>
                  </a:lnTo>
                  <a:lnTo>
                    <a:pt x="277097" y="257175"/>
                  </a:lnTo>
                  <a:lnTo>
                    <a:pt x="284341" y="250534"/>
                  </a:lnTo>
                  <a:lnTo>
                    <a:pt x="286756" y="239667"/>
                  </a:lnTo>
                  <a:lnTo>
                    <a:pt x="288567" y="224575"/>
                  </a:lnTo>
                  <a:lnTo>
                    <a:pt x="287360" y="222764"/>
                  </a:lnTo>
                  <a:lnTo>
                    <a:pt x="283134" y="226990"/>
                  </a:lnTo>
                  <a:lnTo>
                    <a:pt x="278304" y="226386"/>
                  </a:lnTo>
                  <a:lnTo>
                    <a:pt x="283738" y="221557"/>
                  </a:lnTo>
                  <a:lnTo>
                    <a:pt x="284341" y="219142"/>
                  </a:lnTo>
                  <a:lnTo>
                    <a:pt x="278908" y="218538"/>
                  </a:lnTo>
                  <a:lnTo>
                    <a:pt x="277097" y="207672"/>
                  </a:lnTo>
                  <a:lnTo>
                    <a:pt x="279512" y="202239"/>
                  </a:lnTo>
                  <a:lnTo>
                    <a:pt x="280115" y="197409"/>
                  </a:lnTo>
                  <a:lnTo>
                    <a:pt x="283134" y="194390"/>
                  </a:lnTo>
                  <a:lnTo>
                    <a:pt x="281323" y="189561"/>
                  </a:lnTo>
                  <a:lnTo>
                    <a:pt x="281323" y="186542"/>
                  </a:lnTo>
                  <a:lnTo>
                    <a:pt x="294604" y="182920"/>
                  </a:lnTo>
                  <a:lnTo>
                    <a:pt x="298226" y="183524"/>
                  </a:lnTo>
                  <a:lnTo>
                    <a:pt x="297623" y="187750"/>
                  </a:lnTo>
                  <a:lnTo>
                    <a:pt x="303056" y="187750"/>
                  </a:lnTo>
                  <a:lnTo>
                    <a:pt x="304867" y="182920"/>
                  </a:lnTo>
                  <a:lnTo>
                    <a:pt x="307886" y="185335"/>
                  </a:lnTo>
                  <a:lnTo>
                    <a:pt x="309697" y="181109"/>
                  </a:lnTo>
                  <a:lnTo>
                    <a:pt x="314526" y="180505"/>
                  </a:lnTo>
                  <a:lnTo>
                    <a:pt x="316941" y="174468"/>
                  </a:lnTo>
                  <a:lnTo>
                    <a:pt x="316337" y="171450"/>
                  </a:lnTo>
                  <a:lnTo>
                    <a:pt x="319960" y="170242"/>
                  </a:lnTo>
                  <a:lnTo>
                    <a:pt x="321771" y="167828"/>
                  </a:lnTo>
                  <a:lnTo>
                    <a:pt x="318752" y="164809"/>
                  </a:lnTo>
                  <a:lnTo>
                    <a:pt x="322374" y="160583"/>
                  </a:lnTo>
                  <a:lnTo>
                    <a:pt x="324789" y="152131"/>
                  </a:lnTo>
                  <a:lnTo>
                    <a:pt x="321167" y="150320"/>
                  </a:lnTo>
                  <a:lnTo>
                    <a:pt x="329015" y="146094"/>
                  </a:lnTo>
                  <a:lnTo>
                    <a:pt x="330222" y="143680"/>
                  </a:lnTo>
                  <a:lnTo>
                    <a:pt x="341693" y="144283"/>
                  </a:lnTo>
                  <a:lnTo>
                    <a:pt x="342900" y="142472"/>
                  </a:lnTo>
                  <a:lnTo>
                    <a:pt x="348333" y="140661"/>
                  </a:lnTo>
                  <a:lnTo>
                    <a:pt x="351352" y="145491"/>
                  </a:lnTo>
                  <a:lnTo>
                    <a:pt x="348333" y="147302"/>
                  </a:lnTo>
                  <a:lnTo>
                    <a:pt x="347126" y="151528"/>
                  </a:lnTo>
                  <a:lnTo>
                    <a:pt x="351955" y="153943"/>
                  </a:lnTo>
                  <a:lnTo>
                    <a:pt x="353767" y="150320"/>
                  </a:lnTo>
                  <a:lnTo>
                    <a:pt x="357389" y="148509"/>
                  </a:lnTo>
                  <a:lnTo>
                    <a:pt x="362218" y="153943"/>
                  </a:lnTo>
                  <a:lnTo>
                    <a:pt x="362218" y="157565"/>
                  </a:lnTo>
                  <a:lnTo>
                    <a:pt x="366444" y="157565"/>
                  </a:lnTo>
                  <a:lnTo>
                    <a:pt x="364633" y="153339"/>
                  </a:lnTo>
                  <a:lnTo>
                    <a:pt x="370670" y="147906"/>
                  </a:lnTo>
                  <a:lnTo>
                    <a:pt x="379122" y="150320"/>
                  </a:lnTo>
                  <a:lnTo>
                    <a:pt x="383951" y="155754"/>
                  </a:lnTo>
                  <a:lnTo>
                    <a:pt x="389385" y="159376"/>
                  </a:lnTo>
                  <a:lnTo>
                    <a:pt x="390592" y="162998"/>
                  </a:lnTo>
                  <a:lnTo>
                    <a:pt x="398440" y="164809"/>
                  </a:lnTo>
                  <a:lnTo>
                    <a:pt x="400251" y="163602"/>
                  </a:lnTo>
                  <a:lnTo>
                    <a:pt x="411722" y="166620"/>
                  </a:lnTo>
                  <a:lnTo>
                    <a:pt x="412929" y="173261"/>
                  </a:lnTo>
                  <a:lnTo>
                    <a:pt x="411118" y="176883"/>
                  </a:lnTo>
                  <a:lnTo>
                    <a:pt x="406288" y="178694"/>
                  </a:lnTo>
                  <a:lnTo>
                    <a:pt x="407496" y="182920"/>
                  </a:lnTo>
                  <a:lnTo>
                    <a:pt x="412929" y="182920"/>
                  </a:lnTo>
                  <a:lnTo>
                    <a:pt x="412929" y="179902"/>
                  </a:lnTo>
                  <a:lnTo>
                    <a:pt x="420777" y="179298"/>
                  </a:lnTo>
                  <a:lnTo>
                    <a:pt x="425607" y="187750"/>
                  </a:lnTo>
                  <a:lnTo>
                    <a:pt x="429832" y="188353"/>
                  </a:lnTo>
                  <a:lnTo>
                    <a:pt x="441906" y="196202"/>
                  </a:lnTo>
                  <a:lnTo>
                    <a:pt x="460621" y="194994"/>
                  </a:lnTo>
                  <a:lnTo>
                    <a:pt x="460621" y="185335"/>
                  </a:lnTo>
                  <a:lnTo>
                    <a:pt x="463639" y="185939"/>
                  </a:lnTo>
                  <a:lnTo>
                    <a:pt x="467865" y="184128"/>
                  </a:lnTo>
                  <a:lnTo>
                    <a:pt x="467865" y="170846"/>
                  </a:lnTo>
                  <a:lnTo>
                    <a:pt x="472091" y="176883"/>
                  </a:lnTo>
                  <a:lnTo>
                    <a:pt x="473902" y="181713"/>
                  </a:lnTo>
                  <a:lnTo>
                    <a:pt x="479939" y="178091"/>
                  </a:lnTo>
                  <a:lnTo>
                    <a:pt x="478732" y="171450"/>
                  </a:lnTo>
                  <a:lnTo>
                    <a:pt x="481147" y="166620"/>
                  </a:lnTo>
                  <a:lnTo>
                    <a:pt x="485373" y="163602"/>
                  </a:lnTo>
                  <a:lnTo>
                    <a:pt x="487184" y="155150"/>
                  </a:lnTo>
                  <a:lnTo>
                    <a:pt x="488995" y="153943"/>
                  </a:lnTo>
                  <a:lnTo>
                    <a:pt x="487787" y="148509"/>
                  </a:lnTo>
                  <a:lnTo>
                    <a:pt x="490806" y="144283"/>
                  </a:lnTo>
                  <a:lnTo>
                    <a:pt x="490806" y="140661"/>
                  </a:lnTo>
                  <a:lnTo>
                    <a:pt x="495032" y="132209"/>
                  </a:lnTo>
                  <a:lnTo>
                    <a:pt x="499258" y="131002"/>
                  </a:lnTo>
                  <a:lnTo>
                    <a:pt x="493824" y="119532"/>
                  </a:lnTo>
                  <a:lnTo>
                    <a:pt x="493824" y="117721"/>
                  </a:lnTo>
                  <a:lnTo>
                    <a:pt x="498050" y="113495"/>
                  </a:lnTo>
                  <a:lnTo>
                    <a:pt x="500465" y="110477"/>
                  </a:lnTo>
                  <a:lnTo>
                    <a:pt x="508917" y="112891"/>
                  </a:lnTo>
                  <a:lnTo>
                    <a:pt x="510728" y="102025"/>
                  </a:lnTo>
                  <a:lnTo>
                    <a:pt x="518576" y="104440"/>
                  </a:lnTo>
                  <a:lnTo>
                    <a:pt x="526424" y="102629"/>
                  </a:lnTo>
                  <a:lnTo>
                    <a:pt x="531254" y="98403"/>
                  </a:lnTo>
                  <a:lnTo>
                    <a:pt x="537291" y="99610"/>
                  </a:lnTo>
                  <a:lnTo>
                    <a:pt x="547553" y="99610"/>
                  </a:lnTo>
                  <a:lnTo>
                    <a:pt x="547553" y="109873"/>
                  </a:lnTo>
                  <a:lnTo>
                    <a:pt x="554194" y="99610"/>
                  </a:lnTo>
                  <a:lnTo>
                    <a:pt x="560835" y="100817"/>
                  </a:lnTo>
                  <a:lnTo>
                    <a:pt x="568079" y="97799"/>
                  </a:lnTo>
                  <a:lnTo>
                    <a:pt x="572305" y="102025"/>
                  </a:lnTo>
                  <a:lnTo>
                    <a:pt x="583172" y="106251"/>
                  </a:lnTo>
                  <a:lnTo>
                    <a:pt x="586190" y="111080"/>
                  </a:lnTo>
                  <a:lnTo>
                    <a:pt x="589209" y="111684"/>
                  </a:lnTo>
                  <a:lnTo>
                    <a:pt x="593434" y="109269"/>
                  </a:lnTo>
                  <a:lnTo>
                    <a:pt x="596453" y="109269"/>
                  </a:lnTo>
                  <a:lnTo>
                    <a:pt x="603697" y="112288"/>
                  </a:lnTo>
                  <a:lnTo>
                    <a:pt x="607319" y="111080"/>
                  </a:lnTo>
                  <a:lnTo>
                    <a:pt x="608527" y="106251"/>
                  </a:lnTo>
                  <a:lnTo>
                    <a:pt x="607319" y="102629"/>
                  </a:lnTo>
                  <a:lnTo>
                    <a:pt x="612149" y="95384"/>
                  </a:lnTo>
                  <a:lnTo>
                    <a:pt x="616375" y="93573"/>
                  </a:lnTo>
                  <a:lnTo>
                    <a:pt x="618790" y="85725"/>
                  </a:lnTo>
                  <a:lnTo>
                    <a:pt x="627845" y="85121"/>
                  </a:lnTo>
                  <a:lnTo>
                    <a:pt x="628449" y="88743"/>
                  </a:lnTo>
                  <a:lnTo>
                    <a:pt x="633882" y="89951"/>
                  </a:lnTo>
                  <a:lnTo>
                    <a:pt x="644145" y="87536"/>
                  </a:lnTo>
                  <a:lnTo>
                    <a:pt x="643541" y="79688"/>
                  </a:lnTo>
                  <a:lnTo>
                    <a:pt x="646560" y="80895"/>
                  </a:lnTo>
                  <a:lnTo>
                    <a:pt x="648371" y="76669"/>
                  </a:lnTo>
                  <a:lnTo>
                    <a:pt x="651389" y="74858"/>
                  </a:lnTo>
                  <a:lnTo>
                    <a:pt x="658634" y="74858"/>
                  </a:lnTo>
                  <a:lnTo>
                    <a:pt x="659237" y="70029"/>
                  </a:lnTo>
                  <a:lnTo>
                    <a:pt x="664067" y="68218"/>
                  </a:lnTo>
                  <a:lnTo>
                    <a:pt x="662256" y="65199"/>
                  </a:lnTo>
                  <a:lnTo>
                    <a:pt x="656823" y="69425"/>
                  </a:lnTo>
                  <a:lnTo>
                    <a:pt x="656219" y="63992"/>
                  </a:lnTo>
                  <a:lnTo>
                    <a:pt x="658634" y="57955"/>
                  </a:lnTo>
                  <a:lnTo>
                    <a:pt x="659237" y="53125"/>
                  </a:lnTo>
                  <a:lnTo>
                    <a:pt x="655615" y="53729"/>
                  </a:lnTo>
                  <a:lnTo>
                    <a:pt x="649578" y="50107"/>
                  </a:lnTo>
                  <a:lnTo>
                    <a:pt x="658030" y="45881"/>
                  </a:lnTo>
                  <a:lnTo>
                    <a:pt x="665878" y="45277"/>
                  </a:lnTo>
                  <a:lnTo>
                    <a:pt x="674933" y="47692"/>
                  </a:lnTo>
                  <a:lnTo>
                    <a:pt x="682782" y="48296"/>
                  </a:lnTo>
                  <a:lnTo>
                    <a:pt x="683989" y="54936"/>
                  </a:lnTo>
                  <a:lnTo>
                    <a:pt x="688819" y="61577"/>
                  </a:lnTo>
                  <a:lnTo>
                    <a:pt x="693044" y="61577"/>
                  </a:lnTo>
                  <a:lnTo>
                    <a:pt x="696063" y="57351"/>
                  </a:lnTo>
                  <a:lnTo>
                    <a:pt x="700289" y="59162"/>
                  </a:lnTo>
                  <a:lnTo>
                    <a:pt x="702704" y="56144"/>
                  </a:lnTo>
                  <a:lnTo>
                    <a:pt x="709948" y="54333"/>
                  </a:lnTo>
                  <a:lnTo>
                    <a:pt x="712966" y="59766"/>
                  </a:lnTo>
                  <a:lnTo>
                    <a:pt x="710552" y="63992"/>
                  </a:lnTo>
                  <a:lnTo>
                    <a:pt x="715381" y="67010"/>
                  </a:lnTo>
                  <a:lnTo>
                    <a:pt x="716589" y="71236"/>
                  </a:lnTo>
                  <a:lnTo>
                    <a:pt x="719607" y="68821"/>
                  </a:lnTo>
                  <a:lnTo>
                    <a:pt x="723229" y="68821"/>
                  </a:lnTo>
                  <a:lnTo>
                    <a:pt x="725644" y="73047"/>
                  </a:lnTo>
                  <a:lnTo>
                    <a:pt x="733492" y="65803"/>
                  </a:lnTo>
                  <a:lnTo>
                    <a:pt x="727455" y="62784"/>
                  </a:lnTo>
                  <a:lnTo>
                    <a:pt x="720814" y="57955"/>
                  </a:lnTo>
                  <a:lnTo>
                    <a:pt x="726248" y="54936"/>
                  </a:lnTo>
                  <a:lnTo>
                    <a:pt x="727455" y="50107"/>
                  </a:lnTo>
                  <a:lnTo>
                    <a:pt x="732888" y="54333"/>
                  </a:lnTo>
                  <a:lnTo>
                    <a:pt x="737114" y="49503"/>
                  </a:lnTo>
                  <a:lnTo>
                    <a:pt x="747377" y="50107"/>
                  </a:lnTo>
                  <a:lnTo>
                    <a:pt x="758244" y="43466"/>
                  </a:lnTo>
                  <a:lnTo>
                    <a:pt x="763073" y="42862"/>
                  </a:lnTo>
                  <a:lnTo>
                    <a:pt x="768506" y="35014"/>
                  </a:lnTo>
                  <a:lnTo>
                    <a:pt x="764884" y="32599"/>
                  </a:lnTo>
                  <a:lnTo>
                    <a:pt x="764281" y="28373"/>
                  </a:lnTo>
                  <a:lnTo>
                    <a:pt x="770921" y="25355"/>
                  </a:lnTo>
                  <a:lnTo>
                    <a:pt x="770318" y="18714"/>
                  </a:lnTo>
                  <a:lnTo>
                    <a:pt x="777562" y="16903"/>
                  </a:lnTo>
                  <a:lnTo>
                    <a:pt x="779373" y="10866"/>
                  </a:lnTo>
                  <a:lnTo>
                    <a:pt x="786014" y="11470"/>
                  </a:lnTo>
                  <a:lnTo>
                    <a:pt x="786014" y="8452"/>
                  </a:lnTo>
                  <a:lnTo>
                    <a:pt x="782392" y="7848"/>
                  </a:lnTo>
                  <a:lnTo>
                    <a:pt x="776355" y="2415"/>
                  </a:lnTo>
                  <a:lnTo>
                    <a:pt x="779977" y="1207"/>
                  </a:lnTo>
                  <a:lnTo>
                    <a:pt x="781788" y="3018"/>
                  </a:lnTo>
                  <a:lnTo>
                    <a:pt x="787825" y="3622"/>
                  </a:lnTo>
                  <a:lnTo>
                    <a:pt x="792654" y="0"/>
                  </a:lnTo>
                  <a:lnTo>
                    <a:pt x="793862" y="2415"/>
                  </a:lnTo>
                  <a:lnTo>
                    <a:pt x="794466" y="1811"/>
                  </a:lnTo>
                  <a:lnTo>
                    <a:pt x="796277" y="3018"/>
                  </a:lnTo>
                  <a:lnTo>
                    <a:pt x="798088" y="6037"/>
                  </a:lnTo>
                  <a:lnTo>
                    <a:pt x="798691" y="7244"/>
                  </a:lnTo>
                  <a:lnTo>
                    <a:pt x="802917" y="7848"/>
                  </a:lnTo>
                  <a:lnTo>
                    <a:pt x="805936" y="9055"/>
                  </a:lnTo>
                  <a:lnTo>
                    <a:pt x="805936" y="9659"/>
                  </a:lnTo>
                  <a:lnTo>
                    <a:pt x="808351" y="11470"/>
                  </a:lnTo>
                  <a:lnTo>
                    <a:pt x="809558" y="12677"/>
                  </a:lnTo>
                  <a:lnTo>
                    <a:pt x="810765" y="12677"/>
                  </a:lnTo>
                  <a:lnTo>
                    <a:pt x="811973" y="12677"/>
                  </a:lnTo>
                  <a:lnTo>
                    <a:pt x="818010" y="13281"/>
                  </a:lnTo>
                  <a:lnTo>
                    <a:pt x="822839" y="12074"/>
                  </a:lnTo>
                  <a:lnTo>
                    <a:pt x="828876" y="15696"/>
                  </a:lnTo>
                  <a:lnTo>
                    <a:pt x="831895" y="19318"/>
                  </a:lnTo>
                  <a:lnTo>
                    <a:pt x="833706" y="26562"/>
                  </a:lnTo>
                  <a:lnTo>
                    <a:pt x="835517" y="27770"/>
                  </a:lnTo>
                  <a:lnTo>
                    <a:pt x="834913" y="31996"/>
                  </a:lnTo>
                  <a:lnTo>
                    <a:pt x="843365" y="35618"/>
                  </a:lnTo>
                  <a:lnTo>
                    <a:pt x="842761" y="23544"/>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77" name="Freeform: Shape 5176">
              <a:extLst>
                <a:ext uri="{FF2B5EF4-FFF2-40B4-BE49-F238E27FC236}">
                  <a16:creationId xmlns:a16="http://schemas.microsoft.com/office/drawing/2014/main" id="{E6D78C3D-4E68-CD4C-E41C-B63401CE57F6}"/>
                </a:ext>
              </a:extLst>
            </p:cNvPr>
            <p:cNvSpPr/>
            <p:nvPr/>
          </p:nvSpPr>
          <p:spPr>
            <a:xfrm>
              <a:off x="10248383" y="3027541"/>
              <a:ext cx="243289" cy="356182"/>
            </a:xfrm>
            <a:custGeom>
              <a:avLst/>
              <a:gdLst>
                <a:gd name="connsiteX0" fmla="*/ 221557 w 243289"/>
                <a:gd name="connsiteY0" fmla="*/ 6641 h 356181"/>
                <a:gd name="connsiteX1" fmla="*/ 221557 w 243289"/>
                <a:gd name="connsiteY1" fmla="*/ 16300 h 356181"/>
                <a:gd name="connsiteX2" fmla="*/ 226990 w 243289"/>
                <a:gd name="connsiteY2" fmla="*/ 21733 h 356181"/>
                <a:gd name="connsiteX3" fmla="*/ 226386 w 243289"/>
                <a:gd name="connsiteY3" fmla="*/ 25959 h 356181"/>
                <a:gd name="connsiteX4" fmla="*/ 230008 w 243289"/>
                <a:gd name="connsiteY4" fmla="*/ 32600 h 356181"/>
                <a:gd name="connsiteX5" fmla="*/ 228197 w 243289"/>
                <a:gd name="connsiteY5" fmla="*/ 38637 h 356181"/>
                <a:gd name="connsiteX6" fmla="*/ 217935 w 243289"/>
                <a:gd name="connsiteY6" fmla="*/ 63992 h 356181"/>
                <a:gd name="connsiteX7" fmla="*/ 234838 w 243289"/>
                <a:gd name="connsiteY7" fmla="*/ 63388 h 356181"/>
                <a:gd name="connsiteX8" fmla="*/ 234838 w 243289"/>
                <a:gd name="connsiteY8" fmla="*/ 64596 h 356181"/>
                <a:gd name="connsiteX9" fmla="*/ 234838 w 243289"/>
                <a:gd name="connsiteY9" fmla="*/ 65803 h 356181"/>
                <a:gd name="connsiteX10" fmla="*/ 234838 w 243289"/>
                <a:gd name="connsiteY10" fmla="*/ 66407 h 356181"/>
                <a:gd name="connsiteX11" fmla="*/ 234838 w 243289"/>
                <a:gd name="connsiteY11" fmla="*/ 67614 h 356181"/>
                <a:gd name="connsiteX12" fmla="*/ 235442 w 243289"/>
                <a:gd name="connsiteY12" fmla="*/ 68218 h 356181"/>
                <a:gd name="connsiteX13" fmla="*/ 235442 w 243289"/>
                <a:gd name="connsiteY13" fmla="*/ 69425 h 356181"/>
                <a:gd name="connsiteX14" fmla="*/ 236045 w 243289"/>
                <a:gd name="connsiteY14" fmla="*/ 70029 h 356181"/>
                <a:gd name="connsiteX15" fmla="*/ 237856 w 243289"/>
                <a:gd name="connsiteY15" fmla="*/ 71840 h 356181"/>
                <a:gd name="connsiteX16" fmla="*/ 239064 w 243289"/>
                <a:gd name="connsiteY16" fmla="*/ 72444 h 356181"/>
                <a:gd name="connsiteX17" fmla="*/ 242082 w 243289"/>
                <a:gd name="connsiteY17" fmla="*/ 77273 h 356181"/>
                <a:gd name="connsiteX18" fmla="*/ 241479 w 243289"/>
                <a:gd name="connsiteY18" fmla="*/ 78481 h 356181"/>
                <a:gd name="connsiteX19" fmla="*/ 242082 w 243289"/>
                <a:gd name="connsiteY19" fmla="*/ 80896 h 356181"/>
                <a:gd name="connsiteX20" fmla="*/ 242082 w 243289"/>
                <a:gd name="connsiteY20" fmla="*/ 83310 h 356181"/>
                <a:gd name="connsiteX21" fmla="*/ 242686 w 243289"/>
                <a:gd name="connsiteY21" fmla="*/ 86329 h 356181"/>
                <a:gd name="connsiteX22" fmla="*/ 243290 w 243289"/>
                <a:gd name="connsiteY22" fmla="*/ 88140 h 356181"/>
                <a:gd name="connsiteX23" fmla="*/ 242082 w 243289"/>
                <a:gd name="connsiteY23" fmla="*/ 88140 h 356181"/>
                <a:gd name="connsiteX24" fmla="*/ 241479 w 243289"/>
                <a:gd name="connsiteY24" fmla="*/ 88744 h 356181"/>
                <a:gd name="connsiteX25" fmla="*/ 241479 w 243289"/>
                <a:gd name="connsiteY25" fmla="*/ 89951 h 356181"/>
                <a:gd name="connsiteX26" fmla="*/ 241479 w 243289"/>
                <a:gd name="connsiteY26" fmla="*/ 92366 h 356181"/>
                <a:gd name="connsiteX27" fmla="*/ 242082 w 243289"/>
                <a:gd name="connsiteY27" fmla="*/ 94781 h 356181"/>
                <a:gd name="connsiteX28" fmla="*/ 241479 w 243289"/>
                <a:gd name="connsiteY28" fmla="*/ 95384 h 356181"/>
                <a:gd name="connsiteX29" fmla="*/ 242082 w 243289"/>
                <a:gd name="connsiteY29" fmla="*/ 96592 h 356181"/>
                <a:gd name="connsiteX30" fmla="*/ 242082 w 243289"/>
                <a:gd name="connsiteY30" fmla="*/ 97799 h 356181"/>
                <a:gd name="connsiteX31" fmla="*/ 241479 w 243289"/>
                <a:gd name="connsiteY31" fmla="*/ 103232 h 356181"/>
                <a:gd name="connsiteX32" fmla="*/ 239064 w 243289"/>
                <a:gd name="connsiteY32" fmla="*/ 105647 h 356181"/>
                <a:gd name="connsiteX33" fmla="*/ 240271 w 243289"/>
                <a:gd name="connsiteY33" fmla="*/ 107458 h 356181"/>
                <a:gd name="connsiteX34" fmla="*/ 239668 w 243289"/>
                <a:gd name="connsiteY34" fmla="*/ 108665 h 356181"/>
                <a:gd name="connsiteX35" fmla="*/ 239064 w 243289"/>
                <a:gd name="connsiteY35" fmla="*/ 109269 h 356181"/>
                <a:gd name="connsiteX36" fmla="*/ 239064 w 243289"/>
                <a:gd name="connsiteY36" fmla="*/ 112288 h 356181"/>
                <a:gd name="connsiteX37" fmla="*/ 239668 w 243289"/>
                <a:gd name="connsiteY37" fmla="*/ 113495 h 356181"/>
                <a:gd name="connsiteX38" fmla="*/ 239064 w 243289"/>
                <a:gd name="connsiteY38" fmla="*/ 114099 h 356181"/>
                <a:gd name="connsiteX39" fmla="*/ 240271 w 243289"/>
                <a:gd name="connsiteY39" fmla="*/ 116513 h 356181"/>
                <a:gd name="connsiteX40" fmla="*/ 239668 w 243289"/>
                <a:gd name="connsiteY40" fmla="*/ 115910 h 356181"/>
                <a:gd name="connsiteX41" fmla="*/ 239064 w 243289"/>
                <a:gd name="connsiteY41" fmla="*/ 116513 h 356181"/>
                <a:gd name="connsiteX42" fmla="*/ 241479 w 243289"/>
                <a:gd name="connsiteY42" fmla="*/ 122550 h 356181"/>
                <a:gd name="connsiteX43" fmla="*/ 239668 w 243289"/>
                <a:gd name="connsiteY43" fmla="*/ 126173 h 356181"/>
                <a:gd name="connsiteX44" fmla="*/ 238460 w 243289"/>
                <a:gd name="connsiteY44" fmla="*/ 127380 h 356181"/>
                <a:gd name="connsiteX45" fmla="*/ 238460 w 243289"/>
                <a:gd name="connsiteY45" fmla="*/ 129191 h 356181"/>
                <a:gd name="connsiteX46" fmla="*/ 238460 w 243289"/>
                <a:gd name="connsiteY46" fmla="*/ 129795 h 356181"/>
                <a:gd name="connsiteX47" fmla="*/ 238460 w 243289"/>
                <a:gd name="connsiteY47" fmla="*/ 135228 h 356181"/>
                <a:gd name="connsiteX48" fmla="*/ 240271 w 243289"/>
                <a:gd name="connsiteY48" fmla="*/ 137039 h 356181"/>
                <a:gd name="connsiteX49" fmla="*/ 242082 w 243289"/>
                <a:gd name="connsiteY49" fmla="*/ 138247 h 356181"/>
                <a:gd name="connsiteX50" fmla="*/ 242082 w 243289"/>
                <a:gd name="connsiteY50" fmla="*/ 141869 h 356181"/>
                <a:gd name="connsiteX51" fmla="*/ 240875 w 243289"/>
                <a:gd name="connsiteY51" fmla="*/ 141869 h 356181"/>
                <a:gd name="connsiteX52" fmla="*/ 240271 w 243289"/>
                <a:gd name="connsiteY52" fmla="*/ 144887 h 356181"/>
                <a:gd name="connsiteX53" fmla="*/ 239668 w 243289"/>
                <a:gd name="connsiteY53" fmla="*/ 145491 h 356181"/>
                <a:gd name="connsiteX54" fmla="*/ 239668 w 243289"/>
                <a:gd name="connsiteY54" fmla="*/ 146698 h 356181"/>
                <a:gd name="connsiteX55" fmla="*/ 239064 w 243289"/>
                <a:gd name="connsiteY55" fmla="*/ 147302 h 356181"/>
                <a:gd name="connsiteX56" fmla="*/ 239064 w 243289"/>
                <a:gd name="connsiteY56" fmla="*/ 147906 h 356181"/>
                <a:gd name="connsiteX57" fmla="*/ 239668 w 243289"/>
                <a:gd name="connsiteY57" fmla="*/ 147906 h 356181"/>
                <a:gd name="connsiteX58" fmla="*/ 240271 w 243289"/>
                <a:gd name="connsiteY58" fmla="*/ 149717 h 356181"/>
                <a:gd name="connsiteX59" fmla="*/ 239668 w 243289"/>
                <a:gd name="connsiteY59" fmla="*/ 150321 h 356181"/>
                <a:gd name="connsiteX60" fmla="*/ 239668 w 243289"/>
                <a:gd name="connsiteY60" fmla="*/ 150924 h 356181"/>
                <a:gd name="connsiteX61" fmla="*/ 237253 w 243289"/>
                <a:gd name="connsiteY61" fmla="*/ 150924 h 356181"/>
                <a:gd name="connsiteX62" fmla="*/ 236045 w 243289"/>
                <a:gd name="connsiteY62" fmla="*/ 150321 h 356181"/>
                <a:gd name="connsiteX63" fmla="*/ 234838 w 243289"/>
                <a:gd name="connsiteY63" fmla="*/ 149717 h 356181"/>
                <a:gd name="connsiteX64" fmla="*/ 234234 w 243289"/>
                <a:gd name="connsiteY64" fmla="*/ 149717 h 356181"/>
                <a:gd name="connsiteX65" fmla="*/ 233027 w 243289"/>
                <a:gd name="connsiteY65" fmla="*/ 150321 h 356181"/>
                <a:gd name="connsiteX66" fmla="*/ 230612 w 243289"/>
                <a:gd name="connsiteY66" fmla="*/ 155754 h 356181"/>
                <a:gd name="connsiteX67" fmla="*/ 231216 w 243289"/>
                <a:gd name="connsiteY67" fmla="*/ 157565 h 356181"/>
                <a:gd name="connsiteX68" fmla="*/ 231820 w 243289"/>
                <a:gd name="connsiteY68" fmla="*/ 158772 h 356181"/>
                <a:gd name="connsiteX69" fmla="*/ 232423 w 243289"/>
                <a:gd name="connsiteY69" fmla="*/ 159980 h 356181"/>
                <a:gd name="connsiteX70" fmla="*/ 233027 w 243289"/>
                <a:gd name="connsiteY70" fmla="*/ 161791 h 356181"/>
                <a:gd name="connsiteX71" fmla="*/ 231820 w 243289"/>
                <a:gd name="connsiteY71" fmla="*/ 162395 h 356181"/>
                <a:gd name="connsiteX72" fmla="*/ 229405 w 243289"/>
                <a:gd name="connsiteY72" fmla="*/ 161791 h 356181"/>
                <a:gd name="connsiteX73" fmla="*/ 228197 w 243289"/>
                <a:gd name="connsiteY73" fmla="*/ 164206 h 356181"/>
                <a:gd name="connsiteX74" fmla="*/ 228801 w 243289"/>
                <a:gd name="connsiteY74" fmla="*/ 173865 h 356181"/>
                <a:gd name="connsiteX75" fmla="*/ 228801 w 243289"/>
                <a:gd name="connsiteY75" fmla="*/ 179298 h 356181"/>
                <a:gd name="connsiteX76" fmla="*/ 229405 w 243289"/>
                <a:gd name="connsiteY76" fmla="*/ 181713 h 356181"/>
                <a:gd name="connsiteX77" fmla="*/ 225179 w 243289"/>
                <a:gd name="connsiteY77" fmla="*/ 182920 h 356181"/>
                <a:gd name="connsiteX78" fmla="*/ 223368 w 243289"/>
                <a:gd name="connsiteY78" fmla="*/ 185939 h 356181"/>
                <a:gd name="connsiteX79" fmla="*/ 224575 w 243289"/>
                <a:gd name="connsiteY79" fmla="*/ 190165 h 356181"/>
                <a:gd name="connsiteX80" fmla="*/ 220953 w 243289"/>
                <a:gd name="connsiteY80" fmla="*/ 197409 h 356181"/>
                <a:gd name="connsiteX81" fmla="*/ 217935 w 243289"/>
                <a:gd name="connsiteY81" fmla="*/ 196202 h 356181"/>
                <a:gd name="connsiteX82" fmla="*/ 218538 w 243289"/>
                <a:gd name="connsiteY82" fmla="*/ 188957 h 356181"/>
                <a:gd name="connsiteX83" fmla="*/ 211294 w 243289"/>
                <a:gd name="connsiteY83" fmla="*/ 183524 h 356181"/>
                <a:gd name="connsiteX84" fmla="*/ 211294 w 243289"/>
                <a:gd name="connsiteY84" fmla="*/ 178694 h 356181"/>
                <a:gd name="connsiteX85" fmla="*/ 204653 w 243289"/>
                <a:gd name="connsiteY85" fmla="*/ 180506 h 356181"/>
                <a:gd name="connsiteX86" fmla="*/ 195598 w 243289"/>
                <a:gd name="connsiteY86" fmla="*/ 193183 h 356181"/>
                <a:gd name="connsiteX87" fmla="*/ 192579 w 243289"/>
                <a:gd name="connsiteY87" fmla="*/ 193183 h 356181"/>
                <a:gd name="connsiteX88" fmla="*/ 191976 w 243289"/>
                <a:gd name="connsiteY88" fmla="*/ 198617 h 356181"/>
                <a:gd name="connsiteX89" fmla="*/ 188353 w 243289"/>
                <a:gd name="connsiteY89" fmla="*/ 200428 h 356181"/>
                <a:gd name="connsiteX90" fmla="*/ 181109 w 243289"/>
                <a:gd name="connsiteY90" fmla="*/ 196805 h 356181"/>
                <a:gd name="connsiteX91" fmla="*/ 179298 w 243289"/>
                <a:gd name="connsiteY91" fmla="*/ 197409 h 356181"/>
                <a:gd name="connsiteX92" fmla="*/ 174468 w 243289"/>
                <a:gd name="connsiteY92" fmla="*/ 190768 h 356181"/>
                <a:gd name="connsiteX93" fmla="*/ 170242 w 243289"/>
                <a:gd name="connsiteY93" fmla="*/ 181109 h 356181"/>
                <a:gd name="connsiteX94" fmla="*/ 166017 w 243289"/>
                <a:gd name="connsiteY94" fmla="*/ 181713 h 356181"/>
                <a:gd name="connsiteX95" fmla="*/ 164809 w 243289"/>
                <a:gd name="connsiteY95" fmla="*/ 188354 h 356181"/>
                <a:gd name="connsiteX96" fmla="*/ 161791 w 243289"/>
                <a:gd name="connsiteY96" fmla="*/ 191976 h 356181"/>
                <a:gd name="connsiteX97" fmla="*/ 164809 w 243289"/>
                <a:gd name="connsiteY97" fmla="*/ 206465 h 356181"/>
                <a:gd name="connsiteX98" fmla="*/ 164809 w 243289"/>
                <a:gd name="connsiteY98" fmla="*/ 211294 h 356181"/>
                <a:gd name="connsiteX99" fmla="*/ 166620 w 243289"/>
                <a:gd name="connsiteY99" fmla="*/ 215520 h 356181"/>
                <a:gd name="connsiteX100" fmla="*/ 166620 w 243289"/>
                <a:gd name="connsiteY100" fmla="*/ 220953 h 356181"/>
                <a:gd name="connsiteX101" fmla="*/ 166017 w 243289"/>
                <a:gd name="connsiteY101" fmla="*/ 229405 h 356181"/>
                <a:gd name="connsiteX102" fmla="*/ 169035 w 243289"/>
                <a:gd name="connsiteY102" fmla="*/ 234234 h 356181"/>
                <a:gd name="connsiteX103" fmla="*/ 161791 w 243289"/>
                <a:gd name="connsiteY103" fmla="*/ 242082 h 356181"/>
                <a:gd name="connsiteX104" fmla="*/ 161791 w 243289"/>
                <a:gd name="connsiteY104" fmla="*/ 246912 h 356181"/>
                <a:gd name="connsiteX105" fmla="*/ 153943 w 243289"/>
                <a:gd name="connsiteY105" fmla="*/ 246308 h 356181"/>
                <a:gd name="connsiteX106" fmla="*/ 147302 w 243289"/>
                <a:gd name="connsiteY106" fmla="*/ 252345 h 356181"/>
                <a:gd name="connsiteX107" fmla="*/ 143076 w 243289"/>
                <a:gd name="connsiteY107" fmla="*/ 254760 h 356181"/>
                <a:gd name="connsiteX108" fmla="*/ 141869 w 243289"/>
                <a:gd name="connsiteY108" fmla="*/ 260193 h 356181"/>
                <a:gd name="connsiteX109" fmla="*/ 134624 w 243289"/>
                <a:gd name="connsiteY109" fmla="*/ 269249 h 356181"/>
                <a:gd name="connsiteX110" fmla="*/ 130398 w 243289"/>
                <a:gd name="connsiteY110" fmla="*/ 275890 h 356181"/>
                <a:gd name="connsiteX111" fmla="*/ 126776 w 243289"/>
                <a:gd name="connsiteY111" fmla="*/ 286153 h 356181"/>
                <a:gd name="connsiteX112" fmla="*/ 127984 w 243289"/>
                <a:gd name="connsiteY112" fmla="*/ 290982 h 356181"/>
                <a:gd name="connsiteX113" fmla="*/ 131002 w 243289"/>
                <a:gd name="connsiteY113" fmla="*/ 294001 h 356181"/>
                <a:gd name="connsiteX114" fmla="*/ 130398 w 243289"/>
                <a:gd name="connsiteY114" fmla="*/ 297019 h 356181"/>
                <a:gd name="connsiteX115" fmla="*/ 132813 w 243289"/>
                <a:gd name="connsiteY115" fmla="*/ 301245 h 356181"/>
                <a:gd name="connsiteX116" fmla="*/ 135832 w 243289"/>
                <a:gd name="connsiteY116" fmla="*/ 313923 h 356181"/>
                <a:gd name="connsiteX117" fmla="*/ 135228 w 243289"/>
                <a:gd name="connsiteY117" fmla="*/ 315734 h 356181"/>
                <a:gd name="connsiteX118" fmla="*/ 140057 w 243289"/>
                <a:gd name="connsiteY118" fmla="*/ 324789 h 356181"/>
                <a:gd name="connsiteX119" fmla="*/ 137643 w 243289"/>
                <a:gd name="connsiteY119" fmla="*/ 328411 h 356181"/>
                <a:gd name="connsiteX120" fmla="*/ 127984 w 243289"/>
                <a:gd name="connsiteY120" fmla="*/ 330826 h 356181"/>
                <a:gd name="connsiteX121" fmla="*/ 129795 w 243289"/>
                <a:gd name="connsiteY121" fmla="*/ 336863 h 356181"/>
                <a:gd name="connsiteX122" fmla="*/ 126776 w 243289"/>
                <a:gd name="connsiteY122" fmla="*/ 336863 h 356181"/>
                <a:gd name="connsiteX123" fmla="*/ 123758 w 243289"/>
                <a:gd name="connsiteY123" fmla="*/ 341692 h 356181"/>
                <a:gd name="connsiteX124" fmla="*/ 117721 w 243289"/>
                <a:gd name="connsiteY124" fmla="*/ 345918 h 356181"/>
                <a:gd name="connsiteX125" fmla="*/ 111684 w 243289"/>
                <a:gd name="connsiteY125" fmla="*/ 344711 h 356181"/>
                <a:gd name="connsiteX126" fmla="*/ 109269 w 243289"/>
                <a:gd name="connsiteY126" fmla="*/ 347729 h 356181"/>
                <a:gd name="connsiteX127" fmla="*/ 103232 w 243289"/>
                <a:gd name="connsiteY127" fmla="*/ 348333 h 356181"/>
                <a:gd name="connsiteX128" fmla="*/ 98403 w 243289"/>
                <a:gd name="connsiteY128" fmla="*/ 352559 h 356181"/>
                <a:gd name="connsiteX129" fmla="*/ 96592 w 243289"/>
                <a:gd name="connsiteY129" fmla="*/ 356181 h 356181"/>
                <a:gd name="connsiteX130" fmla="*/ 92366 w 243289"/>
                <a:gd name="connsiteY130" fmla="*/ 354974 h 356181"/>
                <a:gd name="connsiteX131" fmla="*/ 83914 w 243289"/>
                <a:gd name="connsiteY131" fmla="*/ 350748 h 356181"/>
                <a:gd name="connsiteX132" fmla="*/ 83914 w 243289"/>
                <a:gd name="connsiteY132" fmla="*/ 347729 h 356181"/>
                <a:gd name="connsiteX133" fmla="*/ 80292 w 243289"/>
                <a:gd name="connsiteY133" fmla="*/ 345315 h 356181"/>
                <a:gd name="connsiteX134" fmla="*/ 82103 w 243289"/>
                <a:gd name="connsiteY134" fmla="*/ 337467 h 356181"/>
                <a:gd name="connsiteX135" fmla="*/ 78481 w 243289"/>
                <a:gd name="connsiteY135" fmla="*/ 337467 h 356181"/>
                <a:gd name="connsiteX136" fmla="*/ 79084 w 243289"/>
                <a:gd name="connsiteY136" fmla="*/ 331430 h 356181"/>
                <a:gd name="connsiteX137" fmla="*/ 74255 w 243289"/>
                <a:gd name="connsiteY137" fmla="*/ 321771 h 356181"/>
                <a:gd name="connsiteX138" fmla="*/ 74858 w 243289"/>
                <a:gd name="connsiteY138" fmla="*/ 318149 h 356181"/>
                <a:gd name="connsiteX139" fmla="*/ 70632 w 243289"/>
                <a:gd name="connsiteY139" fmla="*/ 311508 h 356181"/>
                <a:gd name="connsiteX140" fmla="*/ 71840 w 243289"/>
                <a:gd name="connsiteY140" fmla="*/ 303660 h 356181"/>
                <a:gd name="connsiteX141" fmla="*/ 68821 w 243289"/>
                <a:gd name="connsiteY141" fmla="*/ 300038 h 356181"/>
                <a:gd name="connsiteX142" fmla="*/ 62784 w 243289"/>
                <a:gd name="connsiteY142" fmla="*/ 290982 h 356181"/>
                <a:gd name="connsiteX143" fmla="*/ 62181 w 243289"/>
                <a:gd name="connsiteY143" fmla="*/ 287964 h 356181"/>
                <a:gd name="connsiteX144" fmla="*/ 54936 w 243289"/>
                <a:gd name="connsiteY144" fmla="*/ 287360 h 356181"/>
                <a:gd name="connsiteX145" fmla="*/ 49503 w 243289"/>
                <a:gd name="connsiteY145" fmla="*/ 295208 h 356181"/>
                <a:gd name="connsiteX146" fmla="*/ 47692 w 243289"/>
                <a:gd name="connsiteY146" fmla="*/ 304867 h 356181"/>
                <a:gd name="connsiteX147" fmla="*/ 48296 w 243289"/>
                <a:gd name="connsiteY147" fmla="*/ 310904 h 356181"/>
                <a:gd name="connsiteX148" fmla="*/ 52521 w 243289"/>
                <a:gd name="connsiteY148" fmla="*/ 321167 h 356181"/>
                <a:gd name="connsiteX149" fmla="*/ 51918 w 243289"/>
                <a:gd name="connsiteY149" fmla="*/ 324185 h 356181"/>
                <a:gd name="connsiteX150" fmla="*/ 54936 w 243289"/>
                <a:gd name="connsiteY150" fmla="*/ 332033 h 356181"/>
                <a:gd name="connsiteX151" fmla="*/ 50710 w 243289"/>
                <a:gd name="connsiteY151" fmla="*/ 333844 h 356181"/>
                <a:gd name="connsiteX152" fmla="*/ 45881 w 243289"/>
                <a:gd name="connsiteY152" fmla="*/ 330826 h 356181"/>
                <a:gd name="connsiteX153" fmla="*/ 40447 w 243289"/>
                <a:gd name="connsiteY153" fmla="*/ 322374 h 356181"/>
                <a:gd name="connsiteX154" fmla="*/ 37429 w 243289"/>
                <a:gd name="connsiteY154" fmla="*/ 311508 h 356181"/>
                <a:gd name="connsiteX155" fmla="*/ 35618 w 243289"/>
                <a:gd name="connsiteY155" fmla="*/ 309697 h 356181"/>
                <a:gd name="connsiteX156" fmla="*/ 36222 w 243289"/>
                <a:gd name="connsiteY156" fmla="*/ 297019 h 356181"/>
                <a:gd name="connsiteX157" fmla="*/ 35014 w 243289"/>
                <a:gd name="connsiteY157" fmla="*/ 288567 h 356181"/>
                <a:gd name="connsiteX158" fmla="*/ 30788 w 243289"/>
                <a:gd name="connsiteY158" fmla="*/ 280116 h 356181"/>
                <a:gd name="connsiteX159" fmla="*/ 33807 w 243289"/>
                <a:gd name="connsiteY159" fmla="*/ 277701 h 356181"/>
                <a:gd name="connsiteX160" fmla="*/ 32599 w 243289"/>
                <a:gd name="connsiteY160" fmla="*/ 274682 h 356181"/>
                <a:gd name="connsiteX161" fmla="*/ 28977 w 243289"/>
                <a:gd name="connsiteY161" fmla="*/ 273475 h 356181"/>
                <a:gd name="connsiteX162" fmla="*/ 31392 w 243289"/>
                <a:gd name="connsiteY162" fmla="*/ 265627 h 356181"/>
                <a:gd name="connsiteX163" fmla="*/ 27770 w 243289"/>
                <a:gd name="connsiteY163" fmla="*/ 263212 h 356181"/>
                <a:gd name="connsiteX164" fmla="*/ 25959 w 243289"/>
                <a:gd name="connsiteY164" fmla="*/ 258382 h 356181"/>
                <a:gd name="connsiteX165" fmla="*/ 25959 w 243289"/>
                <a:gd name="connsiteY165" fmla="*/ 252949 h 356181"/>
                <a:gd name="connsiteX166" fmla="*/ 21129 w 243289"/>
                <a:gd name="connsiteY166" fmla="*/ 244497 h 356181"/>
                <a:gd name="connsiteX167" fmla="*/ 19922 w 243289"/>
                <a:gd name="connsiteY167" fmla="*/ 235442 h 356181"/>
                <a:gd name="connsiteX168" fmla="*/ 14489 w 243289"/>
                <a:gd name="connsiteY168" fmla="*/ 233027 h 356181"/>
                <a:gd name="connsiteX169" fmla="*/ 14489 w 243289"/>
                <a:gd name="connsiteY169" fmla="*/ 230008 h 356181"/>
                <a:gd name="connsiteX170" fmla="*/ 9659 w 243289"/>
                <a:gd name="connsiteY170" fmla="*/ 227594 h 356181"/>
                <a:gd name="connsiteX171" fmla="*/ 10866 w 243289"/>
                <a:gd name="connsiteY171" fmla="*/ 222764 h 356181"/>
                <a:gd name="connsiteX172" fmla="*/ 8452 w 243289"/>
                <a:gd name="connsiteY172" fmla="*/ 222160 h 356181"/>
                <a:gd name="connsiteX173" fmla="*/ 7848 w 243289"/>
                <a:gd name="connsiteY173" fmla="*/ 216124 h 356181"/>
                <a:gd name="connsiteX174" fmla="*/ 2415 w 243289"/>
                <a:gd name="connsiteY174" fmla="*/ 211898 h 356181"/>
                <a:gd name="connsiteX175" fmla="*/ 1207 w 243289"/>
                <a:gd name="connsiteY175" fmla="*/ 204050 h 356181"/>
                <a:gd name="connsiteX176" fmla="*/ 4226 w 243289"/>
                <a:gd name="connsiteY176" fmla="*/ 198013 h 356181"/>
                <a:gd name="connsiteX177" fmla="*/ 10263 w 243289"/>
                <a:gd name="connsiteY177" fmla="*/ 199220 h 356181"/>
                <a:gd name="connsiteX178" fmla="*/ 10866 w 243289"/>
                <a:gd name="connsiteY178" fmla="*/ 191976 h 356181"/>
                <a:gd name="connsiteX179" fmla="*/ 9055 w 243289"/>
                <a:gd name="connsiteY179" fmla="*/ 189561 h 356181"/>
                <a:gd name="connsiteX180" fmla="*/ 604 w 243289"/>
                <a:gd name="connsiteY180" fmla="*/ 190165 h 356181"/>
                <a:gd name="connsiteX181" fmla="*/ 0 w 243289"/>
                <a:gd name="connsiteY181" fmla="*/ 182920 h 356181"/>
                <a:gd name="connsiteX182" fmla="*/ 3018 w 243289"/>
                <a:gd name="connsiteY182" fmla="*/ 176280 h 356181"/>
                <a:gd name="connsiteX183" fmla="*/ 11470 w 243289"/>
                <a:gd name="connsiteY183" fmla="*/ 176280 h 356181"/>
                <a:gd name="connsiteX184" fmla="*/ 13885 w 243289"/>
                <a:gd name="connsiteY184" fmla="*/ 179298 h 356181"/>
                <a:gd name="connsiteX185" fmla="*/ 15696 w 243289"/>
                <a:gd name="connsiteY185" fmla="*/ 172657 h 356181"/>
                <a:gd name="connsiteX186" fmla="*/ 15092 w 243289"/>
                <a:gd name="connsiteY186" fmla="*/ 167224 h 356181"/>
                <a:gd name="connsiteX187" fmla="*/ 16903 w 243289"/>
                <a:gd name="connsiteY187" fmla="*/ 162998 h 356181"/>
                <a:gd name="connsiteX188" fmla="*/ 20525 w 243289"/>
                <a:gd name="connsiteY188" fmla="*/ 156358 h 356181"/>
                <a:gd name="connsiteX189" fmla="*/ 16903 w 243289"/>
                <a:gd name="connsiteY189" fmla="*/ 147302 h 356181"/>
                <a:gd name="connsiteX190" fmla="*/ 15696 w 243289"/>
                <a:gd name="connsiteY190" fmla="*/ 143076 h 356181"/>
                <a:gd name="connsiteX191" fmla="*/ 19318 w 243289"/>
                <a:gd name="connsiteY191" fmla="*/ 141265 h 356181"/>
                <a:gd name="connsiteX192" fmla="*/ 18111 w 243289"/>
                <a:gd name="connsiteY192" fmla="*/ 137643 h 356181"/>
                <a:gd name="connsiteX193" fmla="*/ 24751 w 243289"/>
                <a:gd name="connsiteY193" fmla="*/ 137039 h 356181"/>
                <a:gd name="connsiteX194" fmla="*/ 22337 w 243289"/>
                <a:gd name="connsiteY194" fmla="*/ 132210 h 356181"/>
                <a:gd name="connsiteX195" fmla="*/ 25959 w 243289"/>
                <a:gd name="connsiteY195" fmla="*/ 124965 h 356181"/>
                <a:gd name="connsiteX196" fmla="*/ 29581 w 243289"/>
                <a:gd name="connsiteY196" fmla="*/ 126776 h 356181"/>
                <a:gd name="connsiteX197" fmla="*/ 30788 w 243289"/>
                <a:gd name="connsiteY197" fmla="*/ 120739 h 356181"/>
                <a:gd name="connsiteX198" fmla="*/ 42259 w 243289"/>
                <a:gd name="connsiteY198" fmla="*/ 123758 h 356181"/>
                <a:gd name="connsiteX199" fmla="*/ 45881 w 243289"/>
                <a:gd name="connsiteY199" fmla="*/ 125569 h 356181"/>
                <a:gd name="connsiteX200" fmla="*/ 44673 w 243289"/>
                <a:gd name="connsiteY200" fmla="*/ 118928 h 356181"/>
                <a:gd name="connsiteX201" fmla="*/ 48296 w 243289"/>
                <a:gd name="connsiteY201" fmla="*/ 114099 h 356181"/>
                <a:gd name="connsiteX202" fmla="*/ 49503 w 243289"/>
                <a:gd name="connsiteY202" fmla="*/ 108665 h 356181"/>
                <a:gd name="connsiteX203" fmla="*/ 45277 w 243289"/>
                <a:gd name="connsiteY203" fmla="*/ 102025 h 356181"/>
                <a:gd name="connsiteX204" fmla="*/ 45277 w 243289"/>
                <a:gd name="connsiteY204" fmla="*/ 95988 h 356181"/>
                <a:gd name="connsiteX205" fmla="*/ 52521 w 243289"/>
                <a:gd name="connsiteY205" fmla="*/ 95384 h 356181"/>
                <a:gd name="connsiteX206" fmla="*/ 63388 w 243289"/>
                <a:gd name="connsiteY206" fmla="*/ 98403 h 356181"/>
                <a:gd name="connsiteX207" fmla="*/ 68821 w 243289"/>
                <a:gd name="connsiteY207" fmla="*/ 98403 h 356181"/>
                <a:gd name="connsiteX208" fmla="*/ 70029 w 243289"/>
                <a:gd name="connsiteY208" fmla="*/ 100214 h 356181"/>
                <a:gd name="connsiteX209" fmla="*/ 74858 w 243289"/>
                <a:gd name="connsiteY209" fmla="*/ 100818 h 356181"/>
                <a:gd name="connsiteX210" fmla="*/ 80292 w 243289"/>
                <a:gd name="connsiteY210" fmla="*/ 103232 h 356181"/>
                <a:gd name="connsiteX211" fmla="*/ 90555 w 243289"/>
                <a:gd name="connsiteY211" fmla="*/ 102629 h 356181"/>
                <a:gd name="connsiteX212" fmla="*/ 93573 w 243289"/>
                <a:gd name="connsiteY212" fmla="*/ 99006 h 356181"/>
                <a:gd name="connsiteX213" fmla="*/ 98403 w 243289"/>
                <a:gd name="connsiteY213" fmla="*/ 97195 h 356181"/>
                <a:gd name="connsiteX214" fmla="*/ 100214 w 243289"/>
                <a:gd name="connsiteY214" fmla="*/ 94177 h 356181"/>
                <a:gd name="connsiteX215" fmla="*/ 99006 w 243289"/>
                <a:gd name="connsiteY215" fmla="*/ 88744 h 356181"/>
                <a:gd name="connsiteX216" fmla="*/ 100817 w 243289"/>
                <a:gd name="connsiteY216" fmla="*/ 82103 h 356181"/>
                <a:gd name="connsiteX217" fmla="*/ 103836 w 243289"/>
                <a:gd name="connsiteY217" fmla="*/ 77877 h 356181"/>
                <a:gd name="connsiteX218" fmla="*/ 101421 w 243289"/>
                <a:gd name="connsiteY218" fmla="*/ 71840 h 356181"/>
                <a:gd name="connsiteX219" fmla="*/ 105647 w 243289"/>
                <a:gd name="connsiteY219" fmla="*/ 73047 h 356181"/>
                <a:gd name="connsiteX220" fmla="*/ 108665 w 243289"/>
                <a:gd name="connsiteY220" fmla="*/ 82103 h 356181"/>
                <a:gd name="connsiteX221" fmla="*/ 114099 w 243289"/>
                <a:gd name="connsiteY221" fmla="*/ 86329 h 356181"/>
                <a:gd name="connsiteX222" fmla="*/ 120136 w 243289"/>
                <a:gd name="connsiteY222" fmla="*/ 88744 h 356181"/>
                <a:gd name="connsiteX223" fmla="*/ 124965 w 243289"/>
                <a:gd name="connsiteY223" fmla="*/ 88140 h 356181"/>
                <a:gd name="connsiteX224" fmla="*/ 120739 w 243289"/>
                <a:gd name="connsiteY224" fmla="*/ 64596 h 356181"/>
                <a:gd name="connsiteX225" fmla="*/ 135832 w 243289"/>
                <a:gd name="connsiteY225" fmla="*/ 73047 h 356181"/>
                <a:gd name="connsiteX226" fmla="*/ 141265 w 243289"/>
                <a:gd name="connsiteY226" fmla="*/ 70633 h 356181"/>
                <a:gd name="connsiteX227" fmla="*/ 141265 w 243289"/>
                <a:gd name="connsiteY227" fmla="*/ 76066 h 356181"/>
                <a:gd name="connsiteX228" fmla="*/ 147302 w 243289"/>
                <a:gd name="connsiteY228" fmla="*/ 80896 h 356181"/>
                <a:gd name="connsiteX229" fmla="*/ 149113 w 243289"/>
                <a:gd name="connsiteY229" fmla="*/ 86933 h 356181"/>
                <a:gd name="connsiteX230" fmla="*/ 150924 w 243289"/>
                <a:gd name="connsiteY230" fmla="*/ 89347 h 356181"/>
                <a:gd name="connsiteX231" fmla="*/ 155150 w 243289"/>
                <a:gd name="connsiteY231" fmla="*/ 88140 h 356181"/>
                <a:gd name="connsiteX232" fmla="*/ 155754 w 243289"/>
                <a:gd name="connsiteY232" fmla="*/ 81499 h 356181"/>
                <a:gd name="connsiteX233" fmla="*/ 161791 w 243289"/>
                <a:gd name="connsiteY233" fmla="*/ 59766 h 356181"/>
                <a:gd name="connsiteX234" fmla="*/ 157565 w 243289"/>
                <a:gd name="connsiteY234" fmla="*/ 44674 h 356181"/>
                <a:gd name="connsiteX235" fmla="*/ 164809 w 243289"/>
                <a:gd name="connsiteY235" fmla="*/ 39844 h 356181"/>
                <a:gd name="connsiteX236" fmla="*/ 167828 w 243289"/>
                <a:gd name="connsiteY236" fmla="*/ 41655 h 356181"/>
                <a:gd name="connsiteX237" fmla="*/ 168431 w 243289"/>
                <a:gd name="connsiteY237" fmla="*/ 45277 h 356181"/>
                <a:gd name="connsiteX238" fmla="*/ 172657 w 243289"/>
                <a:gd name="connsiteY238" fmla="*/ 47692 h 356181"/>
                <a:gd name="connsiteX239" fmla="*/ 173261 w 243289"/>
                <a:gd name="connsiteY239" fmla="*/ 44070 h 356181"/>
                <a:gd name="connsiteX240" fmla="*/ 169639 w 243289"/>
                <a:gd name="connsiteY240" fmla="*/ 34411 h 356181"/>
                <a:gd name="connsiteX241" fmla="*/ 173865 w 243289"/>
                <a:gd name="connsiteY241" fmla="*/ 31996 h 356181"/>
                <a:gd name="connsiteX242" fmla="*/ 175676 w 243289"/>
                <a:gd name="connsiteY242" fmla="*/ 34411 h 356181"/>
                <a:gd name="connsiteX243" fmla="*/ 188957 w 243289"/>
                <a:gd name="connsiteY243" fmla="*/ 35618 h 356181"/>
                <a:gd name="connsiteX244" fmla="*/ 193787 w 243289"/>
                <a:gd name="connsiteY244" fmla="*/ 35618 h 356181"/>
                <a:gd name="connsiteX245" fmla="*/ 198616 w 243289"/>
                <a:gd name="connsiteY245" fmla="*/ 33807 h 356181"/>
                <a:gd name="connsiteX246" fmla="*/ 202239 w 243289"/>
                <a:gd name="connsiteY246" fmla="*/ 27770 h 356181"/>
                <a:gd name="connsiteX247" fmla="*/ 202842 w 243289"/>
                <a:gd name="connsiteY247" fmla="*/ 24752 h 356181"/>
                <a:gd name="connsiteX248" fmla="*/ 209483 w 243289"/>
                <a:gd name="connsiteY248" fmla="*/ 22940 h 356181"/>
                <a:gd name="connsiteX249" fmla="*/ 206464 w 243289"/>
                <a:gd name="connsiteY249" fmla="*/ 16300 h 356181"/>
                <a:gd name="connsiteX250" fmla="*/ 205861 w 243289"/>
                <a:gd name="connsiteY250" fmla="*/ 12074 h 356181"/>
                <a:gd name="connsiteX251" fmla="*/ 207068 w 243289"/>
                <a:gd name="connsiteY251" fmla="*/ 4830 h 356181"/>
                <a:gd name="connsiteX252" fmla="*/ 205861 w 243289"/>
                <a:gd name="connsiteY252" fmla="*/ 1811 h 356181"/>
                <a:gd name="connsiteX253" fmla="*/ 209483 w 243289"/>
                <a:gd name="connsiteY253" fmla="*/ 0 h 356181"/>
                <a:gd name="connsiteX254" fmla="*/ 216727 w 243289"/>
                <a:gd name="connsiteY254" fmla="*/ 6037 h 356181"/>
                <a:gd name="connsiteX255" fmla="*/ 221557 w 243289"/>
                <a:gd name="connsiteY255" fmla="*/ 6641 h 35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243289" h="356181">
                  <a:moveTo>
                    <a:pt x="221557" y="6641"/>
                  </a:moveTo>
                  <a:lnTo>
                    <a:pt x="221557" y="16300"/>
                  </a:lnTo>
                  <a:lnTo>
                    <a:pt x="226990" y="21733"/>
                  </a:lnTo>
                  <a:lnTo>
                    <a:pt x="226386" y="25959"/>
                  </a:lnTo>
                  <a:lnTo>
                    <a:pt x="230008" y="32600"/>
                  </a:lnTo>
                  <a:lnTo>
                    <a:pt x="228197" y="38637"/>
                  </a:lnTo>
                  <a:lnTo>
                    <a:pt x="217935" y="63992"/>
                  </a:lnTo>
                  <a:lnTo>
                    <a:pt x="234838" y="63388"/>
                  </a:lnTo>
                  <a:lnTo>
                    <a:pt x="234838" y="64596"/>
                  </a:lnTo>
                  <a:lnTo>
                    <a:pt x="234838" y="65803"/>
                  </a:lnTo>
                  <a:lnTo>
                    <a:pt x="234838" y="66407"/>
                  </a:lnTo>
                  <a:lnTo>
                    <a:pt x="234838" y="67614"/>
                  </a:lnTo>
                  <a:lnTo>
                    <a:pt x="235442" y="68218"/>
                  </a:lnTo>
                  <a:lnTo>
                    <a:pt x="235442" y="69425"/>
                  </a:lnTo>
                  <a:lnTo>
                    <a:pt x="236045" y="70029"/>
                  </a:lnTo>
                  <a:lnTo>
                    <a:pt x="237856" y="71840"/>
                  </a:lnTo>
                  <a:lnTo>
                    <a:pt x="239064" y="72444"/>
                  </a:lnTo>
                  <a:lnTo>
                    <a:pt x="242082" y="77273"/>
                  </a:lnTo>
                  <a:lnTo>
                    <a:pt x="241479" y="78481"/>
                  </a:lnTo>
                  <a:lnTo>
                    <a:pt x="242082" y="80896"/>
                  </a:lnTo>
                  <a:lnTo>
                    <a:pt x="242082" y="83310"/>
                  </a:lnTo>
                  <a:lnTo>
                    <a:pt x="242686" y="86329"/>
                  </a:lnTo>
                  <a:lnTo>
                    <a:pt x="243290" y="88140"/>
                  </a:lnTo>
                  <a:lnTo>
                    <a:pt x="242082" y="88140"/>
                  </a:lnTo>
                  <a:lnTo>
                    <a:pt x="241479" y="88744"/>
                  </a:lnTo>
                  <a:lnTo>
                    <a:pt x="241479" y="89951"/>
                  </a:lnTo>
                  <a:lnTo>
                    <a:pt x="241479" y="92366"/>
                  </a:lnTo>
                  <a:lnTo>
                    <a:pt x="242082" y="94781"/>
                  </a:lnTo>
                  <a:lnTo>
                    <a:pt x="241479" y="95384"/>
                  </a:lnTo>
                  <a:lnTo>
                    <a:pt x="242082" y="96592"/>
                  </a:lnTo>
                  <a:lnTo>
                    <a:pt x="242082" y="97799"/>
                  </a:lnTo>
                  <a:lnTo>
                    <a:pt x="241479" y="103232"/>
                  </a:lnTo>
                  <a:lnTo>
                    <a:pt x="239064" y="105647"/>
                  </a:lnTo>
                  <a:lnTo>
                    <a:pt x="240271" y="107458"/>
                  </a:lnTo>
                  <a:lnTo>
                    <a:pt x="239668" y="108665"/>
                  </a:lnTo>
                  <a:lnTo>
                    <a:pt x="239064" y="109269"/>
                  </a:lnTo>
                  <a:lnTo>
                    <a:pt x="239064" y="112288"/>
                  </a:lnTo>
                  <a:lnTo>
                    <a:pt x="239668" y="113495"/>
                  </a:lnTo>
                  <a:lnTo>
                    <a:pt x="239064" y="114099"/>
                  </a:lnTo>
                  <a:lnTo>
                    <a:pt x="240271" y="116513"/>
                  </a:lnTo>
                  <a:lnTo>
                    <a:pt x="239668" y="115910"/>
                  </a:lnTo>
                  <a:lnTo>
                    <a:pt x="239064" y="116513"/>
                  </a:lnTo>
                  <a:lnTo>
                    <a:pt x="241479" y="122550"/>
                  </a:lnTo>
                  <a:lnTo>
                    <a:pt x="239668" y="126173"/>
                  </a:lnTo>
                  <a:lnTo>
                    <a:pt x="238460" y="127380"/>
                  </a:lnTo>
                  <a:lnTo>
                    <a:pt x="238460" y="129191"/>
                  </a:lnTo>
                  <a:lnTo>
                    <a:pt x="238460" y="129795"/>
                  </a:lnTo>
                  <a:lnTo>
                    <a:pt x="238460" y="135228"/>
                  </a:lnTo>
                  <a:lnTo>
                    <a:pt x="240271" y="137039"/>
                  </a:lnTo>
                  <a:lnTo>
                    <a:pt x="242082" y="138247"/>
                  </a:lnTo>
                  <a:lnTo>
                    <a:pt x="242082" y="141869"/>
                  </a:lnTo>
                  <a:lnTo>
                    <a:pt x="240875" y="141869"/>
                  </a:lnTo>
                  <a:lnTo>
                    <a:pt x="240271" y="144887"/>
                  </a:lnTo>
                  <a:lnTo>
                    <a:pt x="239668" y="145491"/>
                  </a:lnTo>
                  <a:lnTo>
                    <a:pt x="239668" y="146698"/>
                  </a:lnTo>
                  <a:lnTo>
                    <a:pt x="239064" y="147302"/>
                  </a:lnTo>
                  <a:lnTo>
                    <a:pt x="239064" y="147906"/>
                  </a:lnTo>
                  <a:lnTo>
                    <a:pt x="239668" y="147906"/>
                  </a:lnTo>
                  <a:lnTo>
                    <a:pt x="240271" y="149717"/>
                  </a:lnTo>
                  <a:lnTo>
                    <a:pt x="239668" y="150321"/>
                  </a:lnTo>
                  <a:lnTo>
                    <a:pt x="239668" y="150924"/>
                  </a:lnTo>
                  <a:lnTo>
                    <a:pt x="237253" y="150924"/>
                  </a:lnTo>
                  <a:lnTo>
                    <a:pt x="236045" y="150321"/>
                  </a:lnTo>
                  <a:lnTo>
                    <a:pt x="234838" y="149717"/>
                  </a:lnTo>
                  <a:lnTo>
                    <a:pt x="234234" y="149717"/>
                  </a:lnTo>
                  <a:lnTo>
                    <a:pt x="233027" y="150321"/>
                  </a:lnTo>
                  <a:lnTo>
                    <a:pt x="230612" y="155754"/>
                  </a:lnTo>
                  <a:lnTo>
                    <a:pt x="231216" y="157565"/>
                  </a:lnTo>
                  <a:lnTo>
                    <a:pt x="231820" y="158772"/>
                  </a:lnTo>
                  <a:lnTo>
                    <a:pt x="232423" y="159980"/>
                  </a:lnTo>
                  <a:lnTo>
                    <a:pt x="233027" y="161791"/>
                  </a:lnTo>
                  <a:lnTo>
                    <a:pt x="231820" y="162395"/>
                  </a:lnTo>
                  <a:lnTo>
                    <a:pt x="229405" y="161791"/>
                  </a:lnTo>
                  <a:lnTo>
                    <a:pt x="228197" y="164206"/>
                  </a:lnTo>
                  <a:lnTo>
                    <a:pt x="228801" y="173865"/>
                  </a:lnTo>
                  <a:lnTo>
                    <a:pt x="228801" y="179298"/>
                  </a:lnTo>
                  <a:lnTo>
                    <a:pt x="229405" y="181713"/>
                  </a:lnTo>
                  <a:lnTo>
                    <a:pt x="225179" y="182920"/>
                  </a:lnTo>
                  <a:lnTo>
                    <a:pt x="223368" y="185939"/>
                  </a:lnTo>
                  <a:lnTo>
                    <a:pt x="224575" y="190165"/>
                  </a:lnTo>
                  <a:lnTo>
                    <a:pt x="220953" y="197409"/>
                  </a:lnTo>
                  <a:lnTo>
                    <a:pt x="217935" y="196202"/>
                  </a:lnTo>
                  <a:lnTo>
                    <a:pt x="218538" y="188957"/>
                  </a:lnTo>
                  <a:lnTo>
                    <a:pt x="211294" y="183524"/>
                  </a:lnTo>
                  <a:lnTo>
                    <a:pt x="211294" y="178694"/>
                  </a:lnTo>
                  <a:lnTo>
                    <a:pt x="204653" y="180506"/>
                  </a:lnTo>
                  <a:lnTo>
                    <a:pt x="195598" y="193183"/>
                  </a:lnTo>
                  <a:lnTo>
                    <a:pt x="192579" y="193183"/>
                  </a:lnTo>
                  <a:lnTo>
                    <a:pt x="191976" y="198617"/>
                  </a:lnTo>
                  <a:lnTo>
                    <a:pt x="188353" y="200428"/>
                  </a:lnTo>
                  <a:lnTo>
                    <a:pt x="181109" y="196805"/>
                  </a:lnTo>
                  <a:lnTo>
                    <a:pt x="179298" y="197409"/>
                  </a:lnTo>
                  <a:lnTo>
                    <a:pt x="174468" y="190768"/>
                  </a:lnTo>
                  <a:lnTo>
                    <a:pt x="170242" y="181109"/>
                  </a:lnTo>
                  <a:lnTo>
                    <a:pt x="166017" y="181713"/>
                  </a:lnTo>
                  <a:lnTo>
                    <a:pt x="164809" y="188354"/>
                  </a:lnTo>
                  <a:lnTo>
                    <a:pt x="161791" y="191976"/>
                  </a:lnTo>
                  <a:lnTo>
                    <a:pt x="164809" y="206465"/>
                  </a:lnTo>
                  <a:lnTo>
                    <a:pt x="164809" y="211294"/>
                  </a:lnTo>
                  <a:lnTo>
                    <a:pt x="166620" y="215520"/>
                  </a:lnTo>
                  <a:lnTo>
                    <a:pt x="166620" y="220953"/>
                  </a:lnTo>
                  <a:lnTo>
                    <a:pt x="166017" y="229405"/>
                  </a:lnTo>
                  <a:lnTo>
                    <a:pt x="169035" y="234234"/>
                  </a:lnTo>
                  <a:lnTo>
                    <a:pt x="161791" y="242082"/>
                  </a:lnTo>
                  <a:lnTo>
                    <a:pt x="161791" y="246912"/>
                  </a:lnTo>
                  <a:lnTo>
                    <a:pt x="153943" y="246308"/>
                  </a:lnTo>
                  <a:lnTo>
                    <a:pt x="147302" y="252345"/>
                  </a:lnTo>
                  <a:lnTo>
                    <a:pt x="143076" y="254760"/>
                  </a:lnTo>
                  <a:lnTo>
                    <a:pt x="141869" y="260193"/>
                  </a:lnTo>
                  <a:lnTo>
                    <a:pt x="134624" y="269249"/>
                  </a:lnTo>
                  <a:lnTo>
                    <a:pt x="130398" y="275890"/>
                  </a:lnTo>
                  <a:lnTo>
                    <a:pt x="126776" y="286153"/>
                  </a:lnTo>
                  <a:lnTo>
                    <a:pt x="127984" y="290982"/>
                  </a:lnTo>
                  <a:lnTo>
                    <a:pt x="131002" y="294001"/>
                  </a:lnTo>
                  <a:lnTo>
                    <a:pt x="130398" y="297019"/>
                  </a:lnTo>
                  <a:lnTo>
                    <a:pt x="132813" y="301245"/>
                  </a:lnTo>
                  <a:lnTo>
                    <a:pt x="135832" y="313923"/>
                  </a:lnTo>
                  <a:lnTo>
                    <a:pt x="135228" y="315734"/>
                  </a:lnTo>
                  <a:lnTo>
                    <a:pt x="140057" y="324789"/>
                  </a:lnTo>
                  <a:lnTo>
                    <a:pt x="137643" y="328411"/>
                  </a:lnTo>
                  <a:lnTo>
                    <a:pt x="127984" y="330826"/>
                  </a:lnTo>
                  <a:lnTo>
                    <a:pt x="129795" y="336863"/>
                  </a:lnTo>
                  <a:lnTo>
                    <a:pt x="126776" y="336863"/>
                  </a:lnTo>
                  <a:lnTo>
                    <a:pt x="123758" y="341692"/>
                  </a:lnTo>
                  <a:lnTo>
                    <a:pt x="117721" y="345918"/>
                  </a:lnTo>
                  <a:lnTo>
                    <a:pt x="111684" y="344711"/>
                  </a:lnTo>
                  <a:lnTo>
                    <a:pt x="109269" y="347729"/>
                  </a:lnTo>
                  <a:lnTo>
                    <a:pt x="103232" y="348333"/>
                  </a:lnTo>
                  <a:lnTo>
                    <a:pt x="98403" y="352559"/>
                  </a:lnTo>
                  <a:lnTo>
                    <a:pt x="96592" y="356181"/>
                  </a:lnTo>
                  <a:lnTo>
                    <a:pt x="92366" y="354974"/>
                  </a:lnTo>
                  <a:lnTo>
                    <a:pt x="83914" y="350748"/>
                  </a:lnTo>
                  <a:lnTo>
                    <a:pt x="83914" y="347729"/>
                  </a:lnTo>
                  <a:lnTo>
                    <a:pt x="80292" y="345315"/>
                  </a:lnTo>
                  <a:lnTo>
                    <a:pt x="82103" y="337467"/>
                  </a:lnTo>
                  <a:lnTo>
                    <a:pt x="78481" y="337467"/>
                  </a:lnTo>
                  <a:lnTo>
                    <a:pt x="79084" y="331430"/>
                  </a:lnTo>
                  <a:lnTo>
                    <a:pt x="74255" y="321771"/>
                  </a:lnTo>
                  <a:lnTo>
                    <a:pt x="74858" y="318149"/>
                  </a:lnTo>
                  <a:lnTo>
                    <a:pt x="70632" y="311508"/>
                  </a:lnTo>
                  <a:lnTo>
                    <a:pt x="71840" y="303660"/>
                  </a:lnTo>
                  <a:lnTo>
                    <a:pt x="68821" y="300038"/>
                  </a:lnTo>
                  <a:lnTo>
                    <a:pt x="62784" y="290982"/>
                  </a:lnTo>
                  <a:lnTo>
                    <a:pt x="62181" y="287964"/>
                  </a:lnTo>
                  <a:lnTo>
                    <a:pt x="54936" y="287360"/>
                  </a:lnTo>
                  <a:lnTo>
                    <a:pt x="49503" y="295208"/>
                  </a:lnTo>
                  <a:lnTo>
                    <a:pt x="47692" y="304867"/>
                  </a:lnTo>
                  <a:lnTo>
                    <a:pt x="48296" y="310904"/>
                  </a:lnTo>
                  <a:lnTo>
                    <a:pt x="52521" y="321167"/>
                  </a:lnTo>
                  <a:lnTo>
                    <a:pt x="51918" y="324185"/>
                  </a:lnTo>
                  <a:lnTo>
                    <a:pt x="54936" y="332033"/>
                  </a:lnTo>
                  <a:lnTo>
                    <a:pt x="50710" y="333844"/>
                  </a:lnTo>
                  <a:lnTo>
                    <a:pt x="45881" y="330826"/>
                  </a:lnTo>
                  <a:lnTo>
                    <a:pt x="40447" y="322374"/>
                  </a:lnTo>
                  <a:lnTo>
                    <a:pt x="37429" y="311508"/>
                  </a:lnTo>
                  <a:lnTo>
                    <a:pt x="35618" y="309697"/>
                  </a:lnTo>
                  <a:lnTo>
                    <a:pt x="36222" y="297019"/>
                  </a:lnTo>
                  <a:lnTo>
                    <a:pt x="35014" y="288567"/>
                  </a:lnTo>
                  <a:lnTo>
                    <a:pt x="30788" y="280116"/>
                  </a:lnTo>
                  <a:lnTo>
                    <a:pt x="33807" y="277701"/>
                  </a:lnTo>
                  <a:lnTo>
                    <a:pt x="32599" y="274682"/>
                  </a:lnTo>
                  <a:lnTo>
                    <a:pt x="28977" y="273475"/>
                  </a:lnTo>
                  <a:lnTo>
                    <a:pt x="31392" y="265627"/>
                  </a:lnTo>
                  <a:lnTo>
                    <a:pt x="27770" y="263212"/>
                  </a:lnTo>
                  <a:lnTo>
                    <a:pt x="25959" y="258382"/>
                  </a:lnTo>
                  <a:lnTo>
                    <a:pt x="25959" y="252949"/>
                  </a:lnTo>
                  <a:lnTo>
                    <a:pt x="21129" y="244497"/>
                  </a:lnTo>
                  <a:lnTo>
                    <a:pt x="19922" y="235442"/>
                  </a:lnTo>
                  <a:lnTo>
                    <a:pt x="14489" y="233027"/>
                  </a:lnTo>
                  <a:lnTo>
                    <a:pt x="14489" y="230008"/>
                  </a:lnTo>
                  <a:lnTo>
                    <a:pt x="9659" y="227594"/>
                  </a:lnTo>
                  <a:lnTo>
                    <a:pt x="10866" y="222764"/>
                  </a:lnTo>
                  <a:lnTo>
                    <a:pt x="8452" y="222160"/>
                  </a:lnTo>
                  <a:lnTo>
                    <a:pt x="7848" y="216124"/>
                  </a:lnTo>
                  <a:lnTo>
                    <a:pt x="2415" y="211898"/>
                  </a:lnTo>
                  <a:lnTo>
                    <a:pt x="1207" y="204050"/>
                  </a:lnTo>
                  <a:lnTo>
                    <a:pt x="4226" y="198013"/>
                  </a:lnTo>
                  <a:lnTo>
                    <a:pt x="10263" y="199220"/>
                  </a:lnTo>
                  <a:lnTo>
                    <a:pt x="10866" y="191976"/>
                  </a:lnTo>
                  <a:lnTo>
                    <a:pt x="9055" y="189561"/>
                  </a:lnTo>
                  <a:lnTo>
                    <a:pt x="604" y="190165"/>
                  </a:lnTo>
                  <a:lnTo>
                    <a:pt x="0" y="182920"/>
                  </a:lnTo>
                  <a:lnTo>
                    <a:pt x="3018" y="176280"/>
                  </a:lnTo>
                  <a:lnTo>
                    <a:pt x="11470" y="176280"/>
                  </a:lnTo>
                  <a:lnTo>
                    <a:pt x="13885" y="179298"/>
                  </a:lnTo>
                  <a:lnTo>
                    <a:pt x="15696" y="172657"/>
                  </a:lnTo>
                  <a:lnTo>
                    <a:pt x="15092" y="167224"/>
                  </a:lnTo>
                  <a:lnTo>
                    <a:pt x="16903" y="162998"/>
                  </a:lnTo>
                  <a:lnTo>
                    <a:pt x="20525" y="156358"/>
                  </a:lnTo>
                  <a:lnTo>
                    <a:pt x="16903" y="147302"/>
                  </a:lnTo>
                  <a:lnTo>
                    <a:pt x="15696" y="143076"/>
                  </a:lnTo>
                  <a:lnTo>
                    <a:pt x="19318" y="141265"/>
                  </a:lnTo>
                  <a:lnTo>
                    <a:pt x="18111" y="137643"/>
                  </a:lnTo>
                  <a:lnTo>
                    <a:pt x="24751" y="137039"/>
                  </a:lnTo>
                  <a:lnTo>
                    <a:pt x="22337" y="132210"/>
                  </a:lnTo>
                  <a:lnTo>
                    <a:pt x="25959" y="124965"/>
                  </a:lnTo>
                  <a:lnTo>
                    <a:pt x="29581" y="126776"/>
                  </a:lnTo>
                  <a:lnTo>
                    <a:pt x="30788" y="120739"/>
                  </a:lnTo>
                  <a:lnTo>
                    <a:pt x="42259" y="123758"/>
                  </a:lnTo>
                  <a:lnTo>
                    <a:pt x="45881" y="125569"/>
                  </a:lnTo>
                  <a:lnTo>
                    <a:pt x="44673" y="118928"/>
                  </a:lnTo>
                  <a:lnTo>
                    <a:pt x="48296" y="114099"/>
                  </a:lnTo>
                  <a:lnTo>
                    <a:pt x="49503" y="108665"/>
                  </a:lnTo>
                  <a:lnTo>
                    <a:pt x="45277" y="102025"/>
                  </a:lnTo>
                  <a:lnTo>
                    <a:pt x="45277" y="95988"/>
                  </a:lnTo>
                  <a:lnTo>
                    <a:pt x="52521" y="95384"/>
                  </a:lnTo>
                  <a:lnTo>
                    <a:pt x="63388" y="98403"/>
                  </a:lnTo>
                  <a:lnTo>
                    <a:pt x="68821" y="98403"/>
                  </a:lnTo>
                  <a:lnTo>
                    <a:pt x="70029" y="100214"/>
                  </a:lnTo>
                  <a:lnTo>
                    <a:pt x="74858" y="100818"/>
                  </a:lnTo>
                  <a:lnTo>
                    <a:pt x="80292" y="103232"/>
                  </a:lnTo>
                  <a:lnTo>
                    <a:pt x="90555" y="102629"/>
                  </a:lnTo>
                  <a:lnTo>
                    <a:pt x="93573" y="99006"/>
                  </a:lnTo>
                  <a:lnTo>
                    <a:pt x="98403" y="97195"/>
                  </a:lnTo>
                  <a:lnTo>
                    <a:pt x="100214" y="94177"/>
                  </a:lnTo>
                  <a:lnTo>
                    <a:pt x="99006" y="88744"/>
                  </a:lnTo>
                  <a:lnTo>
                    <a:pt x="100817" y="82103"/>
                  </a:lnTo>
                  <a:lnTo>
                    <a:pt x="103836" y="77877"/>
                  </a:lnTo>
                  <a:lnTo>
                    <a:pt x="101421" y="71840"/>
                  </a:lnTo>
                  <a:lnTo>
                    <a:pt x="105647" y="73047"/>
                  </a:lnTo>
                  <a:lnTo>
                    <a:pt x="108665" y="82103"/>
                  </a:lnTo>
                  <a:lnTo>
                    <a:pt x="114099" y="86329"/>
                  </a:lnTo>
                  <a:lnTo>
                    <a:pt x="120136" y="88744"/>
                  </a:lnTo>
                  <a:lnTo>
                    <a:pt x="124965" y="88140"/>
                  </a:lnTo>
                  <a:lnTo>
                    <a:pt x="120739" y="64596"/>
                  </a:lnTo>
                  <a:lnTo>
                    <a:pt x="135832" y="73047"/>
                  </a:lnTo>
                  <a:lnTo>
                    <a:pt x="141265" y="70633"/>
                  </a:lnTo>
                  <a:lnTo>
                    <a:pt x="141265" y="76066"/>
                  </a:lnTo>
                  <a:lnTo>
                    <a:pt x="147302" y="80896"/>
                  </a:lnTo>
                  <a:lnTo>
                    <a:pt x="149113" y="86933"/>
                  </a:lnTo>
                  <a:lnTo>
                    <a:pt x="150924" y="89347"/>
                  </a:lnTo>
                  <a:lnTo>
                    <a:pt x="155150" y="88140"/>
                  </a:lnTo>
                  <a:lnTo>
                    <a:pt x="155754" y="81499"/>
                  </a:lnTo>
                  <a:lnTo>
                    <a:pt x="161791" y="59766"/>
                  </a:lnTo>
                  <a:lnTo>
                    <a:pt x="157565" y="44674"/>
                  </a:lnTo>
                  <a:lnTo>
                    <a:pt x="164809" y="39844"/>
                  </a:lnTo>
                  <a:lnTo>
                    <a:pt x="167828" y="41655"/>
                  </a:lnTo>
                  <a:lnTo>
                    <a:pt x="168431" y="45277"/>
                  </a:lnTo>
                  <a:lnTo>
                    <a:pt x="172657" y="47692"/>
                  </a:lnTo>
                  <a:lnTo>
                    <a:pt x="173261" y="44070"/>
                  </a:lnTo>
                  <a:lnTo>
                    <a:pt x="169639" y="34411"/>
                  </a:lnTo>
                  <a:lnTo>
                    <a:pt x="173865" y="31996"/>
                  </a:lnTo>
                  <a:lnTo>
                    <a:pt x="175676" y="34411"/>
                  </a:lnTo>
                  <a:lnTo>
                    <a:pt x="188957" y="35618"/>
                  </a:lnTo>
                  <a:lnTo>
                    <a:pt x="193787" y="35618"/>
                  </a:lnTo>
                  <a:lnTo>
                    <a:pt x="198616" y="33807"/>
                  </a:lnTo>
                  <a:lnTo>
                    <a:pt x="202239" y="27770"/>
                  </a:lnTo>
                  <a:lnTo>
                    <a:pt x="202842" y="24752"/>
                  </a:lnTo>
                  <a:lnTo>
                    <a:pt x="209483" y="22940"/>
                  </a:lnTo>
                  <a:lnTo>
                    <a:pt x="206464" y="16300"/>
                  </a:lnTo>
                  <a:lnTo>
                    <a:pt x="205861" y="12074"/>
                  </a:lnTo>
                  <a:lnTo>
                    <a:pt x="207068" y="4830"/>
                  </a:lnTo>
                  <a:lnTo>
                    <a:pt x="205861" y="1811"/>
                  </a:lnTo>
                  <a:lnTo>
                    <a:pt x="209483" y="0"/>
                  </a:lnTo>
                  <a:lnTo>
                    <a:pt x="216727" y="6037"/>
                  </a:lnTo>
                  <a:lnTo>
                    <a:pt x="221557" y="6641"/>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78" name="Freeform: Shape 5177">
              <a:extLst>
                <a:ext uri="{FF2B5EF4-FFF2-40B4-BE49-F238E27FC236}">
                  <a16:creationId xmlns:a16="http://schemas.microsoft.com/office/drawing/2014/main" id="{09B14C67-22F7-0AE9-9B92-22B24C8EEA75}"/>
                </a:ext>
              </a:extLst>
            </p:cNvPr>
            <p:cNvSpPr/>
            <p:nvPr/>
          </p:nvSpPr>
          <p:spPr>
            <a:xfrm>
              <a:off x="7347619" y="1660770"/>
              <a:ext cx="1554520" cy="1515884"/>
            </a:xfrm>
            <a:custGeom>
              <a:avLst/>
              <a:gdLst>
                <a:gd name="connsiteX0" fmla="*/ 551779 w 1554520"/>
                <a:gd name="connsiteY0" fmla="*/ 361011 h 1515883"/>
                <a:gd name="connsiteX1" fmla="*/ 554194 w 1554520"/>
                <a:gd name="connsiteY1" fmla="*/ 360407 h 1515883"/>
                <a:gd name="connsiteX2" fmla="*/ 557816 w 1554520"/>
                <a:gd name="connsiteY2" fmla="*/ 364029 h 1515883"/>
                <a:gd name="connsiteX3" fmla="*/ 558420 w 1554520"/>
                <a:gd name="connsiteY3" fmla="*/ 365841 h 1515883"/>
                <a:gd name="connsiteX4" fmla="*/ 560835 w 1554520"/>
                <a:gd name="connsiteY4" fmla="*/ 365841 h 1515883"/>
                <a:gd name="connsiteX5" fmla="*/ 561438 w 1554520"/>
                <a:gd name="connsiteY5" fmla="*/ 367048 h 1515883"/>
                <a:gd name="connsiteX6" fmla="*/ 561438 w 1554520"/>
                <a:gd name="connsiteY6" fmla="*/ 368255 h 1515883"/>
                <a:gd name="connsiteX7" fmla="*/ 559627 w 1554520"/>
                <a:gd name="connsiteY7" fmla="*/ 369463 h 1515883"/>
                <a:gd name="connsiteX8" fmla="*/ 558420 w 1554520"/>
                <a:gd name="connsiteY8" fmla="*/ 371878 h 1515883"/>
                <a:gd name="connsiteX9" fmla="*/ 559627 w 1554520"/>
                <a:gd name="connsiteY9" fmla="*/ 373689 h 1515883"/>
                <a:gd name="connsiteX10" fmla="*/ 559627 w 1554520"/>
                <a:gd name="connsiteY10" fmla="*/ 374896 h 1515883"/>
                <a:gd name="connsiteX11" fmla="*/ 559024 w 1554520"/>
                <a:gd name="connsiteY11" fmla="*/ 377311 h 1515883"/>
                <a:gd name="connsiteX12" fmla="*/ 558420 w 1554520"/>
                <a:gd name="connsiteY12" fmla="*/ 378518 h 1515883"/>
                <a:gd name="connsiteX13" fmla="*/ 557213 w 1554520"/>
                <a:gd name="connsiteY13" fmla="*/ 377311 h 1515883"/>
                <a:gd name="connsiteX14" fmla="*/ 556005 w 1554520"/>
                <a:gd name="connsiteY14" fmla="*/ 380933 h 1515883"/>
                <a:gd name="connsiteX15" fmla="*/ 560231 w 1554520"/>
                <a:gd name="connsiteY15" fmla="*/ 380933 h 1515883"/>
                <a:gd name="connsiteX16" fmla="*/ 560835 w 1554520"/>
                <a:gd name="connsiteY16" fmla="*/ 379726 h 1515883"/>
                <a:gd name="connsiteX17" fmla="*/ 562042 w 1554520"/>
                <a:gd name="connsiteY17" fmla="*/ 379122 h 1515883"/>
                <a:gd name="connsiteX18" fmla="*/ 562646 w 1554520"/>
                <a:gd name="connsiteY18" fmla="*/ 379122 h 1515883"/>
                <a:gd name="connsiteX19" fmla="*/ 562646 w 1554520"/>
                <a:gd name="connsiteY19" fmla="*/ 377311 h 1515883"/>
                <a:gd name="connsiteX20" fmla="*/ 564457 w 1554520"/>
                <a:gd name="connsiteY20" fmla="*/ 371274 h 1515883"/>
                <a:gd name="connsiteX21" fmla="*/ 571098 w 1554520"/>
                <a:gd name="connsiteY21" fmla="*/ 373085 h 1515883"/>
                <a:gd name="connsiteX22" fmla="*/ 575324 w 1554520"/>
                <a:gd name="connsiteY22" fmla="*/ 374896 h 1515883"/>
                <a:gd name="connsiteX23" fmla="*/ 575324 w 1554520"/>
                <a:gd name="connsiteY23" fmla="*/ 376707 h 1515883"/>
                <a:gd name="connsiteX24" fmla="*/ 570494 w 1554520"/>
                <a:gd name="connsiteY24" fmla="*/ 377311 h 1515883"/>
                <a:gd name="connsiteX25" fmla="*/ 569287 w 1554520"/>
                <a:gd name="connsiteY25" fmla="*/ 376707 h 1515883"/>
                <a:gd name="connsiteX26" fmla="*/ 569287 w 1554520"/>
                <a:gd name="connsiteY26" fmla="*/ 380933 h 1515883"/>
                <a:gd name="connsiteX27" fmla="*/ 573512 w 1554520"/>
                <a:gd name="connsiteY27" fmla="*/ 382744 h 1515883"/>
                <a:gd name="connsiteX28" fmla="*/ 575927 w 1554520"/>
                <a:gd name="connsiteY28" fmla="*/ 382744 h 1515883"/>
                <a:gd name="connsiteX29" fmla="*/ 578946 w 1554520"/>
                <a:gd name="connsiteY29" fmla="*/ 381537 h 1515883"/>
                <a:gd name="connsiteX30" fmla="*/ 580153 w 1554520"/>
                <a:gd name="connsiteY30" fmla="*/ 382140 h 1515883"/>
                <a:gd name="connsiteX31" fmla="*/ 577738 w 1554520"/>
                <a:gd name="connsiteY31" fmla="*/ 385159 h 1515883"/>
                <a:gd name="connsiteX32" fmla="*/ 578342 w 1554520"/>
                <a:gd name="connsiteY32" fmla="*/ 386366 h 1515883"/>
                <a:gd name="connsiteX33" fmla="*/ 580153 w 1554520"/>
                <a:gd name="connsiteY33" fmla="*/ 388177 h 1515883"/>
                <a:gd name="connsiteX34" fmla="*/ 582568 w 1554520"/>
                <a:gd name="connsiteY34" fmla="*/ 390592 h 1515883"/>
                <a:gd name="connsiteX35" fmla="*/ 583775 w 1554520"/>
                <a:gd name="connsiteY35" fmla="*/ 393007 h 1515883"/>
                <a:gd name="connsiteX36" fmla="*/ 584983 w 1554520"/>
                <a:gd name="connsiteY36" fmla="*/ 397836 h 1515883"/>
                <a:gd name="connsiteX37" fmla="*/ 591020 w 1554520"/>
                <a:gd name="connsiteY37" fmla="*/ 401459 h 1515883"/>
                <a:gd name="connsiteX38" fmla="*/ 598264 w 1554520"/>
                <a:gd name="connsiteY38" fmla="*/ 401459 h 1515883"/>
                <a:gd name="connsiteX39" fmla="*/ 603697 w 1554520"/>
                <a:gd name="connsiteY39" fmla="*/ 396629 h 1515883"/>
                <a:gd name="connsiteX40" fmla="*/ 609130 w 1554520"/>
                <a:gd name="connsiteY40" fmla="*/ 385762 h 1515883"/>
                <a:gd name="connsiteX41" fmla="*/ 606112 w 1554520"/>
                <a:gd name="connsiteY41" fmla="*/ 382140 h 1515883"/>
                <a:gd name="connsiteX42" fmla="*/ 612753 w 1554520"/>
                <a:gd name="connsiteY42" fmla="*/ 373689 h 1515883"/>
                <a:gd name="connsiteX43" fmla="*/ 615771 w 1554520"/>
                <a:gd name="connsiteY43" fmla="*/ 374896 h 1515883"/>
                <a:gd name="connsiteX44" fmla="*/ 616375 w 1554520"/>
                <a:gd name="connsiteY44" fmla="*/ 376103 h 1515883"/>
                <a:gd name="connsiteX45" fmla="*/ 625430 w 1554520"/>
                <a:gd name="connsiteY45" fmla="*/ 375500 h 1515883"/>
                <a:gd name="connsiteX46" fmla="*/ 636297 w 1554520"/>
                <a:gd name="connsiteY46" fmla="*/ 386366 h 1515883"/>
                <a:gd name="connsiteX47" fmla="*/ 645956 w 1554520"/>
                <a:gd name="connsiteY47" fmla="*/ 392403 h 1515883"/>
                <a:gd name="connsiteX48" fmla="*/ 652597 w 1554520"/>
                <a:gd name="connsiteY48" fmla="*/ 391799 h 1515883"/>
                <a:gd name="connsiteX49" fmla="*/ 655615 w 1554520"/>
                <a:gd name="connsiteY49" fmla="*/ 395422 h 1515883"/>
                <a:gd name="connsiteX50" fmla="*/ 653804 w 1554520"/>
                <a:gd name="connsiteY50" fmla="*/ 398440 h 1515883"/>
                <a:gd name="connsiteX51" fmla="*/ 658634 w 1554520"/>
                <a:gd name="connsiteY51" fmla="*/ 403270 h 1515883"/>
                <a:gd name="connsiteX52" fmla="*/ 661652 w 1554520"/>
                <a:gd name="connsiteY52" fmla="*/ 402666 h 1515883"/>
                <a:gd name="connsiteX53" fmla="*/ 666482 w 1554520"/>
                <a:gd name="connsiteY53" fmla="*/ 405684 h 1515883"/>
                <a:gd name="connsiteX54" fmla="*/ 668293 w 1554520"/>
                <a:gd name="connsiteY54" fmla="*/ 413533 h 1515883"/>
                <a:gd name="connsiteX55" fmla="*/ 675537 w 1554520"/>
                <a:gd name="connsiteY55" fmla="*/ 418362 h 1515883"/>
                <a:gd name="connsiteX56" fmla="*/ 677952 w 1554520"/>
                <a:gd name="connsiteY56" fmla="*/ 421984 h 1515883"/>
                <a:gd name="connsiteX57" fmla="*/ 686404 w 1554520"/>
                <a:gd name="connsiteY57" fmla="*/ 419570 h 1515883"/>
                <a:gd name="connsiteX58" fmla="*/ 691233 w 1554520"/>
                <a:gd name="connsiteY58" fmla="*/ 420777 h 1515883"/>
                <a:gd name="connsiteX59" fmla="*/ 696063 w 1554520"/>
                <a:gd name="connsiteY59" fmla="*/ 424399 h 1515883"/>
                <a:gd name="connsiteX60" fmla="*/ 698478 w 1554520"/>
                <a:gd name="connsiteY60" fmla="*/ 431040 h 1515883"/>
                <a:gd name="connsiteX61" fmla="*/ 705722 w 1554520"/>
                <a:gd name="connsiteY61" fmla="*/ 436473 h 1515883"/>
                <a:gd name="connsiteX62" fmla="*/ 708741 w 1554520"/>
                <a:gd name="connsiteY62" fmla="*/ 434662 h 1515883"/>
                <a:gd name="connsiteX63" fmla="*/ 705118 w 1554520"/>
                <a:gd name="connsiteY63" fmla="*/ 413533 h 1515883"/>
                <a:gd name="connsiteX64" fmla="*/ 712363 w 1554520"/>
                <a:gd name="connsiteY64" fmla="*/ 407496 h 1515883"/>
                <a:gd name="connsiteX65" fmla="*/ 718400 w 1554520"/>
                <a:gd name="connsiteY65" fmla="*/ 408099 h 1515883"/>
                <a:gd name="connsiteX66" fmla="*/ 722626 w 1554520"/>
                <a:gd name="connsiteY66" fmla="*/ 410514 h 1515883"/>
                <a:gd name="connsiteX67" fmla="*/ 720814 w 1554520"/>
                <a:gd name="connsiteY67" fmla="*/ 414740 h 1515883"/>
                <a:gd name="connsiteX68" fmla="*/ 726248 w 1554520"/>
                <a:gd name="connsiteY68" fmla="*/ 416551 h 1515883"/>
                <a:gd name="connsiteX69" fmla="*/ 727455 w 1554520"/>
                <a:gd name="connsiteY69" fmla="*/ 419570 h 1515883"/>
                <a:gd name="connsiteX70" fmla="*/ 735303 w 1554520"/>
                <a:gd name="connsiteY70" fmla="*/ 420777 h 1515883"/>
                <a:gd name="connsiteX71" fmla="*/ 738925 w 1554520"/>
                <a:gd name="connsiteY71" fmla="*/ 418966 h 1515883"/>
                <a:gd name="connsiteX72" fmla="*/ 741340 w 1554520"/>
                <a:gd name="connsiteY72" fmla="*/ 424399 h 1515883"/>
                <a:gd name="connsiteX73" fmla="*/ 740737 w 1554520"/>
                <a:gd name="connsiteY73" fmla="*/ 428021 h 1515883"/>
                <a:gd name="connsiteX74" fmla="*/ 743151 w 1554520"/>
                <a:gd name="connsiteY74" fmla="*/ 432247 h 1515883"/>
                <a:gd name="connsiteX75" fmla="*/ 748585 w 1554520"/>
                <a:gd name="connsiteY75" fmla="*/ 436473 h 1515883"/>
                <a:gd name="connsiteX76" fmla="*/ 753414 w 1554520"/>
                <a:gd name="connsiteY76" fmla="*/ 435266 h 1515883"/>
                <a:gd name="connsiteX77" fmla="*/ 759451 w 1554520"/>
                <a:gd name="connsiteY77" fmla="*/ 437077 h 1515883"/>
                <a:gd name="connsiteX78" fmla="*/ 760055 w 1554520"/>
                <a:gd name="connsiteY78" fmla="*/ 440699 h 1515883"/>
                <a:gd name="connsiteX79" fmla="*/ 764281 w 1554520"/>
                <a:gd name="connsiteY79" fmla="*/ 442510 h 1515883"/>
                <a:gd name="connsiteX80" fmla="*/ 763073 w 1554520"/>
                <a:gd name="connsiteY80" fmla="*/ 445528 h 1515883"/>
                <a:gd name="connsiteX81" fmla="*/ 769110 w 1554520"/>
                <a:gd name="connsiteY81" fmla="*/ 447340 h 1515883"/>
                <a:gd name="connsiteX82" fmla="*/ 777562 w 1554520"/>
                <a:gd name="connsiteY82" fmla="*/ 453377 h 1515883"/>
                <a:gd name="connsiteX83" fmla="*/ 781788 w 1554520"/>
                <a:gd name="connsiteY83" fmla="*/ 450358 h 1515883"/>
                <a:gd name="connsiteX84" fmla="*/ 788429 w 1554520"/>
                <a:gd name="connsiteY84" fmla="*/ 452773 h 1515883"/>
                <a:gd name="connsiteX85" fmla="*/ 787221 w 1554520"/>
                <a:gd name="connsiteY85" fmla="*/ 455791 h 1515883"/>
                <a:gd name="connsiteX86" fmla="*/ 787825 w 1554520"/>
                <a:gd name="connsiteY86" fmla="*/ 460621 h 1515883"/>
                <a:gd name="connsiteX87" fmla="*/ 795673 w 1554520"/>
                <a:gd name="connsiteY87" fmla="*/ 463036 h 1515883"/>
                <a:gd name="connsiteX88" fmla="*/ 802917 w 1554520"/>
                <a:gd name="connsiteY88" fmla="*/ 467865 h 1515883"/>
                <a:gd name="connsiteX89" fmla="*/ 807143 w 1554520"/>
                <a:gd name="connsiteY89" fmla="*/ 463036 h 1515883"/>
                <a:gd name="connsiteX90" fmla="*/ 810162 w 1554520"/>
                <a:gd name="connsiteY90" fmla="*/ 467262 h 1515883"/>
                <a:gd name="connsiteX91" fmla="*/ 814388 w 1554520"/>
                <a:gd name="connsiteY91" fmla="*/ 469676 h 1515883"/>
                <a:gd name="connsiteX92" fmla="*/ 816802 w 1554520"/>
                <a:gd name="connsiteY92" fmla="*/ 473299 h 1515883"/>
                <a:gd name="connsiteX93" fmla="*/ 824047 w 1554520"/>
                <a:gd name="connsiteY93" fmla="*/ 479336 h 1515883"/>
                <a:gd name="connsiteX94" fmla="*/ 850609 w 1554520"/>
                <a:gd name="connsiteY94" fmla="*/ 485373 h 1515883"/>
                <a:gd name="connsiteX95" fmla="*/ 855439 w 1554520"/>
                <a:gd name="connsiteY95" fmla="*/ 493824 h 1515883"/>
                <a:gd name="connsiteX96" fmla="*/ 855439 w 1554520"/>
                <a:gd name="connsiteY96" fmla="*/ 501672 h 1515883"/>
                <a:gd name="connsiteX97" fmla="*/ 865098 w 1554520"/>
                <a:gd name="connsiteY97" fmla="*/ 514350 h 1515883"/>
                <a:gd name="connsiteX98" fmla="*/ 873550 w 1554520"/>
                <a:gd name="connsiteY98" fmla="*/ 523405 h 1515883"/>
                <a:gd name="connsiteX99" fmla="*/ 872946 w 1554520"/>
                <a:gd name="connsiteY99" fmla="*/ 538498 h 1515883"/>
                <a:gd name="connsiteX100" fmla="*/ 875965 w 1554520"/>
                <a:gd name="connsiteY100" fmla="*/ 536687 h 1515883"/>
                <a:gd name="connsiteX101" fmla="*/ 883813 w 1554520"/>
                <a:gd name="connsiteY101" fmla="*/ 536083 h 1515883"/>
                <a:gd name="connsiteX102" fmla="*/ 884416 w 1554520"/>
                <a:gd name="connsiteY102" fmla="*/ 528235 h 1515883"/>
                <a:gd name="connsiteX103" fmla="*/ 892265 w 1554520"/>
                <a:gd name="connsiteY103" fmla="*/ 528839 h 1515883"/>
                <a:gd name="connsiteX104" fmla="*/ 899509 w 1554520"/>
                <a:gd name="connsiteY104" fmla="*/ 531857 h 1515883"/>
                <a:gd name="connsiteX105" fmla="*/ 900113 w 1554520"/>
                <a:gd name="connsiteY105" fmla="*/ 536687 h 1515883"/>
                <a:gd name="connsiteX106" fmla="*/ 907357 w 1554520"/>
                <a:gd name="connsiteY106" fmla="*/ 542120 h 1515883"/>
                <a:gd name="connsiteX107" fmla="*/ 906150 w 1554520"/>
                <a:gd name="connsiteY107" fmla="*/ 549968 h 1515883"/>
                <a:gd name="connsiteX108" fmla="*/ 920035 w 1554520"/>
                <a:gd name="connsiteY108" fmla="*/ 557816 h 1515883"/>
                <a:gd name="connsiteX109" fmla="*/ 939957 w 1554520"/>
                <a:gd name="connsiteY109" fmla="*/ 571098 h 1515883"/>
                <a:gd name="connsiteX110" fmla="*/ 952031 w 1554520"/>
                <a:gd name="connsiteY110" fmla="*/ 572909 h 1515883"/>
                <a:gd name="connsiteX111" fmla="*/ 973160 w 1554520"/>
                <a:gd name="connsiteY111" fmla="*/ 592227 h 1515883"/>
                <a:gd name="connsiteX112" fmla="*/ 979197 w 1554520"/>
                <a:gd name="connsiteY112" fmla="*/ 593434 h 1515883"/>
                <a:gd name="connsiteX113" fmla="*/ 987649 w 1554520"/>
                <a:gd name="connsiteY113" fmla="*/ 600075 h 1515883"/>
                <a:gd name="connsiteX114" fmla="*/ 993082 w 1554520"/>
                <a:gd name="connsiteY114" fmla="*/ 603697 h 1515883"/>
                <a:gd name="connsiteX115" fmla="*/ 998515 w 1554520"/>
                <a:gd name="connsiteY115" fmla="*/ 602490 h 1515883"/>
                <a:gd name="connsiteX116" fmla="*/ 997912 w 1554520"/>
                <a:gd name="connsiteY116" fmla="*/ 598868 h 1515883"/>
                <a:gd name="connsiteX117" fmla="*/ 1006967 w 1554520"/>
                <a:gd name="connsiteY117" fmla="*/ 586190 h 1515883"/>
                <a:gd name="connsiteX118" fmla="*/ 1011797 w 1554520"/>
                <a:gd name="connsiteY118" fmla="*/ 586190 h 1515883"/>
                <a:gd name="connsiteX119" fmla="*/ 1028096 w 1554520"/>
                <a:gd name="connsiteY119" fmla="*/ 587397 h 1515883"/>
                <a:gd name="connsiteX120" fmla="*/ 1032322 w 1554520"/>
                <a:gd name="connsiteY120" fmla="*/ 594038 h 1515883"/>
                <a:gd name="connsiteX121" fmla="*/ 1038963 w 1554520"/>
                <a:gd name="connsiteY121" fmla="*/ 601282 h 1515883"/>
                <a:gd name="connsiteX122" fmla="*/ 1045000 w 1554520"/>
                <a:gd name="connsiteY122" fmla="*/ 600679 h 1515883"/>
                <a:gd name="connsiteX123" fmla="*/ 1056470 w 1554520"/>
                <a:gd name="connsiteY123" fmla="*/ 606112 h 1515883"/>
                <a:gd name="connsiteX124" fmla="*/ 1061300 w 1554520"/>
                <a:gd name="connsiteY124" fmla="*/ 611545 h 1515883"/>
                <a:gd name="connsiteX125" fmla="*/ 1065526 w 1554520"/>
                <a:gd name="connsiteY125" fmla="*/ 613960 h 1515883"/>
                <a:gd name="connsiteX126" fmla="*/ 1075789 w 1554520"/>
                <a:gd name="connsiteY126" fmla="*/ 622412 h 1515883"/>
                <a:gd name="connsiteX127" fmla="*/ 1089070 w 1554520"/>
                <a:gd name="connsiteY127" fmla="*/ 629656 h 1515883"/>
                <a:gd name="connsiteX128" fmla="*/ 1096314 w 1554520"/>
                <a:gd name="connsiteY128" fmla="*/ 638712 h 1515883"/>
                <a:gd name="connsiteX129" fmla="*/ 1105973 w 1554520"/>
                <a:gd name="connsiteY129" fmla="*/ 644145 h 1515883"/>
                <a:gd name="connsiteX130" fmla="*/ 1110803 w 1554520"/>
                <a:gd name="connsiteY130" fmla="*/ 644749 h 1515883"/>
                <a:gd name="connsiteX131" fmla="*/ 1119858 w 1554520"/>
                <a:gd name="connsiteY131" fmla="*/ 641730 h 1515883"/>
                <a:gd name="connsiteX132" fmla="*/ 1125292 w 1554520"/>
                <a:gd name="connsiteY132" fmla="*/ 642938 h 1515883"/>
                <a:gd name="connsiteX133" fmla="*/ 1137969 w 1554520"/>
                <a:gd name="connsiteY133" fmla="*/ 638108 h 1515883"/>
                <a:gd name="connsiteX134" fmla="*/ 1140988 w 1554520"/>
                <a:gd name="connsiteY134" fmla="*/ 638712 h 1515883"/>
                <a:gd name="connsiteX135" fmla="*/ 1150647 w 1554520"/>
                <a:gd name="connsiteY135" fmla="*/ 635693 h 1515883"/>
                <a:gd name="connsiteX136" fmla="*/ 1159099 w 1554520"/>
                <a:gd name="connsiteY136" fmla="*/ 635693 h 1515883"/>
                <a:gd name="connsiteX137" fmla="*/ 1161513 w 1554520"/>
                <a:gd name="connsiteY137" fmla="*/ 642334 h 1515883"/>
                <a:gd name="connsiteX138" fmla="*/ 1160910 w 1554520"/>
                <a:gd name="connsiteY138" fmla="*/ 648371 h 1515883"/>
                <a:gd name="connsiteX139" fmla="*/ 1165739 w 1554520"/>
                <a:gd name="connsiteY139" fmla="*/ 653200 h 1515883"/>
                <a:gd name="connsiteX140" fmla="*/ 1164532 w 1554520"/>
                <a:gd name="connsiteY140" fmla="*/ 658634 h 1515883"/>
                <a:gd name="connsiteX141" fmla="*/ 1169362 w 1554520"/>
                <a:gd name="connsiteY141" fmla="*/ 665274 h 1515883"/>
                <a:gd name="connsiteX142" fmla="*/ 1165739 w 1554520"/>
                <a:gd name="connsiteY142" fmla="*/ 674933 h 1515883"/>
                <a:gd name="connsiteX143" fmla="*/ 1168154 w 1554520"/>
                <a:gd name="connsiteY143" fmla="*/ 680970 h 1515883"/>
                <a:gd name="connsiteX144" fmla="*/ 1165136 w 1554520"/>
                <a:gd name="connsiteY144" fmla="*/ 685196 h 1515883"/>
                <a:gd name="connsiteX145" fmla="*/ 1179021 w 1554520"/>
                <a:gd name="connsiteY145" fmla="*/ 687007 h 1515883"/>
                <a:gd name="connsiteX146" fmla="*/ 1185661 w 1554520"/>
                <a:gd name="connsiteY146" fmla="*/ 685800 h 1515883"/>
                <a:gd name="connsiteX147" fmla="*/ 1192906 w 1554520"/>
                <a:gd name="connsiteY147" fmla="*/ 686404 h 1515883"/>
                <a:gd name="connsiteX148" fmla="*/ 1204980 w 1554520"/>
                <a:gd name="connsiteY148" fmla="*/ 685800 h 1515883"/>
                <a:gd name="connsiteX149" fmla="*/ 1210413 w 1554520"/>
                <a:gd name="connsiteY149" fmla="*/ 693648 h 1515883"/>
                <a:gd name="connsiteX150" fmla="*/ 1226713 w 1554520"/>
                <a:gd name="connsiteY150" fmla="*/ 697874 h 1515883"/>
                <a:gd name="connsiteX151" fmla="*/ 1253879 w 1554520"/>
                <a:gd name="connsiteY151" fmla="*/ 696063 h 1515883"/>
                <a:gd name="connsiteX152" fmla="*/ 1258709 w 1554520"/>
                <a:gd name="connsiteY152" fmla="*/ 696667 h 1515883"/>
                <a:gd name="connsiteX153" fmla="*/ 1262934 w 1554520"/>
                <a:gd name="connsiteY153" fmla="*/ 703307 h 1515883"/>
                <a:gd name="connsiteX154" fmla="*/ 1275612 w 1554520"/>
                <a:gd name="connsiteY154" fmla="*/ 712966 h 1515883"/>
                <a:gd name="connsiteX155" fmla="*/ 1274405 w 1554520"/>
                <a:gd name="connsiteY155" fmla="*/ 717192 h 1515883"/>
                <a:gd name="connsiteX156" fmla="*/ 1280442 w 1554520"/>
                <a:gd name="connsiteY156" fmla="*/ 724437 h 1515883"/>
                <a:gd name="connsiteX157" fmla="*/ 1288290 w 1554520"/>
                <a:gd name="connsiteY157" fmla="*/ 725040 h 1515883"/>
                <a:gd name="connsiteX158" fmla="*/ 1292516 w 1554520"/>
                <a:gd name="connsiteY158" fmla="*/ 723229 h 1515883"/>
                <a:gd name="connsiteX159" fmla="*/ 1299760 w 1554520"/>
                <a:gd name="connsiteY159" fmla="*/ 714777 h 1515883"/>
                <a:gd name="connsiteX160" fmla="*/ 1299156 w 1554520"/>
                <a:gd name="connsiteY160" fmla="*/ 711759 h 1515883"/>
                <a:gd name="connsiteX161" fmla="*/ 1303382 w 1554520"/>
                <a:gd name="connsiteY161" fmla="*/ 708137 h 1515883"/>
                <a:gd name="connsiteX162" fmla="*/ 1298553 w 1554520"/>
                <a:gd name="connsiteY162" fmla="*/ 699685 h 1515883"/>
                <a:gd name="connsiteX163" fmla="*/ 1302779 w 1554520"/>
                <a:gd name="connsiteY163" fmla="*/ 696063 h 1515883"/>
                <a:gd name="connsiteX164" fmla="*/ 1299760 w 1554520"/>
                <a:gd name="connsiteY164" fmla="*/ 690630 h 1515883"/>
                <a:gd name="connsiteX165" fmla="*/ 1346245 w 1554520"/>
                <a:gd name="connsiteY165" fmla="*/ 693044 h 1515883"/>
                <a:gd name="connsiteX166" fmla="*/ 1390918 w 1554520"/>
                <a:gd name="connsiteY166" fmla="*/ 715985 h 1515883"/>
                <a:gd name="connsiteX167" fmla="*/ 1396352 w 1554520"/>
                <a:gd name="connsiteY167" fmla="*/ 720814 h 1515883"/>
                <a:gd name="connsiteX168" fmla="*/ 1394541 w 1554520"/>
                <a:gd name="connsiteY168" fmla="*/ 724437 h 1515883"/>
                <a:gd name="connsiteX169" fmla="*/ 1390315 w 1554520"/>
                <a:gd name="connsiteY169" fmla="*/ 726248 h 1515883"/>
                <a:gd name="connsiteX170" fmla="*/ 1395748 w 1554520"/>
                <a:gd name="connsiteY170" fmla="*/ 729870 h 1515883"/>
                <a:gd name="connsiteX171" fmla="*/ 1402389 w 1554520"/>
                <a:gd name="connsiteY171" fmla="*/ 726248 h 1515883"/>
                <a:gd name="connsiteX172" fmla="*/ 1406615 w 1554520"/>
                <a:gd name="connsiteY172" fmla="*/ 725644 h 1515883"/>
                <a:gd name="connsiteX173" fmla="*/ 1409633 w 1554520"/>
                <a:gd name="connsiteY173" fmla="*/ 728662 h 1515883"/>
                <a:gd name="connsiteX174" fmla="*/ 1408426 w 1554520"/>
                <a:gd name="connsiteY174" fmla="*/ 734096 h 1515883"/>
                <a:gd name="connsiteX175" fmla="*/ 1404200 w 1554520"/>
                <a:gd name="connsiteY175" fmla="*/ 737718 h 1515883"/>
                <a:gd name="connsiteX176" fmla="*/ 1405407 w 1554520"/>
                <a:gd name="connsiteY176" fmla="*/ 743755 h 1515883"/>
                <a:gd name="connsiteX177" fmla="*/ 1406615 w 1554520"/>
                <a:gd name="connsiteY177" fmla="*/ 744359 h 1515883"/>
                <a:gd name="connsiteX178" fmla="*/ 1414463 w 1554520"/>
                <a:gd name="connsiteY178" fmla="*/ 746773 h 1515883"/>
                <a:gd name="connsiteX179" fmla="*/ 1417481 w 1554520"/>
                <a:gd name="connsiteY179" fmla="*/ 749188 h 1515883"/>
                <a:gd name="connsiteX180" fmla="*/ 1418085 w 1554520"/>
                <a:gd name="connsiteY180" fmla="*/ 750999 h 1515883"/>
                <a:gd name="connsiteX181" fmla="*/ 1420500 w 1554520"/>
                <a:gd name="connsiteY181" fmla="*/ 754622 h 1515883"/>
                <a:gd name="connsiteX182" fmla="*/ 1422311 w 1554520"/>
                <a:gd name="connsiteY182" fmla="*/ 760055 h 1515883"/>
                <a:gd name="connsiteX183" fmla="*/ 1422311 w 1554520"/>
                <a:gd name="connsiteY183" fmla="*/ 760658 h 1515883"/>
                <a:gd name="connsiteX184" fmla="*/ 1418689 w 1554520"/>
                <a:gd name="connsiteY184" fmla="*/ 763677 h 1515883"/>
                <a:gd name="connsiteX185" fmla="*/ 1415066 w 1554520"/>
                <a:gd name="connsiteY185" fmla="*/ 769110 h 1515883"/>
                <a:gd name="connsiteX186" fmla="*/ 1415670 w 1554520"/>
                <a:gd name="connsiteY186" fmla="*/ 771525 h 1515883"/>
                <a:gd name="connsiteX187" fmla="*/ 1415066 w 1554520"/>
                <a:gd name="connsiteY187" fmla="*/ 772732 h 1515883"/>
                <a:gd name="connsiteX188" fmla="*/ 1413255 w 1554520"/>
                <a:gd name="connsiteY188" fmla="*/ 773940 h 1515883"/>
                <a:gd name="connsiteX189" fmla="*/ 1413255 w 1554520"/>
                <a:gd name="connsiteY189" fmla="*/ 778166 h 1515883"/>
                <a:gd name="connsiteX190" fmla="*/ 1413255 w 1554520"/>
                <a:gd name="connsiteY190" fmla="*/ 781184 h 1515883"/>
                <a:gd name="connsiteX191" fmla="*/ 1414463 w 1554520"/>
                <a:gd name="connsiteY191" fmla="*/ 781788 h 1515883"/>
                <a:gd name="connsiteX192" fmla="*/ 1421103 w 1554520"/>
                <a:gd name="connsiteY192" fmla="*/ 780580 h 1515883"/>
                <a:gd name="connsiteX193" fmla="*/ 1426537 w 1554520"/>
                <a:gd name="connsiteY193" fmla="*/ 777562 h 1515883"/>
                <a:gd name="connsiteX194" fmla="*/ 1428348 w 1554520"/>
                <a:gd name="connsiteY194" fmla="*/ 778769 h 1515883"/>
                <a:gd name="connsiteX195" fmla="*/ 1429555 w 1554520"/>
                <a:gd name="connsiteY195" fmla="*/ 780580 h 1515883"/>
                <a:gd name="connsiteX196" fmla="*/ 1428951 w 1554520"/>
                <a:gd name="connsiteY196" fmla="*/ 782392 h 1515883"/>
                <a:gd name="connsiteX197" fmla="*/ 1423518 w 1554520"/>
                <a:gd name="connsiteY197" fmla="*/ 786014 h 1515883"/>
                <a:gd name="connsiteX198" fmla="*/ 1430159 w 1554520"/>
                <a:gd name="connsiteY198" fmla="*/ 791447 h 1515883"/>
                <a:gd name="connsiteX199" fmla="*/ 1432574 w 1554520"/>
                <a:gd name="connsiteY199" fmla="*/ 791447 h 1515883"/>
                <a:gd name="connsiteX200" fmla="*/ 1432574 w 1554520"/>
                <a:gd name="connsiteY200" fmla="*/ 797484 h 1515883"/>
                <a:gd name="connsiteX201" fmla="*/ 1434385 w 1554520"/>
                <a:gd name="connsiteY201" fmla="*/ 801106 h 1515883"/>
                <a:gd name="connsiteX202" fmla="*/ 1435592 w 1554520"/>
                <a:gd name="connsiteY202" fmla="*/ 804125 h 1515883"/>
                <a:gd name="connsiteX203" fmla="*/ 1433177 w 1554520"/>
                <a:gd name="connsiteY203" fmla="*/ 805332 h 1515883"/>
                <a:gd name="connsiteX204" fmla="*/ 1434385 w 1554520"/>
                <a:gd name="connsiteY204" fmla="*/ 806540 h 1515883"/>
                <a:gd name="connsiteX205" fmla="*/ 1433781 w 1554520"/>
                <a:gd name="connsiteY205" fmla="*/ 809558 h 1515883"/>
                <a:gd name="connsiteX206" fmla="*/ 1434988 w 1554520"/>
                <a:gd name="connsiteY206" fmla="*/ 810765 h 1515883"/>
                <a:gd name="connsiteX207" fmla="*/ 1433177 w 1554520"/>
                <a:gd name="connsiteY207" fmla="*/ 811973 h 1515883"/>
                <a:gd name="connsiteX208" fmla="*/ 1432574 w 1554520"/>
                <a:gd name="connsiteY208" fmla="*/ 813784 h 1515883"/>
                <a:gd name="connsiteX209" fmla="*/ 1431970 w 1554520"/>
                <a:gd name="connsiteY209" fmla="*/ 813784 h 1515883"/>
                <a:gd name="connsiteX210" fmla="*/ 1430763 w 1554520"/>
                <a:gd name="connsiteY210" fmla="*/ 814991 h 1515883"/>
                <a:gd name="connsiteX211" fmla="*/ 1431366 w 1554520"/>
                <a:gd name="connsiteY211" fmla="*/ 815595 h 1515883"/>
                <a:gd name="connsiteX212" fmla="*/ 1434988 w 1554520"/>
                <a:gd name="connsiteY212" fmla="*/ 818010 h 1515883"/>
                <a:gd name="connsiteX213" fmla="*/ 1435592 w 1554520"/>
                <a:gd name="connsiteY213" fmla="*/ 821632 h 1515883"/>
                <a:gd name="connsiteX214" fmla="*/ 1434385 w 1554520"/>
                <a:gd name="connsiteY214" fmla="*/ 822839 h 1515883"/>
                <a:gd name="connsiteX215" fmla="*/ 1434988 w 1554520"/>
                <a:gd name="connsiteY215" fmla="*/ 824047 h 1515883"/>
                <a:gd name="connsiteX216" fmla="*/ 1435592 w 1554520"/>
                <a:gd name="connsiteY216" fmla="*/ 824650 h 1515883"/>
                <a:gd name="connsiteX217" fmla="*/ 1435592 w 1554520"/>
                <a:gd name="connsiteY217" fmla="*/ 825254 h 1515883"/>
                <a:gd name="connsiteX218" fmla="*/ 1437403 w 1554520"/>
                <a:gd name="connsiteY218" fmla="*/ 827065 h 1515883"/>
                <a:gd name="connsiteX219" fmla="*/ 1441025 w 1554520"/>
                <a:gd name="connsiteY219" fmla="*/ 830084 h 1515883"/>
                <a:gd name="connsiteX220" fmla="*/ 1443440 w 1554520"/>
                <a:gd name="connsiteY220" fmla="*/ 828876 h 1515883"/>
                <a:gd name="connsiteX221" fmla="*/ 1444648 w 1554520"/>
                <a:gd name="connsiteY221" fmla="*/ 830084 h 1515883"/>
                <a:gd name="connsiteX222" fmla="*/ 1445855 w 1554520"/>
                <a:gd name="connsiteY222" fmla="*/ 827669 h 1515883"/>
                <a:gd name="connsiteX223" fmla="*/ 1452496 w 1554520"/>
                <a:gd name="connsiteY223" fmla="*/ 828272 h 1515883"/>
                <a:gd name="connsiteX224" fmla="*/ 1454307 w 1554520"/>
                <a:gd name="connsiteY224" fmla="*/ 828876 h 1515883"/>
                <a:gd name="connsiteX225" fmla="*/ 1454307 w 1554520"/>
                <a:gd name="connsiteY225" fmla="*/ 831291 h 1515883"/>
                <a:gd name="connsiteX226" fmla="*/ 1452496 w 1554520"/>
                <a:gd name="connsiteY226" fmla="*/ 835517 h 1515883"/>
                <a:gd name="connsiteX227" fmla="*/ 1456722 w 1554520"/>
                <a:gd name="connsiteY227" fmla="*/ 839139 h 1515883"/>
                <a:gd name="connsiteX228" fmla="*/ 1460344 w 1554520"/>
                <a:gd name="connsiteY228" fmla="*/ 840346 h 1515883"/>
                <a:gd name="connsiteX229" fmla="*/ 1461551 w 1554520"/>
                <a:gd name="connsiteY229" fmla="*/ 837328 h 1515883"/>
                <a:gd name="connsiteX230" fmla="*/ 1461551 w 1554520"/>
                <a:gd name="connsiteY230" fmla="*/ 836121 h 1515883"/>
                <a:gd name="connsiteX231" fmla="*/ 1468795 w 1554520"/>
                <a:gd name="connsiteY231" fmla="*/ 831895 h 1515883"/>
                <a:gd name="connsiteX232" fmla="*/ 1471210 w 1554520"/>
                <a:gd name="connsiteY232" fmla="*/ 831895 h 1515883"/>
                <a:gd name="connsiteX233" fmla="*/ 1474229 w 1554520"/>
                <a:gd name="connsiteY233" fmla="*/ 833102 h 1515883"/>
                <a:gd name="connsiteX234" fmla="*/ 1476040 w 1554520"/>
                <a:gd name="connsiteY234" fmla="*/ 834309 h 1515883"/>
                <a:gd name="connsiteX235" fmla="*/ 1477247 w 1554520"/>
                <a:gd name="connsiteY235" fmla="*/ 839139 h 1515883"/>
                <a:gd name="connsiteX236" fmla="*/ 1475436 w 1554520"/>
                <a:gd name="connsiteY236" fmla="*/ 843365 h 1515883"/>
                <a:gd name="connsiteX237" fmla="*/ 1476643 w 1554520"/>
                <a:gd name="connsiteY237" fmla="*/ 843365 h 1515883"/>
                <a:gd name="connsiteX238" fmla="*/ 1477247 w 1554520"/>
                <a:gd name="connsiteY238" fmla="*/ 846383 h 1515883"/>
                <a:gd name="connsiteX239" fmla="*/ 1476643 w 1554520"/>
                <a:gd name="connsiteY239" fmla="*/ 850006 h 1515883"/>
                <a:gd name="connsiteX240" fmla="*/ 1474832 w 1554520"/>
                <a:gd name="connsiteY240" fmla="*/ 853628 h 1515883"/>
                <a:gd name="connsiteX241" fmla="*/ 1471814 w 1554520"/>
                <a:gd name="connsiteY241" fmla="*/ 857854 h 1515883"/>
                <a:gd name="connsiteX242" fmla="*/ 1475436 w 1554520"/>
                <a:gd name="connsiteY242" fmla="*/ 863891 h 1515883"/>
                <a:gd name="connsiteX243" fmla="*/ 1477851 w 1554520"/>
                <a:gd name="connsiteY243" fmla="*/ 863287 h 1515883"/>
                <a:gd name="connsiteX244" fmla="*/ 1480265 w 1554520"/>
                <a:gd name="connsiteY244" fmla="*/ 861476 h 1515883"/>
                <a:gd name="connsiteX245" fmla="*/ 1482680 w 1554520"/>
                <a:gd name="connsiteY245" fmla="*/ 859665 h 1515883"/>
                <a:gd name="connsiteX246" fmla="*/ 1486906 w 1554520"/>
                <a:gd name="connsiteY246" fmla="*/ 859061 h 1515883"/>
                <a:gd name="connsiteX247" fmla="*/ 1488717 w 1554520"/>
                <a:gd name="connsiteY247" fmla="*/ 862683 h 1515883"/>
                <a:gd name="connsiteX248" fmla="*/ 1491132 w 1554520"/>
                <a:gd name="connsiteY248" fmla="*/ 867513 h 1515883"/>
                <a:gd name="connsiteX249" fmla="*/ 1492339 w 1554520"/>
                <a:gd name="connsiteY249" fmla="*/ 874153 h 1515883"/>
                <a:gd name="connsiteX250" fmla="*/ 1494754 w 1554520"/>
                <a:gd name="connsiteY250" fmla="*/ 875361 h 1515883"/>
                <a:gd name="connsiteX251" fmla="*/ 1497773 w 1554520"/>
                <a:gd name="connsiteY251" fmla="*/ 875361 h 1515883"/>
                <a:gd name="connsiteX252" fmla="*/ 1500791 w 1554520"/>
                <a:gd name="connsiteY252" fmla="*/ 875965 h 1515883"/>
                <a:gd name="connsiteX253" fmla="*/ 1508639 w 1554520"/>
                <a:gd name="connsiteY253" fmla="*/ 877776 h 1515883"/>
                <a:gd name="connsiteX254" fmla="*/ 1508639 w 1554520"/>
                <a:gd name="connsiteY254" fmla="*/ 884416 h 1515883"/>
                <a:gd name="connsiteX255" fmla="*/ 1511054 w 1554520"/>
                <a:gd name="connsiteY255" fmla="*/ 888039 h 1515883"/>
                <a:gd name="connsiteX256" fmla="*/ 1492339 w 1554520"/>
                <a:gd name="connsiteY256" fmla="*/ 891057 h 1515883"/>
                <a:gd name="connsiteX257" fmla="*/ 1486906 w 1554520"/>
                <a:gd name="connsiteY257" fmla="*/ 890453 h 1515883"/>
                <a:gd name="connsiteX258" fmla="*/ 1481473 w 1554520"/>
                <a:gd name="connsiteY258" fmla="*/ 894679 h 1515883"/>
                <a:gd name="connsiteX259" fmla="*/ 1466984 w 1554520"/>
                <a:gd name="connsiteY259" fmla="*/ 888642 h 1515883"/>
                <a:gd name="connsiteX260" fmla="*/ 1459740 w 1554520"/>
                <a:gd name="connsiteY260" fmla="*/ 888642 h 1515883"/>
                <a:gd name="connsiteX261" fmla="*/ 1456722 w 1554520"/>
                <a:gd name="connsiteY261" fmla="*/ 885624 h 1515883"/>
                <a:gd name="connsiteX262" fmla="*/ 1447062 w 1554520"/>
                <a:gd name="connsiteY262" fmla="*/ 885624 h 1515883"/>
                <a:gd name="connsiteX263" fmla="*/ 1442233 w 1554520"/>
                <a:gd name="connsiteY263" fmla="*/ 885020 h 1515883"/>
                <a:gd name="connsiteX264" fmla="*/ 1442837 w 1554520"/>
                <a:gd name="connsiteY264" fmla="*/ 891661 h 1515883"/>
                <a:gd name="connsiteX265" fmla="*/ 1435592 w 1554520"/>
                <a:gd name="connsiteY265" fmla="*/ 903131 h 1515883"/>
                <a:gd name="connsiteX266" fmla="*/ 1434988 w 1554520"/>
                <a:gd name="connsiteY266" fmla="*/ 907357 h 1515883"/>
                <a:gd name="connsiteX267" fmla="*/ 1425329 w 1554520"/>
                <a:gd name="connsiteY267" fmla="*/ 911583 h 1515883"/>
                <a:gd name="connsiteX268" fmla="*/ 1419896 w 1554520"/>
                <a:gd name="connsiteY268" fmla="*/ 909772 h 1515883"/>
                <a:gd name="connsiteX269" fmla="*/ 1418085 w 1554520"/>
                <a:gd name="connsiteY269" fmla="*/ 914601 h 1515883"/>
                <a:gd name="connsiteX270" fmla="*/ 1410840 w 1554520"/>
                <a:gd name="connsiteY270" fmla="*/ 911583 h 1515883"/>
                <a:gd name="connsiteX271" fmla="*/ 1405407 w 1554520"/>
                <a:gd name="connsiteY271" fmla="*/ 913394 h 1515883"/>
                <a:gd name="connsiteX272" fmla="*/ 1406011 w 1554520"/>
                <a:gd name="connsiteY272" fmla="*/ 915809 h 1515883"/>
                <a:gd name="connsiteX273" fmla="*/ 1405407 w 1554520"/>
                <a:gd name="connsiteY273" fmla="*/ 929090 h 1515883"/>
                <a:gd name="connsiteX274" fmla="*/ 1414463 w 1554520"/>
                <a:gd name="connsiteY274" fmla="*/ 931505 h 1515883"/>
                <a:gd name="connsiteX275" fmla="*/ 1421707 w 1554520"/>
                <a:gd name="connsiteY275" fmla="*/ 932108 h 1515883"/>
                <a:gd name="connsiteX276" fmla="*/ 1423518 w 1554520"/>
                <a:gd name="connsiteY276" fmla="*/ 929694 h 1515883"/>
                <a:gd name="connsiteX277" fmla="*/ 1428951 w 1554520"/>
                <a:gd name="connsiteY277" fmla="*/ 930901 h 1515883"/>
                <a:gd name="connsiteX278" fmla="*/ 1428951 w 1554520"/>
                <a:gd name="connsiteY278" fmla="*/ 933316 h 1515883"/>
                <a:gd name="connsiteX279" fmla="*/ 1433177 w 1554520"/>
                <a:gd name="connsiteY279" fmla="*/ 938749 h 1515883"/>
                <a:gd name="connsiteX280" fmla="*/ 1436800 w 1554520"/>
                <a:gd name="connsiteY280" fmla="*/ 939956 h 1515883"/>
                <a:gd name="connsiteX281" fmla="*/ 1438007 w 1554520"/>
                <a:gd name="connsiteY281" fmla="*/ 942371 h 1515883"/>
                <a:gd name="connsiteX282" fmla="*/ 1449477 w 1554520"/>
                <a:gd name="connsiteY282" fmla="*/ 943579 h 1515883"/>
                <a:gd name="connsiteX283" fmla="*/ 1460947 w 1554520"/>
                <a:gd name="connsiteY283" fmla="*/ 946597 h 1515883"/>
                <a:gd name="connsiteX284" fmla="*/ 1459740 w 1554520"/>
                <a:gd name="connsiteY284" fmla="*/ 954445 h 1515883"/>
                <a:gd name="connsiteX285" fmla="*/ 1462758 w 1554520"/>
                <a:gd name="connsiteY285" fmla="*/ 959275 h 1515883"/>
                <a:gd name="connsiteX286" fmla="*/ 1460947 w 1554520"/>
                <a:gd name="connsiteY286" fmla="*/ 962293 h 1515883"/>
                <a:gd name="connsiteX287" fmla="*/ 1460344 w 1554520"/>
                <a:gd name="connsiteY287" fmla="*/ 969538 h 1515883"/>
                <a:gd name="connsiteX288" fmla="*/ 1457929 w 1554520"/>
                <a:gd name="connsiteY288" fmla="*/ 972556 h 1515883"/>
                <a:gd name="connsiteX289" fmla="*/ 1448874 w 1554520"/>
                <a:gd name="connsiteY289" fmla="*/ 971952 h 1515883"/>
                <a:gd name="connsiteX290" fmla="*/ 1448270 w 1554520"/>
                <a:gd name="connsiteY290" fmla="*/ 976782 h 1515883"/>
                <a:gd name="connsiteX291" fmla="*/ 1444648 w 1554520"/>
                <a:gd name="connsiteY291" fmla="*/ 977386 h 1515883"/>
                <a:gd name="connsiteX292" fmla="*/ 1440422 w 1554520"/>
                <a:gd name="connsiteY292" fmla="*/ 980404 h 1515883"/>
                <a:gd name="connsiteX293" fmla="*/ 1432574 w 1554520"/>
                <a:gd name="connsiteY293" fmla="*/ 979197 h 1515883"/>
                <a:gd name="connsiteX294" fmla="*/ 1425933 w 1554520"/>
                <a:gd name="connsiteY294" fmla="*/ 988856 h 1515883"/>
                <a:gd name="connsiteX295" fmla="*/ 1425933 w 1554520"/>
                <a:gd name="connsiteY295" fmla="*/ 991271 h 1515883"/>
                <a:gd name="connsiteX296" fmla="*/ 1431366 w 1554520"/>
                <a:gd name="connsiteY296" fmla="*/ 994893 h 1515883"/>
                <a:gd name="connsiteX297" fmla="*/ 1428951 w 1554520"/>
                <a:gd name="connsiteY297" fmla="*/ 999119 h 1515883"/>
                <a:gd name="connsiteX298" fmla="*/ 1434385 w 1554520"/>
                <a:gd name="connsiteY298" fmla="*/ 1002137 h 1515883"/>
                <a:gd name="connsiteX299" fmla="*/ 1435592 w 1554520"/>
                <a:gd name="connsiteY299" fmla="*/ 1009382 h 1515883"/>
                <a:gd name="connsiteX300" fmla="*/ 1444044 w 1554520"/>
                <a:gd name="connsiteY300" fmla="*/ 1009985 h 1515883"/>
                <a:gd name="connsiteX301" fmla="*/ 1449477 w 1554520"/>
                <a:gd name="connsiteY301" fmla="*/ 1014815 h 1515883"/>
                <a:gd name="connsiteX302" fmla="*/ 1453703 w 1554520"/>
                <a:gd name="connsiteY302" fmla="*/ 1021456 h 1515883"/>
                <a:gd name="connsiteX303" fmla="*/ 1459740 w 1554520"/>
                <a:gd name="connsiteY303" fmla="*/ 1026285 h 1515883"/>
                <a:gd name="connsiteX304" fmla="*/ 1460947 w 1554520"/>
                <a:gd name="connsiteY304" fmla="*/ 1032322 h 1515883"/>
                <a:gd name="connsiteX305" fmla="*/ 1465173 w 1554520"/>
                <a:gd name="connsiteY305" fmla="*/ 1034737 h 1515883"/>
                <a:gd name="connsiteX306" fmla="*/ 1466984 w 1554520"/>
                <a:gd name="connsiteY306" fmla="*/ 1032322 h 1515883"/>
                <a:gd name="connsiteX307" fmla="*/ 1474832 w 1554520"/>
                <a:gd name="connsiteY307" fmla="*/ 1035944 h 1515883"/>
                <a:gd name="connsiteX308" fmla="*/ 1485699 w 1554520"/>
                <a:gd name="connsiteY308" fmla="*/ 1044396 h 1515883"/>
                <a:gd name="connsiteX309" fmla="*/ 1489925 w 1554520"/>
                <a:gd name="connsiteY309" fmla="*/ 1044396 h 1515883"/>
                <a:gd name="connsiteX310" fmla="*/ 1497773 w 1554520"/>
                <a:gd name="connsiteY310" fmla="*/ 1041378 h 1515883"/>
                <a:gd name="connsiteX311" fmla="*/ 1505017 w 1554520"/>
                <a:gd name="connsiteY311" fmla="*/ 1046207 h 1515883"/>
                <a:gd name="connsiteX312" fmla="*/ 1509847 w 1554520"/>
                <a:gd name="connsiteY312" fmla="*/ 1048018 h 1515883"/>
                <a:gd name="connsiteX313" fmla="*/ 1514073 w 1554520"/>
                <a:gd name="connsiteY313" fmla="*/ 1057074 h 1515883"/>
                <a:gd name="connsiteX314" fmla="*/ 1525543 w 1554520"/>
                <a:gd name="connsiteY314" fmla="*/ 1057677 h 1515883"/>
                <a:gd name="connsiteX315" fmla="*/ 1529769 w 1554520"/>
                <a:gd name="connsiteY315" fmla="*/ 1061300 h 1515883"/>
                <a:gd name="connsiteX316" fmla="*/ 1534598 w 1554520"/>
                <a:gd name="connsiteY316" fmla="*/ 1060092 h 1515883"/>
                <a:gd name="connsiteX317" fmla="*/ 1533995 w 1554520"/>
                <a:gd name="connsiteY317" fmla="*/ 1070355 h 1515883"/>
                <a:gd name="connsiteX318" fmla="*/ 1538221 w 1554520"/>
                <a:gd name="connsiteY318" fmla="*/ 1068544 h 1515883"/>
                <a:gd name="connsiteX319" fmla="*/ 1546672 w 1554520"/>
                <a:gd name="connsiteY319" fmla="*/ 1073374 h 1515883"/>
                <a:gd name="connsiteX320" fmla="*/ 1553313 w 1554520"/>
                <a:gd name="connsiteY320" fmla="*/ 1080014 h 1515883"/>
                <a:gd name="connsiteX321" fmla="*/ 1549087 w 1554520"/>
                <a:gd name="connsiteY321" fmla="*/ 1087259 h 1515883"/>
                <a:gd name="connsiteX322" fmla="*/ 1554521 w 1554520"/>
                <a:gd name="connsiteY322" fmla="*/ 1091484 h 1515883"/>
                <a:gd name="connsiteX323" fmla="*/ 1551502 w 1554520"/>
                <a:gd name="connsiteY323" fmla="*/ 1093899 h 1515883"/>
                <a:gd name="connsiteX324" fmla="*/ 1548484 w 1554520"/>
                <a:gd name="connsiteY324" fmla="*/ 1092088 h 1515883"/>
                <a:gd name="connsiteX325" fmla="*/ 1540032 w 1554520"/>
                <a:gd name="connsiteY325" fmla="*/ 1092692 h 1515883"/>
                <a:gd name="connsiteX326" fmla="*/ 1540635 w 1554520"/>
                <a:gd name="connsiteY326" fmla="*/ 1100540 h 1515883"/>
                <a:gd name="connsiteX327" fmla="*/ 1539428 w 1554520"/>
                <a:gd name="connsiteY327" fmla="*/ 1104766 h 1515883"/>
                <a:gd name="connsiteX328" fmla="*/ 1535202 w 1554520"/>
                <a:gd name="connsiteY328" fmla="*/ 1102351 h 1515883"/>
                <a:gd name="connsiteX329" fmla="*/ 1531580 w 1554520"/>
                <a:gd name="connsiteY329" fmla="*/ 1105973 h 1515883"/>
                <a:gd name="connsiteX330" fmla="*/ 1526147 w 1554520"/>
                <a:gd name="connsiteY330" fmla="*/ 1102955 h 1515883"/>
                <a:gd name="connsiteX331" fmla="*/ 1521317 w 1554520"/>
                <a:gd name="connsiteY331" fmla="*/ 1104162 h 1515883"/>
                <a:gd name="connsiteX332" fmla="*/ 1517695 w 1554520"/>
                <a:gd name="connsiteY332" fmla="*/ 1097521 h 1515883"/>
                <a:gd name="connsiteX333" fmla="*/ 1512865 w 1554520"/>
                <a:gd name="connsiteY333" fmla="*/ 1098125 h 1515883"/>
                <a:gd name="connsiteX334" fmla="*/ 1512865 w 1554520"/>
                <a:gd name="connsiteY334" fmla="*/ 1102351 h 1515883"/>
                <a:gd name="connsiteX335" fmla="*/ 1508036 w 1554520"/>
                <a:gd name="connsiteY335" fmla="*/ 1101144 h 1515883"/>
                <a:gd name="connsiteX336" fmla="*/ 1506828 w 1554520"/>
                <a:gd name="connsiteY336" fmla="*/ 1094503 h 1515883"/>
                <a:gd name="connsiteX337" fmla="*/ 1498376 w 1554520"/>
                <a:gd name="connsiteY337" fmla="*/ 1090881 h 1515883"/>
                <a:gd name="connsiteX338" fmla="*/ 1492339 w 1554520"/>
                <a:gd name="connsiteY338" fmla="*/ 1092692 h 1515883"/>
                <a:gd name="connsiteX339" fmla="*/ 1491132 w 1554520"/>
                <a:gd name="connsiteY339" fmla="*/ 1107181 h 1515883"/>
                <a:gd name="connsiteX340" fmla="*/ 1485095 w 1554520"/>
                <a:gd name="connsiteY340" fmla="*/ 1109595 h 1515883"/>
                <a:gd name="connsiteX341" fmla="*/ 1470003 w 1554520"/>
                <a:gd name="connsiteY341" fmla="*/ 1108992 h 1515883"/>
                <a:gd name="connsiteX342" fmla="*/ 1466381 w 1554520"/>
                <a:gd name="connsiteY342" fmla="*/ 1107181 h 1515883"/>
                <a:gd name="connsiteX343" fmla="*/ 1465173 w 1554520"/>
                <a:gd name="connsiteY343" fmla="*/ 1099936 h 1515883"/>
                <a:gd name="connsiteX344" fmla="*/ 1459740 w 1554520"/>
                <a:gd name="connsiteY344" fmla="*/ 1096314 h 1515883"/>
                <a:gd name="connsiteX345" fmla="*/ 1456118 w 1554520"/>
                <a:gd name="connsiteY345" fmla="*/ 1095107 h 1515883"/>
                <a:gd name="connsiteX346" fmla="*/ 1447666 w 1554520"/>
                <a:gd name="connsiteY346" fmla="*/ 1095710 h 1515883"/>
                <a:gd name="connsiteX347" fmla="*/ 1442233 w 1554520"/>
                <a:gd name="connsiteY347" fmla="*/ 1098125 h 1515883"/>
                <a:gd name="connsiteX348" fmla="*/ 1439818 w 1554520"/>
                <a:gd name="connsiteY348" fmla="*/ 1101747 h 1515883"/>
                <a:gd name="connsiteX349" fmla="*/ 1441629 w 1554520"/>
                <a:gd name="connsiteY349" fmla="*/ 1112010 h 1515883"/>
                <a:gd name="connsiteX350" fmla="*/ 1441025 w 1554520"/>
                <a:gd name="connsiteY350" fmla="*/ 1115029 h 1515883"/>
                <a:gd name="connsiteX351" fmla="*/ 1428348 w 1554520"/>
                <a:gd name="connsiteY351" fmla="*/ 1120462 h 1515883"/>
                <a:gd name="connsiteX352" fmla="*/ 1413859 w 1554520"/>
                <a:gd name="connsiteY352" fmla="*/ 1131329 h 1515883"/>
                <a:gd name="connsiteX353" fmla="*/ 1409029 w 1554520"/>
                <a:gd name="connsiteY353" fmla="*/ 1132536 h 1515883"/>
                <a:gd name="connsiteX354" fmla="*/ 1403596 w 1554520"/>
                <a:gd name="connsiteY354" fmla="*/ 1140988 h 1515883"/>
                <a:gd name="connsiteX355" fmla="*/ 1399370 w 1554520"/>
                <a:gd name="connsiteY355" fmla="*/ 1142195 h 1515883"/>
                <a:gd name="connsiteX356" fmla="*/ 1398766 w 1554520"/>
                <a:gd name="connsiteY356" fmla="*/ 1145817 h 1515883"/>
                <a:gd name="connsiteX357" fmla="*/ 1394541 w 1554520"/>
                <a:gd name="connsiteY357" fmla="*/ 1152458 h 1515883"/>
                <a:gd name="connsiteX358" fmla="*/ 1390918 w 1554520"/>
                <a:gd name="connsiteY358" fmla="*/ 1154873 h 1515883"/>
                <a:gd name="connsiteX359" fmla="*/ 1392126 w 1554520"/>
                <a:gd name="connsiteY359" fmla="*/ 1160910 h 1515883"/>
                <a:gd name="connsiteX360" fmla="*/ 1384881 w 1554520"/>
                <a:gd name="connsiteY360" fmla="*/ 1162117 h 1515883"/>
                <a:gd name="connsiteX361" fmla="*/ 1383674 w 1554520"/>
                <a:gd name="connsiteY361" fmla="*/ 1167550 h 1515883"/>
                <a:gd name="connsiteX362" fmla="*/ 1380655 w 1554520"/>
                <a:gd name="connsiteY362" fmla="*/ 1169965 h 1515883"/>
                <a:gd name="connsiteX363" fmla="*/ 1373411 w 1554520"/>
                <a:gd name="connsiteY363" fmla="*/ 1168758 h 1515883"/>
                <a:gd name="connsiteX364" fmla="*/ 1365563 w 1554520"/>
                <a:gd name="connsiteY364" fmla="*/ 1170569 h 1515883"/>
                <a:gd name="connsiteX365" fmla="*/ 1360734 w 1554520"/>
                <a:gd name="connsiteY365" fmla="*/ 1176606 h 1515883"/>
                <a:gd name="connsiteX366" fmla="*/ 1354697 w 1554520"/>
                <a:gd name="connsiteY366" fmla="*/ 1177813 h 1515883"/>
                <a:gd name="connsiteX367" fmla="*/ 1346849 w 1554520"/>
                <a:gd name="connsiteY367" fmla="*/ 1185661 h 1515883"/>
                <a:gd name="connsiteX368" fmla="*/ 1345038 w 1554520"/>
                <a:gd name="connsiteY368" fmla="*/ 1185058 h 1515883"/>
                <a:gd name="connsiteX369" fmla="*/ 1337190 w 1554520"/>
                <a:gd name="connsiteY369" fmla="*/ 1188076 h 1515883"/>
                <a:gd name="connsiteX370" fmla="*/ 1331756 w 1554520"/>
                <a:gd name="connsiteY370" fmla="*/ 1189284 h 1515883"/>
                <a:gd name="connsiteX371" fmla="*/ 1323908 w 1554520"/>
                <a:gd name="connsiteY371" fmla="*/ 1195320 h 1515883"/>
                <a:gd name="connsiteX372" fmla="*/ 1318475 w 1554520"/>
                <a:gd name="connsiteY372" fmla="*/ 1196528 h 1515883"/>
                <a:gd name="connsiteX373" fmla="*/ 1314249 w 1554520"/>
                <a:gd name="connsiteY373" fmla="*/ 1203168 h 1515883"/>
                <a:gd name="connsiteX374" fmla="*/ 1310627 w 1554520"/>
                <a:gd name="connsiteY374" fmla="*/ 1201357 h 1515883"/>
                <a:gd name="connsiteX375" fmla="*/ 1303382 w 1554520"/>
                <a:gd name="connsiteY375" fmla="*/ 1203772 h 1515883"/>
                <a:gd name="connsiteX376" fmla="*/ 1299156 w 1554520"/>
                <a:gd name="connsiteY376" fmla="*/ 1213431 h 1515883"/>
                <a:gd name="connsiteX377" fmla="*/ 1293723 w 1554520"/>
                <a:gd name="connsiteY377" fmla="*/ 1215846 h 1515883"/>
                <a:gd name="connsiteX378" fmla="*/ 1291308 w 1554520"/>
                <a:gd name="connsiteY378" fmla="*/ 1215242 h 1515883"/>
                <a:gd name="connsiteX379" fmla="*/ 1290101 w 1554520"/>
                <a:gd name="connsiteY379" fmla="*/ 1224298 h 1515883"/>
                <a:gd name="connsiteX380" fmla="*/ 1291912 w 1554520"/>
                <a:gd name="connsiteY380" fmla="*/ 1226713 h 1515883"/>
                <a:gd name="connsiteX381" fmla="*/ 1291912 w 1554520"/>
                <a:gd name="connsiteY381" fmla="*/ 1235768 h 1515883"/>
                <a:gd name="connsiteX382" fmla="*/ 1289497 w 1554520"/>
                <a:gd name="connsiteY382" fmla="*/ 1235165 h 1515883"/>
                <a:gd name="connsiteX383" fmla="*/ 1285875 w 1554520"/>
                <a:gd name="connsiteY383" fmla="*/ 1249653 h 1515883"/>
                <a:gd name="connsiteX384" fmla="*/ 1284668 w 1554520"/>
                <a:gd name="connsiteY384" fmla="*/ 1252068 h 1515883"/>
                <a:gd name="connsiteX385" fmla="*/ 1285271 w 1554520"/>
                <a:gd name="connsiteY385" fmla="*/ 1256897 h 1515883"/>
                <a:gd name="connsiteX386" fmla="*/ 1290101 w 1554520"/>
                <a:gd name="connsiteY386" fmla="*/ 1258105 h 1515883"/>
                <a:gd name="connsiteX387" fmla="*/ 1290101 w 1554520"/>
                <a:gd name="connsiteY387" fmla="*/ 1268971 h 1515883"/>
                <a:gd name="connsiteX388" fmla="*/ 1293119 w 1554520"/>
                <a:gd name="connsiteY388" fmla="*/ 1270783 h 1515883"/>
                <a:gd name="connsiteX389" fmla="*/ 1293119 w 1554520"/>
                <a:gd name="connsiteY389" fmla="*/ 1280442 h 1515883"/>
                <a:gd name="connsiteX390" fmla="*/ 1291912 w 1554520"/>
                <a:gd name="connsiteY390" fmla="*/ 1282857 h 1515883"/>
                <a:gd name="connsiteX391" fmla="*/ 1294931 w 1554520"/>
                <a:gd name="connsiteY391" fmla="*/ 1291912 h 1515883"/>
                <a:gd name="connsiteX392" fmla="*/ 1299760 w 1554520"/>
                <a:gd name="connsiteY392" fmla="*/ 1298553 h 1515883"/>
                <a:gd name="connsiteX393" fmla="*/ 1300968 w 1554520"/>
                <a:gd name="connsiteY393" fmla="*/ 1303382 h 1515883"/>
                <a:gd name="connsiteX394" fmla="*/ 1299156 w 1554520"/>
                <a:gd name="connsiteY394" fmla="*/ 1309419 h 1515883"/>
                <a:gd name="connsiteX395" fmla="*/ 1303986 w 1554520"/>
                <a:gd name="connsiteY395" fmla="*/ 1311834 h 1515883"/>
                <a:gd name="connsiteX396" fmla="*/ 1308816 w 1554520"/>
                <a:gd name="connsiteY396" fmla="*/ 1316060 h 1515883"/>
                <a:gd name="connsiteX397" fmla="*/ 1312438 w 1554520"/>
                <a:gd name="connsiteY397" fmla="*/ 1321493 h 1515883"/>
                <a:gd name="connsiteX398" fmla="*/ 1318475 w 1554520"/>
                <a:gd name="connsiteY398" fmla="*/ 1320286 h 1515883"/>
                <a:gd name="connsiteX399" fmla="*/ 1318475 w 1554520"/>
                <a:gd name="connsiteY399" fmla="*/ 1327530 h 1515883"/>
                <a:gd name="connsiteX400" fmla="*/ 1320286 w 1554520"/>
                <a:gd name="connsiteY400" fmla="*/ 1327530 h 1515883"/>
                <a:gd name="connsiteX401" fmla="*/ 1325116 w 1554520"/>
                <a:gd name="connsiteY401" fmla="*/ 1333567 h 1515883"/>
                <a:gd name="connsiteX402" fmla="*/ 1322097 w 1554520"/>
                <a:gd name="connsiteY402" fmla="*/ 1335982 h 1515883"/>
                <a:gd name="connsiteX403" fmla="*/ 1322097 w 1554520"/>
                <a:gd name="connsiteY403" fmla="*/ 1339604 h 1515883"/>
                <a:gd name="connsiteX404" fmla="*/ 1325719 w 1554520"/>
                <a:gd name="connsiteY404" fmla="*/ 1342019 h 1515883"/>
                <a:gd name="connsiteX405" fmla="*/ 1329341 w 1554520"/>
                <a:gd name="connsiteY405" fmla="*/ 1348056 h 1515883"/>
                <a:gd name="connsiteX406" fmla="*/ 1325719 w 1554520"/>
                <a:gd name="connsiteY406" fmla="*/ 1351074 h 1515883"/>
                <a:gd name="connsiteX407" fmla="*/ 1327530 w 1554520"/>
                <a:gd name="connsiteY407" fmla="*/ 1354697 h 1515883"/>
                <a:gd name="connsiteX408" fmla="*/ 1325719 w 1554520"/>
                <a:gd name="connsiteY408" fmla="*/ 1363148 h 1515883"/>
                <a:gd name="connsiteX409" fmla="*/ 1320890 w 1554520"/>
                <a:gd name="connsiteY409" fmla="*/ 1364356 h 1515883"/>
                <a:gd name="connsiteX410" fmla="*/ 1322097 w 1554520"/>
                <a:gd name="connsiteY410" fmla="*/ 1367978 h 1515883"/>
                <a:gd name="connsiteX411" fmla="*/ 1307005 w 1554520"/>
                <a:gd name="connsiteY411" fmla="*/ 1370996 h 1515883"/>
                <a:gd name="connsiteX412" fmla="*/ 1300364 w 1554520"/>
                <a:gd name="connsiteY412" fmla="*/ 1374015 h 1515883"/>
                <a:gd name="connsiteX413" fmla="*/ 1300364 w 1554520"/>
                <a:gd name="connsiteY413" fmla="*/ 1378844 h 1515883"/>
                <a:gd name="connsiteX414" fmla="*/ 1297949 w 1554520"/>
                <a:gd name="connsiteY414" fmla="*/ 1384278 h 1515883"/>
                <a:gd name="connsiteX415" fmla="*/ 1301571 w 1554520"/>
                <a:gd name="connsiteY415" fmla="*/ 1388504 h 1515883"/>
                <a:gd name="connsiteX416" fmla="*/ 1301571 w 1554520"/>
                <a:gd name="connsiteY416" fmla="*/ 1393937 h 1515883"/>
                <a:gd name="connsiteX417" fmla="*/ 1307608 w 1554520"/>
                <a:gd name="connsiteY417" fmla="*/ 1395748 h 1515883"/>
                <a:gd name="connsiteX418" fmla="*/ 1310627 w 1554520"/>
                <a:gd name="connsiteY418" fmla="*/ 1402992 h 1515883"/>
                <a:gd name="connsiteX419" fmla="*/ 1308816 w 1554520"/>
                <a:gd name="connsiteY419" fmla="*/ 1408426 h 1515883"/>
                <a:gd name="connsiteX420" fmla="*/ 1302175 w 1554520"/>
                <a:gd name="connsiteY420" fmla="*/ 1410840 h 1515883"/>
                <a:gd name="connsiteX421" fmla="*/ 1296742 w 1554520"/>
                <a:gd name="connsiteY421" fmla="*/ 1416274 h 1515883"/>
                <a:gd name="connsiteX422" fmla="*/ 1300968 w 1554520"/>
                <a:gd name="connsiteY422" fmla="*/ 1421103 h 1515883"/>
                <a:gd name="connsiteX423" fmla="*/ 1302175 w 1554520"/>
                <a:gd name="connsiteY423" fmla="*/ 1427140 h 1515883"/>
                <a:gd name="connsiteX424" fmla="*/ 1296742 w 1554520"/>
                <a:gd name="connsiteY424" fmla="*/ 1434988 h 1515883"/>
                <a:gd name="connsiteX425" fmla="*/ 1297345 w 1554520"/>
                <a:gd name="connsiteY425" fmla="*/ 1441629 h 1515883"/>
                <a:gd name="connsiteX426" fmla="*/ 1293119 w 1554520"/>
                <a:gd name="connsiteY426" fmla="*/ 1451892 h 1515883"/>
                <a:gd name="connsiteX427" fmla="*/ 1291308 w 1554520"/>
                <a:gd name="connsiteY427" fmla="*/ 1458532 h 1515883"/>
                <a:gd name="connsiteX428" fmla="*/ 1285875 w 1554520"/>
                <a:gd name="connsiteY428" fmla="*/ 1464569 h 1515883"/>
                <a:gd name="connsiteX429" fmla="*/ 1279838 w 1554520"/>
                <a:gd name="connsiteY429" fmla="*/ 1470003 h 1515883"/>
                <a:gd name="connsiteX430" fmla="*/ 1276216 w 1554520"/>
                <a:gd name="connsiteY430" fmla="*/ 1476643 h 1515883"/>
                <a:gd name="connsiteX431" fmla="*/ 1276216 w 1554520"/>
                <a:gd name="connsiteY431" fmla="*/ 1482076 h 1515883"/>
                <a:gd name="connsiteX432" fmla="*/ 1263538 w 1554520"/>
                <a:gd name="connsiteY432" fmla="*/ 1489321 h 1515883"/>
                <a:gd name="connsiteX433" fmla="*/ 1262934 w 1554520"/>
                <a:gd name="connsiteY433" fmla="*/ 1495962 h 1515883"/>
                <a:gd name="connsiteX434" fmla="*/ 1258105 w 1554520"/>
                <a:gd name="connsiteY434" fmla="*/ 1505017 h 1515883"/>
                <a:gd name="connsiteX435" fmla="*/ 1249050 w 1554520"/>
                <a:gd name="connsiteY435" fmla="*/ 1507432 h 1515883"/>
                <a:gd name="connsiteX436" fmla="*/ 1245427 w 1554520"/>
                <a:gd name="connsiteY436" fmla="*/ 1512261 h 1515883"/>
                <a:gd name="connsiteX437" fmla="*/ 1236976 w 1554520"/>
                <a:gd name="connsiteY437" fmla="*/ 1514676 h 1515883"/>
                <a:gd name="connsiteX438" fmla="*/ 1232146 w 1554520"/>
                <a:gd name="connsiteY438" fmla="*/ 1515280 h 1515883"/>
                <a:gd name="connsiteX439" fmla="*/ 1226713 w 1554520"/>
                <a:gd name="connsiteY439" fmla="*/ 1513469 h 1515883"/>
                <a:gd name="connsiteX440" fmla="*/ 1215846 w 1554520"/>
                <a:gd name="connsiteY440" fmla="*/ 1514676 h 1515883"/>
                <a:gd name="connsiteX441" fmla="*/ 1209809 w 1554520"/>
                <a:gd name="connsiteY441" fmla="*/ 1515884 h 1515883"/>
                <a:gd name="connsiteX442" fmla="*/ 1206791 w 1554520"/>
                <a:gd name="connsiteY442" fmla="*/ 1515280 h 1515883"/>
                <a:gd name="connsiteX443" fmla="*/ 1203772 w 1554520"/>
                <a:gd name="connsiteY443" fmla="*/ 1511658 h 1515883"/>
                <a:gd name="connsiteX444" fmla="*/ 1194717 w 1554520"/>
                <a:gd name="connsiteY444" fmla="*/ 1507432 h 1515883"/>
                <a:gd name="connsiteX445" fmla="*/ 1191095 w 1554520"/>
                <a:gd name="connsiteY445" fmla="*/ 1503810 h 1515883"/>
                <a:gd name="connsiteX446" fmla="*/ 1188076 w 1554520"/>
                <a:gd name="connsiteY446" fmla="*/ 1498980 h 1515883"/>
                <a:gd name="connsiteX447" fmla="*/ 1182039 w 1554520"/>
                <a:gd name="connsiteY447" fmla="*/ 1495358 h 1515883"/>
                <a:gd name="connsiteX448" fmla="*/ 1179624 w 1554520"/>
                <a:gd name="connsiteY448" fmla="*/ 1495358 h 1515883"/>
                <a:gd name="connsiteX449" fmla="*/ 1177813 w 1554520"/>
                <a:gd name="connsiteY449" fmla="*/ 1492339 h 1515883"/>
                <a:gd name="connsiteX450" fmla="*/ 1178417 w 1554520"/>
                <a:gd name="connsiteY450" fmla="*/ 1486906 h 1515883"/>
                <a:gd name="connsiteX451" fmla="*/ 1166947 w 1554520"/>
                <a:gd name="connsiteY451" fmla="*/ 1484491 h 1515883"/>
                <a:gd name="connsiteX452" fmla="*/ 1165739 w 1554520"/>
                <a:gd name="connsiteY452" fmla="*/ 1480265 h 1515883"/>
                <a:gd name="connsiteX453" fmla="*/ 1168758 w 1554520"/>
                <a:gd name="connsiteY453" fmla="*/ 1477247 h 1515883"/>
                <a:gd name="connsiteX454" fmla="*/ 1168758 w 1554520"/>
                <a:gd name="connsiteY454" fmla="*/ 1470606 h 1515883"/>
                <a:gd name="connsiteX455" fmla="*/ 1162721 w 1554520"/>
                <a:gd name="connsiteY455" fmla="*/ 1468795 h 1515883"/>
                <a:gd name="connsiteX456" fmla="*/ 1159099 w 1554520"/>
                <a:gd name="connsiteY456" fmla="*/ 1468795 h 1515883"/>
                <a:gd name="connsiteX457" fmla="*/ 1157891 w 1554520"/>
                <a:gd name="connsiteY457" fmla="*/ 1465173 h 1515883"/>
                <a:gd name="connsiteX458" fmla="*/ 1150043 w 1554520"/>
                <a:gd name="connsiteY458" fmla="*/ 1459136 h 1515883"/>
                <a:gd name="connsiteX459" fmla="*/ 1148836 w 1554520"/>
                <a:gd name="connsiteY459" fmla="*/ 1456721 h 1515883"/>
                <a:gd name="connsiteX460" fmla="*/ 1151251 w 1554520"/>
                <a:gd name="connsiteY460" fmla="*/ 1451288 h 1515883"/>
                <a:gd name="connsiteX461" fmla="*/ 1154873 w 1554520"/>
                <a:gd name="connsiteY461" fmla="*/ 1454910 h 1515883"/>
                <a:gd name="connsiteX462" fmla="*/ 1161513 w 1554520"/>
                <a:gd name="connsiteY462" fmla="*/ 1456118 h 1515883"/>
                <a:gd name="connsiteX463" fmla="*/ 1162117 w 1554520"/>
                <a:gd name="connsiteY463" fmla="*/ 1451892 h 1515883"/>
                <a:gd name="connsiteX464" fmla="*/ 1165136 w 1554520"/>
                <a:gd name="connsiteY464" fmla="*/ 1449477 h 1515883"/>
                <a:gd name="connsiteX465" fmla="*/ 1162721 w 1554520"/>
                <a:gd name="connsiteY465" fmla="*/ 1436799 h 1515883"/>
                <a:gd name="connsiteX466" fmla="*/ 1167550 w 1554520"/>
                <a:gd name="connsiteY466" fmla="*/ 1433781 h 1515883"/>
                <a:gd name="connsiteX467" fmla="*/ 1167550 w 1554520"/>
                <a:gd name="connsiteY467" fmla="*/ 1426536 h 1515883"/>
                <a:gd name="connsiteX468" fmla="*/ 1170569 w 1554520"/>
                <a:gd name="connsiteY468" fmla="*/ 1421103 h 1515883"/>
                <a:gd name="connsiteX469" fmla="*/ 1169965 w 1554520"/>
                <a:gd name="connsiteY469" fmla="*/ 1415066 h 1515883"/>
                <a:gd name="connsiteX470" fmla="*/ 1170569 w 1554520"/>
                <a:gd name="connsiteY470" fmla="*/ 1408426 h 1515883"/>
                <a:gd name="connsiteX471" fmla="*/ 1169965 w 1554520"/>
                <a:gd name="connsiteY471" fmla="*/ 1402992 h 1515883"/>
                <a:gd name="connsiteX472" fmla="*/ 1161513 w 1554520"/>
                <a:gd name="connsiteY472" fmla="*/ 1403596 h 1515883"/>
                <a:gd name="connsiteX473" fmla="*/ 1159099 w 1554520"/>
                <a:gd name="connsiteY473" fmla="*/ 1399974 h 1515883"/>
                <a:gd name="connsiteX474" fmla="*/ 1160306 w 1554520"/>
                <a:gd name="connsiteY474" fmla="*/ 1393333 h 1515883"/>
                <a:gd name="connsiteX475" fmla="*/ 1162721 w 1554520"/>
                <a:gd name="connsiteY475" fmla="*/ 1390918 h 1515883"/>
                <a:gd name="connsiteX476" fmla="*/ 1162117 w 1554520"/>
                <a:gd name="connsiteY476" fmla="*/ 1379448 h 1515883"/>
                <a:gd name="connsiteX477" fmla="*/ 1165136 w 1554520"/>
                <a:gd name="connsiteY477" fmla="*/ 1374015 h 1515883"/>
                <a:gd name="connsiteX478" fmla="*/ 1160910 w 1554520"/>
                <a:gd name="connsiteY478" fmla="*/ 1370996 h 1515883"/>
                <a:gd name="connsiteX479" fmla="*/ 1160910 w 1554520"/>
                <a:gd name="connsiteY479" fmla="*/ 1361337 h 1515883"/>
                <a:gd name="connsiteX480" fmla="*/ 1166947 w 1554520"/>
                <a:gd name="connsiteY480" fmla="*/ 1364959 h 1515883"/>
                <a:gd name="connsiteX481" fmla="*/ 1178417 w 1554520"/>
                <a:gd name="connsiteY481" fmla="*/ 1361941 h 1515883"/>
                <a:gd name="connsiteX482" fmla="*/ 1177210 w 1554520"/>
                <a:gd name="connsiteY482" fmla="*/ 1351678 h 1515883"/>
                <a:gd name="connsiteX483" fmla="*/ 1171776 w 1554520"/>
                <a:gd name="connsiteY483" fmla="*/ 1352282 h 1515883"/>
                <a:gd name="connsiteX484" fmla="*/ 1171173 w 1554520"/>
                <a:gd name="connsiteY484" fmla="*/ 1342019 h 1515883"/>
                <a:gd name="connsiteX485" fmla="*/ 1163325 w 1554520"/>
                <a:gd name="connsiteY485" fmla="*/ 1340812 h 1515883"/>
                <a:gd name="connsiteX486" fmla="*/ 1157891 w 1554520"/>
                <a:gd name="connsiteY486" fmla="*/ 1342019 h 1515883"/>
                <a:gd name="connsiteX487" fmla="*/ 1155476 w 1554520"/>
                <a:gd name="connsiteY487" fmla="*/ 1340208 h 1515883"/>
                <a:gd name="connsiteX488" fmla="*/ 1156684 w 1554520"/>
                <a:gd name="connsiteY488" fmla="*/ 1334171 h 1515883"/>
                <a:gd name="connsiteX489" fmla="*/ 1150043 w 1554520"/>
                <a:gd name="connsiteY489" fmla="*/ 1328738 h 1515883"/>
                <a:gd name="connsiteX490" fmla="*/ 1144610 w 1554520"/>
                <a:gd name="connsiteY490" fmla="*/ 1331756 h 1515883"/>
                <a:gd name="connsiteX491" fmla="*/ 1134347 w 1554520"/>
                <a:gd name="connsiteY491" fmla="*/ 1334775 h 1515883"/>
                <a:gd name="connsiteX492" fmla="*/ 1131329 w 1554520"/>
                <a:gd name="connsiteY492" fmla="*/ 1337189 h 1515883"/>
                <a:gd name="connsiteX493" fmla="*/ 1122273 w 1554520"/>
                <a:gd name="connsiteY493" fmla="*/ 1339604 h 1515883"/>
                <a:gd name="connsiteX494" fmla="*/ 1119858 w 1554520"/>
                <a:gd name="connsiteY494" fmla="*/ 1333567 h 1515883"/>
                <a:gd name="connsiteX495" fmla="*/ 1113218 w 1554520"/>
                <a:gd name="connsiteY495" fmla="*/ 1334171 h 1515883"/>
                <a:gd name="connsiteX496" fmla="*/ 1111407 w 1554520"/>
                <a:gd name="connsiteY496" fmla="*/ 1332360 h 1515883"/>
                <a:gd name="connsiteX497" fmla="*/ 1105370 w 1554520"/>
                <a:gd name="connsiteY497" fmla="*/ 1333567 h 1515883"/>
                <a:gd name="connsiteX498" fmla="*/ 1105370 w 1554520"/>
                <a:gd name="connsiteY498" fmla="*/ 1331152 h 1515883"/>
                <a:gd name="connsiteX499" fmla="*/ 1102351 w 1554520"/>
                <a:gd name="connsiteY499" fmla="*/ 1327530 h 1515883"/>
                <a:gd name="connsiteX500" fmla="*/ 1099936 w 1554520"/>
                <a:gd name="connsiteY500" fmla="*/ 1327530 h 1515883"/>
                <a:gd name="connsiteX501" fmla="*/ 1095710 w 1554520"/>
                <a:gd name="connsiteY501" fmla="*/ 1332360 h 1515883"/>
                <a:gd name="connsiteX502" fmla="*/ 1098125 w 1554520"/>
                <a:gd name="connsiteY502" fmla="*/ 1338397 h 1515883"/>
                <a:gd name="connsiteX503" fmla="*/ 1096314 w 1554520"/>
                <a:gd name="connsiteY503" fmla="*/ 1343226 h 1515883"/>
                <a:gd name="connsiteX504" fmla="*/ 1097522 w 1554520"/>
                <a:gd name="connsiteY504" fmla="*/ 1352282 h 1515883"/>
                <a:gd name="connsiteX505" fmla="*/ 1087259 w 1554520"/>
                <a:gd name="connsiteY505" fmla="*/ 1351074 h 1515883"/>
                <a:gd name="connsiteX506" fmla="*/ 1084240 w 1554520"/>
                <a:gd name="connsiteY506" fmla="*/ 1347452 h 1515883"/>
                <a:gd name="connsiteX507" fmla="*/ 1081222 w 1554520"/>
                <a:gd name="connsiteY507" fmla="*/ 1346245 h 1515883"/>
                <a:gd name="connsiteX508" fmla="*/ 1076996 w 1554520"/>
                <a:gd name="connsiteY508" fmla="*/ 1348660 h 1515883"/>
                <a:gd name="connsiteX509" fmla="*/ 1074581 w 1554520"/>
                <a:gd name="connsiteY509" fmla="*/ 1345037 h 1515883"/>
                <a:gd name="connsiteX510" fmla="*/ 1073374 w 1554520"/>
                <a:gd name="connsiteY510" fmla="*/ 1336586 h 1515883"/>
                <a:gd name="connsiteX511" fmla="*/ 1068544 w 1554520"/>
                <a:gd name="connsiteY511" fmla="*/ 1332963 h 1515883"/>
                <a:gd name="connsiteX512" fmla="*/ 1060092 w 1554520"/>
                <a:gd name="connsiteY512" fmla="*/ 1334775 h 1515883"/>
                <a:gd name="connsiteX513" fmla="*/ 1060092 w 1554520"/>
                <a:gd name="connsiteY513" fmla="*/ 1331152 h 1515883"/>
                <a:gd name="connsiteX514" fmla="*/ 1063111 w 1554520"/>
                <a:gd name="connsiteY514" fmla="*/ 1328134 h 1515883"/>
                <a:gd name="connsiteX515" fmla="*/ 1062507 w 1554520"/>
                <a:gd name="connsiteY515" fmla="*/ 1316664 h 1515883"/>
                <a:gd name="connsiteX516" fmla="*/ 1060092 w 1554520"/>
                <a:gd name="connsiteY516" fmla="*/ 1314249 h 1515883"/>
                <a:gd name="connsiteX517" fmla="*/ 1053452 w 1554520"/>
                <a:gd name="connsiteY517" fmla="*/ 1314249 h 1515883"/>
                <a:gd name="connsiteX518" fmla="*/ 1055866 w 1554520"/>
                <a:gd name="connsiteY518" fmla="*/ 1306401 h 1515883"/>
                <a:gd name="connsiteX519" fmla="*/ 1048622 w 1554520"/>
                <a:gd name="connsiteY519" fmla="*/ 1305797 h 1515883"/>
                <a:gd name="connsiteX520" fmla="*/ 1046207 w 1554520"/>
                <a:gd name="connsiteY520" fmla="*/ 1307608 h 1515883"/>
                <a:gd name="connsiteX521" fmla="*/ 1040170 w 1554520"/>
                <a:gd name="connsiteY521" fmla="*/ 1305193 h 1515883"/>
                <a:gd name="connsiteX522" fmla="*/ 1035944 w 1554520"/>
                <a:gd name="connsiteY522" fmla="*/ 1307608 h 1515883"/>
                <a:gd name="connsiteX523" fmla="*/ 1033530 w 1554520"/>
                <a:gd name="connsiteY523" fmla="*/ 1303986 h 1515883"/>
                <a:gd name="connsiteX524" fmla="*/ 1029907 w 1554520"/>
                <a:gd name="connsiteY524" fmla="*/ 1300967 h 1515883"/>
                <a:gd name="connsiteX525" fmla="*/ 1026285 w 1554520"/>
                <a:gd name="connsiteY525" fmla="*/ 1300967 h 1515883"/>
                <a:gd name="connsiteX526" fmla="*/ 1014211 w 1554520"/>
                <a:gd name="connsiteY526" fmla="*/ 1294327 h 1515883"/>
                <a:gd name="connsiteX527" fmla="*/ 1005760 w 1554520"/>
                <a:gd name="connsiteY527" fmla="*/ 1296742 h 1515883"/>
                <a:gd name="connsiteX528" fmla="*/ 1005156 w 1554520"/>
                <a:gd name="connsiteY528" fmla="*/ 1299156 h 1515883"/>
                <a:gd name="connsiteX529" fmla="*/ 997912 w 1554520"/>
                <a:gd name="connsiteY529" fmla="*/ 1292516 h 1515883"/>
                <a:gd name="connsiteX530" fmla="*/ 998515 w 1554520"/>
                <a:gd name="connsiteY530" fmla="*/ 1289497 h 1515883"/>
                <a:gd name="connsiteX531" fmla="*/ 993082 w 1554520"/>
                <a:gd name="connsiteY531" fmla="*/ 1287082 h 1515883"/>
                <a:gd name="connsiteX532" fmla="*/ 992478 w 1554520"/>
                <a:gd name="connsiteY532" fmla="*/ 1282253 h 1515883"/>
                <a:gd name="connsiteX533" fmla="*/ 994893 w 1554520"/>
                <a:gd name="connsiteY533" fmla="*/ 1278631 h 1515883"/>
                <a:gd name="connsiteX534" fmla="*/ 993082 w 1554520"/>
                <a:gd name="connsiteY534" fmla="*/ 1273801 h 1515883"/>
                <a:gd name="connsiteX535" fmla="*/ 993082 w 1554520"/>
                <a:gd name="connsiteY535" fmla="*/ 1264746 h 1515883"/>
                <a:gd name="connsiteX536" fmla="*/ 987045 w 1554520"/>
                <a:gd name="connsiteY536" fmla="*/ 1259916 h 1515883"/>
                <a:gd name="connsiteX537" fmla="*/ 981612 w 1554520"/>
                <a:gd name="connsiteY537" fmla="*/ 1259312 h 1515883"/>
                <a:gd name="connsiteX538" fmla="*/ 977989 w 1554520"/>
                <a:gd name="connsiteY538" fmla="*/ 1256294 h 1515883"/>
                <a:gd name="connsiteX539" fmla="*/ 970142 w 1554520"/>
                <a:gd name="connsiteY539" fmla="*/ 1258105 h 1515883"/>
                <a:gd name="connsiteX540" fmla="*/ 954445 w 1554520"/>
                <a:gd name="connsiteY540" fmla="*/ 1248446 h 1515883"/>
                <a:gd name="connsiteX541" fmla="*/ 952634 w 1554520"/>
                <a:gd name="connsiteY541" fmla="*/ 1252068 h 1515883"/>
                <a:gd name="connsiteX542" fmla="*/ 947805 w 1554520"/>
                <a:gd name="connsiteY542" fmla="*/ 1250861 h 1515883"/>
                <a:gd name="connsiteX543" fmla="*/ 946597 w 1554520"/>
                <a:gd name="connsiteY543" fmla="*/ 1246031 h 1515883"/>
                <a:gd name="connsiteX544" fmla="*/ 940560 w 1554520"/>
                <a:gd name="connsiteY544" fmla="*/ 1243616 h 1515883"/>
                <a:gd name="connsiteX545" fmla="*/ 935127 w 1554520"/>
                <a:gd name="connsiteY545" fmla="*/ 1247842 h 1515883"/>
                <a:gd name="connsiteX546" fmla="*/ 929694 w 1554520"/>
                <a:gd name="connsiteY546" fmla="*/ 1243013 h 1515883"/>
                <a:gd name="connsiteX547" fmla="*/ 936938 w 1554520"/>
                <a:gd name="connsiteY547" fmla="*/ 1236976 h 1515883"/>
                <a:gd name="connsiteX548" fmla="*/ 933920 w 1554520"/>
                <a:gd name="connsiteY548" fmla="*/ 1232750 h 1515883"/>
                <a:gd name="connsiteX549" fmla="*/ 929090 w 1554520"/>
                <a:gd name="connsiteY549" fmla="*/ 1232750 h 1515883"/>
                <a:gd name="connsiteX550" fmla="*/ 929090 w 1554520"/>
                <a:gd name="connsiteY550" fmla="*/ 1229731 h 1515883"/>
                <a:gd name="connsiteX551" fmla="*/ 934523 w 1554520"/>
                <a:gd name="connsiteY551" fmla="*/ 1225505 h 1515883"/>
                <a:gd name="connsiteX552" fmla="*/ 931505 w 1554520"/>
                <a:gd name="connsiteY552" fmla="*/ 1223091 h 1515883"/>
                <a:gd name="connsiteX553" fmla="*/ 926675 w 1554520"/>
                <a:gd name="connsiteY553" fmla="*/ 1222487 h 1515883"/>
                <a:gd name="connsiteX554" fmla="*/ 927883 w 1554520"/>
                <a:gd name="connsiteY554" fmla="*/ 1218865 h 1515883"/>
                <a:gd name="connsiteX555" fmla="*/ 923657 w 1554520"/>
                <a:gd name="connsiteY555" fmla="*/ 1215846 h 1515883"/>
                <a:gd name="connsiteX556" fmla="*/ 917016 w 1554520"/>
                <a:gd name="connsiteY556" fmla="*/ 1218261 h 1515883"/>
                <a:gd name="connsiteX557" fmla="*/ 912790 w 1554520"/>
                <a:gd name="connsiteY557" fmla="*/ 1217657 h 1515883"/>
                <a:gd name="connsiteX558" fmla="*/ 912187 w 1554520"/>
                <a:gd name="connsiteY558" fmla="*/ 1221279 h 1515883"/>
                <a:gd name="connsiteX559" fmla="*/ 915809 w 1554520"/>
                <a:gd name="connsiteY559" fmla="*/ 1222487 h 1515883"/>
                <a:gd name="connsiteX560" fmla="*/ 913998 w 1554520"/>
                <a:gd name="connsiteY560" fmla="*/ 1226109 h 1515883"/>
                <a:gd name="connsiteX561" fmla="*/ 908564 w 1554520"/>
                <a:gd name="connsiteY561" fmla="*/ 1226713 h 1515883"/>
                <a:gd name="connsiteX562" fmla="*/ 905546 w 1554520"/>
                <a:gd name="connsiteY562" fmla="*/ 1229128 h 1515883"/>
                <a:gd name="connsiteX563" fmla="*/ 905546 w 1554520"/>
                <a:gd name="connsiteY563" fmla="*/ 1233353 h 1515883"/>
                <a:gd name="connsiteX564" fmla="*/ 908564 w 1554520"/>
                <a:gd name="connsiteY564" fmla="*/ 1235768 h 1515883"/>
                <a:gd name="connsiteX565" fmla="*/ 909168 w 1554520"/>
                <a:gd name="connsiteY565" fmla="*/ 1241805 h 1515883"/>
                <a:gd name="connsiteX566" fmla="*/ 906753 w 1554520"/>
                <a:gd name="connsiteY566" fmla="*/ 1243616 h 1515883"/>
                <a:gd name="connsiteX567" fmla="*/ 897094 w 1554520"/>
                <a:gd name="connsiteY567" fmla="*/ 1238787 h 1515883"/>
                <a:gd name="connsiteX568" fmla="*/ 897094 w 1554520"/>
                <a:gd name="connsiteY568" fmla="*/ 1234561 h 1515883"/>
                <a:gd name="connsiteX569" fmla="*/ 895283 w 1554520"/>
                <a:gd name="connsiteY569" fmla="*/ 1230335 h 1515883"/>
                <a:gd name="connsiteX570" fmla="*/ 887435 w 1554520"/>
                <a:gd name="connsiteY570" fmla="*/ 1232146 h 1515883"/>
                <a:gd name="connsiteX571" fmla="*/ 882605 w 1554520"/>
                <a:gd name="connsiteY571" fmla="*/ 1227920 h 1515883"/>
                <a:gd name="connsiteX572" fmla="*/ 878983 w 1554520"/>
                <a:gd name="connsiteY572" fmla="*/ 1222487 h 1515883"/>
                <a:gd name="connsiteX573" fmla="*/ 874757 w 1554520"/>
                <a:gd name="connsiteY573" fmla="*/ 1221279 h 1515883"/>
                <a:gd name="connsiteX574" fmla="*/ 862080 w 1554520"/>
                <a:gd name="connsiteY574" fmla="*/ 1223091 h 1515883"/>
                <a:gd name="connsiteX575" fmla="*/ 863891 w 1554520"/>
                <a:gd name="connsiteY575" fmla="*/ 1225505 h 1515883"/>
                <a:gd name="connsiteX576" fmla="*/ 860269 w 1554520"/>
                <a:gd name="connsiteY576" fmla="*/ 1228524 h 1515883"/>
                <a:gd name="connsiteX577" fmla="*/ 860269 w 1554520"/>
                <a:gd name="connsiteY577" fmla="*/ 1233957 h 1515883"/>
                <a:gd name="connsiteX578" fmla="*/ 857854 w 1554520"/>
                <a:gd name="connsiteY578" fmla="*/ 1236372 h 1515883"/>
                <a:gd name="connsiteX579" fmla="*/ 860269 w 1554520"/>
                <a:gd name="connsiteY579" fmla="*/ 1240598 h 1515883"/>
                <a:gd name="connsiteX580" fmla="*/ 860872 w 1554520"/>
                <a:gd name="connsiteY580" fmla="*/ 1244824 h 1515883"/>
                <a:gd name="connsiteX581" fmla="*/ 857854 w 1554520"/>
                <a:gd name="connsiteY581" fmla="*/ 1251464 h 1515883"/>
                <a:gd name="connsiteX582" fmla="*/ 852421 w 1554520"/>
                <a:gd name="connsiteY582" fmla="*/ 1259312 h 1515883"/>
                <a:gd name="connsiteX583" fmla="*/ 848798 w 1554520"/>
                <a:gd name="connsiteY583" fmla="*/ 1261727 h 1515883"/>
                <a:gd name="connsiteX584" fmla="*/ 850609 w 1554520"/>
                <a:gd name="connsiteY584" fmla="*/ 1265953 h 1515883"/>
                <a:gd name="connsiteX585" fmla="*/ 848195 w 1554520"/>
                <a:gd name="connsiteY585" fmla="*/ 1267160 h 1515883"/>
                <a:gd name="connsiteX586" fmla="*/ 849402 w 1554520"/>
                <a:gd name="connsiteY586" fmla="*/ 1274405 h 1515883"/>
                <a:gd name="connsiteX587" fmla="*/ 840347 w 1554520"/>
                <a:gd name="connsiteY587" fmla="*/ 1270179 h 1515883"/>
                <a:gd name="connsiteX588" fmla="*/ 839139 w 1554520"/>
                <a:gd name="connsiteY588" fmla="*/ 1276216 h 1515883"/>
                <a:gd name="connsiteX589" fmla="*/ 836121 w 1554520"/>
                <a:gd name="connsiteY589" fmla="*/ 1279838 h 1515883"/>
                <a:gd name="connsiteX590" fmla="*/ 833102 w 1554520"/>
                <a:gd name="connsiteY590" fmla="*/ 1284668 h 1515883"/>
                <a:gd name="connsiteX591" fmla="*/ 825254 w 1554520"/>
                <a:gd name="connsiteY591" fmla="*/ 1278027 h 1515883"/>
                <a:gd name="connsiteX592" fmla="*/ 822839 w 1554520"/>
                <a:gd name="connsiteY592" fmla="*/ 1271386 h 1515883"/>
                <a:gd name="connsiteX593" fmla="*/ 812576 w 1554520"/>
                <a:gd name="connsiteY593" fmla="*/ 1270783 h 1515883"/>
                <a:gd name="connsiteX594" fmla="*/ 807143 w 1554520"/>
                <a:gd name="connsiteY594" fmla="*/ 1274405 h 1515883"/>
                <a:gd name="connsiteX595" fmla="*/ 797484 w 1554520"/>
                <a:gd name="connsiteY595" fmla="*/ 1274405 h 1515883"/>
                <a:gd name="connsiteX596" fmla="*/ 793862 w 1554520"/>
                <a:gd name="connsiteY596" fmla="*/ 1267160 h 1515883"/>
                <a:gd name="connsiteX597" fmla="*/ 786014 w 1554520"/>
                <a:gd name="connsiteY597" fmla="*/ 1270783 h 1515883"/>
                <a:gd name="connsiteX598" fmla="*/ 784203 w 1554520"/>
                <a:gd name="connsiteY598" fmla="*/ 1272594 h 1515883"/>
                <a:gd name="connsiteX599" fmla="*/ 777562 w 1554520"/>
                <a:gd name="connsiteY599" fmla="*/ 1275008 h 1515883"/>
                <a:gd name="connsiteX600" fmla="*/ 770318 w 1554520"/>
                <a:gd name="connsiteY600" fmla="*/ 1275008 h 1515883"/>
                <a:gd name="connsiteX601" fmla="*/ 766092 w 1554520"/>
                <a:gd name="connsiteY601" fmla="*/ 1273197 h 1515883"/>
                <a:gd name="connsiteX602" fmla="*/ 765488 w 1554520"/>
                <a:gd name="connsiteY602" fmla="*/ 1266557 h 1515883"/>
                <a:gd name="connsiteX603" fmla="*/ 769714 w 1554520"/>
                <a:gd name="connsiteY603" fmla="*/ 1266557 h 1515883"/>
                <a:gd name="connsiteX604" fmla="*/ 776355 w 1554520"/>
                <a:gd name="connsiteY604" fmla="*/ 1259916 h 1515883"/>
                <a:gd name="connsiteX605" fmla="*/ 771525 w 1554520"/>
                <a:gd name="connsiteY605" fmla="*/ 1253879 h 1515883"/>
                <a:gd name="connsiteX606" fmla="*/ 773940 w 1554520"/>
                <a:gd name="connsiteY606" fmla="*/ 1249049 h 1515883"/>
                <a:gd name="connsiteX607" fmla="*/ 780581 w 1554520"/>
                <a:gd name="connsiteY607" fmla="*/ 1244220 h 1515883"/>
                <a:gd name="connsiteX608" fmla="*/ 778769 w 1554520"/>
                <a:gd name="connsiteY608" fmla="*/ 1240598 h 1515883"/>
                <a:gd name="connsiteX609" fmla="*/ 780581 w 1554520"/>
                <a:gd name="connsiteY609" fmla="*/ 1237579 h 1515883"/>
                <a:gd name="connsiteX610" fmla="*/ 779373 w 1554520"/>
                <a:gd name="connsiteY610" fmla="*/ 1232750 h 1515883"/>
                <a:gd name="connsiteX611" fmla="*/ 783599 w 1554520"/>
                <a:gd name="connsiteY611" fmla="*/ 1228524 h 1515883"/>
                <a:gd name="connsiteX612" fmla="*/ 787221 w 1554520"/>
                <a:gd name="connsiteY612" fmla="*/ 1223091 h 1515883"/>
                <a:gd name="connsiteX613" fmla="*/ 779977 w 1554520"/>
                <a:gd name="connsiteY613" fmla="*/ 1217657 h 1515883"/>
                <a:gd name="connsiteX614" fmla="*/ 773336 w 1554520"/>
                <a:gd name="connsiteY614" fmla="*/ 1217054 h 1515883"/>
                <a:gd name="connsiteX615" fmla="*/ 774544 w 1554520"/>
                <a:gd name="connsiteY615" fmla="*/ 1222487 h 1515883"/>
                <a:gd name="connsiteX616" fmla="*/ 772129 w 1554520"/>
                <a:gd name="connsiteY616" fmla="*/ 1228524 h 1515883"/>
                <a:gd name="connsiteX617" fmla="*/ 769714 w 1554520"/>
                <a:gd name="connsiteY617" fmla="*/ 1230939 h 1515883"/>
                <a:gd name="connsiteX618" fmla="*/ 765488 w 1554520"/>
                <a:gd name="connsiteY618" fmla="*/ 1227316 h 1515883"/>
                <a:gd name="connsiteX619" fmla="*/ 761866 w 1554520"/>
                <a:gd name="connsiteY619" fmla="*/ 1229731 h 1515883"/>
                <a:gd name="connsiteX620" fmla="*/ 755829 w 1554520"/>
                <a:gd name="connsiteY620" fmla="*/ 1228524 h 1515883"/>
                <a:gd name="connsiteX621" fmla="*/ 748585 w 1554520"/>
                <a:gd name="connsiteY621" fmla="*/ 1231542 h 1515883"/>
                <a:gd name="connsiteX622" fmla="*/ 749188 w 1554520"/>
                <a:gd name="connsiteY622" fmla="*/ 1236976 h 1515883"/>
                <a:gd name="connsiteX623" fmla="*/ 754622 w 1554520"/>
                <a:gd name="connsiteY623" fmla="*/ 1238183 h 1515883"/>
                <a:gd name="connsiteX624" fmla="*/ 760659 w 1554520"/>
                <a:gd name="connsiteY624" fmla="*/ 1241202 h 1515883"/>
                <a:gd name="connsiteX625" fmla="*/ 760659 w 1554520"/>
                <a:gd name="connsiteY625" fmla="*/ 1246635 h 1515883"/>
                <a:gd name="connsiteX626" fmla="*/ 752207 w 1554520"/>
                <a:gd name="connsiteY626" fmla="*/ 1246635 h 1515883"/>
                <a:gd name="connsiteX627" fmla="*/ 750999 w 1554520"/>
                <a:gd name="connsiteY627" fmla="*/ 1244220 h 1515883"/>
                <a:gd name="connsiteX628" fmla="*/ 739529 w 1554520"/>
                <a:gd name="connsiteY628" fmla="*/ 1248446 h 1515883"/>
                <a:gd name="connsiteX629" fmla="*/ 740737 w 1554520"/>
                <a:gd name="connsiteY629" fmla="*/ 1241805 h 1515883"/>
                <a:gd name="connsiteX630" fmla="*/ 735303 w 1554520"/>
                <a:gd name="connsiteY630" fmla="*/ 1243013 h 1515883"/>
                <a:gd name="connsiteX631" fmla="*/ 732888 w 1554520"/>
                <a:gd name="connsiteY631" fmla="*/ 1239390 h 1515883"/>
                <a:gd name="connsiteX632" fmla="*/ 726248 w 1554520"/>
                <a:gd name="connsiteY632" fmla="*/ 1238183 h 1515883"/>
                <a:gd name="connsiteX633" fmla="*/ 729266 w 1554520"/>
                <a:gd name="connsiteY633" fmla="*/ 1232750 h 1515883"/>
                <a:gd name="connsiteX634" fmla="*/ 723229 w 1554520"/>
                <a:gd name="connsiteY634" fmla="*/ 1225505 h 1515883"/>
                <a:gd name="connsiteX635" fmla="*/ 722022 w 1554520"/>
                <a:gd name="connsiteY635" fmla="*/ 1235768 h 1515883"/>
                <a:gd name="connsiteX636" fmla="*/ 725644 w 1554520"/>
                <a:gd name="connsiteY636" fmla="*/ 1243616 h 1515883"/>
                <a:gd name="connsiteX637" fmla="*/ 720211 w 1554520"/>
                <a:gd name="connsiteY637" fmla="*/ 1240598 h 1515883"/>
                <a:gd name="connsiteX638" fmla="*/ 712966 w 1554520"/>
                <a:gd name="connsiteY638" fmla="*/ 1245427 h 1515883"/>
                <a:gd name="connsiteX639" fmla="*/ 707533 w 1554520"/>
                <a:gd name="connsiteY639" fmla="*/ 1241805 h 1515883"/>
                <a:gd name="connsiteX640" fmla="*/ 705722 w 1554520"/>
                <a:gd name="connsiteY640" fmla="*/ 1237579 h 1515883"/>
                <a:gd name="connsiteX641" fmla="*/ 701496 w 1554520"/>
                <a:gd name="connsiteY641" fmla="*/ 1239994 h 1515883"/>
                <a:gd name="connsiteX642" fmla="*/ 704515 w 1554520"/>
                <a:gd name="connsiteY642" fmla="*/ 1246635 h 1515883"/>
                <a:gd name="connsiteX643" fmla="*/ 697874 w 1554520"/>
                <a:gd name="connsiteY643" fmla="*/ 1250257 h 1515883"/>
                <a:gd name="connsiteX644" fmla="*/ 695459 w 1554520"/>
                <a:gd name="connsiteY644" fmla="*/ 1244824 h 1515883"/>
                <a:gd name="connsiteX645" fmla="*/ 691837 w 1554520"/>
                <a:gd name="connsiteY645" fmla="*/ 1241805 h 1515883"/>
                <a:gd name="connsiteX646" fmla="*/ 688215 w 1554520"/>
                <a:gd name="connsiteY646" fmla="*/ 1244220 h 1515883"/>
                <a:gd name="connsiteX647" fmla="*/ 682178 w 1554520"/>
                <a:gd name="connsiteY647" fmla="*/ 1244220 h 1515883"/>
                <a:gd name="connsiteX648" fmla="*/ 679159 w 1554520"/>
                <a:gd name="connsiteY648" fmla="*/ 1247842 h 1515883"/>
                <a:gd name="connsiteX649" fmla="*/ 676745 w 1554520"/>
                <a:gd name="connsiteY649" fmla="*/ 1255086 h 1515883"/>
                <a:gd name="connsiteX650" fmla="*/ 668293 w 1554520"/>
                <a:gd name="connsiteY650" fmla="*/ 1259916 h 1515883"/>
                <a:gd name="connsiteX651" fmla="*/ 665274 w 1554520"/>
                <a:gd name="connsiteY651" fmla="*/ 1259916 h 1515883"/>
                <a:gd name="connsiteX652" fmla="*/ 660445 w 1554520"/>
                <a:gd name="connsiteY652" fmla="*/ 1255690 h 1515883"/>
                <a:gd name="connsiteX653" fmla="*/ 655615 w 1554520"/>
                <a:gd name="connsiteY653" fmla="*/ 1253879 h 1515883"/>
                <a:gd name="connsiteX654" fmla="*/ 658634 w 1554520"/>
                <a:gd name="connsiteY654" fmla="*/ 1246031 h 1515883"/>
                <a:gd name="connsiteX655" fmla="*/ 663463 w 1554520"/>
                <a:gd name="connsiteY655" fmla="*/ 1243616 h 1515883"/>
                <a:gd name="connsiteX656" fmla="*/ 667085 w 1554520"/>
                <a:gd name="connsiteY656" fmla="*/ 1236372 h 1515883"/>
                <a:gd name="connsiteX657" fmla="*/ 672519 w 1554520"/>
                <a:gd name="connsiteY657" fmla="*/ 1230939 h 1515883"/>
                <a:gd name="connsiteX658" fmla="*/ 672519 w 1554520"/>
                <a:gd name="connsiteY658" fmla="*/ 1228524 h 1515883"/>
                <a:gd name="connsiteX659" fmla="*/ 680367 w 1554520"/>
                <a:gd name="connsiteY659" fmla="*/ 1223694 h 1515883"/>
                <a:gd name="connsiteX660" fmla="*/ 686404 w 1554520"/>
                <a:gd name="connsiteY660" fmla="*/ 1223091 h 1515883"/>
                <a:gd name="connsiteX661" fmla="*/ 688215 w 1554520"/>
                <a:gd name="connsiteY661" fmla="*/ 1221279 h 1515883"/>
                <a:gd name="connsiteX662" fmla="*/ 683385 w 1554520"/>
                <a:gd name="connsiteY662" fmla="*/ 1210413 h 1515883"/>
                <a:gd name="connsiteX663" fmla="*/ 682782 w 1554520"/>
                <a:gd name="connsiteY663" fmla="*/ 1205583 h 1515883"/>
                <a:gd name="connsiteX664" fmla="*/ 678556 w 1554520"/>
                <a:gd name="connsiteY664" fmla="*/ 1206791 h 1515883"/>
                <a:gd name="connsiteX665" fmla="*/ 674330 w 1554520"/>
                <a:gd name="connsiteY665" fmla="*/ 1203772 h 1515883"/>
                <a:gd name="connsiteX666" fmla="*/ 671311 w 1554520"/>
                <a:gd name="connsiteY666" fmla="*/ 1197132 h 1515883"/>
                <a:gd name="connsiteX667" fmla="*/ 665274 w 1554520"/>
                <a:gd name="connsiteY667" fmla="*/ 1196528 h 1515883"/>
                <a:gd name="connsiteX668" fmla="*/ 663463 w 1554520"/>
                <a:gd name="connsiteY668" fmla="*/ 1192906 h 1515883"/>
                <a:gd name="connsiteX669" fmla="*/ 664671 w 1554520"/>
                <a:gd name="connsiteY669" fmla="*/ 1189887 h 1515883"/>
                <a:gd name="connsiteX670" fmla="*/ 665274 w 1554520"/>
                <a:gd name="connsiteY670" fmla="*/ 1184454 h 1515883"/>
                <a:gd name="connsiteX671" fmla="*/ 663463 w 1554520"/>
                <a:gd name="connsiteY671" fmla="*/ 1179021 h 1515883"/>
                <a:gd name="connsiteX672" fmla="*/ 665274 w 1554520"/>
                <a:gd name="connsiteY672" fmla="*/ 1176002 h 1515883"/>
                <a:gd name="connsiteX673" fmla="*/ 664671 w 1554520"/>
                <a:gd name="connsiteY673" fmla="*/ 1171173 h 1515883"/>
                <a:gd name="connsiteX674" fmla="*/ 657426 w 1554520"/>
                <a:gd name="connsiteY674" fmla="*/ 1163928 h 1515883"/>
                <a:gd name="connsiteX675" fmla="*/ 653804 w 1554520"/>
                <a:gd name="connsiteY675" fmla="*/ 1162721 h 1515883"/>
                <a:gd name="connsiteX676" fmla="*/ 651389 w 1554520"/>
                <a:gd name="connsiteY676" fmla="*/ 1168154 h 1515883"/>
                <a:gd name="connsiteX677" fmla="*/ 648371 w 1554520"/>
                <a:gd name="connsiteY677" fmla="*/ 1166947 h 1515883"/>
                <a:gd name="connsiteX678" fmla="*/ 644749 w 1554520"/>
                <a:gd name="connsiteY678" fmla="*/ 1168758 h 1515883"/>
                <a:gd name="connsiteX679" fmla="*/ 639919 w 1554520"/>
                <a:gd name="connsiteY679" fmla="*/ 1168154 h 1515883"/>
                <a:gd name="connsiteX680" fmla="*/ 639315 w 1554520"/>
                <a:gd name="connsiteY680" fmla="*/ 1172984 h 1515883"/>
                <a:gd name="connsiteX681" fmla="*/ 633882 w 1554520"/>
                <a:gd name="connsiteY681" fmla="*/ 1174795 h 1515883"/>
                <a:gd name="connsiteX682" fmla="*/ 633882 w 1554520"/>
                <a:gd name="connsiteY682" fmla="*/ 1177210 h 1515883"/>
                <a:gd name="connsiteX683" fmla="*/ 629053 w 1554520"/>
                <a:gd name="connsiteY683" fmla="*/ 1179624 h 1515883"/>
                <a:gd name="connsiteX684" fmla="*/ 627241 w 1554520"/>
                <a:gd name="connsiteY684" fmla="*/ 1183247 h 1515883"/>
                <a:gd name="connsiteX685" fmla="*/ 618186 w 1554520"/>
                <a:gd name="connsiteY685" fmla="*/ 1179624 h 1515883"/>
                <a:gd name="connsiteX686" fmla="*/ 615167 w 1554520"/>
                <a:gd name="connsiteY686" fmla="*/ 1182643 h 1515883"/>
                <a:gd name="connsiteX687" fmla="*/ 604905 w 1554520"/>
                <a:gd name="connsiteY687" fmla="*/ 1182643 h 1515883"/>
                <a:gd name="connsiteX688" fmla="*/ 603093 w 1554520"/>
                <a:gd name="connsiteY688" fmla="*/ 1186869 h 1515883"/>
                <a:gd name="connsiteX689" fmla="*/ 603697 w 1554520"/>
                <a:gd name="connsiteY689" fmla="*/ 1191698 h 1515883"/>
                <a:gd name="connsiteX690" fmla="*/ 599471 w 1554520"/>
                <a:gd name="connsiteY690" fmla="*/ 1194717 h 1515883"/>
                <a:gd name="connsiteX691" fmla="*/ 600075 w 1554520"/>
                <a:gd name="connsiteY691" fmla="*/ 1198943 h 1515883"/>
                <a:gd name="connsiteX692" fmla="*/ 590416 w 1554520"/>
                <a:gd name="connsiteY692" fmla="*/ 1200150 h 1515883"/>
                <a:gd name="connsiteX693" fmla="*/ 584379 w 1554520"/>
                <a:gd name="connsiteY693" fmla="*/ 1203772 h 1515883"/>
                <a:gd name="connsiteX694" fmla="*/ 578946 w 1554520"/>
                <a:gd name="connsiteY694" fmla="*/ 1204376 h 1515883"/>
                <a:gd name="connsiteX695" fmla="*/ 574720 w 1554520"/>
                <a:gd name="connsiteY695" fmla="*/ 1203168 h 1515883"/>
                <a:gd name="connsiteX696" fmla="*/ 568683 w 1554520"/>
                <a:gd name="connsiteY696" fmla="*/ 1206791 h 1515883"/>
                <a:gd name="connsiteX697" fmla="*/ 572305 w 1554520"/>
                <a:gd name="connsiteY697" fmla="*/ 1211017 h 1515883"/>
                <a:gd name="connsiteX698" fmla="*/ 570494 w 1554520"/>
                <a:gd name="connsiteY698" fmla="*/ 1214639 h 1515883"/>
                <a:gd name="connsiteX699" fmla="*/ 572305 w 1554520"/>
                <a:gd name="connsiteY699" fmla="*/ 1220676 h 1515883"/>
                <a:gd name="connsiteX700" fmla="*/ 572305 w 1554520"/>
                <a:gd name="connsiteY700" fmla="*/ 1224902 h 1515883"/>
                <a:gd name="connsiteX701" fmla="*/ 568079 w 1554520"/>
                <a:gd name="connsiteY701" fmla="*/ 1233957 h 1515883"/>
                <a:gd name="connsiteX702" fmla="*/ 571098 w 1554520"/>
                <a:gd name="connsiteY702" fmla="*/ 1238183 h 1515883"/>
                <a:gd name="connsiteX703" fmla="*/ 565061 w 1554520"/>
                <a:gd name="connsiteY703" fmla="*/ 1238183 h 1515883"/>
                <a:gd name="connsiteX704" fmla="*/ 552987 w 1554520"/>
                <a:gd name="connsiteY704" fmla="*/ 1232146 h 1515883"/>
                <a:gd name="connsiteX705" fmla="*/ 546950 w 1554520"/>
                <a:gd name="connsiteY705" fmla="*/ 1227920 h 1515883"/>
                <a:gd name="connsiteX706" fmla="*/ 540309 w 1554520"/>
                <a:gd name="connsiteY706" fmla="*/ 1230335 h 1515883"/>
                <a:gd name="connsiteX707" fmla="*/ 534272 w 1554520"/>
                <a:gd name="connsiteY707" fmla="*/ 1229731 h 1515883"/>
                <a:gd name="connsiteX708" fmla="*/ 531857 w 1554520"/>
                <a:gd name="connsiteY708" fmla="*/ 1231542 h 1515883"/>
                <a:gd name="connsiteX709" fmla="*/ 525217 w 1554520"/>
                <a:gd name="connsiteY709" fmla="*/ 1230335 h 1515883"/>
                <a:gd name="connsiteX710" fmla="*/ 522198 w 1554520"/>
                <a:gd name="connsiteY710" fmla="*/ 1227920 h 1515883"/>
                <a:gd name="connsiteX711" fmla="*/ 517972 w 1554520"/>
                <a:gd name="connsiteY711" fmla="*/ 1227316 h 1515883"/>
                <a:gd name="connsiteX712" fmla="*/ 513143 w 1554520"/>
                <a:gd name="connsiteY712" fmla="*/ 1224298 h 1515883"/>
                <a:gd name="connsiteX713" fmla="*/ 511935 w 1554520"/>
                <a:gd name="connsiteY713" fmla="*/ 1220676 h 1515883"/>
                <a:gd name="connsiteX714" fmla="*/ 508313 w 1554520"/>
                <a:gd name="connsiteY714" fmla="*/ 1221883 h 1515883"/>
                <a:gd name="connsiteX715" fmla="*/ 503483 w 1554520"/>
                <a:gd name="connsiteY715" fmla="*/ 1229128 h 1515883"/>
                <a:gd name="connsiteX716" fmla="*/ 500465 w 1554520"/>
                <a:gd name="connsiteY716" fmla="*/ 1232146 h 1515883"/>
                <a:gd name="connsiteX717" fmla="*/ 501069 w 1554520"/>
                <a:gd name="connsiteY717" fmla="*/ 1237579 h 1515883"/>
                <a:gd name="connsiteX718" fmla="*/ 498050 w 1554520"/>
                <a:gd name="connsiteY718" fmla="*/ 1238183 h 1515883"/>
                <a:gd name="connsiteX719" fmla="*/ 495635 w 1554520"/>
                <a:gd name="connsiteY719" fmla="*/ 1241805 h 1515883"/>
                <a:gd name="connsiteX720" fmla="*/ 489598 w 1554520"/>
                <a:gd name="connsiteY720" fmla="*/ 1238787 h 1515883"/>
                <a:gd name="connsiteX721" fmla="*/ 491409 w 1554520"/>
                <a:gd name="connsiteY721" fmla="*/ 1230939 h 1515883"/>
                <a:gd name="connsiteX722" fmla="*/ 484769 w 1554520"/>
                <a:gd name="connsiteY722" fmla="*/ 1236372 h 1515883"/>
                <a:gd name="connsiteX723" fmla="*/ 484165 w 1554520"/>
                <a:gd name="connsiteY723" fmla="*/ 1232146 h 1515883"/>
                <a:gd name="connsiteX724" fmla="*/ 481147 w 1554520"/>
                <a:gd name="connsiteY724" fmla="*/ 1230335 h 1515883"/>
                <a:gd name="connsiteX725" fmla="*/ 478732 w 1554520"/>
                <a:gd name="connsiteY725" fmla="*/ 1234561 h 1515883"/>
                <a:gd name="connsiteX726" fmla="*/ 475110 w 1554520"/>
                <a:gd name="connsiteY726" fmla="*/ 1233353 h 1515883"/>
                <a:gd name="connsiteX727" fmla="*/ 473299 w 1554520"/>
                <a:gd name="connsiteY727" fmla="*/ 1226713 h 1515883"/>
                <a:gd name="connsiteX728" fmla="*/ 473902 w 1554520"/>
                <a:gd name="connsiteY728" fmla="*/ 1221883 h 1515883"/>
                <a:gd name="connsiteX729" fmla="*/ 478128 w 1554520"/>
                <a:gd name="connsiteY729" fmla="*/ 1217657 h 1515883"/>
                <a:gd name="connsiteX730" fmla="*/ 479336 w 1554520"/>
                <a:gd name="connsiteY730" fmla="*/ 1213431 h 1515883"/>
                <a:gd name="connsiteX731" fmla="*/ 483562 w 1554520"/>
                <a:gd name="connsiteY731" fmla="*/ 1214639 h 1515883"/>
                <a:gd name="connsiteX732" fmla="*/ 485976 w 1554520"/>
                <a:gd name="connsiteY732" fmla="*/ 1210413 h 1515883"/>
                <a:gd name="connsiteX733" fmla="*/ 484165 w 1554520"/>
                <a:gd name="connsiteY733" fmla="*/ 1205583 h 1515883"/>
                <a:gd name="connsiteX734" fmla="*/ 487787 w 1554520"/>
                <a:gd name="connsiteY734" fmla="*/ 1202565 h 1515883"/>
                <a:gd name="connsiteX735" fmla="*/ 477525 w 1554520"/>
                <a:gd name="connsiteY735" fmla="*/ 1200754 h 1515883"/>
                <a:gd name="connsiteX736" fmla="*/ 477525 w 1554520"/>
                <a:gd name="connsiteY736" fmla="*/ 1197132 h 1515883"/>
                <a:gd name="connsiteX737" fmla="*/ 471488 w 1554520"/>
                <a:gd name="connsiteY737" fmla="*/ 1194113 h 1515883"/>
                <a:gd name="connsiteX738" fmla="*/ 470280 w 1554520"/>
                <a:gd name="connsiteY738" fmla="*/ 1199546 h 1515883"/>
                <a:gd name="connsiteX739" fmla="*/ 467262 w 1554520"/>
                <a:gd name="connsiteY739" fmla="*/ 1200150 h 1515883"/>
                <a:gd name="connsiteX740" fmla="*/ 466658 w 1554520"/>
                <a:gd name="connsiteY740" fmla="*/ 1194717 h 1515883"/>
                <a:gd name="connsiteX741" fmla="*/ 463640 w 1554520"/>
                <a:gd name="connsiteY741" fmla="*/ 1188680 h 1515883"/>
                <a:gd name="connsiteX742" fmla="*/ 466054 w 1554520"/>
                <a:gd name="connsiteY742" fmla="*/ 1185058 h 1515883"/>
                <a:gd name="connsiteX743" fmla="*/ 455188 w 1554520"/>
                <a:gd name="connsiteY743" fmla="*/ 1183247 h 1515883"/>
                <a:gd name="connsiteX744" fmla="*/ 448547 w 1554520"/>
                <a:gd name="connsiteY744" fmla="*/ 1189887 h 1515883"/>
                <a:gd name="connsiteX745" fmla="*/ 447340 w 1554520"/>
                <a:gd name="connsiteY745" fmla="*/ 1197132 h 1515883"/>
                <a:gd name="connsiteX746" fmla="*/ 450358 w 1554520"/>
                <a:gd name="connsiteY746" fmla="*/ 1200150 h 1515883"/>
                <a:gd name="connsiteX747" fmla="*/ 453980 w 1554520"/>
                <a:gd name="connsiteY747" fmla="*/ 1196528 h 1515883"/>
                <a:gd name="connsiteX748" fmla="*/ 459414 w 1554520"/>
                <a:gd name="connsiteY748" fmla="*/ 1201357 h 1515883"/>
                <a:gd name="connsiteX749" fmla="*/ 464847 w 1554520"/>
                <a:gd name="connsiteY749" fmla="*/ 1198339 h 1515883"/>
                <a:gd name="connsiteX750" fmla="*/ 464847 w 1554520"/>
                <a:gd name="connsiteY750" fmla="*/ 1207998 h 1515883"/>
                <a:gd name="connsiteX751" fmla="*/ 458810 w 1554520"/>
                <a:gd name="connsiteY751" fmla="*/ 1210413 h 1515883"/>
                <a:gd name="connsiteX752" fmla="*/ 455188 w 1554520"/>
                <a:gd name="connsiteY752" fmla="*/ 1206187 h 1515883"/>
                <a:gd name="connsiteX753" fmla="*/ 452169 w 1554520"/>
                <a:gd name="connsiteY753" fmla="*/ 1212828 h 1515883"/>
                <a:gd name="connsiteX754" fmla="*/ 453377 w 1554520"/>
                <a:gd name="connsiteY754" fmla="*/ 1217657 h 1515883"/>
                <a:gd name="connsiteX755" fmla="*/ 456999 w 1554520"/>
                <a:gd name="connsiteY755" fmla="*/ 1220676 h 1515883"/>
                <a:gd name="connsiteX756" fmla="*/ 459414 w 1554520"/>
                <a:gd name="connsiteY756" fmla="*/ 1226109 h 1515883"/>
                <a:gd name="connsiteX757" fmla="*/ 456999 w 1554520"/>
                <a:gd name="connsiteY757" fmla="*/ 1230939 h 1515883"/>
                <a:gd name="connsiteX758" fmla="*/ 452773 w 1554520"/>
                <a:gd name="connsiteY758" fmla="*/ 1230335 h 1515883"/>
                <a:gd name="connsiteX759" fmla="*/ 451566 w 1554520"/>
                <a:gd name="connsiteY759" fmla="*/ 1233353 h 1515883"/>
                <a:gd name="connsiteX760" fmla="*/ 447340 w 1554520"/>
                <a:gd name="connsiteY760" fmla="*/ 1230939 h 1515883"/>
                <a:gd name="connsiteX761" fmla="*/ 448547 w 1554520"/>
                <a:gd name="connsiteY761" fmla="*/ 1228524 h 1515883"/>
                <a:gd name="connsiteX762" fmla="*/ 446132 w 1554520"/>
                <a:gd name="connsiteY762" fmla="*/ 1223694 h 1515883"/>
                <a:gd name="connsiteX763" fmla="*/ 441303 w 1554520"/>
                <a:gd name="connsiteY763" fmla="*/ 1224902 h 1515883"/>
                <a:gd name="connsiteX764" fmla="*/ 443717 w 1554520"/>
                <a:gd name="connsiteY764" fmla="*/ 1227920 h 1515883"/>
                <a:gd name="connsiteX765" fmla="*/ 443717 w 1554520"/>
                <a:gd name="connsiteY765" fmla="*/ 1233957 h 1515883"/>
                <a:gd name="connsiteX766" fmla="*/ 435266 w 1554520"/>
                <a:gd name="connsiteY766" fmla="*/ 1231542 h 1515883"/>
                <a:gd name="connsiteX767" fmla="*/ 432851 w 1554520"/>
                <a:gd name="connsiteY767" fmla="*/ 1226109 h 1515883"/>
                <a:gd name="connsiteX768" fmla="*/ 429229 w 1554520"/>
                <a:gd name="connsiteY768" fmla="*/ 1227316 h 1515883"/>
                <a:gd name="connsiteX769" fmla="*/ 431644 w 1554520"/>
                <a:gd name="connsiteY769" fmla="*/ 1233957 h 1515883"/>
                <a:gd name="connsiteX770" fmla="*/ 421984 w 1554520"/>
                <a:gd name="connsiteY770" fmla="*/ 1235165 h 1515883"/>
                <a:gd name="connsiteX771" fmla="*/ 420173 w 1554520"/>
                <a:gd name="connsiteY771" fmla="*/ 1231542 h 1515883"/>
                <a:gd name="connsiteX772" fmla="*/ 417155 w 1554520"/>
                <a:gd name="connsiteY772" fmla="*/ 1227920 h 1515883"/>
                <a:gd name="connsiteX773" fmla="*/ 418966 w 1554520"/>
                <a:gd name="connsiteY773" fmla="*/ 1223694 h 1515883"/>
                <a:gd name="connsiteX774" fmla="*/ 413533 w 1554520"/>
                <a:gd name="connsiteY774" fmla="*/ 1220676 h 1515883"/>
                <a:gd name="connsiteX775" fmla="*/ 412325 w 1554520"/>
                <a:gd name="connsiteY775" fmla="*/ 1217054 h 1515883"/>
                <a:gd name="connsiteX776" fmla="*/ 408099 w 1554520"/>
                <a:gd name="connsiteY776" fmla="*/ 1221279 h 1515883"/>
                <a:gd name="connsiteX777" fmla="*/ 406892 w 1554520"/>
                <a:gd name="connsiteY777" fmla="*/ 1226109 h 1515883"/>
                <a:gd name="connsiteX778" fmla="*/ 402666 w 1554520"/>
                <a:gd name="connsiteY778" fmla="*/ 1229731 h 1515883"/>
                <a:gd name="connsiteX779" fmla="*/ 399044 w 1554520"/>
                <a:gd name="connsiteY779" fmla="*/ 1227920 h 1515883"/>
                <a:gd name="connsiteX780" fmla="*/ 402062 w 1554520"/>
                <a:gd name="connsiteY780" fmla="*/ 1221279 h 1515883"/>
                <a:gd name="connsiteX781" fmla="*/ 399648 w 1554520"/>
                <a:gd name="connsiteY781" fmla="*/ 1218261 h 1515883"/>
                <a:gd name="connsiteX782" fmla="*/ 406288 w 1554520"/>
                <a:gd name="connsiteY782" fmla="*/ 1209205 h 1515883"/>
                <a:gd name="connsiteX783" fmla="*/ 400251 w 1554520"/>
                <a:gd name="connsiteY783" fmla="*/ 1207394 h 1515883"/>
                <a:gd name="connsiteX784" fmla="*/ 397836 w 1554520"/>
                <a:gd name="connsiteY784" fmla="*/ 1204376 h 1515883"/>
                <a:gd name="connsiteX785" fmla="*/ 397233 w 1554520"/>
                <a:gd name="connsiteY785" fmla="*/ 1198339 h 1515883"/>
                <a:gd name="connsiteX786" fmla="*/ 391799 w 1554520"/>
                <a:gd name="connsiteY786" fmla="*/ 1198339 h 1515883"/>
                <a:gd name="connsiteX787" fmla="*/ 388781 w 1554520"/>
                <a:gd name="connsiteY787" fmla="*/ 1205583 h 1515883"/>
                <a:gd name="connsiteX788" fmla="*/ 393611 w 1554520"/>
                <a:gd name="connsiteY788" fmla="*/ 1207998 h 1515883"/>
                <a:gd name="connsiteX789" fmla="*/ 394818 w 1554520"/>
                <a:gd name="connsiteY789" fmla="*/ 1211620 h 1515883"/>
                <a:gd name="connsiteX790" fmla="*/ 391196 w 1554520"/>
                <a:gd name="connsiteY790" fmla="*/ 1215242 h 1515883"/>
                <a:gd name="connsiteX791" fmla="*/ 388177 w 1554520"/>
                <a:gd name="connsiteY791" fmla="*/ 1211620 h 1515883"/>
                <a:gd name="connsiteX792" fmla="*/ 385159 w 1554520"/>
                <a:gd name="connsiteY792" fmla="*/ 1210413 h 1515883"/>
                <a:gd name="connsiteX793" fmla="*/ 379122 w 1554520"/>
                <a:gd name="connsiteY793" fmla="*/ 1212828 h 1515883"/>
                <a:gd name="connsiteX794" fmla="*/ 374292 w 1554520"/>
                <a:gd name="connsiteY794" fmla="*/ 1219468 h 1515883"/>
                <a:gd name="connsiteX795" fmla="*/ 369463 w 1554520"/>
                <a:gd name="connsiteY795" fmla="*/ 1223694 h 1515883"/>
                <a:gd name="connsiteX796" fmla="*/ 367048 w 1554520"/>
                <a:gd name="connsiteY796" fmla="*/ 1217657 h 1515883"/>
                <a:gd name="connsiteX797" fmla="*/ 370067 w 1554520"/>
                <a:gd name="connsiteY797" fmla="*/ 1211620 h 1515883"/>
                <a:gd name="connsiteX798" fmla="*/ 367048 w 1554520"/>
                <a:gd name="connsiteY798" fmla="*/ 1207998 h 1515883"/>
                <a:gd name="connsiteX799" fmla="*/ 368255 w 1554520"/>
                <a:gd name="connsiteY799" fmla="*/ 1203772 h 1515883"/>
                <a:gd name="connsiteX800" fmla="*/ 373085 w 1554520"/>
                <a:gd name="connsiteY800" fmla="*/ 1203772 h 1515883"/>
                <a:gd name="connsiteX801" fmla="*/ 376103 w 1554520"/>
                <a:gd name="connsiteY801" fmla="*/ 1198339 h 1515883"/>
                <a:gd name="connsiteX802" fmla="*/ 382140 w 1554520"/>
                <a:gd name="connsiteY802" fmla="*/ 1200754 h 1515883"/>
                <a:gd name="connsiteX803" fmla="*/ 383348 w 1554520"/>
                <a:gd name="connsiteY803" fmla="*/ 1197132 h 1515883"/>
                <a:gd name="connsiteX804" fmla="*/ 388781 w 1554520"/>
                <a:gd name="connsiteY804" fmla="*/ 1194113 h 1515883"/>
                <a:gd name="connsiteX805" fmla="*/ 385159 w 1554520"/>
                <a:gd name="connsiteY805" fmla="*/ 1189887 h 1515883"/>
                <a:gd name="connsiteX806" fmla="*/ 385762 w 1554520"/>
                <a:gd name="connsiteY806" fmla="*/ 1181435 h 1515883"/>
                <a:gd name="connsiteX807" fmla="*/ 380329 w 1554520"/>
                <a:gd name="connsiteY807" fmla="*/ 1185058 h 1515883"/>
                <a:gd name="connsiteX808" fmla="*/ 371274 w 1554520"/>
                <a:gd name="connsiteY808" fmla="*/ 1181435 h 1515883"/>
                <a:gd name="connsiteX809" fmla="*/ 365237 w 1554520"/>
                <a:gd name="connsiteY809" fmla="*/ 1188680 h 1515883"/>
                <a:gd name="connsiteX810" fmla="*/ 368255 w 1554520"/>
                <a:gd name="connsiteY810" fmla="*/ 1194113 h 1515883"/>
                <a:gd name="connsiteX811" fmla="*/ 366444 w 1554520"/>
                <a:gd name="connsiteY811" fmla="*/ 1195924 h 1515883"/>
                <a:gd name="connsiteX812" fmla="*/ 362822 w 1554520"/>
                <a:gd name="connsiteY812" fmla="*/ 1207394 h 1515883"/>
                <a:gd name="connsiteX813" fmla="*/ 360407 w 1554520"/>
                <a:gd name="connsiteY813" fmla="*/ 1207394 h 1515883"/>
                <a:gd name="connsiteX814" fmla="*/ 354370 w 1554520"/>
                <a:gd name="connsiteY814" fmla="*/ 1198943 h 1515883"/>
                <a:gd name="connsiteX815" fmla="*/ 356181 w 1554520"/>
                <a:gd name="connsiteY815" fmla="*/ 1193509 h 1515883"/>
                <a:gd name="connsiteX816" fmla="*/ 351956 w 1554520"/>
                <a:gd name="connsiteY816" fmla="*/ 1194113 h 1515883"/>
                <a:gd name="connsiteX817" fmla="*/ 351956 w 1554520"/>
                <a:gd name="connsiteY817" fmla="*/ 1188680 h 1515883"/>
                <a:gd name="connsiteX818" fmla="*/ 356181 w 1554520"/>
                <a:gd name="connsiteY818" fmla="*/ 1189887 h 1515883"/>
                <a:gd name="connsiteX819" fmla="*/ 360407 w 1554520"/>
                <a:gd name="connsiteY819" fmla="*/ 1185058 h 1515883"/>
                <a:gd name="connsiteX820" fmla="*/ 361011 w 1554520"/>
                <a:gd name="connsiteY820" fmla="*/ 1180228 h 1515883"/>
                <a:gd name="connsiteX821" fmla="*/ 368859 w 1554520"/>
                <a:gd name="connsiteY821" fmla="*/ 1172380 h 1515883"/>
                <a:gd name="connsiteX822" fmla="*/ 374292 w 1554520"/>
                <a:gd name="connsiteY822" fmla="*/ 1171776 h 1515883"/>
                <a:gd name="connsiteX823" fmla="*/ 377311 w 1554520"/>
                <a:gd name="connsiteY823" fmla="*/ 1169361 h 1515883"/>
                <a:gd name="connsiteX824" fmla="*/ 382744 w 1554520"/>
                <a:gd name="connsiteY824" fmla="*/ 1168758 h 1515883"/>
                <a:gd name="connsiteX825" fmla="*/ 380329 w 1554520"/>
                <a:gd name="connsiteY825" fmla="*/ 1174795 h 1515883"/>
                <a:gd name="connsiteX826" fmla="*/ 373085 w 1554520"/>
                <a:gd name="connsiteY826" fmla="*/ 1174191 h 1515883"/>
                <a:gd name="connsiteX827" fmla="*/ 373689 w 1554520"/>
                <a:gd name="connsiteY827" fmla="*/ 1177210 h 1515883"/>
                <a:gd name="connsiteX828" fmla="*/ 382140 w 1554520"/>
                <a:gd name="connsiteY828" fmla="*/ 1180228 h 1515883"/>
                <a:gd name="connsiteX829" fmla="*/ 383951 w 1554520"/>
                <a:gd name="connsiteY829" fmla="*/ 1176606 h 1515883"/>
                <a:gd name="connsiteX830" fmla="*/ 389385 w 1554520"/>
                <a:gd name="connsiteY830" fmla="*/ 1176002 h 1515883"/>
                <a:gd name="connsiteX831" fmla="*/ 388177 w 1554520"/>
                <a:gd name="connsiteY831" fmla="*/ 1170569 h 1515883"/>
                <a:gd name="connsiteX832" fmla="*/ 388781 w 1554520"/>
                <a:gd name="connsiteY832" fmla="*/ 1165136 h 1515883"/>
                <a:gd name="connsiteX833" fmla="*/ 386366 w 1554520"/>
                <a:gd name="connsiteY833" fmla="*/ 1160910 h 1515883"/>
                <a:gd name="connsiteX834" fmla="*/ 382744 w 1554520"/>
                <a:gd name="connsiteY834" fmla="*/ 1160306 h 1515883"/>
                <a:gd name="connsiteX835" fmla="*/ 380329 w 1554520"/>
                <a:gd name="connsiteY835" fmla="*/ 1163324 h 1515883"/>
                <a:gd name="connsiteX836" fmla="*/ 374896 w 1554520"/>
                <a:gd name="connsiteY836" fmla="*/ 1159099 h 1515883"/>
                <a:gd name="connsiteX837" fmla="*/ 380329 w 1554520"/>
                <a:gd name="connsiteY837" fmla="*/ 1153665 h 1515883"/>
                <a:gd name="connsiteX838" fmla="*/ 381537 w 1554520"/>
                <a:gd name="connsiteY838" fmla="*/ 1148232 h 1515883"/>
                <a:gd name="connsiteX839" fmla="*/ 377311 w 1554520"/>
                <a:gd name="connsiteY839" fmla="*/ 1142799 h 1515883"/>
                <a:gd name="connsiteX840" fmla="*/ 382744 w 1554520"/>
                <a:gd name="connsiteY840" fmla="*/ 1139780 h 1515883"/>
                <a:gd name="connsiteX841" fmla="*/ 382744 w 1554520"/>
                <a:gd name="connsiteY841" fmla="*/ 1134951 h 1515883"/>
                <a:gd name="connsiteX842" fmla="*/ 379122 w 1554520"/>
                <a:gd name="connsiteY842" fmla="*/ 1133140 h 1515883"/>
                <a:gd name="connsiteX843" fmla="*/ 371274 w 1554520"/>
                <a:gd name="connsiteY843" fmla="*/ 1132536 h 1515883"/>
                <a:gd name="connsiteX844" fmla="*/ 367652 w 1554520"/>
                <a:gd name="connsiteY844" fmla="*/ 1136762 h 1515883"/>
                <a:gd name="connsiteX845" fmla="*/ 368859 w 1554520"/>
                <a:gd name="connsiteY845" fmla="*/ 1140988 h 1515883"/>
                <a:gd name="connsiteX846" fmla="*/ 360407 w 1554520"/>
                <a:gd name="connsiteY846" fmla="*/ 1142799 h 1515883"/>
                <a:gd name="connsiteX847" fmla="*/ 359200 w 1554520"/>
                <a:gd name="connsiteY847" fmla="*/ 1145817 h 1515883"/>
                <a:gd name="connsiteX848" fmla="*/ 362822 w 1554520"/>
                <a:gd name="connsiteY848" fmla="*/ 1148836 h 1515883"/>
                <a:gd name="connsiteX849" fmla="*/ 365237 w 1554520"/>
                <a:gd name="connsiteY849" fmla="*/ 1154269 h 1515883"/>
                <a:gd name="connsiteX850" fmla="*/ 364633 w 1554520"/>
                <a:gd name="connsiteY850" fmla="*/ 1157891 h 1515883"/>
                <a:gd name="connsiteX851" fmla="*/ 351352 w 1554520"/>
                <a:gd name="connsiteY851" fmla="*/ 1150647 h 1515883"/>
                <a:gd name="connsiteX852" fmla="*/ 344711 w 1554520"/>
                <a:gd name="connsiteY852" fmla="*/ 1152458 h 1515883"/>
                <a:gd name="connsiteX853" fmla="*/ 338070 w 1554520"/>
                <a:gd name="connsiteY853" fmla="*/ 1148836 h 1515883"/>
                <a:gd name="connsiteX854" fmla="*/ 338070 w 1554520"/>
                <a:gd name="connsiteY854" fmla="*/ 1154873 h 1515883"/>
                <a:gd name="connsiteX855" fmla="*/ 342900 w 1554520"/>
                <a:gd name="connsiteY855" fmla="*/ 1158495 h 1515883"/>
                <a:gd name="connsiteX856" fmla="*/ 346522 w 1554520"/>
                <a:gd name="connsiteY856" fmla="*/ 1162721 h 1515883"/>
                <a:gd name="connsiteX857" fmla="*/ 351352 w 1554520"/>
                <a:gd name="connsiteY857" fmla="*/ 1159702 h 1515883"/>
                <a:gd name="connsiteX858" fmla="*/ 352559 w 1554520"/>
                <a:gd name="connsiteY858" fmla="*/ 1163324 h 1515883"/>
                <a:gd name="connsiteX859" fmla="*/ 342296 w 1554520"/>
                <a:gd name="connsiteY859" fmla="*/ 1165739 h 1515883"/>
                <a:gd name="connsiteX860" fmla="*/ 344711 w 1554520"/>
                <a:gd name="connsiteY860" fmla="*/ 1168758 h 1515883"/>
                <a:gd name="connsiteX861" fmla="*/ 345919 w 1554520"/>
                <a:gd name="connsiteY861" fmla="*/ 1179021 h 1515883"/>
                <a:gd name="connsiteX862" fmla="*/ 339882 w 1554520"/>
                <a:gd name="connsiteY862" fmla="*/ 1180832 h 1515883"/>
                <a:gd name="connsiteX863" fmla="*/ 333845 w 1554520"/>
                <a:gd name="connsiteY863" fmla="*/ 1179021 h 1515883"/>
                <a:gd name="connsiteX864" fmla="*/ 335052 w 1554520"/>
                <a:gd name="connsiteY864" fmla="*/ 1174795 h 1515883"/>
                <a:gd name="connsiteX865" fmla="*/ 324185 w 1554520"/>
                <a:gd name="connsiteY865" fmla="*/ 1172380 h 1515883"/>
                <a:gd name="connsiteX866" fmla="*/ 326600 w 1554520"/>
                <a:gd name="connsiteY866" fmla="*/ 1168758 h 1515883"/>
                <a:gd name="connsiteX867" fmla="*/ 332637 w 1554520"/>
                <a:gd name="connsiteY867" fmla="*/ 1163324 h 1515883"/>
                <a:gd name="connsiteX868" fmla="*/ 330826 w 1554520"/>
                <a:gd name="connsiteY868" fmla="*/ 1159099 h 1515883"/>
                <a:gd name="connsiteX869" fmla="*/ 324185 w 1554520"/>
                <a:gd name="connsiteY869" fmla="*/ 1159702 h 1515883"/>
                <a:gd name="connsiteX870" fmla="*/ 318752 w 1554520"/>
                <a:gd name="connsiteY870" fmla="*/ 1162117 h 1515883"/>
                <a:gd name="connsiteX871" fmla="*/ 319356 w 1554520"/>
                <a:gd name="connsiteY871" fmla="*/ 1167550 h 1515883"/>
                <a:gd name="connsiteX872" fmla="*/ 312715 w 1554520"/>
                <a:gd name="connsiteY872" fmla="*/ 1165739 h 1515883"/>
                <a:gd name="connsiteX873" fmla="*/ 307886 w 1554520"/>
                <a:gd name="connsiteY873" fmla="*/ 1174795 h 1515883"/>
                <a:gd name="connsiteX874" fmla="*/ 307282 w 1554520"/>
                <a:gd name="connsiteY874" fmla="*/ 1180228 h 1515883"/>
                <a:gd name="connsiteX875" fmla="*/ 303056 w 1554520"/>
                <a:gd name="connsiteY875" fmla="*/ 1181435 h 1515883"/>
                <a:gd name="connsiteX876" fmla="*/ 297623 w 1554520"/>
                <a:gd name="connsiteY876" fmla="*/ 1177210 h 1515883"/>
                <a:gd name="connsiteX877" fmla="*/ 298226 w 1554520"/>
                <a:gd name="connsiteY877" fmla="*/ 1185058 h 1515883"/>
                <a:gd name="connsiteX878" fmla="*/ 297019 w 1554520"/>
                <a:gd name="connsiteY878" fmla="*/ 1191095 h 1515883"/>
                <a:gd name="connsiteX879" fmla="*/ 292793 w 1554520"/>
                <a:gd name="connsiteY879" fmla="*/ 1191698 h 1515883"/>
                <a:gd name="connsiteX880" fmla="*/ 289171 w 1554520"/>
                <a:gd name="connsiteY880" fmla="*/ 1187472 h 1515883"/>
                <a:gd name="connsiteX881" fmla="*/ 284945 w 1554520"/>
                <a:gd name="connsiteY881" fmla="*/ 1191698 h 1515883"/>
                <a:gd name="connsiteX882" fmla="*/ 277097 w 1554520"/>
                <a:gd name="connsiteY882" fmla="*/ 1192906 h 1515883"/>
                <a:gd name="connsiteX883" fmla="*/ 277097 w 1554520"/>
                <a:gd name="connsiteY883" fmla="*/ 1196528 h 1515883"/>
                <a:gd name="connsiteX884" fmla="*/ 281927 w 1554520"/>
                <a:gd name="connsiteY884" fmla="*/ 1198943 h 1515883"/>
                <a:gd name="connsiteX885" fmla="*/ 289171 w 1554520"/>
                <a:gd name="connsiteY885" fmla="*/ 1194113 h 1515883"/>
                <a:gd name="connsiteX886" fmla="*/ 292793 w 1554520"/>
                <a:gd name="connsiteY886" fmla="*/ 1196528 h 1515883"/>
                <a:gd name="connsiteX887" fmla="*/ 295812 w 1554520"/>
                <a:gd name="connsiteY887" fmla="*/ 1195320 h 1515883"/>
                <a:gd name="connsiteX888" fmla="*/ 298830 w 1554520"/>
                <a:gd name="connsiteY888" fmla="*/ 1198943 h 1515883"/>
                <a:gd name="connsiteX889" fmla="*/ 302452 w 1554520"/>
                <a:gd name="connsiteY889" fmla="*/ 1198943 h 1515883"/>
                <a:gd name="connsiteX890" fmla="*/ 305471 w 1554520"/>
                <a:gd name="connsiteY890" fmla="*/ 1201961 h 1515883"/>
                <a:gd name="connsiteX891" fmla="*/ 304263 w 1554520"/>
                <a:gd name="connsiteY891" fmla="*/ 1208602 h 1515883"/>
                <a:gd name="connsiteX892" fmla="*/ 306075 w 1554520"/>
                <a:gd name="connsiteY892" fmla="*/ 1214639 h 1515883"/>
                <a:gd name="connsiteX893" fmla="*/ 310904 w 1554520"/>
                <a:gd name="connsiteY893" fmla="*/ 1224902 h 1515883"/>
                <a:gd name="connsiteX894" fmla="*/ 311508 w 1554520"/>
                <a:gd name="connsiteY894" fmla="*/ 1238183 h 1515883"/>
                <a:gd name="connsiteX895" fmla="*/ 316337 w 1554520"/>
                <a:gd name="connsiteY895" fmla="*/ 1239994 h 1515883"/>
                <a:gd name="connsiteX896" fmla="*/ 320563 w 1554520"/>
                <a:gd name="connsiteY896" fmla="*/ 1246635 h 1515883"/>
                <a:gd name="connsiteX897" fmla="*/ 321167 w 1554520"/>
                <a:gd name="connsiteY897" fmla="*/ 1252672 h 1515883"/>
                <a:gd name="connsiteX898" fmla="*/ 319960 w 1554520"/>
                <a:gd name="connsiteY898" fmla="*/ 1255086 h 1515883"/>
                <a:gd name="connsiteX899" fmla="*/ 318752 w 1554520"/>
                <a:gd name="connsiteY899" fmla="*/ 1264142 h 1515883"/>
                <a:gd name="connsiteX900" fmla="*/ 317545 w 1554520"/>
                <a:gd name="connsiteY900" fmla="*/ 1269575 h 1515883"/>
                <a:gd name="connsiteX901" fmla="*/ 322978 w 1554520"/>
                <a:gd name="connsiteY901" fmla="*/ 1273197 h 1515883"/>
                <a:gd name="connsiteX902" fmla="*/ 325997 w 1554520"/>
                <a:gd name="connsiteY902" fmla="*/ 1282857 h 1515883"/>
                <a:gd name="connsiteX903" fmla="*/ 332033 w 1554520"/>
                <a:gd name="connsiteY903" fmla="*/ 1284668 h 1515883"/>
                <a:gd name="connsiteX904" fmla="*/ 345919 w 1554520"/>
                <a:gd name="connsiteY904" fmla="*/ 1291912 h 1515883"/>
                <a:gd name="connsiteX905" fmla="*/ 349541 w 1554520"/>
                <a:gd name="connsiteY905" fmla="*/ 1302779 h 1515883"/>
                <a:gd name="connsiteX906" fmla="*/ 345919 w 1554520"/>
                <a:gd name="connsiteY906" fmla="*/ 1307004 h 1515883"/>
                <a:gd name="connsiteX907" fmla="*/ 345919 w 1554520"/>
                <a:gd name="connsiteY907" fmla="*/ 1313645 h 1515883"/>
                <a:gd name="connsiteX908" fmla="*/ 347730 w 1554520"/>
                <a:gd name="connsiteY908" fmla="*/ 1328134 h 1515883"/>
                <a:gd name="connsiteX909" fmla="*/ 344711 w 1554520"/>
                <a:gd name="connsiteY909" fmla="*/ 1334171 h 1515883"/>
                <a:gd name="connsiteX910" fmla="*/ 341089 w 1554520"/>
                <a:gd name="connsiteY910" fmla="*/ 1337793 h 1515883"/>
                <a:gd name="connsiteX911" fmla="*/ 342900 w 1554520"/>
                <a:gd name="connsiteY911" fmla="*/ 1343226 h 1515883"/>
                <a:gd name="connsiteX912" fmla="*/ 343504 w 1554520"/>
                <a:gd name="connsiteY912" fmla="*/ 1351074 h 1515883"/>
                <a:gd name="connsiteX913" fmla="*/ 348937 w 1554520"/>
                <a:gd name="connsiteY913" fmla="*/ 1352885 h 1515883"/>
                <a:gd name="connsiteX914" fmla="*/ 353767 w 1554520"/>
                <a:gd name="connsiteY914" fmla="*/ 1349867 h 1515883"/>
                <a:gd name="connsiteX915" fmla="*/ 359804 w 1554520"/>
                <a:gd name="connsiteY915" fmla="*/ 1349263 h 1515883"/>
                <a:gd name="connsiteX916" fmla="*/ 362822 w 1554520"/>
                <a:gd name="connsiteY916" fmla="*/ 1345037 h 1515883"/>
                <a:gd name="connsiteX917" fmla="*/ 366444 w 1554520"/>
                <a:gd name="connsiteY917" fmla="*/ 1342019 h 1515883"/>
                <a:gd name="connsiteX918" fmla="*/ 370067 w 1554520"/>
                <a:gd name="connsiteY918" fmla="*/ 1342623 h 1515883"/>
                <a:gd name="connsiteX919" fmla="*/ 372481 w 1554520"/>
                <a:gd name="connsiteY919" fmla="*/ 1348660 h 1515883"/>
                <a:gd name="connsiteX920" fmla="*/ 374896 w 1554520"/>
                <a:gd name="connsiteY920" fmla="*/ 1350471 h 1515883"/>
                <a:gd name="connsiteX921" fmla="*/ 376707 w 1554520"/>
                <a:gd name="connsiteY921" fmla="*/ 1355904 h 1515883"/>
                <a:gd name="connsiteX922" fmla="*/ 383348 w 1554520"/>
                <a:gd name="connsiteY922" fmla="*/ 1361941 h 1515883"/>
                <a:gd name="connsiteX923" fmla="*/ 382140 w 1554520"/>
                <a:gd name="connsiteY923" fmla="*/ 1364356 h 1515883"/>
                <a:gd name="connsiteX924" fmla="*/ 383348 w 1554520"/>
                <a:gd name="connsiteY924" fmla="*/ 1372204 h 1515883"/>
                <a:gd name="connsiteX925" fmla="*/ 387574 w 1554520"/>
                <a:gd name="connsiteY925" fmla="*/ 1374618 h 1515883"/>
                <a:gd name="connsiteX926" fmla="*/ 382744 w 1554520"/>
                <a:gd name="connsiteY926" fmla="*/ 1377637 h 1515883"/>
                <a:gd name="connsiteX927" fmla="*/ 379122 w 1554520"/>
                <a:gd name="connsiteY927" fmla="*/ 1377637 h 1515883"/>
                <a:gd name="connsiteX928" fmla="*/ 376707 w 1554520"/>
                <a:gd name="connsiteY928" fmla="*/ 1374015 h 1515883"/>
                <a:gd name="connsiteX929" fmla="*/ 374292 w 1554520"/>
                <a:gd name="connsiteY929" fmla="*/ 1377033 h 1515883"/>
                <a:gd name="connsiteX930" fmla="*/ 376707 w 1554520"/>
                <a:gd name="connsiteY930" fmla="*/ 1382467 h 1515883"/>
                <a:gd name="connsiteX931" fmla="*/ 380329 w 1554520"/>
                <a:gd name="connsiteY931" fmla="*/ 1383070 h 1515883"/>
                <a:gd name="connsiteX932" fmla="*/ 383348 w 1554520"/>
                <a:gd name="connsiteY932" fmla="*/ 1387296 h 1515883"/>
                <a:gd name="connsiteX933" fmla="*/ 391196 w 1554520"/>
                <a:gd name="connsiteY933" fmla="*/ 1386089 h 1515883"/>
                <a:gd name="connsiteX934" fmla="*/ 392403 w 1554520"/>
                <a:gd name="connsiteY934" fmla="*/ 1390315 h 1515883"/>
                <a:gd name="connsiteX935" fmla="*/ 390592 w 1554520"/>
                <a:gd name="connsiteY935" fmla="*/ 1392729 h 1515883"/>
                <a:gd name="connsiteX936" fmla="*/ 388177 w 1554520"/>
                <a:gd name="connsiteY936" fmla="*/ 1402992 h 1515883"/>
                <a:gd name="connsiteX937" fmla="*/ 388177 w 1554520"/>
                <a:gd name="connsiteY937" fmla="*/ 1406614 h 1515883"/>
                <a:gd name="connsiteX938" fmla="*/ 380933 w 1554520"/>
                <a:gd name="connsiteY938" fmla="*/ 1415066 h 1515883"/>
                <a:gd name="connsiteX939" fmla="*/ 375500 w 1554520"/>
                <a:gd name="connsiteY939" fmla="*/ 1419292 h 1515883"/>
                <a:gd name="connsiteX940" fmla="*/ 376103 w 1554520"/>
                <a:gd name="connsiteY940" fmla="*/ 1425329 h 1515883"/>
                <a:gd name="connsiteX941" fmla="*/ 369463 w 1554520"/>
                <a:gd name="connsiteY941" fmla="*/ 1429555 h 1515883"/>
                <a:gd name="connsiteX942" fmla="*/ 370067 w 1554520"/>
                <a:gd name="connsiteY942" fmla="*/ 1435592 h 1515883"/>
                <a:gd name="connsiteX943" fmla="*/ 365237 w 1554520"/>
                <a:gd name="connsiteY943" fmla="*/ 1439214 h 1515883"/>
                <a:gd name="connsiteX944" fmla="*/ 361615 w 1554520"/>
                <a:gd name="connsiteY944" fmla="*/ 1438611 h 1515883"/>
                <a:gd name="connsiteX945" fmla="*/ 359200 w 1554520"/>
                <a:gd name="connsiteY945" fmla="*/ 1441629 h 1515883"/>
                <a:gd name="connsiteX946" fmla="*/ 355578 w 1554520"/>
                <a:gd name="connsiteY946" fmla="*/ 1440422 h 1515883"/>
                <a:gd name="connsiteX947" fmla="*/ 354370 w 1554520"/>
                <a:gd name="connsiteY947" fmla="*/ 1445855 h 1515883"/>
                <a:gd name="connsiteX948" fmla="*/ 350144 w 1554520"/>
                <a:gd name="connsiteY948" fmla="*/ 1445251 h 1515883"/>
                <a:gd name="connsiteX949" fmla="*/ 348333 w 1554520"/>
                <a:gd name="connsiteY949" fmla="*/ 1439214 h 1515883"/>
                <a:gd name="connsiteX950" fmla="*/ 344107 w 1554520"/>
                <a:gd name="connsiteY950" fmla="*/ 1431366 h 1515883"/>
                <a:gd name="connsiteX951" fmla="*/ 342296 w 1554520"/>
                <a:gd name="connsiteY951" fmla="*/ 1433177 h 1515883"/>
                <a:gd name="connsiteX952" fmla="*/ 338070 w 1554520"/>
                <a:gd name="connsiteY952" fmla="*/ 1430159 h 1515883"/>
                <a:gd name="connsiteX953" fmla="*/ 336863 w 1554520"/>
                <a:gd name="connsiteY953" fmla="*/ 1433177 h 1515883"/>
                <a:gd name="connsiteX954" fmla="*/ 332637 w 1554520"/>
                <a:gd name="connsiteY954" fmla="*/ 1434385 h 1515883"/>
                <a:gd name="connsiteX955" fmla="*/ 326600 w 1554520"/>
                <a:gd name="connsiteY955" fmla="*/ 1431970 h 1515883"/>
                <a:gd name="connsiteX956" fmla="*/ 323582 w 1554520"/>
                <a:gd name="connsiteY956" fmla="*/ 1425329 h 1515883"/>
                <a:gd name="connsiteX957" fmla="*/ 315734 w 1554520"/>
                <a:gd name="connsiteY957" fmla="*/ 1420499 h 1515883"/>
                <a:gd name="connsiteX958" fmla="*/ 316941 w 1554520"/>
                <a:gd name="connsiteY958" fmla="*/ 1417481 h 1515883"/>
                <a:gd name="connsiteX959" fmla="*/ 313319 w 1554520"/>
                <a:gd name="connsiteY959" fmla="*/ 1415670 h 1515883"/>
                <a:gd name="connsiteX960" fmla="*/ 307886 w 1554520"/>
                <a:gd name="connsiteY960" fmla="*/ 1406614 h 1515883"/>
                <a:gd name="connsiteX961" fmla="*/ 302452 w 1554520"/>
                <a:gd name="connsiteY961" fmla="*/ 1406011 h 1515883"/>
                <a:gd name="connsiteX962" fmla="*/ 297019 w 1554520"/>
                <a:gd name="connsiteY962" fmla="*/ 1402389 h 1515883"/>
                <a:gd name="connsiteX963" fmla="*/ 294604 w 1554520"/>
                <a:gd name="connsiteY963" fmla="*/ 1398766 h 1515883"/>
                <a:gd name="connsiteX964" fmla="*/ 291586 w 1554520"/>
                <a:gd name="connsiteY964" fmla="*/ 1398163 h 1515883"/>
                <a:gd name="connsiteX965" fmla="*/ 286756 w 1554520"/>
                <a:gd name="connsiteY965" fmla="*/ 1404200 h 1515883"/>
                <a:gd name="connsiteX966" fmla="*/ 284945 w 1554520"/>
                <a:gd name="connsiteY966" fmla="*/ 1410840 h 1515883"/>
                <a:gd name="connsiteX967" fmla="*/ 279512 w 1554520"/>
                <a:gd name="connsiteY967" fmla="*/ 1413859 h 1515883"/>
                <a:gd name="connsiteX968" fmla="*/ 278304 w 1554520"/>
                <a:gd name="connsiteY968" fmla="*/ 1419896 h 1515883"/>
                <a:gd name="connsiteX969" fmla="*/ 273475 w 1554520"/>
                <a:gd name="connsiteY969" fmla="*/ 1422311 h 1515883"/>
                <a:gd name="connsiteX970" fmla="*/ 272267 w 1554520"/>
                <a:gd name="connsiteY970" fmla="*/ 1424725 h 1515883"/>
                <a:gd name="connsiteX971" fmla="*/ 268042 w 1554520"/>
                <a:gd name="connsiteY971" fmla="*/ 1425329 h 1515883"/>
                <a:gd name="connsiteX972" fmla="*/ 263212 w 1554520"/>
                <a:gd name="connsiteY972" fmla="*/ 1420499 h 1515883"/>
                <a:gd name="connsiteX973" fmla="*/ 258986 w 1554520"/>
                <a:gd name="connsiteY973" fmla="*/ 1417481 h 1515883"/>
                <a:gd name="connsiteX974" fmla="*/ 255968 w 1554520"/>
                <a:gd name="connsiteY974" fmla="*/ 1410840 h 1515883"/>
                <a:gd name="connsiteX975" fmla="*/ 263212 w 1554520"/>
                <a:gd name="connsiteY975" fmla="*/ 1401785 h 1515883"/>
                <a:gd name="connsiteX976" fmla="*/ 257779 w 1554520"/>
                <a:gd name="connsiteY976" fmla="*/ 1395748 h 1515883"/>
                <a:gd name="connsiteX977" fmla="*/ 254157 w 1554520"/>
                <a:gd name="connsiteY977" fmla="*/ 1394541 h 1515883"/>
                <a:gd name="connsiteX978" fmla="*/ 243290 w 1554520"/>
                <a:gd name="connsiteY978" fmla="*/ 1386089 h 1515883"/>
                <a:gd name="connsiteX979" fmla="*/ 242083 w 1554520"/>
                <a:gd name="connsiteY979" fmla="*/ 1383070 h 1515883"/>
                <a:gd name="connsiteX980" fmla="*/ 242686 w 1554520"/>
                <a:gd name="connsiteY980" fmla="*/ 1378241 h 1515883"/>
                <a:gd name="connsiteX981" fmla="*/ 237857 w 1554520"/>
                <a:gd name="connsiteY981" fmla="*/ 1376430 h 1515883"/>
                <a:gd name="connsiteX982" fmla="*/ 237857 w 1554520"/>
                <a:gd name="connsiteY982" fmla="*/ 1371600 h 1515883"/>
                <a:gd name="connsiteX983" fmla="*/ 233631 w 1554520"/>
                <a:gd name="connsiteY983" fmla="*/ 1369185 h 1515883"/>
                <a:gd name="connsiteX984" fmla="*/ 234838 w 1554520"/>
                <a:gd name="connsiteY984" fmla="*/ 1364959 h 1515883"/>
                <a:gd name="connsiteX985" fmla="*/ 240875 w 1554520"/>
                <a:gd name="connsiteY985" fmla="*/ 1362544 h 1515883"/>
                <a:gd name="connsiteX986" fmla="*/ 243894 w 1554520"/>
                <a:gd name="connsiteY986" fmla="*/ 1348056 h 1515883"/>
                <a:gd name="connsiteX987" fmla="*/ 241479 w 1554520"/>
                <a:gd name="connsiteY987" fmla="*/ 1340208 h 1515883"/>
                <a:gd name="connsiteX988" fmla="*/ 243894 w 1554520"/>
                <a:gd name="connsiteY988" fmla="*/ 1335982 h 1515883"/>
                <a:gd name="connsiteX989" fmla="*/ 240272 w 1554520"/>
                <a:gd name="connsiteY989" fmla="*/ 1327530 h 1515883"/>
                <a:gd name="connsiteX990" fmla="*/ 235442 w 1554520"/>
                <a:gd name="connsiteY990" fmla="*/ 1320889 h 1515883"/>
                <a:gd name="connsiteX991" fmla="*/ 233631 w 1554520"/>
                <a:gd name="connsiteY991" fmla="*/ 1315456 h 1515883"/>
                <a:gd name="connsiteX992" fmla="*/ 234838 w 1554520"/>
                <a:gd name="connsiteY992" fmla="*/ 1311230 h 1515883"/>
                <a:gd name="connsiteX993" fmla="*/ 231820 w 1554520"/>
                <a:gd name="connsiteY993" fmla="*/ 1303382 h 1515883"/>
                <a:gd name="connsiteX994" fmla="*/ 226990 w 1554520"/>
                <a:gd name="connsiteY994" fmla="*/ 1296138 h 1515883"/>
                <a:gd name="connsiteX995" fmla="*/ 222764 w 1554520"/>
                <a:gd name="connsiteY995" fmla="*/ 1294931 h 1515883"/>
                <a:gd name="connsiteX996" fmla="*/ 222161 w 1554520"/>
                <a:gd name="connsiteY996" fmla="*/ 1290101 h 1515883"/>
                <a:gd name="connsiteX997" fmla="*/ 223368 w 1554520"/>
                <a:gd name="connsiteY997" fmla="*/ 1286479 h 1515883"/>
                <a:gd name="connsiteX998" fmla="*/ 229405 w 1554520"/>
                <a:gd name="connsiteY998" fmla="*/ 1284064 h 1515883"/>
                <a:gd name="connsiteX999" fmla="*/ 232423 w 1554520"/>
                <a:gd name="connsiteY999" fmla="*/ 1279838 h 1515883"/>
                <a:gd name="connsiteX1000" fmla="*/ 241479 w 1554520"/>
                <a:gd name="connsiteY1000" fmla="*/ 1273801 h 1515883"/>
                <a:gd name="connsiteX1001" fmla="*/ 242686 w 1554520"/>
                <a:gd name="connsiteY1001" fmla="*/ 1271386 h 1515883"/>
                <a:gd name="connsiteX1002" fmla="*/ 248120 w 1554520"/>
                <a:gd name="connsiteY1002" fmla="*/ 1267764 h 1515883"/>
                <a:gd name="connsiteX1003" fmla="*/ 251742 w 1554520"/>
                <a:gd name="connsiteY1003" fmla="*/ 1262934 h 1515883"/>
                <a:gd name="connsiteX1004" fmla="*/ 255968 w 1554520"/>
                <a:gd name="connsiteY1004" fmla="*/ 1260520 h 1515883"/>
                <a:gd name="connsiteX1005" fmla="*/ 258383 w 1554520"/>
                <a:gd name="connsiteY1005" fmla="*/ 1254483 h 1515883"/>
                <a:gd name="connsiteX1006" fmla="*/ 256571 w 1554520"/>
                <a:gd name="connsiteY1006" fmla="*/ 1250257 h 1515883"/>
                <a:gd name="connsiteX1007" fmla="*/ 255364 w 1554520"/>
                <a:gd name="connsiteY1007" fmla="*/ 1241805 h 1515883"/>
                <a:gd name="connsiteX1008" fmla="*/ 257175 w 1554520"/>
                <a:gd name="connsiteY1008" fmla="*/ 1239390 h 1515883"/>
                <a:gd name="connsiteX1009" fmla="*/ 264419 w 1554520"/>
                <a:gd name="connsiteY1009" fmla="*/ 1236976 h 1515883"/>
                <a:gd name="connsiteX1010" fmla="*/ 268645 w 1554520"/>
                <a:gd name="connsiteY1010" fmla="*/ 1231542 h 1515883"/>
                <a:gd name="connsiteX1011" fmla="*/ 275890 w 1554520"/>
                <a:gd name="connsiteY1011" fmla="*/ 1232146 h 1515883"/>
                <a:gd name="connsiteX1012" fmla="*/ 275890 w 1554520"/>
                <a:gd name="connsiteY1012" fmla="*/ 1227316 h 1515883"/>
                <a:gd name="connsiteX1013" fmla="*/ 279512 w 1554520"/>
                <a:gd name="connsiteY1013" fmla="*/ 1224902 h 1515883"/>
                <a:gd name="connsiteX1014" fmla="*/ 280115 w 1554520"/>
                <a:gd name="connsiteY1014" fmla="*/ 1221279 h 1515883"/>
                <a:gd name="connsiteX1015" fmla="*/ 274682 w 1554520"/>
                <a:gd name="connsiteY1015" fmla="*/ 1221279 h 1515883"/>
                <a:gd name="connsiteX1016" fmla="*/ 271664 w 1554520"/>
                <a:gd name="connsiteY1016" fmla="*/ 1217657 h 1515883"/>
                <a:gd name="connsiteX1017" fmla="*/ 268042 w 1554520"/>
                <a:gd name="connsiteY1017" fmla="*/ 1216450 h 1515883"/>
                <a:gd name="connsiteX1018" fmla="*/ 269853 w 1554520"/>
                <a:gd name="connsiteY1018" fmla="*/ 1210413 h 1515883"/>
                <a:gd name="connsiteX1019" fmla="*/ 265627 w 1554520"/>
                <a:gd name="connsiteY1019" fmla="*/ 1209205 h 1515883"/>
                <a:gd name="connsiteX1020" fmla="*/ 262005 w 1554520"/>
                <a:gd name="connsiteY1020" fmla="*/ 1203772 h 1515883"/>
                <a:gd name="connsiteX1021" fmla="*/ 263212 w 1554520"/>
                <a:gd name="connsiteY1021" fmla="*/ 1200150 h 1515883"/>
                <a:gd name="connsiteX1022" fmla="*/ 259590 w 1554520"/>
                <a:gd name="connsiteY1022" fmla="*/ 1196528 h 1515883"/>
                <a:gd name="connsiteX1023" fmla="*/ 259590 w 1554520"/>
                <a:gd name="connsiteY1023" fmla="*/ 1192906 h 1515883"/>
                <a:gd name="connsiteX1024" fmla="*/ 251742 w 1554520"/>
                <a:gd name="connsiteY1024" fmla="*/ 1189887 h 1515883"/>
                <a:gd name="connsiteX1025" fmla="*/ 256571 w 1554520"/>
                <a:gd name="connsiteY1025" fmla="*/ 1183850 h 1515883"/>
                <a:gd name="connsiteX1026" fmla="*/ 255364 w 1554520"/>
                <a:gd name="connsiteY1026" fmla="*/ 1179624 h 1515883"/>
                <a:gd name="connsiteX1027" fmla="*/ 249327 w 1554520"/>
                <a:gd name="connsiteY1027" fmla="*/ 1177210 h 1515883"/>
                <a:gd name="connsiteX1028" fmla="*/ 257175 w 1554520"/>
                <a:gd name="connsiteY1028" fmla="*/ 1168758 h 1515883"/>
                <a:gd name="connsiteX1029" fmla="*/ 257779 w 1554520"/>
                <a:gd name="connsiteY1029" fmla="*/ 1162721 h 1515883"/>
                <a:gd name="connsiteX1030" fmla="*/ 260194 w 1554520"/>
                <a:gd name="connsiteY1030" fmla="*/ 1157287 h 1515883"/>
                <a:gd name="connsiteX1031" fmla="*/ 263212 w 1554520"/>
                <a:gd name="connsiteY1031" fmla="*/ 1159099 h 1515883"/>
                <a:gd name="connsiteX1032" fmla="*/ 268042 w 1554520"/>
                <a:gd name="connsiteY1032" fmla="*/ 1157287 h 1515883"/>
                <a:gd name="connsiteX1033" fmla="*/ 269853 w 1554520"/>
                <a:gd name="connsiteY1033" fmla="*/ 1153062 h 1515883"/>
                <a:gd name="connsiteX1034" fmla="*/ 275286 w 1554520"/>
                <a:gd name="connsiteY1034" fmla="*/ 1151250 h 1515883"/>
                <a:gd name="connsiteX1035" fmla="*/ 272871 w 1554520"/>
                <a:gd name="connsiteY1035" fmla="*/ 1144610 h 1515883"/>
                <a:gd name="connsiteX1036" fmla="*/ 272871 w 1554520"/>
                <a:gd name="connsiteY1036" fmla="*/ 1139177 h 1515883"/>
                <a:gd name="connsiteX1037" fmla="*/ 276493 w 1554520"/>
                <a:gd name="connsiteY1037" fmla="*/ 1132536 h 1515883"/>
                <a:gd name="connsiteX1038" fmla="*/ 281323 w 1554520"/>
                <a:gd name="connsiteY1038" fmla="*/ 1134951 h 1515883"/>
                <a:gd name="connsiteX1039" fmla="*/ 287964 w 1554520"/>
                <a:gd name="connsiteY1039" fmla="*/ 1128310 h 1515883"/>
                <a:gd name="connsiteX1040" fmla="*/ 297019 w 1554520"/>
                <a:gd name="connsiteY1040" fmla="*/ 1130121 h 1515883"/>
                <a:gd name="connsiteX1041" fmla="*/ 301245 w 1554520"/>
                <a:gd name="connsiteY1041" fmla="*/ 1131932 h 1515883"/>
                <a:gd name="connsiteX1042" fmla="*/ 308489 w 1554520"/>
                <a:gd name="connsiteY1042" fmla="*/ 1131932 h 1515883"/>
                <a:gd name="connsiteX1043" fmla="*/ 313319 w 1554520"/>
                <a:gd name="connsiteY1043" fmla="*/ 1126499 h 1515883"/>
                <a:gd name="connsiteX1044" fmla="*/ 316337 w 1554520"/>
                <a:gd name="connsiteY1044" fmla="*/ 1130121 h 1515883"/>
                <a:gd name="connsiteX1045" fmla="*/ 322374 w 1554520"/>
                <a:gd name="connsiteY1045" fmla="*/ 1131932 h 1515883"/>
                <a:gd name="connsiteX1046" fmla="*/ 327808 w 1554520"/>
                <a:gd name="connsiteY1046" fmla="*/ 1125292 h 1515883"/>
                <a:gd name="connsiteX1047" fmla="*/ 335052 w 1554520"/>
                <a:gd name="connsiteY1047" fmla="*/ 1122273 h 1515883"/>
                <a:gd name="connsiteX1048" fmla="*/ 339278 w 1554520"/>
                <a:gd name="connsiteY1048" fmla="*/ 1122877 h 1515883"/>
                <a:gd name="connsiteX1049" fmla="*/ 352559 w 1554520"/>
                <a:gd name="connsiteY1049" fmla="*/ 1119858 h 1515883"/>
                <a:gd name="connsiteX1050" fmla="*/ 354370 w 1554520"/>
                <a:gd name="connsiteY1050" fmla="*/ 1118047 h 1515883"/>
                <a:gd name="connsiteX1051" fmla="*/ 355578 w 1554520"/>
                <a:gd name="connsiteY1051" fmla="*/ 1113218 h 1515883"/>
                <a:gd name="connsiteX1052" fmla="*/ 355578 w 1554520"/>
                <a:gd name="connsiteY1052" fmla="*/ 1106577 h 1515883"/>
                <a:gd name="connsiteX1053" fmla="*/ 351352 w 1554520"/>
                <a:gd name="connsiteY1053" fmla="*/ 1098729 h 1515883"/>
                <a:gd name="connsiteX1054" fmla="*/ 345315 w 1554520"/>
                <a:gd name="connsiteY1054" fmla="*/ 1096314 h 1515883"/>
                <a:gd name="connsiteX1055" fmla="*/ 342296 w 1554520"/>
                <a:gd name="connsiteY1055" fmla="*/ 1092088 h 1515883"/>
                <a:gd name="connsiteX1056" fmla="*/ 342296 w 1554520"/>
                <a:gd name="connsiteY1056" fmla="*/ 1089673 h 1515883"/>
                <a:gd name="connsiteX1057" fmla="*/ 348333 w 1554520"/>
                <a:gd name="connsiteY1057" fmla="*/ 1086655 h 1515883"/>
                <a:gd name="connsiteX1058" fmla="*/ 353163 w 1554520"/>
                <a:gd name="connsiteY1058" fmla="*/ 1078203 h 1515883"/>
                <a:gd name="connsiteX1059" fmla="*/ 357389 w 1554520"/>
                <a:gd name="connsiteY1059" fmla="*/ 1078203 h 1515883"/>
                <a:gd name="connsiteX1060" fmla="*/ 356785 w 1554520"/>
                <a:gd name="connsiteY1060" fmla="*/ 1070959 h 1515883"/>
                <a:gd name="connsiteX1061" fmla="*/ 361615 w 1554520"/>
                <a:gd name="connsiteY1061" fmla="*/ 1073374 h 1515883"/>
                <a:gd name="connsiteX1062" fmla="*/ 362218 w 1554520"/>
                <a:gd name="connsiteY1062" fmla="*/ 1076996 h 1515883"/>
                <a:gd name="connsiteX1063" fmla="*/ 366444 w 1554520"/>
                <a:gd name="connsiteY1063" fmla="*/ 1077600 h 1515883"/>
                <a:gd name="connsiteX1064" fmla="*/ 367048 w 1554520"/>
                <a:gd name="connsiteY1064" fmla="*/ 1070355 h 1515883"/>
                <a:gd name="connsiteX1065" fmla="*/ 362218 w 1554520"/>
                <a:gd name="connsiteY1065" fmla="*/ 1067940 h 1515883"/>
                <a:gd name="connsiteX1066" fmla="*/ 365237 w 1554520"/>
                <a:gd name="connsiteY1066" fmla="*/ 1061903 h 1515883"/>
                <a:gd name="connsiteX1067" fmla="*/ 370670 w 1554520"/>
                <a:gd name="connsiteY1067" fmla="*/ 1060696 h 1515883"/>
                <a:gd name="connsiteX1068" fmla="*/ 371274 w 1554520"/>
                <a:gd name="connsiteY1068" fmla="*/ 1055263 h 1515883"/>
                <a:gd name="connsiteX1069" fmla="*/ 369463 w 1554520"/>
                <a:gd name="connsiteY1069" fmla="*/ 1051640 h 1515883"/>
                <a:gd name="connsiteX1070" fmla="*/ 373085 w 1554520"/>
                <a:gd name="connsiteY1070" fmla="*/ 1049226 h 1515883"/>
                <a:gd name="connsiteX1071" fmla="*/ 377311 w 1554520"/>
                <a:gd name="connsiteY1071" fmla="*/ 1043792 h 1515883"/>
                <a:gd name="connsiteX1072" fmla="*/ 382744 w 1554520"/>
                <a:gd name="connsiteY1072" fmla="*/ 1034133 h 1515883"/>
                <a:gd name="connsiteX1073" fmla="*/ 384555 w 1554520"/>
                <a:gd name="connsiteY1073" fmla="*/ 1026285 h 1515883"/>
                <a:gd name="connsiteX1074" fmla="*/ 383348 w 1554520"/>
                <a:gd name="connsiteY1074" fmla="*/ 1023870 h 1515883"/>
                <a:gd name="connsiteX1075" fmla="*/ 391196 w 1554520"/>
                <a:gd name="connsiteY1075" fmla="*/ 1015419 h 1515883"/>
                <a:gd name="connsiteX1076" fmla="*/ 395422 w 1554520"/>
                <a:gd name="connsiteY1076" fmla="*/ 1013608 h 1515883"/>
                <a:gd name="connsiteX1077" fmla="*/ 388781 w 1554520"/>
                <a:gd name="connsiteY1077" fmla="*/ 1007571 h 1515883"/>
                <a:gd name="connsiteX1078" fmla="*/ 387574 w 1554520"/>
                <a:gd name="connsiteY1078" fmla="*/ 1003345 h 1515883"/>
                <a:gd name="connsiteX1079" fmla="*/ 383348 w 1554520"/>
                <a:gd name="connsiteY1079" fmla="*/ 1000930 h 1515883"/>
                <a:gd name="connsiteX1080" fmla="*/ 386366 w 1554520"/>
                <a:gd name="connsiteY1080" fmla="*/ 996704 h 1515883"/>
                <a:gd name="connsiteX1081" fmla="*/ 394818 w 1554520"/>
                <a:gd name="connsiteY1081" fmla="*/ 996704 h 1515883"/>
                <a:gd name="connsiteX1082" fmla="*/ 395422 w 1554520"/>
                <a:gd name="connsiteY1082" fmla="*/ 992478 h 1515883"/>
                <a:gd name="connsiteX1083" fmla="*/ 389385 w 1554520"/>
                <a:gd name="connsiteY1083" fmla="*/ 988252 h 1515883"/>
                <a:gd name="connsiteX1084" fmla="*/ 395422 w 1554520"/>
                <a:gd name="connsiteY1084" fmla="*/ 987045 h 1515883"/>
                <a:gd name="connsiteX1085" fmla="*/ 398440 w 1554520"/>
                <a:gd name="connsiteY1085" fmla="*/ 983423 h 1515883"/>
                <a:gd name="connsiteX1086" fmla="*/ 398440 w 1554520"/>
                <a:gd name="connsiteY1086" fmla="*/ 979197 h 1515883"/>
                <a:gd name="connsiteX1087" fmla="*/ 403270 w 1554520"/>
                <a:gd name="connsiteY1087" fmla="*/ 979800 h 1515883"/>
                <a:gd name="connsiteX1088" fmla="*/ 407496 w 1554520"/>
                <a:gd name="connsiteY1088" fmla="*/ 975575 h 1515883"/>
                <a:gd name="connsiteX1089" fmla="*/ 404477 w 1554520"/>
                <a:gd name="connsiteY1089" fmla="*/ 973764 h 1515883"/>
                <a:gd name="connsiteX1090" fmla="*/ 406288 w 1554520"/>
                <a:gd name="connsiteY1090" fmla="*/ 967123 h 1515883"/>
                <a:gd name="connsiteX1091" fmla="*/ 410514 w 1554520"/>
                <a:gd name="connsiteY1091" fmla="*/ 966519 h 1515883"/>
                <a:gd name="connsiteX1092" fmla="*/ 414740 w 1554520"/>
                <a:gd name="connsiteY1092" fmla="*/ 959879 h 1515883"/>
                <a:gd name="connsiteX1093" fmla="*/ 420777 w 1554520"/>
                <a:gd name="connsiteY1093" fmla="*/ 959879 h 1515883"/>
                <a:gd name="connsiteX1094" fmla="*/ 418966 w 1554520"/>
                <a:gd name="connsiteY1094" fmla="*/ 950823 h 1515883"/>
                <a:gd name="connsiteX1095" fmla="*/ 410514 w 1554520"/>
                <a:gd name="connsiteY1095" fmla="*/ 949012 h 1515883"/>
                <a:gd name="connsiteX1096" fmla="*/ 412929 w 1554520"/>
                <a:gd name="connsiteY1096" fmla="*/ 945390 h 1515883"/>
                <a:gd name="connsiteX1097" fmla="*/ 411118 w 1554520"/>
                <a:gd name="connsiteY1097" fmla="*/ 939353 h 1515883"/>
                <a:gd name="connsiteX1098" fmla="*/ 418966 w 1554520"/>
                <a:gd name="connsiteY1098" fmla="*/ 936334 h 1515883"/>
                <a:gd name="connsiteX1099" fmla="*/ 420777 w 1554520"/>
                <a:gd name="connsiteY1099" fmla="*/ 930297 h 1515883"/>
                <a:gd name="connsiteX1100" fmla="*/ 413533 w 1554520"/>
                <a:gd name="connsiteY1100" fmla="*/ 927279 h 1515883"/>
                <a:gd name="connsiteX1101" fmla="*/ 408703 w 1554520"/>
                <a:gd name="connsiteY1101" fmla="*/ 929694 h 1515883"/>
                <a:gd name="connsiteX1102" fmla="*/ 404477 w 1554520"/>
                <a:gd name="connsiteY1102" fmla="*/ 926071 h 1515883"/>
                <a:gd name="connsiteX1103" fmla="*/ 407496 w 1554520"/>
                <a:gd name="connsiteY1103" fmla="*/ 920638 h 1515883"/>
                <a:gd name="connsiteX1104" fmla="*/ 407496 w 1554520"/>
                <a:gd name="connsiteY1104" fmla="*/ 916412 h 1515883"/>
                <a:gd name="connsiteX1105" fmla="*/ 400855 w 1554520"/>
                <a:gd name="connsiteY1105" fmla="*/ 911583 h 1515883"/>
                <a:gd name="connsiteX1106" fmla="*/ 401459 w 1554520"/>
                <a:gd name="connsiteY1106" fmla="*/ 909168 h 1515883"/>
                <a:gd name="connsiteX1107" fmla="*/ 394214 w 1554520"/>
                <a:gd name="connsiteY1107" fmla="*/ 905546 h 1515883"/>
                <a:gd name="connsiteX1108" fmla="*/ 394214 w 1554520"/>
                <a:gd name="connsiteY1108" fmla="*/ 900113 h 1515883"/>
                <a:gd name="connsiteX1109" fmla="*/ 391196 w 1554520"/>
                <a:gd name="connsiteY1109" fmla="*/ 895887 h 1515883"/>
                <a:gd name="connsiteX1110" fmla="*/ 396025 w 1554520"/>
                <a:gd name="connsiteY1110" fmla="*/ 891661 h 1515883"/>
                <a:gd name="connsiteX1111" fmla="*/ 395422 w 1554520"/>
                <a:gd name="connsiteY1111" fmla="*/ 888039 h 1515883"/>
                <a:gd name="connsiteX1112" fmla="*/ 391799 w 1554520"/>
                <a:gd name="connsiteY1112" fmla="*/ 883209 h 1515883"/>
                <a:gd name="connsiteX1113" fmla="*/ 394818 w 1554520"/>
                <a:gd name="connsiteY1113" fmla="*/ 877172 h 1515883"/>
                <a:gd name="connsiteX1114" fmla="*/ 391196 w 1554520"/>
                <a:gd name="connsiteY1114" fmla="*/ 874757 h 1515883"/>
                <a:gd name="connsiteX1115" fmla="*/ 383951 w 1554520"/>
                <a:gd name="connsiteY1115" fmla="*/ 879587 h 1515883"/>
                <a:gd name="connsiteX1116" fmla="*/ 381537 w 1554520"/>
                <a:gd name="connsiteY1116" fmla="*/ 877776 h 1515883"/>
                <a:gd name="connsiteX1117" fmla="*/ 383951 w 1554520"/>
                <a:gd name="connsiteY1117" fmla="*/ 871739 h 1515883"/>
                <a:gd name="connsiteX1118" fmla="*/ 374896 w 1554520"/>
                <a:gd name="connsiteY1118" fmla="*/ 868117 h 1515883"/>
                <a:gd name="connsiteX1119" fmla="*/ 367048 w 1554520"/>
                <a:gd name="connsiteY1119" fmla="*/ 869928 h 1515883"/>
                <a:gd name="connsiteX1120" fmla="*/ 361615 w 1554520"/>
                <a:gd name="connsiteY1120" fmla="*/ 865098 h 1515883"/>
                <a:gd name="connsiteX1121" fmla="*/ 355578 w 1554520"/>
                <a:gd name="connsiteY1121" fmla="*/ 856043 h 1515883"/>
                <a:gd name="connsiteX1122" fmla="*/ 345315 w 1554520"/>
                <a:gd name="connsiteY1122" fmla="*/ 856043 h 1515883"/>
                <a:gd name="connsiteX1123" fmla="*/ 341089 w 1554520"/>
                <a:gd name="connsiteY1123" fmla="*/ 850006 h 1515883"/>
                <a:gd name="connsiteX1124" fmla="*/ 336863 w 1554520"/>
                <a:gd name="connsiteY1124" fmla="*/ 852420 h 1515883"/>
                <a:gd name="connsiteX1125" fmla="*/ 336259 w 1554520"/>
                <a:gd name="connsiteY1125" fmla="*/ 848195 h 1515883"/>
                <a:gd name="connsiteX1126" fmla="*/ 328411 w 1554520"/>
                <a:gd name="connsiteY1126" fmla="*/ 850006 h 1515883"/>
                <a:gd name="connsiteX1127" fmla="*/ 324185 w 1554520"/>
                <a:gd name="connsiteY1127" fmla="*/ 855439 h 1515883"/>
                <a:gd name="connsiteX1128" fmla="*/ 316337 w 1554520"/>
                <a:gd name="connsiteY1128" fmla="*/ 853628 h 1515883"/>
                <a:gd name="connsiteX1129" fmla="*/ 312715 w 1554520"/>
                <a:gd name="connsiteY1129" fmla="*/ 858457 h 1515883"/>
                <a:gd name="connsiteX1130" fmla="*/ 304867 w 1554520"/>
                <a:gd name="connsiteY1130" fmla="*/ 857854 h 1515883"/>
                <a:gd name="connsiteX1131" fmla="*/ 294604 w 1554520"/>
                <a:gd name="connsiteY1131" fmla="*/ 851817 h 1515883"/>
                <a:gd name="connsiteX1132" fmla="*/ 283134 w 1554520"/>
                <a:gd name="connsiteY1132" fmla="*/ 849402 h 1515883"/>
                <a:gd name="connsiteX1133" fmla="*/ 280115 w 1554520"/>
                <a:gd name="connsiteY1133" fmla="*/ 847591 h 1515883"/>
                <a:gd name="connsiteX1134" fmla="*/ 276493 w 1554520"/>
                <a:gd name="connsiteY1134" fmla="*/ 840950 h 1515883"/>
                <a:gd name="connsiteX1135" fmla="*/ 268042 w 1554520"/>
                <a:gd name="connsiteY1135" fmla="*/ 841554 h 1515883"/>
                <a:gd name="connsiteX1136" fmla="*/ 263212 w 1554520"/>
                <a:gd name="connsiteY1136" fmla="*/ 831895 h 1515883"/>
                <a:gd name="connsiteX1137" fmla="*/ 258986 w 1554520"/>
                <a:gd name="connsiteY1137" fmla="*/ 831291 h 1515883"/>
                <a:gd name="connsiteX1138" fmla="*/ 246912 w 1554520"/>
                <a:gd name="connsiteY1138" fmla="*/ 833102 h 1515883"/>
                <a:gd name="connsiteX1139" fmla="*/ 243894 w 1554520"/>
                <a:gd name="connsiteY1139" fmla="*/ 836724 h 1515883"/>
                <a:gd name="connsiteX1140" fmla="*/ 243290 w 1554520"/>
                <a:gd name="connsiteY1140" fmla="*/ 842158 h 1515883"/>
                <a:gd name="connsiteX1141" fmla="*/ 241479 w 1554520"/>
                <a:gd name="connsiteY1141" fmla="*/ 843365 h 1515883"/>
                <a:gd name="connsiteX1142" fmla="*/ 234235 w 1554520"/>
                <a:gd name="connsiteY1142" fmla="*/ 839743 h 1515883"/>
                <a:gd name="connsiteX1143" fmla="*/ 231820 w 1554520"/>
                <a:gd name="connsiteY1143" fmla="*/ 839743 h 1515883"/>
                <a:gd name="connsiteX1144" fmla="*/ 230612 w 1554520"/>
                <a:gd name="connsiteY1144" fmla="*/ 830084 h 1515883"/>
                <a:gd name="connsiteX1145" fmla="*/ 235442 w 1554520"/>
                <a:gd name="connsiteY1145" fmla="*/ 828876 h 1515883"/>
                <a:gd name="connsiteX1146" fmla="*/ 239668 w 1554520"/>
                <a:gd name="connsiteY1146" fmla="*/ 824650 h 1515883"/>
                <a:gd name="connsiteX1147" fmla="*/ 242083 w 1554520"/>
                <a:gd name="connsiteY1147" fmla="*/ 817406 h 1515883"/>
                <a:gd name="connsiteX1148" fmla="*/ 236649 w 1554520"/>
                <a:gd name="connsiteY1148" fmla="*/ 817406 h 1515883"/>
                <a:gd name="connsiteX1149" fmla="*/ 227594 w 1554520"/>
                <a:gd name="connsiteY1149" fmla="*/ 814387 h 1515883"/>
                <a:gd name="connsiteX1150" fmla="*/ 217331 w 1554520"/>
                <a:gd name="connsiteY1150" fmla="*/ 811973 h 1515883"/>
                <a:gd name="connsiteX1151" fmla="*/ 211898 w 1554520"/>
                <a:gd name="connsiteY1151" fmla="*/ 812576 h 1515883"/>
                <a:gd name="connsiteX1152" fmla="*/ 211898 w 1554520"/>
                <a:gd name="connsiteY1152" fmla="*/ 818613 h 1515883"/>
                <a:gd name="connsiteX1153" fmla="*/ 209483 w 1554520"/>
                <a:gd name="connsiteY1153" fmla="*/ 822839 h 1515883"/>
                <a:gd name="connsiteX1154" fmla="*/ 206465 w 1554520"/>
                <a:gd name="connsiteY1154" fmla="*/ 824650 h 1515883"/>
                <a:gd name="connsiteX1155" fmla="*/ 201031 w 1554520"/>
                <a:gd name="connsiteY1155" fmla="*/ 821632 h 1515883"/>
                <a:gd name="connsiteX1156" fmla="*/ 197409 w 1554520"/>
                <a:gd name="connsiteY1156" fmla="*/ 821632 h 1515883"/>
                <a:gd name="connsiteX1157" fmla="*/ 197409 w 1554520"/>
                <a:gd name="connsiteY1157" fmla="*/ 828876 h 1515883"/>
                <a:gd name="connsiteX1158" fmla="*/ 195598 w 1554520"/>
                <a:gd name="connsiteY1158" fmla="*/ 830687 h 1515883"/>
                <a:gd name="connsiteX1159" fmla="*/ 191372 w 1554520"/>
                <a:gd name="connsiteY1159" fmla="*/ 822839 h 1515883"/>
                <a:gd name="connsiteX1160" fmla="*/ 186542 w 1554520"/>
                <a:gd name="connsiteY1160" fmla="*/ 822235 h 1515883"/>
                <a:gd name="connsiteX1161" fmla="*/ 183524 w 1554520"/>
                <a:gd name="connsiteY1161" fmla="*/ 825858 h 1515883"/>
                <a:gd name="connsiteX1162" fmla="*/ 181109 w 1554520"/>
                <a:gd name="connsiteY1162" fmla="*/ 822235 h 1515883"/>
                <a:gd name="connsiteX1163" fmla="*/ 176280 w 1554520"/>
                <a:gd name="connsiteY1163" fmla="*/ 825254 h 1515883"/>
                <a:gd name="connsiteX1164" fmla="*/ 173865 w 1554520"/>
                <a:gd name="connsiteY1164" fmla="*/ 822235 h 1515883"/>
                <a:gd name="connsiteX1165" fmla="*/ 169639 w 1554520"/>
                <a:gd name="connsiteY1165" fmla="*/ 821632 h 1515883"/>
                <a:gd name="connsiteX1166" fmla="*/ 166017 w 1554520"/>
                <a:gd name="connsiteY1166" fmla="*/ 827669 h 1515883"/>
                <a:gd name="connsiteX1167" fmla="*/ 161791 w 1554520"/>
                <a:gd name="connsiteY1167" fmla="*/ 824047 h 1515883"/>
                <a:gd name="connsiteX1168" fmla="*/ 148510 w 1554520"/>
                <a:gd name="connsiteY1168" fmla="*/ 818613 h 1515883"/>
                <a:gd name="connsiteX1169" fmla="*/ 144887 w 1554520"/>
                <a:gd name="connsiteY1169" fmla="*/ 819821 h 1515883"/>
                <a:gd name="connsiteX1170" fmla="*/ 140058 w 1554520"/>
                <a:gd name="connsiteY1170" fmla="*/ 816199 h 1515883"/>
                <a:gd name="connsiteX1171" fmla="*/ 136436 w 1554520"/>
                <a:gd name="connsiteY1171" fmla="*/ 818613 h 1515883"/>
                <a:gd name="connsiteX1172" fmla="*/ 131606 w 1554520"/>
                <a:gd name="connsiteY1172" fmla="*/ 819821 h 1515883"/>
                <a:gd name="connsiteX1173" fmla="*/ 128588 w 1554520"/>
                <a:gd name="connsiteY1173" fmla="*/ 824047 h 1515883"/>
                <a:gd name="connsiteX1174" fmla="*/ 129795 w 1554520"/>
                <a:gd name="connsiteY1174" fmla="*/ 829480 h 1515883"/>
                <a:gd name="connsiteX1175" fmla="*/ 120739 w 1554520"/>
                <a:gd name="connsiteY1175" fmla="*/ 831291 h 1515883"/>
                <a:gd name="connsiteX1176" fmla="*/ 117721 w 1554520"/>
                <a:gd name="connsiteY1176" fmla="*/ 834913 h 1515883"/>
                <a:gd name="connsiteX1177" fmla="*/ 111080 w 1554520"/>
                <a:gd name="connsiteY1177" fmla="*/ 837328 h 1515883"/>
                <a:gd name="connsiteX1178" fmla="*/ 108062 w 1554520"/>
                <a:gd name="connsiteY1178" fmla="*/ 840346 h 1515883"/>
                <a:gd name="connsiteX1179" fmla="*/ 100214 w 1554520"/>
                <a:gd name="connsiteY1179" fmla="*/ 840950 h 1515883"/>
                <a:gd name="connsiteX1180" fmla="*/ 99006 w 1554520"/>
                <a:gd name="connsiteY1180" fmla="*/ 842761 h 1515883"/>
                <a:gd name="connsiteX1181" fmla="*/ 89951 w 1554520"/>
                <a:gd name="connsiteY1181" fmla="*/ 842761 h 1515883"/>
                <a:gd name="connsiteX1182" fmla="*/ 88140 w 1554520"/>
                <a:gd name="connsiteY1182" fmla="*/ 837932 h 1515883"/>
                <a:gd name="connsiteX1183" fmla="*/ 85121 w 1554520"/>
                <a:gd name="connsiteY1183" fmla="*/ 837328 h 1515883"/>
                <a:gd name="connsiteX1184" fmla="*/ 81499 w 1554520"/>
                <a:gd name="connsiteY1184" fmla="*/ 851213 h 1515883"/>
                <a:gd name="connsiteX1185" fmla="*/ 83914 w 1554520"/>
                <a:gd name="connsiteY1185" fmla="*/ 856043 h 1515883"/>
                <a:gd name="connsiteX1186" fmla="*/ 81499 w 1554520"/>
                <a:gd name="connsiteY1186" fmla="*/ 859061 h 1515883"/>
                <a:gd name="connsiteX1187" fmla="*/ 74858 w 1554520"/>
                <a:gd name="connsiteY1187" fmla="*/ 860269 h 1515883"/>
                <a:gd name="connsiteX1188" fmla="*/ 77877 w 1554520"/>
                <a:gd name="connsiteY1188" fmla="*/ 855439 h 1515883"/>
                <a:gd name="connsiteX1189" fmla="*/ 75462 w 1554520"/>
                <a:gd name="connsiteY1189" fmla="*/ 852420 h 1515883"/>
                <a:gd name="connsiteX1190" fmla="*/ 70633 w 1554520"/>
                <a:gd name="connsiteY1190" fmla="*/ 851213 h 1515883"/>
                <a:gd name="connsiteX1191" fmla="*/ 73047 w 1554520"/>
                <a:gd name="connsiteY1191" fmla="*/ 843969 h 1515883"/>
                <a:gd name="connsiteX1192" fmla="*/ 68218 w 1554520"/>
                <a:gd name="connsiteY1192" fmla="*/ 838535 h 1515883"/>
                <a:gd name="connsiteX1193" fmla="*/ 69425 w 1554520"/>
                <a:gd name="connsiteY1193" fmla="*/ 832498 h 1515883"/>
                <a:gd name="connsiteX1194" fmla="*/ 75462 w 1554520"/>
                <a:gd name="connsiteY1194" fmla="*/ 830687 h 1515883"/>
                <a:gd name="connsiteX1195" fmla="*/ 76066 w 1554520"/>
                <a:gd name="connsiteY1195" fmla="*/ 827669 h 1515883"/>
                <a:gd name="connsiteX1196" fmla="*/ 82103 w 1554520"/>
                <a:gd name="connsiteY1196" fmla="*/ 824047 h 1515883"/>
                <a:gd name="connsiteX1197" fmla="*/ 102025 w 1554520"/>
                <a:gd name="connsiteY1197" fmla="*/ 818010 h 1515883"/>
                <a:gd name="connsiteX1198" fmla="*/ 114702 w 1554520"/>
                <a:gd name="connsiteY1198" fmla="*/ 809558 h 1515883"/>
                <a:gd name="connsiteX1199" fmla="*/ 124965 w 1554520"/>
                <a:gd name="connsiteY1199" fmla="*/ 806540 h 1515883"/>
                <a:gd name="connsiteX1200" fmla="*/ 129795 w 1554520"/>
                <a:gd name="connsiteY1200" fmla="*/ 804125 h 1515883"/>
                <a:gd name="connsiteX1201" fmla="*/ 134021 w 1554520"/>
                <a:gd name="connsiteY1201" fmla="*/ 804728 h 1515883"/>
                <a:gd name="connsiteX1202" fmla="*/ 135832 w 1554520"/>
                <a:gd name="connsiteY1202" fmla="*/ 798691 h 1515883"/>
                <a:gd name="connsiteX1203" fmla="*/ 134021 w 1554520"/>
                <a:gd name="connsiteY1203" fmla="*/ 793862 h 1515883"/>
                <a:gd name="connsiteX1204" fmla="*/ 131002 w 1554520"/>
                <a:gd name="connsiteY1204" fmla="*/ 795673 h 1515883"/>
                <a:gd name="connsiteX1205" fmla="*/ 131002 w 1554520"/>
                <a:gd name="connsiteY1205" fmla="*/ 801710 h 1515883"/>
                <a:gd name="connsiteX1206" fmla="*/ 127380 w 1554520"/>
                <a:gd name="connsiteY1206" fmla="*/ 801710 h 1515883"/>
                <a:gd name="connsiteX1207" fmla="*/ 120739 w 1554520"/>
                <a:gd name="connsiteY1207" fmla="*/ 790843 h 1515883"/>
                <a:gd name="connsiteX1208" fmla="*/ 117721 w 1554520"/>
                <a:gd name="connsiteY1208" fmla="*/ 796880 h 1515883"/>
                <a:gd name="connsiteX1209" fmla="*/ 105647 w 1554520"/>
                <a:gd name="connsiteY1209" fmla="*/ 795069 h 1515883"/>
                <a:gd name="connsiteX1210" fmla="*/ 97799 w 1554520"/>
                <a:gd name="connsiteY1210" fmla="*/ 790843 h 1515883"/>
                <a:gd name="connsiteX1211" fmla="*/ 99006 w 1554520"/>
                <a:gd name="connsiteY1211" fmla="*/ 783599 h 1515883"/>
                <a:gd name="connsiteX1212" fmla="*/ 94781 w 1554520"/>
                <a:gd name="connsiteY1212" fmla="*/ 782995 h 1515883"/>
                <a:gd name="connsiteX1213" fmla="*/ 91158 w 1554520"/>
                <a:gd name="connsiteY1213" fmla="*/ 786617 h 1515883"/>
                <a:gd name="connsiteX1214" fmla="*/ 89347 w 1554520"/>
                <a:gd name="connsiteY1214" fmla="*/ 781788 h 1515883"/>
                <a:gd name="connsiteX1215" fmla="*/ 94781 w 1554520"/>
                <a:gd name="connsiteY1215" fmla="*/ 775147 h 1515883"/>
                <a:gd name="connsiteX1216" fmla="*/ 105647 w 1554520"/>
                <a:gd name="connsiteY1216" fmla="*/ 772129 h 1515883"/>
                <a:gd name="connsiteX1217" fmla="*/ 104440 w 1554520"/>
                <a:gd name="connsiteY1217" fmla="*/ 769714 h 1515883"/>
                <a:gd name="connsiteX1218" fmla="*/ 107458 w 1554520"/>
                <a:gd name="connsiteY1218" fmla="*/ 766092 h 1515883"/>
                <a:gd name="connsiteX1219" fmla="*/ 109269 w 1554520"/>
                <a:gd name="connsiteY1219" fmla="*/ 761262 h 1515883"/>
                <a:gd name="connsiteX1220" fmla="*/ 112288 w 1554520"/>
                <a:gd name="connsiteY1220" fmla="*/ 762469 h 1515883"/>
                <a:gd name="connsiteX1221" fmla="*/ 117117 w 1554520"/>
                <a:gd name="connsiteY1221" fmla="*/ 761262 h 1515883"/>
                <a:gd name="connsiteX1222" fmla="*/ 121343 w 1554520"/>
                <a:gd name="connsiteY1222" fmla="*/ 755225 h 1515883"/>
                <a:gd name="connsiteX1223" fmla="*/ 114702 w 1554520"/>
                <a:gd name="connsiteY1223" fmla="*/ 752207 h 1515883"/>
                <a:gd name="connsiteX1224" fmla="*/ 115306 w 1554520"/>
                <a:gd name="connsiteY1224" fmla="*/ 746773 h 1515883"/>
                <a:gd name="connsiteX1225" fmla="*/ 111080 w 1554520"/>
                <a:gd name="connsiteY1225" fmla="*/ 740736 h 1515883"/>
                <a:gd name="connsiteX1226" fmla="*/ 107458 w 1554520"/>
                <a:gd name="connsiteY1226" fmla="*/ 738925 h 1515883"/>
                <a:gd name="connsiteX1227" fmla="*/ 108062 w 1554520"/>
                <a:gd name="connsiteY1227" fmla="*/ 735303 h 1515883"/>
                <a:gd name="connsiteX1228" fmla="*/ 104440 w 1554520"/>
                <a:gd name="connsiteY1228" fmla="*/ 732285 h 1515883"/>
                <a:gd name="connsiteX1229" fmla="*/ 108665 w 1554520"/>
                <a:gd name="connsiteY1229" fmla="*/ 729266 h 1515883"/>
                <a:gd name="connsiteX1230" fmla="*/ 109269 w 1554520"/>
                <a:gd name="connsiteY1230" fmla="*/ 723229 h 1515883"/>
                <a:gd name="connsiteX1231" fmla="*/ 104440 w 1554520"/>
                <a:gd name="connsiteY1231" fmla="*/ 723833 h 1515883"/>
                <a:gd name="connsiteX1232" fmla="*/ 100818 w 1554520"/>
                <a:gd name="connsiteY1232" fmla="*/ 726248 h 1515883"/>
                <a:gd name="connsiteX1233" fmla="*/ 94177 w 1554520"/>
                <a:gd name="connsiteY1233" fmla="*/ 722625 h 1515883"/>
                <a:gd name="connsiteX1234" fmla="*/ 85121 w 1554520"/>
                <a:gd name="connsiteY1234" fmla="*/ 713570 h 1515883"/>
                <a:gd name="connsiteX1235" fmla="*/ 78481 w 1554520"/>
                <a:gd name="connsiteY1235" fmla="*/ 712966 h 1515883"/>
                <a:gd name="connsiteX1236" fmla="*/ 71236 w 1554520"/>
                <a:gd name="connsiteY1236" fmla="*/ 709344 h 1515883"/>
                <a:gd name="connsiteX1237" fmla="*/ 68218 w 1554520"/>
                <a:gd name="connsiteY1237" fmla="*/ 703307 h 1515883"/>
                <a:gd name="connsiteX1238" fmla="*/ 70633 w 1554520"/>
                <a:gd name="connsiteY1238" fmla="*/ 694856 h 1515883"/>
                <a:gd name="connsiteX1239" fmla="*/ 63388 w 1554520"/>
                <a:gd name="connsiteY1239" fmla="*/ 690026 h 1515883"/>
                <a:gd name="connsiteX1240" fmla="*/ 63388 w 1554520"/>
                <a:gd name="connsiteY1240" fmla="*/ 685196 h 1515883"/>
                <a:gd name="connsiteX1241" fmla="*/ 59766 w 1554520"/>
                <a:gd name="connsiteY1241" fmla="*/ 681574 h 1515883"/>
                <a:gd name="connsiteX1242" fmla="*/ 52522 w 1554520"/>
                <a:gd name="connsiteY1242" fmla="*/ 680367 h 1515883"/>
                <a:gd name="connsiteX1243" fmla="*/ 50711 w 1554520"/>
                <a:gd name="connsiteY1243" fmla="*/ 676745 h 1515883"/>
                <a:gd name="connsiteX1244" fmla="*/ 50711 w 1554520"/>
                <a:gd name="connsiteY1244" fmla="*/ 669500 h 1515883"/>
                <a:gd name="connsiteX1245" fmla="*/ 54333 w 1554520"/>
                <a:gd name="connsiteY1245" fmla="*/ 664067 h 1515883"/>
                <a:gd name="connsiteX1246" fmla="*/ 49503 w 1554520"/>
                <a:gd name="connsiteY1246" fmla="*/ 663463 h 1515883"/>
                <a:gd name="connsiteX1247" fmla="*/ 46485 w 1554520"/>
                <a:gd name="connsiteY1247" fmla="*/ 659841 h 1515883"/>
                <a:gd name="connsiteX1248" fmla="*/ 53125 w 1554520"/>
                <a:gd name="connsiteY1248" fmla="*/ 650182 h 1515883"/>
                <a:gd name="connsiteX1249" fmla="*/ 51314 w 1554520"/>
                <a:gd name="connsiteY1249" fmla="*/ 637504 h 1515883"/>
                <a:gd name="connsiteX1250" fmla="*/ 44674 w 1554520"/>
                <a:gd name="connsiteY1250" fmla="*/ 636297 h 1515883"/>
                <a:gd name="connsiteX1251" fmla="*/ 43466 w 1554520"/>
                <a:gd name="connsiteY1251" fmla="*/ 632675 h 1515883"/>
                <a:gd name="connsiteX1252" fmla="*/ 46485 w 1554520"/>
                <a:gd name="connsiteY1252" fmla="*/ 630864 h 1515883"/>
                <a:gd name="connsiteX1253" fmla="*/ 44674 w 1554520"/>
                <a:gd name="connsiteY1253" fmla="*/ 626034 h 1515883"/>
                <a:gd name="connsiteX1254" fmla="*/ 45277 w 1554520"/>
                <a:gd name="connsiteY1254" fmla="*/ 618790 h 1515883"/>
                <a:gd name="connsiteX1255" fmla="*/ 39240 w 1554520"/>
                <a:gd name="connsiteY1255" fmla="*/ 614564 h 1515883"/>
                <a:gd name="connsiteX1256" fmla="*/ 47088 w 1554520"/>
                <a:gd name="connsiteY1256" fmla="*/ 609130 h 1515883"/>
                <a:gd name="connsiteX1257" fmla="*/ 52522 w 1554520"/>
                <a:gd name="connsiteY1257" fmla="*/ 602490 h 1515883"/>
                <a:gd name="connsiteX1258" fmla="*/ 59162 w 1554520"/>
                <a:gd name="connsiteY1258" fmla="*/ 601282 h 1515883"/>
                <a:gd name="connsiteX1259" fmla="*/ 67614 w 1554520"/>
                <a:gd name="connsiteY1259" fmla="*/ 602490 h 1515883"/>
                <a:gd name="connsiteX1260" fmla="*/ 65199 w 1554520"/>
                <a:gd name="connsiteY1260" fmla="*/ 597057 h 1515883"/>
                <a:gd name="connsiteX1261" fmla="*/ 69425 w 1554520"/>
                <a:gd name="connsiteY1261" fmla="*/ 594038 h 1515883"/>
                <a:gd name="connsiteX1262" fmla="*/ 73651 w 1554520"/>
                <a:gd name="connsiteY1262" fmla="*/ 597660 h 1515883"/>
                <a:gd name="connsiteX1263" fmla="*/ 79084 w 1554520"/>
                <a:gd name="connsiteY1263" fmla="*/ 594038 h 1515883"/>
                <a:gd name="connsiteX1264" fmla="*/ 80292 w 1554520"/>
                <a:gd name="connsiteY1264" fmla="*/ 589812 h 1515883"/>
                <a:gd name="connsiteX1265" fmla="*/ 79084 w 1554520"/>
                <a:gd name="connsiteY1265" fmla="*/ 584983 h 1515883"/>
                <a:gd name="connsiteX1266" fmla="*/ 89347 w 1554520"/>
                <a:gd name="connsiteY1266" fmla="*/ 585586 h 1515883"/>
                <a:gd name="connsiteX1267" fmla="*/ 92969 w 1554520"/>
                <a:gd name="connsiteY1267" fmla="*/ 581360 h 1515883"/>
                <a:gd name="connsiteX1268" fmla="*/ 92969 w 1554520"/>
                <a:gd name="connsiteY1268" fmla="*/ 577738 h 1515883"/>
                <a:gd name="connsiteX1269" fmla="*/ 87536 w 1554520"/>
                <a:gd name="connsiteY1269" fmla="*/ 575927 h 1515883"/>
                <a:gd name="connsiteX1270" fmla="*/ 92969 w 1554520"/>
                <a:gd name="connsiteY1270" fmla="*/ 571098 h 1515883"/>
                <a:gd name="connsiteX1271" fmla="*/ 88140 w 1554520"/>
                <a:gd name="connsiteY1271" fmla="*/ 566872 h 1515883"/>
                <a:gd name="connsiteX1272" fmla="*/ 86932 w 1554520"/>
                <a:gd name="connsiteY1272" fmla="*/ 564457 h 1515883"/>
                <a:gd name="connsiteX1273" fmla="*/ 80895 w 1554520"/>
                <a:gd name="connsiteY1273" fmla="*/ 557816 h 1515883"/>
                <a:gd name="connsiteX1274" fmla="*/ 82103 w 1554520"/>
                <a:gd name="connsiteY1274" fmla="*/ 555401 h 1515883"/>
                <a:gd name="connsiteX1275" fmla="*/ 79084 w 1554520"/>
                <a:gd name="connsiteY1275" fmla="*/ 549364 h 1515883"/>
                <a:gd name="connsiteX1276" fmla="*/ 79688 w 1554520"/>
                <a:gd name="connsiteY1276" fmla="*/ 545139 h 1515883"/>
                <a:gd name="connsiteX1277" fmla="*/ 85121 w 1554520"/>
                <a:gd name="connsiteY1277" fmla="*/ 540913 h 1515883"/>
                <a:gd name="connsiteX1278" fmla="*/ 85121 w 1554520"/>
                <a:gd name="connsiteY1278" fmla="*/ 531254 h 1515883"/>
                <a:gd name="connsiteX1279" fmla="*/ 91762 w 1554520"/>
                <a:gd name="connsiteY1279" fmla="*/ 529442 h 1515883"/>
                <a:gd name="connsiteX1280" fmla="*/ 92969 w 1554520"/>
                <a:gd name="connsiteY1280" fmla="*/ 524613 h 1515883"/>
                <a:gd name="connsiteX1281" fmla="*/ 89951 w 1554520"/>
                <a:gd name="connsiteY1281" fmla="*/ 520991 h 1515883"/>
                <a:gd name="connsiteX1282" fmla="*/ 88744 w 1554520"/>
                <a:gd name="connsiteY1282" fmla="*/ 515557 h 1515883"/>
                <a:gd name="connsiteX1283" fmla="*/ 92969 w 1554520"/>
                <a:gd name="connsiteY1283" fmla="*/ 513143 h 1515883"/>
                <a:gd name="connsiteX1284" fmla="*/ 93573 w 1554520"/>
                <a:gd name="connsiteY1284" fmla="*/ 510124 h 1515883"/>
                <a:gd name="connsiteX1285" fmla="*/ 88140 w 1554520"/>
                <a:gd name="connsiteY1285" fmla="*/ 510124 h 1515883"/>
                <a:gd name="connsiteX1286" fmla="*/ 78481 w 1554520"/>
                <a:gd name="connsiteY1286" fmla="*/ 506502 h 1515883"/>
                <a:gd name="connsiteX1287" fmla="*/ 79688 w 1554520"/>
                <a:gd name="connsiteY1287" fmla="*/ 503483 h 1515883"/>
                <a:gd name="connsiteX1288" fmla="*/ 83914 w 1554520"/>
                <a:gd name="connsiteY1288" fmla="*/ 504087 h 1515883"/>
                <a:gd name="connsiteX1289" fmla="*/ 84518 w 1554520"/>
                <a:gd name="connsiteY1289" fmla="*/ 497446 h 1515883"/>
                <a:gd name="connsiteX1290" fmla="*/ 78481 w 1554520"/>
                <a:gd name="connsiteY1290" fmla="*/ 489598 h 1515883"/>
                <a:gd name="connsiteX1291" fmla="*/ 84518 w 1554520"/>
                <a:gd name="connsiteY1291" fmla="*/ 485976 h 1515883"/>
                <a:gd name="connsiteX1292" fmla="*/ 82707 w 1554520"/>
                <a:gd name="connsiteY1292" fmla="*/ 480543 h 1515883"/>
                <a:gd name="connsiteX1293" fmla="*/ 79084 w 1554520"/>
                <a:gd name="connsiteY1293" fmla="*/ 477525 h 1515883"/>
                <a:gd name="connsiteX1294" fmla="*/ 80292 w 1554520"/>
                <a:gd name="connsiteY1294" fmla="*/ 472695 h 1515883"/>
                <a:gd name="connsiteX1295" fmla="*/ 72444 w 1554520"/>
                <a:gd name="connsiteY1295" fmla="*/ 468469 h 1515883"/>
                <a:gd name="connsiteX1296" fmla="*/ 70029 w 1554520"/>
                <a:gd name="connsiteY1296" fmla="*/ 463036 h 1515883"/>
                <a:gd name="connsiteX1297" fmla="*/ 64596 w 1554520"/>
                <a:gd name="connsiteY1297" fmla="*/ 462432 h 1515883"/>
                <a:gd name="connsiteX1298" fmla="*/ 64596 w 1554520"/>
                <a:gd name="connsiteY1298" fmla="*/ 459414 h 1515883"/>
                <a:gd name="connsiteX1299" fmla="*/ 59766 w 1554520"/>
                <a:gd name="connsiteY1299" fmla="*/ 458206 h 1515883"/>
                <a:gd name="connsiteX1300" fmla="*/ 56748 w 1554520"/>
                <a:gd name="connsiteY1300" fmla="*/ 452773 h 1515883"/>
                <a:gd name="connsiteX1301" fmla="*/ 51918 w 1554520"/>
                <a:gd name="connsiteY1301" fmla="*/ 450358 h 1515883"/>
                <a:gd name="connsiteX1302" fmla="*/ 51918 w 1554520"/>
                <a:gd name="connsiteY1302" fmla="*/ 448547 h 1515883"/>
                <a:gd name="connsiteX1303" fmla="*/ 50711 w 1554520"/>
                <a:gd name="connsiteY1303" fmla="*/ 446736 h 1515883"/>
                <a:gd name="connsiteX1304" fmla="*/ 47088 w 1554520"/>
                <a:gd name="connsiteY1304" fmla="*/ 442510 h 1515883"/>
                <a:gd name="connsiteX1305" fmla="*/ 44674 w 1554520"/>
                <a:gd name="connsiteY1305" fmla="*/ 440699 h 1515883"/>
                <a:gd name="connsiteX1306" fmla="*/ 42863 w 1554520"/>
                <a:gd name="connsiteY1306" fmla="*/ 434058 h 1515883"/>
                <a:gd name="connsiteX1307" fmla="*/ 42863 w 1554520"/>
                <a:gd name="connsiteY1307" fmla="*/ 432851 h 1515883"/>
                <a:gd name="connsiteX1308" fmla="*/ 46485 w 1554520"/>
                <a:gd name="connsiteY1308" fmla="*/ 429229 h 1515883"/>
                <a:gd name="connsiteX1309" fmla="*/ 50107 w 1554520"/>
                <a:gd name="connsiteY1309" fmla="*/ 428021 h 1515883"/>
                <a:gd name="connsiteX1310" fmla="*/ 51918 w 1554520"/>
                <a:gd name="connsiteY1310" fmla="*/ 423795 h 1515883"/>
                <a:gd name="connsiteX1311" fmla="*/ 46485 w 1554520"/>
                <a:gd name="connsiteY1311" fmla="*/ 418362 h 1515883"/>
                <a:gd name="connsiteX1312" fmla="*/ 47692 w 1554520"/>
                <a:gd name="connsiteY1312" fmla="*/ 412325 h 1515883"/>
                <a:gd name="connsiteX1313" fmla="*/ 50107 w 1554520"/>
                <a:gd name="connsiteY1313" fmla="*/ 407496 h 1515883"/>
                <a:gd name="connsiteX1314" fmla="*/ 48900 w 1554520"/>
                <a:gd name="connsiteY1314" fmla="*/ 402666 h 1515883"/>
                <a:gd name="connsiteX1315" fmla="*/ 47692 w 1554520"/>
                <a:gd name="connsiteY1315" fmla="*/ 401459 h 1515883"/>
                <a:gd name="connsiteX1316" fmla="*/ 43466 w 1554520"/>
                <a:gd name="connsiteY1316" fmla="*/ 402666 h 1515883"/>
                <a:gd name="connsiteX1317" fmla="*/ 42863 w 1554520"/>
                <a:gd name="connsiteY1317" fmla="*/ 403270 h 1515883"/>
                <a:gd name="connsiteX1318" fmla="*/ 41052 w 1554520"/>
                <a:gd name="connsiteY1318" fmla="*/ 400855 h 1515883"/>
                <a:gd name="connsiteX1319" fmla="*/ 38033 w 1554520"/>
                <a:gd name="connsiteY1319" fmla="*/ 396629 h 1515883"/>
                <a:gd name="connsiteX1320" fmla="*/ 37429 w 1554520"/>
                <a:gd name="connsiteY1320" fmla="*/ 396025 h 1515883"/>
                <a:gd name="connsiteX1321" fmla="*/ 35015 w 1554520"/>
                <a:gd name="connsiteY1321" fmla="*/ 396025 h 1515883"/>
                <a:gd name="connsiteX1322" fmla="*/ 34411 w 1554520"/>
                <a:gd name="connsiteY1322" fmla="*/ 393007 h 1515883"/>
                <a:gd name="connsiteX1323" fmla="*/ 33203 w 1554520"/>
                <a:gd name="connsiteY1323" fmla="*/ 391799 h 1515883"/>
                <a:gd name="connsiteX1324" fmla="*/ 29581 w 1554520"/>
                <a:gd name="connsiteY1324" fmla="*/ 388781 h 1515883"/>
                <a:gd name="connsiteX1325" fmla="*/ 27770 w 1554520"/>
                <a:gd name="connsiteY1325" fmla="*/ 386970 h 1515883"/>
                <a:gd name="connsiteX1326" fmla="*/ 28374 w 1554520"/>
                <a:gd name="connsiteY1326" fmla="*/ 385159 h 1515883"/>
                <a:gd name="connsiteX1327" fmla="*/ 26563 w 1554520"/>
                <a:gd name="connsiteY1327" fmla="*/ 385159 h 1515883"/>
                <a:gd name="connsiteX1328" fmla="*/ 25355 w 1554520"/>
                <a:gd name="connsiteY1328" fmla="*/ 385159 h 1515883"/>
                <a:gd name="connsiteX1329" fmla="*/ 22941 w 1554520"/>
                <a:gd name="connsiteY1329" fmla="*/ 383348 h 1515883"/>
                <a:gd name="connsiteX1330" fmla="*/ 22337 w 1554520"/>
                <a:gd name="connsiteY1330" fmla="*/ 381537 h 1515883"/>
                <a:gd name="connsiteX1331" fmla="*/ 26563 w 1554520"/>
                <a:gd name="connsiteY1331" fmla="*/ 379122 h 1515883"/>
                <a:gd name="connsiteX1332" fmla="*/ 27166 w 1554520"/>
                <a:gd name="connsiteY1332" fmla="*/ 373689 h 1515883"/>
                <a:gd name="connsiteX1333" fmla="*/ 24752 w 1554520"/>
                <a:gd name="connsiteY1333" fmla="*/ 367048 h 1515883"/>
                <a:gd name="connsiteX1334" fmla="*/ 22337 w 1554520"/>
                <a:gd name="connsiteY1334" fmla="*/ 366444 h 1515883"/>
                <a:gd name="connsiteX1335" fmla="*/ 21129 w 1554520"/>
                <a:gd name="connsiteY1335" fmla="*/ 366444 h 1515883"/>
                <a:gd name="connsiteX1336" fmla="*/ 19922 w 1554520"/>
                <a:gd name="connsiteY1336" fmla="*/ 361011 h 1515883"/>
                <a:gd name="connsiteX1337" fmla="*/ 27166 w 1554520"/>
                <a:gd name="connsiteY1337" fmla="*/ 358596 h 1515883"/>
                <a:gd name="connsiteX1338" fmla="*/ 22941 w 1554520"/>
                <a:gd name="connsiteY1338" fmla="*/ 353767 h 1515883"/>
                <a:gd name="connsiteX1339" fmla="*/ 24752 w 1554520"/>
                <a:gd name="connsiteY1339" fmla="*/ 350144 h 1515883"/>
                <a:gd name="connsiteX1340" fmla="*/ 21733 w 1554520"/>
                <a:gd name="connsiteY1340" fmla="*/ 347730 h 1515883"/>
                <a:gd name="connsiteX1341" fmla="*/ 21733 w 1554520"/>
                <a:gd name="connsiteY1341" fmla="*/ 344107 h 1515883"/>
                <a:gd name="connsiteX1342" fmla="*/ 26563 w 1554520"/>
                <a:gd name="connsiteY1342" fmla="*/ 333241 h 1515883"/>
                <a:gd name="connsiteX1343" fmla="*/ 21733 w 1554520"/>
                <a:gd name="connsiteY1343" fmla="*/ 329619 h 1515883"/>
                <a:gd name="connsiteX1344" fmla="*/ 15696 w 1554520"/>
                <a:gd name="connsiteY1344" fmla="*/ 323582 h 1515883"/>
                <a:gd name="connsiteX1345" fmla="*/ 14489 w 1554520"/>
                <a:gd name="connsiteY1345" fmla="*/ 316337 h 1515883"/>
                <a:gd name="connsiteX1346" fmla="*/ 7848 w 1554520"/>
                <a:gd name="connsiteY1346" fmla="*/ 310904 h 1515883"/>
                <a:gd name="connsiteX1347" fmla="*/ 10867 w 1554520"/>
                <a:gd name="connsiteY1347" fmla="*/ 303056 h 1515883"/>
                <a:gd name="connsiteX1348" fmla="*/ 8452 w 1554520"/>
                <a:gd name="connsiteY1348" fmla="*/ 298830 h 1515883"/>
                <a:gd name="connsiteX1349" fmla="*/ 11470 w 1554520"/>
                <a:gd name="connsiteY1349" fmla="*/ 292189 h 1515883"/>
                <a:gd name="connsiteX1350" fmla="*/ 8452 w 1554520"/>
                <a:gd name="connsiteY1350" fmla="*/ 281323 h 1515883"/>
                <a:gd name="connsiteX1351" fmla="*/ 12074 w 1554520"/>
                <a:gd name="connsiteY1351" fmla="*/ 278908 h 1515883"/>
                <a:gd name="connsiteX1352" fmla="*/ 9055 w 1554520"/>
                <a:gd name="connsiteY1352" fmla="*/ 270456 h 1515883"/>
                <a:gd name="connsiteX1353" fmla="*/ 13885 w 1554520"/>
                <a:gd name="connsiteY1353" fmla="*/ 260194 h 1515883"/>
                <a:gd name="connsiteX1354" fmla="*/ 12678 w 1554520"/>
                <a:gd name="connsiteY1354" fmla="*/ 253553 h 1515883"/>
                <a:gd name="connsiteX1355" fmla="*/ 7244 w 1554520"/>
                <a:gd name="connsiteY1355" fmla="*/ 252345 h 1515883"/>
                <a:gd name="connsiteX1356" fmla="*/ 6641 w 1554520"/>
                <a:gd name="connsiteY1356" fmla="*/ 245705 h 1515883"/>
                <a:gd name="connsiteX1357" fmla="*/ 10867 w 1554520"/>
                <a:gd name="connsiteY1357" fmla="*/ 244497 h 1515883"/>
                <a:gd name="connsiteX1358" fmla="*/ 7848 w 1554520"/>
                <a:gd name="connsiteY1358" fmla="*/ 235442 h 1515883"/>
                <a:gd name="connsiteX1359" fmla="*/ 10867 w 1554520"/>
                <a:gd name="connsiteY1359" fmla="*/ 230612 h 1515883"/>
                <a:gd name="connsiteX1360" fmla="*/ 6641 w 1554520"/>
                <a:gd name="connsiteY1360" fmla="*/ 226990 h 1515883"/>
                <a:gd name="connsiteX1361" fmla="*/ 7848 w 1554520"/>
                <a:gd name="connsiteY1361" fmla="*/ 220349 h 1515883"/>
                <a:gd name="connsiteX1362" fmla="*/ 6037 w 1554520"/>
                <a:gd name="connsiteY1362" fmla="*/ 216124 h 1515883"/>
                <a:gd name="connsiteX1363" fmla="*/ 2415 w 1554520"/>
                <a:gd name="connsiteY1363" fmla="*/ 213709 h 1515883"/>
                <a:gd name="connsiteX1364" fmla="*/ 0 w 1554520"/>
                <a:gd name="connsiteY1364" fmla="*/ 208879 h 1515883"/>
                <a:gd name="connsiteX1365" fmla="*/ 4830 w 1554520"/>
                <a:gd name="connsiteY1365" fmla="*/ 204050 h 1515883"/>
                <a:gd name="connsiteX1366" fmla="*/ 3622 w 1554520"/>
                <a:gd name="connsiteY1366" fmla="*/ 198616 h 1515883"/>
                <a:gd name="connsiteX1367" fmla="*/ 0 w 1554520"/>
                <a:gd name="connsiteY1367" fmla="*/ 192579 h 1515883"/>
                <a:gd name="connsiteX1368" fmla="*/ 4830 w 1554520"/>
                <a:gd name="connsiteY1368" fmla="*/ 181713 h 1515883"/>
                <a:gd name="connsiteX1369" fmla="*/ 9055 w 1554520"/>
                <a:gd name="connsiteY1369" fmla="*/ 179298 h 1515883"/>
                <a:gd name="connsiteX1370" fmla="*/ 7244 w 1554520"/>
                <a:gd name="connsiteY1370" fmla="*/ 173865 h 1515883"/>
                <a:gd name="connsiteX1371" fmla="*/ 8452 w 1554520"/>
                <a:gd name="connsiteY1371" fmla="*/ 170243 h 1515883"/>
                <a:gd name="connsiteX1372" fmla="*/ 11470 w 1554520"/>
                <a:gd name="connsiteY1372" fmla="*/ 169035 h 1515883"/>
                <a:gd name="connsiteX1373" fmla="*/ 11470 w 1554520"/>
                <a:gd name="connsiteY1373" fmla="*/ 165413 h 1515883"/>
                <a:gd name="connsiteX1374" fmla="*/ 5433 w 1554520"/>
                <a:gd name="connsiteY1374" fmla="*/ 157565 h 1515883"/>
                <a:gd name="connsiteX1375" fmla="*/ 6641 w 1554520"/>
                <a:gd name="connsiteY1375" fmla="*/ 151528 h 1515883"/>
                <a:gd name="connsiteX1376" fmla="*/ 13885 w 1554520"/>
                <a:gd name="connsiteY1376" fmla="*/ 147302 h 1515883"/>
                <a:gd name="connsiteX1377" fmla="*/ 14489 w 1554520"/>
                <a:gd name="connsiteY1377" fmla="*/ 141869 h 1515883"/>
                <a:gd name="connsiteX1378" fmla="*/ 16904 w 1554520"/>
                <a:gd name="connsiteY1378" fmla="*/ 138850 h 1515883"/>
                <a:gd name="connsiteX1379" fmla="*/ 16904 w 1554520"/>
                <a:gd name="connsiteY1379" fmla="*/ 134624 h 1515883"/>
                <a:gd name="connsiteX1380" fmla="*/ 19922 w 1554520"/>
                <a:gd name="connsiteY1380" fmla="*/ 127984 h 1515883"/>
                <a:gd name="connsiteX1381" fmla="*/ 19318 w 1554520"/>
                <a:gd name="connsiteY1381" fmla="*/ 121343 h 1515883"/>
                <a:gd name="connsiteX1382" fmla="*/ 21129 w 1554520"/>
                <a:gd name="connsiteY1382" fmla="*/ 116513 h 1515883"/>
                <a:gd name="connsiteX1383" fmla="*/ 24148 w 1554520"/>
                <a:gd name="connsiteY1383" fmla="*/ 114702 h 1515883"/>
                <a:gd name="connsiteX1384" fmla="*/ 33807 w 1554520"/>
                <a:gd name="connsiteY1384" fmla="*/ 100817 h 1515883"/>
                <a:gd name="connsiteX1385" fmla="*/ 38637 w 1554520"/>
                <a:gd name="connsiteY1385" fmla="*/ 89951 h 1515883"/>
                <a:gd name="connsiteX1386" fmla="*/ 38033 w 1554520"/>
                <a:gd name="connsiteY1386" fmla="*/ 86329 h 1515883"/>
                <a:gd name="connsiteX1387" fmla="*/ 43466 w 1554520"/>
                <a:gd name="connsiteY1387" fmla="*/ 83914 h 1515883"/>
                <a:gd name="connsiteX1388" fmla="*/ 50711 w 1554520"/>
                <a:gd name="connsiteY1388" fmla="*/ 82706 h 1515883"/>
                <a:gd name="connsiteX1389" fmla="*/ 59162 w 1554520"/>
                <a:gd name="connsiteY1389" fmla="*/ 76066 h 1515883"/>
                <a:gd name="connsiteX1390" fmla="*/ 63388 w 1554520"/>
                <a:gd name="connsiteY1390" fmla="*/ 75462 h 1515883"/>
                <a:gd name="connsiteX1391" fmla="*/ 67614 w 1554520"/>
                <a:gd name="connsiteY1391" fmla="*/ 71840 h 1515883"/>
                <a:gd name="connsiteX1392" fmla="*/ 67010 w 1554520"/>
                <a:gd name="connsiteY1392" fmla="*/ 63388 h 1515883"/>
                <a:gd name="connsiteX1393" fmla="*/ 69425 w 1554520"/>
                <a:gd name="connsiteY1393" fmla="*/ 57955 h 1515883"/>
                <a:gd name="connsiteX1394" fmla="*/ 74255 w 1554520"/>
                <a:gd name="connsiteY1394" fmla="*/ 57955 h 1515883"/>
                <a:gd name="connsiteX1395" fmla="*/ 79688 w 1554520"/>
                <a:gd name="connsiteY1395" fmla="*/ 53125 h 1515883"/>
                <a:gd name="connsiteX1396" fmla="*/ 84518 w 1554520"/>
                <a:gd name="connsiteY1396" fmla="*/ 42259 h 1515883"/>
                <a:gd name="connsiteX1397" fmla="*/ 89347 w 1554520"/>
                <a:gd name="connsiteY1397" fmla="*/ 36222 h 1515883"/>
                <a:gd name="connsiteX1398" fmla="*/ 91762 w 1554520"/>
                <a:gd name="connsiteY1398" fmla="*/ 29581 h 1515883"/>
                <a:gd name="connsiteX1399" fmla="*/ 100214 w 1554520"/>
                <a:gd name="connsiteY1399" fmla="*/ 23544 h 1515883"/>
                <a:gd name="connsiteX1400" fmla="*/ 99610 w 1554520"/>
                <a:gd name="connsiteY1400" fmla="*/ 17507 h 1515883"/>
                <a:gd name="connsiteX1401" fmla="*/ 104440 w 1554520"/>
                <a:gd name="connsiteY1401" fmla="*/ 9659 h 1515883"/>
                <a:gd name="connsiteX1402" fmla="*/ 100818 w 1554520"/>
                <a:gd name="connsiteY1402" fmla="*/ 6037 h 1515883"/>
                <a:gd name="connsiteX1403" fmla="*/ 98403 w 1554520"/>
                <a:gd name="connsiteY1403" fmla="*/ 1811 h 1515883"/>
                <a:gd name="connsiteX1404" fmla="*/ 113495 w 1554520"/>
                <a:gd name="connsiteY1404" fmla="*/ 0 h 1515883"/>
                <a:gd name="connsiteX1405" fmla="*/ 118928 w 1554520"/>
                <a:gd name="connsiteY1405" fmla="*/ 6037 h 1515883"/>
                <a:gd name="connsiteX1406" fmla="*/ 121343 w 1554520"/>
                <a:gd name="connsiteY1406" fmla="*/ 6037 h 1515883"/>
                <a:gd name="connsiteX1407" fmla="*/ 126173 w 1554520"/>
                <a:gd name="connsiteY1407" fmla="*/ 14489 h 1515883"/>
                <a:gd name="connsiteX1408" fmla="*/ 128588 w 1554520"/>
                <a:gd name="connsiteY1408" fmla="*/ 17507 h 1515883"/>
                <a:gd name="connsiteX1409" fmla="*/ 137039 w 1554520"/>
                <a:gd name="connsiteY1409" fmla="*/ 20526 h 1515883"/>
                <a:gd name="connsiteX1410" fmla="*/ 149717 w 1554520"/>
                <a:gd name="connsiteY1410" fmla="*/ 28977 h 1515883"/>
                <a:gd name="connsiteX1411" fmla="*/ 160583 w 1554520"/>
                <a:gd name="connsiteY1411" fmla="*/ 33807 h 1515883"/>
                <a:gd name="connsiteX1412" fmla="*/ 161791 w 1554520"/>
                <a:gd name="connsiteY1412" fmla="*/ 32600 h 1515883"/>
                <a:gd name="connsiteX1413" fmla="*/ 171450 w 1554520"/>
                <a:gd name="connsiteY1413" fmla="*/ 36826 h 1515883"/>
                <a:gd name="connsiteX1414" fmla="*/ 173865 w 1554520"/>
                <a:gd name="connsiteY1414" fmla="*/ 41051 h 1515883"/>
                <a:gd name="connsiteX1415" fmla="*/ 169035 w 1554520"/>
                <a:gd name="connsiteY1415" fmla="*/ 46485 h 1515883"/>
                <a:gd name="connsiteX1416" fmla="*/ 167224 w 1554520"/>
                <a:gd name="connsiteY1416" fmla="*/ 53729 h 1515883"/>
                <a:gd name="connsiteX1417" fmla="*/ 162395 w 1554520"/>
                <a:gd name="connsiteY1417" fmla="*/ 59162 h 1515883"/>
                <a:gd name="connsiteX1418" fmla="*/ 158772 w 1554520"/>
                <a:gd name="connsiteY1418" fmla="*/ 66407 h 1515883"/>
                <a:gd name="connsiteX1419" fmla="*/ 151528 w 1554520"/>
                <a:gd name="connsiteY1419" fmla="*/ 75462 h 1515883"/>
                <a:gd name="connsiteX1420" fmla="*/ 144284 w 1554520"/>
                <a:gd name="connsiteY1420" fmla="*/ 74255 h 1515883"/>
                <a:gd name="connsiteX1421" fmla="*/ 138850 w 1554520"/>
                <a:gd name="connsiteY1421" fmla="*/ 86932 h 1515883"/>
                <a:gd name="connsiteX1422" fmla="*/ 141869 w 1554520"/>
                <a:gd name="connsiteY1422" fmla="*/ 90555 h 1515883"/>
                <a:gd name="connsiteX1423" fmla="*/ 137643 w 1554520"/>
                <a:gd name="connsiteY1423" fmla="*/ 94177 h 1515883"/>
                <a:gd name="connsiteX1424" fmla="*/ 135228 w 1554520"/>
                <a:gd name="connsiteY1424" fmla="*/ 99610 h 1515883"/>
                <a:gd name="connsiteX1425" fmla="*/ 135228 w 1554520"/>
                <a:gd name="connsiteY1425" fmla="*/ 108062 h 1515883"/>
                <a:gd name="connsiteX1426" fmla="*/ 130399 w 1554520"/>
                <a:gd name="connsiteY1426" fmla="*/ 113495 h 1515883"/>
                <a:gd name="connsiteX1427" fmla="*/ 133417 w 1554520"/>
                <a:gd name="connsiteY1427" fmla="*/ 118928 h 1515883"/>
                <a:gd name="connsiteX1428" fmla="*/ 131002 w 1554520"/>
                <a:gd name="connsiteY1428" fmla="*/ 121343 h 1515883"/>
                <a:gd name="connsiteX1429" fmla="*/ 127380 w 1554520"/>
                <a:gd name="connsiteY1429" fmla="*/ 129795 h 1515883"/>
                <a:gd name="connsiteX1430" fmla="*/ 132813 w 1554520"/>
                <a:gd name="connsiteY1430" fmla="*/ 132813 h 1515883"/>
                <a:gd name="connsiteX1431" fmla="*/ 135228 w 1554520"/>
                <a:gd name="connsiteY1431" fmla="*/ 143076 h 1515883"/>
                <a:gd name="connsiteX1432" fmla="*/ 140058 w 1554520"/>
                <a:gd name="connsiteY1432" fmla="*/ 149113 h 1515883"/>
                <a:gd name="connsiteX1433" fmla="*/ 139454 w 1554520"/>
                <a:gd name="connsiteY1433" fmla="*/ 158772 h 1515883"/>
                <a:gd name="connsiteX1434" fmla="*/ 140662 w 1554520"/>
                <a:gd name="connsiteY1434" fmla="*/ 161187 h 1515883"/>
                <a:gd name="connsiteX1435" fmla="*/ 138850 w 1554520"/>
                <a:gd name="connsiteY1435" fmla="*/ 165413 h 1515883"/>
                <a:gd name="connsiteX1436" fmla="*/ 146699 w 1554520"/>
                <a:gd name="connsiteY1436" fmla="*/ 169639 h 1515883"/>
                <a:gd name="connsiteX1437" fmla="*/ 145491 w 1554520"/>
                <a:gd name="connsiteY1437" fmla="*/ 173865 h 1515883"/>
                <a:gd name="connsiteX1438" fmla="*/ 151528 w 1554520"/>
                <a:gd name="connsiteY1438" fmla="*/ 176883 h 1515883"/>
                <a:gd name="connsiteX1439" fmla="*/ 154547 w 1554520"/>
                <a:gd name="connsiteY1439" fmla="*/ 176279 h 1515883"/>
                <a:gd name="connsiteX1440" fmla="*/ 162395 w 1554520"/>
                <a:gd name="connsiteY1440" fmla="*/ 169035 h 1515883"/>
                <a:gd name="connsiteX1441" fmla="*/ 167828 w 1554520"/>
                <a:gd name="connsiteY1441" fmla="*/ 169639 h 1515883"/>
                <a:gd name="connsiteX1442" fmla="*/ 171450 w 1554520"/>
                <a:gd name="connsiteY1442" fmla="*/ 166620 h 1515883"/>
                <a:gd name="connsiteX1443" fmla="*/ 176280 w 1554520"/>
                <a:gd name="connsiteY1443" fmla="*/ 166017 h 1515883"/>
                <a:gd name="connsiteX1444" fmla="*/ 177487 w 1554520"/>
                <a:gd name="connsiteY1444" fmla="*/ 172657 h 1515883"/>
                <a:gd name="connsiteX1445" fmla="*/ 181109 w 1554520"/>
                <a:gd name="connsiteY1445" fmla="*/ 176279 h 1515883"/>
                <a:gd name="connsiteX1446" fmla="*/ 183524 w 1554520"/>
                <a:gd name="connsiteY1446" fmla="*/ 182920 h 1515883"/>
                <a:gd name="connsiteX1447" fmla="*/ 183524 w 1554520"/>
                <a:gd name="connsiteY1447" fmla="*/ 189561 h 1515883"/>
                <a:gd name="connsiteX1448" fmla="*/ 178694 w 1554520"/>
                <a:gd name="connsiteY1448" fmla="*/ 192579 h 1515883"/>
                <a:gd name="connsiteX1449" fmla="*/ 178091 w 1554520"/>
                <a:gd name="connsiteY1449" fmla="*/ 195598 h 1515883"/>
                <a:gd name="connsiteX1450" fmla="*/ 185335 w 1554520"/>
                <a:gd name="connsiteY1450" fmla="*/ 196805 h 1515883"/>
                <a:gd name="connsiteX1451" fmla="*/ 184128 w 1554520"/>
                <a:gd name="connsiteY1451" fmla="*/ 204050 h 1515883"/>
                <a:gd name="connsiteX1452" fmla="*/ 194994 w 1554520"/>
                <a:gd name="connsiteY1452" fmla="*/ 204653 h 1515883"/>
                <a:gd name="connsiteX1453" fmla="*/ 197409 w 1554520"/>
                <a:gd name="connsiteY1453" fmla="*/ 199824 h 1515883"/>
                <a:gd name="connsiteX1454" fmla="*/ 197409 w 1554520"/>
                <a:gd name="connsiteY1454" fmla="*/ 194994 h 1515883"/>
                <a:gd name="connsiteX1455" fmla="*/ 200428 w 1554520"/>
                <a:gd name="connsiteY1455" fmla="*/ 192579 h 1515883"/>
                <a:gd name="connsiteX1456" fmla="*/ 204653 w 1554520"/>
                <a:gd name="connsiteY1456" fmla="*/ 193183 h 1515883"/>
                <a:gd name="connsiteX1457" fmla="*/ 207068 w 1554520"/>
                <a:gd name="connsiteY1457" fmla="*/ 187146 h 1515883"/>
                <a:gd name="connsiteX1458" fmla="*/ 210690 w 1554520"/>
                <a:gd name="connsiteY1458" fmla="*/ 185335 h 1515883"/>
                <a:gd name="connsiteX1459" fmla="*/ 216124 w 1554520"/>
                <a:gd name="connsiteY1459" fmla="*/ 179298 h 1515883"/>
                <a:gd name="connsiteX1460" fmla="*/ 217331 w 1554520"/>
                <a:gd name="connsiteY1460" fmla="*/ 175072 h 1515883"/>
                <a:gd name="connsiteX1461" fmla="*/ 222764 w 1554520"/>
                <a:gd name="connsiteY1461" fmla="*/ 174468 h 1515883"/>
                <a:gd name="connsiteX1462" fmla="*/ 228198 w 1554520"/>
                <a:gd name="connsiteY1462" fmla="*/ 167224 h 1515883"/>
                <a:gd name="connsiteX1463" fmla="*/ 234235 w 1554520"/>
                <a:gd name="connsiteY1463" fmla="*/ 165413 h 1515883"/>
                <a:gd name="connsiteX1464" fmla="*/ 236046 w 1554520"/>
                <a:gd name="connsiteY1464" fmla="*/ 168431 h 1515883"/>
                <a:gd name="connsiteX1465" fmla="*/ 251138 w 1554520"/>
                <a:gd name="connsiteY1465" fmla="*/ 155754 h 1515883"/>
                <a:gd name="connsiteX1466" fmla="*/ 257175 w 1554520"/>
                <a:gd name="connsiteY1466" fmla="*/ 146698 h 1515883"/>
                <a:gd name="connsiteX1467" fmla="*/ 268042 w 1554520"/>
                <a:gd name="connsiteY1467" fmla="*/ 151528 h 1515883"/>
                <a:gd name="connsiteX1468" fmla="*/ 273475 w 1554520"/>
                <a:gd name="connsiteY1468" fmla="*/ 152132 h 1515883"/>
                <a:gd name="connsiteX1469" fmla="*/ 275890 w 1554520"/>
                <a:gd name="connsiteY1469" fmla="*/ 154547 h 1515883"/>
                <a:gd name="connsiteX1470" fmla="*/ 289171 w 1554520"/>
                <a:gd name="connsiteY1470" fmla="*/ 159376 h 1515883"/>
                <a:gd name="connsiteX1471" fmla="*/ 293397 w 1554520"/>
                <a:gd name="connsiteY1471" fmla="*/ 171450 h 1515883"/>
                <a:gd name="connsiteX1472" fmla="*/ 294001 w 1554520"/>
                <a:gd name="connsiteY1472" fmla="*/ 181109 h 1515883"/>
                <a:gd name="connsiteX1473" fmla="*/ 297623 w 1554520"/>
                <a:gd name="connsiteY1473" fmla="*/ 187146 h 1515883"/>
                <a:gd name="connsiteX1474" fmla="*/ 307282 w 1554520"/>
                <a:gd name="connsiteY1474" fmla="*/ 197409 h 1515883"/>
                <a:gd name="connsiteX1475" fmla="*/ 316337 w 1554520"/>
                <a:gd name="connsiteY1475" fmla="*/ 204050 h 1515883"/>
                <a:gd name="connsiteX1476" fmla="*/ 320563 w 1554520"/>
                <a:gd name="connsiteY1476" fmla="*/ 205257 h 1515883"/>
                <a:gd name="connsiteX1477" fmla="*/ 331430 w 1554520"/>
                <a:gd name="connsiteY1477" fmla="*/ 214916 h 1515883"/>
                <a:gd name="connsiteX1478" fmla="*/ 338070 w 1554520"/>
                <a:gd name="connsiteY1478" fmla="*/ 214916 h 1515883"/>
                <a:gd name="connsiteX1479" fmla="*/ 346522 w 1554520"/>
                <a:gd name="connsiteY1479" fmla="*/ 220349 h 1515883"/>
                <a:gd name="connsiteX1480" fmla="*/ 367048 w 1554520"/>
                <a:gd name="connsiteY1480" fmla="*/ 226386 h 1515883"/>
                <a:gd name="connsiteX1481" fmla="*/ 374292 w 1554520"/>
                <a:gd name="connsiteY1481" fmla="*/ 226990 h 1515883"/>
                <a:gd name="connsiteX1482" fmla="*/ 373085 w 1554520"/>
                <a:gd name="connsiteY1482" fmla="*/ 234838 h 1515883"/>
                <a:gd name="connsiteX1483" fmla="*/ 371274 w 1554520"/>
                <a:gd name="connsiteY1483" fmla="*/ 238460 h 1515883"/>
                <a:gd name="connsiteX1484" fmla="*/ 365237 w 1554520"/>
                <a:gd name="connsiteY1484" fmla="*/ 243894 h 1515883"/>
                <a:gd name="connsiteX1485" fmla="*/ 356181 w 1554520"/>
                <a:gd name="connsiteY1485" fmla="*/ 247516 h 1515883"/>
                <a:gd name="connsiteX1486" fmla="*/ 350144 w 1554520"/>
                <a:gd name="connsiteY1486" fmla="*/ 254157 h 1515883"/>
                <a:gd name="connsiteX1487" fmla="*/ 344711 w 1554520"/>
                <a:gd name="connsiteY1487" fmla="*/ 252345 h 1515883"/>
                <a:gd name="connsiteX1488" fmla="*/ 338070 w 1554520"/>
                <a:gd name="connsiteY1488" fmla="*/ 257175 h 1515883"/>
                <a:gd name="connsiteX1489" fmla="*/ 338674 w 1554520"/>
                <a:gd name="connsiteY1489" fmla="*/ 260797 h 1515883"/>
                <a:gd name="connsiteX1490" fmla="*/ 344711 w 1554520"/>
                <a:gd name="connsiteY1490" fmla="*/ 267438 h 1515883"/>
                <a:gd name="connsiteX1491" fmla="*/ 353163 w 1554520"/>
                <a:gd name="connsiteY1491" fmla="*/ 274078 h 1515883"/>
                <a:gd name="connsiteX1492" fmla="*/ 356181 w 1554520"/>
                <a:gd name="connsiteY1492" fmla="*/ 275286 h 1515883"/>
                <a:gd name="connsiteX1493" fmla="*/ 359804 w 1554520"/>
                <a:gd name="connsiteY1493" fmla="*/ 273475 h 1515883"/>
                <a:gd name="connsiteX1494" fmla="*/ 366444 w 1554520"/>
                <a:gd name="connsiteY1494" fmla="*/ 275890 h 1515883"/>
                <a:gd name="connsiteX1495" fmla="*/ 373689 w 1554520"/>
                <a:gd name="connsiteY1495" fmla="*/ 287360 h 1515883"/>
                <a:gd name="connsiteX1496" fmla="*/ 374896 w 1554520"/>
                <a:gd name="connsiteY1496" fmla="*/ 296415 h 1515883"/>
                <a:gd name="connsiteX1497" fmla="*/ 383348 w 1554520"/>
                <a:gd name="connsiteY1497" fmla="*/ 299434 h 1515883"/>
                <a:gd name="connsiteX1498" fmla="*/ 387574 w 1554520"/>
                <a:gd name="connsiteY1498" fmla="*/ 295812 h 1515883"/>
                <a:gd name="connsiteX1499" fmla="*/ 394818 w 1554520"/>
                <a:gd name="connsiteY1499" fmla="*/ 307282 h 1515883"/>
                <a:gd name="connsiteX1500" fmla="*/ 398440 w 1554520"/>
                <a:gd name="connsiteY1500" fmla="*/ 307282 h 1515883"/>
                <a:gd name="connsiteX1501" fmla="*/ 397233 w 1554520"/>
                <a:gd name="connsiteY1501" fmla="*/ 299434 h 1515883"/>
                <a:gd name="connsiteX1502" fmla="*/ 403873 w 1554520"/>
                <a:gd name="connsiteY1502" fmla="*/ 298226 h 1515883"/>
                <a:gd name="connsiteX1503" fmla="*/ 409910 w 1554520"/>
                <a:gd name="connsiteY1503" fmla="*/ 298830 h 1515883"/>
                <a:gd name="connsiteX1504" fmla="*/ 415344 w 1554520"/>
                <a:gd name="connsiteY1504" fmla="*/ 303660 h 1515883"/>
                <a:gd name="connsiteX1505" fmla="*/ 418966 w 1554520"/>
                <a:gd name="connsiteY1505" fmla="*/ 303056 h 1515883"/>
                <a:gd name="connsiteX1506" fmla="*/ 423796 w 1554520"/>
                <a:gd name="connsiteY1506" fmla="*/ 306678 h 1515883"/>
                <a:gd name="connsiteX1507" fmla="*/ 424399 w 1554520"/>
                <a:gd name="connsiteY1507" fmla="*/ 311508 h 1515883"/>
                <a:gd name="connsiteX1508" fmla="*/ 422588 w 1554520"/>
                <a:gd name="connsiteY1508" fmla="*/ 315734 h 1515883"/>
                <a:gd name="connsiteX1509" fmla="*/ 424399 w 1554520"/>
                <a:gd name="connsiteY1509" fmla="*/ 320563 h 1515883"/>
                <a:gd name="connsiteX1510" fmla="*/ 428625 w 1554520"/>
                <a:gd name="connsiteY1510" fmla="*/ 322978 h 1515883"/>
                <a:gd name="connsiteX1511" fmla="*/ 426210 w 1554520"/>
                <a:gd name="connsiteY1511" fmla="*/ 328411 h 1515883"/>
                <a:gd name="connsiteX1512" fmla="*/ 429229 w 1554520"/>
                <a:gd name="connsiteY1512" fmla="*/ 331430 h 1515883"/>
                <a:gd name="connsiteX1513" fmla="*/ 436473 w 1554520"/>
                <a:gd name="connsiteY1513" fmla="*/ 327808 h 1515883"/>
                <a:gd name="connsiteX1514" fmla="*/ 443717 w 1554520"/>
                <a:gd name="connsiteY1514" fmla="*/ 333241 h 1515883"/>
                <a:gd name="connsiteX1515" fmla="*/ 452169 w 1554520"/>
                <a:gd name="connsiteY1515" fmla="*/ 342900 h 1515883"/>
                <a:gd name="connsiteX1516" fmla="*/ 466658 w 1554520"/>
                <a:gd name="connsiteY1516" fmla="*/ 345918 h 1515883"/>
                <a:gd name="connsiteX1517" fmla="*/ 469073 w 1554520"/>
                <a:gd name="connsiteY1517" fmla="*/ 341693 h 1515883"/>
                <a:gd name="connsiteX1518" fmla="*/ 472695 w 1554520"/>
                <a:gd name="connsiteY1518" fmla="*/ 350144 h 1515883"/>
                <a:gd name="connsiteX1519" fmla="*/ 477525 w 1554520"/>
                <a:gd name="connsiteY1519" fmla="*/ 350748 h 1515883"/>
                <a:gd name="connsiteX1520" fmla="*/ 476317 w 1554520"/>
                <a:gd name="connsiteY1520" fmla="*/ 361615 h 1515883"/>
                <a:gd name="connsiteX1521" fmla="*/ 479336 w 1554520"/>
                <a:gd name="connsiteY1521" fmla="*/ 368859 h 1515883"/>
                <a:gd name="connsiteX1522" fmla="*/ 484165 w 1554520"/>
                <a:gd name="connsiteY1522" fmla="*/ 367652 h 1515883"/>
                <a:gd name="connsiteX1523" fmla="*/ 489598 w 1554520"/>
                <a:gd name="connsiteY1523" fmla="*/ 368255 h 1515883"/>
                <a:gd name="connsiteX1524" fmla="*/ 492617 w 1554520"/>
                <a:gd name="connsiteY1524" fmla="*/ 366444 h 1515883"/>
                <a:gd name="connsiteX1525" fmla="*/ 499258 w 1554520"/>
                <a:gd name="connsiteY1525" fmla="*/ 367048 h 1515883"/>
                <a:gd name="connsiteX1526" fmla="*/ 504691 w 1554520"/>
                <a:gd name="connsiteY1526" fmla="*/ 361011 h 1515883"/>
                <a:gd name="connsiteX1527" fmla="*/ 508917 w 1554520"/>
                <a:gd name="connsiteY1527" fmla="*/ 363426 h 1515883"/>
                <a:gd name="connsiteX1528" fmla="*/ 508313 w 1554520"/>
                <a:gd name="connsiteY1528" fmla="*/ 371274 h 1515883"/>
                <a:gd name="connsiteX1529" fmla="*/ 513746 w 1554520"/>
                <a:gd name="connsiteY1529" fmla="*/ 370066 h 1515883"/>
                <a:gd name="connsiteX1530" fmla="*/ 516765 w 1554520"/>
                <a:gd name="connsiteY1530" fmla="*/ 366444 h 1515883"/>
                <a:gd name="connsiteX1531" fmla="*/ 522198 w 1554520"/>
                <a:gd name="connsiteY1531" fmla="*/ 365841 h 1515883"/>
                <a:gd name="connsiteX1532" fmla="*/ 529443 w 1554520"/>
                <a:gd name="connsiteY1532" fmla="*/ 370670 h 1515883"/>
                <a:gd name="connsiteX1533" fmla="*/ 531857 w 1554520"/>
                <a:gd name="connsiteY1533" fmla="*/ 370670 h 1515883"/>
                <a:gd name="connsiteX1534" fmla="*/ 536083 w 1554520"/>
                <a:gd name="connsiteY1534" fmla="*/ 366444 h 1515883"/>
                <a:gd name="connsiteX1535" fmla="*/ 540913 w 1554520"/>
                <a:gd name="connsiteY1535" fmla="*/ 363426 h 1515883"/>
                <a:gd name="connsiteX1536" fmla="*/ 551779 w 1554520"/>
                <a:gd name="connsiteY1536" fmla="*/ 361011 h 151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Lst>
              <a:rect l="l" t="t" r="r" b="b"/>
              <a:pathLst>
                <a:path w="1554520" h="1515883">
                  <a:moveTo>
                    <a:pt x="551779" y="361011"/>
                  </a:moveTo>
                  <a:lnTo>
                    <a:pt x="554194" y="360407"/>
                  </a:lnTo>
                  <a:lnTo>
                    <a:pt x="557816" y="364029"/>
                  </a:lnTo>
                  <a:lnTo>
                    <a:pt x="558420" y="365841"/>
                  </a:lnTo>
                  <a:lnTo>
                    <a:pt x="560835" y="365841"/>
                  </a:lnTo>
                  <a:lnTo>
                    <a:pt x="561438" y="367048"/>
                  </a:lnTo>
                  <a:lnTo>
                    <a:pt x="561438" y="368255"/>
                  </a:lnTo>
                  <a:lnTo>
                    <a:pt x="559627" y="369463"/>
                  </a:lnTo>
                  <a:lnTo>
                    <a:pt x="558420" y="371878"/>
                  </a:lnTo>
                  <a:lnTo>
                    <a:pt x="559627" y="373689"/>
                  </a:lnTo>
                  <a:lnTo>
                    <a:pt x="559627" y="374896"/>
                  </a:lnTo>
                  <a:lnTo>
                    <a:pt x="559024" y="377311"/>
                  </a:lnTo>
                  <a:lnTo>
                    <a:pt x="558420" y="378518"/>
                  </a:lnTo>
                  <a:lnTo>
                    <a:pt x="557213" y="377311"/>
                  </a:lnTo>
                  <a:lnTo>
                    <a:pt x="556005" y="380933"/>
                  </a:lnTo>
                  <a:lnTo>
                    <a:pt x="560231" y="380933"/>
                  </a:lnTo>
                  <a:lnTo>
                    <a:pt x="560835" y="379726"/>
                  </a:lnTo>
                  <a:lnTo>
                    <a:pt x="562042" y="379122"/>
                  </a:lnTo>
                  <a:lnTo>
                    <a:pt x="562646" y="379122"/>
                  </a:lnTo>
                  <a:lnTo>
                    <a:pt x="562646" y="377311"/>
                  </a:lnTo>
                  <a:lnTo>
                    <a:pt x="564457" y="371274"/>
                  </a:lnTo>
                  <a:lnTo>
                    <a:pt x="571098" y="373085"/>
                  </a:lnTo>
                  <a:lnTo>
                    <a:pt x="575324" y="374896"/>
                  </a:lnTo>
                  <a:lnTo>
                    <a:pt x="575324" y="376707"/>
                  </a:lnTo>
                  <a:lnTo>
                    <a:pt x="570494" y="377311"/>
                  </a:lnTo>
                  <a:lnTo>
                    <a:pt x="569287" y="376707"/>
                  </a:lnTo>
                  <a:lnTo>
                    <a:pt x="569287" y="380933"/>
                  </a:lnTo>
                  <a:lnTo>
                    <a:pt x="573512" y="382744"/>
                  </a:lnTo>
                  <a:lnTo>
                    <a:pt x="575927" y="382744"/>
                  </a:lnTo>
                  <a:lnTo>
                    <a:pt x="578946" y="381537"/>
                  </a:lnTo>
                  <a:lnTo>
                    <a:pt x="580153" y="382140"/>
                  </a:lnTo>
                  <a:lnTo>
                    <a:pt x="577738" y="385159"/>
                  </a:lnTo>
                  <a:lnTo>
                    <a:pt x="578342" y="386366"/>
                  </a:lnTo>
                  <a:lnTo>
                    <a:pt x="580153" y="388177"/>
                  </a:lnTo>
                  <a:lnTo>
                    <a:pt x="582568" y="390592"/>
                  </a:lnTo>
                  <a:lnTo>
                    <a:pt x="583775" y="393007"/>
                  </a:lnTo>
                  <a:lnTo>
                    <a:pt x="584983" y="397836"/>
                  </a:lnTo>
                  <a:lnTo>
                    <a:pt x="591020" y="401459"/>
                  </a:lnTo>
                  <a:lnTo>
                    <a:pt x="598264" y="401459"/>
                  </a:lnTo>
                  <a:lnTo>
                    <a:pt x="603697" y="396629"/>
                  </a:lnTo>
                  <a:lnTo>
                    <a:pt x="609130" y="385762"/>
                  </a:lnTo>
                  <a:lnTo>
                    <a:pt x="606112" y="382140"/>
                  </a:lnTo>
                  <a:lnTo>
                    <a:pt x="612753" y="373689"/>
                  </a:lnTo>
                  <a:lnTo>
                    <a:pt x="615771" y="374896"/>
                  </a:lnTo>
                  <a:lnTo>
                    <a:pt x="616375" y="376103"/>
                  </a:lnTo>
                  <a:lnTo>
                    <a:pt x="625430" y="375500"/>
                  </a:lnTo>
                  <a:lnTo>
                    <a:pt x="636297" y="386366"/>
                  </a:lnTo>
                  <a:lnTo>
                    <a:pt x="645956" y="392403"/>
                  </a:lnTo>
                  <a:lnTo>
                    <a:pt x="652597" y="391799"/>
                  </a:lnTo>
                  <a:lnTo>
                    <a:pt x="655615" y="395422"/>
                  </a:lnTo>
                  <a:lnTo>
                    <a:pt x="653804" y="398440"/>
                  </a:lnTo>
                  <a:lnTo>
                    <a:pt x="658634" y="403270"/>
                  </a:lnTo>
                  <a:lnTo>
                    <a:pt x="661652" y="402666"/>
                  </a:lnTo>
                  <a:lnTo>
                    <a:pt x="666482" y="405684"/>
                  </a:lnTo>
                  <a:lnTo>
                    <a:pt x="668293" y="413533"/>
                  </a:lnTo>
                  <a:lnTo>
                    <a:pt x="675537" y="418362"/>
                  </a:lnTo>
                  <a:lnTo>
                    <a:pt x="677952" y="421984"/>
                  </a:lnTo>
                  <a:lnTo>
                    <a:pt x="686404" y="419570"/>
                  </a:lnTo>
                  <a:lnTo>
                    <a:pt x="691233" y="420777"/>
                  </a:lnTo>
                  <a:lnTo>
                    <a:pt x="696063" y="424399"/>
                  </a:lnTo>
                  <a:lnTo>
                    <a:pt x="698478" y="431040"/>
                  </a:lnTo>
                  <a:lnTo>
                    <a:pt x="705722" y="436473"/>
                  </a:lnTo>
                  <a:lnTo>
                    <a:pt x="708741" y="434662"/>
                  </a:lnTo>
                  <a:lnTo>
                    <a:pt x="705118" y="413533"/>
                  </a:lnTo>
                  <a:lnTo>
                    <a:pt x="712363" y="407496"/>
                  </a:lnTo>
                  <a:lnTo>
                    <a:pt x="718400" y="408099"/>
                  </a:lnTo>
                  <a:lnTo>
                    <a:pt x="722626" y="410514"/>
                  </a:lnTo>
                  <a:lnTo>
                    <a:pt x="720814" y="414740"/>
                  </a:lnTo>
                  <a:lnTo>
                    <a:pt x="726248" y="416551"/>
                  </a:lnTo>
                  <a:lnTo>
                    <a:pt x="727455" y="419570"/>
                  </a:lnTo>
                  <a:lnTo>
                    <a:pt x="735303" y="420777"/>
                  </a:lnTo>
                  <a:lnTo>
                    <a:pt x="738925" y="418966"/>
                  </a:lnTo>
                  <a:lnTo>
                    <a:pt x="741340" y="424399"/>
                  </a:lnTo>
                  <a:lnTo>
                    <a:pt x="740737" y="428021"/>
                  </a:lnTo>
                  <a:lnTo>
                    <a:pt x="743151" y="432247"/>
                  </a:lnTo>
                  <a:lnTo>
                    <a:pt x="748585" y="436473"/>
                  </a:lnTo>
                  <a:lnTo>
                    <a:pt x="753414" y="435266"/>
                  </a:lnTo>
                  <a:lnTo>
                    <a:pt x="759451" y="437077"/>
                  </a:lnTo>
                  <a:lnTo>
                    <a:pt x="760055" y="440699"/>
                  </a:lnTo>
                  <a:lnTo>
                    <a:pt x="764281" y="442510"/>
                  </a:lnTo>
                  <a:lnTo>
                    <a:pt x="763073" y="445528"/>
                  </a:lnTo>
                  <a:lnTo>
                    <a:pt x="769110" y="447340"/>
                  </a:lnTo>
                  <a:lnTo>
                    <a:pt x="777562" y="453377"/>
                  </a:lnTo>
                  <a:lnTo>
                    <a:pt x="781788" y="450358"/>
                  </a:lnTo>
                  <a:lnTo>
                    <a:pt x="788429" y="452773"/>
                  </a:lnTo>
                  <a:lnTo>
                    <a:pt x="787221" y="455791"/>
                  </a:lnTo>
                  <a:lnTo>
                    <a:pt x="787825" y="460621"/>
                  </a:lnTo>
                  <a:lnTo>
                    <a:pt x="795673" y="463036"/>
                  </a:lnTo>
                  <a:lnTo>
                    <a:pt x="802917" y="467865"/>
                  </a:lnTo>
                  <a:lnTo>
                    <a:pt x="807143" y="463036"/>
                  </a:lnTo>
                  <a:lnTo>
                    <a:pt x="810162" y="467262"/>
                  </a:lnTo>
                  <a:lnTo>
                    <a:pt x="814388" y="469676"/>
                  </a:lnTo>
                  <a:lnTo>
                    <a:pt x="816802" y="473299"/>
                  </a:lnTo>
                  <a:lnTo>
                    <a:pt x="824047" y="479336"/>
                  </a:lnTo>
                  <a:lnTo>
                    <a:pt x="850609" y="485373"/>
                  </a:lnTo>
                  <a:lnTo>
                    <a:pt x="855439" y="493824"/>
                  </a:lnTo>
                  <a:lnTo>
                    <a:pt x="855439" y="501672"/>
                  </a:lnTo>
                  <a:lnTo>
                    <a:pt x="865098" y="514350"/>
                  </a:lnTo>
                  <a:lnTo>
                    <a:pt x="873550" y="523405"/>
                  </a:lnTo>
                  <a:lnTo>
                    <a:pt x="872946" y="538498"/>
                  </a:lnTo>
                  <a:lnTo>
                    <a:pt x="875965" y="536687"/>
                  </a:lnTo>
                  <a:lnTo>
                    <a:pt x="883813" y="536083"/>
                  </a:lnTo>
                  <a:lnTo>
                    <a:pt x="884416" y="528235"/>
                  </a:lnTo>
                  <a:lnTo>
                    <a:pt x="892265" y="528839"/>
                  </a:lnTo>
                  <a:lnTo>
                    <a:pt x="899509" y="531857"/>
                  </a:lnTo>
                  <a:lnTo>
                    <a:pt x="900113" y="536687"/>
                  </a:lnTo>
                  <a:lnTo>
                    <a:pt x="907357" y="542120"/>
                  </a:lnTo>
                  <a:lnTo>
                    <a:pt x="906150" y="549968"/>
                  </a:lnTo>
                  <a:lnTo>
                    <a:pt x="920035" y="557816"/>
                  </a:lnTo>
                  <a:lnTo>
                    <a:pt x="939957" y="571098"/>
                  </a:lnTo>
                  <a:lnTo>
                    <a:pt x="952031" y="572909"/>
                  </a:lnTo>
                  <a:lnTo>
                    <a:pt x="973160" y="592227"/>
                  </a:lnTo>
                  <a:lnTo>
                    <a:pt x="979197" y="593434"/>
                  </a:lnTo>
                  <a:lnTo>
                    <a:pt x="987649" y="600075"/>
                  </a:lnTo>
                  <a:lnTo>
                    <a:pt x="993082" y="603697"/>
                  </a:lnTo>
                  <a:lnTo>
                    <a:pt x="998515" y="602490"/>
                  </a:lnTo>
                  <a:lnTo>
                    <a:pt x="997912" y="598868"/>
                  </a:lnTo>
                  <a:lnTo>
                    <a:pt x="1006967" y="586190"/>
                  </a:lnTo>
                  <a:lnTo>
                    <a:pt x="1011797" y="586190"/>
                  </a:lnTo>
                  <a:lnTo>
                    <a:pt x="1028096" y="587397"/>
                  </a:lnTo>
                  <a:lnTo>
                    <a:pt x="1032322" y="594038"/>
                  </a:lnTo>
                  <a:lnTo>
                    <a:pt x="1038963" y="601282"/>
                  </a:lnTo>
                  <a:lnTo>
                    <a:pt x="1045000" y="600679"/>
                  </a:lnTo>
                  <a:lnTo>
                    <a:pt x="1056470" y="606112"/>
                  </a:lnTo>
                  <a:lnTo>
                    <a:pt x="1061300" y="611545"/>
                  </a:lnTo>
                  <a:lnTo>
                    <a:pt x="1065526" y="613960"/>
                  </a:lnTo>
                  <a:lnTo>
                    <a:pt x="1075789" y="622412"/>
                  </a:lnTo>
                  <a:lnTo>
                    <a:pt x="1089070" y="629656"/>
                  </a:lnTo>
                  <a:lnTo>
                    <a:pt x="1096314" y="638712"/>
                  </a:lnTo>
                  <a:lnTo>
                    <a:pt x="1105973" y="644145"/>
                  </a:lnTo>
                  <a:lnTo>
                    <a:pt x="1110803" y="644749"/>
                  </a:lnTo>
                  <a:lnTo>
                    <a:pt x="1119858" y="641730"/>
                  </a:lnTo>
                  <a:lnTo>
                    <a:pt x="1125292" y="642938"/>
                  </a:lnTo>
                  <a:lnTo>
                    <a:pt x="1137969" y="638108"/>
                  </a:lnTo>
                  <a:lnTo>
                    <a:pt x="1140988" y="638712"/>
                  </a:lnTo>
                  <a:lnTo>
                    <a:pt x="1150647" y="635693"/>
                  </a:lnTo>
                  <a:lnTo>
                    <a:pt x="1159099" y="635693"/>
                  </a:lnTo>
                  <a:lnTo>
                    <a:pt x="1161513" y="642334"/>
                  </a:lnTo>
                  <a:lnTo>
                    <a:pt x="1160910" y="648371"/>
                  </a:lnTo>
                  <a:lnTo>
                    <a:pt x="1165739" y="653200"/>
                  </a:lnTo>
                  <a:lnTo>
                    <a:pt x="1164532" y="658634"/>
                  </a:lnTo>
                  <a:lnTo>
                    <a:pt x="1169362" y="665274"/>
                  </a:lnTo>
                  <a:lnTo>
                    <a:pt x="1165739" y="674933"/>
                  </a:lnTo>
                  <a:lnTo>
                    <a:pt x="1168154" y="680970"/>
                  </a:lnTo>
                  <a:lnTo>
                    <a:pt x="1165136" y="685196"/>
                  </a:lnTo>
                  <a:lnTo>
                    <a:pt x="1179021" y="687007"/>
                  </a:lnTo>
                  <a:lnTo>
                    <a:pt x="1185661" y="685800"/>
                  </a:lnTo>
                  <a:lnTo>
                    <a:pt x="1192906" y="686404"/>
                  </a:lnTo>
                  <a:lnTo>
                    <a:pt x="1204980" y="685800"/>
                  </a:lnTo>
                  <a:lnTo>
                    <a:pt x="1210413" y="693648"/>
                  </a:lnTo>
                  <a:lnTo>
                    <a:pt x="1226713" y="697874"/>
                  </a:lnTo>
                  <a:lnTo>
                    <a:pt x="1253879" y="696063"/>
                  </a:lnTo>
                  <a:lnTo>
                    <a:pt x="1258709" y="696667"/>
                  </a:lnTo>
                  <a:lnTo>
                    <a:pt x="1262934" y="703307"/>
                  </a:lnTo>
                  <a:lnTo>
                    <a:pt x="1275612" y="712966"/>
                  </a:lnTo>
                  <a:lnTo>
                    <a:pt x="1274405" y="717192"/>
                  </a:lnTo>
                  <a:lnTo>
                    <a:pt x="1280442" y="724437"/>
                  </a:lnTo>
                  <a:lnTo>
                    <a:pt x="1288290" y="725040"/>
                  </a:lnTo>
                  <a:lnTo>
                    <a:pt x="1292516" y="723229"/>
                  </a:lnTo>
                  <a:lnTo>
                    <a:pt x="1299760" y="714777"/>
                  </a:lnTo>
                  <a:lnTo>
                    <a:pt x="1299156" y="711759"/>
                  </a:lnTo>
                  <a:lnTo>
                    <a:pt x="1303382" y="708137"/>
                  </a:lnTo>
                  <a:lnTo>
                    <a:pt x="1298553" y="699685"/>
                  </a:lnTo>
                  <a:lnTo>
                    <a:pt x="1302779" y="696063"/>
                  </a:lnTo>
                  <a:lnTo>
                    <a:pt x="1299760" y="690630"/>
                  </a:lnTo>
                  <a:lnTo>
                    <a:pt x="1346245" y="693044"/>
                  </a:lnTo>
                  <a:lnTo>
                    <a:pt x="1390918" y="715985"/>
                  </a:lnTo>
                  <a:lnTo>
                    <a:pt x="1396352" y="720814"/>
                  </a:lnTo>
                  <a:lnTo>
                    <a:pt x="1394541" y="724437"/>
                  </a:lnTo>
                  <a:lnTo>
                    <a:pt x="1390315" y="726248"/>
                  </a:lnTo>
                  <a:lnTo>
                    <a:pt x="1395748" y="729870"/>
                  </a:lnTo>
                  <a:lnTo>
                    <a:pt x="1402389" y="726248"/>
                  </a:lnTo>
                  <a:lnTo>
                    <a:pt x="1406615" y="725644"/>
                  </a:lnTo>
                  <a:lnTo>
                    <a:pt x="1409633" y="728662"/>
                  </a:lnTo>
                  <a:lnTo>
                    <a:pt x="1408426" y="734096"/>
                  </a:lnTo>
                  <a:lnTo>
                    <a:pt x="1404200" y="737718"/>
                  </a:lnTo>
                  <a:lnTo>
                    <a:pt x="1405407" y="743755"/>
                  </a:lnTo>
                  <a:lnTo>
                    <a:pt x="1406615" y="744359"/>
                  </a:lnTo>
                  <a:lnTo>
                    <a:pt x="1414463" y="746773"/>
                  </a:lnTo>
                  <a:lnTo>
                    <a:pt x="1417481" y="749188"/>
                  </a:lnTo>
                  <a:lnTo>
                    <a:pt x="1418085" y="750999"/>
                  </a:lnTo>
                  <a:lnTo>
                    <a:pt x="1420500" y="754622"/>
                  </a:lnTo>
                  <a:lnTo>
                    <a:pt x="1422311" y="760055"/>
                  </a:lnTo>
                  <a:lnTo>
                    <a:pt x="1422311" y="760658"/>
                  </a:lnTo>
                  <a:lnTo>
                    <a:pt x="1418689" y="763677"/>
                  </a:lnTo>
                  <a:lnTo>
                    <a:pt x="1415066" y="769110"/>
                  </a:lnTo>
                  <a:lnTo>
                    <a:pt x="1415670" y="771525"/>
                  </a:lnTo>
                  <a:lnTo>
                    <a:pt x="1415066" y="772732"/>
                  </a:lnTo>
                  <a:lnTo>
                    <a:pt x="1413255" y="773940"/>
                  </a:lnTo>
                  <a:lnTo>
                    <a:pt x="1413255" y="778166"/>
                  </a:lnTo>
                  <a:lnTo>
                    <a:pt x="1413255" y="781184"/>
                  </a:lnTo>
                  <a:lnTo>
                    <a:pt x="1414463" y="781788"/>
                  </a:lnTo>
                  <a:lnTo>
                    <a:pt x="1421103" y="780580"/>
                  </a:lnTo>
                  <a:lnTo>
                    <a:pt x="1426537" y="777562"/>
                  </a:lnTo>
                  <a:lnTo>
                    <a:pt x="1428348" y="778769"/>
                  </a:lnTo>
                  <a:lnTo>
                    <a:pt x="1429555" y="780580"/>
                  </a:lnTo>
                  <a:lnTo>
                    <a:pt x="1428951" y="782392"/>
                  </a:lnTo>
                  <a:lnTo>
                    <a:pt x="1423518" y="786014"/>
                  </a:lnTo>
                  <a:lnTo>
                    <a:pt x="1430159" y="791447"/>
                  </a:lnTo>
                  <a:lnTo>
                    <a:pt x="1432574" y="791447"/>
                  </a:lnTo>
                  <a:lnTo>
                    <a:pt x="1432574" y="797484"/>
                  </a:lnTo>
                  <a:lnTo>
                    <a:pt x="1434385" y="801106"/>
                  </a:lnTo>
                  <a:lnTo>
                    <a:pt x="1435592" y="804125"/>
                  </a:lnTo>
                  <a:lnTo>
                    <a:pt x="1433177" y="805332"/>
                  </a:lnTo>
                  <a:lnTo>
                    <a:pt x="1434385" y="806540"/>
                  </a:lnTo>
                  <a:lnTo>
                    <a:pt x="1433781" y="809558"/>
                  </a:lnTo>
                  <a:lnTo>
                    <a:pt x="1434988" y="810765"/>
                  </a:lnTo>
                  <a:lnTo>
                    <a:pt x="1433177" y="811973"/>
                  </a:lnTo>
                  <a:lnTo>
                    <a:pt x="1432574" y="813784"/>
                  </a:lnTo>
                  <a:lnTo>
                    <a:pt x="1431970" y="813784"/>
                  </a:lnTo>
                  <a:lnTo>
                    <a:pt x="1430763" y="814991"/>
                  </a:lnTo>
                  <a:lnTo>
                    <a:pt x="1431366" y="815595"/>
                  </a:lnTo>
                  <a:lnTo>
                    <a:pt x="1434988" y="818010"/>
                  </a:lnTo>
                  <a:lnTo>
                    <a:pt x="1435592" y="821632"/>
                  </a:lnTo>
                  <a:lnTo>
                    <a:pt x="1434385" y="822839"/>
                  </a:lnTo>
                  <a:lnTo>
                    <a:pt x="1434988" y="824047"/>
                  </a:lnTo>
                  <a:lnTo>
                    <a:pt x="1435592" y="824650"/>
                  </a:lnTo>
                  <a:lnTo>
                    <a:pt x="1435592" y="825254"/>
                  </a:lnTo>
                  <a:lnTo>
                    <a:pt x="1437403" y="827065"/>
                  </a:lnTo>
                  <a:lnTo>
                    <a:pt x="1441025" y="830084"/>
                  </a:lnTo>
                  <a:lnTo>
                    <a:pt x="1443440" y="828876"/>
                  </a:lnTo>
                  <a:lnTo>
                    <a:pt x="1444648" y="830084"/>
                  </a:lnTo>
                  <a:lnTo>
                    <a:pt x="1445855" y="827669"/>
                  </a:lnTo>
                  <a:lnTo>
                    <a:pt x="1452496" y="828272"/>
                  </a:lnTo>
                  <a:lnTo>
                    <a:pt x="1454307" y="828876"/>
                  </a:lnTo>
                  <a:lnTo>
                    <a:pt x="1454307" y="831291"/>
                  </a:lnTo>
                  <a:lnTo>
                    <a:pt x="1452496" y="835517"/>
                  </a:lnTo>
                  <a:lnTo>
                    <a:pt x="1456722" y="839139"/>
                  </a:lnTo>
                  <a:lnTo>
                    <a:pt x="1460344" y="840346"/>
                  </a:lnTo>
                  <a:lnTo>
                    <a:pt x="1461551" y="837328"/>
                  </a:lnTo>
                  <a:lnTo>
                    <a:pt x="1461551" y="836121"/>
                  </a:lnTo>
                  <a:lnTo>
                    <a:pt x="1468795" y="831895"/>
                  </a:lnTo>
                  <a:lnTo>
                    <a:pt x="1471210" y="831895"/>
                  </a:lnTo>
                  <a:lnTo>
                    <a:pt x="1474229" y="833102"/>
                  </a:lnTo>
                  <a:lnTo>
                    <a:pt x="1476040" y="834309"/>
                  </a:lnTo>
                  <a:lnTo>
                    <a:pt x="1477247" y="839139"/>
                  </a:lnTo>
                  <a:lnTo>
                    <a:pt x="1475436" y="843365"/>
                  </a:lnTo>
                  <a:lnTo>
                    <a:pt x="1476643" y="843365"/>
                  </a:lnTo>
                  <a:lnTo>
                    <a:pt x="1477247" y="846383"/>
                  </a:lnTo>
                  <a:lnTo>
                    <a:pt x="1476643" y="850006"/>
                  </a:lnTo>
                  <a:lnTo>
                    <a:pt x="1474832" y="853628"/>
                  </a:lnTo>
                  <a:lnTo>
                    <a:pt x="1471814" y="857854"/>
                  </a:lnTo>
                  <a:lnTo>
                    <a:pt x="1475436" y="863891"/>
                  </a:lnTo>
                  <a:lnTo>
                    <a:pt x="1477851" y="863287"/>
                  </a:lnTo>
                  <a:lnTo>
                    <a:pt x="1480265" y="861476"/>
                  </a:lnTo>
                  <a:lnTo>
                    <a:pt x="1482680" y="859665"/>
                  </a:lnTo>
                  <a:lnTo>
                    <a:pt x="1486906" y="859061"/>
                  </a:lnTo>
                  <a:lnTo>
                    <a:pt x="1488717" y="862683"/>
                  </a:lnTo>
                  <a:lnTo>
                    <a:pt x="1491132" y="867513"/>
                  </a:lnTo>
                  <a:lnTo>
                    <a:pt x="1492339" y="874153"/>
                  </a:lnTo>
                  <a:lnTo>
                    <a:pt x="1494754" y="875361"/>
                  </a:lnTo>
                  <a:lnTo>
                    <a:pt x="1497773" y="875361"/>
                  </a:lnTo>
                  <a:lnTo>
                    <a:pt x="1500791" y="875965"/>
                  </a:lnTo>
                  <a:lnTo>
                    <a:pt x="1508639" y="877776"/>
                  </a:lnTo>
                  <a:lnTo>
                    <a:pt x="1508639" y="884416"/>
                  </a:lnTo>
                  <a:lnTo>
                    <a:pt x="1511054" y="888039"/>
                  </a:lnTo>
                  <a:lnTo>
                    <a:pt x="1492339" y="891057"/>
                  </a:lnTo>
                  <a:lnTo>
                    <a:pt x="1486906" y="890453"/>
                  </a:lnTo>
                  <a:lnTo>
                    <a:pt x="1481473" y="894679"/>
                  </a:lnTo>
                  <a:lnTo>
                    <a:pt x="1466984" y="888642"/>
                  </a:lnTo>
                  <a:lnTo>
                    <a:pt x="1459740" y="888642"/>
                  </a:lnTo>
                  <a:lnTo>
                    <a:pt x="1456722" y="885624"/>
                  </a:lnTo>
                  <a:lnTo>
                    <a:pt x="1447062" y="885624"/>
                  </a:lnTo>
                  <a:lnTo>
                    <a:pt x="1442233" y="885020"/>
                  </a:lnTo>
                  <a:lnTo>
                    <a:pt x="1442837" y="891661"/>
                  </a:lnTo>
                  <a:lnTo>
                    <a:pt x="1435592" y="903131"/>
                  </a:lnTo>
                  <a:lnTo>
                    <a:pt x="1434988" y="907357"/>
                  </a:lnTo>
                  <a:lnTo>
                    <a:pt x="1425329" y="911583"/>
                  </a:lnTo>
                  <a:lnTo>
                    <a:pt x="1419896" y="909772"/>
                  </a:lnTo>
                  <a:lnTo>
                    <a:pt x="1418085" y="914601"/>
                  </a:lnTo>
                  <a:lnTo>
                    <a:pt x="1410840" y="911583"/>
                  </a:lnTo>
                  <a:lnTo>
                    <a:pt x="1405407" y="913394"/>
                  </a:lnTo>
                  <a:lnTo>
                    <a:pt x="1406011" y="915809"/>
                  </a:lnTo>
                  <a:lnTo>
                    <a:pt x="1405407" y="929090"/>
                  </a:lnTo>
                  <a:lnTo>
                    <a:pt x="1414463" y="931505"/>
                  </a:lnTo>
                  <a:lnTo>
                    <a:pt x="1421707" y="932108"/>
                  </a:lnTo>
                  <a:lnTo>
                    <a:pt x="1423518" y="929694"/>
                  </a:lnTo>
                  <a:lnTo>
                    <a:pt x="1428951" y="930901"/>
                  </a:lnTo>
                  <a:lnTo>
                    <a:pt x="1428951" y="933316"/>
                  </a:lnTo>
                  <a:lnTo>
                    <a:pt x="1433177" y="938749"/>
                  </a:lnTo>
                  <a:lnTo>
                    <a:pt x="1436800" y="939956"/>
                  </a:lnTo>
                  <a:lnTo>
                    <a:pt x="1438007" y="942371"/>
                  </a:lnTo>
                  <a:lnTo>
                    <a:pt x="1449477" y="943579"/>
                  </a:lnTo>
                  <a:lnTo>
                    <a:pt x="1460947" y="946597"/>
                  </a:lnTo>
                  <a:lnTo>
                    <a:pt x="1459740" y="954445"/>
                  </a:lnTo>
                  <a:lnTo>
                    <a:pt x="1462758" y="959275"/>
                  </a:lnTo>
                  <a:lnTo>
                    <a:pt x="1460947" y="962293"/>
                  </a:lnTo>
                  <a:lnTo>
                    <a:pt x="1460344" y="969538"/>
                  </a:lnTo>
                  <a:lnTo>
                    <a:pt x="1457929" y="972556"/>
                  </a:lnTo>
                  <a:lnTo>
                    <a:pt x="1448874" y="971952"/>
                  </a:lnTo>
                  <a:lnTo>
                    <a:pt x="1448270" y="976782"/>
                  </a:lnTo>
                  <a:lnTo>
                    <a:pt x="1444648" y="977386"/>
                  </a:lnTo>
                  <a:lnTo>
                    <a:pt x="1440422" y="980404"/>
                  </a:lnTo>
                  <a:lnTo>
                    <a:pt x="1432574" y="979197"/>
                  </a:lnTo>
                  <a:lnTo>
                    <a:pt x="1425933" y="988856"/>
                  </a:lnTo>
                  <a:lnTo>
                    <a:pt x="1425933" y="991271"/>
                  </a:lnTo>
                  <a:lnTo>
                    <a:pt x="1431366" y="994893"/>
                  </a:lnTo>
                  <a:lnTo>
                    <a:pt x="1428951" y="999119"/>
                  </a:lnTo>
                  <a:lnTo>
                    <a:pt x="1434385" y="1002137"/>
                  </a:lnTo>
                  <a:lnTo>
                    <a:pt x="1435592" y="1009382"/>
                  </a:lnTo>
                  <a:lnTo>
                    <a:pt x="1444044" y="1009985"/>
                  </a:lnTo>
                  <a:lnTo>
                    <a:pt x="1449477" y="1014815"/>
                  </a:lnTo>
                  <a:lnTo>
                    <a:pt x="1453703" y="1021456"/>
                  </a:lnTo>
                  <a:lnTo>
                    <a:pt x="1459740" y="1026285"/>
                  </a:lnTo>
                  <a:lnTo>
                    <a:pt x="1460947" y="1032322"/>
                  </a:lnTo>
                  <a:lnTo>
                    <a:pt x="1465173" y="1034737"/>
                  </a:lnTo>
                  <a:lnTo>
                    <a:pt x="1466984" y="1032322"/>
                  </a:lnTo>
                  <a:lnTo>
                    <a:pt x="1474832" y="1035944"/>
                  </a:lnTo>
                  <a:lnTo>
                    <a:pt x="1485699" y="1044396"/>
                  </a:lnTo>
                  <a:lnTo>
                    <a:pt x="1489925" y="1044396"/>
                  </a:lnTo>
                  <a:lnTo>
                    <a:pt x="1497773" y="1041378"/>
                  </a:lnTo>
                  <a:lnTo>
                    <a:pt x="1505017" y="1046207"/>
                  </a:lnTo>
                  <a:lnTo>
                    <a:pt x="1509847" y="1048018"/>
                  </a:lnTo>
                  <a:lnTo>
                    <a:pt x="1514073" y="1057074"/>
                  </a:lnTo>
                  <a:lnTo>
                    <a:pt x="1525543" y="1057677"/>
                  </a:lnTo>
                  <a:lnTo>
                    <a:pt x="1529769" y="1061300"/>
                  </a:lnTo>
                  <a:lnTo>
                    <a:pt x="1534598" y="1060092"/>
                  </a:lnTo>
                  <a:lnTo>
                    <a:pt x="1533995" y="1070355"/>
                  </a:lnTo>
                  <a:lnTo>
                    <a:pt x="1538221" y="1068544"/>
                  </a:lnTo>
                  <a:lnTo>
                    <a:pt x="1546672" y="1073374"/>
                  </a:lnTo>
                  <a:lnTo>
                    <a:pt x="1553313" y="1080014"/>
                  </a:lnTo>
                  <a:lnTo>
                    <a:pt x="1549087" y="1087259"/>
                  </a:lnTo>
                  <a:lnTo>
                    <a:pt x="1554521" y="1091484"/>
                  </a:lnTo>
                  <a:lnTo>
                    <a:pt x="1551502" y="1093899"/>
                  </a:lnTo>
                  <a:lnTo>
                    <a:pt x="1548484" y="1092088"/>
                  </a:lnTo>
                  <a:lnTo>
                    <a:pt x="1540032" y="1092692"/>
                  </a:lnTo>
                  <a:lnTo>
                    <a:pt x="1540635" y="1100540"/>
                  </a:lnTo>
                  <a:lnTo>
                    <a:pt x="1539428" y="1104766"/>
                  </a:lnTo>
                  <a:lnTo>
                    <a:pt x="1535202" y="1102351"/>
                  </a:lnTo>
                  <a:lnTo>
                    <a:pt x="1531580" y="1105973"/>
                  </a:lnTo>
                  <a:lnTo>
                    <a:pt x="1526147" y="1102955"/>
                  </a:lnTo>
                  <a:lnTo>
                    <a:pt x="1521317" y="1104162"/>
                  </a:lnTo>
                  <a:lnTo>
                    <a:pt x="1517695" y="1097521"/>
                  </a:lnTo>
                  <a:lnTo>
                    <a:pt x="1512865" y="1098125"/>
                  </a:lnTo>
                  <a:lnTo>
                    <a:pt x="1512865" y="1102351"/>
                  </a:lnTo>
                  <a:lnTo>
                    <a:pt x="1508036" y="1101144"/>
                  </a:lnTo>
                  <a:lnTo>
                    <a:pt x="1506828" y="1094503"/>
                  </a:lnTo>
                  <a:lnTo>
                    <a:pt x="1498376" y="1090881"/>
                  </a:lnTo>
                  <a:lnTo>
                    <a:pt x="1492339" y="1092692"/>
                  </a:lnTo>
                  <a:lnTo>
                    <a:pt x="1491132" y="1107181"/>
                  </a:lnTo>
                  <a:lnTo>
                    <a:pt x="1485095" y="1109595"/>
                  </a:lnTo>
                  <a:lnTo>
                    <a:pt x="1470003" y="1108992"/>
                  </a:lnTo>
                  <a:lnTo>
                    <a:pt x="1466381" y="1107181"/>
                  </a:lnTo>
                  <a:lnTo>
                    <a:pt x="1465173" y="1099936"/>
                  </a:lnTo>
                  <a:lnTo>
                    <a:pt x="1459740" y="1096314"/>
                  </a:lnTo>
                  <a:lnTo>
                    <a:pt x="1456118" y="1095107"/>
                  </a:lnTo>
                  <a:lnTo>
                    <a:pt x="1447666" y="1095710"/>
                  </a:lnTo>
                  <a:lnTo>
                    <a:pt x="1442233" y="1098125"/>
                  </a:lnTo>
                  <a:lnTo>
                    <a:pt x="1439818" y="1101747"/>
                  </a:lnTo>
                  <a:lnTo>
                    <a:pt x="1441629" y="1112010"/>
                  </a:lnTo>
                  <a:lnTo>
                    <a:pt x="1441025" y="1115029"/>
                  </a:lnTo>
                  <a:lnTo>
                    <a:pt x="1428348" y="1120462"/>
                  </a:lnTo>
                  <a:lnTo>
                    <a:pt x="1413859" y="1131329"/>
                  </a:lnTo>
                  <a:lnTo>
                    <a:pt x="1409029" y="1132536"/>
                  </a:lnTo>
                  <a:lnTo>
                    <a:pt x="1403596" y="1140988"/>
                  </a:lnTo>
                  <a:lnTo>
                    <a:pt x="1399370" y="1142195"/>
                  </a:lnTo>
                  <a:lnTo>
                    <a:pt x="1398766" y="1145817"/>
                  </a:lnTo>
                  <a:lnTo>
                    <a:pt x="1394541" y="1152458"/>
                  </a:lnTo>
                  <a:lnTo>
                    <a:pt x="1390918" y="1154873"/>
                  </a:lnTo>
                  <a:lnTo>
                    <a:pt x="1392126" y="1160910"/>
                  </a:lnTo>
                  <a:lnTo>
                    <a:pt x="1384881" y="1162117"/>
                  </a:lnTo>
                  <a:lnTo>
                    <a:pt x="1383674" y="1167550"/>
                  </a:lnTo>
                  <a:lnTo>
                    <a:pt x="1380655" y="1169965"/>
                  </a:lnTo>
                  <a:lnTo>
                    <a:pt x="1373411" y="1168758"/>
                  </a:lnTo>
                  <a:lnTo>
                    <a:pt x="1365563" y="1170569"/>
                  </a:lnTo>
                  <a:lnTo>
                    <a:pt x="1360734" y="1176606"/>
                  </a:lnTo>
                  <a:lnTo>
                    <a:pt x="1354697" y="1177813"/>
                  </a:lnTo>
                  <a:lnTo>
                    <a:pt x="1346849" y="1185661"/>
                  </a:lnTo>
                  <a:lnTo>
                    <a:pt x="1345038" y="1185058"/>
                  </a:lnTo>
                  <a:lnTo>
                    <a:pt x="1337190" y="1188076"/>
                  </a:lnTo>
                  <a:lnTo>
                    <a:pt x="1331756" y="1189284"/>
                  </a:lnTo>
                  <a:lnTo>
                    <a:pt x="1323908" y="1195320"/>
                  </a:lnTo>
                  <a:lnTo>
                    <a:pt x="1318475" y="1196528"/>
                  </a:lnTo>
                  <a:lnTo>
                    <a:pt x="1314249" y="1203168"/>
                  </a:lnTo>
                  <a:lnTo>
                    <a:pt x="1310627" y="1201357"/>
                  </a:lnTo>
                  <a:lnTo>
                    <a:pt x="1303382" y="1203772"/>
                  </a:lnTo>
                  <a:lnTo>
                    <a:pt x="1299156" y="1213431"/>
                  </a:lnTo>
                  <a:lnTo>
                    <a:pt x="1293723" y="1215846"/>
                  </a:lnTo>
                  <a:lnTo>
                    <a:pt x="1291308" y="1215242"/>
                  </a:lnTo>
                  <a:lnTo>
                    <a:pt x="1290101" y="1224298"/>
                  </a:lnTo>
                  <a:lnTo>
                    <a:pt x="1291912" y="1226713"/>
                  </a:lnTo>
                  <a:lnTo>
                    <a:pt x="1291912" y="1235768"/>
                  </a:lnTo>
                  <a:lnTo>
                    <a:pt x="1289497" y="1235165"/>
                  </a:lnTo>
                  <a:lnTo>
                    <a:pt x="1285875" y="1249653"/>
                  </a:lnTo>
                  <a:lnTo>
                    <a:pt x="1284668" y="1252068"/>
                  </a:lnTo>
                  <a:lnTo>
                    <a:pt x="1285271" y="1256897"/>
                  </a:lnTo>
                  <a:lnTo>
                    <a:pt x="1290101" y="1258105"/>
                  </a:lnTo>
                  <a:lnTo>
                    <a:pt x="1290101" y="1268971"/>
                  </a:lnTo>
                  <a:lnTo>
                    <a:pt x="1293119" y="1270783"/>
                  </a:lnTo>
                  <a:lnTo>
                    <a:pt x="1293119" y="1280442"/>
                  </a:lnTo>
                  <a:lnTo>
                    <a:pt x="1291912" y="1282857"/>
                  </a:lnTo>
                  <a:lnTo>
                    <a:pt x="1294931" y="1291912"/>
                  </a:lnTo>
                  <a:lnTo>
                    <a:pt x="1299760" y="1298553"/>
                  </a:lnTo>
                  <a:lnTo>
                    <a:pt x="1300968" y="1303382"/>
                  </a:lnTo>
                  <a:lnTo>
                    <a:pt x="1299156" y="1309419"/>
                  </a:lnTo>
                  <a:lnTo>
                    <a:pt x="1303986" y="1311834"/>
                  </a:lnTo>
                  <a:lnTo>
                    <a:pt x="1308816" y="1316060"/>
                  </a:lnTo>
                  <a:lnTo>
                    <a:pt x="1312438" y="1321493"/>
                  </a:lnTo>
                  <a:lnTo>
                    <a:pt x="1318475" y="1320286"/>
                  </a:lnTo>
                  <a:lnTo>
                    <a:pt x="1318475" y="1327530"/>
                  </a:lnTo>
                  <a:lnTo>
                    <a:pt x="1320286" y="1327530"/>
                  </a:lnTo>
                  <a:lnTo>
                    <a:pt x="1325116" y="1333567"/>
                  </a:lnTo>
                  <a:lnTo>
                    <a:pt x="1322097" y="1335982"/>
                  </a:lnTo>
                  <a:lnTo>
                    <a:pt x="1322097" y="1339604"/>
                  </a:lnTo>
                  <a:lnTo>
                    <a:pt x="1325719" y="1342019"/>
                  </a:lnTo>
                  <a:lnTo>
                    <a:pt x="1329341" y="1348056"/>
                  </a:lnTo>
                  <a:lnTo>
                    <a:pt x="1325719" y="1351074"/>
                  </a:lnTo>
                  <a:lnTo>
                    <a:pt x="1327530" y="1354697"/>
                  </a:lnTo>
                  <a:lnTo>
                    <a:pt x="1325719" y="1363148"/>
                  </a:lnTo>
                  <a:lnTo>
                    <a:pt x="1320890" y="1364356"/>
                  </a:lnTo>
                  <a:lnTo>
                    <a:pt x="1322097" y="1367978"/>
                  </a:lnTo>
                  <a:lnTo>
                    <a:pt x="1307005" y="1370996"/>
                  </a:lnTo>
                  <a:lnTo>
                    <a:pt x="1300364" y="1374015"/>
                  </a:lnTo>
                  <a:lnTo>
                    <a:pt x="1300364" y="1378844"/>
                  </a:lnTo>
                  <a:lnTo>
                    <a:pt x="1297949" y="1384278"/>
                  </a:lnTo>
                  <a:lnTo>
                    <a:pt x="1301571" y="1388504"/>
                  </a:lnTo>
                  <a:lnTo>
                    <a:pt x="1301571" y="1393937"/>
                  </a:lnTo>
                  <a:lnTo>
                    <a:pt x="1307608" y="1395748"/>
                  </a:lnTo>
                  <a:lnTo>
                    <a:pt x="1310627" y="1402992"/>
                  </a:lnTo>
                  <a:lnTo>
                    <a:pt x="1308816" y="1408426"/>
                  </a:lnTo>
                  <a:lnTo>
                    <a:pt x="1302175" y="1410840"/>
                  </a:lnTo>
                  <a:lnTo>
                    <a:pt x="1296742" y="1416274"/>
                  </a:lnTo>
                  <a:lnTo>
                    <a:pt x="1300968" y="1421103"/>
                  </a:lnTo>
                  <a:lnTo>
                    <a:pt x="1302175" y="1427140"/>
                  </a:lnTo>
                  <a:lnTo>
                    <a:pt x="1296742" y="1434988"/>
                  </a:lnTo>
                  <a:lnTo>
                    <a:pt x="1297345" y="1441629"/>
                  </a:lnTo>
                  <a:lnTo>
                    <a:pt x="1293119" y="1451892"/>
                  </a:lnTo>
                  <a:lnTo>
                    <a:pt x="1291308" y="1458532"/>
                  </a:lnTo>
                  <a:lnTo>
                    <a:pt x="1285875" y="1464569"/>
                  </a:lnTo>
                  <a:lnTo>
                    <a:pt x="1279838" y="1470003"/>
                  </a:lnTo>
                  <a:lnTo>
                    <a:pt x="1276216" y="1476643"/>
                  </a:lnTo>
                  <a:lnTo>
                    <a:pt x="1276216" y="1482076"/>
                  </a:lnTo>
                  <a:lnTo>
                    <a:pt x="1263538" y="1489321"/>
                  </a:lnTo>
                  <a:lnTo>
                    <a:pt x="1262934" y="1495962"/>
                  </a:lnTo>
                  <a:lnTo>
                    <a:pt x="1258105" y="1505017"/>
                  </a:lnTo>
                  <a:lnTo>
                    <a:pt x="1249050" y="1507432"/>
                  </a:lnTo>
                  <a:lnTo>
                    <a:pt x="1245427" y="1512261"/>
                  </a:lnTo>
                  <a:lnTo>
                    <a:pt x="1236976" y="1514676"/>
                  </a:lnTo>
                  <a:lnTo>
                    <a:pt x="1232146" y="1515280"/>
                  </a:lnTo>
                  <a:lnTo>
                    <a:pt x="1226713" y="1513469"/>
                  </a:lnTo>
                  <a:lnTo>
                    <a:pt x="1215846" y="1514676"/>
                  </a:lnTo>
                  <a:lnTo>
                    <a:pt x="1209809" y="1515884"/>
                  </a:lnTo>
                  <a:lnTo>
                    <a:pt x="1206791" y="1515280"/>
                  </a:lnTo>
                  <a:lnTo>
                    <a:pt x="1203772" y="1511658"/>
                  </a:lnTo>
                  <a:lnTo>
                    <a:pt x="1194717" y="1507432"/>
                  </a:lnTo>
                  <a:lnTo>
                    <a:pt x="1191095" y="1503810"/>
                  </a:lnTo>
                  <a:lnTo>
                    <a:pt x="1188076" y="1498980"/>
                  </a:lnTo>
                  <a:lnTo>
                    <a:pt x="1182039" y="1495358"/>
                  </a:lnTo>
                  <a:lnTo>
                    <a:pt x="1179624" y="1495358"/>
                  </a:lnTo>
                  <a:lnTo>
                    <a:pt x="1177813" y="1492339"/>
                  </a:lnTo>
                  <a:lnTo>
                    <a:pt x="1178417" y="1486906"/>
                  </a:lnTo>
                  <a:lnTo>
                    <a:pt x="1166947" y="1484491"/>
                  </a:lnTo>
                  <a:lnTo>
                    <a:pt x="1165739" y="1480265"/>
                  </a:lnTo>
                  <a:lnTo>
                    <a:pt x="1168758" y="1477247"/>
                  </a:lnTo>
                  <a:lnTo>
                    <a:pt x="1168758" y="1470606"/>
                  </a:lnTo>
                  <a:lnTo>
                    <a:pt x="1162721" y="1468795"/>
                  </a:lnTo>
                  <a:lnTo>
                    <a:pt x="1159099" y="1468795"/>
                  </a:lnTo>
                  <a:lnTo>
                    <a:pt x="1157891" y="1465173"/>
                  </a:lnTo>
                  <a:lnTo>
                    <a:pt x="1150043" y="1459136"/>
                  </a:lnTo>
                  <a:lnTo>
                    <a:pt x="1148836" y="1456721"/>
                  </a:lnTo>
                  <a:lnTo>
                    <a:pt x="1151251" y="1451288"/>
                  </a:lnTo>
                  <a:lnTo>
                    <a:pt x="1154873" y="1454910"/>
                  </a:lnTo>
                  <a:lnTo>
                    <a:pt x="1161513" y="1456118"/>
                  </a:lnTo>
                  <a:lnTo>
                    <a:pt x="1162117" y="1451892"/>
                  </a:lnTo>
                  <a:lnTo>
                    <a:pt x="1165136" y="1449477"/>
                  </a:lnTo>
                  <a:lnTo>
                    <a:pt x="1162721" y="1436799"/>
                  </a:lnTo>
                  <a:lnTo>
                    <a:pt x="1167550" y="1433781"/>
                  </a:lnTo>
                  <a:lnTo>
                    <a:pt x="1167550" y="1426536"/>
                  </a:lnTo>
                  <a:lnTo>
                    <a:pt x="1170569" y="1421103"/>
                  </a:lnTo>
                  <a:lnTo>
                    <a:pt x="1169965" y="1415066"/>
                  </a:lnTo>
                  <a:lnTo>
                    <a:pt x="1170569" y="1408426"/>
                  </a:lnTo>
                  <a:lnTo>
                    <a:pt x="1169965" y="1402992"/>
                  </a:lnTo>
                  <a:lnTo>
                    <a:pt x="1161513" y="1403596"/>
                  </a:lnTo>
                  <a:lnTo>
                    <a:pt x="1159099" y="1399974"/>
                  </a:lnTo>
                  <a:lnTo>
                    <a:pt x="1160306" y="1393333"/>
                  </a:lnTo>
                  <a:lnTo>
                    <a:pt x="1162721" y="1390918"/>
                  </a:lnTo>
                  <a:lnTo>
                    <a:pt x="1162117" y="1379448"/>
                  </a:lnTo>
                  <a:lnTo>
                    <a:pt x="1165136" y="1374015"/>
                  </a:lnTo>
                  <a:lnTo>
                    <a:pt x="1160910" y="1370996"/>
                  </a:lnTo>
                  <a:lnTo>
                    <a:pt x="1160910" y="1361337"/>
                  </a:lnTo>
                  <a:lnTo>
                    <a:pt x="1166947" y="1364959"/>
                  </a:lnTo>
                  <a:lnTo>
                    <a:pt x="1178417" y="1361941"/>
                  </a:lnTo>
                  <a:lnTo>
                    <a:pt x="1177210" y="1351678"/>
                  </a:lnTo>
                  <a:lnTo>
                    <a:pt x="1171776" y="1352282"/>
                  </a:lnTo>
                  <a:lnTo>
                    <a:pt x="1171173" y="1342019"/>
                  </a:lnTo>
                  <a:lnTo>
                    <a:pt x="1163325" y="1340812"/>
                  </a:lnTo>
                  <a:lnTo>
                    <a:pt x="1157891" y="1342019"/>
                  </a:lnTo>
                  <a:lnTo>
                    <a:pt x="1155476" y="1340208"/>
                  </a:lnTo>
                  <a:lnTo>
                    <a:pt x="1156684" y="1334171"/>
                  </a:lnTo>
                  <a:lnTo>
                    <a:pt x="1150043" y="1328738"/>
                  </a:lnTo>
                  <a:lnTo>
                    <a:pt x="1144610" y="1331756"/>
                  </a:lnTo>
                  <a:lnTo>
                    <a:pt x="1134347" y="1334775"/>
                  </a:lnTo>
                  <a:lnTo>
                    <a:pt x="1131329" y="1337189"/>
                  </a:lnTo>
                  <a:lnTo>
                    <a:pt x="1122273" y="1339604"/>
                  </a:lnTo>
                  <a:lnTo>
                    <a:pt x="1119858" y="1333567"/>
                  </a:lnTo>
                  <a:lnTo>
                    <a:pt x="1113218" y="1334171"/>
                  </a:lnTo>
                  <a:lnTo>
                    <a:pt x="1111407" y="1332360"/>
                  </a:lnTo>
                  <a:lnTo>
                    <a:pt x="1105370" y="1333567"/>
                  </a:lnTo>
                  <a:lnTo>
                    <a:pt x="1105370" y="1331152"/>
                  </a:lnTo>
                  <a:lnTo>
                    <a:pt x="1102351" y="1327530"/>
                  </a:lnTo>
                  <a:lnTo>
                    <a:pt x="1099936" y="1327530"/>
                  </a:lnTo>
                  <a:lnTo>
                    <a:pt x="1095710" y="1332360"/>
                  </a:lnTo>
                  <a:lnTo>
                    <a:pt x="1098125" y="1338397"/>
                  </a:lnTo>
                  <a:lnTo>
                    <a:pt x="1096314" y="1343226"/>
                  </a:lnTo>
                  <a:lnTo>
                    <a:pt x="1097522" y="1352282"/>
                  </a:lnTo>
                  <a:lnTo>
                    <a:pt x="1087259" y="1351074"/>
                  </a:lnTo>
                  <a:lnTo>
                    <a:pt x="1084240" y="1347452"/>
                  </a:lnTo>
                  <a:lnTo>
                    <a:pt x="1081222" y="1346245"/>
                  </a:lnTo>
                  <a:lnTo>
                    <a:pt x="1076996" y="1348660"/>
                  </a:lnTo>
                  <a:lnTo>
                    <a:pt x="1074581" y="1345037"/>
                  </a:lnTo>
                  <a:lnTo>
                    <a:pt x="1073374" y="1336586"/>
                  </a:lnTo>
                  <a:lnTo>
                    <a:pt x="1068544" y="1332963"/>
                  </a:lnTo>
                  <a:lnTo>
                    <a:pt x="1060092" y="1334775"/>
                  </a:lnTo>
                  <a:lnTo>
                    <a:pt x="1060092" y="1331152"/>
                  </a:lnTo>
                  <a:lnTo>
                    <a:pt x="1063111" y="1328134"/>
                  </a:lnTo>
                  <a:lnTo>
                    <a:pt x="1062507" y="1316664"/>
                  </a:lnTo>
                  <a:lnTo>
                    <a:pt x="1060092" y="1314249"/>
                  </a:lnTo>
                  <a:lnTo>
                    <a:pt x="1053452" y="1314249"/>
                  </a:lnTo>
                  <a:lnTo>
                    <a:pt x="1055866" y="1306401"/>
                  </a:lnTo>
                  <a:lnTo>
                    <a:pt x="1048622" y="1305797"/>
                  </a:lnTo>
                  <a:lnTo>
                    <a:pt x="1046207" y="1307608"/>
                  </a:lnTo>
                  <a:lnTo>
                    <a:pt x="1040170" y="1305193"/>
                  </a:lnTo>
                  <a:lnTo>
                    <a:pt x="1035944" y="1307608"/>
                  </a:lnTo>
                  <a:lnTo>
                    <a:pt x="1033530" y="1303986"/>
                  </a:lnTo>
                  <a:lnTo>
                    <a:pt x="1029907" y="1300967"/>
                  </a:lnTo>
                  <a:lnTo>
                    <a:pt x="1026285" y="1300967"/>
                  </a:lnTo>
                  <a:lnTo>
                    <a:pt x="1014211" y="1294327"/>
                  </a:lnTo>
                  <a:lnTo>
                    <a:pt x="1005760" y="1296742"/>
                  </a:lnTo>
                  <a:lnTo>
                    <a:pt x="1005156" y="1299156"/>
                  </a:lnTo>
                  <a:lnTo>
                    <a:pt x="997912" y="1292516"/>
                  </a:lnTo>
                  <a:lnTo>
                    <a:pt x="998515" y="1289497"/>
                  </a:lnTo>
                  <a:lnTo>
                    <a:pt x="993082" y="1287082"/>
                  </a:lnTo>
                  <a:lnTo>
                    <a:pt x="992478" y="1282253"/>
                  </a:lnTo>
                  <a:lnTo>
                    <a:pt x="994893" y="1278631"/>
                  </a:lnTo>
                  <a:lnTo>
                    <a:pt x="993082" y="1273801"/>
                  </a:lnTo>
                  <a:lnTo>
                    <a:pt x="993082" y="1264746"/>
                  </a:lnTo>
                  <a:lnTo>
                    <a:pt x="987045" y="1259916"/>
                  </a:lnTo>
                  <a:lnTo>
                    <a:pt x="981612" y="1259312"/>
                  </a:lnTo>
                  <a:lnTo>
                    <a:pt x="977989" y="1256294"/>
                  </a:lnTo>
                  <a:lnTo>
                    <a:pt x="970142" y="1258105"/>
                  </a:lnTo>
                  <a:lnTo>
                    <a:pt x="954445" y="1248446"/>
                  </a:lnTo>
                  <a:lnTo>
                    <a:pt x="952634" y="1252068"/>
                  </a:lnTo>
                  <a:lnTo>
                    <a:pt x="947805" y="1250861"/>
                  </a:lnTo>
                  <a:lnTo>
                    <a:pt x="946597" y="1246031"/>
                  </a:lnTo>
                  <a:lnTo>
                    <a:pt x="940560" y="1243616"/>
                  </a:lnTo>
                  <a:lnTo>
                    <a:pt x="935127" y="1247842"/>
                  </a:lnTo>
                  <a:lnTo>
                    <a:pt x="929694" y="1243013"/>
                  </a:lnTo>
                  <a:lnTo>
                    <a:pt x="936938" y="1236976"/>
                  </a:lnTo>
                  <a:lnTo>
                    <a:pt x="933920" y="1232750"/>
                  </a:lnTo>
                  <a:lnTo>
                    <a:pt x="929090" y="1232750"/>
                  </a:lnTo>
                  <a:lnTo>
                    <a:pt x="929090" y="1229731"/>
                  </a:lnTo>
                  <a:lnTo>
                    <a:pt x="934523" y="1225505"/>
                  </a:lnTo>
                  <a:lnTo>
                    <a:pt x="931505" y="1223091"/>
                  </a:lnTo>
                  <a:lnTo>
                    <a:pt x="926675" y="1222487"/>
                  </a:lnTo>
                  <a:lnTo>
                    <a:pt x="927883" y="1218865"/>
                  </a:lnTo>
                  <a:lnTo>
                    <a:pt x="923657" y="1215846"/>
                  </a:lnTo>
                  <a:lnTo>
                    <a:pt x="917016" y="1218261"/>
                  </a:lnTo>
                  <a:lnTo>
                    <a:pt x="912790" y="1217657"/>
                  </a:lnTo>
                  <a:lnTo>
                    <a:pt x="912187" y="1221279"/>
                  </a:lnTo>
                  <a:lnTo>
                    <a:pt x="915809" y="1222487"/>
                  </a:lnTo>
                  <a:lnTo>
                    <a:pt x="913998" y="1226109"/>
                  </a:lnTo>
                  <a:lnTo>
                    <a:pt x="908564" y="1226713"/>
                  </a:lnTo>
                  <a:lnTo>
                    <a:pt x="905546" y="1229128"/>
                  </a:lnTo>
                  <a:lnTo>
                    <a:pt x="905546" y="1233353"/>
                  </a:lnTo>
                  <a:lnTo>
                    <a:pt x="908564" y="1235768"/>
                  </a:lnTo>
                  <a:lnTo>
                    <a:pt x="909168" y="1241805"/>
                  </a:lnTo>
                  <a:lnTo>
                    <a:pt x="906753" y="1243616"/>
                  </a:lnTo>
                  <a:lnTo>
                    <a:pt x="897094" y="1238787"/>
                  </a:lnTo>
                  <a:lnTo>
                    <a:pt x="897094" y="1234561"/>
                  </a:lnTo>
                  <a:lnTo>
                    <a:pt x="895283" y="1230335"/>
                  </a:lnTo>
                  <a:lnTo>
                    <a:pt x="887435" y="1232146"/>
                  </a:lnTo>
                  <a:lnTo>
                    <a:pt x="882605" y="1227920"/>
                  </a:lnTo>
                  <a:lnTo>
                    <a:pt x="878983" y="1222487"/>
                  </a:lnTo>
                  <a:lnTo>
                    <a:pt x="874757" y="1221279"/>
                  </a:lnTo>
                  <a:lnTo>
                    <a:pt x="862080" y="1223091"/>
                  </a:lnTo>
                  <a:lnTo>
                    <a:pt x="863891" y="1225505"/>
                  </a:lnTo>
                  <a:lnTo>
                    <a:pt x="860269" y="1228524"/>
                  </a:lnTo>
                  <a:lnTo>
                    <a:pt x="860269" y="1233957"/>
                  </a:lnTo>
                  <a:lnTo>
                    <a:pt x="857854" y="1236372"/>
                  </a:lnTo>
                  <a:lnTo>
                    <a:pt x="860269" y="1240598"/>
                  </a:lnTo>
                  <a:lnTo>
                    <a:pt x="860872" y="1244824"/>
                  </a:lnTo>
                  <a:lnTo>
                    <a:pt x="857854" y="1251464"/>
                  </a:lnTo>
                  <a:lnTo>
                    <a:pt x="852421" y="1259312"/>
                  </a:lnTo>
                  <a:lnTo>
                    <a:pt x="848798" y="1261727"/>
                  </a:lnTo>
                  <a:lnTo>
                    <a:pt x="850609" y="1265953"/>
                  </a:lnTo>
                  <a:lnTo>
                    <a:pt x="848195" y="1267160"/>
                  </a:lnTo>
                  <a:lnTo>
                    <a:pt x="849402" y="1274405"/>
                  </a:lnTo>
                  <a:lnTo>
                    <a:pt x="840347" y="1270179"/>
                  </a:lnTo>
                  <a:lnTo>
                    <a:pt x="839139" y="1276216"/>
                  </a:lnTo>
                  <a:lnTo>
                    <a:pt x="836121" y="1279838"/>
                  </a:lnTo>
                  <a:lnTo>
                    <a:pt x="833102" y="1284668"/>
                  </a:lnTo>
                  <a:lnTo>
                    <a:pt x="825254" y="1278027"/>
                  </a:lnTo>
                  <a:lnTo>
                    <a:pt x="822839" y="1271386"/>
                  </a:lnTo>
                  <a:lnTo>
                    <a:pt x="812576" y="1270783"/>
                  </a:lnTo>
                  <a:lnTo>
                    <a:pt x="807143" y="1274405"/>
                  </a:lnTo>
                  <a:lnTo>
                    <a:pt x="797484" y="1274405"/>
                  </a:lnTo>
                  <a:lnTo>
                    <a:pt x="793862" y="1267160"/>
                  </a:lnTo>
                  <a:lnTo>
                    <a:pt x="786014" y="1270783"/>
                  </a:lnTo>
                  <a:lnTo>
                    <a:pt x="784203" y="1272594"/>
                  </a:lnTo>
                  <a:lnTo>
                    <a:pt x="777562" y="1275008"/>
                  </a:lnTo>
                  <a:lnTo>
                    <a:pt x="770318" y="1275008"/>
                  </a:lnTo>
                  <a:lnTo>
                    <a:pt x="766092" y="1273197"/>
                  </a:lnTo>
                  <a:lnTo>
                    <a:pt x="765488" y="1266557"/>
                  </a:lnTo>
                  <a:lnTo>
                    <a:pt x="769714" y="1266557"/>
                  </a:lnTo>
                  <a:lnTo>
                    <a:pt x="776355" y="1259916"/>
                  </a:lnTo>
                  <a:lnTo>
                    <a:pt x="771525" y="1253879"/>
                  </a:lnTo>
                  <a:lnTo>
                    <a:pt x="773940" y="1249049"/>
                  </a:lnTo>
                  <a:lnTo>
                    <a:pt x="780581" y="1244220"/>
                  </a:lnTo>
                  <a:lnTo>
                    <a:pt x="778769" y="1240598"/>
                  </a:lnTo>
                  <a:lnTo>
                    <a:pt x="780581" y="1237579"/>
                  </a:lnTo>
                  <a:lnTo>
                    <a:pt x="779373" y="1232750"/>
                  </a:lnTo>
                  <a:lnTo>
                    <a:pt x="783599" y="1228524"/>
                  </a:lnTo>
                  <a:lnTo>
                    <a:pt x="787221" y="1223091"/>
                  </a:lnTo>
                  <a:lnTo>
                    <a:pt x="779977" y="1217657"/>
                  </a:lnTo>
                  <a:lnTo>
                    <a:pt x="773336" y="1217054"/>
                  </a:lnTo>
                  <a:lnTo>
                    <a:pt x="774544" y="1222487"/>
                  </a:lnTo>
                  <a:lnTo>
                    <a:pt x="772129" y="1228524"/>
                  </a:lnTo>
                  <a:lnTo>
                    <a:pt x="769714" y="1230939"/>
                  </a:lnTo>
                  <a:lnTo>
                    <a:pt x="765488" y="1227316"/>
                  </a:lnTo>
                  <a:lnTo>
                    <a:pt x="761866" y="1229731"/>
                  </a:lnTo>
                  <a:lnTo>
                    <a:pt x="755829" y="1228524"/>
                  </a:lnTo>
                  <a:lnTo>
                    <a:pt x="748585" y="1231542"/>
                  </a:lnTo>
                  <a:lnTo>
                    <a:pt x="749188" y="1236976"/>
                  </a:lnTo>
                  <a:lnTo>
                    <a:pt x="754622" y="1238183"/>
                  </a:lnTo>
                  <a:lnTo>
                    <a:pt x="760659" y="1241202"/>
                  </a:lnTo>
                  <a:lnTo>
                    <a:pt x="760659" y="1246635"/>
                  </a:lnTo>
                  <a:lnTo>
                    <a:pt x="752207" y="1246635"/>
                  </a:lnTo>
                  <a:lnTo>
                    <a:pt x="750999" y="1244220"/>
                  </a:lnTo>
                  <a:lnTo>
                    <a:pt x="739529" y="1248446"/>
                  </a:lnTo>
                  <a:lnTo>
                    <a:pt x="740737" y="1241805"/>
                  </a:lnTo>
                  <a:lnTo>
                    <a:pt x="735303" y="1243013"/>
                  </a:lnTo>
                  <a:lnTo>
                    <a:pt x="732888" y="1239390"/>
                  </a:lnTo>
                  <a:lnTo>
                    <a:pt x="726248" y="1238183"/>
                  </a:lnTo>
                  <a:lnTo>
                    <a:pt x="729266" y="1232750"/>
                  </a:lnTo>
                  <a:lnTo>
                    <a:pt x="723229" y="1225505"/>
                  </a:lnTo>
                  <a:lnTo>
                    <a:pt x="722022" y="1235768"/>
                  </a:lnTo>
                  <a:lnTo>
                    <a:pt x="725644" y="1243616"/>
                  </a:lnTo>
                  <a:lnTo>
                    <a:pt x="720211" y="1240598"/>
                  </a:lnTo>
                  <a:lnTo>
                    <a:pt x="712966" y="1245427"/>
                  </a:lnTo>
                  <a:lnTo>
                    <a:pt x="707533" y="1241805"/>
                  </a:lnTo>
                  <a:lnTo>
                    <a:pt x="705722" y="1237579"/>
                  </a:lnTo>
                  <a:lnTo>
                    <a:pt x="701496" y="1239994"/>
                  </a:lnTo>
                  <a:lnTo>
                    <a:pt x="704515" y="1246635"/>
                  </a:lnTo>
                  <a:lnTo>
                    <a:pt x="697874" y="1250257"/>
                  </a:lnTo>
                  <a:lnTo>
                    <a:pt x="695459" y="1244824"/>
                  </a:lnTo>
                  <a:lnTo>
                    <a:pt x="691837" y="1241805"/>
                  </a:lnTo>
                  <a:lnTo>
                    <a:pt x="688215" y="1244220"/>
                  </a:lnTo>
                  <a:lnTo>
                    <a:pt x="682178" y="1244220"/>
                  </a:lnTo>
                  <a:lnTo>
                    <a:pt x="679159" y="1247842"/>
                  </a:lnTo>
                  <a:lnTo>
                    <a:pt x="676745" y="1255086"/>
                  </a:lnTo>
                  <a:lnTo>
                    <a:pt x="668293" y="1259916"/>
                  </a:lnTo>
                  <a:lnTo>
                    <a:pt x="665274" y="1259916"/>
                  </a:lnTo>
                  <a:lnTo>
                    <a:pt x="660445" y="1255690"/>
                  </a:lnTo>
                  <a:lnTo>
                    <a:pt x="655615" y="1253879"/>
                  </a:lnTo>
                  <a:lnTo>
                    <a:pt x="658634" y="1246031"/>
                  </a:lnTo>
                  <a:lnTo>
                    <a:pt x="663463" y="1243616"/>
                  </a:lnTo>
                  <a:lnTo>
                    <a:pt x="667085" y="1236372"/>
                  </a:lnTo>
                  <a:lnTo>
                    <a:pt x="672519" y="1230939"/>
                  </a:lnTo>
                  <a:lnTo>
                    <a:pt x="672519" y="1228524"/>
                  </a:lnTo>
                  <a:lnTo>
                    <a:pt x="680367" y="1223694"/>
                  </a:lnTo>
                  <a:lnTo>
                    <a:pt x="686404" y="1223091"/>
                  </a:lnTo>
                  <a:lnTo>
                    <a:pt x="688215" y="1221279"/>
                  </a:lnTo>
                  <a:lnTo>
                    <a:pt x="683385" y="1210413"/>
                  </a:lnTo>
                  <a:lnTo>
                    <a:pt x="682782" y="1205583"/>
                  </a:lnTo>
                  <a:lnTo>
                    <a:pt x="678556" y="1206791"/>
                  </a:lnTo>
                  <a:lnTo>
                    <a:pt x="674330" y="1203772"/>
                  </a:lnTo>
                  <a:lnTo>
                    <a:pt x="671311" y="1197132"/>
                  </a:lnTo>
                  <a:lnTo>
                    <a:pt x="665274" y="1196528"/>
                  </a:lnTo>
                  <a:lnTo>
                    <a:pt x="663463" y="1192906"/>
                  </a:lnTo>
                  <a:lnTo>
                    <a:pt x="664671" y="1189887"/>
                  </a:lnTo>
                  <a:lnTo>
                    <a:pt x="665274" y="1184454"/>
                  </a:lnTo>
                  <a:lnTo>
                    <a:pt x="663463" y="1179021"/>
                  </a:lnTo>
                  <a:lnTo>
                    <a:pt x="665274" y="1176002"/>
                  </a:lnTo>
                  <a:lnTo>
                    <a:pt x="664671" y="1171173"/>
                  </a:lnTo>
                  <a:lnTo>
                    <a:pt x="657426" y="1163928"/>
                  </a:lnTo>
                  <a:lnTo>
                    <a:pt x="653804" y="1162721"/>
                  </a:lnTo>
                  <a:lnTo>
                    <a:pt x="651389" y="1168154"/>
                  </a:lnTo>
                  <a:lnTo>
                    <a:pt x="648371" y="1166947"/>
                  </a:lnTo>
                  <a:lnTo>
                    <a:pt x="644749" y="1168758"/>
                  </a:lnTo>
                  <a:lnTo>
                    <a:pt x="639919" y="1168154"/>
                  </a:lnTo>
                  <a:lnTo>
                    <a:pt x="639315" y="1172984"/>
                  </a:lnTo>
                  <a:lnTo>
                    <a:pt x="633882" y="1174795"/>
                  </a:lnTo>
                  <a:lnTo>
                    <a:pt x="633882" y="1177210"/>
                  </a:lnTo>
                  <a:lnTo>
                    <a:pt x="629053" y="1179624"/>
                  </a:lnTo>
                  <a:lnTo>
                    <a:pt x="627241" y="1183247"/>
                  </a:lnTo>
                  <a:lnTo>
                    <a:pt x="618186" y="1179624"/>
                  </a:lnTo>
                  <a:lnTo>
                    <a:pt x="615167" y="1182643"/>
                  </a:lnTo>
                  <a:lnTo>
                    <a:pt x="604905" y="1182643"/>
                  </a:lnTo>
                  <a:lnTo>
                    <a:pt x="603093" y="1186869"/>
                  </a:lnTo>
                  <a:lnTo>
                    <a:pt x="603697" y="1191698"/>
                  </a:lnTo>
                  <a:lnTo>
                    <a:pt x="599471" y="1194717"/>
                  </a:lnTo>
                  <a:lnTo>
                    <a:pt x="600075" y="1198943"/>
                  </a:lnTo>
                  <a:lnTo>
                    <a:pt x="590416" y="1200150"/>
                  </a:lnTo>
                  <a:lnTo>
                    <a:pt x="584379" y="1203772"/>
                  </a:lnTo>
                  <a:lnTo>
                    <a:pt x="578946" y="1204376"/>
                  </a:lnTo>
                  <a:lnTo>
                    <a:pt x="574720" y="1203168"/>
                  </a:lnTo>
                  <a:lnTo>
                    <a:pt x="568683" y="1206791"/>
                  </a:lnTo>
                  <a:lnTo>
                    <a:pt x="572305" y="1211017"/>
                  </a:lnTo>
                  <a:lnTo>
                    <a:pt x="570494" y="1214639"/>
                  </a:lnTo>
                  <a:lnTo>
                    <a:pt x="572305" y="1220676"/>
                  </a:lnTo>
                  <a:lnTo>
                    <a:pt x="572305" y="1224902"/>
                  </a:lnTo>
                  <a:lnTo>
                    <a:pt x="568079" y="1233957"/>
                  </a:lnTo>
                  <a:lnTo>
                    <a:pt x="571098" y="1238183"/>
                  </a:lnTo>
                  <a:lnTo>
                    <a:pt x="565061" y="1238183"/>
                  </a:lnTo>
                  <a:lnTo>
                    <a:pt x="552987" y="1232146"/>
                  </a:lnTo>
                  <a:lnTo>
                    <a:pt x="546950" y="1227920"/>
                  </a:lnTo>
                  <a:lnTo>
                    <a:pt x="540309" y="1230335"/>
                  </a:lnTo>
                  <a:lnTo>
                    <a:pt x="534272" y="1229731"/>
                  </a:lnTo>
                  <a:lnTo>
                    <a:pt x="531857" y="1231542"/>
                  </a:lnTo>
                  <a:lnTo>
                    <a:pt x="525217" y="1230335"/>
                  </a:lnTo>
                  <a:lnTo>
                    <a:pt x="522198" y="1227920"/>
                  </a:lnTo>
                  <a:lnTo>
                    <a:pt x="517972" y="1227316"/>
                  </a:lnTo>
                  <a:lnTo>
                    <a:pt x="513143" y="1224298"/>
                  </a:lnTo>
                  <a:lnTo>
                    <a:pt x="511935" y="1220676"/>
                  </a:lnTo>
                  <a:lnTo>
                    <a:pt x="508313" y="1221883"/>
                  </a:lnTo>
                  <a:lnTo>
                    <a:pt x="503483" y="1229128"/>
                  </a:lnTo>
                  <a:lnTo>
                    <a:pt x="500465" y="1232146"/>
                  </a:lnTo>
                  <a:lnTo>
                    <a:pt x="501069" y="1237579"/>
                  </a:lnTo>
                  <a:lnTo>
                    <a:pt x="498050" y="1238183"/>
                  </a:lnTo>
                  <a:lnTo>
                    <a:pt x="495635" y="1241805"/>
                  </a:lnTo>
                  <a:lnTo>
                    <a:pt x="489598" y="1238787"/>
                  </a:lnTo>
                  <a:lnTo>
                    <a:pt x="491409" y="1230939"/>
                  </a:lnTo>
                  <a:lnTo>
                    <a:pt x="484769" y="1236372"/>
                  </a:lnTo>
                  <a:lnTo>
                    <a:pt x="484165" y="1232146"/>
                  </a:lnTo>
                  <a:lnTo>
                    <a:pt x="481147" y="1230335"/>
                  </a:lnTo>
                  <a:lnTo>
                    <a:pt x="478732" y="1234561"/>
                  </a:lnTo>
                  <a:lnTo>
                    <a:pt x="475110" y="1233353"/>
                  </a:lnTo>
                  <a:lnTo>
                    <a:pt x="473299" y="1226713"/>
                  </a:lnTo>
                  <a:lnTo>
                    <a:pt x="473902" y="1221883"/>
                  </a:lnTo>
                  <a:lnTo>
                    <a:pt x="478128" y="1217657"/>
                  </a:lnTo>
                  <a:lnTo>
                    <a:pt x="479336" y="1213431"/>
                  </a:lnTo>
                  <a:lnTo>
                    <a:pt x="483562" y="1214639"/>
                  </a:lnTo>
                  <a:lnTo>
                    <a:pt x="485976" y="1210413"/>
                  </a:lnTo>
                  <a:lnTo>
                    <a:pt x="484165" y="1205583"/>
                  </a:lnTo>
                  <a:lnTo>
                    <a:pt x="487787" y="1202565"/>
                  </a:lnTo>
                  <a:lnTo>
                    <a:pt x="477525" y="1200754"/>
                  </a:lnTo>
                  <a:lnTo>
                    <a:pt x="477525" y="1197132"/>
                  </a:lnTo>
                  <a:lnTo>
                    <a:pt x="471488" y="1194113"/>
                  </a:lnTo>
                  <a:lnTo>
                    <a:pt x="470280" y="1199546"/>
                  </a:lnTo>
                  <a:lnTo>
                    <a:pt x="467262" y="1200150"/>
                  </a:lnTo>
                  <a:lnTo>
                    <a:pt x="466658" y="1194717"/>
                  </a:lnTo>
                  <a:lnTo>
                    <a:pt x="463640" y="1188680"/>
                  </a:lnTo>
                  <a:lnTo>
                    <a:pt x="466054" y="1185058"/>
                  </a:lnTo>
                  <a:lnTo>
                    <a:pt x="455188" y="1183247"/>
                  </a:lnTo>
                  <a:lnTo>
                    <a:pt x="448547" y="1189887"/>
                  </a:lnTo>
                  <a:lnTo>
                    <a:pt x="447340" y="1197132"/>
                  </a:lnTo>
                  <a:lnTo>
                    <a:pt x="450358" y="1200150"/>
                  </a:lnTo>
                  <a:lnTo>
                    <a:pt x="453980" y="1196528"/>
                  </a:lnTo>
                  <a:lnTo>
                    <a:pt x="459414" y="1201357"/>
                  </a:lnTo>
                  <a:lnTo>
                    <a:pt x="464847" y="1198339"/>
                  </a:lnTo>
                  <a:lnTo>
                    <a:pt x="464847" y="1207998"/>
                  </a:lnTo>
                  <a:lnTo>
                    <a:pt x="458810" y="1210413"/>
                  </a:lnTo>
                  <a:lnTo>
                    <a:pt x="455188" y="1206187"/>
                  </a:lnTo>
                  <a:lnTo>
                    <a:pt x="452169" y="1212828"/>
                  </a:lnTo>
                  <a:lnTo>
                    <a:pt x="453377" y="1217657"/>
                  </a:lnTo>
                  <a:lnTo>
                    <a:pt x="456999" y="1220676"/>
                  </a:lnTo>
                  <a:lnTo>
                    <a:pt x="459414" y="1226109"/>
                  </a:lnTo>
                  <a:lnTo>
                    <a:pt x="456999" y="1230939"/>
                  </a:lnTo>
                  <a:lnTo>
                    <a:pt x="452773" y="1230335"/>
                  </a:lnTo>
                  <a:lnTo>
                    <a:pt x="451566" y="1233353"/>
                  </a:lnTo>
                  <a:lnTo>
                    <a:pt x="447340" y="1230939"/>
                  </a:lnTo>
                  <a:lnTo>
                    <a:pt x="448547" y="1228524"/>
                  </a:lnTo>
                  <a:lnTo>
                    <a:pt x="446132" y="1223694"/>
                  </a:lnTo>
                  <a:lnTo>
                    <a:pt x="441303" y="1224902"/>
                  </a:lnTo>
                  <a:lnTo>
                    <a:pt x="443717" y="1227920"/>
                  </a:lnTo>
                  <a:lnTo>
                    <a:pt x="443717" y="1233957"/>
                  </a:lnTo>
                  <a:lnTo>
                    <a:pt x="435266" y="1231542"/>
                  </a:lnTo>
                  <a:lnTo>
                    <a:pt x="432851" y="1226109"/>
                  </a:lnTo>
                  <a:lnTo>
                    <a:pt x="429229" y="1227316"/>
                  </a:lnTo>
                  <a:lnTo>
                    <a:pt x="431644" y="1233957"/>
                  </a:lnTo>
                  <a:lnTo>
                    <a:pt x="421984" y="1235165"/>
                  </a:lnTo>
                  <a:lnTo>
                    <a:pt x="420173" y="1231542"/>
                  </a:lnTo>
                  <a:lnTo>
                    <a:pt x="417155" y="1227920"/>
                  </a:lnTo>
                  <a:lnTo>
                    <a:pt x="418966" y="1223694"/>
                  </a:lnTo>
                  <a:lnTo>
                    <a:pt x="413533" y="1220676"/>
                  </a:lnTo>
                  <a:lnTo>
                    <a:pt x="412325" y="1217054"/>
                  </a:lnTo>
                  <a:lnTo>
                    <a:pt x="408099" y="1221279"/>
                  </a:lnTo>
                  <a:lnTo>
                    <a:pt x="406892" y="1226109"/>
                  </a:lnTo>
                  <a:lnTo>
                    <a:pt x="402666" y="1229731"/>
                  </a:lnTo>
                  <a:lnTo>
                    <a:pt x="399044" y="1227920"/>
                  </a:lnTo>
                  <a:lnTo>
                    <a:pt x="402062" y="1221279"/>
                  </a:lnTo>
                  <a:lnTo>
                    <a:pt x="399648" y="1218261"/>
                  </a:lnTo>
                  <a:lnTo>
                    <a:pt x="406288" y="1209205"/>
                  </a:lnTo>
                  <a:lnTo>
                    <a:pt x="400251" y="1207394"/>
                  </a:lnTo>
                  <a:lnTo>
                    <a:pt x="397836" y="1204376"/>
                  </a:lnTo>
                  <a:lnTo>
                    <a:pt x="397233" y="1198339"/>
                  </a:lnTo>
                  <a:lnTo>
                    <a:pt x="391799" y="1198339"/>
                  </a:lnTo>
                  <a:lnTo>
                    <a:pt x="388781" y="1205583"/>
                  </a:lnTo>
                  <a:lnTo>
                    <a:pt x="393611" y="1207998"/>
                  </a:lnTo>
                  <a:lnTo>
                    <a:pt x="394818" y="1211620"/>
                  </a:lnTo>
                  <a:lnTo>
                    <a:pt x="391196" y="1215242"/>
                  </a:lnTo>
                  <a:lnTo>
                    <a:pt x="388177" y="1211620"/>
                  </a:lnTo>
                  <a:lnTo>
                    <a:pt x="385159" y="1210413"/>
                  </a:lnTo>
                  <a:lnTo>
                    <a:pt x="379122" y="1212828"/>
                  </a:lnTo>
                  <a:lnTo>
                    <a:pt x="374292" y="1219468"/>
                  </a:lnTo>
                  <a:lnTo>
                    <a:pt x="369463" y="1223694"/>
                  </a:lnTo>
                  <a:lnTo>
                    <a:pt x="367048" y="1217657"/>
                  </a:lnTo>
                  <a:lnTo>
                    <a:pt x="370067" y="1211620"/>
                  </a:lnTo>
                  <a:lnTo>
                    <a:pt x="367048" y="1207998"/>
                  </a:lnTo>
                  <a:lnTo>
                    <a:pt x="368255" y="1203772"/>
                  </a:lnTo>
                  <a:lnTo>
                    <a:pt x="373085" y="1203772"/>
                  </a:lnTo>
                  <a:lnTo>
                    <a:pt x="376103" y="1198339"/>
                  </a:lnTo>
                  <a:lnTo>
                    <a:pt x="382140" y="1200754"/>
                  </a:lnTo>
                  <a:lnTo>
                    <a:pt x="383348" y="1197132"/>
                  </a:lnTo>
                  <a:lnTo>
                    <a:pt x="388781" y="1194113"/>
                  </a:lnTo>
                  <a:lnTo>
                    <a:pt x="385159" y="1189887"/>
                  </a:lnTo>
                  <a:lnTo>
                    <a:pt x="385762" y="1181435"/>
                  </a:lnTo>
                  <a:lnTo>
                    <a:pt x="380329" y="1185058"/>
                  </a:lnTo>
                  <a:lnTo>
                    <a:pt x="371274" y="1181435"/>
                  </a:lnTo>
                  <a:lnTo>
                    <a:pt x="365237" y="1188680"/>
                  </a:lnTo>
                  <a:lnTo>
                    <a:pt x="368255" y="1194113"/>
                  </a:lnTo>
                  <a:lnTo>
                    <a:pt x="366444" y="1195924"/>
                  </a:lnTo>
                  <a:lnTo>
                    <a:pt x="362822" y="1207394"/>
                  </a:lnTo>
                  <a:lnTo>
                    <a:pt x="360407" y="1207394"/>
                  </a:lnTo>
                  <a:lnTo>
                    <a:pt x="354370" y="1198943"/>
                  </a:lnTo>
                  <a:lnTo>
                    <a:pt x="356181" y="1193509"/>
                  </a:lnTo>
                  <a:lnTo>
                    <a:pt x="351956" y="1194113"/>
                  </a:lnTo>
                  <a:lnTo>
                    <a:pt x="351956" y="1188680"/>
                  </a:lnTo>
                  <a:lnTo>
                    <a:pt x="356181" y="1189887"/>
                  </a:lnTo>
                  <a:lnTo>
                    <a:pt x="360407" y="1185058"/>
                  </a:lnTo>
                  <a:lnTo>
                    <a:pt x="361011" y="1180228"/>
                  </a:lnTo>
                  <a:lnTo>
                    <a:pt x="368859" y="1172380"/>
                  </a:lnTo>
                  <a:lnTo>
                    <a:pt x="374292" y="1171776"/>
                  </a:lnTo>
                  <a:lnTo>
                    <a:pt x="377311" y="1169361"/>
                  </a:lnTo>
                  <a:lnTo>
                    <a:pt x="382744" y="1168758"/>
                  </a:lnTo>
                  <a:lnTo>
                    <a:pt x="380329" y="1174795"/>
                  </a:lnTo>
                  <a:lnTo>
                    <a:pt x="373085" y="1174191"/>
                  </a:lnTo>
                  <a:lnTo>
                    <a:pt x="373689" y="1177210"/>
                  </a:lnTo>
                  <a:lnTo>
                    <a:pt x="382140" y="1180228"/>
                  </a:lnTo>
                  <a:lnTo>
                    <a:pt x="383951" y="1176606"/>
                  </a:lnTo>
                  <a:lnTo>
                    <a:pt x="389385" y="1176002"/>
                  </a:lnTo>
                  <a:lnTo>
                    <a:pt x="388177" y="1170569"/>
                  </a:lnTo>
                  <a:lnTo>
                    <a:pt x="388781" y="1165136"/>
                  </a:lnTo>
                  <a:lnTo>
                    <a:pt x="386366" y="1160910"/>
                  </a:lnTo>
                  <a:lnTo>
                    <a:pt x="382744" y="1160306"/>
                  </a:lnTo>
                  <a:lnTo>
                    <a:pt x="380329" y="1163324"/>
                  </a:lnTo>
                  <a:lnTo>
                    <a:pt x="374896" y="1159099"/>
                  </a:lnTo>
                  <a:lnTo>
                    <a:pt x="380329" y="1153665"/>
                  </a:lnTo>
                  <a:lnTo>
                    <a:pt x="381537" y="1148232"/>
                  </a:lnTo>
                  <a:lnTo>
                    <a:pt x="377311" y="1142799"/>
                  </a:lnTo>
                  <a:lnTo>
                    <a:pt x="382744" y="1139780"/>
                  </a:lnTo>
                  <a:lnTo>
                    <a:pt x="382744" y="1134951"/>
                  </a:lnTo>
                  <a:lnTo>
                    <a:pt x="379122" y="1133140"/>
                  </a:lnTo>
                  <a:lnTo>
                    <a:pt x="371274" y="1132536"/>
                  </a:lnTo>
                  <a:lnTo>
                    <a:pt x="367652" y="1136762"/>
                  </a:lnTo>
                  <a:lnTo>
                    <a:pt x="368859" y="1140988"/>
                  </a:lnTo>
                  <a:lnTo>
                    <a:pt x="360407" y="1142799"/>
                  </a:lnTo>
                  <a:lnTo>
                    <a:pt x="359200" y="1145817"/>
                  </a:lnTo>
                  <a:lnTo>
                    <a:pt x="362822" y="1148836"/>
                  </a:lnTo>
                  <a:lnTo>
                    <a:pt x="365237" y="1154269"/>
                  </a:lnTo>
                  <a:lnTo>
                    <a:pt x="364633" y="1157891"/>
                  </a:lnTo>
                  <a:lnTo>
                    <a:pt x="351352" y="1150647"/>
                  </a:lnTo>
                  <a:lnTo>
                    <a:pt x="344711" y="1152458"/>
                  </a:lnTo>
                  <a:lnTo>
                    <a:pt x="338070" y="1148836"/>
                  </a:lnTo>
                  <a:lnTo>
                    <a:pt x="338070" y="1154873"/>
                  </a:lnTo>
                  <a:lnTo>
                    <a:pt x="342900" y="1158495"/>
                  </a:lnTo>
                  <a:lnTo>
                    <a:pt x="346522" y="1162721"/>
                  </a:lnTo>
                  <a:lnTo>
                    <a:pt x="351352" y="1159702"/>
                  </a:lnTo>
                  <a:lnTo>
                    <a:pt x="352559" y="1163324"/>
                  </a:lnTo>
                  <a:lnTo>
                    <a:pt x="342296" y="1165739"/>
                  </a:lnTo>
                  <a:lnTo>
                    <a:pt x="344711" y="1168758"/>
                  </a:lnTo>
                  <a:lnTo>
                    <a:pt x="345919" y="1179021"/>
                  </a:lnTo>
                  <a:lnTo>
                    <a:pt x="339882" y="1180832"/>
                  </a:lnTo>
                  <a:lnTo>
                    <a:pt x="333845" y="1179021"/>
                  </a:lnTo>
                  <a:lnTo>
                    <a:pt x="335052" y="1174795"/>
                  </a:lnTo>
                  <a:lnTo>
                    <a:pt x="324185" y="1172380"/>
                  </a:lnTo>
                  <a:lnTo>
                    <a:pt x="326600" y="1168758"/>
                  </a:lnTo>
                  <a:lnTo>
                    <a:pt x="332637" y="1163324"/>
                  </a:lnTo>
                  <a:lnTo>
                    <a:pt x="330826" y="1159099"/>
                  </a:lnTo>
                  <a:lnTo>
                    <a:pt x="324185" y="1159702"/>
                  </a:lnTo>
                  <a:lnTo>
                    <a:pt x="318752" y="1162117"/>
                  </a:lnTo>
                  <a:lnTo>
                    <a:pt x="319356" y="1167550"/>
                  </a:lnTo>
                  <a:lnTo>
                    <a:pt x="312715" y="1165739"/>
                  </a:lnTo>
                  <a:lnTo>
                    <a:pt x="307886" y="1174795"/>
                  </a:lnTo>
                  <a:lnTo>
                    <a:pt x="307282" y="1180228"/>
                  </a:lnTo>
                  <a:lnTo>
                    <a:pt x="303056" y="1181435"/>
                  </a:lnTo>
                  <a:lnTo>
                    <a:pt x="297623" y="1177210"/>
                  </a:lnTo>
                  <a:lnTo>
                    <a:pt x="298226" y="1185058"/>
                  </a:lnTo>
                  <a:lnTo>
                    <a:pt x="297019" y="1191095"/>
                  </a:lnTo>
                  <a:lnTo>
                    <a:pt x="292793" y="1191698"/>
                  </a:lnTo>
                  <a:lnTo>
                    <a:pt x="289171" y="1187472"/>
                  </a:lnTo>
                  <a:lnTo>
                    <a:pt x="284945" y="1191698"/>
                  </a:lnTo>
                  <a:lnTo>
                    <a:pt x="277097" y="1192906"/>
                  </a:lnTo>
                  <a:lnTo>
                    <a:pt x="277097" y="1196528"/>
                  </a:lnTo>
                  <a:lnTo>
                    <a:pt x="281927" y="1198943"/>
                  </a:lnTo>
                  <a:lnTo>
                    <a:pt x="289171" y="1194113"/>
                  </a:lnTo>
                  <a:lnTo>
                    <a:pt x="292793" y="1196528"/>
                  </a:lnTo>
                  <a:lnTo>
                    <a:pt x="295812" y="1195320"/>
                  </a:lnTo>
                  <a:lnTo>
                    <a:pt x="298830" y="1198943"/>
                  </a:lnTo>
                  <a:lnTo>
                    <a:pt x="302452" y="1198943"/>
                  </a:lnTo>
                  <a:lnTo>
                    <a:pt x="305471" y="1201961"/>
                  </a:lnTo>
                  <a:lnTo>
                    <a:pt x="304263" y="1208602"/>
                  </a:lnTo>
                  <a:lnTo>
                    <a:pt x="306075" y="1214639"/>
                  </a:lnTo>
                  <a:lnTo>
                    <a:pt x="310904" y="1224902"/>
                  </a:lnTo>
                  <a:lnTo>
                    <a:pt x="311508" y="1238183"/>
                  </a:lnTo>
                  <a:lnTo>
                    <a:pt x="316337" y="1239994"/>
                  </a:lnTo>
                  <a:lnTo>
                    <a:pt x="320563" y="1246635"/>
                  </a:lnTo>
                  <a:lnTo>
                    <a:pt x="321167" y="1252672"/>
                  </a:lnTo>
                  <a:lnTo>
                    <a:pt x="319960" y="1255086"/>
                  </a:lnTo>
                  <a:lnTo>
                    <a:pt x="318752" y="1264142"/>
                  </a:lnTo>
                  <a:lnTo>
                    <a:pt x="317545" y="1269575"/>
                  </a:lnTo>
                  <a:lnTo>
                    <a:pt x="322978" y="1273197"/>
                  </a:lnTo>
                  <a:lnTo>
                    <a:pt x="325997" y="1282857"/>
                  </a:lnTo>
                  <a:lnTo>
                    <a:pt x="332033" y="1284668"/>
                  </a:lnTo>
                  <a:lnTo>
                    <a:pt x="345919" y="1291912"/>
                  </a:lnTo>
                  <a:lnTo>
                    <a:pt x="349541" y="1302779"/>
                  </a:lnTo>
                  <a:lnTo>
                    <a:pt x="345919" y="1307004"/>
                  </a:lnTo>
                  <a:lnTo>
                    <a:pt x="345919" y="1313645"/>
                  </a:lnTo>
                  <a:lnTo>
                    <a:pt x="347730" y="1328134"/>
                  </a:lnTo>
                  <a:lnTo>
                    <a:pt x="344711" y="1334171"/>
                  </a:lnTo>
                  <a:lnTo>
                    <a:pt x="341089" y="1337793"/>
                  </a:lnTo>
                  <a:lnTo>
                    <a:pt x="342900" y="1343226"/>
                  </a:lnTo>
                  <a:lnTo>
                    <a:pt x="343504" y="1351074"/>
                  </a:lnTo>
                  <a:lnTo>
                    <a:pt x="348937" y="1352885"/>
                  </a:lnTo>
                  <a:lnTo>
                    <a:pt x="353767" y="1349867"/>
                  </a:lnTo>
                  <a:lnTo>
                    <a:pt x="359804" y="1349263"/>
                  </a:lnTo>
                  <a:lnTo>
                    <a:pt x="362822" y="1345037"/>
                  </a:lnTo>
                  <a:lnTo>
                    <a:pt x="366444" y="1342019"/>
                  </a:lnTo>
                  <a:lnTo>
                    <a:pt x="370067" y="1342623"/>
                  </a:lnTo>
                  <a:lnTo>
                    <a:pt x="372481" y="1348660"/>
                  </a:lnTo>
                  <a:lnTo>
                    <a:pt x="374896" y="1350471"/>
                  </a:lnTo>
                  <a:lnTo>
                    <a:pt x="376707" y="1355904"/>
                  </a:lnTo>
                  <a:lnTo>
                    <a:pt x="383348" y="1361941"/>
                  </a:lnTo>
                  <a:lnTo>
                    <a:pt x="382140" y="1364356"/>
                  </a:lnTo>
                  <a:lnTo>
                    <a:pt x="383348" y="1372204"/>
                  </a:lnTo>
                  <a:lnTo>
                    <a:pt x="387574" y="1374618"/>
                  </a:lnTo>
                  <a:lnTo>
                    <a:pt x="382744" y="1377637"/>
                  </a:lnTo>
                  <a:lnTo>
                    <a:pt x="379122" y="1377637"/>
                  </a:lnTo>
                  <a:lnTo>
                    <a:pt x="376707" y="1374015"/>
                  </a:lnTo>
                  <a:lnTo>
                    <a:pt x="374292" y="1377033"/>
                  </a:lnTo>
                  <a:lnTo>
                    <a:pt x="376707" y="1382467"/>
                  </a:lnTo>
                  <a:lnTo>
                    <a:pt x="380329" y="1383070"/>
                  </a:lnTo>
                  <a:lnTo>
                    <a:pt x="383348" y="1387296"/>
                  </a:lnTo>
                  <a:lnTo>
                    <a:pt x="391196" y="1386089"/>
                  </a:lnTo>
                  <a:lnTo>
                    <a:pt x="392403" y="1390315"/>
                  </a:lnTo>
                  <a:lnTo>
                    <a:pt x="390592" y="1392729"/>
                  </a:lnTo>
                  <a:lnTo>
                    <a:pt x="388177" y="1402992"/>
                  </a:lnTo>
                  <a:lnTo>
                    <a:pt x="388177" y="1406614"/>
                  </a:lnTo>
                  <a:lnTo>
                    <a:pt x="380933" y="1415066"/>
                  </a:lnTo>
                  <a:lnTo>
                    <a:pt x="375500" y="1419292"/>
                  </a:lnTo>
                  <a:lnTo>
                    <a:pt x="376103" y="1425329"/>
                  </a:lnTo>
                  <a:lnTo>
                    <a:pt x="369463" y="1429555"/>
                  </a:lnTo>
                  <a:lnTo>
                    <a:pt x="370067" y="1435592"/>
                  </a:lnTo>
                  <a:lnTo>
                    <a:pt x="365237" y="1439214"/>
                  </a:lnTo>
                  <a:lnTo>
                    <a:pt x="361615" y="1438611"/>
                  </a:lnTo>
                  <a:lnTo>
                    <a:pt x="359200" y="1441629"/>
                  </a:lnTo>
                  <a:lnTo>
                    <a:pt x="355578" y="1440422"/>
                  </a:lnTo>
                  <a:lnTo>
                    <a:pt x="354370" y="1445855"/>
                  </a:lnTo>
                  <a:lnTo>
                    <a:pt x="350144" y="1445251"/>
                  </a:lnTo>
                  <a:lnTo>
                    <a:pt x="348333" y="1439214"/>
                  </a:lnTo>
                  <a:lnTo>
                    <a:pt x="344107" y="1431366"/>
                  </a:lnTo>
                  <a:lnTo>
                    <a:pt x="342296" y="1433177"/>
                  </a:lnTo>
                  <a:lnTo>
                    <a:pt x="338070" y="1430159"/>
                  </a:lnTo>
                  <a:lnTo>
                    <a:pt x="336863" y="1433177"/>
                  </a:lnTo>
                  <a:lnTo>
                    <a:pt x="332637" y="1434385"/>
                  </a:lnTo>
                  <a:lnTo>
                    <a:pt x="326600" y="1431970"/>
                  </a:lnTo>
                  <a:lnTo>
                    <a:pt x="323582" y="1425329"/>
                  </a:lnTo>
                  <a:lnTo>
                    <a:pt x="315734" y="1420499"/>
                  </a:lnTo>
                  <a:lnTo>
                    <a:pt x="316941" y="1417481"/>
                  </a:lnTo>
                  <a:lnTo>
                    <a:pt x="313319" y="1415670"/>
                  </a:lnTo>
                  <a:lnTo>
                    <a:pt x="307886" y="1406614"/>
                  </a:lnTo>
                  <a:lnTo>
                    <a:pt x="302452" y="1406011"/>
                  </a:lnTo>
                  <a:lnTo>
                    <a:pt x="297019" y="1402389"/>
                  </a:lnTo>
                  <a:lnTo>
                    <a:pt x="294604" y="1398766"/>
                  </a:lnTo>
                  <a:lnTo>
                    <a:pt x="291586" y="1398163"/>
                  </a:lnTo>
                  <a:lnTo>
                    <a:pt x="286756" y="1404200"/>
                  </a:lnTo>
                  <a:lnTo>
                    <a:pt x="284945" y="1410840"/>
                  </a:lnTo>
                  <a:lnTo>
                    <a:pt x="279512" y="1413859"/>
                  </a:lnTo>
                  <a:lnTo>
                    <a:pt x="278304" y="1419896"/>
                  </a:lnTo>
                  <a:lnTo>
                    <a:pt x="273475" y="1422311"/>
                  </a:lnTo>
                  <a:lnTo>
                    <a:pt x="272267" y="1424725"/>
                  </a:lnTo>
                  <a:lnTo>
                    <a:pt x="268042" y="1425329"/>
                  </a:lnTo>
                  <a:lnTo>
                    <a:pt x="263212" y="1420499"/>
                  </a:lnTo>
                  <a:lnTo>
                    <a:pt x="258986" y="1417481"/>
                  </a:lnTo>
                  <a:lnTo>
                    <a:pt x="255968" y="1410840"/>
                  </a:lnTo>
                  <a:lnTo>
                    <a:pt x="263212" y="1401785"/>
                  </a:lnTo>
                  <a:lnTo>
                    <a:pt x="257779" y="1395748"/>
                  </a:lnTo>
                  <a:lnTo>
                    <a:pt x="254157" y="1394541"/>
                  </a:lnTo>
                  <a:lnTo>
                    <a:pt x="243290" y="1386089"/>
                  </a:lnTo>
                  <a:lnTo>
                    <a:pt x="242083" y="1383070"/>
                  </a:lnTo>
                  <a:lnTo>
                    <a:pt x="242686" y="1378241"/>
                  </a:lnTo>
                  <a:lnTo>
                    <a:pt x="237857" y="1376430"/>
                  </a:lnTo>
                  <a:lnTo>
                    <a:pt x="237857" y="1371600"/>
                  </a:lnTo>
                  <a:lnTo>
                    <a:pt x="233631" y="1369185"/>
                  </a:lnTo>
                  <a:lnTo>
                    <a:pt x="234838" y="1364959"/>
                  </a:lnTo>
                  <a:lnTo>
                    <a:pt x="240875" y="1362544"/>
                  </a:lnTo>
                  <a:lnTo>
                    <a:pt x="243894" y="1348056"/>
                  </a:lnTo>
                  <a:lnTo>
                    <a:pt x="241479" y="1340208"/>
                  </a:lnTo>
                  <a:lnTo>
                    <a:pt x="243894" y="1335982"/>
                  </a:lnTo>
                  <a:lnTo>
                    <a:pt x="240272" y="1327530"/>
                  </a:lnTo>
                  <a:lnTo>
                    <a:pt x="235442" y="1320889"/>
                  </a:lnTo>
                  <a:lnTo>
                    <a:pt x="233631" y="1315456"/>
                  </a:lnTo>
                  <a:lnTo>
                    <a:pt x="234838" y="1311230"/>
                  </a:lnTo>
                  <a:lnTo>
                    <a:pt x="231820" y="1303382"/>
                  </a:lnTo>
                  <a:lnTo>
                    <a:pt x="226990" y="1296138"/>
                  </a:lnTo>
                  <a:lnTo>
                    <a:pt x="222764" y="1294931"/>
                  </a:lnTo>
                  <a:lnTo>
                    <a:pt x="222161" y="1290101"/>
                  </a:lnTo>
                  <a:lnTo>
                    <a:pt x="223368" y="1286479"/>
                  </a:lnTo>
                  <a:lnTo>
                    <a:pt x="229405" y="1284064"/>
                  </a:lnTo>
                  <a:lnTo>
                    <a:pt x="232423" y="1279838"/>
                  </a:lnTo>
                  <a:lnTo>
                    <a:pt x="241479" y="1273801"/>
                  </a:lnTo>
                  <a:lnTo>
                    <a:pt x="242686" y="1271386"/>
                  </a:lnTo>
                  <a:lnTo>
                    <a:pt x="248120" y="1267764"/>
                  </a:lnTo>
                  <a:lnTo>
                    <a:pt x="251742" y="1262934"/>
                  </a:lnTo>
                  <a:lnTo>
                    <a:pt x="255968" y="1260520"/>
                  </a:lnTo>
                  <a:lnTo>
                    <a:pt x="258383" y="1254483"/>
                  </a:lnTo>
                  <a:lnTo>
                    <a:pt x="256571" y="1250257"/>
                  </a:lnTo>
                  <a:lnTo>
                    <a:pt x="255364" y="1241805"/>
                  </a:lnTo>
                  <a:lnTo>
                    <a:pt x="257175" y="1239390"/>
                  </a:lnTo>
                  <a:lnTo>
                    <a:pt x="264419" y="1236976"/>
                  </a:lnTo>
                  <a:lnTo>
                    <a:pt x="268645" y="1231542"/>
                  </a:lnTo>
                  <a:lnTo>
                    <a:pt x="275890" y="1232146"/>
                  </a:lnTo>
                  <a:lnTo>
                    <a:pt x="275890" y="1227316"/>
                  </a:lnTo>
                  <a:lnTo>
                    <a:pt x="279512" y="1224902"/>
                  </a:lnTo>
                  <a:lnTo>
                    <a:pt x="280115" y="1221279"/>
                  </a:lnTo>
                  <a:lnTo>
                    <a:pt x="274682" y="1221279"/>
                  </a:lnTo>
                  <a:lnTo>
                    <a:pt x="271664" y="1217657"/>
                  </a:lnTo>
                  <a:lnTo>
                    <a:pt x="268042" y="1216450"/>
                  </a:lnTo>
                  <a:lnTo>
                    <a:pt x="269853" y="1210413"/>
                  </a:lnTo>
                  <a:lnTo>
                    <a:pt x="265627" y="1209205"/>
                  </a:lnTo>
                  <a:lnTo>
                    <a:pt x="262005" y="1203772"/>
                  </a:lnTo>
                  <a:lnTo>
                    <a:pt x="263212" y="1200150"/>
                  </a:lnTo>
                  <a:lnTo>
                    <a:pt x="259590" y="1196528"/>
                  </a:lnTo>
                  <a:lnTo>
                    <a:pt x="259590" y="1192906"/>
                  </a:lnTo>
                  <a:lnTo>
                    <a:pt x="251742" y="1189887"/>
                  </a:lnTo>
                  <a:lnTo>
                    <a:pt x="256571" y="1183850"/>
                  </a:lnTo>
                  <a:lnTo>
                    <a:pt x="255364" y="1179624"/>
                  </a:lnTo>
                  <a:lnTo>
                    <a:pt x="249327" y="1177210"/>
                  </a:lnTo>
                  <a:lnTo>
                    <a:pt x="257175" y="1168758"/>
                  </a:lnTo>
                  <a:lnTo>
                    <a:pt x="257779" y="1162721"/>
                  </a:lnTo>
                  <a:lnTo>
                    <a:pt x="260194" y="1157287"/>
                  </a:lnTo>
                  <a:lnTo>
                    <a:pt x="263212" y="1159099"/>
                  </a:lnTo>
                  <a:lnTo>
                    <a:pt x="268042" y="1157287"/>
                  </a:lnTo>
                  <a:lnTo>
                    <a:pt x="269853" y="1153062"/>
                  </a:lnTo>
                  <a:lnTo>
                    <a:pt x="275286" y="1151250"/>
                  </a:lnTo>
                  <a:lnTo>
                    <a:pt x="272871" y="1144610"/>
                  </a:lnTo>
                  <a:lnTo>
                    <a:pt x="272871" y="1139177"/>
                  </a:lnTo>
                  <a:lnTo>
                    <a:pt x="276493" y="1132536"/>
                  </a:lnTo>
                  <a:lnTo>
                    <a:pt x="281323" y="1134951"/>
                  </a:lnTo>
                  <a:lnTo>
                    <a:pt x="287964" y="1128310"/>
                  </a:lnTo>
                  <a:lnTo>
                    <a:pt x="297019" y="1130121"/>
                  </a:lnTo>
                  <a:lnTo>
                    <a:pt x="301245" y="1131932"/>
                  </a:lnTo>
                  <a:lnTo>
                    <a:pt x="308489" y="1131932"/>
                  </a:lnTo>
                  <a:lnTo>
                    <a:pt x="313319" y="1126499"/>
                  </a:lnTo>
                  <a:lnTo>
                    <a:pt x="316337" y="1130121"/>
                  </a:lnTo>
                  <a:lnTo>
                    <a:pt x="322374" y="1131932"/>
                  </a:lnTo>
                  <a:lnTo>
                    <a:pt x="327808" y="1125292"/>
                  </a:lnTo>
                  <a:lnTo>
                    <a:pt x="335052" y="1122273"/>
                  </a:lnTo>
                  <a:lnTo>
                    <a:pt x="339278" y="1122877"/>
                  </a:lnTo>
                  <a:lnTo>
                    <a:pt x="352559" y="1119858"/>
                  </a:lnTo>
                  <a:lnTo>
                    <a:pt x="354370" y="1118047"/>
                  </a:lnTo>
                  <a:lnTo>
                    <a:pt x="355578" y="1113218"/>
                  </a:lnTo>
                  <a:lnTo>
                    <a:pt x="355578" y="1106577"/>
                  </a:lnTo>
                  <a:lnTo>
                    <a:pt x="351352" y="1098729"/>
                  </a:lnTo>
                  <a:lnTo>
                    <a:pt x="345315" y="1096314"/>
                  </a:lnTo>
                  <a:lnTo>
                    <a:pt x="342296" y="1092088"/>
                  </a:lnTo>
                  <a:lnTo>
                    <a:pt x="342296" y="1089673"/>
                  </a:lnTo>
                  <a:lnTo>
                    <a:pt x="348333" y="1086655"/>
                  </a:lnTo>
                  <a:lnTo>
                    <a:pt x="353163" y="1078203"/>
                  </a:lnTo>
                  <a:lnTo>
                    <a:pt x="357389" y="1078203"/>
                  </a:lnTo>
                  <a:lnTo>
                    <a:pt x="356785" y="1070959"/>
                  </a:lnTo>
                  <a:lnTo>
                    <a:pt x="361615" y="1073374"/>
                  </a:lnTo>
                  <a:lnTo>
                    <a:pt x="362218" y="1076996"/>
                  </a:lnTo>
                  <a:lnTo>
                    <a:pt x="366444" y="1077600"/>
                  </a:lnTo>
                  <a:lnTo>
                    <a:pt x="367048" y="1070355"/>
                  </a:lnTo>
                  <a:lnTo>
                    <a:pt x="362218" y="1067940"/>
                  </a:lnTo>
                  <a:lnTo>
                    <a:pt x="365237" y="1061903"/>
                  </a:lnTo>
                  <a:lnTo>
                    <a:pt x="370670" y="1060696"/>
                  </a:lnTo>
                  <a:lnTo>
                    <a:pt x="371274" y="1055263"/>
                  </a:lnTo>
                  <a:lnTo>
                    <a:pt x="369463" y="1051640"/>
                  </a:lnTo>
                  <a:lnTo>
                    <a:pt x="373085" y="1049226"/>
                  </a:lnTo>
                  <a:lnTo>
                    <a:pt x="377311" y="1043792"/>
                  </a:lnTo>
                  <a:lnTo>
                    <a:pt x="382744" y="1034133"/>
                  </a:lnTo>
                  <a:lnTo>
                    <a:pt x="384555" y="1026285"/>
                  </a:lnTo>
                  <a:lnTo>
                    <a:pt x="383348" y="1023870"/>
                  </a:lnTo>
                  <a:lnTo>
                    <a:pt x="391196" y="1015419"/>
                  </a:lnTo>
                  <a:lnTo>
                    <a:pt x="395422" y="1013608"/>
                  </a:lnTo>
                  <a:lnTo>
                    <a:pt x="388781" y="1007571"/>
                  </a:lnTo>
                  <a:lnTo>
                    <a:pt x="387574" y="1003345"/>
                  </a:lnTo>
                  <a:lnTo>
                    <a:pt x="383348" y="1000930"/>
                  </a:lnTo>
                  <a:lnTo>
                    <a:pt x="386366" y="996704"/>
                  </a:lnTo>
                  <a:lnTo>
                    <a:pt x="394818" y="996704"/>
                  </a:lnTo>
                  <a:lnTo>
                    <a:pt x="395422" y="992478"/>
                  </a:lnTo>
                  <a:lnTo>
                    <a:pt x="389385" y="988252"/>
                  </a:lnTo>
                  <a:lnTo>
                    <a:pt x="395422" y="987045"/>
                  </a:lnTo>
                  <a:lnTo>
                    <a:pt x="398440" y="983423"/>
                  </a:lnTo>
                  <a:lnTo>
                    <a:pt x="398440" y="979197"/>
                  </a:lnTo>
                  <a:lnTo>
                    <a:pt x="403270" y="979800"/>
                  </a:lnTo>
                  <a:lnTo>
                    <a:pt x="407496" y="975575"/>
                  </a:lnTo>
                  <a:lnTo>
                    <a:pt x="404477" y="973764"/>
                  </a:lnTo>
                  <a:lnTo>
                    <a:pt x="406288" y="967123"/>
                  </a:lnTo>
                  <a:lnTo>
                    <a:pt x="410514" y="966519"/>
                  </a:lnTo>
                  <a:lnTo>
                    <a:pt x="414740" y="959879"/>
                  </a:lnTo>
                  <a:lnTo>
                    <a:pt x="420777" y="959879"/>
                  </a:lnTo>
                  <a:lnTo>
                    <a:pt x="418966" y="950823"/>
                  </a:lnTo>
                  <a:lnTo>
                    <a:pt x="410514" y="949012"/>
                  </a:lnTo>
                  <a:lnTo>
                    <a:pt x="412929" y="945390"/>
                  </a:lnTo>
                  <a:lnTo>
                    <a:pt x="411118" y="939353"/>
                  </a:lnTo>
                  <a:lnTo>
                    <a:pt x="418966" y="936334"/>
                  </a:lnTo>
                  <a:lnTo>
                    <a:pt x="420777" y="930297"/>
                  </a:lnTo>
                  <a:lnTo>
                    <a:pt x="413533" y="927279"/>
                  </a:lnTo>
                  <a:lnTo>
                    <a:pt x="408703" y="929694"/>
                  </a:lnTo>
                  <a:lnTo>
                    <a:pt x="404477" y="926071"/>
                  </a:lnTo>
                  <a:lnTo>
                    <a:pt x="407496" y="920638"/>
                  </a:lnTo>
                  <a:lnTo>
                    <a:pt x="407496" y="916412"/>
                  </a:lnTo>
                  <a:lnTo>
                    <a:pt x="400855" y="911583"/>
                  </a:lnTo>
                  <a:lnTo>
                    <a:pt x="401459" y="909168"/>
                  </a:lnTo>
                  <a:lnTo>
                    <a:pt x="394214" y="905546"/>
                  </a:lnTo>
                  <a:lnTo>
                    <a:pt x="394214" y="900113"/>
                  </a:lnTo>
                  <a:lnTo>
                    <a:pt x="391196" y="895887"/>
                  </a:lnTo>
                  <a:lnTo>
                    <a:pt x="396025" y="891661"/>
                  </a:lnTo>
                  <a:lnTo>
                    <a:pt x="395422" y="888039"/>
                  </a:lnTo>
                  <a:lnTo>
                    <a:pt x="391799" y="883209"/>
                  </a:lnTo>
                  <a:lnTo>
                    <a:pt x="394818" y="877172"/>
                  </a:lnTo>
                  <a:lnTo>
                    <a:pt x="391196" y="874757"/>
                  </a:lnTo>
                  <a:lnTo>
                    <a:pt x="383951" y="879587"/>
                  </a:lnTo>
                  <a:lnTo>
                    <a:pt x="381537" y="877776"/>
                  </a:lnTo>
                  <a:lnTo>
                    <a:pt x="383951" y="871739"/>
                  </a:lnTo>
                  <a:lnTo>
                    <a:pt x="374896" y="868117"/>
                  </a:lnTo>
                  <a:lnTo>
                    <a:pt x="367048" y="869928"/>
                  </a:lnTo>
                  <a:lnTo>
                    <a:pt x="361615" y="865098"/>
                  </a:lnTo>
                  <a:lnTo>
                    <a:pt x="355578" y="856043"/>
                  </a:lnTo>
                  <a:lnTo>
                    <a:pt x="345315" y="856043"/>
                  </a:lnTo>
                  <a:lnTo>
                    <a:pt x="341089" y="850006"/>
                  </a:lnTo>
                  <a:lnTo>
                    <a:pt x="336863" y="852420"/>
                  </a:lnTo>
                  <a:lnTo>
                    <a:pt x="336259" y="848195"/>
                  </a:lnTo>
                  <a:lnTo>
                    <a:pt x="328411" y="850006"/>
                  </a:lnTo>
                  <a:lnTo>
                    <a:pt x="324185" y="855439"/>
                  </a:lnTo>
                  <a:lnTo>
                    <a:pt x="316337" y="853628"/>
                  </a:lnTo>
                  <a:lnTo>
                    <a:pt x="312715" y="858457"/>
                  </a:lnTo>
                  <a:lnTo>
                    <a:pt x="304867" y="857854"/>
                  </a:lnTo>
                  <a:lnTo>
                    <a:pt x="294604" y="851817"/>
                  </a:lnTo>
                  <a:lnTo>
                    <a:pt x="283134" y="849402"/>
                  </a:lnTo>
                  <a:lnTo>
                    <a:pt x="280115" y="847591"/>
                  </a:lnTo>
                  <a:lnTo>
                    <a:pt x="276493" y="840950"/>
                  </a:lnTo>
                  <a:lnTo>
                    <a:pt x="268042" y="841554"/>
                  </a:lnTo>
                  <a:lnTo>
                    <a:pt x="263212" y="831895"/>
                  </a:lnTo>
                  <a:lnTo>
                    <a:pt x="258986" y="831291"/>
                  </a:lnTo>
                  <a:lnTo>
                    <a:pt x="246912" y="833102"/>
                  </a:lnTo>
                  <a:lnTo>
                    <a:pt x="243894" y="836724"/>
                  </a:lnTo>
                  <a:lnTo>
                    <a:pt x="243290" y="842158"/>
                  </a:lnTo>
                  <a:lnTo>
                    <a:pt x="241479" y="843365"/>
                  </a:lnTo>
                  <a:lnTo>
                    <a:pt x="234235" y="839743"/>
                  </a:lnTo>
                  <a:lnTo>
                    <a:pt x="231820" y="839743"/>
                  </a:lnTo>
                  <a:lnTo>
                    <a:pt x="230612" y="830084"/>
                  </a:lnTo>
                  <a:lnTo>
                    <a:pt x="235442" y="828876"/>
                  </a:lnTo>
                  <a:lnTo>
                    <a:pt x="239668" y="824650"/>
                  </a:lnTo>
                  <a:lnTo>
                    <a:pt x="242083" y="817406"/>
                  </a:lnTo>
                  <a:lnTo>
                    <a:pt x="236649" y="817406"/>
                  </a:lnTo>
                  <a:lnTo>
                    <a:pt x="227594" y="814387"/>
                  </a:lnTo>
                  <a:lnTo>
                    <a:pt x="217331" y="811973"/>
                  </a:lnTo>
                  <a:lnTo>
                    <a:pt x="211898" y="812576"/>
                  </a:lnTo>
                  <a:lnTo>
                    <a:pt x="211898" y="818613"/>
                  </a:lnTo>
                  <a:lnTo>
                    <a:pt x="209483" y="822839"/>
                  </a:lnTo>
                  <a:lnTo>
                    <a:pt x="206465" y="824650"/>
                  </a:lnTo>
                  <a:lnTo>
                    <a:pt x="201031" y="821632"/>
                  </a:lnTo>
                  <a:lnTo>
                    <a:pt x="197409" y="821632"/>
                  </a:lnTo>
                  <a:lnTo>
                    <a:pt x="197409" y="828876"/>
                  </a:lnTo>
                  <a:lnTo>
                    <a:pt x="195598" y="830687"/>
                  </a:lnTo>
                  <a:lnTo>
                    <a:pt x="191372" y="822839"/>
                  </a:lnTo>
                  <a:lnTo>
                    <a:pt x="186542" y="822235"/>
                  </a:lnTo>
                  <a:lnTo>
                    <a:pt x="183524" y="825858"/>
                  </a:lnTo>
                  <a:lnTo>
                    <a:pt x="181109" y="822235"/>
                  </a:lnTo>
                  <a:lnTo>
                    <a:pt x="176280" y="825254"/>
                  </a:lnTo>
                  <a:lnTo>
                    <a:pt x="173865" y="822235"/>
                  </a:lnTo>
                  <a:lnTo>
                    <a:pt x="169639" y="821632"/>
                  </a:lnTo>
                  <a:lnTo>
                    <a:pt x="166017" y="827669"/>
                  </a:lnTo>
                  <a:lnTo>
                    <a:pt x="161791" y="824047"/>
                  </a:lnTo>
                  <a:lnTo>
                    <a:pt x="148510" y="818613"/>
                  </a:lnTo>
                  <a:lnTo>
                    <a:pt x="144887" y="819821"/>
                  </a:lnTo>
                  <a:lnTo>
                    <a:pt x="140058" y="816199"/>
                  </a:lnTo>
                  <a:lnTo>
                    <a:pt x="136436" y="818613"/>
                  </a:lnTo>
                  <a:lnTo>
                    <a:pt x="131606" y="819821"/>
                  </a:lnTo>
                  <a:lnTo>
                    <a:pt x="128588" y="824047"/>
                  </a:lnTo>
                  <a:lnTo>
                    <a:pt x="129795" y="829480"/>
                  </a:lnTo>
                  <a:lnTo>
                    <a:pt x="120739" y="831291"/>
                  </a:lnTo>
                  <a:lnTo>
                    <a:pt x="117721" y="834913"/>
                  </a:lnTo>
                  <a:lnTo>
                    <a:pt x="111080" y="837328"/>
                  </a:lnTo>
                  <a:lnTo>
                    <a:pt x="108062" y="840346"/>
                  </a:lnTo>
                  <a:lnTo>
                    <a:pt x="100214" y="840950"/>
                  </a:lnTo>
                  <a:lnTo>
                    <a:pt x="99006" y="842761"/>
                  </a:lnTo>
                  <a:lnTo>
                    <a:pt x="89951" y="842761"/>
                  </a:lnTo>
                  <a:lnTo>
                    <a:pt x="88140" y="837932"/>
                  </a:lnTo>
                  <a:lnTo>
                    <a:pt x="85121" y="837328"/>
                  </a:lnTo>
                  <a:lnTo>
                    <a:pt x="81499" y="851213"/>
                  </a:lnTo>
                  <a:lnTo>
                    <a:pt x="83914" y="856043"/>
                  </a:lnTo>
                  <a:lnTo>
                    <a:pt x="81499" y="859061"/>
                  </a:lnTo>
                  <a:lnTo>
                    <a:pt x="74858" y="860269"/>
                  </a:lnTo>
                  <a:lnTo>
                    <a:pt x="77877" y="855439"/>
                  </a:lnTo>
                  <a:lnTo>
                    <a:pt x="75462" y="852420"/>
                  </a:lnTo>
                  <a:lnTo>
                    <a:pt x="70633" y="851213"/>
                  </a:lnTo>
                  <a:lnTo>
                    <a:pt x="73047" y="843969"/>
                  </a:lnTo>
                  <a:lnTo>
                    <a:pt x="68218" y="838535"/>
                  </a:lnTo>
                  <a:lnTo>
                    <a:pt x="69425" y="832498"/>
                  </a:lnTo>
                  <a:lnTo>
                    <a:pt x="75462" y="830687"/>
                  </a:lnTo>
                  <a:lnTo>
                    <a:pt x="76066" y="827669"/>
                  </a:lnTo>
                  <a:lnTo>
                    <a:pt x="82103" y="824047"/>
                  </a:lnTo>
                  <a:lnTo>
                    <a:pt x="102025" y="818010"/>
                  </a:lnTo>
                  <a:lnTo>
                    <a:pt x="114702" y="809558"/>
                  </a:lnTo>
                  <a:lnTo>
                    <a:pt x="124965" y="806540"/>
                  </a:lnTo>
                  <a:lnTo>
                    <a:pt x="129795" y="804125"/>
                  </a:lnTo>
                  <a:lnTo>
                    <a:pt x="134021" y="804728"/>
                  </a:lnTo>
                  <a:lnTo>
                    <a:pt x="135832" y="798691"/>
                  </a:lnTo>
                  <a:lnTo>
                    <a:pt x="134021" y="793862"/>
                  </a:lnTo>
                  <a:lnTo>
                    <a:pt x="131002" y="795673"/>
                  </a:lnTo>
                  <a:lnTo>
                    <a:pt x="131002" y="801710"/>
                  </a:lnTo>
                  <a:lnTo>
                    <a:pt x="127380" y="801710"/>
                  </a:lnTo>
                  <a:lnTo>
                    <a:pt x="120739" y="790843"/>
                  </a:lnTo>
                  <a:lnTo>
                    <a:pt x="117721" y="796880"/>
                  </a:lnTo>
                  <a:lnTo>
                    <a:pt x="105647" y="795069"/>
                  </a:lnTo>
                  <a:lnTo>
                    <a:pt x="97799" y="790843"/>
                  </a:lnTo>
                  <a:lnTo>
                    <a:pt x="99006" y="783599"/>
                  </a:lnTo>
                  <a:lnTo>
                    <a:pt x="94781" y="782995"/>
                  </a:lnTo>
                  <a:lnTo>
                    <a:pt x="91158" y="786617"/>
                  </a:lnTo>
                  <a:lnTo>
                    <a:pt x="89347" y="781788"/>
                  </a:lnTo>
                  <a:lnTo>
                    <a:pt x="94781" y="775147"/>
                  </a:lnTo>
                  <a:lnTo>
                    <a:pt x="105647" y="772129"/>
                  </a:lnTo>
                  <a:lnTo>
                    <a:pt x="104440" y="769714"/>
                  </a:lnTo>
                  <a:lnTo>
                    <a:pt x="107458" y="766092"/>
                  </a:lnTo>
                  <a:lnTo>
                    <a:pt x="109269" y="761262"/>
                  </a:lnTo>
                  <a:lnTo>
                    <a:pt x="112288" y="762469"/>
                  </a:lnTo>
                  <a:lnTo>
                    <a:pt x="117117" y="761262"/>
                  </a:lnTo>
                  <a:lnTo>
                    <a:pt x="121343" y="755225"/>
                  </a:lnTo>
                  <a:lnTo>
                    <a:pt x="114702" y="752207"/>
                  </a:lnTo>
                  <a:lnTo>
                    <a:pt x="115306" y="746773"/>
                  </a:lnTo>
                  <a:lnTo>
                    <a:pt x="111080" y="740736"/>
                  </a:lnTo>
                  <a:lnTo>
                    <a:pt x="107458" y="738925"/>
                  </a:lnTo>
                  <a:lnTo>
                    <a:pt x="108062" y="735303"/>
                  </a:lnTo>
                  <a:lnTo>
                    <a:pt x="104440" y="732285"/>
                  </a:lnTo>
                  <a:lnTo>
                    <a:pt x="108665" y="729266"/>
                  </a:lnTo>
                  <a:lnTo>
                    <a:pt x="109269" y="723229"/>
                  </a:lnTo>
                  <a:lnTo>
                    <a:pt x="104440" y="723833"/>
                  </a:lnTo>
                  <a:lnTo>
                    <a:pt x="100818" y="726248"/>
                  </a:lnTo>
                  <a:lnTo>
                    <a:pt x="94177" y="722625"/>
                  </a:lnTo>
                  <a:lnTo>
                    <a:pt x="85121" y="713570"/>
                  </a:lnTo>
                  <a:lnTo>
                    <a:pt x="78481" y="712966"/>
                  </a:lnTo>
                  <a:lnTo>
                    <a:pt x="71236" y="709344"/>
                  </a:lnTo>
                  <a:lnTo>
                    <a:pt x="68218" y="703307"/>
                  </a:lnTo>
                  <a:lnTo>
                    <a:pt x="70633" y="694856"/>
                  </a:lnTo>
                  <a:lnTo>
                    <a:pt x="63388" y="690026"/>
                  </a:lnTo>
                  <a:lnTo>
                    <a:pt x="63388" y="685196"/>
                  </a:lnTo>
                  <a:lnTo>
                    <a:pt x="59766" y="681574"/>
                  </a:lnTo>
                  <a:lnTo>
                    <a:pt x="52522" y="680367"/>
                  </a:lnTo>
                  <a:lnTo>
                    <a:pt x="50711" y="676745"/>
                  </a:lnTo>
                  <a:lnTo>
                    <a:pt x="50711" y="669500"/>
                  </a:lnTo>
                  <a:lnTo>
                    <a:pt x="54333" y="664067"/>
                  </a:lnTo>
                  <a:lnTo>
                    <a:pt x="49503" y="663463"/>
                  </a:lnTo>
                  <a:lnTo>
                    <a:pt x="46485" y="659841"/>
                  </a:lnTo>
                  <a:lnTo>
                    <a:pt x="53125" y="650182"/>
                  </a:lnTo>
                  <a:lnTo>
                    <a:pt x="51314" y="637504"/>
                  </a:lnTo>
                  <a:lnTo>
                    <a:pt x="44674" y="636297"/>
                  </a:lnTo>
                  <a:lnTo>
                    <a:pt x="43466" y="632675"/>
                  </a:lnTo>
                  <a:lnTo>
                    <a:pt x="46485" y="630864"/>
                  </a:lnTo>
                  <a:lnTo>
                    <a:pt x="44674" y="626034"/>
                  </a:lnTo>
                  <a:lnTo>
                    <a:pt x="45277" y="618790"/>
                  </a:lnTo>
                  <a:lnTo>
                    <a:pt x="39240" y="614564"/>
                  </a:lnTo>
                  <a:lnTo>
                    <a:pt x="47088" y="609130"/>
                  </a:lnTo>
                  <a:lnTo>
                    <a:pt x="52522" y="602490"/>
                  </a:lnTo>
                  <a:lnTo>
                    <a:pt x="59162" y="601282"/>
                  </a:lnTo>
                  <a:lnTo>
                    <a:pt x="67614" y="602490"/>
                  </a:lnTo>
                  <a:lnTo>
                    <a:pt x="65199" y="597057"/>
                  </a:lnTo>
                  <a:lnTo>
                    <a:pt x="69425" y="594038"/>
                  </a:lnTo>
                  <a:lnTo>
                    <a:pt x="73651" y="597660"/>
                  </a:lnTo>
                  <a:lnTo>
                    <a:pt x="79084" y="594038"/>
                  </a:lnTo>
                  <a:lnTo>
                    <a:pt x="80292" y="589812"/>
                  </a:lnTo>
                  <a:lnTo>
                    <a:pt x="79084" y="584983"/>
                  </a:lnTo>
                  <a:lnTo>
                    <a:pt x="89347" y="585586"/>
                  </a:lnTo>
                  <a:lnTo>
                    <a:pt x="92969" y="581360"/>
                  </a:lnTo>
                  <a:lnTo>
                    <a:pt x="92969" y="577738"/>
                  </a:lnTo>
                  <a:lnTo>
                    <a:pt x="87536" y="575927"/>
                  </a:lnTo>
                  <a:lnTo>
                    <a:pt x="92969" y="571098"/>
                  </a:lnTo>
                  <a:lnTo>
                    <a:pt x="88140" y="566872"/>
                  </a:lnTo>
                  <a:lnTo>
                    <a:pt x="86932" y="564457"/>
                  </a:lnTo>
                  <a:lnTo>
                    <a:pt x="80895" y="557816"/>
                  </a:lnTo>
                  <a:lnTo>
                    <a:pt x="82103" y="555401"/>
                  </a:lnTo>
                  <a:lnTo>
                    <a:pt x="79084" y="549364"/>
                  </a:lnTo>
                  <a:lnTo>
                    <a:pt x="79688" y="545139"/>
                  </a:lnTo>
                  <a:lnTo>
                    <a:pt x="85121" y="540913"/>
                  </a:lnTo>
                  <a:lnTo>
                    <a:pt x="85121" y="531254"/>
                  </a:lnTo>
                  <a:lnTo>
                    <a:pt x="91762" y="529442"/>
                  </a:lnTo>
                  <a:lnTo>
                    <a:pt x="92969" y="524613"/>
                  </a:lnTo>
                  <a:lnTo>
                    <a:pt x="89951" y="520991"/>
                  </a:lnTo>
                  <a:lnTo>
                    <a:pt x="88744" y="515557"/>
                  </a:lnTo>
                  <a:lnTo>
                    <a:pt x="92969" y="513143"/>
                  </a:lnTo>
                  <a:lnTo>
                    <a:pt x="93573" y="510124"/>
                  </a:lnTo>
                  <a:lnTo>
                    <a:pt x="88140" y="510124"/>
                  </a:lnTo>
                  <a:lnTo>
                    <a:pt x="78481" y="506502"/>
                  </a:lnTo>
                  <a:lnTo>
                    <a:pt x="79688" y="503483"/>
                  </a:lnTo>
                  <a:lnTo>
                    <a:pt x="83914" y="504087"/>
                  </a:lnTo>
                  <a:lnTo>
                    <a:pt x="84518" y="497446"/>
                  </a:lnTo>
                  <a:lnTo>
                    <a:pt x="78481" y="489598"/>
                  </a:lnTo>
                  <a:lnTo>
                    <a:pt x="84518" y="485976"/>
                  </a:lnTo>
                  <a:lnTo>
                    <a:pt x="82707" y="480543"/>
                  </a:lnTo>
                  <a:lnTo>
                    <a:pt x="79084" y="477525"/>
                  </a:lnTo>
                  <a:lnTo>
                    <a:pt x="80292" y="472695"/>
                  </a:lnTo>
                  <a:lnTo>
                    <a:pt x="72444" y="468469"/>
                  </a:lnTo>
                  <a:lnTo>
                    <a:pt x="70029" y="463036"/>
                  </a:lnTo>
                  <a:lnTo>
                    <a:pt x="64596" y="462432"/>
                  </a:lnTo>
                  <a:lnTo>
                    <a:pt x="64596" y="459414"/>
                  </a:lnTo>
                  <a:lnTo>
                    <a:pt x="59766" y="458206"/>
                  </a:lnTo>
                  <a:lnTo>
                    <a:pt x="56748" y="452773"/>
                  </a:lnTo>
                  <a:lnTo>
                    <a:pt x="51918" y="450358"/>
                  </a:lnTo>
                  <a:lnTo>
                    <a:pt x="51918" y="448547"/>
                  </a:lnTo>
                  <a:lnTo>
                    <a:pt x="50711" y="446736"/>
                  </a:lnTo>
                  <a:lnTo>
                    <a:pt x="47088" y="442510"/>
                  </a:lnTo>
                  <a:lnTo>
                    <a:pt x="44674" y="440699"/>
                  </a:lnTo>
                  <a:lnTo>
                    <a:pt x="42863" y="434058"/>
                  </a:lnTo>
                  <a:lnTo>
                    <a:pt x="42863" y="432851"/>
                  </a:lnTo>
                  <a:lnTo>
                    <a:pt x="46485" y="429229"/>
                  </a:lnTo>
                  <a:lnTo>
                    <a:pt x="50107" y="428021"/>
                  </a:lnTo>
                  <a:lnTo>
                    <a:pt x="51918" y="423795"/>
                  </a:lnTo>
                  <a:lnTo>
                    <a:pt x="46485" y="418362"/>
                  </a:lnTo>
                  <a:lnTo>
                    <a:pt x="47692" y="412325"/>
                  </a:lnTo>
                  <a:lnTo>
                    <a:pt x="50107" y="407496"/>
                  </a:lnTo>
                  <a:lnTo>
                    <a:pt x="48900" y="402666"/>
                  </a:lnTo>
                  <a:lnTo>
                    <a:pt x="47692" y="401459"/>
                  </a:lnTo>
                  <a:lnTo>
                    <a:pt x="43466" y="402666"/>
                  </a:lnTo>
                  <a:lnTo>
                    <a:pt x="42863" y="403270"/>
                  </a:lnTo>
                  <a:lnTo>
                    <a:pt x="41052" y="400855"/>
                  </a:lnTo>
                  <a:lnTo>
                    <a:pt x="38033" y="396629"/>
                  </a:lnTo>
                  <a:lnTo>
                    <a:pt x="37429" y="396025"/>
                  </a:lnTo>
                  <a:lnTo>
                    <a:pt x="35015" y="396025"/>
                  </a:lnTo>
                  <a:lnTo>
                    <a:pt x="34411" y="393007"/>
                  </a:lnTo>
                  <a:lnTo>
                    <a:pt x="33203" y="391799"/>
                  </a:lnTo>
                  <a:lnTo>
                    <a:pt x="29581" y="388781"/>
                  </a:lnTo>
                  <a:lnTo>
                    <a:pt x="27770" y="386970"/>
                  </a:lnTo>
                  <a:lnTo>
                    <a:pt x="28374" y="385159"/>
                  </a:lnTo>
                  <a:lnTo>
                    <a:pt x="26563" y="385159"/>
                  </a:lnTo>
                  <a:lnTo>
                    <a:pt x="25355" y="385159"/>
                  </a:lnTo>
                  <a:lnTo>
                    <a:pt x="22941" y="383348"/>
                  </a:lnTo>
                  <a:lnTo>
                    <a:pt x="22337" y="381537"/>
                  </a:lnTo>
                  <a:lnTo>
                    <a:pt x="26563" y="379122"/>
                  </a:lnTo>
                  <a:lnTo>
                    <a:pt x="27166" y="373689"/>
                  </a:lnTo>
                  <a:lnTo>
                    <a:pt x="24752" y="367048"/>
                  </a:lnTo>
                  <a:lnTo>
                    <a:pt x="22337" y="366444"/>
                  </a:lnTo>
                  <a:lnTo>
                    <a:pt x="21129" y="366444"/>
                  </a:lnTo>
                  <a:lnTo>
                    <a:pt x="19922" y="361011"/>
                  </a:lnTo>
                  <a:lnTo>
                    <a:pt x="27166" y="358596"/>
                  </a:lnTo>
                  <a:lnTo>
                    <a:pt x="22941" y="353767"/>
                  </a:lnTo>
                  <a:lnTo>
                    <a:pt x="24752" y="350144"/>
                  </a:lnTo>
                  <a:lnTo>
                    <a:pt x="21733" y="347730"/>
                  </a:lnTo>
                  <a:lnTo>
                    <a:pt x="21733" y="344107"/>
                  </a:lnTo>
                  <a:lnTo>
                    <a:pt x="26563" y="333241"/>
                  </a:lnTo>
                  <a:lnTo>
                    <a:pt x="21733" y="329619"/>
                  </a:lnTo>
                  <a:lnTo>
                    <a:pt x="15696" y="323582"/>
                  </a:lnTo>
                  <a:lnTo>
                    <a:pt x="14489" y="316337"/>
                  </a:lnTo>
                  <a:lnTo>
                    <a:pt x="7848" y="310904"/>
                  </a:lnTo>
                  <a:lnTo>
                    <a:pt x="10867" y="303056"/>
                  </a:lnTo>
                  <a:lnTo>
                    <a:pt x="8452" y="298830"/>
                  </a:lnTo>
                  <a:lnTo>
                    <a:pt x="11470" y="292189"/>
                  </a:lnTo>
                  <a:lnTo>
                    <a:pt x="8452" y="281323"/>
                  </a:lnTo>
                  <a:lnTo>
                    <a:pt x="12074" y="278908"/>
                  </a:lnTo>
                  <a:lnTo>
                    <a:pt x="9055" y="270456"/>
                  </a:lnTo>
                  <a:lnTo>
                    <a:pt x="13885" y="260194"/>
                  </a:lnTo>
                  <a:lnTo>
                    <a:pt x="12678" y="253553"/>
                  </a:lnTo>
                  <a:lnTo>
                    <a:pt x="7244" y="252345"/>
                  </a:lnTo>
                  <a:lnTo>
                    <a:pt x="6641" y="245705"/>
                  </a:lnTo>
                  <a:lnTo>
                    <a:pt x="10867" y="244497"/>
                  </a:lnTo>
                  <a:lnTo>
                    <a:pt x="7848" y="235442"/>
                  </a:lnTo>
                  <a:lnTo>
                    <a:pt x="10867" y="230612"/>
                  </a:lnTo>
                  <a:lnTo>
                    <a:pt x="6641" y="226990"/>
                  </a:lnTo>
                  <a:lnTo>
                    <a:pt x="7848" y="220349"/>
                  </a:lnTo>
                  <a:lnTo>
                    <a:pt x="6037" y="216124"/>
                  </a:lnTo>
                  <a:lnTo>
                    <a:pt x="2415" y="213709"/>
                  </a:lnTo>
                  <a:lnTo>
                    <a:pt x="0" y="208879"/>
                  </a:lnTo>
                  <a:lnTo>
                    <a:pt x="4830" y="204050"/>
                  </a:lnTo>
                  <a:lnTo>
                    <a:pt x="3622" y="198616"/>
                  </a:lnTo>
                  <a:lnTo>
                    <a:pt x="0" y="192579"/>
                  </a:lnTo>
                  <a:lnTo>
                    <a:pt x="4830" y="181713"/>
                  </a:lnTo>
                  <a:lnTo>
                    <a:pt x="9055" y="179298"/>
                  </a:lnTo>
                  <a:lnTo>
                    <a:pt x="7244" y="173865"/>
                  </a:lnTo>
                  <a:lnTo>
                    <a:pt x="8452" y="170243"/>
                  </a:lnTo>
                  <a:lnTo>
                    <a:pt x="11470" y="169035"/>
                  </a:lnTo>
                  <a:lnTo>
                    <a:pt x="11470" y="165413"/>
                  </a:lnTo>
                  <a:lnTo>
                    <a:pt x="5433" y="157565"/>
                  </a:lnTo>
                  <a:lnTo>
                    <a:pt x="6641" y="151528"/>
                  </a:lnTo>
                  <a:lnTo>
                    <a:pt x="13885" y="147302"/>
                  </a:lnTo>
                  <a:lnTo>
                    <a:pt x="14489" y="141869"/>
                  </a:lnTo>
                  <a:lnTo>
                    <a:pt x="16904" y="138850"/>
                  </a:lnTo>
                  <a:lnTo>
                    <a:pt x="16904" y="134624"/>
                  </a:lnTo>
                  <a:lnTo>
                    <a:pt x="19922" y="127984"/>
                  </a:lnTo>
                  <a:lnTo>
                    <a:pt x="19318" y="121343"/>
                  </a:lnTo>
                  <a:lnTo>
                    <a:pt x="21129" y="116513"/>
                  </a:lnTo>
                  <a:lnTo>
                    <a:pt x="24148" y="114702"/>
                  </a:lnTo>
                  <a:lnTo>
                    <a:pt x="33807" y="100817"/>
                  </a:lnTo>
                  <a:lnTo>
                    <a:pt x="38637" y="89951"/>
                  </a:lnTo>
                  <a:lnTo>
                    <a:pt x="38033" y="86329"/>
                  </a:lnTo>
                  <a:lnTo>
                    <a:pt x="43466" y="83914"/>
                  </a:lnTo>
                  <a:lnTo>
                    <a:pt x="50711" y="82706"/>
                  </a:lnTo>
                  <a:lnTo>
                    <a:pt x="59162" y="76066"/>
                  </a:lnTo>
                  <a:lnTo>
                    <a:pt x="63388" y="75462"/>
                  </a:lnTo>
                  <a:lnTo>
                    <a:pt x="67614" y="71840"/>
                  </a:lnTo>
                  <a:lnTo>
                    <a:pt x="67010" y="63388"/>
                  </a:lnTo>
                  <a:lnTo>
                    <a:pt x="69425" y="57955"/>
                  </a:lnTo>
                  <a:lnTo>
                    <a:pt x="74255" y="57955"/>
                  </a:lnTo>
                  <a:lnTo>
                    <a:pt x="79688" y="53125"/>
                  </a:lnTo>
                  <a:lnTo>
                    <a:pt x="84518" y="42259"/>
                  </a:lnTo>
                  <a:lnTo>
                    <a:pt x="89347" y="36222"/>
                  </a:lnTo>
                  <a:lnTo>
                    <a:pt x="91762" y="29581"/>
                  </a:lnTo>
                  <a:lnTo>
                    <a:pt x="100214" y="23544"/>
                  </a:lnTo>
                  <a:lnTo>
                    <a:pt x="99610" y="17507"/>
                  </a:lnTo>
                  <a:lnTo>
                    <a:pt x="104440" y="9659"/>
                  </a:lnTo>
                  <a:lnTo>
                    <a:pt x="100818" y="6037"/>
                  </a:lnTo>
                  <a:lnTo>
                    <a:pt x="98403" y="1811"/>
                  </a:lnTo>
                  <a:lnTo>
                    <a:pt x="113495" y="0"/>
                  </a:lnTo>
                  <a:lnTo>
                    <a:pt x="118928" y="6037"/>
                  </a:lnTo>
                  <a:lnTo>
                    <a:pt x="121343" y="6037"/>
                  </a:lnTo>
                  <a:lnTo>
                    <a:pt x="126173" y="14489"/>
                  </a:lnTo>
                  <a:lnTo>
                    <a:pt x="128588" y="17507"/>
                  </a:lnTo>
                  <a:lnTo>
                    <a:pt x="137039" y="20526"/>
                  </a:lnTo>
                  <a:lnTo>
                    <a:pt x="149717" y="28977"/>
                  </a:lnTo>
                  <a:lnTo>
                    <a:pt x="160583" y="33807"/>
                  </a:lnTo>
                  <a:lnTo>
                    <a:pt x="161791" y="32600"/>
                  </a:lnTo>
                  <a:lnTo>
                    <a:pt x="171450" y="36826"/>
                  </a:lnTo>
                  <a:lnTo>
                    <a:pt x="173865" y="41051"/>
                  </a:lnTo>
                  <a:lnTo>
                    <a:pt x="169035" y="46485"/>
                  </a:lnTo>
                  <a:lnTo>
                    <a:pt x="167224" y="53729"/>
                  </a:lnTo>
                  <a:lnTo>
                    <a:pt x="162395" y="59162"/>
                  </a:lnTo>
                  <a:lnTo>
                    <a:pt x="158772" y="66407"/>
                  </a:lnTo>
                  <a:lnTo>
                    <a:pt x="151528" y="75462"/>
                  </a:lnTo>
                  <a:lnTo>
                    <a:pt x="144284" y="74255"/>
                  </a:lnTo>
                  <a:lnTo>
                    <a:pt x="138850" y="86932"/>
                  </a:lnTo>
                  <a:lnTo>
                    <a:pt x="141869" y="90555"/>
                  </a:lnTo>
                  <a:lnTo>
                    <a:pt x="137643" y="94177"/>
                  </a:lnTo>
                  <a:lnTo>
                    <a:pt x="135228" y="99610"/>
                  </a:lnTo>
                  <a:lnTo>
                    <a:pt x="135228" y="108062"/>
                  </a:lnTo>
                  <a:lnTo>
                    <a:pt x="130399" y="113495"/>
                  </a:lnTo>
                  <a:lnTo>
                    <a:pt x="133417" y="118928"/>
                  </a:lnTo>
                  <a:lnTo>
                    <a:pt x="131002" y="121343"/>
                  </a:lnTo>
                  <a:lnTo>
                    <a:pt x="127380" y="129795"/>
                  </a:lnTo>
                  <a:lnTo>
                    <a:pt x="132813" y="132813"/>
                  </a:lnTo>
                  <a:lnTo>
                    <a:pt x="135228" y="143076"/>
                  </a:lnTo>
                  <a:lnTo>
                    <a:pt x="140058" y="149113"/>
                  </a:lnTo>
                  <a:lnTo>
                    <a:pt x="139454" y="158772"/>
                  </a:lnTo>
                  <a:lnTo>
                    <a:pt x="140662" y="161187"/>
                  </a:lnTo>
                  <a:lnTo>
                    <a:pt x="138850" y="165413"/>
                  </a:lnTo>
                  <a:lnTo>
                    <a:pt x="146699" y="169639"/>
                  </a:lnTo>
                  <a:lnTo>
                    <a:pt x="145491" y="173865"/>
                  </a:lnTo>
                  <a:lnTo>
                    <a:pt x="151528" y="176883"/>
                  </a:lnTo>
                  <a:lnTo>
                    <a:pt x="154547" y="176279"/>
                  </a:lnTo>
                  <a:lnTo>
                    <a:pt x="162395" y="169035"/>
                  </a:lnTo>
                  <a:lnTo>
                    <a:pt x="167828" y="169639"/>
                  </a:lnTo>
                  <a:lnTo>
                    <a:pt x="171450" y="166620"/>
                  </a:lnTo>
                  <a:lnTo>
                    <a:pt x="176280" y="166017"/>
                  </a:lnTo>
                  <a:lnTo>
                    <a:pt x="177487" y="172657"/>
                  </a:lnTo>
                  <a:lnTo>
                    <a:pt x="181109" y="176279"/>
                  </a:lnTo>
                  <a:lnTo>
                    <a:pt x="183524" y="182920"/>
                  </a:lnTo>
                  <a:lnTo>
                    <a:pt x="183524" y="189561"/>
                  </a:lnTo>
                  <a:lnTo>
                    <a:pt x="178694" y="192579"/>
                  </a:lnTo>
                  <a:lnTo>
                    <a:pt x="178091" y="195598"/>
                  </a:lnTo>
                  <a:lnTo>
                    <a:pt x="185335" y="196805"/>
                  </a:lnTo>
                  <a:lnTo>
                    <a:pt x="184128" y="204050"/>
                  </a:lnTo>
                  <a:lnTo>
                    <a:pt x="194994" y="204653"/>
                  </a:lnTo>
                  <a:lnTo>
                    <a:pt x="197409" y="199824"/>
                  </a:lnTo>
                  <a:lnTo>
                    <a:pt x="197409" y="194994"/>
                  </a:lnTo>
                  <a:lnTo>
                    <a:pt x="200428" y="192579"/>
                  </a:lnTo>
                  <a:lnTo>
                    <a:pt x="204653" y="193183"/>
                  </a:lnTo>
                  <a:lnTo>
                    <a:pt x="207068" y="187146"/>
                  </a:lnTo>
                  <a:lnTo>
                    <a:pt x="210690" y="185335"/>
                  </a:lnTo>
                  <a:lnTo>
                    <a:pt x="216124" y="179298"/>
                  </a:lnTo>
                  <a:lnTo>
                    <a:pt x="217331" y="175072"/>
                  </a:lnTo>
                  <a:lnTo>
                    <a:pt x="222764" y="174468"/>
                  </a:lnTo>
                  <a:lnTo>
                    <a:pt x="228198" y="167224"/>
                  </a:lnTo>
                  <a:lnTo>
                    <a:pt x="234235" y="165413"/>
                  </a:lnTo>
                  <a:lnTo>
                    <a:pt x="236046" y="168431"/>
                  </a:lnTo>
                  <a:lnTo>
                    <a:pt x="251138" y="155754"/>
                  </a:lnTo>
                  <a:lnTo>
                    <a:pt x="257175" y="146698"/>
                  </a:lnTo>
                  <a:lnTo>
                    <a:pt x="268042" y="151528"/>
                  </a:lnTo>
                  <a:lnTo>
                    <a:pt x="273475" y="152132"/>
                  </a:lnTo>
                  <a:lnTo>
                    <a:pt x="275890" y="154547"/>
                  </a:lnTo>
                  <a:lnTo>
                    <a:pt x="289171" y="159376"/>
                  </a:lnTo>
                  <a:lnTo>
                    <a:pt x="293397" y="171450"/>
                  </a:lnTo>
                  <a:lnTo>
                    <a:pt x="294001" y="181109"/>
                  </a:lnTo>
                  <a:lnTo>
                    <a:pt x="297623" y="187146"/>
                  </a:lnTo>
                  <a:lnTo>
                    <a:pt x="307282" y="197409"/>
                  </a:lnTo>
                  <a:lnTo>
                    <a:pt x="316337" y="204050"/>
                  </a:lnTo>
                  <a:lnTo>
                    <a:pt x="320563" y="205257"/>
                  </a:lnTo>
                  <a:lnTo>
                    <a:pt x="331430" y="214916"/>
                  </a:lnTo>
                  <a:lnTo>
                    <a:pt x="338070" y="214916"/>
                  </a:lnTo>
                  <a:lnTo>
                    <a:pt x="346522" y="220349"/>
                  </a:lnTo>
                  <a:lnTo>
                    <a:pt x="367048" y="226386"/>
                  </a:lnTo>
                  <a:lnTo>
                    <a:pt x="374292" y="226990"/>
                  </a:lnTo>
                  <a:lnTo>
                    <a:pt x="373085" y="234838"/>
                  </a:lnTo>
                  <a:lnTo>
                    <a:pt x="371274" y="238460"/>
                  </a:lnTo>
                  <a:lnTo>
                    <a:pt x="365237" y="243894"/>
                  </a:lnTo>
                  <a:lnTo>
                    <a:pt x="356181" y="247516"/>
                  </a:lnTo>
                  <a:lnTo>
                    <a:pt x="350144" y="254157"/>
                  </a:lnTo>
                  <a:lnTo>
                    <a:pt x="344711" y="252345"/>
                  </a:lnTo>
                  <a:lnTo>
                    <a:pt x="338070" y="257175"/>
                  </a:lnTo>
                  <a:lnTo>
                    <a:pt x="338674" y="260797"/>
                  </a:lnTo>
                  <a:lnTo>
                    <a:pt x="344711" y="267438"/>
                  </a:lnTo>
                  <a:lnTo>
                    <a:pt x="353163" y="274078"/>
                  </a:lnTo>
                  <a:lnTo>
                    <a:pt x="356181" y="275286"/>
                  </a:lnTo>
                  <a:lnTo>
                    <a:pt x="359804" y="273475"/>
                  </a:lnTo>
                  <a:lnTo>
                    <a:pt x="366444" y="275890"/>
                  </a:lnTo>
                  <a:lnTo>
                    <a:pt x="373689" y="287360"/>
                  </a:lnTo>
                  <a:lnTo>
                    <a:pt x="374896" y="296415"/>
                  </a:lnTo>
                  <a:lnTo>
                    <a:pt x="383348" y="299434"/>
                  </a:lnTo>
                  <a:lnTo>
                    <a:pt x="387574" y="295812"/>
                  </a:lnTo>
                  <a:lnTo>
                    <a:pt x="394818" y="307282"/>
                  </a:lnTo>
                  <a:lnTo>
                    <a:pt x="398440" y="307282"/>
                  </a:lnTo>
                  <a:lnTo>
                    <a:pt x="397233" y="299434"/>
                  </a:lnTo>
                  <a:lnTo>
                    <a:pt x="403873" y="298226"/>
                  </a:lnTo>
                  <a:lnTo>
                    <a:pt x="409910" y="298830"/>
                  </a:lnTo>
                  <a:lnTo>
                    <a:pt x="415344" y="303660"/>
                  </a:lnTo>
                  <a:lnTo>
                    <a:pt x="418966" y="303056"/>
                  </a:lnTo>
                  <a:lnTo>
                    <a:pt x="423796" y="306678"/>
                  </a:lnTo>
                  <a:lnTo>
                    <a:pt x="424399" y="311508"/>
                  </a:lnTo>
                  <a:lnTo>
                    <a:pt x="422588" y="315734"/>
                  </a:lnTo>
                  <a:lnTo>
                    <a:pt x="424399" y="320563"/>
                  </a:lnTo>
                  <a:lnTo>
                    <a:pt x="428625" y="322978"/>
                  </a:lnTo>
                  <a:lnTo>
                    <a:pt x="426210" y="328411"/>
                  </a:lnTo>
                  <a:lnTo>
                    <a:pt x="429229" y="331430"/>
                  </a:lnTo>
                  <a:lnTo>
                    <a:pt x="436473" y="327808"/>
                  </a:lnTo>
                  <a:lnTo>
                    <a:pt x="443717" y="333241"/>
                  </a:lnTo>
                  <a:lnTo>
                    <a:pt x="452169" y="342900"/>
                  </a:lnTo>
                  <a:lnTo>
                    <a:pt x="466658" y="345918"/>
                  </a:lnTo>
                  <a:lnTo>
                    <a:pt x="469073" y="341693"/>
                  </a:lnTo>
                  <a:lnTo>
                    <a:pt x="472695" y="350144"/>
                  </a:lnTo>
                  <a:lnTo>
                    <a:pt x="477525" y="350748"/>
                  </a:lnTo>
                  <a:lnTo>
                    <a:pt x="476317" y="361615"/>
                  </a:lnTo>
                  <a:lnTo>
                    <a:pt x="479336" y="368859"/>
                  </a:lnTo>
                  <a:lnTo>
                    <a:pt x="484165" y="367652"/>
                  </a:lnTo>
                  <a:lnTo>
                    <a:pt x="489598" y="368255"/>
                  </a:lnTo>
                  <a:lnTo>
                    <a:pt x="492617" y="366444"/>
                  </a:lnTo>
                  <a:lnTo>
                    <a:pt x="499258" y="367048"/>
                  </a:lnTo>
                  <a:lnTo>
                    <a:pt x="504691" y="361011"/>
                  </a:lnTo>
                  <a:lnTo>
                    <a:pt x="508917" y="363426"/>
                  </a:lnTo>
                  <a:lnTo>
                    <a:pt x="508313" y="371274"/>
                  </a:lnTo>
                  <a:lnTo>
                    <a:pt x="513746" y="370066"/>
                  </a:lnTo>
                  <a:lnTo>
                    <a:pt x="516765" y="366444"/>
                  </a:lnTo>
                  <a:lnTo>
                    <a:pt x="522198" y="365841"/>
                  </a:lnTo>
                  <a:lnTo>
                    <a:pt x="529443" y="370670"/>
                  </a:lnTo>
                  <a:lnTo>
                    <a:pt x="531857" y="370670"/>
                  </a:lnTo>
                  <a:lnTo>
                    <a:pt x="536083" y="366444"/>
                  </a:lnTo>
                  <a:lnTo>
                    <a:pt x="540913" y="363426"/>
                  </a:lnTo>
                  <a:lnTo>
                    <a:pt x="551779" y="361011"/>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79" name="Freeform: Shape 5178">
              <a:extLst>
                <a:ext uri="{FF2B5EF4-FFF2-40B4-BE49-F238E27FC236}">
                  <a16:creationId xmlns:a16="http://schemas.microsoft.com/office/drawing/2014/main" id="{9C021B98-5426-3F37-30F3-76A9A8340BFF}"/>
                </a:ext>
              </a:extLst>
            </p:cNvPr>
            <p:cNvSpPr/>
            <p:nvPr/>
          </p:nvSpPr>
          <p:spPr>
            <a:xfrm>
              <a:off x="7446022" y="1405408"/>
              <a:ext cx="712362" cy="656822"/>
            </a:xfrm>
            <a:custGeom>
              <a:avLst/>
              <a:gdLst>
                <a:gd name="connsiteX0" fmla="*/ 517368 w 712362"/>
                <a:gd name="connsiteY0" fmla="*/ 630260 h 656822"/>
                <a:gd name="connsiteX1" fmla="*/ 514350 w 712362"/>
                <a:gd name="connsiteY1" fmla="*/ 629052 h 656822"/>
                <a:gd name="connsiteX2" fmla="*/ 507709 w 712362"/>
                <a:gd name="connsiteY2" fmla="*/ 637504 h 656822"/>
                <a:gd name="connsiteX3" fmla="*/ 510728 w 712362"/>
                <a:gd name="connsiteY3" fmla="*/ 641126 h 656822"/>
                <a:gd name="connsiteX4" fmla="*/ 505294 w 712362"/>
                <a:gd name="connsiteY4" fmla="*/ 651993 h 656822"/>
                <a:gd name="connsiteX5" fmla="*/ 499861 w 712362"/>
                <a:gd name="connsiteY5" fmla="*/ 656823 h 656822"/>
                <a:gd name="connsiteX6" fmla="*/ 492617 w 712362"/>
                <a:gd name="connsiteY6" fmla="*/ 656823 h 656822"/>
                <a:gd name="connsiteX7" fmla="*/ 486580 w 712362"/>
                <a:gd name="connsiteY7" fmla="*/ 653200 h 656822"/>
                <a:gd name="connsiteX8" fmla="*/ 485373 w 712362"/>
                <a:gd name="connsiteY8" fmla="*/ 648371 h 656822"/>
                <a:gd name="connsiteX9" fmla="*/ 484165 w 712362"/>
                <a:gd name="connsiteY9" fmla="*/ 645956 h 656822"/>
                <a:gd name="connsiteX10" fmla="*/ 481750 w 712362"/>
                <a:gd name="connsiteY10" fmla="*/ 643541 h 656822"/>
                <a:gd name="connsiteX11" fmla="*/ 479939 w 712362"/>
                <a:gd name="connsiteY11" fmla="*/ 641730 h 656822"/>
                <a:gd name="connsiteX12" fmla="*/ 479336 w 712362"/>
                <a:gd name="connsiteY12" fmla="*/ 640523 h 656822"/>
                <a:gd name="connsiteX13" fmla="*/ 481750 w 712362"/>
                <a:gd name="connsiteY13" fmla="*/ 637504 h 656822"/>
                <a:gd name="connsiteX14" fmla="*/ 480543 w 712362"/>
                <a:gd name="connsiteY14" fmla="*/ 636900 h 656822"/>
                <a:gd name="connsiteX15" fmla="*/ 477524 w 712362"/>
                <a:gd name="connsiteY15" fmla="*/ 638108 h 656822"/>
                <a:gd name="connsiteX16" fmla="*/ 475110 w 712362"/>
                <a:gd name="connsiteY16" fmla="*/ 638108 h 656822"/>
                <a:gd name="connsiteX17" fmla="*/ 470884 w 712362"/>
                <a:gd name="connsiteY17" fmla="*/ 636297 h 656822"/>
                <a:gd name="connsiteX18" fmla="*/ 470884 w 712362"/>
                <a:gd name="connsiteY18" fmla="*/ 632071 h 656822"/>
                <a:gd name="connsiteX19" fmla="*/ 472091 w 712362"/>
                <a:gd name="connsiteY19" fmla="*/ 632675 h 656822"/>
                <a:gd name="connsiteX20" fmla="*/ 476921 w 712362"/>
                <a:gd name="connsiteY20" fmla="*/ 632071 h 656822"/>
                <a:gd name="connsiteX21" fmla="*/ 476921 w 712362"/>
                <a:gd name="connsiteY21" fmla="*/ 630260 h 656822"/>
                <a:gd name="connsiteX22" fmla="*/ 472695 w 712362"/>
                <a:gd name="connsiteY22" fmla="*/ 628449 h 656822"/>
                <a:gd name="connsiteX23" fmla="*/ 466054 w 712362"/>
                <a:gd name="connsiteY23" fmla="*/ 626638 h 656822"/>
                <a:gd name="connsiteX24" fmla="*/ 464243 w 712362"/>
                <a:gd name="connsiteY24" fmla="*/ 632675 h 656822"/>
                <a:gd name="connsiteX25" fmla="*/ 464243 w 712362"/>
                <a:gd name="connsiteY25" fmla="*/ 634486 h 656822"/>
                <a:gd name="connsiteX26" fmla="*/ 463639 w 712362"/>
                <a:gd name="connsiteY26" fmla="*/ 634486 h 656822"/>
                <a:gd name="connsiteX27" fmla="*/ 462432 w 712362"/>
                <a:gd name="connsiteY27" fmla="*/ 635089 h 656822"/>
                <a:gd name="connsiteX28" fmla="*/ 461828 w 712362"/>
                <a:gd name="connsiteY28" fmla="*/ 636297 h 656822"/>
                <a:gd name="connsiteX29" fmla="*/ 457602 w 712362"/>
                <a:gd name="connsiteY29" fmla="*/ 636297 h 656822"/>
                <a:gd name="connsiteX30" fmla="*/ 458810 w 712362"/>
                <a:gd name="connsiteY30" fmla="*/ 632675 h 656822"/>
                <a:gd name="connsiteX31" fmla="*/ 460017 w 712362"/>
                <a:gd name="connsiteY31" fmla="*/ 633882 h 656822"/>
                <a:gd name="connsiteX32" fmla="*/ 460621 w 712362"/>
                <a:gd name="connsiteY32" fmla="*/ 632675 h 656822"/>
                <a:gd name="connsiteX33" fmla="*/ 461225 w 712362"/>
                <a:gd name="connsiteY33" fmla="*/ 630260 h 656822"/>
                <a:gd name="connsiteX34" fmla="*/ 461225 w 712362"/>
                <a:gd name="connsiteY34" fmla="*/ 629052 h 656822"/>
                <a:gd name="connsiteX35" fmla="*/ 460017 w 712362"/>
                <a:gd name="connsiteY35" fmla="*/ 627241 h 656822"/>
                <a:gd name="connsiteX36" fmla="*/ 461225 w 712362"/>
                <a:gd name="connsiteY36" fmla="*/ 624827 h 656822"/>
                <a:gd name="connsiteX37" fmla="*/ 463036 w 712362"/>
                <a:gd name="connsiteY37" fmla="*/ 623619 h 656822"/>
                <a:gd name="connsiteX38" fmla="*/ 463036 w 712362"/>
                <a:gd name="connsiteY38" fmla="*/ 622412 h 656822"/>
                <a:gd name="connsiteX39" fmla="*/ 462432 w 712362"/>
                <a:gd name="connsiteY39" fmla="*/ 621204 h 656822"/>
                <a:gd name="connsiteX40" fmla="*/ 460017 w 712362"/>
                <a:gd name="connsiteY40" fmla="*/ 621204 h 656822"/>
                <a:gd name="connsiteX41" fmla="*/ 459413 w 712362"/>
                <a:gd name="connsiteY41" fmla="*/ 619393 h 656822"/>
                <a:gd name="connsiteX42" fmla="*/ 455791 w 712362"/>
                <a:gd name="connsiteY42" fmla="*/ 615771 h 656822"/>
                <a:gd name="connsiteX43" fmla="*/ 453376 w 712362"/>
                <a:gd name="connsiteY43" fmla="*/ 616375 h 656822"/>
                <a:gd name="connsiteX44" fmla="*/ 442510 w 712362"/>
                <a:gd name="connsiteY44" fmla="*/ 618790 h 656822"/>
                <a:gd name="connsiteX45" fmla="*/ 437680 w 712362"/>
                <a:gd name="connsiteY45" fmla="*/ 621808 h 656822"/>
                <a:gd name="connsiteX46" fmla="*/ 433455 w 712362"/>
                <a:gd name="connsiteY46" fmla="*/ 626034 h 656822"/>
                <a:gd name="connsiteX47" fmla="*/ 431040 w 712362"/>
                <a:gd name="connsiteY47" fmla="*/ 626034 h 656822"/>
                <a:gd name="connsiteX48" fmla="*/ 423795 w 712362"/>
                <a:gd name="connsiteY48" fmla="*/ 621204 h 656822"/>
                <a:gd name="connsiteX49" fmla="*/ 418362 w 712362"/>
                <a:gd name="connsiteY49" fmla="*/ 621808 h 656822"/>
                <a:gd name="connsiteX50" fmla="*/ 415344 w 712362"/>
                <a:gd name="connsiteY50" fmla="*/ 625430 h 656822"/>
                <a:gd name="connsiteX51" fmla="*/ 409910 w 712362"/>
                <a:gd name="connsiteY51" fmla="*/ 626638 h 656822"/>
                <a:gd name="connsiteX52" fmla="*/ 410514 w 712362"/>
                <a:gd name="connsiteY52" fmla="*/ 618790 h 656822"/>
                <a:gd name="connsiteX53" fmla="*/ 406288 w 712362"/>
                <a:gd name="connsiteY53" fmla="*/ 616375 h 656822"/>
                <a:gd name="connsiteX54" fmla="*/ 400855 w 712362"/>
                <a:gd name="connsiteY54" fmla="*/ 622412 h 656822"/>
                <a:gd name="connsiteX55" fmla="*/ 394214 w 712362"/>
                <a:gd name="connsiteY55" fmla="*/ 621808 h 656822"/>
                <a:gd name="connsiteX56" fmla="*/ 391196 w 712362"/>
                <a:gd name="connsiteY56" fmla="*/ 623619 h 656822"/>
                <a:gd name="connsiteX57" fmla="*/ 385762 w 712362"/>
                <a:gd name="connsiteY57" fmla="*/ 623016 h 656822"/>
                <a:gd name="connsiteX58" fmla="*/ 380933 w 712362"/>
                <a:gd name="connsiteY58" fmla="*/ 624223 h 656822"/>
                <a:gd name="connsiteX59" fmla="*/ 377914 w 712362"/>
                <a:gd name="connsiteY59" fmla="*/ 616979 h 656822"/>
                <a:gd name="connsiteX60" fmla="*/ 379122 w 712362"/>
                <a:gd name="connsiteY60" fmla="*/ 606112 h 656822"/>
                <a:gd name="connsiteX61" fmla="*/ 374292 w 712362"/>
                <a:gd name="connsiteY61" fmla="*/ 605508 h 656822"/>
                <a:gd name="connsiteX62" fmla="*/ 370670 w 712362"/>
                <a:gd name="connsiteY62" fmla="*/ 597057 h 656822"/>
                <a:gd name="connsiteX63" fmla="*/ 368255 w 712362"/>
                <a:gd name="connsiteY63" fmla="*/ 601282 h 656822"/>
                <a:gd name="connsiteX64" fmla="*/ 353766 w 712362"/>
                <a:gd name="connsiteY64" fmla="*/ 598264 h 656822"/>
                <a:gd name="connsiteX65" fmla="*/ 345315 w 712362"/>
                <a:gd name="connsiteY65" fmla="*/ 588605 h 656822"/>
                <a:gd name="connsiteX66" fmla="*/ 338070 w 712362"/>
                <a:gd name="connsiteY66" fmla="*/ 583171 h 656822"/>
                <a:gd name="connsiteX67" fmla="*/ 330826 w 712362"/>
                <a:gd name="connsiteY67" fmla="*/ 586794 h 656822"/>
                <a:gd name="connsiteX68" fmla="*/ 327808 w 712362"/>
                <a:gd name="connsiteY68" fmla="*/ 583775 h 656822"/>
                <a:gd name="connsiteX69" fmla="*/ 330222 w 712362"/>
                <a:gd name="connsiteY69" fmla="*/ 578342 h 656822"/>
                <a:gd name="connsiteX70" fmla="*/ 325997 w 712362"/>
                <a:gd name="connsiteY70" fmla="*/ 575927 h 656822"/>
                <a:gd name="connsiteX71" fmla="*/ 324185 w 712362"/>
                <a:gd name="connsiteY71" fmla="*/ 571098 h 656822"/>
                <a:gd name="connsiteX72" fmla="*/ 325997 w 712362"/>
                <a:gd name="connsiteY72" fmla="*/ 566872 h 656822"/>
                <a:gd name="connsiteX73" fmla="*/ 325393 w 712362"/>
                <a:gd name="connsiteY73" fmla="*/ 562042 h 656822"/>
                <a:gd name="connsiteX74" fmla="*/ 320563 w 712362"/>
                <a:gd name="connsiteY74" fmla="*/ 558420 h 656822"/>
                <a:gd name="connsiteX75" fmla="*/ 316941 w 712362"/>
                <a:gd name="connsiteY75" fmla="*/ 559024 h 656822"/>
                <a:gd name="connsiteX76" fmla="*/ 311508 w 712362"/>
                <a:gd name="connsiteY76" fmla="*/ 554194 h 656822"/>
                <a:gd name="connsiteX77" fmla="*/ 305471 w 712362"/>
                <a:gd name="connsiteY77" fmla="*/ 553590 h 656822"/>
                <a:gd name="connsiteX78" fmla="*/ 298830 w 712362"/>
                <a:gd name="connsiteY78" fmla="*/ 554798 h 656822"/>
                <a:gd name="connsiteX79" fmla="*/ 300037 w 712362"/>
                <a:gd name="connsiteY79" fmla="*/ 562646 h 656822"/>
                <a:gd name="connsiteX80" fmla="*/ 296415 w 712362"/>
                <a:gd name="connsiteY80" fmla="*/ 562646 h 656822"/>
                <a:gd name="connsiteX81" fmla="*/ 289171 w 712362"/>
                <a:gd name="connsiteY81" fmla="*/ 551176 h 656822"/>
                <a:gd name="connsiteX82" fmla="*/ 284945 w 712362"/>
                <a:gd name="connsiteY82" fmla="*/ 554798 h 656822"/>
                <a:gd name="connsiteX83" fmla="*/ 276493 w 712362"/>
                <a:gd name="connsiteY83" fmla="*/ 551779 h 656822"/>
                <a:gd name="connsiteX84" fmla="*/ 275286 w 712362"/>
                <a:gd name="connsiteY84" fmla="*/ 542724 h 656822"/>
                <a:gd name="connsiteX85" fmla="*/ 268042 w 712362"/>
                <a:gd name="connsiteY85" fmla="*/ 531253 h 656822"/>
                <a:gd name="connsiteX86" fmla="*/ 261401 w 712362"/>
                <a:gd name="connsiteY86" fmla="*/ 528839 h 656822"/>
                <a:gd name="connsiteX87" fmla="*/ 257779 w 712362"/>
                <a:gd name="connsiteY87" fmla="*/ 530650 h 656822"/>
                <a:gd name="connsiteX88" fmla="*/ 254760 w 712362"/>
                <a:gd name="connsiteY88" fmla="*/ 529442 h 656822"/>
                <a:gd name="connsiteX89" fmla="*/ 246308 w 712362"/>
                <a:gd name="connsiteY89" fmla="*/ 522802 h 656822"/>
                <a:gd name="connsiteX90" fmla="*/ 240271 w 712362"/>
                <a:gd name="connsiteY90" fmla="*/ 516161 h 656822"/>
                <a:gd name="connsiteX91" fmla="*/ 239668 w 712362"/>
                <a:gd name="connsiteY91" fmla="*/ 512539 h 656822"/>
                <a:gd name="connsiteX92" fmla="*/ 246308 w 712362"/>
                <a:gd name="connsiteY92" fmla="*/ 507709 h 656822"/>
                <a:gd name="connsiteX93" fmla="*/ 251742 w 712362"/>
                <a:gd name="connsiteY93" fmla="*/ 509520 h 656822"/>
                <a:gd name="connsiteX94" fmla="*/ 257779 w 712362"/>
                <a:gd name="connsiteY94" fmla="*/ 502880 h 656822"/>
                <a:gd name="connsiteX95" fmla="*/ 266834 w 712362"/>
                <a:gd name="connsiteY95" fmla="*/ 499258 h 656822"/>
                <a:gd name="connsiteX96" fmla="*/ 272871 w 712362"/>
                <a:gd name="connsiteY96" fmla="*/ 493824 h 656822"/>
                <a:gd name="connsiteX97" fmla="*/ 274682 w 712362"/>
                <a:gd name="connsiteY97" fmla="*/ 490202 h 656822"/>
                <a:gd name="connsiteX98" fmla="*/ 275890 w 712362"/>
                <a:gd name="connsiteY98" fmla="*/ 482354 h 656822"/>
                <a:gd name="connsiteX99" fmla="*/ 268645 w 712362"/>
                <a:gd name="connsiteY99" fmla="*/ 481750 h 656822"/>
                <a:gd name="connsiteX100" fmla="*/ 248119 w 712362"/>
                <a:gd name="connsiteY100" fmla="*/ 475713 h 656822"/>
                <a:gd name="connsiteX101" fmla="*/ 239668 w 712362"/>
                <a:gd name="connsiteY101" fmla="*/ 470280 h 656822"/>
                <a:gd name="connsiteX102" fmla="*/ 233027 w 712362"/>
                <a:gd name="connsiteY102" fmla="*/ 470280 h 656822"/>
                <a:gd name="connsiteX103" fmla="*/ 222161 w 712362"/>
                <a:gd name="connsiteY103" fmla="*/ 460621 h 656822"/>
                <a:gd name="connsiteX104" fmla="*/ 217935 w 712362"/>
                <a:gd name="connsiteY104" fmla="*/ 459414 h 656822"/>
                <a:gd name="connsiteX105" fmla="*/ 208879 w 712362"/>
                <a:gd name="connsiteY105" fmla="*/ 452773 h 656822"/>
                <a:gd name="connsiteX106" fmla="*/ 199220 w 712362"/>
                <a:gd name="connsiteY106" fmla="*/ 442510 h 656822"/>
                <a:gd name="connsiteX107" fmla="*/ 195598 w 712362"/>
                <a:gd name="connsiteY107" fmla="*/ 436473 h 656822"/>
                <a:gd name="connsiteX108" fmla="*/ 194994 w 712362"/>
                <a:gd name="connsiteY108" fmla="*/ 426814 h 656822"/>
                <a:gd name="connsiteX109" fmla="*/ 190768 w 712362"/>
                <a:gd name="connsiteY109" fmla="*/ 414740 h 656822"/>
                <a:gd name="connsiteX110" fmla="*/ 177487 w 712362"/>
                <a:gd name="connsiteY110" fmla="*/ 409910 h 656822"/>
                <a:gd name="connsiteX111" fmla="*/ 175072 w 712362"/>
                <a:gd name="connsiteY111" fmla="*/ 407496 h 656822"/>
                <a:gd name="connsiteX112" fmla="*/ 169639 w 712362"/>
                <a:gd name="connsiteY112" fmla="*/ 406892 h 656822"/>
                <a:gd name="connsiteX113" fmla="*/ 158772 w 712362"/>
                <a:gd name="connsiteY113" fmla="*/ 402062 h 656822"/>
                <a:gd name="connsiteX114" fmla="*/ 152735 w 712362"/>
                <a:gd name="connsiteY114" fmla="*/ 411118 h 656822"/>
                <a:gd name="connsiteX115" fmla="*/ 137643 w 712362"/>
                <a:gd name="connsiteY115" fmla="*/ 423795 h 656822"/>
                <a:gd name="connsiteX116" fmla="*/ 135832 w 712362"/>
                <a:gd name="connsiteY116" fmla="*/ 420777 h 656822"/>
                <a:gd name="connsiteX117" fmla="*/ 129795 w 712362"/>
                <a:gd name="connsiteY117" fmla="*/ 422588 h 656822"/>
                <a:gd name="connsiteX118" fmla="*/ 124361 w 712362"/>
                <a:gd name="connsiteY118" fmla="*/ 429832 h 656822"/>
                <a:gd name="connsiteX119" fmla="*/ 118928 w 712362"/>
                <a:gd name="connsiteY119" fmla="*/ 430436 h 656822"/>
                <a:gd name="connsiteX120" fmla="*/ 117721 w 712362"/>
                <a:gd name="connsiteY120" fmla="*/ 434662 h 656822"/>
                <a:gd name="connsiteX121" fmla="*/ 112288 w 712362"/>
                <a:gd name="connsiteY121" fmla="*/ 440699 h 656822"/>
                <a:gd name="connsiteX122" fmla="*/ 108665 w 712362"/>
                <a:gd name="connsiteY122" fmla="*/ 442510 h 656822"/>
                <a:gd name="connsiteX123" fmla="*/ 106251 w 712362"/>
                <a:gd name="connsiteY123" fmla="*/ 448547 h 656822"/>
                <a:gd name="connsiteX124" fmla="*/ 102025 w 712362"/>
                <a:gd name="connsiteY124" fmla="*/ 447943 h 656822"/>
                <a:gd name="connsiteX125" fmla="*/ 99006 w 712362"/>
                <a:gd name="connsiteY125" fmla="*/ 450358 h 656822"/>
                <a:gd name="connsiteX126" fmla="*/ 99006 w 712362"/>
                <a:gd name="connsiteY126" fmla="*/ 455188 h 656822"/>
                <a:gd name="connsiteX127" fmla="*/ 96592 w 712362"/>
                <a:gd name="connsiteY127" fmla="*/ 460017 h 656822"/>
                <a:gd name="connsiteX128" fmla="*/ 85725 w 712362"/>
                <a:gd name="connsiteY128" fmla="*/ 459414 h 656822"/>
                <a:gd name="connsiteX129" fmla="*/ 86932 w 712362"/>
                <a:gd name="connsiteY129" fmla="*/ 452169 h 656822"/>
                <a:gd name="connsiteX130" fmla="*/ 79688 w 712362"/>
                <a:gd name="connsiteY130" fmla="*/ 450962 h 656822"/>
                <a:gd name="connsiteX131" fmla="*/ 80292 w 712362"/>
                <a:gd name="connsiteY131" fmla="*/ 447943 h 656822"/>
                <a:gd name="connsiteX132" fmla="*/ 85121 w 712362"/>
                <a:gd name="connsiteY132" fmla="*/ 444925 h 656822"/>
                <a:gd name="connsiteX133" fmla="*/ 85121 w 712362"/>
                <a:gd name="connsiteY133" fmla="*/ 438284 h 656822"/>
                <a:gd name="connsiteX134" fmla="*/ 82706 w 712362"/>
                <a:gd name="connsiteY134" fmla="*/ 431643 h 656822"/>
                <a:gd name="connsiteX135" fmla="*/ 79084 w 712362"/>
                <a:gd name="connsiteY135" fmla="*/ 428021 h 656822"/>
                <a:gd name="connsiteX136" fmla="*/ 77877 w 712362"/>
                <a:gd name="connsiteY136" fmla="*/ 421381 h 656822"/>
                <a:gd name="connsiteX137" fmla="*/ 73047 w 712362"/>
                <a:gd name="connsiteY137" fmla="*/ 421984 h 656822"/>
                <a:gd name="connsiteX138" fmla="*/ 69425 w 712362"/>
                <a:gd name="connsiteY138" fmla="*/ 425003 h 656822"/>
                <a:gd name="connsiteX139" fmla="*/ 63992 w 712362"/>
                <a:gd name="connsiteY139" fmla="*/ 424399 h 656822"/>
                <a:gd name="connsiteX140" fmla="*/ 56144 w 712362"/>
                <a:gd name="connsiteY140" fmla="*/ 431643 h 656822"/>
                <a:gd name="connsiteX141" fmla="*/ 53125 w 712362"/>
                <a:gd name="connsiteY141" fmla="*/ 432247 h 656822"/>
                <a:gd name="connsiteX142" fmla="*/ 47088 w 712362"/>
                <a:gd name="connsiteY142" fmla="*/ 429229 h 656822"/>
                <a:gd name="connsiteX143" fmla="*/ 48296 w 712362"/>
                <a:gd name="connsiteY143" fmla="*/ 425003 h 656822"/>
                <a:gd name="connsiteX144" fmla="*/ 40448 w 712362"/>
                <a:gd name="connsiteY144" fmla="*/ 420777 h 656822"/>
                <a:gd name="connsiteX145" fmla="*/ 42259 w 712362"/>
                <a:gd name="connsiteY145" fmla="*/ 416551 h 656822"/>
                <a:gd name="connsiteX146" fmla="*/ 41051 w 712362"/>
                <a:gd name="connsiteY146" fmla="*/ 414136 h 656822"/>
                <a:gd name="connsiteX147" fmla="*/ 41655 w 712362"/>
                <a:gd name="connsiteY147" fmla="*/ 404477 h 656822"/>
                <a:gd name="connsiteX148" fmla="*/ 36825 w 712362"/>
                <a:gd name="connsiteY148" fmla="*/ 398440 h 656822"/>
                <a:gd name="connsiteX149" fmla="*/ 34411 w 712362"/>
                <a:gd name="connsiteY149" fmla="*/ 388177 h 656822"/>
                <a:gd name="connsiteX150" fmla="*/ 28977 w 712362"/>
                <a:gd name="connsiteY150" fmla="*/ 385159 h 656822"/>
                <a:gd name="connsiteX151" fmla="*/ 32600 w 712362"/>
                <a:gd name="connsiteY151" fmla="*/ 376707 h 656822"/>
                <a:gd name="connsiteX152" fmla="*/ 35014 w 712362"/>
                <a:gd name="connsiteY152" fmla="*/ 374292 h 656822"/>
                <a:gd name="connsiteX153" fmla="*/ 31996 w 712362"/>
                <a:gd name="connsiteY153" fmla="*/ 368859 h 656822"/>
                <a:gd name="connsiteX154" fmla="*/ 36825 w 712362"/>
                <a:gd name="connsiteY154" fmla="*/ 363426 h 656822"/>
                <a:gd name="connsiteX155" fmla="*/ 36825 w 712362"/>
                <a:gd name="connsiteY155" fmla="*/ 354974 h 656822"/>
                <a:gd name="connsiteX156" fmla="*/ 39240 w 712362"/>
                <a:gd name="connsiteY156" fmla="*/ 349541 h 656822"/>
                <a:gd name="connsiteX157" fmla="*/ 43466 w 712362"/>
                <a:gd name="connsiteY157" fmla="*/ 345919 h 656822"/>
                <a:gd name="connsiteX158" fmla="*/ 40448 w 712362"/>
                <a:gd name="connsiteY158" fmla="*/ 342296 h 656822"/>
                <a:gd name="connsiteX159" fmla="*/ 45881 w 712362"/>
                <a:gd name="connsiteY159" fmla="*/ 329619 h 656822"/>
                <a:gd name="connsiteX160" fmla="*/ 53125 w 712362"/>
                <a:gd name="connsiteY160" fmla="*/ 330826 h 656822"/>
                <a:gd name="connsiteX161" fmla="*/ 60370 w 712362"/>
                <a:gd name="connsiteY161" fmla="*/ 321771 h 656822"/>
                <a:gd name="connsiteX162" fmla="*/ 63992 w 712362"/>
                <a:gd name="connsiteY162" fmla="*/ 314526 h 656822"/>
                <a:gd name="connsiteX163" fmla="*/ 68821 w 712362"/>
                <a:gd name="connsiteY163" fmla="*/ 309093 h 656822"/>
                <a:gd name="connsiteX164" fmla="*/ 70632 w 712362"/>
                <a:gd name="connsiteY164" fmla="*/ 301849 h 656822"/>
                <a:gd name="connsiteX165" fmla="*/ 75462 w 712362"/>
                <a:gd name="connsiteY165" fmla="*/ 296415 h 656822"/>
                <a:gd name="connsiteX166" fmla="*/ 73047 w 712362"/>
                <a:gd name="connsiteY166" fmla="*/ 292190 h 656822"/>
                <a:gd name="connsiteX167" fmla="*/ 63388 w 712362"/>
                <a:gd name="connsiteY167" fmla="*/ 287964 h 656822"/>
                <a:gd name="connsiteX168" fmla="*/ 62181 w 712362"/>
                <a:gd name="connsiteY168" fmla="*/ 289171 h 656822"/>
                <a:gd name="connsiteX169" fmla="*/ 51314 w 712362"/>
                <a:gd name="connsiteY169" fmla="*/ 284341 h 656822"/>
                <a:gd name="connsiteX170" fmla="*/ 38637 w 712362"/>
                <a:gd name="connsiteY170" fmla="*/ 275890 h 656822"/>
                <a:gd name="connsiteX171" fmla="*/ 30185 w 712362"/>
                <a:gd name="connsiteY171" fmla="*/ 272871 h 656822"/>
                <a:gd name="connsiteX172" fmla="*/ 27770 w 712362"/>
                <a:gd name="connsiteY172" fmla="*/ 269853 h 656822"/>
                <a:gd name="connsiteX173" fmla="*/ 22940 w 712362"/>
                <a:gd name="connsiteY173" fmla="*/ 261401 h 656822"/>
                <a:gd name="connsiteX174" fmla="*/ 20526 w 712362"/>
                <a:gd name="connsiteY174" fmla="*/ 261401 h 656822"/>
                <a:gd name="connsiteX175" fmla="*/ 15092 w 712362"/>
                <a:gd name="connsiteY175" fmla="*/ 255364 h 656822"/>
                <a:gd name="connsiteX176" fmla="*/ 0 w 712362"/>
                <a:gd name="connsiteY176" fmla="*/ 257175 h 656822"/>
                <a:gd name="connsiteX177" fmla="*/ 0 w 712362"/>
                <a:gd name="connsiteY177" fmla="*/ 254156 h 656822"/>
                <a:gd name="connsiteX178" fmla="*/ 8452 w 712362"/>
                <a:gd name="connsiteY178" fmla="*/ 249327 h 656822"/>
                <a:gd name="connsiteX179" fmla="*/ 13885 w 712362"/>
                <a:gd name="connsiteY179" fmla="*/ 249327 h 656822"/>
                <a:gd name="connsiteX180" fmla="*/ 15696 w 712362"/>
                <a:gd name="connsiteY180" fmla="*/ 245705 h 656822"/>
                <a:gd name="connsiteX181" fmla="*/ 20526 w 712362"/>
                <a:gd name="connsiteY181" fmla="*/ 246308 h 656822"/>
                <a:gd name="connsiteX182" fmla="*/ 30788 w 712362"/>
                <a:gd name="connsiteY182" fmla="*/ 239668 h 656822"/>
                <a:gd name="connsiteX183" fmla="*/ 32600 w 712362"/>
                <a:gd name="connsiteY183" fmla="*/ 239668 h 656822"/>
                <a:gd name="connsiteX184" fmla="*/ 42259 w 712362"/>
                <a:gd name="connsiteY184" fmla="*/ 233027 h 656822"/>
                <a:gd name="connsiteX185" fmla="*/ 48899 w 712362"/>
                <a:gd name="connsiteY185" fmla="*/ 231216 h 656822"/>
                <a:gd name="connsiteX186" fmla="*/ 51314 w 712362"/>
                <a:gd name="connsiteY186" fmla="*/ 225179 h 656822"/>
                <a:gd name="connsiteX187" fmla="*/ 50107 w 712362"/>
                <a:gd name="connsiteY187" fmla="*/ 219746 h 656822"/>
                <a:gd name="connsiteX188" fmla="*/ 44674 w 712362"/>
                <a:gd name="connsiteY188" fmla="*/ 220349 h 656822"/>
                <a:gd name="connsiteX189" fmla="*/ 39240 w 712362"/>
                <a:gd name="connsiteY189" fmla="*/ 217331 h 656822"/>
                <a:gd name="connsiteX190" fmla="*/ 35014 w 712362"/>
                <a:gd name="connsiteY190" fmla="*/ 208275 h 656822"/>
                <a:gd name="connsiteX191" fmla="*/ 39844 w 712362"/>
                <a:gd name="connsiteY191" fmla="*/ 208879 h 656822"/>
                <a:gd name="connsiteX192" fmla="*/ 39844 w 712362"/>
                <a:gd name="connsiteY192" fmla="*/ 205257 h 656822"/>
                <a:gd name="connsiteX193" fmla="*/ 43466 w 712362"/>
                <a:gd name="connsiteY193" fmla="*/ 200427 h 656822"/>
                <a:gd name="connsiteX194" fmla="*/ 41655 w 712362"/>
                <a:gd name="connsiteY194" fmla="*/ 194390 h 656822"/>
                <a:gd name="connsiteX195" fmla="*/ 35014 w 712362"/>
                <a:gd name="connsiteY195" fmla="*/ 189561 h 656822"/>
                <a:gd name="connsiteX196" fmla="*/ 36825 w 712362"/>
                <a:gd name="connsiteY196" fmla="*/ 183524 h 656822"/>
                <a:gd name="connsiteX197" fmla="*/ 29581 w 712362"/>
                <a:gd name="connsiteY197" fmla="*/ 175072 h 656822"/>
                <a:gd name="connsiteX198" fmla="*/ 27166 w 712362"/>
                <a:gd name="connsiteY198" fmla="*/ 175072 h 656822"/>
                <a:gd name="connsiteX199" fmla="*/ 25959 w 712362"/>
                <a:gd name="connsiteY199" fmla="*/ 169639 h 656822"/>
                <a:gd name="connsiteX200" fmla="*/ 28977 w 712362"/>
                <a:gd name="connsiteY200" fmla="*/ 167224 h 656822"/>
                <a:gd name="connsiteX201" fmla="*/ 31996 w 712362"/>
                <a:gd name="connsiteY201" fmla="*/ 159980 h 656822"/>
                <a:gd name="connsiteX202" fmla="*/ 37429 w 712362"/>
                <a:gd name="connsiteY202" fmla="*/ 153339 h 656822"/>
                <a:gd name="connsiteX203" fmla="*/ 35014 w 712362"/>
                <a:gd name="connsiteY203" fmla="*/ 149717 h 656822"/>
                <a:gd name="connsiteX204" fmla="*/ 37429 w 712362"/>
                <a:gd name="connsiteY204" fmla="*/ 142472 h 656822"/>
                <a:gd name="connsiteX205" fmla="*/ 41655 w 712362"/>
                <a:gd name="connsiteY205" fmla="*/ 146698 h 656822"/>
                <a:gd name="connsiteX206" fmla="*/ 45277 w 712362"/>
                <a:gd name="connsiteY206" fmla="*/ 144887 h 656822"/>
                <a:gd name="connsiteX207" fmla="*/ 45881 w 712362"/>
                <a:gd name="connsiteY207" fmla="*/ 138850 h 656822"/>
                <a:gd name="connsiteX208" fmla="*/ 48899 w 712362"/>
                <a:gd name="connsiteY208" fmla="*/ 135228 h 656822"/>
                <a:gd name="connsiteX209" fmla="*/ 47692 w 712362"/>
                <a:gd name="connsiteY209" fmla="*/ 132210 h 656822"/>
                <a:gd name="connsiteX210" fmla="*/ 37429 w 712362"/>
                <a:gd name="connsiteY210" fmla="*/ 132813 h 656822"/>
                <a:gd name="connsiteX211" fmla="*/ 35014 w 712362"/>
                <a:gd name="connsiteY211" fmla="*/ 126173 h 656822"/>
                <a:gd name="connsiteX212" fmla="*/ 35618 w 712362"/>
                <a:gd name="connsiteY212" fmla="*/ 123154 h 656822"/>
                <a:gd name="connsiteX213" fmla="*/ 39240 w 712362"/>
                <a:gd name="connsiteY213" fmla="*/ 119532 h 656822"/>
                <a:gd name="connsiteX214" fmla="*/ 48296 w 712362"/>
                <a:gd name="connsiteY214" fmla="*/ 121343 h 656822"/>
                <a:gd name="connsiteX215" fmla="*/ 50711 w 712362"/>
                <a:gd name="connsiteY215" fmla="*/ 115910 h 656822"/>
                <a:gd name="connsiteX216" fmla="*/ 53729 w 712362"/>
                <a:gd name="connsiteY216" fmla="*/ 112891 h 656822"/>
                <a:gd name="connsiteX217" fmla="*/ 50107 w 712362"/>
                <a:gd name="connsiteY217" fmla="*/ 101421 h 656822"/>
                <a:gd name="connsiteX218" fmla="*/ 53729 w 712362"/>
                <a:gd name="connsiteY218" fmla="*/ 95988 h 656822"/>
                <a:gd name="connsiteX219" fmla="*/ 57955 w 712362"/>
                <a:gd name="connsiteY219" fmla="*/ 94780 h 656822"/>
                <a:gd name="connsiteX220" fmla="*/ 59766 w 712362"/>
                <a:gd name="connsiteY220" fmla="*/ 87536 h 656822"/>
                <a:gd name="connsiteX221" fmla="*/ 65199 w 712362"/>
                <a:gd name="connsiteY221" fmla="*/ 83914 h 656822"/>
                <a:gd name="connsiteX222" fmla="*/ 65199 w 712362"/>
                <a:gd name="connsiteY222" fmla="*/ 80895 h 656822"/>
                <a:gd name="connsiteX223" fmla="*/ 70029 w 712362"/>
                <a:gd name="connsiteY223" fmla="*/ 76066 h 656822"/>
                <a:gd name="connsiteX224" fmla="*/ 72444 w 712362"/>
                <a:gd name="connsiteY224" fmla="*/ 76670 h 656822"/>
                <a:gd name="connsiteX225" fmla="*/ 80895 w 712362"/>
                <a:gd name="connsiteY225" fmla="*/ 71236 h 656822"/>
                <a:gd name="connsiteX226" fmla="*/ 83914 w 712362"/>
                <a:gd name="connsiteY226" fmla="*/ 74255 h 656822"/>
                <a:gd name="connsiteX227" fmla="*/ 88743 w 712362"/>
                <a:gd name="connsiteY227" fmla="*/ 73651 h 656822"/>
                <a:gd name="connsiteX228" fmla="*/ 91762 w 712362"/>
                <a:gd name="connsiteY228" fmla="*/ 76066 h 656822"/>
                <a:gd name="connsiteX229" fmla="*/ 95988 w 712362"/>
                <a:gd name="connsiteY229" fmla="*/ 69425 h 656822"/>
                <a:gd name="connsiteX230" fmla="*/ 101421 w 712362"/>
                <a:gd name="connsiteY230" fmla="*/ 67614 h 656822"/>
                <a:gd name="connsiteX231" fmla="*/ 109269 w 712362"/>
                <a:gd name="connsiteY231" fmla="*/ 67614 h 656822"/>
                <a:gd name="connsiteX232" fmla="*/ 114702 w 712362"/>
                <a:gd name="connsiteY232" fmla="*/ 62784 h 656822"/>
                <a:gd name="connsiteX233" fmla="*/ 117721 w 712362"/>
                <a:gd name="connsiteY233" fmla="*/ 62181 h 656822"/>
                <a:gd name="connsiteX234" fmla="*/ 120739 w 712362"/>
                <a:gd name="connsiteY234" fmla="*/ 58559 h 656822"/>
                <a:gd name="connsiteX235" fmla="*/ 125569 w 712362"/>
                <a:gd name="connsiteY235" fmla="*/ 58559 h 656822"/>
                <a:gd name="connsiteX236" fmla="*/ 127984 w 712362"/>
                <a:gd name="connsiteY236" fmla="*/ 60370 h 656822"/>
                <a:gd name="connsiteX237" fmla="*/ 132813 w 712362"/>
                <a:gd name="connsiteY237" fmla="*/ 56748 h 656822"/>
                <a:gd name="connsiteX238" fmla="*/ 138247 w 712362"/>
                <a:gd name="connsiteY238" fmla="*/ 57351 h 656822"/>
                <a:gd name="connsiteX239" fmla="*/ 145491 w 712362"/>
                <a:gd name="connsiteY239" fmla="*/ 48899 h 656822"/>
                <a:gd name="connsiteX240" fmla="*/ 150321 w 712362"/>
                <a:gd name="connsiteY240" fmla="*/ 50107 h 656822"/>
                <a:gd name="connsiteX241" fmla="*/ 151528 w 712362"/>
                <a:gd name="connsiteY241" fmla="*/ 44674 h 656822"/>
                <a:gd name="connsiteX242" fmla="*/ 155150 w 712362"/>
                <a:gd name="connsiteY242" fmla="*/ 45277 h 656822"/>
                <a:gd name="connsiteX243" fmla="*/ 163602 w 712362"/>
                <a:gd name="connsiteY243" fmla="*/ 44070 h 656822"/>
                <a:gd name="connsiteX244" fmla="*/ 166017 w 712362"/>
                <a:gd name="connsiteY244" fmla="*/ 44674 h 656822"/>
                <a:gd name="connsiteX245" fmla="*/ 170846 w 712362"/>
                <a:gd name="connsiteY245" fmla="*/ 50711 h 656822"/>
                <a:gd name="connsiteX246" fmla="*/ 176279 w 712362"/>
                <a:gd name="connsiteY246" fmla="*/ 51314 h 656822"/>
                <a:gd name="connsiteX247" fmla="*/ 181713 w 712362"/>
                <a:gd name="connsiteY247" fmla="*/ 55540 h 656822"/>
                <a:gd name="connsiteX248" fmla="*/ 186542 w 712362"/>
                <a:gd name="connsiteY248" fmla="*/ 60973 h 656822"/>
                <a:gd name="connsiteX249" fmla="*/ 187146 w 712362"/>
                <a:gd name="connsiteY249" fmla="*/ 65199 h 656822"/>
                <a:gd name="connsiteX250" fmla="*/ 201031 w 712362"/>
                <a:gd name="connsiteY250" fmla="*/ 64596 h 656822"/>
                <a:gd name="connsiteX251" fmla="*/ 207068 w 712362"/>
                <a:gd name="connsiteY251" fmla="*/ 57955 h 656822"/>
                <a:gd name="connsiteX252" fmla="*/ 213709 w 712362"/>
                <a:gd name="connsiteY252" fmla="*/ 57351 h 656822"/>
                <a:gd name="connsiteX253" fmla="*/ 220953 w 712362"/>
                <a:gd name="connsiteY253" fmla="*/ 60973 h 656822"/>
                <a:gd name="connsiteX254" fmla="*/ 223972 w 712362"/>
                <a:gd name="connsiteY254" fmla="*/ 66407 h 656822"/>
                <a:gd name="connsiteX255" fmla="*/ 229405 w 712362"/>
                <a:gd name="connsiteY255" fmla="*/ 65199 h 656822"/>
                <a:gd name="connsiteX256" fmla="*/ 233631 w 712362"/>
                <a:gd name="connsiteY256" fmla="*/ 67010 h 656822"/>
                <a:gd name="connsiteX257" fmla="*/ 244497 w 712362"/>
                <a:gd name="connsiteY257" fmla="*/ 67614 h 656822"/>
                <a:gd name="connsiteX258" fmla="*/ 254156 w 712362"/>
                <a:gd name="connsiteY258" fmla="*/ 64596 h 656822"/>
                <a:gd name="connsiteX259" fmla="*/ 255364 w 712362"/>
                <a:gd name="connsiteY259" fmla="*/ 71236 h 656822"/>
                <a:gd name="connsiteX260" fmla="*/ 258986 w 712362"/>
                <a:gd name="connsiteY260" fmla="*/ 78481 h 656822"/>
                <a:gd name="connsiteX261" fmla="*/ 268042 w 712362"/>
                <a:gd name="connsiteY261" fmla="*/ 86932 h 656822"/>
                <a:gd name="connsiteX262" fmla="*/ 271664 w 712362"/>
                <a:gd name="connsiteY262" fmla="*/ 89347 h 656822"/>
                <a:gd name="connsiteX263" fmla="*/ 276493 w 712362"/>
                <a:gd name="connsiteY263" fmla="*/ 86329 h 656822"/>
                <a:gd name="connsiteX264" fmla="*/ 284341 w 712362"/>
                <a:gd name="connsiteY264" fmla="*/ 88743 h 656822"/>
                <a:gd name="connsiteX265" fmla="*/ 289171 w 712362"/>
                <a:gd name="connsiteY265" fmla="*/ 86329 h 656822"/>
                <a:gd name="connsiteX266" fmla="*/ 295812 w 712362"/>
                <a:gd name="connsiteY266" fmla="*/ 85725 h 656822"/>
                <a:gd name="connsiteX267" fmla="*/ 291586 w 712362"/>
                <a:gd name="connsiteY267" fmla="*/ 79084 h 656822"/>
                <a:gd name="connsiteX268" fmla="*/ 290378 w 712362"/>
                <a:gd name="connsiteY268" fmla="*/ 70029 h 656822"/>
                <a:gd name="connsiteX269" fmla="*/ 284945 w 712362"/>
                <a:gd name="connsiteY269" fmla="*/ 67614 h 656822"/>
                <a:gd name="connsiteX270" fmla="*/ 283134 w 712362"/>
                <a:gd name="connsiteY270" fmla="*/ 60370 h 656822"/>
                <a:gd name="connsiteX271" fmla="*/ 277701 w 712362"/>
                <a:gd name="connsiteY271" fmla="*/ 57955 h 656822"/>
                <a:gd name="connsiteX272" fmla="*/ 277097 w 712362"/>
                <a:gd name="connsiteY272" fmla="*/ 51918 h 656822"/>
                <a:gd name="connsiteX273" fmla="*/ 278908 w 712362"/>
                <a:gd name="connsiteY273" fmla="*/ 50107 h 656822"/>
                <a:gd name="connsiteX274" fmla="*/ 281926 w 712362"/>
                <a:gd name="connsiteY274" fmla="*/ 32600 h 656822"/>
                <a:gd name="connsiteX275" fmla="*/ 292189 w 712362"/>
                <a:gd name="connsiteY275" fmla="*/ 28374 h 656822"/>
                <a:gd name="connsiteX276" fmla="*/ 294604 w 712362"/>
                <a:gd name="connsiteY276" fmla="*/ 25355 h 656822"/>
                <a:gd name="connsiteX277" fmla="*/ 297623 w 712362"/>
                <a:gd name="connsiteY277" fmla="*/ 17507 h 656822"/>
                <a:gd name="connsiteX278" fmla="*/ 303056 w 712362"/>
                <a:gd name="connsiteY278" fmla="*/ 10867 h 656822"/>
                <a:gd name="connsiteX279" fmla="*/ 303660 w 712362"/>
                <a:gd name="connsiteY279" fmla="*/ 3622 h 656822"/>
                <a:gd name="connsiteX280" fmla="*/ 307886 w 712362"/>
                <a:gd name="connsiteY280" fmla="*/ 0 h 656822"/>
                <a:gd name="connsiteX281" fmla="*/ 312111 w 712362"/>
                <a:gd name="connsiteY281" fmla="*/ 3622 h 656822"/>
                <a:gd name="connsiteX282" fmla="*/ 322978 w 712362"/>
                <a:gd name="connsiteY282" fmla="*/ 8452 h 656822"/>
                <a:gd name="connsiteX283" fmla="*/ 330222 w 712362"/>
                <a:gd name="connsiteY283" fmla="*/ 18111 h 656822"/>
                <a:gd name="connsiteX284" fmla="*/ 332637 w 712362"/>
                <a:gd name="connsiteY284" fmla="*/ 24148 h 656822"/>
                <a:gd name="connsiteX285" fmla="*/ 341692 w 712362"/>
                <a:gd name="connsiteY285" fmla="*/ 32600 h 656822"/>
                <a:gd name="connsiteX286" fmla="*/ 341692 w 712362"/>
                <a:gd name="connsiteY286" fmla="*/ 36825 h 656822"/>
                <a:gd name="connsiteX287" fmla="*/ 347126 w 712362"/>
                <a:gd name="connsiteY287" fmla="*/ 42862 h 656822"/>
                <a:gd name="connsiteX288" fmla="*/ 344711 w 712362"/>
                <a:gd name="connsiteY288" fmla="*/ 49503 h 656822"/>
                <a:gd name="connsiteX289" fmla="*/ 344711 w 712362"/>
                <a:gd name="connsiteY289" fmla="*/ 53125 h 656822"/>
                <a:gd name="connsiteX290" fmla="*/ 350144 w 712362"/>
                <a:gd name="connsiteY290" fmla="*/ 54936 h 656822"/>
                <a:gd name="connsiteX291" fmla="*/ 355578 w 712362"/>
                <a:gd name="connsiteY291" fmla="*/ 67010 h 656822"/>
                <a:gd name="connsiteX292" fmla="*/ 354370 w 712362"/>
                <a:gd name="connsiteY292" fmla="*/ 70633 h 656822"/>
                <a:gd name="connsiteX293" fmla="*/ 357992 w 712362"/>
                <a:gd name="connsiteY293" fmla="*/ 78481 h 656822"/>
                <a:gd name="connsiteX294" fmla="*/ 363426 w 712362"/>
                <a:gd name="connsiteY294" fmla="*/ 82706 h 656822"/>
                <a:gd name="connsiteX295" fmla="*/ 374896 w 712362"/>
                <a:gd name="connsiteY295" fmla="*/ 85725 h 656822"/>
                <a:gd name="connsiteX296" fmla="*/ 376707 w 712362"/>
                <a:gd name="connsiteY296" fmla="*/ 94177 h 656822"/>
                <a:gd name="connsiteX297" fmla="*/ 379726 w 712362"/>
                <a:gd name="connsiteY297" fmla="*/ 95384 h 656822"/>
                <a:gd name="connsiteX298" fmla="*/ 381537 w 712362"/>
                <a:gd name="connsiteY298" fmla="*/ 105043 h 656822"/>
                <a:gd name="connsiteX299" fmla="*/ 398440 w 712362"/>
                <a:gd name="connsiteY299" fmla="*/ 104440 h 656822"/>
                <a:gd name="connsiteX300" fmla="*/ 400251 w 712362"/>
                <a:gd name="connsiteY300" fmla="*/ 108665 h 656822"/>
                <a:gd name="connsiteX301" fmla="*/ 406892 w 712362"/>
                <a:gd name="connsiteY301" fmla="*/ 116514 h 656822"/>
                <a:gd name="connsiteX302" fmla="*/ 405684 w 712362"/>
                <a:gd name="connsiteY302" fmla="*/ 120136 h 656822"/>
                <a:gd name="connsiteX303" fmla="*/ 416551 w 712362"/>
                <a:gd name="connsiteY303" fmla="*/ 127380 h 656822"/>
                <a:gd name="connsiteX304" fmla="*/ 425003 w 712362"/>
                <a:gd name="connsiteY304" fmla="*/ 122551 h 656822"/>
                <a:gd name="connsiteX305" fmla="*/ 429832 w 712362"/>
                <a:gd name="connsiteY305" fmla="*/ 121343 h 656822"/>
                <a:gd name="connsiteX306" fmla="*/ 431040 w 712362"/>
                <a:gd name="connsiteY306" fmla="*/ 117721 h 656822"/>
                <a:gd name="connsiteX307" fmla="*/ 440095 w 712362"/>
                <a:gd name="connsiteY307" fmla="*/ 118325 h 656822"/>
                <a:gd name="connsiteX308" fmla="*/ 445528 w 712362"/>
                <a:gd name="connsiteY308" fmla="*/ 116514 h 656822"/>
                <a:gd name="connsiteX309" fmla="*/ 449754 w 712362"/>
                <a:gd name="connsiteY309" fmla="*/ 112891 h 656822"/>
                <a:gd name="connsiteX310" fmla="*/ 452773 w 712362"/>
                <a:gd name="connsiteY310" fmla="*/ 115910 h 656822"/>
                <a:gd name="connsiteX311" fmla="*/ 463036 w 712362"/>
                <a:gd name="connsiteY311" fmla="*/ 119532 h 656822"/>
                <a:gd name="connsiteX312" fmla="*/ 467262 w 712362"/>
                <a:gd name="connsiteY312" fmla="*/ 117721 h 656822"/>
                <a:gd name="connsiteX313" fmla="*/ 472695 w 712362"/>
                <a:gd name="connsiteY313" fmla="*/ 118928 h 656822"/>
                <a:gd name="connsiteX314" fmla="*/ 477524 w 712362"/>
                <a:gd name="connsiteY314" fmla="*/ 132210 h 656822"/>
                <a:gd name="connsiteX315" fmla="*/ 481147 w 712362"/>
                <a:gd name="connsiteY315" fmla="*/ 132813 h 656822"/>
                <a:gd name="connsiteX316" fmla="*/ 484769 w 712362"/>
                <a:gd name="connsiteY316" fmla="*/ 140058 h 656822"/>
                <a:gd name="connsiteX317" fmla="*/ 490202 w 712362"/>
                <a:gd name="connsiteY317" fmla="*/ 140058 h 656822"/>
                <a:gd name="connsiteX318" fmla="*/ 501069 w 712362"/>
                <a:gd name="connsiteY318" fmla="*/ 146095 h 656822"/>
                <a:gd name="connsiteX319" fmla="*/ 507709 w 712362"/>
                <a:gd name="connsiteY319" fmla="*/ 151528 h 656822"/>
                <a:gd name="connsiteX320" fmla="*/ 511331 w 712362"/>
                <a:gd name="connsiteY320" fmla="*/ 151528 h 656822"/>
                <a:gd name="connsiteX321" fmla="*/ 516765 w 712362"/>
                <a:gd name="connsiteY321" fmla="*/ 157565 h 656822"/>
                <a:gd name="connsiteX322" fmla="*/ 517368 w 712362"/>
                <a:gd name="connsiteY322" fmla="*/ 162395 h 656822"/>
                <a:gd name="connsiteX323" fmla="*/ 523405 w 712362"/>
                <a:gd name="connsiteY323" fmla="*/ 167224 h 656822"/>
                <a:gd name="connsiteX324" fmla="*/ 530650 w 712362"/>
                <a:gd name="connsiteY324" fmla="*/ 162998 h 656822"/>
                <a:gd name="connsiteX325" fmla="*/ 531254 w 712362"/>
                <a:gd name="connsiteY325" fmla="*/ 159376 h 656822"/>
                <a:gd name="connsiteX326" fmla="*/ 535479 w 712362"/>
                <a:gd name="connsiteY326" fmla="*/ 159376 h 656822"/>
                <a:gd name="connsiteX327" fmla="*/ 540309 w 712362"/>
                <a:gd name="connsiteY327" fmla="*/ 165413 h 656822"/>
                <a:gd name="connsiteX328" fmla="*/ 541516 w 712362"/>
                <a:gd name="connsiteY328" fmla="*/ 170846 h 656822"/>
                <a:gd name="connsiteX329" fmla="*/ 545139 w 712362"/>
                <a:gd name="connsiteY329" fmla="*/ 172657 h 656822"/>
                <a:gd name="connsiteX330" fmla="*/ 548157 w 712362"/>
                <a:gd name="connsiteY330" fmla="*/ 170243 h 656822"/>
                <a:gd name="connsiteX331" fmla="*/ 551176 w 712362"/>
                <a:gd name="connsiteY331" fmla="*/ 176280 h 656822"/>
                <a:gd name="connsiteX332" fmla="*/ 547553 w 712362"/>
                <a:gd name="connsiteY332" fmla="*/ 186542 h 656822"/>
                <a:gd name="connsiteX333" fmla="*/ 540309 w 712362"/>
                <a:gd name="connsiteY333" fmla="*/ 190768 h 656822"/>
                <a:gd name="connsiteX334" fmla="*/ 539705 w 712362"/>
                <a:gd name="connsiteY334" fmla="*/ 193183 h 656822"/>
                <a:gd name="connsiteX335" fmla="*/ 545742 w 712362"/>
                <a:gd name="connsiteY335" fmla="*/ 199220 h 656822"/>
                <a:gd name="connsiteX336" fmla="*/ 543328 w 712362"/>
                <a:gd name="connsiteY336" fmla="*/ 203446 h 656822"/>
                <a:gd name="connsiteX337" fmla="*/ 545742 w 712362"/>
                <a:gd name="connsiteY337" fmla="*/ 206464 h 656822"/>
                <a:gd name="connsiteX338" fmla="*/ 545742 w 712362"/>
                <a:gd name="connsiteY338" fmla="*/ 214312 h 656822"/>
                <a:gd name="connsiteX339" fmla="*/ 551779 w 712362"/>
                <a:gd name="connsiteY339" fmla="*/ 218538 h 656822"/>
                <a:gd name="connsiteX340" fmla="*/ 559627 w 712362"/>
                <a:gd name="connsiteY340" fmla="*/ 216124 h 656822"/>
                <a:gd name="connsiteX341" fmla="*/ 565664 w 712362"/>
                <a:gd name="connsiteY341" fmla="*/ 217935 h 656822"/>
                <a:gd name="connsiteX342" fmla="*/ 567475 w 712362"/>
                <a:gd name="connsiteY342" fmla="*/ 220953 h 656822"/>
                <a:gd name="connsiteX343" fmla="*/ 578342 w 712362"/>
                <a:gd name="connsiteY343" fmla="*/ 227594 h 656822"/>
                <a:gd name="connsiteX344" fmla="*/ 584983 w 712362"/>
                <a:gd name="connsiteY344" fmla="*/ 226386 h 656822"/>
                <a:gd name="connsiteX345" fmla="*/ 589812 w 712362"/>
                <a:gd name="connsiteY345" fmla="*/ 233027 h 656822"/>
                <a:gd name="connsiteX346" fmla="*/ 596453 w 712362"/>
                <a:gd name="connsiteY346" fmla="*/ 235442 h 656822"/>
                <a:gd name="connsiteX347" fmla="*/ 602490 w 712362"/>
                <a:gd name="connsiteY347" fmla="*/ 236649 h 656822"/>
                <a:gd name="connsiteX348" fmla="*/ 606112 w 712362"/>
                <a:gd name="connsiteY348" fmla="*/ 240875 h 656822"/>
                <a:gd name="connsiteX349" fmla="*/ 611545 w 712362"/>
                <a:gd name="connsiteY349" fmla="*/ 243290 h 656822"/>
                <a:gd name="connsiteX350" fmla="*/ 616978 w 712362"/>
                <a:gd name="connsiteY350" fmla="*/ 242083 h 656822"/>
                <a:gd name="connsiteX351" fmla="*/ 619393 w 712362"/>
                <a:gd name="connsiteY351" fmla="*/ 236649 h 656822"/>
                <a:gd name="connsiteX352" fmla="*/ 624827 w 712362"/>
                <a:gd name="connsiteY352" fmla="*/ 238460 h 656822"/>
                <a:gd name="connsiteX353" fmla="*/ 636297 w 712362"/>
                <a:gd name="connsiteY353" fmla="*/ 246912 h 656822"/>
                <a:gd name="connsiteX354" fmla="*/ 638712 w 712362"/>
                <a:gd name="connsiteY354" fmla="*/ 246912 h 656822"/>
                <a:gd name="connsiteX355" fmla="*/ 646560 w 712362"/>
                <a:gd name="connsiteY355" fmla="*/ 253553 h 656822"/>
                <a:gd name="connsiteX356" fmla="*/ 653200 w 712362"/>
                <a:gd name="connsiteY356" fmla="*/ 257175 h 656822"/>
                <a:gd name="connsiteX357" fmla="*/ 659237 w 712362"/>
                <a:gd name="connsiteY357" fmla="*/ 263816 h 656822"/>
                <a:gd name="connsiteX358" fmla="*/ 661652 w 712362"/>
                <a:gd name="connsiteY358" fmla="*/ 270456 h 656822"/>
                <a:gd name="connsiteX359" fmla="*/ 669500 w 712362"/>
                <a:gd name="connsiteY359" fmla="*/ 277097 h 656822"/>
                <a:gd name="connsiteX360" fmla="*/ 676744 w 712362"/>
                <a:gd name="connsiteY360" fmla="*/ 280116 h 656822"/>
                <a:gd name="connsiteX361" fmla="*/ 684593 w 712362"/>
                <a:gd name="connsiteY361" fmla="*/ 281927 h 656822"/>
                <a:gd name="connsiteX362" fmla="*/ 691233 w 712362"/>
                <a:gd name="connsiteY362" fmla="*/ 284945 h 656822"/>
                <a:gd name="connsiteX363" fmla="*/ 707533 w 712362"/>
                <a:gd name="connsiteY363" fmla="*/ 289171 h 656822"/>
                <a:gd name="connsiteX364" fmla="*/ 710552 w 712362"/>
                <a:gd name="connsiteY364" fmla="*/ 290982 h 656822"/>
                <a:gd name="connsiteX365" fmla="*/ 712363 w 712362"/>
                <a:gd name="connsiteY365" fmla="*/ 297019 h 656822"/>
                <a:gd name="connsiteX366" fmla="*/ 706326 w 712362"/>
                <a:gd name="connsiteY366" fmla="*/ 294604 h 656822"/>
                <a:gd name="connsiteX367" fmla="*/ 703911 w 712362"/>
                <a:gd name="connsiteY367" fmla="*/ 296415 h 656822"/>
                <a:gd name="connsiteX368" fmla="*/ 694252 w 712362"/>
                <a:gd name="connsiteY368" fmla="*/ 297019 h 656822"/>
                <a:gd name="connsiteX369" fmla="*/ 690630 w 712362"/>
                <a:gd name="connsiteY369" fmla="*/ 300037 h 656822"/>
                <a:gd name="connsiteX370" fmla="*/ 680367 w 712362"/>
                <a:gd name="connsiteY370" fmla="*/ 313319 h 656822"/>
                <a:gd name="connsiteX371" fmla="*/ 683989 w 712362"/>
                <a:gd name="connsiteY371" fmla="*/ 321771 h 656822"/>
                <a:gd name="connsiteX372" fmla="*/ 676744 w 712362"/>
                <a:gd name="connsiteY372" fmla="*/ 325996 h 656822"/>
                <a:gd name="connsiteX373" fmla="*/ 676744 w 712362"/>
                <a:gd name="connsiteY373" fmla="*/ 329015 h 656822"/>
                <a:gd name="connsiteX374" fmla="*/ 671915 w 712362"/>
                <a:gd name="connsiteY374" fmla="*/ 329619 h 656822"/>
                <a:gd name="connsiteX375" fmla="*/ 668896 w 712362"/>
                <a:gd name="connsiteY375" fmla="*/ 332033 h 656822"/>
                <a:gd name="connsiteX376" fmla="*/ 663463 w 712362"/>
                <a:gd name="connsiteY376" fmla="*/ 339882 h 656822"/>
                <a:gd name="connsiteX377" fmla="*/ 659841 w 712362"/>
                <a:gd name="connsiteY377" fmla="*/ 341693 h 656822"/>
                <a:gd name="connsiteX378" fmla="*/ 659237 w 712362"/>
                <a:gd name="connsiteY378" fmla="*/ 347126 h 656822"/>
                <a:gd name="connsiteX379" fmla="*/ 655011 w 712362"/>
                <a:gd name="connsiteY379" fmla="*/ 353767 h 656822"/>
                <a:gd name="connsiteX380" fmla="*/ 651389 w 712362"/>
                <a:gd name="connsiteY380" fmla="*/ 353163 h 656822"/>
                <a:gd name="connsiteX381" fmla="*/ 642334 w 712362"/>
                <a:gd name="connsiteY381" fmla="*/ 363426 h 656822"/>
                <a:gd name="connsiteX382" fmla="*/ 636297 w 712362"/>
                <a:gd name="connsiteY382" fmla="*/ 364029 h 656822"/>
                <a:gd name="connsiteX383" fmla="*/ 633882 w 712362"/>
                <a:gd name="connsiteY383" fmla="*/ 362218 h 656822"/>
                <a:gd name="connsiteX384" fmla="*/ 627241 w 712362"/>
                <a:gd name="connsiteY384" fmla="*/ 363426 h 656822"/>
                <a:gd name="connsiteX385" fmla="*/ 621204 w 712362"/>
                <a:gd name="connsiteY385" fmla="*/ 371877 h 656822"/>
                <a:gd name="connsiteX386" fmla="*/ 620601 w 712362"/>
                <a:gd name="connsiteY386" fmla="*/ 378518 h 656822"/>
                <a:gd name="connsiteX387" fmla="*/ 617582 w 712362"/>
                <a:gd name="connsiteY387" fmla="*/ 383951 h 656822"/>
                <a:gd name="connsiteX388" fmla="*/ 616978 w 712362"/>
                <a:gd name="connsiteY388" fmla="*/ 388177 h 656822"/>
                <a:gd name="connsiteX389" fmla="*/ 610338 w 712362"/>
                <a:gd name="connsiteY389" fmla="*/ 394818 h 656822"/>
                <a:gd name="connsiteX390" fmla="*/ 607319 w 712362"/>
                <a:gd name="connsiteY390" fmla="*/ 395422 h 656822"/>
                <a:gd name="connsiteX391" fmla="*/ 604301 w 712362"/>
                <a:gd name="connsiteY391" fmla="*/ 402062 h 656822"/>
                <a:gd name="connsiteX392" fmla="*/ 598264 w 712362"/>
                <a:gd name="connsiteY392" fmla="*/ 400251 h 656822"/>
                <a:gd name="connsiteX393" fmla="*/ 586794 w 712362"/>
                <a:gd name="connsiteY393" fmla="*/ 402666 h 656822"/>
                <a:gd name="connsiteX394" fmla="*/ 582568 w 712362"/>
                <a:gd name="connsiteY394" fmla="*/ 412929 h 656822"/>
                <a:gd name="connsiteX395" fmla="*/ 577738 w 712362"/>
                <a:gd name="connsiteY395" fmla="*/ 415344 h 656822"/>
                <a:gd name="connsiteX396" fmla="*/ 581964 w 712362"/>
                <a:gd name="connsiteY396" fmla="*/ 430436 h 656822"/>
                <a:gd name="connsiteX397" fmla="*/ 583171 w 712362"/>
                <a:gd name="connsiteY397" fmla="*/ 432851 h 656822"/>
                <a:gd name="connsiteX398" fmla="*/ 588605 w 712362"/>
                <a:gd name="connsiteY398" fmla="*/ 436473 h 656822"/>
                <a:gd name="connsiteX399" fmla="*/ 589812 w 712362"/>
                <a:gd name="connsiteY399" fmla="*/ 441303 h 656822"/>
                <a:gd name="connsiteX400" fmla="*/ 586190 w 712362"/>
                <a:gd name="connsiteY400" fmla="*/ 445529 h 656822"/>
                <a:gd name="connsiteX401" fmla="*/ 586794 w 712362"/>
                <a:gd name="connsiteY401" fmla="*/ 449754 h 656822"/>
                <a:gd name="connsiteX402" fmla="*/ 580757 w 712362"/>
                <a:gd name="connsiteY402" fmla="*/ 457602 h 656822"/>
                <a:gd name="connsiteX403" fmla="*/ 574720 w 712362"/>
                <a:gd name="connsiteY403" fmla="*/ 458810 h 656822"/>
                <a:gd name="connsiteX404" fmla="*/ 572909 w 712362"/>
                <a:gd name="connsiteY404" fmla="*/ 462432 h 656822"/>
                <a:gd name="connsiteX405" fmla="*/ 576531 w 712362"/>
                <a:gd name="connsiteY405" fmla="*/ 464243 h 656822"/>
                <a:gd name="connsiteX406" fmla="*/ 572909 w 712362"/>
                <a:gd name="connsiteY406" fmla="*/ 469676 h 656822"/>
                <a:gd name="connsiteX407" fmla="*/ 563853 w 712362"/>
                <a:gd name="connsiteY407" fmla="*/ 475110 h 656822"/>
                <a:gd name="connsiteX408" fmla="*/ 562042 w 712362"/>
                <a:gd name="connsiteY408" fmla="*/ 478732 h 656822"/>
                <a:gd name="connsiteX409" fmla="*/ 565060 w 712362"/>
                <a:gd name="connsiteY409" fmla="*/ 482958 h 656822"/>
                <a:gd name="connsiteX410" fmla="*/ 553590 w 712362"/>
                <a:gd name="connsiteY410" fmla="*/ 484769 h 656822"/>
                <a:gd name="connsiteX411" fmla="*/ 552383 w 712362"/>
                <a:gd name="connsiteY411" fmla="*/ 493221 h 656822"/>
                <a:gd name="connsiteX412" fmla="*/ 559627 w 712362"/>
                <a:gd name="connsiteY412" fmla="*/ 497447 h 656822"/>
                <a:gd name="connsiteX413" fmla="*/ 558420 w 712362"/>
                <a:gd name="connsiteY413" fmla="*/ 504087 h 656822"/>
                <a:gd name="connsiteX414" fmla="*/ 563853 w 712362"/>
                <a:gd name="connsiteY414" fmla="*/ 513746 h 656822"/>
                <a:gd name="connsiteX415" fmla="*/ 568079 w 712362"/>
                <a:gd name="connsiteY415" fmla="*/ 515557 h 656822"/>
                <a:gd name="connsiteX416" fmla="*/ 568079 w 712362"/>
                <a:gd name="connsiteY416" fmla="*/ 519180 h 656822"/>
                <a:gd name="connsiteX417" fmla="*/ 565664 w 712362"/>
                <a:gd name="connsiteY417" fmla="*/ 522802 h 656822"/>
                <a:gd name="connsiteX418" fmla="*/ 563249 w 712362"/>
                <a:gd name="connsiteY418" fmla="*/ 543931 h 656822"/>
                <a:gd name="connsiteX419" fmla="*/ 559627 w 712362"/>
                <a:gd name="connsiteY419" fmla="*/ 541516 h 656822"/>
                <a:gd name="connsiteX420" fmla="*/ 552383 w 712362"/>
                <a:gd name="connsiteY420" fmla="*/ 542120 h 656822"/>
                <a:gd name="connsiteX421" fmla="*/ 556005 w 712362"/>
                <a:gd name="connsiteY421" fmla="*/ 546346 h 656822"/>
                <a:gd name="connsiteX422" fmla="*/ 556005 w 712362"/>
                <a:gd name="connsiteY422" fmla="*/ 551176 h 656822"/>
                <a:gd name="connsiteX423" fmla="*/ 559023 w 712362"/>
                <a:gd name="connsiteY423" fmla="*/ 556005 h 656822"/>
                <a:gd name="connsiteX424" fmla="*/ 555401 w 712362"/>
                <a:gd name="connsiteY424" fmla="*/ 557816 h 656822"/>
                <a:gd name="connsiteX425" fmla="*/ 550572 w 712362"/>
                <a:gd name="connsiteY425" fmla="*/ 562042 h 656822"/>
                <a:gd name="connsiteX426" fmla="*/ 545742 w 712362"/>
                <a:gd name="connsiteY426" fmla="*/ 561438 h 656822"/>
                <a:gd name="connsiteX427" fmla="*/ 540913 w 712362"/>
                <a:gd name="connsiteY427" fmla="*/ 557816 h 656822"/>
                <a:gd name="connsiteX428" fmla="*/ 532461 w 712362"/>
                <a:gd name="connsiteY428" fmla="*/ 566268 h 656822"/>
                <a:gd name="connsiteX429" fmla="*/ 529442 w 712362"/>
                <a:gd name="connsiteY429" fmla="*/ 575927 h 656822"/>
                <a:gd name="connsiteX430" fmla="*/ 528839 w 712362"/>
                <a:gd name="connsiteY430" fmla="*/ 588605 h 656822"/>
                <a:gd name="connsiteX431" fmla="*/ 527028 w 712362"/>
                <a:gd name="connsiteY431" fmla="*/ 594642 h 656822"/>
                <a:gd name="connsiteX432" fmla="*/ 522802 w 712362"/>
                <a:gd name="connsiteY432" fmla="*/ 595849 h 656822"/>
                <a:gd name="connsiteX433" fmla="*/ 514954 w 712362"/>
                <a:gd name="connsiteY433" fmla="*/ 609734 h 656822"/>
                <a:gd name="connsiteX434" fmla="*/ 516161 w 712362"/>
                <a:gd name="connsiteY434" fmla="*/ 628449 h 656822"/>
                <a:gd name="connsiteX435" fmla="*/ 517368 w 712362"/>
                <a:gd name="connsiteY435" fmla="*/ 630260 h 65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712362" h="656822">
                  <a:moveTo>
                    <a:pt x="517368" y="630260"/>
                  </a:moveTo>
                  <a:lnTo>
                    <a:pt x="514350" y="629052"/>
                  </a:lnTo>
                  <a:lnTo>
                    <a:pt x="507709" y="637504"/>
                  </a:lnTo>
                  <a:lnTo>
                    <a:pt x="510728" y="641126"/>
                  </a:lnTo>
                  <a:lnTo>
                    <a:pt x="505294" y="651993"/>
                  </a:lnTo>
                  <a:lnTo>
                    <a:pt x="499861" y="656823"/>
                  </a:lnTo>
                  <a:lnTo>
                    <a:pt x="492617" y="656823"/>
                  </a:lnTo>
                  <a:lnTo>
                    <a:pt x="486580" y="653200"/>
                  </a:lnTo>
                  <a:lnTo>
                    <a:pt x="485373" y="648371"/>
                  </a:lnTo>
                  <a:lnTo>
                    <a:pt x="484165" y="645956"/>
                  </a:lnTo>
                  <a:lnTo>
                    <a:pt x="481750" y="643541"/>
                  </a:lnTo>
                  <a:lnTo>
                    <a:pt x="479939" y="641730"/>
                  </a:lnTo>
                  <a:lnTo>
                    <a:pt x="479336" y="640523"/>
                  </a:lnTo>
                  <a:lnTo>
                    <a:pt x="481750" y="637504"/>
                  </a:lnTo>
                  <a:lnTo>
                    <a:pt x="480543" y="636900"/>
                  </a:lnTo>
                  <a:lnTo>
                    <a:pt x="477524" y="638108"/>
                  </a:lnTo>
                  <a:lnTo>
                    <a:pt x="475110" y="638108"/>
                  </a:lnTo>
                  <a:lnTo>
                    <a:pt x="470884" y="636297"/>
                  </a:lnTo>
                  <a:lnTo>
                    <a:pt x="470884" y="632071"/>
                  </a:lnTo>
                  <a:lnTo>
                    <a:pt x="472091" y="632675"/>
                  </a:lnTo>
                  <a:lnTo>
                    <a:pt x="476921" y="632071"/>
                  </a:lnTo>
                  <a:lnTo>
                    <a:pt x="476921" y="630260"/>
                  </a:lnTo>
                  <a:lnTo>
                    <a:pt x="472695" y="628449"/>
                  </a:lnTo>
                  <a:lnTo>
                    <a:pt x="466054" y="626638"/>
                  </a:lnTo>
                  <a:lnTo>
                    <a:pt x="464243" y="632675"/>
                  </a:lnTo>
                  <a:lnTo>
                    <a:pt x="464243" y="634486"/>
                  </a:lnTo>
                  <a:lnTo>
                    <a:pt x="463639" y="634486"/>
                  </a:lnTo>
                  <a:lnTo>
                    <a:pt x="462432" y="635089"/>
                  </a:lnTo>
                  <a:lnTo>
                    <a:pt x="461828" y="636297"/>
                  </a:lnTo>
                  <a:lnTo>
                    <a:pt x="457602" y="636297"/>
                  </a:lnTo>
                  <a:lnTo>
                    <a:pt x="458810" y="632675"/>
                  </a:lnTo>
                  <a:lnTo>
                    <a:pt x="460017" y="633882"/>
                  </a:lnTo>
                  <a:lnTo>
                    <a:pt x="460621" y="632675"/>
                  </a:lnTo>
                  <a:lnTo>
                    <a:pt x="461225" y="630260"/>
                  </a:lnTo>
                  <a:lnTo>
                    <a:pt x="461225" y="629052"/>
                  </a:lnTo>
                  <a:lnTo>
                    <a:pt x="460017" y="627241"/>
                  </a:lnTo>
                  <a:lnTo>
                    <a:pt x="461225" y="624827"/>
                  </a:lnTo>
                  <a:lnTo>
                    <a:pt x="463036" y="623619"/>
                  </a:lnTo>
                  <a:lnTo>
                    <a:pt x="463036" y="622412"/>
                  </a:lnTo>
                  <a:lnTo>
                    <a:pt x="462432" y="621204"/>
                  </a:lnTo>
                  <a:lnTo>
                    <a:pt x="460017" y="621204"/>
                  </a:lnTo>
                  <a:lnTo>
                    <a:pt x="459413" y="619393"/>
                  </a:lnTo>
                  <a:lnTo>
                    <a:pt x="455791" y="615771"/>
                  </a:lnTo>
                  <a:lnTo>
                    <a:pt x="453376" y="616375"/>
                  </a:lnTo>
                  <a:lnTo>
                    <a:pt x="442510" y="618790"/>
                  </a:lnTo>
                  <a:lnTo>
                    <a:pt x="437680" y="621808"/>
                  </a:lnTo>
                  <a:lnTo>
                    <a:pt x="433455" y="626034"/>
                  </a:lnTo>
                  <a:lnTo>
                    <a:pt x="431040" y="626034"/>
                  </a:lnTo>
                  <a:lnTo>
                    <a:pt x="423795" y="621204"/>
                  </a:lnTo>
                  <a:lnTo>
                    <a:pt x="418362" y="621808"/>
                  </a:lnTo>
                  <a:lnTo>
                    <a:pt x="415344" y="625430"/>
                  </a:lnTo>
                  <a:lnTo>
                    <a:pt x="409910" y="626638"/>
                  </a:lnTo>
                  <a:lnTo>
                    <a:pt x="410514" y="618790"/>
                  </a:lnTo>
                  <a:lnTo>
                    <a:pt x="406288" y="616375"/>
                  </a:lnTo>
                  <a:lnTo>
                    <a:pt x="400855" y="622412"/>
                  </a:lnTo>
                  <a:lnTo>
                    <a:pt x="394214" y="621808"/>
                  </a:lnTo>
                  <a:lnTo>
                    <a:pt x="391196" y="623619"/>
                  </a:lnTo>
                  <a:lnTo>
                    <a:pt x="385762" y="623016"/>
                  </a:lnTo>
                  <a:lnTo>
                    <a:pt x="380933" y="624223"/>
                  </a:lnTo>
                  <a:lnTo>
                    <a:pt x="377914" y="616979"/>
                  </a:lnTo>
                  <a:lnTo>
                    <a:pt x="379122" y="606112"/>
                  </a:lnTo>
                  <a:lnTo>
                    <a:pt x="374292" y="605508"/>
                  </a:lnTo>
                  <a:lnTo>
                    <a:pt x="370670" y="597057"/>
                  </a:lnTo>
                  <a:lnTo>
                    <a:pt x="368255" y="601282"/>
                  </a:lnTo>
                  <a:lnTo>
                    <a:pt x="353766" y="598264"/>
                  </a:lnTo>
                  <a:lnTo>
                    <a:pt x="345315" y="588605"/>
                  </a:lnTo>
                  <a:lnTo>
                    <a:pt x="338070" y="583171"/>
                  </a:lnTo>
                  <a:lnTo>
                    <a:pt x="330826" y="586794"/>
                  </a:lnTo>
                  <a:lnTo>
                    <a:pt x="327808" y="583775"/>
                  </a:lnTo>
                  <a:lnTo>
                    <a:pt x="330222" y="578342"/>
                  </a:lnTo>
                  <a:lnTo>
                    <a:pt x="325997" y="575927"/>
                  </a:lnTo>
                  <a:lnTo>
                    <a:pt x="324185" y="571098"/>
                  </a:lnTo>
                  <a:lnTo>
                    <a:pt x="325997" y="566872"/>
                  </a:lnTo>
                  <a:lnTo>
                    <a:pt x="325393" y="562042"/>
                  </a:lnTo>
                  <a:lnTo>
                    <a:pt x="320563" y="558420"/>
                  </a:lnTo>
                  <a:lnTo>
                    <a:pt x="316941" y="559024"/>
                  </a:lnTo>
                  <a:lnTo>
                    <a:pt x="311508" y="554194"/>
                  </a:lnTo>
                  <a:lnTo>
                    <a:pt x="305471" y="553590"/>
                  </a:lnTo>
                  <a:lnTo>
                    <a:pt x="298830" y="554798"/>
                  </a:lnTo>
                  <a:lnTo>
                    <a:pt x="300037" y="562646"/>
                  </a:lnTo>
                  <a:lnTo>
                    <a:pt x="296415" y="562646"/>
                  </a:lnTo>
                  <a:lnTo>
                    <a:pt x="289171" y="551176"/>
                  </a:lnTo>
                  <a:lnTo>
                    <a:pt x="284945" y="554798"/>
                  </a:lnTo>
                  <a:lnTo>
                    <a:pt x="276493" y="551779"/>
                  </a:lnTo>
                  <a:lnTo>
                    <a:pt x="275286" y="542724"/>
                  </a:lnTo>
                  <a:lnTo>
                    <a:pt x="268042" y="531253"/>
                  </a:lnTo>
                  <a:lnTo>
                    <a:pt x="261401" y="528839"/>
                  </a:lnTo>
                  <a:lnTo>
                    <a:pt x="257779" y="530650"/>
                  </a:lnTo>
                  <a:lnTo>
                    <a:pt x="254760" y="529442"/>
                  </a:lnTo>
                  <a:lnTo>
                    <a:pt x="246308" y="522802"/>
                  </a:lnTo>
                  <a:lnTo>
                    <a:pt x="240271" y="516161"/>
                  </a:lnTo>
                  <a:lnTo>
                    <a:pt x="239668" y="512539"/>
                  </a:lnTo>
                  <a:lnTo>
                    <a:pt x="246308" y="507709"/>
                  </a:lnTo>
                  <a:lnTo>
                    <a:pt x="251742" y="509520"/>
                  </a:lnTo>
                  <a:lnTo>
                    <a:pt x="257779" y="502880"/>
                  </a:lnTo>
                  <a:lnTo>
                    <a:pt x="266834" y="499258"/>
                  </a:lnTo>
                  <a:lnTo>
                    <a:pt x="272871" y="493824"/>
                  </a:lnTo>
                  <a:lnTo>
                    <a:pt x="274682" y="490202"/>
                  </a:lnTo>
                  <a:lnTo>
                    <a:pt x="275890" y="482354"/>
                  </a:lnTo>
                  <a:lnTo>
                    <a:pt x="268645" y="481750"/>
                  </a:lnTo>
                  <a:lnTo>
                    <a:pt x="248119" y="475713"/>
                  </a:lnTo>
                  <a:lnTo>
                    <a:pt x="239668" y="470280"/>
                  </a:lnTo>
                  <a:lnTo>
                    <a:pt x="233027" y="470280"/>
                  </a:lnTo>
                  <a:lnTo>
                    <a:pt x="222161" y="460621"/>
                  </a:lnTo>
                  <a:lnTo>
                    <a:pt x="217935" y="459414"/>
                  </a:lnTo>
                  <a:lnTo>
                    <a:pt x="208879" y="452773"/>
                  </a:lnTo>
                  <a:lnTo>
                    <a:pt x="199220" y="442510"/>
                  </a:lnTo>
                  <a:lnTo>
                    <a:pt x="195598" y="436473"/>
                  </a:lnTo>
                  <a:lnTo>
                    <a:pt x="194994" y="426814"/>
                  </a:lnTo>
                  <a:lnTo>
                    <a:pt x="190768" y="414740"/>
                  </a:lnTo>
                  <a:lnTo>
                    <a:pt x="177487" y="409910"/>
                  </a:lnTo>
                  <a:lnTo>
                    <a:pt x="175072" y="407496"/>
                  </a:lnTo>
                  <a:lnTo>
                    <a:pt x="169639" y="406892"/>
                  </a:lnTo>
                  <a:lnTo>
                    <a:pt x="158772" y="402062"/>
                  </a:lnTo>
                  <a:lnTo>
                    <a:pt x="152735" y="411118"/>
                  </a:lnTo>
                  <a:lnTo>
                    <a:pt x="137643" y="423795"/>
                  </a:lnTo>
                  <a:lnTo>
                    <a:pt x="135832" y="420777"/>
                  </a:lnTo>
                  <a:lnTo>
                    <a:pt x="129795" y="422588"/>
                  </a:lnTo>
                  <a:lnTo>
                    <a:pt x="124361" y="429832"/>
                  </a:lnTo>
                  <a:lnTo>
                    <a:pt x="118928" y="430436"/>
                  </a:lnTo>
                  <a:lnTo>
                    <a:pt x="117721" y="434662"/>
                  </a:lnTo>
                  <a:lnTo>
                    <a:pt x="112288" y="440699"/>
                  </a:lnTo>
                  <a:lnTo>
                    <a:pt x="108665" y="442510"/>
                  </a:lnTo>
                  <a:lnTo>
                    <a:pt x="106251" y="448547"/>
                  </a:lnTo>
                  <a:lnTo>
                    <a:pt x="102025" y="447943"/>
                  </a:lnTo>
                  <a:lnTo>
                    <a:pt x="99006" y="450358"/>
                  </a:lnTo>
                  <a:lnTo>
                    <a:pt x="99006" y="455188"/>
                  </a:lnTo>
                  <a:lnTo>
                    <a:pt x="96592" y="460017"/>
                  </a:lnTo>
                  <a:lnTo>
                    <a:pt x="85725" y="459414"/>
                  </a:lnTo>
                  <a:lnTo>
                    <a:pt x="86932" y="452169"/>
                  </a:lnTo>
                  <a:lnTo>
                    <a:pt x="79688" y="450962"/>
                  </a:lnTo>
                  <a:lnTo>
                    <a:pt x="80292" y="447943"/>
                  </a:lnTo>
                  <a:lnTo>
                    <a:pt x="85121" y="444925"/>
                  </a:lnTo>
                  <a:lnTo>
                    <a:pt x="85121" y="438284"/>
                  </a:lnTo>
                  <a:lnTo>
                    <a:pt x="82706" y="431643"/>
                  </a:lnTo>
                  <a:lnTo>
                    <a:pt x="79084" y="428021"/>
                  </a:lnTo>
                  <a:lnTo>
                    <a:pt x="77877" y="421381"/>
                  </a:lnTo>
                  <a:lnTo>
                    <a:pt x="73047" y="421984"/>
                  </a:lnTo>
                  <a:lnTo>
                    <a:pt x="69425" y="425003"/>
                  </a:lnTo>
                  <a:lnTo>
                    <a:pt x="63992" y="424399"/>
                  </a:lnTo>
                  <a:lnTo>
                    <a:pt x="56144" y="431643"/>
                  </a:lnTo>
                  <a:lnTo>
                    <a:pt x="53125" y="432247"/>
                  </a:lnTo>
                  <a:lnTo>
                    <a:pt x="47088" y="429229"/>
                  </a:lnTo>
                  <a:lnTo>
                    <a:pt x="48296" y="425003"/>
                  </a:lnTo>
                  <a:lnTo>
                    <a:pt x="40448" y="420777"/>
                  </a:lnTo>
                  <a:lnTo>
                    <a:pt x="42259" y="416551"/>
                  </a:lnTo>
                  <a:lnTo>
                    <a:pt x="41051" y="414136"/>
                  </a:lnTo>
                  <a:lnTo>
                    <a:pt x="41655" y="404477"/>
                  </a:lnTo>
                  <a:lnTo>
                    <a:pt x="36825" y="398440"/>
                  </a:lnTo>
                  <a:lnTo>
                    <a:pt x="34411" y="388177"/>
                  </a:lnTo>
                  <a:lnTo>
                    <a:pt x="28977" y="385159"/>
                  </a:lnTo>
                  <a:lnTo>
                    <a:pt x="32600" y="376707"/>
                  </a:lnTo>
                  <a:lnTo>
                    <a:pt x="35014" y="374292"/>
                  </a:lnTo>
                  <a:lnTo>
                    <a:pt x="31996" y="368859"/>
                  </a:lnTo>
                  <a:lnTo>
                    <a:pt x="36825" y="363426"/>
                  </a:lnTo>
                  <a:lnTo>
                    <a:pt x="36825" y="354974"/>
                  </a:lnTo>
                  <a:lnTo>
                    <a:pt x="39240" y="349541"/>
                  </a:lnTo>
                  <a:lnTo>
                    <a:pt x="43466" y="345919"/>
                  </a:lnTo>
                  <a:lnTo>
                    <a:pt x="40448" y="342296"/>
                  </a:lnTo>
                  <a:lnTo>
                    <a:pt x="45881" y="329619"/>
                  </a:lnTo>
                  <a:lnTo>
                    <a:pt x="53125" y="330826"/>
                  </a:lnTo>
                  <a:lnTo>
                    <a:pt x="60370" y="321771"/>
                  </a:lnTo>
                  <a:lnTo>
                    <a:pt x="63992" y="314526"/>
                  </a:lnTo>
                  <a:lnTo>
                    <a:pt x="68821" y="309093"/>
                  </a:lnTo>
                  <a:lnTo>
                    <a:pt x="70632" y="301849"/>
                  </a:lnTo>
                  <a:lnTo>
                    <a:pt x="75462" y="296415"/>
                  </a:lnTo>
                  <a:lnTo>
                    <a:pt x="73047" y="292190"/>
                  </a:lnTo>
                  <a:lnTo>
                    <a:pt x="63388" y="287964"/>
                  </a:lnTo>
                  <a:lnTo>
                    <a:pt x="62181" y="289171"/>
                  </a:lnTo>
                  <a:lnTo>
                    <a:pt x="51314" y="284341"/>
                  </a:lnTo>
                  <a:lnTo>
                    <a:pt x="38637" y="275890"/>
                  </a:lnTo>
                  <a:lnTo>
                    <a:pt x="30185" y="272871"/>
                  </a:lnTo>
                  <a:lnTo>
                    <a:pt x="27770" y="269853"/>
                  </a:lnTo>
                  <a:lnTo>
                    <a:pt x="22940" y="261401"/>
                  </a:lnTo>
                  <a:lnTo>
                    <a:pt x="20526" y="261401"/>
                  </a:lnTo>
                  <a:lnTo>
                    <a:pt x="15092" y="255364"/>
                  </a:lnTo>
                  <a:lnTo>
                    <a:pt x="0" y="257175"/>
                  </a:lnTo>
                  <a:lnTo>
                    <a:pt x="0" y="254156"/>
                  </a:lnTo>
                  <a:lnTo>
                    <a:pt x="8452" y="249327"/>
                  </a:lnTo>
                  <a:lnTo>
                    <a:pt x="13885" y="249327"/>
                  </a:lnTo>
                  <a:lnTo>
                    <a:pt x="15696" y="245705"/>
                  </a:lnTo>
                  <a:lnTo>
                    <a:pt x="20526" y="246308"/>
                  </a:lnTo>
                  <a:lnTo>
                    <a:pt x="30788" y="239668"/>
                  </a:lnTo>
                  <a:lnTo>
                    <a:pt x="32600" y="239668"/>
                  </a:lnTo>
                  <a:lnTo>
                    <a:pt x="42259" y="233027"/>
                  </a:lnTo>
                  <a:lnTo>
                    <a:pt x="48899" y="231216"/>
                  </a:lnTo>
                  <a:lnTo>
                    <a:pt x="51314" y="225179"/>
                  </a:lnTo>
                  <a:lnTo>
                    <a:pt x="50107" y="219746"/>
                  </a:lnTo>
                  <a:lnTo>
                    <a:pt x="44674" y="220349"/>
                  </a:lnTo>
                  <a:lnTo>
                    <a:pt x="39240" y="217331"/>
                  </a:lnTo>
                  <a:lnTo>
                    <a:pt x="35014" y="208275"/>
                  </a:lnTo>
                  <a:lnTo>
                    <a:pt x="39844" y="208879"/>
                  </a:lnTo>
                  <a:lnTo>
                    <a:pt x="39844" y="205257"/>
                  </a:lnTo>
                  <a:lnTo>
                    <a:pt x="43466" y="200427"/>
                  </a:lnTo>
                  <a:lnTo>
                    <a:pt x="41655" y="194390"/>
                  </a:lnTo>
                  <a:lnTo>
                    <a:pt x="35014" y="189561"/>
                  </a:lnTo>
                  <a:lnTo>
                    <a:pt x="36825" y="183524"/>
                  </a:lnTo>
                  <a:lnTo>
                    <a:pt x="29581" y="175072"/>
                  </a:lnTo>
                  <a:lnTo>
                    <a:pt x="27166" y="175072"/>
                  </a:lnTo>
                  <a:lnTo>
                    <a:pt x="25959" y="169639"/>
                  </a:lnTo>
                  <a:lnTo>
                    <a:pt x="28977" y="167224"/>
                  </a:lnTo>
                  <a:lnTo>
                    <a:pt x="31996" y="159980"/>
                  </a:lnTo>
                  <a:lnTo>
                    <a:pt x="37429" y="153339"/>
                  </a:lnTo>
                  <a:lnTo>
                    <a:pt x="35014" y="149717"/>
                  </a:lnTo>
                  <a:lnTo>
                    <a:pt x="37429" y="142472"/>
                  </a:lnTo>
                  <a:lnTo>
                    <a:pt x="41655" y="146698"/>
                  </a:lnTo>
                  <a:lnTo>
                    <a:pt x="45277" y="144887"/>
                  </a:lnTo>
                  <a:lnTo>
                    <a:pt x="45881" y="138850"/>
                  </a:lnTo>
                  <a:lnTo>
                    <a:pt x="48899" y="135228"/>
                  </a:lnTo>
                  <a:lnTo>
                    <a:pt x="47692" y="132210"/>
                  </a:lnTo>
                  <a:lnTo>
                    <a:pt x="37429" y="132813"/>
                  </a:lnTo>
                  <a:lnTo>
                    <a:pt x="35014" y="126173"/>
                  </a:lnTo>
                  <a:lnTo>
                    <a:pt x="35618" y="123154"/>
                  </a:lnTo>
                  <a:lnTo>
                    <a:pt x="39240" y="119532"/>
                  </a:lnTo>
                  <a:lnTo>
                    <a:pt x="48296" y="121343"/>
                  </a:lnTo>
                  <a:lnTo>
                    <a:pt x="50711" y="115910"/>
                  </a:lnTo>
                  <a:lnTo>
                    <a:pt x="53729" y="112891"/>
                  </a:lnTo>
                  <a:lnTo>
                    <a:pt x="50107" y="101421"/>
                  </a:lnTo>
                  <a:lnTo>
                    <a:pt x="53729" y="95988"/>
                  </a:lnTo>
                  <a:lnTo>
                    <a:pt x="57955" y="94780"/>
                  </a:lnTo>
                  <a:lnTo>
                    <a:pt x="59766" y="87536"/>
                  </a:lnTo>
                  <a:lnTo>
                    <a:pt x="65199" y="83914"/>
                  </a:lnTo>
                  <a:lnTo>
                    <a:pt x="65199" y="80895"/>
                  </a:lnTo>
                  <a:lnTo>
                    <a:pt x="70029" y="76066"/>
                  </a:lnTo>
                  <a:lnTo>
                    <a:pt x="72444" y="76670"/>
                  </a:lnTo>
                  <a:lnTo>
                    <a:pt x="80895" y="71236"/>
                  </a:lnTo>
                  <a:lnTo>
                    <a:pt x="83914" y="74255"/>
                  </a:lnTo>
                  <a:lnTo>
                    <a:pt x="88743" y="73651"/>
                  </a:lnTo>
                  <a:lnTo>
                    <a:pt x="91762" y="76066"/>
                  </a:lnTo>
                  <a:lnTo>
                    <a:pt x="95988" y="69425"/>
                  </a:lnTo>
                  <a:lnTo>
                    <a:pt x="101421" y="67614"/>
                  </a:lnTo>
                  <a:lnTo>
                    <a:pt x="109269" y="67614"/>
                  </a:lnTo>
                  <a:lnTo>
                    <a:pt x="114702" y="62784"/>
                  </a:lnTo>
                  <a:lnTo>
                    <a:pt x="117721" y="62181"/>
                  </a:lnTo>
                  <a:lnTo>
                    <a:pt x="120739" y="58559"/>
                  </a:lnTo>
                  <a:lnTo>
                    <a:pt x="125569" y="58559"/>
                  </a:lnTo>
                  <a:lnTo>
                    <a:pt x="127984" y="60370"/>
                  </a:lnTo>
                  <a:lnTo>
                    <a:pt x="132813" y="56748"/>
                  </a:lnTo>
                  <a:lnTo>
                    <a:pt x="138247" y="57351"/>
                  </a:lnTo>
                  <a:lnTo>
                    <a:pt x="145491" y="48899"/>
                  </a:lnTo>
                  <a:lnTo>
                    <a:pt x="150321" y="50107"/>
                  </a:lnTo>
                  <a:lnTo>
                    <a:pt x="151528" y="44674"/>
                  </a:lnTo>
                  <a:lnTo>
                    <a:pt x="155150" y="45277"/>
                  </a:lnTo>
                  <a:lnTo>
                    <a:pt x="163602" y="44070"/>
                  </a:lnTo>
                  <a:lnTo>
                    <a:pt x="166017" y="44674"/>
                  </a:lnTo>
                  <a:lnTo>
                    <a:pt x="170846" y="50711"/>
                  </a:lnTo>
                  <a:lnTo>
                    <a:pt x="176279" y="51314"/>
                  </a:lnTo>
                  <a:lnTo>
                    <a:pt x="181713" y="55540"/>
                  </a:lnTo>
                  <a:lnTo>
                    <a:pt x="186542" y="60973"/>
                  </a:lnTo>
                  <a:lnTo>
                    <a:pt x="187146" y="65199"/>
                  </a:lnTo>
                  <a:lnTo>
                    <a:pt x="201031" y="64596"/>
                  </a:lnTo>
                  <a:lnTo>
                    <a:pt x="207068" y="57955"/>
                  </a:lnTo>
                  <a:lnTo>
                    <a:pt x="213709" y="57351"/>
                  </a:lnTo>
                  <a:lnTo>
                    <a:pt x="220953" y="60973"/>
                  </a:lnTo>
                  <a:lnTo>
                    <a:pt x="223972" y="66407"/>
                  </a:lnTo>
                  <a:lnTo>
                    <a:pt x="229405" y="65199"/>
                  </a:lnTo>
                  <a:lnTo>
                    <a:pt x="233631" y="67010"/>
                  </a:lnTo>
                  <a:lnTo>
                    <a:pt x="244497" y="67614"/>
                  </a:lnTo>
                  <a:lnTo>
                    <a:pt x="254156" y="64596"/>
                  </a:lnTo>
                  <a:lnTo>
                    <a:pt x="255364" y="71236"/>
                  </a:lnTo>
                  <a:lnTo>
                    <a:pt x="258986" y="78481"/>
                  </a:lnTo>
                  <a:lnTo>
                    <a:pt x="268042" y="86932"/>
                  </a:lnTo>
                  <a:lnTo>
                    <a:pt x="271664" y="89347"/>
                  </a:lnTo>
                  <a:lnTo>
                    <a:pt x="276493" y="86329"/>
                  </a:lnTo>
                  <a:lnTo>
                    <a:pt x="284341" y="88743"/>
                  </a:lnTo>
                  <a:lnTo>
                    <a:pt x="289171" y="86329"/>
                  </a:lnTo>
                  <a:lnTo>
                    <a:pt x="295812" y="85725"/>
                  </a:lnTo>
                  <a:lnTo>
                    <a:pt x="291586" y="79084"/>
                  </a:lnTo>
                  <a:lnTo>
                    <a:pt x="290378" y="70029"/>
                  </a:lnTo>
                  <a:lnTo>
                    <a:pt x="284945" y="67614"/>
                  </a:lnTo>
                  <a:lnTo>
                    <a:pt x="283134" y="60370"/>
                  </a:lnTo>
                  <a:lnTo>
                    <a:pt x="277701" y="57955"/>
                  </a:lnTo>
                  <a:lnTo>
                    <a:pt x="277097" y="51918"/>
                  </a:lnTo>
                  <a:lnTo>
                    <a:pt x="278908" y="50107"/>
                  </a:lnTo>
                  <a:lnTo>
                    <a:pt x="281926" y="32600"/>
                  </a:lnTo>
                  <a:lnTo>
                    <a:pt x="292189" y="28374"/>
                  </a:lnTo>
                  <a:lnTo>
                    <a:pt x="294604" y="25355"/>
                  </a:lnTo>
                  <a:lnTo>
                    <a:pt x="297623" y="17507"/>
                  </a:lnTo>
                  <a:lnTo>
                    <a:pt x="303056" y="10867"/>
                  </a:lnTo>
                  <a:lnTo>
                    <a:pt x="303660" y="3622"/>
                  </a:lnTo>
                  <a:lnTo>
                    <a:pt x="307886" y="0"/>
                  </a:lnTo>
                  <a:lnTo>
                    <a:pt x="312111" y="3622"/>
                  </a:lnTo>
                  <a:lnTo>
                    <a:pt x="322978" y="8452"/>
                  </a:lnTo>
                  <a:lnTo>
                    <a:pt x="330222" y="18111"/>
                  </a:lnTo>
                  <a:lnTo>
                    <a:pt x="332637" y="24148"/>
                  </a:lnTo>
                  <a:lnTo>
                    <a:pt x="341692" y="32600"/>
                  </a:lnTo>
                  <a:lnTo>
                    <a:pt x="341692" y="36825"/>
                  </a:lnTo>
                  <a:lnTo>
                    <a:pt x="347126" y="42862"/>
                  </a:lnTo>
                  <a:lnTo>
                    <a:pt x="344711" y="49503"/>
                  </a:lnTo>
                  <a:lnTo>
                    <a:pt x="344711" y="53125"/>
                  </a:lnTo>
                  <a:lnTo>
                    <a:pt x="350144" y="54936"/>
                  </a:lnTo>
                  <a:lnTo>
                    <a:pt x="355578" y="67010"/>
                  </a:lnTo>
                  <a:lnTo>
                    <a:pt x="354370" y="70633"/>
                  </a:lnTo>
                  <a:lnTo>
                    <a:pt x="357992" y="78481"/>
                  </a:lnTo>
                  <a:lnTo>
                    <a:pt x="363426" y="82706"/>
                  </a:lnTo>
                  <a:lnTo>
                    <a:pt x="374896" y="85725"/>
                  </a:lnTo>
                  <a:lnTo>
                    <a:pt x="376707" y="94177"/>
                  </a:lnTo>
                  <a:lnTo>
                    <a:pt x="379726" y="95384"/>
                  </a:lnTo>
                  <a:lnTo>
                    <a:pt x="381537" y="105043"/>
                  </a:lnTo>
                  <a:lnTo>
                    <a:pt x="398440" y="104440"/>
                  </a:lnTo>
                  <a:lnTo>
                    <a:pt x="400251" y="108665"/>
                  </a:lnTo>
                  <a:lnTo>
                    <a:pt x="406892" y="116514"/>
                  </a:lnTo>
                  <a:lnTo>
                    <a:pt x="405684" y="120136"/>
                  </a:lnTo>
                  <a:lnTo>
                    <a:pt x="416551" y="127380"/>
                  </a:lnTo>
                  <a:lnTo>
                    <a:pt x="425003" y="122551"/>
                  </a:lnTo>
                  <a:lnTo>
                    <a:pt x="429832" y="121343"/>
                  </a:lnTo>
                  <a:lnTo>
                    <a:pt x="431040" y="117721"/>
                  </a:lnTo>
                  <a:lnTo>
                    <a:pt x="440095" y="118325"/>
                  </a:lnTo>
                  <a:lnTo>
                    <a:pt x="445528" y="116514"/>
                  </a:lnTo>
                  <a:lnTo>
                    <a:pt x="449754" y="112891"/>
                  </a:lnTo>
                  <a:lnTo>
                    <a:pt x="452773" y="115910"/>
                  </a:lnTo>
                  <a:lnTo>
                    <a:pt x="463036" y="119532"/>
                  </a:lnTo>
                  <a:lnTo>
                    <a:pt x="467262" y="117721"/>
                  </a:lnTo>
                  <a:lnTo>
                    <a:pt x="472695" y="118928"/>
                  </a:lnTo>
                  <a:lnTo>
                    <a:pt x="477524" y="132210"/>
                  </a:lnTo>
                  <a:lnTo>
                    <a:pt x="481147" y="132813"/>
                  </a:lnTo>
                  <a:lnTo>
                    <a:pt x="484769" y="140058"/>
                  </a:lnTo>
                  <a:lnTo>
                    <a:pt x="490202" y="140058"/>
                  </a:lnTo>
                  <a:lnTo>
                    <a:pt x="501069" y="146095"/>
                  </a:lnTo>
                  <a:lnTo>
                    <a:pt x="507709" y="151528"/>
                  </a:lnTo>
                  <a:lnTo>
                    <a:pt x="511331" y="151528"/>
                  </a:lnTo>
                  <a:lnTo>
                    <a:pt x="516765" y="157565"/>
                  </a:lnTo>
                  <a:lnTo>
                    <a:pt x="517368" y="162395"/>
                  </a:lnTo>
                  <a:lnTo>
                    <a:pt x="523405" y="167224"/>
                  </a:lnTo>
                  <a:lnTo>
                    <a:pt x="530650" y="162998"/>
                  </a:lnTo>
                  <a:lnTo>
                    <a:pt x="531254" y="159376"/>
                  </a:lnTo>
                  <a:lnTo>
                    <a:pt x="535479" y="159376"/>
                  </a:lnTo>
                  <a:lnTo>
                    <a:pt x="540309" y="165413"/>
                  </a:lnTo>
                  <a:lnTo>
                    <a:pt x="541516" y="170846"/>
                  </a:lnTo>
                  <a:lnTo>
                    <a:pt x="545139" y="172657"/>
                  </a:lnTo>
                  <a:lnTo>
                    <a:pt x="548157" y="170243"/>
                  </a:lnTo>
                  <a:lnTo>
                    <a:pt x="551176" y="176280"/>
                  </a:lnTo>
                  <a:lnTo>
                    <a:pt x="547553" y="186542"/>
                  </a:lnTo>
                  <a:lnTo>
                    <a:pt x="540309" y="190768"/>
                  </a:lnTo>
                  <a:lnTo>
                    <a:pt x="539705" y="193183"/>
                  </a:lnTo>
                  <a:lnTo>
                    <a:pt x="545742" y="199220"/>
                  </a:lnTo>
                  <a:lnTo>
                    <a:pt x="543328" y="203446"/>
                  </a:lnTo>
                  <a:lnTo>
                    <a:pt x="545742" y="206464"/>
                  </a:lnTo>
                  <a:lnTo>
                    <a:pt x="545742" y="214312"/>
                  </a:lnTo>
                  <a:lnTo>
                    <a:pt x="551779" y="218538"/>
                  </a:lnTo>
                  <a:lnTo>
                    <a:pt x="559627" y="216124"/>
                  </a:lnTo>
                  <a:lnTo>
                    <a:pt x="565664" y="217935"/>
                  </a:lnTo>
                  <a:lnTo>
                    <a:pt x="567475" y="220953"/>
                  </a:lnTo>
                  <a:lnTo>
                    <a:pt x="578342" y="227594"/>
                  </a:lnTo>
                  <a:lnTo>
                    <a:pt x="584983" y="226386"/>
                  </a:lnTo>
                  <a:lnTo>
                    <a:pt x="589812" y="233027"/>
                  </a:lnTo>
                  <a:lnTo>
                    <a:pt x="596453" y="235442"/>
                  </a:lnTo>
                  <a:lnTo>
                    <a:pt x="602490" y="236649"/>
                  </a:lnTo>
                  <a:lnTo>
                    <a:pt x="606112" y="240875"/>
                  </a:lnTo>
                  <a:lnTo>
                    <a:pt x="611545" y="243290"/>
                  </a:lnTo>
                  <a:lnTo>
                    <a:pt x="616978" y="242083"/>
                  </a:lnTo>
                  <a:lnTo>
                    <a:pt x="619393" y="236649"/>
                  </a:lnTo>
                  <a:lnTo>
                    <a:pt x="624827" y="238460"/>
                  </a:lnTo>
                  <a:lnTo>
                    <a:pt x="636297" y="246912"/>
                  </a:lnTo>
                  <a:lnTo>
                    <a:pt x="638712" y="246912"/>
                  </a:lnTo>
                  <a:lnTo>
                    <a:pt x="646560" y="253553"/>
                  </a:lnTo>
                  <a:lnTo>
                    <a:pt x="653200" y="257175"/>
                  </a:lnTo>
                  <a:lnTo>
                    <a:pt x="659237" y="263816"/>
                  </a:lnTo>
                  <a:lnTo>
                    <a:pt x="661652" y="270456"/>
                  </a:lnTo>
                  <a:lnTo>
                    <a:pt x="669500" y="277097"/>
                  </a:lnTo>
                  <a:lnTo>
                    <a:pt x="676744" y="280116"/>
                  </a:lnTo>
                  <a:lnTo>
                    <a:pt x="684593" y="281927"/>
                  </a:lnTo>
                  <a:lnTo>
                    <a:pt x="691233" y="284945"/>
                  </a:lnTo>
                  <a:lnTo>
                    <a:pt x="707533" y="289171"/>
                  </a:lnTo>
                  <a:lnTo>
                    <a:pt x="710552" y="290982"/>
                  </a:lnTo>
                  <a:lnTo>
                    <a:pt x="712363" y="297019"/>
                  </a:lnTo>
                  <a:lnTo>
                    <a:pt x="706326" y="294604"/>
                  </a:lnTo>
                  <a:lnTo>
                    <a:pt x="703911" y="296415"/>
                  </a:lnTo>
                  <a:lnTo>
                    <a:pt x="694252" y="297019"/>
                  </a:lnTo>
                  <a:lnTo>
                    <a:pt x="690630" y="300037"/>
                  </a:lnTo>
                  <a:lnTo>
                    <a:pt x="680367" y="313319"/>
                  </a:lnTo>
                  <a:lnTo>
                    <a:pt x="683989" y="321771"/>
                  </a:lnTo>
                  <a:lnTo>
                    <a:pt x="676744" y="325996"/>
                  </a:lnTo>
                  <a:lnTo>
                    <a:pt x="676744" y="329015"/>
                  </a:lnTo>
                  <a:lnTo>
                    <a:pt x="671915" y="329619"/>
                  </a:lnTo>
                  <a:lnTo>
                    <a:pt x="668896" y="332033"/>
                  </a:lnTo>
                  <a:lnTo>
                    <a:pt x="663463" y="339882"/>
                  </a:lnTo>
                  <a:lnTo>
                    <a:pt x="659841" y="341693"/>
                  </a:lnTo>
                  <a:lnTo>
                    <a:pt x="659237" y="347126"/>
                  </a:lnTo>
                  <a:lnTo>
                    <a:pt x="655011" y="353767"/>
                  </a:lnTo>
                  <a:lnTo>
                    <a:pt x="651389" y="353163"/>
                  </a:lnTo>
                  <a:lnTo>
                    <a:pt x="642334" y="363426"/>
                  </a:lnTo>
                  <a:lnTo>
                    <a:pt x="636297" y="364029"/>
                  </a:lnTo>
                  <a:lnTo>
                    <a:pt x="633882" y="362218"/>
                  </a:lnTo>
                  <a:lnTo>
                    <a:pt x="627241" y="363426"/>
                  </a:lnTo>
                  <a:lnTo>
                    <a:pt x="621204" y="371877"/>
                  </a:lnTo>
                  <a:lnTo>
                    <a:pt x="620601" y="378518"/>
                  </a:lnTo>
                  <a:lnTo>
                    <a:pt x="617582" y="383951"/>
                  </a:lnTo>
                  <a:lnTo>
                    <a:pt x="616978" y="388177"/>
                  </a:lnTo>
                  <a:lnTo>
                    <a:pt x="610338" y="394818"/>
                  </a:lnTo>
                  <a:lnTo>
                    <a:pt x="607319" y="395422"/>
                  </a:lnTo>
                  <a:lnTo>
                    <a:pt x="604301" y="402062"/>
                  </a:lnTo>
                  <a:lnTo>
                    <a:pt x="598264" y="400251"/>
                  </a:lnTo>
                  <a:lnTo>
                    <a:pt x="586794" y="402666"/>
                  </a:lnTo>
                  <a:lnTo>
                    <a:pt x="582568" y="412929"/>
                  </a:lnTo>
                  <a:lnTo>
                    <a:pt x="577738" y="415344"/>
                  </a:lnTo>
                  <a:lnTo>
                    <a:pt x="581964" y="430436"/>
                  </a:lnTo>
                  <a:lnTo>
                    <a:pt x="583171" y="432851"/>
                  </a:lnTo>
                  <a:lnTo>
                    <a:pt x="588605" y="436473"/>
                  </a:lnTo>
                  <a:lnTo>
                    <a:pt x="589812" y="441303"/>
                  </a:lnTo>
                  <a:lnTo>
                    <a:pt x="586190" y="445529"/>
                  </a:lnTo>
                  <a:lnTo>
                    <a:pt x="586794" y="449754"/>
                  </a:lnTo>
                  <a:lnTo>
                    <a:pt x="580757" y="457602"/>
                  </a:lnTo>
                  <a:lnTo>
                    <a:pt x="574720" y="458810"/>
                  </a:lnTo>
                  <a:lnTo>
                    <a:pt x="572909" y="462432"/>
                  </a:lnTo>
                  <a:lnTo>
                    <a:pt x="576531" y="464243"/>
                  </a:lnTo>
                  <a:lnTo>
                    <a:pt x="572909" y="469676"/>
                  </a:lnTo>
                  <a:lnTo>
                    <a:pt x="563853" y="475110"/>
                  </a:lnTo>
                  <a:lnTo>
                    <a:pt x="562042" y="478732"/>
                  </a:lnTo>
                  <a:lnTo>
                    <a:pt x="565060" y="482958"/>
                  </a:lnTo>
                  <a:lnTo>
                    <a:pt x="553590" y="484769"/>
                  </a:lnTo>
                  <a:lnTo>
                    <a:pt x="552383" y="493221"/>
                  </a:lnTo>
                  <a:lnTo>
                    <a:pt x="559627" y="497447"/>
                  </a:lnTo>
                  <a:lnTo>
                    <a:pt x="558420" y="504087"/>
                  </a:lnTo>
                  <a:lnTo>
                    <a:pt x="563853" y="513746"/>
                  </a:lnTo>
                  <a:lnTo>
                    <a:pt x="568079" y="515557"/>
                  </a:lnTo>
                  <a:lnTo>
                    <a:pt x="568079" y="519180"/>
                  </a:lnTo>
                  <a:lnTo>
                    <a:pt x="565664" y="522802"/>
                  </a:lnTo>
                  <a:lnTo>
                    <a:pt x="563249" y="543931"/>
                  </a:lnTo>
                  <a:lnTo>
                    <a:pt x="559627" y="541516"/>
                  </a:lnTo>
                  <a:lnTo>
                    <a:pt x="552383" y="542120"/>
                  </a:lnTo>
                  <a:lnTo>
                    <a:pt x="556005" y="546346"/>
                  </a:lnTo>
                  <a:lnTo>
                    <a:pt x="556005" y="551176"/>
                  </a:lnTo>
                  <a:lnTo>
                    <a:pt x="559023" y="556005"/>
                  </a:lnTo>
                  <a:lnTo>
                    <a:pt x="555401" y="557816"/>
                  </a:lnTo>
                  <a:lnTo>
                    <a:pt x="550572" y="562042"/>
                  </a:lnTo>
                  <a:lnTo>
                    <a:pt x="545742" y="561438"/>
                  </a:lnTo>
                  <a:lnTo>
                    <a:pt x="540913" y="557816"/>
                  </a:lnTo>
                  <a:lnTo>
                    <a:pt x="532461" y="566268"/>
                  </a:lnTo>
                  <a:lnTo>
                    <a:pt x="529442" y="575927"/>
                  </a:lnTo>
                  <a:lnTo>
                    <a:pt x="528839" y="588605"/>
                  </a:lnTo>
                  <a:lnTo>
                    <a:pt x="527028" y="594642"/>
                  </a:lnTo>
                  <a:lnTo>
                    <a:pt x="522802" y="595849"/>
                  </a:lnTo>
                  <a:lnTo>
                    <a:pt x="514954" y="609734"/>
                  </a:lnTo>
                  <a:lnTo>
                    <a:pt x="516161" y="628449"/>
                  </a:lnTo>
                  <a:lnTo>
                    <a:pt x="517368" y="630260"/>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80" name="Freeform: Shape 5179">
              <a:extLst>
                <a:ext uri="{FF2B5EF4-FFF2-40B4-BE49-F238E27FC236}">
                  <a16:creationId xmlns:a16="http://schemas.microsoft.com/office/drawing/2014/main" id="{CD29B2ED-872D-CF02-EB16-C2D322CF8E3B}"/>
                </a:ext>
              </a:extLst>
            </p:cNvPr>
            <p:cNvSpPr/>
            <p:nvPr/>
          </p:nvSpPr>
          <p:spPr>
            <a:xfrm>
              <a:off x="9149655" y="2411771"/>
              <a:ext cx="834913" cy="1285876"/>
            </a:xfrm>
            <a:custGeom>
              <a:avLst/>
              <a:gdLst>
                <a:gd name="connsiteX0" fmla="*/ 550572 w 834913"/>
                <a:gd name="connsiteY0" fmla="*/ 1273198 h 1285875"/>
                <a:gd name="connsiteX1" fmla="*/ 557212 w 834913"/>
                <a:gd name="connsiteY1" fmla="*/ 1276820 h 1285875"/>
                <a:gd name="connsiteX2" fmla="*/ 557212 w 834913"/>
                <a:gd name="connsiteY2" fmla="*/ 1285875 h 1285875"/>
                <a:gd name="connsiteX3" fmla="*/ 552383 w 834913"/>
                <a:gd name="connsiteY3" fmla="*/ 1285875 h 1285875"/>
                <a:gd name="connsiteX4" fmla="*/ 546950 w 834913"/>
                <a:gd name="connsiteY4" fmla="*/ 1282857 h 1285875"/>
                <a:gd name="connsiteX5" fmla="*/ 548157 w 834913"/>
                <a:gd name="connsiteY5" fmla="*/ 1275612 h 1285875"/>
                <a:gd name="connsiteX6" fmla="*/ 550572 w 834913"/>
                <a:gd name="connsiteY6" fmla="*/ 1273198 h 1285875"/>
                <a:gd name="connsiteX7" fmla="*/ 619997 w 834913"/>
                <a:gd name="connsiteY7" fmla="*/ 1271386 h 1285875"/>
                <a:gd name="connsiteX8" fmla="*/ 628449 w 834913"/>
                <a:gd name="connsiteY8" fmla="*/ 1275009 h 1285875"/>
                <a:gd name="connsiteX9" fmla="*/ 632071 w 834913"/>
                <a:gd name="connsiteY9" fmla="*/ 1277423 h 1285875"/>
                <a:gd name="connsiteX10" fmla="*/ 633278 w 834913"/>
                <a:gd name="connsiteY10" fmla="*/ 1283460 h 1285875"/>
                <a:gd name="connsiteX11" fmla="*/ 624223 w 834913"/>
                <a:gd name="connsiteY11" fmla="*/ 1284064 h 1285875"/>
                <a:gd name="connsiteX12" fmla="*/ 620601 w 834913"/>
                <a:gd name="connsiteY12" fmla="*/ 1281649 h 1285875"/>
                <a:gd name="connsiteX13" fmla="*/ 618790 w 834913"/>
                <a:gd name="connsiteY13" fmla="*/ 1278027 h 1285875"/>
                <a:gd name="connsiteX14" fmla="*/ 619997 w 834913"/>
                <a:gd name="connsiteY14" fmla="*/ 1271386 h 1285875"/>
                <a:gd name="connsiteX15" fmla="*/ 598264 w 834913"/>
                <a:gd name="connsiteY15" fmla="*/ 1264746 h 1285875"/>
                <a:gd name="connsiteX16" fmla="*/ 599471 w 834913"/>
                <a:gd name="connsiteY16" fmla="*/ 1270783 h 1285875"/>
                <a:gd name="connsiteX17" fmla="*/ 604301 w 834913"/>
                <a:gd name="connsiteY17" fmla="*/ 1273198 h 1285875"/>
                <a:gd name="connsiteX18" fmla="*/ 601886 w 834913"/>
                <a:gd name="connsiteY18" fmla="*/ 1275612 h 1285875"/>
                <a:gd name="connsiteX19" fmla="*/ 600679 w 834913"/>
                <a:gd name="connsiteY19" fmla="*/ 1279235 h 1285875"/>
                <a:gd name="connsiteX20" fmla="*/ 595245 w 834913"/>
                <a:gd name="connsiteY20" fmla="*/ 1278027 h 1285875"/>
                <a:gd name="connsiteX21" fmla="*/ 594038 w 834913"/>
                <a:gd name="connsiteY21" fmla="*/ 1275009 h 1285875"/>
                <a:gd name="connsiteX22" fmla="*/ 594642 w 834913"/>
                <a:gd name="connsiteY22" fmla="*/ 1267764 h 1285875"/>
                <a:gd name="connsiteX23" fmla="*/ 598264 w 834913"/>
                <a:gd name="connsiteY23" fmla="*/ 1264746 h 1285875"/>
                <a:gd name="connsiteX24" fmla="*/ 559023 w 834913"/>
                <a:gd name="connsiteY24" fmla="*/ 1264142 h 1285875"/>
                <a:gd name="connsiteX25" fmla="*/ 562646 w 834913"/>
                <a:gd name="connsiteY25" fmla="*/ 1265953 h 1285875"/>
                <a:gd name="connsiteX26" fmla="*/ 568079 w 834913"/>
                <a:gd name="connsiteY26" fmla="*/ 1270783 h 1285875"/>
                <a:gd name="connsiteX27" fmla="*/ 568682 w 834913"/>
                <a:gd name="connsiteY27" fmla="*/ 1275612 h 1285875"/>
                <a:gd name="connsiteX28" fmla="*/ 566871 w 834913"/>
                <a:gd name="connsiteY28" fmla="*/ 1278631 h 1285875"/>
                <a:gd name="connsiteX29" fmla="*/ 561438 w 834913"/>
                <a:gd name="connsiteY29" fmla="*/ 1281046 h 1285875"/>
                <a:gd name="connsiteX30" fmla="*/ 558420 w 834913"/>
                <a:gd name="connsiteY30" fmla="*/ 1275612 h 1285875"/>
                <a:gd name="connsiteX31" fmla="*/ 552987 w 834913"/>
                <a:gd name="connsiteY31" fmla="*/ 1272594 h 1285875"/>
                <a:gd name="connsiteX32" fmla="*/ 556005 w 834913"/>
                <a:gd name="connsiteY32" fmla="*/ 1267161 h 1285875"/>
                <a:gd name="connsiteX33" fmla="*/ 559023 w 834913"/>
                <a:gd name="connsiteY33" fmla="*/ 1264142 h 1285875"/>
                <a:gd name="connsiteX34" fmla="*/ 607319 w 834913"/>
                <a:gd name="connsiteY34" fmla="*/ 1261124 h 1285875"/>
                <a:gd name="connsiteX35" fmla="*/ 607319 w 834913"/>
                <a:gd name="connsiteY35" fmla="*/ 1268368 h 1285875"/>
                <a:gd name="connsiteX36" fmla="*/ 612753 w 834913"/>
                <a:gd name="connsiteY36" fmla="*/ 1275009 h 1285875"/>
                <a:gd name="connsiteX37" fmla="*/ 610338 w 834913"/>
                <a:gd name="connsiteY37" fmla="*/ 1277423 h 1285875"/>
                <a:gd name="connsiteX38" fmla="*/ 602490 w 834913"/>
                <a:gd name="connsiteY38" fmla="*/ 1277423 h 1285875"/>
                <a:gd name="connsiteX39" fmla="*/ 602490 w 834913"/>
                <a:gd name="connsiteY39" fmla="*/ 1275009 h 1285875"/>
                <a:gd name="connsiteX40" fmla="*/ 604301 w 834913"/>
                <a:gd name="connsiteY40" fmla="*/ 1273801 h 1285875"/>
                <a:gd name="connsiteX41" fmla="*/ 604301 w 834913"/>
                <a:gd name="connsiteY41" fmla="*/ 1272594 h 1285875"/>
                <a:gd name="connsiteX42" fmla="*/ 603093 w 834913"/>
                <a:gd name="connsiteY42" fmla="*/ 1271990 h 1285875"/>
                <a:gd name="connsiteX43" fmla="*/ 600075 w 834913"/>
                <a:gd name="connsiteY43" fmla="*/ 1270783 h 1285875"/>
                <a:gd name="connsiteX44" fmla="*/ 598264 w 834913"/>
                <a:gd name="connsiteY44" fmla="*/ 1265349 h 1285875"/>
                <a:gd name="connsiteX45" fmla="*/ 599471 w 834913"/>
                <a:gd name="connsiteY45" fmla="*/ 1262935 h 1285875"/>
                <a:gd name="connsiteX46" fmla="*/ 607319 w 834913"/>
                <a:gd name="connsiteY46" fmla="*/ 1261124 h 1285875"/>
                <a:gd name="connsiteX47" fmla="*/ 647163 w 834913"/>
                <a:gd name="connsiteY47" fmla="*/ 1263538 h 1285875"/>
                <a:gd name="connsiteX48" fmla="*/ 651993 w 834913"/>
                <a:gd name="connsiteY48" fmla="*/ 1262935 h 1285875"/>
                <a:gd name="connsiteX49" fmla="*/ 653200 w 834913"/>
                <a:gd name="connsiteY49" fmla="*/ 1267161 h 1285875"/>
                <a:gd name="connsiteX50" fmla="*/ 651389 w 834913"/>
                <a:gd name="connsiteY50" fmla="*/ 1270179 h 1285875"/>
                <a:gd name="connsiteX51" fmla="*/ 645352 w 834913"/>
                <a:gd name="connsiteY51" fmla="*/ 1268972 h 1285875"/>
                <a:gd name="connsiteX52" fmla="*/ 641730 w 834913"/>
                <a:gd name="connsiteY52" fmla="*/ 1262331 h 1285875"/>
                <a:gd name="connsiteX53" fmla="*/ 644749 w 834913"/>
                <a:gd name="connsiteY53" fmla="*/ 1256294 h 1285875"/>
                <a:gd name="connsiteX54" fmla="*/ 647163 w 834913"/>
                <a:gd name="connsiteY54" fmla="*/ 1263538 h 1285875"/>
                <a:gd name="connsiteX55" fmla="*/ 566871 w 834913"/>
                <a:gd name="connsiteY55" fmla="*/ 1252672 h 1285875"/>
                <a:gd name="connsiteX56" fmla="*/ 568682 w 834913"/>
                <a:gd name="connsiteY56" fmla="*/ 1259916 h 1285875"/>
                <a:gd name="connsiteX57" fmla="*/ 571701 w 834913"/>
                <a:gd name="connsiteY57" fmla="*/ 1264142 h 1285875"/>
                <a:gd name="connsiteX58" fmla="*/ 569890 w 834913"/>
                <a:gd name="connsiteY58" fmla="*/ 1268972 h 1285875"/>
                <a:gd name="connsiteX59" fmla="*/ 562646 w 834913"/>
                <a:gd name="connsiteY59" fmla="*/ 1265349 h 1285875"/>
                <a:gd name="connsiteX60" fmla="*/ 562646 w 834913"/>
                <a:gd name="connsiteY60" fmla="*/ 1262331 h 1285875"/>
                <a:gd name="connsiteX61" fmla="*/ 565664 w 834913"/>
                <a:gd name="connsiteY61" fmla="*/ 1258105 h 1285875"/>
                <a:gd name="connsiteX62" fmla="*/ 566871 w 834913"/>
                <a:gd name="connsiteY62" fmla="*/ 1252672 h 1285875"/>
                <a:gd name="connsiteX63" fmla="*/ 569890 w 834913"/>
                <a:gd name="connsiteY63" fmla="*/ 1252068 h 1285875"/>
                <a:gd name="connsiteX64" fmla="*/ 572908 w 834913"/>
                <a:gd name="connsiteY64" fmla="*/ 1255087 h 1285875"/>
                <a:gd name="connsiteX65" fmla="*/ 569286 w 834913"/>
                <a:gd name="connsiteY65" fmla="*/ 1260520 h 1285875"/>
                <a:gd name="connsiteX66" fmla="*/ 567475 w 834913"/>
                <a:gd name="connsiteY66" fmla="*/ 1254483 h 1285875"/>
                <a:gd name="connsiteX67" fmla="*/ 569890 w 834913"/>
                <a:gd name="connsiteY67" fmla="*/ 1252068 h 1285875"/>
                <a:gd name="connsiteX68" fmla="*/ 650786 w 834913"/>
                <a:gd name="connsiteY68" fmla="*/ 1249653 h 1285875"/>
                <a:gd name="connsiteX69" fmla="*/ 651993 w 834913"/>
                <a:gd name="connsiteY69" fmla="*/ 1250257 h 1285875"/>
                <a:gd name="connsiteX70" fmla="*/ 652597 w 834913"/>
                <a:gd name="connsiteY70" fmla="*/ 1257501 h 1285875"/>
                <a:gd name="connsiteX71" fmla="*/ 651389 w 834913"/>
                <a:gd name="connsiteY71" fmla="*/ 1258709 h 1285875"/>
                <a:gd name="connsiteX72" fmla="*/ 651389 w 834913"/>
                <a:gd name="connsiteY72" fmla="*/ 1261124 h 1285875"/>
                <a:gd name="connsiteX73" fmla="*/ 653200 w 834913"/>
                <a:gd name="connsiteY73" fmla="*/ 1262331 h 1285875"/>
                <a:gd name="connsiteX74" fmla="*/ 658634 w 834913"/>
                <a:gd name="connsiteY74" fmla="*/ 1261124 h 1285875"/>
                <a:gd name="connsiteX75" fmla="*/ 659237 w 834913"/>
                <a:gd name="connsiteY75" fmla="*/ 1265953 h 1285875"/>
                <a:gd name="connsiteX76" fmla="*/ 661652 w 834913"/>
                <a:gd name="connsiteY76" fmla="*/ 1267764 h 1285875"/>
                <a:gd name="connsiteX77" fmla="*/ 659841 w 834913"/>
                <a:gd name="connsiteY77" fmla="*/ 1271990 h 1285875"/>
                <a:gd name="connsiteX78" fmla="*/ 654408 w 834913"/>
                <a:gd name="connsiteY78" fmla="*/ 1272594 h 1285875"/>
                <a:gd name="connsiteX79" fmla="*/ 652597 w 834913"/>
                <a:gd name="connsiteY79" fmla="*/ 1263538 h 1285875"/>
                <a:gd name="connsiteX80" fmla="*/ 651993 w 834913"/>
                <a:gd name="connsiteY80" fmla="*/ 1262935 h 1285875"/>
                <a:gd name="connsiteX81" fmla="*/ 647163 w 834913"/>
                <a:gd name="connsiteY81" fmla="*/ 1262935 h 1285875"/>
                <a:gd name="connsiteX82" fmla="*/ 646560 w 834913"/>
                <a:gd name="connsiteY82" fmla="*/ 1259312 h 1285875"/>
                <a:gd name="connsiteX83" fmla="*/ 644145 w 834913"/>
                <a:gd name="connsiteY83" fmla="*/ 1250861 h 1285875"/>
                <a:gd name="connsiteX84" fmla="*/ 648371 w 834913"/>
                <a:gd name="connsiteY84" fmla="*/ 1251464 h 1285875"/>
                <a:gd name="connsiteX85" fmla="*/ 650786 w 834913"/>
                <a:gd name="connsiteY85" fmla="*/ 1249653 h 1285875"/>
                <a:gd name="connsiteX86" fmla="*/ 614564 w 834913"/>
                <a:gd name="connsiteY86" fmla="*/ 1249050 h 1285875"/>
                <a:gd name="connsiteX87" fmla="*/ 614564 w 834913"/>
                <a:gd name="connsiteY87" fmla="*/ 1258709 h 1285875"/>
                <a:gd name="connsiteX88" fmla="*/ 612149 w 834913"/>
                <a:gd name="connsiteY88" fmla="*/ 1260520 h 1285875"/>
                <a:gd name="connsiteX89" fmla="*/ 608527 w 834913"/>
                <a:gd name="connsiteY89" fmla="*/ 1258709 h 1285875"/>
                <a:gd name="connsiteX90" fmla="*/ 604301 w 834913"/>
                <a:gd name="connsiteY90" fmla="*/ 1258709 h 1285875"/>
                <a:gd name="connsiteX91" fmla="*/ 602490 w 834913"/>
                <a:gd name="connsiteY91" fmla="*/ 1256898 h 1285875"/>
                <a:gd name="connsiteX92" fmla="*/ 598867 w 834913"/>
                <a:gd name="connsiteY92" fmla="*/ 1254483 h 1285875"/>
                <a:gd name="connsiteX93" fmla="*/ 604904 w 834913"/>
                <a:gd name="connsiteY93" fmla="*/ 1254483 h 1285875"/>
                <a:gd name="connsiteX94" fmla="*/ 605508 w 834913"/>
                <a:gd name="connsiteY94" fmla="*/ 1252672 h 1285875"/>
                <a:gd name="connsiteX95" fmla="*/ 614564 w 834913"/>
                <a:gd name="connsiteY95" fmla="*/ 1249050 h 1285875"/>
                <a:gd name="connsiteX96" fmla="*/ 511935 w 834913"/>
                <a:gd name="connsiteY96" fmla="*/ 1249653 h 1285875"/>
                <a:gd name="connsiteX97" fmla="*/ 515557 w 834913"/>
                <a:gd name="connsiteY97" fmla="*/ 1249653 h 1285875"/>
                <a:gd name="connsiteX98" fmla="*/ 520387 w 834913"/>
                <a:gd name="connsiteY98" fmla="*/ 1255690 h 1285875"/>
                <a:gd name="connsiteX99" fmla="*/ 519180 w 834913"/>
                <a:gd name="connsiteY99" fmla="*/ 1259312 h 1285875"/>
                <a:gd name="connsiteX100" fmla="*/ 520991 w 834913"/>
                <a:gd name="connsiteY100" fmla="*/ 1261727 h 1285875"/>
                <a:gd name="connsiteX101" fmla="*/ 517368 w 834913"/>
                <a:gd name="connsiteY101" fmla="*/ 1268368 h 1285875"/>
                <a:gd name="connsiteX102" fmla="*/ 511331 w 834913"/>
                <a:gd name="connsiteY102" fmla="*/ 1270783 h 1285875"/>
                <a:gd name="connsiteX103" fmla="*/ 510728 w 834913"/>
                <a:gd name="connsiteY103" fmla="*/ 1266557 h 1285875"/>
                <a:gd name="connsiteX104" fmla="*/ 513143 w 834913"/>
                <a:gd name="connsiteY104" fmla="*/ 1258709 h 1285875"/>
                <a:gd name="connsiteX105" fmla="*/ 511935 w 834913"/>
                <a:gd name="connsiteY105" fmla="*/ 1249653 h 1285875"/>
                <a:gd name="connsiteX106" fmla="*/ 541516 w 834913"/>
                <a:gd name="connsiteY106" fmla="*/ 1248446 h 1285875"/>
                <a:gd name="connsiteX107" fmla="*/ 545139 w 834913"/>
                <a:gd name="connsiteY107" fmla="*/ 1256294 h 1285875"/>
                <a:gd name="connsiteX108" fmla="*/ 540913 w 834913"/>
                <a:gd name="connsiteY108" fmla="*/ 1268368 h 1285875"/>
                <a:gd name="connsiteX109" fmla="*/ 534876 w 834913"/>
                <a:gd name="connsiteY109" fmla="*/ 1261727 h 1285875"/>
                <a:gd name="connsiteX110" fmla="*/ 534272 w 834913"/>
                <a:gd name="connsiteY110" fmla="*/ 1253275 h 1285875"/>
                <a:gd name="connsiteX111" fmla="*/ 537894 w 834913"/>
                <a:gd name="connsiteY111" fmla="*/ 1249653 h 1285875"/>
                <a:gd name="connsiteX112" fmla="*/ 541516 w 834913"/>
                <a:gd name="connsiteY112" fmla="*/ 1248446 h 1285875"/>
                <a:gd name="connsiteX113" fmla="*/ 591623 w 834913"/>
                <a:gd name="connsiteY113" fmla="*/ 1247842 h 1285875"/>
                <a:gd name="connsiteX114" fmla="*/ 592830 w 834913"/>
                <a:gd name="connsiteY114" fmla="*/ 1253879 h 1285875"/>
                <a:gd name="connsiteX115" fmla="*/ 600679 w 834913"/>
                <a:gd name="connsiteY115" fmla="*/ 1261124 h 1285875"/>
                <a:gd name="connsiteX116" fmla="*/ 597660 w 834913"/>
                <a:gd name="connsiteY116" fmla="*/ 1264746 h 1285875"/>
                <a:gd name="connsiteX117" fmla="*/ 589812 w 834913"/>
                <a:gd name="connsiteY117" fmla="*/ 1254483 h 1285875"/>
                <a:gd name="connsiteX118" fmla="*/ 591623 w 834913"/>
                <a:gd name="connsiteY118" fmla="*/ 1247842 h 1285875"/>
                <a:gd name="connsiteX119" fmla="*/ 490202 w 834913"/>
                <a:gd name="connsiteY119" fmla="*/ 1246031 h 1285875"/>
                <a:gd name="connsiteX120" fmla="*/ 492617 w 834913"/>
                <a:gd name="connsiteY120" fmla="*/ 1250861 h 1285875"/>
                <a:gd name="connsiteX121" fmla="*/ 488995 w 834913"/>
                <a:gd name="connsiteY121" fmla="*/ 1252068 h 1285875"/>
                <a:gd name="connsiteX122" fmla="*/ 488995 w 834913"/>
                <a:gd name="connsiteY122" fmla="*/ 1255690 h 1285875"/>
                <a:gd name="connsiteX123" fmla="*/ 492617 w 834913"/>
                <a:gd name="connsiteY123" fmla="*/ 1257501 h 1285875"/>
                <a:gd name="connsiteX124" fmla="*/ 494428 w 834913"/>
                <a:gd name="connsiteY124" fmla="*/ 1257501 h 1285875"/>
                <a:gd name="connsiteX125" fmla="*/ 495635 w 834913"/>
                <a:gd name="connsiteY125" fmla="*/ 1264142 h 1285875"/>
                <a:gd name="connsiteX126" fmla="*/ 490202 w 834913"/>
                <a:gd name="connsiteY126" fmla="*/ 1270783 h 1285875"/>
                <a:gd name="connsiteX127" fmla="*/ 488391 w 834913"/>
                <a:gd name="connsiteY127" fmla="*/ 1265953 h 1285875"/>
                <a:gd name="connsiteX128" fmla="*/ 485372 w 834913"/>
                <a:gd name="connsiteY128" fmla="*/ 1253275 h 1285875"/>
                <a:gd name="connsiteX129" fmla="*/ 486580 w 834913"/>
                <a:gd name="connsiteY129" fmla="*/ 1249050 h 1285875"/>
                <a:gd name="connsiteX130" fmla="*/ 490202 w 834913"/>
                <a:gd name="connsiteY130" fmla="*/ 1246031 h 1285875"/>
                <a:gd name="connsiteX131" fmla="*/ 666482 w 834913"/>
                <a:gd name="connsiteY131" fmla="*/ 1246031 h 1285875"/>
                <a:gd name="connsiteX132" fmla="*/ 668896 w 834913"/>
                <a:gd name="connsiteY132" fmla="*/ 1253275 h 1285875"/>
                <a:gd name="connsiteX133" fmla="*/ 673122 w 834913"/>
                <a:gd name="connsiteY133" fmla="*/ 1258105 h 1285875"/>
                <a:gd name="connsiteX134" fmla="*/ 673122 w 834913"/>
                <a:gd name="connsiteY134" fmla="*/ 1264746 h 1285875"/>
                <a:gd name="connsiteX135" fmla="*/ 668293 w 834913"/>
                <a:gd name="connsiteY135" fmla="*/ 1268368 h 1285875"/>
                <a:gd name="connsiteX136" fmla="*/ 664067 w 834913"/>
                <a:gd name="connsiteY136" fmla="*/ 1268368 h 1285875"/>
                <a:gd name="connsiteX137" fmla="*/ 659237 w 834913"/>
                <a:gd name="connsiteY137" fmla="*/ 1263538 h 1285875"/>
                <a:gd name="connsiteX138" fmla="*/ 659841 w 834913"/>
                <a:gd name="connsiteY138" fmla="*/ 1253275 h 1285875"/>
                <a:gd name="connsiteX139" fmla="*/ 658030 w 834913"/>
                <a:gd name="connsiteY139" fmla="*/ 1249050 h 1285875"/>
                <a:gd name="connsiteX140" fmla="*/ 661652 w 834913"/>
                <a:gd name="connsiteY140" fmla="*/ 1246031 h 1285875"/>
                <a:gd name="connsiteX141" fmla="*/ 666482 w 834913"/>
                <a:gd name="connsiteY141" fmla="*/ 1246031 h 1285875"/>
                <a:gd name="connsiteX142" fmla="*/ 649578 w 834913"/>
                <a:gd name="connsiteY142" fmla="*/ 1244824 h 1285875"/>
                <a:gd name="connsiteX143" fmla="*/ 652597 w 834913"/>
                <a:gd name="connsiteY143" fmla="*/ 1246031 h 1285875"/>
                <a:gd name="connsiteX144" fmla="*/ 658030 w 834913"/>
                <a:gd name="connsiteY144" fmla="*/ 1250861 h 1285875"/>
                <a:gd name="connsiteX145" fmla="*/ 659237 w 834913"/>
                <a:gd name="connsiteY145" fmla="*/ 1253879 h 1285875"/>
                <a:gd name="connsiteX146" fmla="*/ 658030 w 834913"/>
                <a:gd name="connsiteY146" fmla="*/ 1259312 h 1285875"/>
                <a:gd name="connsiteX147" fmla="*/ 655615 w 834913"/>
                <a:gd name="connsiteY147" fmla="*/ 1261124 h 1285875"/>
                <a:gd name="connsiteX148" fmla="*/ 651993 w 834913"/>
                <a:gd name="connsiteY148" fmla="*/ 1261124 h 1285875"/>
                <a:gd name="connsiteX149" fmla="*/ 653200 w 834913"/>
                <a:gd name="connsiteY149" fmla="*/ 1256898 h 1285875"/>
                <a:gd name="connsiteX150" fmla="*/ 651993 w 834913"/>
                <a:gd name="connsiteY150" fmla="*/ 1249653 h 1285875"/>
                <a:gd name="connsiteX151" fmla="*/ 649578 w 834913"/>
                <a:gd name="connsiteY151" fmla="*/ 1244824 h 1285875"/>
                <a:gd name="connsiteX152" fmla="*/ 560231 w 834913"/>
                <a:gd name="connsiteY152" fmla="*/ 1243013 h 1285875"/>
                <a:gd name="connsiteX153" fmla="*/ 565664 w 834913"/>
                <a:gd name="connsiteY153" fmla="*/ 1243616 h 1285875"/>
                <a:gd name="connsiteX154" fmla="*/ 568682 w 834913"/>
                <a:gd name="connsiteY154" fmla="*/ 1248446 h 1285875"/>
                <a:gd name="connsiteX155" fmla="*/ 568682 w 834913"/>
                <a:gd name="connsiteY155" fmla="*/ 1250861 h 1285875"/>
                <a:gd name="connsiteX156" fmla="*/ 564457 w 834913"/>
                <a:gd name="connsiteY156" fmla="*/ 1252672 h 1285875"/>
                <a:gd name="connsiteX157" fmla="*/ 565060 w 834913"/>
                <a:gd name="connsiteY157" fmla="*/ 1258709 h 1285875"/>
                <a:gd name="connsiteX158" fmla="*/ 559627 w 834913"/>
                <a:gd name="connsiteY158" fmla="*/ 1264142 h 1285875"/>
                <a:gd name="connsiteX159" fmla="*/ 556609 w 834913"/>
                <a:gd name="connsiteY159" fmla="*/ 1260520 h 1285875"/>
                <a:gd name="connsiteX160" fmla="*/ 557212 w 834913"/>
                <a:gd name="connsiteY160" fmla="*/ 1255690 h 1285875"/>
                <a:gd name="connsiteX161" fmla="*/ 554798 w 834913"/>
                <a:gd name="connsiteY161" fmla="*/ 1248446 h 1285875"/>
                <a:gd name="connsiteX162" fmla="*/ 560231 w 834913"/>
                <a:gd name="connsiteY162" fmla="*/ 1243013 h 1285875"/>
                <a:gd name="connsiteX163" fmla="*/ 630260 w 834913"/>
                <a:gd name="connsiteY163" fmla="*/ 1240598 h 1285875"/>
                <a:gd name="connsiteX164" fmla="*/ 636297 w 834913"/>
                <a:gd name="connsiteY164" fmla="*/ 1244824 h 1285875"/>
                <a:gd name="connsiteX165" fmla="*/ 637504 w 834913"/>
                <a:gd name="connsiteY165" fmla="*/ 1247842 h 1285875"/>
                <a:gd name="connsiteX166" fmla="*/ 642334 w 834913"/>
                <a:gd name="connsiteY166" fmla="*/ 1253275 h 1285875"/>
                <a:gd name="connsiteX167" fmla="*/ 638108 w 834913"/>
                <a:gd name="connsiteY167" fmla="*/ 1265953 h 1285875"/>
                <a:gd name="connsiteX168" fmla="*/ 630864 w 834913"/>
                <a:gd name="connsiteY168" fmla="*/ 1259312 h 1285875"/>
                <a:gd name="connsiteX169" fmla="*/ 627845 w 834913"/>
                <a:gd name="connsiteY169" fmla="*/ 1252068 h 1285875"/>
                <a:gd name="connsiteX170" fmla="*/ 627845 w 834913"/>
                <a:gd name="connsiteY170" fmla="*/ 1246031 h 1285875"/>
                <a:gd name="connsiteX171" fmla="*/ 630260 w 834913"/>
                <a:gd name="connsiteY171" fmla="*/ 1240598 h 1285875"/>
                <a:gd name="connsiteX172" fmla="*/ 533065 w 834913"/>
                <a:gd name="connsiteY172" fmla="*/ 1243616 h 1285875"/>
                <a:gd name="connsiteX173" fmla="*/ 536083 w 834913"/>
                <a:gd name="connsiteY173" fmla="*/ 1250257 h 1285875"/>
                <a:gd name="connsiteX174" fmla="*/ 533065 w 834913"/>
                <a:gd name="connsiteY174" fmla="*/ 1252672 h 1285875"/>
                <a:gd name="connsiteX175" fmla="*/ 532461 w 834913"/>
                <a:gd name="connsiteY175" fmla="*/ 1259916 h 1285875"/>
                <a:gd name="connsiteX176" fmla="*/ 537291 w 834913"/>
                <a:gd name="connsiteY176" fmla="*/ 1266557 h 1285875"/>
                <a:gd name="connsiteX177" fmla="*/ 533065 w 834913"/>
                <a:gd name="connsiteY177" fmla="*/ 1268368 h 1285875"/>
                <a:gd name="connsiteX178" fmla="*/ 530650 w 834913"/>
                <a:gd name="connsiteY178" fmla="*/ 1273801 h 1285875"/>
                <a:gd name="connsiteX179" fmla="*/ 527631 w 834913"/>
                <a:gd name="connsiteY179" fmla="*/ 1270179 h 1285875"/>
                <a:gd name="connsiteX180" fmla="*/ 527631 w 834913"/>
                <a:gd name="connsiteY180" fmla="*/ 1262935 h 1285875"/>
                <a:gd name="connsiteX181" fmla="*/ 526424 w 834913"/>
                <a:gd name="connsiteY181" fmla="*/ 1255087 h 1285875"/>
                <a:gd name="connsiteX182" fmla="*/ 530046 w 834913"/>
                <a:gd name="connsiteY182" fmla="*/ 1250861 h 1285875"/>
                <a:gd name="connsiteX183" fmla="*/ 533065 w 834913"/>
                <a:gd name="connsiteY183" fmla="*/ 1243616 h 1285875"/>
                <a:gd name="connsiteX184" fmla="*/ 493824 w 834913"/>
                <a:gd name="connsiteY184" fmla="*/ 1236976 h 1285875"/>
                <a:gd name="connsiteX185" fmla="*/ 504087 w 834913"/>
                <a:gd name="connsiteY185" fmla="*/ 1238787 h 1285875"/>
                <a:gd name="connsiteX186" fmla="*/ 501672 w 834913"/>
                <a:gd name="connsiteY186" fmla="*/ 1243616 h 1285875"/>
                <a:gd name="connsiteX187" fmla="*/ 504087 w 834913"/>
                <a:gd name="connsiteY187" fmla="*/ 1244824 h 1285875"/>
                <a:gd name="connsiteX188" fmla="*/ 512539 w 834913"/>
                <a:gd name="connsiteY188" fmla="*/ 1256898 h 1285875"/>
                <a:gd name="connsiteX189" fmla="*/ 508313 w 834913"/>
                <a:gd name="connsiteY189" fmla="*/ 1264746 h 1285875"/>
                <a:gd name="connsiteX190" fmla="*/ 507709 w 834913"/>
                <a:gd name="connsiteY190" fmla="*/ 1273801 h 1285875"/>
                <a:gd name="connsiteX191" fmla="*/ 511331 w 834913"/>
                <a:gd name="connsiteY191" fmla="*/ 1277423 h 1285875"/>
                <a:gd name="connsiteX192" fmla="*/ 508313 w 834913"/>
                <a:gd name="connsiteY192" fmla="*/ 1281046 h 1285875"/>
                <a:gd name="connsiteX193" fmla="*/ 503483 w 834913"/>
                <a:gd name="connsiteY193" fmla="*/ 1282253 h 1285875"/>
                <a:gd name="connsiteX194" fmla="*/ 499257 w 834913"/>
                <a:gd name="connsiteY194" fmla="*/ 1281046 h 1285875"/>
                <a:gd name="connsiteX195" fmla="*/ 497446 w 834913"/>
                <a:gd name="connsiteY195" fmla="*/ 1278631 h 1285875"/>
                <a:gd name="connsiteX196" fmla="*/ 498654 w 834913"/>
                <a:gd name="connsiteY196" fmla="*/ 1275009 h 1285875"/>
                <a:gd name="connsiteX197" fmla="*/ 492617 w 834913"/>
                <a:gd name="connsiteY197" fmla="*/ 1268368 h 1285875"/>
                <a:gd name="connsiteX198" fmla="*/ 496239 w 834913"/>
                <a:gd name="connsiteY198" fmla="*/ 1265349 h 1285875"/>
                <a:gd name="connsiteX199" fmla="*/ 496239 w 834913"/>
                <a:gd name="connsiteY199" fmla="*/ 1257501 h 1285875"/>
                <a:gd name="connsiteX200" fmla="*/ 494428 w 834913"/>
                <a:gd name="connsiteY200" fmla="*/ 1256294 h 1285875"/>
                <a:gd name="connsiteX201" fmla="*/ 490806 w 834913"/>
                <a:gd name="connsiteY201" fmla="*/ 1256294 h 1285875"/>
                <a:gd name="connsiteX202" fmla="*/ 488995 w 834913"/>
                <a:gd name="connsiteY202" fmla="*/ 1254483 h 1285875"/>
                <a:gd name="connsiteX203" fmla="*/ 489598 w 834913"/>
                <a:gd name="connsiteY203" fmla="*/ 1252672 h 1285875"/>
                <a:gd name="connsiteX204" fmla="*/ 493824 w 834913"/>
                <a:gd name="connsiteY204" fmla="*/ 1250257 h 1285875"/>
                <a:gd name="connsiteX205" fmla="*/ 491409 w 834913"/>
                <a:gd name="connsiteY205" fmla="*/ 1246635 h 1285875"/>
                <a:gd name="connsiteX206" fmla="*/ 492013 w 834913"/>
                <a:gd name="connsiteY206" fmla="*/ 1239390 h 1285875"/>
                <a:gd name="connsiteX207" fmla="*/ 493824 w 834913"/>
                <a:gd name="connsiteY207" fmla="*/ 1236976 h 1285875"/>
                <a:gd name="connsiteX208" fmla="*/ 639315 w 834913"/>
                <a:gd name="connsiteY208" fmla="*/ 1236976 h 1285875"/>
                <a:gd name="connsiteX209" fmla="*/ 643541 w 834913"/>
                <a:gd name="connsiteY209" fmla="*/ 1238183 h 1285875"/>
                <a:gd name="connsiteX210" fmla="*/ 647163 w 834913"/>
                <a:gd name="connsiteY210" fmla="*/ 1239994 h 1285875"/>
                <a:gd name="connsiteX211" fmla="*/ 647767 w 834913"/>
                <a:gd name="connsiteY211" fmla="*/ 1242409 h 1285875"/>
                <a:gd name="connsiteX212" fmla="*/ 649578 w 834913"/>
                <a:gd name="connsiteY212" fmla="*/ 1243013 h 1285875"/>
                <a:gd name="connsiteX213" fmla="*/ 648371 w 834913"/>
                <a:gd name="connsiteY213" fmla="*/ 1246635 h 1285875"/>
                <a:gd name="connsiteX214" fmla="*/ 648371 w 834913"/>
                <a:gd name="connsiteY214" fmla="*/ 1250861 h 1285875"/>
                <a:gd name="connsiteX215" fmla="*/ 644145 w 834913"/>
                <a:gd name="connsiteY215" fmla="*/ 1250257 h 1285875"/>
                <a:gd name="connsiteX216" fmla="*/ 638108 w 834913"/>
                <a:gd name="connsiteY216" fmla="*/ 1246031 h 1285875"/>
                <a:gd name="connsiteX217" fmla="*/ 639919 w 834913"/>
                <a:gd name="connsiteY217" fmla="*/ 1243013 h 1285875"/>
                <a:gd name="connsiteX218" fmla="*/ 639315 w 834913"/>
                <a:gd name="connsiteY218" fmla="*/ 1236976 h 1285875"/>
                <a:gd name="connsiteX219" fmla="*/ 523405 w 834913"/>
                <a:gd name="connsiteY219" fmla="*/ 1236372 h 1285875"/>
                <a:gd name="connsiteX220" fmla="*/ 522198 w 834913"/>
                <a:gd name="connsiteY220" fmla="*/ 1240598 h 1285875"/>
                <a:gd name="connsiteX221" fmla="*/ 522198 w 834913"/>
                <a:gd name="connsiteY221" fmla="*/ 1243013 h 1285875"/>
                <a:gd name="connsiteX222" fmla="*/ 523405 w 834913"/>
                <a:gd name="connsiteY222" fmla="*/ 1246031 h 1285875"/>
                <a:gd name="connsiteX223" fmla="*/ 530046 w 834913"/>
                <a:gd name="connsiteY223" fmla="*/ 1247842 h 1285875"/>
                <a:gd name="connsiteX224" fmla="*/ 527631 w 834913"/>
                <a:gd name="connsiteY224" fmla="*/ 1250861 h 1285875"/>
                <a:gd name="connsiteX225" fmla="*/ 521594 w 834913"/>
                <a:gd name="connsiteY225" fmla="*/ 1253879 h 1285875"/>
                <a:gd name="connsiteX226" fmla="*/ 517368 w 834913"/>
                <a:gd name="connsiteY226" fmla="*/ 1248446 h 1285875"/>
                <a:gd name="connsiteX227" fmla="*/ 519783 w 834913"/>
                <a:gd name="connsiteY227" fmla="*/ 1244824 h 1285875"/>
                <a:gd name="connsiteX228" fmla="*/ 518576 w 834913"/>
                <a:gd name="connsiteY228" fmla="*/ 1238787 h 1285875"/>
                <a:gd name="connsiteX229" fmla="*/ 520387 w 834913"/>
                <a:gd name="connsiteY229" fmla="*/ 1236372 h 1285875"/>
                <a:gd name="connsiteX230" fmla="*/ 523405 w 834913"/>
                <a:gd name="connsiteY230" fmla="*/ 1236372 h 1285875"/>
                <a:gd name="connsiteX231" fmla="*/ 655011 w 834913"/>
                <a:gd name="connsiteY231" fmla="*/ 1236372 h 1285875"/>
                <a:gd name="connsiteX232" fmla="*/ 659237 w 834913"/>
                <a:gd name="connsiteY232" fmla="*/ 1238183 h 1285875"/>
                <a:gd name="connsiteX233" fmla="*/ 665878 w 834913"/>
                <a:gd name="connsiteY233" fmla="*/ 1244220 h 1285875"/>
                <a:gd name="connsiteX234" fmla="*/ 658634 w 834913"/>
                <a:gd name="connsiteY234" fmla="*/ 1247238 h 1285875"/>
                <a:gd name="connsiteX235" fmla="*/ 657426 w 834913"/>
                <a:gd name="connsiteY235" fmla="*/ 1243013 h 1285875"/>
                <a:gd name="connsiteX236" fmla="*/ 654408 w 834913"/>
                <a:gd name="connsiteY236" fmla="*/ 1239994 h 1285875"/>
                <a:gd name="connsiteX237" fmla="*/ 655011 w 834913"/>
                <a:gd name="connsiteY237" fmla="*/ 1236372 h 1285875"/>
                <a:gd name="connsiteX238" fmla="*/ 619393 w 834913"/>
                <a:gd name="connsiteY238" fmla="*/ 1236372 h 1285875"/>
                <a:gd name="connsiteX239" fmla="*/ 625430 w 834913"/>
                <a:gd name="connsiteY239" fmla="*/ 1236976 h 1285875"/>
                <a:gd name="connsiteX240" fmla="*/ 621204 w 834913"/>
                <a:gd name="connsiteY240" fmla="*/ 1247238 h 1285875"/>
                <a:gd name="connsiteX241" fmla="*/ 621204 w 834913"/>
                <a:gd name="connsiteY241" fmla="*/ 1253275 h 1285875"/>
                <a:gd name="connsiteX242" fmla="*/ 625430 w 834913"/>
                <a:gd name="connsiteY242" fmla="*/ 1263538 h 1285875"/>
                <a:gd name="connsiteX243" fmla="*/ 621204 w 834913"/>
                <a:gd name="connsiteY243" fmla="*/ 1268368 h 1285875"/>
                <a:gd name="connsiteX244" fmla="*/ 615771 w 834913"/>
                <a:gd name="connsiteY244" fmla="*/ 1266557 h 1285875"/>
                <a:gd name="connsiteX245" fmla="*/ 614564 w 834913"/>
                <a:gd name="connsiteY245" fmla="*/ 1264142 h 1285875"/>
                <a:gd name="connsiteX246" fmla="*/ 617582 w 834913"/>
                <a:gd name="connsiteY246" fmla="*/ 1257501 h 1285875"/>
                <a:gd name="connsiteX247" fmla="*/ 616978 w 834913"/>
                <a:gd name="connsiteY247" fmla="*/ 1250257 h 1285875"/>
                <a:gd name="connsiteX248" fmla="*/ 613356 w 834913"/>
                <a:gd name="connsiteY248" fmla="*/ 1247238 h 1285875"/>
                <a:gd name="connsiteX249" fmla="*/ 609734 w 834913"/>
                <a:gd name="connsiteY249" fmla="*/ 1248446 h 1285875"/>
                <a:gd name="connsiteX250" fmla="*/ 609130 w 834913"/>
                <a:gd name="connsiteY250" fmla="*/ 1243616 h 1285875"/>
                <a:gd name="connsiteX251" fmla="*/ 610941 w 834913"/>
                <a:gd name="connsiteY251" fmla="*/ 1239994 h 1285875"/>
                <a:gd name="connsiteX252" fmla="*/ 615771 w 834913"/>
                <a:gd name="connsiteY252" fmla="*/ 1239390 h 1285875"/>
                <a:gd name="connsiteX253" fmla="*/ 619393 w 834913"/>
                <a:gd name="connsiteY253" fmla="*/ 1236372 h 1285875"/>
                <a:gd name="connsiteX254" fmla="*/ 527631 w 834913"/>
                <a:gd name="connsiteY254" fmla="*/ 1236372 h 1285875"/>
                <a:gd name="connsiteX255" fmla="*/ 526424 w 834913"/>
                <a:gd name="connsiteY255" fmla="*/ 1242409 h 1285875"/>
                <a:gd name="connsiteX256" fmla="*/ 522198 w 834913"/>
                <a:gd name="connsiteY256" fmla="*/ 1243013 h 1285875"/>
                <a:gd name="connsiteX257" fmla="*/ 522198 w 834913"/>
                <a:gd name="connsiteY257" fmla="*/ 1240598 h 1285875"/>
                <a:gd name="connsiteX258" fmla="*/ 524613 w 834913"/>
                <a:gd name="connsiteY258" fmla="*/ 1236976 h 1285875"/>
                <a:gd name="connsiteX259" fmla="*/ 527631 w 834913"/>
                <a:gd name="connsiteY259" fmla="*/ 1236372 h 1285875"/>
                <a:gd name="connsiteX260" fmla="*/ 568079 w 834913"/>
                <a:gd name="connsiteY260" fmla="*/ 1233353 h 1285875"/>
                <a:gd name="connsiteX261" fmla="*/ 568079 w 834913"/>
                <a:gd name="connsiteY261" fmla="*/ 1236976 h 1285875"/>
                <a:gd name="connsiteX262" fmla="*/ 569286 w 834913"/>
                <a:gd name="connsiteY262" fmla="*/ 1239390 h 1285875"/>
                <a:gd name="connsiteX263" fmla="*/ 574719 w 834913"/>
                <a:gd name="connsiteY263" fmla="*/ 1241805 h 1285875"/>
                <a:gd name="connsiteX264" fmla="*/ 574719 w 834913"/>
                <a:gd name="connsiteY264" fmla="*/ 1244824 h 1285875"/>
                <a:gd name="connsiteX265" fmla="*/ 569890 w 834913"/>
                <a:gd name="connsiteY265" fmla="*/ 1246635 h 1285875"/>
                <a:gd name="connsiteX266" fmla="*/ 567475 w 834913"/>
                <a:gd name="connsiteY266" fmla="*/ 1244824 h 1285875"/>
                <a:gd name="connsiteX267" fmla="*/ 568682 w 834913"/>
                <a:gd name="connsiteY267" fmla="*/ 1241201 h 1285875"/>
                <a:gd name="connsiteX268" fmla="*/ 565060 w 834913"/>
                <a:gd name="connsiteY268" fmla="*/ 1235164 h 1285875"/>
                <a:gd name="connsiteX269" fmla="*/ 568079 w 834913"/>
                <a:gd name="connsiteY269" fmla="*/ 1233353 h 1285875"/>
                <a:gd name="connsiteX270" fmla="*/ 510124 w 834913"/>
                <a:gd name="connsiteY270" fmla="*/ 1245427 h 1285875"/>
                <a:gd name="connsiteX271" fmla="*/ 508917 w 834913"/>
                <a:gd name="connsiteY271" fmla="*/ 1249050 h 1285875"/>
                <a:gd name="connsiteX272" fmla="*/ 505294 w 834913"/>
                <a:gd name="connsiteY272" fmla="*/ 1244824 h 1285875"/>
                <a:gd name="connsiteX273" fmla="*/ 506502 w 834913"/>
                <a:gd name="connsiteY273" fmla="*/ 1238787 h 1285875"/>
                <a:gd name="connsiteX274" fmla="*/ 509520 w 834913"/>
                <a:gd name="connsiteY274" fmla="*/ 1235768 h 1285875"/>
                <a:gd name="connsiteX275" fmla="*/ 510728 w 834913"/>
                <a:gd name="connsiteY275" fmla="*/ 1243616 h 1285875"/>
                <a:gd name="connsiteX276" fmla="*/ 510124 w 834913"/>
                <a:gd name="connsiteY276" fmla="*/ 1245427 h 1285875"/>
                <a:gd name="connsiteX277" fmla="*/ 653804 w 834913"/>
                <a:gd name="connsiteY277" fmla="*/ 1231542 h 1285875"/>
                <a:gd name="connsiteX278" fmla="*/ 653804 w 834913"/>
                <a:gd name="connsiteY278" fmla="*/ 1239390 h 1285875"/>
                <a:gd name="connsiteX279" fmla="*/ 656823 w 834913"/>
                <a:gd name="connsiteY279" fmla="*/ 1243013 h 1285875"/>
                <a:gd name="connsiteX280" fmla="*/ 655011 w 834913"/>
                <a:gd name="connsiteY280" fmla="*/ 1247238 h 1285875"/>
                <a:gd name="connsiteX281" fmla="*/ 653200 w 834913"/>
                <a:gd name="connsiteY281" fmla="*/ 1245427 h 1285875"/>
                <a:gd name="connsiteX282" fmla="*/ 649578 w 834913"/>
                <a:gd name="connsiteY282" fmla="*/ 1244220 h 1285875"/>
                <a:gd name="connsiteX283" fmla="*/ 651993 w 834913"/>
                <a:gd name="connsiteY283" fmla="*/ 1241805 h 1285875"/>
                <a:gd name="connsiteX284" fmla="*/ 650786 w 834913"/>
                <a:gd name="connsiteY284" fmla="*/ 1239994 h 1285875"/>
                <a:gd name="connsiteX285" fmla="*/ 647767 w 834913"/>
                <a:gd name="connsiteY285" fmla="*/ 1241805 h 1285875"/>
                <a:gd name="connsiteX286" fmla="*/ 647163 w 834913"/>
                <a:gd name="connsiteY286" fmla="*/ 1239994 h 1285875"/>
                <a:gd name="connsiteX287" fmla="*/ 645956 w 834913"/>
                <a:gd name="connsiteY287" fmla="*/ 1238787 h 1285875"/>
                <a:gd name="connsiteX288" fmla="*/ 647163 w 834913"/>
                <a:gd name="connsiteY288" fmla="*/ 1234561 h 1285875"/>
                <a:gd name="connsiteX289" fmla="*/ 648975 w 834913"/>
                <a:gd name="connsiteY289" fmla="*/ 1233957 h 1285875"/>
                <a:gd name="connsiteX290" fmla="*/ 651993 w 834913"/>
                <a:gd name="connsiteY290" fmla="*/ 1230939 h 1285875"/>
                <a:gd name="connsiteX291" fmla="*/ 653804 w 834913"/>
                <a:gd name="connsiteY291" fmla="*/ 1231542 h 1285875"/>
                <a:gd name="connsiteX292" fmla="*/ 573512 w 834913"/>
                <a:gd name="connsiteY292" fmla="*/ 1230939 h 1285875"/>
                <a:gd name="connsiteX293" fmla="*/ 576531 w 834913"/>
                <a:gd name="connsiteY293" fmla="*/ 1234561 h 1285875"/>
                <a:gd name="connsiteX294" fmla="*/ 577738 w 834913"/>
                <a:gd name="connsiteY294" fmla="*/ 1241805 h 1285875"/>
                <a:gd name="connsiteX295" fmla="*/ 575927 w 834913"/>
                <a:gd name="connsiteY295" fmla="*/ 1241805 h 1285875"/>
                <a:gd name="connsiteX296" fmla="*/ 568682 w 834913"/>
                <a:gd name="connsiteY296" fmla="*/ 1238183 h 1285875"/>
                <a:gd name="connsiteX297" fmla="*/ 569286 w 834913"/>
                <a:gd name="connsiteY297" fmla="*/ 1233353 h 1285875"/>
                <a:gd name="connsiteX298" fmla="*/ 569890 w 834913"/>
                <a:gd name="connsiteY298" fmla="*/ 1232146 h 1285875"/>
                <a:gd name="connsiteX299" fmla="*/ 573512 w 834913"/>
                <a:gd name="connsiteY299" fmla="*/ 1230939 h 1285875"/>
                <a:gd name="connsiteX300" fmla="*/ 542724 w 834913"/>
                <a:gd name="connsiteY300" fmla="*/ 1230939 h 1285875"/>
                <a:gd name="connsiteX301" fmla="*/ 545742 w 834913"/>
                <a:gd name="connsiteY301" fmla="*/ 1230335 h 1285875"/>
                <a:gd name="connsiteX302" fmla="*/ 544535 w 834913"/>
                <a:gd name="connsiteY302" fmla="*/ 1242409 h 1285875"/>
                <a:gd name="connsiteX303" fmla="*/ 541516 w 834913"/>
                <a:gd name="connsiteY303" fmla="*/ 1248446 h 1285875"/>
                <a:gd name="connsiteX304" fmla="*/ 539102 w 834913"/>
                <a:gd name="connsiteY304" fmla="*/ 1248446 h 1285875"/>
                <a:gd name="connsiteX305" fmla="*/ 537291 w 834913"/>
                <a:gd name="connsiteY305" fmla="*/ 1249653 h 1285875"/>
                <a:gd name="connsiteX306" fmla="*/ 535479 w 834913"/>
                <a:gd name="connsiteY306" fmla="*/ 1241805 h 1285875"/>
                <a:gd name="connsiteX307" fmla="*/ 535479 w 834913"/>
                <a:gd name="connsiteY307" fmla="*/ 1236372 h 1285875"/>
                <a:gd name="connsiteX308" fmla="*/ 540309 w 834913"/>
                <a:gd name="connsiteY308" fmla="*/ 1229127 h 1285875"/>
                <a:gd name="connsiteX309" fmla="*/ 542724 w 834913"/>
                <a:gd name="connsiteY309" fmla="*/ 1230939 h 1285875"/>
                <a:gd name="connsiteX310" fmla="*/ 595849 w 834913"/>
                <a:gd name="connsiteY310" fmla="*/ 1226713 h 1285875"/>
                <a:gd name="connsiteX311" fmla="*/ 597660 w 834913"/>
                <a:gd name="connsiteY311" fmla="*/ 1232750 h 1285875"/>
                <a:gd name="connsiteX312" fmla="*/ 598264 w 834913"/>
                <a:gd name="connsiteY312" fmla="*/ 1233353 h 1285875"/>
                <a:gd name="connsiteX313" fmla="*/ 598867 w 834913"/>
                <a:gd name="connsiteY313" fmla="*/ 1233353 h 1285875"/>
                <a:gd name="connsiteX314" fmla="*/ 599471 w 834913"/>
                <a:gd name="connsiteY314" fmla="*/ 1233957 h 1285875"/>
                <a:gd name="connsiteX315" fmla="*/ 601886 w 834913"/>
                <a:gd name="connsiteY315" fmla="*/ 1235164 h 1285875"/>
                <a:gd name="connsiteX316" fmla="*/ 604301 w 834913"/>
                <a:gd name="connsiteY316" fmla="*/ 1237579 h 1285875"/>
                <a:gd name="connsiteX317" fmla="*/ 603093 w 834913"/>
                <a:gd name="connsiteY317" fmla="*/ 1243616 h 1285875"/>
                <a:gd name="connsiteX318" fmla="*/ 607923 w 834913"/>
                <a:gd name="connsiteY318" fmla="*/ 1245427 h 1285875"/>
                <a:gd name="connsiteX319" fmla="*/ 604301 w 834913"/>
                <a:gd name="connsiteY319" fmla="*/ 1249653 h 1285875"/>
                <a:gd name="connsiteX320" fmla="*/ 604904 w 834913"/>
                <a:gd name="connsiteY320" fmla="*/ 1252068 h 1285875"/>
                <a:gd name="connsiteX321" fmla="*/ 604301 w 834913"/>
                <a:gd name="connsiteY321" fmla="*/ 1254483 h 1285875"/>
                <a:gd name="connsiteX322" fmla="*/ 601886 w 834913"/>
                <a:gd name="connsiteY322" fmla="*/ 1254483 h 1285875"/>
                <a:gd name="connsiteX323" fmla="*/ 598867 w 834913"/>
                <a:gd name="connsiteY323" fmla="*/ 1253275 h 1285875"/>
                <a:gd name="connsiteX324" fmla="*/ 598867 w 834913"/>
                <a:gd name="connsiteY324" fmla="*/ 1255087 h 1285875"/>
                <a:gd name="connsiteX325" fmla="*/ 603697 w 834913"/>
                <a:gd name="connsiteY325" fmla="*/ 1258105 h 1285875"/>
                <a:gd name="connsiteX326" fmla="*/ 601886 w 834913"/>
                <a:gd name="connsiteY326" fmla="*/ 1259916 h 1285875"/>
                <a:gd name="connsiteX327" fmla="*/ 594642 w 834913"/>
                <a:gd name="connsiteY327" fmla="*/ 1253275 h 1285875"/>
                <a:gd name="connsiteX328" fmla="*/ 591019 w 834913"/>
                <a:gd name="connsiteY328" fmla="*/ 1241201 h 1285875"/>
                <a:gd name="connsiteX329" fmla="*/ 594642 w 834913"/>
                <a:gd name="connsiteY329" fmla="*/ 1231542 h 1285875"/>
                <a:gd name="connsiteX330" fmla="*/ 595849 w 834913"/>
                <a:gd name="connsiteY330" fmla="*/ 1226713 h 1285875"/>
                <a:gd name="connsiteX331" fmla="*/ 560231 w 834913"/>
                <a:gd name="connsiteY331" fmla="*/ 1226109 h 1285875"/>
                <a:gd name="connsiteX332" fmla="*/ 565664 w 834913"/>
                <a:gd name="connsiteY332" fmla="*/ 1229731 h 1285875"/>
                <a:gd name="connsiteX333" fmla="*/ 563853 w 834913"/>
                <a:gd name="connsiteY333" fmla="*/ 1237579 h 1285875"/>
                <a:gd name="connsiteX334" fmla="*/ 566268 w 834913"/>
                <a:gd name="connsiteY334" fmla="*/ 1243013 h 1285875"/>
                <a:gd name="connsiteX335" fmla="*/ 559627 w 834913"/>
                <a:gd name="connsiteY335" fmla="*/ 1242409 h 1285875"/>
                <a:gd name="connsiteX336" fmla="*/ 556005 w 834913"/>
                <a:gd name="connsiteY336" fmla="*/ 1246635 h 1285875"/>
                <a:gd name="connsiteX337" fmla="*/ 551779 w 834913"/>
                <a:gd name="connsiteY337" fmla="*/ 1239390 h 1285875"/>
                <a:gd name="connsiteX338" fmla="*/ 551779 w 834913"/>
                <a:gd name="connsiteY338" fmla="*/ 1234561 h 1285875"/>
                <a:gd name="connsiteX339" fmla="*/ 557212 w 834913"/>
                <a:gd name="connsiteY339" fmla="*/ 1227920 h 1285875"/>
                <a:gd name="connsiteX340" fmla="*/ 560231 w 834913"/>
                <a:gd name="connsiteY340" fmla="*/ 1226109 h 1285875"/>
                <a:gd name="connsiteX341" fmla="*/ 534876 w 834913"/>
                <a:gd name="connsiteY341" fmla="*/ 1226109 h 1285875"/>
                <a:gd name="connsiteX342" fmla="*/ 536083 w 834913"/>
                <a:gd name="connsiteY342" fmla="*/ 1226713 h 1285875"/>
                <a:gd name="connsiteX343" fmla="*/ 536083 w 834913"/>
                <a:gd name="connsiteY343" fmla="*/ 1227920 h 1285875"/>
                <a:gd name="connsiteX344" fmla="*/ 537291 w 834913"/>
                <a:gd name="connsiteY344" fmla="*/ 1229127 h 1285875"/>
                <a:gd name="connsiteX345" fmla="*/ 539102 w 834913"/>
                <a:gd name="connsiteY345" fmla="*/ 1228524 h 1285875"/>
                <a:gd name="connsiteX346" fmla="*/ 538498 w 834913"/>
                <a:gd name="connsiteY346" fmla="*/ 1230939 h 1285875"/>
                <a:gd name="connsiteX347" fmla="*/ 534876 w 834913"/>
                <a:gd name="connsiteY347" fmla="*/ 1235164 h 1285875"/>
                <a:gd name="connsiteX348" fmla="*/ 534876 w 834913"/>
                <a:gd name="connsiteY348" fmla="*/ 1246635 h 1285875"/>
                <a:gd name="connsiteX349" fmla="*/ 530650 w 834913"/>
                <a:gd name="connsiteY349" fmla="*/ 1241201 h 1285875"/>
                <a:gd name="connsiteX350" fmla="*/ 530650 w 834913"/>
                <a:gd name="connsiteY350" fmla="*/ 1238787 h 1285875"/>
                <a:gd name="connsiteX351" fmla="*/ 527028 w 834913"/>
                <a:gd name="connsiteY351" fmla="*/ 1233353 h 1285875"/>
                <a:gd name="connsiteX352" fmla="*/ 529442 w 834913"/>
                <a:gd name="connsiteY352" fmla="*/ 1230939 h 1285875"/>
                <a:gd name="connsiteX353" fmla="*/ 530650 w 834913"/>
                <a:gd name="connsiteY353" fmla="*/ 1229731 h 1285875"/>
                <a:gd name="connsiteX354" fmla="*/ 533065 w 834913"/>
                <a:gd name="connsiteY354" fmla="*/ 1227920 h 1285875"/>
                <a:gd name="connsiteX355" fmla="*/ 533668 w 834913"/>
                <a:gd name="connsiteY355" fmla="*/ 1226713 h 1285875"/>
                <a:gd name="connsiteX356" fmla="*/ 534876 w 834913"/>
                <a:gd name="connsiteY356" fmla="*/ 1226109 h 1285875"/>
                <a:gd name="connsiteX357" fmla="*/ 653804 w 834913"/>
                <a:gd name="connsiteY357" fmla="*/ 1226109 h 1285875"/>
                <a:gd name="connsiteX358" fmla="*/ 657426 w 834913"/>
                <a:gd name="connsiteY358" fmla="*/ 1226109 h 1285875"/>
                <a:gd name="connsiteX359" fmla="*/ 656219 w 834913"/>
                <a:gd name="connsiteY359" fmla="*/ 1232146 h 1285875"/>
                <a:gd name="connsiteX360" fmla="*/ 651993 w 834913"/>
                <a:gd name="connsiteY360" fmla="*/ 1230939 h 1285875"/>
                <a:gd name="connsiteX361" fmla="*/ 653804 w 834913"/>
                <a:gd name="connsiteY361" fmla="*/ 1226109 h 1285875"/>
                <a:gd name="connsiteX362" fmla="*/ 602490 w 834913"/>
                <a:gd name="connsiteY362" fmla="*/ 1229731 h 1285875"/>
                <a:gd name="connsiteX363" fmla="*/ 601886 w 834913"/>
                <a:gd name="connsiteY363" fmla="*/ 1234561 h 1285875"/>
                <a:gd name="connsiteX364" fmla="*/ 599471 w 834913"/>
                <a:gd name="connsiteY364" fmla="*/ 1233957 h 1285875"/>
                <a:gd name="connsiteX365" fmla="*/ 599471 w 834913"/>
                <a:gd name="connsiteY365" fmla="*/ 1233353 h 1285875"/>
                <a:gd name="connsiteX366" fmla="*/ 598264 w 834913"/>
                <a:gd name="connsiteY366" fmla="*/ 1233353 h 1285875"/>
                <a:gd name="connsiteX367" fmla="*/ 598264 w 834913"/>
                <a:gd name="connsiteY367" fmla="*/ 1230335 h 1285875"/>
                <a:gd name="connsiteX368" fmla="*/ 598264 w 834913"/>
                <a:gd name="connsiteY368" fmla="*/ 1229731 h 1285875"/>
                <a:gd name="connsiteX369" fmla="*/ 600075 w 834913"/>
                <a:gd name="connsiteY369" fmla="*/ 1229127 h 1285875"/>
                <a:gd name="connsiteX370" fmla="*/ 601886 w 834913"/>
                <a:gd name="connsiteY370" fmla="*/ 1226109 h 1285875"/>
                <a:gd name="connsiteX371" fmla="*/ 602490 w 834913"/>
                <a:gd name="connsiteY371" fmla="*/ 1229731 h 1285875"/>
                <a:gd name="connsiteX372" fmla="*/ 618790 w 834913"/>
                <a:gd name="connsiteY372" fmla="*/ 1227920 h 1285875"/>
                <a:gd name="connsiteX373" fmla="*/ 617582 w 834913"/>
                <a:gd name="connsiteY373" fmla="*/ 1232750 h 1285875"/>
                <a:gd name="connsiteX374" fmla="*/ 619393 w 834913"/>
                <a:gd name="connsiteY374" fmla="*/ 1235768 h 1285875"/>
                <a:gd name="connsiteX375" fmla="*/ 615167 w 834913"/>
                <a:gd name="connsiteY375" fmla="*/ 1239390 h 1285875"/>
                <a:gd name="connsiteX376" fmla="*/ 610941 w 834913"/>
                <a:gd name="connsiteY376" fmla="*/ 1239994 h 1285875"/>
                <a:gd name="connsiteX377" fmla="*/ 609734 w 834913"/>
                <a:gd name="connsiteY377" fmla="*/ 1235768 h 1285875"/>
                <a:gd name="connsiteX378" fmla="*/ 616978 w 834913"/>
                <a:gd name="connsiteY378" fmla="*/ 1223694 h 1285875"/>
                <a:gd name="connsiteX379" fmla="*/ 618790 w 834913"/>
                <a:gd name="connsiteY379" fmla="*/ 1227920 h 1285875"/>
                <a:gd name="connsiteX380" fmla="*/ 610338 w 834913"/>
                <a:gd name="connsiteY380" fmla="*/ 1240598 h 1285875"/>
                <a:gd name="connsiteX381" fmla="*/ 607923 w 834913"/>
                <a:gd name="connsiteY381" fmla="*/ 1244220 h 1285875"/>
                <a:gd name="connsiteX382" fmla="*/ 603697 w 834913"/>
                <a:gd name="connsiteY382" fmla="*/ 1243616 h 1285875"/>
                <a:gd name="connsiteX383" fmla="*/ 605508 w 834913"/>
                <a:gd name="connsiteY383" fmla="*/ 1238183 h 1285875"/>
                <a:gd name="connsiteX384" fmla="*/ 602490 w 834913"/>
                <a:gd name="connsiteY384" fmla="*/ 1235768 h 1285875"/>
                <a:gd name="connsiteX385" fmla="*/ 605508 w 834913"/>
                <a:gd name="connsiteY385" fmla="*/ 1232146 h 1285875"/>
                <a:gd name="connsiteX386" fmla="*/ 609734 w 834913"/>
                <a:gd name="connsiteY386" fmla="*/ 1223090 h 1285875"/>
                <a:gd name="connsiteX387" fmla="*/ 611545 w 834913"/>
                <a:gd name="connsiteY387" fmla="*/ 1226713 h 1285875"/>
                <a:gd name="connsiteX388" fmla="*/ 609734 w 834913"/>
                <a:gd name="connsiteY388" fmla="*/ 1234561 h 1285875"/>
                <a:gd name="connsiteX389" fmla="*/ 610338 w 834913"/>
                <a:gd name="connsiteY389" fmla="*/ 1240598 h 1285875"/>
                <a:gd name="connsiteX390" fmla="*/ 636901 w 834913"/>
                <a:gd name="connsiteY390" fmla="*/ 1223090 h 1285875"/>
                <a:gd name="connsiteX391" fmla="*/ 637504 w 834913"/>
                <a:gd name="connsiteY391" fmla="*/ 1223694 h 1285875"/>
                <a:gd name="connsiteX392" fmla="*/ 640523 w 834913"/>
                <a:gd name="connsiteY392" fmla="*/ 1223694 h 1285875"/>
                <a:gd name="connsiteX393" fmla="*/ 641126 w 834913"/>
                <a:gd name="connsiteY393" fmla="*/ 1224902 h 1285875"/>
                <a:gd name="connsiteX394" fmla="*/ 639315 w 834913"/>
                <a:gd name="connsiteY394" fmla="*/ 1227920 h 1285875"/>
                <a:gd name="connsiteX395" fmla="*/ 639315 w 834913"/>
                <a:gd name="connsiteY395" fmla="*/ 1228524 h 1285875"/>
                <a:gd name="connsiteX396" fmla="*/ 636901 w 834913"/>
                <a:gd name="connsiteY396" fmla="*/ 1230335 h 1285875"/>
                <a:gd name="connsiteX397" fmla="*/ 638108 w 834913"/>
                <a:gd name="connsiteY397" fmla="*/ 1231542 h 1285875"/>
                <a:gd name="connsiteX398" fmla="*/ 634486 w 834913"/>
                <a:gd name="connsiteY398" fmla="*/ 1239390 h 1285875"/>
                <a:gd name="connsiteX399" fmla="*/ 632675 w 834913"/>
                <a:gd name="connsiteY399" fmla="*/ 1238787 h 1285875"/>
                <a:gd name="connsiteX400" fmla="*/ 633882 w 834913"/>
                <a:gd name="connsiteY400" fmla="*/ 1233957 h 1285875"/>
                <a:gd name="connsiteX401" fmla="*/ 630260 w 834913"/>
                <a:gd name="connsiteY401" fmla="*/ 1227920 h 1285875"/>
                <a:gd name="connsiteX402" fmla="*/ 630260 w 834913"/>
                <a:gd name="connsiteY402" fmla="*/ 1226109 h 1285875"/>
                <a:gd name="connsiteX403" fmla="*/ 632675 w 834913"/>
                <a:gd name="connsiteY403" fmla="*/ 1225505 h 1285875"/>
                <a:gd name="connsiteX404" fmla="*/ 633882 w 834913"/>
                <a:gd name="connsiteY404" fmla="*/ 1224298 h 1285875"/>
                <a:gd name="connsiteX405" fmla="*/ 636901 w 834913"/>
                <a:gd name="connsiteY405" fmla="*/ 1223090 h 1285875"/>
                <a:gd name="connsiteX406" fmla="*/ 548157 w 834913"/>
                <a:gd name="connsiteY406" fmla="*/ 1220676 h 1285875"/>
                <a:gd name="connsiteX407" fmla="*/ 551176 w 834913"/>
                <a:gd name="connsiteY407" fmla="*/ 1226109 h 1285875"/>
                <a:gd name="connsiteX408" fmla="*/ 548157 w 834913"/>
                <a:gd name="connsiteY408" fmla="*/ 1229127 h 1285875"/>
                <a:gd name="connsiteX409" fmla="*/ 542724 w 834913"/>
                <a:gd name="connsiteY409" fmla="*/ 1228524 h 1285875"/>
                <a:gd name="connsiteX410" fmla="*/ 542120 w 834913"/>
                <a:gd name="connsiteY410" fmla="*/ 1224298 h 1285875"/>
                <a:gd name="connsiteX411" fmla="*/ 548157 w 834913"/>
                <a:gd name="connsiteY411" fmla="*/ 1220676 h 1285875"/>
                <a:gd name="connsiteX412" fmla="*/ 642334 w 834913"/>
                <a:gd name="connsiteY412" fmla="*/ 1218261 h 1285875"/>
                <a:gd name="connsiteX413" fmla="*/ 642938 w 834913"/>
                <a:gd name="connsiteY413" fmla="*/ 1220072 h 1285875"/>
                <a:gd name="connsiteX414" fmla="*/ 644749 w 834913"/>
                <a:gd name="connsiteY414" fmla="*/ 1223090 h 1285875"/>
                <a:gd name="connsiteX415" fmla="*/ 648975 w 834913"/>
                <a:gd name="connsiteY415" fmla="*/ 1223694 h 1285875"/>
                <a:gd name="connsiteX416" fmla="*/ 647767 w 834913"/>
                <a:gd name="connsiteY416" fmla="*/ 1227920 h 1285875"/>
                <a:gd name="connsiteX417" fmla="*/ 644749 w 834913"/>
                <a:gd name="connsiteY417" fmla="*/ 1226713 h 1285875"/>
                <a:gd name="connsiteX418" fmla="*/ 641730 w 834913"/>
                <a:gd name="connsiteY418" fmla="*/ 1230939 h 1285875"/>
                <a:gd name="connsiteX419" fmla="*/ 643541 w 834913"/>
                <a:gd name="connsiteY419" fmla="*/ 1236372 h 1285875"/>
                <a:gd name="connsiteX420" fmla="*/ 637504 w 834913"/>
                <a:gd name="connsiteY420" fmla="*/ 1233957 h 1285875"/>
                <a:gd name="connsiteX421" fmla="*/ 638712 w 834913"/>
                <a:gd name="connsiteY421" fmla="*/ 1231542 h 1285875"/>
                <a:gd name="connsiteX422" fmla="*/ 637504 w 834913"/>
                <a:gd name="connsiteY422" fmla="*/ 1230335 h 1285875"/>
                <a:gd name="connsiteX423" fmla="*/ 639315 w 834913"/>
                <a:gd name="connsiteY423" fmla="*/ 1228524 h 1285875"/>
                <a:gd name="connsiteX424" fmla="*/ 640523 w 834913"/>
                <a:gd name="connsiteY424" fmla="*/ 1225505 h 1285875"/>
                <a:gd name="connsiteX425" fmla="*/ 641730 w 834913"/>
                <a:gd name="connsiteY425" fmla="*/ 1224902 h 1285875"/>
                <a:gd name="connsiteX426" fmla="*/ 641126 w 834913"/>
                <a:gd name="connsiteY426" fmla="*/ 1223694 h 1285875"/>
                <a:gd name="connsiteX427" fmla="*/ 639315 w 834913"/>
                <a:gd name="connsiteY427" fmla="*/ 1223694 h 1285875"/>
                <a:gd name="connsiteX428" fmla="*/ 638712 w 834913"/>
                <a:gd name="connsiteY428" fmla="*/ 1220676 h 1285875"/>
                <a:gd name="connsiteX429" fmla="*/ 640523 w 834913"/>
                <a:gd name="connsiteY429" fmla="*/ 1220676 h 1285875"/>
                <a:gd name="connsiteX430" fmla="*/ 640523 w 834913"/>
                <a:gd name="connsiteY430" fmla="*/ 1218865 h 1285875"/>
                <a:gd name="connsiteX431" fmla="*/ 642334 w 834913"/>
                <a:gd name="connsiteY431" fmla="*/ 1218261 h 1285875"/>
                <a:gd name="connsiteX432" fmla="*/ 569890 w 834913"/>
                <a:gd name="connsiteY432" fmla="*/ 1217657 h 1285875"/>
                <a:gd name="connsiteX433" fmla="*/ 574719 w 834913"/>
                <a:gd name="connsiteY433" fmla="*/ 1221883 h 1285875"/>
                <a:gd name="connsiteX434" fmla="*/ 572908 w 834913"/>
                <a:gd name="connsiteY434" fmla="*/ 1225505 h 1285875"/>
                <a:gd name="connsiteX435" fmla="*/ 574116 w 834913"/>
                <a:gd name="connsiteY435" fmla="*/ 1229127 h 1285875"/>
                <a:gd name="connsiteX436" fmla="*/ 568682 w 834913"/>
                <a:gd name="connsiteY436" fmla="*/ 1227920 h 1285875"/>
                <a:gd name="connsiteX437" fmla="*/ 566871 w 834913"/>
                <a:gd name="connsiteY437" fmla="*/ 1224902 h 1285875"/>
                <a:gd name="connsiteX438" fmla="*/ 568079 w 834913"/>
                <a:gd name="connsiteY438" fmla="*/ 1220072 h 1285875"/>
                <a:gd name="connsiteX439" fmla="*/ 569890 w 834913"/>
                <a:gd name="connsiteY439" fmla="*/ 1217657 h 1285875"/>
                <a:gd name="connsiteX440" fmla="*/ 516161 w 834913"/>
                <a:gd name="connsiteY440" fmla="*/ 1215242 h 1285875"/>
                <a:gd name="connsiteX441" fmla="*/ 520387 w 834913"/>
                <a:gd name="connsiteY441" fmla="*/ 1216450 h 1285875"/>
                <a:gd name="connsiteX442" fmla="*/ 520387 w 834913"/>
                <a:gd name="connsiteY442" fmla="*/ 1224298 h 1285875"/>
                <a:gd name="connsiteX443" fmla="*/ 522198 w 834913"/>
                <a:gd name="connsiteY443" fmla="*/ 1229731 h 1285875"/>
                <a:gd name="connsiteX444" fmla="*/ 526424 w 834913"/>
                <a:gd name="connsiteY444" fmla="*/ 1231542 h 1285875"/>
                <a:gd name="connsiteX445" fmla="*/ 525820 w 834913"/>
                <a:gd name="connsiteY445" fmla="*/ 1235768 h 1285875"/>
                <a:gd name="connsiteX446" fmla="*/ 521594 w 834913"/>
                <a:gd name="connsiteY446" fmla="*/ 1235768 h 1285875"/>
                <a:gd name="connsiteX447" fmla="*/ 518576 w 834913"/>
                <a:gd name="connsiteY447" fmla="*/ 1237579 h 1285875"/>
                <a:gd name="connsiteX448" fmla="*/ 517972 w 834913"/>
                <a:gd name="connsiteY448" fmla="*/ 1239390 h 1285875"/>
                <a:gd name="connsiteX449" fmla="*/ 519180 w 834913"/>
                <a:gd name="connsiteY449" fmla="*/ 1246031 h 1285875"/>
                <a:gd name="connsiteX450" fmla="*/ 516161 w 834913"/>
                <a:gd name="connsiteY450" fmla="*/ 1248446 h 1285875"/>
                <a:gd name="connsiteX451" fmla="*/ 511331 w 834913"/>
                <a:gd name="connsiteY451" fmla="*/ 1246635 h 1285875"/>
                <a:gd name="connsiteX452" fmla="*/ 511935 w 834913"/>
                <a:gd name="connsiteY452" fmla="*/ 1244220 h 1285875"/>
                <a:gd name="connsiteX453" fmla="*/ 510728 w 834913"/>
                <a:gd name="connsiteY453" fmla="*/ 1237579 h 1285875"/>
                <a:gd name="connsiteX454" fmla="*/ 505898 w 834913"/>
                <a:gd name="connsiteY454" fmla="*/ 1230335 h 1285875"/>
                <a:gd name="connsiteX455" fmla="*/ 502276 w 834913"/>
                <a:gd name="connsiteY455" fmla="*/ 1229731 h 1285875"/>
                <a:gd name="connsiteX456" fmla="*/ 501672 w 834913"/>
                <a:gd name="connsiteY456" fmla="*/ 1226713 h 1285875"/>
                <a:gd name="connsiteX457" fmla="*/ 502880 w 834913"/>
                <a:gd name="connsiteY457" fmla="*/ 1225505 h 1285875"/>
                <a:gd name="connsiteX458" fmla="*/ 511331 w 834913"/>
                <a:gd name="connsiteY458" fmla="*/ 1221883 h 1285875"/>
                <a:gd name="connsiteX459" fmla="*/ 513143 w 834913"/>
                <a:gd name="connsiteY459" fmla="*/ 1218865 h 1285875"/>
                <a:gd name="connsiteX460" fmla="*/ 512539 w 834913"/>
                <a:gd name="connsiteY460" fmla="*/ 1216450 h 1285875"/>
                <a:gd name="connsiteX461" fmla="*/ 513143 w 834913"/>
                <a:gd name="connsiteY461" fmla="*/ 1215846 h 1285875"/>
                <a:gd name="connsiteX462" fmla="*/ 516161 w 834913"/>
                <a:gd name="connsiteY462" fmla="*/ 1215242 h 1285875"/>
                <a:gd name="connsiteX463" fmla="*/ 624223 w 834913"/>
                <a:gd name="connsiteY463" fmla="*/ 1214035 h 1285875"/>
                <a:gd name="connsiteX464" fmla="*/ 624223 w 834913"/>
                <a:gd name="connsiteY464" fmla="*/ 1215846 h 1285875"/>
                <a:gd name="connsiteX465" fmla="*/ 625430 w 834913"/>
                <a:gd name="connsiteY465" fmla="*/ 1216450 h 1285875"/>
                <a:gd name="connsiteX466" fmla="*/ 629052 w 834913"/>
                <a:gd name="connsiteY466" fmla="*/ 1217053 h 1285875"/>
                <a:gd name="connsiteX467" fmla="*/ 628449 w 834913"/>
                <a:gd name="connsiteY467" fmla="*/ 1218261 h 1285875"/>
                <a:gd name="connsiteX468" fmla="*/ 629656 w 834913"/>
                <a:gd name="connsiteY468" fmla="*/ 1222487 h 1285875"/>
                <a:gd name="connsiteX469" fmla="*/ 629052 w 834913"/>
                <a:gd name="connsiteY469" fmla="*/ 1226713 h 1285875"/>
                <a:gd name="connsiteX470" fmla="*/ 632675 w 834913"/>
                <a:gd name="connsiteY470" fmla="*/ 1232750 h 1285875"/>
                <a:gd name="connsiteX471" fmla="*/ 631467 w 834913"/>
                <a:gd name="connsiteY471" fmla="*/ 1236976 h 1285875"/>
                <a:gd name="connsiteX472" fmla="*/ 632071 w 834913"/>
                <a:gd name="connsiteY472" fmla="*/ 1239390 h 1285875"/>
                <a:gd name="connsiteX473" fmla="*/ 633278 w 834913"/>
                <a:gd name="connsiteY473" fmla="*/ 1240598 h 1285875"/>
                <a:gd name="connsiteX474" fmla="*/ 638108 w 834913"/>
                <a:gd name="connsiteY474" fmla="*/ 1241201 h 1285875"/>
                <a:gd name="connsiteX475" fmla="*/ 636297 w 834913"/>
                <a:gd name="connsiteY475" fmla="*/ 1244824 h 1285875"/>
                <a:gd name="connsiteX476" fmla="*/ 629052 w 834913"/>
                <a:gd name="connsiteY476" fmla="*/ 1239994 h 1285875"/>
                <a:gd name="connsiteX477" fmla="*/ 628449 w 834913"/>
                <a:gd name="connsiteY477" fmla="*/ 1235768 h 1285875"/>
                <a:gd name="connsiteX478" fmla="*/ 625430 w 834913"/>
                <a:gd name="connsiteY478" fmla="*/ 1233353 h 1285875"/>
                <a:gd name="connsiteX479" fmla="*/ 619997 w 834913"/>
                <a:gd name="connsiteY479" fmla="*/ 1232750 h 1285875"/>
                <a:gd name="connsiteX480" fmla="*/ 621204 w 834913"/>
                <a:gd name="connsiteY480" fmla="*/ 1225505 h 1285875"/>
                <a:gd name="connsiteX481" fmla="*/ 621204 w 834913"/>
                <a:gd name="connsiteY481" fmla="*/ 1217657 h 1285875"/>
                <a:gd name="connsiteX482" fmla="*/ 624223 w 834913"/>
                <a:gd name="connsiteY482" fmla="*/ 1214035 h 1285875"/>
                <a:gd name="connsiteX483" fmla="*/ 476317 w 834913"/>
                <a:gd name="connsiteY483" fmla="*/ 1212224 h 1285875"/>
                <a:gd name="connsiteX484" fmla="*/ 480543 w 834913"/>
                <a:gd name="connsiteY484" fmla="*/ 1221883 h 1285875"/>
                <a:gd name="connsiteX485" fmla="*/ 482958 w 834913"/>
                <a:gd name="connsiteY485" fmla="*/ 1224902 h 1285875"/>
                <a:gd name="connsiteX486" fmla="*/ 481750 w 834913"/>
                <a:gd name="connsiteY486" fmla="*/ 1228524 h 1285875"/>
                <a:gd name="connsiteX487" fmla="*/ 482958 w 834913"/>
                <a:gd name="connsiteY487" fmla="*/ 1235768 h 1285875"/>
                <a:gd name="connsiteX488" fmla="*/ 482958 w 834913"/>
                <a:gd name="connsiteY488" fmla="*/ 1240598 h 1285875"/>
                <a:gd name="connsiteX489" fmla="*/ 479939 w 834913"/>
                <a:gd name="connsiteY489" fmla="*/ 1252672 h 1285875"/>
                <a:gd name="connsiteX490" fmla="*/ 479939 w 834913"/>
                <a:gd name="connsiteY490" fmla="*/ 1261124 h 1285875"/>
                <a:gd name="connsiteX491" fmla="*/ 475713 w 834913"/>
                <a:gd name="connsiteY491" fmla="*/ 1266557 h 1285875"/>
                <a:gd name="connsiteX492" fmla="*/ 466658 w 834913"/>
                <a:gd name="connsiteY492" fmla="*/ 1266557 h 1285875"/>
                <a:gd name="connsiteX493" fmla="*/ 456395 w 834913"/>
                <a:gd name="connsiteY493" fmla="*/ 1262331 h 1285875"/>
                <a:gd name="connsiteX494" fmla="*/ 455791 w 834913"/>
                <a:gd name="connsiteY494" fmla="*/ 1256898 h 1285875"/>
                <a:gd name="connsiteX495" fmla="*/ 456999 w 834913"/>
                <a:gd name="connsiteY495" fmla="*/ 1246635 h 1285875"/>
                <a:gd name="connsiteX496" fmla="*/ 460621 w 834913"/>
                <a:gd name="connsiteY496" fmla="*/ 1243013 h 1285875"/>
                <a:gd name="connsiteX497" fmla="*/ 463035 w 834913"/>
                <a:gd name="connsiteY497" fmla="*/ 1233353 h 1285875"/>
                <a:gd name="connsiteX498" fmla="*/ 473298 w 834913"/>
                <a:gd name="connsiteY498" fmla="*/ 1214035 h 1285875"/>
                <a:gd name="connsiteX499" fmla="*/ 476317 w 834913"/>
                <a:gd name="connsiteY499" fmla="*/ 1212224 h 1285875"/>
                <a:gd name="connsiteX500" fmla="*/ 610941 w 834913"/>
                <a:gd name="connsiteY500" fmla="*/ 1211016 h 1285875"/>
                <a:gd name="connsiteX501" fmla="*/ 611545 w 834913"/>
                <a:gd name="connsiteY501" fmla="*/ 1212224 h 1285875"/>
                <a:gd name="connsiteX502" fmla="*/ 610338 w 834913"/>
                <a:gd name="connsiteY502" fmla="*/ 1213431 h 1285875"/>
                <a:gd name="connsiteX503" fmla="*/ 610941 w 834913"/>
                <a:gd name="connsiteY503" fmla="*/ 1214639 h 1285875"/>
                <a:gd name="connsiteX504" fmla="*/ 612753 w 834913"/>
                <a:gd name="connsiteY504" fmla="*/ 1212828 h 1285875"/>
                <a:gd name="connsiteX505" fmla="*/ 613356 w 834913"/>
                <a:gd name="connsiteY505" fmla="*/ 1214035 h 1285875"/>
                <a:gd name="connsiteX506" fmla="*/ 618790 w 834913"/>
                <a:gd name="connsiteY506" fmla="*/ 1214639 h 1285875"/>
                <a:gd name="connsiteX507" fmla="*/ 616978 w 834913"/>
                <a:gd name="connsiteY507" fmla="*/ 1223090 h 1285875"/>
                <a:gd name="connsiteX508" fmla="*/ 611545 w 834913"/>
                <a:gd name="connsiteY508" fmla="*/ 1226109 h 1285875"/>
                <a:gd name="connsiteX509" fmla="*/ 609734 w 834913"/>
                <a:gd name="connsiteY509" fmla="*/ 1223090 h 1285875"/>
                <a:gd name="connsiteX510" fmla="*/ 606112 w 834913"/>
                <a:gd name="connsiteY510" fmla="*/ 1221883 h 1285875"/>
                <a:gd name="connsiteX511" fmla="*/ 607923 w 834913"/>
                <a:gd name="connsiteY511" fmla="*/ 1214035 h 1285875"/>
                <a:gd name="connsiteX512" fmla="*/ 609734 w 834913"/>
                <a:gd name="connsiteY512" fmla="*/ 1212224 h 1285875"/>
                <a:gd name="connsiteX513" fmla="*/ 610941 w 834913"/>
                <a:gd name="connsiteY513" fmla="*/ 1211016 h 1285875"/>
                <a:gd name="connsiteX514" fmla="*/ 649578 w 834913"/>
                <a:gd name="connsiteY514" fmla="*/ 1207998 h 1285875"/>
                <a:gd name="connsiteX515" fmla="*/ 656823 w 834913"/>
                <a:gd name="connsiteY515" fmla="*/ 1211620 h 1285875"/>
                <a:gd name="connsiteX516" fmla="*/ 660445 w 834913"/>
                <a:gd name="connsiteY516" fmla="*/ 1214639 h 1285875"/>
                <a:gd name="connsiteX517" fmla="*/ 659841 w 834913"/>
                <a:gd name="connsiteY517" fmla="*/ 1222487 h 1285875"/>
                <a:gd name="connsiteX518" fmla="*/ 658030 w 834913"/>
                <a:gd name="connsiteY518" fmla="*/ 1224902 h 1285875"/>
                <a:gd name="connsiteX519" fmla="*/ 652597 w 834913"/>
                <a:gd name="connsiteY519" fmla="*/ 1226109 h 1285875"/>
                <a:gd name="connsiteX520" fmla="*/ 650786 w 834913"/>
                <a:gd name="connsiteY520" fmla="*/ 1231542 h 1285875"/>
                <a:gd name="connsiteX521" fmla="*/ 648371 w 834913"/>
                <a:gd name="connsiteY521" fmla="*/ 1233957 h 1285875"/>
                <a:gd name="connsiteX522" fmla="*/ 645956 w 834913"/>
                <a:gd name="connsiteY522" fmla="*/ 1232146 h 1285875"/>
                <a:gd name="connsiteX523" fmla="*/ 642334 w 834913"/>
                <a:gd name="connsiteY523" fmla="*/ 1232146 h 1285875"/>
                <a:gd name="connsiteX524" fmla="*/ 644145 w 834913"/>
                <a:gd name="connsiteY524" fmla="*/ 1228524 h 1285875"/>
                <a:gd name="connsiteX525" fmla="*/ 647163 w 834913"/>
                <a:gd name="connsiteY525" fmla="*/ 1228524 h 1285875"/>
                <a:gd name="connsiteX526" fmla="*/ 648975 w 834913"/>
                <a:gd name="connsiteY526" fmla="*/ 1227920 h 1285875"/>
                <a:gd name="connsiteX527" fmla="*/ 650182 w 834913"/>
                <a:gd name="connsiteY527" fmla="*/ 1224298 h 1285875"/>
                <a:gd name="connsiteX528" fmla="*/ 648371 w 834913"/>
                <a:gd name="connsiteY528" fmla="*/ 1222487 h 1285875"/>
                <a:gd name="connsiteX529" fmla="*/ 645352 w 834913"/>
                <a:gd name="connsiteY529" fmla="*/ 1222487 h 1285875"/>
                <a:gd name="connsiteX530" fmla="*/ 644145 w 834913"/>
                <a:gd name="connsiteY530" fmla="*/ 1219468 h 1285875"/>
                <a:gd name="connsiteX531" fmla="*/ 650182 w 834913"/>
                <a:gd name="connsiteY531" fmla="*/ 1213431 h 1285875"/>
                <a:gd name="connsiteX532" fmla="*/ 649578 w 834913"/>
                <a:gd name="connsiteY532" fmla="*/ 1207998 h 1285875"/>
                <a:gd name="connsiteX533" fmla="*/ 575927 w 834913"/>
                <a:gd name="connsiteY533" fmla="*/ 1206791 h 1285875"/>
                <a:gd name="connsiteX534" fmla="*/ 577134 w 834913"/>
                <a:gd name="connsiteY534" fmla="*/ 1207998 h 1285875"/>
                <a:gd name="connsiteX535" fmla="*/ 577134 w 834913"/>
                <a:gd name="connsiteY535" fmla="*/ 1209205 h 1285875"/>
                <a:gd name="connsiteX536" fmla="*/ 578945 w 834913"/>
                <a:gd name="connsiteY536" fmla="*/ 1211620 h 1285875"/>
                <a:gd name="connsiteX537" fmla="*/ 578342 w 834913"/>
                <a:gd name="connsiteY537" fmla="*/ 1212828 h 1285875"/>
                <a:gd name="connsiteX538" fmla="*/ 581360 w 834913"/>
                <a:gd name="connsiteY538" fmla="*/ 1212828 h 1285875"/>
                <a:gd name="connsiteX539" fmla="*/ 582568 w 834913"/>
                <a:gd name="connsiteY539" fmla="*/ 1213431 h 1285875"/>
                <a:gd name="connsiteX540" fmla="*/ 581964 w 834913"/>
                <a:gd name="connsiteY540" fmla="*/ 1221279 h 1285875"/>
                <a:gd name="connsiteX541" fmla="*/ 579549 w 834913"/>
                <a:gd name="connsiteY541" fmla="*/ 1232146 h 1285875"/>
                <a:gd name="connsiteX542" fmla="*/ 576531 w 834913"/>
                <a:gd name="connsiteY542" fmla="*/ 1230335 h 1285875"/>
                <a:gd name="connsiteX543" fmla="*/ 574116 w 834913"/>
                <a:gd name="connsiteY543" fmla="*/ 1224902 h 1285875"/>
                <a:gd name="connsiteX544" fmla="*/ 575927 w 834913"/>
                <a:gd name="connsiteY544" fmla="*/ 1223090 h 1285875"/>
                <a:gd name="connsiteX545" fmla="*/ 572908 w 834913"/>
                <a:gd name="connsiteY545" fmla="*/ 1218261 h 1285875"/>
                <a:gd name="connsiteX546" fmla="*/ 570494 w 834913"/>
                <a:gd name="connsiteY546" fmla="*/ 1216450 h 1285875"/>
                <a:gd name="connsiteX547" fmla="*/ 572305 w 834913"/>
                <a:gd name="connsiteY547" fmla="*/ 1211620 h 1285875"/>
                <a:gd name="connsiteX548" fmla="*/ 575927 w 834913"/>
                <a:gd name="connsiteY548" fmla="*/ 1206791 h 1285875"/>
                <a:gd name="connsiteX549" fmla="*/ 616375 w 834913"/>
                <a:gd name="connsiteY549" fmla="*/ 1206187 h 1285875"/>
                <a:gd name="connsiteX550" fmla="*/ 621204 w 834913"/>
                <a:gd name="connsiteY550" fmla="*/ 1209205 h 1285875"/>
                <a:gd name="connsiteX551" fmla="*/ 619393 w 834913"/>
                <a:gd name="connsiteY551" fmla="*/ 1214035 h 1285875"/>
                <a:gd name="connsiteX552" fmla="*/ 614564 w 834913"/>
                <a:gd name="connsiteY552" fmla="*/ 1213431 h 1285875"/>
                <a:gd name="connsiteX553" fmla="*/ 616375 w 834913"/>
                <a:gd name="connsiteY553" fmla="*/ 1206187 h 1285875"/>
                <a:gd name="connsiteX554" fmla="*/ 563853 w 834913"/>
                <a:gd name="connsiteY554" fmla="*/ 1206791 h 1285875"/>
                <a:gd name="connsiteX555" fmla="*/ 566871 w 834913"/>
                <a:gd name="connsiteY555" fmla="*/ 1209809 h 1285875"/>
                <a:gd name="connsiteX556" fmla="*/ 563853 w 834913"/>
                <a:gd name="connsiteY556" fmla="*/ 1221883 h 1285875"/>
                <a:gd name="connsiteX557" fmla="*/ 560231 w 834913"/>
                <a:gd name="connsiteY557" fmla="*/ 1222487 h 1285875"/>
                <a:gd name="connsiteX558" fmla="*/ 557212 w 834913"/>
                <a:gd name="connsiteY558" fmla="*/ 1217657 h 1285875"/>
                <a:gd name="connsiteX559" fmla="*/ 559627 w 834913"/>
                <a:gd name="connsiteY559" fmla="*/ 1212828 h 1285875"/>
                <a:gd name="connsiteX560" fmla="*/ 561438 w 834913"/>
                <a:gd name="connsiteY560" fmla="*/ 1210413 h 1285875"/>
                <a:gd name="connsiteX561" fmla="*/ 560835 w 834913"/>
                <a:gd name="connsiteY561" fmla="*/ 1205583 h 1285875"/>
                <a:gd name="connsiteX562" fmla="*/ 563853 w 834913"/>
                <a:gd name="connsiteY562" fmla="*/ 1206791 h 1285875"/>
                <a:gd name="connsiteX563" fmla="*/ 540309 w 834913"/>
                <a:gd name="connsiteY563" fmla="*/ 1205583 h 1285875"/>
                <a:gd name="connsiteX564" fmla="*/ 542724 w 834913"/>
                <a:gd name="connsiteY564" fmla="*/ 1207998 h 1285875"/>
                <a:gd name="connsiteX565" fmla="*/ 547553 w 834913"/>
                <a:gd name="connsiteY565" fmla="*/ 1209809 h 1285875"/>
                <a:gd name="connsiteX566" fmla="*/ 549364 w 834913"/>
                <a:gd name="connsiteY566" fmla="*/ 1217657 h 1285875"/>
                <a:gd name="connsiteX567" fmla="*/ 541516 w 834913"/>
                <a:gd name="connsiteY567" fmla="*/ 1223694 h 1285875"/>
                <a:gd name="connsiteX568" fmla="*/ 539102 w 834913"/>
                <a:gd name="connsiteY568" fmla="*/ 1227920 h 1285875"/>
                <a:gd name="connsiteX569" fmla="*/ 537291 w 834913"/>
                <a:gd name="connsiteY569" fmla="*/ 1228524 h 1285875"/>
                <a:gd name="connsiteX570" fmla="*/ 536687 w 834913"/>
                <a:gd name="connsiteY570" fmla="*/ 1228524 h 1285875"/>
                <a:gd name="connsiteX571" fmla="*/ 536083 w 834913"/>
                <a:gd name="connsiteY571" fmla="*/ 1226109 h 1285875"/>
                <a:gd name="connsiteX572" fmla="*/ 535479 w 834913"/>
                <a:gd name="connsiteY572" fmla="*/ 1226109 h 1285875"/>
                <a:gd name="connsiteX573" fmla="*/ 534272 w 834913"/>
                <a:gd name="connsiteY573" fmla="*/ 1226109 h 1285875"/>
                <a:gd name="connsiteX574" fmla="*/ 531254 w 834913"/>
                <a:gd name="connsiteY574" fmla="*/ 1229127 h 1285875"/>
                <a:gd name="connsiteX575" fmla="*/ 528839 w 834913"/>
                <a:gd name="connsiteY575" fmla="*/ 1221279 h 1285875"/>
                <a:gd name="connsiteX576" fmla="*/ 530650 w 834913"/>
                <a:gd name="connsiteY576" fmla="*/ 1212224 h 1285875"/>
                <a:gd name="connsiteX577" fmla="*/ 534272 w 834913"/>
                <a:gd name="connsiteY577" fmla="*/ 1209205 h 1285875"/>
                <a:gd name="connsiteX578" fmla="*/ 534272 w 834913"/>
                <a:gd name="connsiteY578" fmla="*/ 1205583 h 1285875"/>
                <a:gd name="connsiteX579" fmla="*/ 537894 w 834913"/>
                <a:gd name="connsiteY579" fmla="*/ 1206187 h 1285875"/>
                <a:gd name="connsiteX580" fmla="*/ 540309 w 834913"/>
                <a:gd name="connsiteY580" fmla="*/ 1205583 h 1285875"/>
                <a:gd name="connsiteX581" fmla="*/ 595849 w 834913"/>
                <a:gd name="connsiteY581" fmla="*/ 1204979 h 1285875"/>
                <a:gd name="connsiteX582" fmla="*/ 597660 w 834913"/>
                <a:gd name="connsiteY582" fmla="*/ 1206791 h 1285875"/>
                <a:gd name="connsiteX583" fmla="*/ 601886 w 834913"/>
                <a:gd name="connsiteY583" fmla="*/ 1207394 h 1285875"/>
                <a:gd name="connsiteX584" fmla="*/ 604301 w 834913"/>
                <a:gd name="connsiteY584" fmla="*/ 1211016 h 1285875"/>
                <a:gd name="connsiteX585" fmla="*/ 607923 w 834913"/>
                <a:gd name="connsiteY585" fmla="*/ 1214035 h 1285875"/>
                <a:gd name="connsiteX586" fmla="*/ 605508 w 834913"/>
                <a:gd name="connsiteY586" fmla="*/ 1221279 h 1285875"/>
                <a:gd name="connsiteX587" fmla="*/ 606112 w 834913"/>
                <a:gd name="connsiteY587" fmla="*/ 1223090 h 1285875"/>
                <a:gd name="connsiteX588" fmla="*/ 607923 w 834913"/>
                <a:gd name="connsiteY588" fmla="*/ 1223090 h 1285875"/>
                <a:gd name="connsiteX589" fmla="*/ 605508 w 834913"/>
                <a:gd name="connsiteY589" fmla="*/ 1231542 h 1285875"/>
                <a:gd name="connsiteX590" fmla="*/ 602490 w 834913"/>
                <a:gd name="connsiteY590" fmla="*/ 1228524 h 1285875"/>
                <a:gd name="connsiteX591" fmla="*/ 603093 w 834913"/>
                <a:gd name="connsiteY591" fmla="*/ 1225505 h 1285875"/>
                <a:gd name="connsiteX592" fmla="*/ 602490 w 834913"/>
                <a:gd name="connsiteY592" fmla="*/ 1224902 h 1285875"/>
                <a:gd name="connsiteX593" fmla="*/ 600679 w 834913"/>
                <a:gd name="connsiteY593" fmla="*/ 1227316 h 1285875"/>
                <a:gd name="connsiteX594" fmla="*/ 600075 w 834913"/>
                <a:gd name="connsiteY594" fmla="*/ 1228524 h 1285875"/>
                <a:gd name="connsiteX595" fmla="*/ 597660 w 834913"/>
                <a:gd name="connsiteY595" fmla="*/ 1229731 h 1285875"/>
                <a:gd name="connsiteX596" fmla="*/ 596453 w 834913"/>
                <a:gd name="connsiteY596" fmla="*/ 1227316 h 1285875"/>
                <a:gd name="connsiteX597" fmla="*/ 594038 w 834913"/>
                <a:gd name="connsiteY597" fmla="*/ 1226109 h 1285875"/>
                <a:gd name="connsiteX598" fmla="*/ 591623 w 834913"/>
                <a:gd name="connsiteY598" fmla="*/ 1219468 h 1285875"/>
                <a:gd name="connsiteX599" fmla="*/ 592227 w 834913"/>
                <a:gd name="connsiteY599" fmla="*/ 1215242 h 1285875"/>
                <a:gd name="connsiteX600" fmla="*/ 595849 w 834913"/>
                <a:gd name="connsiteY600" fmla="*/ 1204979 h 1285875"/>
                <a:gd name="connsiteX601" fmla="*/ 551779 w 834913"/>
                <a:gd name="connsiteY601" fmla="*/ 1203772 h 1285875"/>
                <a:gd name="connsiteX602" fmla="*/ 552987 w 834913"/>
                <a:gd name="connsiteY602" fmla="*/ 1204376 h 1285875"/>
                <a:gd name="connsiteX603" fmla="*/ 549364 w 834913"/>
                <a:gd name="connsiteY603" fmla="*/ 1208602 h 1285875"/>
                <a:gd name="connsiteX604" fmla="*/ 546346 w 834913"/>
                <a:gd name="connsiteY604" fmla="*/ 1206791 h 1285875"/>
                <a:gd name="connsiteX605" fmla="*/ 548761 w 834913"/>
                <a:gd name="connsiteY605" fmla="*/ 1203772 h 1285875"/>
                <a:gd name="connsiteX606" fmla="*/ 551779 w 834913"/>
                <a:gd name="connsiteY606" fmla="*/ 1203772 h 1285875"/>
                <a:gd name="connsiteX607" fmla="*/ 580153 w 834913"/>
                <a:gd name="connsiteY607" fmla="*/ 1201357 h 1285875"/>
                <a:gd name="connsiteX608" fmla="*/ 585586 w 834913"/>
                <a:gd name="connsiteY608" fmla="*/ 1203168 h 1285875"/>
                <a:gd name="connsiteX609" fmla="*/ 582568 w 834913"/>
                <a:gd name="connsiteY609" fmla="*/ 1210413 h 1285875"/>
                <a:gd name="connsiteX610" fmla="*/ 580153 w 834913"/>
                <a:gd name="connsiteY610" fmla="*/ 1212224 h 1285875"/>
                <a:gd name="connsiteX611" fmla="*/ 577738 w 834913"/>
                <a:gd name="connsiteY611" fmla="*/ 1209809 h 1285875"/>
                <a:gd name="connsiteX612" fmla="*/ 577738 w 834913"/>
                <a:gd name="connsiteY612" fmla="*/ 1207998 h 1285875"/>
                <a:gd name="connsiteX613" fmla="*/ 576531 w 834913"/>
                <a:gd name="connsiteY613" fmla="*/ 1206187 h 1285875"/>
                <a:gd name="connsiteX614" fmla="*/ 580153 w 834913"/>
                <a:gd name="connsiteY614" fmla="*/ 1201357 h 1285875"/>
                <a:gd name="connsiteX615" fmla="*/ 475713 w 834913"/>
                <a:gd name="connsiteY615" fmla="*/ 1200754 h 1285875"/>
                <a:gd name="connsiteX616" fmla="*/ 477524 w 834913"/>
                <a:gd name="connsiteY616" fmla="*/ 1203168 h 1285875"/>
                <a:gd name="connsiteX617" fmla="*/ 474506 w 834913"/>
                <a:gd name="connsiteY617" fmla="*/ 1206791 h 1285875"/>
                <a:gd name="connsiteX618" fmla="*/ 472091 w 834913"/>
                <a:gd name="connsiteY618" fmla="*/ 1203168 h 1285875"/>
                <a:gd name="connsiteX619" fmla="*/ 475713 w 834913"/>
                <a:gd name="connsiteY619" fmla="*/ 1200754 h 1285875"/>
                <a:gd name="connsiteX620" fmla="*/ 620601 w 834913"/>
                <a:gd name="connsiteY620" fmla="*/ 1202565 h 1285875"/>
                <a:gd name="connsiteX621" fmla="*/ 624827 w 834913"/>
                <a:gd name="connsiteY621" fmla="*/ 1203772 h 1285875"/>
                <a:gd name="connsiteX622" fmla="*/ 630864 w 834913"/>
                <a:gd name="connsiteY622" fmla="*/ 1203168 h 1285875"/>
                <a:gd name="connsiteX623" fmla="*/ 636297 w 834913"/>
                <a:gd name="connsiteY623" fmla="*/ 1200150 h 1285875"/>
                <a:gd name="connsiteX624" fmla="*/ 648371 w 834913"/>
                <a:gd name="connsiteY624" fmla="*/ 1206791 h 1285875"/>
                <a:gd name="connsiteX625" fmla="*/ 646560 w 834913"/>
                <a:gd name="connsiteY625" fmla="*/ 1214639 h 1285875"/>
                <a:gd name="connsiteX626" fmla="*/ 643541 w 834913"/>
                <a:gd name="connsiteY626" fmla="*/ 1219468 h 1285875"/>
                <a:gd name="connsiteX627" fmla="*/ 642938 w 834913"/>
                <a:gd name="connsiteY627" fmla="*/ 1219468 h 1285875"/>
                <a:gd name="connsiteX628" fmla="*/ 641730 w 834913"/>
                <a:gd name="connsiteY628" fmla="*/ 1216450 h 1285875"/>
                <a:gd name="connsiteX629" fmla="*/ 641730 w 834913"/>
                <a:gd name="connsiteY629" fmla="*/ 1217657 h 1285875"/>
                <a:gd name="connsiteX630" fmla="*/ 640523 w 834913"/>
                <a:gd name="connsiteY630" fmla="*/ 1218261 h 1285875"/>
                <a:gd name="connsiteX631" fmla="*/ 640523 w 834913"/>
                <a:gd name="connsiteY631" fmla="*/ 1220072 h 1285875"/>
                <a:gd name="connsiteX632" fmla="*/ 638108 w 834913"/>
                <a:gd name="connsiteY632" fmla="*/ 1220676 h 1285875"/>
                <a:gd name="connsiteX633" fmla="*/ 636297 w 834913"/>
                <a:gd name="connsiteY633" fmla="*/ 1222487 h 1285875"/>
                <a:gd name="connsiteX634" fmla="*/ 634486 w 834913"/>
                <a:gd name="connsiteY634" fmla="*/ 1223694 h 1285875"/>
                <a:gd name="connsiteX635" fmla="*/ 631467 w 834913"/>
                <a:gd name="connsiteY635" fmla="*/ 1226109 h 1285875"/>
                <a:gd name="connsiteX636" fmla="*/ 629656 w 834913"/>
                <a:gd name="connsiteY636" fmla="*/ 1224298 h 1285875"/>
                <a:gd name="connsiteX637" fmla="*/ 629656 w 834913"/>
                <a:gd name="connsiteY637" fmla="*/ 1221883 h 1285875"/>
                <a:gd name="connsiteX638" fmla="*/ 629052 w 834913"/>
                <a:gd name="connsiteY638" fmla="*/ 1218261 h 1285875"/>
                <a:gd name="connsiteX639" fmla="*/ 629052 w 834913"/>
                <a:gd name="connsiteY639" fmla="*/ 1217053 h 1285875"/>
                <a:gd name="connsiteX640" fmla="*/ 628449 w 834913"/>
                <a:gd name="connsiteY640" fmla="*/ 1216450 h 1285875"/>
                <a:gd name="connsiteX641" fmla="*/ 625430 w 834913"/>
                <a:gd name="connsiteY641" fmla="*/ 1216450 h 1285875"/>
                <a:gd name="connsiteX642" fmla="*/ 623015 w 834913"/>
                <a:gd name="connsiteY642" fmla="*/ 1207394 h 1285875"/>
                <a:gd name="connsiteX643" fmla="*/ 620601 w 834913"/>
                <a:gd name="connsiteY643" fmla="*/ 1202565 h 1285875"/>
                <a:gd name="connsiteX644" fmla="*/ 597056 w 834913"/>
                <a:gd name="connsiteY644" fmla="*/ 1199546 h 1285875"/>
                <a:gd name="connsiteX645" fmla="*/ 598867 w 834913"/>
                <a:gd name="connsiteY645" fmla="*/ 1201961 h 1285875"/>
                <a:gd name="connsiteX646" fmla="*/ 603697 w 834913"/>
                <a:gd name="connsiteY646" fmla="*/ 1200754 h 1285875"/>
                <a:gd name="connsiteX647" fmla="*/ 607923 w 834913"/>
                <a:gd name="connsiteY647" fmla="*/ 1200754 h 1285875"/>
                <a:gd name="connsiteX648" fmla="*/ 611545 w 834913"/>
                <a:gd name="connsiteY648" fmla="*/ 1202565 h 1285875"/>
                <a:gd name="connsiteX649" fmla="*/ 612753 w 834913"/>
                <a:gd name="connsiteY649" fmla="*/ 1201961 h 1285875"/>
                <a:gd name="connsiteX650" fmla="*/ 615771 w 834913"/>
                <a:gd name="connsiteY650" fmla="*/ 1205583 h 1285875"/>
                <a:gd name="connsiteX651" fmla="*/ 612149 w 834913"/>
                <a:gd name="connsiteY651" fmla="*/ 1211620 h 1285875"/>
                <a:gd name="connsiteX652" fmla="*/ 611545 w 834913"/>
                <a:gd name="connsiteY652" fmla="*/ 1213431 h 1285875"/>
                <a:gd name="connsiteX653" fmla="*/ 610338 w 834913"/>
                <a:gd name="connsiteY653" fmla="*/ 1214035 h 1285875"/>
                <a:gd name="connsiteX654" fmla="*/ 611545 w 834913"/>
                <a:gd name="connsiteY654" fmla="*/ 1212224 h 1285875"/>
                <a:gd name="connsiteX655" fmla="*/ 611545 w 834913"/>
                <a:gd name="connsiteY655" fmla="*/ 1211016 h 1285875"/>
                <a:gd name="connsiteX656" fmla="*/ 610338 w 834913"/>
                <a:gd name="connsiteY656" fmla="*/ 1211016 h 1285875"/>
                <a:gd name="connsiteX657" fmla="*/ 607923 w 834913"/>
                <a:gd name="connsiteY657" fmla="*/ 1213431 h 1285875"/>
                <a:gd name="connsiteX658" fmla="*/ 607319 w 834913"/>
                <a:gd name="connsiteY658" fmla="*/ 1211016 h 1285875"/>
                <a:gd name="connsiteX659" fmla="*/ 604301 w 834913"/>
                <a:gd name="connsiteY659" fmla="*/ 1211016 h 1285875"/>
                <a:gd name="connsiteX660" fmla="*/ 602490 w 834913"/>
                <a:gd name="connsiteY660" fmla="*/ 1207394 h 1285875"/>
                <a:gd name="connsiteX661" fmla="*/ 600679 w 834913"/>
                <a:gd name="connsiteY661" fmla="*/ 1206187 h 1285875"/>
                <a:gd name="connsiteX662" fmla="*/ 598264 w 834913"/>
                <a:gd name="connsiteY662" fmla="*/ 1206187 h 1285875"/>
                <a:gd name="connsiteX663" fmla="*/ 595849 w 834913"/>
                <a:gd name="connsiteY663" fmla="*/ 1202565 h 1285875"/>
                <a:gd name="connsiteX664" fmla="*/ 597056 w 834913"/>
                <a:gd name="connsiteY664" fmla="*/ 1199546 h 1285875"/>
                <a:gd name="connsiteX665" fmla="*/ 601886 w 834913"/>
                <a:gd name="connsiteY665" fmla="*/ 1188680 h 1285875"/>
                <a:gd name="connsiteX666" fmla="*/ 602490 w 834913"/>
                <a:gd name="connsiteY666" fmla="*/ 1193509 h 1285875"/>
                <a:gd name="connsiteX667" fmla="*/ 612753 w 834913"/>
                <a:gd name="connsiteY667" fmla="*/ 1200754 h 1285875"/>
                <a:gd name="connsiteX668" fmla="*/ 610338 w 834913"/>
                <a:gd name="connsiteY668" fmla="*/ 1201961 h 1285875"/>
                <a:gd name="connsiteX669" fmla="*/ 604904 w 834913"/>
                <a:gd name="connsiteY669" fmla="*/ 1199546 h 1285875"/>
                <a:gd name="connsiteX670" fmla="*/ 598867 w 834913"/>
                <a:gd name="connsiteY670" fmla="*/ 1200754 h 1285875"/>
                <a:gd name="connsiteX671" fmla="*/ 597056 w 834913"/>
                <a:gd name="connsiteY671" fmla="*/ 1197132 h 1285875"/>
                <a:gd name="connsiteX672" fmla="*/ 597660 w 834913"/>
                <a:gd name="connsiteY672" fmla="*/ 1188680 h 1285875"/>
                <a:gd name="connsiteX673" fmla="*/ 601886 w 834913"/>
                <a:gd name="connsiteY673" fmla="*/ 1188680 h 1285875"/>
                <a:gd name="connsiteX674" fmla="*/ 583775 w 834913"/>
                <a:gd name="connsiteY674" fmla="*/ 1179625 h 1285875"/>
                <a:gd name="connsiteX675" fmla="*/ 586793 w 834913"/>
                <a:gd name="connsiteY675" fmla="*/ 1179625 h 1285875"/>
                <a:gd name="connsiteX676" fmla="*/ 595849 w 834913"/>
                <a:gd name="connsiteY676" fmla="*/ 1183850 h 1285875"/>
                <a:gd name="connsiteX677" fmla="*/ 591019 w 834913"/>
                <a:gd name="connsiteY677" fmla="*/ 1191095 h 1285875"/>
                <a:gd name="connsiteX678" fmla="*/ 590416 w 834913"/>
                <a:gd name="connsiteY678" fmla="*/ 1194113 h 1285875"/>
                <a:gd name="connsiteX679" fmla="*/ 588001 w 834913"/>
                <a:gd name="connsiteY679" fmla="*/ 1197132 h 1285875"/>
                <a:gd name="connsiteX680" fmla="*/ 583775 w 834913"/>
                <a:gd name="connsiteY680" fmla="*/ 1194113 h 1285875"/>
                <a:gd name="connsiteX681" fmla="*/ 578342 w 834913"/>
                <a:gd name="connsiteY681" fmla="*/ 1194717 h 1285875"/>
                <a:gd name="connsiteX682" fmla="*/ 577738 w 834913"/>
                <a:gd name="connsiteY682" fmla="*/ 1191095 h 1285875"/>
                <a:gd name="connsiteX683" fmla="*/ 578945 w 834913"/>
                <a:gd name="connsiteY683" fmla="*/ 1185058 h 1285875"/>
                <a:gd name="connsiteX684" fmla="*/ 583775 w 834913"/>
                <a:gd name="connsiteY684" fmla="*/ 1179625 h 1285875"/>
                <a:gd name="connsiteX685" fmla="*/ 476921 w 834913"/>
                <a:gd name="connsiteY685" fmla="*/ 1178417 h 1285875"/>
                <a:gd name="connsiteX686" fmla="*/ 473298 w 834913"/>
                <a:gd name="connsiteY686" fmla="*/ 1186869 h 1285875"/>
                <a:gd name="connsiteX687" fmla="*/ 467261 w 834913"/>
                <a:gd name="connsiteY687" fmla="*/ 1195320 h 1285875"/>
                <a:gd name="connsiteX688" fmla="*/ 466054 w 834913"/>
                <a:gd name="connsiteY688" fmla="*/ 1198943 h 1285875"/>
                <a:gd name="connsiteX689" fmla="*/ 459413 w 834913"/>
                <a:gd name="connsiteY689" fmla="*/ 1203772 h 1285875"/>
                <a:gd name="connsiteX690" fmla="*/ 457602 w 834913"/>
                <a:gd name="connsiteY690" fmla="*/ 1203168 h 1285875"/>
                <a:gd name="connsiteX691" fmla="*/ 459413 w 834913"/>
                <a:gd name="connsiteY691" fmla="*/ 1192906 h 1285875"/>
                <a:gd name="connsiteX692" fmla="*/ 462432 w 834913"/>
                <a:gd name="connsiteY692" fmla="*/ 1186265 h 1285875"/>
                <a:gd name="connsiteX693" fmla="*/ 467261 w 834913"/>
                <a:gd name="connsiteY693" fmla="*/ 1181436 h 1285875"/>
                <a:gd name="connsiteX694" fmla="*/ 476921 w 834913"/>
                <a:gd name="connsiteY694" fmla="*/ 1178417 h 1285875"/>
                <a:gd name="connsiteX695" fmla="*/ 615771 w 834913"/>
                <a:gd name="connsiteY695" fmla="*/ 1179625 h 1285875"/>
                <a:gd name="connsiteX696" fmla="*/ 623015 w 834913"/>
                <a:gd name="connsiteY696" fmla="*/ 1180228 h 1285875"/>
                <a:gd name="connsiteX697" fmla="*/ 626638 w 834913"/>
                <a:gd name="connsiteY697" fmla="*/ 1179021 h 1285875"/>
                <a:gd name="connsiteX698" fmla="*/ 628449 w 834913"/>
                <a:gd name="connsiteY698" fmla="*/ 1181436 h 1285875"/>
                <a:gd name="connsiteX699" fmla="*/ 633278 w 834913"/>
                <a:gd name="connsiteY699" fmla="*/ 1181436 h 1285875"/>
                <a:gd name="connsiteX700" fmla="*/ 635089 w 834913"/>
                <a:gd name="connsiteY700" fmla="*/ 1191095 h 1285875"/>
                <a:gd name="connsiteX701" fmla="*/ 635089 w 834913"/>
                <a:gd name="connsiteY701" fmla="*/ 1199546 h 1285875"/>
                <a:gd name="connsiteX702" fmla="*/ 633278 w 834913"/>
                <a:gd name="connsiteY702" fmla="*/ 1201357 h 1285875"/>
                <a:gd name="connsiteX703" fmla="*/ 624827 w 834913"/>
                <a:gd name="connsiteY703" fmla="*/ 1201961 h 1285875"/>
                <a:gd name="connsiteX704" fmla="*/ 618186 w 834913"/>
                <a:gd name="connsiteY704" fmla="*/ 1197735 h 1285875"/>
                <a:gd name="connsiteX705" fmla="*/ 607923 w 834913"/>
                <a:gd name="connsiteY705" fmla="*/ 1196528 h 1285875"/>
                <a:gd name="connsiteX706" fmla="*/ 603093 w 834913"/>
                <a:gd name="connsiteY706" fmla="*/ 1193509 h 1285875"/>
                <a:gd name="connsiteX707" fmla="*/ 602490 w 834913"/>
                <a:gd name="connsiteY707" fmla="*/ 1188076 h 1285875"/>
                <a:gd name="connsiteX708" fmla="*/ 604904 w 834913"/>
                <a:gd name="connsiteY708" fmla="*/ 1185058 h 1285875"/>
                <a:gd name="connsiteX709" fmla="*/ 604904 w 834913"/>
                <a:gd name="connsiteY709" fmla="*/ 1180832 h 1285875"/>
                <a:gd name="connsiteX710" fmla="*/ 607923 w 834913"/>
                <a:gd name="connsiteY710" fmla="*/ 1180832 h 1285875"/>
                <a:gd name="connsiteX711" fmla="*/ 613356 w 834913"/>
                <a:gd name="connsiteY711" fmla="*/ 1177813 h 1285875"/>
                <a:gd name="connsiteX712" fmla="*/ 615771 w 834913"/>
                <a:gd name="connsiteY712" fmla="*/ 1179625 h 1285875"/>
                <a:gd name="connsiteX713" fmla="*/ 605508 w 834913"/>
                <a:gd name="connsiteY713" fmla="*/ 1172984 h 1285875"/>
                <a:gd name="connsiteX714" fmla="*/ 607923 w 834913"/>
                <a:gd name="connsiteY714" fmla="*/ 1172984 h 1285875"/>
                <a:gd name="connsiteX715" fmla="*/ 608527 w 834913"/>
                <a:gd name="connsiteY715" fmla="*/ 1179625 h 1285875"/>
                <a:gd name="connsiteX716" fmla="*/ 604904 w 834913"/>
                <a:gd name="connsiteY716" fmla="*/ 1179625 h 1285875"/>
                <a:gd name="connsiteX717" fmla="*/ 603093 w 834913"/>
                <a:gd name="connsiteY717" fmla="*/ 1172984 h 1285875"/>
                <a:gd name="connsiteX718" fmla="*/ 605508 w 834913"/>
                <a:gd name="connsiteY718" fmla="*/ 1172984 h 1285875"/>
                <a:gd name="connsiteX719" fmla="*/ 633882 w 834913"/>
                <a:gd name="connsiteY719" fmla="*/ 1174191 h 1285875"/>
                <a:gd name="connsiteX720" fmla="*/ 633882 w 834913"/>
                <a:gd name="connsiteY720" fmla="*/ 1180228 h 1285875"/>
                <a:gd name="connsiteX721" fmla="*/ 629052 w 834913"/>
                <a:gd name="connsiteY721" fmla="*/ 1180832 h 1285875"/>
                <a:gd name="connsiteX722" fmla="*/ 624223 w 834913"/>
                <a:gd name="connsiteY722" fmla="*/ 1174795 h 1285875"/>
                <a:gd name="connsiteX723" fmla="*/ 633882 w 834913"/>
                <a:gd name="connsiteY723" fmla="*/ 1174191 h 1285875"/>
                <a:gd name="connsiteX724" fmla="*/ 657426 w 834913"/>
                <a:gd name="connsiteY724" fmla="*/ 1172984 h 1285875"/>
                <a:gd name="connsiteX725" fmla="*/ 662256 w 834913"/>
                <a:gd name="connsiteY725" fmla="*/ 1172984 h 1285875"/>
                <a:gd name="connsiteX726" fmla="*/ 668293 w 834913"/>
                <a:gd name="connsiteY726" fmla="*/ 1181436 h 1285875"/>
                <a:gd name="connsiteX727" fmla="*/ 670104 w 834913"/>
                <a:gd name="connsiteY727" fmla="*/ 1187472 h 1285875"/>
                <a:gd name="connsiteX728" fmla="*/ 667085 w 834913"/>
                <a:gd name="connsiteY728" fmla="*/ 1198943 h 1285875"/>
                <a:gd name="connsiteX729" fmla="*/ 660445 w 834913"/>
                <a:gd name="connsiteY729" fmla="*/ 1200754 h 1285875"/>
                <a:gd name="connsiteX730" fmla="*/ 653804 w 834913"/>
                <a:gd name="connsiteY730" fmla="*/ 1195320 h 1285875"/>
                <a:gd name="connsiteX731" fmla="*/ 658030 w 834913"/>
                <a:gd name="connsiteY731" fmla="*/ 1189887 h 1285875"/>
                <a:gd name="connsiteX732" fmla="*/ 648975 w 834913"/>
                <a:gd name="connsiteY732" fmla="*/ 1185661 h 1285875"/>
                <a:gd name="connsiteX733" fmla="*/ 649578 w 834913"/>
                <a:gd name="connsiteY733" fmla="*/ 1182039 h 1285875"/>
                <a:gd name="connsiteX734" fmla="*/ 647767 w 834913"/>
                <a:gd name="connsiteY734" fmla="*/ 1180832 h 1285875"/>
                <a:gd name="connsiteX735" fmla="*/ 651389 w 834913"/>
                <a:gd name="connsiteY735" fmla="*/ 1172984 h 1285875"/>
                <a:gd name="connsiteX736" fmla="*/ 654408 w 834913"/>
                <a:gd name="connsiteY736" fmla="*/ 1171173 h 1285875"/>
                <a:gd name="connsiteX737" fmla="*/ 657426 w 834913"/>
                <a:gd name="connsiteY737" fmla="*/ 1172984 h 1285875"/>
                <a:gd name="connsiteX738" fmla="*/ 615167 w 834913"/>
                <a:gd name="connsiteY738" fmla="*/ 1170569 h 1285875"/>
                <a:gd name="connsiteX739" fmla="*/ 619393 w 834913"/>
                <a:gd name="connsiteY739" fmla="*/ 1172984 h 1285875"/>
                <a:gd name="connsiteX740" fmla="*/ 619393 w 834913"/>
                <a:gd name="connsiteY740" fmla="*/ 1178417 h 1285875"/>
                <a:gd name="connsiteX741" fmla="*/ 615771 w 834913"/>
                <a:gd name="connsiteY741" fmla="*/ 1178417 h 1285875"/>
                <a:gd name="connsiteX742" fmla="*/ 613960 w 834913"/>
                <a:gd name="connsiteY742" fmla="*/ 1176606 h 1285875"/>
                <a:gd name="connsiteX743" fmla="*/ 612149 w 834913"/>
                <a:gd name="connsiteY743" fmla="*/ 1177210 h 1285875"/>
                <a:gd name="connsiteX744" fmla="*/ 609130 w 834913"/>
                <a:gd name="connsiteY744" fmla="*/ 1176002 h 1285875"/>
                <a:gd name="connsiteX745" fmla="*/ 611545 w 834913"/>
                <a:gd name="connsiteY745" fmla="*/ 1171776 h 1285875"/>
                <a:gd name="connsiteX746" fmla="*/ 615167 w 834913"/>
                <a:gd name="connsiteY746" fmla="*/ 1170569 h 1285875"/>
                <a:gd name="connsiteX747" fmla="*/ 627241 w 834913"/>
                <a:gd name="connsiteY747" fmla="*/ 1166343 h 1285875"/>
                <a:gd name="connsiteX748" fmla="*/ 627241 w 834913"/>
                <a:gd name="connsiteY748" fmla="*/ 1169965 h 1285875"/>
                <a:gd name="connsiteX749" fmla="*/ 629656 w 834913"/>
                <a:gd name="connsiteY749" fmla="*/ 1174191 h 1285875"/>
                <a:gd name="connsiteX750" fmla="*/ 625430 w 834913"/>
                <a:gd name="connsiteY750" fmla="*/ 1174191 h 1285875"/>
                <a:gd name="connsiteX751" fmla="*/ 623015 w 834913"/>
                <a:gd name="connsiteY751" fmla="*/ 1174795 h 1285875"/>
                <a:gd name="connsiteX752" fmla="*/ 616978 w 834913"/>
                <a:gd name="connsiteY752" fmla="*/ 1170569 h 1285875"/>
                <a:gd name="connsiteX753" fmla="*/ 618790 w 834913"/>
                <a:gd name="connsiteY753" fmla="*/ 1168758 h 1285875"/>
                <a:gd name="connsiteX754" fmla="*/ 620601 w 834913"/>
                <a:gd name="connsiteY754" fmla="*/ 1168154 h 1285875"/>
                <a:gd name="connsiteX755" fmla="*/ 624223 w 834913"/>
                <a:gd name="connsiteY755" fmla="*/ 1166343 h 1285875"/>
                <a:gd name="connsiteX756" fmla="*/ 627241 w 834913"/>
                <a:gd name="connsiteY756" fmla="*/ 1166343 h 1285875"/>
                <a:gd name="connsiteX757" fmla="*/ 634486 w 834913"/>
                <a:gd name="connsiteY757" fmla="*/ 1165739 h 1285875"/>
                <a:gd name="connsiteX758" fmla="*/ 631467 w 834913"/>
                <a:gd name="connsiteY758" fmla="*/ 1170569 h 1285875"/>
                <a:gd name="connsiteX759" fmla="*/ 627845 w 834913"/>
                <a:gd name="connsiteY759" fmla="*/ 1169965 h 1285875"/>
                <a:gd name="connsiteX760" fmla="*/ 627241 w 834913"/>
                <a:gd name="connsiteY760" fmla="*/ 1164532 h 1285875"/>
                <a:gd name="connsiteX761" fmla="*/ 634486 w 834913"/>
                <a:gd name="connsiteY761" fmla="*/ 1165739 h 1285875"/>
                <a:gd name="connsiteX762" fmla="*/ 613356 w 834913"/>
                <a:gd name="connsiteY762" fmla="*/ 1165136 h 1285875"/>
                <a:gd name="connsiteX763" fmla="*/ 613960 w 834913"/>
                <a:gd name="connsiteY763" fmla="*/ 1169362 h 1285875"/>
                <a:gd name="connsiteX764" fmla="*/ 609130 w 834913"/>
                <a:gd name="connsiteY764" fmla="*/ 1173588 h 1285875"/>
                <a:gd name="connsiteX765" fmla="*/ 601886 w 834913"/>
                <a:gd name="connsiteY765" fmla="*/ 1171173 h 1285875"/>
                <a:gd name="connsiteX766" fmla="*/ 604301 w 834913"/>
                <a:gd name="connsiteY766" fmla="*/ 1166343 h 1285875"/>
                <a:gd name="connsiteX767" fmla="*/ 608527 w 834913"/>
                <a:gd name="connsiteY767" fmla="*/ 1161514 h 1285875"/>
                <a:gd name="connsiteX768" fmla="*/ 612149 w 834913"/>
                <a:gd name="connsiteY768" fmla="*/ 1159702 h 1285875"/>
                <a:gd name="connsiteX769" fmla="*/ 613356 w 834913"/>
                <a:gd name="connsiteY769" fmla="*/ 1165136 h 1285875"/>
                <a:gd name="connsiteX770" fmla="*/ 616375 w 834913"/>
                <a:gd name="connsiteY770" fmla="*/ 1156684 h 1285875"/>
                <a:gd name="connsiteX771" fmla="*/ 622412 w 834913"/>
                <a:gd name="connsiteY771" fmla="*/ 1157891 h 1285875"/>
                <a:gd name="connsiteX772" fmla="*/ 623015 w 834913"/>
                <a:gd name="connsiteY772" fmla="*/ 1161514 h 1285875"/>
                <a:gd name="connsiteX773" fmla="*/ 626638 w 834913"/>
                <a:gd name="connsiteY773" fmla="*/ 1166343 h 1285875"/>
                <a:gd name="connsiteX774" fmla="*/ 623619 w 834913"/>
                <a:gd name="connsiteY774" fmla="*/ 1166343 h 1285875"/>
                <a:gd name="connsiteX775" fmla="*/ 620601 w 834913"/>
                <a:gd name="connsiteY775" fmla="*/ 1168154 h 1285875"/>
                <a:gd name="connsiteX776" fmla="*/ 618790 w 834913"/>
                <a:gd name="connsiteY776" fmla="*/ 1164532 h 1285875"/>
                <a:gd name="connsiteX777" fmla="*/ 613960 w 834913"/>
                <a:gd name="connsiteY777" fmla="*/ 1165136 h 1285875"/>
                <a:gd name="connsiteX778" fmla="*/ 612753 w 834913"/>
                <a:gd name="connsiteY778" fmla="*/ 1159099 h 1285875"/>
                <a:gd name="connsiteX779" fmla="*/ 616375 w 834913"/>
                <a:gd name="connsiteY779" fmla="*/ 1156684 h 1285875"/>
                <a:gd name="connsiteX780" fmla="*/ 626638 w 834913"/>
                <a:gd name="connsiteY780" fmla="*/ 1147025 h 1285875"/>
                <a:gd name="connsiteX781" fmla="*/ 630864 w 834913"/>
                <a:gd name="connsiteY781" fmla="*/ 1147628 h 1285875"/>
                <a:gd name="connsiteX782" fmla="*/ 635089 w 834913"/>
                <a:gd name="connsiteY782" fmla="*/ 1155477 h 1285875"/>
                <a:gd name="connsiteX783" fmla="*/ 638108 w 834913"/>
                <a:gd name="connsiteY783" fmla="*/ 1159702 h 1285875"/>
                <a:gd name="connsiteX784" fmla="*/ 636901 w 834913"/>
                <a:gd name="connsiteY784" fmla="*/ 1163928 h 1285875"/>
                <a:gd name="connsiteX785" fmla="*/ 627845 w 834913"/>
                <a:gd name="connsiteY785" fmla="*/ 1164532 h 1285875"/>
                <a:gd name="connsiteX786" fmla="*/ 624223 w 834913"/>
                <a:gd name="connsiteY786" fmla="*/ 1161514 h 1285875"/>
                <a:gd name="connsiteX787" fmla="*/ 622412 w 834913"/>
                <a:gd name="connsiteY787" fmla="*/ 1157288 h 1285875"/>
                <a:gd name="connsiteX788" fmla="*/ 626638 w 834913"/>
                <a:gd name="connsiteY788" fmla="*/ 1147025 h 1285875"/>
                <a:gd name="connsiteX789" fmla="*/ 643541 w 834913"/>
                <a:gd name="connsiteY789" fmla="*/ 1142195 h 1285875"/>
                <a:gd name="connsiteX790" fmla="*/ 650786 w 834913"/>
                <a:gd name="connsiteY790" fmla="*/ 1151251 h 1285875"/>
                <a:gd name="connsiteX791" fmla="*/ 650786 w 834913"/>
                <a:gd name="connsiteY791" fmla="*/ 1157891 h 1285875"/>
                <a:gd name="connsiteX792" fmla="*/ 647767 w 834913"/>
                <a:gd name="connsiteY792" fmla="*/ 1165739 h 1285875"/>
                <a:gd name="connsiteX793" fmla="*/ 645352 w 834913"/>
                <a:gd name="connsiteY793" fmla="*/ 1167551 h 1285875"/>
                <a:gd name="connsiteX794" fmla="*/ 641126 w 834913"/>
                <a:gd name="connsiteY794" fmla="*/ 1168154 h 1285875"/>
                <a:gd name="connsiteX795" fmla="*/ 638108 w 834913"/>
                <a:gd name="connsiteY795" fmla="*/ 1171776 h 1285875"/>
                <a:gd name="connsiteX796" fmla="*/ 638712 w 834913"/>
                <a:gd name="connsiteY796" fmla="*/ 1178417 h 1285875"/>
                <a:gd name="connsiteX797" fmla="*/ 639919 w 834913"/>
                <a:gd name="connsiteY797" fmla="*/ 1184454 h 1285875"/>
                <a:gd name="connsiteX798" fmla="*/ 642938 w 834913"/>
                <a:gd name="connsiteY798" fmla="*/ 1184454 h 1285875"/>
                <a:gd name="connsiteX799" fmla="*/ 640523 w 834913"/>
                <a:gd name="connsiteY799" fmla="*/ 1178417 h 1285875"/>
                <a:gd name="connsiteX800" fmla="*/ 641730 w 834913"/>
                <a:gd name="connsiteY800" fmla="*/ 1170569 h 1285875"/>
                <a:gd name="connsiteX801" fmla="*/ 645352 w 834913"/>
                <a:gd name="connsiteY801" fmla="*/ 1170569 h 1285875"/>
                <a:gd name="connsiteX802" fmla="*/ 649578 w 834913"/>
                <a:gd name="connsiteY802" fmla="*/ 1175399 h 1285875"/>
                <a:gd name="connsiteX803" fmla="*/ 647163 w 834913"/>
                <a:gd name="connsiteY803" fmla="*/ 1180228 h 1285875"/>
                <a:gd name="connsiteX804" fmla="*/ 648975 w 834913"/>
                <a:gd name="connsiteY804" fmla="*/ 1183247 h 1285875"/>
                <a:gd name="connsiteX805" fmla="*/ 648371 w 834913"/>
                <a:gd name="connsiteY805" fmla="*/ 1186869 h 1285875"/>
                <a:gd name="connsiteX806" fmla="*/ 652597 w 834913"/>
                <a:gd name="connsiteY806" fmla="*/ 1190491 h 1285875"/>
                <a:gd name="connsiteX807" fmla="*/ 653200 w 834913"/>
                <a:gd name="connsiteY807" fmla="*/ 1197132 h 1285875"/>
                <a:gd name="connsiteX808" fmla="*/ 658634 w 834913"/>
                <a:gd name="connsiteY808" fmla="*/ 1201357 h 1285875"/>
                <a:gd name="connsiteX809" fmla="*/ 657426 w 834913"/>
                <a:gd name="connsiteY809" fmla="*/ 1205583 h 1285875"/>
                <a:gd name="connsiteX810" fmla="*/ 652597 w 834913"/>
                <a:gd name="connsiteY810" fmla="*/ 1204979 h 1285875"/>
                <a:gd name="connsiteX811" fmla="*/ 642938 w 834913"/>
                <a:gd name="connsiteY811" fmla="*/ 1199546 h 1285875"/>
                <a:gd name="connsiteX812" fmla="*/ 639919 w 834913"/>
                <a:gd name="connsiteY812" fmla="*/ 1197132 h 1285875"/>
                <a:gd name="connsiteX813" fmla="*/ 636297 w 834913"/>
                <a:gd name="connsiteY813" fmla="*/ 1185661 h 1285875"/>
                <a:gd name="connsiteX814" fmla="*/ 636901 w 834913"/>
                <a:gd name="connsiteY814" fmla="*/ 1182039 h 1285875"/>
                <a:gd name="connsiteX815" fmla="*/ 633882 w 834913"/>
                <a:gd name="connsiteY815" fmla="*/ 1169965 h 1285875"/>
                <a:gd name="connsiteX816" fmla="*/ 635089 w 834913"/>
                <a:gd name="connsiteY816" fmla="*/ 1166947 h 1285875"/>
                <a:gd name="connsiteX817" fmla="*/ 639919 w 834913"/>
                <a:gd name="connsiteY817" fmla="*/ 1162117 h 1285875"/>
                <a:gd name="connsiteX818" fmla="*/ 639315 w 834913"/>
                <a:gd name="connsiteY818" fmla="*/ 1159099 h 1285875"/>
                <a:gd name="connsiteX819" fmla="*/ 635693 w 834913"/>
                <a:gd name="connsiteY819" fmla="*/ 1154269 h 1285875"/>
                <a:gd name="connsiteX820" fmla="*/ 633278 w 834913"/>
                <a:gd name="connsiteY820" fmla="*/ 1145817 h 1285875"/>
                <a:gd name="connsiteX821" fmla="*/ 637504 w 834913"/>
                <a:gd name="connsiteY821" fmla="*/ 1148232 h 1285875"/>
                <a:gd name="connsiteX822" fmla="*/ 643541 w 834913"/>
                <a:gd name="connsiteY822" fmla="*/ 1142195 h 1285875"/>
                <a:gd name="connsiteX823" fmla="*/ 654408 w 834913"/>
                <a:gd name="connsiteY823" fmla="*/ 1139780 h 1285875"/>
                <a:gd name="connsiteX824" fmla="*/ 656823 w 834913"/>
                <a:gd name="connsiteY824" fmla="*/ 1140384 h 1285875"/>
                <a:gd name="connsiteX825" fmla="*/ 656823 w 834913"/>
                <a:gd name="connsiteY825" fmla="*/ 1147628 h 1285875"/>
                <a:gd name="connsiteX826" fmla="*/ 658634 w 834913"/>
                <a:gd name="connsiteY826" fmla="*/ 1151251 h 1285875"/>
                <a:gd name="connsiteX827" fmla="*/ 664067 w 834913"/>
                <a:gd name="connsiteY827" fmla="*/ 1154873 h 1285875"/>
                <a:gd name="connsiteX828" fmla="*/ 660445 w 834913"/>
                <a:gd name="connsiteY828" fmla="*/ 1163325 h 1285875"/>
                <a:gd name="connsiteX829" fmla="*/ 662256 w 834913"/>
                <a:gd name="connsiteY829" fmla="*/ 1171776 h 1285875"/>
                <a:gd name="connsiteX830" fmla="*/ 658030 w 834913"/>
                <a:gd name="connsiteY830" fmla="*/ 1172984 h 1285875"/>
                <a:gd name="connsiteX831" fmla="*/ 654408 w 834913"/>
                <a:gd name="connsiteY831" fmla="*/ 1170569 h 1285875"/>
                <a:gd name="connsiteX832" fmla="*/ 646560 w 834913"/>
                <a:gd name="connsiteY832" fmla="*/ 1170569 h 1285875"/>
                <a:gd name="connsiteX833" fmla="*/ 650182 w 834913"/>
                <a:gd name="connsiteY833" fmla="*/ 1166343 h 1285875"/>
                <a:gd name="connsiteX834" fmla="*/ 653200 w 834913"/>
                <a:gd name="connsiteY834" fmla="*/ 1154873 h 1285875"/>
                <a:gd name="connsiteX835" fmla="*/ 652597 w 834913"/>
                <a:gd name="connsiteY835" fmla="*/ 1151251 h 1285875"/>
                <a:gd name="connsiteX836" fmla="*/ 649578 w 834913"/>
                <a:gd name="connsiteY836" fmla="*/ 1146421 h 1285875"/>
                <a:gd name="connsiteX837" fmla="*/ 648371 w 834913"/>
                <a:gd name="connsiteY837" fmla="*/ 1140988 h 1285875"/>
                <a:gd name="connsiteX838" fmla="*/ 654408 w 834913"/>
                <a:gd name="connsiteY838" fmla="*/ 1139780 h 1285875"/>
                <a:gd name="connsiteX839" fmla="*/ 591019 w 834913"/>
                <a:gd name="connsiteY839" fmla="*/ 1137969 h 1285875"/>
                <a:gd name="connsiteX840" fmla="*/ 598867 w 834913"/>
                <a:gd name="connsiteY840" fmla="*/ 1140988 h 1285875"/>
                <a:gd name="connsiteX841" fmla="*/ 605508 w 834913"/>
                <a:gd name="connsiteY841" fmla="*/ 1141591 h 1285875"/>
                <a:gd name="connsiteX842" fmla="*/ 606716 w 834913"/>
                <a:gd name="connsiteY842" fmla="*/ 1144006 h 1285875"/>
                <a:gd name="connsiteX843" fmla="*/ 610941 w 834913"/>
                <a:gd name="connsiteY843" fmla="*/ 1146421 h 1285875"/>
                <a:gd name="connsiteX844" fmla="*/ 606112 w 834913"/>
                <a:gd name="connsiteY844" fmla="*/ 1151854 h 1285875"/>
                <a:gd name="connsiteX845" fmla="*/ 599471 w 834913"/>
                <a:gd name="connsiteY845" fmla="*/ 1154873 h 1285875"/>
                <a:gd name="connsiteX846" fmla="*/ 597056 w 834913"/>
                <a:gd name="connsiteY846" fmla="*/ 1159099 h 1285875"/>
                <a:gd name="connsiteX847" fmla="*/ 589812 w 834913"/>
                <a:gd name="connsiteY847" fmla="*/ 1163928 h 1285875"/>
                <a:gd name="connsiteX848" fmla="*/ 589812 w 834913"/>
                <a:gd name="connsiteY848" fmla="*/ 1171173 h 1285875"/>
                <a:gd name="connsiteX849" fmla="*/ 598264 w 834913"/>
                <a:gd name="connsiteY849" fmla="*/ 1175399 h 1285875"/>
                <a:gd name="connsiteX850" fmla="*/ 600679 w 834913"/>
                <a:gd name="connsiteY850" fmla="*/ 1179625 h 1285875"/>
                <a:gd name="connsiteX851" fmla="*/ 596453 w 834913"/>
                <a:gd name="connsiteY851" fmla="*/ 1182643 h 1285875"/>
                <a:gd name="connsiteX852" fmla="*/ 592830 w 834913"/>
                <a:gd name="connsiteY852" fmla="*/ 1182643 h 1285875"/>
                <a:gd name="connsiteX853" fmla="*/ 584982 w 834913"/>
                <a:gd name="connsiteY853" fmla="*/ 1179021 h 1285875"/>
                <a:gd name="connsiteX854" fmla="*/ 584379 w 834913"/>
                <a:gd name="connsiteY854" fmla="*/ 1172380 h 1285875"/>
                <a:gd name="connsiteX855" fmla="*/ 582568 w 834913"/>
                <a:gd name="connsiteY855" fmla="*/ 1166343 h 1285875"/>
                <a:gd name="connsiteX856" fmla="*/ 578945 w 834913"/>
                <a:gd name="connsiteY856" fmla="*/ 1160306 h 1285875"/>
                <a:gd name="connsiteX857" fmla="*/ 582568 w 834913"/>
                <a:gd name="connsiteY857" fmla="*/ 1147628 h 1285875"/>
                <a:gd name="connsiteX858" fmla="*/ 588001 w 834913"/>
                <a:gd name="connsiteY858" fmla="*/ 1143403 h 1285875"/>
                <a:gd name="connsiteX859" fmla="*/ 591019 w 834913"/>
                <a:gd name="connsiteY859" fmla="*/ 1137969 h 1285875"/>
                <a:gd name="connsiteX860" fmla="*/ 622412 w 834913"/>
                <a:gd name="connsiteY860" fmla="*/ 1142195 h 1285875"/>
                <a:gd name="connsiteX861" fmla="*/ 623619 w 834913"/>
                <a:gd name="connsiteY861" fmla="*/ 1140988 h 1285875"/>
                <a:gd name="connsiteX862" fmla="*/ 623619 w 834913"/>
                <a:gd name="connsiteY862" fmla="*/ 1139177 h 1285875"/>
                <a:gd name="connsiteX863" fmla="*/ 624827 w 834913"/>
                <a:gd name="connsiteY863" fmla="*/ 1138573 h 1285875"/>
                <a:gd name="connsiteX864" fmla="*/ 626034 w 834913"/>
                <a:gd name="connsiteY864" fmla="*/ 1140384 h 1285875"/>
                <a:gd name="connsiteX865" fmla="*/ 627241 w 834913"/>
                <a:gd name="connsiteY865" fmla="*/ 1145817 h 1285875"/>
                <a:gd name="connsiteX866" fmla="*/ 623619 w 834913"/>
                <a:gd name="connsiteY866" fmla="*/ 1145817 h 1285875"/>
                <a:gd name="connsiteX867" fmla="*/ 623015 w 834913"/>
                <a:gd name="connsiteY867" fmla="*/ 1152458 h 1285875"/>
                <a:gd name="connsiteX868" fmla="*/ 612753 w 834913"/>
                <a:gd name="connsiteY868" fmla="*/ 1156080 h 1285875"/>
                <a:gd name="connsiteX869" fmla="*/ 612149 w 834913"/>
                <a:gd name="connsiteY869" fmla="*/ 1158495 h 1285875"/>
                <a:gd name="connsiteX870" fmla="*/ 607319 w 834913"/>
                <a:gd name="connsiteY870" fmla="*/ 1160306 h 1285875"/>
                <a:gd name="connsiteX871" fmla="*/ 606716 w 834913"/>
                <a:gd name="connsiteY871" fmla="*/ 1163928 h 1285875"/>
                <a:gd name="connsiteX872" fmla="*/ 602490 w 834913"/>
                <a:gd name="connsiteY872" fmla="*/ 1166343 h 1285875"/>
                <a:gd name="connsiteX873" fmla="*/ 600075 w 834913"/>
                <a:gd name="connsiteY873" fmla="*/ 1171776 h 1285875"/>
                <a:gd name="connsiteX874" fmla="*/ 593434 w 834913"/>
                <a:gd name="connsiteY874" fmla="*/ 1169965 h 1285875"/>
                <a:gd name="connsiteX875" fmla="*/ 592830 w 834913"/>
                <a:gd name="connsiteY875" fmla="*/ 1166947 h 1285875"/>
                <a:gd name="connsiteX876" fmla="*/ 599471 w 834913"/>
                <a:gd name="connsiteY876" fmla="*/ 1160910 h 1285875"/>
                <a:gd name="connsiteX877" fmla="*/ 602490 w 834913"/>
                <a:gd name="connsiteY877" fmla="*/ 1154269 h 1285875"/>
                <a:gd name="connsiteX878" fmla="*/ 606716 w 834913"/>
                <a:gd name="connsiteY878" fmla="*/ 1152458 h 1285875"/>
                <a:gd name="connsiteX879" fmla="*/ 613960 w 834913"/>
                <a:gd name="connsiteY879" fmla="*/ 1144610 h 1285875"/>
                <a:gd name="connsiteX880" fmla="*/ 619393 w 834913"/>
                <a:gd name="connsiteY880" fmla="*/ 1147628 h 1285875"/>
                <a:gd name="connsiteX881" fmla="*/ 622412 w 834913"/>
                <a:gd name="connsiteY881" fmla="*/ 1142195 h 1285875"/>
                <a:gd name="connsiteX882" fmla="*/ 639919 w 834913"/>
                <a:gd name="connsiteY882" fmla="*/ 1134347 h 1285875"/>
                <a:gd name="connsiteX883" fmla="*/ 644749 w 834913"/>
                <a:gd name="connsiteY883" fmla="*/ 1134951 h 1285875"/>
                <a:gd name="connsiteX884" fmla="*/ 645956 w 834913"/>
                <a:gd name="connsiteY884" fmla="*/ 1140988 h 1285875"/>
                <a:gd name="connsiteX885" fmla="*/ 642938 w 834913"/>
                <a:gd name="connsiteY885" fmla="*/ 1140988 h 1285875"/>
                <a:gd name="connsiteX886" fmla="*/ 639919 w 834913"/>
                <a:gd name="connsiteY886" fmla="*/ 1144610 h 1285875"/>
                <a:gd name="connsiteX887" fmla="*/ 635693 w 834913"/>
                <a:gd name="connsiteY887" fmla="*/ 1140988 h 1285875"/>
                <a:gd name="connsiteX888" fmla="*/ 636901 w 834913"/>
                <a:gd name="connsiteY888" fmla="*/ 1138573 h 1285875"/>
                <a:gd name="connsiteX889" fmla="*/ 637504 w 834913"/>
                <a:gd name="connsiteY889" fmla="*/ 1133140 h 1285875"/>
                <a:gd name="connsiteX890" fmla="*/ 639919 w 834913"/>
                <a:gd name="connsiteY890" fmla="*/ 1134347 h 1285875"/>
                <a:gd name="connsiteX891" fmla="*/ 615771 w 834913"/>
                <a:gd name="connsiteY891" fmla="*/ 1121066 h 1285875"/>
                <a:gd name="connsiteX892" fmla="*/ 618186 w 834913"/>
                <a:gd name="connsiteY892" fmla="*/ 1125292 h 1285875"/>
                <a:gd name="connsiteX893" fmla="*/ 618186 w 834913"/>
                <a:gd name="connsiteY893" fmla="*/ 1130725 h 1285875"/>
                <a:gd name="connsiteX894" fmla="*/ 613356 w 834913"/>
                <a:gd name="connsiteY894" fmla="*/ 1133140 h 1285875"/>
                <a:gd name="connsiteX895" fmla="*/ 613960 w 834913"/>
                <a:gd name="connsiteY895" fmla="*/ 1137969 h 1285875"/>
                <a:gd name="connsiteX896" fmla="*/ 618186 w 834913"/>
                <a:gd name="connsiteY896" fmla="*/ 1140384 h 1285875"/>
                <a:gd name="connsiteX897" fmla="*/ 615771 w 834913"/>
                <a:gd name="connsiteY897" fmla="*/ 1144006 h 1285875"/>
                <a:gd name="connsiteX898" fmla="*/ 610338 w 834913"/>
                <a:gd name="connsiteY898" fmla="*/ 1144610 h 1285875"/>
                <a:gd name="connsiteX899" fmla="*/ 606112 w 834913"/>
                <a:gd name="connsiteY899" fmla="*/ 1140988 h 1285875"/>
                <a:gd name="connsiteX900" fmla="*/ 601886 w 834913"/>
                <a:gd name="connsiteY900" fmla="*/ 1139780 h 1285875"/>
                <a:gd name="connsiteX901" fmla="*/ 603093 w 834913"/>
                <a:gd name="connsiteY901" fmla="*/ 1133140 h 1285875"/>
                <a:gd name="connsiteX902" fmla="*/ 607319 w 834913"/>
                <a:gd name="connsiteY902" fmla="*/ 1128310 h 1285875"/>
                <a:gd name="connsiteX903" fmla="*/ 609734 w 834913"/>
                <a:gd name="connsiteY903" fmla="*/ 1127103 h 1285875"/>
                <a:gd name="connsiteX904" fmla="*/ 610941 w 834913"/>
                <a:gd name="connsiteY904" fmla="*/ 1126499 h 1285875"/>
                <a:gd name="connsiteX905" fmla="*/ 611545 w 834913"/>
                <a:gd name="connsiteY905" fmla="*/ 1125895 h 1285875"/>
                <a:gd name="connsiteX906" fmla="*/ 612149 w 834913"/>
                <a:gd name="connsiteY906" fmla="*/ 1122877 h 1285875"/>
                <a:gd name="connsiteX907" fmla="*/ 615771 w 834913"/>
                <a:gd name="connsiteY907" fmla="*/ 1121066 h 1285875"/>
                <a:gd name="connsiteX908" fmla="*/ 623015 w 834913"/>
                <a:gd name="connsiteY908" fmla="*/ 1103558 h 1285875"/>
                <a:gd name="connsiteX909" fmla="*/ 627241 w 834913"/>
                <a:gd name="connsiteY909" fmla="*/ 1104162 h 1285875"/>
                <a:gd name="connsiteX910" fmla="*/ 632071 w 834913"/>
                <a:gd name="connsiteY910" fmla="*/ 1107784 h 1285875"/>
                <a:gd name="connsiteX911" fmla="*/ 635693 w 834913"/>
                <a:gd name="connsiteY911" fmla="*/ 1115029 h 1285875"/>
                <a:gd name="connsiteX912" fmla="*/ 641126 w 834913"/>
                <a:gd name="connsiteY912" fmla="*/ 1118047 h 1285875"/>
                <a:gd name="connsiteX913" fmla="*/ 639919 w 834913"/>
                <a:gd name="connsiteY913" fmla="*/ 1125292 h 1285875"/>
                <a:gd name="connsiteX914" fmla="*/ 644145 w 834913"/>
                <a:gd name="connsiteY914" fmla="*/ 1130121 h 1285875"/>
                <a:gd name="connsiteX915" fmla="*/ 644749 w 834913"/>
                <a:gd name="connsiteY915" fmla="*/ 1133743 h 1285875"/>
                <a:gd name="connsiteX916" fmla="*/ 638712 w 834913"/>
                <a:gd name="connsiteY916" fmla="*/ 1133140 h 1285875"/>
                <a:gd name="connsiteX917" fmla="*/ 637504 w 834913"/>
                <a:gd name="connsiteY917" fmla="*/ 1132536 h 1285875"/>
                <a:gd name="connsiteX918" fmla="*/ 636901 w 834913"/>
                <a:gd name="connsiteY918" fmla="*/ 1134347 h 1285875"/>
                <a:gd name="connsiteX919" fmla="*/ 633882 w 834913"/>
                <a:gd name="connsiteY919" fmla="*/ 1144610 h 1285875"/>
                <a:gd name="connsiteX920" fmla="*/ 630260 w 834913"/>
                <a:gd name="connsiteY920" fmla="*/ 1147025 h 1285875"/>
                <a:gd name="connsiteX921" fmla="*/ 627845 w 834913"/>
                <a:gd name="connsiteY921" fmla="*/ 1145817 h 1285875"/>
                <a:gd name="connsiteX922" fmla="*/ 626638 w 834913"/>
                <a:gd name="connsiteY922" fmla="*/ 1140384 h 1285875"/>
                <a:gd name="connsiteX923" fmla="*/ 625430 w 834913"/>
                <a:gd name="connsiteY923" fmla="*/ 1138573 h 1285875"/>
                <a:gd name="connsiteX924" fmla="*/ 624223 w 834913"/>
                <a:gd name="connsiteY924" fmla="*/ 1137969 h 1285875"/>
                <a:gd name="connsiteX925" fmla="*/ 623015 w 834913"/>
                <a:gd name="connsiteY925" fmla="*/ 1139177 h 1285875"/>
                <a:gd name="connsiteX926" fmla="*/ 620601 w 834913"/>
                <a:gd name="connsiteY926" fmla="*/ 1137969 h 1285875"/>
                <a:gd name="connsiteX927" fmla="*/ 614564 w 834913"/>
                <a:gd name="connsiteY927" fmla="*/ 1137969 h 1285875"/>
                <a:gd name="connsiteX928" fmla="*/ 613960 w 834913"/>
                <a:gd name="connsiteY928" fmla="*/ 1134951 h 1285875"/>
                <a:gd name="connsiteX929" fmla="*/ 618186 w 834913"/>
                <a:gd name="connsiteY929" fmla="*/ 1130725 h 1285875"/>
                <a:gd name="connsiteX930" fmla="*/ 618790 w 834913"/>
                <a:gd name="connsiteY930" fmla="*/ 1125292 h 1285875"/>
                <a:gd name="connsiteX931" fmla="*/ 613960 w 834913"/>
                <a:gd name="connsiteY931" fmla="*/ 1118047 h 1285875"/>
                <a:gd name="connsiteX932" fmla="*/ 615167 w 834913"/>
                <a:gd name="connsiteY932" fmla="*/ 1114425 h 1285875"/>
                <a:gd name="connsiteX933" fmla="*/ 614564 w 834913"/>
                <a:gd name="connsiteY933" fmla="*/ 1110199 h 1285875"/>
                <a:gd name="connsiteX934" fmla="*/ 616978 w 834913"/>
                <a:gd name="connsiteY934" fmla="*/ 1104162 h 1285875"/>
                <a:gd name="connsiteX935" fmla="*/ 619393 w 834913"/>
                <a:gd name="connsiteY935" fmla="*/ 1104162 h 1285875"/>
                <a:gd name="connsiteX936" fmla="*/ 623015 w 834913"/>
                <a:gd name="connsiteY936" fmla="*/ 1103558 h 1285875"/>
                <a:gd name="connsiteX937" fmla="*/ 650786 w 834913"/>
                <a:gd name="connsiteY937" fmla="*/ 1098729 h 1285875"/>
                <a:gd name="connsiteX938" fmla="*/ 651993 w 834913"/>
                <a:gd name="connsiteY938" fmla="*/ 1102955 h 1285875"/>
                <a:gd name="connsiteX939" fmla="*/ 650786 w 834913"/>
                <a:gd name="connsiteY939" fmla="*/ 1111406 h 1285875"/>
                <a:gd name="connsiteX940" fmla="*/ 654408 w 834913"/>
                <a:gd name="connsiteY940" fmla="*/ 1112010 h 1285875"/>
                <a:gd name="connsiteX941" fmla="*/ 658634 w 834913"/>
                <a:gd name="connsiteY941" fmla="*/ 1117443 h 1285875"/>
                <a:gd name="connsiteX942" fmla="*/ 654408 w 834913"/>
                <a:gd name="connsiteY942" fmla="*/ 1118047 h 1285875"/>
                <a:gd name="connsiteX943" fmla="*/ 653200 w 834913"/>
                <a:gd name="connsiteY943" fmla="*/ 1121066 h 1285875"/>
                <a:gd name="connsiteX944" fmla="*/ 661048 w 834913"/>
                <a:gd name="connsiteY944" fmla="*/ 1127706 h 1285875"/>
                <a:gd name="connsiteX945" fmla="*/ 662256 w 834913"/>
                <a:gd name="connsiteY945" fmla="*/ 1134951 h 1285875"/>
                <a:gd name="connsiteX946" fmla="*/ 667689 w 834913"/>
                <a:gd name="connsiteY946" fmla="*/ 1139177 h 1285875"/>
                <a:gd name="connsiteX947" fmla="*/ 668293 w 834913"/>
                <a:gd name="connsiteY947" fmla="*/ 1142195 h 1285875"/>
                <a:gd name="connsiteX948" fmla="*/ 666482 w 834913"/>
                <a:gd name="connsiteY948" fmla="*/ 1147025 h 1285875"/>
                <a:gd name="connsiteX949" fmla="*/ 669500 w 834913"/>
                <a:gd name="connsiteY949" fmla="*/ 1151854 h 1285875"/>
                <a:gd name="connsiteX950" fmla="*/ 667085 w 834913"/>
                <a:gd name="connsiteY950" fmla="*/ 1155477 h 1285875"/>
                <a:gd name="connsiteX951" fmla="*/ 664671 w 834913"/>
                <a:gd name="connsiteY951" fmla="*/ 1151251 h 1285875"/>
                <a:gd name="connsiteX952" fmla="*/ 659237 w 834913"/>
                <a:gd name="connsiteY952" fmla="*/ 1147628 h 1285875"/>
                <a:gd name="connsiteX953" fmla="*/ 659841 w 834913"/>
                <a:gd name="connsiteY953" fmla="*/ 1142195 h 1285875"/>
                <a:gd name="connsiteX954" fmla="*/ 658030 w 834913"/>
                <a:gd name="connsiteY954" fmla="*/ 1137969 h 1285875"/>
                <a:gd name="connsiteX955" fmla="*/ 651389 w 834913"/>
                <a:gd name="connsiteY955" fmla="*/ 1138573 h 1285875"/>
                <a:gd name="connsiteX956" fmla="*/ 647767 w 834913"/>
                <a:gd name="connsiteY956" fmla="*/ 1136158 h 1285875"/>
                <a:gd name="connsiteX957" fmla="*/ 645956 w 834913"/>
                <a:gd name="connsiteY957" fmla="*/ 1130121 h 1285875"/>
                <a:gd name="connsiteX958" fmla="*/ 643541 w 834913"/>
                <a:gd name="connsiteY958" fmla="*/ 1127103 h 1285875"/>
                <a:gd name="connsiteX959" fmla="*/ 644749 w 834913"/>
                <a:gd name="connsiteY959" fmla="*/ 1122877 h 1285875"/>
                <a:gd name="connsiteX960" fmla="*/ 644145 w 834913"/>
                <a:gd name="connsiteY960" fmla="*/ 1118047 h 1285875"/>
                <a:gd name="connsiteX961" fmla="*/ 644749 w 834913"/>
                <a:gd name="connsiteY961" fmla="*/ 1103558 h 1285875"/>
                <a:gd name="connsiteX962" fmla="*/ 646560 w 834913"/>
                <a:gd name="connsiteY962" fmla="*/ 1102351 h 1285875"/>
                <a:gd name="connsiteX963" fmla="*/ 647767 w 834913"/>
                <a:gd name="connsiteY963" fmla="*/ 1097521 h 1285875"/>
                <a:gd name="connsiteX964" fmla="*/ 650786 w 834913"/>
                <a:gd name="connsiteY964" fmla="*/ 1098729 h 1285875"/>
                <a:gd name="connsiteX965" fmla="*/ 625430 w 834913"/>
                <a:gd name="connsiteY965" fmla="*/ 1095107 h 1285875"/>
                <a:gd name="connsiteX966" fmla="*/ 630260 w 834913"/>
                <a:gd name="connsiteY966" fmla="*/ 1101144 h 1285875"/>
                <a:gd name="connsiteX967" fmla="*/ 633278 w 834913"/>
                <a:gd name="connsiteY967" fmla="*/ 1102955 h 1285875"/>
                <a:gd name="connsiteX968" fmla="*/ 632071 w 834913"/>
                <a:gd name="connsiteY968" fmla="*/ 1107181 h 1285875"/>
                <a:gd name="connsiteX969" fmla="*/ 625430 w 834913"/>
                <a:gd name="connsiteY969" fmla="*/ 1101747 h 1285875"/>
                <a:gd name="connsiteX970" fmla="*/ 625430 w 834913"/>
                <a:gd name="connsiteY970" fmla="*/ 1095107 h 1285875"/>
                <a:gd name="connsiteX971" fmla="*/ 609130 w 834913"/>
                <a:gd name="connsiteY971" fmla="*/ 1072770 h 1285875"/>
                <a:gd name="connsiteX972" fmla="*/ 610941 w 834913"/>
                <a:gd name="connsiteY972" fmla="*/ 1072770 h 1285875"/>
                <a:gd name="connsiteX973" fmla="*/ 612753 w 834913"/>
                <a:gd name="connsiteY973" fmla="*/ 1075789 h 1285875"/>
                <a:gd name="connsiteX974" fmla="*/ 615167 w 834913"/>
                <a:gd name="connsiteY974" fmla="*/ 1076996 h 1285875"/>
                <a:gd name="connsiteX975" fmla="*/ 613356 w 834913"/>
                <a:gd name="connsiteY975" fmla="*/ 1081222 h 1285875"/>
                <a:gd name="connsiteX976" fmla="*/ 609130 w 834913"/>
                <a:gd name="connsiteY976" fmla="*/ 1072770 h 1285875"/>
                <a:gd name="connsiteX977" fmla="*/ 633278 w 834913"/>
                <a:gd name="connsiteY977" fmla="*/ 1061904 h 1285875"/>
                <a:gd name="connsiteX978" fmla="*/ 634486 w 834913"/>
                <a:gd name="connsiteY978" fmla="*/ 1067941 h 1285875"/>
                <a:gd name="connsiteX979" fmla="*/ 634486 w 834913"/>
                <a:gd name="connsiteY979" fmla="*/ 1073977 h 1285875"/>
                <a:gd name="connsiteX980" fmla="*/ 632071 w 834913"/>
                <a:gd name="connsiteY980" fmla="*/ 1075789 h 1285875"/>
                <a:gd name="connsiteX981" fmla="*/ 632675 w 834913"/>
                <a:gd name="connsiteY981" fmla="*/ 1078807 h 1285875"/>
                <a:gd name="connsiteX982" fmla="*/ 632071 w 834913"/>
                <a:gd name="connsiteY982" fmla="*/ 1080618 h 1285875"/>
                <a:gd name="connsiteX983" fmla="*/ 633278 w 834913"/>
                <a:gd name="connsiteY983" fmla="*/ 1081825 h 1285875"/>
                <a:gd name="connsiteX984" fmla="*/ 633882 w 834913"/>
                <a:gd name="connsiteY984" fmla="*/ 1085448 h 1285875"/>
                <a:gd name="connsiteX985" fmla="*/ 635089 w 834913"/>
                <a:gd name="connsiteY985" fmla="*/ 1087259 h 1285875"/>
                <a:gd name="connsiteX986" fmla="*/ 634486 w 834913"/>
                <a:gd name="connsiteY986" fmla="*/ 1092692 h 1285875"/>
                <a:gd name="connsiteX987" fmla="*/ 638108 w 834913"/>
                <a:gd name="connsiteY987" fmla="*/ 1095107 h 1285875"/>
                <a:gd name="connsiteX988" fmla="*/ 630260 w 834913"/>
                <a:gd name="connsiteY988" fmla="*/ 1100540 h 1285875"/>
                <a:gd name="connsiteX989" fmla="*/ 629656 w 834913"/>
                <a:gd name="connsiteY989" fmla="*/ 1094503 h 1285875"/>
                <a:gd name="connsiteX990" fmla="*/ 625430 w 834913"/>
                <a:gd name="connsiteY990" fmla="*/ 1092088 h 1285875"/>
                <a:gd name="connsiteX991" fmla="*/ 624223 w 834913"/>
                <a:gd name="connsiteY991" fmla="*/ 1087259 h 1285875"/>
                <a:gd name="connsiteX992" fmla="*/ 625430 w 834913"/>
                <a:gd name="connsiteY992" fmla="*/ 1084844 h 1285875"/>
                <a:gd name="connsiteX993" fmla="*/ 625430 w 834913"/>
                <a:gd name="connsiteY993" fmla="*/ 1072770 h 1285875"/>
                <a:gd name="connsiteX994" fmla="*/ 626638 w 834913"/>
                <a:gd name="connsiteY994" fmla="*/ 1066129 h 1285875"/>
                <a:gd name="connsiteX995" fmla="*/ 630260 w 834913"/>
                <a:gd name="connsiteY995" fmla="*/ 1061904 h 1285875"/>
                <a:gd name="connsiteX996" fmla="*/ 633278 w 834913"/>
                <a:gd name="connsiteY996" fmla="*/ 1061904 h 1285875"/>
                <a:gd name="connsiteX997" fmla="*/ 637504 w 834913"/>
                <a:gd name="connsiteY997" fmla="*/ 1058281 h 1285875"/>
                <a:gd name="connsiteX998" fmla="*/ 645352 w 834913"/>
                <a:gd name="connsiteY998" fmla="*/ 1061300 h 1285875"/>
                <a:gd name="connsiteX999" fmla="*/ 647163 w 834913"/>
                <a:gd name="connsiteY999" fmla="*/ 1064922 h 1285875"/>
                <a:gd name="connsiteX1000" fmla="*/ 649578 w 834913"/>
                <a:gd name="connsiteY1000" fmla="*/ 1076996 h 1285875"/>
                <a:gd name="connsiteX1001" fmla="*/ 653200 w 834913"/>
                <a:gd name="connsiteY1001" fmla="*/ 1080014 h 1285875"/>
                <a:gd name="connsiteX1002" fmla="*/ 651993 w 834913"/>
                <a:gd name="connsiteY1002" fmla="*/ 1086051 h 1285875"/>
                <a:gd name="connsiteX1003" fmla="*/ 653804 w 834913"/>
                <a:gd name="connsiteY1003" fmla="*/ 1088466 h 1285875"/>
                <a:gd name="connsiteX1004" fmla="*/ 647767 w 834913"/>
                <a:gd name="connsiteY1004" fmla="*/ 1092088 h 1285875"/>
                <a:gd name="connsiteX1005" fmla="*/ 646560 w 834913"/>
                <a:gd name="connsiteY1005" fmla="*/ 1101144 h 1285875"/>
                <a:gd name="connsiteX1006" fmla="*/ 643541 w 834913"/>
                <a:gd name="connsiteY1006" fmla="*/ 1105369 h 1285875"/>
                <a:gd name="connsiteX1007" fmla="*/ 642334 w 834913"/>
                <a:gd name="connsiteY1007" fmla="*/ 1115029 h 1285875"/>
                <a:gd name="connsiteX1008" fmla="*/ 640523 w 834913"/>
                <a:gd name="connsiteY1008" fmla="*/ 1115029 h 1285875"/>
                <a:gd name="connsiteX1009" fmla="*/ 635089 w 834913"/>
                <a:gd name="connsiteY1009" fmla="*/ 1109595 h 1285875"/>
                <a:gd name="connsiteX1010" fmla="*/ 632675 w 834913"/>
                <a:gd name="connsiteY1010" fmla="*/ 1099332 h 1285875"/>
                <a:gd name="connsiteX1011" fmla="*/ 636901 w 834913"/>
                <a:gd name="connsiteY1011" fmla="*/ 1096918 h 1285875"/>
                <a:gd name="connsiteX1012" fmla="*/ 638712 w 834913"/>
                <a:gd name="connsiteY1012" fmla="*/ 1098125 h 1285875"/>
                <a:gd name="connsiteX1013" fmla="*/ 638712 w 834913"/>
                <a:gd name="connsiteY1013" fmla="*/ 1093899 h 1285875"/>
                <a:gd name="connsiteX1014" fmla="*/ 635089 w 834913"/>
                <a:gd name="connsiteY1014" fmla="*/ 1091484 h 1285875"/>
                <a:gd name="connsiteX1015" fmla="*/ 637504 w 834913"/>
                <a:gd name="connsiteY1015" fmla="*/ 1088466 h 1285875"/>
                <a:gd name="connsiteX1016" fmla="*/ 634486 w 834913"/>
                <a:gd name="connsiteY1016" fmla="*/ 1084844 h 1285875"/>
                <a:gd name="connsiteX1017" fmla="*/ 633882 w 834913"/>
                <a:gd name="connsiteY1017" fmla="*/ 1083033 h 1285875"/>
                <a:gd name="connsiteX1018" fmla="*/ 632675 w 834913"/>
                <a:gd name="connsiteY1018" fmla="*/ 1080618 h 1285875"/>
                <a:gd name="connsiteX1019" fmla="*/ 633278 w 834913"/>
                <a:gd name="connsiteY1019" fmla="*/ 1078203 h 1285875"/>
                <a:gd name="connsiteX1020" fmla="*/ 632675 w 834913"/>
                <a:gd name="connsiteY1020" fmla="*/ 1076392 h 1285875"/>
                <a:gd name="connsiteX1021" fmla="*/ 634486 w 834913"/>
                <a:gd name="connsiteY1021" fmla="*/ 1074581 h 1285875"/>
                <a:gd name="connsiteX1022" fmla="*/ 636297 w 834913"/>
                <a:gd name="connsiteY1022" fmla="*/ 1069752 h 1285875"/>
                <a:gd name="connsiteX1023" fmla="*/ 634486 w 834913"/>
                <a:gd name="connsiteY1023" fmla="*/ 1066733 h 1285875"/>
                <a:gd name="connsiteX1024" fmla="*/ 632675 w 834913"/>
                <a:gd name="connsiteY1024" fmla="*/ 1059489 h 1285875"/>
                <a:gd name="connsiteX1025" fmla="*/ 637504 w 834913"/>
                <a:gd name="connsiteY1025" fmla="*/ 1058281 h 1285875"/>
                <a:gd name="connsiteX1026" fmla="*/ 603093 w 834913"/>
                <a:gd name="connsiteY1026" fmla="*/ 16300 h 1285875"/>
                <a:gd name="connsiteX1027" fmla="*/ 609734 w 834913"/>
                <a:gd name="connsiteY1027" fmla="*/ 19318 h 1285875"/>
                <a:gd name="connsiteX1028" fmla="*/ 612753 w 834913"/>
                <a:gd name="connsiteY1028" fmla="*/ 19318 h 1285875"/>
                <a:gd name="connsiteX1029" fmla="*/ 618186 w 834913"/>
                <a:gd name="connsiteY1029" fmla="*/ 23544 h 1285875"/>
                <a:gd name="connsiteX1030" fmla="*/ 627241 w 834913"/>
                <a:gd name="connsiteY1030" fmla="*/ 25959 h 1285875"/>
                <a:gd name="connsiteX1031" fmla="*/ 629052 w 834913"/>
                <a:gd name="connsiteY1031" fmla="*/ 42259 h 1285875"/>
                <a:gd name="connsiteX1032" fmla="*/ 627241 w 834913"/>
                <a:gd name="connsiteY1032" fmla="*/ 48296 h 1285875"/>
                <a:gd name="connsiteX1033" fmla="*/ 627845 w 834913"/>
                <a:gd name="connsiteY1033" fmla="*/ 60973 h 1285875"/>
                <a:gd name="connsiteX1034" fmla="*/ 631467 w 834913"/>
                <a:gd name="connsiteY1034" fmla="*/ 59766 h 1285875"/>
                <a:gd name="connsiteX1035" fmla="*/ 632071 w 834913"/>
                <a:gd name="connsiteY1035" fmla="*/ 56144 h 1285875"/>
                <a:gd name="connsiteX1036" fmla="*/ 635693 w 834913"/>
                <a:gd name="connsiteY1036" fmla="*/ 51918 h 1285875"/>
                <a:gd name="connsiteX1037" fmla="*/ 642938 w 834913"/>
                <a:gd name="connsiteY1037" fmla="*/ 56144 h 1285875"/>
                <a:gd name="connsiteX1038" fmla="*/ 644749 w 834913"/>
                <a:gd name="connsiteY1038" fmla="*/ 61577 h 1285875"/>
                <a:gd name="connsiteX1039" fmla="*/ 642334 w 834913"/>
                <a:gd name="connsiteY1039" fmla="*/ 65199 h 1285875"/>
                <a:gd name="connsiteX1040" fmla="*/ 646560 w 834913"/>
                <a:gd name="connsiteY1040" fmla="*/ 68218 h 1285875"/>
                <a:gd name="connsiteX1041" fmla="*/ 650786 w 834913"/>
                <a:gd name="connsiteY1041" fmla="*/ 69425 h 1285875"/>
                <a:gd name="connsiteX1042" fmla="*/ 659841 w 834913"/>
                <a:gd name="connsiteY1042" fmla="*/ 65199 h 1285875"/>
                <a:gd name="connsiteX1043" fmla="*/ 663463 w 834913"/>
                <a:gd name="connsiteY1043" fmla="*/ 69425 h 1285875"/>
                <a:gd name="connsiteX1044" fmla="*/ 664067 w 834913"/>
                <a:gd name="connsiteY1044" fmla="*/ 73651 h 1285875"/>
                <a:gd name="connsiteX1045" fmla="*/ 671915 w 834913"/>
                <a:gd name="connsiteY1045" fmla="*/ 74858 h 1285875"/>
                <a:gd name="connsiteX1046" fmla="*/ 672518 w 834913"/>
                <a:gd name="connsiteY1046" fmla="*/ 79688 h 1285875"/>
                <a:gd name="connsiteX1047" fmla="*/ 675537 w 834913"/>
                <a:gd name="connsiteY1047" fmla="*/ 83310 h 1285875"/>
                <a:gd name="connsiteX1048" fmla="*/ 674933 w 834913"/>
                <a:gd name="connsiteY1048" fmla="*/ 88744 h 1285875"/>
                <a:gd name="connsiteX1049" fmla="*/ 680970 w 834913"/>
                <a:gd name="connsiteY1049" fmla="*/ 94781 h 1285875"/>
                <a:gd name="connsiteX1050" fmla="*/ 690026 w 834913"/>
                <a:gd name="connsiteY1050" fmla="*/ 92366 h 1285875"/>
                <a:gd name="connsiteX1051" fmla="*/ 693044 w 834913"/>
                <a:gd name="connsiteY1051" fmla="*/ 95384 h 1285875"/>
                <a:gd name="connsiteX1052" fmla="*/ 702703 w 834913"/>
                <a:gd name="connsiteY1052" fmla="*/ 92366 h 1285875"/>
                <a:gd name="connsiteX1053" fmla="*/ 706326 w 834913"/>
                <a:gd name="connsiteY1053" fmla="*/ 93573 h 1285875"/>
                <a:gd name="connsiteX1054" fmla="*/ 713570 w 834913"/>
                <a:gd name="connsiteY1054" fmla="*/ 89347 h 1285875"/>
                <a:gd name="connsiteX1055" fmla="*/ 720211 w 834913"/>
                <a:gd name="connsiteY1055" fmla="*/ 85121 h 1285875"/>
                <a:gd name="connsiteX1056" fmla="*/ 722022 w 834913"/>
                <a:gd name="connsiteY1056" fmla="*/ 88140 h 1285875"/>
                <a:gd name="connsiteX1057" fmla="*/ 728059 w 834913"/>
                <a:gd name="connsiteY1057" fmla="*/ 82707 h 1285875"/>
                <a:gd name="connsiteX1058" fmla="*/ 733492 w 834913"/>
                <a:gd name="connsiteY1058" fmla="*/ 82707 h 1285875"/>
                <a:gd name="connsiteX1059" fmla="*/ 734699 w 834913"/>
                <a:gd name="connsiteY1059" fmla="*/ 87536 h 1285875"/>
                <a:gd name="connsiteX1060" fmla="*/ 746773 w 834913"/>
                <a:gd name="connsiteY1060" fmla="*/ 89347 h 1285875"/>
                <a:gd name="connsiteX1061" fmla="*/ 748585 w 834913"/>
                <a:gd name="connsiteY1061" fmla="*/ 95988 h 1285875"/>
                <a:gd name="connsiteX1062" fmla="*/ 756433 w 834913"/>
                <a:gd name="connsiteY1062" fmla="*/ 96592 h 1285875"/>
                <a:gd name="connsiteX1063" fmla="*/ 759451 w 834913"/>
                <a:gd name="connsiteY1063" fmla="*/ 92969 h 1285875"/>
                <a:gd name="connsiteX1064" fmla="*/ 763073 w 834913"/>
                <a:gd name="connsiteY1064" fmla="*/ 92969 h 1285875"/>
                <a:gd name="connsiteX1065" fmla="*/ 770921 w 834913"/>
                <a:gd name="connsiteY1065" fmla="*/ 96592 h 1285875"/>
                <a:gd name="connsiteX1066" fmla="*/ 779977 w 834913"/>
                <a:gd name="connsiteY1066" fmla="*/ 99610 h 1285875"/>
                <a:gd name="connsiteX1067" fmla="*/ 783599 w 834913"/>
                <a:gd name="connsiteY1067" fmla="*/ 102629 h 1285875"/>
                <a:gd name="connsiteX1068" fmla="*/ 786013 w 834913"/>
                <a:gd name="connsiteY1068" fmla="*/ 100818 h 1285875"/>
                <a:gd name="connsiteX1069" fmla="*/ 789032 w 834913"/>
                <a:gd name="connsiteY1069" fmla="*/ 103836 h 1285875"/>
                <a:gd name="connsiteX1070" fmla="*/ 786617 w 834913"/>
                <a:gd name="connsiteY1070" fmla="*/ 109269 h 1285875"/>
                <a:gd name="connsiteX1071" fmla="*/ 780580 w 834913"/>
                <a:gd name="connsiteY1071" fmla="*/ 114099 h 1285875"/>
                <a:gd name="connsiteX1072" fmla="*/ 789636 w 834913"/>
                <a:gd name="connsiteY1072" fmla="*/ 115910 h 1285875"/>
                <a:gd name="connsiteX1073" fmla="*/ 792050 w 834913"/>
                <a:gd name="connsiteY1073" fmla="*/ 111080 h 1285875"/>
                <a:gd name="connsiteX1074" fmla="*/ 799295 w 834913"/>
                <a:gd name="connsiteY1074" fmla="*/ 111684 h 1285875"/>
                <a:gd name="connsiteX1075" fmla="*/ 804124 w 834913"/>
                <a:gd name="connsiteY1075" fmla="*/ 115306 h 1285875"/>
                <a:gd name="connsiteX1076" fmla="*/ 809558 w 834913"/>
                <a:gd name="connsiteY1076" fmla="*/ 115306 h 1285875"/>
                <a:gd name="connsiteX1077" fmla="*/ 814387 w 834913"/>
                <a:gd name="connsiteY1077" fmla="*/ 120136 h 1285875"/>
                <a:gd name="connsiteX1078" fmla="*/ 820424 w 834913"/>
                <a:gd name="connsiteY1078" fmla="*/ 116513 h 1285875"/>
                <a:gd name="connsiteX1079" fmla="*/ 830687 w 834913"/>
                <a:gd name="connsiteY1079" fmla="*/ 119532 h 1285875"/>
                <a:gd name="connsiteX1080" fmla="*/ 833706 w 834913"/>
                <a:gd name="connsiteY1080" fmla="*/ 123758 h 1285875"/>
                <a:gd name="connsiteX1081" fmla="*/ 833102 w 834913"/>
                <a:gd name="connsiteY1081" fmla="*/ 130399 h 1285875"/>
                <a:gd name="connsiteX1082" fmla="*/ 834309 w 834913"/>
                <a:gd name="connsiteY1082" fmla="*/ 133417 h 1285875"/>
                <a:gd name="connsiteX1083" fmla="*/ 830687 w 834913"/>
                <a:gd name="connsiteY1083" fmla="*/ 135832 h 1285875"/>
                <a:gd name="connsiteX1084" fmla="*/ 831895 w 834913"/>
                <a:gd name="connsiteY1084" fmla="*/ 140058 h 1285875"/>
                <a:gd name="connsiteX1085" fmla="*/ 834913 w 834913"/>
                <a:gd name="connsiteY1085" fmla="*/ 140058 h 1285875"/>
                <a:gd name="connsiteX1086" fmla="*/ 834913 w 834913"/>
                <a:gd name="connsiteY1086" fmla="*/ 146698 h 1285875"/>
                <a:gd name="connsiteX1087" fmla="*/ 832498 w 834913"/>
                <a:gd name="connsiteY1087" fmla="*/ 150321 h 1285875"/>
                <a:gd name="connsiteX1088" fmla="*/ 831895 w 834913"/>
                <a:gd name="connsiteY1088" fmla="*/ 159376 h 1285875"/>
                <a:gd name="connsiteX1089" fmla="*/ 830084 w 834913"/>
                <a:gd name="connsiteY1089" fmla="*/ 161187 h 1285875"/>
                <a:gd name="connsiteX1090" fmla="*/ 830084 w 834913"/>
                <a:gd name="connsiteY1090" fmla="*/ 169035 h 1285875"/>
                <a:gd name="connsiteX1091" fmla="*/ 833706 w 834913"/>
                <a:gd name="connsiteY1091" fmla="*/ 174468 h 1285875"/>
                <a:gd name="connsiteX1092" fmla="*/ 833102 w 834913"/>
                <a:gd name="connsiteY1092" fmla="*/ 178091 h 1285875"/>
                <a:gd name="connsiteX1093" fmla="*/ 830687 w 834913"/>
                <a:gd name="connsiteY1093" fmla="*/ 181713 h 1285875"/>
                <a:gd name="connsiteX1094" fmla="*/ 828272 w 834913"/>
                <a:gd name="connsiteY1094" fmla="*/ 187146 h 1285875"/>
                <a:gd name="connsiteX1095" fmla="*/ 830687 w 834913"/>
                <a:gd name="connsiteY1095" fmla="*/ 193183 h 1285875"/>
                <a:gd name="connsiteX1096" fmla="*/ 824650 w 834913"/>
                <a:gd name="connsiteY1096" fmla="*/ 196805 h 1285875"/>
                <a:gd name="connsiteX1097" fmla="*/ 815595 w 834913"/>
                <a:gd name="connsiteY1097" fmla="*/ 199824 h 1285875"/>
                <a:gd name="connsiteX1098" fmla="*/ 814991 w 834913"/>
                <a:gd name="connsiteY1098" fmla="*/ 205257 h 1285875"/>
                <a:gd name="connsiteX1099" fmla="*/ 811369 w 834913"/>
                <a:gd name="connsiteY1099" fmla="*/ 208276 h 1285875"/>
                <a:gd name="connsiteX1100" fmla="*/ 808954 w 834913"/>
                <a:gd name="connsiteY1100" fmla="*/ 207068 h 1285875"/>
                <a:gd name="connsiteX1101" fmla="*/ 810765 w 834913"/>
                <a:gd name="connsiteY1101" fmla="*/ 214313 h 1285875"/>
                <a:gd name="connsiteX1102" fmla="*/ 810161 w 834913"/>
                <a:gd name="connsiteY1102" fmla="*/ 214916 h 1285875"/>
                <a:gd name="connsiteX1103" fmla="*/ 807747 w 834913"/>
                <a:gd name="connsiteY1103" fmla="*/ 214313 h 1285875"/>
                <a:gd name="connsiteX1104" fmla="*/ 802917 w 834913"/>
                <a:gd name="connsiteY1104" fmla="*/ 213105 h 1285875"/>
                <a:gd name="connsiteX1105" fmla="*/ 802917 w 834913"/>
                <a:gd name="connsiteY1105" fmla="*/ 210690 h 1285875"/>
                <a:gd name="connsiteX1106" fmla="*/ 801710 w 834913"/>
                <a:gd name="connsiteY1106" fmla="*/ 211898 h 1285875"/>
                <a:gd name="connsiteX1107" fmla="*/ 802917 w 834913"/>
                <a:gd name="connsiteY1107" fmla="*/ 214916 h 1285875"/>
                <a:gd name="connsiteX1108" fmla="*/ 805332 w 834913"/>
                <a:gd name="connsiteY1108" fmla="*/ 220349 h 1285875"/>
                <a:gd name="connsiteX1109" fmla="*/ 805332 w 834913"/>
                <a:gd name="connsiteY1109" fmla="*/ 221557 h 1285875"/>
                <a:gd name="connsiteX1110" fmla="*/ 802313 w 834913"/>
                <a:gd name="connsiteY1110" fmla="*/ 221557 h 1285875"/>
                <a:gd name="connsiteX1111" fmla="*/ 800502 w 834913"/>
                <a:gd name="connsiteY1111" fmla="*/ 220349 h 1285875"/>
                <a:gd name="connsiteX1112" fmla="*/ 798691 w 834913"/>
                <a:gd name="connsiteY1112" fmla="*/ 221557 h 1285875"/>
                <a:gd name="connsiteX1113" fmla="*/ 800502 w 834913"/>
                <a:gd name="connsiteY1113" fmla="*/ 222160 h 1285875"/>
                <a:gd name="connsiteX1114" fmla="*/ 801710 w 834913"/>
                <a:gd name="connsiteY1114" fmla="*/ 222764 h 1285875"/>
                <a:gd name="connsiteX1115" fmla="*/ 801710 w 834913"/>
                <a:gd name="connsiteY1115" fmla="*/ 224575 h 1285875"/>
                <a:gd name="connsiteX1116" fmla="*/ 804124 w 834913"/>
                <a:gd name="connsiteY1116" fmla="*/ 226386 h 1285875"/>
                <a:gd name="connsiteX1117" fmla="*/ 802313 w 834913"/>
                <a:gd name="connsiteY1117" fmla="*/ 228197 h 1285875"/>
                <a:gd name="connsiteX1118" fmla="*/ 801106 w 834913"/>
                <a:gd name="connsiteY1118" fmla="*/ 228801 h 1285875"/>
                <a:gd name="connsiteX1119" fmla="*/ 799899 w 834913"/>
                <a:gd name="connsiteY1119" fmla="*/ 231216 h 1285875"/>
                <a:gd name="connsiteX1120" fmla="*/ 798087 w 834913"/>
                <a:gd name="connsiteY1120" fmla="*/ 231216 h 1285875"/>
                <a:gd name="connsiteX1121" fmla="*/ 798087 w 834913"/>
                <a:gd name="connsiteY1121" fmla="*/ 231820 h 1285875"/>
                <a:gd name="connsiteX1122" fmla="*/ 801710 w 834913"/>
                <a:gd name="connsiteY1122" fmla="*/ 231820 h 1285875"/>
                <a:gd name="connsiteX1123" fmla="*/ 803521 w 834913"/>
                <a:gd name="connsiteY1123" fmla="*/ 231216 h 1285875"/>
                <a:gd name="connsiteX1124" fmla="*/ 803521 w 834913"/>
                <a:gd name="connsiteY1124" fmla="*/ 234234 h 1285875"/>
                <a:gd name="connsiteX1125" fmla="*/ 801106 w 834913"/>
                <a:gd name="connsiteY1125" fmla="*/ 234234 h 1285875"/>
                <a:gd name="connsiteX1126" fmla="*/ 801710 w 834913"/>
                <a:gd name="connsiteY1126" fmla="*/ 237253 h 1285875"/>
                <a:gd name="connsiteX1127" fmla="*/ 800502 w 834913"/>
                <a:gd name="connsiteY1127" fmla="*/ 237857 h 1285875"/>
                <a:gd name="connsiteX1128" fmla="*/ 797484 w 834913"/>
                <a:gd name="connsiteY1128" fmla="*/ 237857 h 1285875"/>
                <a:gd name="connsiteX1129" fmla="*/ 798691 w 834913"/>
                <a:gd name="connsiteY1129" fmla="*/ 240875 h 1285875"/>
                <a:gd name="connsiteX1130" fmla="*/ 799899 w 834913"/>
                <a:gd name="connsiteY1130" fmla="*/ 241479 h 1285875"/>
                <a:gd name="connsiteX1131" fmla="*/ 801710 w 834913"/>
                <a:gd name="connsiteY1131" fmla="*/ 240875 h 1285875"/>
                <a:gd name="connsiteX1132" fmla="*/ 805332 w 834913"/>
                <a:gd name="connsiteY1132" fmla="*/ 240875 h 1285875"/>
                <a:gd name="connsiteX1133" fmla="*/ 805332 w 834913"/>
                <a:gd name="connsiteY1133" fmla="*/ 241479 h 1285875"/>
                <a:gd name="connsiteX1134" fmla="*/ 802313 w 834913"/>
                <a:gd name="connsiteY1134" fmla="*/ 243290 h 1285875"/>
                <a:gd name="connsiteX1135" fmla="*/ 801106 w 834913"/>
                <a:gd name="connsiteY1135" fmla="*/ 245705 h 1285875"/>
                <a:gd name="connsiteX1136" fmla="*/ 796276 w 834913"/>
                <a:gd name="connsiteY1136" fmla="*/ 245101 h 1285875"/>
                <a:gd name="connsiteX1137" fmla="*/ 797484 w 834913"/>
                <a:gd name="connsiteY1137" fmla="*/ 240875 h 1285875"/>
                <a:gd name="connsiteX1138" fmla="*/ 790239 w 834913"/>
                <a:gd name="connsiteY1138" fmla="*/ 231216 h 1285875"/>
                <a:gd name="connsiteX1139" fmla="*/ 785410 w 834913"/>
                <a:gd name="connsiteY1139" fmla="*/ 228801 h 1285875"/>
                <a:gd name="connsiteX1140" fmla="*/ 786617 w 834913"/>
                <a:gd name="connsiteY1140" fmla="*/ 236046 h 1285875"/>
                <a:gd name="connsiteX1141" fmla="*/ 786617 w 834913"/>
                <a:gd name="connsiteY1141" fmla="*/ 240271 h 1285875"/>
                <a:gd name="connsiteX1142" fmla="*/ 782995 w 834913"/>
                <a:gd name="connsiteY1142" fmla="*/ 240271 h 1285875"/>
                <a:gd name="connsiteX1143" fmla="*/ 777562 w 834913"/>
                <a:gd name="connsiteY1143" fmla="*/ 249327 h 1285875"/>
                <a:gd name="connsiteX1144" fmla="*/ 778769 w 834913"/>
                <a:gd name="connsiteY1144" fmla="*/ 252345 h 1285875"/>
                <a:gd name="connsiteX1145" fmla="*/ 784202 w 834913"/>
                <a:gd name="connsiteY1145" fmla="*/ 254760 h 1285875"/>
                <a:gd name="connsiteX1146" fmla="*/ 788428 w 834913"/>
                <a:gd name="connsiteY1146" fmla="*/ 265627 h 1285875"/>
                <a:gd name="connsiteX1147" fmla="*/ 778769 w 834913"/>
                <a:gd name="connsiteY1147" fmla="*/ 271060 h 1285875"/>
                <a:gd name="connsiteX1148" fmla="*/ 774543 w 834913"/>
                <a:gd name="connsiteY1148" fmla="*/ 274078 h 1285875"/>
                <a:gd name="connsiteX1149" fmla="*/ 773940 w 834913"/>
                <a:gd name="connsiteY1149" fmla="*/ 286152 h 1285875"/>
                <a:gd name="connsiteX1150" fmla="*/ 769110 w 834913"/>
                <a:gd name="connsiteY1150" fmla="*/ 289171 h 1285875"/>
                <a:gd name="connsiteX1151" fmla="*/ 766092 w 834913"/>
                <a:gd name="connsiteY1151" fmla="*/ 287964 h 1285875"/>
                <a:gd name="connsiteX1152" fmla="*/ 766695 w 834913"/>
                <a:gd name="connsiteY1152" fmla="*/ 282530 h 1285875"/>
                <a:gd name="connsiteX1153" fmla="*/ 761866 w 834913"/>
                <a:gd name="connsiteY1153" fmla="*/ 279512 h 1285875"/>
                <a:gd name="connsiteX1154" fmla="*/ 758847 w 834913"/>
                <a:gd name="connsiteY1154" fmla="*/ 281323 h 1285875"/>
                <a:gd name="connsiteX1155" fmla="*/ 750396 w 834913"/>
                <a:gd name="connsiteY1155" fmla="*/ 281927 h 1285875"/>
                <a:gd name="connsiteX1156" fmla="*/ 743151 w 834913"/>
                <a:gd name="connsiteY1156" fmla="*/ 277701 h 1285875"/>
                <a:gd name="connsiteX1157" fmla="*/ 743755 w 834913"/>
                <a:gd name="connsiteY1157" fmla="*/ 271664 h 1285875"/>
                <a:gd name="connsiteX1158" fmla="*/ 739529 w 834913"/>
                <a:gd name="connsiteY1158" fmla="*/ 272267 h 1285875"/>
                <a:gd name="connsiteX1159" fmla="*/ 735907 w 834913"/>
                <a:gd name="connsiteY1159" fmla="*/ 276493 h 1285875"/>
                <a:gd name="connsiteX1160" fmla="*/ 729266 w 834913"/>
                <a:gd name="connsiteY1160" fmla="*/ 279512 h 1285875"/>
                <a:gd name="connsiteX1161" fmla="*/ 726248 w 834913"/>
                <a:gd name="connsiteY1161" fmla="*/ 278304 h 1285875"/>
                <a:gd name="connsiteX1162" fmla="*/ 722022 w 834913"/>
                <a:gd name="connsiteY1162" fmla="*/ 272871 h 1285875"/>
                <a:gd name="connsiteX1163" fmla="*/ 713570 w 834913"/>
                <a:gd name="connsiteY1163" fmla="*/ 268042 h 1285875"/>
                <a:gd name="connsiteX1164" fmla="*/ 708137 w 834913"/>
                <a:gd name="connsiteY1164" fmla="*/ 266834 h 1285875"/>
                <a:gd name="connsiteX1165" fmla="*/ 706326 w 834913"/>
                <a:gd name="connsiteY1165" fmla="*/ 257779 h 1285875"/>
                <a:gd name="connsiteX1166" fmla="*/ 701496 w 834913"/>
                <a:gd name="connsiteY1166" fmla="*/ 252949 h 1285875"/>
                <a:gd name="connsiteX1167" fmla="*/ 694855 w 834913"/>
                <a:gd name="connsiteY1167" fmla="*/ 253553 h 1285875"/>
                <a:gd name="connsiteX1168" fmla="*/ 690026 w 834913"/>
                <a:gd name="connsiteY1168" fmla="*/ 251742 h 1285875"/>
                <a:gd name="connsiteX1169" fmla="*/ 687007 w 834913"/>
                <a:gd name="connsiteY1169" fmla="*/ 248723 h 1285875"/>
                <a:gd name="connsiteX1170" fmla="*/ 683385 w 834913"/>
                <a:gd name="connsiteY1170" fmla="*/ 239668 h 1285875"/>
                <a:gd name="connsiteX1171" fmla="*/ 683989 w 834913"/>
                <a:gd name="connsiteY1171" fmla="*/ 235442 h 1285875"/>
                <a:gd name="connsiteX1172" fmla="*/ 684592 w 834913"/>
                <a:gd name="connsiteY1172" fmla="*/ 226990 h 1285875"/>
                <a:gd name="connsiteX1173" fmla="*/ 680366 w 834913"/>
                <a:gd name="connsiteY1173" fmla="*/ 222764 h 1285875"/>
                <a:gd name="connsiteX1174" fmla="*/ 676744 w 834913"/>
                <a:gd name="connsiteY1174" fmla="*/ 214916 h 1285875"/>
                <a:gd name="connsiteX1175" fmla="*/ 683385 w 834913"/>
                <a:gd name="connsiteY1175" fmla="*/ 212501 h 1285875"/>
                <a:gd name="connsiteX1176" fmla="*/ 675537 w 834913"/>
                <a:gd name="connsiteY1176" fmla="*/ 204653 h 1285875"/>
                <a:gd name="connsiteX1177" fmla="*/ 674933 w 834913"/>
                <a:gd name="connsiteY1177" fmla="*/ 192579 h 1285875"/>
                <a:gd name="connsiteX1178" fmla="*/ 668896 w 834913"/>
                <a:gd name="connsiteY1178" fmla="*/ 189561 h 1285875"/>
                <a:gd name="connsiteX1179" fmla="*/ 663463 w 834913"/>
                <a:gd name="connsiteY1179" fmla="*/ 189561 h 1285875"/>
                <a:gd name="connsiteX1180" fmla="*/ 659841 w 834913"/>
                <a:gd name="connsiteY1180" fmla="*/ 185335 h 1285875"/>
                <a:gd name="connsiteX1181" fmla="*/ 654408 w 834913"/>
                <a:gd name="connsiteY1181" fmla="*/ 184731 h 1285875"/>
                <a:gd name="connsiteX1182" fmla="*/ 651993 w 834913"/>
                <a:gd name="connsiteY1182" fmla="*/ 182317 h 1285875"/>
                <a:gd name="connsiteX1183" fmla="*/ 651993 w 834913"/>
                <a:gd name="connsiteY1183" fmla="*/ 178091 h 1285875"/>
                <a:gd name="connsiteX1184" fmla="*/ 646560 w 834913"/>
                <a:gd name="connsiteY1184" fmla="*/ 175072 h 1285875"/>
                <a:gd name="connsiteX1185" fmla="*/ 644749 w 834913"/>
                <a:gd name="connsiteY1185" fmla="*/ 177487 h 1285875"/>
                <a:gd name="connsiteX1186" fmla="*/ 644145 w 834913"/>
                <a:gd name="connsiteY1186" fmla="*/ 182920 h 1285875"/>
                <a:gd name="connsiteX1187" fmla="*/ 638712 w 834913"/>
                <a:gd name="connsiteY1187" fmla="*/ 188354 h 1285875"/>
                <a:gd name="connsiteX1188" fmla="*/ 636901 w 834913"/>
                <a:gd name="connsiteY1188" fmla="*/ 194994 h 1285875"/>
                <a:gd name="connsiteX1189" fmla="*/ 639315 w 834913"/>
                <a:gd name="connsiteY1189" fmla="*/ 198013 h 1285875"/>
                <a:gd name="connsiteX1190" fmla="*/ 644749 w 834913"/>
                <a:gd name="connsiteY1190" fmla="*/ 198616 h 1285875"/>
                <a:gd name="connsiteX1191" fmla="*/ 655615 w 834913"/>
                <a:gd name="connsiteY1191" fmla="*/ 204653 h 1285875"/>
                <a:gd name="connsiteX1192" fmla="*/ 652597 w 834913"/>
                <a:gd name="connsiteY1192" fmla="*/ 207672 h 1285875"/>
                <a:gd name="connsiteX1193" fmla="*/ 655011 w 834913"/>
                <a:gd name="connsiteY1193" fmla="*/ 211898 h 1285875"/>
                <a:gd name="connsiteX1194" fmla="*/ 661048 w 834913"/>
                <a:gd name="connsiteY1194" fmla="*/ 210690 h 1285875"/>
                <a:gd name="connsiteX1195" fmla="*/ 659841 w 834913"/>
                <a:gd name="connsiteY1195" fmla="*/ 214313 h 1285875"/>
                <a:gd name="connsiteX1196" fmla="*/ 664671 w 834913"/>
                <a:gd name="connsiteY1196" fmla="*/ 215520 h 1285875"/>
                <a:gd name="connsiteX1197" fmla="*/ 667689 w 834913"/>
                <a:gd name="connsiteY1197" fmla="*/ 213709 h 1285875"/>
                <a:gd name="connsiteX1198" fmla="*/ 668293 w 834913"/>
                <a:gd name="connsiteY1198" fmla="*/ 221557 h 1285875"/>
                <a:gd name="connsiteX1199" fmla="*/ 665878 w 834913"/>
                <a:gd name="connsiteY1199" fmla="*/ 225179 h 1285875"/>
                <a:gd name="connsiteX1200" fmla="*/ 654408 w 834913"/>
                <a:gd name="connsiteY1200" fmla="*/ 223972 h 1285875"/>
                <a:gd name="connsiteX1201" fmla="*/ 646560 w 834913"/>
                <a:gd name="connsiteY1201" fmla="*/ 225179 h 1285875"/>
                <a:gd name="connsiteX1202" fmla="*/ 640523 w 834913"/>
                <a:gd name="connsiteY1202" fmla="*/ 214916 h 1285875"/>
                <a:gd name="connsiteX1203" fmla="*/ 629656 w 834913"/>
                <a:gd name="connsiteY1203" fmla="*/ 214313 h 1285875"/>
                <a:gd name="connsiteX1204" fmla="*/ 627241 w 834913"/>
                <a:gd name="connsiteY1204" fmla="*/ 217331 h 1285875"/>
                <a:gd name="connsiteX1205" fmla="*/ 626638 w 834913"/>
                <a:gd name="connsiteY1205" fmla="*/ 222160 h 1285875"/>
                <a:gd name="connsiteX1206" fmla="*/ 630260 w 834913"/>
                <a:gd name="connsiteY1206" fmla="*/ 226990 h 1285875"/>
                <a:gd name="connsiteX1207" fmla="*/ 623619 w 834913"/>
                <a:gd name="connsiteY1207" fmla="*/ 226990 h 1285875"/>
                <a:gd name="connsiteX1208" fmla="*/ 616978 w 834913"/>
                <a:gd name="connsiteY1208" fmla="*/ 221557 h 1285875"/>
                <a:gd name="connsiteX1209" fmla="*/ 616375 w 834913"/>
                <a:gd name="connsiteY1209" fmla="*/ 216727 h 1285875"/>
                <a:gd name="connsiteX1210" fmla="*/ 617582 w 834913"/>
                <a:gd name="connsiteY1210" fmla="*/ 212501 h 1285875"/>
                <a:gd name="connsiteX1211" fmla="*/ 613960 w 834913"/>
                <a:gd name="connsiteY1211" fmla="*/ 209483 h 1285875"/>
                <a:gd name="connsiteX1212" fmla="*/ 604904 w 834913"/>
                <a:gd name="connsiteY1212" fmla="*/ 212501 h 1285875"/>
                <a:gd name="connsiteX1213" fmla="*/ 604904 w 834913"/>
                <a:gd name="connsiteY1213" fmla="*/ 204653 h 1285875"/>
                <a:gd name="connsiteX1214" fmla="*/ 602490 w 834913"/>
                <a:gd name="connsiteY1214" fmla="*/ 199824 h 1285875"/>
                <a:gd name="connsiteX1215" fmla="*/ 598264 w 834913"/>
                <a:gd name="connsiteY1215" fmla="*/ 201635 h 1285875"/>
                <a:gd name="connsiteX1216" fmla="*/ 591623 w 834913"/>
                <a:gd name="connsiteY1216" fmla="*/ 202239 h 1285875"/>
                <a:gd name="connsiteX1217" fmla="*/ 592227 w 834913"/>
                <a:gd name="connsiteY1217" fmla="*/ 199220 h 1285875"/>
                <a:gd name="connsiteX1218" fmla="*/ 589208 w 834913"/>
                <a:gd name="connsiteY1218" fmla="*/ 193183 h 1285875"/>
                <a:gd name="connsiteX1219" fmla="*/ 589812 w 834913"/>
                <a:gd name="connsiteY1219" fmla="*/ 187146 h 1285875"/>
                <a:gd name="connsiteX1220" fmla="*/ 586190 w 834913"/>
                <a:gd name="connsiteY1220" fmla="*/ 187750 h 1285875"/>
                <a:gd name="connsiteX1221" fmla="*/ 581964 w 834913"/>
                <a:gd name="connsiteY1221" fmla="*/ 182920 h 1285875"/>
                <a:gd name="connsiteX1222" fmla="*/ 576531 w 834913"/>
                <a:gd name="connsiteY1222" fmla="*/ 180505 h 1285875"/>
                <a:gd name="connsiteX1223" fmla="*/ 575927 w 834913"/>
                <a:gd name="connsiteY1223" fmla="*/ 173261 h 1285875"/>
                <a:gd name="connsiteX1224" fmla="*/ 570494 w 834913"/>
                <a:gd name="connsiteY1224" fmla="*/ 172657 h 1285875"/>
                <a:gd name="connsiteX1225" fmla="*/ 571097 w 834913"/>
                <a:gd name="connsiteY1225" fmla="*/ 178091 h 1285875"/>
                <a:gd name="connsiteX1226" fmla="*/ 562646 w 834913"/>
                <a:gd name="connsiteY1226" fmla="*/ 176280 h 1285875"/>
                <a:gd name="connsiteX1227" fmla="*/ 563853 w 834913"/>
                <a:gd name="connsiteY1227" fmla="*/ 172657 h 1285875"/>
                <a:gd name="connsiteX1228" fmla="*/ 561438 w 834913"/>
                <a:gd name="connsiteY1228" fmla="*/ 170243 h 1285875"/>
                <a:gd name="connsiteX1229" fmla="*/ 556609 w 834913"/>
                <a:gd name="connsiteY1229" fmla="*/ 170846 h 1285875"/>
                <a:gd name="connsiteX1230" fmla="*/ 556005 w 834913"/>
                <a:gd name="connsiteY1230" fmla="*/ 164809 h 1285875"/>
                <a:gd name="connsiteX1231" fmla="*/ 549364 w 834913"/>
                <a:gd name="connsiteY1231" fmla="*/ 162395 h 1285875"/>
                <a:gd name="connsiteX1232" fmla="*/ 548157 w 834913"/>
                <a:gd name="connsiteY1232" fmla="*/ 156961 h 1285875"/>
                <a:gd name="connsiteX1233" fmla="*/ 543328 w 834913"/>
                <a:gd name="connsiteY1233" fmla="*/ 155754 h 1285875"/>
                <a:gd name="connsiteX1234" fmla="*/ 540913 w 834913"/>
                <a:gd name="connsiteY1234" fmla="*/ 158169 h 1285875"/>
                <a:gd name="connsiteX1235" fmla="*/ 537291 w 834913"/>
                <a:gd name="connsiteY1235" fmla="*/ 154547 h 1285875"/>
                <a:gd name="connsiteX1236" fmla="*/ 535479 w 834913"/>
                <a:gd name="connsiteY1236" fmla="*/ 147302 h 1285875"/>
                <a:gd name="connsiteX1237" fmla="*/ 534272 w 834913"/>
                <a:gd name="connsiteY1237" fmla="*/ 136436 h 1285875"/>
                <a:gd name="connsiteX1238" fmla="*/ 530650 w 834913"/>
                <a:gd name="connsiteY1238" fmla="*/ 137039 h 1285875"/>
                <a:gd name="connsiteX1239" fmla="*/ 525820 w 834913"/>
                <a:gd name="connsiteY1239" fmla="*/ 144887 h 1285875"/>
                <a:gd name="connsiteX1240" fmla="*/ 525217 w 834913"/>
                <a:gd name="connsiteY1240" fmla="*/ 151528 h 1285875"/>
                <a:gd name="connsiteX1241" fmla="*/ 522802 w 834913"/>
                <a:gd name="connsiteY1241" fmla="*/ 154547 h 1285875"/>
                <a:gd name="connsiteX1242" fmla="*/ 520387 w 834913"/>
                <a:gd name="connsiteY1242" fmla="*/ 163602 h 1285875"/>
                <a:gd name="connsiteX1243" fmla="*/ 516765 w 834913"/>
                <a:gd name="connsiteY1243" fmla="*/ 167828 h 1285875"/>
                <a:gd name="connsiteX1244" fmla="*/ 516765 w 834913"/>
                <a:gd name="connsiteY1244" fmla="*/ 171450 h 1285875"/>
                <a:gd name="connsiteX1245" fmla="*/ 522802 w 834913"/>
                <a:gd name="connsiteY1245" fmla="*/ 176883 h 1285875"/>
                <a:gd name="connsiteX1246" fmla="*/ 525217 w 834913"/>
                <a:gd name="connsiteY1246" fmla="*/ 169035 h 1285875"/>
                <a:gd name="connsiteX1247" fmla="*/ 533065 w 834913"/>
                <a:gd name="connsiteY1247" fmla="*/ 172657 h 1285875"/>
                <a:gd name="connsiteX1248" fmla="*/ 547553 w 834913"/>
                <a:gd name="connsiteY1248" fmla="*/ 175676 h 1285875"/>
                <a:gd name="connsiteX1249" fmla="*/ 546950 w 834913"/>
                <a:gd name="connsiteY1249" fmla="*/ 177487 h 1285875"/>
                <a:gd name="connsiteX1250" fmla="*/ 550572 w 834913"/>
                <a:gd name="connsiteY1250" fmla="*/ 181713 h 1285875"/>
                <a:gd name="connsiteX1251" fmla="*/ 549968 w 834913"/>
                <a:gd name="connsiteY1251" fmla="*/ 185335 h 1285875"/>
                <a:gd name="connsiteX1252" fmla="*/ 556005 w 834913"/>
                <a:gd name="connsiteY1252" fmla="*/ 195598 h 1285875"/>
                <a:gd name="connsiteX1253" fmla="*/ 552987 w 834913"/>
                <a:gd name="connsiteY1253" fmla="*/ 198616 h 1285875"/>
                <a:gd name="connsiteX1254" fmla="*/ 546346 w 834913"/>
                <a:gd name="connsiteY1254" fmla="*/ 199220 h 1285875"/>
                <a:gd name="connsiteX1255" fmla="*/ 542724 w 834913"/>
                <a:gd name="connsiteY1255" fmla="*/ 198013 h 1285875"/>
                <a:gd name="connsiteX1256" fmla="*/ 539705 w 834913"/>
                <a:gd name="connsiteY1256" fmla="*/ 199220 h 1285875"/>
                <a:gd name="connsiteX1257" fmla="*/ 538498 w 834913"/>
                <a:gd name="connsiteY1257" fmla="*/ 204050 h 1285875"/>
                <a:gd name="connsiteX1258" fmla="*/ 533668 w 834913"/>
                <a:gd name="connsiteY1258" fmla="*/ 204050 h 1285875"/>
                <a:gd name="connsiteX1259" fmla="*/ 531254 w 834913"/>
                <a:gd name="connsiteY1259" fmla="*/ 208276 h 1285875"/>
                <a:gd name="connsiteX1260" fmla="*/ 523405 w 834913"/>
                <a:gd name="connsiteY1260" fmla="*/ 212501 h 1285875"/>
                <a:gd name="connsiteX1261" fmla="*/ 520387 w 834913"/>
                <a:gd name="connsiteY1261" fmla="*/ 216727 h 1285875"/>
                <a:gd name="connsiteX1262" fmla="*/ 520387 w 834913"/>
                <a:gd name="connsiteY1262" fmla="*/ 223368 h 1285875"/>
                <a:gd name="connsiteX1263" fmla="*/ 522198 w 834913"/>
                <a:gd name="connsiteY1263" fmla="*/ 225179 h 1285875"/>
                <a:gd name="connsiteX1264" fmla="*/ 520387 w 834913"/>
                <a:gd name="connsiteY1264" fmla="*/ 230612 h 1285875"/>
                <a:gd name="connsiteX1265" fmla="*/ 513746 w 834913"/>
                <a:gd name="connsiteY1265" fmla="*/ 234838 h 1285875"/>
                <a:gd name="connsiteX1266" fmla="*/ 507106 w 834913"/>
                <a:gd name="connsiteY1266" fmla="*/ 236046 h 1285875"/>
                <a:gd name="connsiteX1267" fmla="*/ 504691 w 834913"/>
                <a:gd name="connsiteY1267" fmla="*/ 238460 h 1285875"/>
                <a:gd name="connsiteX1268" fmla="*/ 499861 w 834913"/>
                <a:gd name="connsiteY1268" fmla="*/ 237857 h 1285875"/>
                <a:gd name="connsiteX1269" fmla="*/ 496239 w 834913"/>
                <a:gd name="connsiteY1269" fmla="*/ 242083 h 1285875"/>
                <a:gd name="connsiteX1270" fmla="*/ 485372 w 834913"/>
                <a:gd name="connsiteY1270" fmla="*/ 248120 h 1285875"/>
                <a:gd name="connsiteX1271" fmla="*/ 484165 w 834913"/>
                <a:gd name="connsiteY1271" fmla="*/ 256571 h 1285875"/>
                <a:gd name="connsiteX1272" fmla="*/ 481146 w 834913"/>
                <a:gd name="connsiteY1272" fmla="*/ 260194 h 1285875"/>
                <a:gd name="connsiteX1273" fmla="*/ 486580 w 834913"/>
                <a:gd name="connsiteY1273" fmla="*/ 266834 h 1285875"/>
                <a:gd name="connsiteX1274" fmla="*/ 483561 w 834913"/>
                <a:gd name="connsiteY1274" fmla="*/ 271060 h 1285875"/>
                <a:gd name="connsiteX1275" fmla="*/ 486580 w 834913"/>
                <a:gd name="connsiteY1275" fmla="*/ 275890 h 1285875"/>
                <a:gd name="connsiteX1276" fmla="*/ 480543 w 834913"/>
                <a:gd name="connsiteY1276" fmla="*/ 277097 h 1285875"/>
                <a:gd name="connsiteX1277" fmla="*/ 475109 w 834913"/>
                <a:gd name="connsiteY1277" fmla="*/ 284341 h 1285875"/>
                <a:gd name="connsiteX1278" fmla="*/ 470884 w 834913"/>
                <a:gd name="connsiteY1278" fmla="*/ 296415 h 1285875"/>
                <a:gd name="connsiteX1279" fmla="*/ 467261 w 834913"/>
                <a:gd name="connsiteY1279" fmla="*/ 297623 h 1285875"/>
                <a:gd name="connsiteX1280" fmla="*/ 466054 w 834913"/>
                <a:gd name="connsiteY1280" fmla="*/ 301245 h 1285875"/>
                <a:gd name="connsiteX1281" fmla="*/ 470280 w 834913"/>
                <a:gd name="connsiteY1281" fmla="*/ 309093 h 1285875"/>
                <a:gd name="connsiteX1282" fmla="*/ 471487 w 834913"/>
                <a:gd name="connsiteY1282" fmla="*/ 316337 h 1285875"/>
                <a:gd name="connsiteX1283" fmla="*/ 469676 w 834913"/>
                <a:gd name="connsiteY1283" fmla="*/ 321771 h 1285875"/>
                <a:gd name="connsiteX1284" fmla="*/ 480543 w 834913"/>
                <a:gd name="connsiteY1284" fmla="*/ 332637 h 1285875"/>
                <a:gd name="connsiteX1285" fmla="*/ 486580 w 834913"/>
                <a:gd name="connsiteY1285" fmla="*/ 327204 h 1285875"/>
                <a:gd name="connsiteX1286" fmla="*/ 489598 w 834913"/>
                <a:gd name="connsiteY1286" fmla="*/ 329619 h 1285875"/>
                <a:gd name="connsiteX1287" fmla="*/ 493220 w 834913"/>
                <a:gd name="connsiteY1287" fmla="*/ 327808 h 1285875"/>
                <a:gd name="connsiteX1288" fmla="*/ 496239 w 834913"/>
                <a:gd name="connsiteY1288" fmla="*/ 328411 h 1285875"/>
                <a:gd name="connsiteX1289" fmla="*/ 500465 w 834913"/>
                <a:gd name="connsiteY1289" fmla="*/ 324789 h 1285875"/>
                <a:gd name="connsiteX1290" fmla="*/ 503483 w 834913"/>
                <a:gd name="connsiteY1290" fmla="*/ 325393 h 1285875"/>
                <a:gd name="connsiteX1291" fmla="*/ 504087 w 834913"/>
                <a:gd name="connsiteY1291" fmla="*/ 331430 h 1285875"/>
                <a:gd name="connsiteX1292" fmla="*/ 507709 w 834913"/>
                <a:gd name="connsiteY1292" fmla="*/ 333241 h 1285875"/>
                <a:gd name="connsiteX1293" fmla="*/ 517972 w 834913"/>
                <a:gd name="connsiteY1293" fmla="*/ 342296 h 1285875"/>
                <a:gd name="connsiteX1294" fmla="*/ 525820 w 834913"/>
                <a:gd name="connsiteY1294" fmla="*/ 347126 h 1285875"/>
                <a:gd name="connsiteX1295" fmla="*/ 525217 w 834913"/>
                <a:gd name="connsiteY1295" fmla="*/ 351352 h 1285875"/>
                <a:gd name="connsiteX1296" fmla="*/ 531254 w 834913"/>
                <a:gd name="connsiteY1296" fmla="*/ 353767 h 1285875"/>
                <a:gd name="connsiteX1297" fmla="*/ 531857 w 834913"/>
                <a:gd name="connsiteY1297" fmla="*/ 356785 h 1285875"/>
                <a:gd name="connsiteX1298" fmla="*/ 542120 w 834913"/>
                <a:gd name="connsiteY1298" fmla="*/ 359200 h 1285875"/>
                <a:gd name="connsiteX1299" fmla="*/ 542120 w 834913"/>
                <a:gd name="connsiteY1299" fmla="*/ 367048 h 1285875"/>
                <a:gd name="connsiteX1300" fmla="*/ 540309 w 834913"/>
                <a:gd name="connsiteY1300" fmla="*/ 370066 h 1285875"/>
                <a:gd name="connsiteX1301" fmla="*/ 545139 w 834913"/>
                <a:gd name="connsiteY1301" fmla="*/ 377311 h 1285875"/>
                <a:gd name="connsiteX1302" fmla="*/ 550572 w 834913"/>
                <a:gd name="connsiteY1302" fmla="*/ 377311 h 1285875"/>
                <a:gd name="connsiteX1303" fmla="*/ 549968 w 834913"/>
                <a:gd name="connsiteY1303" fmla="*/ 382140 h 1285875"/>
                <a:gd name="connsiteX1304" fmla="*/ 555401 w 834913"/>
                <a:gd name="connsiteY1304" fmla="*/ 387574 h 1285875"/>
                <a:gd name="connsiteX1305" fmla="*/ 559627 w 834913"/>
                <a:gd name="connsiteY1305" fmla="*/ 388781 h 1285875"/>
                <a:gd name="connsiteX1306" fmla="*/ 561438 w 834913"/>
                <a:gd name="connsiteY1306" fmla="*/ 391799 h 1285875"/>
                <a:gd name="connsiteX1307" fmla="*/ 566871 w 834913"/>
                <a:gd name="connsiteY1307" fmla="*/ 394214 h 1285875"/>
                <a:gd name="connsiteX1308" fmla="*/ 571097 w 834913"/>
                <a:gd name="connsiteY1308" fmla="*/ 394818 h 1285875"/>
                <a:gd name="connsiteX1309" fmla="*/ 573512 w 834913"/>
                <a:gd name="connsiteY1309" fmla="*/ 392403 h 1285875"/>
                <a:gd name="connsiteX1310" fmla="*/ 576531 w 834913"/>
                <a:gd name="connsiteY1310" fmla="*/ 396629 h 1285875"/>
                <a:gd name="connsiteX1311" fmla="*/ 580756 w 834913"/>
                <a:gd name="connsiteY1311" fmla="*/ 396629 h 1285875"/>
                <a:gd name="connsiteX1312" fmla="*/ 581360 w 834913"/>
                <a:gd name="connsiteY1312" fmla="*/ 400251 h 1285875"/>
                <a:gd name="connsiteX1313" fmla="*/ 584982 w 834913"/>
                <a:gd name="connsiteY1313" fmla="*/ 402666 h 1285875"/>
                <a:gd name="connsiteX1314" fmla="*/ 592227 w 834913"/>
                <a:gd name="connsiteY1314" fmla="*/ 402666 h 1285875"/>
                <a:gd name="connsiteX1315" fmla="*/ 594642 w 834913"/>
                <a:gd name="connsiteY1315" fmla="*/ 396629 h 1285875"/>
                <a:gd name="connsiteX1316" fmla="*/ 600679 w 834913"/>
                <a:gd name="connsiteY1316" fmla="*/ 395422 h 1285875"/>
                <a:gd name="connsiteX1317" fmla="*/ 606112 w 834913"/>
                <a:gd name="connsiteY1317" fmla="*/ 397836 h 1285875"/>
                <a:gd name="connsiteX1318" fmla="*/ 612753 w 834913"/>
                <a:gd name="connsiteY1318" fmla="*/ 390592 h 1285875"/>
                <a:gd name="connsiteX1319" fmla="*/ 615167 w 834913"/>
                <a:gd name="connsiteY1319" fmla="*/ 391799 h 1285875"/>
                <a:gd name="connsiteX1320" fmla="*/ 615771 w 834913"/>
                <a:gd name="connsiteY1320" fmla="*/ 398440 h 1285875"/>
                <a:gd name="connsiteX1321" fmla="*/ 619393 w 834913"/>
                <a:gd name="connsiteY1321" fmla="*/ 399044 h 1285875"/>
                <a:gd name="connsiteX1322" fmla="*/ 621808 w 834913"/>
                <a:gd name="connsiteY1322" fmla="*/ 406288 h 1285875"/>
                <a:gd name="connsiteX1323" fmla="*/ 618790 w 834913"/>
                <a:gd name="connsiteY1323" fmla="*/ 409307 h 1285875"/>
                <a:gd name="connsiteX1324" fmla="*/ 620601 w 834913"/>
                <a:gd name="connsiteY1324" fmla="*/ 412929 h 1285875"/>
                <a:gd name="connsiteX1325" fmla="*/ 618186 w 834913"/>
                <a:gd name="connsiteY1325" fmla="*/ 418966 h 1285875"/>
                <a:gd name="connsiteX1326" fmla="*/ 622412 w 834913"/>
                <a:gd name="connsiteY1326" fmla="*/ 420173 h 1285875"/>
                <a:gd name="connsiteX1327" fmla="*/ 621808 w 834913"/>
                <a:gd name="connsiteY1327" fmla="*/ 427418 h 1285875"/>
                <a:gd name="connsiteX1328" fmla="*/ 627845 w 834913"/>
                <a:gd name="connsiteY1328" fmla="*/ 430436 h 1285875"/>
                <a:gd name="connsiteX1329" fmla="*/ 630864 w 834913"/>
                <a:gd name="connsiteY1329" fmla="*/ 435869 h 1285875"/>
                <a:gd name="connsiteX1330" fmla="*/ 634486 w 834913"/>
                <a:gd name="connsiteY1330" fmla="*/ 433455 h 1285875"/>
                <a:gd name="connsiteX1331" fmla="*/ 637504 w 834913"/>
                <a:gd name="connsiteY1331" fmla="*/ 439491 h 1285875"/>
                <a:gd name="connsiteX1332" fmla="*/ 645352 w 834913"/>
                <a:gd name="connsiteY1332" fmla="*/ 439491 h 1285875"/>
                <a:gd name="connsiteX1333" fmla="*/ 651993 w 834913"/>
                <a:gd name="connsiteY1333" fmla="*/ 442510 h 1285875"/>
                <a:gd name="connsiteX1334" fmla="*/ 655615 w 834913"/>
                <a:gd name="connsiteY1334" fmla="*/ 441906 h 1285875"/>
                <a:gd name="connsiteX1335" fmla="*/ 655615 w 834913"/>
                <a:gd name="connsiteY1335" fmla="*/ 445528 h 1285875"/>
                <a:gd name="connsiteX1336" fmla="*/ 650786 w 834913"/>
                <a:gd name="connsiteY1336" fmla="*/ 446132 h 1285875"/>
                <a:gd name="connsiteX1337" fmla="*/ 645352 w 834913"/>
                <a:gd name="connsiteY1337" fmla="*/ 450358 h 1285875"/>
                <a:gd name="connsiteX1338" fmla="*/ 644145 w 834913"/>
                <a:gd name="connsiteY1338" fmla="*/ 454584 h 1285875"/>
                <a:gd name="connsiteX1339" fmla="*/ 645956 w 834913"/>
                <a:gd name="connsiteY1339" fmla="*/ 459414 h 1285875"/>
                <a:gd name="connsiteX1340" fmla="*/ 640523 w 834913"/>
                <a:gd name="connsiteY1340" fmla="*/ 460017 h 1285875"/>
                <a:gd name="connsiteX1341" fmla="*/ 641126 w 834913"/>
                <a:gd name="connsiteY1341" fmla="*/ 464243 h 1285875"/>
                <a:gd name="connsiteX1342" fmla="*/ 638108 w 834913"/>
                <a:gd name="connsiteY1342" fmla="*/ 471488 h 1285875"/>
                <a:gd name="connsiteX1343" fmla="*/ 633278 w 834913"/>
                <a:gd name="connsiteY1343" fmla="*/ 467865 h 1285875"/>
                <a:gd name="connsiteX1344" fmla="*/ 628449 w 834913"/>
                <a:gd name="connsiteY1344" fmla="*/ 468469 h 1285875"/>
                <a:gd name="connsiteX1345" fmla="*/ 623015 w 834913"/>
                <a:gd name="connsiteY1345" fmla="*/ 461828 h 1285875"/>
                <a:gd name="connsiteX1346" fmla="*/ 613960 w 834913"/>
                <a:gd name="connsiteY1346" fmla="*/ 470280 h 1285875"/>
                <a:gd name="connsiteX1347" fmla="*/ 608527 w 834913"/>
                <a:gd name="connsiteY1347" fmla="*/ 468469 h 1285875"/>
                <a:gd name="connsiteX1348" fmla="*/ 607319 w 834913"/>
                <a:gd name="connsiteY1348" fmla="*/ 466658 h 1285875"/>
                <a:gd name="connsiteX1349" fmla="*/ 601886 w 834913"/>
                <a:gd name="connsiteY1349" fmla="*/ 467262 h 1285875"/>
                <a:gd name="connsiteX1350" fmla="*/ 594038 w 834913"/>
                <a:gd name="connsiteY1350" fmla="*/ 461828 h 1285875"/>
                <a:gd name="connsiteX1351" fmla="*/ 589208 w 834913"/>
                <a:gd name="connsiteY1351" fmla="*/ 461828 h 1285875"/>
                <a:gd name="connsiteX1352" fmla="*/ 586190 w 834913"/>
                <a:gd name="connsiteY1352" fmla="*/ 464243 h 1285875"/>
                <a:gd name="connsiteX1353" fmla="*/ 580153 w 834913"/>
                <a:gd name="connsiteY1353" fmla="*/ 462432 h 1285875"/>
                <a:gd name="connsiteX1354" fmla="*/ 574719 w 834913"/>
                <a:gd name="connsiteY1354" fmla="*/ 463036 h 1285875"/>
                <a:gd name="connsiteX1355" fmla="*/ 566871 w 834913"/>
                <a:gd name="connsiteY1355" fmla="*/ 469073 h 1285875"/>
                <a:gd name="connsiteX1356" fmla="*/ 563249 w 834913"/>
                <a:gd name="connsiteY1356" fmla="*/ 469073 h 1285875"/>
                <a:gd name="connsiteX1357" fmla="*/ 562042 w 834913"/>
                <a:gd name="connsiteY1357" fmla="*/ 464847 h 1285875"/>
                <a:gd name="connsiteX1358" fmla="*/ 546346 w 834913"/>
                <a:gd name="connsiteY1358" fmla="*/ 461225 h 1285875"/>
                <a:gd name="connsiteX1359" fmla="*/ 543931 w 834913"/>
                <a:gd name="connsiteY1359" fmla="*/ 464847 h 1285875"/>
                <a:gd name="connsiteX1360" fmla="*/ 539705 w 834913"/>
                <a:gd name="connsiteY1360" fmla="*/ 465451 h 1285875"/>
                <a:gd name="connsiteX1361" fmla="*/ 543328 w 834913"/>
                <a:gd name="connsiteY1361" fmla="*/ 475110 h 1285875"/>
                <a:gd name="connsiteX1362" fmla="*/ 542724 w 834913"/>
                <a:gd name="connsiteY1362" fmla="*/ 478732 h 1285875"/>
                <a:gd name="connsiteX1363" fmla="*/ 539102 w 834913"/>
                <a:gd name="connsiteY1363" fmla="*/ 481147 h 1285875"/>
                <a:gd name="connsiteX1364" fmla="*/ 541516 w 834913"/>
                <a:gd name="connsiteY1364" fmla="*/ 491409 h 1285875"/>
                <a:gd name="connsiteX1365" fmla="*/ 537894 w 834913"/>
                <a:gd name="connsiteY1365" fmla="*/ 499258 h 1285875"/>
                <a:gd name="connsiteX1366" fmla="*/ 541516 w 834913"/>
                <a:gd name="connsiteY1366" fmla="*/ 500465 h 1285875"/>
                <a:gd name="connsiteX1367" fmla="*/ 538498 w 834913"/>
                <a:gd name="connsiteY1367" fmla="*/ 507709 h 1285875"/>
                <a:gd name="connsiteX1368" fmla="*/ 535479 w 834913"/>
                <a:gd name="connsiteY1368" fmla="*/ 508313 h 1285875"/>
                <a:gd name="connsiteX1369" fmla="*/ 530046 w 834913"/>
                <a:gd name="connsiteY1369" fmla="*/ 516765 h 1285875"/>
                <a:gd name="connsiteX1370" fmla="*/ 530650 w 834913"/>
                <a:gd name="connsiteY1370" fmla="*/ 522198 h 1285875"/>
                <a:gd name="connsiteX1371" fmla="*/ 526424 w 834913"/>
                <a:gd name="connsiteY1371" fmla="*/ 523406 h 1285875"/>
                <a:gd name="connsiteX1372" fmla="*/ 522198 w 834913"/>
                <a:gd name="connsiteY1372" fmla="*/ 520991 h 1285875"/>
                <a:gd name="connsiteX1373" fmla="*/ 518576 w 834913"/>
                <a:gd name="connsiteY1373" fmla="*/ 523406 h 1285875"/>
                <a:gd name="connsiteX1374" fmla="*/ 514954 w 834913"/>
                <a:gd name="connsiteY1374" fmla="*/ 528839 h 1285875"/>
                <a:gd name="connsiteX1375" fmla="*/ 518576 w 834913"/>
                <a:gd name="connsiteY1375" fmla="*/ 536687 h 1285875"/>
                <a:gd name="connsiteX1376" fmla="*/ 515557 w 834913"/>
                <a:gd name="connsiteY1376" fmla="*/ 539102 h 1285875"/>
                <a:gd name="connsiteX1377" fmla="*/ 513143 w 834913"/>
                <a:gd name="connsiteY1377" fmla="*/ 536687 h 1285875"/>
                <a:gd name="connsiteX1378" fmla="*/ 502880 w 834913"/>
                <a:gd name="connsiteY1378" fmla="*/ 533668 h 1285875"/>
                <a:gd name="connsiteX1379" fmla="*/ 502276 w 834913"/>
                <a:gd name="connsiteY1379" fmla="*/ 528235 h 1285875"/>
                <a:gd name="connsiteX1380" fmla="*/ 495635 w 834913"/>
                <a:gd name="connsiteY1380" fmla="*/ 519180 h 1285875"/>
                <a:gd name="connsiteX1381" fmla="*/ 485372 w 834913"/>
                <a:gd name="connsiteY1381" fmla="*/ 520387 h 1285875"/>
                <a:gd name="connsiteX1382" fmla="*/ 480543 w 834913"/>
                <a:gd name="connsiteY1382" fmla="*/ 524613 h 1285875"/>
                <a:gd name="connsiteX1383" fmla="*/ 476921 w 834913"/>
                <a:gd name="connsiteY1383" fmla="*/ 525217 h 1285875"/>
                <a:gd name="connsiteX1384" fmla="*/ 476921 w 834913"/>
                <a:gd name="connsiteY1384" fmla="*/ 528235 h 1285875"/>
                <a:gd name="connsiteX1385" fmla="*/ 480543 w 834913"/>
                <a:gd name="connsiteY1385" fmla="*/ 532461 h 1285875"/>
                <a:gd name="connsiteX1386" fmla="*/ 479939 w 834913"/>
                <a:gd name="connsiteY1386" fmla="*/ 536083 h 1285875"/>
                <a:gd name="connsiteX1387" fmla="*/ 482354 w 834913"/>
                <a:gd name="connsiteY1387" fmla="*/ 540913 h 1285875"/>
                <a:gd name="connsiteX1388" fmla="*/ 470884 w 834913"/>
                <a:gd name="connsiteY1388" fmla="*/ 552383 h 1285875"/>
                <a:gd name="connsiteX1389" fmla="*/ 469676 w 834913"/>
                <a:gd name="connsiteY1389" fmla="*/ 559627 h 1285875"/>
                <a:gd name="connsiteX1390" fmla="*/ 466658 w 834913"/>
                <a:gd name="connsiteY1390" fmla="*/ 559024 h 1285875"/>
                <a:gd name="connsiteX1391" fmla="*/ 461828 w 834913"/>
                <a:gd name="connsiteY1391" fmla="*/ 566268 h 1285875"/>
                <a:gd name="connsiteX1392" fmla="*/ 463035 w 834913"/>
                <a:gd name="connsiteY1392" fmla="*/ 568683 h 1285875"/>
                <a:gd name="connsiteX1393" fmla="*/ 460621 w 834913"/>
                <a:gd name="connsiteY1393" fmla="*/ 574116 h 1285875"/>
                <a:gd name="connsiteX1394" fmla="*/ 450358 w 834913"/>
                <a:gd name="connsiteY1394" fmla="*/ 584379 h 1285875"/>
                <a:gd name="connsiteX1395" fmla="*/ 450962 w 834913"/>
                <a:gd name="connsiteY1395" fmla="*/ 586190 h 1285875"/>
                <a:gd name="connsiteX1396" fmla="*/ 457602 w 834913"/>
                <a:gd name="connsiteY1396" fmla="*/ 592227 h 1285875"/>
                <a:gd name="connsiteX1397" fmla="*/ 462432 w 834913"/>
                <a:gd name="connsiteY1397" fmla="*/ 599471 h 1285875"/>
                <a:gd name="connsiteX1398" fmla="*/ 470280 w 834913"/>
                <a:gd name="connsiteY1398" fmla="*/ 612753 h 1285875"/>
                <a:gd name="connsiteX1399" fmla="*/ 478732 w 834913"/>
                <a:gd name="connsiteY1399" fmla="*/ 621808 h 1285875"/>
                <a:gd name="connsiteX1400" fmla="*/ 484165 w 834913"/>
                <a:gd name="connsiteY1400" fmla="*/ 625430 h 1285875"/>
                <a:gd name="connsiteX1401" fmla="*/ 490202 w 834913"/>
                <a:gd name="connsiteY1401" fmla="*/ 632675 h 1285875"/>
                <a:gd name="connsiteX1402" fmla="*/ 502276 w 834913"/>
                <a:gd name="connsiteY1402" fmla="*/ 635693 h 1285875"/>
                <a:gd name="connsiteX1403" fmla="*/ 515557 w 834913"/>
                <a:gd name="connsiteY1403" fmla="*/ 648975 h 1285875"/>
                <a:gd name="connsiteX1404" fmla="*/ 519783 w 834913"/>
                <a:gd name="connsiteY1404" fmla="*/ 651389 h 1285875"/>
                <a:gd name="connsiteX1405" fmla="*/ 528839 w 834913"/>
                <a:gd name="connsiteY1405" fmla="*/ 651993 h 1285875"/>
                <a:gd name="connsiteX1406" fmla="*/ 538498 w 834913"/>
                <a:gd name="connsiteY1406" fmla="*/ 650182 h 1285875"/>
                <a:gd name="connsiteX1407" fmla="*/ 552383 w 834913"/>
                <a:gd name="connsiteY1407" fmla="*/ 658634 h 1285875"/>
                <a:gd name="connsiteX1408" fmla="*/ 557212 w 834913"/>
                <a:gd name="connsiteY1408" fmla="*/ 659237 h 1285875"/>
                <a:gd name="connsiteX1409" fmla="*/ 562646 w 834913"/>
                <a:gd name="connsiteY1409" fmla="*/ 669500 h 1285875"/>
                <a:gd name="connsiteX1410" fmla="*/ 565060 w 834913"/>
                <a:gd name="connsiteY1410" fmla="*/ 662256 h 1285875"/>
                <a:gd name="connsiteX1411" fmla="*/ 569286 w 834913"/>
                <a:gd name="connsiteY1411" fmla="*/ 665274 h 1285875"/>
                <a:gd name="connsiteX1412" fmla="*/ 577134 w 834913"/>
                <a:gd name="connsiteY1412" fmla="*/ 665274 h 1285875"/>
                <a:gd name="connsiteX1413" fmla="*/ 577738 w 834913"/>
                <a:gd name="connsiteY1413" fmla="*/ 667085 h 1285875"/>
                <a:gd name="connsiteX1414" fmla="*/ 586793 w 834913"/>
                <a:gd name="connsiteY1414" fmla="*/ 665274 h 1285875"/>
                <a:gd name="connsiteX1415" fmla="*/ 592830 w 834913"/>
                <a:gd name="connsiteY1415" fmla="*/ 665878 h 1285875"/>
                <a:gd name="connsiteX1416" fmla="*/ 597056 w 834913"/>
                <a:gd name="connsiteY1416" fmla="*/ 668896 h 1285875"/>
                <a:gd name="connsiteX1417" fmla="*/ 600075 w 834913"/>
                <a:gd name="connsiteY1417" fmla="*/ 675537 h 1285875"/>
                <a:gd name="connsiteX1418" fmla="*/ 598867 w 834913"/>
                <a:gd name="connsiteY1418" fmla="*/ 691837 h 1285875"/>
                <a:gd name="connsiteX1419" fmla="*/ 596453 w 834913"/>
                <a:gd name="connsiteY1419" fmla="*/ 691837 h 1285875"/>
                <a:gd name="connsiteX1420" fmla="*/ 592227 w 834913"/>
                <a:gd name="connsiteY1420" fmla="*/ 698478 h 1285875"/>
                <a:gd name="connsiteX1421" fmla="*/ 594642 w 834913"/>
                <a:gd name="connsiteY1421" fmla="*/ 709344 h 1285875"/>
                <a:gd name="connsiteX1422" fmla="*/ 591623 w 834913"/>
                <a:gd name="connsiteY1422" fmla="*/ 709344 h 1285875"/>
                <a:gd name="connsiteX1423" fmla="*/ 591623 w 834913"/>
                <a:gd name="connsiteY1423" fmla="*/ 714174 h 1285875"/>
                <a:gd name="connsiteX1424" fmla="*/ 597660 w 834913"/>
                <a:gd name="connsiteY1424" fmla="*/ 714778 h 1285875"/>
                <a:gd name="connsiteX1425" fmla="*/ 597056 w 834913"/>
                <a:gd name="connsiteY1425" fmla="*/ 721418 h 1285875"/>
                <a:gd name="connsiteX1426" fmla="*/ 600075 w 834913"/>
                <a:gd name="connsiteY1426" fmla="*/ 723833 h 1285875"/>
                <a:gd name="connsiteX1427" fmla="*/ 600075 w 834913"/>
                <a:gd name="connsiteY1427" fmla="*/ 732889 h 1285875"/>
                <a:gd name="connsiteX1428" fmla="*/ 604301 w 834913"/>
                <a:gd name="connsiteY1428" fmla="*/ 734096 h 1285875"/>
                <a:gd name="connsiteX1429" fmla="*/ 606716 w 834913"/>
                <a:gd name="connsiteY1429" fmla="*/ 738926 h 1285875"/>
                <a:gd name="connsiteX1430" fmla="*/ 600679 w 834913"/>
                <a:gd name="connsiteY1430" fmla="*/ 739529 h 1285875"/>
                <a:gd name="connsiteX1431" fmla="*/ 599471 w 834913"/>
                <a:gd name="connsiteY1431" fmla="*/ 745566 h 1285875"/>
                <a:gd name="connsiteX1432" fmla="*/ 600679 w 834913"/>
                <a:gd name="connsiteY1432" fmla="*/ 750999 h 1285875"/>
                <a:gd name="connsiteX1433" fmla="*/ 598867 w 834913"/>
                <a:gd name="connsiteY1433" fmla="*/ 755829 h 1285875"/>
                <a:gd name="connsiteX1434" fmla="*/ 593434 w 834913"/>
                <a:gd name="connsiteY1434" fmla="*/ 755829 h 1285875"/>
                <a:gd name="connsiteX1435" fmla="*/ 592830 w 834913"/>
                <a:gd name="connsiteY1435" fmla="*/ 758847 h 1285875"/>
                <a:gd name="connsiteX1436" fmla="*/ 585586 w 834913"/>
                <a:gd name="connsiteY1436" fmla="*/ 762469 h 1285875"/>
                <a:gd name="connsiteX1437" fmla="*/ 584982 w 834913"/>
                <a:gd name="connsiteY1437" fmla="*/ 764884 h 1285875"/>
                <a:gd name="connsiteX1438" fmla="*/ 578342 w 834913"/>
                <a:gd name="connsiteY1438" fmla="*/ 767299 h 1285875"/>
                <a:gd name="connsiteX1439" fmla="*/ 576531 w 834913"/>
                <a:gd name="connsiteY1439" fmla="*/ 764884 h 1285875"/>
                <a:gd name="connsiteX1440" fmla="*/ 566871 w 834913"/>
                <a:gd name="connsiteY1440" fmla="*/ 767903 h 1285875"/>
                <a:gd name="connsiteX1441" fmla="*/ 572305 w 834913"/>
                <a:gd name="connsiteY1441" fmla="*/ 777562 h 1285875"/>
                <a:gd name="connsiteX1442" fmla="*/ 567475 w 834913"/>
                <a:gd name="connsiteY1442" fmla="*/ 783599 h 1285875"/>
                <a:gd name="connsiteX1443" fmla="*/ 563249 w 834913"/>
                <a:gd name="connsiteY1443" fmla="*/ 785410 h 1285875"/>
                <a:gd name="connsiteX1444" fmla="*/ 567475 w 834913"/>
                <a:gd name="connsiteY1444" fmla="*/ 789032 h 1285875"/>
                <a:gd name="connsiteX1445" fmla="*/ 566268 w 834913"/>
                <a:gd name="connsiteY1445" fmla="*/ 795673 h 1285875"/>
                <a:gd name="connsiteX1446" fmla="*/ 564457 w 834913"/>
                <a:gd name="connsiteY1446" fmla="*/ 800502 h 1285875"/>
                <a:gd name="connsiteX1447" fmla="*/ 566268 w 834913"/>
                <a:gd name="connsiteY1447" fmla="*/ 810765 h 1285875"/>
                <a:gd name="connsiteX1448" fmla="*/ 563853 w 834913"/>
                <a:gd name="connsiteY1448" fmla="*/ 816199 h 1285875"/>
                <a:gd name="connsiteX1449" fmla="*/ 570494 w 834913"/>
                <a:gd name="connsiteY1449" fmla="*/ 820425 h 1285875"/>
                <a:gd name="connsiteX1450" fmla="*/ 569286 w 834913"/>
                <a:gd name="connsiteY1450" fmla="*/ 826462 h 1285875"/>
                <a:gd name="connsiteX1451" fmla="*/ 580756 w 834913"/>
                <a:gd name="connsiteY1451" fmla="*/ 824650 h 1285875"/>
                <a:gd name="connsiteX1452" fmla="*/ 584379 w 834913"/>
                <a:gd name="connsiteY1452" fmla="*/ 837932 h 1285875"/>
                <a:gd name="connsiteX1453" fmla="*/ 589208 w 834913"/>
                <a:gd name="connsiteY1453" fmla="*/ 840347 h 1285875"/>
                <a:gd name="connsiteX1454" fmla="*/ 591623 w 834913"/>
                <a:gd name="connsiteY1454" fmla="*/ 845176 h 1285875"/>
                <a:gd name="connsiteX1455" fmla="*/ 595849 w 834913"/>
                <a:gd name="connsiteY1455" fmla="*/ 846987 h 1285875"/>
                <a:gd name="connsiteX1456" fmla="*/ 601282 w 834913"/>
                <a:gd name="connsiteY1456" fmla="*/ 853024 h 1285875"/>
                <a:gd name="connsiteX1457" fmla="*/ 608527 w 834913"/>
                <a:gd name="connsiteY1457" fmla="*/ 849402 h 1285875"/>
                <a:gd name="connsiteX1458" fmla="*/ 612149 w 834913"/>
                <a:gd name="connsiteY1458" fmla="*/ 849402 h 1285875"/>
                <a:gd name="connsiteX1459" fmla="*/ 612753 w 834913"/>
                <a:gd name="connsiteY1459" fmla="*/ 853024 h 1285875"/>
                <a:gd name="connsiteX1460" fmla="*/ 610338 w 834913"/>
                <a:gd name="connsiteY1460" fmla="*/ 856646 h 1285875"/>
                <a:gd name="connsiteX1461" fmla="*/ 610941 w 834913"/>
                <a:gd name="connsiteY1461" fmla="*/ 862080 h 1285875"/>
                <a:gd name="connsiteX1462" fmla="*/ 605508 w 834913"/>
                <a:gd name="connsiteY1462" fmla="*/ 862080 h 1285875"/>
                <a:gd name="connsiteX1463" fmla="*/ 603093 w 834913"/>
                <a:gd name="connsiteY1463" fmla="*/ 874153 h 1285875"/>
                <a:gd name="connsiteX1464" fmla="*/ 605508 w 834913"/>
                <a:gd name="connsiteY1464" fmla="*/ 878379 h 1285875"/>
                <a:gd name="connsiteX1465" fmla="*/ 600075 w 834913"/>
                <a:gd name="connsiteY1465" fmla="*/ 882605 h 1285875"/>
                <a:gd name="connsiteX1466" fmla="*/ 600075 w 834913"/>
                <a:gd name="connsiteY1466" fmla="*/ 887435 h 1285875"/>
                <a:gd name="connsiteX1467" fmla="*/ 601886 w 834913"/>
                <a:gd name="connsiteY1467" fmla="*/ 889850 h 1285875"/>
                <a:gd name="connsiteX1468" fmla="*/ 591623 w 834913"/>
                <a:gd name="connsiteY1468" fmla="*/ 895283 h 1285875"/>
                <a:gd name="connsiteX1469" fmla="*/ 597056 w 834913"/>
                <a:gd name="connsiteY1469" fmla="*/ 900716 h 1285875"/>
                <a:gd name="connsiteX1470" fmla="*/ 596453 w 834913"/>
                <a:gd name="connsiteY1470" fmla="*/ 904338 h 1285875"/>
                <a:gd name="connsiteX1471" fmla="*/ 601886 w 834913"/>
                <a:gd name="connsiteY1471" fmla="*/ 907961 h 1285875"/>
                <a:gd name="connsiteX1472" fmla="*/ 606716 w 834913"/>
                <a:gd name="connsiteY1472" fmla="*/ 907357 h 1285875"/>
                <a:gd name="connsiteX1473" fmla="*/ 609734 w 834913"/>
                <a:gd name="connsiteY1473" fmla="*/ 912186 h 1285875"/>
                <a:gd name="connsiteX1474" fmla="*/ 615771 w 834913"/>
                <a:gd name="connsiteY1474" fmla="*/ 912790 h 1285875"/>
                <a:gd name="connsiteX1475" fmla="*/ 614564 w 834913"/>
                <a:gd name="connsiteY1475" fmla="*/ 904942 h 1285875"/>
                <a:gd name="connsiteX1476" fmla="*/ 619393 w 834913"/>
                <a:gd name="connsiteY1476" fmla="*/ 906149 h 1285875"/>
                <a:gd name="connsiteX1477" fmla="*/ 623619 w 834913"/>
                <a:gd name="connsiteY1477" fmla="*/ 910979 h 1285875"/>
                <a:gd name="connsiteX1478" fmla="*/ 636297 w 834913"/>
                <a:gd name="connsiteY1478" fmla="*/ 909772 h 1285875"/>
                <a:gd name="connsiteX1479" fmla="*/ 639919 w 834913"/>
                <a:gd name="connsiteY1479" fmla="*/ 913394 h 1285875"/>
                <a:gd name="connsiteX1480" fmla="*/ 644145 w 834913"/>
                <a:gd name="connsiteY1480" fmla="*/ 915809 h 1285875"/>
                <a:gd name="connsiteX1481" fmla="*/ 650182 w 834913"/>
                <a:gd name="connsiteY1481" fmla="*/ 910979 h 1285875"/>
                <a:gd name="connsiteX1482" fmla="*/ 651993 w 834913"/>
                <a:gd name="connsiteY1482" fmla="*/ 912186 h 1285875"/>
                <a:gd name="connsiteX1483" fmla="*/ 650786 w 834913"/>
                <a:gd name="connsiteY1483" fmla="*/ 918223 h 1285875"/>
                <a:gd name="connsiteX1484" fmla="*/ 645956 w 834913"/>
                <a:gd name="connsiteY1484" fmla="*/ 918223 h 1285875"/>
                <a:gd name="connsiteX1485" fmla="*/ 641126 w 834913"/>
                <a:gd name="connsiteY1485" fmla="*/ 923053 h 1285875"/>
                <a:gd name="connsiteX1486" fmla="*/ 639919 w 834913"/>
                <a:gd name="connsiteY1486" fmla="*/ 929694 h 1285875"/>
                <a:gd name="connsiteX1487" fmla="*/ 635089 w 834913"/>
                <a:gd name="connsiteY1487" fmla="*/ 933920 h 1285875"/>
                <a:gd name="connsiteX1488" fmla="*/ 633278 w 834913"/>
                <a:gd name="connsiteY1488" fmla="*/ 937542 h 1285875"/>
                <a:gd name="connsiteX1489" fmla="*/ 627241 w 834913"/>
                <a:gd name="connsiteY1489" fmla="*/ 939353 h 1285875"/>
                <a:gd name="connsiteX1490" fmla="*/ 626638 w 834913"/>
                <a:gd name="connsiteY1490" fmla="*/ 945390 h 1285875"/>
                <a:gd name="connsiteX1491" fmla="*/ 629052 w 834913"/>
                <a:gd name="connsiteY1491" fmla="*/ 954445 h 1285875"/>
                <a:gd name="connsiteX1492" fmla="*/ 627845 w 834913"/>
                <a:gd name="connsiteY1492" fmla="*/ 956860 h 1285875"/>
                <a:gd name="connsiteX1493" fmla="*/ 627241 w 834913"/>
                <a:gd name="connsiteY1493" fmla="*/ 967727 h 1285875"/>
                <a:gd name="connsiteX1494" fmla="*/ 625430 w 834913"/>
                <a:gd name="connsiteY1494" fmla="*/ 971349 h 1285875"/>
                <a:gd name="connsiteX1495" fmla="*/ 632675 w 834913"/>
                <a:gd name="connsiteY1495" fmla="*/ 972556 h 1285875"/>
                <a:gd name="connsiteX1496" fmla="*/ 632675 w 834913"/>
                <a:gd name="connsiteY1496" fmla="*/ 977386 h 1285875"/>
                <a:gd name="connsiteX1497" fmla="*/ 636297 w 834913"/>
                <a:gd name="connsiteY1497" fmla="*/ 979197 h 1285875"/>
                <a:gd name="connsiteX1498" fmla="*/ 634486 w 834913"/>
                <a:gd name="connsiteY1498" fmla="*/ 982215 h 1285875"/>
                <a:gd name="connsiteX1499" fmla="*/ 635693 w 834913"/>
                <a:gd name="connsiteY1499" fmla="*/ 988252 h 1285875"/>
                <a:gd name="connsiteX1500" fmla="*/ 640523 w 834913"/>
                <a:gd name="connsiteY1500" fmla="*/ 990667 h 1285875"/>
                <a:gd name="connsiteX1501" fmla="*/ 642938 w 834913"/>
                <a:gd name="connsiteY1501" fmla="*/ 988252 h 1285875"/>
                <a:gd name="connsiteX1502" fmla="*/ 647163 w 834913"/>
                <a:gd name="connsiteY1502" fmla="*/ 996100 h 1285875"/>
                <a:gd name="connsiteX1503" fmla="*/ 645352 w 834913"/>
                <a:gd name="connsiteY1503" fmla="*/ 1006967 h 1285875"/>
                <a:gd name="connsiteX1504" fmla="*/ 641730 w 834913"/>
                <a:gd name="connsiteY1504" fmla="*/ 1008778 h 1285875"/>
                <a:gd name="connsiteX1505" fmla="*/ 637504 w 834913"/>
                <a:gd name="connsiteY1505" fmla="*/ 1013608 h 1285875"/>
                <a:gd name="connsiteX1506" fmla="*/ 638108 w 834913"/>
                <a:gd name="connsiteY1506" fmla="*/ 1020852 h 1285875"/>
                <a:gd name="connsiteX1507" fmla="*/ 641730 w 834913"/>
                <a:gd name="connsiteY1507" fmla="*/ 1026285 h 1285875"/>
                <a:gd name="connsiteX1508" fmla="*/ 645956 w 834913"/>
                <a:gd name="connsiteY1508" fmla="*/ 1029907 h 1285875"/>
                <a:gd name="connsiteX1509" fmla="*/ 643541 w 834913"/>
                <a:gd name="connsiteY1509" fmla="*/ 1037152 h 1285875"/>
                <a:gd name="connsiteX1510" fmla="*/ 639919 w 834913"/>
                <a:gd name="connsiteY1510" fmla="*/ 1041378 h 1285875"/>
                <a:gd name="connsiteX1511" fmla="*/ 639919 w 834913"/>
                <a:gd name="connsiteY1511" fmla="*/ 1045604 h 1285875"/>
                <a:gd name="connsiteX1512" fmla="*/ 645352 w 834913"/>
                <a:gd name="connsiteY1512" fmla="*/ 1048018 h 1285875"/>
                <a:gd name="connsiteX1513" fmla="*/ 641126 w 834913"/>
                <a:gd name="connsiteY1513" fmla="*/ 1051641 h 1285875"/>
                <a:gd name="connsiteX1514" fmla="*/ 641126 w 834913"/>
                <a:gd name="connsiteY1514" fmla="*/ 1057074 h 1285875"/>
                <a:gd name="connsiteX1515" fmla="*/ 632675 w 834913"/>
                <a:gd name="connsiteY1515" fmla="*/ 1058885 h 1285875"/>
                <a:gd name="connsiteX1516" fmla="*/ 629052 w 834913"/>
                <a:gd name="connsiteY1516" fmla="*/ 1063111 h 1285875"/>
                <a:gd name="connsiteX1517" fmla="*/ 627241 w 834913"/>
                <a:gd name="connsiteY1517" fmla="*/ 1062507 h 1285875"/>
                <a:gd name="connsiteX1518" fmla="*/ 624827 w 834913"/>
                <a:gd name="connsiteY1518" fmla="*/ 1070355 h 1285875"/>
                <a:gd name="connsiteX1519" fmla="*/ 625430 w 834913"/>
                <a:gd name="connsiteY1519" fmla="*/ 1073374 h 1285875"/>
                <a:gd name="connsiteX1520" fmla="*/ 623619 w 834913"/>
                <a:gd name="connsiteY1520" fmla="*/ 1087862 h 1285875"/>
                <a:gd name="connsiteX1521" fmla="*/ 619997 w 834913"/>
                <a:gd name="connsiteY1521" fmla="*/ 1086655 h 1285875"/>
                <a:gd name="connsiteX1522" fmla="*/ 615771 w 834913"/>
                <a:gd name="connsiteY1522" fmla="*/ 1082429 h 1285875"/>
                <a:gd name="connsiteX1523" fmla="*/ 615167 w 834913"/>
                <a:gd name="connsiteY1523" fmla="*/ 1076996 h 1285875"/>
                <a:gd name="connsiteX1524" fmla="*/ 612149 w 834913"/>
                <a:gd name="connsiteY1524" fmla="*/ 1073374 h 1285875"/>
                <a:gd name="connsiteX1525" fmla="*/ 609734 w 834913"/>
                <a:gd name="connsiteY1525" fmla="*/ 1072166 h 1285875"/>
                <a:gd name="connsiteX1526" fmla="*/ 607319 w 834913"/>
                <a:gd name="connsiteY1526" fmla="*/ 1069752 h 1285875"/>
                <a:gd name="connsiteX1527" fmla="*/ 603093 w 834913"/>
                <a:gd name="connsiteY1527" fmla="*/ 1069148 h 1285875"/>
                <a:gd name="connsiteX1528" fmla="*/ 600679 w 834913"/>
                <a:gd name="connsiteY1528" fmla="*/ 1069148 h 1285875"/>
                <a:gd name="connsiteX1529" fmla="*/ 599471 w 834913"/>
                <a:gd name="connsiteY1529" fmla="*/ 1070355 h 1285875"/>
                <a:gd name="connsiteX1530" fmla="*/ 597660 w 834913"/>
                <a:gd name="connsiteY1530" fmla="*/ 1068544 h 1285875"/>
                <a:gd name="connsiteX1531" fmla="*/ 595849 w 834913"/>
                <a:gd name="connsiteY1531" fmla="*/ 1067941 h 1285875"/>
                <a:gd name="connsiteX1532" fmla="*/ 594038 w 834913"/>
                <a:gd name="connsiteY1532" fmla="*/ 1066129 h 1285875"/>
                <a:gd name="connsiteX1533" fmla="*/ 592227 w 834913"/>
                <a:gd name="connsiteY1533" fmla="*/ 1066129 h 1285875"/>
                <a:gd name="connsiteX1534" fmla="*/ 590416 w 834913"/>
                <a:gd name="connsiteY1534" fmla="*/ 1067941 h 1285875"/>
                <a:gd name="connsiteX1535" fmla="*/ 594642 w 834913"/>
                <a:gd name="connsiteY1535" fmla="*/ 1066733 h 1285875"/>
                <a:gd name="connsiteX1536" fmla="*/ 595849 w 834913"/>
                <a:gd name="connsiteY1536" fmla="*/ 1068544 h 1285875"/>
                <a:gd name="connsiteX1537" fmla="*/ 598867 w 834913"/>
                <a:gd name="connsiteY1537" fmla="*/ 1070355 h 1285875"/>
                <a:gd name="connsiteX1538" fmla="*/ 601886 w 834913"/>
                <a:gd name="connsiteY1538" fmla="*/ 1069752 h 1285875"/>
                <a:gd name="connsiteX1539" fmla="*/ 603697 w 834913"/>
                <a:gd name="connsiteY1539" fmla="*/ 1069148 h 1285875"/>
                <a:gd name="connsiteX1540" fmla="*/ 606716 w 834913"/>
                <a:gd name="connsiteY1540" fmla="*/ 1070355 h 1285875"/>
                <a:gd name="connsiteX1541" fmla="*/ 608527 w 834913"/>
                <a:gd name="connsiteY1541" fmla="*/ 1072166 h 1285875"/>
                <a:gd name="connsiteX1542" fmla="*/ 608527 w 834913"/>
                <a:gd name="connsiteY1542" fmla="*/ 1074581 h 1285875"/>
                <a:gd name="connsiteX1543" fmla="*/ 610941 w 834913"/>
                <a:gd name="connsiteY1543" fmla="*/ 1076996 h 1285875"/>
                <a:gd name="connsiteX1544" fmla="*/ 613356 w 834913"/>
                <a:gd name="connsiteY1544" fmla="*/ 1085448 h 1285875"/>
                <a:gd name="connsiteX1545" fmla="*/ 616978 w 834913"/>
                <a:gd name="connsiteY1545" fmla="*/ 1088466 h 1285875"/>
                <a:gd name="connsiteX1546" fmla="*/ 623015 w 834913"/>
                <a:gd name="connsiteY1546" fmla="*/ 1088466 h 1285875"/>
                <a:gd name="connsiteX1547" fmla="*/ 624223 w 834913"/>
                <a:gd name="connsiteY1547" fmla="*/ 1093296 h 1285875"/>
                <a:gd name="connsiteX1548" fmla="*/ 623015 w 834913"/>
                <a:gd name="connsiteY1548" fmla="*/ 1102955 h 1285875"/>
                <a:gd name="connsiteX1549" fmla="*/ 619997 w 834913"/>
                <a:gd name="connsiteY1549" fmla="*/ 1104162 h 1285875"/>
                <a:gd name="connsiteX1550" fmla="*/ 617582 w 834913"/>
                <a:gd name="connsiteY1550" fmla="*/ 1104162 h 1285875"/>
                <a:gd name="connsiteX1551" fmla="*/ 616375 w 834913"/>
                <a:gd name="connsiteY1551" fmla="*/ 1104766 h 1285875"/>
                <a:gd name="connsiteX1552" fmla="*/ 613356 w 834913"/>
                <a:gd name="connsiteY1552" fmla="*/ 1110803 h 1285875"/>
                <a:gd name="connsiteX1553" fmla="*/ 615167 w 834913"/>
                <a:gd name="connsiteY1553" fmla="*/ 1113218 h 1285875"/>
                <a:gd name="connsiteX1554" fmla="*/ 613356 w 834913"/>
                <a:gd name="connsiteY1554" fmla="*/ 1118651 h 1285875"/>
                <a:gd name="connsiteX1555" fmla="*/ 613960 w 834913"/>
                <a:gd name="connsiteY1555" fmla="*/ 1121066 h 1285875"/>
                <a:gd name="connsiteX1556" fmla="*/ 611545 w 834913"/>
                <a:gd name="connsiteY1556" fmla="*/ 1122877 h 1285875"/>
                <a:gd name="connsiteX1557" fmla="*/ 611545 w 834913"/>
                <a:gd name="connsiteY1557" fmla="*/ 1124084 h 1285875"/>
                <a:gd name="connsiteX1558" fmla="*/ 610941 w 834913"/>
                <a:gd name="connsiteY1558" fmla="*/ 1126499 h 1285875"/>
                <a:gd name="connsiteX1559" fmla="*/ 609734 w 834913"/>
                <a:gd name="connsiteY1559" fmla="*/ 1126499 h 1285875"/>
                <a:gd name="connsiteX1560" fmla="*/ 607319 w 834913"/>
                <a:gd name="connsiteY1560" fmla="*/ 1128310 h 1285875"/>
                <a:gd name="connsiteX1561" fmla="*/ 601282 w 834913"/>
                <a:gd name="connsiteY1561" fmla="*/ 1133140 h 1285875"/>
                <a:gd name="connsiteX1562" fmla="*/ 602490 w 834913"/>
                <a:gd name="connsiteY1562" fmla="*/ 1134951 h 1285875"/>
                <a:gd name="connsiteX1563" fmla="*/ 599471 w 834913"/>
                <a:gd name="connsiteY1563" fmla="*/ 1140384 h 1285875"/>
                <a:gd name="connsiteX1564" fmla="*/ 592227 w 834913"/>
                <a:gd name="connsiteY1564" fmla="*/ 1137366 h 1285875"/>
                <a:gd name="connsiteX1565" fmla="*/ 586793 w 834913"/>
                <a:gd name="connsiteY1565" fmla="*/ 1138573 h 1285875"/>
                <a:gd name="connsiteX1566" fmla="*/ 584982 w 834913"/>
                <a:gd name="connsiteY1566" fmla="*/ 1143403 h 1285875"/>
                <a:gd name="connsiteX1567" fmla="*/ 579549 w 834913"/>
                <a:gd name="connsiteY1567" fmla="*/ 1149440 h 1285875"/>
                <a:gd name="connsiteX1568" fmla="*/ 580153 w 834913"/>
                <a:gd name="connsiteY1568" fmla="*/ 1152458 h 1285875"/>
                <a:gd name="connsiteX1569" fmla="*/ 577134 w 834913"/>
                <a:gd name="connsiteY1569" fmla="*/ 1155477 h 1285875"/>
                <a:gd name="connsiteX1570" fmla="*/ 575927 w 834913"/>
                <a:gd name="connsiteY1570" fmla="*/ 1160910 h 1285875"/>
                <a:gd name="connsiteX1571" fmla="*/ 577134 w 834913"/>
                <a:gd name="connsiteY1571" fmla="*/ 1171173 h 1285875"/>
                <a:gd name="connsiteX1572" fmla="*/ 578945 w 834913"/>
                <a:gd name="connsiteY1572" fmla="*/ 1174795 h 1285875"/>
                <a:gd name="connsiteX1573" fmla="*/ 574719 w 834913"/>
                <a:gd name="connsiteY1573" fmla="*/ 1179625 h 1285875"/>
                <a:gd name="connsiteX1574" fmla="*/ 571097 w 834913"/>
                <a:gd name="connsiteY1574" fmla="*/ 1191095 h 1285875"/>
                <a:gd name="connsiteX1575" fmla="*/ 574719 w 834913"/>
                <a:gd name="connsiteY1575" fmla="*/ 1198339 h 1285875"/>
                <a:gd name="connsiteX1576" fmla="*/ 572305 w 834913"/>
                <a:gd name="connsiteY1576" fmla="*/ 1204979 h 1285875"/>
                <a:gd name="connsiteX1577" fmla="*/ 567475 w 834913"/>
                <a:gd name="connsiteY1577" fmla="*/ 1208602 h 1285875"/>
                <a:gd name="connsiteX1578" fmla="*/ 565664 w 834913"/>
                <a:gd name="connsiteY1578" fmla="*/ 1205583 h 1285875"/>
                <a:gd name="connsiteX1579" fmla="*/ 563853 w 834913"/>
                <a:gd name="connsiteY1579" fmla="*/ 1206791 h 1285875"/>
                <a:gd name="connsiteX1580" fmla="*/ 560231 w 834913"/>
                <a:gd name="connsiteY1580" fmla="*/ 1204979 h 1285875"/>
                <a:gd name="connsiteX1581" fmla="*/ 560835 w 834913"/>
                <a:gd name="connsiteY1581" fmla="*/ 1210413 h 1285875"/>
                <a:gd name="connsiteX1582" fmla="*/ 556609 w 834913"/>
                <a:gd name="connsiteY1582" fmla="*/ 1217053 h 1285875"/>
                <a:gd name="connsiteX1583" fmla="*/ 550572 w 834913"/>
                <a:gd name="connsiteY1583" fmla="*/ 1212224 h 1285875"/>
                <a:gd name="connsiteX1584" fmla="*/ 549968 w 834913"/>
                <a:gd name="connsiteY1584" fmla="*/ 1209809 h 1285875"/>
                <a:gd name="connsiteX1585" fmla="*/ 552987 w 834913"/>
                <a:gd name="connsiteY1585" fmla="*/ 1204979 h 1285875"/>
                <a:gd name="connsiteX1586" fmla="*/ 555401 w 834913"/>
                <a:gd name="connsiteY1586" fmla="*/ 1203772 h 1285875"/>
                <a:gd name="connsiteX1587" fmla="*/ 551779 w 834913"/>
                <a:gd name="connsiteY1587" fmla="*/ 1203168 h 1285875"/>
                <a:gd name="connsiteX1588" fmla="*/ 547553 w 834913"/>
                <a:gd name="connsiteY1588" fmla="*/ 1204376 h 1285875"/>
                <a:gd name="connsiteX1589" fmla="*/ 545742 w 834913"/>
                <a:gd name="connsiteY1589" fmla="*/ 1207394 h 1285875"/>
                <a:gd name="connsiteX1590" fmla="*/ 542120 w 834913"/>
                <a:gd name="connsiteY1590" fmla="*/ 1206791 h 1285875"/>
                <a:gd name="connsiteX1591" fmla="*/ 543328 w 834913"/>
                <a:gd name="connsiteY1591" fmla="*/ 1202565 h 1285875"/>
                <a:gd name="connsiteX1592" fmla="*/ 539102 w 834913"/>
                <a:gd name="connsiteY1592" fmla="*/ 1203772 h 1285875"/>
                <a:gd name="connsiteX1593" fmla="*/ 537291 w 834913"/>
                <a:gd name="connsiteY1593" fmla="*/ 1205583 h 1285875"/>
                <a:gd name="connsiteX1594" fmla="*/ 535479 w 834913"/>
                <a:gd name="connsiteY1594" fmla="*/ 1204979 h 1285875"/>
                <a:gd name="connsiteX1595" fmla="*/ 533668 w 834913"/>
                <a:gd name="connsiteY1595" fmla="*/ 1206187 h 1285875"/>
                <a:gd name="connsiteX1596" fmla="*/ 530046 w 834913"/>
                <a:gd name="connsiteY1596" fmla="*/ 1209809 h 1285875"/>
                <a:gd name="connsiteX1597" fmla="*/ 529442 w 834913"/>
                <a:gd name="connsiteY1597" fmla="*/ 1217053 h 1285875"/>
                <a:gd name="connsiteX1598" fmla="*/ 527631 w 834913"/>
                <a:gd name="connsiteY1598" fmla="*/ 1220072 h 1285875"/>
                <a:gd name="connsiteX1599" fmla="*/ 528839 w 834913"/>
                <a:gd name="connsiteY1599" fmla="*/ 1227920 h 1285875"/>
                <a:gd name="connsiteX1600" fmla="*/ 526424 w 834913"/>
                <a:gd name="connsiteY1600" fmla="*/ 1230335 h 1285875"/>
                <a:gd name="connsiteX1601" fmla="*/ 522802 w 834913"/>
                <a:gd name="connsiteY1601" fmla="*/ 1229127 h 1285875"/>
                <a:gd name="connsiteX1602" fmla="*/ 521594 w 834913"/>
                <a:gd name="connsiteY1602" fmla="*/ 1224298 h 1285875"/>
                <a:gd name="connsiteX1603" fmla="*/ 520991 w 834913"/>
                <a:gd name="connsiteY1603" fmla="*/ 1216450 h 1285875"/>
                <a:gd name="connsiteX1604" fmla="*/ 514954 w 834913"/>
                <a:gd name="connsiteY1604" fmla="*/ 1214639 h 1285875"/>
                <a:gd name="connsiteX1605" fmla="*/ 513143 w 834913"/>
                <a:gd name="connsiteY1605" fmla="*/ 1215242 h 1285875"/>
                <a:gd name="connsiteX1606" fmla="*/ 511935 w 834913"/>
                <a:gd name="connsiteY1606" fmla="*/ 1216450 h 1285875"/>
                <a:gd name="connsiteX1607" fmla="*/ 511331 w 834913"/>
                <a:gd name="connsiteY1607" fmla="*/ 1221883 h 1285875"/>
                <a:gd name="connsiteX1608" fmla="*/ 503483 w 834913"/>
                <a:gd name="connsiteY1608" fmla="*/ 1224902 h 1285875"/>
                <a:gd name="connsiteX1609" fmla="*/ 501672 w 834913"/>
                <a:gd name="connsiteY1609" fmla="*/ 1226713 h 1285875"/>
                <a:gd name="connsiteX1610" fmla="*/ 501069 w 834913"/>
                <a:gd name="connsiteY1610" fmla="*/ 1228524 h 1285875"/>
                <a:gd name="connsiteX1611" fmla="*/ 505294 w 834913"/>
                <a:gd name="connsiteY1611" fmla="*/ 1235164 h 1285875"/>
                <a:gd name="connsiteX1612" fmla="*/ 506502 w 834913"/>
                <a:gd name="connsiteY1612" fmla="*/ 1238787 h 1285875"/>
                <a:gd name="connsiteX1613" fmla="*/ 492617 w 834913"/>
                <a:gd name="connsiteY1613" fmla="*/ 1236372 h 1285875"/>
                <a:gd name="connsiteX1614" fmla="*/ 493220 w 834913"/>
                <a:gd name="connsiteY1614" fmla="*/ 1233957 h 1285875"/>
                <a:gd name="connsiteX1615" fmla="*/ 489598 w 834913"/>
                <a:gd name="connsiteY1615" fmla="*/ 1224298 h 1285875"/>
                <a:gd name="connsiteX1616" fmla="*/ 484769 w 834913"/>
                <a:gd name="connsiteY1616" fmla="*/ 1218261 h 1285875"/>
                <a:gd name="connsiteX1617" fmla="*/ 481750 w 834913"/>
                <a:gd name="connsiteY1617" fmla="*/ 1211016 h 1285875"/>
                <a:gd name="connsiteX1618" fmla="*/ 484165 w 834913"/>
                <a:gd name="connsiteY1618" fmla="*/ 1201961 h 1285875"/>
                <a:gd name="connsiteX1619" fmla="*/ 484165 w 834913"/>
                <a:gd name="connsiteY1619" fmla="*/ 1198943 h 1285875"/>
                <a:gd name="connsiteX1620" fmla="*/ 479939 w 834913"/>
                <a:gd name="connsiteY1620" fmla="*/ 1192906 h 1285875"/>
                <a:gd name="connsiteX1621" fmla="*/ 488391 w 834913"/>
                <a:gd name="connsiteY1621" fmla="*/ 1183247 h 1285875"/>
                <a:gd name="connsiteX1622" fmla="*/ 492013 w 834913"/>
                <a:gd name="connsiteY1622" fmla="*/ 1176606 h 1285875"/>
                <a:gd name="connsiteX1623" fmla="*/ 494428 w 834913"/>
                <a:gd name="connsiteY1623" fmla="*/ 1163928 h 1285875"/>
                <a:gd name="connsiteX1624" fmla="*/ 491409 w 834913"/>
                <a:gd name="connsiteY1624" fmla="*/ 1154873 h 1285875"/>
                <a:gd name="connsiteX1625" fmla="*/ 491409 w 834913"/>
                <a:gd name="connsiteY1625" fmla="*/ 1150647 h 1285875"/>
                <a:gd name="connsiteX1626" fmla="*/ 486580 w 834913"/>
                <a:gd name="connsiteY1626" fmla="*/ 1142799 h 1285875"/>
                <a:gd name="connsiteX1627" fmla="*/ 481750 w 834913"/>
                <a:gd name="connsiteY1627" fmla="*/ 1139780 h 1285875"/>
                <a:gd name="connsiteX1628" fmla="*/ 472091 w 834913"/>
                <a:gd name="connsiteY1628" fmla="*/ 1137366 h 1285875"/>
                <a:gd name="connsiteX1629" fmla="*/ 463035 w 834913"/>
                <a:gd name="connsiteY1629" fmla="*/ 1137366 h 1285875"/>
                <a:gd name="connsiteX1630" fmla="*/ 464847 w 834913"/>
                <a:gd name="connsiteY1630" fmla="*/ 1132536 h 1285875"/>
                <a:gd name="connsiteX1631" fmla="*/ 466054 w 834913"/>
                <a:gd name="connsiteY1631" fmla="*/ 1125895 h 1285875"/>
                <a:gd name="connsiteX1632" fmla="*/ 469676 w 834913"/>
                <a:gd name="connsiteY1632" fmla="*/ 1116236 h 1285875"/>
                <a:gd name="connsiteX1633" fmla="*/ 466054 w 834913"/>
                <a:gd name="connsiteY1633" fmla="*/ 1116840 h 1285875"/>
                <a:gd name="connsiteX1634" fmla="*/ 464243 w 834913"/>
                <a:gd name="connsiteY1634" fmla="*/ 1121066 h 1285875"/>
                <a:gd name="connsiteX1635" fmla="*/ 463639 w 834913"/>
                <a:gd name="connsiteY1635" fmla="*/ 1127706 h 1285875"/>
                <a:gd name="connsiteX1636" fmla="*/ 458206 w 834913"/>
                <a:gd name="connsiteY1636" fmla="*/ 1134951 h 1285875"/>
                <a:gd name="connsiteX1637" fmla="*/ 453376 w 834913"/>
                <a:gd name="connsiteY1637" fmla="*/ 1134951 h 1285875"/>
                <a:gd name="connsiteX1638" fmla="*/ 444925 w 834913"/>
                <a:gd name="connsiteY1638" fmla="*/ 1129517 h 1285875"/>
                <a:gd name="connsiteX1639" fmla="*/ 439492 w 834913"/>
                <a:gd name="connsiteY1639" fmla="*/ 1121669 h 1285875"/>
                <a:gd name="connsiteX1640" fmla="*/ 439492 w 834913"/>
                <a:gd name="connsiteY1640" fmla="*/ 1106577 h 1285875"/>
                <a:gd name="connsiteX1641" fmla="*/ 437680 w 834913"/>
                <a:gd name="connsiteY1641" fmla="*/ 1095107 h 1285875"/>
                <a:gd name="connsiteX1642" fmla="*/ 433455 w 834913"/>
                <a:gd name="connsiteY1642" fmla="*/ 1094503 h 1285875"/>
                <a:gd name="connsiteX1643" fmla="*/ 436473 w 834913"/>
                <a:gd name="connsiteY1643" fmla="*/ 1102955 h 1285875"/>
                <a:gd name="connsiteX1644" fmla="*/ 436473 w 834913"/>
                <a:gd name="connsiteY1644" fmla="*/ 1112010 h 1285875"/>
                <a:gd name="connsiteX1645" fmla="*/ 434058 w 834913"/>
                <a:gd name="connsiteY1645" fmla="*/ 1114425 h 1285875"/>
                <a:gd name="connsiteX1646" fmla="*/ 435266 w 834913"/>
                <a:gd name="connsiteY1646" fmla="*/ 1124688 h 1285875"/>
                <a:gd name="connsiteX1647" fmla="*/ 441906 w 834913"/>
                <a:gd name="connsiteY1647" fmla="*/ 1131329 h 1285875"/>
                <a:gd name="connsiteX1648" fmla="*/ 446132 w 834913"/>
                <a:gd name="connsiteY1648" fmla="*/ 1137366 h 1285875"/>
                <a:gd name="connsiteX1649" fmla="*/ 452773 w 834913"/>
                <a:gd name="connsiteY1649" fmla="*/ 1139780 h 1285875"/>
                <a:gd name="connsiteX1650" fmla="*/ 455187 w 834913"/>
                <a:gd name="connsiteY1650" fmla="*/ 1137366 h 1285875"/>
                <a:gd name="connsiteX1651" fmla="*/ 461224 w 834913"/>
                <a:gd name="connsiteY1651" fmla="*/ 1142195 h 1285875"/>
                <a:gd name="connsiteX1652" fmla="*/ 469676 w 834913"/>
                <a:gd name="connsiteY1652" fmla="*/ 1141591 h 1285875"/>
                <a:gd name="connsiteX1653" fmla="*/ 475713 w 834913"/>
                <a:gd name="connsiteY1653" fmla="*/ 1142799 h 1285875"/>
                <a:gd name="connsiteX1654" fmla="*/ 478128 w 834913"/>
                <a:gd name="connsiteY1654" fmla="*/ 1147025 h 1285875"/>
                <a:gd name="connsiteX1655" fmla="*/ 487787 w 834913"/>
                <a:gd name="connsiteY1655" fmla="*/ 1159702 h 1285875"/>
                <a:gd name="connsiteX1656" fmla="*/ 482354 w 834913"/>
                <a:gd name="connsiteY1656" fmla="*/ 1167551 h 1285875"/>
                <a:gd name="connsiteX1657" fmla="*/ 465450 w 834913"/>
                <a:gd name="connsiteY1657" fmla="*/ 1179625 h 1285875"/>
                <a:gd name="connsiteX1658" fmla="*/ 460621 w 834913"/>
                <a:gd name="connsiteY1658" fmla="*/ 1181436 h 1285875"/>
                <a:gd name="connsiteX1659" fmla="*/ 453376 w 834913"/>
                <a:gd name="connsiteY1659" fmla="*/ 1173588 h 1285875"/>
                <a:gd name="connsiteX1660" fmla="*/ 453980 w 834913"/>
                <a:gd name="connsiteY1660" fmla="*/ 1168758 h 1285875"/>
                <a:gd name="connsiteX1661" fmla="*/ 450358 w 834913"/>
                <a:gd name="connsiteY1661" fmla="*/ 1168758 h 1285875"/>
                <a:gd name="connsiteX1662" fmla="*/ 451565 w 834913"/>
                <a:gd name="connsiteY1662" fmla="*/ 1175399 h 1285875"/>
                <a:gd name="connsiteX1663" fmla="*/ 458810 w 834913"/>
                <a:gd name="connsiteY1663" fmla="*/ 1181436 h 1285875"/>
                <a:gd name="connsiteX1664" fmla="*/ 455187 w 834913"/>
                <a:gd name="connsiteY1664" fmla="*/ 1188076 h 1285875"/>
                <a:gd name="connsiteX1665" fmla="*/ 448547 w 834913"/>
                <a:gd name="connsiteY1665" fmla="*/ 1205583 h 1285875"/>
                <a:gd name="connsiteX1666" fmla="*/ 443717 w 834913"/>
                <a:gd name="connsiteY1666" fmla="*/ 1215846 h 1285875"/>
                <a:gd name="connsiteX1667" fmla="*/ 435266 w 834913"/>
                <a:gd name="connsiteY1667" fmla="*/ 1224298 h 1285875"/>
                <a:gd name="connsiteX1668" fmla="*/ 432851 w 834913"/>
                <a:gd name="connsiteY1668" fmla="*/ 1228524 h 1285875"/>
                <a:gd name="connsiteX1669" fmla="*/ 426210 w 834913"/>
                <a:gd name="connsiteY1669" fmla="*/ 1232146 h 1285875"/>
                <a:gd name="connsiteX1670" fmla="*/ 412929 w 834913"/>
                <a:gd name="connsiteY1670" fmla="*/ 1243013 h 1285875"/>
                <a:gd name="connsiteX1671" fmla="*/ 408703 w 834913"/>
                <a:gd name="connsiteY1671" fmla="*/ 1249653 h 1285875"/>
                <a:gd name="connsiteX1672" fmla="*/ 404477 w 834913"/>
                <a:gd name="connsiteY1672" fmla="*/ 1252068 h 1285875"/>
                <a:gd name="connsiteX1673" fmla="*/ 397233 w 834913"/>
                <a:gd name="connsiteY1673" fmla="*/ 1251464 h 1285875"/>
                <a:gd name="connsiteX1674" fmla="*/ 394214 w 834913"/>
                <a:gd name="connsiteY1674" fmla="*/ 1255690 h 1285875"/>
                <a:gd name="connsiteX1675" fmla="*/ 381536 w 834913"/>
                <a:gd name="connsiteY1675" fmla="*/ 1261124 h 1285875"/>
                <a:gd name="connsiteX1676" fmla="*/ 357388 w 834913"/>
                <a:gd name="connsiteY1676" fmla="*/ 1265953 h 1285875"/>
                <a:gd name="connsiteX1677" fmla="*/ 341089 w 834913"/>
                <a:gd name="connsiteY1677" fmla="*/ 1270783 h 1285875"/>
                <a:gd name="connsiteX1678" fmla="*/ 341089 w 834913"/>
                <a:gd name="connsiteY1678" fmla="*/ 1270179 h 1285875"/>
                <a:gd name="connsiteX1679" fmla="*/ 341089 w 834913"/>
                <a:gd name="connsiteY1679" fmla="*/ 1267161 h 1285875"/>
                <a:gd name="connsiteX1680" fmla="*/ 336863 w 834913"/>
                <a:gd name="connsiteY1680" fmla="*/ 1262935 h 1285875"/>
                <a:gd name="connsiteX1681" fmla="*/ 336863 w 834913"/>
                <a:gd name="connsiteY1681" fmla="*/ 1260520 h 1285875"/>
                <a:gd name="connsiteX1682" fmla="*/ 338070 w 834913"/>
                <a:gd name="connsiteY1682" fmla="*/ 1255690 h 1285875"/>
                <a:gd name="connsiteX1683" fmla="*/ 338070 w 834913"/>
                <a:gd name="connsiteY1683" fmla="*/ 1252068 h 1285875"/>
                <a:gd name="connsiteX1684" fmla="*/ 338674 w 834913"/>
                <a:gd name="connsiteY1684" fmla="*/ 1250861 h 1285875"/>
                <a:gd name="connsiteX1685" fmla="*/ 337467 w 834913"/>
                <a:gd name="connsiteY1685" fmla="*/ 1247238 h 1285875"/>
                <a:gd name="connsiteX1686" fmla="*/ 338070 w 834913"/>
                <a:gd name="connsiteY1686" fmla="*/ 1245427 h 1285875"/>
                <a:gd name="connsiteX1687" fmla="*/ 337467 w 834913"/>
                <a:gd name="connsiteY1687" fmla="*/ 1244824 h 1285875"/>
                <a:gd name="connsiteX1688" fmla="*/ 333241 w 834913"/>
                <a:gd name="connsiteY1688" fmla="*/ 1243616 h 1285875"/>
                <a:gd name="connsiteX1689" fmla="*/ 335052 w 834913"/>
                <a:gd name="connsiteY1689" fmla="*/ 1243013 h 1285875"/>
                <a:gd name="connsiteX1690" fmla="*/ 333241 w 834913"/>
                <a:gd name="connsiteY1690" fmla="*/ 1241201 h 1285875"/>
                <a:gd name="connsiteX1691" fmla="*/ 333241 w 834913"/>
                <a:gd name="connsiteY1691" fmla="*/ 1237579 h 1285875"/>
                <a:gd name="connsiteX1692" fmla="*/ 332637 w 834913"/>
                <a:gd name="connsiteY1692" fmla="*/ 1236372 h 1285875"/>
                <a:gd name="connsiteX1693" fmla="*/ 329619 w 834913"/>
                <a:gd name="connsiteY1693" fmla="*/ 1236372 h 1285875"/>
                <a:gd name="connsiteX1694" fmla="*/ 322978 w 834913"/>
                <a:gd name="connsiteY1694" fmla="*/ 1235768 h 1285875"/>
                <a:gd name="connsiteX1695" fmla="*/ 320563 w 834913"/>
                <a:gd name="connsiteY1695" fmla="*/ 1235164 h 1285875"/>
                <a:gd name="connsiteX1696" fmla="*/ 318148 w 834913"/>
                <a:gd name="connsiteY1696" fmla="*/ 1235768 h 1285875"/>
                <a:gd name="connsiteX1697" fmla="*/ 315130 w 834913"/>
                <a:gd name="connsiteY1697" fmla="*/ 1233353 h 1285875"/>
                <a:gd name="connsiteX1698" fmla="*/ 312111 w 834913"/>
                <a:gd name="connsiteY1698" fmla="*/ 1232146 h 1285875"/>
                <a:gd name="connsiteX1699" fmla="*/ 311508 w 834913"/>
                <a:gd name="connsiteY1699" fmla="*/ 1233353 h 1285875"/>
                <a:gd name="connsiteX1700" fmla="*/ 310300 w 834913"/>
                <a:gd name="connsiteY1700" fmla="*/ 1231542 h 1285875"/>
                <a:gd name="connsiteX1701" fmla="*/ 309093 w 834913"/>
                <a:gd name="connsiteY1701" fmla="*/ 1231542 h 1285875"/>
                <a:gd name="connsiteX1702" fmla="*/ 308489 w 834913"/>
                <a:gd name="connsiteY1702" fmla="*/ 1231542 h 1285875"/>
                <a:gd name="connsiteX1703" fmla="*/ 307282 w 834913"/>
                <a:gd name="connsiteY1703" fmla="*/ 1230939 h 1285875"/>
                <a:gd name="connsiteX1704" fmla="*/ 304867 w 834913"/>
                <a:gd name="connsiteY1704" fmla="*/ 1229731 h 1285875"/>
                <a:gd name="connsiteX1705" fmla="*/ 303056 w 834913"/>
                <a:gd name="connsiteY1705" fmla="*/ 1229731 h 1285875"/>
                <a:gd name="connsiteX1706" fmla="*/ 302452 w 834913"/>
                <a:gd name="connsiteY1706" fmla="*/ 1227920 h 1285875"/>
                <a:gd name="connsiteX1707" fmla="*/ 299434 w 834913"/>
                <a:gd name="connsiteY1707" fmla="*/ 1228524 h 1285875"/>
                <a:gd name="connsiteX1708" fmla="*/ 298226 w 834913"/>
                <a:gd name="connsiteY1708" fmla="*/ 1227920 h 1285875"/>
                <a:gd name="connsiteX1709" fmla="*/ 298226 w 834913"/>
                <a:gd name="connsiteY1709" fmla="*/ 1227316 h 1285875"/>
                <a:gd name="connsiteX1710" fmla="*/ 295812 w 834913"/>
                <a:gd name="connsiteY1710" fmla="*/ 1225505 h 1285875"/>
                <a:gd name="connsiteX1711" fmla="*/ 297019 w 834913"/>
                <a:gd name="connsiteY1711" fmla="*/ 1224298 h 1285875"/>
                <a:gd name="connsiteX1712" fmla="*/ 295812 w 834913"/>
                <a:gd name="connsiteY1712" fmla="*/ 1221279 h 1285875"/>
                <a:gd name="connsiteX1713" fmla="*/ 294604 w 834913"/>
                <a:gd name="connsiteY1713" fmla="*/ 1218865 h 1285875"/>
                <a:gd name="connsiteX1714" fmla="*/ 292189 w 834913"/>
                <a:gd name="connsiteY1714" fmla="*/ 1215846 h 1285875"/>
                <a:gd name="connsiteX1715" fmla="*/ 293397 w 834913"/>
                <a:gd name="connsiteY1715" fmla="*/ 1214035 h 1285875"/>
                <a:gd name="connsiteX1716" fmla="*/ 290378 w 834913"/>
                <a:gd name="connsiteY1716" fmla="*/ 1207394 h 1285875"/>
                <a:gd name="connsiteX1717" fmla="*/ 294000 w 834913"/>
                <a:gd name="connsiteY1717" fmla="*/ 1202565 h 1285875"/>
                <a:gd name="connsiteX1718" fmla="*/ 290378 w 834913"/>
                <a:gd name="connsiteY1718" fmla="*/ 1198943 h 1285875"/>
                <a:gd name="connsiteX1719" fmla="*/ 289775 w 834913"/>
                <a:gd name="connsiteY1719" fmla="*/ 1197132 h 1285875"/>
                <a:gd name="connsiteX1720" fmla="*/ 290378 w 834913"/>
                <a:gd name="connsiteY1720" fmla="*/ 1194113 h 1285875"/>
                <a:gd name="connsiteX1721" fmla="*/ 287963 w 834913"/>
                <a:gd name="connsiteY1721" fmla="*/ 1194113 h 1285875"/>
                <a:gd name="connsiteX1722" fmla="*/ 287360 w 834913"/>
                <a:gd name="connsiteY1722" fmla="*/ 1194717 h 1285875"/>
                <a:gd name="connsiteX1723" fmla="*/ 283738 w 834913"/>
                <a:gd name="connsiteY1723" fmla="*/ 1194113 h 1285875"/>
                <a:gd name="connsiteX1724" fmla="*/ 277701 w 834913"/>
                <a:gd name="connsiteY1724" fmla="*/ 1191698 h 1285875"/>
                <a:gd name="connsiteX1725" fmla="*/ 276493 w 834913"/>
                <a:gd name="connsiteY1725" fmla="*/ 1189887 h 1285875"/>
                <a:gd name="connsiteX1726" fmla="*/ 274682 w 834913"/>
                <a:gd name="connsiteY1726" fmla="*/ 1195320 h 1285875"/>
                <a:gd name="connsiteX1727" fmla="*/ 274682 w 834913"/>
                <a:gd name="connsiteY1727" fmla="*/ 1199546 h 1285875"/>
                <a:gd name="connsiteX1728" fmla="*/ 272871 w 834913"/>
                <a:gd name="connsiteY1728" fmla="*/ 1200150 h 1285875"/>
                <a:gd name="connsiteX1729" fmla="*/ 268645 w 834913"/>
                <a:gd name="connsiteY1729" fmla="*/ 1202565 h 1285875"/>
                <a:gd name="connsiteX1730" fmla="*/ 265627 w 834913"/>
                <a:gd name="connsiteY1730" fmla="*/ 1201357 h 1285875"/>
                <a:gd name="connsiteX1731" fmla="*/ 264419 w 834913"/>
                <a:gd name="connsiteY1731" fmla="*/ 1202565 h 1285875"/>
                <a:gd name="connsiteX1732" fmla="*/ 263212 w 834913"/>
                <a:gd name="connsiteY1732" fmla="*/ 1202565 h 1285875"/>
                <a:gd name="connsiteX1733" fmla="*/ 260797 w 834913"/>
                <a:gd name="connsiteY1733" fmla="*/ 1206791 h 1285875"/>
                <a:gd name="connsiteX1734" fmla="*/ 260193 w 834913"/>
                <a:gd name="connsiteY1734" fmla="*/ 1207394 h 1285875"/>
                <a:gd name="connsiteX1735" fmla="*/ 260193 w 834913"/>
                <a:gd name="connsiteY1735" fmla="*/ 1207998 h 1285875"/>
                <a:gd name="connsiteX1736" fmla="*/ 261401 w 834913"/>
                <a:gd name="connsiteY1736" fmla="*/ 1209205 h 1285875"/>
                <a:gd name="connsiteX1737" fmla="*/ 261401 w 834913"/>
                <a:gd name="connsiteY1737" fmla="*/ 1210413 h 1285875"/>
                <a:gd name="connsiteX1738" fmla="*/ 261401 w 834913"/>
                <a:gd name="connsiteY1738" fmla="*/ 1215242 h 1285875"/>
                <a:gd name="connsiteX1739" fmla="*/ 257778 w 834913"/>
                <a:gd name="connsiteY1739" fmla="*/ 1215242 h 1285875"/>
                <a:gd name="connsiteX1740" fmla="*/ 248119 w 834913"/>
                <a:gd name="connsiteY1740" fmla="*/ 1214035 h 1285875"/>
                <a:gd name="connsiteX1741" fmla="*/ 245704 w 834913"/>
                <a:gd name="connsiteY1741" fmla="*/ 1209809 h 1285875"/>
                <a:gd name="connsiteX1742" fmla="*/ 241479 w 834913"/>
                <a:gd name="connsiteY1742" fmla="*/ 1204979 h 1285875"/>
                <a:gd name="connsiteX1743" fmla="*/ 242686 w 834913"/>
                <a:gd name="connsiteY1743" fmla="*/ 1197132 h 1285875"/>
                <a:gd name="connsiteX1744" fmla="*/ 248723 w 834913"/>
                <a:gd name="connsiteY1744" fmla="*/ 1186869 h 1285875"/>
                <a:gd name="connsiteX1745" fmla="*/ 246308 w 834913"/>
                <a:gd name="connsiteY1745" fmla="*/ 1181436 h 1285875"/>
                <a:gd name="connsiteX1746" fmla="*/ 246912 w 834913"/>
                <a:gd name="connsiteY1746" fmla="*/ 1177813 h 1285875"/>
                <a:gd name="connsiteX1747" fmla="*/ 245704 w 834913"/>
                <a:gd name="connsiteY1747" fmla="*/ 1174795 h 1285875"/>
                <a:gd name="connsiteX1748" fmla="*/ 240875 w 834913"/>
                <a:gd name="connsiteY1748" fmla="*/ 1174191 h 1285875"/>
                <a:gd name="connsiteX1749" fmla="*/ 233027 w 834913"/>
                <a:gd name="connsiteY1749" fmla="*/ 1165739 h 1285875"/>
                <a:gd name="connsiteX1750" fmla="*/ 222764 w 834913"/>
                <a:gd name="connsiteY1750" fmla="*/ 1165136 h 1285875"/>
                <a:gd name="connsiteX1751" fmla="*/ 210690 w 834913"/>
                <a:gd name="connsiteY1751" fmla="*/ 1162117 h 1285875"/>
                <a:gd name="connsiteX1752" fmla="*/ 207068 w 834913"/>
                <a:gd name="connsiteY1752" fmla="*/ 1162721 h 1285875"/>
                <a:gd name="connsiteX1753" fmla="*/ 205257 w 834913"/>
                <a:gd name="connsiteY1753" fmla="*/ 1159099 h 1285875"/>
                <a:gd name="connsiteX1754" fmla="*/ 201635 w 834913"/>
                <a:gd name="connsiteY1754" fmla="*/ 1158495 h 1285875"/>
                <a:gd name="connsiteX1755" fmla="*/ 200427 w 834913"/>
                <a:gd name="connsiteY1755" fmla="*/ 1151854 h 1285875"/>
                <a:gd name="connsiteX1756" fmla="*/ 198616 w 834913"/>
                <a:gd name="connsiteY1756" fmla="*/ 1150043 h 1285875"/>
                <a:gd name="connsiteX1757" fmla="*/ 190768 w 834913"/>
                <a:gd name="connsiteY1757" fmla="*/ 1151854 h 1285875"/>
                <a:gd name="connsiteX1758" fmla="*/ 182920 w 834913"/>
                <a:gd name="connsiteY1758" fmla="*/ 1152458 h 1285875"/>
                <a:gd name="connsiteX1759" fmla="*/ 182920 w 834913"/>
                <a:gd name="connsiteY1759" fmla="*/ 1144610 h 1285875"/>
                <a:gd name="connsiteX1760" fmla="*/ 184731 w 834913"/>
                <a:gd name="connsiteY1760" fmla="*/ 1136158 h 1285875"/>
                <a:gd name="connsiteX1761" fmla="*/ 189561 w 834913"/>
                <a:gd name="connsiteY1761" fmla="*/ 1137969 h 1285875"/>
                <a:gd name="connsiteX1762" fmla="*/ 198616 w 834913"/>
                <a:gd name="connsiteY1762" fmla="*/ 1135554 h 1285875"/>
                <a:gd name="connsiteX1763" fmla="*/ 202842 w 834913"/>
                <a:gd name="connsiteY1763" fmla="*/ 1131329 h 1285875"/>
                <a:gd name="connsiteX1764" fmla="*/ 199824 w 834913"/>
                <a:gd name="connsiteY1764" fmla="*/ 1128310 h 1285875"/>
                <a:gd name="connsiteX1765" fmla="*/ 204653 w 834913"/>
                <a:gd name="connsiteY1765" fmla="*/ 1125895 h 1285875"/>
                <a:gd name="connsiteX1766" fmla="*/ 210690 w 834913"/>
                <a:gd name="connsiteY1766" fmla="*/ 1126499 h 1285875"/>
                <a:gd name="connsiteX1767" fmla="*/ 218538 w 834913"/>
                <a:gd name="connsiteY1767" fmla="*/ 1128310 h 1285875"/>
                <a:gd name="connsiteX1768" fmla="*/ 219142 w 834913"/>
                <a:gd name="connsiteY1768" fmla="*/ 1121669 h 1285875"/>
                <a:gd name="connsiteX1769" fmla="*/ 215520 w 834913"/>
                <a:gd name="connsiteY1769" fmla="*/ 1117443 h 1285875"/>
                <a:gd name="connsiteX1770" fmla="*/ 206464 w 834913"/>
                <a:gd name="connsiteY1770" fmla="*/ 1112010 h 1285875"/>
                <a:gd name="connsiteX1771" fmla="*/ 206464 w 834913"/>
                <a:gd name="connsiteY1771" fmla="*/ 1108388 h 1285875"/>
                <a:gd name="connsiteX1772" fmla="*/ 208879 w 834913"/>
                <a:gd name="connsiteY1772" fmla="*/ 1101747 h 1285875"/>
                <a:gd name="connsiteX1773" fmla="*/ 209483 w 834913"/>
                <a:gd name="connsiteY1773" fmla="*/ 1095710 h 1285875"/>
                <a:gd name="connsiteX1774" fmla="*/ 201635 w 834913"/>
                <a:gd name="connsiteY1774" fmla="*/ 1091484 h 1285875"/>
                <a:gd name="connsiteX1775" fmla="*/ 193183 w 834913"/>
                <a:gd name="connsiteY1775" fmla="*/ 1090277 h 1285875"/>
                <a:gd name="connsiteX1776" fmla="*/ 189561 w 834913"/>
                <a:gd name="connsiteY1776" fmla="*/ 1079411 h 1285875"/>
                <a:gd name="connsiteX1777" fmla="*/ 190768 w 834913"/>
                <a:gd name="connsiteY1777" fmla="*/ 1076996 h 1285875"/>
                <a:gd name="connsiteX1778" fmla="*/ 198616 w 834913"/>
                <a:gd name="connsiteY1778" fmla="*/ 1078203 h 1285875"/>
                <a:gd name="connsiteX1779" fmla="*/ 198616 w 834913"/>
                <a:gd name="connsiteY1779" fmla="*/ 1068544 h 1285875"/>
                <a:gd name="connsiteX1780" fmla="*/ 197409 w 834913"/>
                <a:gd name="connsiteY1780" fmla="*/ 1063111 h 1285875"/>
                <a:gd name="connsiteX1781" fmla="*/ 193183 w 834913"/>
                <a:gd name="connsiteY1781" fmla="*/ 1061300 h 1285875"/>
                <a:gd name="connsiteX1782" fmla="*/ 191372 w 834913"/>
                <a:gd name="connsiteY1782" fmla="*/ 1056470 h 1285875"/>
                <a:gd name="connsiteX1783" fmla="*/ 181109 w 834913"/>
                <a:gd name="connsiteY1783" fmla="*/ 1054659 h 1285875"/>
                <a:gd name="connsiteX1784" fmla="*/ 174468 w 834913"/>
                <a:gd name="connsiteY1784" fmla="*/ 1056470 h 1285875"/>
                <a:gd name="connsiteX1785" fmla="*/ 170242 w 834913"/>
                <a:gd name="connsiteY1785" fmla="*/ 1055867 h 1285875"/>
                <a:gd name="connsiteX1786" fmla="*/ 169035 w 834913"/>
                <a:gd name="connsiteY1786" fmla="*/ 1052244 h 1285875"/>
                <a:gd name="connsiteX1787" fmla="*/ 166620 w 834913"/>
                <a:gd name="connsiteY1787" fmla="*/ 1051037 h 1285875"/>
                <a:gd name="connsiteX1788" fmla="*/ 167224 w 834913"/>
                <a:gd name="connsiteY1788" fmla="*/ 1038359 h 1285875"/>
                <a:gd name="connsiteX1789" fmla="*/ 162998 w 834913"/>
                <a:gd name="connsiteY1789" fmla="*/ 1034133 h 1285875"/>
                <a:gd name="connsiteX1790" fmla="*/ 155150 w 834913"/>
                <a:gd name="connsiteY1790" fmla="*/ 1030511 h 1285875"/>
                <a:gd name="connsiteX1791" fmla="*/ 149113 w 834913"/>
                <a:gd name="connsiteY1791" fmla="*/ 1025682 h 1285875"/>
                <a:gd name="connsiteX1792" fmla="*/ 134624 w 834913"/>
                <a:gd name="connsiteY1792" fmla="*/ 1023267 h 1285875"/>
                <a:gd name="connsiteX1793" fmla="*/ 129191 w 834913"/>
                <a:gd name="connsiteY1793" fmla="*/ 1014815 h 1285875"/>
                <a:gd name="connsiteX1794" fmla="*/ 121343 w 834913"/>
                <a:gd name="connsiteY1794" fmla="*/ 1011193 h 1285875"/>
                <a:gd name="connsiteX1795" fmla="*/ 122550 w 834913"/>
                <a:gd name="connsiteY1795" fmla="*/ 1003948 h 1285875"/>
                <a:gd name="connsiteX1796" fmla="*/ 124965 w 834913"/>
                <a:gd name="connsiteY1796" fmla="*/ 999119 h 1285875"/>
                <a:gd name="connsiteX1797" fmla="*/ 124965 w 834913"/>
                <a:gd name="connsiteY1797" fmla="*/ 992478 h 1285875"/>
                <a:gd name="connsiteX1798" fmla="*/ 127984 w 834913"/>
                <a:gd name="connsiteY1798" fmla="*/ 992478 h 1285875"/>
                <a:gd name="connsiteX1799" fmla="*/ 128587 w 834913"/>
                <a:gd name="connsiteY1799" fmla="*/ 987045 h 1285875"/>
                <a:gd name="connsiteX1800" fmla="*/ 131002 w 834913"/>
                <a:gd name="connsiteY1800" fmla="*/ 984026 h 1285875"/>
                <a:gd name="connsiteX1801" fmla="*/ 124965 w 834913"/>
                <a:gd name="connsiteY1801" fmla="*/ 979800 h 1285875"/>
                <a:gd name="connsiteX1802" fmla="*/ 125569 w 834913"/>
                <a:gd name="connsiteY1802" fmla="*/ 977386 h 1285875"/>
                <a:gd name="connsiteX1803" fmla="*/ 130398 w 834913"/>
                <a:gd name="connsiteY1803" fmla="*/ 976178 h 1285875"/>
                <a:gd name="connsiteX1804" fmla="*/ 132813 w 834913"/>
                <a:gd name="connsiteY1804" fmla="*/ 973160 h 1285875"/>
                <a:gd name="connsiteX1805" fmla="*/ 135832 w 834913"/>
                <a:gd name="connsiteY1805" fmla="*/ 975575 h 1285875"/>
                <a:gd name="connsiteX1806" fmla="*/ 138246 w 834913"/>
                <a:gd name="connsiteY1806" fmla="*/ 972556 h 1285875"/>
                <a:gd name="connsiteX1807" fmla="*/ 142472 w 834913"/>
                <a:gd name="connsiteY1807" fmla="*/ 973764 h 1285875"/>
                <a:gd name="connsiteX1808" fmla="*/ 146698 w 834913"/>
                <a:gd name="connsiteY1808" fmla="*/ 969538 h 1285875"/>
                <a:gd name="connsiteX1809" fmla="*/ 146094 w 834913"/>
                <a:gd name="connsiteY1809" fmla="*/ 965312 h 1285875"/>
                <a:gd name="connsiteX1810" fmla="*/ 141265 w 834913"/>
                <a:gd name="connsiteY1810" fmla="*/ 968330 h 1285875"/>
                <a:gd name="connsiteX1811" fmla="*/ 138246 w 834913"/>
                <a:gd name="connsiteY1811" fmla="*/ 963501 h 1285875"/>
                <a:gd name="connsiteX1812" fmla="*/ 131002 w 834913"/>
                <a:gd name="connsiteY1812" fmla="*/ 964105 h 1285875"/>
                <a:gd name="connsiteX1813" fmla="*/ 121343 w 834913"/>
                <a:gd name="connsiteY1813" fmla="*/ 962293 h 1285875"/>
                <a:gd name="connsiteX1814" fmla="*/ 116513 w 834913"/>
                <a:gd name="connsiteY1814" fmla="*/ 966519 h 1285875"/>
                <a:gd name="connsiteX1815" fmla="*/ 114099 w 834913"/>
                <a:gd name="connsiteY1815" fmla="*/ 962897 h 1285875"/>
                <a:gd name="connsiteX1816" fmla="*/ 109873 w 834913"/>
                <a:gd name="connsiteY1816" fmla="*/ 961690 h 1285875"/>
                <a:gd name="connsiteX1817" fmla="*/ 104440 w 834913"/>
                <a:gd name="connsiteY1817" fmla="*/ 963501 h 1285875"/>
                <a:gd name="connsiteX1818" fmla="*/ 93573 w 834913"/>
                <a:gd name="connsiteY1818" fmla="*/ 958671 h 1285875"/>
                <a:gd name="connsiteX1819" fmla="*/ 89347 w 834913"/>
                <a:gd name="connsiteY1819" fmla="*/ 962293 h 1285875"/>
                <a:gd name="connsiteX1820" fmla="*/ 79688 w 834913"/>
                <a:gd name="connsiteY1820" fmla="*/ 962897 h 1285875"/>
                <a:gd name="connsiteX1821" fmla="*/ 77273 w 834913"/>
                <a:gd name="connsiteY1821" fmla="*/ 957464 h 1285875"/>
                <a:gd name="connsiteX1822" fmla="*/ 71840 w 834913"/>
                <a:gd name="connsiteY1822" fmla="*/ 958068 h 1285875"/>
                <a:gd name="connsiteX1823" fmla="*/ 68821 w 834913"/>
                <a:gd name="connsiteY1823" fmla="*/ 952031 h 1285875"/>
                <a:gd name="connsiteX1824" fmla="*/ 63388 w 834913"/>
                <a:gd name="connsiteY1824" fmla="*/ 947201 h 1285875"/>
                <a:gd name="connsiteX1825" fmla="*/ 63992 w 834913"/>
                <a:gd name="connsiteY1825" fmla="*/ 942975 h 1285875"/>
                <a:gd name="connsiteX1826" fmla="*/ 59766 w 834913"/>
                <a:gd name="connsiteY1826" fmla="*/ 939957 h 1285875"/>
                <a:gd name="connsiteX1827" fmla="*/ 54333 w 834913"/>
                <a:gd name="connsiteY1827" fmla="*/ 940560 h 1285875"/>
                <a:gd name="connsiteX1828" fmla="*/ 44673 w 834913"/>
                <a:gd name="connsiteY1828" fmla="*/ 935731 h 1285875"/>
                <a:gd name="connsiteX1829" fmla="*/ 45881 w 834913"/>
                <a:gd name="connsiteY1829" fmla="*/ 932109 h 1285875"/>
                <a:gd name="connsiteX1830" fmla="*/ 43466 w 834913"/>
                <a:gd name="connsiteY1830" fmla="*/ 929090 h 1285875"/>
                <a:gd name="connsiteX1831" fmla="*/ 31996 w 834913"/>
                <a:gd name="connsiteY1831" fmla="*/ 928486 h 1285875"/>
                <a:gd name="connsiteX1832" fmla="*/ 25959 w 834913"/>
                <a:gd name="connsiteY1832" fmla="*/ 930297 h 1285875"/>
                <a:gd name="connsiteX1833" fmla="*/ 24148 w 834913"/>
                <a:gd name="connsiteY1833" fmla="*/ 932109 h 1285875"/>
                <a:gd name="connsiteX1834" fmla="*/ 18111 w 834913"/>
                <a:gd name="connsiteY1834" fmla="*/ 932109 h 1285875"/>
                <a:gd name="connsiteX1835" fmla="*/ 15092 w 834913"/>
                <a:gd name="connsiteY1835" fmla="*/ 927883 h 1285875"/>
                <a:gd name="connsiteX1836" fmla="*/ 10263 w 834913"/>
                <a:gd name="connsiteY1836" fmla="*/ 925468 h 1285875"/>
                <a:gd name="connsiteX1837" fmla="*/ 10263 w 834913"/>
                <a:gd name="connsiteY1837" fmla="*/ 922449 h 1285875"/>
                <a:gd name="connsiteX1838" fmla="*/ 6037 w 834913"/>
                <a:gd name="connsiteY1838" fmla="*/ 917620 h 1285875"/>
                <a:gd name="connsiteX1839" fmla="*/ 1811 w 834913"/>
                <a:gd name="connsiteY1839" fmla="*/ 918223 h 1285875"/>
                <a:gd name="connsiteX1840" fmla="*/ 0 w 834913"/>
                <a:gd name="connsiteY1840" fmla="*/ 901924 h 1285875"/>
                <a:gd name="connsiteX1841" fmla="*/ 1207 w 834913"/>
                <a:gd name="connsiteY1841" fmla="*/ 898301 h 1285875"/>
                <a:gd name="connsiteX1842" fmla="*/ 7244 w 834913"/>
                <a:gd name="connsiteY1842" fmla="*/ 892868 h 1285875"/>
                <a:gd name="connsiteX1843" fmla="*/ 9055 w 834913"/>
                <a:gd name="connsiteY1843" fmla="*/ 886831 h 1285875"/>
                <a:gd name="connsiteX1844" fmla="*/ 7848 w 834913"/>
                <a:gd name="connsiteY1844" fmla="*/ 878983 h 1285875"/>
                <a:gd name="connsiteX1845" fmla="*/ 14489 w 834913"/>
                <a:gd name="connsiteY1845" fmla="*/ 876568 h 1285875"/>
                <a:gd name="connsiteX1846" fmla="*/ 10866 w 834913"/>
                <a:gd name="connsiteY1846" fmla="*/ 869324 h 1285875"/>
                <a:gd name="connsiteX1847" fmla="*/ 7244 w 834913"/>
                <a:gd name="connsiteY1847" fmla="*/ 869324 h 1285875"/>
                <a:gd name="connsiteX1848" fmla="*/ 6641 w 834913"/>
                <a:gd name="connsiteY1848" fmla="*/ 859665 h 1285875"/>
                <a:gd name="connsiteX1849" fmla="*/ 9659 w 834913"/>
                <a:gd name="connsiteY1849" fmla="*/ 854232 h 1285875"/>
                <a:gd name="connsiteX1850" fmla="*/ 16300 w 834913"/>
                <a:gd name="connsiteY1850" fmla="*/ 855439 h 1285875"/>
                <a:gd name="connsiteX1851" fmla="*/ 22940 w 834913"/>
                <a:gd name="connsiteY1851" fmla="*/ 859061 h 1285875"/>
                <a:gd name="connsiteX1852" fmla="*/ 39844 w 834913"/>
                <a:gd name="connsiteY1852" fmla="*/ 851817 h 1285875"/>
                <a:gd name="connsiteX1853" fmla="*/ 44070 w 834913"/>
                <a:gd name="connsiteY1853" fmla="*/ 851213 h 1285875"/>
                <a:gd name="connsiteX1854" fmla="*/ 42259 w 834913"/>
                <a:gd name="connsiteY1854" fmla="*/ 844573 h 1285875"/>
                <a:gd name="connsiteX1855" fmla="*/ 38033 w 834913"/>
                <a:gd name="connsiteY1855" fmla="*/ 837328 h 1285875"/>
                <a:gd name="connsiteX1856" fmla="*/ 38033 w 834913"/>
                <a:gd name="connsiteY1856" fmla="*/ 834913 h 1285875"/>
                <a:gd name="connsiteX1857" fmla="*/ 43466 w 834913"/>
                <a:gd name="connsiteY1857" fmla="*/ 830084 h 1285875"/>
                <a:gd name="connsiteX1858" fmla="*/ 50710 w 834913"/>
                <a:gd name="connsiteY1858" fmla="*/ 831291 h 1285875"/>
                <a:gd name="connsiteX1859" fmla="*/ 50710 w 834913"/>
                <a:gd name="connsiteY1859" fmla="*/ 833706 h 1285875"/>
                <a:gd name="connsiteX1860" fmla="*/ 56747 w 834913"/>
                <a:gd name="connsiteY1860" fmla="*/ 832499 h 1285875"/>
                <a:gd name="connsiteX1861" fmla="*/ 63992 w 834913"/>
                <a:gd name="connsiteY1861" fmla="*/ 833102 h 1285875"/>
                <a:gd name="connsiteX1862" fmla="*/ 67010 w 834913"/>
                <a:gd name="connsiteY1862" fmla="*/ 837328 h 1285875"/>
                <a:gd name="connsiteX1863" fmla="*/ 65199 w 834913"/>
                <a:gd name="connsiteY1863" fmla="*/ 842761 h 1285875"/>
                <a:gd name="connsiteX1864" fmla="*/ 67614 w 834913"/>
                <a:gd name="connsiteY1864" fmla="*/ 848195 h 1285875"/>
                <a:gd name="connsiteX1865" fmla="*/ 65199 w 834913"/>
                <a:gd name="connsiteY1865" fmla="*/ 854232 h 1285875"/>
                <a:gd name="connsiteX1866" fmla="*/ 72444 w 834913"/>
                <a:gd name="connsiteY1866" fmla="*/ 854232 h 1285875"/>
                <a:gd name="connsiteX1867" fmla="*/ 77877 w 834913"/>
                <a:gd name="connsiteY1867" fmla="*/ 857854 h 1285875"/>
                <a:gd name="connsiteX1868" fmla="*/ 81499 w 834913"/>
                <a:gd name="connsiteY1868" fmla="*/ 858457 h 1285875"/>
                <a:gd name="connsiteX1869" fmla="*/ 82103 w 834913"/>
                <a:gd name="connsiteY1869" fmla="*/ 863287 h 1285875"/>
                <a:gd name="connsiteX1870" fmla="*/ 86329 w 834913"/>
                <a:gd name="connsiteY1870" fmla="*/ 863891 h 1285875"/>
                <a:gd name="connsiteX1871" fmla="*/ 93573 w 834913"/>
                <a:gd name="connsiteY1871" fmla="*/ 862683 h 1285875"/>
                <a:gd name="connsiteX1872" fmla="*/ 94177 w 834913"/>
                <a:gd name="connsiteY1872" fmla="*/ 865098 h 1285875"/>
                <a:gd name="connsiteX1873" fmla="*/ 97799 w 834913"/>
                <a:gd name="connsiteY1873" fmla="*/ 866909 h 1285875"/>
                <a:gd name="connsiteX1874" fmla="*/ 100214 w 834913"/>
                <a:gd name="connsiteY1874" fmla="*/ 865702 h 1285875"/>
                <a:gd name="connsiteX1875" fmla="*/ 97799 w 834913"/>
                <a:gd name="connsiteY1875" fmla="*/ 861476 h 1285875"/>
                <a:gd name="connsiteX1876" fmla="*/ 103232 w 834913"/>
                <a:gd name="connsiteY1876" fmla="*/ 858457 h 1285875"/>
                <a:gd name="connsiteX1877" fmla="*/ 108062 w 834913"/>
                <a:gd name="connsiteY1877" fmla="*/ 857250 h 1285875"/>
                <a:gd name="connsiteX1878" fmla="*/ 109269 w 834913"/>
                <a:gd name="connsiteY1878" fmla="*/ 845780 h 1285875"/>
                <a:gd name="connsiteX1879" fmla="*/ 111684 w 834913"/>
                <a:gd name="connsiteY1879" fmla="*/ 843969 h 1285875"/>
                <a:gd name="connsiteX1880" fmla="*/ 109269 w 834913"/>
                <a:gd name="connsiteY1880" fmla="*/ 839139 h 1285875"/>
                <a:gd name="connsiteX1881" fmla="*/ 114702 w 834913"/>
                <a:gd name="connsiteY1881" fmla="*/ 832499 h 1285875"/>
                <a:gd name="connsiteX1882" fmla="*/ 114099 w 834913"/>
                <a:gd name="connsiteY1882" fmla="*/ 830084 h 1285875"/>
                <a:gd name="connsiteX1883" fmla="*/ 119532 w 834913"/>
                <a:gd name="connsiteY1883" fmla="*/ 828876 h 1285875"/>
                <a:gd name="connsiteX1884" fmla="*/ 127380 w 834913"/>
                <a:gd name="connsiteY1884" fmla="*/ 819217 h 1285875"/>
                <a:gd name="connsiteX1885" fmla="*/ 134624 w 834913"/>
                <a:gd name="connsiteY1885" fmla="*/ 818613 h 1285875"/>
                <a:gd name="connsiteX1886" fmla="*/ 144887 w 834913"/>
                <a:gd name="connsiteY1886" fmla="*/ 819821 h 1285875"/>
                <a:gd name="connsiteX1887" fmla="*/ 157565 w 834913"/>
                <a:gd name="connsiteY1887" fmla="*/ 812576 h 1285875"/>
                <a:gd name="connsiteX1888" fmla="*/ 169639 w 834913"/>
                <a:gd name="connsiteY1888" fmla="*/ 807747 h 1285875"/>
                <a:gd name="connsiteX1889" fmla="*/ 182316 w 834913"/>
                <a:gd name="connsiteY1889" fmla="*/ 804728 h 1285875"/>
                <a:gd name="connsiteX1890" fmla="*/ 186542 w 834913"/>
                <a:gd name="connsiteY1890" fmla="*/ 805332 h 1285875"/>
                <a:gd name="connsiteX1891" fmla="*/ 187750 w 834913"/>
                <a:gd name="connsiteY1891" fmla="*/ 808954 h 1285875"/>
                <a:gd name="connsiteX1892" fmla="*/ 199220 w 834913"/>
                <a:gd name="connsiteY1892" fmla="*/ 806539 h 1285875"/>
                <a:gd name="connsiteX1893" fmla="*/ 198616 w 834913"/>
                <a:gd name="connsiteY1893" fmla="*/ 804125 h 1285875"/>
                <a:gd name="connsiteX1894" fmla="*/ 201635 w 834913"/>
                <a:gd name="connsiteY1894" fmla="*/ 795069 h 1285875"/>
                <a:gd name="connsiteX1895" fmla="*/ 204050 w 834913"/>
                <a:gd name="connsiteY1895" fmla="*/ 793862 h 1285875"/>
                <a:gd name="connsiteX1896" fmla="*/ 204050 w 834913"/>
                <a:gd name="connsiteY1896" fmla="*/ 786617 h 1285875"/>
                <a:gd name="connsiteX1897" fmla="*/ 200427 w 834913"/>
                <a:gd name="connsiteY1897" fmla="*/ 781788 h 1285875"/>
                <a:gd name="connsiteX1898" fmla="*/ 201031 w 834913"/>
                <a:gd name="connsiteY1898" fmla="*/ 778166 h 1285875"/>
                <a:gd name="connsiteX1899" fmla="*/ 204653 w 834913"/>
                <a:gd name="connsiteY1899" fmla="*/ 778769 h 1285875"/>
                <a:gd name="connsiteX1900" fmla="*/ 209483 w 834913"/>
                <a:gd name="connsiteY1900" fmla="*/ 776354 h 1285875"/>
                <a:gd name="connsiteX1901" fmla="*/ 213105 w 834913"/>
                <a:gd name="connsiteY1901" fmla="*/ 771525 h 1285875"/>
                <a:gd name="connsiteX1902" fmla="*/ 217331 w 834913"/>
                <a:gd name="connsiteY1902" fmla="*/ 771525 h 1285875"/>
                <a:gd name="connsiteX1903" fmla="*/ 216124 w 834913"/>
                <a:gd name="connsiteY1903" fmla="*/ 767299 h 1285875"/>
                <a:gd name="connsiteX1904" fmla="*/ 220349 w 834913"/>
                <a:gd name="connsiteY1904" fmla="*/ 763073 h 1285875"/>
                <a:gd name="connsiteX1905" fmla="*/ 226386 w 834913"/>
                <a:gd name="connsiteY1905" fmla="*/ 766695 h 1285875"/>
                <a:gd name="connsiteX1906" fmla="*/ 226386 w 834913"/>
                <a:gd name="connsiteY1906" fmla="*/ 769110 h 1285875"/>
                <a:gd name="connsiteX1907" fmla="*/ 230008 w 834913"/>
                <a:gd name="connsiteY1907" fmla="*/ 771525 h 1285875"/>
                <a:gd name="connsiteX1908" fmla="*/ 234234 w 834913"/>
                <a:gd name="connsiteY1908" fmla="*/ 766695 h 1285875"/>
                <a:gd name="connsiteX1909" fmla="*/ 242082 w 834913"/>
                <a:gd name="connsiteY1909" fmla="*/ 769714 h 1285875"/>
                <a:gd name="connsiteX1910" fmla="*/ 248723 w 834913"/>
                <a:gd name="connsiteY1910" fmla="*/ 772732 h 1285875"/>
                <a:gd name="connsiteX1911" fmla="*/ 253553 w 834913"/>
                <a:gd name="connsiteY1911" fmla="*/ 777562 h 1285875"/>
                <a:gd name="connsiteX1912" fmla="*/ 263815 w 834913"/>
                <a:gd name="connsiteY1912" fmla="*/ 781184 h 1285875"/>
                <a:gd name="connsiteX1913" fmla="*/ 272267 w 834913"/>
                <a:gd name="connsiteY1913" fmla="*/ 782391 h 1285875"/>
                <a:gd name="connsiteX1914" fmla="*/ 275889 w 834913"/>
                <a:gd name="connsiteY1914" fmla="*/ 776958 h 1285875"/>
                <a:gd name="connsiteX1915" fmla="*/ 273475 w 834913"/>
                <a:gd name="connsiteY1915" fmla="*/ 775751 h 1285875"/>
                <a:gd name="connsiteX1916" fmla="*/ 268645 w 834913"/>
                <a:gd name="connsiteY1916" fmla="*/ 769714 h 1285875"/>
                <a:gd name="connsiteX1917" fmla="*/ 269852 w 834913"/>
                <a:gd name="connsiteY1917" fmla="*/ 766092 h 1285875"/>
                <a:gd name="connsiteX1918" fmla="*/ 280719 w 834913"/>
                <a:gd name="connsiteY1918" fmla="*/ 768506 h 1285875"/>
                <a:gd name="connsiteX1919" fmla="*/ 281926 w 834913"/>
                <a:gd name="connsiteY1919" fmla="*/ 772129 h 1285875"/>
                <a:gd name="connsiteX1920" fmla="*/ 287963 w 834913"/>
                <a:gd name="connsiteY1920" fmla="*/ 768506 h 1285875"/>
                <a:gd name="connsiteX1921" fmla="*/ 287360 w 834913"/>
                <a:gd name="connsiteY1921" fmla="*/ 775147 h 1285875"/>
                <a:gd name="connsiteX1922" fmla="*/ 292793 w 834913"/>
                <a:gd name="connsiteY1922" fmla="*/ 775147 h 1285875"/>
                <a:gd name="connsiteX1923" fmla="*/ 294604 w 834913"/>
                <a:gd name="connsiteY1923" fmla="*/ 772732 h 1285875"/>
                <a:gd name="connsiteX1924" fmla="*/ 292793 w 834913"/>
                <a:gd name="connsiteY1924" fmla="*/ 768506 h 1285875"/>
                <a:gd name="connsiteX1925" fmla="*/ 292189 w 834913"/>
                <a:gd name="connsiteY1925" fmla="*/ 758847 h 1285875"/>
                <a:gd name="connsiteX1926" fmla="*/ 295208 w 834913"/>
                <a:gd name="connsiteY1926" fmla="*/ 758244 h 1285875"/>
                <a:gd name="connsiteX1927" fmla="*/ 296415 w 834913"/>
                <a:gd name="connsiteY1927" fmla="*/ 764281 h 1285875"/>
                <a:gd name="connsiteX1928" fmla="*/ 302452 w 834913"/>
                <a:gd name="connsiteY1928" fmla="*/ 761262 h 1285875"/>
                <a:gd name="connsiteX1929" fmla="*/ 300641 w 834913"/>
                <a:gd name="connsiteY1929" fmla="*/ 750999 h 1285875"/>
                <a:gd name="connsiteX1930" fmla="*/ 301849 w 834913"/>
                <a:gd name="connsiteY1930" fmla="*/ 746170 h 1285875"/>
                <a:gd name="connsiteX1931" fmla="*/ 295208 w 834913"/>
                <a:gd name="connsiteY1931" fmla="*/ 743151 h 1285875"/>
                <a:gd name="connsiteX1932" fmla="*/ 297019 w 834913"/>
                <a:gd name="connsiteY1932" fmla="*/ 739529 h 1285875"/>
                <a:gd name="connsiteX1933" fmla="*/ 292793 w 834913"/>
                <a:gd name="connsiteY1933" fmla="*/ 737114 h 1285875"/>
                <a:gd name="connsiteX1934" fmla="*/ 289775 w 834913"/>
                <a:gd name="connsiteY1934" fmla="*/ 730474 h 1285875"/>
                <a:gd name="connsiteX1935" fmla="*/ 292189 w 834913"/>
                <a:gd name="connsiteY1935" fmla="*/ 726852 h 1285875"/>
                <a:gd name="connsiteX1936" fmla="*/ 298226 w 834913"/>
                <a:gd name="connsiteY1936" fmla="*/ 729266 h 1285875"/>
                <a:gd name="connsiteX1937" fmla="*/ 310300 w 834913"/>
                <a:gd name="connsiteY1937" fmla="*/ 729266 h 1285875"/>
                <a:gd name="connsiteX1938" fmla="*/ 306678 w 834913"/>
                <a:gd name="connsiteY1938" fmla="*/ 735303 h 1285875"/>
                <a:gd name="connsiteX1939" fmla="*/ 311508 w 834913"/>
                <a:gd name="connsiteY1939" fmla="*/ 737114 h 1285875"/>
                <a:gd name="connsiteX1940" fmla="*/ 315130 w 834913"/>
                <a:gd name="connsiteY1940" fmla="*/ 734096 h 1285875"/>
                <a:gd name="connsiteX1941" fmla="*/ 322374 w 834913"/>
                <a:gd name="connsiteY1941" fmla="*/ 735907 h 1285875"/>
                <a:gd name="connsiteX1942" fmla="*/ 332637 w 834913"/>
                <a:gd name="connsiteY1942" fmla="*/ 741340 h 1285875"/>
                <a:gd name="connsiteX1943" fmla="*/ 336259 w 834913"/>
                <a:gd name="connsiteY1943" fmla="*/ 737718 h 1285875"/>
                <a:gd name="connsiteX1944" fmla="*/ 332637 w 834913"/>
                <a:gd name="connsiteY1944" fmla="*/ 735303 h 1285875"/>
                <a:gd name="connsiteX1945" fmla="*/ 334448 w 834913"/>
                <a:gd name="connsiteY1945" fmla="*/ 732285 h 1285875"/>
                <a:gd name="connsiteX1946" fmla="*/ 339278 w 834913"/>
                <a:gd name="connsiteY1946" fmla="*/ 733492 h 1285875"/>
                <a:gd name="connsiteX1947" fmla="*/ 345315 w 834913"/>
                <a:gd name="connsiteY1947" fmla="*/ 731077 h 1285875"/>
                <a:gd name="connsiteX1948" fmla="*/ 346522 w 834913"/>
                <a:gd name="connsiteY1948" fmla="*/ 725644 h 1285875"/>
                <a:gd name="connsiteX1949" fmla="*/ 342900 w 834913"/>
                <a:gd name="connsiteY1949" fmla="*/ 724437 h 1285875"/>
                <a:gd name="connsiteX1950" fmla="*/ 345918 w 834913"/>
                <a:gd name="connsiteY1950" fmla="*/ 717796 h 1285875"/>
                <a:gd name="connsiteX1951" fmla="*/ 342900 w 834913"/>
                <a:gd name="connsiteY1951" fmla="*/ 717192 h 1285875"/>
                <a:gd name="connsiteX1952" fmla="*/ 344107 w 834913"/>
                <a:gd name="connsiteY1952" fmla="*/ 709948 h 1285875"/>
                <a:gd name="connsiteX1953" fmla="*/ 349540 w 834913"/>
                <a:gd name="connsiteY1953" fmla="*/ 712966 h 1285875"/>
                <a:gd name="connsiteX1954" fmla="*/ 353163 w 834913"/>
                <a:gd name="connsiteY1954" fmla="*/ 716589 h 1285875"/>
                <a:gd name="connsiteX1955" fmla="*/ 359200 w 834913"/>
                <a:gd name="connsiteY1955" fmla="*/ 716589 h 1285875"/>
                <a:gd name="connsiteX1956" fmla="*/ 359200 w 834913"/>
                <a:gd name="connsiteY1956" fmla="*/ 712363 h 1285875"/>
                <a:gd name="connsiteX1957" fmla="*/ 361614 w 834913"/>
                <a:gd name="connsiteY1957" fmla="*/ 708137 h 1285875"/>
                <a:gd name="connsiteX1958" fmla="*/ 366444 w 834913"/>
                <a:gd name="connsiteY1958" fmla="*/ 706326 h 1285875"/>
                <a:gd name="connsiteX1959" fmla="*/ 362822 w 834913"/>
                <a:gd name="connsiteY1959" fmla="*/ 702704 h 1285875"/>
                <a:gd name="connsiteX1960" fmla="*/ 361614 w 834913"/>
                <a:gd name="connsiteY1960" fmla="*/ 699685 h 1285875"/>
                <a:gd name="connsiteX1961" fmla="*/ 371274 w 834913"/>
                <a:gd name="connsiteY1961" fmla="*/ 699685 h 1285875"/>
                <a:gd name="connsiteX1962" fmla="*/ 373688 w 834913"/>
                <a:gd name="connsiteY1962" fmla="*/ 701496 h 1285875"/>
                <a:gd name="connsiteX1963" fmla="*/ 383951 w 834913"/>
                <a:gd name="connsiteY1963" fmla="*/ 702100 h 1285875"/>
                <a:gd name="connsiteX1964" fmla="*/ 385159 w 834913"/>
                <a:gd name="connsiteY1964" fmla="*/ 696667 h 1285875"/>
                <a:gd name="connsiteX1965" fmla="*/ 380329 w 834913"/>
                <a:gd name="connsiteY1965" fmla="*/ 690026 h 1285875"/>
                <a:gd name="connsiteX1966" fmla="*/ 373085 w 834913"/>
                <a:gd name="connsiteY1966" fmla="*/ 688215 h 1285875"/>
                <a:gd name="connsiteX1967" fmla="*/ 375499 w 834913"/>
                <a:gd name="connsiteY1967" fmla="*/ 680367 h 1285875"/>
                <a:gd name="connsiteX1968" fmla="*/ 382140 w 834913"/>
                <a:gd name="connsiteY1968" fmla="*/ 680367 h 1285875"/>
                <a:gd name="connsiteX1969" fmla="*/ 387573 w 834913"/>
                <a:gd name="connsiteY1969" fmla="*/ 675537 h 1285875"/>
                <a:gd name="connsiteX1970" fmla="*/ 388177 w 834913"/>
                <a:gd name="connsiteY1970" fmla="*/ 670104 h 1285875"/>
                <a:gd name="connsiteX1971" fmla="*/ 391799 w 834913"/>
                <a:gd name="connsiteY1971" fmla="*/ 671311 h 1285875"/>
                <a:gd name="connsiteX1972" fmla="*/ 397836 w 834913"/>
                <a:gd name="connsiteY1972" fmla="*/ 667689 h 1285875"/>
                <a:gd name="connsiteX1973" fmla="*/ 399044 w 834913"/>
                <a:gd name="connsiteY1973" fmla="*/ 661048 h 1285875"/>
                <a:gd name="connsiteX1974" fmla="*/ 406288 w 834913"/>
                <a:gd name="connsiteY1974" fmla="*/ 649578 h 1285875"/>
                <a:gd name="connsiteX1975" fmla="*/ 406288 w 834913"/>
                <a:gd name="connsiteY1975" fmla="*/ 645956 h 1285875"/>
                <a:gd name="connsiteX1976" fmla="*/ 404477 w 834913"/>
                <a:gd name="connsiteY1976" fmla="*/ 642938 h 1285875"/>
                <a:gd name="connsiteX1977" fmla="*/ 404477 w 834913"/>
                <a:gd name="connsiteY1977" fmla="*/ 638712 h 1285875"/>
                <a:gd name="connsiteX1978" fmla="*/ 410514 w 834913"/>
                <a:gd name="connsiteY1978" fmla="*/ 630260 h 1285875"/>
                <a:gd name="connsiteX1979" fmla="*/ 406288 w 834913"/>
                <a:gd name="connsiteY1979" fmla="*/ 624827 h 1285875"/>
                <a:gd name="connsiteX1980" fmla="*/ 406892 w 834913"/>
                <a:gd name="connsiteY1980" fmla="*/ 619393 h 1285875"/>
                <a:gd name="connsiteX1981" fmla="*/ 405684 w 834913"/>
                <a:gd name="connsiteY1981" fmla="*/ 609130 h 1285875"/>
                <a:gd name="connsiteX1982" fmla="*/ 408703 w 834913"/>
                <a:gd name="connsiteY1982" fmla="*/ 606112 h 1285875"/>
                <a:gd name="connsiteX1983" fmla="*/ 411721 w 834913"/>
                <a:gd name="connsiteY1983" fmla="*/ 609734 h 1285875"/>
                <a:gd name="connsiteX1984" fmla="*/ 416551 w 834913"/>
                <a:gd name="connsiteY1984" fmla="*/ 611545 h 1285875"/>
                <a:gd name="connsiteX1985" fmla="*/ 420173 w 834913"/>
                <a:gd name="connsiteY1985" fmla="*/ 609130 h 1285875"/>
                <a:gd name="connsiteX1986" fmla="*/ 425003 w 834913"/>
                <a:gd name="connsiteY1986" fmla="*/ 609130 h 1285875"/>
                <a:gd name="connsiteX1987" fmla="*/ 425607 w 834913"/>
                <a:gd name="connsiteY1987" fmla="*/ 604905 h 1285875"/>
                <a:gd name="connsiteX1988" fmla="*/ 429229 w 834913"/>
                <a:gd name="connsiteY1988" fmla="*/ 601886 h 1285875"/>
                <a:gd name="connsiteX1989" fmla="*/ 427418 w 834913"/>
                <a:gd name="connsiteY1989" fmla="*/ 597660 h 1285875"/>
                <a:gd name="connsiteX1990" fmla="*/ 429832 w 834913"/>
                <a:gd name="connsiteY1990" fmla="*/ 586190 h 1285875"/>
                <a:gd name="connsiteX1991" fmla="*/ 424399 w 834913"/>
                <a:gd name="connsiteY1991" fmla="*/ 582568 h 1285875"/>
                <a:gd name="connsiteX1992" fmla="*/ 426814 w 834913"/>
                <a:gd name="connsiteY1992" fmla="*/ 580153 h 1285875"/>
                <a:gd name="connsiteX1993" fmla="*/ 427418 w 834913"/>
                <a:gd name="connsiteY1993" fmla="*/ 572909 h 1285875"/>
                <a:gd name="connsiteX1994" fmla="*/ 414740 w 834913"/>
                <a:gd name="connsiteY1994" fmla="*/ 569286 h 1285875"/>
                <a:gd name="connsiteX1995" fmla="*/ 410514 w 834913"/>
                <a:gd name="connsiteY1995" fmla="*/ 562646 h 1285875"/>
                <a:gd name="connsiteX1996" fmla="*/ 417155 w 834913"/>
                <a:gd name="connsiteY1996" fmla="*/ 563853 h 1285875"/>
                <a:gd name="connsiteX1997" fmla="*/ 420173 w 834913"/>
                <a:gd name="connsiteY1997" fmla="*/ 560835 h 1285875"/>
                <a:gd name="connsiteX1998" fmla="*/ 426814 w 834913"/>
                <a:gd name="connsiteY1998" fmla="*/ 545139 h 1285875"/>
                <a:gd name="connsiteX1999" fmla="*/ 429832 w 834913"/>
                <a:gd name="connsiteY1999" fmla="*/ 542724 h 1285875"/>
                <a:gd name="connsiteX2000" fmla="*/ 441303 w 834913"/>
                <a:gd name="connsiteY2000" fmla="*/ 536687 h 1285875"/>
                <a:gd name="connsiteX2001" fmla="*/ 442510 w 834913"/>
                <a:gd name="connsiteY2001" fmla="*/ 533065 h 1285875"/>
                <a:gd name="connsiteX2002" fmla="*/ 441906 w 834913"/>
                <a:gd name="connsiteY2002" fmla="*/ 527028 h 1285875"/>
                <a:gd name="connsiteX2003" fmla="*/ 440095 w 834913"/>
                <a:gd name="connsiteY2003" fmla="*/ 524009 h 1285875"/>
                <a:gd name="connsiteX2004" fmla="*/ 428625 w 834913"/>
                <a:gd name="connsiteY2004" fmla="*/ 513143 h 1285875"/>
                <a:gd name="connsiteX2005" fmla="*/ 428021 w 834913"/>
                <a:gd name="connsiteY2005" fmla="*/ 510124 h 1285875"/>
                <a:gd name="connsiteX2006" fmla="*/ 420173 w 834913"/>
                <a:gd name="connsiteY2006" fmla="*/ 500465 h 1285875"/>
                <a:gd name="connsiteX2007" fmla="*/ 414136 w 834913"/>
                <a:gd name="connsiteY2007" fmla="*/ 496843 h 1285875"/>
                <a:gd name="connsiteX2008" fmla="*/ 405081 w 834913"/>
                <a:gd name="connsiteY2008" fmla="*/ 492617 h 1285875"/>
                <a:gd name="connsiteX2009" fmla="*/ 400855 w 834913"/>
                <a:gd name="connsiteY2009" fmla="*/ 487184 h 1285875"/>
                <a:gd name="connsiteX2010" fmla="*/ 400855 w 834913"/>
                <a:gd name="connsiteY2010" fmla="*/ 475110 h 1285875"/>
                <a:gd name="connsiteX2011" fmla="*/ 404477 w 834913"/>
                <a:gd name="connsiteY2011" fmla="*/ 459414 h 1285875"/>
                <a:gd name="connsiteX2012" fmla="*/ 412929 w 834913"/>
                <a:gd name="connsiteY2012" fmla="*/ 463036 h 1285875"/>
                <a:gd name="connsiteX2013" fmla="*/ 413533 w 834913"/>
                <a:gd name="connsiteY2013" fmla="*/ 461225 h 1285875"/>
                <a:gd name="connsiteX2014" fmla="*/ 411721 w 834913"/>
                <a:gd name="connsiteY2014" fmla="*/ 456395 h 1285875"/>
                <a:gd name="connsiteX2015" fmla="*/ 417155 w 834913"/>
                <a:gd name="connsiteY2015" fmla="*/ 452169 h 1285875"/>
                <a:gd name="connsiteX2016" fmla="*/ 418362 w 834913"/>
                <a:gd name="connsiteY2016" fmla="*/ 446132 h 1285875"/>
                <a:gd name="connsiteX2017" fmla="*/ 417155 w 834913"/>
                <a:gd name="connsiteY2017" fmla="*/ 441906 h 1285875"/>
                <a:gd name="connsiteX2018" fmla="*/ 412929 w 834913"/>
                <a:gd name="connsiteY2018" fmla="*/ 440699 h 1285875"/>
                <a:gd name="connsiteX2019" fmla="*/ 402666 w 834913"/>
                <a:gd name="connsiteY2019" fmla="*/ 432851 h 1285875"/>
                <a:gd name="connsiteX2020" fmla="*/ 404477 w 834913"/>
                <a:gd name="connsiteY2020" fmla="*/ 425003 h 1285875"/>
                <a:gd name="connsiteX2021" fmla="*/ 399647 w 834913"/>
                <a:gd name="connsiteY2021" fmla="*/ 423796 h 1285875"/>
                <a:gd name="connsiteX2022" fmla="*/ 399044 w 834913"/>
                <a:gd name="connsiteY2022" fmla="*/ 419570 h 1285875"/>
                <a:gd name="connsiteX2023" fmla="*/ 403873 w 834913"/>
                <a:gd name="connsiteY2023" fmla="*/ 407496 h 1285875"/>
                <a:gd name="connsiteX2024" fmla="*/ 408703 w 834913"/>
                <a:gd name="connsiteY2024" fmla="*/ 410514 h 1285875"/>
                <a:gd name="connsiteX2025" fmla="*/ 412325 w 834913"/>
                <a:gd name="connsiteY2025" fmla="*/ 408099 h 1285875"/>
                <a:gd name="connsiteX2026" fmla="*/ 413533 w 834913"/>
                <a:gd name="connsiteY2026" fmla="*/ 403873 h 1285875"/>
                <a:gd name="connsiteX2027" fmla="*/ 419570 w 834913"/>
                <a:gd name="connsiteY2027" fmla="*/ 403873 h 1285875"/>
                <a:gd name="connsiteX2028" fmla="*/ 418966 w 834913"/>
                <a:gd name="connsiteY2028" fmla="*/ 400855 h 1285875"/>
                <a:gd name="connsiteX2029" fmla="*/ 421381 w 834913"/>
                <a:gd name="connsiteY2029" fmla="*/ 394818 h 1285875"/>
                <a:gd name="connsiteX2030" fmla="*/ 427418 w 834913"/>
                <a:gd name="connsiteY2030" fmla="*/ 394214 h 1285875"/>
                <a:gd name="connsiteX2031" fmla="*/ 428021 w 834913"/>
                <a:gd name="connsiteY2031" fmla="*/ 391196 h 1285875"/>
                <a:gd name="connsiteX2032" fmla="*/ 432247 w 834913"/>
                <a:gd name="connsiteY2032" fmla="*/ 387574 h 1285875"/>
                <a:gd name="connsiteX2033" fmla="*/ 438888 w 834913"/>
                <a:gd name="connsiteY2033" fmla="*/ 386970 h 1285875"/>
                <a:gd name="connsiteX2034" fmla="*/ 443717 w 834913"/>
                <a:gd name="connsiteY2034" fmla="*/ 391799 h 1285875"/>
                <a:gd name="connsiteX2035" fmla="*/ 445528 w 834913"/>
                <a:gd name="connsiteY2035" fmla="*/ 394818 h 1285875"/>
                <a:gd name="connsiteX2036" fmla="*/ 449151 w 834913"/>
                <a:gd name="connsiteY2036" fmla="*/ 397233 h 1285875"/>
                <a:gd name="connsiteX2037" fmla="*/ 450962 w 834913"/>
                <a:gd name="connsiteY2037" fmla="*/ 395422 h 1285875"/>
                <a:gd name="connsiteX2038" fmla="*/ 454584 w 834913"/>
                <a:gd name="connsiteY2038" fmla="*/ 399044 h 1285875"/>
                <a:gd name="connsiteX2039" fmla="*/ 461828 w 834913"/>
                <a:gd name="connsiteY2039" fmla="*/ 400251 h 1285875"/>
                <a:gd name="connsiteX2040" fmla="*/ 461828 w 834913"/>
                <a:gd name="connsiteY2040" fmla="*/ 397836 h 1285875"/>
                <a:gd name="connsiteX2041" fmla="*/ 462432 w 834913"/>
                <a:gd name="connsiteY2041" fmla="*/ 395422 h 1285875"/>
                <a:gd name="connsiteX2042" fmla="*/ 461828 w 834913"/>
                <a:gd name="connsiteY2042" fmla="*/ 394818 h 1285875"/>
                <a:gd name="connsiteX2043" fmla="*/ 461224 w 834913"/>
                <a:gd name="connsiteY2043" fmla="*/ 394214 h 1285875"/>
                <a:gd name="connsiteX2044" fmla="*/ 459413 w 834913"/>
                <a:gd name="connsiteY2044" fmla="*/ 388781 h 1285875"/>
                <a:gd name="connsiteX2045" fmla="*/ 457602 w 834913"/>
                <a:gd name="connsiteY2045" fmla="*/ 387574 h 1285875"/>
                <a:gd name="connsiteX2046" fmla="*/ 455791 w 834913"/>
                <a:gd name="connsiteY2046" fmla="*/ 388177 h 1285875"/>
                <a:gd name="connsiteX2047" fmla="*/ 453376 w 834913"/>
                <a:gd name="connsiteY2047" fmla="*/ 383348 h 1285875"/>
                <a:gd name="connsiteX2048" fmla="*/ 453980 w 834913"/>
                <a:gd name="connsiteY2048" fmla="*/ 382140 h 1285875"/>
                <a:gd name="connsiteX2049" fmla="*/ 455187 w 834913"/>
                <a:gd name="connsiteY2049" fmla="*/ 382140 h 1285875"/>
                <a:gd name="connsiteX2050" fmla="*/ 453376 w 834913"/>
                <a:gd name="connsiteY2050" fmla="*/ 379726 h 1285875"/>
                <a:gd name="connsiteX2051" fmla="*/ 454584 w 834913"/>
                <a:gd name="connsiteY2051" fmla="*/ 375500 h 1285875"/>
                <a:gd name="connsiteX2052" fmla="*/ 455791 w 834913"/>
                <a:gd name="connsiteY2052" fmla="*/ 374292 h 1285875"/>
                <a:gd name="connsiteX2053" fmla="*/ 455187 w 834913"/>
                <a:gd name="connsiteY2053" fmla="*/ 373689 h 1285875"/>
                <a:gd name="connsiteX2054" fmla="*/ 453980 w 834913"/>
                <a:gd name="connsiteY2054" fmla="*/ 373085 h 1285875"/>
                <a:gd name="connsiteX2055" fmla="*/ 456395 w 834913"/>
                <a:gd name="connsiteY2055" fmla="*/ 371878 h 1285875"/>
                <a:gd name="connsiteX2056" fmla="*/ 456395 w 834913"/>
                <a:gd name="connsiteY2056" fmla="*/ 370670 h 1285875"/>
                <a:gd name="connsiteX2057" fmla="*/ 455791 w 834913"/>
                <a:gd name="connsiteY2057" fmla="*/ 369463 h 1285875"/>
                <a:gd name="connsiteX2058" fmla="*/ 456999 w 834913"/>
                <a:gd name="connsiteY2058" fmla="*/ 365237 h 1285875"/>
                <a:gd name="connsiteX2059" fmla="*/ 455187 w 834913"/>
                <a:gd name="connsiteY2059" fmla="*/ 364633 h 1285875"/>
                <a:gd name="connsiteX2060" fmla="*/ 456999 w 834913"/>
                <a:gd name="connsiteY2060" fmla="*/ 362822 h 1285875"/>
                <a:gd name="connsiteX2061" fmla="*/ 457602 w 834913"/>
                <a:gd name="connsiteY2061" fmla="*/ 362822 h 1285875"/>
                <a:gd name="connsiteX2062" fmla="*/ 458206 w 834913"/>
                <a:gd name="connsiteY2062" fmla="*/ 362822 h 1285875"/>
                <a:gd name="connsiteX2063" fmla="*/ 456999 w 834913"/>
                <a:gd name="connsiteY2063" fmla="*/ 361011 h 1285875"/>
                <a:gd name="connsiteX2064" fmla="*/ 458206 w 834913"/>
                <a:gd name="connsiteY2064" fmla="*/ 354370 h 1285875"/>
                <a:gd name="connsiteX2065" fmla="*/ 458206 w 834913"/>
                <a:gd name="connsiteY2065" fmla="*/ 351955 h 1285875"/>
                <a:gd name="connsiteX2066" fmla="*/ 443717 w 834913"/>
                <a:gd name="connsiteY2066" fmla="*/ 345918 h 1285875"/>
                <a:gd name="connsiteX2067" fmla="*/ 436473 w 834913"/>
                <a:gd name="connsiteY2067" fmla="*/ 339881 h 1285875"/>
                <a:gd name="connsiteX2068" fmla="*/ 435266 w 834913"/>
                <a:gd name="connsiteY2068" fmla="*/ 336863 h 1285875"/>
                <a:gd name="connsiteX2069" fmla="*/ 427418 w 834913"/>
                <a:gd name="connsiteY2069" fmla="*/ 331430 h 1285875"/>
                <a:gd name="connsiteX2070" fmla="*/ 426814 w 834913"/>
                <a:gd name="connsiteY2070" fmla="*/ 327204 h 1285875"/>
                <a:gd name="connsiteX2071" fmla="*/ 429832 w 834913"/>
                <a:gd name="connsiteY2071" fmla="*/ 323582 h 1285875"/>
                <a:gd name="connsiteX2072" fmla="*/ 425003 w 834913"/>
                <a:gd name="connsiteY2072" fmla="*/ 319356 h 1285875"/>
                <a:gd name="connsiteX2073" fmla="*/ 429832 w 834913"/>
                <a:gd name="connsiteY2073" fmla="*/ 315130 h 1285875"/>
                <a:gd name="connsiteX2074" fmla="*/ 424399 w 834913"/>
                <a:gd name="connsiteY2074" fmla="*/ 312112 h 1285875"/>
                <a:gd name="connsiteX2075" fmla="*/ 421381 w 834913"/>
                <a:gd name="connsiteY2075" fmla="*/ 313319 h 1285875"/>
                <a:gd name="connsiteX2076" fmla="*/ 411721 w 834913"/>
                <a:gd name="connsiteY2076" fmla="*/ 310904 h 1285875"/>
                <a:gd name="connsiteX2077" fmla="*/ 409910 w 834913"/>
                <a:gd name="connsiteY2077" fmla="*/ 307282 h 1285875"/>
                <a:gd name="connsiteX2078" fmla="*/ 409910 w 834913"/>
                <a:gd name="connsiteY2078" fmla="*/ 301245 h 1285875"/>
                <a:gd name="connsiteX2079" fmla="*/ 408099 w 834913"/>
                <a:gd name="connsiteY2079" fmla="*/ 297623 h 1285875"/>
                <a:gd name="connsiteX2080" fmla="*/ 412325 w 834913"/>
                <a:gd name="connsiteY2080" fmla="*/ 297019 h 1285875"/>
                <a:gd name="connsiteX2081" fmla="*/ 412325 w 834913"/>
                <a:gd name="connsiteY2081" fmla="*/ 294604 h 1285875"/>
                <a:gd name="connsiteX2082" fmla="*/ 411721 w 834913"/>
                <a:gd name="connsiteY2082" fmla="*/ 293397 h 1285875"/>
                <a:gd name="connsiteX2083" fmla="*/ 412325 w 834913"/>
                <a:gd name="connsiteY2083" fmla="*/ 292189 h 1285875"/>
                <a:gd name="connsiteX2084" fmla="*/ 412929 w 834913"/>
                <a:gd name="connsiteY2084" fmla="*/ 289775 h 1285875"/>
                <a:gd name="connsiteX2085" fmla="*/ 412325 w 834913"/>
                <a:gd name="connsiteY2085" fmla="*/ 284945 h 1285875"/>
                <a:gd name="connsiteX2086" fmla="*/ 412325 w 834913"/>
                <a:gd name="connsiteY2086" fmla="*/ 283134 h 1285875"/>
                <a:gd name="connsiteX2087" fmla="*/ 413533 w 834913"/>
                <a:gd name="connsiteY2087" fmla="*/ 280719 h 1285875"/>
                <a:gd name="connsiteX2088" fmla="*/ 415344 w 834913"/>
                <a:gd name="connsiteY2088" fmla="*/ 274078 h 1285875"/>
                <a:gd name="connsiteX2089" fmla="*/ 417155 w 834913"/>
                <a:gd name="connsiteY2089" fmla="*/ 271060 h 1285875"/>
                <a:gd name="connsiteX2090" fmla="*/ 422588 w 834913"/>
                <a:gd name="connsiteY2090" fmla="*/ 266231 h 1285875"/>
                <a:gd name="connsiteX2091" fmla="*/ 425003 w 834913"/>
                <a:gd name="connsiteY2091" fmla="*/ 265023 h 1285875"/>
                <a:gd name="connsiteX2092" fmla="*/ 425607 w 834913"/>
                <a:gd name="connsiteY2092" fmla="*/ 262608 h 1285875"/>
                <a:gd name="connsiteX2093" fmla="*/ 426210 w 834913"/>
                <a:gd name="connsiteY2093" fmla="*/ 263212 h 1285875"/>
                <a:gd name="connsiteX2094" fmla="*/ 431040 w 834913"/>
                <a:gd name="connsiteY2094" fmla="*/ 260797 h 1285875"/>
                <a:gd name="connsiteX2095" fmla="*/ 431644 w 834913"/>
                <a:gd name="connsiteY2095" fmla="*/ 263816 h 1285875"/>
                <a:gd name="connsiteX2096" fmla="*/ 434058 w 834913"/>
                <a:gd name="connsiteY2096" fmla="*/ 265627 h 1285875"/>
                <a:gd name="connsiteX2097" fmla="*/ 435266 w 834913"/>
                <a:gd name="connsiteY2097" fmla="*/ 262005 h 1285875"/>
                <a:gd name="connsiteX2098" fmla="*/ 439492 w 834913"/>
                <a:gd name="connsiteY2098" fmla="*/ 262005 h 1285875"/>
                <a:gd name="connsiteX2099" fmla="*/ 441303 w 834913"/>
                <a:gd name="connsiteY2099" fmla="*/ 262608 h 1285875"/>
                <a:gd name="connsiteX2100" fmla="*/ 442510 w 834913"/>
                <a:gd name="connsiteY2100" fmla="*/ 262005 h 1285875"/>
                <a:gd name="connsiteX2101" fmla="*/ 441906 w 834913"/>
                <a:gd name="connsiteY2101" fmla="*/ 260194 h 1285875"/>
                <a:gd name="connsiteX2102" fmla="*/ 438888 w 834913"/>
                <a:gd name="connsiteY2102" fmla="*/ 257779 h 1285875"/>
                <a:gd name="connsiteX2103" fmla="*/ 441906 w 834913"/>
                <a:gd name="connsiteY2103" fmla="*/ 255968 h 1285875"/>
                <a:gd name="connsiteX2104" fmla="*/ 441303 w 834913"/>
                <a:gd name="connsiteY2104" fmla="*/ 252345 h 1285875"/>
                <a:gd name="connsiteX2105" fmla="*/ 441303 w 834913"/>
                <a:gd name="connsiteY2105" fmla="*/ 251138 h 1285875"/>
                <a:gd name="connsiteX2106" fmla="*/ 441303 w 834913"/>
                <a:gd name="connsiteY2106" fmla="*/ 249327 h 1285875"/>
                <a:gd name="connsiteX2107" fmla="*/ 440699 w 834913"/>
                <a:gd name="connsiteY2107" fmla="*/ 246912 h 1285875"/>
                <a:gd name="connsiteX2108" fmla="*/ 444321 w 834913"/>
                <a:gd name="connsiteY2108" fmla="*/ 244497 h 1285875"/>
                <a:gd name="connsiteX2109" fmla="*/ 447339 w 834913"/>
                <a:gd name="connsiteY2109" fmla="*/ 248723 h 1285875"/>
                <a:gd name="connsiteX2110" fmla="*/ 449151 w 834913"/>
                <a:gd name="connsiteY2110" fmla="*/ 248120 h 1285875"/>
                <a:gd name="connsiteX2111" fmla="*/ 450962 w 834913"/>
                <a:gd name="connsiteY2111" fmla="*/ 248723 h 1285875"/>
                <a:gd name="connsiteX2112" fmla="*/ 450358 w 834913"/>
                <a:gd name="connsiteY2112" fmla="*/ 245705 h 1285875"/>
                <a:gd name="connsiteX2113" fmla="*/ 455187 w 834913"/>
                <a:gd name="connsiteY2113" fmla="*/ 242083 h 1285875"/>
                <a:gd name="connsiteX2114" fmla="*/ 455791 w 834913"/>
                <a:gd name="connsiteY2114" fmla="*/ 240271 h 1285875"/>
                <a:gd name="connsiteX2115" fmla="*/ 460017 w 834913"/>
                <a:gd name="connsiteY2115" fmla="*/ 241479 h 1285875"/>
                <a:gd name="connsiteX2116" fmla="*/ 462432 w 834913"/>
                <a:gd name="connsiteY2116" fmla="*/ 240875 h 1285875"/>
                <a:gd name="connsiteX2117" fmla="*/ 463035 w 834913"/>
                <a:gd name="connsiteY2117" fmla="*/ 238460 h 1285875"/>
                <a:gd name="connsiteX2118" fmla="*/ 466054 w 834913"/>
                <a:gd name="connsiteY2118" fmla="*/ 236649 h 1285875"/>
                <a:gd name="connsiteX2119" fmla="*/ 466658 w 834913"/>
                <a:gd name="connsiteY2119" fmla="*/ 234838 h 1285875"/>
                <a:gd name="connsiteX2120" fmla="*/ 467261 w 834913"/>
                <a:gd name="connsiteY2120" fmla="*/ 233631 h 1285875"/>
                <a:gd name="connsiteX2121" fmla="*/ 469072 w 834913"/>
                <a:gd name="connsiteY2121" fmla="*/ 232423 h 1285875"/>
                <a:gd name="connsiteX2122" fmla="*/ 469676 w 834913"/>
                <a:gd name="connsiteY2122" fmla="*/ 231820 h 1285875"/>
                <a:gd name="connsiteX2123" fmla="*/ 472091 w 834913"/>
                <a:gd name="connsiteY2123" fmla="*/ 230009 h 1285875"/>
                <a:gd name="connsiteX2124" fmla="*/ 472695 w 834913"/>
                <a:gd name="connsiteY2124" fmla="*/ 228801 h 1285875"/>
                <a:gd name="connsiteX2125" fmla="*/ 473902 w 834913"/>
                <a:gd name="connsiteY2125" fmla="*/ 229405 h 1285875"/>
                <a:gd name="connsiteX2126" fmla="*/ 476317 w 834913"/>
                <a:gd name="connsiteY2126" fmla="*/ 225179 h 1285875"/>
                <a:gd name="connsiteX2127" fmla="*/ 480543 w 834913"/>
                <a:gd name="connsiteY2127" fmla="*/ 222160 h 1285875"/>
                <a:gd name="connsiteX2128" fmla="*/ 481750 w 834913"/>
                <a:gd name="connsiteY2128" fmla="*/ 222160 h 1285875"/>
                <a:gd name="connsiteX2129" fmla="*/ 484165 w 834913"/>
                <a:gd name="connsiteY2129" fmla="*/ 220953 h 1285875"/>
                <a:gd name="connsiteX2130" fmla="*/ 485976 w 834913"/>
                <a:gd name="connsiteY2130" fmla="*/ 217935 h 1285875"/>
                <a:gd name="connsiteX2131" fmla="*/ 490202 w 834913"/>
                <a:gd name="connsiteY2131" fmla="*/ 217331 h 1285875"/>
                <a:gd name="connsiteX2132" fmla="*/ 492013 w 834913"/>
                <a:gd name="connsiteY2132" fmla="*/ 216727 h 1285875"/>
                <a:gd name="connsiteX2133" fmla="*/ 493824 w 834913"/>
                <a:gd name="connsiteY2133" fmla="*/ 214916 h 1285875"/>
                <a:gd name="connsiteX2134" fmla="*/ 495032 w 834913"/>
                <a:gd name="connsiteY2134" fmla="*/ 213105 h 1285875"/>
                <a:gd name="connsiteX2135" fmla="*/ 495635 w 834913"/>
                <a:gd name="connsiteY2135" fmla="*/ 210087 h 1285875"/>
                <a:gd name="connsiteX2136" fmla="*/ 502880 w 834913"/>
                <a:gd name="connsiteY2136" fmla="*/ 204050 h 1285875"/>
                <a:gd name="connsiteX2137" fmla="*/ 503483 w 834913"/>
                <a:gd name="connsiteY2137" fmla="*/ 204653 h 1285875"/>
                <a:gd name="connsiteX2138" fmla="*/ 504087 w 834913"/>
                <a:gd name="connsiteY2138" fmla="*/ 205257 h 1285875"/>
                <a:gd name="connsiteX2139" fmla="*/ 505294 w 834913"/>
                <a:gd name="connsiteY2139" fmla="*/ 201635 h 1285875"/>
                <a:gd name="connsiteX2140" fmla="*/ 507709 w 834913"/>
                <a:gd name="connsiteY2140" fmla="*/ 200428 h 1285875"/>
                <a:gd name="connsiteX2141" fmla="*/ 507709 w 834913"/>
                <a:gd name="connsiteY2141" fmla="*/ 199220 h 1285875"/>
                <a:gd name="connsiteX2142" fmla="*/ 505898 w 834913"/>
                <a:gd name="connsiteY2142" fmla="*/ 198616 h 1285875"/>
                <a:gd name="connsiteX2143" fmla="*/ 503483 w 834913"/>
                <a:gd name="connsiteY2143" fmla="*/ 194391 h 1285875"/>
                <a:gd name="connsiteX2144" fmla="*/ 500465 w 834913"/>
                <a:gd name="connsiteY2144" fmla="*/ 194994 h 1285875"/>
                <a:gd name="connsiteX2145" fmla="*/ 498654 w 834913"/>
                <a:gd name="connsiteY2145" fmla="*/ 194994 h 1285875"/>
                <a:gd name="connsiteX2146" fmla="*/ 495635 w 834913"/>
                <a:gd name="connsiteY2146" fmla="*/ 192579 h 1285875"/>
                <a:gd name="connsiteX2147" fmla="*/ 495635 w 834913"/>
                <a:gd name="connsiteY2147" fmla="*/ 190768 h 1285875"/>
                <a:gd name="connsiteX2148" fmla="*/ 500465 w 834913"/>
                <a:gd name="connsiteY2148" fmla="*/ 185939 h 1285875"/>
                <a:gd name="connsiteX2149" fmla="*/ 499861 w 834913"/>
                <a:gd name="connsiteY2149" fmla="*/ 181713 h 1285875"/>
                <a:gd name="connsiteX2150" fmla="*/ 498050 w 834913"/>
                <a:gd name="connsiteY2150" fmla="*/ 178091 h 1285875"/>
                <a:gd name="connsiteX2151" fmla="*/ 495032 w 834913"/>
                <a:gd name="connsiteY2151" fmla="*/ 178694 h 1285875"/>
                <a:gd name="connsiteX2152" fmla="*/ 493824 w 834913"/>
                <a:gd name="connsiteY2152" fmla="*/ 173865 h 1285875"/>
                <a:gd name="connsiteX2153" fmla="*/ 487787 w 834913"/>
                <a:gd name="connsiteY2153" fmla="*/ 172657 h 1285875"/>
                <a:gd name="connsiteX2154" fmla="*/ 484769 w 834913"/>
                <a:gd name="connsiteY2154" fmla="*/ 167828 h 1285875"/>
                <a:gd name="connsiteX2155" fmla="*/ 487787 w 834913"/>
                <a:gd name="connsiteY2155" fmla="*/ 164206 h 1285875"/>
                <a:gd name="connsiteX2156" fmla="*/ 496239 w 834913"/>
                <a:gd name="connsiteY2156" fmla="*/ 158772 h 1285875"/>
                <a:gd name="connsiteX2157" fmla="*/ 495635 w 834913"/>
                <a:gd name="connsiteY2157" fmla="*/ 154547 h 1285875"/>
                <a:gd name="connsiteX2158" fmla="*/ 490806 w 834913"/>
                <a:gd name="connsiteY2158" fmla="*/ 158169 h 1285875"/>
                <a:gd name="connsiteX2159" fmla="*/ 486580 w 834913"/>
                <a:gd name="connsiteY2159" fmla="*/ 156358 h 1285875"/>
                <a:gd name="connsiteX2160" fmla="*/ 482958 w 834913"/>
                <a:gd name="connsiteY2160" fmla="*/ 157565 h 1285875"/>
                <a:gd name="connsiteX2161" fmla="*/ 482354 w 834913"/>
                <a:gd name="connsiteY2161" fmla="*/ 161187 h 1285875"/>
                <a:gd name="connsiteX2162" fmla="*/ 475109 w 834913"/>
                <a:gd name="connsiteY2162" fmla="*/ 163602 h 1285875"/>
                <a:gd name="connsiteX2163" fmla="*/ 469676 w 834913"/>
                <a:gd name="connsiteY2163" fmla="*/ 158169 h 1285875"/>
                <a:gd name="connsiteX2164" fmla="*/ 469676 w 834913"/>
                <a:gd name="connsiteY2164" fmla="*/ 156961 h 1285875"/>
                <a:gd name="connsiteX2165" fmla="*/ 470280 w 834913"/>
                <a:gd name="connsiteY2165" fmla="*/ 152132 h 1285875"/>
                <a:gd name="connsiteX2166" fmla="*/ 473298 w 834913"/>
                <a:gd name="connsiteY2166" fmla="*/ 150924 h 1285875"/>
                <a:gd name="connsiteX2167" fmla="*/ 477524 w 834913"/>
                <a:gd name="connsiteY2167" fmla="*/ 141869 h 1285875"/>
                <a:gd name="connsiteX2168" fmla="*/ 477524 w 834913"/>
                <a:gd name="connsiteY2168" fmla="*/ 137643 h 1285875"/>
                <a:gd name="connsiteX2169" fmla="*/ 482354 w 834913"/>
                <a:gd name="connsiteY2169" fmla="*/ 132813 h 1285875"/>
                <a:gd name="connsiteX2170" fmla="*/ 482958 w 834913"/>
                <a:gd name="connsiteY2170" fmla="*/ 120739 h 1285875"/>
                <a:gd name="connsiteX2171" fmla="*/ 485976 w 834913"/>
                <a:gd name="connsiteY2171" fmla="*/ 115910 h 1285875"/>
                <a:gd name="connsiteX2172" fmla="*/ 487183 w 834913"/>
                <a:gd name="connsiteY2172" fmla="*/ 103836 h 1285875"/>
                <a:gd name="connsiteX2173" fmla="*/ 482958 w 834913"/>
                <a:gd name="connsiteY2173" fmla="*/ 88744 h 1285875"/>
                <a:gd name="connsiteX2174" fmla="*/ 484165 w 834913"/>
                <a:gd name="connsiteY2174" fmla="*/ 81499 h 1285875"/>
                <a:gd name="connsiteX2175" fmla="*/ 476921 w 834913"/>
                <a:gd name="connsiteY2175" fmla="*/ 74255 h 1285875"/>
                <a:gd name="connsiteX2176" fmla="*/ 478732 w 834913"/>
                <a:gd name="connsiteY2176" fmla="*/ 69425 h 1285875"/>
                <a:gd name="connsiteX2177" fmla="*/ 473298 w 834913"/>
                <a:gd name="connsiteY2177" fmla="*/ 62181 h 1285875"/>
                <a:gd name="connsiteX2178" fmla="*/ 472695 w 834913"/>
                <a:gd name="connsiteY2178" fmla="*/ 53729 h 1285875"/>
                <a:gd name="connsiteX2179" fmla="*/ 466658 w 834913"/>
                <a:gd name="connsiteY2179" fmla="*/ 48900 h 1285875"/>
                <a:gd name="connsiteX2180" fmla="*/ 465450 w 834913"/>
                <a:gd name="connsiteY2180" fmla="*/ 44070 h 1285875"/>
                <a:gd name="connsiteX2181" fmla="*/ 456395 w 834913"/>
                <a:gd name="connsiteY2181" fmla="*/ 42259 h 1285875"/>
                <a:gd name="connsiteX2182" fmla="*/ 451565 w 834913"/>
                <a:gd name="connsiteY2182" fmla="*/ 33203 h 1285875"/>
                <a:gd name="connsiteX2183" fmla="*/ 450962 w 834913"/>
                <a:gd name="connsiteY2183" fmla="*/ 28374 h 1285875"/>
                <a:gd name="connsiteX2184" fmla="*/ 446736 w 834913"/>
                <a:gd name="connsiteY2184" fmla="*/ 26563 h 1285875"/>
                <a:gd name="connsiteX2185" fmla="*/ 446736 w 834913"/>
                <a:gd name="connsiteY2185" fmla="*/ 20526 h 1285875"/>
                <a:gd name="connsiteX2186" fmla="*/ 449754 w 834913"/>
                <a:gd name="connsiteY2186" fmla="*/ 18111 h 1285875"/>
                <a:gd name="connsiteX2187" fmla="*/ 451565 w 834913"/>
                <a:gd name="connsiteY2187" fmla="*/ 4830 h 1285875"/>
                <a:gd name="connsiteX2188" fmla="*/ 451565 w 834913"/>
                <a:gd name="connsiteY2188" fmla="*/ 0 h 1285875"/>
                <a:gd name="connsiteX2189" fmla="*/ 460017 w 834913"/>
                <a:gd name="connsiteY2189" fmla="*/ 1207 h 1285875"/>
                <a:gd name="connsiteX2190" fmla="*/ 463639 w 834913"/>
                <a:gd name="connsiteY2190" fmla="*/ 4830 h 1285875"/>
                <a:gd name="connsiteX2191" fmla="*/ 461828 w 834913"/>
                <a:gd name="connsiteY2191" fmla="*/ 6641 h 1285875"/>
                <a:gd name="connsiteX2192" fmla="*/ 465450 w 834913"/>
                <a:gd name="connsiteY2192" fmla="*/ 12678 h 1285875"/>
                <a:gd name="connsiteX2193" fmla="*/ 465450 w 834913"/>
                <a:gd name="connsiteY2193" fmla="*/ 18111 h 1285875"/>
                <a:gd name="connsiteX2194" fmla="*/ 476317 w 834913"/>
                <a:gd name="connsiteY2194" fmla="*/ 24148 h 1285875"/>
                <a:gd name="connsiteX2195" fmla="*/ 480543 w 834913"/>
                <a:gd name="connsiteY2195" fmla="*/ 24148 h 1285875"/>
                <a:gd name="connsiteX2196" fmla="*/ 484769 w 834913"/>
                <a:gd name="connsiteY2196" fmla="*/ 19922 h 1285875"/>
                <a:gd name="connsiteX2197" fmla="*/ 492013 w 834913"/>
                <a:gd name="connsiteY2197" fmla="*/ 19922 h 1285875"/>
                <a:gd name="connsiteX2198" fmla="*/ 495635 w 834913"/>
                <a:gd name="connsiteY2198" fmla="*/ 22940 h 1285875"/>
                <a:gd name="connsiteX2199" fmla="*/ 505294 w 834913"/>
                <a:gd name="connsiteY2199" fmla="*/ 20526 h 1285875"/>
                <a:gd name="connsiteX2200" fmla="*/ 509520 w 834913"/>
                <a:gd name="connsiteY2200" fmla="*/ 21129 h 1285875"/>
                <a:gd name="connsiteX2201" fmla="*/ 510728 w 834913"/>
                <a:gd name="connsiteY2201" fmla="*/ 21129 h 1285875"/>
                <a:gd name="connsiteX2202" fmla="*/ 514350 w 834913"/>
                <a:gd name="connsiteY2202" fmla="*/ 24148 h 1285875"/>
                <a:gd name="connsiteX2203" fmla="*/ 514954 w 834913"/>
                <a:gd name="connsiteY2203" fmla="*/ 26563 h 1285875"/>
                <a:gd name="connsiteX2204" fmla="*/ 519180 w 834913"/>
                <a:gd name="connsiteY2204" fmla="*/ 25959 h 1285875"/>
                <a:gd name="connsiteX2205" fmla="*/ 520387 w 834913"/>
                <a:gd name="connsiteY2205" fmla="*/ 27770 h 1285875"/>
                <a:gd name="connsiteX2206" fmla="*/ 524613 w 834913"/>
                <a:gd name="connsiteY2206" fmla="*/ 27770 h 1285875"/>
                <a:gd name="connsiteX2207" fmla="*/ 532461 w 834913"/>
                <a:gd name="connsiteY2207" fmla="*/ 30185 h 1285875"/>
                <a:gd name="connsiteX2208" fmla="*/ 537291 w 834913"/>
                <a:gd name="connsiteY2208" fmla="*/ 31996 h 1285875"/>
                <a:gd name="connsiteX2209" fmla="*/ 541516 w 834913"/>
                <a:gd name="connsiteY2209" fmla="*/ 30185 h 1285875"/>
                <a:gd name="connsiteX2210" fmla="*/ 543931 w 834913"/>
                <a:gd name="connsiteY2210" fmla="*/ 24752 h 1285875"/>
                <a:gd name="connsiteX2211" fmla="*/ 549968 w 834913"/>
                <a:gd name="connsiteY2211" fmla="*/ 21733 h 1285875"/>
                <a:gd name="connsiteX2212" fmla="*/ 555401 w 834913"/>
                <a:gd name="connsiteY2212" fmla="*/ 16300 h 1285875"/>
                <a:gd name="connsiteX2213" fmla="*/ 555401 w 834913"/>
                <a:gd name="connsiteY2213" fmla="*/ 10263 h 1285875"/>
                <a:gd name="connsiteX2214" fmla="*/ 559627 w 834913"/>
                <a:gd name="connsiteY2214" fmla="*/ 8452 h 1285875"/>
                <a:gd name="connsiteX2215" fmla="*/ 569890 w 834913"/>
                <a:gd name="connsiteY2215" fmla="*/ 6037 h 1285875"/>
                <a:gd name="connsiteX2216" fmla="*/ 575323 w 834913"/>
                <a:gd name="connsiteY2216" fmla="*/ 7244 h 1285875"/>
                <a:gd name="connsiteX2217" fmla="*/ 579549 w 834913"/>
                <a:gd name="connsiteY2217" fmla="*/ 12074 h 1285875"/>
                <a:gd name="connsiteX2218" fmla="*/ 583775 w 834913"/>
                <a:gd name="connsiteY2218" fmla="*/ 13281 h 1285875"/>
                <a:gd name="connsiteX2219" fmla="*/ 589208 w 834913"/>
                <a:gd name="connsiteY2219" fmla="*/ 9055 h 1285875"/>
                <a:gd name="connsiteX2220" fmla="*/ 594642 w 834913"/>
                <a:gd name="connsiteY2220" fmla="*/ 12678 h 1285875"/>
                <a:gd name="connsiteX2221" fmla="*/ 595849 w 834913"/>
                <a:gd name="connsiteY2221" fmla="*/ 17507 h 1285875"/>
                <a:gd name="connsiteX2222" fmla="*/ 598867 w 834913"/>
                <a:gd name="connsiteY2222" fmla="*/ 19318 h 1285875"/>
                <a:gd name="connsiteX2223" fmla="*/ 603093 w 834913"/>
                <a:gd name="connsiteY2223" fmla="*/ 16300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Lst>
              <a:rect l="l" t="t" r="r" b="b"/>
              <a:pathLst>
                <a:path w="834913" h="1285875">
                  <a:moveTo>
                    <a:pt x="550572" y="1273198"/>
                  </a:moveTo>
                  <a:lnTo>
                    <a:pt x="557212" y="1276820"/>
                  </a:lnTo>
                  <a:lnTo>
                    <a:pt x="557212" y="1285875"/>
                  </a:lnTo>
                  <a:lnTo>
                    <a:pt x="552383" y="1285875"/>
                  </a:lnTo>
                  <a:lnTo>
                    <a:pt x="546950" y="1282857"/>
                  </a:lnTo>
                  <a:lnTo>
                    <a:pt x="548157" y="1275612"/>
                  </a:lnTo>
                  <a:lnTo>
                    <a:pt x="550572" y="1273198"/>
                  </a:lnTo>
                  <a:close/>
                  <a:moveTo>
                    <a:pt x="619997" y="1271386"/>
                  </a:moveTo>
                  <a:lnTo>
                    <a:pt x="628449" y="1275009"/>
                  </a:lnTo>
                  <a:lnTo>
                    <a:pt x="632071" y="1277423"/>
                  </a:lnTo>
                  <a:lnTo>
                    <a:pt x="633278" y="1283460"/>
                  </a:lnTo>
                  <a:lnTo>
                    <a:pt x="624223" y="1284064"/>
                  </a:lnTo>
                  <a:lnTo>
                    <a:pt x="620601" y="1281649"/>
                  </a:lnTo>
                  <a:lnTo>
                    <a:pt x="618790" y="1278027"/>
                  </a:lnTo>
                  <a:lnTo>
                    <a:pt x="619997" y="1271386"/>
                  </a:lnTo>
                  <a:close/>
                  <a:moveTo>
                    <a:pt x="598264" y="1264746"/>
                  </a:moveTo>
                  <a:lnTo>
                    <a:pt x="599471" y="1270783"/>
                  </a:lnTo>
                  <a:lnTo>
                    <a:pt x="604301" y="1273198"/>
                  </a:lnTo>
                  <a:lnTo>
                    <a:pt x="601886" y="1275612"/>
                  </a:lnTo>
                  <a:lnTo>
                    <a:pt x="600679" y="1279235"/>
                  </a:lnTo>
                  <a:lnTo>
                    <a:pt x="595245" y="1278027"/>
                  </a:lnTo>
                  <a:lnTo>
                    <a:pt x="594038" y="1275009"/>
                  </a:lnTo>
                  <a:lnTo>
                    <a:pt x="594642" y="1267764"/>
                  </a:lnTo>
                  <a:lnTo>
                    <a:pt x="598264" y="1264746"/>
                  </a:lnTo>
                  <a:close/>
                  <a:moveTo>
                    <a:pt x="559023" y="1264142"/>
                  </a:moveTo>
                  <a:lnTo>
                    <a:pt x="562646" y="1265953"/>
                  </a:lnTo>
                  <a:lnTo>
                    <a:pt x="568079" y="1270783"/>
                  </a:lnTo>
                  <a:lnTo>
                    <a:pt x="568682" y="1275612"/>
                  </a:lnTo>
                  <a:lnTo>
                    <a:pt x="566871" y="1278631"/>
                  </a:lnTo>
                  <a:lnTo>
                    <a:pt x="561438" y="1281046"/>
                  </a:lnTo>
                  <a:lnTo>
                    <a:pt x="558420" y="1275612"/>
                  </a:lnTo>
                  <a:lnTo>
                    <a:pt x="552987" y="1272594"/>
                  </a:lnTo>
                  <a:lnTo>
                    <a:pt x="556005" y="1267161"/>
                  </a:lnTo>
                  <a:lnTo>
                    <a:pt x="559023" y="1264142"/>
                  </a:lnTo>
                  <a:close/>
                  <a:moveTo>
                    <a:pt x="607319" y="1261124"/>
                  </a:moveTo>
                  <a:lnTo>
                    <a:pt x="607319" y="1268368"/>
                  </a:lnTo>
                  <a:lnTo>
                    <a:pt x="612753" y="1275009"/>
                  </a:lnTo>
                  <a:lnTo>
                    <a:pt x="610338" y="1277423"/>
                  </a:lnTo>
                  <a:lnTo>
                    <a:pt x="602490" y="1277423"/>
                  </a:lnTo>
                  <a:lnTo>
                    <a:pt x="602490" y="1275009"/>
                  </a:lnTo>
                  <a:lnTo>
                    <a:pt x="604301" y="1273801"/>
                  </a:lnTo>
                  <a:lnTo>
                    <a:pt x="604301" y="1272594"/>
                  </a:lnTo>
                  <a:lnTo>
                    <a:pt x="603093" y="1271990"/>
                  </a:lnTo>
                  <a:lnTo>
                    <a:pt x="600075" y="1270783"/>
                  </a:lnTo>
                  <a:lnTo>
                    <a:pt x="598264" y="1265349"/>
                  </a:lnTo>
                  <a:lnTo>
                    <a:pt x="599471" y="1262935"/>
                  </a:lnTo>
                  <a:lnTo>
                    <a:pt x="607319" y="1261124"/>
                  </a:lnTo>
                  <a:close/>
                  <a:moveTo>
                    <a:pt x="647163" y="1263538"/>
                  </a:moveTo>
                  <a:lnTo>
                    <a:pt x="651993" y="1262935"/>
                  </a:lnTo>
                  <a:lnTo>
                    <a:pt x="653200" y="1267161"/>
                  </a:lnTo>
                  <a:lnTo>
                    <a:pt x="651389" y="1270179"/>
                  </a:lnTo>
                  <a:lnTo>
                    <a:pt x="645352" y="1268972"/>
                  </a:lnTo>
                  <a:lnTo>
                    <a:pt x="641730" y="1262331"/>
                  </a:lnTo>
                  <a:lnTo>
                    <a:pt x="644749" y="1256294"/>
                  </a:lnTo>
                  <a:lnTo>
                    <a:pt x="647163" y="1263538"/>
                  </a:lnTo>
                  <a:close/>
                  <a:moveTo>
                    <a:pt x="566871" y="1252672"/>
                  </a:moveTo>
                  <a:lnTo>
                    <a:pt x="568682" y="1259916"/>
                  </a:lnTo>
                  <a:lnTo>
                    <a:pt x="571701" y="1264142"/>
                  </a:lnTo>
                  <a:lnTo>
                    <a:pt x="569890" y="1268972"/>
                  </a:lnTo>
                  <a:lnTo>
                    <a:pt x="562646" y="1265349"/>
                  </a:lnTo>
                  <a:lnTo>
                    <a:pt x="562646" y="1262331"/>
                  </a:lnTo>
                  <a:lnTo>
                    <a:pt x="565664" y="1258105"/>
                  </a:lnTo>
                  <a:lnTo>
                    <a:pt x="566871" y="1252672"/>
                  </a:lnTo>
                  <a:close/>
                  <a:moveTo>
                    <a:pt x="569890" y="1252068"/>
                  </a:moveTo>
                  <a:lnTo>
                    <a:pt x="572908" y="1255087"/>
                  </a:lnTo>
                  <a:lnTo>
                    <a:pt x="569286" y="1260520"/>
                  </a:lnTo>
                  <a:lnTo>
                    <a:pt x="567475" y="1254483"/>
                  </a:lnTo>
                  <a:lnTo>
                    <a:pt x="569890" y="1252068"/>
                  </a:lnTo>
                  <a:close/>
                  <a:moveTo>
                    <a:pt x="650786" y="1249653"/>
                  </a:moveTo>
                  <a:lnTo>
                    <a:pt x="651993" y="1250257"/>
                  </a:lnTo>
                  <a:lnTo>
                    <a:pt x="652597" y="1257501"/>
                  </a:lnTo>
                  <a:lnTo>
                    <a:pt x="651389" y="1258709"/>
                  </a:lnTo>
                  <a:lnTo>
                    <a:pt x="651389" y="1261124"/>
                  </a:lnTo>
                  <a:lnTo>
                    <a:pt x="653200" y="1262331"/>
                  </a:lnTo>
                  <a:lnTo>
                    <a:pt x="658634" y="1261124"/>
                  </a:lnTo>
                  <a:lnTo>
                    <a:pt x="659237" y="1265953"/>
                  </a:lnTo>
                  <a:lnTo>
                    <a:pt x="661652" y="1267764"/>
                  </a:lnTo>
                  <a:lnTo>
                    <a:pt x="659841" y="1271990"/>
                  </a:lnTo>
                  <a:lnTo>
                    <a:pt x="654408" y="1272594"/>
                  </a:lnTo>
                  <a:lnTo>
                    <a:pt x="652597" y="1263538"/>
                  </a:lnTo>
                  <a:lnTo>
                    <a:pt x="651993" y="1262935"/>
                  </a:lnTo>
                  <a:lnTo>
                    <a:pt x="647163" y="1262935"/>
                  </a:lnTo>
                  <a:lnTo>
                    <a:pt x="646560" y="1259312"/>
                  </a:lnTo>
                  <a:lnTo>
                    <a:pt x="644145" y="1250861"/>
                  </a:lnTo>
                  <a:lnTo>
                    <a:pt x="648371" y="1251464"/>
                  </a:lnTo>
                  <a:lnTo>
                    <a:pt x="650786" y="1249653"/>
                  </a:lnTo>
                  <a:close/>
                  <a:moveTo>
                    <a:pt x="614564" y="1249050"/>
                  </a:moveTo>
                  <a:lnTo>
                    <a:pt x="614564" y="1258709"/>
                  </a:lnTo>
                  <a:lnTo>
                    <a:pt x="612149" y="1260520"/>
                  </a:lnTo>
                  <a:lnTo>
                    <a:pt x="608527" y="1258709"/>
                  </a:lnTo>
                  <a:lnTo>
                    <a:pt x="604301" y="1258709"/>
                  </a:lnTo>
                  <a:lnTo>
                    <a:pt x="602490" y="1256898"/>
                  </a:lnTo>
                  <a:lnTo>
                    <a:pt x="598867" y="1254483"/>
                  </a:lnTo>
                  <a:lnTo>
                    <a:pt x="604904" y="1254483"/>
                  </a:lnTo>
                  <a:lnTo>
                    <a:pt x="605508" y="1252672"/>
                  </a:lnTo>
                  <a:lnTo>
                    <a:pt x="614564" y="1249050"/>
                  </a:lnTo>
                  <a:close/>
                  <a:moveTo>
                    <a:pt x="511935" y="1249653"/>
                  </a:moveTo>
                  <a:lnTo>
                    <a:pt x="515557" y="1249653"/>
                  </a:lnTo>
                  <a:lnTo>
                    <a:pt x="520387" y="1255690"/>
                  </a:lnTo>
                  <a:lnTo>
                    <a:pt x="519180" y="1259312"/>
                  </a:lnTo>
                  <a:lnTo>
                    <a:pt x="520991" y="1261727"/>
                  </a:lnTo>
                  <a:lnTo>
                    <a:pt x="517368" y="1268368"/>
                  </a:lnTo>
                  <a:lnTo>
                    <a:pt x="511331" y="1270783"/>
                  </a:lnTo>
                  <a:lnTo>
                    <a:pt x="510728" y="1266557"/>
                  </a:lnTo>
                  <a:lnTo>
                    <a:pt x="513143" y="1258709"/>
                  </a:lnTo>
                  <a:lnTo>
                    <a:pt x="511935" y="1249653"/>
                  </a:lnTo>
                  <a:close/>
                  <a:moveTo>
                    <a:pt x="541516" y="1248446"/>
                  </a:moveTo>
                  <a:lnTo>
                    <a:pt x="545139" y="1256294"/>
                  </a:lnTo>
                  <a:lnTo>
                    <a:pt x="540913" y="1268368"/>
                  </a:lnTo>
                  <a:lnTo>
                    <a:pt x="534876" y="1261727"/>
                  </a:lnTo>
                  <a:lnTo>
                    <a:pt x="534272" y="1253275"/>
                  </a:lnTo>
                  <a:lnTo>
                    <a:pt x="537894" y="1249653"/>
                  </a:lnTo>
                  <a:lnTo>
                    <a:pt x="541516" y="1248446"/>
                  </a:lnTo>
                  <a:close/>
                  <a:moveTo>
                    <a:pt x="591623" y="1247842"/>
                  </a:moveTo>
                  <a:lnTo>
                    <a:pt x="592830" y="1253879"/>
                  </a:lnTo>
                  <a:lnTo>
                    <a:pt x="600679" y="1261124"/>
                  </a:lnTo>
                  <a:lnTo>
                    <a:pt x="597660" y="1264746"/>
                  </a:lnTo>
                  <a:lnTo>
                    <a:pt x="589812" y="1254483"/>
                  </a:lnTo>
                  <a:lnTo>
                    <a:pt x="591623" y="1247842"/>
                  </a:lnTo>
                  <a:close/>
                  <a:moveTo>
                    <a:pt x="490202" y="1246031"/>
                  </a:moveTo>
                  <a:lnTo>
                    <a:pt x="492617" y="1250861"/>
                  </a:lnTo>
                  <a:lnTo>
                    <a:pt x="488995" y="1252068"/>
                  </a:lnTo>
                  <a:lnTo>
                    <a:pt x="488995" y="1255690"/>
                  </a:lnTo>
                  <a:lnTo>
                    <a:pt x="492617" y="1257501"/>
                  </a:lnTo>
                  <a:lnTo>
                    <a:pt x="494428" y="1257501"/>
                  </a:lnTo>
                  <a:lnTo>
                    <a:pt x="495635" y="1264142"/>
                  </a:lnTo>
                  <a:lnTo>
                    <a:pt x="490202" y="1270783"/>
                  </a:lnTo>
                  <a:lnTo>
                    <a:pt x="488391" y="1265953"/>
                  </a:lnTo>
                  <a:lnTo>
                    <a:pt x="485372" y="1253275"/>
                  </a:lnTo>
                  <a:lnTo>
                    <a:pt x="486580" y="1249050"/>
                  </a:lnTo>
                  <a:lnTo>
                    <a:pt x="490202" y="1246031"/>
                  </a:lnTo>
                  <a:close/>
                  <a:moveTo>
                    <a:pt x="666482" y="1246031"/>
                  </a:moveTo>
                  <a:lnTo>
                    <a:pt x="668896" y="1253275"/>
                  </a:lnTo>
                  <a:lnTo>
                    <a:pt x="673122" y="1258105"/>
                  </a:lnTo>
                  <a:lnTo>
                    <a:pt x="673122" y="1264746"/>
                  </a:lnTo>
                  <a:lnTo>
                    <a:pt x="668293" y="1268368"/>
                  </a:lnTo>
                  <a:lnTo>
                    <a:pt x="664067" y="1268368"/>
                  </a:lnTo>
                  <a:lnTo>
                    <a:pt x="659237" y="1263538"/>
                  </a:lnTo>
                  <a:lnTo>
                    <a:pt x="659841" y="1253275"/>
                  </a:lnTo>
                  <a:lnTo>
                    <a:pt x="658030" y="1249050"/>
                  </a:lnTo>
                  <a:lnTo>
                    <a:pt x="661652" y="1246031"/>
                  </a:lnTo>
                  <a:lnTo>
                    <a:pt x="666482" y="1246031"/>
                  </a:lnTo>
                  <a:close/>
                  <a:moveTo>
                    <a:pt x="649578" y="1244824"/>
                  </a:moveTo>
                  <a:lnTo>
                    <a:pt x="652597" y="1246031"/>
                  </a:lnTo>
                  <a:lnTo>
                    <a:pt x="658030" y="1250861"/>
                  </a:lnTo>
                  <a:lnTo>
                    <a:pt x="659237" y="1253879"/>
                  </a:lnTo>
                  <a:lnTo>
                    <a:pt x="658030" y="1259312"/>
                  </a:lnTo>
                  <a:lnTo>
                    <a:pt x="655615" y="1261124"/>
                  </a:lnTo>
                  <a:lnTo>
                    <a:pt x="651993" y="1261124"/>
                  </a:lnTo>
                  <a:lnTo>
                    <a:pt x="653200" y="1256898"/>
                  </a:lnTo>
                  <a:lnTo>
                    <a:pt x="651993" y="1249653"/>
                  </a:lnTo>
                  <a:lnTo>
                    <a:pt x="649578" y="1244824"/>
                  </a:lnTo>
                  <a:close/>
                  <a:moveTo>
                    <a:pt x="560231" y="1243013"/>
                  </a:moveTo>
                  <a:lnTo>
                    <a:pt x="565664" y="1243616"/>
                  </a:lnTo>
                  <a:lnTo>
                    <a:pt x="568682" y="1248446"/>
                  </a:lnTo>
                  <a:lnTo>
                    <a:pt x="568682" y="1250861"/>
                  </a:lnTo>
                  <a:lnTo>
                    <a:pt x="564457" y="1252672"/>
                  </a:lnTo>
                  <a:lnTo>
                    <a:pt x="565060" y="1258709"/>
                  </a:lnTo>
                  <a:lnTo>
                    <a:pt x="559627" y="1264142"/>
                  </a:lnTo>
                  <a:lnTo>
                    <a:pt x="556609" y="1260520"/>
                  </a:lnTo>
                  <a:lnTo>
                    <a:pt x="557212" y="1255690"/>
                  </a:lnTo>
                  <a:lnTo>
                    <a:pt x="554798" y="1248446"/>
                  </a:lnTo>
                  <a:lnTo>
                    <a:pt x="560231" y="1243013"/>
                  </a:lnTo>
                  <a:close/>
                  <a:moveTo>
                    <a:pt x="630260" y="1240598"/>
                  </a:moveTo>
                  <a:lnTo>
                    <a:pt x="636297" y="1244824"/>
                  </a:lnTo>
                  <a:lnTo>
                    <a:pt x="637504" y="1247842"/>
                  </a:lnTo>
                  <a:lnTo>
                    <a:pt x="642334" y="1253275"/>
                  </a:lnTo>
                  <a:lnTo>
                    <a:pt x="638108" y="1265953"/>
                  </a:lnTo>
                  <a:lnTo>
                    <a:pt x="630864" y="1259312"/>
                  </a:lnTo>
                  <a:lnTo>
                    <a:pt x="627845" y="1252068"/>
                  </a:lnTo>
                  <a:lnTo>
                    <a:pt x="627845" y="1246031"/>
                  </a:lnTo>
                  <a:lnTo>
                    <a:pt x="630260" y="1240598"/>
                  </a:lnTo>
                  <a:close/>
                  <a:moveTo>
                    <a:pt x="533065" y="1243616"/>
                  </a:moveTo>
                  <a:lnTo>
                    <a:pt x="536083" y="1250257"/>
                  </a:lnTo>
                  <a:lnTo>
                    <a:pt x="533065" y="1252672"/>
                  </a:lnTo>
                  <a:lnTo>
                    <a:pt x="532461" y="1259916"/>
                  </a:lnTo>
                  <a:lnTo>
                    <a:pt x="537291" y="1266557"/>
                  </a:lnTo>
                  <a:lnTo>
                    <a:pt x="533065" y="1268368"/>
                  </a:lnTo>
                  <a:lnTo>
                    <a:pt x="530650" y="1273801"/>
                  </a:lnTo>
                  <a:lnTo>
                    <a:pt x="527631" y="1270179"/>
                  </a:lnTo>
                  <a:lnTo>
                    <a:pt x="527631" y="1262935"/>
                  </a:lnTo>
                  <a:lnTo>
                    <a:pt x="526424" y="1255087"/>
                  </a:lnTo>
                  <a:lnTo>
                    <a:pt x="530046" y="1250861"/>
                  </a:lnTo>
                  <a:lnTo>
                    <a:pt x="533065" y="1243616"/>
                  </a:lnTo>
                  <a:close/>
                  <a:moveTo>
                    <a:pt x="493824" y="1236976"/>
                  </a:moveTo>
                  <a:lnTo>
                    <a:pt x="504087" y="1238787"/>
                  </a:lnTo>
                  <a:lnTo>
                    <a:pt x="501672" y="1243616"/>
                  </a:lnTo>
                  <a:lnTo>
                    <a:pt x="504087" y="1244824"/>
                  </a:lnTo>
                  <a:lnTo>
                    <a:pt x="512539" y="1256898"/>
                  </a:lnTo>
                  <a:lnTo>
                    <a:pt x="508313" y="1264746"/>
                  </a:lnTo>
                  <a:lnTo>
                    <a:pt x="507709" y="1273801"/>
                  </a:lnTo>
                  <a:lnTo>
                    <a:pt x="511331" y="1277423"/>
                  </a:lnTo>
                  <a:lnTo>
                    <a:pt x="508313" y="1281046"/>
                  </a:lnTo>
                  <a:lnTo>
                    <a:pt x="503483" y="1282253"/>
                  </a:lnTo>
                  <a:lnTo>
                    <a:pt x="499257" y="1281046"/>
                  </a:lnTo>
                  <a:lnTo>
                    <a:pt x="497446" y="1278631"/>
                  </a:lnTo>
                  <a:lnTo>
                    <a:pt x="498654" y="1275009"/>
                  </a:lnTo>
                  <a:lnTo>
                    <a:pt x="492617" y="1268368"/>
                  </a:lnTo>
                  <a:lnTo>
                    <a:pt x="496239" y="1265349"/>
                  </a:lnTo>
                  <a:lnTo>
                    <a:pt x="496239" y="1257501"/>
                  </a:lnTo>
                  <a:lnTo>
                    <a:pt x="494428" y="1256294"/>
                  </a:lnTo>
                  <a:lnTo>
                    <a:pt x="490806" y="1256294"/>
                  </a:lnTo>
                  <a:lnTo>
                    <a:pt x="488995" y="1254483"/>
                  </a:lnTo>
                  <a:lnTo>
                    <a:pt x="489598" y="1252672"/>
                  </a:lnTo>
                  <a:lnTo>
                    <a:pt x="493824" y="1250257"/>
                  </a:lnTo>
                  <a:lnTo>
                    <a:pt x="491409" y="1246635"/>
                  </a:lnTo>
                  <a:lnTo>
                    <a:pt x="492013" y="1239390"/>
                  </a:lnTo>
                  <a:lnTo>
                    <a:pt x="493824" y="1236976"/>
                  </a:lnTo>
                  <a:close/>
                  <a:moveTo>
                    <a:pt x="639315" y="1236976"/>
                  </a:moveTo>
                  <a:lnTo>
                    <a:pt x="643541" y="1238183"/>
                  </a:lnTo>
                  <a:lnTo>
                    <a:pt x="647163" y="1239994"/>
                  </a:lnTo>
                  <a:lnTo>
                    <a:pt x="647767" y="1242409"/>
                  </a:lnTo>
                  <a:lnTo>
                    <a:pt x="649578" y="1243013"/>
                  </a:lnTo>
                  <a:lnTo>
                    <a:pt x="648371" y="1246635"/>
                  </a:lnTo>
                  <a:lnTo>
                    <a:pt x="648371" y="1250861"/>
                  </a:lnTo>
                  <a:lnTo>
                    <a:pt x="644145" y="1250257"/>
                  </a:lnTo>
                  <a:lnTo>
                    <a:pt x="638108" y="1246031"/>
                  </a:lnTo>
                  <a:lnTo>
                    <a:pt x="639919" y="1243013"/>
                  </a:lnTo>
                  <a:lnTo>
                    <a:pt x="639315" y="1236976"/>
                  </a:lnTo>
                  <a:close/>
                  <a:moveTo>
                    <a:pt x="523405" y="1236372"/>
                  </a:moveTo>
                  <a:lnTo>
                    <a:pt x="522198" y="1240598"/>
                  </a:lnTo>
                  <a:lnTo>
                    <a:pt x="522198" y="1243013"/>
                  </a:lnTo>
                  <a:lnTo>
                    <a:pt x="523405" y="1246031"/>
                  </a:lnTo>
                  <a:lnTo>
                    <a:pt x="530046" y="1247842"/>
                  </a:lnTo>
                  <a:lnTo>
                    <a:pt x="527631" y="1250861"/>
                  </a:lnTo>
                  <a:lnTo>
                    <a:pt x="521594" y="1253879"/>
                  </a:lnTo>
                  <a:lnTo>
                    <a:pt x="517368" y="1248446"/>
                  </a:lnTo>
                  <a:lnTo>
                    <a:pt x="519783" y="1244824"/>
                  </a:lnTo>
                  <a:lnTo>
                    <a:pt x="518576" y="1238787"/>
                  </a:lnTo>
                  <a:lnTo>
                    <a:pt x="520387" y="1236372"/>
                  </a:lnTo>
                  <a:lnTo>
                    <a:pt x="523405" y="1236372"/>
                  </a:lnTo>
                  <a:close/>
                  <a:moveTo>
                    <a:pt x="655011" y="1236372"/>
                  </a:moveTo>
                  <a:lnTo>
                    <a:pt x="659237" y="1238183"/>
                  </a:lnTo>
                  <a:lnTo>
                    <a:pt x="665878" y="1244220"/>
                  </a:lnTo>
                  <a:lnTo>
                    <a:pt x="658634" y="1247238"/>
                  </a:lnTo>
                  <a:lnTo>
                    <a:pt x="657426" y="1243013"/>
                  </a:lnTo>
                  <a:lnTo>
                    <a:pt x="654408" y="1239994"/>
                  </a:lnTo>
                  <a:lnTo>
                    <a:pt x="655011" y="1236372"/>
                  </a:lnTo>
                  <a:close/>
                  <a:moveTo>
                    <a:pt x="619393" y="1236372"/>
                  </a:moveTo>
                  <a:lnTo>
                    <a:pt x="625430" y="1236976"/>
                  </a:lnTo>
                  <a:lnTo>
                    <a:pt x="621204" y="1247238"/>
                  </a:lnTo>
                  <a:lnTo>
                    <a:pt x="621204" y="1253275"/>
                  </a:lnTo>
                  <a:lnTo>
                    <a:pt x="625430" y="1263538"/>
                  </a:lnTo>
                  <a:lnTo>
                    <a:pt x="621204" y="1268368"/>
                  </a:lnTo>
                  <a:lnTo>
                    <a:pt x="615771" y="1266557"/>
                  </a:lnTo>
                  <a:lnTo>
                    <a:pt x="614564" y="1264142"/>
                  </a:lnTo>
                  <a:lnTo>
                    <a:pt x="617582" y="1257501"/>
                  </a:lnTo>
                  <a:lnTo>
                    <a:pt x="616978" y="1250257"/>
                  </a:lnTo>
                  <a:lnTo>
                    <a:pt x="613356" y="1247238"/>
                  </a:lnTo>
                  <a:lnTo>
                    <a:pt x="609734" y="1248446"/>
                  </a:lnTo>
                  <a:lnTo>
                    <a:pt x="609130" y="1243616"/>
                  </a:lnTo>
                  <a:lnTo>
                    <a:pt x="610941" y="1239994"/>
                  </a:lnTo>
                  <a:lnTo>
                    <a:pt x="615771" y="1239390"/>
                  </a:lnTo>
                  <a:lnTo>
                    <a:pt x="619393" y="1236372"/>
                  </a:lnTo>
                  <a:close/>
                  <a:moveTo>
                    <a:pt x="527631" y="1236372"/>
                  </a:moveTo>
                  <a:lnTo>
                    <a:pt x="526424" y="1242409"/>
                  </a:lnTo>
                  <a:lnTo>
                    <a:pt x="522198" y="1243013"/>
                  </a:lnTo>
                  <a:lnTo>
                    <a:pt x="522198" y="1240598"/>
                  </a:lnTo>
                  <a:lnTo>
                    <a:pt x="524613" y="1236976"/>
                  </a:lnTo>
                  <a:lnTo>
                    <a:pt x="527631" y="1236372"/>
                  </a:lnTo>
                  <a:close/>
                  <a:moveTo>
                    <a:pt x="568079" y="1233353"/>
                  </a:moveTo>
                  <a:lnTo>
                    <a:pt x="568079" y="1236976"/>
                  </a:lnTo>
                  <a:lnTo>
                    <a:pt x="569286" y="1239390"/>
                  </a:lnTo>
                  <a:lnTo>
                    <a:pt x="574719" y="1241805"/>
                  </a:lnTo>
                  <a:lnTo>
                    <a:pt x="574719" y="1244824"/>
                  </a:lnTo>
                  <a:lnTo>
                    <a:pt x="569890" y="1246635"/>
                  </a:lnTo>
                  <a:lnTo>
                    <a:pt x="567475" y="1244824"/>
                  </a:lnTo>
                  <a:lnTo>
                    <a:pt x="568682" y="1241201"/>
                  </a:lnTo>
                  <a:lnTo>
                    <a:pt x="565060" y="1235164"/>
                  </a:lnTo>
                  <a:lnTo>
                    <a:pt x="568079" y="1233353"/>
                  </a:lnTo>
                  <a:close/>
                  <a:moveTo>
                    <a:pt x="510124" y="1245427"/>
                  </a:moveTo>
                  <a:lnTo>
                    <a:pt x="508917" y="1249050"/>
                  </a:lnTo>
                  <a:lnTo>
                    <a:pt x="505294" y="1244824"/>
                  </a:lnTo>
                  <a:lnTo>
                    <a:pt x="506502" y="1238787"/>
                  </a:lnTo>
                  <a:lnTo>
                    <a:pt x="509520" y="1235768"/>
                  </a:lnTo>
                  <a:lnTo>
                    <a:pt x="510728" y="1243616"/>
                  </a:lnTo>
                  <a:lnTo>
                    <a:pt x="510124" y="1245427"/>
                  </a:lnTo>
                  <a:close/>
                  <a:moveTo>
                    <a:pt x="653804" y="1231542"/>
                  </a:moveTo>
                  <a:lnTo>
                    <a:pt x="653804" y="1239390"/>
                  </a:lnTo>
                  <a:lnTo>
                    <a:pt x="656823" y="1243013"/>
                  </a:lnTo>
                  <a:lnTo>
                    <a:pt x="655011" y="1247238"/>
                  </a:lnTo>
                  <a:lnTo>
                    <a:pt x="653200" y="1245427"/>
                  </a:lnTo>
                  <a:lnTo>
                    <a:pt x="649578" y="1244220"/>
                  </a:lnTo>
                  <a:lnTo>
                    <a:pt x="651993" y="1241805"/>
                  </a:lnTo>
                  <a:lnTo>
                    <a:pt x="650786" y="1239994"/>
                  </a:lnTo>
                  <a:lnTo>
                    <a:pt x="647767" y="1241805"/>
                  </a:lnTo>
                  <a:lnTo>
                    <a:pt x="647163" y="1239994"/>
                  </a:lnTo>
                  <a:lnTo>
                    <a:pt x="645956" y="1238787"/>
                  </a:lnTo>
                  <a:lnTo>
                    <a:pt x="647163" y="1234561"/>
                  </a:lnTo>
                  <a:lnTo>
                    <a:pt x="648975" y="1233957"/>
                  </a:lnTo>
                  <a:lnTo>
                    <a:pt x="651993" y="1230939"/>
                  </a:lnTo>
                  <a:lnTo>
                    <a:pt x="653804" y="1231542"/>
                  </a:lnTo>
                  <a:close/>
                  <a:moveTo>
                    <a:pt x="573512" y="1230939"/>
                  </a:moveTo>
                  <a:lnTo>
                    <a:pt x="576531" y="1234561"/>
                  </a:lnTo>
                  <a:lnTo>
                    <a:pt x="577738" y="1241805"/>
                  </a:lnTo>
                  <a:lnTo>
                    <a:pt x="575927" y="1241805"/>
                  </a:lnTo>
                  <a:lnTo>
                    <a:pt x="568682" y="1238183"/>
                  </a:lnTo>
                  <a:lnTo>
                    <a:pt x="569286" y="1233353"/>
                  </a:lnTo>
                  <a:lnTo>
                    <a:pt x="569890" y="1232146"/>
                  </a:lnTo>
                  <a:lnTo>
                    <a:pt x="573512" y="1230939"/>
                  </a:lnTo>
                  <a:close/>
                  <a:moveTo>
                    <a:pt x="542724" y="1230939"/>
                  </a:moveTo>
                  <a:lnTo>
                    <a:pt x="545742" y="1230335"/>
                  </a:lnTo>
                  <a:lnTo>
                    <a:pt x="544535" y="1242409"/>
                  </a:lnTo>
                  <a:lnTo>
                    <a:pt x="541516" y="1248446"/>
                  </a:lnTo>
                  <a:lnTo>
                    <a:pt x="539102" y="1248446"/>
                  </a:lnTo>
                  <a:lnTo>
                    <a:pt x="537291" y="1249653"/>
                  </a:lnTo>
                  <a:lnTo>
                    <a:pt x="535479" y="1241805"/>
                  </a:lnTo>
                  <a:lnTo>
                    <a:pt x="535479" y="1236372"/>
                  </a:lnTo>
                  <a:lnTo>
                    <a:pt x="540309" y="1229127"/>
                  </a:lnTo>
                  <a:lnTo>
                    <a:pt x="542724" y="1230939"/>
                  </a:lnTo>
                  <a:close/>
                  <a:moveTo>
                    <a:pt x="595849" y="1226713"/>
                  </a:moveTo>
                  <a:lnTo>
                    <a:pt x="597660" y="1232750"/>
                  </a:lnTo>
                  <a:lnTo>
                    <a:pt x="598264" y="1233353"/>
                  </a:lnTo>
                  <a:lnTo>
                    <a:pt x="598867" y="1233353"/>
                  </a:lnTo>
                  <a:lnTo>
                    <a:pt x="599471" y="1233957"/>
                  </a:lnTo>
                  <a:lnTo>
                    <a:pt x="601886" y="1235164"/>
                  </a:lnTo>
                  <a:lnTo>
                    <a:pt x="604301" y="1237579"/>
                  </a:lnTo>
                  <a:lnTo>
                    <a:pt x="603093" y="1243616"/>
                  </a:lnTo>
                  <a:lnTo>
                    <a:pt x="607923" y="1245427"/>
                  </a:lnTo>
                  <a:lnTo>
                    <a:pt x="604301" y="1249653"/>
                  </a:lnTo>
                  <a:lnTo>
                    <a:pt x="604904" y="1252068"/>
                  </a:lnTo>
                  <a:lnTo>
                    <a:pt x="604301" y="1254483"/>
                  </a:lnTo>
                  <a:lnTo>
                    <a:pt x="601886" y="1254483"/>
                  </a:lnTo>
                  <a:lnTo>
                    <a:pt x="598867" y="1253275"/>
                  </a:lnTo>
                  <a:lnTo>
                    <a:pt x="598867" y="1255087"/>
                  </a:lnTo>
                  <a:lnTo>
                    <a:pt x="603697" y="1258105"/>
                  </a:lnTo>
                  <a:lnTo>
                    <a:pt x="601886" y="1259916"/>
                  </a:lnTo>
                  <a:lnTo>
                    <a:pt x="594642" y="1253275"/>
                  </a:lnTo>
                  <a:lnTo>
                    <a:pt x="591019" y="1241201"/>
                  </a:lnTo>
                  <a:lnTo>
                    <a:pt x="594642" y="1231542"/>
                  </a:lnTo>
                  <a:lnTo>
                    <a:pt x="595849" y="1226713"/>
                  </a:lnTo>
                  <a:close/>
                  <a:moveTo>
                    <a:pt x="560231" y="1226109"/>
                  </a:moveTo>
                  <a:lnTo>
                    <a:pt x="565664" y="1229731"/>
                  </a:lnTo>
                  <a:lnTo>
                    <a:pt x="563853" y="1237579"/>
                  </a:lnTo>
                  <a:lnTo>
                    <a:pt x="566268" y="1243013"/>
                  </a:lnTo>
                  <a:lnTo>
                    <a:pt x="559627" y="1242409"/>
                  </a:lnTo>
                  <a:lnTo>
                    <a:pt x="556005" y="1246635"/>
                  </a:lnTo>
                  <a:lnTo>
                    <a:pt x="551779" y="1239390"/>
                  </a:lnTo>
                  <a:lnTo>
                    <a:pt x="551779" y="1234561"/>
                  </a:lnTo>
                  <a:lnTo>
                    <a:pt x="557212" y="1227920"/>
                  </a:lnTo>
                  <a:lnTo>
                    <a:pt x="560231" y="1226109"/>
                  </a:lnTo>
                  <a:close/>
                  <a:moveTo>
                    <a:pt x="534876" y="1226109"/>
                  </a:moveTo>
                  <a:lnTo>
                    <a:pt x="536083" y="1226713"/>
                  </a:lnTo>
                  <a:lnTo>
                    <a:pt x="536083" y="1227920"/>
                  </a:lnTo>
                  <a:lnTo>
                    <a:pt x="537291" y="1229127"/>
                  </a:lnTo>
                  <a:lnTo>
                    <a:pt x="539102" y="1228524"/>
                  </a:lnTo>
                  <a:lnTo>
                    <a:pt x="538498" y="1230939"/>
                  </a:lnTo>
                  <a:lnTo>
                    <a:pt x="534876" y="1235164"/>
                  </a:lnTo>
                  <a:lnTo>
                    <a:pt x="534876" y="1246635"/>
                  </a:lnTo>
                  <a:lnTo>
                    <a:pt x="530650" y="1241201"/>
                  </a:lnTo>
                  <a:lnTo>
                    <a:pt x="530650" y="1238787"/>
                  </a:lnTo>
                  <a:lnTo>
                    <a:pt x="527028" y="1233353"/>
                  </a:lnTo>
                  <a:lnTo>
                    <a:pt x="529442" y="1230939"/>
                  </a:lnTo>
                  <a:lnTo>
                    <a:pt x="530650" y="1229731"/>
                  </a:lnTo>
                  <a:lnTo>
                    <a:pt x="533065" y="1227920"/>
                  </a:lnTo>
                  <a:lnTo>
                    <a:pt x="533668" y="1226713"/>
                  </a:lnTo>
                  <a:lnTo>
                    <a:pt x="534876" y="1226109"/>
                  </a:lnTo>
                  <a:close/>
                  <a:moveTo>
                    <a:pt x="653804" y="1226109"/>
                  </a:moveTo>
                  <a:lnTo>
                    <a:pt x="657426" y="1226109"/>
                  </a:lnTo>
                  <a:lnTo>
                    <a:pt x="656219" y="1232146"/>
                  </a:lnTo>
                  <a:lnTo>
                    <a:pt x="651993" y="1230939"/>
                  </a:lnTo>
                  <a:lnTo>
                    <a:pt x="653804" y="1226109"/>
                  </a:lnTo>
                  <a:close/>
                  <a:moveTo>
                    <a:pt x="602490" y="1229731"/>
                  </a:moveTo>
                  <a:lnTo>
                    <a:pt x="601886" y="1234561"/>
                  </a:lnTo>
                  <a:lnTo>
                    <a:pt x="599471" y="1233957"/>
                  </a:lnTo>
                  <a:lnTo>
                    <a:pt x="599471" y="1233353"/>
                  </a:lnTo>
                  <a:lnTo>
                    <a:pt x="598264" y="1233353"/>
                  </a:lnTo>
                  <a:lnTo>
                    <a:pt x="598264" y="1230335"/>
                  </a:lnTo>
                  <a:lnTo>
                    <a:pt x="598264" y="1229731"/>
                  </a:lnTo>
                  <a:lnTo>
                    <a:pt x="600075" y="1229127"/>
                  </a:lnTo>
                  <a:lnTo>
                    <a:pt x="601886" y="1226109"/>
                  </a:lnTo>
                  <a:lnTo>
                    <a:pt x="602490" y="1229731"/>
                  </a:lnTo>
                  <a:close/>
                  <a:moveTo>
                    <a:pt x="618790" y="1227920"/>
                  </a:moveTo>
                  <a:lnTo>
                    <a:pt x="617582" y="1232750"/>
                  </a:lnTo>
                  <a:lnTo>
                    <a:pt x="619393" y="1235768"/>
                  </a:lnTo>
                  <a:lnTo>
                    <a:pt x="615167" y="1239390"/>
                  </a:lnTo>
                  <a:lnTo>
                    <a:pt x="610941" y="1239994"/>
                  </a:lnTo>
                  <a:lnTo>
                    <a:pt x="609734" y="1235768"/>
                  </a:lnTo>
                  <a:lnTo>
                    <a:pt x="616978" y="1223694"/>
                  </a:lnTo>
                  <a:lnTo>
                    <a:pt x="618790" y="1227920"/>
                  </a:lnTo>
                  <a:close/>
                  <a:moveTo>
                    <a:pt x="610338" y="1240598"/>
                  </a:moveTo>
                  <a:lnTo>
                    <a:pt x="607923" y="1244220"/>
                  </a:lnTo>
                  <a:lnTo>
                    <a:pt x="603697" y="1243616"/>
                  </a:lnTo>
                  <a:lnTo>
                    <a:pt x="605508" y="1238183"/>
                  </a:lnTo>
                  <a:lnTo>
                    <a:pt x="602490" y="1235768"/>
                  </a:lnTo>
                  <a:lnTo>
                    <a:pt x="605508" y="1232146"/>
                  </a:lnTo>
                  <a:lnTo>
                    <a:pt x="609734" y="1223090"/>
                  </a:lnTo>
                  <a:lnTo>
                    <a:pt x="611545" y="1226713"/>
                  </a:lnTo>
                  <a:lnTo>
                    <a:pt x="609734" y="1234561"/>
                  </a:lnTo>
                  <a:lnTo>
                    <a:pt x="610338" y="1240598"/>
                  </a:lnTo>
                  <a:close/>
                  <a:moveTo>
                    <a:pt x="636901" y="1223090"/>
                  </a:moveTo>
                  <a:lnTo>
                    <a:pt x="637504" y="1223694"/>
                  </a:lnTo>
                  <a:lnTo>
                    <a:pt x="640523" y="1223694"/>
                  </a:lnTo>
                  <a:lnTo>
                    <a:pt x="641126" y="1224902"/>
                  </a:lnTo>
                  <a:lnTo>
                    <a:pt x="639315" y="1227920"/>
                  </a:lnTo>
                  <a:lnTo>
                    <a:pt x="639315" y="1228524"/>
                  </a:lnTo>
                  <a:lnTo>
                    <a:pt x="636901" y="1230335"/>
                  </a:lnTo>
                  <a:lnTo>
                    <a:pt x="638108" y="1231542"/>
                  </a:lnTo>
                  <a:lnTo>
                    <a:pt x="634486" y="1239390"/>
                  </a:lnTo>
                  <a:lnTo>
                    <a:pt x="632675" y="1238787"/>
                  </a:lnTo>
                  <a:lnTo>
                    <a:pt x="633882" y="1233957"/>
                  </a:lnTo>
                  <a:lnTo>
                    <a:pt x="630260" y="1227920"/>
                  </a:lnTo>
                  <a:lnTo>
                    <a:pt x="630260" y="1226109"/>
                  </a:lnTo>
                  <a:lnTo>
                    <a:pt x="632675" y="1225505"/>
                  </a:lnTo>
                  <a:lnTo>
                    <a:pt x="633882" y="1224298"/>
                  </a:lnTo>
                  <a:lnTo>
                    <a:pt x="636901" y="1223090"/>
                  </a:lnTo>
                  <a:close/>
                  <a:moveTo>
                    <a:pt x="548157" y="1220676"/>
                  </a:moveTo>
                  <a:lnTo>
                    <a:pt x="551176" y="1226109"/>
                  </a:lnTo>
                  <a:lnTo>
                    <a:pt x="548157" y="1229127"/>
                  </a:lnTo>
                  <a:lnTo>
                    <a:pt x="542724" y="1228524"/>
                  </a:lnTo>
                  <a:lnTo>
                    <a:pt x="542120" y="1224298"/>
                  </a:lnTo>
                  <a:lnTo>
                    <a:pt x="548157" y="1220676"/>
                  </a:lnTo>
                  <a:close/>
                  <a:moveTo>
                    <a:pt x="642334" y="1218261"/>
                  </a:moveTo>
                  <a:lnTo>
                    <a:pt x="642938" y="1220072"/>
                  </a:lnTo>
                  <a:lnTo>
                    <a:pt x="644749" y="1223090"/>
                  </a:lnTo>
                  <a:lnTo>
                    <a:pt x="648975" y="1223694"/>
                  </a:lnTo>
                  <a:lnTo>
                    <a:pt x="647767" y="1227920"/>
                  </a:lnTo>
                  <a:lnTo>
                    <a:pt x="644749" y="1226713"/>
                  </a:lnTo>
                  <a:lnTo>
                    <a:pt x="641730" y="1230939"/>
                  </a:lnTo>
                  <a:lnTo>
                    <a:pt x="643541" y="1236372"/>
                  </a:lnTo>
                  <a:lnTo>
                    <a:pt x="637504" y="1233957"/>
                  </a:lnTo>
                  <a:lnTo>
                    <a:pt x="638712" y="1231542"/>
                  </a:lnTo>
                  <a:lnTo>
                    <a:pt x="637504" y="1230335"/>
                  </a:lnTo>
                  <a:lnTo>
                    <a:pt x="639315" y="1228524"/>
                  </a:lnTo>
                  <a:lnTo>
                    <a:pt x="640523" y="1225505"/>
                  </a:lnTo>
                  <a:lnTo>
                    <a:pt x="641730" y="1224902"/>
                  </a:lnTo>
                  <a:lnTo>
                    <a:pt x="641126" y="1223694"/>
                  </a:lnTo>
                  <a:lnTo>
                    <a:pt x="639315" y="1223694"/>
                  </a:lnTo>
                  <a:lnTo>
                    <a:pt x="638712" y="1220676"/>
                  </a:lnTo>
                  <a:lnTo>
                    <a:pt x="640523" y="1220676"/>
                  </a:lnTo>
                  <a:lnTo>
                    <a:pt x="640523" y="1218865"/>
                  </a:lnTo>
                  <a:lnTo>
                    <a:pt x="642334" y="1218261"/>
                  </a:lnTo>
                  <a:close/>
                  <a:moveTo>
                    <a:pt x="569890" y="1217657"/>
                  </a:moveTo>
                  <a:lnTo>
                    <a:pt x="574719" y="1221883"/>
                  </a:lnTo>
                  <a:lnTo>
                    <a:pt x="572908" y="1225505"/>
                  </a:lnTo>
                  <a:lnTo>
                    <a:pt x="574116" y="1229127"/>
                  </a:lnTo>
                  <a:lnTo>
                    <a:pt x="568682" y="1227920"/>
                  </a:lnTo>
                  <a:lnTo>
                    <a:pt x="566871" y="1224902"/>
                  </a:lnTo>
                  <a:lnTo>
                    <a:pt x="568079" y="1220072"/>
                  </a:lnTo>
                  <a:lnTo>
                    <a:pt x="569890" y="1217657"/>
                  </a:lnTo>
                  <a:close/>
                  <a:moveTo>
                    <a:pt x="516161" y="1215242"/>
                  </a:moveTo>
                  <a:lnTo>
                    <a:pt x="520387" y="1216450"/>
                  </a:lnTo>
                  <a:lnTo>
                    <a:pt x="520387" y="1224298"/>
                  </a:lnTo>
                  <a:lnTo>
                    <a:pt x="522198" y="1229731"/>
                  </a:lnTo>
                  <a:lnTo>
                    <a:pt x="526424" y="1231542"/>
                  </a:lnTo>
                  <a:lnTo>
                    <a:pt x="525820" y="1235768"/>
                  </a:lnTo>
                  <a:lnTo>
                    <a:pt x="521594" y="1235768"/>
                  </a:lnTo>
                  <a:lnTo>
                    <a:pt x="518576" y="1237579"/>
                  </a:lnTo>
                  <a:lnTo>
                    <a:pt x="517972" y="1239390"/>
                  </a:lnTo>
                  <a:lnTo>
                    <a:pt x="519180" y="1246031"/>
                  </a:lnTo>
                  <a:lnTo>
                    <a:pt x="516161" y="1248446"/>
                  </a:lnTo>
                  <a:lnTo>
                    <a:pt x="511331" y="1246635"/>
                  </a:lnTo>
                  <a:lnTo>
                    <a:pt x="511935" y="1244220"/>
                  </a:lnTo>
                  <a:lnTo>
                    <a:pt x="510728" y="1237579"/>
                  </a:lnTo>
                  <a:lnTo>
                    <a:pt x="505898" y="1230335"/>
                  </a:lnTo>
                  <a:lnTo>
                    <a:pt x="502276" y="1229731"/>
                  </a:lnTo>
                  <a:lnTo>
                    <a:pt x="501672" y="1226713"/>
                  </a:lnTo>
                  <a:lnTo>
                    <a:pt x="502880" y="1225505"/>
                  </a:lnTo>
                  <a:lnTo>
                    <a:pt x="511331" y="1221883"/>
                  </a:lnTo>
                  <a:lnTo>
                    <a:pt x="513143" y="1218865"/>
                  </a:lnTo>
                  <a:lnTo>
                    <a:pt x="512539" y="1216450"/>
                  </a:lnTo>
                  <a:lnTo>
                    <a:pt x="513143" y="1215846"/>
                  </a:lnTo>
                  <a:lnTo>
                    <a:pt x="516161" y="1215242"/>
                  </a:lnTo>
                  <a:close/>
                  <a:moveTo>
                    <a:pt x="624223" y="1214035"/>
                  </a:moveTo>
                  <a:lnTo>
                    <a:pt x="624223" y="1215846"/>
                  </a:lnTo>
                  <a:lnTo>
                    <a:pt x="625430" y="1216450"/>
                  </a:lnTo>
                  <a:lnTo>
                    <a:pt x="629052" y="1217053"/>
                  </a:lnTo>
                  <a:lnTo>
                    <a:pt x="628449" y="1218261"/>
                  </a:lnTo>
                  <a:lnTo>
                    <a:pt x="629656" y="1222487"/>
                  </a:lnTo>
                  <a:lnTo>
                    <a:pt x="629052" y="1226713"/>
                  </a:lnTo>
                  <a:lnTo>
                    <a:pt x="632675" y="1232750"/>
                  </a:lnTo>
                  <a:lnTo>
                    <a:pt x="631467" y="1236976"/>
                  </a:lnTo>
                  <a:lnTo>
                    <a:pt x="632071" y="1239390"/>
                  </a:lnTo>
                  <a:lnTo>
                    <a:pt x="633278" y="1240598"/>
                  </a:lnTo>
                  <a:lnTo>
                    <a:pt x="638108" y="1241201"/>
                  </a:lnTo>
                  <a:lnTo>
                    <a:pt x="636297" y="1244824"/>
                  </a:lnTo>
                  <a:lnTo>
                    <a:pt x="629052" y="1239994"/>
                  </a:lnTo>
                  <a:lnTo>
                    <a:pt x="628449" y="1235768"/>
                  </a:lnTo>
                  <a:lnTo>
                    <a:pt x="625430" y="1233353"/>
                  </a:lnTo>
                  <a:lnTo>
                    <a:pt x="619997" y="1232750"/>
                  </a:lnTo>
                  <a:lnTo>
                    <a:pt x="621204" y="1225505"/>
                  </a:lnTo>
                  <a:lnTo>
                    <a:pt x="621204" y="1217657"/>
                  </a:lnTo>
                  <a:lnTo>
                    <a:pt x="624223" y="1214035"/>
                  </a:lnTo>
                  <a:close/>
                  <a:moveTo>
                    <a:pt x="476317" y="1212224"/>
                  </a:moveTo>
                  <a:lnTo>
                    <a:pt x="480543" y="1221883"/>
                  </a:lnTo>
                  <a:lnTo>
                    <a:pt x="482958" y="1224902"/>
                  </a:lnTo>
                  <a:lnTo>
                    <a:pt x="481750" y="1228524"/>
                  </a:lnTo>
                  <a:lnTo>
                    <a:pt x="482958" y="1235768"/>
                  </a:lnTo>
                  <a:lnTo>
                    <a:pt x="482958" y="1240598"/>
                  </a:lnTo>
                  <a:lnTo>
                    <a:pt x="479939" y="1252672"/>
                  </a:lnTo>
                  <a:lnTo>
                    <a:pt x="479939" y="1261124"/>
                  </a:lnTo>
                  <a:lnTo>
                    <a:pt x="475713" y="1266557"/>
                  </a:lnTo>
                  <a:lnTo>
                    <a:pt x="466658" y="1266557"/>
                  </a:lnTo>
                  <a:lnTo>
                    <a:pt x="456395" y="1262331"/>
                  </a:lnTo>
                  <a:lnTo>
                    <a:pt x="455791" y="1256898"/>
                  </a:lnTo>
                  <a:lnTo>
                    <a:pt x="456999" y="1246635"/>
                  </a:lnTo>
                  <a:lnTo>
                    <a:pt x="460621" y="1243013"/>
                  </a:lnTo>
                  <a:lnTo>
                    <a:pt x="463035" y="1233353"/>
                  </a:lnTo>
                  <a:lnTo>
                    <a:pt x="473298" y="1214035"/>
                  </a:lnTo>
                  <a:lnTo>
                    <a:pt x="476317" y="1212224"/>
                  </a:lnTo>
                  <a:close/>
                  <a:moveTo>
                    <a:pt x="610941" y="1211016"/>
                  </a:moveTo>
                  <a:lnTo>
                    <a:pt x="611545" y="1212224"/>
                  </a:lnTo>
                  <a:lnTo>
                    <a:pt x="610338" y="1213431"/>
                  </a:lnTo>
                  <a:lnTo>
                    <a:pt x="610941" y="1214639"/>
                  </a:lnTo>
                  <a:lnTo>
                    <a:pt x="612753" y="1212828"/>
                  </a:lnTo>
                  <a:lnTo>
                    <a:pt x="613356" y="1214035"/>
                  </a:lnTo>
                  <a:lnTo>
                    <a:pt x="618790" y="1214639"/>
                  </a:lnTo>
                  <a:lnTo>
                    <a:pt x="616978" y="1223090"/>
                  </a:lnTo>
                  <a:lnTo>
                    <a:pt x="611545" y="1226109"/>
                  </a:lnTo>
                  <a:lnTo>
                    <a:pt x="609734" y="1223090"/>
                  </a:lnTo>
                  <a:lnTo>
                    <a:pt x="606112" y="1221883"/>
                  </a:lnTo>
                  <a:lnTo>
                    <a:pt x="607923" y="1214035"/>
                  </a:lnTo>
                  <a:lnTo>
                    <a:pt x="609734" y="1212224"/>
                  </a:lnTo>
                  <a:lnTo>
                    <a:pt x="610941" y="1211016"/>
                  </a:lnTo>
                  <a:close/>
                  <a:moveTo>
                    <a:pt x="649578" y="1207998"/>
                  </a:moveTo>
                  <a:lnTo>
                    <a:pt x="656823" y="1211620"/>
                  </a:lnTo>
                  <a:lnTo>
                    <a:pt x="660445" y="1214639"/>
                  </a:lnTo>
                  <a:lnTo>
                    <a:pt x="659841" y="1222487"/>
                  </a:lnTo>
                  <a:lnTo>
                    <a:pt x="658030" y="1224902"/>
                  </a:lnTo>
                  <a:lnTo>
                    <a:pt x="652597" y="1226109"/>
                  </a:lnTo>
                  <a:lnTo>
                    <a:pt x="650786" y="1231542"/>
                  </a:lnTo>
                  <a:lnTo>
                    <a:pt x="648371" y="1233957"/>
                  </a:lnTo>
                  <a:lnTo>
                    <a:pt x="645956" y="1232146"/>
                  </a:lnTo>
                  <a:lnTo>
                    <a:pt x="642334" y="1232146"/>
                  </a:lnTo>
                  <a:lnTo>
                    <a:pt x="644145" y="1228524"/>
                  </a:lnTo>
                  <a:lnTo>
                    <a:pt x="647163" y="1228524"/>
                  </a:lnTo>
                  <a:lnTo>
                    <a:pt x="648975" y="1227920"/>
                  </a:lnTo>
                  <a:lnTo>
                    <a:pt x="650182" y="1224298"/>
                  </a:lnTo>
                  <a:lnTo>
                    <a:pt x="648371" y="1222487"/>
                  </a:lnTo>
                  <a:lnTo>
                    <a:pt x="645352" y="1222487"/>
                  </a:lnTo>
                  <a:lnTo>
                    <a:pt x="644145" y="1219468"/>
                  </a:lnTo>
                  <a:lnTo>
                    <a:pt x="650182" y="1213431"/>
                  </a:lnTo>
                  <a:lnTo>
                    <a:pt x="649578" y="1207998"/>
                  </a:lnTo>
                  <a:close/>
                  <a:moveTo>
                    <a:pt x="575927" y="1206791"/>
                  </a:moveTo>
                  <a:lnTo>
                    <a:pt x="577134" y="1207998"/>
                  </a:lnTo>
                  <a:lnTo>
                    <a:pt x="577134" y="1209205"/>
                  </a:lnTo>
                  <a:lnTo>
                    <a:pt x="578945" y="1211620"/>
                  </a:lnTo>
                  <a:lnTo>
                    <a:pt x="578342" y="1212828"/>
                  </a:lnTo>
                  <a:lnTo>
                    <a:pt x="581360" y="1212828"/>
                  </a:lnTo>
                  <a:lnTo>
                    <a:pt x="582568" y="1213431"/>
                  </a:lnTo>
                  <a:lnTo>
                    <a:pt x="581964" y="1221279"/>
                  </a:lnTo>
                  <a:lnTo>
                    <a:pt x="579549" y="1232146"/>
                  </a:lnTo>
                  <a:lnTo>
                    <a:pt x="576531" y="1230335"/>
                  </a:lnTo>
                  <a:lnTo>
                    <a:pt x="574116" y="1224902"/>
                  </a:lnTo>
                  <a:lnTo>
                    <a:pt x="575927" y="1223090"/>
                  </a:lnTo>
                  <a:lnTo>
                    <a:pt x="572908" y="1218261"/>
                  </a:lnTo>
                  <a:lnTo>
                    <a:pt x="570494" y="1216450"/>
                  </a:lnTo>
                  <a:lnTo>
                    <a:pt x="572305" y="1211620"/>
                  </a:lnTo>
                  <a:lnTo>
                    <a:pt x="575927" y="1206791"/>
                  </a:lnTo>
                  <a:close/>
                  <a:moveTo>
                    <a:pt x="616375" y="1206187"/>
                  </a:moveTo>
                  <a:lnTo>
                    <a:pt x="621204" y="1209205"/>
                  </a:lnTo>
                  <a:lnTo>
                    <a:pt x="619393" y="1214035"/>
                  </a:lnTo>
                  <a:lnTo>
                    <a:pt x="614564" y="1213431"/>
                  </a:lnTo>
                  <a:lnTo>
                    <a:pt x="616375" y="1206187"/>
                  </a:lnTo>
                  <a:close/>
                  <a:moveTo>
                    <a:pt x="563853" y="1206791"/>
                  </a:moveTo>
                  <a:lnTo>
                    <a:pt x="566871" y="1209809"/>
                  </a:lnTo>
                  <a:lnTo>
                    <a:pt x="563853" y="1221883"/>
                  </a:lnTo>
                  <a:lnTo>
                    <a:pt x="560231" y="1222487"/>
                  </a:lnTo>
                  <a:lnTo>
                    <a:pt x="557212" y="1217657"/>
                  </a:lnTo>
                  <a:lnTo>
                    <a:pt x="559627" y="1212828"/>
                  </a:lnTo>
                  <a:lnTo>
                    <a:pt x="561438" y="1210413"/>
                  </a:lnTo>
                  <a:lnTo>
                    <a:pt x="560835" y="1205583"/>
                  </a:lnTo>
                  <a:lnTo>
                    <a:pt x="563853" y="1206791"/>
                  </a:lnTo>
                  <a:close/>
                  <a:moveTo>
                    <a:pt x="540309" y="1205583"/>
                  </a:moveTo>
                  <a:lnTo>
                    <a:pt x="542724" y="1207998"/>
                  </a:lnTo>
                  <a:lnTo>
                    <a:pt x="547553" y="1209809"/>
                  </a:lnTo>
                  <a:lnTo>
                    <a:pt x="549364" y="1217657"/>
                  </a:lnTo>
                  <a:lnTo>
                    <a:pt x="541516" y="1223694"/>
                  </a:lnTo>
                  <a:lnTo>
                    <a:pt x="539102" y="1227920"/>
                  </a:lnTo>
                  <a:lnTo>
                    <a:pt x="537291" y="1228524"/>
                  </a:lnTo>
                  <a:lnTo>
                    <a:pt x="536687" y="1228524"/>
                  </a:lnTo>
                  <a:lnTo>
                    <a:pt x="536083" y="1226109"/>
                  </a:lnTo>
                  <a:lnTo>
                    <a:pt x="535479" y="1226109"/>
                  </a:lnTo>
                  <a:lnTo>
                    <a:pt x="534272" y="1226109"/>
                  </a:lnTo>
                  <a:lnTo>
                    <a:pt x="531254" y="1229127"/>
                  </a:lnTo>
                  <a:lnTo>
                    <a:pt x="528839" y="1221279"/>
                  </a:lnTo>
                  <a:lnTo>
                    <a:pt x="530650" y="1212224"/>
                  </a:lnTo>
                  <a:lnTo>
                    <a:pt x="534272" y="1209205"/>
                  </a:lnTo>
                  <a:lnTo>
                    <a:pt x="534272" y="1205583"/>
                  </a:lnTo>
                  <a:lnTo>
                    <a:pt x="537894" y="1206187"/>
                  </a:lnTo>
                  <a:lnTo>
                    <a:pt x="540309" y="1205583"/>
                  </a:lnTo>
                  <a:close/>
                  <a:moveTo>
                    <a:pt x="595849" y="1204979"/>
                  </a:moveTo>
                  <a:lnTo>
                    <a:pt x="597660" y="1206791"/>
                  </a:lnTo>
                  <a:lnTo>
                    <a:pt x="601886" y="1207394"/>
                  </a:lnTo>
                  <a:lnTo>
                    <a:pt x="604301" y="1211016"/>
                  </a:lnTo>
                  <a:lnTo>
                    <a:pt x="607923" y="1214035"/>
                  </a:lnTo>
                  <a:lnTo>
                    <a:pt x="605508" y="1221279"/>
                  </a:lnTo>
                  <a:lnTo>
                    <a:pt x="606112" y="1223090"/>
                  </a:lnTo>
                  <a:lnTo>
                    <a:pt x="607923" y="1223090"/>
                  </a:lnTo>
                  <a:lnTo>
                    <a:pt x="605508" y="1231542"/>
                  </a:lnTo>
                  <a:lnTo>
                    <a:pt x="602490" y="1228524"/>
                  </a:lnTo>
                  <a:lnTo>
                    <a:pt x="603093" y="1225505"/>
                  </a:lnTo>
                  <a:lnTo>
                    <a:pt x="602490" y="1224902"/>
                  </a:lnTo>
                  <a:lnTo>
                    <a:pt x="600679" y="1227316"/>
                  </a:lnTo>
                  <a:lnTo>
                    <a:pt x="600075" y="1228524"/>
                  </a:lnTo>
                  <a:lnTo>
                    <a:pt x="597660" y="1229731"/>
                  </a:lnTo>
                  <a:lnTo>
                    <a:pt x="596453" y="1227316"/>
                  </a:lnTo>
                  <a:lnTo>
                    <a:pt x="594038" y="1226109"/>
                  </a:lnTo>
                  <a:lnTo>
                    <a:pt x="591623" y="1219468"/>
                  </a:lnTo>
                  <a:lnTo>
                    <a:pt x="592227" y="1215242"/>
                  </a:lnTo>
                  <a:lnTo>
                    <a:pt x="595849" y="1204979"/>
                  </a:lnTo>
                  <a:close/>
                  <a:moveTo>
                    <a:pt x="551779" y="1203772"/>
                  </a:moveTo>
                  <a:lnTo>
                    <a:pt x="552987" y="1204376"/>
                  </a:lnTo>
                  <a:lnTo>
                    <a:pt x="549364" y="1208602"/>
                  </a:lnTo>
                  <a:lnTo>
                    <a:pt x="546346" y="1206791"/>
                  </a:lnTo>
                  <a:lnTo>
                    <a:pt x="548761" y="1203772"/>
                  </a:lnTo>
                  <a:lnTo>
                    <a:pt x="551779" y="1203772"/>
                  </a:lnTo>
                  <a:close/>
                  <a:moveTo>
                    <a:pt x="580153" y="1201357"/>
                  </a:moveTo>
                  <a:lnTo>
                    <a:pt x="585586" y="1203168"/>
                  </a:lnTo>
                  <a:lnTo>
                    <a:pt x="582568" y="1210413"/>
                  </a:lnTo>
                  <a:lnTo>
                    <a:pt x="580153" y="1212224"/>
                  </a:lnTo>
                  <a:lnTo>
                    <a:pt x="577738" y="1209809"/>
                  </a:lnTo>
                  <a:lnTo>
                    <a:pt x="577738" y="1207998"/>
                  </a:lnTo>
                  <a:lnTo>
                    <a:pt x="576531" y="1206187"/>
                  </a:lnTo>
                  <a:lnTo>
                    <a:pt x="580153" y="1201357"/>
                  </a:lnTo>
                  <a:close/>
                  <a:moveTo>
                    <a:pt x="475713" y="1200754"/>
                  </a:moveTo>
                  <a:lnTo>
                    <a:pt x="477524" y="1203168"/>
                  </a:lnTo>
                  <a:lnTo>
                    <a:pt x="474506" y="1206791"/>
                  </a:lnTo>
                  <a:lnTo>
                    <a:pt x="472091" y="1203168"/>
                  </a:lnTo>
                  <a:lnTo>
                    <a:pt x="475713" y="1200754"/>
                  </a:lnTo>
                  <a:close/>
                  <a:moveTo>
                    <a:pt x="620601" y="1202565"/>
                  </a:moveTo>
                  <a:lnTo>
                    <a:pt x="624827" y="1203772"/>
                  </a:lnTo>
                  <a:lnTo>
                    <a:pt x="630864" y="1203168"/>
                  </a:lnTo>
                  <a:lnTo>
                    <a:pt x="636297" y="1200150"/>
                  </a:lnTo>
                  <a:lnTo>
                    <a:pt x="648371" y="1206791"/>
                  </a:lnTo>
                  <a:lnTo>
                    <a:pt x="646560" y="1214639"/>
                  </a:lnTo>
                  <a:lnTo>
                    <a:pt x="643541" y="1219468"/>
                  </a:lnTo>
                  <a:lnTo>
                    <a:pt x="642938" y="1219468"/>
                  </a:lnTo>
                  <a:lnTo>
                    <a:pt x="641730" y="1216450"/>
                  </a:lnTo>
                  <a:lnTo>
                    <a:pt x="641730" y="1217657"/>
                  </a:lnTo>
                  <a:lnTo>
                    <a:pt x="640523" y="1218261"/>
                  </a:lnTo>
                  <a:lnTo>
                    <a:pt x="640523" y="1220072"/>
                  </a:lnTo>
                  <a:lnTo>
                    <a:pt x="638108" y="1220676"/>
                  </a:lnTo>
                  <a:lnTo>
                    <a:pt x="636297" y="1222487"/>
                  </a:lnTo>
                  <a:lnTo>
                    <a:pt x="634486" y="1223694"/>
                  </a:lnTo>
                  <a:lnTo>
                    <a:pt x="631467" y="1226109"/>
                  </a:lnTo>
                  <a:lnTo>
                    <a:pt x="629656" y="1224298"/>
                  </a:lnTo>
                  <a:lnTo>
                    <a:pt x="629656" y="1221883"/>
                  </a:lnTo>
                  <a:lnTo>
                    <a:pt x="629052" y="1218261"/>
                  </a:lnTo>
                  <a:lnTo>
                    <a:pt x="629052" y="1217053"/>
                  </a:lnTo>
                  <a:lnTo>
                    <a:pt x="628449" y="1216450"/>
                  </a:lnTo>
                  <a:lnTo>
                    <a:pt x="625430" y="1216450"/>
                  </a:lnTo>
                  <a:lnTo>
                    <a:pt x="623015" y="1207394"/>
                  </a:lnTo>
                  <a:lnTo>
                    <a:pt x="620601" y="1202565"/>
                  </a:lnTo>
                  <a:close/>
                  <a:moveTo>
                    <a:pt x="597056" y="1199546"/>
                  </a:moveTo>
                  <a:lnTo>
                    <a:pt x="598867" y="1201961"/>
                  </a:lnTo>
                  <a:lnTo>
                    <a:pt x="603697" y="1200754"/>
                  </a:lnTo>
                  <a:lnTo>
                    <a:pt x="607923" y="1200754"/>
                  </a:lnTo>
                  <a:lnTo>
                    <a:pt x="611545" y="1202565"/>
                  </a:lnTo>
                  <a:lnTo>
                    <a:pt x="612753" y="1201961"/>
                  </a:lnTo>
                  <a:lnTo>
                    <a:pt x="615771" y="1205583"/>
                  </a:lnTo>
                  <a:lnTo>
                    <a:pt x="612149" y="1211620"/>
                  </a:lnTo>
                  <a:lnTo>
                    <a:pt x="611545" y="1213431"/>
                  </a:lnTo>
                  <a:lnTo>
                    <a:pt x="610338" y="1214035"/>
                  </a:lnTo>
                  <a:lnTo>
                    <a:pt x="611545" y="1212224"/>
                  </a:lnTo>
                  <a:lnTo>
                    <a:pt x="611545" y="1211016"/>
                  </a:lnTo>
                  <a:lnTo>
                    <a:pt x="610338" y="1211016"/>
                  </a:lnTo>
                  <a:lnTo>
                    <a:pt x="607923" y="1213431"/>
                  </a:lnTo>
                  <a:lnTo>
                    <a:pt x="607319" y="1211016"/>
                  </a:lnTo>
                  <a:lnTo>
                    <a:pt x="604301" y="1211016"/>
                  </a:lnTo>
                  <a:lnTo>
                    <a:pt x="602490" y="1207394"/>
                  </a:lnTo>
                  <a:lnTo>
                    <a:pt x="600679" y="1206187"/>
                  </a:lnTo>
                  <a:lnTo>
                    <a:pt x="598264" y="1206187"/>
                  </a:lnTo>
                  <a:lnTo>
                    <a:pt x="595849" y="1202565"/>
                  </a:lnTo>
                  <a:lnTo>
                    <a:pt x="597056" y="1199546"/>
                  </a:lnTo>
                  <a:close/>
                  <a:moveTo>
                    <a:pt x="601886" y="1188680"/>
                  </a:moveTo>
                  <a:lnTo>
                    <a:pt x="602490" y="1193509"/>
                  </a:lnTo>
                  <a:lnTo>
                    <a:pt x="612753" y="1200754"/>
                  </a:lnTo>
                  <a:lnTo>
                    <a:pt x="610338" y="1201961"/>
                  </a:lnTo>
                  <a:lnTo>
                    <a:pt x="604904" y="1199546"/>
                  </a:lnTo>
                  <a:lnTo>
                    <a:pt x="598867" y="1200754"/>
                  </a:lnTo>
                  <a:lnTo>
                    <a:pt x="597056" y="1197132"/>
                  </a:lnTo>
                  <a:lnTo>
                    <a:pt x="597660" y="1188680"/>
                  </a:lnTo>
                  <a:lnTo>
                    <a:pt x="601886" y="1188680"/>
                  </a:lnTo>
                  <a:close/>
                  <a:moveTo>
                    <a:pt x="583775" y="1179625"/>
                  </a:moveTo>
                  <a:lnTo>
                    <a:pt x="586793" y="1179625"/>
                  </a:lnTo>
                  <a:lnTo>
                    <a:pt x="595849" y="1183850"/>
                  </a:lnTo>
                  <a:lnTo>
                    <a:pt x="591019" y="1191095"/>
                  </a:lnTo>
                  <a:lnTo>
                    <a:pt x="590416" y="1194113"/>
                  </a:lnTo>
                  <a:lnTo>
                    <a:pt x="588001" y="1197132"/>
                  </a:lnTo>
                  <a:lnTo>
                    <a:pt x="583775" y="1194113"/>
                  </a:lnTo>
                  <a:lnTo>
                    <a:pt x="578342" y="1194717"/>
                  </a:lnTo>
                  <a:lnTo>
                    <a:pt x="577738" y="1191095"/>
                  </a:lnTo>
                  <a:lnTo>
                    <a:pt x="578945" y="1185058"/>
                  </a:lnTo>
                  <a:lnTo>
                    <a:pt x="583775" y="1179625"/>
                  </a:lnTo>
                  <a:close/>
                  <a:moveTo>
                    <a:pt x="476921" y="1178417"/>
                  </a:moveTo>
                  <a:lnTo>
                    <a:pt x="473298" y="1186869"/>
                  </a:lnTo>
                  <a:lnTo>
                    <a:pt x="467261" y="1195320"/>
                  </a:lnTo>
                  <a:lnTo>
                    <a:pt x="466054" y="1198943"/>
                  </a:lnTo>
                  <a:lnTo>
                    <a:pt x="459413" y="1203772"/>
                  </a:lnTo>
                  <a:lnTo>
                    <a:pt x="457602" y="1203168"/>
                  </a:lnTo>
                  <a:lnTo>
                    <a:pt x="459413" y="1192906"/>
                  </a:lnTo>
                  <a:lnTo>
                    <a:pt x="462432" y="1186265"/>
                  </a:lnTo>
                  <a:lnTo>
                    <a:pt x="467261" y="1181436"/>
                  </a:lnTo>
                  <a:lnTo>
                    <a:pt x="476921" y="1178417"/>
                  </a:lnTo>
                  <a:close/>
                  <a:moveTo>
                    <a:pt x="615771" y="1179625"/>
                  </a:moveTo>
                  <a:lnTo>
                    <a:pt x="623015" y="1180228"/>
                  </a:lnTo>
                  <a:lnTo>
                    <a:pt x="626638" y="1179021"/>
                  </a:lnTo>
                  <a:lnTo>
                    <a:pt x="628449" y="1181436"/>
                  </a:lnTo>
                  <a:lnTo>
                    <a:pt x="633278" y="1181436"/>
                  </a:lnTo>
                  <a:lnTo>
                    <a:pt x="635089" y="1191095"/>
                  </a:lnTo>
                  <a:lnTo>
                    <a:pt x="635089" y="1199546"/>
                  </a:lnTo>
                  <a:lnTo>
                    <a:pt x="633278" y="1201357"/>
                  </a:lnTo>
                  <a:lnTo>
                    <a:pt x="624827" y="1201961"/>
                  </a:lnTo>
                  <a:lnTo>
                    <a:pt x="618186" y="1197735"/>
                  </a:lnTo>
                  <a:lnTo>
                    <a:pt x="607923" y="1196528"/>
                  </a:lnTo>
                  <a:lnTo>
                    <a:pt x="603093" y="1193509"/>
                  </a:lnTo>
                  <a:lnTo>
                    <a:pt x="602490" y="1188076"/>
                  </a:lnTo>
                  <a:lnTo>
                    <a:pt x="604904" y="1185058"/>
                  </a:lnTo>
                  <a:lnTo>
                    <a:pt x="604904" y="1180832"/>
                  </a:lnTo>
                  <a:lnTo>
                    <a:pt x="607923" y="1180832"/>
                  </a:lnTo>
                  <a:lnTo>
                    <a:pt x="613356" y="1177813"/>
                  </a:lnTo>
                  <a:lnTo>
                    <a:pt x="615771" y="1179625"/>
                  </a:lnTo>
                  <a:close/>
                  <a:moveTo>
                    <a:pt x="605508" y="1172984"/>
                  </a:moveTo>
                  <a:lnTo>
                    <a:pt x="607923" y="1172984"/>
                  </a:lnTo>
                  <a:lnTo>
                    <a:pt x="608527" y="1179625"/>
                  </a:lnTo>
                  <a:lnTo>
                    <a:pt x="604904" y="1179625"/>
                  </a:lnTo>
                  <a:lnTo>
                    <a:pt x="603093" y="1172984"/>
                  </a:lnTo>
                  <a:lnTo>
                    <a:pt x="605508" y="1172984"/>
                  </a:lnTo>
                  <a:close/>
                  <a:moveTo>
                    <a:pt x="633882" y="1174191"/>
                  </a:moveTo>
                  <a:lnTo>
                    <a:pt x="633882" y="1180228"/>
                  </a:lnTo>
                  <a:lnTo>
                    <a:pt x="629052" y="1180832"/>
                  </a:lnTo>
                  <a:lnTo>
                    <a:pt x="624223" y="1174795"/>
                  </a:lnTo>
                  <a:lnTo>
                    <a:pt x="633882" y="1174191"/>
                  </a:lnTo>
                  <a:close/>
                  <a:moveTo>
                    <a:pt x="657426" y="1172984"/>
                  </a:moveTo>
                  <a:lnTo>
                    <a:pt x="662256" y="1172984"/>
                  </a:lnTo>
                  <a:lnTo>
                    <a:pt x="668293" y="1181436"/>
                  </a:lnTo>
                  <a:lnTo>
                    <a:pt x="670104" y="1187472"/>
                  </a:lnTo>
                  <a:lnTo>
                    <a:pt x="667085" y="1198943"/>
                  </a:lnTo>
                  <a:lnTo>
                    <a:pt x="660445" y="1200754"/>
                  </a:lnTo>
                  <a:lnTo>
                    <a:pt x="653804" y="1195320"/>
                  </a:lnTo>
                  <a:lnTo>
                    <a:pt x="658030" y="1189887"/>
                  </a:lnTo>
                  <a:lnTo>
                    <a:pt x="648975" y="1185661"/>
                  </a:lnTo>
                  <a:lnTo>
                    <a:pt x="649578" y="1182039"/>
                  </a:lnTo>
                  <a:lnTo>
                    <a:pt x="647767" y="1180832"/>
                  </a:lnTo>
                  <a:lnTo>
                    <a:pt x="651389" y="1172984"/>
                  </a:lnTo>
                  <a:lnTo>
                    <a:pt x="654408" y="1171173"/>
                  </a:lnTo>
                  <a:lnTo>
                    <a:pt x="657426" y="1172984"/>
                  </a:lnTo>
                  <a:close/>
                  <a:moveTo>
                    <a:pt x="615167" y="1170569"/>
                  </a:moveTo>
                  <a:lnTo>
                    <a:pt x="619393" y="1172984"/>
                  </a:lnTo>
                  <a:lnTo>
                    <a:pt x="619393" y="1178417"/>
                  </a:lnTo>
                  <a:lnTo>
                    <a:pt x="615771" y="1178417"/>
                  </a:lnTo>
                  <a:lnTo>
                    <a:pt x="613960" y="1176606"/>
                  </a:lnTo>
                  <a:lnTo>
                    <a:pt x="612149" y="1177210"/>
                  </a:lnTo>
                  <a:lnTo>
                    <a:pt x="609130" y="1176002"/>
                  </a:lnTo>
                  <a:lnTo>
                    <a:pt x="611545" y="1171776"/>
                  </a:lnTo>
                  <a:lnTo>
                    <a:pt x="615167" y="1170569"/>
                  </a:lnTo>
                  <a:close/>
                  <a:moveTo>
                    <a:pt x="627241" y="1166343"/>
                  </a:moveTo>
                  <a:lnTo>
                    <a:pt x="627241" y="1169965"/>
                  </a:lnTo>
                  <a:lnTo>
                    <a:pt x="629656" y="1174191"/>
                  </a:lnTo>
                  <a:lnTo>
                    <a:pt x="625430" y="1174191"/>
                  </a:lnTo>
                  <a:lnTo>
                    <a:pt x="623015" y="1174795"/>
                  </a:lnTo>
                  <a:lnTo>
                    <a:pt x="616978" y="1170569"/>
                  </a:lnTo>
                  <a:lnTo>
                    <a:pt x="618790" y="1168758"/>
                  </a:lnTo>
                  <a:lnTo>
                    <a:pt x="620601" y="1168154"/>
                  </a:lnTo>
                  <a:lnTo>
                    <a:pt x="624223" y="1166343"/>
                  </a:lnTo>
                  <a:lnTo>
                    <a:pt x="627241" y="1166343"/>
                  </a:lnTo>
                  <a:close/>
                  <a:moveTo>
                    <a:pt x="634486" y="1165739"/>
                  </a:moveTo>
                  <a:lnTo>
                    <a:pt x="631467" y="1170569"/>
                  </a:lnTo>
                  <a:lnTo>
                    <a:pt x="627845" y="1169965"/>
                  </a:lnTo>
                  <a:lnTo>
                    <a:pt x="627241" y="1164532"/>
                  </a:lnTo>
                  <a:lnTo>
                    <a:pt x="634486" y="1165739"/>
                  </a:lnTo>
                  <a:close/>
                  <a:moveTo>
                    <a:pt x="613356" y="1165136"/>
                  </a:moveTo>
                  <a:lnTo>
                    <a:pt x="613960" y="1169362"/>
                  </a:lnTo>
                  <a:lnTo>
                    <a:pt x="609130" y="1173588"/>
                  </a:lnTo>
                  <a:lnTo>
                    <a:pt x="601886" y="1171173"/>
                  </a:lnTo>
                  <a:lnTo>
                    <a:pt x="604301" y="1166343"/>
                  </a:lnTo>
                  <a:lnTo>
                    <a:pt x="608527" y="1161514"/>
                  </a:lnTo>
                  <a:lnTo>
                    <a:pt x="612149" y="1159702"/>
                  </a:lnTo>
                  <a:lnTo>
                    <a:pt x="613356" y="1165136"/>
                  </a:lnTo>
                  <a:close/>
                  <a:moveTo>
                    <a:pt x="616375" y="1156684"/>
                  </a:moveTo>
                  <a:lnTo>
                    <a:pt x="622412" y="1157891"/>
                  </a:lnTo>
                  <a:lnTo>
                    <a:pt x="623015" y="1161514"/>
                  </a:lnTo>
                  <a:lnTo>
                    <a:pt x="626638" y="1166343"/>
                  </a:lnTo>
                  <a:lnTo>
                    <a:pt x="623619" y="1166343"/>
                  </a:lnTo>
                  <a:lnTo>
                    <a:pt x="620601" y="1168154"/>
                  </a:lnTo>
                  <a:lnTo>
                    <a:pt x="618790" y="1164532"/>
                  </a:lnTo>
                  <a:lnTo>
                    <a:pt x="613960" y="1165136"/>
                  </a:lnTo>
                  <a:lnTo>
                    <a:pt x="612753" y="1159099"/>
                  </a:lnTo>
                  <a:lnTo>
                    <a:pt x="616375" y="1156684"/>
                  </a:lnTo>
                  <a:close/>
                  <a:moveTo>
                    <a:pt x="626638" y="1147025"/>
                  </a:moveTo>
                  <a:lnTo>
                    <a:pt x="630864" y="1147628"/>
                  </a:lnTo>
                  <a:lnTo>
                    <a:pt x="635089" y="1155477"/>
                  </a:lnTo>
                  <a:lnTo>
                    <a:pt x="638108" y="1159702"/>
                  </a:lnTo>
                  <a:lnTo>
                    <a:pt x="636901" y="1163928"/>
                  </a:lnTo>
                  <a:lnTo>
                    <a:pt x="627845" y="1164532"/>
                  </a:lnTo>
                  <a:lnTo>
                    <a:pt x="624223" y="1161514"/>
                  </a:lnTo>
                  <a:lnTo>
                    <a:pt x="622412" y="1157288"/>
                  </a:lnTo>
                  <a:lnTo>
                    <a:pt x="626638" y="1147025"/>
                  </a:lnTo>
                  <a:close/>
                  <a:moveTo>
                    <a:pt x="643541" y="1142195"/>
                  </a:moveTo>
                  <a:lnTo>
                    <a:pt x="650786" y="1151251"/>
                  </a:lnTo>
                  <a:lnTo>
                    <a:pt x="650786" y="1157891"/>
                  </a:lnTo>
                  <a:lnTo>
                    <a:pt x="647767" y="1165739"/>
                  </a:lnTo>
                  <a:lnTo>
                    <a:pt x="645352" y="1167551"/>
                  </a:lnTo>
                  <a:lnTo>
                    <a:pt x="641126" y="1168154"/>
                  </a:lnTo>
                  <a:lnTo>
                    <a:pt x="638108" y="1171776"/>
                  </a:lnTo>
                  <a:lnTo>
                    <a:pt x="638712" y="1178417"/>
                  </a:lnTo>
                  <a:lnTo>
                    <a:pt x="639919" y="1184454"/>
                  </a:lnTo>
                  <a:lnTo>
                    <a:pt x="642938" y="1184454"/>
                  </a:lnTo>
                  <a:lnTo>
                    <a:pt x="640523" y="1178417"/>
                  </a:lnTo>
                  <a:lnTo>
                    <a:pt x="641730" y="1170569"/>
                  </a:lnTo>
                  <a:lnTo>
                    <a:pt x="645352" y="1170569"/>
                  </a:lnTo>
                  <a:lnTo>
                    <a:pt x="649578" y="1175399"/>
                  </a:lnTo>
                  <a:lnTo>
                    <a:pt x="647163" y="1180228"/>
                  </a:lnTo>
                  <a:lnTo>
                    <a:pt x="648975" y="1183247"/>
                  </a:lnTo>
                  <a:lnTo>
                    <a:pt x="648371" y="1186869"/>
                  </a:lnTo>
                  <a:lnTo>
                    <a:pt x="652597" y="1190491"/>
                  </a:lnTo>
                  <a:lnTo>
                    <a:pt x="653200" y="1197132"/>
                  </a:lnTo>
                  <a:lnTo>
                    <a:pt x="658634" y="1201357"/>
                  </a:lnTo>
                  <a:lnTo>
                    <a:pt x="657426" y="1205583"/>
                  </a:lnTo>
                  <a:lnTo>
                    <a:pt x="652597" y="1204979"/>
                  </a:lnTo>
                  <a:lnTo>
                    <a:pt x="642938" y="1199546"/>
                  </a:lnTo>
                  <a:lnTo>
                    <a:pt x="639919" y="1197132"/>
                  </a:lnTo>
                  <a:lnTo>
                    <a:pt x="636297" y="1185661"/>
                  </a:lnTo>
                  <a:lnTo>
                    <a:pt x="636901" y="1182039"/>
                  </a:lnTo>
                  <a:lnTo>
                    <a:pt x="633882" y="1169965"/>
                  </a:lnTo>
                  <a:lnTo>
                    <a:pt x="635089" y="1166947"/>
                  </a:lnTo>
                  <a:lnTo>
                    <a:pt x="639919" y="1162117"/>
                  </a:lnTo>
                  <a:lnTo>
                    <a:pt x="639315" y="1159099"/>
                  </a:lnTo>
                  <a:lnTo>
                    <a:pt x="635693" y="1154269"/>
                  </a:lnTo>
                  <a:lnTo>
                    <a:pt x="633278" y="1145817"/>
                  </a:lnTo>
                  <a:lnTo>
                    <a:pt x="637504" y="1148232"/>
                  </a:lnTo>
                  <a:lnTo>
                    <a:pt x="643541" y="1142195"/>
                  </a:lnTo>
                  <a:close/>
                  <a:moveTo>
                    <a:pt x="654408" y="1139780"/>
                  </a:moveTo>
                  <a:lnTo>
                    <a:pt x="656823" y="1140384"/>
                  </a:lnTo>
                  <a:lnTo>
                    <a:pt x="656823" y="1147628"/>
                  </a:lnTo>
                  <a:lnTo>
                    <a:pt x="658634" y="1151251"/>
                  </a:lnTo>
                  <a:lnTo>
                    <a:pt x="664067" y="1154873"/>
                  </a:lnTo>
                  <a:lnTo>
                    <a:pt x="660445" y="1163325"/>
                  </a:lnTo>
                  <a:lnTo>
                    <a:pt x="662256" y="1171776"/>
                  </a:lnTo>
                  <a:lnTo>
                    <a:pt x="658030" y="1172984"/>
                  </a:lnTo>
                  <a:lnTo>
                    <a:pt x="654408" y="1170569"/>
                  </a:lnTo>
                  <a:lnTo>
                    <a:pt x="646560" y="1170569"/>
                  </a:lnTo>
                  <a:lnTo>
                    <a:pt x="650182" y="1166343"/>
                  </a:lnTo>
                  <a:lnTo>
                    <a:pt x="653200" y="1154873"/>
                  </a:lnTo>
                  <a:lnTo>
                    <a:pt x="652597" y="1151251"/>
                  </a:lnTo>
                  <a:lnTo>
                    <a:pt x="649578" y="1146421"/>
                  </a:lnTo>
                  <a:lnTo>
                    <a:pt x="648371" y="1140988"/>
                  </a:lnTo>
                  <a:lnTo>
                    <a:pt x="654408" y="1139780"/>
                  </a:lnTo>
                  <a:close/>
                  <a:moveTo>
                    <a:pt x="591019" y="1137969"/>
                  </a:moveTo>
                  <a:lnTo>
                    <a:pt x="598867" y="1140988"/>
                  </a:lnTo>
                  <a:lnTo>
                    <a:pt x="605508" y="1141591"/>
                  </a:lnTo>
                  <a:lnTo>
                    <a:pt x="606716" y="1144006"/>
                  </a:lnTo>
                  <a:lnTo>
                    <a:pt x="610941" y="1146421"/>
                  </a:lnTo>
                  <a:lnTo>
                    <a:pt x="606112" y="1151854"/>
                  </a:lnTo>
                  <a:lnTo>
                    <a:pt x="599471" y="1154873"/>
                  </a:lnTo>
                  <a:lnTo>
                    <a:pt x="597056" y="1159099"/>
                  </a:lnTo>
                  <a:lnTo>
                    <a:pt x="589812" y="1163928"/>
                  </a:lnTo>
                  <a:lnTo>
                    <a:pt x="589812" y="1171173"/>
                  </a:lnTo>
                  <a:lnTo>
                    <a:pt x="598264" y="1175399"/>
                  </a:lnTo>
                  <a:lnTo>
                    <a:pt x="600679" y="1179625"/>
                  </a:lnTo>
                  <a:lnTo>
                    <a:pt x="596453" y="1182643"/>
                  </a:lnTo>
                  <a:lnTo>
                    <a:pt x="592830" y="1182643"/>
                  </a:lnTo>
                  <a:lnTo>
                    <a:pt x="584982" y="1179021"/>
                  </a:lnTo>
                  <a:lnTo>
                    <a:pt x="584379" y="1172380"/>
                  </a:lnTo>
                  <a:lnTo>
                    <a:pt x="582568" y="1166343"/>
                  </a:lnTo>
                  <a:lnTo>
                    <a:pt x="578945" y="1160306"/>
                  </a:lnTo>
                  <a:lnTo>
                    <a:pt x="582568" y="1147628"/>
                  </a:lnTo>
                  <a:lnTo>
                    <a:pt x="588001" y="1143403"/>
                  </a:lnTo>
                  <a:lnTo>
                    <a:pt x="591019" y="1137969"/>
                  </a:lnTo>
                  <a:close/>
                  <a:moveTo>
                    <a:pt x="622412" y="1142195"/>
                  </a:moveTo>
                  <a:lnTo>
                    <a:pt x="623619" y="1140988"/>
                  </a:lnTo>
                  <a:lnTo>
                    <a:pt x="623619" y="1139177"/>
                  </a:lnTo>
                  <a:lnTo>
                    <a:pt x="624827" y="1138573"/>
                  </a:lnTo>
                  <a:lnTo>
                    <a:pt x="626034" y="1140384"/>
                  </a:lnTo>
                  <a:lnTo>
                    <a:pt x="627241" y="1145817"/>
                  </a:lnTo>
                  <a:lnTo>
                    <a:pt x="623619" y="1145817"/>
                  </a:lnTo>
                  <a:lnTo>
                    <a:pt x="623015" y="1152458"/>
                  </a:lnTo>
                  <a:lnTo>
                    <a:pt x="612753" y="1156080"/>
                  </a:lnTo>
                  <a:lnTo>
                    <a:pt x="612149" y="1158495"/>
                  </a:lnTo>
                  <a:lnTo>
                    <a:pt x="607319" y="1160306"/>
                  </a:lnTo>
                  <a:lnTo>
                    <a:pt x="606716" y="1163928"/>
                  </a:lnTo>
                  <a:lnTo>
                    <a:pt x="602490" y="1166343"/>
                  </a:lnTo>
                  <a:lnTo>
                    <a:pt x="600075" y="1171776"/>
                  </a:lnTo>
                  <a:lnTo>
                    <a:pt x="593434" y="1169965"/>
                  </a:lnTo>
                  <a:lnTo>
                    <a:pt x="592830" y="1166947"/>
                  </a:lnTo>
                  <a:lnTo>
                    <a:pt x="599471" y="1160910"/>
                  </a:lnTo>
                  <a:lnTo>
                    <a:pt x="602490" y="1154269"/>
                  </a:lnTo>
                  <a:lnTo>
                    <a:pt x="606716" y="1152458"/>
                  </a:lnTo>
                  <a:lnTo>
                    <a:pt x="613960" y="1144610"/>
                  </a:lnTo>
                  <a:lnTo>
                    <a:pt x="619393" y="1147628"/>
                  </a:lnTo>
                  <a:lnTo>
                    <a:pt x="622412" y="1142195"/>
                  </a:lnTo>
                  <a:close/>
                  <a:moveTo>
                    <a:pt x="639919" y="1134347"/>
                  </a:moveTo>
                  <a:lnTo>
                    <a:pt x="644749" y="1134951"/>
                  </a:lnTo>
                  <a:lnTo>
                    <a:pt x="645956" y="1140988"/>
                  </a:lnTo>
                  <a:lnTo>
                    <a:pt x="642938" y="1140988"/>
                  </a:lnTo>
                  <a:lnTo>
                    <a:pt x="639919" y="1144610"/>
                  </a:lnTo>
                  <a:lnTo>
                    <a:pt x="635693" y="1140988"/>
                  </a:lnTo>
                  <a:lnTo>
                    <a:pt x="636901" y="1138573"/>
                  </a:lnTo>
                  <a:lnTo>
                    <a:pt x="637504" y="1133140"/>
                  </a:lnTo>
                  <a:lnTo>
                    <a:pt x="639919" y="1134347"/>
                  </a:lnTo>
                  <a:close/>
                  <a:moveTo>
                    <a:pt x="615771" y="1121066"/>
                  </a:moveTo>
                  <a:lnTo>
                    <a:pt x="618186" y="1125292"/>
                  </a:lnTo>
                  <a:lnTo>
                    <a:pt x="618186" y="1130725"/>
                  </a:lnTo>
                  <a:lnTo>
                    <a:pt x="613356" y="1133140"/>
                  </a:lnTo>
                  <a:lnTo>
                    <a:pt x="613960" y="1137969"/>
                  </a:lnTo>
                  <a:lnTo>
                    <a:pt x="618186" y="1140384"/>
                  </a:lnTo>
                  <a:lnTo>
                    <a:pt x="615771" y="1144006"/>
                  </a:lnTo>
                  <a:lnTo>
                    <a:pt x="610338" y="1144610"/>
                  </a:lnTo>
                  <a:lnTo>
                    <a:pt x="606112" y="1140988"/>
                  </a:lnTo>
                  <a:lnTo>
                    <a:pt x="601886" y="1139780"/>
                  </a:lnTo>
                  <a:lnTo>
                    <a:pt x="603093" y="1133140"/>
                  </a:lnTo>
                  <a:lnTo>
                    <a:pt x="607319" y="1128310"/>
                  </a:lnTo>
                  <a:lnTo>
                    <a:pt x="609734" y="1127103"/>
                  </a:lnTo>
                  <a:lnTo>
                    <a:pt x="610941" y="1126499"/>
                  </a:lnTo>
                  <a:lnTo>
                    <a:pt x="611545" y="1125895"/>
                  </a:lnTo>
                  <a:lnTo>
                    <a:pt x="612149" y="1122877"/>
                  </a:lnTo>
                  <a:lnTo>
                    <a:pt x="615771" y="1121066"/>
                  </a:lnTo>
                  <a:close/>
                  <a:moveTo>
                    <a:pt x="623015" y="1103558"/>
                  </a:moveTo>
                  <a:lnTo>
                    <a:pt x="627241" y="1104162"/>
                  </a:lnTo>
                  <a:lnTo>
                    <a:pt x="632071" y="1107784"/>
                  </a:lnTo>
                  <a:lnTo>
                    <a:pt x="635693" y="1115029"/>
                  </a:lnTo>
                  <a:lnTo>
                    <a:pt x="641126" y="1118047"/>
                  </a:lnTo>
                  <a:lnTo>
                    <a:pt x="639919" y="1125292"/>
                  </a:lnTo>
                  <a:lnTo>
                    <a:pt x="644145" y="1130121"/>
                  </a:lnTo>
                  <a:lnTo>
                    <a:pt x="644749" y="1133743"/>
                  </a:lnTo>
                  <a:lnTo>
                    <a:pt x="638712" y="1133140"/>
                  </a:lnTo>
                  <a:lnTo>
                    <a:pt x="637504" y="1132536"/>
                  </a:lnTo>
                  <a:lnTo>
                    <a:pt x="636901" y="1134347"/>
                  </a:lnTo>
                  <a:lnTo>
                    <a:pt x="633882" y="1144610"/>
                  </a:lnTo>
                  <a:lnTo>
                    <a:pt x="630260" y="1147025"/>
                  </a:lnTo>
                  <a:lnTo>
                    <a:pt x="627845" y="1145817"/>
                  </a:lnTo>
                  <a:lnTo>
                    <a:pt x="626638" y="1140384"/>
                  </a:lnTo>
                  <a:lnTo>
                    <a:pt x="625430" y="1138573"/>
                  </a:lnTo>
                  <a:lnTo>
                    <a:pt x="624223" y="1137969"/>
                  </a:lnTo>
                  <a:lnTo>
                    <a:pt x="623015" y="1139177"/>
                  </a:lnTo>
                  <a:lnTo>
                    <a:pt x="620601" y="1137969"/>
                  </a:lnTo>
                  <a:lnTo>
                    <a:pt x="614564" y="1137969"/>
                  </a:lnTo>
                  <a:lnTo>
                    <a:pt x="613960" y="1134951"/>
                  </a:lnTo>
                  <a:lnTo>
                    <a:pt x="618186" y="1130725"/>
                  </a:lnTo>
                  <a:lnTo>
                    <a:pt x="618790" y="1125292"/>
                  </a:lnTo>
                  <a:lnTo>
                    <a:pt x="613960" y="1118047"/>
                  </a:lnTo>
                  <a:lnTo>
                    <a:pt x="615167" y="1114425"/>
                  </a:lnTo>
                  <a:lnTo>
                    <a:pt x="614564" y="1110199"/>
                  </a:lnTo>
                  <a:lnTo>
                    <a:pt x="616978" y="1104162"/>
                  </a:lnTo>
                  <a:lnTo>
                    <a:pt x="619393" y="1104162"/>
                  </a:lnTo>
                  <a:lnTo>
                    <a:pt x="623015" y="1103558"/>
                  </a:lnTo>
                  <a:close/>
                  <a:moveTo>
                    <a:pt x="650786" y="1098729"/>
                  </a:moveTo>
                  <a:lnTo>
                    <a:pt x="651993" y="1102955"/>
                  </a:lnTo>
                  <a:lnTo>
                    <a:pt x="650786" y="1111406"/>
                  </a:lnTo>
                  <a:lnTo>
                    <a:pt x="654408" y="1112010"/>
                  </a:lnTo>
                  <a:lnTo>
                    <a:pt x="658634" y="1117443"/>
                  </a:lnTo>
                  <a:lnTo>
                    <a:pt x="654408" y="1118047"/>
                  </a:lnTo>
                  <a:lnTo>
                    <a:pt x="653200" y="1121066"/>
                  </a:lnTo>
                  <a:lnTo>
                    <a:pt x="661048" y="1127706"/>
                  </a:lnTo>
                  <a:lnTo>
                    <a:pt x="662256" y="1134951"/>
                  </a:lnTo>
                  <a:lnTo>
                    <a:pt x="667689" y="1139177"/>
                  </a:lnTo>
                  <a:lnTo>
                    <a:pt x="668293" y="1142195"/>
                  </a:lnTo>
                  <a:lnTo>
                    <a:pt x="666482" y="1147025"/>
                  </a:lnTo>
                  <a:lnTo>
                    <a:pt x="669500" y="1151854"/>
                  </a:lnTo>
                  <a:lnTo>
                    <a:pt x="667085" y="1155477"/>
                  </a:lnTo>
                  <a:lnTo>
                    <a:pt x="664671" y="1151251"/>
                  </a:lnTo>
                  <a:lnTo>
                    <a:pt x="659237" y="1147628"/>
                  </a:lnTo>
                  <a:lnTo>
                    <a:pt x="659841" y="1142195"/>
                  </a:lnTo>
                  <a:lnTo>
                    <a:pt x="658030" y="1137969"/>
                  </a:lnTo>
                  <a:lnTo>
                    <a:pt x="651389" y="1138573"/>
                  </a:lnTo>
                  <a:lnTo>
                    <a:pt x="647767" y="1136158"/>
                  </a:lnTo>
                  <a:lnTo>
                    <a:pt x="645956" y="1130121"/>
                  </a:lnTo>
                  <a:lnTo>
                    <a:pt x="643541" y="1127103"/>
                  </a:lnTo>
                  <a:lnTo>
                    <a:pt x="644749" y="1122877"/>
                  </a:lnTo>
                  <a:lnTo>
                    <a:pt x="644145" y="1118047"/>
                  </a:lnTo>
                  <a:lnTo>
                    <a:pt x="644749" y="1103558"/>
                  </a:lnTo>
                  <a:lnTo>
                    <a:pt x="646560" y="1102351"/>
                  </a:lnTo>
                  <a:lnTo>
                    <a:pt x="647767" y="1097521"/>
                  </a:lnTo>
                  <a:lnTo>
                    <a:pt x="650786" y="1098729"/>
                  </a:lnTo>
                  <a:close/>
                  <a:moveTo>
                    <a:pt x="625430" y="1095107"/>
                  </a:moveTo>
                  <a:lnTo>
                    <a:pt x="630260" y="1101144"/>
                  </a:lnTo>
                  <a:lnTo>
                    <a:pt x="633278" y="1102955"/>
                  </a:lnTo>
                  <a:lnTo>
                    <a:pt x="632071" y="1107181"/>
                  </a:lnTo>
                  <a:lnTo>
                    <a:pt x="625430" y="1101747"/>
                  </a:lnTo>
                  <a:lnTo>
                    <a:pt x="625430" y="1095107"/>
                  </a:lnTo>
                  <a:close/>
                  <a:moveTo>
                    <a:pt x="609130" y="1072770"/>
                  </a:moveTo>
                  <a:lnTo>
                    <a:pt x="610941" y="1072770"/>
                  </a:lnTo>
                  <a:lnTo>
                    <a:pt x="612753" y="1075789"/>
                  </a:lnTo>
                  <a:lnTo>
                    <a:pt x="615167" y="1076996"/>
                  </a:lnTo>
                  <a:lnTo>
                    <a:pt x="613356" y="1081222"/>
                  </a:lnTo>
                  <a:lnTo>
                    <a:pt x="609130" y="1072770"/>
                  </a:lnTo>
                  <a:close/>
                  <a:moveTo>
                    <a:pt x="633278" y="1061904"/>
                  </a:moveTo>
                  <a:lnTo>
                    <a:pt x="634486" y="1067941"/>
                  </a:lnTo>
                  <a:lnTo>
                    <a:pt x="634486" y="1073977"/>
                  </a:lnTo>
                  <a:lnTo>
                    <a:pt x="632071" y="1075789"/>
                  </a:lnTo>
                  <a:lnTo>
                    <a:pt x="632675" y="1078807"/>
                  </a:lnTo>
                  <a:lnTo>
                    <a:pt x="632071" y="1080618"/>
                  </a:lnTo>
                  <a:lnTo>
                    <a:pt x="633278" y="1081825"/>
                  </a:lnTo>
                  <a:lnTo>
                    <a:pt x="633882" y="1085448"/>
                  </a:lnTo>
                  <a:lnTo>
                    <a:pt x="635089" y="1087259"/>
                  </a:lnTo>
                  <a:lnTo>
                    <a:pt x="634486" y="1092692"/>
                  </a:lnTo>
                  <a:lnTo>
                    <a:pt x="638108" y="1095107"/>
                  </a:lnTo>
                  <a:lnTo>
                    <a:pt x="630260" y="1100540"/>
                  </a:lnTo>
                  <a:lnTo>
                    <a:pt x="629656" y="1094503"/>
                  </a:lnTo>
                  <a:lnTo>
                    <a:pt x="625430" y="1092088"/>
                  </a:lnTo>
                  <a:lnTo>
                    <a:pt x="624223" y="1087259"/>
                  </a:lnTo>
                  <a:lnTo>
                    <a:pt x="625430" y="1084844"/>
                  </a:lnTo>
                  <a:lnTo>
                    <a:pt x="625430" y="1072770"/>
                  </a:lnTo>
                  <a:lnTo>
                    <a:pt x="626638" y="1066129"/>
                  </a:lnTo>
                  <a:lnTo>
                    <a:pt x="630260" y="1061904"/>
                  </a:lnTo>
                  <a:lnTo>
                    <a:pt x="633278" y="1061904"/>
                  </a:lnTo>
                  <a:close/>
                  <a:moveTo>
                    <a:pt x="637504" y="1058281"/>
                  </a:moveTo>
                  <a:lnTo>
                    <a:pt x="645352" y="1061300"/>
                  </a:lnTo>
                  <a:lnTo>
                    <a:pt x="647163" y="1064922"/>
                  </a:lnTo>
                  <a:lnTo>
                    <a:pt x="649578" y="1076996"/>
                  </a:lnTo>
                  <a:lnTo>
                    <a:pt x="653200" y="1080014"/>
                  </a:lnTo>
                  <a:lnTo>
                    <a:pt x="651993" y="1086051"/>
                  </a:lnTo>
                  <a:lnTo>
                    <a:pt x="653804" y="1088466"/>
                  </a:lnTo>
                  <a:lnTo>
                    <a:pt x="647767" y="1092088"/>
                  </a:lnTo>
                  <a:lnTo>
                    <a:pt x="646560" y="1101144"/>
                  </a:lnTo>
                  <a:lnTo>
                    <a:pt x="643541" y="1105369"/>
                  </a:lnTo>
                  <a:lnTo>
                    <a:pt x="642334" y="1115029"/>
                  </a:lnTo>
                  <a:lnTo>
                    <a:pt x="640523" y="1115029"/>
                  </a:lnTo>
                  <a:lnTo>
                    <a:pt x="635089" y="1109595"/>
                  </a:lnTo>
                  <a:lnTo>
                    <a:pt x="632675" y="1099332"/>
                  </a:lnTo>
                  <a:lnTo>
                    <a:pt x="636901" y="1096918"/>
                  </a:lnTo>
                  <a:lnTo>
                    <a:pt x="638712" y="1098125"/>
                  </a:lnTo>
                  <a:lnTo>
                    <a:pt x="638712" y="1093899"/>
                  </a:lnTo>
                  <a:lnTo>
                    <a:pt x="635089" y="1091484"/>
                  </a:lnTo>
                  <a:lnTo>
                    <a:pt x="637504" y="1088466"/>
                  </a:lnTo>
                  <a:lnTo>
                    <a:pt x="634486" y="1084844"/>
                  </a:lnTo>
                  <a:lnTo>
                    <a:pt x="633882" y="1083033"/>
                  </a:lnTo>
                  <a:lnTo>
                    <a:pt x="632675" y="1080618"/>
                  </a:lnTo>
                  <a:lnTo>
                    <a:pt x="633278" y="1078203"/>
                  </a:lnTo>
                  <a:lnTo>
                    <a:pt x="632675" y="1076392"/>
                  </a:lnTo>
                  <a:lnTo>
                    <a:pt x="634486" y="1074581"/>
                  </a:lnTo>
                  <a:lnTo>
                    <a:pt x="636297" y="1069752"/>
                  </a:lnTo>
                  <a:lnTo>
                    <a:pt x="634486" y="1066733"/>
                  </a:lnTo>
                  <a:lnTo>
                    <a:pt x="632675" y="1059489"/>
                  </a:lnTo>
                  <a:lnTo>
                    <a:pt x="637504" y="1058281"/>
                  </a:lnTo>
                  <a:close/>
                  <a:moveTo>
                    <a:pt x="603093" y="16300"/>
                  </a:moveTo>
                  <a:lnTo>
                    <a:pt x="609734" y="19318"/>
                  </a:lnTo>
                  <a:lnTo>
                    <a:pt x="612753" y="19318"/>
                  </a:lnTo>
                  <a:lnTo>
                    <a:pt x="618186" y="23544"/>
                  </a:lnTo>
                  <a:lnTo>
                    <a:pt x="627241" y="25959"/>
                  </a:lnTo>
                  <a:lnTo>
                    <a:pt x="629052" y="42259"/>
                  </a:lnTo>
                  <a:lnTo>
                    <a:pt x="627241" y="48296"/>
                  </a:lnTo>
                  <a:lnTo>
                    <a:pt x="627845" y="60973"/>
                  </a:lnTo>
                  <a:lnTo>
                    <a:pt x="631467" y="59766"/>
                  </a:lnTo>
                  <a:lnTo>
                    <a:pt x="632071" y="56144"/>
                  </a:lnTo>
                  <a:lnTo>
                    <a:pt x="635693" y="51918"/>
                  </a:lnTo>
                  <a:lnTo>
                    <a:pt x="642938" y="56144"/>
                  </a:lnTo>
                  <a:lnTo>
                    <a:pt x="644749" y="61577"/>
                  </a:lnTo>
                  <a:lnTo>
                    <a:pt x="642334" y="65199"/>
                  </a:lnTo>
                  <a:lnTo>
                    <a:pt x="646560" y="68218"/>
                  </a:lnTo>
                  <a:lnTo>
                    <a:pt x="650786" y="69425"/>
                  </a:lnTo>
                  <a:lnTo>
                    <a:pt x="659841" y="65199"/>
                  </a:lnTo>
                  <a:lnTo>
                    <a:pt x="663463" y="69425"/>
                  </a:lnTo>
                  <a:lnTo>
                    <a:pt x="664067" y="73651"/>
                  </a:lnTo>
                  <a:lnTo>
                    <a:pt x="671915" y="74858"/>
                  </a:lnTo>
                  <a:lnTo>
                    <a:pt x="672518" y="79688"/>
                  </a:lnTo>
                  <a:lnTo>
                    <a:pt x="675537" y="83310"/>
                  </a:lnTo>
                  <a:lnTo>
                    <a:pt x="674933" y="88744"/>
                  </a:lnTo>
                  <a:lnTo>
                    <a:pt x="680970" y="94781"/>
                  </a:lnTo>
                  <a:lnTo>
                    <a:pt x="690026" y="92366"/>
                  </a:lnTo>
                  <a:lnTo>
                    <a:pt x="693044" y="95384"/>
                  </a:lnTo>
                  <a:lnTo>
                    <a:pt x="702703" y="92366"/>
                  </a:lnTo>
                  <a:lnTo>
                    <a:pt x="706326" y="93573"/>
                  </a:lnTo>
                  <a:lnTo>
                    <a:pt x="713570" y="89347"/>
                  </a:lnTo>
                  <a:lnTo>
                    <a:pt x="720211" y="85121"/>
                  </a:lnTo>
                  <a:lnTo>
                    <a:pt x="722022" y="88140"/>
                  </a:lnTo>
                  <a:lnTo>
                    <a:pt x="728059" y="82707"/>
                  </a:lnTo>
                  <a:lnTo>
                    <a:pt x="733492" y="82707"/>
                  </a:lnTo>
                  <a:lnTo>
                    <a:pt x="734699" y="87536"/>
                  </a:lnTo>
                  <a:lnTo>
                    <a:pt x="746773" y="89347"/>
                  </a:lnTo>
                  <a:lnTo>
                    <a:pt x="748585" y="95988"/>
                  </a:lnTo>
                  <a:lnTo>
                    <a:pt x="756433" y="96592"/>
                  </a:lnTo>
                  <a:lnTo>
                    <a:pt x="759451" y="92969"/>
                  </a:lnTo>
                  <a:lnTo>
                    <a:pt x="763073" y="92969"/>
                  </a:lnTo>
                  <a:lnTo>
                    <a:pt x="770921" y="96592"/>
                  </a:lnTo>
                  <a:lnTo>
                    <a:pt x="779977" y="99610"/>
                  </a:lnTo>
                  <a:lnTo>
                    <a:pt x="783599" y="102629"/>
                  </a:lnTo>
                  <a:lnTo>
                    <a:pt x="786013" y="100818"/>
                  </a:lnTo>
                  <a:lnTo>
                    <a:pt x="789032" y="103836"/>
                  </a:lnTo>
                  <a:lnTo>
                    <a:pt x="786617" y="109269"/>
                  </a:lnTo>
                  <a:lnTo>
                    <a:pt x="780580" y="114099"/>
                  </a:lnTo>
                  <a:lnTo>
                    <a:pt x="789636" y="115910"/>
                  </a:lnTo>
                  <a:lnTo>
                    <a:pt x="792050" y="111080"/>
                  </a:lnTo>
                  <a:lnTo>
                    <a:pt x="799295" y="111684"/>
                  </a:lnTo>
                  <a:lnTo>
                    <a:pt x="804124" y="115306"/>
                  </a:lnTo>
                  <a:lnTo>
                    <a:pt x="809558" y="115306"/>
                  </a:lnTo>
                  <a:lnTo>
                    <a:pt x="814387" y="120136"/>
                  </a:lnTo>
                  <a:lnTo>
                    <a:pt x="820424" y="116513"/>
                  </a:lnTo>
                  <a:lnTo>
                    <a:pt x="830687" y="119532"/>
                  </a:lnTo>
                  <a:lnTo>
                    <a:pt x="833706" y="123758"/>
                  </a:lnTo>
                  <a:lnTo>
                    <a:pt x="833102" y="130399"/>
                  </a:lnTo>
                  <a:lnTo>
                    <a:pt x="834309" y="133417"/>
                  </a:lnTo>
                  <a:lnTo>
                    <a:pt x="830687" y="135832"/>
                  </a:lnTo>
                  <a:lnTo>
                    <a:pt x="831895" y="140058"/>
                  </a:lnTo>
                  <a:lnTo>
                    <a:pt x="834913" y="140058"/>
                  </a:lnTo>
                  <a:lnTo>
                    <a:pt x="834913" y="146698"/>
                  </a:lnTo>
                  <a:lnTo>
                    <a:pt x="832498" y="150321"/>
                  </a:lnTo>
                  <a:lnTo>
                    <a:pt x="831895" y="159376"/>
                  </a:lnTo>
                  <a:lnTo>
                    <a:pt x="830084" y="161187"/>
                  </a:lnTo>
                  <a:lnTo>
                    <a:pt x="830084" y="169035"/>
                  </a:lnTo>
                  <a:lnTo>
                    <a:pt x="833706" y="174468"/>
                  </a:lnTo>
                  <a:lnTo>
                    <a:pt x="833102" y="178091"/>
                  </a:lnTo>
                  <a:lnTo>
                    <a:pt x="830687" y="181713"/>
                  </a:lnTo>
                  <a:lnTo>
                    <a:pt x="828272" y="187146"/>
                  </a:lnTo>
                  <a:lnTo>
                    <a:pt x="830687" y="193183"/>
                  </a:lnTo>
                  <a:lnTo>
                    <a:pt x="824650" y="196805"/>
                  </a:lnTo>
                  <a:lnTo>
                    <a:pt x="815595" y="199824"/>
                  </a:lnTo>
                  <a:lnTo>
                    <a:pt x="814991" y="205257"/>
                  </a:lnTo>
                  <a:lnTo>
                    <a:pt x="811369" y="208276"/>
                  </a:lnTo>
                  <a:lnTo>
                    <a:pt x="808954" y="207068"/>
                  </a:lnTo>
                  <a:lnTo>
                    <a:pt x="810765" y="214313"/>
                  </a:lnTo>
                  <a:lnTo>
                    <a:pt x="810161" y="214916"/>
                  </a:lnTo>
                  <a:lnTo>
                    <a:pt x="807747" y="214313"/>
                  </a:lnTo>
                  <a:lnTo>
                    <a:pt x="802917" y="213105"/>
                  </a:lnTo>
                  <a:lnTo>
                    <a:pt x="802917" y="210690"/>
                  </a:lnTo>
                  <a:lnTo>
                    <a:pt x="801710" y="211898"/>
                  </a:lnTo>
                  <a:lnTo>
                    <a:pt x="802917" y="214916"/>
                  </a:lnTo>
                  <a:lnTo>
                    <a:pt x="805332" y="220349"/>
                  </a:lnTo>
                  <a:lnTo>
                    <a:pt x="805332" y="221557"/>
                  </a:lnTo>
                  <a:lnTo>
                    <a:pt x="802313" y="221557"/>
                  </a:lnTo>
                  <a:lnTo>
                    <a:pt x="800502" y="220349"/>
                  </a:lnTo>
                  <a:lnTo>
                    <a:pt x="798691" y="221557"/>
                  </a:lnTo>
                  <a:lnTo>
                    <a:pt x="800502" y="222160"/>
                  </a:lnTo>
                  <a:lnTo>
                    <a:pt x="801710" y="222764"/>
                  </a:lnTo>
                  <a:lnTo>
                    <a:pt x="801710" y="224575"/>
                  </a:lnTo>
                  <a:lnTo>
                    <a:pt x="804124" y="226386"/>
                  </a:lnTo>
                  <a:lnTo>
                    <a:pt x="802313" y="228197"/>
                  </a:lnTo>
                  <a:lnTo>
                    <a:pt x="801106" y="228801"/>
                  </a:lnTo>
                  <a:lnTo>
                    <a:pt x="799899" y="231216"/>
                  </a:lnTo>
                  <a:lnTo>
                    <a:pt x="798087" y="231216"/>
                  </a:lnTo>
                  <a:lnTo>
                    <a:pt x="798087" y="231820"/>
                  </a:lnTo>
                  <a:lnTo>
                    <a:pt x="801710" y="231820"/>
                  </a:lnTo>
                  <a:lnTo>
                    <a:pt x="803521" y="231216"/>
                  </a:lnTo>
                  <a:lnTo>
                    <a:pt x="803521" y="234234"/>
                  </a:lnTo>
                  <a:lnTo>
                    <a:pt x="801106" y="234234"/>
                  </a:lnTo>
                  <a:lnTo>
                    <a:pt x="801710" y="237253"/>
                  </a:lnTo>
                  <a:lnTo>
                    <a:pt x="800502" y="237857"/>
                  </a:lnTo>
                  <a:lnTo>
                    <a:pt x="797484" y="237857"/>
                  </a:lnTo>
                  <a:lnTo>
                    <a:pt x="798691" y="240875"/>
                  </a:lnTo>
                  <a:lnTo>
                    <a:pt x="799899" y="241479"/>
                  </a:lnTo>
                  <a:lnTo>
                    <a:pt x="801710" y="240875"/>
                  </a:lnTo>
                  <a:lnTo>
                    <a:pt x="805332" y="240875"/>
                  </a:lnTo>
                  <a:lnTo>
                    <a:pt x="805332" y="241479"/>
                  </a:lnTo>
                  <a:lnTo>
                    <a:pt x="802313" y="243290"/>
                  </a:lnTo>
                  <a:lnTo>
                    <a:pt x="801106" y="245705"/>
                  </a:lnTo>
                  <a:lnTo>
                    <a:pt x="796276" y="245101"/>
                  </a:lnTo>
                  <a:lnTo>
                    <a:pt x="797484" y="240875"/>
                  </a:lnTo>
                  <a:lnTo>
                    <a:pt x="790239" y="231216"/>
                  </a:lnTo>
                  <a:lnTo>
                    <a:pt x="785410" y="228801"/>
                  </a:lnTo>
                  <a:lnTo>
                    <a:pt x="786617" y="236046"/>
                  </a:lnTo>
                  <a:lnTo>
                    <a:pt x="786617" y="240271"/>
                  </a:lnTo>
                  <a:lnTo>
                    <a:pt x="782995" y="240271"/>
                  </a:lnTo>
                  <a:lnTo>
                    <a:pt x="777562" y="249327"/>
                  </a:lnTo>
                  <a:lnTo>
                    <a:pt x="778769" y="252345"/>
                  </a:lnTo>
                  <a:lnTo>
                    <a:pt x="784202" y="254760"/>
                  </a:lnTo>
                  <a:lnTo>
                    <a:pt x="788428" y="265627"/>
                  </a:lnTo>
                  <a:lnTo>
                    <a:pt x="778769" y="271060"/>
                  </a:lnTo>
                  <a:lnTo>
                    <a:pt x="774543" y="274078"/>
                  </a:lnTo>
                  <a:lnTo>
                    <a:pt x="773940" y="286152"/>
                  </a:lnTo>
                  <a:lnTo>
                    <a:pt x="769110" y="289171"/>
                  </a:lnTo>
                  <a:lnTo>
                    <a:pt x="766092" y="287964"/>
                  </a:lnTo>
                  <a:lnTo>
                    <a:pt x="766695" y="282530"/>
                  </a:lnTo>
                  <a:lnTo>
                    <a:pt x="761866" y="279512"/>
                  </a:lnTo>
                  <a:lnTo>
                    <a:pt x="758847" y="281323"/>
                  </a:lnTo>
                  <a:lnTo>
                    <a:pt x="750396" y="281927"/>
                  </a:lnTo>
                  <a:lnTo>
                    <a:pt x="743151" y="277701"/>
                  </a:lnTo>
                  <a:lnTo>
                    <a:pt x="743755" y="271664"/>
                  </a:lnTo>
                  <a:lnTo>
                    <a:pt x="739529" y="272267"/>
                  </a:lnTo>
                  <a:lnTo>
                    <a:pt x="735907" y="276493"/>
                  </a:lnTo>
                  <a:lnTo>
                    <a:pt x="729266" y="279512"/>
                  </a:lnTo>
                  <a:lnTo>
                    <a:pt x="726248" y="278304"/>
                  </a:lnTo>
                  <a:lnTo>
                    <a:pt x="722022" y="272871"/>
                  </a:lnTo>
                  <a:lnTo>
                    <a:pt x="713570" y="268042"/>
                  </a:lnTo>
                  <a:lnTo>
                    <a:pt x="708137" y="266834"/>
                  </a:lnTo>
                  <a:lnTo>
                    <a:pt x="706326" y="257779"/>
                  </a:lnTo>
                  <a:lnTo>
                    <a:pt x="701496" y="252949"/>
                  </a:lnTo>
                  <a:lnTo>
                    <a:pt x="694855" y="253553"/>
                  </a:lnTo>
                  <a:lnTo>
                    <a:pt x="690026" y="251742"/>
                  </a:lnTo>
                  <a:lnTo>
                    <a:pt x="687007" y="248723"/>
                  </a:lnTo>
                  <a:lnTo>
                    <a:pt x="683385" y="239668"/>
                  </a:lnTo>
                  <a:lnTo>
                    <a:pt x="683989" y="235442"/>
                  </a:lnTo>
                  <a:lnTo>
                    <a:pt x="684592" y="226990"/>
                  </a:lnTo>
                  <a:lnTo>
                    <a:pt x="680366" y="222764"/>
                  </a:lnTo>
                  <a:lnTo>
                    <a:pt x="676744" y="214916"/>
                  </a:lnTo>
                  <a:lnTo>
                    <a:pt x="683385" y="212501"/>
                  </a:lnTo>
                  <a:lnTo>
                    <a:pt x="675537" y="204653"/>
                  </a:lnTo>
                  <a:lnTo>
                    <a:pt x="674933" y="192579"/>
                  </a:lnTo>
                  <a:lnTo>
                    <a:pt x="668896" y="189561"/>
                  </a:lnTo>
                  <a:lnTo>
                    <a:pt x="663463" y="189561"/>
                  </a:lnTo>
                  <a:lnTo>
                    <a:pt x="659841" y="185335"/>
                  </a:lnTo>
                  <a:lnTo>
                    <a:pt x="654408" y="184731"/>
                  </a:lnTo>
                  <a:lnTo>
                    <a:pt x="651993" y="182317"/>
                  </a:lnTo>
                  <a:lnTo>
                    <a:pt x="651993" y="178091"/>
                  </a:lnTo>
                  <a:lnTo>
                    <a:pt x="646560" y="175072"/>
                  </a:lnTo>
                  <a:lnTo>
                    <a:pt x="644749" y="177487"/>
                  </a:lnTo>
                  <a:lnTo>
                    <a:pt x="644145" y="182920"/>
                  </a:lnTo>
                  <a:lnTo>
                    <a:pt x="638712" y="188354"/>
                  </a:lnTo>
                  <a:lnTo>
                    <a:pt x="636901" y="194994"/>
                  </a:lnTo>
                  <a:lnTo>
                    <a:pt x="639315" y="198013"/>
                  </a:lnTo>
                  <a:lnTo>
                    <a:pt x="644749" y="198616"/>
                  </a:lnTo>
                  <a:lnTo>
                    <a:pt x="655615" y="204653"/>
                  </a:lnTo>
                  <a:lnTo>
                    <a:pt x="652597" y="207672"/>
                  </a:lnTo>
                  <a:lnTo>
                    <a:pt x="655011" y="211898"/>
                  </a:lnTo>
                  <a:lnTo>
                    <a:pt x="661048" y="210690"/>
                  </a:lnTo>
                  <a:lnTo>
                    <a:pt x="659841" y="214313"/>
                  </a:lnTo>
                  <a:lnTo>
                    <a:pt x="664671" y="215520"/>
                  </a:lnTo>
                  <a:lnTo>
                    <a:pt x="667689" y="213709"/>
                  </a:lnTo>
                  <a:lnTo>
                    <a:pt x="668293" y="221557"/>
                  </a:lnTo>
                  <a:lnTo>
                    <a:pt x="665878" y="225179"/>
                  </a:lnTo>
                  <a:lnTo>
                    <a:pt x="654408" y="223972"/>
                  </a:lnTo>
                  <a:lnTo>
                    <a:pt x="646560" y="225179"/>
                  </a:lnTo>
                  <a:lnTo>
                    <a:pt x="640523" y="214916"/>
                  </a:lnTo>
                  <a:lnTo>
                    <a:pt x="629656" y="214313"/>
                  </a:lnTo>
                  <a:lnTo>
                    <a:pt x="627241" y="217331"/>
                  </a:lnTo>
                  <a:lnTo>
                    <a:pt x="626638" y="222160"/>
                  </a:lnTo>
                  <a:lnTo>
                    <a:pt x="630260" y="226990"/>
                  </a:lnTo>
                  <a:lnTo>
                    <a:pt x="623619" y="226990"/>
                  </a:lnTo>
                  <a:lnTo>
                    <a:pt x="616978" y="221557"/>
                  </a:lnTo>
                  <a:lnTo>
                    <a:pt x="616375" y="216727"/>
                  </a:lnTo>
                  <a:lnTo>
                    <a:pt x="617582" y="212501"/>
                  </a:lnTo>
                  <a:lnTo>
                    <a:pt x="613960" y="209483"/>
                  </a:lnTo>
                  <a:lnTo>
                    <a:pt x="604904" y="212501"/>
                  </a:lnTo>
                  <a:lnTo>
                    <a:pt x="604904" y="204653"/>
                  </a:lnTo>
                  <a:lnTo>
                    <a:pt x="602490" y="199824"/>
                  </a:lnTo>
                  <a:lnTo>
                    <a:pt x="598264" y="201635"/>
                  </a:lnTo>
                  <a:lnTo>
                    <a:pt x="591623" y="202239"/>
                  </a:lnTo>
                  <a:lnTo>
                    <a:pt x="592227" y="199220"/>
                  </a:lnTo>
                  <a:lnTo>
                    <a:pt x="589208" y="193183"/>
                  </a:lnTo>
                  <a:lnTo>
                    <a:pt x="589812" y="187146"/>
                  </a:lnTo>
                  <a:lnTo>
                    <a:pt x="586190" y="187750"/>
                  </a:lnTo>
                  <a:lnTo>
                    <a:pt x="581964" y="182920"/>
                  </a:lnTo>
                  <a:lnTo>
                    <a:pt x="576531" y="180505"/>
                  </a:lnTo>
                  <a:lnTo>
                    <a:pt x="575927" y="173261"/>
                  </a:lnTo>
                  <a:lnTo>
                    <a:pt x="570494" y="172657"/>
                  </a:lnTo>
                  <a:lnTo>
                    <a:pt x="571097" y="178091"/>
                  </a:lnTo>
                  <a:lnTo>
                    <a:pt x="562646" y="176280"/>
                  </a:lnTo>
                  <a:lnTo>
                    <a:pt x="563853" y="172657"/>
                  </a:lnTo>
                  <a:lnTo>
                    <a:pt x="561438" y="170243"/>
                  </a:lnTo>
                  <a:lnTo>
                    <a:pt x="556609" y="170846"/>
                  </a:lnTo>
                  <a:lnTo>
                    <a:pt x="556005" y="164809"/>
                  </a:lnTo>
                  <a:lnTo>
                    <a:pt x="549364" y="162395"/>
                  </a:lnTo>
                  <a:lnTo>
                    <a:pt x="548157" y="156961"/>
                  </a:lnTo>
                  <a:lnTo>
                    <a:pt x="543328" y="155754"/>
                  </a:lnTo>
                  <a:lnTo>
                    <a:pt x="540913" y="158169"/>
                  </a:lnTo>
                  <a:lnTo>
                    <a:pt x="537291" y="154547"/>
                  </a:lnTo>
                  <a:lnTo>
                    <a:pt x="535479" y="147302"/>
                  </a:lnTo>
                  <a:lnTo>
                    <a:pt x="534272" y="136436"/>
                  </a:lnTo>
                  <a:lnTo>
                    <a:pt x="530650" y="137039"/>
                  </a:lnTo>
                  <a:lnTo>
                    <a:pt x="525820" y="144887"/>
                  </a:lnTo>
                  <a:lnTo>
                    <a:pt x="525217" y="151528"/>
                  </a:lnTo>
                  <a:lnTo>
                    <a:pt x="522802" y="154547"/>
                  </a:lnTo>
                  <a:lnTo>
                    <a:pt x="520387" y="163602"/>
                  </a:lnTo>
                  <a:lnTo>
                    <a:pt x="516765" y="167828"/>
                  </a:lnTo>
                  <a:lnTo>
                    <a:pt x="516765" y="171450"/>
                  </a:lnTo>
                  <a:lnTo>
                    <a:pt x="522802" y="176883"/>
                  </a:lnTo>
                  <a:lnTo>
                    <a:pt x="525217" y="169035"/>
                  </a:lnTo>
                  <a:lnTo>
                    <a:pt x="533065" y="172657"/>
                  </a:lnTo>
                  <a:lnTo>
                    <a:pt x="547553" y="175676"/>
                  </a:lnTo>
                  <a:lnTo>
                    <a:pt x="546950" y="177487"/>
                  </a:lnTo>
                  <a:lnTo>
                    <a:pt x="550572" y="181713"/>
                  </a:lnTo>
                  <a:lnTo>
                    <a:pt x="549968" y="185335"/>
                  </a:lnTo>
                  <a:lnTo>
                    <a:pt x="556005" y="195598"/>
                  </a:lnTo>
                  <a:lnTo>
                    <a:pt x="552987" y="198616"/>
                  </a:lnTo>
                  <a:lnTo>
                    <a:pt x="546346" y="199220"/>
                  </a:lnTo>
                  <a:lnTo>
                    <a:pt x="542724" y="198013"/>
                  </a:lnTo>
                  <a:lnTo>
                    <a:pt x="539705" y="199220"/>
                  </a:lnTo>
                  <a:lnTo>
                    <a:pt x="538498" y="204050"/>
                  </a:lnTo>
                  <a:lnTo>
                    <a:pt x="533668" y="204050"/>
                  </a:lnTo>
                  <a:lnTo>
                    <a:pt x="531254" y="208276"/>
                  </a:lnTo>
                  <a:lnTo>
                    <a:pt x="523405" y="212501"/>
                  </a:lnTo>
                  <a:lnTo>
                    <a:pt x="520387" y="216727"/>
                  </a:lnTo>
                  <a:lnTo>
                    <a:pt x="520387" y="223368"/>
                  </a:lnTo>
                  <a:lnTo>
                    <a:pt x="522198" y="225179"/>
                  </a:lnTo>
                  <a:lnTo>
                    <a:pt x="520387" y="230612"/>
                  </a:lnTo>
                  <a:lnTo>
                    <a:pt x="513746" y="234838"/>
                  </a:lnTo>
                  <a:lnTo>
                    <a:pt x="507106" y="236046"/>
                  </a:lnTo>
                  <a:lnTo>
                    <a:pt x="504691" y="238460"/>
                  </a:lnTo>
                  <a:lnTo>
                    <a:pt x="499861" y="237857"/>
                  </a:lnTo>
                  <a:lnTo>
                    <a:pt x="496239" y="242083"/>
                  </a:lnTo>
                  <a:lnTo>
                    <a:pt x="485372" y="248120"/>
                  </a:lnTo>
                  <a:lnTo>
                    <a:pt x="484165" y="256571"/>
                  </a:lnTo>
                  <a:lnTo>
                    <a:pt x="481146" y="260194"/>
                  </a:lnTo>
                  <a:lnTo>
                    <a:pt x="486580" y="266834"/>
                  </a:lnTo>
                  <a:lnTo>
                    <a:pt x="483561" y="271060"/>
                  </a:lnTo>
                  <a:lnTo>
                    <a:pt x="486580" y="275890"/>
                  </a:lnTo>
                  <a:lnTo>
                    <a:pt x="480543" y="277097"/>
                  </a:lnTo>
                  <a:lnTo>
                    <a:pt x="475109" y="284341"/>
                  </a:lnTo>
                  <a:lnTo>
                    <a:pt x="470884" y="296415"/>
                  </a:lnTo>
                  <a:lnTo>
                    <a:pt x="467261" y="297623"/>
                  </a:lnTo>
                  <a:lnTo>
                    <a:pt x="466054" y="301245"/>
                  </a:lnTo>
                  <a:lnTo>
                    <a:pt x="470280" y="309093"/>
                  </a:lnTo>
                  <a:lnTo>
                    <a:pt x="471487" y="316337"/>
                  </a:lnTo>
                  <a:lnTo>
                    <a:pt x="469676" y="321771"/>
                  </a:lnTo>
                  <a:lnTo>
                    <a:pt x="480543" y="332637"/>
                  </a:lnTo>
                  <a:lnTo>
                    <a:pt x="486580" y="327204"/>
                  </a:lnTo>
                  <a:lnTo>
                    <a:pt x="489598" y="329619"/>
                  </a:lnTo>
                  <a:lnTo>
                    <a:pt x="493220" y="327808"/>
                  </a:lnTo>
                  <a:lnTo>
                    <a:pt x="496239" y="328411"/>
                  </a:lnTo>
                  <a:lnTo>
                    <a:pt x="500465" y="324789"/>
                  </a:lnTo>
                  <a:lnTo>
                    <a:pt x="503483" y="325393"/>
                  </a:lnTo>
                  <a:lnTo>
                    <a:pt x="504087" y="331430"/>
                  </a:lnTo>
                  <a:lnTo>
                    <a:pt x="507709" y="333241"/>
                  </a:lnTo>
                  <a:lnTo>
                    <a:pt x="517972" y="342296"/>
                  </a:lnTo>
                  <a:lnTo>
                    <a:pt x="525820" y="347126"/>
                  </a:lnTo>
                  <a:lnTo>
                    <a:pt x="525217" y="351352"/>
                  </a:lnTo>
                  <a:lnTo>
                    <a:pt x="531254" y="353767"/>
                  </a:lnTo>
                  <a:lnTo>
                    <a:pt x="531857" y="356785"/>
                  </a:lnTo>
                  <a:lnTo>
                    <a:pt x="542120" y="359200"/>
                  </a:lnTo>
                  <a:lnTo>
                    <a:pt x="542120" y="367048"/>
                  </a:lnTo>
                  <a:lnTo>
                    <a:pt x="540309" y="370066"/>
                  </a:lnTo>
                  <a:lnTo>
                    <a:pt x="545139" y="377311"/>
                  </a:lnTo>
                  <a:lnTo>
                    <a:pt x="550572" y="377311"/>
                  </a:lnTo>
                  <a:lnTo>
                    <a:pt x="549968" y="382140"/>
                  </a:lnTo>
                  <a:lnTo>
                    <a:pt x="555401" y="387574"/>
                  </a:lnTo>
                  <a:lnTo>
                    <a:pt x="559627" y="388781"/>
                  </a:lnTo>
                  <a:lnTo>
                    <a:pt x="561438" y="391799"/>
                  </a:lnTo>
                  <a:lnTo>
                    <a:pt x="566871" y="394214"/>
                  </a:lnTo>
                  <a:lnTo>
                    <a:pt x="571097" y="394818"/>
                  </a:lnTo>
                  <a:lnTo>
                    <a:pt x="573512" y="392403"/>
                  </a:lnTo>
                  <a:lnTo>
                    <a:pt x="576531" y="396629"/>
                  </a:lnTo>
                  <a:lnTo>
                    <a:pt x="580756" y="396629"/>
                  </a:lnTo>
                  <a:lnTo>
                    <a:pt x="581360" y="400251"/>
                  </a:lnTo>
                  <a:lnTo>
                    <a:pt x="584982" y="402666"/>
                  </a:lnTo>
                  <a:lnTo>
                    <a:pt x="592227" y="402666"/>
                  </a:lnTo>
                  <a:lnTo>
                    <a:pt x="594642" y="396629"/>
                  </a:lnTo>
                  <a:lnTo>
                    <a:pt x="600679" y="395422"/>
                  </a:lnTo>
                  <a:lnTo>
                    <a:pt x="606112" y="397836"/>
                  </a:lnTo>
                  <a:lnTo>
                    <a:pt x="612753" y="390592"/>
                  </a:lnTo>
                  <a:lnTo>
                    <a:pt x="615167" y="391799"/>
                  </a:lnTo>
                  <a:lnTo>
                    <a:pt x="615771" y="398440"/>
                  </a:lnTo>
                  <a:lnTo>
                    <a:pt x="619393" y="399044"/>
                  </a:lnTo>
                  <a:lnTo>
                    <a:pt x="621808" y="406288"/>
                  </a:lnTo>
                  <a:lnTo>
                    <a:pt x="618790" y="409307"/>
                  </a:lnTo>
                  <a:lnTo>
                    <a:pt x="620601" y="412929"/>
                  </a:lnTo>
                  <a:lnTo>
                    <a:pt x="618186" y="418966"/>
                  </a:lnTo>
                  <a:lnTo>
                    <a:pt x="622412" y="420173"/>
                  </a:lnTo>
                  <a:lnTo>
                    <a:pt x="621808" y="427418"/>
                  </a:lnTo>
                  <a:lnTo>
                    <a:pt x="627845" y="430436"/>
                  </a:lnTo>
                  <a:lnTo>
                    <a:pt x="630864" y="435869"/>
                  </a:lnTo>
                  <a:lnTo>
                    <a:pt x="634486" y="433455"/>
                  </a:lnTo>
                  <a:lnTo>
                    <a:pt x="637504" y="439491"/>
                  </a:lnTo>
                  <a:lnTo>
                    <a:pt x="645352" y="439491"/>
                  </a:lnTo>
                  <a:lnTo>
                    <a:pt x="651993" y="442510"/>
                  </a:lnTo>
                  <a:lnTo>
                    <a:pt x="655615" y="441906"/>
                  </a:lnTo>
                  <a:lnTo>
                    <a:pt x="655615" y="445528"/>
                  </a:lnTo>
                  <a:lnTo>
                    <a:pt x="650786" y="446132"/>
                  </a:lnTo>
                  <a:lnTo>
                    <a:pt x="645352" y="450358"/>
                  </a:lnTo>
                  <a:lnTo>
                    <a:pt x="644145" y="454584"/>
                  </a:lnTo>
                  <a:lnTo>
                    <a:pt x="645956" y="459414"/>
                  </a:lnTo>
                  <a:lnTo>
                    <a:pt x="640523" y="460017"/>
                  </a:lnTo>
                  <a:lnTo>
                    <a:pt x="641126" y="464243"/>
                  </a:lnTo>
                  <a:lnTo>
                    <a:pt x="638108" y="471488"/>
                  </a:lnTo>
                  <a:lnTo>
                    <a:pt x="633278" y="467865"/>
                  </a:lnTo>
                  <a:lnTo>
                    <a:pt x="628449" y="468469"/>
                  </a:lnTo>
                  <a:lnTo>
                    <a:pt x="623015" y="461828"/>
                  </a:lnTo>
                  <a:lnTo>
                    <a:pt x="613960" y="470280"/>
                  </a:lnTo>
                  <a:lnTo>
                    <a:pt x="608527" y="468469"/>
                  </a:lnTo>
                  <a:lnTo>
                    <a:pt x="607319" y="466658"/>
                  </a:lnTo>
                  <a:lnTo>
                    <a:pt x="601886" y="467262"/>
                  </a:lnTo>
                  <a:lnTo>
                    <a:pt x="594038" y="461828"/>
                  </a:lnTo>
                  <a:lnTo>
                    <a:pt x="589208" y="461828"/>
                  </a:lnTo>
                  <a:lnTo>
                    <a:pt x="586190" y="464243"/>
                  </a:lnTo>
                  <a:lnTo>
                    <a:pt x="580153" y="462432"/>
                  </a:lnTo>
                  <a:lnTo>
                    <a:pt x="574719" y="463036"/>
                  </a:lnTo>
                  <a:lnTo>
                    <a:pt x="566871" y="469073"/>
                  </a:lnTo>
                  <a:lnTo>
                    <a:pt x="563249" y="469073"/>
                  </a:lnTo>
                  <a:lnTo>
                    <a:pt x="562042" y="464847"/>
                  </a:lnTo>
                  <a:lnTo>
                    <a:pt x="546346" y="461225"/>
                  </a:lnTo>
                  <a:lnTo>
                    <a:pt x="543931" y="464847"/>
                  </a:lnTo>
                  <a:lnTo>
                    <a:pt x="539705" y="465451"/>
                  </a:lnTo>
                  <a:lnTo>
                    <a:pt x="543328" y="475110"/>
                  </a:lnTo>
                  <a:lnTo>
                    <a:pt x="542724" y="478732"/>
                  </a:lnTo>
                  <a:lnTo>
                    <a:pt x="539102" y="481147"/>
                  </a:lnTo>
                  <a:lnTo>
                    <a:pt x="541516" y="491409"/>
                  </a:lnTo>
                  <a:lnTo>
                    <a:pt x="537894" y="499258"/>
                  </a:lnTo>
                  <a:lnTo>
                    <a:pt x="541516" y="500465"/>
                  </a:lnTo>
                  <a:lnTo>
                    <a:pt x="538498" y="507709"/>
                  </a:lnTo>
                  <a:lnTo>
                    <a:pt x="535479" y="508313"/>
                  </a:lnTo>
                  <a:lnTo>
                    <a:pt x="530046" y="516765"/>
                  </a:lnTo>
                  <a:lnTo>
                    <a:pt x="530650" y="522198"/>
                  </a:lnTo>
                  <a:lnTo>
                    <a:pt x="526424" y="523406"/>
                  </a:lnTo>
                  <a:lnTo>
                    <a:pt x="522198" y="520991"/>
                  </a:lnTo>
                  <a:lnTo>
                    <a:pt x="518576" y="523406"/>
                  </a:lnTo>
                  <a:lnTo>
                    <a:pt x="514954" y="528839"/>
                  </a:lnTo>
                  <a:lnTo>
                    <a:pt x="518576" y="536687"/>
                  </a:lnTo>
                  <a:lnTo>
                    <a:pt x="515557" y="539102"/>
                  </a:lnTo>
                  <a:lnTo>
                    <a:pt x="513143" y="536687"/>
                  </a:lnTo>
                  <a:lnTo>
                    <a:pt x="502880" y="533668"/>
                  </a:lnTo>
                  <a:lnTo>
                    <a:pt x="502276" y="528235"/>
                  </a:lnTo>
                  <a:lnTo>
                    <a:pt x="495635" y="519180"/>
                  </a:lnTo>
                  <a:lnTo>
                    <a:pt x="485372" y="520387"/>
                  </a:lnTo>
                  <a:lnTo>
                    <a:pt x="480543" y="524613"/>
                  </a:lnTo>
                  <a:lnTo>
                    <a:pt x="476921" y="525217"/>
                  </a:lnTo>
                  <a:lnTo>
                    <a:pt x="476921" y="528235"/>
                  </a:lnTo>
                  <a:lnTo>
                    <a:pt x="480543" y="532461"/>
                  </a:lnTo>
                  <a:lnTo>
                    <a:pt x="479939" y="536083"/>
                  </a:lnTo>
                  <a:lnTo>
                    <a:pt x="482354" y="540913"/>
                  </a:lnTo>
                  <a:lnTo>
                    <a:pt x="470884" y="552383"/>
                  </a:lnTo>
                  <a:lnTo>
                    <a:pt x="469676" y="559627"/>
                  </a:lnTo>
                  <a:lnTo>
                    <a:pt x="466658" y="559024"/>
                  </a:lnTo>
                  <a:lnTo>
                    <a:pt x="461828" y="566268"/>
                  </a:lnTo>
                  <a:lnTo>
                    <a:pt x="463035" y="568683"/>
                  </a:lnTo>
                  <a:lnTo>
                    <a:pt x="460621" y="574116"/>
                  </a:lnTo>
                  <a:lnTo>
                    <a:pt x="450358" y="584379"/>
                  </a:lnTo>
                  <a:lnTo>
                    <a:pt x="450962" y="586190"/>
                  </a:lnTo>
                  <a:lnTo>
                    <a:pt x="457602" y="592227"/>
                  </a:lnTo>
                  <a:lnTo>
                    <a:pt x="462432" y="599471"/>
                  </a:lnTo>
                  <a:lnTo>
                    <a:pt x="470280" y="612753"/>
                  </a:lnTo>
                  <a:lnTo>
                    <a:pt x="478732" y="621808"/>
                  </a:lnTo>
                  <a:lnTo>
                    <a:pt x="484165" y="625430"/>
                  </a:lnTo>
                  <a:lnTo>
                    <a:pt x="490202" y="632675"/>
                  </a:lnTo>
                  <a:lnTo>
                    <a:pt x="502276" y="635693"/>
                  </a:lnTo>
                  <a:lnTo>
                    <a:pt x="515557" y="648975"/>
                  </a:lnTo>
                  <a:lnTo>
                    <a:pt x="519783" y="651389"/>
                  </a:lnTo>
                  <a:lnTo>
                    <a:pt x="528839" y="651993"/>
                  </a:lnTo>
                  <a:lnTo>
                    <a:pt x="538498" y="650182"/>
                  </a:lnTo>
                  <a:lnTo>
                    <a:pt x="552383" y="658634"/>
                  </a:lnTo>
                  <a:lnTo>
                    <a:pt x="557212" y="659237"/>
                  </a:lnTo>
                  <a:lnTo>
                    <a:pt x="562646" y="669500"/>
                  </a:lnTo>
                  <a:lnTo>
                    <a:pt x="565060" y="662256"/>
                  </a:lnTo>
                  <a:lnTo>
                    <a:pt x="569286" y="665274"/>
                  </a:lnTo>
                  <a:lnTo>
                    <a:pt x="577134" y="665274"/>
                  </a:lnTo>
                  <a:lnTo>
                    <a:pt x="577738" y="667085"/>
                  </a:lnTo>
                  <a:lnTo>
                    <a:pt x="586793" y="665274"/>
                  </a:lnTo>
                  <a:lnTo>
                    <a:pt x="592830" y="665878"/>
                  </a:lnTo>
                  <a:lnTo>
                    <a:pt x="597056" y="668896"/>
                  </a:lnTo>
                  <a:lnTo>
                    <a:pt x="600075" y="675537"/>
                  </a:lnTo>
                  <a:lnTo>
                    <a:pt x="598867" y="691837"/>
                  </a:lnTo>
                  <a:lnTo>
                    <a:pt x="596453" y="691837"/>
                  </a:lnTo>
                  <a:lnTo>
                    <a:pt x="592227" y="698478"/>
                  </a:lnTo>
                  <a:lnTo>
                    <a:pt x="594642" y="709344"/>
                  </a:lnTo>
                  <a:lnTo>
                    <a:pt x="591623" y="709344"/>
                  </a:lnTo>
                  <a:lnTo>
                    <a:pt x="591623" y="714174"/>
                  </a:lnTo>
                  <a:lnTo>
                    <a:pt x="597660" y="714778"/>
                  </a:lnTo>
                  <a:lnTo>
                    <a:pt x="597056" y="721418"/>
                  </a:lnTo>
                  <a:lnTo>
                    <a:pt x="600075" y="723833"/>
                  </a:lnTo>
                  <a:lnTo>
                    <a:pt x="600075" y="732889"/>
                  </a:lnTo>
                  <a:lnTo>
                    <a:pt x="604301" y="734096"/>
                  </a:lnTo>
                  <a:lnTo>
                    <a:pt x="606716" y="738926"/>
                  </a:lnTo>
                  <a:lnTo>
                    <a:pt x="600679" y="739529"/>
                  </a:lnTo>
                  <a:lnTo>
                    <a:pt x="599471" y="745566"/>
                  </a:lnTo>
                  <a:lnTo>
                    <a:pt x="600679" y="750999"/>
                  </a:lnTo>
                  <a:lnTo>
                    <a:pt x="598867" y="755829"/>
                  </a:lnTo>
                  <a:lnTo>
                    <a:pt x="593434" y="755829"/>
                  </a:lnTo>
                  <a:lnTo>
                    <a:pt x="592830" y="758847"/>
                  </a:lnTo>
                  <a:lnTo>
                    <a:pt x="585586" y="762469"/>
                  </a:lnTo>
                  <a:lnTo>
                    <a:pt x="584982" y="764884"/>
                  </a:lnTo>
                  <a:lnTo>
                    <a:pt x="578342" y="767299"/>
                  </a:lnTo>
                  <a:lnTo>
                    <a:pt x="576531" y="764884"/>
                  </a:lnTo>
                  <a:lnTo>
                    <a:pt x="566871" y="767903"/>
                  </a:lnTo>
                  <a:lnTo>
                    <a:pt x="572305" y="777562"/>
                  </a:lnTo>
                  <a:lnTo>
                    <a:pt x="567475" y="783599"/>
                  </a:lnTo>
                  <a:lnTo>
                    <a:pt x="563249" y="785410"/>
                  </a:lnTo>
                  <a:lnTo>
                    <a:pt x="567475" y="789032"/>
                  </a:lnTo>
                  <a:lnTo>
                    <a:pt x="566268" y="795673"/>
                  </a:lnTo>
                  <a:lnTo>
                    <a:pt x="564457" y="800502"/>
                  </a:lnTo>
                  <a:lnTo>
                    <a:pt x="566268" y="810765"/>
                  </a:lnTo>
                  <a:lnTo>
                    <a:pt x="563853" y="816199"/>
                  </a:lnTo>
                  <a:lnTo>
                    <a:pt x="570494" y="820425"/>
                  </a:lnTo>
                  <a:lnTo>
                    <a:pt x="569286" y="826462"/>
                  </a:lnTo>
                  <a:lnTo>
                    <a:pt x="580756" y="824650"/>
                  </a:lnTo>
                  <a:lnTo>
                    <a:pt x="584379" y="837932"/>
                  </a:lnTo>
                  <a:lnTo>
                    <a:pt x="589208" y="840347"/>
                  </a:lnTo>
                  <a:lnTo>
                    <a:pt x="591623" y="845176"/>
                  </a:lnTo>
                  <a:lnTo>
                    <a:pt x="595849" y="846987"/>
                  </a:lnTo>
                  <a:lnTo>
                    <a:pt x="601282" y="853024"/>
                  </a:lnTo>
                  <a:lnTo>
                    <a:pt x="608527" y="849402"/>
                  </a:lnTo>
                  <a:lnTo>
                    <a:pt x="612149" y="849402"/>
                  </a:lnTo>
                  <a:lnTo>
                    <a:pt x="612753" y="853024"/>
                  </a:lnTo>
                  <a:lnTo>
                    <a:pt x="610338" y="856646"/>
                  </a:lnTo>
                  <a:lnTo>
                    <a:pt x="610941" y="862080"/>
                  </a:lnTo>
                  <a:lnTo>
                    <a:pt x="605508" y="862080"/>
                  </a:lnTo>
                  <a:lnTo>
                    <a:pt x="603093" y="874153"/>
                  </a:lnTo>
                  <a:lnTo>
                    <a:pt x="605508" y="878379"/>
                  </a:lnTo>
                  <a:lnTo>
                    <a:pt x="600075" y="882605"/>
                  </a:lnTo>
                  <a:lnTo>
                    <a:pt x="600075" y="887435"/>
                  </a:lnTo>
                  <a:lnTo>
                    <a:pt x="601886" y="889850"/>
                  </a:lnTo>
                  <a:lnTo>
                    <a:pt x="591623" y="895283"/>
                  </a:lnTo>
                  <a:lnTo>
                    <a:pt x="597056" y="900716"/>
                  </a:lnTo>
                  <a:lnTo>
                    <a:pt x="596453" y="904338"/>
                  </a:lnTo>
                  <a:lnTo>
                    <a:pt x="601886" y="907961"/>
                  </a:lnTo>
                  <a:lnTo>
                    <a:pt x="606716" y="907357"/>
                  </a:lnTo>
                  <a:lnTo>
                    <a:pt x="609734" y="912186"/>
                  </a:lnTo>
                  <a:lnTo>
                    <a:pt x="615771" y="912790"/>
                  </a:lnTo>
                  <a:lnTo>
                    <a:pt x="614564" y="904942"/>
                  </a:lnTo>
                  <a:lnTo>
                    <a:pt x="619393" y="906149"/>
                  </a:lnTo>
                  <a:lnTo>
                    <a:pt x="623619" y="910979"/>
                  </a:lnTo>
                  <a:lnTo>
                    <a:pt x="636297" y="909772"/>
                  </a:lnTo>
                  <a:lnTo>
                    <a:pt x="639919" y="913394"/>
                  </a:lnTo>
                  <a:lnTo>
                    <a:pt x="644145" y="915809"/>
                  </a:lnTo>
                  <a:lnTo>
                    <a:pt x="650182" y="910979"/>
                  </a:lnTo>
                  <a:lnTo>
                    <a:pt x="651993" y="912186"/>
                  </a:lnTo>
                  <a:lnTo>
                    <a:pt x="650786" y="918223"/>
                  </a:lnTo>
                  <a:lnTo>
                    <a:pt x="645956" y="918223"/>
                  </a:lnTo>
                  <a:lnTo>
                    <a:pt x="641126" y="923053"/>
                  </a:lnTo>
                  <a:lnTo>
                    <a:pt x="639919" y="929694"/>
                  </a:lnTo>
                  <a:lnTo>
                    <a:pt x="635089" y="933920"/>
                  </a:lnTo>
                  <a:lnTo>
                    <a:pt x="633278" y="937542"/>
                  </a:lnTo>
                  <a:lnTo>
                    <a:pt x="627241" y="939353"/>
                  </a:lnTo>
                  <a:lnTo>
                    <a:pt x="626638" y="945390"/>
                  </a:lnTo>
                  <a:lnTo>
                    <a:pt x="629052" y="954445"/>
                  </a:lnTo>
                  <a:lnTo>
                    <a:pt x="627845" y="956860"/>
                  </a:lnTo>
                  <a:lnTo>
                    <a:pt x="627241" y="967727"/>
                  </a:lnTo>
                  <a:lnTo>
                    <a:pt x="625430" y="971349"/>
                  </a:lnTo>
                  <a:lnTo>
                    <a:pt x="632675" y="972556"/>
                  </a:lnTo>
                  <a:lnTo>
                    <a:pt x="632675" y="977386"/>
                  </a:lnTo>
                  <a:lnTo>
                    <a:pt x="636297" y="979197"/>
                  </a:lnTo>
                  <a:lnTo>
                    <a:pt x="634486" y="982215"/>
                  </a:lnTo>
                  <a:lnTo>
                    <a:pt x="635693" y="988252"/>
                  </a:lnTo>
                  <a:lnTo>
                    <a:pt x="640523" y="990667"/>
                  </a:lnTo>
                  <a:lnTo>
                    <a:pt x="642938" y="988252"/>
                  </a:lnTo>
                  <a:lnTo>
                    <a:pt x="647163" y="996100"/>
                  </a:lnTo>
                  <a:lnTo>
                    <a:pt x="645352" y="1006967"/>
                  </a:lnTo>
                  <a:lnTo>
                    <a:pt x="641730" y="1008778"/>
                  </a:lnTo>
                  <a:lnTo>
                    <a:pt x="637504" y="1013608"/>
                  </a:lnTo>
                  <a:lnTo>
                    <a:pt x="638108" y="1020852"/>
                  </a:lnTo>
                  <a:lnTo>
                    <a:pt x="641730" y="1026285"/>
                  </a:lnTo>
                  <a:lnTo>
                    <a:pt x="645956" y="1029907"/>
                  </a:lnTo>
                  <a:lnTo>
                    <a:pt x="643541" y="1037152"/>
                  </a:lnTo>
                  <a:lnTo>
                    <a:pt x="639919" y="1041378"/>
                  </a:lnTo>
                  <a:lnTo>
                    <a:pt x="639919" y="1045604"/>
                  </a:lnTo>
                  <a:lnTo>
                    <a:pt x="645352" y="1048018"/>
                  </a:lnTo>
                  <a:lnTo>
                    <a:pt x="641126" y="1051641"/>
                  </a:lnTo>
                  <a:lnTo>
                    <a:pt x="641126" y="1057074"/>
                  </a:lnTo>
                  <a:lnTo>
                    <a:pt x="632675" y="1058885"/>
                  </a:lnTo>
                  <a:lnTo>
                    <a:pt x="629052" y="1063111"/>
                  </a:lnTo>
                  <a:lnTo>
                    <a:pt x="627241" y="1062507"/>
                  </a:lnTo>
                  <a:lnTo>
                    <a:pt x="624827" y="1070355"/>
                  </a:lnTo>
                  <a:lnTo>
                    <a:pt x="625430" y="1073374"/>
                  </a:lnTo>
                  <a:lnTo>
                    <a:pt x="623619" y="1087862"/>
                  </a:lnTo>
                  <a:lnTo>
                    <a:pt x="619997" y="1086655"/>
                  </a:lnTo>
                  <a:lnTo>
                    <a:pt x="615771" y="1082429"/>
                  </a:lnTo>
                  <a:lnTo>
                    <a:pt x="615167" y="1076996"/>
                  </a:lnTo>
                  <a:lnTo>
                    <a:pt x="612149" y="1073374"/>
                  </a:lnTo>
                  <a:lnTo>
                    <a:pt x="609734" y="1072166"/>
                  </a:lnTo>
                  <a:lnTo>
                    <a:pt x="607319" y="1069752"/>
                  </a:lnTo>
                  <a:lnTo>
                    <a:pt x="603093" y="1069148"/>
                  </a:lnTo>
                  <a:lnTo>
                    <a:pt x="600679" y="1069148"/>
                  </a:lnTo>
                  <a:lnTo>
                    <a:pt x="599471" y="1070355"/>
                  </a:lnTo>
                  <a:lnTo>
                    <a:pt x="597660" y="1068544"/>
                  </a:lnTo>
                  <a:lnTo>
                    <a:pt x="595849" y="1067941"/>
                  </a:lnTo>
                  <a:lnTo>
                    <a:pt x="594038" y="1066129"/>
                  </a:lnTo>
                  <a:lnTo>
                    <a:pt x="592227" y="1066129"/>
                  </a:lnTo>
                  <a:lnTo>
                    <a:pt x="590416" y="1067941"/>
                  </a:lnTo>
                  <a:lnTo>
                    <a:pt x="594642" y="1066733"/>
                  </a:lnTo>
                  <a:lnTo>
                    <a:pt x="595849" y="1068544"/>
                  </a:lnTo>
                  <a:lnTo>
                    <a:pt x="598867" y="1070355"/>
                  </a:lnTo>
                  <a:lnTo>
                    <a:pt x="601886" y="1069752"/>
                  </a:lnTo>
                  <a:lnTo>
                    <a:pt x="603697" y="1069148"/>
                  </a:lnTo>
                  <a:lnTo>
                    <a:pt x="606716" y="1070355"/>
                  </a:lnTo>
                  <a:lnTo>
                    <a:pt x="608527" y="1072166"/>
                  </a:lnTo>
                  <a:lnTo>
                    <a:pt x="608527" y="1074581"/>
                  </a:lnTo>
                  <a:lnTo>
                    <a:pt x="610941" y="1076996"/>
                  </a:lnTo>
                  <a:lnTo>
                    <a:pt x="613356" y="1085448"/>
                  </a:lnTo>
                  <a:lnTo>
                    <a:pt x="616978" y="1088466"/>
                  </a:lnTo>
                  <a:lnTo>
                    <a:pt x="623015" y="1088466"/>
                  </a:lnTo>
                  <a:lnTo>
                    <a:pt x="624223" y="1093296"/>
                  </a:lnTo>
                  <a:lnTo>
                    <a:pt x="623015" y="1102955"/>
                  </a:lnTo>
                  <a:lnTo>
                    <a:pt x="619997" y="1104162"/>
                  </a:lnTo>
                  <a:lnTo>
                    <a:pt x="617582" y="1104162"/>
                  </a:lnTo>
                  <a:lnTo>
                    <a:pt x="616375" y="1104766"/>
                  </a:lnTo>
                  <a:lnTo>
                    <a:pt x="613356" y="1110803"/>
                  </a:lnTo>
                  <a:lnTo>
                    <a:pt x="615167" y="1113218"/>
                  </a:lnTo>
                  <a:lnTo>
                    <a:pt x="613356" y="1118651"/>
                  </a:lnTo>
                  <a:lnTo>
                    <a:pt x="613960" y="1121066"/>
                  </a:lnTo>
                  <a:lnTo>
                    <a:pt x="611545" y="1122877"/>
                  </a:lnTo>
                  <a:lnTo>
                    <a:pt x="611545" y="1124084"/>
                  </a:lnTo>
                  <a:lnTo>
                    <a:pt x="610941" y="1126499"/>
                  </a:lnTo>
                  <a:lnTo>
                    <a:pt x="609734" y="1126499"/>
                  </a:lnTo>
                  <a:lnTo>
                    <a:pt x="607319" y="1128310"/>
                  </a:lnTo>
                  <a:lnTo>
                    <a:pt x="601282" y="1133140"/>
                  </a:lnTo>
                  <a:lnTo>
                    <a:pt x="602490" y="1134951"/>
                  </a:lnTo>
                  <a:lnTo>
                    <a:pt x="599471" y="1140384"/>
                  </a:lnTo>
                  <a:lnTo>
                    <a:pt x="592227" y="1137366"/>
                  </a:lnTo>
                  <a:lnTo>
                    <a:pt x="586793" y="1138573"/>
                  </a:lnTo>
                  <a:lnTo>
                    <a:pt x="584982" y="1143403"/>
                  </a:lnTo>
                  <a:lnTo>
                    <a:pt x="579549" y="1149440"/>
                  </a:lnTo>
                  <a:lnTo>
                    <a:pt x="580153" y="1152458"/>
                  </a:lnTo>
                  <a:lnTo>
                    <a:pt x="577134" y="1155477"/>
                  </a:lnTo>
                  <a:lnTo>
                    <a:pt x="575927" y="1160910"/>
                  </a:lnTo>
                  <a:lnTo>
                    <a:pt x="577134" y="1171173"/>
                  </a:lnTo>
                  <a:lnTo>
                    <a:pt x="578945" y="1174795"/>
                  </a:lnTo>
                  <a:lnTo>
                    <a:pt x="574719" y="1179625"/>
                  </a:lnTo>
                  <a:lnTo>
                    <a:pt x="571097" y="1191095"/>
                  </a:lnTo>
                  <a:lnTo>
                    <a:pt x="574719" y="1198339"/>
                  </a:lnTo>
                  <a:lnTo>
                    <a:pt x="572305" y="1204979"/>
                  </a:lnTo>
                  <a:lnTo>
                    <a:pt x="567475" y="1208602"/>
                  </a:lnTo>
                  <a:lnTo>
                    <a:pt x="565664" y="1205583"/>
                  </a:lnTo>
                  <a:lnTo>
                    <a:pt x="563853" y="1206791"/>
                  </a:lnTo>
                  <a:lnTo>
                    <a:pt x="560231" y="1204979"/>
                  </a:lnTo>
                  <a:lnTo>
                    <a:pt x="560835" y="1210413"/>
                  </a:lnTo>
                  <a:lnTo>
                    <a:pt x="556609" y="1217053"/>
                  </a:lnTo>
                  <a:lnTo>
                    <a:pt x="550572" y="1212224"/>
                  </a:lnTo>
                  <a:lnTo>
                    <a:pt x="549968" y="1209809"/>
                  </a:lnTo>
                  <a:lnTo>
                    <a:pt x="552987" y="1204979"/>
                  </a:lnTo>
                  <a:lnTo>
                    <a:pt x="555401" y="1203772"/>
                  </a:lnTo>
                  <a:lnTo>
                    <a:pt x="551779" y="1203168"/>
                  </a:lnTo>
                  <a:lnTo>
                    <a:pt x="547553" y="1204376"/>
                  </a:lnTo>
                  <a:lnTo>
                    <a:pt x="545742" y="1207394"/>
                  </a:lnTo>
                  <a:lnTo>
                    <a:pt x="542120" y="1206791"/>
                  </a:lnTo>
                  <a:lnTo>
                    <a:pt x="543328" y="1202565"/>
                  </a:lnTo>
                  <a:lnTo>
                    <a:pt x="539102" y="1203772"/>
                  </a:lnTo>
                  <a:lnTo>
                    <a:pt x="537291" y="1205583"/>
                  </a:lnTo>
                  <a:lnTo>
                    <a:pt x="535479" y="1204979"/>
                  </a:lnTo>
                  <a:lnTo>
                    <a:pt x="533668" y="1206187"/>
                  </a:lnTo>
                  <a:lnTo>
                    <a:pt x="530046" y="1209809"/>
                  </a:lnTo>
                  <a:lnTo>
                    <a:pt x="529442" y="1217053"/>
                  </a:lnTo>
                  <a:lnTo>
                    <a:pt x="527631" y="1220072"/>
                  </a:lnTo>
                  <a:lnTo>
                    <a:pt x="528839" y="1227920"/>
                  </a:lnTo>
                  <a:lnTo>
                    <a:pt x="526424" y="1230335"/>
                  </a:lnTo>
                  <a:lnTo>
                    <a:pt x="522802" y="1229127"/>
                  </a:lnTo>
                  <a:lnTo>
                    <a:pt x="521594" y="1224298"/>
                  </a:lnTo>
                  <a:lnTo>
                    <a:pt x="520991" y="1216450"/>
                  </a:lnTo>
                  <a:lnTo>
                    <a:pt x="514954" y="1214639"/>
                  </a:lnTo>
                  <a:lnTo>
                    <a:pt x="513143" y="1215242"/>
                  </a:lnTo>
                  <a:lnTo>
                    <a:pt x="511935" y="1216450"/>
                  </a:lnTo>
                  <a:lnTo>
                    <a:pt x="511331" y="1221883"/>
                  </a:lnTo>
                  <a:lnTo>
                    <a:pt x="503483" y="1224902"/>
                  </a:lnTo>
                  <a:lnTo>
                    <a:pt x="501672" y="1226713"/>
                  </a:lnTo>
                  <a:lnTo>
                    <a:pt x="501069" y="1228524"/>
                  </a:lnTo>
                  <a:lnTo>
                    <a:pt x="505294" y="1235164"/>
                  </a:lnTo>
                  <a:lnTo>
                    <a:pt x="506502" y="1238787"/>
                  </a:lnTo>
                  <a:lnTo>
                    <a:pt x="492617" y="1236372"/>
                  </a:lnTo>
                  <a:lnTo>
                    <a:pt x="493220" y="1233957"/>
                  </a:lnTo>
                  <a:lnTo>
                    <a:pt x="489598" y="1224298"/>
                  </a:lnTo>
                  <a:lnTo>
                    <a:pt x="484769" y="1218261"/>
                  </a:lnTo>
                  <a:lnTo>
                    <a:pt x="481750" y="1211016"/>
                  </a:lnTo>
                  <a:lnTo>
                    <a:pt x="484165" y="1201961"/>
                  </a:lnTo>
                  <a:lnTo>
                    <a:pt x="484165" y="1198943"/>
                  </a:lnTo>
                  <a:lnTo>
                    <a:pt x="479939" y="1192906"/>
                  </a:lnTo>
                  <a:lnTo>
                    <a:pt x="488391" y="1183247"/>
                  </a:lnTo>
                  <a:lnTo>
                    <a:pt x="492013" y="1176606"/>
                  </a:lnTo>
                  <a:lnTo>
                    <a:pt x="494428" y="1163928"/>
                  </a:lnTo>
                  <a:lnTo>
                    <a:pt x="491409" y="1154873"/>
                  </a:lnTo>
                  <a:lnTo>
                    <a:pt x="491409" y="1150647"/>
                  </a:lnTo>
                  <a:lnTo>
                    <a:pt x="486580" y="1142799"/>
                  </a:lnTo>
                  <a:lnTo>
                    <a:pt x="481750" y="1139780"/>
                  </a:lnTo>
                  <a:lnTo>
                    <a:pt x="472091" y="1137366"/>
                  </a:lnTo>
                  <a:lnTo>
                    <a:pt x="463035" y="1137366"/>
                  </a:lnTo>
                  <a:lnTo>
                    <a:pt x="464847" y="1132536"/>
                  </a:lnTo>
                  <a:lnTo>
                    <a:pt x="466054" y="1125895"/>
                  </a:lnTo>
                  <a:lnTo>
                    <a:pt x="469676" y="1116236"/>
                  </a:lnTo>
                  <a:lnTo>
                    <a:pt x="466054" y="1116840"/>
                  </a:lnTo>
                  <a:lnTo>
                    <a:pt x="464243" y="1121066"/>
                  </a:lnTo>
                  <a:lnTo>
                    <a:pt x="463639" y="1127706"/>
                  </a:lnTo>
                  <a:lnTo>
                    <a:pt x="458206" y="1134951"/>
                  </a:lnTo>
                  <a:lnTo>
                    <a:pt x="453376" y="1134951"/>
                  </a:lnTo>
                  <a:lnTo>
                    <a:pt x="444925" y="1129517"/>
                  </a:lnTo>
                  <a:lnTo>
                    <a:pt x="439492" y="1121669"/>
                  </a:lnTo>
                  <a:lnTo>
                    <a:pt x="439492" y="1106577"/>
                  </a:lnTo>
                  <a:lnTo>
                    <a:pt x="437680" y="1095107"/>
                  </a:lnTo>
                  <a:lnTo>
                    <a:pt x="433455" y="1094503"/>
                  </a:lnTo>
                  <a:lnTo>
                    <a:pt x="436473" y="1102955"/>
                  </a:lnTo>
                  <a:lnTo>
                    <a:pt x="436473" y="1112010"/>
                  </a:lnTo>
                  <a:lnTo>
                    <a:pt x="434058" y="1114425"/>
                  </a:lnTo>
                  <a:lnTo>
                    <a:pt x="435266" y="1124688"/>
                  </a:lnTo>
                  <a:lnTo>
                    <a:pt x="441906" y="1131329"/>
                  </a:lnTo>
                  <a:lnTo>
                    <a:pt x="446132" y="1137366"/>
                  </a:lnTo>
                  <a:lnTo>
                    <a:pt x="452773" y="1139780"/>
                  </a:lnTo>
                  <a:lnTo>
                    <a:pt x="455187" y="1137366"/>
                  </a:lnTo>
                  <a:lnTo>
                    <a:pt x="461224" y="1142195"/>
                  </a:lnTo>
                  <a:lnTo>
                    <a:pt x="469676" y="1141591"/>
                  </a:lnTo>
                  <a:lnTo>
                    <a:pt x="475713" y="1142799"/>
                  </a:lnTo>
                  <a:lnTo>
                    <a:pt x="478128" y="1147025"/>
                  </a:lnTo>
                  <a:lnTo>
                    <a:pt x="487787" y="1159702"/>
                  </a:lnTo>
                  <a:lnTo>
                    <a:pt x="482354" y="1167551"/>
                  </a:lnTo>
                  <a:lnTo>
                    <a:pt x="465450" y="1179625"/>
                  </a:lnTo>
                  <a:lnTo>
                    <a:pt x="460621" y="1181436"/>
                  </a:lnTo>
                  <a:lnTo>
                    <a:pt x="453376" y="1173588"/>
                  </a:lnTo>
                  <a:lnTo>
                    <a:pt x="453980" y="1168758"/>
                  </a:lnTo>
                  <a:lnTo>
                    <a:pt x="450358" y="1168758"/>
                  </a:lnTo>
                  <a:lnTo>
                    <a:pt x="451565" y="1175399"/>
                  </a:lnTo>
                  <a:lnTo>
                    <a:pt x="458810" y="1181436"/>
                  </a:lnTo>
                  <a:lnTo>
                    <a:pt x="455187" y="1188076"/>
                  </a:lnTo>
                  <a:lnTo>
                    <a:pt x="448547" y="1205583"/>
                  </a:lnTo>
                  <a:lnTo>
                    <a:pt x="443717" y="1215846"/>
                  </a:lnTo>
                  <a:lnTo>
                    <a:pt x="435266" y="1224298"/>
                  </a:lnTo>
                  <a:lnTo>
                    <a:pt x="432851" y="1228524"/>
                  </a:lnTo>
                  <a:lnTo>
                    <a:pt x="426210" y="1232146"/>
                  </a:lnTo>
                  <a:lnTo>
                    <a:pt x="412929" y="1243013"/>
                  </a:lnTo>
                  <a:lnTo>
                    <a:pt x="408703" y="1249653"/>
                  </a:lnTo>
                  <a:lnTo>
                    <a:pt x="404477" y="1252068"/>
                  </a:lnTo>
                  <a:lnTo>
                    <a:pt x="397233" y="1251464"/>
                  </a:lnTo>
                  <a:lnTo>
                    <a:pt x="394214" y="1255690"/>
                  </a:lnTo>
                  <a:lnTo>
                    <a:pt x="381536" y="1261124"/>
                  </a:lnTo>
                  <a:lnTo>
                    <a:pt x="357388" y="1265953"/>
                  </a:lnTo>
                  <a:lnTo>
                    <a:pt x="341089" y="1270783"/>
                  </a:lnTo>
                  <a:lnTo>
                    <a:pt x="341089" y="1270179"/>
                  </a:lnTo>
                  <a:lnTo>
                    <a:pt x="341089" y="1267161"/>
                  </a:lnTo>
                  <a:lnTo>
                    <a:pt x="336863" y="1262935"/>
                  </a:lnTo>
                  <a:lnTo>
                    <a:pt x="336863" y="1260520"/>
                  </a:lnTo>
                  <a:lnTo>
                    <a:pt x="338070" y="1255690"/>
                  </a:lnTo>
                  <a:lnTo>
                    <a:pt x="338070" y="1252068"/>
                  </a:lnTo>
                  <a:lnTo>
                    <a:pt x="338674" y="1250861"/>
                  </a:lnTo>
                  <a:lnTo>
                    <a:pt x="337467" y="1247238"/>
                  </a:lnTo>
                  <a:lnTo>
                    <a:pt x="338070" y="1245427"/>
                  </a:lnTo>
                  <a:lnTo>
                    <a:pt x="337467" y="1244824"/>
                  </a:lnTo>
                  <a:lnTo>
                    <a:pt x="333241" y="1243616"/>
                  </a:lnTo>
                  <a:lnTo>
                    <a:pt x="335052" y="1243013"/>
                  </a:lnTo>
                  <a:lnTo>
                    <a:pt x="333241" y="1241201"/>
                  </a:lnTo>
                  <a:lnTo>
                    <a:pt x="333241" y="1237579"/>
                  </a:lnTo>
                  <a:lnTo>
                    <a:pt x="332637" y="1236372"/>
                  </a:lnTo>
                  <a:lnTo>
                    <a:pt x="329619" y="1236372"/>
                  </a:lnTo>
                  <a:lnTo>
                    <a:pt x="322978" y="1235768"/>
                  </a:lnTo>
                  <a:lnTo>
                    <a:pt x="320563" y="1235164"/>
                  </a:lnTo>
                  <a:lnTo>
                    <a:pt x="318148" y="1235768"/>
                  </a:lnTo>
                  <a:lnTo>
                    <a:pt x="315130" y="1233353"/>
                  </a:lnTo>
                  <a:lnTo>
                    <a:pt x="312111" y="1232146"/>
                  </a:lnTo>
                  <a:lnTo>
                    <a:pt x="311508" y="1233353"/>
                  </a:lnTo>
                  <a:lnTo>
                    <a:pt x="310300" y="1231542"/>
                  </a:lnTo>
                  <a:lnTo>
                    <a:pt x="309093" y="1231542"/>
                  </a:lnTo>
                  <a:lnTo>
                    <a:pt x="308489" y="1231542"/>
                  </a:lnTo>
                  <a:lnTo>
                    <a:pt x="307282" y="1230939"/>
                  </a:lnTo>
                  <a:lnTo>
                    <a:pt x="304867" y="1229731"/>
                  </a:lnTo>
                  <a:lnTo>
                    <a:pt x="303056" y="1229731"/>
                  </a:lnTo>
                  <a:lnTo>
                    <a:pt x="302452" y="1227920"/>
                  </a:lnTo>
                  <a:lnTo>
                    <a:pt x="299434" y="1228524"/>
                  </a:lnTo>
                  <a:lnTo>
                    <a:pt x="298226" y="1227920"/>
                  </a:lnTo>
                  <a:lnTo>
                    <a:pt x="298226" y="1227316"/>
                  </a:lnTo>
                  <a:lnTo>
                    <a:pt x="295812" y="1225505"/>
                  </a:lnTo>
                  <a:lnTo>
                    <a:pt x="297019" y="1224298"/>
                  </a:lnTo>
                  <a:lnTo>
                    <a:pt x="295812" y="1221279"/>
                  </a:lnTo>
                  <a:lnTo>
                    <a:pt x="294604" y="1218865"/>
                  </a:lnTo>
                  <a:lnTo>
                    <a:pt x="292189" y="1215846"/>
                  </a:lnTo>
                  <a:lnTo>
                    <a:pt x="293397" y="1214035"/>
                  </a:lnTo>
                  <a:lnTo>
                    <a:pt x="290378" y="1207394"/>
                  </a:lnTo>
                  <a:lnTo>
                    <a:pt x="294000" y="1202565"/>
                  </a:lnTo>
                  <a:lnTo>
                    <a:pt x="290378" y="1198943"/>
                  </a:lnTo>
                  <a:lnTo>
                    <a:pt x="289775" y="1197132"/>
                  </a:lnTo>
                  <a:lnTo>
                    <a:pt x="290378" y="1194113"/>
                  </a:lnTo>
                  <a:lnTo>
                    <a:pt x="287963" y="1194113"/>
                  </a:lnTo>
                  <a:lnTo>
                    <a:pt x="287360" y="1194717"/>
                  </a:lnTo>
                  <a:lnTo>
                    <a:pt x="283738" y="1194113"/>
                  </a:lnTo>
                  <a:lnTo>
                    <a:pt x="277701" y="1191698"/>
                  </a:lnTo>
                  <a:lnTo>
                    <a:pt x="276493" y="1189887"/>
                  </a:lnTo>
                  <a:lnTo>
                    <a:pt x="274682" y="1195320"/>
                  </a:lnTo>
                  <a:lnTo>
                    <a:pt x="274682" y="1199546"/>
                  </a:lnTo>
                  <a:lnTo>
                    <a:pt x="272871" y="1200150"/>
                  </a:lnTo>
                  <a:lnTo>
                    <a:pt x="268645" y="1202565"/>
                  </a:lnTo>
                  <a:lnTo>
                    <a:pt x="265627" y="1201357"/>
                  </a:lnTo>
                  <a:lnTo>
                    <a:pt x="264419" y="1202565"/>
                  </a:lnTo>
                  <a:lnTo>
                    <a:pt x="263212" y="1202565"/>
                  </a:lnTo>
                  <a:lnTo>
                    <a:pt x="260797" y="1206791"/>
                  </a:lnTo>
                  <a:lnTo>
                    <a:pt x="260193" y="1207394"/>
                  </a:lnTo>
                  <a:lnTo>
                    <a:pt x="260193" y="1207998"/>
                  </a:lnTo>
                  <a:lnTo>
                    <a:pt x="261401" y="1209205"/>
                  </a:lnTo>
                  <a:lnTo>
                    <a:pt x="261401" y="1210413"/>
                  </a:lnTo>
                  <a:lnTo>
                    <a:pt x="261401" y="1215242"/>
                  </a:lnTo>
                  <a:lnTo>
                    <a:pt x="257778" y="1215242"/>
                  </a:lnTo>
                  <a:lnTo>
                    <a:pt x="248119" y="1214035"/>
                  </a:lnTo>
                  <a:lnTo>
                    <a:pt x="245704" y="1209809"/>
                  </a:lnTo>
                  <a:lnTo>
                    <a:pt x="241479" y="1204979"/>
                  </a:lnTo>
                  <a:lnTo>
                    <a:pt x="242686" y="1197132"/>
                  </a:lnTo>
                  <a:lnTo>
                    <a:pt x="248723" y="1186869"/>
                  </a:lnTo>
                  <a:lnTo>
                    <a:pt x="246308" y="1181436"/>
                  </a:lnTo>
                  <a:lnTo>
                    <a:pt x="246912" y="1177813"/>
                  </a:lnTo>
                  <a:lnTo>
                    <a:pt x="245704" y="1174795"/>
                  </a:lnTo>
                  <a:lnTo>
                    <a:pt x="240875" y="1174191"/>
                  </a:lnTo>
                  <a:lnTo>
                    <a:pt x="233027" y="1165739"/>
                  </a:lnTo>
                  <a:lnTo>
                    <a:pt x="222764" y="1165136"/>
                  </a:lnTo>
                  <a:lnTo>
                    <a:pt x="210690" y="1162117"/>
                  </a:lnTo>
                  <a:lnTo>
                    <a:pt x="207068" y="1162721"/>
                  </a:lnTo>
                  <a:lnTo>
                    <a:pt x="205257" y="1159099"/>
                  </a:lnTo>
                  <a:lnTo>
                    <a:pt x="201635" y="1158495"/>
                  </a:lnTo>
                  <a:lnTo>
                    <a:pt x="200427" y="1151854"/>
                  </a:lnTo>
                  <a:lnTo>
                    <a:pt x="198616" y="1150043"/>
                  </a:lnTo>
                  <a:lnTo>
                    <a:pt x="190768" y="1151854"/>
                  </a:lnTo>
                  <a:lnTo>
                    <a:pt x="182920" y="1152458"/>
                  </a:lnTo>
                  <a:lnTo>
                    <a:pt x="182920" y="1144610"/>
                  </a:lnTo>
                  <a:lnTo>
                    <a:pt x="184731" y="1136158"/>
                  </a:lnTo>
                  <a:lnTo>
                    <a:pt x="189561" y="1137969"/>
                  </a:lnTo>
                  <a:lnTo>
                    <a:pt x="198616" y="1135554"/>
                  </a:lnTo>
                  <a:lnTo>
                    <a:pt x="202842" y="1131329"/>
                  </a:lnTo>
                  <a:lnTo>
                    <a:pt x="199824" y="1128310"/>
                  </a:lnTo>
                  <a:lnTo>
                    <a:pt x="204653" y="1125895"/>
                  </a:lnTo>
                  <a:lnTo>
                    <a:pt x="210690" y="1126499"/>
                  </a:lnTo>
                  <a:lnTo>
                    <a:pt x="218538" y="1128310"/>
                  </a:lnTo>
                  <a:lnTo>
                    <a:pt x="219142" y="1121669"/>
                  </a:lnTo>
                  <a:lnTo>
                    <a:pt x="215520" y="1117443"/>
                  </a:lnTo>
                  <a:lnTo>
                    <a:pt x="206464" y="1112010"/>
                  </a:lnTo>
                  <a:lnTo>
                    <a:pt x="206464" y="1108388"/>
                  </a:lnTo>
                  <a:lnTo>
                    <a:pt x="208879" y="1101747"/>
                  </a:lnTo>
                  <a:lnTo>
                    <a:pt x="209483" y="1095710"/>
                  </a:lnTo>
                  <a:lnTo>
                    <a:pt x="201635" y="1091484"/>
                  </a:lnTo>
                  <a:lnTo>
                    <a:pt x="193183" y="1090277"/>
                  </a:lnTo>
                  <a:lnTo>
                    <a:pt x="189561" y="1079411"/>
                  </a:lnTo>
                  <a:lnTo>
                    <a:pt x="190768" y="1076996"/>
                  </a:lnTo>
                  <a:lnTo>
                    <a:pt x="198616" y="1078203"/>
                  </a:lnTo>
                  <a:lnTo>
                    <a:pt x="198616" y="1068544"/>
                  </a:lnTo>
                  <a:lnTo>
                    <a:pt x="197409" y="1063111"/>
                  </a:lnTo>
                  <a:lnTo>
                    <a:pt x="193183" y="1061300"/>
                  </a:lnTo>
                  <a:lnTo>
                    <a:pt x="191372" y="1056470"/>
                  </a:lnTo>
                  <a:lnTo>
                    <a:pt x="181109" y="1054659"/>
                  </a:lnTo>
                  <a:lnTo>
                    <a:pt x="174468" y="1056470"/>
                  </a:lnTo>
                  <a:lnTo>
                    <a:pt x="170242" y="1055867"/>
                  </a:lnTo>
                  <a:lnTo>
                    <a:pt x="169035" y="1052244"/>
                  </a:lnTo>
                  <a:lnTo>
                    <a:pt x="166620" y="1051037"/>
                  </a:lnTo>
                  <a:lnTo>
                    <a:pt x="167224" y="1038359"/>
                  </a:lnTo>
                  <a:lnTo>
                    <a:pt x="162998" y="1034133"/>
                  </a:lnTo>
                  <a:lnTo>
                    <a:pt x="155150" y="1030511"/>
                  </a:lnTo>
                  <a:lnTo>
                    <a:pt x="149113" y="1025682"/>
                  </a:lnTo>
                  <a:lnTo>
                    <a:pt x="134624" y="1023267"/>
                  </a:lnTo>
                  <a:lnTo>
                    <a:pt x="129191" y="1014815"/>
                  </a:lnTo>
                  <a:lnTo>
                    <a:pt x="121343" y="1011193"/>
                  </a:lnTo>
                  <a:lnTo>
                    <a:pt x="122550" y="1003948"/>
                  </a:lnTo>
                  <a:lnTo>
                    <a:pt x="124965" y="999119"/>
                  </a:lnTo>
                  <a:lnTo>
                    <a:pt x="124965" y="992478"/>
                  </a:lnTo>
                  <a:lnTo>
                    <a:pt x="127984" y="992478"/>
                  </a:lnTo>
                  <a:lnTo>
                    <a:pt x="128587" y="987045"/>
                  </a:lnTo>
                  <a:lnTo>
                    <a:pt x="131002" y="984026"/>
                  </a:lnTo>
                  <a:lnTo>
                    <a:pt x="124965" y="979800"/>
                  </a:lnTo>
                  <a:lnTo>
                    <a:pt x="125569" y="977386"/>
                  </a:lnTo>
                  <a:lnTo>
                    <a:pt x="130398" y="976178"/>
                  </a:lnTo>
                  <a:lnTo>
                    <a:pt x="132813" y="973160"/>
                  </a:lnTo>
                  <a:lnTo>
                    <a:pt x="135832" y="975575"/>
                  </a:lnTo>
                  <a:lnTo>
                    <a:pt x="138246" y="972556"/>
                  </a:lnTo>
                  <a:lnTo>
                    <a:pt x="142472" y="973764"/>
                  </a:lnTo>
                  <a:lnTo>
                    <a:pt x="146698" y="969538"/>
                  </a:lnTo>
                  <a:lnTo>
                    <a:pt x="146094" y="965312"/>
                  </a:lnTo>
                  <a:lnTo>
                    <a:pt x="141265" y="968330"/>
                  </a:lnTo>
                  <a:lnTo>
                    <a:pt x="138246" y="963501"/>
                  </a:lnTo>
                  <a:lnTo>
                    <a:pt x="131002" y="964105"/>
                  </a:lnTo>
                  <a:lnTo>
                    <a:pt x="121343" y="962293"/>
                  </a:lnTo>
                  <a:lnTo>
                    <a:pt x="116513" y="966519"/>
                  </a:lnTo>
                  <a:lnTo>
                    <a:pt x="114099" y="962897"/>
                  </a:lnTo>
                  <a:lnTo>
                    <a:pt x="109873" y="961690"/>
                  </a:lnTo>
                  <a:lnTo>
                    <a:pt x="104440" y="963501"/>
                  </a:lnTo>
                  <a:lnTo>
                    <a:pt x="93573" y="958671"/>
                  </a:lnTo>
                  <a:lnTo>
                    <a:pt x="89347" y="962293"/>
                  </a:lnTo>
                  <a:lnTo>
                    <a:pt x="79688" y="962897"/>
                  </a:lnTo>
                  <a:lnTo>
                    <a:pt x="77273" y="957464"/>
                  </a:lnTo>
                  <a:lnTo>
                    <a:pt x="71840" y="958068"/>
                  </a:lnTo>
                  <a:lnTo>
                    <a:pt x="68821" y="952031"/>
                  </a:lnTo>
                  <a:lnTo>
                    <a:pt x="63388" y="947201"/>
                  </a:lnTo>
                  <a:lnTo>
                    <a:pt x="63992" y="942975"/>
                  </a:lnTo>
                  <a:lnTo>
                    <a:pt x="59766" y="939957"/>
                  </a:lnTo>
                  <a:lnTo>
                    <a:pt x="54333" y="940560"/>
                  </a:lnTo>
                  <a:lnTo>
                    <a:pt x="44673" y="935731"/>
                  </a:lnTo>
                  <a:lnTo>
                    <a:pt x="45881" y="932109"/>
                  </a:lnTo>
                  <a:lnTo>
                    <a:pt x="43466" y="929090"/>
                  </a:lnTo>
                  <a:lnTo>
                    <a:pt x="31996" y="928486"/>
                  </a:lnTo>
                  <a:lnTo>
                    <a:pt x="25959" y="930297"/>
                  </a:lnTo>
                  <a:lnTo>
                    <a:pt x="24148" y="932109"/>
                  </a:lnTo>
                  <a:lnTo>
                    <a:pt x="18111" y="932109"/>
                  </a:lnTo>
                  <a:lnTo>
                    <a:pt x="15092" y="927883"/>
                  </a:lnTo>
                  <a:lnTo>
                    <a:pt x="10263" y="925468"/>
                  </a:lnTo>
                  <a:lnTo>
                    <a:pt x="10263" y="922449"/>
                  </a:lnTo>
                  <a:lnTo>
                    <a:pt x="6037" y="917620"/>
                  </a:lnTo>
                  <a:lnTo>
                    <a:pt x="1811" y="918223"/>
                  </a:lnTo>
                  <a:lnTo>
                    <a:pt x="0" y="901924"/>
                  </a:lnTo>
                  <a:lnTo>
                    <a:pt x="1207" y="898301"/>
                  </a:lnTo>
                  <a:lnTo>
                    <a:pt x="7244" y="892868"/>
                  </a:lnTo>
                  <a:lnTo>
                    <a:pt x="9055" y="886831"/>
                  </a:lnTo>
                  <a:lnTo>
                    <a:pt x="7848" y="878983"/>
                  </a:lnTo>
                  <a:lnTo>
                    <a:pt x="14489" y="876568"/>
                  </a:lnTo>
                  <a:lnTo>
                    <a:pt x="10866" y="869324"/>
                  </a:lnTo>
                  <a:lnTo>
                    <a:pt x="7244" y="869324"/>
                  </a:lnTo>
                  <a:lnTo>
                    <a:pt x="6641" y="859665"/>
                  </a:lnTo>
                  <a:lnTo>
                    <a:pt x="9659" y="854232"/>
                  </a:lnTo>
                  <a:lnTo>
                    <a:pt x="16300" y="855439"/>
                  </a:lnTo>
                  <a:lnTo>
                    <a:pt x="22940" y="859061"/>
                  </a:lnTo>
                  <a:lnTo>
                    <a:pt x="39844" y="851817"/>
                  </a:lnTo>
                  <a:lnTo>
                    <a:pt x="44070" y="851213"/>
                  </a:lnTo>
                  <a:lnTo>
                    <a:pt x="42259" y="844573"/>
                  </a:lnTo>
                  <a:lnTo>
                    <a:pt x="38033" y="837328"/>
                  </a:lnTo>
                  <a:lnTo>
                    <a:pt x="38033" y="834913"/>
                  </a:lnTo>
                  <a:lnTo>
                    <a:pt x="43466" y="830084"/>
                  </a:lnTo>
                  <a:lnTo>
                    <a:pt x="50710" y="831291"/>
                  </a:lnTo>
                  <a:lnTo>
                    <a:pt x="50710" y="833706"/>
                  </a:lnTo>
                  <a:lnTo>
                    <a:pt x="56747" y="832499"/>
                  </a:lnTo>
                  <a:lnTo>
                    <a:pt x="63992" y="833102"/>
                  </a:lnTo>
                  <a:lnTo>
                    <a:pt x="67010" y="837328"/>
                  </a:lnTo>
                  <a:lnTo>
                    <a:pt x="65199" y="842761"/>
                  </a:lnTo>
                  <a:lnTo>
                    <a:pt x="67614" y="848195"/>
                  </a:lnTo>
                  <a:lnTo>
                    <a:pt x="65199" y="854232"/>
                  </a:lnTo>
                  <a:lnTo>
                    <a:pt x="72444" y="854232"/>
                  </a:lnTo>
                  <a:lnTo>
                    <a:pt x="77877" y="857854"/>
                  </a:lnTo>
                  <a:lnTo>
                    <a:pt x="81499" y="858457"/>
                  </a:lnTo>
                  <a:lnTo>
                    <a:pt x="82103" y="863287"/>
                  </a:lnTo>
                  <a:lnTo>
                    <a:pt x="86329" y="863891"/>
                  </a:lnTo>
                  <a:lnTo>
                    <a:pt x="93573" y="862683"/>
                  </a:lnTo>
                  <a:lnTo>
                    <a:pt x="94177" y="865098"/>
                  </a:lnTo>
                  <a:lnTo>
                    <a:pt x="97799" y="866909"/>
                  </a:lnTo>
                  <a:lnTo>
                    <a:pt x="100214" y="865702"/>
                  </a:lnTo>
                  <a:lnTo>
                    <a:pt x="97799" y="861476"/>
                  </a:lnTo>
                  <a:lnTo>
                    <a:pt x="103232" y="858457"/>
                  </a:lnTo>
                  <a:lnTo>
                    <a:pt x="108062" y="857250"/>
                  </a:lnTo>
                  <a:lnTo>
                    <a:pt x="109269" y="845780"/>
                  </a:lnTo>
                  <a:lnTo>
                    <a:pt x="111684" y="843969"/>
                  </a:lnTo>
                  <a:lnTo>
                    <a:pt x="109269" y="839139"/>
                  </a:lnTo>
                  <a:lnTo>
                    <a:pt x="114702" y="832499"/>
                  </a:lnTo>
                  <a:lnTo>
                    <a:pt x="114099" y="830084"/>
                  </a:lnTo>
                  <a:lnTo>
                    <a:pt x="119532" y="828876"/>
                  </a:lnTo>
                  <a:lnTo>
                    <a:pt x="127380" y="819217"/>
                  </a:lnTo>
                  <a:lnTo>
                    <a:pt x="134624" y="818613"/>
                  </a:lnTo>
                  <a:lnTo>
                    <a:pt x="144887" y="819821"/>
                  </a:lnTo>
                  <a:lnTo>
                    <a:pt x="157565" y="812576"/>
                  </a:lnTo>
                  <a:lnTo>
                    <a:pt x="169639" y="807747"/>
                  </a:lnTo>
                  <a:lnTo>
                    <a:pt x="182316" y="804728"/>
                  </a:lnTo>
                  <a:lnTo>
                    <a:pt x="186542" y="805332"/>
                  </a:lnTo>
                  <a:lnTo>
                    <a:pt x="187750" y="808954"/>
                  </a:lnTo>
                  <a:lnTo>
                    <a:pt x="199220" y="806539"/>
                  </a:lnTo>
                  <a:lnTo>
                    <a:pt x="198616" y="804125"/>
                  </a:lnTo>
                  <a:lnTo>
                    <a:pt x="201635" y="795069"/>
                  </a:lnTo>
                  <a:lnTo>
                    <a:pt x="204050" y="793862"/>
                  </a:lnTo>
                  <a:lnTo>
                    <a:pt x="204050" y="786617"/>
                  </a:lnTo>
                  <a:lnTo>
                    <a:pt x="200427" y="781788"/>
                  </a:lnTo>
                  <a:lnTo>
                    <a:pt x="201031" y="778166"/>
                  </a:lnTo>
                  <a:lnTo>
                    <a:pt x="204653" y="778769"/>
                  </a:lnTo>
                  <a:lnTo>
                    <a:pt x="209483" y="776354"/>
                  </a:lnTo>
                  <a:lnTo>
                    <a:pt x="213105" y="771525"/>
                  </a:lnTo>
                  <a:lnTo>
                    <a:pt x="217331" y="771525"/>
                  </a:lnTo>
                  <a:lnTo>
                    <a:pt x="216124" y="767299"/>
                  </a:lnTo>
                  <a:lnTo>
                    <a:pt x="220349" y="763073"/>
                  </a:lnTo>
                  <a:lnTo>
                    <a:pt x="226386" y="766695"/>
                  </a:lnTo>
                  <a:lnTo>
                    <a:pt x="226386" y="769110"/>
                  </a:lnTo>
                  <a:lnTo>
                    <a:pt x="230008" y="771525"/>
                  </a:lnTo>
                  <a:lnTo>
                    <a:pt x="234234" y="766695"/>
                  </a:lnTo>
                  <a:lnTo>
                    <a:pt x="242082" y="769714"/>
                  </a:lnTo>
                  <a:lnTo>
                    <a:pt x="248723" y="772732"/>
                  </a:lnTo>
                  <a:lnTo>
                    <a:pt x="253553" y="777562"/>
                  </a:lnTo>
                  <a:lnTo>
                    <a:pt x="263815" y="781184"/>
                  </a:lnTo>
                  <a:lnTo>
                    <a:pt x="272267" y="782391"/>
                  </a:lnTo>
                  <a:lnTo>
                    <a:pt x="275889" y="776958"/>
                  </a:lnTo>
                  <a:lnTo>
                    <a:pt x="273475" y="775751"/>
                  </a:lnTo>
                  <a:lnTo>
                    <a:pt x="268645" y="769714"/>
                  </a:lnTo>
                  <a:lnTo>
                    <a:pt x="269852" y="766092"/>
                  </a:lnTo>
                  <a:lnTo>
                    <a:pt x="280719" y="768506"/>
                  </a:lnTo>
                  <a:lnTo>
                    <a:pt x="281926" y="772129"/>
                  </a:lnTo>
                  <a:lnTo>
                    <a:pt x="287963" y="768506"/>
                  </a:lnTo>
                  <a:lnTo>
                    <a:pt x="287360" y="775147"/>
                  </a:lnTo>
                  <a:lnTo>
                    <a:pt x="292793" y="775147"/>
                  </a:lnTo>
                  <a:lnTo>
                    <a:pt x="294604" y="772732"/>
                  </a:lnTo>
                  <a:lnTo>
                    <a:pt x="292793" y="768506"/>
                  </a:lnTo>
                  <a:lnTo>
                    <a:pt x="292189" y="758847"/>
                  </a:lnTo>
                  <a:lnTo>
                    <a:pt x="295208" y="758244"/>
                  </a:lnTo>
                  <a:lnTo>
                    <a:pt x="296415" y="764281"/>
                  </a:lnTo>
                  <a:lnTo>
                    <a:pt x="302452" y="761262"/>
                  </a:lnTo>
                  <a:lnTo>
                    <a:pt x="300641" y="750999"/>
                  </a:lnTo>
                  <a:lnTo>
                    <a:pt x="301849" y="746170"/>
                  </a:lnTo>
                  <a:lnTo>
                    <a:pt x="295208" y="743151"/>
                  </a:lnTo>
                  <a:lnTo>
                    <a:pt x="297019" y="739529"/>
                  </a:lnTo>
                  <a:lnTo>
                    <a:pt x="292793" y="737114"/>
                  </a:lnTo>
                  <a:lnTo>
                    <a:pt x="289775" y="730474"/>
                  </a:lnTo>
                  <a:lnTo>
                    <a:pt x="292189" y="726852"/>
                  </a:lnTo>
                  <a:lnTo>
                    <a:pt x="298226" y="729266"/>
                  </a:lnTo>
                  <a:lnTo>
                    <a:pt x="310300" y="729266"/>
                  </a:lnTo>
                  <a:lnTo>
                    <a:pt x="306678" y="735303"/>
                  </a:lnTo>
                  <a:lnTo>
                    <a:pt x="311508" y="737114"/>
                  </a:lnTo>
                  <a:lnTo>
                    <a:pt x="315130" y="734096"/>
                  </a:lnTo>
                  <a:lnTo>
                    <a:pt x="322374" y="735907"/>
                  </a:lnTo>
                  <a:lnTo>
                    <a:pt x="332637" y="741340"/>
                  </a:lnTo>
                  <a:lnTo>
                    <a:pt x="336259" y="737718"/>
                  </a:lnTo>
                  <a:lnTo>
                    <a:pt x="332637" y="735303"/>
                  </a:lnTo>
                  <a:lnTo>
                    <a:pt x="334448" y="732285"/>
                  </a:lnTo>
                  <a:lnTo>
                    <a:pt x="339278" y="733492"/>
                  </a:lnTo>
                  <a:lnTo>
                    <a:pt x="345315" y="731077"/>
                  </a:lnTo>
                  <a:lnTo>
                    <a:pt x="346522" y="725644"/>
                  </a:lnTo>
                  <a:lnTo>
                    <a:pt x="342900" y="724437"/>
                  </a:lnTo>
                  <a:lnTo>
                    <a:pt x="345918" y="717796"/>
                  </a:lnTo>
                  <a:lnTo>
                    <a:pt x="342900" y="717192"/>
                  </a:lnTo>
                  <a:lnTo>
                    <a:pt x="344107" y="709948"/>
                  </a:lnTo>
                  <a:lnTo>
                    <a:pt x="349540" y="712966"/>
                  </a:lnTo>
                  <a:lnTo>
                    <a:pt x="353163" y="716589"/>
                  </a:lnTo>
                  <a:lnTo>
                    <a:pt x="359200" y="716589"/>
                  </a:lnTo>
                  <a:lnTo>
                    <a:pt x="359200" y="712363"/>
                  </a:lnTo>
                  <a:lnTo>
                    <a:pt x="361614" y="708137"/>
                  </a:lnTo>
                  <a:lnTo>
                    <a:pt x="366444" y="706326"/>
                  </a:lnTo>
                  <a:lnTo>
                    <a:pt x="362822" y="702704"/>
                  </a:lnTo>
                  <a:lnTo>
                    <a:pt x="361614" y="699685"/>
                  </a:lnTo>
                  <a:lnTo>
                    <a:pt x="371274" y="699685"/>
                  </a:lnTo>
                  <a:lnTo>
                    <a:pt x="373688" y="701496"/>
                  </a:lnTo>
                  <a:lnTo>
                    <a:pt x="383951" y="702100"/>
                  </a:lnTo>
                  <a:lnTo>
                    <a:pt x="385159" y="696667"/>
                  </a:lnTo>
                  <a:lnTo>
                    <a:pt x="380329" y="690026"/>
                  </a:lnTo>
                  <a:lnTo>
                    <a:pt x="373085" y="688215"/>
                  </a:lnTo>
                  <a:lnTo>
                    <a:pt x="375499" y="680367"/>
                  </a:lnTo>
                  <a:lnTo>
                    <a:pt x="382140" y="680367"/>
                  </a:lnTo>
                  <a:lnTo>
                    <a:pt x="387573" y="675537"/>
                  </a:lnTo>
                  <a:lnTo>
                    <a:pt x="388177" y="670104"/>
                  </a:lnTo>
                  <a:lnTo>
                    <a:pt x="391799" y="671311"/>
                  </a:lnTo>
                  <a:lnTo>
                    <a:pt x="397836" y="667689"/>
                  </a:lnTo>
                  <a:lnTo>
                    <a:pt x="399044" y="661048"/>
                  </a:lnTo>
                  <a:lnTo>
                    <a:pt x="406288" y="649578"/>
                  </a:lnTo>
                  <a:lnTo>
                    <a:pt x="406288" y="645956"/>
                  </a:lnTo>
                  <a:lnTo>
                    <a:pt x="404477" y="642938"/>
                  </a:lnTo>
                  <a:lnTo>
                    <a:pt x="404477" y="638712"/>
                  </a:lnTo>
                  <a:lnTo>
                    <a:pt x="410514" y="630260"/>
                  </a:lnTo>
                  <a:lnTo>
                    <a:pt x="406288" y="624827"/>
                  </a:lnTo>
                  <a:lnTo>
                    <a:pt x="406892" y="619393"/>
                  </a:lnTo>
                  <a:lnTo>
                    <a:pt x="405684" y="609130"/>
                  </a:lnTo>
                  <a:lnTo>
                    <a:pt x="408703" y="606112"/>
                  </a:lnTo>
                  <a:lnTo>
                    <a:pt x="411721" y="609734"/>
                  </a:lnTo>
                  <a:lnTo>
                    <a:pt x="416551" y="611545"/>
                  </a:lnTo>
                  <a:lnTo>
                    <a:pt x="420173" y="609130"/>
                  </a:lnTo>
                  <a:lnTo>
                    <a:pt x="425003" y="609130"/>
                  </a:lnTo>
                  <a:lnTo>
                    <a:pt x="425607" y="604905"/>
                  </a:lnTo>
                  <a:lnTo>
                    <a:pt x="429229" y="601886"/>
                  </a:lnTo>
                  <a:lnTo>
                    <a:pt x="427418" y="597660"/>
                  </a:lnTo>
                  <a:lnTo>
                    <a:pt x="429832" y="586190"/>
                  </a:lnTo>
                  <a:lnTo>
                    <a:pt x="424399" y="582568"/>
                  </a:lnTo>
                  <a:lnTo>
                    <a:pt x="426814" y="580153"/>
                  </a:lnTo>
                  <a:lnTo>
                    <a:pt x="427418" y="572909"/>
                  </a:lnTo>
                  <a:lnTo>
                    <a:pt x="414740" y="569286"/>
                  </a:lnTo>
                  <a:lnTo>
                    <a:pt x="410514" y="562646"/>
                  </a:lnTo>
                  <a:lnTo>
                    <a:pt x="417155" y="563853"/>
                  </a:lnTo>
                  <a:lnTo>
                    <a:pt x="420173" y="560835"/>
                  </a:lnTo>
                  <a:lnTo>
                    <a:pt x="426814" y="545139"/>
                  </a:lnTo>
                  <a:lnTo>
                    <a:pt x="429832" y="542724"/>
                  </a:lnTo>
                  <a:lnTo>
                    <a:pt x="441303" y="536687"/>
                  </a:lnTo>
                  <a:lnTo>
                    <a:pt x="442510" y="533065"/>
                  </a:lnTo>
                  <a:lnTo>
                    <a:pt x="441906" y="527028"/>
                  </a:lnTo>
                  <a:lnTo>
                    <a:pt x="440095" y="524009"/>
                  </a:lnTo>
                  <a:lnTo>
                    <a:pt x="428625" y="513143"/>
                  </a:lnTo>
                  <a:lnTo>
                    <a:pt x="428021" y="510124"/>
                  </a:lnTo>
                  <a:lnTo>
                    <a:pt x="420173" y="500465"/>
                  </a:lnTo>
                  <a:lnTo>
                    <a:pt x="414136" y="496843"/>
                  </a:lnTo>
                  <a:lnTo>
                    <a:pt x="405081" y="492617"/>
                  </a:lnTo>
                  <a:lnTo>
                    <a:pt x="400855" y="487184"/>
                  </a:lnTo>
                  <a:lnTo>
                    <a:pt x="400855" y="475110"/>
                  </a:lnTo>
                  <a:lnTo>
                    <a:pt x="404477" y="459414"/>
                  </a:lnTo>
                  <a:lnTo>
                    <a:pt x="412929" y="463036"/>
                  </a:lnTo>
                  <a:lnTo>
                    <a:pt x="413533" y="461225"/>
                  </a:lnTo>
                  <a:lnTo>
                    <a:pt x="411721" y="456395"/>
                  </a:lnTo>
                  <a:lnTo>
                    <a:pt x="417155" y="452169"/>
                  </a:lnTo>
                  <a:lnTo>
                    <a:pt x="418362" y="446132"/>
                  </a:lnTo>
                  <a:lnTo>
                    <a:pt x="417155" y="441906"/>
                  </a:lnTo>
                  <a:lnTo>
                    <a:pt x="412929" y="440699"/>
                  </a:lnTo>
                  <a:lnTo>
                    <a:pt x="402666" y="432851"/>
                  </a:lnTo>
                  <a:lnTo>
                    <a:pt x="404477" y="425003"/>
                  </a:lnTo>
                  <a:lnTo>
                    <a:pt x="399647" y="423796"/>
                  </a:lnTo>
                  <a:lnTo>
                    <a:pt x="399044" y="419570"/>
                  </a:lnTo>
                  <a:lnTo>
                    <a:pt x="403873" y="407496"/>
                  </a:lnTo>
                  <a:lnTo>
                    <a:pt x="408703" y="410514"/>
                  </a:lnTo>
                  <a:lnTo>
                    <a:pt x="412325" y="408099"/>
                  </a:lnTo>
                  <a:lnTo>
                    <a:pt x="413533" y="403873"/>
                  </a:lnTo>
                  <a:lnTo>
                    <a:pt x="419570" y="403873"/>
                  </a:lnTo>
                  <a:lnTo>
                    <a:pt x="418966" y="400855"/>
                  </a:lnTo>
                  <a:lnTo>
                    <a:pt x="421381" y="394818"/>
                  </a:lnTo>
                  <a:lnTo>
                    <a:pt x="427418" y="394214"/>
                  </a:lnTo>
                  <a:lnTo>
                    <a:pt x="428021" y="391196"/>
                  </a:lnTo>
                  <a:lnTo>
                    <a:pt x="432247" y="387574"/>
                  </a:lnTo>
                  <a:lnTo>
                    <a:pt x="438888" y="386970"/>
                  </a:lnTo>
                  <a:lnTo>
                    <a:pt x="443717" y="391799"/>
                  </a:lnTo>
                  <a:lnTo>
                    <a:pt x="445528" y="394818"/>
                  </a:lnTo>
                  <a:lnTo>
                    <a:pt x="449151" y="397233"/>
                  </a:lnTo>
                  <a:lnTo>
                    <a:pt x="450962" y="395422"/>
                  </a:lnTo>
                  <a:lnTo>
                    <a:pt x="454584" y="399044"/>
                  </a:lnTo>
                  <a:lnTo>
                    <a:pt x="461828" y="400251"/>
                  </a:lnTo>
                  <a:lnTo>
                    <a:pt x="461828" y="397836"/>
                  </a:lnTo>
                  <a:lnTo>
                    <a:pt x="462432" y="395422"/>
                  </a:lnTo>
                  <a:lnTo>
                    <a:pt x="461828" y="394818"/>
                  </a:lnTo>
                  <a:lnTo>
                    <a:pt x="461224" y="394214"/>
                  </a:lnTo>
                  <a:lnTo>
                    <a:pt x="459413" y="388781"/>
                  </a:lnTo>
                  <a:lnTo>
                    <a:pt x="457602" y="387574"/>
                  </a:lnTo>
                  <a:lnTo>
                    <a:pt x="455791" y="388177"/>
                  </a:lnTo>
                  <a:lnTo>
                    <a:pt x="453376" y="383348"/>
                  </a:lnTo>
                  <a:lnTo>
                    <a:pt x="453980" y="382140"/>
                  </a:lnTo>
                  <a:lnTo>
                    <a:pt x="455187" y="382140"/>
                  </a:lnTo>
                  <a:lnTo>
                    <a:pt x="453376" y="379726"/>
                  </a:lnTo>
                  <a:lnTo>
                    <a:pt x="454584" y="375500"/>
                  </a:lnTo>
                  <a:lnTo>
                    <a:pt x="455791" y="374292"/>
                  </a:lnTo>
                  <a:lnTo>
                    <a:pt x="455187" y="373689"/>
                  </a:lnTo>
                  <a:lnTo>
                    <a:pt x="453980" y="373085"/>
                  </a:lnTo>
                  <a:lnTo>
                    <a:pt x="456395" y="371878"/>
                  </a:lnTo>
                  <a:lnTo>
                    <a:pt x="456395" y="370670"/>
                  </a:lnTo>
                  <a:lnTo>
                    <a:pt x="455791" y="369463"/>
                  </a:lnTo>
                  <a:lnTo>
                    <a:pt x="456999" y="365237"/>
                  </a:lnTo>
                  <a:lnTo>
                    <a:pt x="455187" y="364633"/>
                  </a:lnTo>
                  <a:lnTo>
                    <a:pt x="456999" y="362822"/>
                  </a:lnTo>
                  <a:lnTo>
                    <a:pt x="457602" y="362822"/>
                  </a:lnTo>
                  <a:lnTo>
                    <a:pt x="458206" y="362822"/>
                  </a:lnTo>
                  <a:lnTo>
                    <a:pt x="456999" y="361011"/>
                  </a:lnTo>
                  <a:lnTo>
                    <a:pt x="458206" y="354370"/>
                  </a:lnTo>
                  <a:lnTo>
                    <a:pt x="458206" y="351955"/>
                  </a:lnTo>
                  <a:lnTo>
                    <a:pt x="443717" y="345918"/>
                  </a:lnTo>
                  <a:lnTo>
                    <a:pt x="436473" y="339881"/>
                  </a:lnTo>
                  <a:lnTo>
                    <a:pt x="435266" y="336863"/>
                  </a:lnTo>
                  <a:lnTo>
                    <a:pt x="427418" y="331430"/>
                  </a:lnTo>
                  <a:lnTo>
                    <a:pt x="426814" y="327204"/>
                  </a:lnTo>
                  <a:lnTo>
                    <a:pt x="429832" y="323582"/>
                  </a:lnTo>
                  <a:lnTo>
                    <a:pt x="425003" y="319356"/>
                  </a:lnTo>
                  <a:lnTo>
                    <a:pt x="429832" y="315130"/>
                  </a:lnTo>
                  <a:lnTo>
                    <a:pt x="424399" y="312112"/>
                  </a:lnTo>
                  <a:lnTo>
                    <a:pt x="421381" y="313319"/>
                  </a:lnTo>
                  <a:lnTo>
                    <a:pt x="411721" y="310904"/>
                  </a:lnTo>
                  <a:lnTo>
                    <a:pt x="409910" y="307282"/>
                  </a:lnTo>
                  <a:lnTo>
                    <a:pt x="409910" y="301245"/>
                  </a:lnTo>
                  <a:lnTo>
                    <a:pt x="408099" y="297623"/>
                  </a:lnTo>
                  <a:lnTo>
                    <a:pt x="412325" y="297019"/>
                  </a:lnTo>
                  <a:lnTo>
                    <a:pt x="412325" y="294604"/>
                  </a:lnTo>
                  <a:lnTo>
                    <a:pt x="411721" y="293397"/>
                  </a:lnTo>
                  <a:lnTo>
                    <a:pt x="412325" y="292189"/>
                  </a:lnTo>
                  <a:lnTo>
                    <a:pt x="412929" y="289775"/>
                  </a:lnTo>
                  <a:lnTo>
                    <a:pt x="412325" y="284945"/>
                  </a:lnTo>
                  <a:lnTo>
                    <a:pt x="412325" y="283134"/>
                  </a:lnTo>
                  <a:lnTo>
                    <a:pt x="413533" y="280719"/>
                  </a:lnTo>
                  <a:lnTo>
                    <a:pt x="415344" y="274078"/>
                  </a:lnTo>
                  <a:lnTo>
                    <a:pt x="417155" y="271060"/>
                  </a:lnTo>
                  <a:lnTo>
                    <a:pt x="422588" y="266231"/>
                  </a:lnTo>
                  <a:lnTo>
                    <a:pt x="425003" y="265023"/>
                  </a:lnTo>
                  <a:lnTo>
                    <a:pt x="425607" y="262608"/>
                  </a:lnTo>
                  <a:lnTo>
                    <a:pt x="426210" y="263212"/>
                  </a:lnTo>
                  <a:lnTo>
                    <a:pt x="431040" y="260797"/>
                  </a:lnTo>
                  <a:lnTo>
                    <a:pt x="431644" y="263816"/>
                  </a:lnTo>
                  <a:lnTo>
                    <a:pt x="434058" y="265627"/>
                  </a:lnTo>
                  <a:lnTo>
                    <a:pt x="435266" y="262005"/>
                  </a:lnTo>
                  <a:lnTo>
                    <a:pt x="439492" y="262005"/>
                  </a:lnTo>
                  <a:lnTo>
                    <a:pt x="441303" y="262608"/>
                  </a:lnTo>
                  <a:lnTo>
                    <a:pt x="442510" y="262005"/>
                  </a:lnTo>
                  <a:lnTo>
                    <a:pt x="441906" y="260194"/>
                  </a:lnTo>
                  <a:lnTo>
                    <a:pt x="438888" y="257779"/>
                  </a:lnTo>
                  <a:lnTo>
                    <a:pt x="441906" y="255968"/>
                  </a:lnTo>
                  <a:lnTo>
                    <a:pt x="441303" y="252345"/>
                  </a:lnTo>
                  <a:lnTo>
                    <a:pt x="441303" y="251138"/>
                  </a:lnTo>
                  <a:lnTo>
                    <a:pt x="441303" y="249327"/>
                  </a:lnTo>
                  <a:lnTo>
                    <a:pt x="440699" y="246912"/>
                  </a:lnTo>
                  <a:lnTo>
                    <a:pt x="444321" y="244497"/>
                  </a:lnTo>
                  <a:lnTo>
                    <a:pt x="447339" y="248723"/>
                  </a:lnTo>
                  <a:lnTo>
                    <a:pt x="449151" y="248120"/>
                  </a:lnTo>
                  <a:lnTo>
                    <a:pt x="450962" y="248723"/>
                  </a:lnTo>
                  <a:lnTo>
                    <a:pt x="450358" y="245705"/>
                  </a:lnTo>
                  <a:lnTo>
                    <a:pt x="455187" y="242083"/>
                  </a:lnTo>
                  <a:lnTo>
                    <a:pt x="455791" y="240271"/>
                  </a:lnTo>
                  <a:lnTo>
                    <a:pt x="460017" y="241479"/>
                  </a:lnTo>
                  <a:lnTo>
                    <a:pt x="462432" y="240875"/>
                  </a:lnTo>
                  <a:lnTo>
                    <a:pt x="463035" y="238460"/>
                  </a:lnTo>
                  <a:lnTo>
                    <a:pt x="466054" y="236649"/>
                  </a:lnTo>
                  <a:lnTo>
                    <a:pt x="466658" y="234838"/>
                  </a:lnTo>
                  <a:lnTo>
                    <a:pt x="467261" y="233631"/>
                  </a:lnTo>
                  <a:lnTo>
                    <a:pt x="469072" y="232423"/>
                  </a:lnTo>
                  <a:lnTo>
                    <a:pt x="469676" y="231820"/>
                  </a:lnTo>
                  <a:lnTo>
                    <a:pt x="472091" y="230009"/>
                  </a:lnTo>
                  <a:lnTo>
                    <a:pt x="472695" y="228801"/>
                  </a:lnTo>
                  <a:lnTo>
                    <a:pt x="473902" y="229405"/>
                  </a:lnTo>
                  <a:lnTo>
                    <a:pt x="476317" y="225179"/>
                  </a:lnTo>
                  <a:lnTo>
                    <a:pt x="480543" y="222160"/>
                  </a:lnTo>
                  <a:lnTo>
                    <a:pt x="481750" y="222160"/>
                  </a:lnTo>
                  <a:lnTo>
                    <a:pt x="484165" y="220953"/>
                  </a:lnTo>
                  <a:lnTo>
                    <a:pt x="485976" y="217935"/>
                  </a:lnTo>
                  <a:lnTo>
                    <a:pt x="490202" y="217331"/>
                  </a:lnTo>
                  <a:lnTo>
                    <a:pt x="492013" y="216727"/>
                  </a:lnTo>
                  <a:lnTo>
                    <a:pt x="493824" y="214916"/>
                  </a:lnTo>
                  <a:lnTo>
                    <a:pt x="495032" y="213105"/>
                  </a:lnTo>
                  <a:lnTo>
                    <a:pt x="495635" y="210087"/>
                  </a:lnTo>
                  <a:lnTo>
                    <a:pt x="502880" y="204050"/>
                  </a:lnTo>
                  <a:lnTo>
                    <a:pt x="503483" y="204653"/>
                  </a:lnTo>
                  <a:lnTo>
                    <a:pt x="504087" y="205257"/>
                  </a:lnTo>
                  <a:lnTo>
                    <a:pt x="505294" y="201635"/>
                  </a:lnTo>
                  <a:lnTo>
                    <a:pt x="507709" y="200428"/>
                  </a:lnTo>
                  <a:lnTo>
                    <a:pt x="507709" y="199220"/>
                  </a:lnTo>
                  <a:lnTo>
                    <a:pt x="505898" y="198616"/>
                  </a:lnTo>
                  <a:lnTo>
                    <a:pt x="503483" y="194391"/>
                  </a:lnTo>
                  <a:lnTo>
                    <a:pt x="500465" y="194994"/>
                  </a:lnTo>
                  <a:lnTo>
                    <a:pt x="498654" y="194994"/>
                  </a:lnTo>
                  <a:lnTo>
                    <a:pt x="495635" y="192579"/>
                  </a:lnTo>
                  <a:lnTo>
                    <a:pt x="495635" y="190768"/>
                  </a:lnTo>
                  <a:lnTo>
                    <a:pt x="500465" y="185939"/>
                  </a:lnTo>
                  <a:lnTo>
                    <a:pt x="499861" y="181713"/>
                  </a:lnTo>
                  <a:lnTo>
                    <a:pt x="498050" y="178091"/>
                  </a:lnTo>
                  <a:lnTo>
                    <a:pt x="495032" y="178694"/>
                  </a:lnTo>
                  <a:lnTo>
                    <a:pt x="493824" y="173865"/>
                  </a:lnTo>
                  <a:lnTo>
                    <a:pt x="487787" y="172657"/>
                  </a:lnTo>
                  <a:lnTo>
                    <a:pt x="484769" y="167828"/>
                  </a:lnTo>
                  <a:lnTo>
                    <a:pt x="487787" y="164206"/>
                  </a:lnTo>
                  <a:lnTo>
                    <a:pt x="496239" y="158772"/>
                  </a:lnTo>
                  <a:lnTo>
                    <a:pt x="495635" y="154547"/>
                  </a:lnTo>
                  <a:lnTo>
                    <a:pt x="490806" y="158169"/>
                  </a:lnTo>
                  <a:lnTo>
                    <a:pt x="486580" y="156358"/>
                  </a:lnTo>
                  <a:lnTo>
                    <a:pt x="482958" y="157565"/>
                  </a:lnTo>
                  <a:lnTo>
                    <a:pt x="482354" y="161187"/>
                  </a:lnTo>
                  <a:lnTo>
                    <a:pt x="475109" y="163602"/>
                  </a:lnTo>
                  <a:lnTo>
                    <a:pt x="469676" y="158169"/>
                  </a:lnTo>
                  <a:lnTo>
                    <a:pt x="469676" y="156961"/>
                  </a:lnTo>
                  <a:lnTo>
                    <a:pt x="470280" y="152132"/>
                  </a:lnTo>
                  <a:lnTo>
                    <a:pt x="473298" y="150924"/>
                  </a:lnTo>
                  <a:lnTo>
                    <a:pt x="477524" y="141869"/>
                  </a:lnTo>
                  <a:lnTo>
                    <a:pt x="477524" y="137643"/>
                  </a:lnTo>
                  <a:lnTo>
                    <a:pt x="482354" y="132813"/>
                  </a:lnTo>
                  <a:lnTo>
                    <a:pt x="482958" y="120739"/>
                  </a:lnTo>
                  <a:lnTo>
                    <a:pt x="485976" y="115910"/>
                  </a:lnTo>
                  <a:lnTo>
                    <a:pt x="487183" y="103836"/>
                  </a:lnTo>
                  <a:lnTo>
                    <a:pt x="482958" y="88744"/>
                  </a:lnTo>
                  <a:lnTo>
                    <a:pt x="484165" y="81499"/>
                  </a:lnTo>
                  <a:lnTo>
                    <a:pt x="476921" y="74255"/>
                  </a:lnTo>
                  <a:lnTo>
                    <a:pt x="478732" y="69425"/>
                  </a:lnTo>
                  <a:lnTo>
                    <a:pt x="473298" y="62181"/>
                  </a:lnTo>
                  <a:lnTo>
                    <a:pt x="472695" y="53729"/>
                  </a:lnTo>
                  <a:lnTo>
                    <a:pt x="466658" y="48900"/>
                  </a:lnTo>
                  <a:lnTo>
                    <a:pt x="465450" y="44070"/>
                  </a:lnTo>
                  <a:lnTo>
                    <a:pt x="456395" y="42259"/>
                  </a:lnTo>
                  <a:lnTo>
                    <a:pt x="451565" y="33203"/>
                  </a:lnTo>
                  <a:lnTo>
                    <a:pt x="450962" y="28374"/>
                  </a:lnTo>
                  <a:lnTo>
                    <a:pt x="446736" y="26563"/>
                  </a:lnTo>
                  <a:lnTo>
                    <a:pt x="446736" y="20526"/>
                  </a:lnTo>
                  <a:lnTo>
                    <a:pt x="449754" y="18111"/>
                  </a:lnTo>
                  <a:lnTo>
                    <a:pt x="451565" y="4830"/>
                  </a:lnTo>
                  <a:lnTo>
                    <a:pt x="451565" y="0"/>
                  </a:lnTo>
                  <a:lnTo>
                    <a:pt x="460017" y="1207"/>
                  </a:lnTo>
                  <a:lnTo>
                    <a:pt x="463639" y="4830"/>
                  </a:lnTo>
                  <a:lnTo>
                    <a:pt x="461828" y="6641"/>
                  </a:lnTo>
                  <a:lnTo>
                    <a:pt x="465450" y="12678"/>
                  </a:lnTo>
                  <a:lnTo>
                    <a:pt x="465450" y="18111"/>
                  </a:lnTo>
                  <a:lnTo>
                    <a:pt x="476317" y="24148"/>
                  </a:lnTo>
                  <a:lnTo>
                    <a:pt x="480543" y="24148"/>
                  </a:lnTo>
                  <a:lnTo>
                    <a:pt x="484769" y="19922"/>
                  </a:lnTo>
                  <a:lnTo>
                    <a:pt x="492013" y="19922"/>
                  </a:lnTo>
                  <a:lnTo>
                    <a:pt x="495635" y="22940"/>
                  </a:lnTo>
                  <a:lnTo>
                    <a:pt x="505294" y="20526"/>
                  </a:lnTo>
                  <a:lnTo>
                    <a:pt x="509520" y="21129"/>
                  </a:lnTo>
                  <a:lnTo>
                    <a:pt x="510728" y="21129"/>
                  </a:lnTo>
                  <a:lnTo>
                    <a:pt x="514350" y="24148"/>
                  </a:lnTo>
                  <a:lnTo>
                    <a:pt x="514954" y="26563"/>
                  </a:lnTo>
                  <a:lnTo>
                    <a:pt x="519180" y="25959"/>
                  </a:lnTo>
                  <a:lnTo>
                    <a:pt x="520387" y="27770"/>
                  </a:lnTo>
                  <a:lnTo>
                    <a:pt x="524613" y="27770"/>
                  </a:lnTo>
                  <a:lnTo>
                    <a:pt x="532461" y="30185"/>
                  </a:lnTo>
                  <a:lnTo>
                    <a:pt x="537291" y="31996"/>
                  </a:lnTo>
                  <a:lnTo>
                    <a:pt x="541516" y="30185"/>
                  </a:lnTo>
                  <a:lnTo>
                    <a:pt x="543931" y="24752"/>
                  </a:lnTo>
                  <a:lnTo>
                    <a:pt x="549968" y="21733"/>
                  </a:lnTo>
                  <a:lnTo>
                    <a:pt x="555401" y="16300"/>
                  </a:lnTo>
                  <a:lnTo>
                    <a:pt x="555401" y="10263"/>
                  </a:lnTo>
                  <a:lnTo>
                    <a:pt x="559627" y="8452"/>
                  </a:lnTo>
                  <a:lnTo>
                    <a:pt x="569890" y="6037"/>
                  </a:lnTo>
                  <a:lnTo>
                    <a:pt x="575323" y="7244"/>
                  </a:lnTo>
                  <a:lnTo>
                    <a:pt x="579549" y="12074"/>
                  </a:lnTo>
                  <a:lnTo>
                    <a:pt x="583775" y="13281"/>
                  </a:lnTo>
                  <a:lnTo>
                    <a:pt x="589208" y="9055"/>
                  </a:lnTo>
                  <a:lnTo>
                    <a:pt x="594642" y="12678"/>
                  </a:lnTo>
                  <a:lnTo>
                    <a:pt x="595849" y="17507"/>
                  </a:lnTo>
                  <a:lnTo>
                    <a:pt x="598867" y="19318"/>
                  </a:lnTo>
                  <a:lnTo>
                    <a:pt x="603093" y="16300"/>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81" name="Freeform: Shape 5180">
              <a:extLst>
                <a:ext uri="{FF2B5EF4-FFF2-40B4-BE49-F238E27FC236}">
                  <a16:creationId xmlns:a16="http://schemas.microsoft.com/office/drawing/2014/main" id="{C26B244D-79F1-3B8B-0D80-BD14C645C5D9}"/>
                </a:ext>
              </a:extLst>
            </p:cNvPr>
            <p:cNvSpPr/>
            <p:nvPr/>
          </p:nvSpPr>
          <p:spPr>
            <a:xfrm>
              <a:off x="6320732" y="5816623"/>
              <a:ext cx="329618" cy="720212"/>
            </a:xfrm>
            <a:custGeom>
              <a:avLst/>
              <a:gdLst>
                <a:gd name="connsiteX0" fmla="*/ 186542 w 329618"/>
                <a:gd name="connsiteY0" fmla="*/ 717193 h 720211"/>
                <a:gd name="connsiteX1" fmla="*/ 186542 w 329618"/>
                <a:gd name="connsiteY1" fmla="*/ 717796 h 720211"/>
                <a:gd name="connsiteX2" fmla="*/ 187146 w 329618"/>
                <a:gd name="connsiteY2" fmla="*/ 717796 h 720211"/>
                <a:gd name="connsiteX3" fmla="*/ 187146 w 329618"/>
                <a:gd name="connsiteY3" fmla="*/ 718400 h 720211"/>
                <a:gd name="connsiteX4" fmla="*/ 186542 w 329618"/>
                <a:gd name="connsiteY4" fmla="*/ 718400 h 720211"/>
                <a:gd name="connsiteX5" fmla="*/ 186542 w 329618"/>
                <a:gd name="connsiteY5" fmla="*/ 717796 h 720211"/>
                <a:gd name="connsiteX6" fmla="*/ 186542 w 329618"/>
                <a:gd name="connsiteY6" fmla="*/ 717193 h 720211"/>
                <a:gd name="connsiteX7" fmla="*/ 201031 w 329618"/>
                <a:gd name="connsiteY7" fmla="*/ 707533 h 720211"/>
                <a:gd name="connsiteX8" fmla="*/ 201031 w 329618"/>
                <a:gd name="connsiteY8" fmla="*/ 708137 h 720211"/>
                <a:gd name="connsiteX9" fmla="*/ 201031 w 329618"/>
                <a:gd name="connsiteY9" fmla="*/ 708741 h 720211"/>
                <a:gd name="connsiteX10" fmla="*/ 200427 w 329618"/>
                <a:gd name="connsiteY10" fmla="*/ 708741 h 720211"/>
                <a:gd name="connsiteX11" fmla="*/ 200427 w 329618"/>
                <a:gd name="connsiteY11" fmla="*/ 709344 h 720211"/>
                <a:gd name="connsiteX12" fmla="*/ 199824 w 329618"/>
                <a:gd name="connsiteY12" fmla="*/ 709344 h 720211"/>
                <a:gd name="connsiteX13" fmla="*/ 199824 w 329618"/>
                <a:gd name="connsiteY13" fmla="*/ 709948 h 720211"/>
                <a:gd name="connsiteX14" fmla="*/ 199824 w 329618"/>
                <a:gd name="connsiteY14" fmla="*/ 710551 h 720211"/>
                <a:gd name="connsiteX15" fmla="*/ 199220 w 329618"/>
                <a:gd name="connsiteY15" fmla="*/ 710551 h 720211"/>
                <a:gd name="connsiteX16" fmla="*/ 199220 w 329618"/>
                <a:gd name="connsiteY16" fmla="*/ 711156 h 720211"/>
                <a:gd name="connsiteX17" fmla="*/ 199220 w 329618"/>
                <a:gd name="connsiteY17" fmla="*/ 711759 h 720211"/>
                <a:gd name="connsiteX18" fmla="*/ 198616 w 329618"/>
                <a:gd name="connsiteY18" fmla="*/ 711759 h 720211"/>
                <a:gd name="connsiteX19" fmla="*/ 198616 w 329618"/>
                <a:gd name="connsiteY19" fmla="*/ 712363 h 720211"/>
                <a:gd name="connsiteX20" fmla="*/ 198616 w 329618"/>
                <a:gd name="connsiteY20" fmla="*/ 712966 h 720211"/>
                <a:gd name="connsiteX21" fmla="*/ 198616 w 329618"/>
                <a:gd name="connsiteY21" fmla="*/ 713570 h 720211"/>
                <a:gd name="connsiteX22" fmla="*/ 198616 w 329618"/>
                <a:gd name="connsiteY22" fmla="*/ 714174 h 720211"/>
                <a:gd name="connsiteX23" fmla="*/ 198616 w 329618"/>
                <a:gd name="connsiteY23" fmla="*/ 714778 h 720211"/>
                <a:gd name="connsiteX24" fmla="*/ 198616 w 329618"/>
                <a:gd name="connsiteY24" fmla="*/ 715381 h 720211"/>
                <a:gd name="connsiteX25" fmla="*/ 198616 w 329618"/>
                <a:gd name="connsiteY25" fmla="*/ 715985 h 720211"/>
                <a:gd name="connsiteX26" fmla="*/ 198616 w 329618"/>
                <a:gd name="connsiteY26" fmla="*/ 716588 h 720211"/>
                <a:gd name="connsiteX27" fmla="*/ 198013 w 329618"/>
                <a:gd name="connsiteY27" fmla="*/ 716588 h 720211"/>
                <a:gd name="connsiteX28" fmla="*/ 198013 w 329618"/>
                <a:gd name="connsiteY28" fmla="*/ 717193 h 720211"/>
                <a:gd name="connsiteX29" fmla="*/ 197409 w 329618"/>
                <a:gd name="connsiteY29" fmla="*/ 717193 h 720211"/>
                <a:gd name="connsiteX30" fmla="*/ 197409 w 329618"/>
                <a:gd name="connsiteY30" fmla="*/ 717796 h 720211"/>
                <a:gd name="connsiteX31" fmla="*/ 196805 w 329618"/>
                <a:gd name="connsiteY31" fmla="*/ 717796 h 720211"/>
                <a:gd name="connsiteX32" fmla="*/ 196805 w 329618"/>
                <a:gd name="connsiteY32" fmla="*/ 718400 h 720211"/>
                <a:gd name="connsiteX33" fmla="*/ 196202 w 329618"/>
                <a:gd name="connsiteY33" fmla="*/ 718400 h 720211"/>
                <a:gd name="connsiteX34" fmla="*/ 196202 w 329618"/>
                <a:gd name="connsiteY34" fmla="*/ 719003 h 720211"/>
                <a:gd name="connsiteX35" fmla="*/ 195598 w 329618"/>
                <a:gd name="connsiteY35" fmla="*/ 719003 h 720211"/>
                <a:gd name="connsiteX36" fmla="*/ 195598 w 329618"/>
                <a:gd name="connsiteY36" fmla="*/ 719607 h 720211"/>
                <a:gd name="connsiteX37" fmla="*/ 194994 w 329618"/>
                <a:gd name="connsiteY37" fmla="*/ 719607 h 720211"/>
                <a:gd name="connsiteX38" fmla="*/ 194994 w 329618"/>
                <a:gd name="connsiteY38" fmla="*/ 720211 h 720211"/>
                <a:gd name="connsiteX39" fmla="*/ 194390 w 329618"/>
                <a:gd name="connsiteY39" fmla="*/ 720211 h 720211"/>
                <a:gd name="connsiteX40" fmla="*/ 193787 w 329618"/>
                <a:gd name="connsiteY40" fmla="*/ 720211 h 720211"/>
                <a:gd name="connsiteX41" fmla="*/ 192579 w 329618"/>
                <a:gd name="connsiteY41" fmla="*/ 720211 h 720211"/>
                <a:gd name="connsiteX42" fmla="*/ 191976 w 329618"/>
                <a:gd name="connsiteY42" fmla="*/ 720211 h 720211"/>
                <a:gd name="connsiteX43" fmla="*/ 191372 w 329618"/>
                <a:gd name="connsiteY43" fmla="*/ 720211 h 720211"/>
                <a:gd name="connsiteX44" fmla="*/ 190768 w 329618"/>
                <a:gd name="connsiteY44" fmla="*/ 720211 h 720211"/>
                <a:gd name="connsiteX45" fmla="*/ 190165 w 329618"/>
                <a:gd name="connsiteY45" fmla="*/ 720211 h 720211"/>
                <a:gd name="connsiteX46" fmla="*/ 190165 w 329618"/>
                <a:gd name="connsiteY46" fmla="*/ 719607 h 720211"/>
                <a:gd name="connsiteX47" fmla="*/ 189561 w 329618"/>
                <a:gd name="connsiteY47" fmla="*/ 719607 h 720211"/>
                <a:gd name="connsiteX48" fmla="*/ 188957 w 329618"/>
                <a:gd name="connsiteY48" fmla="*/ 719607 h 720211"/>
                <a:gd name="connsiteX49" fmla="*/ 188354 w 329618"/>
                <a:gd name="connsiteY49" fmla="*/ 719607 h 720211"/>
                <a:gd name="connsiteX50" fmla="*/ 188354 w 329618"/>
                <a:gd name="connsiteY50" fmla="*/ 719003 h 720211"/>
                <a:gd name="connsiteX51" fmla="*/ 188354 w 329618"/>
                <a:gd name="connsiteY51" fmla="*/ 718400 h 720211"/>
                <a:gd name="connsiteX52" fmla="*/ 188354 w 329618"/>
                <a:gd name="connsiteY52" fmla="*/ 717796 h 720211"/>
                <a:gd name="connsiteX53" fmla="*/ 188957 w 329618"/>
                <a:gd name="connsiteY53" fmla="*/ 717796 h 720211"/>
                <a:gd name="connsiteX54" fmla="*/ 188957 w 329618"/>
                <a:gd name="connsiteY54" fmla="*/ 718400 h 720211"/>
                <a:gd name="connsiteX55" fmla="*/ 189561 w 329618"/>
                <a:gd name="connsiteY55" fmla="*/ 718400 h 720211"/>
                <a:gd name="connsiteX56" fmla="*/ 189561 w 329618"/>
                <a:gd name="connsiteY56" fmla="*/ 719003 h 720211"/>
                <a:gd name="connsiteX57" fmla="*/ 190165 w 329618"/>
                <a:gd name="connsiteY57" fmla="*/ 719003 h 720211"/>
                <a:gd name="connsiteX58" fmla="*/ 190768 w 329618"/>
                <a:gd name="connsiteY58" fmla="*/ 719003 h 720211"/>
                <a:gd name="connsiteX59" fmla="*/ 191372 w 329618"/>
                <a:gd name="connsiteY59" fmla="*/ 719003 h 720211"/>
                <a:gd name="connsiteX60" fmla="*/ 191976 w 329618"/>
                <a:gd name="connsiteY60" fmla="*/ 719003 h 720211"/>
                <a:gd name="connsiteX61" fmla="*/ 191976 w 329618"/>
                <a:gd name="connsiteY61" fmla="*/ 718400 h 720211"/>
                <a:gd name="connsiteX62" fmla="*/ 193183 w 329618"/>
                <a:gd name="connsiteY62" fmla="*/ 718400 h 720211"/>
                <a:gd name="connsiteX63" fmla="*/ 193183 w 329618"/>
                <a:gd name="connsiteY63" fmla="*/ 719003 h 720211"/>
                <a:gd name="connsiteX64" fmla="*/ 193183 w 329618"/>
                <a:gd name="connsiteY64" fmla="*/ 718400 h 720211"/>
                <a:gd name="connsiteX65" fmla="*/ 193787 w 329618"/>
                <a:gd name="connsiteY65" fmla="*/ 718400 h 720211"/>
                <a:gd name="connsiteX66" fmla="*/ 194390 w 329618"/>
                <a:gd name="connsiteY66" fmla="*/ 718400 h 720211"/>
                <a:gd name="connsiteX67" fmla="*/ 194390 w 329618"/>
                <a:gd name="connsiteY67" fmla="*/ 717796 h 720211"/>
                <a:gd name="connsiteX68" fmla="*/ 194994 w 329618"/>
                <a:gd name="connsiteY68" fmla="*/ 717796 h 720211"/>
                <a:gd name="connsiteX69" fmla="*/ 194994 w 329618"/>
                <a:gd name="connsiteY69" fmla="*/ 717193 h 720211"/>
                <a:gd name="connsiteX70" fmla="*/ 195598 w 329618"/>
                <a:gd name="connsiteY70" fmla="*/ 717193 h 720211"/>
                <a:gd name="connsiteX71" fmla="*/ 196202 w 329618"/>
                <a:gd name="connsiteY71" fmla="*/ 717193 h 720211"/>
                <a:gd name="connsiteX72" fmla="*/ 196202 w 329618"/>
                <a:gd name="connsiteY72" fmla="*/ 716588 h 720211"/>
                <a:gd name="connsiteX73" fmla="*/ 196202 w 329618"/>
                <a:gd name="connsiteY73" fmla="*/ 715985 h 720211"/>
                <a:gd name="connsiteX74" fmla="*/ 196805 w 329618"/>
                <a:gd name="connsiteY74" fmla="*/ 715985 h 720211"/>
                <a:gd name="connsiteX75" fmla="*/ 196805 w 329618"/>
                <a:gd name="connsiteY75" fmla="*/ 715381 h 720211"/>
                <a:gd name="connsiteX76" fmla="*/ 197409 w 329618"/>
                <a:gd name="connsiteY76" fmla="*/ 715381 h 720211"/>
                <a:gd name="connsiteX77" fmla="*/ 197409 w 329618"/>
                <a:gd name="connsiteY77" fmla="*/ 714778 h 720211"/>
                <a:gd name="connsiteX78" fmla="*/ 197409 w 329618"/>
                <a:gd name="connsiteY78" fmla="*/ 714174 h 720211"/>
                <a:gd name="connsiteX79" fmla="*/ 198013 w 329618"/>
                <a:gd name="connsiteY79" fmla="*/ 714174 h 720211"/>
                <a:gd name="connsiteX80" fmla="*/ 198013 w 329618"/>
                <a:gd name="connsiteY80" fmla="*/ 713570 h 720211"/>
                <a:gd name="connsiteX81" fmla="*/ 198013 w 329618"/>
                <a:gd name="connsiteY81" fmla="*/ 712966 h 720211"/>
                <a:gd name="connsiteX82" fmla="*/ 198013 w 329618"/>
                <a:gd name="connsiteY82" fmla="*/ 712363 h 720211"/>
                <a:gd name="connsiteX83" fmla="*/ 198616 w 329618"/>
                <a:gd name="connsiteY83" fmla="*/ 712363 h 720211"/>
                <a:gd name="connsiteX84" fmla="*/ 198616 w 329618"/>
                <a:gd name="connsiteY84" fmla="*/ 711759 h 720211"/>
                <a:gd name="connsiteX85" fmla="*/ 198616 w 329618"/>
                <a:gd name="connsiteY85" fmla="*/ 711156 h 720211"/>
                <a:gd name="connsiteX86" fmla="*/ 199220 w 329618"/>
                <a:gd name="connsiteY86" fmla="*/ 711156 h 720211"/>
                <a:gd name="connsiteX87" fmla="*/ 199220 w 329618"/>
                <a:gd name="connsiteY87" fmla="*/ 710551 h 720211"/>
                <a:gd name="connsiteX88" fmla="*/ 199220 w 329618"/>
                <a:gd name="connsiteY88" fmla="*/ 709948 h 720211"/>
                <a:gd name="connsiteX89" fmla="*/ 199824 w 329618"/>
                <a:gd name="connsiteY89" fmla="*/ 709948 h 720211"/>
                <a:gd name="connsiteX90" fmla="*/ 199824 w 329618"/>
                <a:gd name="connsiteY90" fmla="*/ 709344 h 720211"/>
                <a:gd name="connsiteX91" fmla="*/ 199824 w 329618"/>
                <a:gd name="connsiteY91" fmla="*/ 708741 h 720211"/>
                <a:gd name="connsiteX92" fmla="*/ 200427 w 329618"/>
                <a:gd name="connsiteY92" fmla="*/ 708741 h 720211"/>
                <a:gd name="connsiteX93" fmla="*/ 200427 w 329618"/>
                <a:gd name="connsiteY93" fmla="*/ 708137 h 720211"/>
                <a:gd name="connsiteX94" fmla="*/ 201031 w 329618"/>
                <a:gd name="connsiteY94" fmla="*/ 708137 h 720211"/>
                <a:gd name="connsiteX95" fmla="*/ 201031 w 329618"/>
                <a:gd name="connsiteY95" fmla="*/ 707533 h 720211"/>
                <a:gd name="connsiteX96" fmla="*/ 38033 w 329618"/>
                <a:gd name="connsiteY96" fmla="*/ 347729 h 720211"/>
                <a:gd name="connsiteX97" fmla="*/ 38033 w 329618"/>
                <a:gd name="connsiteY97" fmla="*/ 348333 h 720211"/>
                <a:gd name="connsiteX98" fmla="*/ 38033 w 329618"/>
                <a:gd name="connsiteY98" fmla="*/ 348937 h 720211"/>
                <a:gd name="connsiteX99" fmla="*/ 38033 w 329618"/>
                <a:gd name="connsiteY99" fmla="*/ 349541 h 720211"/>
                <a:gd name="connsiteX100" fmla="*/ 37429 w 329618"/>
                <a:gd name="connsiteY100" fmla="*/ 349541 h 720211"/>
                <a:gd name="connsiteX101" fmla="*/ 37429 w 329618"/>
                <a:gd name="connsiteY101" fmla="*/ 350144 h 720211"/>
                <a:gd name="connsiteX102" fmla="*/ 36825 w 329618"/>
                <a:gd name="connsiteY102" fmla="*/ 350144 h 720211"/>
                <a:gd name="connsiteX103" fmla="*/ 36222 w 329618"/>
                <a:gd name="connsiteY103" fmla="*/ 350144 h 720211"/>
                <a:gd name="connsiteX104" fmla="*/ 36825 w 329618"/>
                <a:gd name="connsiteY104" fmla="*/ 350144 h 720211"/>
                <a:gd name="connsiteX105" fmla="*/ 36825 w 329618"/>
                <a:gd name="connsiteY105" fmla="*/ 349541 h 720211"/>
                <a:gd name="connsiteX106" fmla="*/ 36825 w 329618"/>
                <a:gd name="connsiteY106" fmla="*/ 348937 h 720211"/>
                <a:gd name="connsiteX107" fmla="*/ 37429 w 329618"/>
                <a:gd name="connsiteY107" fmla="*/ 348937 h 720211"/>
                <a:gd name="connsiteX108" fmla="*/ 37429 w 329618"/>
                <a:gd name="connsiteY108" fmla="*/ 348333 h 720211"/>
                <a:gd name="connsiteX109" fmla="*/ 38033 w 329618"/>
                <a:gd name="connsiteY109" fmla="*/ 348333 h 720211"/>
                <a:gd name="connsiteX110" fmla="*/ 38033 w 329618"/>
                <a:gd name="connsiteY110" fmla="*/ 347729 h 720211"/>
                <a:gd name="connsiteX111" fmla="*/ 318752 w 329618"/>
                <a:gd name="connsiteY111" fmla="*/ 336259 h 720211"/>
                <a:gd name="connsiteX112" fmla="*/ 318752 w 329618"/>
                <a:gd name="connsiteY112" fmla="*/ 336863 h 720211"/>
                <a:gd name="connsiteX113" fmla="*/ 318752 w 329618"/>
                <a:gd name="connsiteY113" fmla="*/ 337467 h 720211"/>
                <a:gd name="connsiteX114" fmla="*/ 318752 w 329618"/>
                <a:gd name="connsiteY114" fmla="*/ 338070 h 720211"/>
                <a:gd name="connsiteX115" fmla="*/ 318752 w 329618"/>
                <a:gd name="connsiteY115" fmla="*/ 338674 h 720211"/>
                <a:gd name="connsiteX116" fmla="*/ 318752 w 329618"/>
                <a:gd name="connsiteY116" fmla="*/ 339278 h 720211"/>
                <a:gd name="connsiteX117" fmla="*/ 318752 w 329618"/>
                <a:gd name="connsiteY117" fmla="*/ 339881 h 720211"/>
                <a:gd name="connsiteX118" fmla="*/ 318752 w 329618"/>
                <a:gd name="connsiteY118" fmla="*/ 340485 h 720211"/>
                <a:gd name="connsiteX119" fmla="*/ 318148 w 329618"/>
                <a:gd name="connsiteY119" fmla="*/ 340485 h 720211"/>
                <a:gd name="connsiteX120" fmla="*/ 318148 w 329618"/>
                <a:gd name="connsiteY120" fmla="*/ 341089 h 720211"/>
                <a:gd name="connsiteX121" fmla="*/ 318148 w 329618"/>
                <a:gd name="connsiteY121" fmla="*/ 341692 h 720211"/>
                <a:gd name="connsiteX122" fmla="*/ 318148 w 329618"/>
                <a:gd name="connsiteY122" fmla="*/ 342296 h 720211"/>
                <a:gd name="connsiteX123" fmla="*/ 318148 w 329618"/>
                <a:gd name="connsiteY123" fmla="*/ 342900 h 720211"/>
                <a:gd name="connsiteX124" fmla="*/ 318148 w 329618"/>
                <a:gd name="connsiteY124" fmla="*/ 343504 h 720211"/>
                <a:gd name="connsiteX125" fmla="*/ 318148 w 329618"/>
                <a:gd name="connsiteY125" fmla="*/ 344107 h 720211"/>
                <a:gd name="connsiteX126" fmla="*/ 318148 w 329618"/>
                <a:gd name="connsiteY126" fmla="*/ 344711 h 720211"/>
                <a:gd name="connsiteX127" fmla="*/ 318148 w 329618"/>
                <a:gd name="connsiteY127" fmla="*/ 345315 h 720211"/>
                <a:gd name="connsiteX128" fmla="*/ 318148 w 329618"/>
                <a:gd name="connsiteY128" fmla="*/ 345918 h 720211"/>
                <a:gd name="connsiteX129" fmla="*/ 318148 w 329618"/>
                <a:gd name="connsiteY129" fmla="*/ 346522 h 720211"/>
                <a:gd name="connsiteX130" fmla="*/ 317545 w 329618"/>
                <a:gd name="connsiteY130" fmla="*/ 346522 h 720211"/>
                <a:gd name="connsiteX131" fmla="*/ 316941 w 329618"/>
                <a:gd name="connsiteY131" fmla="*/ 346522 h 720211"/>
                <a:gd name="connsiteX132" fmla="*/ 316941 w 329618"/>
                <a:gd name="connsiteY132" fmla="*/ 345918 h 720211"/>
                <a:gd name="connsiteX133" fmla="*/ 316337 w 329618"/>
                <a:gd name="connsiteY133" fmla="*/ 345918 h 720211"/>
                <a:gd name="connsiteX134" fmla="*/ 316337 w 329618"/>
                <a:gd name="connsiteY134" fmla="*/ 345315 h 720211"/>
                <a:gd name="connsiteX135" fmla="*/ 316941 w 329618"/>
                <a:gd name="connsiteY135" fmla="*/ 345315 h 720211"/>
                <a:gd name="connsiteX136" fmla="*/ 316337 w 329618"/>
                <a:gd name="connsiteY136" fmla="*/ 345315 h 720211"/>
                <a:gd name="connsiteX137" fmla="*/ 316337 w 329618"/>
                <a:gd name="connsiteY137" fmla="*/ 344711 h 720211"/>
                <a:gd name="connsiteX138" fmla="*/ 316337 w 329618"/>
                <a:gd name="connsiteY138" fmla="*/ 344107 h 720211"/>
                <a:gd name="connsiteX139" fmla="*/ 315734 w 329618"/>
                <a:gd name="connsiteY139" fmla="*/ 344107 h 720211"/>
                <a:gd name="connsiteX140" fmla="*/ 315734 w 329618"/>
                <a:gd name="connsiteY140" fmla="*/ 343504 h 720211"/>
                <a:gd name="connsiteX141" fmla="*/ 315734 w 329618"/>
                <a:gd name="connsiteY141" fmla="*/ 342900 h 720211"/>
                <a:gd name="connsiteX142" fmla="*/ 315734 w 329618"/>
                <a:gd name="connsiteY142" fmla="*/ 343504 h 720211"/>
                <a:gd name="connsiteX143" fmla="*/ 316337 w 329618"/>
                <a:gd name="connsiteY143" fmla="*/ 343504 h 720211"/>
                <a:gd name="connsiteX144" fmla="*/ 316941 w 329618"/>
                <a:gd name="connsiteY144" fmla="*/ 343504 h 720211"/>
                <a:gd name="connsiteX145" fmla="*/ 316941 w 329618"/>
                <a:gd name="connsiteY145" fmla="*/ 342900 h 720211"/>
                <a:gd name="connsiteX146" fmla="*/ 317545 w 329618"/>
                <a:gd name="connsiteY146" fmla="*/ 342900 h 720211"/>
                <a:gd name="connsiteX147" fmla="*/ 317545 w 329618"/>
                <a:gd name="connsiteY147" fmla="*/ 342296 h 720211"/>
                <a:gd name="connsiteX148" fmla="*/ 317545 w 329618"/>
                <a:gd name="connsiteY148" fmla="*/ 341692 h 720211"/>
                <a:gd name="connsiteX149" fmla="*/ 317545 w 329618"/>
                <a:gd name="connsiteY149" fmla="*/ 341089 h 720211"/>
                <a:gd name="connsiteX150" fmla="*/ 318148 w 329618"/>
                <a:gd name="connsiteY150" fmla="*/ 341089 h 720211"/>
                <a:gd name="connsiteX151" fmla="*/ 318148 w 329618"/>
                <a:gd name="connsiteY151" fmla="*/ 340485 h 720211"/>
                <a:gd name="connsiteX152" fmla="*/ 318148 w 329618"/>
                <a:gd name="connsiteY152" fmla="*/ 339881 h 720211"/>
                <a:gd name="connsiteX153" fmla="*/ 318148 w 329618"/>
                <a:gd name="connsiteY153" fmla="*/ 339278 h 720211"/>
                <a:gd name="connsiteX154" fmla="*/ 318148 w 329618"/>
                <a:gd name="connsiteY154" fmla="*/ 338674 h 720211"/>
                <a:gd name="connsiteX155" fmla="*/ 318752 w 329618"/>
                <a:gd name="connsiteY155" fmla="*/ 338674 h 720211"/>
                <a:gd name="connsiteX156" fmla="*/ 318752 w 329618"/>
                <a:gd name="connsiteY156" fmla="*/ 338070 h 720211"/>
                <a:gd name="connsiteX157" fmla="*/ 318752 w 329618"/>
                <a:gd name="connsiteY157" fmla="*/ 337467 h 720211"/>
                <a:gd name="connsiteX158" fmla="*/ 318752 w 329618"/>
                <a:gd name="connsiteY158" fmla="*/ 336259 h 720211"/>
                <a:gd name="connsiteX159" fmla="*/ 45881 w 329618"/>
                <a:gd name="connsiteY159" fmla="*/ 329619 h 720211"/>
                <a:gd name="connsiteX160" fmla="*/ 45881 w 329618"/>
                <a:gd name="connsiteY160" fmla="*/ 330222 h 720211"/>
                <a:gd name="connsiteX161" fmla="*/ 46485 w 329618"/>
                <a:gd name="connsiteY161" fmla="*/ 330222 h 720211"/>
                <a:gd name="connsiteX162" fmla="*/ 46485 w 329618"/>
                <a:gd name="connsiteY162" fmla="*/ 330826 h 720211"/>
                <a:gd name="connsiteX163" fmla="*/ 46485 w 329618"/>
                <a:gd name="connsiteY163" fmla="*/ 331430 h 720211"/>
                <a:gd name="connsiteX164" fmla="*/ 47088 w 329618"/>
                <a:gd name="connsiteY164" fmla="*/ 331430 h 720211"/>
                <a:gd name="connsiteX165" fmla="*/ 47088 w 329618"/>
                <a:gd name="connsiteY165" fmla="*/ 332033 h 720211"/>
                <a:gd name="connsiteX166" fmla="*/ 46485 w 329618"/>
                <a:gd name="connsiteY166" fmla="*/ 332033 h 720211"/>
                <a:gd name="connsiteX167" fmla="*/ 45881 w 329618"/>
                <a:gd name="connsiteY167" fmla="*/ 332033 h 720211"/>
                <a:gd name="connsiteX168" fmla="*/ 45881 w 329618"/>
                <a:gd name="connsiteY168" fmla="*/ 331430 h 720211"/>
                <a:gd name="connsiteX169" fmla="*/ 45881 w 329618"/>
                <a:gd name="connsiteY169" fmla="*/ 330826 h 720211"/>
                <a:gd name="connsiteX170" fmla="*/ 45881 w 329618"/>
                <a:gd name="connsiteY170" fmla="*/ 330222 h 720211"/>
                <a:gd name="connsiteX171" fmla="*/ 45881 w 329618"/>
                <a:gd name="connsiteY171" fmla="*/ 329619 h 720211"/>
                <a:gd name="connsiteX172" fmla="*/ 321167 w 329618"/>
                <a:gd name="connsiteY172" fmla="*/ 325393 h 720211"/>
                <a:gd name="connsiteX173" fmla="*/ 321167 w 329618"/>
                <a:gd name="connsiteY173" fmla="*/ 325996 h 720211"/>
                <a:gd name="connsiteX174" fmla="*/ 321167 w 329618"/>
                <a:gd name="connsiteY174" fmla="*/ 326600 h 720211"/>
                <a:gd name="connsiteX175" fmla="*/ 321167 w 329618"/>
                <a:gd name="connsiteY175" fmla="*/ 327204 h 720211"/>
                <a:gd name="connsiteX176" fmla="*/ 321167 w 329618"/>
                <a:gd name="connsiteY176" fmla="*/ 327808 h 720211"/>
                <a:gd name="connsiteX177" fmla="*/ 321771 w 329618"/>
                <a:gd name="connsiteY177" fmla="*/ 327808 h 720211"/>
                <a:gd name="connsiteX178" fmla="*/ 321771 w 329618"/>
                <a:gd name="connsiteY178" fmla="*/ 328411 h 720211"/>
                <a:gd name="connsiteX179" fmla="*/ 321771 w 329618"/>
                <a:gd name="connsiteY179" fmla="*/ 329015 h 720211"/>
                <a:gd name="connsiteX180" fmla="*/ 321771 w 329618"/>
                <a:gd name="connsiteY180" fmla="*/ 329619 h 720211"/>
                <a:gd name="connsiteX181" fmla="*/ 321771 w 329618"/>
                <a:gd name="connsiteY181" fmla="*/ 330222 h 720211"/>
                <a:gd name="connsiteX182" fmla="*/ 321167 w 329618"/>
                <a:gd name="connsiteY182" fmla="*/ 330222 h 720211"/>
                <a:gd name="connsiteX183" fmla="*/ 321167 w 329618"/>
                <a:gd name="connsiteY183" fmla="*/ 330826 h 720211"/>
                <a:gd name="connsiteX184" fmla="*/ 321167 w 329618"/>
                <a:gd name="connsiteY184" fmla="*/ 331430 h 720211"/>
                <a:gd name="connsiteX185" fmla="*/ 321167 w 329618"/>
                <a:gd name="connsiteY185" fmla="*/ 330826 h 720211"/>
                <a:gd name="connsiteX186" fmla="*/ 321167 w 329618"/>
                <a:gd name="connsiteY186" fmla="*/ 330222 h 720211"/>
                <a:gd name="connsiteX187" fmla="*/ 321167 w 329618"/>
                <a:gd name="connsiteY187" fmla="*/ 329619 h 720211"/>
                <a:gd name="connsiteX188" fmla="*/ 321167 w 329618"/>
                <a:gd name="connsiteY188" fmla="*/ 329015 h 720211"/>
                <a:gd name="connsiteX189" fmla="*/ 321167 w 329618"/>
                <a:gd name="connsiteY189" fmla="*/ 328411 h 720211"/>
                <a:gd name="connsiteX190" fmla="*/ 321167 w 329618"/>
                <a:gd name="connsiteY190" fmla="*/ 327808 h 720211"/>
                <a:gd name="connsiteX191" fmla="*/ 321167 w 329618"/>
                <a:gd name="connsiteY191" fmla="*/ 327204 h 720211"/>
                <a:gd name="connsiteX192" fmla="*/ 320563 w 329618"/>
                <a:gd name="connsiteY192" fmla="*/ 327204 h 720211"/>
                <a:gd name="connsiteX193" fmla="*/ 320563 w 329618"/>
                <a:gd name="connsiteY193" fmla="*/ 326600 h 720211"/>
                <a:gd name="connsiteX194" fmla="*/ 320563 w 329618"/>
                <a:gd name="connsiteY194" fmla="*/ 325996 h 720211"/>
                <a:gd name="connsiteX195" fmla="*/ 320563 w 329618"/>
                <a:gd name="connsiteY195" fmla="*/ 325393 h 720211"/>
                <a:gd name="connsiteX196" fmla="*/ 321167 w 329618"/>
                <a:gd name="connsiteY196" fmla="*/ 325393 h 720211"/>
                <a:gd name="connsiteX197" fmla="*/ 111080 w 329618"/>
                <a:gd name="connsiteY197" fmla="*/ 237253 h 720211"/>
                <a:gd name="connsiteX198" fmla="*/ 111684 w 329618"/>
                <a:gd name="connsiteY198" fmla="*/ 237253 h 720211"/>
                <a:gd name="connsiteX199" fmla="*/ 111684 w 329618"/>
                <a:gd name="connsiteY199" fmla="*/ 237857 h 720211"/>
                <a:gd name="connsiteX200" fmla="*/ 112288 w 329618"/>
                <a:gd name="connsiteY200" fmla="*/ 237857 h 720211"/>
                <a:gd name="connsiteX201" fmla="*/ 112288 w 329618"/>
                <a:gd name="connsiteY201" fmla="*/ 238460 h 720211"/>
                <a:gd name="connsiteX202" fmla="*/ 112288 w 329618"/>
                <a:gd name="connsiteY202" fmla="*/ 239064 h 720211"/>
                <a:gd name="connsiteX203" fmla="*/ 112288 w 329618"/>
                <a:gd name="connsiteY203" fmla="*/ 239668 h 720211"/>
                <a:gd name="connsiteX204" fmla="*/ 112288 w 329618"/>
                <a:gd name="connsiteY204" fmla="*/ 240271 h 720211"/>
                <a:gd name="connsiteX205" fmla="*/ 112288 w 329618"/>
                <a:gd name="connsiteY205" fmla="*/ 240875 h 720211"/>
                <a:gd name="connsiteX206" fmla="*/ 111684 w 329618"/>
                <a:gd name="connsiteY206" fmla="*/ 240875 h 720211"/>
                <a:gd name="connsiteX207" fmla="*/ 111080 w 329618"/>
                <a:gd name="connsiteY207" fmla="*/ 240875 h 720211"/>
                <a:gd name="connsiteX208" fmla="*/ 111080 w 329618"/>
                <a:gd name="connsiteY208" fmla="*/ 241479 h 720211"/>
                <a:gd name="connsiteX209" fmla="*/ 110477 w 329618"/>
                <a:gd name="connsiteY209" fmla="*/ 241479 h 720211"/>
                <a:gd name="connsiteX210" fmla="*/ 109873 w 329618"/>
                <a:gd name="connsiteY210" fmla="*/ 241479 h 720211"/>
                <a:gd name="connsiteX211" fmla="*/ 109873 w 329618"/>
                <a:gd name="connsiteY211" fmla="*/ 242082 h 720211"/>
                <a:gd name="connsiteX212" fmla="*/ 109269 w 329618"/>
                <a:gd name="connsiteY212" fmla="*/ 242082 h 720211"/>
                <a:gd name="connsiteX213" fmla="*/ 108665 w 329618"/>
                <a:gd name="connsiteY213" fmla="*/ 242082 h 720211"/>
                <a:gd name="connsiteX214" fmla="*/ 108665 w 329618"/>
                <a:gd name="connsiteY214" fmla="*/ 242686 h 720211"/>
                <a:gd name="connsiteX215" fmla="*/ 108062 w 329618"/>
                <a:gd name="connsiteY215" fmla="*/ 242686 h 720211"/>
                <a:gd name="connsiteX216" fmla="*/ 108062 w 329618"/>
                <a:gd name="connsiteY216" fmla="*/ 243290 h 720211"/>
                <a:gd name="connsiteX217" fmla="*/ 107458 w 329618"/>
                <a:gd name="connsiteY217" fmla="*/ 243290 h 720211"/>
                <a:gd name="connsiteX218" fmla="*/ 107458 w 329618"/>
                <a:gd name="connsiteY218" fmla="*/ 243894 h 720211"/>
                <a:gd name="connsiteX219" fmla="*/ 106854 w 329618"/>
                <a:gd name="connsiteY219" fmla="*/ 243894 h 720211"/>
                <a:gd name="connsiteX220" fmla="*/ 106854 w 329618"/>
                <a:gd name="connsiteY220" fmla="*/ 244497 h 720211"/>
                <a:gd name="connsiteX221" fmla="*/ 106251 w 329618"/>
                <a:gd name="connsiteY221" fmla="*/ 244497 h 720211"/>
                <a:gd name="connsiteX222" fmla="*/ 106251 w 329618"/>
                <a:gd name="connsiteY222" fmla="*/ 245101 h 720211"/>
                <a:gd name="connsiteX223" fmla="*/ 105647 w 329618"/>
                <a:gd name="connsiteY223" fmla="*/ 245101 h 720211"/>
                <a:gd name="connsiteX224" fmla="*/ 105043 w 329618"/>
                <a:gd name="connsiteY224" fmla="*/ 245101 h 720211"/>
                <a:gd name="connsiteX225" fmla="*/ 105043 w 329618"/>
                <a:gd name="connsiteY225" fmla="*/ 244497 h 720211"/>
                <a:gd name="connsiteX226" fmla="*/ 105647 w 329618"/>
                <a:gd name="connsiteY226" fmla="*/ 244497 h 720211"/>
                <a:gd name="connsiteX227" fmla="*/ 105647 w 329618"/>
                <a:gd name="connsiteY227" fmla="*/ 243894 h 720211"/>
                <a:gd name="connsiteX228" fmla="*/ 106251 w 329618"/>
                <a:gd name="connsiteY228" fmla="*/ 243894 h 720211"/>
                <a:gd name="connsiteX229" fmla="*/ 106854 w 329618"/>
                <a:gd name="connsiteY229" fmla="*/ 243894 h 720211"/>
                <a:gd name="connsiteX230" fmla="*/ 106854 w 329618"/>
                <a:gd name="connsiteY230" fmla="*/ 243290 h 720211"/>
                <a:gd name="connsiteX231" fmla="*/ 107458 w 329618"/>
                <a:gd name="connsiteY231" fmla="*/ 243290 h 720211"/>
                <a:gd name="connsiteX232" fmla="*/ 107458 w 329618"/>
                <a:gd name="connsiteY232" fmla="*/ 242686 h 720211"/>
                <a:gd name="connsiteX233" fmla="*/ 107458 w 329618"/>
                <a:gd name="connsiteY233" fmla="*/ 242082 h 720211"/>
                <a:gd name="connsiteX234" fmla="*/ 108062 w 329618"/>
                <a:gd name="connsiteY234" fmla="*/ 242082 h 720211"/>
                <a:gd name="connsiteX235" fmla="*/ 108062 w 329618"/>
                <a:gd name="connsiteY235" fmla="*/ 241479 h 720211"/>
                <a:gd name="connsiteX236" fmla="*/ 108665 w 329618"/>
                <a:gd name="connsiteY236" fmla="*/ 241479 h 720211"/>
                <a:gd name="connsiteX237" fmla="*/ 108665 w 329618"/>
                <a:gd name="connsiteY237" fmla="*/ 240875 h 720211"/>
                <a:gd name="connsiteX238" fmla="*/ 108665 w 329618"/>
                <a:gd name="connsiteY238" fmla="*/ 240271 h 720211"/>
                <a:gd name="connsiteX239" fmla="*/ 109269 w 329618"/>
                <a:gd name="connsiteY239" fmla="*/ 240271 h 720211"/>
                <a:gd name="connsiteX240" fmla="*/ 109269 w 329618"/>
                <a:gd name="connsiteY240" fmla="*/ 239668 h 720211"/>
                <a:gd name="connsiteX241" fmla="*/ 109269 w 329618"/>
                <a:gd name="connsiteY241" fmla="*/ 239064 h 720211"/>
                <a:gd name="connsiteX242" fmla="*/ 109873 w 329618"/>
                <a:gd name="connsiteY242" fmla="*/ 239064 h 720211"/>
                <a:gd name="connsiteX243" fmla="*/ 109873 w 329618"/>
                <a:gd name="connsiteY243" fmla="*/ 238460 h 720211"/>
                <a:gd name="connsiteX244" fmla="*/ 109873 w 329618"/>
                <a:gd name="connsiteY244" fmla="*/ 237857 h 720211"/>
                <a:gd name="connsiteX245" fmla="*/ 109873 w 329618"/>
                <a:gd name="connsiteY245" fmla="*/ 237253 h 720211"/>
                <a:gd name="connsiteX246" fmla="*/ 110477 w 329618"/>
                <a:gd name="connsiteY246" fmla="*/ 237253 h 720211"/>
                <a:gd name="connsiteX247" fmla="*/ 111080 w 329618"/>
                <a:gd name="connsiteY247" fmla="*/ 237253 h 720211"/>
                <a:gd name="connsiteX248" fmla="*/ 13281 w 329618"/>
                <a:gd name="connsiteY248" fmla="*/ 187750 h 720211"/>
                <a:gd name="connsiteX249" fmla="*/ 13281 w 329618"/>
                <a:gd name="connsiteY249" fmla="*/ 188354 h 720211"/>
                <a:gd name="connsiteX250" fmla="*/ 12678 w 329618"/>
                <a:gd name="connsiteY250" fmla="*/ 188354 h 720211"/>
                <a:gd name="connsiteX251" fmla="*/ 12678 w 329618"/>
                <a:gd name="connsiteY251" fmla="*/ 187750 h 720211"/>
                <a:gd name="connsiteX252" fmla="*/ 13281 w 329618"/>
                <a:gd name="connsiteY252" fmla="*/ 187750 h 720211"/>
                <a:gd name="connsiteX253" fmla="*/ 324789 w 329618"/>
                <a:gd name="connsiteY253" fmla="*/ 185939 h 720211"/>
                <a:gd name="connsiteX254" fmla="*/ 324789 w 329618"/>
                <a:gd name="connsiteY254" fmla="*/ 186543 h 720211"/>
                <a:gd name="connsiteX255" fmla="*/ 324185 w 329618"/>
                <a:gd name="connsiteY255" fmla="*/ 186543 h 720211"/>
                <a:gd name="connsiteX256" fmla="*/ 324185 w 329618"/>
                <a:gd name="connsiteY256" fmla="*/ 187146 h 720211"/>
                <a:gd name="connsiteX257" fmla="*/ 324789 w 329618"/>
                <a:gd name="connsiteY257" fmla="*/ 187146 h 720211"/>
                <a:gd name="connsiteX258" fmla="*/ 324789 w 329618"/>
                <a:gd name="connsiteY258" fmla="*/ 186543 h 720211"/>
                <a:gd name="connsiteX259" fmla="*/ 324789 w 329618"/>
                <a:gd name="connsiteY259" fmla="*/ 187146 h 720211"/>
                <a:gd name="connsiteX260" fmla="*/ 325393 w 329618"/>
                <a:gd name="connsiteY260" fmla="*/ 187146 h 720211"/>
                <a:gd name="connsiteX261" fmla="*/ 325997 w 329618"/>
                <a:gd name="connsiteY261" fmla="*/ 187146 h 720211"/>
                <a:gd name="connsiteX262" fmla="*/ 326600 w 329618"/>
                <a:gd name="connsiteY262" fmla="*/ 187146 h 720211"/>
                <a:gd name="connsiteX263" fmla="*/ 327204 w 329618"/>
                <a:gd name="connsiteY263" fmla="*/ 187146 h 720211"/>
                <a:gd name="connsiteX264" fmla="*/ 327204 w 329618"/>
                <a:gd name="connsiteY264" fmla="*/ 186543 h 720211"/>
                <a:gd name="connsiteX265" fmla="*/ 327204 w 329618"/>
                <a:gd name="connsiteY265" fmla="*/ 187146 h 720211"/>
                <a:gd name="connsiteX266" fmla="*/ 327808 w 329618"/>
                <a:gd name="connsiteY266" fmla="*/ 187146 h 720211"/>
                <a:gd name="connsiteX267" fmla="*/ 328411 w 329618"/>
                <a:gd name="connsiteY267" fmla="*/ 187146 h 720211"/>
                <a:gd name="connsiteX268" fmla="*/ 329015 w 329618"/>
                <a:gd name="connsiteY268" fmla="*/ 187146 h 720211"/>
                <a:gd name="connsiteX269" fmla="*/ 329619 w 329618"/>
                <a:gd name="connsiteY269" fmla="*/ 187146 h 720211"/>
                <a:gd name="connsiteX270" fmla="*/ 329619 w 329618"/>
                <a:gd name="connsiteY270" fmla="*/ 187750 h 720211"/>
                <a:gd name="connsiteX271" fmla="*/ 329015 w 329618"/>
                <a:gd name="connsiteY271" fmla="*/ 187750 h 720211"/>
                <a:gd name="connsiteX272" fmla="*/ 328411 w 329618"/>
                <a:gd name="connsiteY272" fmla="*/ 187750 h 720211"/>
                <a:gd name="connsiteX273" fmla="*/ 328411 w 329618"/>
                <a:gd name="connsiteY273" fmla="*/ 188354 h 720211"/>
                <a:gd name="connsiteX274" fmla="*/ 327808 w 329618"/>
                <a:gd name="connsiteY274" fmla="*/ 188354 h 720211"/>
                <a:gd name="connsiteX275" fmla="*/ 327204 w 329618"/>
                <a:gd name="connsiteY275" fmla="*/ 188354 h 720211"/>
                <a:gd name="connsiteX276" fmla="*/ 327204 w 329618"/>
                <a:gd name="connsiteY276" fmla="*/ 188957 h 720211"/>
                <a:gd name="connsiteX277" fmla="*/ 326600 w 329618"/>
                <a:gd name="connsiteY277" fmla="*/ 188957 h 720211"/>
                <a:gd name="connsiteX278" fmla="*/ 325997 w 329618"/>
                <a:gd name="connsiteY278" fmla="*/ 188957 h 720211"/>
                <a:gd name="connsiteX279" fmla="*/ 325393 w 329618"/>
                <a:gd name="connsiteY279" fmla="*/ 188957 h 720211"/>
                <a:gd name="connsiteX280" fmla="*/ 325393 w 329618"/>
                <a:gd name="connsiteY280" fmla="*/ 189561 h 720211"/>
                <a:gd name="connsiteX281" fmla="*/ 324789 w 329618"/>
                <a:gd name="connsiteY281" fmla="*/ 189561 h 720211"/>
                <a:gd name="connsiteX282" fmla="*/ 324185 w 329618"/>
                <a:gd name="connsiteY282" fmla="*/ 189561 h 720211"/>
                <a:gd name="connsiteX283" fmla="*/ 323582 w 329618"/>
                <a:gd name="connsiteY283" fmla="*/ 189561 h 720211"/>
                <a:gd name="connsiteX284" fmla="*/ 322978 w 329618"/>
                <a:gd name="connsiteY284" fmla="*/ 189561 h 720211"/>
                <a:gd name="connsiteX285" fmla="*/ 322374 w 329618"/>
                <a:gd name="connsiteY285" fmla="*/ 189561 h 720211"/>
                <a:gd name="connsiteX286" fmla="*/ 321771 w 329618"/>
                <a:gd name="connsiteY286" fmla="*/ 189561 h 720211"/>
                <a:gd name="connsiteX287" fmla="*/ 321771 w 329618"/>
                <a:gd name="connsiteY287" fmla="*/ 188957 h 720211"/>
                <a:gd name="connsiteX288" fmla="*/ 321167 w 329618"/>
                <a:gd name="connsiteY288" fmla="*/ 188957 h 720211"/>
                <a:gd name="connsiteX289" fmla="*/ 321167 w 329618"/>
                <a:gd name="connsiteY289" fmla="*/ 188354 h 720211"/>
                <a:gd name="connsiteX290" fmla="*/ 320563 w 329618"/>
                <a:gd name="connsiteY290" fmla="*/ 188354 h 720211"/>
                <a:gd name="connsiteX291" fmla="*/ 320563 w 329618"/>
                <a:gd name="connsiteY291" fmla="*/ 187750 h 720211"/>
                <a:gd name="connsiteX292" fmla="*/ 320563 w 329618"/>
                <a:gd name="connsiteY292" fmla="*/ 187146 h 720211"/>
                <a:gd name="connsiteX293" fmla="*/ 321167 w 329618"/>
                <a:gd name="connsiteY293" fmla="*/ 187146 h 720211"/>
                <a:gd name="connsiteX294" fmla="*/ 321167 w 329618"/>
                <a:gd name="connsiteY294" fmla="*/ 186543 h 720211"/>
                <a:gd name="connsiteX295" fmla="*/ 321771 w 329618"/>
                <a:gd name="connsiteY295" fmla="*/ 186543 h 720211"/>
                <a:gd name="connsiteX296" fmla="*/ 322374 w 329618"/>
                <a:gd name="connsiteY296" fmla="*/ 186543 h 720211"/>
                <a:gd name="connsiteX297" fmla="*/ 322978 w 329618"/>
                <a:gd name="connsiteY297" fmla="*/ 186543 h 720211"/>
                <a:gd name="connsiteX298" fmla="*/ 322978 w 329618"/>
                <a:gd name="connsiteY298" fmla="*/ 187146 h 720211"/>
                <a:gd name="connsiteX299" fmla="*/ 322978 w 329618"/>
                <a:gd name="connsiteY299" fmla="*/ 186543 h 720211"/>
                <a:gd name="connsiteX300" fmla="*/ 322978 w 329618"/>
                <a:gd name="connsiteY300" fmla="*/ 187146 h 720211"/>
                <a:gd name="connsiteX301" fmla="*/ 323582 w 329618"/>
                <a:gd name="connsiteY301" fmla="*/ 187146 h 720211"/>
                <a:gd name="connsiteX302" fmla="*/ 323582 w 329618"/>
                <a:gd name="connsiteY302" fmla="*/ 186543 h 720211"/>
                <a:gd name="connsiteX303" fmla="*/ 323582 w 329618"/>
                <a:gd name="connsiteY303" fmla="*/ 187146 h 720211"/>
                <a:gd name="connsiteX304" fmla="*/ 323582 w 329618"/>
                <a:gd name="connsiteY304" fmla="*/ 186543 h 720211"/>
                <a:gd name="connsiteX305" fmla="*/ 324185 w 329618"/>
                <a:gd name="connsiteY305" fmla="*/ 186543 h 720211"/>
                <a:gd name="connsiteX306" fmla="*/ 324185 w 329618"/>
                <a:gd name="connsiteY306" fmla="*/ 185939 h 720211"/>
                <a:gd name="connsiteX307" fmla="*/ 324789 w 329618"/>
                <a:gd name="connsiteY307" fmla="*/ 185939 h 720211"/>
                <a:gd name="connsiteX308" fmla="*/ 13885 w 329618"/>
                <a:gd name="connsiteY308" fmla="*/ 186543 h 720211"/>
                <a:gd name="connsiteX309" fmla="*/ 13885 w 329618"/>
                <a:gd name="connsiteY309" fmla="*/ 185939 h 720211"/>
                <a:gd name="connsiteX310" fmla="*/ 14489 w 329618"/>
                <a:gd name="connsiteY310" fmla="*/ 185939 h 720211"/>
                <a:gd name="connsiteX311" fmla="*/ 14489 w 329618"/>
                <a:gd name="connsiteY311" fmla="*/ 185335 h 720211"/>
                <a:gd name="connsiteX312" fmla="*/ 15092 w 329618"/>
                <a:gd name="connsiteY312" fmla="*/ 185335 h 720211"/>
                <a:gd name="connsiteX313" fmla="*/ 15092 w 329618"/>
                <a:gd name="connsiteY313" fmla="*/ 184731 h 720211"/>
                <a:gd name="connsiteX314" fmla="*/ 15092 w 329618"/>
                <a:gd name="connsiteY314" fmla="*/ 184128 h 720211"/>
                <a:gd name="connsiteX315" fmla="*/ 15696 w 329618"/>
                <a:gd name="connsiteY315" fmla="*/ 184128 h 720211"/>
                <a:gd name="connsiteX316" fmla="*/ 15696 w 329618"/>
                <a:gd name="connsiteY316" fmla="*/ 183524 h 720211"/>
                <a:gd name="connsiteX317" fmla="*/ 16300 w 329618"/>
                <a:gd name="connsiteY317" fmla="*/ 183524 h 720211"/>
                <a:gd name="connsiteX318" fmla="*/ 16300 w 329618"/>
                <a:gd name="connsiteY318" fmla="*/ 182920 h 720211"/>
                <a:gd name="connsiteX319" fmla="*/ 16300 w 329618"/>
                <a:gd name="connsiteY319" fmla="*/ 182317 h 720211"/>
                <a:gd name="connsiteX320" fmla="*/ 16300 w 329618"/>
                <a:gd name="connsiteY320" fmla="*/ 181713 h 720211"/>
                <a:gd name="connsiteX321" fmla="*/ 16904 w 329618"/>
                <a:gd name="connsiteY321" fmla="*/ 181713 h 720211"/>
                <a:gd name="connsiteX322" fmla="*/ 16904 w 329618"/>
                <a:gd name="connsiteY322" fmla="*/ 181109 h 720211"/>
                <a:gd name="connsiteX323" fmla="*/ 16904 w 329618"/>
                <a:gd name="connsiteY323" fmla="*/ 180506 h 720211"/>
                <a:gd name="connsiteX324" fmla="*/ 17507 w 329618"/>
                <a:gd name="connsiteY324" fmla="*/ 180506 h 720211"/>
                <a:gd name="connsiteX325" fmla="*/ 17507 w 329618"/>
                <a:gd name="connsiteY325" fmla="*/ 179902 h 720211"/>
                <a:gd name="connsiteX326" fmla="*/ 17507 w 329618"/>
                <a:gd name="connsiteY326" fmla="*/ 179298 h 720211"/>
                <a:gd name="connsiteX327" fmla="*/ 17507 w 329618"/>
                <a:gd name="connsiteY327" fmla="*/ 178694 h 720211"/>
                <a:gd name="connsiteX328" fmla="*/ 18111 w 329618"/>
                <a:gd name="connsiteY328" fmla="*/ 178694 h 720211"/>
                <a:gd name="connsiteX329" fmla="*/ 18111 w 329618"/>
                <a:gd name="connsiteY329" fmla="*/ 177487 h 720211"/>
                <a:gd name="connsiteX330" fmla="*/ 18111 w 329618"/>
                <a:gd name="connsiteY330" fmla="*/ 176883 h 720211"/>
                <a:gd name="connsiteX331" fmla="*/ 18111 w 329618"/>
                <a:gd name="connsiteY331" fmla="*/ 176280 h 720211"/>
                <a:gd name="connsiteX332" fmla="*/ 18715 w 329618"/>
                <a:gd name="connsiteY332" fmla="*/ 176280 h 720211"/>
                <a:gd name="connsiteX333" fmla="*/ 18715 w 329618"/>
                <a:gd name="connsiteY333" fmla="*/ 175676 h 720211"/>
                <a:gd name="connsiteX334" fmla="*/ 18715 w 329618"/>
                <a:gd name="connsiteY334" fmla="*/ 175072 h 720211"/>
                <a:gd name="connsiteX335" fmla="*/ 19318 w 329618"/>
                <a:gd name="connsiteY335" fmla="*/ 175072 h 720211"/>
                <a:gd name="connsiteX336" fmla="*/ 19318 w 329618"/>
                <a:gd name="connsiteY336" fmla="*/ 174469 h 720211"/>
                <a:gd name="connsiteX337" fmla="*/ 19922 w 329618"/>
                <a:gd name="connsiteY337" fmla="*/ 174469 h 720211"/>
                <a:gd name="connsiteX338" fmla="*/ 20526 w 329618"/>
                <a:gd name="connsiteY338" fmla="*/ 174469 h 720211"/>
                <a:gd name="connsiteX339" fmla="*/ 21129 w 329618"/>
                <a:gd name="connsiteY339" fmla="*/ 174469 h 720211"/>
                <a:gd name="connsiteX340" fmla="*/ 21129 w 329618"/>
                <a:gd name="connsiteY340" fmla="*/ 175072 h 720211"/>
                <a:gd name="connsiteX341" fmla="*/ 20526 w 329618"/>
                <a:gd name="connsiteY341" fmla="*/ 175072 h 720211"/>
                <a:gd name="connsiteX342" fmla="*/ 20526 w 329618"/>
                <a:gd name="connsiteY342" fmla="*/ 175676 h 720211"/>
                <a:gd name="connsiteX343" fmla="*/ 20526 w 329618"/>
                <a:gd name="connsiteY343" fmla="*/ 176280 h 720211"/>
                <a:gd name="connsiteX344" fmla="*/ 20526 w 329618"/>
                <a:gd name="connsiteY344" fmla="*/ 176883 h 720211"/>
                <a:gd name="connsiteX345" fmla="*/ 19922 w 329618"/>
                <a:gd name="connsiteY345" fmla="*/ 176883 h 720211"/>
                <a:gd name="connsiteX346" fmla="*/ 19922 w 329618"/>
                <a:gd name="connsiteY346" fmla="*/ 177487 h 720211"/>
                <a:gd name="connsiteX347" fmla="*/ 19318 w 329618"/>
                <a:gd name="connsiteY347" fmla="*/ 177487 h 720211"/>
                <a:gd name="connsiteX348" fmla="*/ 19318 w 329618"/>
                <a:gd name="connsiteY348" fmla="*/ 178091 h 720211"/>
                <a:gd name="connsiteX349" fmla="*/ 19318 w 329618"/>
                <a:gd name="connsiteY349" fmla="*/ 178694 h 720211"/>
                <a:gd name="connsiteX350" fmla="*/ 18715 w 329618"/>
                <a:gd name="connsiteY350" fmla="*/ 178694 h 720211"/>
                <a:gd name="connsiteX351" fmla="*/ 18715 w 329618"/>
                <a:gd name="connsiteY351" fmla="*/ 179298 h 720211"/>
                <a:gd name="connsiteX352" fmla="*/ 18111 w 329618"/>
                <a:gd name="connsiteY352" fmla="*/ 179298 h 720211"/>
                <a:gd name="connsiteX353" fmla="*/ 18111 w 329618"/>
                <a:gd name="connsiteY353" fmla="*/ 179902 h 720211"/>
                <a:gd name="connsiteX354" fmla="*/ 18111 w 329618"/>
                <a:gd name="connsiteY354" fmla="*/ 180506 h 720211"/>
                <a:gd name="connsiteX355" fmla="*/ 17507 w 329618"/>
                <a:gd name="connsiteY355" fmla="*/ 180506 h 720211"/>
                <a:gd name="connsiteX356" fmla="*/ 17507 w 329618"/>
                <a:gd name="connsiteY356" fmla="*/ 181109 h 720211"/>
                <a:gd name="connsiteX357" fmla="*/ 16904 w 329618"/>
                <a:gd name="connsiteY357" fmla="*/ 181109 h 720211"/>
                <a:gd name="connsiteX358" fmla="*/ 16904 w 329618"/>
                <a:gd name="connsiteY358" fmla="*/ 181713 h 720211"/>
                <a:gd name="connsiteX359" fmla="*/ 16904 w 329618"/>
                <a:gd name="connsiteY359" fmla="*/ 182317 h 720211"/>
                <a:gd name="connsiteX360" fmla="*/ 16300 w 329618"/>
                <a:gd name="connsiteY360" fmla="*/ 182317 h 720211"/>
                <a:gd name="connsiteX361" fmla="*/ 16300 w 329618"/>
                <a:gd name="connsiteY361" fmla="*/ 182920 h 720211"/>
                <a:gd name="connsiteX362" fmla="*/ 16300 w 329618"/>
                <a:gd name="connsiteY362" fmla="*/ 183524 h 720211"/>
                <a:gd name="connsiteX363" fmla="*/ 15696 w 329618"/>
                <a:gd name="connsiteY363" fmla="*/ 183524 h 720211"/>
                <a:gd name="connsiteX364" fmla="*/ 15696 w 329618"/>
                <a:gd name="connsiteY364" fmla="*/ 184128 h 720211"/>
                <a:gd name="connsiteX365" fmla="*/ 15696 w 329618"/>
                <a:gd name="connsiteY365" fmla="*/ 184731 h 720211"/>
                <a:gd name="connsiteX366" fmla="*/ 15092 w 329618"/>
                <a:gd name="connsiteY366" fmla="*/ 184731 h 720211"/>
                <a:gd name="connsiteX367" fmla="*/ 15092 w 329618"/>
                <a:gd name="connsiteY367" fmla="*/ 185335 h 720211"/>
                <a:gd name="connsiteX368" fmla="*/ 15092 w 329618"/>
                <a:gd name="connsiteY368" fmla="*/ 185939 h 720211"/>
                <a:gd name="connsiteX369" fmla="*/ 14489 w 329618"/>
                <a:gd name="connsiteY369" fmla="*/ 185939 h 720211"/>
                <a:gd name="connsiteX370" fmla="*/ 14489 w 329618"/>
                <a:gd name="connsiteY370" fmla="*/ 186543 h 720211"/>
                <a:gd name="connsiteX371" fmla="*/ 13885 w 329618"/>
                <a:gd name="connsiteY371" fmla="*/ 186543 h 720211"/>
                <a:gd name="connsiteX372" fmla="*/ 38637 w 329618"/>
                <a:gd name="connsiteY372" fmla="*/ 159980 h 720211"/>
                <a:gd name="connsiteX373" fmla="*/ 38033 w 329618"/>
                <a:gd name="connsiteY373" fmla="*/ 159980 h 720211"/>
                <a:gd name="connsiteX374" fmla="*/ 38033 w 329618"/>
                <a:gd name="connsiteY374" fmla="*/ 160583 h 720211"/>
                <a:gd name="connsiteX375" fmla="*/ 38033 w 329618"/>
                <a:gd name="connsiteY375" fmla="*/ 161187 h 720211"/>
                <a:gd name="connsiteX376" fmla="*/ 38033 w 329618"/>
                <a:gd name="connsiteY376" fmla="*/ 161791 h 720211"/>
                <a:gd name="connsiteX377" fmla="*/ 38637 w 329618"/>
                <a:gd name="connsiteY377" fmla="*/ 161791 h 720211"/>
                <a:gd name="connsiteX378" fmla="*/ 38637 w 329618"/>
                <a:gd name="connsiteY378" fmla="*/ 162395 h 720211"/>
                <a:gd name="connsiteX379" fmla="*/ 38033 w 329618"/>
                <a:gd name="connsiteY379" fmla="*/ 162395 h 720211"/>
                <a:gd name="connsiteX380" fmla="*/ 37429 w 329618"/>
                <a:gd name="connsiteY380" fmla="*/ 162395 h 720211"/>
                <a:gd name="connsiteX381" fmla="*/ 36825 w 329618"/>
                <a:gd name="connsiteY381" fmla="*/ 162395 h 720211"/>
                <a:gd name="connsiteX382" fmla="*/ 36825 w 329618"/>
                <a:gd name="connsiteY382" fmla="*/ 161791 h 720211"/>
                <a:gd name="connsiteX383" fmla="*/ 36825 w 329618"/>
                <a:gd name="connsiteY383" fmla="*/ 161187 h 720211"/>
                <a:gd name="connsiteX384" fmla="*/ 37429 w 329618"/>
                <a:gd name="connsiteY384" fmla="*/ 161187 h 720211"/>
                <a:gd name="connsiteX385" fmla="*/ 37429 w 329618"/>
                <a:gd name="connsiteY385" fmla="*/ 160583 h 720211"/>
                <a:gd name="connsiteX386" fmla="*/ 37429 w 329618"/>
                <a:gd name="connsiteY386" fmla="*/ 159980 h 720211"/>
                <a:gd name="connsiteX387" fmla="*/ 38637 w 329618"/>
                <a:gd name="connsiteY387" fmla="*/ 159980 h 720211"/>
                <a:gd name="connsiteX388" fmla="*/ 45881 w 329618"/>
                <a:gd name="connsiteY388" fmla="*/ 158772 h 720211"/>
                <a:gd name="connsiteX389" fmla="*/ 45277 w 329618"/>
                <a:gd name="connsiteY389" fmla="*/ 158772 h 720211"/>
                <a:gd name="connsiteX390" fmla="*/ 45277 w 329618"/>
                <a:gd name="connsiteY390" fmla="*/ 159376 h 720211"/>
                <a:gd name="connsiteX391" fmla="*/ 44674 w 329618"/>
                <a:gd name="connsiteY391" fmla="*/ 159376 h 720211"/>
                <a:gd name="connsiteX392" fmla="*/ 44674 w 329618"/>
                <a:gd name="connsiteY392" fmla="*/ 159980 h 720211"/>
                <a:gd name="connsiteX393" fmla="*/ 44070 w 329618"/>
                <a:gd name="connsiteY393" fmla="*/ 159980 h 720211"/>
                <a:gd name="connsiteX394" fmla="*/ 44070 w 329618"/>
                <a:gd name="connsiteY394" fmla="*/ 160583 h 720211"/>
                <a:gd name="connsiteX395" fmla="*/ 43466 w 329618"/>
                <a:gd name="connsiteY395" fmla="*/ 160583 h 720211"/>
                <a:gd name="connsiteX396" fmla="*/ 42862 w 329618"/>
                <a:gd name="connsiteY396" fmla="*/ 160583 h 720211"/>
                <a:gd name="connsiteX397" fmla="*/ 42862 w 329618"/>
                <a:gd name="connsiteY397" fmla="*/ 159980 h 720211"/>
                <a:gd name="connsiteX398" fmla="*/ 43466 w 329618"/>
                <a:gd name="connsiteY398" fmla="*/ 159980 h 720211"/>
                <a:gd name="connsiteX399" fmla="*/ 43466 w 329618"/>
                <a:gd name="connsiteY399" fmla="*/ 159376 h 720211"/>
                <a:gd name="connsiteX400" fmla="*/ 44070 w 329618"/>
                <a:gd name="connsiteY400" fmla="*/ 159376 h 720211"/>
                <a:gd name="connsiteX401" fmla="*/ 44674 w 329618"/>
                <a:gd name="connsiteY401" fmla="*/ 159376 h 720211"/>
                <a:gd name="connsiteX402" fmla="*/ 44674 w 329618"/>
                <a:gd name="connsiteY402" fmla="*/ 158772 h 720211"/>
                <a:gd name="connsiteX403" fmla="*/ 45277 w 329618"/>
                <a:gd name="connsiteY403" fmla="*/ 158772 h 720211"/>
                <a:gd name="connsiteX404" fmla="*/ 45881 w 329618"/>
                <a:gd name="connsiteY404" fmla="*/ 158772 h 720211"/>
                <a:gd name="connsiteX405" fmla="*/ 129191 w 329618"/>
                <a:gd name="connsiteY405" fmla="*/ 120136 h 720211"/>
                <a:gd name="connsiteX406" fmla="*/ 129795 w 329618"/>
                <a:gd name="connsiteY406" fmla="*/ 120136 h 720211"/>
                <a:gd name="connsiteX407" fmla="*/ 129795 w 329618"/>
                <a:gd name="connsiteY407" fmla="*/ 120739 h 720211"/>
                <a:gd name="connsiteX408" fmla="*/ 129795 w 329618"/>
                <a:gd name="connsiteY408" fmla="*/ 121343 h 720211"/>
                <a:gd name="connsiteX409" fmla="*/ 129795 w 329618"/>
                <a:gd name="connsiteY409" fmla="*/ 121947 h 720211"/>
                <a:gd name="connsiteX410" fmla="*/ 129191 w 329618"/>
                <a:gd name="connsiteY410" fmla="*/ 121947 h 720211"/>
                <a:gd name="connsiteX411" fmla="*/ 129191 w 329618"/>
                <a:gd name="connsiteY411" fmla="*/ 122550 h 720211"/>
                <a:gd name="connsiteX412" fmla="*/ 129191 w 329618"/>
                <a:gd name="connsiteY412" fmla="*/ 123154 h 720211"/>
                <a:gd name="connsiteX413" fmla="*/ 128588 w 329618"/>
                <a:gd name="connsiteY413" fmla="*/ 123154 h 720211"/>
                <a:gd name="connsiteX414" fmla="*/ 128588 w 329618"/>
                <a:gd name="connsiteY414" fmla="*/ 123758 h 720211"/>
                <a:gd name="connsiteX415" fmla="*/ 127984 w 329618"/>
                <a:gd name="connsiteY415" fmla="*/ 123758 h 720211"/>
                <a:gd name="connsiteX416" fmla="*/ 127984 w 329618"/>
                <a:gd name="connsiteY416" fmla="*/ 124361 h 720211"/>
                <a:gd name="connsiteX417" fmla="*/ 127380 w 329618"/>
                <a:gd name="connsiteY417" fmla="*/ 124361 h 720211"/>
                <a:gd name="connsiteX418" fmla="*/ 127380 w 329618"/>
                <a:gd name="connsiteY418" fmla="*/ 124965 h 720211"/>
                <a:gd name="connsiteX419" fmla="*/ 126776 w 329618"/>
                <a:gd name="connsiteY419" fmla="*/ 124965 h 720211"/>
                <a:gd name="connsiteX420" fmla="*/ 127380 w 329618"/>
                <a:gd name="connsiteY420" fmla="*/ 124965 h 720211"/>
                <a:gd name="connsiteX421" fmla="*/ 127380 w 329618"/>
                <a:gd name="connsiteY421" fmla="*/ 125569 h 720211"/>
                <a:gd name="connsiteX422" fmla="*/ 126776 w 329618"/>
                <a:gd name="connsiteY422" fmla="*/ 125569 h 720211"/>
                <a:gd name="connsiteX423" fmla="*/ 126776 w 329618"/>
                <a:gd name="connsiteY423" fmla="*/ 124965 h 720211"/>
                <a:gd name="connsiteX424" fmla="*/ 126173 w 329618"/>
                <a:gd name="connsiteY424" fmla="*/ 124965 h 720211"/>
                <a:gd name="connsiteX425" fmla="*/ 126173 w 329618"/>
                <a:gd name="connsiteY425" fmla="*/ 124361 h 720211"/>
                <a:gd name="connsiteX426" fmla="*/ 126173 w 329618"/>
                <a:gd name="connsiteY426" fmla="*/ 123758 h 720211"/>
                <a:gd name="connsiteX427" fmla="*/ 126173 w 329618"/>
                <a:gd name="connsiteY427" fmla="*/ 123154 h 720211"/>
                <a:gd name="connsiteX428" fmla="*/ 126173 w 329618"/>
                <a:gd name="connsiteY428" fmla="*/ 122550 h 720211"/>
                <a:gd name="connsiteX429" fmla="*/ 126173 w 329618"/>
                <a:gd name="connsiteY429" fmla="*/ 121947 h 720211"/>
                <a:gd name="connsiteX430" fmla="*/ 126776 w 329618"/>
                <a:gd name="connsiteY430" fmla="*/ 121947 h 720211"/>
                <a:gd name="connsiteX431" fmla="*/ 126776 w 329618"/>
                <a:gd name="connsiteY431" fmla="*/ 121343 h 720211"/>
                <a:gd name="connsiteX432" fmla="*/ 127380 w 329618"/>
                <a:gd name="connsiteY432" fmla="*/ 121343 h 720211"/>
                <a:gd name="connsiteX433" fmla="*/ 127380 w 329618"/>
                <a:gd name="connsiteY433" fmla="*/ 120739 h 720211"/>
                <a:gd name="connsiteX434" fmla="*/ 127984 w 329618"/>
                <a:gd name="connsiteY434" fmla="*/ 120739 h 720211"/>
                <a:gd name="connsiteX435" fmla="*/ 128588 w 329618"/>
                <a:gd name="connsiteY435" fmla="*/ 120739 h 720211"/>
                <a:gd name="connsiteX436" fmla="*/ 128588 w 329618"/>
                <a:gd name="connsiteY436" fmla="*/ 120136 h 720211"/>
                <a:gd name="connsiteX437" fmla="*/ 129191 w 329618"/>
                <a:gd name="connsiteY437" fmla="*/ 120136 h 720211"/>
                <a:gd name="connsiteX438" fmla="*/ 0 w 329618"/>
                <a:gd name="connsiteY438" fmla="*/ 103836 h 720211"/>
                <a:gd name="connsiteX439" fmla="*/ 604 w 329618"/>
                <a:gd name="connsiteY439" fmla="*/ 103836 h 720211"/>
                <a:gd name="connsiteX440" fmla="*/ 604 w 329618"/>
                <a:gd name="connsiteY440" fmla="*/ 104440 h 720211"/>
                <a:gd name="connsiteX441" fmla="*/ 0 w 329618"/>
                <a:gd name="connsiteY441" fmla="*/ 104440 h 720211"/>
                <a:gd name="connsiteX442" fmla="*/ 0 w 329618"/>
                <a:gd name="connsiteY442" fmla="*/ 105043 h 720211"/>
                <a:gd name="connsiteX443" fmla="*/ 0 w 329618"/>
                <a:gd name="connsiteY443" fmla="*/ 104440 h 720211"/>
                <a:gd name="connsiteX444" fmla="*/ 0 w 329618"/>
                <a:gd name="connsiteY444" fmla="*/ 103836 h 720211"/>
                <a:gd name="connsiteX445" fmla="*/ 141265 w 329618"/>
                <a:gd name="connsiteY445" fmla="*/ 94177 h 720211"/>
                <a:gd name="connsiteX446" fmla="*/ 141265 w 329618"/>
                <a:gd name="connsiteY446" fmla="*/ 94781 h 720211"/>
                <a:gd name="connsiteX447" fmla="*/ 141265 w 329618"/>
                <a:gd name="connsiteY447" fmla="*/ 95384 h 720211"/>
                <a:gd name="connsiteX448" fmla="*/ 141265 w 329618"/>
                <a:gd name="connsiteY448" fmla="*/ 95988 h 720211"/>
                <a:gd name="connsiteX449" fmla="*/ 140661 w 329618"/>
                <a:gd name="connsiteY449" fmla="*/ 95988 h 720211"/>
                <a:gd name="connsiteX450" fmla="*/ 140661 w 329618"/>
                <a:gd name="connsiteY450" fmla="*/ 96592 h 720211"/>
                <a:gd name="connsiteX451" fmla="*/ 140661 w 329618"/>
                <a:gd name="connsiteY451" fmla="*/ 97195 h 720211"/>
                <a:gd name="connsiteX452" fmla="*/ 140661 w 329618"/>
                <a:gd name="connsiteY452" fmla="*/ 97799 h 720211"/>
                <a:gd name="connsiteX453" fmla="*/ 140058 w 329618"/>
                <a:gd name="connsiteY453" fmla="*/ 97799 h 720211"/>
                <a:gd name="connsiteX454" fmla="*/ 140058 w 329618"/>
                <a:gd name="connsiteY454" fmla="*/ 98403 h 720211"/>
                <a:gd name="connsiteX455" fmla="*/ 140058 w 329618"/>
                <a:gd name="connsiteY455" fmla="*/ 99006 h 720211"/>
                <a:gd name="connsiteX456" fmla="*/ 140058 w 329618"/>
                <a:gd name="connsiteY456" fmla="*/ 99610 h 720211"/>
                <a:gd name="connsiteX457" fmla="*/ 139454 w 329618"/>
                <a:gd name="connsiteY457" fmla="*/ 99610 h 720211"/>
                <a:gd name="connsiteX458" fmla="*/ 139454 w 329618"/>
                <a:gd name="connsiteY458" fmla="*/ 100214 h 720211"/>
                <a:gd name="connsiteX459" fmla="*/ 139454 w 329618"/>
                <a:gd name="connsiteY459" fmla="*/ 100818 h 720211"/>
                <a:gd name="connsiteX460" fmla="*/ 139454 w 329618"/>
                <a:gd name="connsiteY460" fmla="*/ 101421 h 720211"/>
                <a:gd name="connsiteX461" fmla="*/ 138850 w 329618"/>
                <a:gd name="connsiteY461" fmla="*/ 101421 h 720211"/>
                <a:gd name="connsiteX462" fmla="*/ 138850 w 329618"/>
                <a:gd name="connsiteY462" fmla="*/ 102025 h 720211"/>
                <a:gd name="connsiteX463" fmla="*/ 139454 w 329618"/>
                <a:gd name="connsiteY463" fmla="*/ 102025 h 720211"/>
                <a:gd name="connsiteX464" fmla="*/ 138850 w 329618"/>
                <a:gd name="connsiteY464" fmla="*/ 102025 h 720211"/>
                <a:gd name="connsiteX465" fmla="*/ 138850 w 329618"/>
                <a:gd name="connsiteY465" fmla="*/ 102629 h 720211"/>
                <a:gd name="connsiteX466" fmla="*/ 138850 w 329618"/>
                <a:gd name="connsiteY466" fmla="*/ 103232 h 720211"/>
                <a:gd name="connsiteX467" fmla="*/ 138850 w 329618"/>
                <a:gd name="connsiteY467" fmla="*/ 103836 h 720211"/>
                <a:gd name="connsiteX468" fmla="*/ 138247 w 329618"/>
                <a:gd name="connsiteY468" fmla="*/ 103836 h 720211"/>
                <a:gd name="connsiteX469" fmla="*/ 138247 w 329618"/>
                <a:gd name="connsiteY469" fmla="*/ 104440 h 720211"/>
                <a:gd name="connsiteX470" fmla="*/ 137643 w 329618"/>
                <a:gd name="connsiteY470" fmla="*/ 104440 h 720211"/>
                <a:gd name="connsiteX471" fmla="*/ 137643 w 329618"/>
                <a:gd name="connsiteY471" fmla="*/ 105043 h 720211"/>
                <a:gd name="connsiteX472" fmla="*/ 137643 w 329618"/>
                <a:gd name="connsiteY472" fmla="*/ 105647 h 720211"/>
                <a:gd name="connsiteX473" fmla="*/ 137039 w 329618"/>
                <a:gd name="connsiteY473" fmla="*/ 105647 h 720211"/>
                <a:gd name="connsiteX474" fmla="*/ 137039 w 329618"/>
                <a:gd name="connsiteY474" fmla="*/ 106251 h 720211"/>
                <a:gd name="connsiteX475" fmla="*/ 137039 w 329618"/>
                <a:gd name="connsiteY475" fmla="*/ 106854 h 720211"/>
                <a:gd name="connsiteX476" fmla="*/ 136436 w 329618"/>
                <a:gd name="connsiteY476" fmla="*/ 106854 h 720211"/>
                <a:gd name="connsiteX477" fmla="*/ 136436 w 329618"/>
                <a:gd name="connsiteY477" fmla="*/ 107458 h 720211"/>
                <a:gd name="connsiteX478" fmla="*/ 136436 w 329618"/>
                <a:gd name="connsiteY478" fmla="*/ 108062 h 720211"/>
                <a:gd name="connsiteX479" fmla="*/ 136436 w 329618"/>
                <a:gd name="connsiteY479" fmla="*/ 108665 h 720211"/>
                <a:gd name="connsiteX480" fmla="*/ 136436 w 329618"/>
                <a:gd name="connsiteY480" fmla="*/ 109269 h 720211"/>
                <a:gd name="connsiteX481" fmla="*/ 135832 w 329618"/>
                <a:gd name="connsiteY481" fmla="*/ 109269 h 720211"/>
                <a:gd name="connsiteX482" fmla="*/ 135832 w 329618"/>
                <a:gd name="connsiteY482" fmla="*/ 109873 h 720211"/>
                <a:gd name="connsiteX483" fmla="*/ 135832 w 329618"/>
                <a:gd name="connsiteY483" fmla="*/ 110477 h 720211"/>
                <a:gd name="connsiteX484" fmla="*/ 135832 w 329618"/>
                <a:gd name="connsiteY484" fmla="*/ 111080 h 720211"/>
                <a:gd name="connsiteX485" fmla="*/ 135228 w 329618"/>
                <a:gd name="connsiteY485" fmla="*/ 111080 h 720211"/>
                <a:gd name="connsiteX486" fmla="*/ 135228 w 329618"/>
                <a:gd name="connsiteY486" fmla="*/ 109873 h 720211"/>
                <a:gd name="connsiteX487" fmla="*/ 135228 w 329618"/>
                <a:gd name="connsiteY487" fmla="*/ 109269 h 720211"/>
                <a:gd name="connsiteX488" fmla="*/ 135832 w 329618"/>
                <a:gd name="connsiteY488" fmla="*/ 109269 h 720211"/>
                <a:gd name="connsiteX489" fmla="*/ 135832 w 329618"/>
                <a:gd name="connsiteY489" fmla="*/ 108665 h 720211"/>
                <a:gd name="connsiteX490" fmla="*/ 135832 w 329618"/>
                <a:gd name="connsiteY490" fmla="*/ 108062 h 720211"/>
                <a:gd name="connsiteX491" fmla="*/ 135832 w 329618"/>
                <a:gd name="connsiteY491" fmla="*/ 107458 h 720211"/>
                <a:gd name="connsiteX492" fmla="*/ 135832 w 329618"/>
                <a:gd name="connsiteY492" fmla="*/ 106854 h 720211"/>
                <a:gd name="connsiteX493" fmla="*/ 136436 w 329618"/>
                <a:gd name="connsiteY493" fmla="*/ 106854 h 720211"/>
                <a:gd name="connsiteX494" fmla="*/ 136436 w 329618"/>
                <a:gd name="connsiteY494" fmla="*/ 106251 h 720211"/>
                <a:gd name="connsiteX495" fmla="*/ 136436 w 329618"/>
                <a:gd name="connsiteY495" fmla="*/ 105647 h 720211"/>
                <a:gd name="connsiteX496" fmla="*/ 136436 w 329618"/>
                <a:gd name="connsiteY496" fmla="*/ 105043 h 720211"/>
                <a:gd name="connsiteX497" fmla="*/ 137039 w 329618"/>
                <a:gd name="connsiteY497" fmla="*/ 105043 h 720211"/>
                <a:gd name="connsiteX498" fmla="*/ 137039 w 329618"/>
                <a:gd name="connsiteY498" fmla="*/ 104440 h 720211"/>
                <a:gd name="connsiteX499" fmla="*/ 137039 w 329618"/>
                <a:gd name="connsiteY499" fmla="*/ 103836 h 720211"/>
                <a:gd name="connsiteX500" fmla="*/ 137039 w 329618"/>
                <a:gd name="connsiteY500" fmla="*/ 103232 h 720211"/>
                <a:gd name="connsiteX501" fmla="*/ 137643 w 329618"/>
                <a:gd name="connsiteY501" fmla="*/ 103232 h 720211"/>
                <a:gd name="connsiteX502" fmla="*/ 137643 w 329618"/>
                <a:gd name="connsiteY502" fmla="*/ 102629 h 720211"/>
                <a:gd name="connsiteX503" fmla="*/ 137643 w 329618"/>
                <a:gd name="connsiteY503" fmla="*/ 102025 h 720211"/>
                <a:gd name="connsiteX504" fmla="*/ 138247 w 329618"/>
                <a:gd name="connsiteY504" fmla="*/ 102025 h 720211"/>
                <a:gd name="connsiteX505" fmla="*/ 138247 w 329618"/>
                <a:gd name="connsiteY505" fmla="*/ 101421 h 720211"/>
                <a:gd name="connsiteX506" fmla="*/ 137643 w 329618"/>
                <a:gd name="connsiteY506" fmla="*/ 101421 h 720211"/>
                <a:gd name="connsiteX507" fmla="*/ 138247 w 329618"/>
                <a:gd name="connsiteY507" fmla="*/ 101421 h 720211"/>
                <a:gd name="connsiteX508" fmla="*/ 138247 w 329618"/>
                <a:gd name="connsiteY508" fmla="*/ 100818 h 720211"/>
                <a:gd name="connsiteX509" fmla="*/ 138247 w 329618"/>
                <a:gd name="connsiteY509" fmla="*/ 100214 h 720211"/>
                <a:gd name="connsiteX510" fmla="*/ 138247 w 329618"/>
                <a:gd name="connsiteY510" fmla="*/ 99610 h 720211"/>
                <a:gd name="connsiteX511" fmla="*/ 138850 w 329618"/>
                <a:gd name="connsiteY511" fmla="*/ 99610 h 720211"/>
                <a:gd name="connsiteX512" fmla="*/ 138850 w 329618"/>
                <a:gd name="connsiteY512" fmla="*/ 99006 h 720211"/>
                <a:gd name="connsiteX513" fmla="*/ 138850 w 329618"/>
                <a:gd name="connsiteY513" fmla="*/ 98403 h 720211"/>
                <a:gd name="connsiteX514" fmla="*/ 138850 w 329618"/>
                <a:gd name="connsiteY514" fmla="*/ 97799 h 720211"/>
                <a:gd name="connsiteX515" fmla="*/ 139454 w 329618"/>
                <a:gd name="connsiteY515" fmla="*/ 97799 h 720211"/>
                <a:gd name="connsiteX516" fmla="*/ 139454 w 329618"/>
                <a:gd name="connsiteY516" fmla="*/ 97195 h 720211"/>
                <a:gd name="connsiteX517" fmla="*/ 139454 w 329618"/>
                <a:gd name="connsiteY517" fmla="*/ 96592 h 720211"/>
                <a:gd name="connsiteX518" fmla="*/ 139454 w 329618"/>
                <a:gd name="connsiteY518" fmla="*/ 95988 h 720211"/>
                <a:gd name="connsiteX519" fmla="*/ 140058 w 329618"/>
                <a:gd name="connsiteY519" fmla="*/ 95988 h 720211"/>
                <a:gd name="connsiteX520" fmla="*/ 140058 w 329618"/>
                <a:gd name="connsiteY520" fmla="*/ 95384 h 720211"/>
                <a:gd name="connsiteX521" fmla="*/ 140058 w 329618"/>
                <a:gd name="connsiteY521" fmla="*/ 94781 h 720211"/>
                <a:gd name="connsiteX522" fmla="*/ 140661 w 329618"/>
                <a:gd name="connsiteY522" fmla="*/ 94781 h 720211"/>
                <a:gd name="connsiteX523" fmla="*/ 140661 w 329618"/>
                <a:gd name="connsiteY523" fmla="*/ 94177 h 720211"/>
                <a:gd name="connsiteX524" fmla="*/ 141265 w 329618"/>
                <a:gd name="connsiteY524" fmla="*/ 94177 h 720211"/>
                <a:gd name="connsiteX525" fmla="*/ 184731 w 329618"/>
                <a:gd name="connsiteY525" fmla="*/ 44070 h 720211"/>
                <a:gd name="connsiteX526" fmla="*/ 185335 w 329618"/>
                <a:gd name="connsiteY526" fmla="*/ 44070 h 720211"/>
                <a:gd name="connsiteX527" fmla="*/ 185335 w 329618"/>
                <a:gd name="connsiteY527" fmla="*/ 44674 h 720211"/>
                <a:gd name="connsiteX528" fmla="*/ 185939 w 329618"/>
                <a:gd name="connsiteY528" fmla="*/ 44674 h 720211"/>
                <a:gd name="connsiteX529" fmla="*/ 185939 w 329618"/>
                <a:gd name="connsiteY529" fmla="*/ 45277 h 720211"/>
                <a:gd name="connsiteX530" fmla="*/ 185939 w 329618"/>
                <a:gd name="connsiteY530" fmla="*/ 45881 h 720211"/>
                <a:gd name="connsiteX531" fmla="*/ 186542 w 329618"/>
                <a:gd name="connsiteY531" fmla="*/ 45881 h 720211"/>
                <a:gd name="connsiteX532" fmla="*/ 186542 w 329618"/>
                <a:gd name="connsiteY532" fmla="*/ 46485 h 720211"/>
                <a:gd name="connsiteX533" fmla="*/ 186542 w 329618"/>
                <a:gd name="connsiteY533" fmla="*/ 47088 h 720211"/>
                <a:gd name="connsiteX534" fmla="*/ 186542 w 329618"/>
                <a:gd name="connsiteY534" fmla="*/ 47692 h 720211"/>
                <a:gd name="connsiteX535" fmla="*/ 186542 w 329618"/>
                <a:gd name="connsiteY535" fmla="*/ 48296 h 720211"/>
                <a:gd name="connsiteX536" fmla="*/ 186542 w 329618"/>
                <a:gd name="connsiteY536" fmla="*/ 48899 h 720211"/>
                <a:gd name="connsiteX537" fmla="*/ 187146 w 329618"/>
                <a:gd name="connsiteY537" fmla="*/ 48899 h 720211"/>
                <a:gd name="connsiteX538" fmla="*/ 187146 w 329618"/>
                <a:gd name="connsiteY538" fmla="*/ 49503 h 720211"/>
                <a:gd name="connsiteX539" fmla="*/ 187146 w 329618"/>
                <a:gd name="connsiteY539" fmla="*/ 50107 h 720211"/>
                <a:gd name="connsiteX540" fmla="*/ 186542 w 329618"/>
                <a:gd name="connsiteY540" fmla="*/ 50107 h 720211"/>
                <a:gd name="connsiteX541" fmla="*/ 185939 w 329618"/>
                <a:gd name="connsiteY541" fmla="*/ 50107 h 720211"/>
                <a:gd name="connsiteX542" fmla="*/ 185939 w 329618"/>
                <a:gd name="connsiteY542" fmla="*/ 49503 h 720211"/>
                <a:gd name="connsiteX543" fmla="*/ 185939 w 329618"/>
                <a:gd name="connsiteY543" fmla="*/ 48899 h 720211"/>
                <a:gd name="connsiteX544" fmla="*/ 185939 w 329618"/>
                <a:gd name="connsiteY544" fmla="*/ 48296 h 720211"/>
                <a:gd name="connsiteX545" fmla="*/ 185335 w 329618"/>
                <a:gd name="connsiteY545" fmla="*/ 48296 h 720211"/>
                <a:gd name="connsiteX546" fmla="*/ 185335 w 329618"/>
                <a:gd name="connsiteY546" fmla="*/ 47692 h 720211"/>
                <a:gd name="connsiteX547" fmla="*/ 185335 w 329618"/>
                <a:gd name="connsiteY547" fmla="*/ 47088 h 720211"/>
                <a:gd name="connsiteX548" fmla="*/ 185335 w 329618"/>
                <a:gd name="connsiteY548" fmla="*/ 46485 h 720211"/>
                <a:gd name="connsiteX549" fmla="*/ 185335 w 329618"/>
                <a:gd name="connsiteY549" fmla="*/ 45881 h 720211"/>
                <a:gd name="connsiteX550" fmla="*/ 185335 w 329618"/>
                <a:gd name="connsiteY550" fmla="*/ 45277 h 720211"/>
                <a:gd name="connsiteX551" fmla="*/ 184731 w 329618"/>
                <a:gd name="connsiteY551" fmla="*/ 45277 h 720211"/>
                <a:gd name="connsiteX552" fmla="*/ 184128 w 329618"/>
                <a:gd name="connsiteY552" fmla="*/ 45277 h 720211"/>
                <a:gd name="connsiteX553" fmla="*/ 184128 w 329618"/>
                <a:gd name="connsiteY553" fmla="*/ 44674 h 720211"/>
                <a:gd name="connsiteX554" fmla="*/ 184128 w 329618"/>
                <a:gd name="connsiteY554" fmla="*/ 44070 h 720211"/>
                <a:gd name="connsiteX555" fmla="*/ 184731 w 329618"/>
                <a:gd name="connsiteY555" fmla="*/ 44070 h 720211"/>
                <a:gd name="connsiteX556" fmla="*/ 16904 w 329618"/>
                <a:gd name="connsiteY556" fmla="*/ 22337 h 720211"/>
                <a:gd name="connsiteX557" fmla="*/ 17507 w 329618"/>
                <a:gd name="connsiteY557" fmla="*/ 22337 h 720211"/>
                <a:gd name="connsiteX558" fmla="*/ 17507 w 329618"/>
                <a:gd name="connsiteY558" fmla="*/ 22940 h 720211"/>
                <a:gd name="connsiteX559" fmla="*/ 17507 w 329618"/>
                <a:gd name="connsiteY559" fmla="*/ 23544 h 720211"/>
                <a:gd name="connsiteX560" fmla="*/ 16904 w 329618"/>
                <a:gd name="connsiteY560" fmla="*/ 23544 h 720211"/>
                <a:gd name="connsiteX561" fmla="*/ 16904 w 329618"/>
                <a:gd name="connsiteY561" fmla="*/ 22940 h 720211"/>
                <a:gd name="connsiteX562" fmla="*/ 16300 w 329618"/>
                <a:gd name="connsiteY562" fmla="*/ 22940 h 720211"/>
                <a:gd name="connsiteX563" fmla="*/ 16300 w 329618"/>
                <a:gd name="connsiteY563" fmla="*/ 22337 h 720211"/>
                <a:gd name="connsiteX564" fmla="*/ 16904 w 329618"/>
                <a:gd name="connsiteY564" fmla="*/ 22337 h 720211"/>
                <a:gd name="connsiteX565" fmla="*/ 125569 w 329618"/>
                <a:gd name="connsiteY565" fmla="*/ 0 h 720211"/>
                <a:gd name="connsiteX566" fmla="*/ 125569 w 329618"/>
                <a:gd name="connsiteY566" fmla="*/ 604 h 720211"/>
                <a:gd name="connsiteX567" fmla="*/ 126173 w 329618"/>
                <a:gd name="connsiteY567" fmla="*/ 604 h 720211"/>
                <a:gd name="connsiteX568" fmla="*/ 126173 w 329618"/>
                <a:gd name="connsiteY568" fmla="*/ 1207 h 720211"/>
                <a:gd name="connsiteX569" fmla="*/ 126173 w 329618"/>
                <a:gd name="connsiteY569" fmla="*/ 1811 h 720211"/>
                <a:gd name="connsiteX570" fmla="*/ 126173 w 329618"/>
                <a:gd name="connsiteY570" fmla="*/ 2415 h 720211"/>
                <a:gd name="connsiteX571" fmla="*/ 126173 w 329618"/>
                <a:gd name="connsiteY571" fmla="*/ 3018 h 720211"/>
                <a:gd name="connsiteX572" fmla="*/ 126173 w 329618"/>
                <a:gd name="connsiteY572" fmla="*/ 3622 h 720211"/>
                <a:gd name="connsiteX573" fmla="*/ 125569 w 329618"/>
                <a:gd name="connsiteY573" fmla="*/ 3622 h 720211"/>
                <a:gd name="connsiteX574" fmla="*/ 125569 w 329618"/>
                <a:gd name="connsiteY574" fmla="*/ 4226 h 720211"/>
                <a:gd name="connsiteX575" fmla="*/ 124965 w 329618"/>
                <a:gd name="connsiteY575" fmla="*/ 4226 h 720211"/>
                <a:gd name="connsiteX576" fmla="*/ 124965 w 329618"/>
                <a:gd name="connsiteY576" fmla="*/ 4830 h 720211"/>
                <a:gd name="connsiteX577" fmla="*/ 124965 w 329618"/>
                <a:gd name="connsiteY577" fmla="*/ 5433 h 720211"/>
                <a:gd name="connsiteX578" fmla="*/ 124362 w 329618"/>
                <a:gd name="connsiteY578" fmla="*/ 5433 h 720211"/>
                <a:gd name="connsiteX579" fmla="*/ 123758 w 329618"/>
                <a:gd name="connsiteY579" fmla="*/ 5433 h 720211"/>
                <a:gd name="connsiteX580" fmla="*/ 123758 w 329618"/>
                <a:gd name="connsiteY580" fmla="*/ 4830 h 720211"/>
                <a:gd name="connsiteX581" fmla="*/ 124362 w 329618"/>
                <a:gd name="connsiteY581" fmla="*/ 4830 h 720211"/>
                <a:gd name="connsiteX582" fmla="*/ 124362 w 329618"/>
                <a:gd name="connsiteY582" fmla="*/ 4226 h 720211"/>
                <a:gd name="connsiteX583" fmla="*/ 124362 w 329618"/>
                <a:gd name="connsiteY583" fmla="*/ 3622 h 720211"/>
                <a:gd name="connsiteX584" fmla="*/ 124362 w 329618"/>
                <a:gd name="connsiteY584" fmla="*/ 3018 h 720211"/>
                <a:gd name="connsiteX585" fmla="*/ 124965 w 329618"/>
                <a:gd name="connsiteY585" fmla="*/ 3018 h 720211"/>
                <a:gd name="connsiteX586" fmla="*/ 124965 w 329618"/>
                <a:gd name="connsiteY586" fmla="*/ 2415 h 720211"/>
                <a:gd name="connsiteX587" fmla="*/ 124965 w 329618"/>
                <a:gd name="connsiteY587" fmla="*/ 1811 h 720211"/>
                <a:gd name="connsiteX588" fmla="*/ 125569 w 329618"/>
                <a:gd name="connsiteY588" fmla="*/ 1811 h 720211"/>
                <a:gd name="connsiteX589" fmla="*/ 125569 w 329618"/>
                <a:gd name="connsiteY589" fmla="*/ 1207 h 720211"/>
                <a:gd name="connsiteX590" fmla="*/ 125569 w 329618"/>
                <a:gd name="connsiteY590" fmla="*/ 604 h 720211"/>
                <a:gd name="connsiteX591" fmla="*/ 125569 w 329618"/>
                <a:gd name="connsiteY591" fmla="*/ 0 h 72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Lst>
              <a:rect l="l" t="t" r="r" b="b"/>
              <a:pathLst>
                <a:path w="329618" h="720211">
                  <a:moveTo>
                    <a:pt x="186542" y="717193"/>
                  </a:moveTo>
                  <a:lnTo>
                    <a:pt x="186542" y="717796"/>
                  </a:lnTo>
                  <a:lnTo>
                    <a:pt x="187146" y="717796"/>
                  </a:lnTo>
                  <a:lnTo>
                    <a:pt x="187146" y="718400"/>
                  </a:lnTo>
                  <a:lnTo>
                    <a:pt x="186542" y="718400"/>
                  </a:lnTo>
                  <a:lnTo>
                    <a:pt x="186542" y="717796"/>
                  </a:lnTo>
                  <a:lnTo>
                    <a:pt x="186542" y="717193"/>
                  </a:lnTo>
                  <a:close/>
                  <a:moveTo>
                    <a:pt x="201031" y="707533"/>
                  </a:moveTo>
                  <a:lnTo>
                    <a:pt x="201031" y="708137"/>
                  </a:lnTo>
                  <a:lnTo>
                    <a:pt x="201031" y="708741"/>
                  </a:lnTo>
                  <a:lnTo>
                    <a:pt x="200427" y="708741"/>
                  </a:lnTo>
                  <a:lnTo>
                    <a:pt x="200427" y="709344"/>
                  </a:lnTo>
                  <a:lnTo>
                    <a:pt x="199824" y="709344"/>
                  </a:lnTo>
                  <a:lnTo>
                    <a:pt x="199824" y="709948"/>
                  </a:lnTo>
                  <a:lnTo>
                    <a:pt x="199824" y="710551"/>
                  </a:lnTo>
                  <a:lnTo>
                    <a:pt x="199220" y="710551"/>
                  </a:lnTo>
                  <a:lnTo>
                    <a:pt x="199220" y="711156"/>
                  </a:lnTo>
                  <a:lnTo>
                    <a:pt x="199220" y="711759"/>
                  </a:lnTo>
                  <a:lnTo>
                    <a:pt x="198616" y="711759"/>
                  </a:lnTo>
                  <a:lnTo>
                    <a:pt x="198616" y="712363"/>
                  </a:lnTo>
                  <a:lnTo>
                    <a:pt x="198616" y="712966"/>
                  </a:lnTo>
                  <a:lnTo>
                    <a:pt x="198616" y="713570"/>
                  </a:lnTo>
                  <a:lnTo>
                    <a:pt x="198616" y="714174"/>
                  </a:lnTo>
                  <a:lnTo>
                    <a:pt x="198616" y="714778"/>
                  </a:lnTo>
                  <a:lnTo>
                    <a:pt x="198616" y="715381"/>
                  </a:lnTo>
                  <a:lnTo>
                    <a:pt x="198616" y="715985"/>
                  </a:lnTo>
                  <a:lnTo>
                    <a:pt x="198616" y="716588"/>
                  </a:lnTo>
                  <a:lnTo>
                    <a:pt x="198013" y="716588"/>
                  </a:lnTo>
                  <a:lnTo>
                    <a:pt x="198013" y="717193"/>
                  </a:lnTo>
                  <a:lnTo>
                    <a:pt x="197409" y="717193"/>
                  </a:lnTo>
                  <a:lnTo>
                    <a:pt x="197409" y="717796"/>
                  </a:lnTo>
                  <a:lnTo>
                    <a:pt x="196805" y="717796"/>
                  </a:lnTo>
                  <a:lnTo>
                    <a:pt x="196805" y="718400"/>
                  </a:lnTo>
                  <a:lnTo>
                    <a:pt x="196202" y="718400"/>
                  </a:lnTo>
                  <a:lnTo>
                    <a:pt x="196202" y="719003"/>
                  </a:lnTo>
                  <a:lnTo>
                    <a:pt x="195598" y="719003"/>
                  </a:lnTo>
                  <a:lnTo>
                    <a:pt x="195598" y="719607"/>
                  </a:lnTo>
                  <a:lnTo>
                    <a:pt x="194994" y="719607"/>
                  </a:lnTo>
                  <a:lnTo>
                    <a:pt x="194994" y="720211"/>
                  </a:lnTo>
                  <a:lnTo>
                    <a:pt x="194390" y="720211"/>
                  </a:lnTo>
                  <a:lnTo>
                    <a:pt x="193787" y="720211"/>
                  </a:lnTo>
                  <a:lnTo>
                    <a:pt x="192579" y="720211"/>
                  </a:lnTo>
                  <a:lnTo>
                    <a:pt x="191976" y="720211"/>
                  </a:lnTo>
                  <a:lnTo>
                    <a:pt x="191372" y="720211"/>
                  </a:lnTo>
                  <a:lnTo>
                    <a:pt x="190768" y="720211"/>
                  </a:lnTo>
                  <a:lnTo>
                    <a:pt x="190165" y="720211"/>
                  </a:lnTo>
                  <a:lnTo>
                    <a:pt x="190165" y="719607"/>
                  </a:lnTo>
                  <a:lnTo>
                    <a:pt x="189561" y="719607"/>
                  </a:lnTo>
                  <a:lnTo>
                    <a:pt x="188957" y="719607"/>
                  </a:lnTo>
                  <a:lnTo>
                    <a:pt x="188354" y="719607"/>
                  </a:lnTo>
                  <a:lnTo>
                    <a:pt x="188354" y="719003"/>
                  </a:lnTo>
                  <a:lnTo>
                    <a:pt x="188354" y="718400"/>
                  </a:lnTo>
                  <a:lnTo>
                    <a:pt x="188354" y="717796"/>
                  </a:lnTo>
                  <a:lnTo>
                    <a:pt x="188957" y="717796"/>
                  </a:lnTo>
                  <a:lnTo>
                    <a:pt x="188957" y="718400"/>
                  </a:lnTo>
                  <a:lnTo>
                    <a:pt x="189561" y="718400"/>
                  </a:lnTo>
                  <a:lnTo>
                    <a:pt x="189561" y="719003"/>
                  </a:lnTo>
                  <a:lnTo>
                    <a:pt x="190165" y="719003"/>
                  </a:lnTo>
                  <a:lnTo>
                    <a:pt x="190768" y="719003"/>
                  </a:lnTo>
                  <a:lnTo>
                    <a:pt x="191372" y="719003"/>
                  </a:lnTo>
                  <a:lnTo>
                    <a:pt x="191976" y="719003"/>
                  </a:lnTo>
                  <a:lnTo>
                    <a:pt x="191976" y="718400"/>
                  </a:lnTo>
                  <a:lnTo>
                    <a:pt x="193183" y="718400"/>
                  </a:lnTo>
                  <a:lnTo>
                    <a:pt x="193183" y="719003"/>
                  </a:lnTo>
                  <a:lnTo>
                    <a:pt x="193183" y="718400"/>
                  </a:lnTo>
                  <a:lnTo>
                    <a:pt x="193787" y="718400"/>
                  </a:lnTo>
                  <a:lnTo>
                    <a:pt x="194390" y="718400"/>
                  </a:lnTo>
                  <a:lnTo>
                    <a:pt x="194390" y="717796"/>
                  </a:lnTo>
                  <a:lnTo>
                    <a:pt x="194994" y="717796"/>
                  </a:lnTo>
                  <a:lnTo>
                    <a:pt x="194994" y="717193"/>
                  </a:lnTo>
                  <a:lnTo>
                    <a:pt x="195598" y="717193"/>
                  </a:lnTo>
                  <a:lnTo>
                    <a:pt x="196202" y="717193"/>
                  </a:lnTo>
                  <a:lnTo>
                    <a:pt x="196202" y="716588"/>
                  </a:lnTo>
                  <a:lnTo>
                    <a:pt x="196202" y="715985"/>
                  </a:lnTo>
                  <a:lnTo>
                    <a:pt x="196805" y="715985"/>
                  </a:lnTo>
                  <a:lnTo>
                    <a:pt x="196805" y="715381"/>
                  </a:lnTo>
                  <a:lnTo>
                    <a:pt x="197409" y="715381"/>
                  </a:lnTo>
                  <a:lnTo>
                    <a:pt x="197409" y="714778"/>
                  </a:lnTo>
                  <a:lnTo>
                    <a:pt x="197409" y="714174"/>
                  </a:lnTo>
                  <a:lnTo>
                    <a:pt x="198013" y="714174"/>
                  </a:lnTo>
                  <a:lnTo>
                    <a:pt x="198013" y="713570"/>
                  </a:lnTo>
                  <a:lnTo>
                    <a:pt x="198013" y="712966"/>
                  </a:lnTo>
                  <a:lnTo>
                    <a:pt x="198013" y="712363"/>
                  </a:lnTo>
                  <a:lnTo>
                    <a:pt x="198616" y="712363"/>
                  </a:lnTo>
                  <a:lnTo>
                    <a:pt x="198616" y="711759"/>
                  </a:lnTo>
                  <a:lnTo>
                    <a:pt x="198616" y="711156"/>
                  </a:lnTo>
                  <a:lnTo>
                    <a:pt x="199220" y="711156"/>
                  </a:lnTo>
                  <a:lnTo>
                    <a:pt x="199220" y="710551"/>
                  </a:lnTo>
                  <a:lnTo>
                    <a:pt x="199220" y="709948"/>
                  </a:lnTo>
                  <a:lnTo>
                    <a:pt x="199824" y="709948"/>
                  </a:lnTo>
                  <a:lnTo>
                    <a:pt x="199824" y="709344"/>
                  </a:lnTo>
                  <a:lnTo>
                    <a:pt x="199824" y="708741"/>
                  </a:lnTo>
                  <a:lnTo>
                    <a:pt x="200427" y="708741"/>
                  </a:lnTo>
                  <a:lnTo>
                    <a:pt x="200427" y="708137"/>
                  </a:lnTo>
                  <a:lnTo>
                    <a:pt x="201031" y="708137"/>
                  </a:lnTo>
                  <a:lnTo>
                    <a:pt x="201031" y="707533"/>
                  </a:lnTo>
                  <a:close/>
                  <a:moveTo>
                    <a:pt x="38033" y="347729"/>
                  </a:moveTo>
                  <a:lnTo>
                    <a:pt x="38033" y="348333"/>
                  </a:lnTo>
                  <a:lnTo>
                    <a:pt x="38033" y="348937"/>
                  </a:lnTo>
                  <a:lnTo>
                    <a:pt x="38033" y="349541"/>
                  </a:lnTo>
                  <a:lnTo>
                    <a:pt x="37429" y="349541"/>
                  </a:lnTo>
                  <a:lnTo>
                    <a:pt x="37429" y="350144"/>
                  </a:lnTo>
                  <a:lnTo>
                    <a:pt x="36825" y="350144"/>
                  </a:lnTo>
                  <a:lnTo>
                    <a:pt x="36222" y="350144"/>
                  </a:lnTo>
                  <a:lnTo>
                    <a:pt x="36825" y="350144"/>
                  </a:lnTo>
                  <a:lnTo>
                    <a:pt x="36825" y="349541"/>
                  </a:lnTo>
                  <a:lnTo>
                    <a:pt x="36825" y="348937"/>
                  </a:lnTo>
                  <a:lnTo>
                    <a:pt x="37429" y="348937"/>
                  </a:lnTo>
                  <a:lnTo>
                    <a:pt x="37429" y="348333"/>
                  </a:lnTo>
                  <a:lnTo>
                    <a:pt x="38033" y="348333"/>
                  </a:lnTo>
                  <a:lnTo>
                    <a:pt x="38033" y="347729"/>
                  </a:lnTo>
                  <a:close/>
                  <a:moveTo>
                    <a:pt x="318752" y="336259"/>
                  </a:moveTo>
                  <a:lnTo>
                    <a:pt x="318752" y="336863"/>
                  </a:lnTo>
                  <a:lnTo>
                    <a:pt x="318752" y="337467"/>
                  </a:lnTo>
                  <a:lnTo>
                    <a:pt x="318752" y="338070"/>
                  </a:lnTo>
                  <a:lnTo>
                    <a:pt x="318752" y="338674"/>
                  </a:lnTo>
                  <a:lnTo>
                    <a:pt x="318752" y="339278"/>
                  </a:lnTo>
                  <a:lnTo>
                    <a:pt x="318752" y="339881"/>
                  </a:lnTo>
                  <a:lnTo>
                    <a:pt x="318752" y="340485"/>
                  </a:lnTo>
                  <a:lnTo>
                    <a:pt x="318148" y="340485"/>
                  </a:lnTo>
                  <a:lnTo>
                    <a:pt x="318148" y="341089"/>
                  </a:lnTo>
                  <a:lnTo>
                    <a:pt x="318148" y="341692"/>
                  </a:lnTo>
                  <a:lnTo>
                    <a:pt x="318148" y="342296"/>
                  </a:lnTo>
                  <a:lnTo>
                    <a:pt x="318148" y="342900"/>
                  </a:lnTo>
                  <a:lnTo>
                    <a:pt x="318148" y="343504"/>
                  </a:lnTo>
                  <a:lnTo>
                    <a:pt x="318148" y="344107"/>
                  </a:lnTo>
                  <a:lnTo>
                    <a:pt x="318148" y="344711"/>
                  </a:lnTo>
                  <a:lnTo>
                    <a:pt x="318148" y="345315"/>
                  </a:lnTo>
                  <a:lnTo>
                    <a:pt x="318148" y="345918"/>
                  </a:lnTo>
                  <a:lnTo>
                    <a:pt x="318148" y="346522"/>
                  </a:lnTo>
                  <a:lnTo>
                    <a:pt x="317545" y="346522"/>
                  </a:lnTo>
                  <a:lnTo>
                    <a:pt x="316941" y="346522"/>
                  </a:lnTo>
                  <a:lnTo>
                    <a:pt x="316941" y="345918"/>
                  </a:lnTo>
                  <a:lnTo>
                    <a:pt x="316337" y="345918"/>
                  </a:lnTo>
                  <a:lnTo>
                    <a:pt x="316337" y="345315"/>
                  </a:lnTo>
                  <a:lnTo>
                    <a:pt x="316941" y="345315"/>
                  </a:lnTo>
                  <a:lnTo>
                    <a:pt x="316337" y="345315"/>
                  </a:lnTo>
                  <a:lnTo>
                    <a:pt x="316337" y="344711"/>
                  </a:lnTo>
                  <a:lnTo>
                    <a:pt x="316337" y="344107"/>
                  </a:lnTo>
                  <a:lnTo>
                    <a:pt x="315734" y="344107"/>
                  </a:lnTo>
                  <a:lnTo>
                    <a:pt x="315734" y="343504"/>
                  </a:lnTo>
                  <a:lnTo>
                    <a:pt x="315734" y="342900"/>
                  </a:lnTo>
                  <a:lnTo>
                    <a:pt x="315734" y="343504"/>
                  </a:lnTo>
                  <a:lnTo>
                    <a:pt x="316337" y="343504"/>
                  </a:lnTo>
                  <a:lnTo>
                    <a:pt x="316941" y="343504"/>
                  </a:lnTo>
                  <a:lnTo>
                    <a:pt x="316941" y="342900"/>
                  </a:lnTo>
                  <a:lnTo>
                    <a:pt x="317545" y="342900"/>
                  </a:lnTo>
                  <a:lnTo>
                    <a:pt x="317545" y="342296"/>
                  </a:lnTo>
                  <a:lnTo>
                    <a:pt x="317545" y="341692"/>
                  </a:lnTo>
                  <a:lnTo>
                    <a:pt x="317545" y="341089"/>
                  </a:lnTo>
                  <a:lnTo>
                    <a:pt x="318148" y="341089"/>
                  </a:lnTo>
                  <a:lnTo>
                    <a:pt x="318148" y="340485"/>
                  </a:lnTo>
                  <a:lnTo>
                    <a:pt x="318148" y="339881"/>
                  </a:lnTo>
                  <a:lnTo>
                    <a:pt x="318148" y="339278"/>
                  </a:lnTo>
                  <a:lnTo>
                    <a:pt x="318148" y="338674"/>
                  </a:lnTo>
                  <a:lnTo>
                    <a:pt x="318752" y="338674"/>
                  </a:lnTo>
                  <a:lnTo>
                    <a:pt x="318752" y="338070"/>
                  </a:lnTo>
                  <a:lnTo>
                    <a:pt x="318752" y="337467"/>
                  </a:lnTo>
                  <a:lnTo>
                    <a:pt x="318752" y="336259"/>
                  </a:lnTo>
                  <a:close/>
                  <a:moveTo>
                    <a:pt x="45881" y="329619"/>
                  </a:moveTo>
                  <a:lnTo>
                    <a:pt x="45881" y="330222"/>
                  </a:lnTo>
                  <a:lnTo>
                    <a:pt x="46485" y="330222"/>
                  </a:lnTo>
                  <a:lnTo>
                    <a:pt x="46485" y="330826"/>
                  </a:lnTo>
                  <a:lnTo>
                    <a:pt x="46485" y="331430"/>
                  </a:lnTo>
                  <a:lnTo>
                    <a:pt x="47088" y="331430"/>
                  </a:lnTo>
                  <a:lnTo>
                    <a:pt x="47088" y="332033"/>
                  </a:lnTo>
                  <a:lnTo>
                    <a:pt x="46485" y="332033"/>
                  </a:lnTo>
                  <a:lnTo>
                    <a:pt x="45881" y="332033"/>
                  </a:lnTo>
                  <a:lnTo>
                    <a:pt x="45881" y="331430"/>
                  </a:lnTo>
                  <a:lnTo>
                    <a:pt x="45881" y="330826"/>
                  </a:lnTo>
                  <a:lnTo>
                    <a:pt x="45881" y="330222"/>
                  </a:lnTo>
                  <a:lnTo>
                    <a:pt x="45881" y="329619"/>
                  </a:lnTo>
                  <a:close/>
                  <a:moveTo>
                    <a:pt x="321167" y="325393"/>
                  </a:moveTo>
                  <a:lnTo>
                    <a:pt x="321167" y="325996"/>
                  </a:lnTo>
                  <a:lnTo>
                    <a:pt x="321167" y="326600"/>
                  </a:lnTo>
                  <a:lnTo>
                    <a:pt x="321167" y="327204"/>
                  </a:lnTo>
                  <a:lnTo>
                    <a:pt x="321167" y="327808"/>
                  </a:lnTo>
                  <a:lnTo>
                    <a:pt x="321771" y="327808"/>
                  </a:lnTo>
                  <a:lnTo>
                    <a:pt x="321771" y="328411"/>
                  </a:lnTo>
                  <a:lnTo>
                    <a:pt x="321771" y="329015"/>
                  </a:lnTo>
                  <a:lnTo>
                    <a:pt x="321771" y="329619"/>
                  </a:lnTo>
                  <a:lnTo>
                    <a:pt x="321771" y="330222"/>
                  </a:lnTo>
                  <a:lnTo>
                    <a:pt x="321167" y="330222"/>
                  </a:lnTo>
                  <a:lnTo>
                    <a:pt x="321167" y="330826"/>
                  </a:lnTo>
                  <a:lnTo>
                    <a:pt x="321167" y="331430"/>
                  </a:lnTo>
                  <a:lnTo>
                    <a:pt x="321167" y="330826"/>
                  </a:lnTo>
                  <a:lnTo>
                    <a:pt x="321167" y="330222"/>
                  </a:lnTo>
                  <a:lnTo>
                    <a:pt x="321167" y="329619"/>
                  </a:lnTo>
                  <a:lnTo>
                    <a:pt x="321167" y="329015"/>
                  </a:lnTo>
                  <a:lnTo>
                    <a:pt x="321167" y="328411"/>
                  </a:lnTo>
                  <a:lnTo>
                    <a:pt x="321167" y="327808"/>
                  </a:lnTo>
                  <a:lnTo>
                    <a:pt x="321167" y="327204"/>
                  </a:lnTo>
                  <a:lnTo>
                    <a:pt x="320563" y="327204"/>
                  </a:lnTo>
                  <a:lnTo>
                    <a:pt x="320563" y="326600"/>
                  </a:lnTo>
                  <a:lnTo>
                    <a:pt x="320563" y="325996"/>
                  </a:lnTo>
                  <a:lnTo>
                    <a:pt x="320563" y="325393"/>
                  </a:lnTo>
                  <a:lnTo>
                    <a:pt x="321167" y="325393"/>
                  </a:lnTo>
                  <a:close/>
                  <a:moveTo>
                    <a:pt x="111080" y="237253"/>
                  </a:moveTo>
                  <a:lnTo>
                    <a:pt x="111684" y="237253"/>
                  </a:lnTo>
                  <a:lnTo>
                    <a:pt x="111684" y="237857"/>
                  </a:lnTo>
                  <a:lnTo>
                    <a:pt x="112288" y="237857"/>
                  </a:lnTo>
                  <a:lnTo>
                    <a:pt x="112288" y="238460"/>
                  </a:lnTo>
                  <a:lnTo>
                    <a:pt x="112288" y="239064"/>
                  </a:lnTo>
                  <a:lnTo>
                    <a:pt x="112288" y="239668"/>
                  </a:lnTo>
                  <a:lnTo>
                    <a:pt x="112288" y="240271"/>
                  </a:lnTo>
                  <a:lnTo>
                    <a:pt x="112288" y="240875"/>
                  </a:lnTo>
                  <a:lnTo>
                    <a:pt x="111684" y="240875"/>
                  </a:lnTo>
                  <a:lnTo>
                    <a:pt x="111080" y="240875"/>
                  </a:lnTo>
                  <a:lnTo>
                    <a:pt x="111080" y="241479"/>
                  </a:lnTo>
                  <a:lnTo>
                    <a:pt x="110477" y="241479"/>
                  </a:lnTo>
                  <a:lnTo>
                    <a:pt x="109873" y="241479"/>
                  </a:lnTo>
                  <a:lnTo>
                    <a:pt x="109873" y="242082"/>
                  </a:lnTo>
                  <a:lnTo>
                    <a:pt x="109269" y="242082"/>
                  </a:lnTo>
                  <a:lnTo>
                    <a:pt x="108665" y="242082"/>
                  </a:lnTo>
                  <a:lnTo>
                    <a:pt x="108665" y="242686"/>
                  </a:lnTo>
                  <a:lnTo>
                    <a:pt x="108062" y="242686"/>
                  </a:lnTo>
                  <a:lnTo>
                    <a:pt x="108062" y="243290"/>
                  </a:lnTo>
                  <a:lnTo>
                    <a:pt x="107458" y="243290"/>
                  </a:lnTo>
                  <a:lnTo>
                    <a:pt x="107458" y="243894"/>
                  </a:lnTo>
                  <a:lnTo>
                    <a:pt x="106854" y="243894"/>
                  </a:lnTo>
                  <a:lnTo>
                    <a:pt x="106854" y="244497"/>
                  </a:lnTo>
                  <a:lnTo>
                    <a:pt x="106251" y="244497"/>
                  </a:lnTo>
                  <a:lnTo>
                    <a:pt x="106251" y="245101"/>
                  </a:lnTo>
                  <a:lnTo>
                    <a:pt x="105647" y="245101"/>
                  </a:lnTo>
                  <a:lnTo>
                    <a:pt x="105043" y="245101"/>
                  </a:lnTo>
                  <a:lnTo>
                    <a:pt x="105043" y="244497"/>
                  </a:lnTo>
                  <a:lnTo>
                    <a:pt x="105647" y="244497"/>
                  </a:lnTo>
                  <a:lnTo>
                    <a:pt x="105647" y="243894"/>
                  </a:lnTo>
                  <a:lnTo>
                    <a:pt x="106251" y="243894"/>
                  </a:lnTo>
                  <a:lnTo>
                    <a:pt x="106854" y="243894"/>
                  </a:lnTo>
                  <a:lnTo>
                    <a:pt x="106854" y="243290"/>
                  </a:lnTo>
                  <a:lnTo>
                    <a:pt x="107458" y="243290"/>
                  </a:lnTo>
                  <a:lnTo>
                    <a:pt x="107458" y="242686"/>
                  </a:lnTo>
                  <a:lnTo>
                    <a:pt x="107458" y="242082"/>
                  </a:lnTo>
                  <a:lnTo>
                    <a:pt x="108062" y="242082"/>
                  </a:lnTo>
                  <a:lnTo>
                    <a:pt x="108062" y="241479"/>
                  </a:lnTo>
                  <a:lnTo>
                    <a:pt x="108665" y="241479"/>
                  </a:lnTo>
                  <a:lnTo>
                    <a:pt x="108665" y="240875"/>
                  </a:lnTo>
                  <a:lnTo>
                    <a:pt x="108665" y="240271"/>
                  </a:lnTo>
                  <a:lnTo>
                    <a:pt x="109269" y="240271"/>
                  </a:lnTo>
                  <a:lnTo>
                    <a:pt x="109269" y="239668"/>
                  </a:lnTo>
                  <a:lnTo>
                    <a:pt x="109269" y="239064"/>
                  </a:lnTo>
                  <a:lnTo>
                    <a:pt x="109873" y="239064"/>
                  </a:lnTo>
                  <a:lnTo>
                    <a:pt x="109873" y="238460"/>
                  </a:lnTo>
                  <a:lnTo>
                    <a:pt x="109873" y="237857"/>
                  </a:lnTo>
                  <a:lnTo>
                    <a:pt x="109873" y="237253"/>
                  </a:lnTo>
                  <a:lnTo>
                    <a:pt x="110477" y="237253"/>
                  </a:lnTo>
                  <a:lnTo>
                    <a:pt x="111080" y="237253"/>
                  </a:lnTo>
                  <a:close/>
                  <a:moveTo>
                    <a:pt x="13281" y="187750"/>
                  </a:moveTo>
                  <a:lnTo>
                    <a:pt x="13281" y="188354"/>
                  </a:lnTo>
                  <a:lnTo>
                    <a:pt x="12678" y="188354"/>
                  </a:lnTo>
                  <a:lnTo>
                    <a:pt x="12678" y="187750"/>
                  </a:lnTo>
                  <a:lnTo>
                    <a:pt x="13281" y="187750"/>
                  </a:lnTo>
                  <a:close/>
                  <a:moveTo>
                    <a:pt x="324789" y="185939"/>
                  </a:moveTo>
                  <a:lnTo>
                    <a:pt x="324789" y="186543"/>
                  </a:lnTo>
                  <a:lnTo>
                    <a:pt x="324185" y="186543"/>
                  </a:lnTo>
                  <a:lnTo>
                    <a:pt x="324185" y="187146"/>
                  </a:lnTo>
                  <a:lnTo>
                    <a:pt x="324789" y="187146"/>
                  </a:lnTo>
                  <a:lnTo>
                    <a:pt x="324789" y="186543"/>
                  </a:lnTo>
                  <a:lnTo>
                    <a:pt x="324789" y="187146"/>
                  </a:lnTo>
                  <a:lnTo>
                    <a:pt x="325393" y="187146"/>
                  </a:lnTo>
                  <a:lnTo>
                    <a:pt x="325997" y="187146"/>
                  </a:lnTo>
                  <a:lnTo>
                    <a:pt x="326600" y="187146"/>
                  </a:lnTo>
                  <a:lnTo>
                    <a:pt x="327204" y="187146"/>
                  </a:lnTo>
                  <a:lnTo>
                    <a:pt x="327204" y="186543"/>
                  </a:lnTo>
                  <a:lnTo>
                    <a:pt x="327204" y="187146"/>
                  </a:lnTo>
                  <a:lnTo>
                    <a:pt x="327808" y="187146"/>
                  </a:lnTo>
                  <a:lnTo>
                    <a:pt x="328411" y="187146"/>
                  </a:lnTo>
                  <a:lnTo>
                    <a:pt x="329015" y="187146"/>
                  </a:lnTo>
                  <a:lnTo>
                    <a:pt x="329619" y="187146"/>
                  </a:lnTo>
                  <a:lnTo>
                    <a:pt x="329619" y="187750"/>
                  </a:lnTo>
                  <a:lnTo>
                    <a:pt x="329015" y="187750"/>
                  </a:lnTo>
                  <a:lnTo>
                    <a:pt x="328411" y="187750"/>
                  </a:lnTo>
                  <a:lnTo>
                    <a:pt x="328411" y="188354"/>
                  </a:lnTo>
                  <a:lnTo>
                    <a:pt x="327808" y="188354"/>
                  </a:lnTo>
                  <a:lnTo>
                    <a:pt x="327204" y="188354"/>
                  </a:lnTo>
                  <a:lnTo>
                    <a:pt x="327204" y="188957"/>
                  </a:lnTo>
                  <a:lnTo>
                    <a:pt x="326600" y="188957"/>
                  </a:lnTo>
                  <a:lnTo>
                    <a:pt x="325997" y="188957"/>
                  </a:lnTo>
                  <a:lnTo>
                    <a:pt x="325393" y="188957"/>
                  </a:lnTo>
                  <a:lnTo>
                    <a:pt x="325393" y="189561"/>
                  </a:lnTo>
                  <a:lnTo>
                    <a:pt x="324789" y="189561"/>
                  </a:lnTo>
                  <a:lnTo>
                    <a:pt x="324185" y="189561"/>
                  </a:lnTo>
                  <a:lnTo>
                    <a:pt x="323582" y="189561"/>
                  </a:lnTo>
                  <a:lnTo>
                    <a:pt x="322978" y="189561"/>
                  </a:lnTo>
                  <a:lnTo>
                    <a:pt x="322374" y="189561"/>
                  </a:lnTo>
                  <a:lnTo>
                    <a:pt x="321771" y="189561"/>
                  </a:lnTo>
                  <a:lnTo>
                    <a:pt x="321771" y="188957"/>
                  </a:lnTo>
                  <a:lnTo>
                    <a:pt x="321167" y="188957"/>
                  </a:lnTo>
                  <a:lnTo>
                    <a:pt x="321167" y="188354"/>
                  </a:lnTo>
                  <a:lnTo>
                    <a:pt x="320563" y="188354"/>
                  </a:lnTo>
                  <a:lnTo>
                    <a:pt x="320563" y="187750"/>
                  </a:lnTo>
                  <a:lnTo>
                    <a:pt x="320563" y="187146"/>
                  </a:lnTo>
                  <a:lnTo>
                    <a:pt x="321167" y="187146"/>
                  </a:lnTo>
                  <a:lnTo>
                    <a:pt x="321167" y="186543"/>
                  </a:lnTo>
                  <a:lnTo>
                    <a:pt x="321771" y="186543"/>
                  </a:lnTo>
                  <a:lnTo>
                    <a:pt x="322374" y="186543"/>
                  </a:lnTo>
                  <a:lnTo>
                    <a:pt x="322978" y="186543"/>
                  </a:lnTo>
                  <a:lnTo>
                    <a:pt x="322978" y="187146"/>
                  </a:lnTo>
                  <a:lnTo>
                    <a:pt x="322978" y="186543"/>
                  </a:lnTo>
                  <a:lnTo>
                    <a:pt x="322978" y="187146"/>
                  </a:lnTo>
                  <a:lnTo>
                    <a:pt x="323582" y="187146"/>
                  </a:lnTo>
                  <a:lnTo>
                    <a:pt x="323582" y="186543"/>
                  </a:lnTo>
                  <a:lnTo>
                    <a:pt x="323582" y="187146"/>
                  </a:lnTo>
                  <a:lnTo>
                    <a:pt x="323582" y="186543"/>
                  </a:lnTo>
                  <a:lnTo>
                    <a:pt x="324185" y="186543"/>
                  </a:lnTo>
                  <a:lnTo>
                    <a:pt x="324185" y="185939"/>
                  </a:lnTo>
                  <a:lnTo>
                    <a:pt x="324789" y="185939"/>
                  </a:lnTo>
                  <a:close/>
                  <a:moveTo>
                    <a:pt x="13885" y="186543"/>
                  </a:moveTo>
                  <a:lnTo>
                    <a:pt x="13885" y="185939"/>
                  </a:lnTo>
                  <a:lnTo>
                    <a:pt x="14489" y="185939"/>
                  </a:lnTo>
                  <a:lnTo>
                    <a:pt x="14489" y="185335"/>
                  </a:lnTo>
                  <a:lnTo>
                    <a:pt x="15092" y="185335"/>
                  </a:lnTo>
                  <a:lnTo>
                    <a:pt x="15092" y="184731"/>
                  </a:lnTo>
                  <a:lnTo>
                    <a:pt x="15092" y="184128"/>
                  </a:lnTo>
                  <a:lnTo>
                    <a:pt x="15696" y="184128"/>
                  </a:lnTo>
                  <a:lnTo>
                    <a:pt x="15696" y="183524"/>
                  </a:lnTo>
                  <a:lnTo>
                    <a:pt x="16300" y="183524"/>
                  </a:lnTo>
                  <a:lnTo>
                    <a:pt x="16300" y="182920"/>
                  </a:lnTo>
                  <a:lnTo>
                    <a:pt x="16300" y="182317"/>
                  </a:lnTo>
                  <a:lnTo>
                    <a:pt x="16300" y="181713"/>
                  </a:lnTo>
                  <a:lnTo>
                    <a:pt x="16904" y="181713"/>
                  </a:lnTo>
                  <a:lnTo>
                    <a:pt x="16904" y="181109"/>
                  </a:lnTo>
                  <a:lnTo>
                    <a:pt x="16904" y="180506"/>
                  </a:lnTo>
                  <a:lnTo>
                    <a:pt x="17507" y="180506"/>
                  </a:lnTo>
                  <a:lnTo>
                    <a:pt x="17507" y="179902"/>
                  </a:lnTo>
                  <a:lnTo>
                    <a:pt x="17507" y="179298"/>
                  </a:lnTo>
                  <a:lnTo>
                    <a:pt x="17507" y="178694"/>
                  </a:lnTo>
                  <a:lnTo>
                    <a:pt x="18111" y="178694"/>
                  </a:lnTo>
                  <a:lnTo>
                    <a:pt x="18111" y="177487"/>
                  </a:lnTo>
                  <a:lnTo>
                    <a:pt x="18111" y="176883"/>
                  </a:lnTo>
                  <a:lnTo>
                    <a:pt x="18111" y="176280"/>
                  </a:lnTo>
                  <a:lnTo>
                    <a:pt x="18715" y="176280"/>
                  </a:lnTo>
                  <a:lnTo>
                    <a:pt x="18715" y="175676"/>
                  </a:lnTo>
                  <a:lnTo>
                    <a:pt x="18715" y="175072"/>
                  </a:lnTo>
                  <a:lnTo>
                    <a:pt x="19318" y="175072"/>
                  </a:lnTo>
                  <a:lnTo>
                    <a:pt x="19318" y="174469"/>
                  </a:lnTo>
                  <a:lnTo>
                    <a:pt x="19922" y="174469"/>
                  </a:lnTo>
                  <a:lnTo>
                    <a:pt x="20526" y="174469"/>
                  </a:lnTo>
                  <a:lnTo>
                    <a:pt x="21129" y="174469"/>
                  </a:lnTo>
                  <a:lnTo>
                    <a:pt x="21129" y="175072"/>
                  </a:lnTo>
                  <a:lnTo>
                    <a:pt x="20526" y="175072"/>
                  </a:lnTo>
                  <a:lnTo>
                    <a:pt x="20526" y="175676"/>
                  </a:lnTo>
                  <a:lnTo>
                    <a:pt x="20526" y="176280"/>
                  </a:lnTo>
                  <a:lnTo>
                    <a:pt x="20526" y="176883"/>
                  </a:lnTo>
                  <a:lnTo>
                    <a:pt x="19922" y="176883"/>
                  </a:lnTo>
                  <a:lnTo>
                    <a:pt x="19922" y="177487"/>
                  </a:lnTo>
                  <a:lnTo>
                    <a:pt x="19318" y="177487"/>
                  </a:lnTo>
                  <a:lnTo>
                    <a:pt x="19318" y="178091"/>
                  </a:lnTo>
                  <a:lnTo>
                    <a:pt x="19318" y="178694"/>
                  </a:lnTo>
                  <a:lnTo>
                    <a:pt x="18715" y="178694"/>
                  </a:lnTo>
                  <a:lnTo>
                    <a:pt x="18715" y="179298"/>
                  </a:lnTo>
                  <a:lnTo>
                    <a:pt x="18111" y="179298"/>
                  </a:lnTo>
                  <a:lnTo>
                    <a:pt x="18111" y="179902"/>
                  </a:lnTo>
                  <a:lnTo>
                    <a:pt x="18111" y="180506"/>
                  </a:lnTo>
                  <a:lnTo>
                    <a:pt x="17507" y="180506"/>
                  </a:lnTo>
                  <a:lnTo>
                    <a:pt x="17507" y="181109"/>
                  </a:lnTo>
                  <a:lnTo>
                    <a:pt x="16904" y="181109"/>
                  </a:lnTo>
                  <a:lnTo>
                    <a:pt x="16904" y="181713"/>
                  </a:lnTo>
                  <a:lnTo>
                    <a:pt x="16904" y="182317"/>
                  </a:lnTo>
                  <a:lnTo>
                    <a:pt x="16300" y="182317"/>
                  </a:lnTo>
                  <a:lnTo>
                    <a:pt x="16300" y="182920"/>
                  </a:lnTo>
                  <a:lnTo>
                    <a:pt x="16300" y="183524"/>
                  </a:lnTo>
                  <a:lnTo>
                    <a:pt x="15696" y="183524"/>
                  </a:lnTo>
                  <a:lnTo>
                    <a:pt x="15696" y="184128"/>
                  </a:lnTo>
                  <a:lnTo>
                    <a:pt x="15696" y="184731"/>
                  </a:lnTo>
                  <a:lnTo>
                    <a:pt x="15092" y="184731"/>
                  </a:lnTo>
                  <a:lnTo>
                    <a:pt x="15092" y="185335"/>
                  </a:lnTo>
                  <a:lnTo>
                    <a:pt x="15092" y="185939"/>
                  </a:lnTo>
                  <a:lnTo>
                    <a:pt x="14489" y="185939"/>
                  </a:lnTo>
                  <a:lnTo>
                    <a:pt x="14489" y="186543"/>
                  </a:lnTo>
                  <a:lnTo>
                    <a:pt x="13885" y="186543"/>
                  </a:lnTo>
                  <a:close/>
                  <a:moveTo>
                    <a:pt x="38637" y="159980"/>
                  </a:moveTo>
                  <a:lnTo>
                    <a:pt x="38033" y="159980"/>
                  </a:lnTo>
                  <a:lnTo>
                    <a:pt x="38033" y="160583"/>
                  </a:lnTo>
                  <a:lnTo>
                    <a:pt x="38033" y="161187"/>
                  </a:lnTo>
                  <a:lnTo>
                    <a:pt x="38033" y="161791"/>
                  </a:lnTo>
                  <a:lnTo>
                    <a:pt x="38637" y="161791"/>
                  </a:lnTo>
                  <a:lnTo>
                    <a:pt x="38637" y="162395"/>
                  </a:lnTo>
                  <a:lnTo>
                    <a:pt x="38033" y="162395"/>
                  </a:lnTo>
                  <a:lnTo>
                    <a:pt x="37429" y="162395"/>
                  </a:lnTo>
                  <a:lnTo>
                    <a:pt x="36825" y="162395"/>
                  </a:lnTo>
                  <a:lnTo>
                    <a:pt x="36825" y="161791"/>
                  </a:lnTo>
                  <a:lnTo>
                    <a:pt x="36825" y="161187"/>
                  </a:lnTo>
                  <a:lnTo>
                    <a:pt x="37429" y="161187"/>
                  </a:lnTo>
                  <a:lnTo>
                    <a:pt x="37429" y="160583"/>
                  </a:lnTo>
                  <a:lnTo>
                    <a:pt x="37429" y="159980"/>
                  </a:lnTo>
                  <a:lnTo>
                    <a:pt x="38637" y="159980"/>
                  </a:lnTo>
                  <a:close/>
                  <a:moveTo>
                    <a:pt x="45881" y="158772"/>
                  </a:moveTo>
                  <a:lnTo>
                    <a:pt x="45277" y="158772"/>
                  </a:lnTo>
                  <a:lnTo>
                    <a:pt x="45277" y="159376"/>
                  </a:lnTo>
                  <a:lnTo>
                    <a:pt x="44674" y="159376"/>
                  </a:lnTo>
                  <a:lnTo>
                    <a:pt x="44674" y="159980"/>
                  </a:lnTo>
                  <a:lnTo>
                    <a:pt x="44070" y="159980"/>
                  </a:lnTo>
                  <a:lnTo>
                    <a:pt x="44070" y="160583"/>
                  </a:lnTo>
                  <a:lnTo>
                    <a:pt x="43466" y="160583"/>
                  </a:lnTo>
                  <a:lnTo>
                    <a:pt x="42862" y="160583"/>
                  </a:lnTo>
                  <a:lnTo>
                    <a:pt x="42862" y="159980"/>
                  </a:lnTo>
                  <a:lnTo>
                    <a:pt x="43466" y="159980"/>
                  </a:lnTo>
                  <a:lnTo>
                    <a:pt x="43466" y="159376"/>
                  </a:lnTo>
                  <a:lnTo>
                    <a:pt x="44070" y="159376"/>
                  </a:lnTo>
                  <a:lnTo>
                    <a:pt x="44674" y="159376"/>
                  </a:lnTo>
                  <a:lnTo>
                    <a:pt x="44674" y="158772"/>
                  </a:lnTo>
                  <a:lnTo>
                    <a:pt x="45277" y="158772"/>
                  </a:lnTo>
                  <a:lnTo>
                    <a:pt x="45881" y="158772"/>
                  </a:lnTo>
                  <a:close/>
                  <a:moveTo>
                    <a:pt x="129191" y="120136"/>
                  </a:moveTo>
                  <a:lnTo>
                    <a:pt x="129795" y="120136"/>
                  </a:lnTo>
                  <a:lnTo>
                    <a:pt x="129795" y="120739"/>
                  </a:lnTo>
                  <a:lnTo>
                    <a:pt x="129795" y="121343"/>
                  </a:lnTo>
                  <a:lnTo>
                    <a:pt x="129795" y="121947"/>
                  </a:lnTo>
                  <a:lnTo>
                    <a:pt x="129191" y="121947"/>
                  </a:lnTo>
                  <a:lnTo>
                    <a:pt x="129191" y="122550"/>
                  </a:lnTo>
                  <a:lnTo>
                    <a:pt x="129191" y="123154"/>
                  </a:lnTo>
                  <a:lnTo>
                    <a:pt x="128588" y="123154"/>
                  </a:lnTo>
                  <a:lnTo>
                    <a:pt x="128588" y="123758"/>
                  </a:lnTo>
                  <a:lnTo>
                    <a:pt x="127984" y="123758"/>
                  </a:lnTo>
                  <a:lnTo>
                    <a:pt x="127984" y="124361"/>
                  </a:lnTo>
                  <a:lnTo>
                    <a:pt x="127380" y="124361"/>
                  </a:lnTo>
                  <a:lnTo>
                    <a:pt x="127380" y="124965"/>
                  </a:lnTo>
                  <a:lnTo>
                    <a:pt x="126776" y="124965"/>
                  </a:lnTo>
                  <a:lnTo>
                    <a:pt x="127380" y="124965"/>
                  </a:lnTo>
                  <a:lnTo>
                    <a:pt x="127380" y="125569"/>
                  </a:lnTo>
                  <a:lnTo>
                    <a:pt x="126776" y="125569"/>
                  </a:lnTo>
                  <a:lnTo>
                    <a:pt x="126776" y="124965"/>
                  </a:lnTo>
                  <a:lnTo>
                    <a:pt x="126173" y="124965"/>
                  </a:lnTo>
                  <a:lnTo>
                    <a:pt x="126173" y="124361"/>
                  </a:lnTo>
                  <a:lnTo>
                    <a:pt x="126173" y="123758"/>
                  </a:lnTo>
                  <a:lnTo>
                    <a:pt x="126173" y="123154"/>
                  </a:lnTo>
                  <a:lnTo>
                    <a:pt x="126173" y="122550"/>
                  </a:lnTo>
                  <a:lnTo>
                    <a:pt x="126173" y="121947"/>
                  </a:lnTo>
                  <a:lnTo>
                    <a:pt x="126776" y="121947"/>
                  </a:lnTo>
                  <a:lnTo>
                    <a:pt x="126776" y="121343"/>
                  </a:lnTo>
                  <a:lnTo>
                    <a:pt x="127380" y="121343"/>
                  </a:lnTo>
                  <a:lnTo>
                    <a:pt x="127380" y="120739"/>
                  </a:lnTo>
                  <a:lnTo>
                    <a:pt x="127984" y="120739"/>
                  </a:lnTo>
                  <a:lnTo>
                    <a:pt x="128588" y="120739"/>
                  </a:lnTo>
                  <a:lnTo>
                    <a:pt x="128588" y="120136"/>
                  </a:lnTo>
                  <a:lnTo>
                    <a:pt x="129191" y="120136"/>
                  </a:lnTo>
                  <a:close/>
                  <a:moveTo>
                    <a:pt x="0" y="103836"/>
                  </a:moveTo>
                  <a:lnTo>
                    <a:pt x="604" y="103836"/>
                  </a:lnTo>
                  <a:lnTo>
                    <a:pt x="604" y="104440"/>
                  </a:lnTo>
                  <a:lnTo>
                    <a:pt x="0" y="104440"/>
                  </a:lnTo>
                  <a:lnTo>
                    <a:pt x="0" y="105043"/>
                  </a:lnTo>
                  <a:lnTo>
                    <a:pt x="0" y="104440"/>
                  </a:lnTo>
                  <a:lnTo>
                    <a:pt x="0" y="103836"/>
                  </a:lnTo>
                  <a:close/>
                  <a:moveTo>
                    <a:pt x="141265" y="94177"/>
                  </a:moveTo>
                  <a:lnTo>
                    <a:pt x="141265" y="94781"/>
                  </a:lnTo>
                  <a:lnTo>
                    <a:pt x="141265" y="95384"/>
                  </a:lnTo>
                  <a:lnTo>
                    <a:pt x="141265" y="95988"/>
                  </a:lnTo>
                  <a:lnTo>
                    <a:pt x="140661" y="95988"/>
                  </a:lnTo>
                  <a:lnTo>
                    <a:pt x="140661" y="96592"/>
                  </a:lnTo>
                  <a:lnTo>
                    <a:pt x="140661" y="97195"/>
                  </a:lnTo>
                  <a:lnTo>
                    <a:pt x="140661" y="97799"/>
                  </a:lnTo>
                  <a:lnTo>
                    <a:pt x="140058" y="97799"/>
                  </a:lnTo>
                  <a:lnTo>
                    <a:pt x="140058" y="98403"/>
                  </a:lnTo>
                  <a:lnTo>
                    <a:pt x="140058" y="99006"/>
                  </a:lnTo>
                  <a:lnTo>
                    <a:pt x="140058" y="99610"/>
                  </a:lnTo>
                  <a:lnTo>
                    <a:pt x="139454" y="99610"/>
                  </a:lnTo>
                  <a:lnTo>
                    <a:pt x="139454" y="100214"/>
                  </a:lnTo>
                  <a:lnTo>
                    <a:pt x="139454" y="100818"/>
                  </a:lnTo>
                  <a:lnTo>
                    <a:pt x="139454" y="101421"/>
                  </a:lnTo>
                  <a:lnTo>
                    <a:pt x="138850" y="101421"/>
                  </a:lnTo>
                  <a:lnTo>
                    <a:pt x="138850" y="102025"/>
                  </a:lnTo>
                  <a:lnTo>
                    <a:pt x="139454" y="102025"/>
                  </a:lnTo>
                  <a:lnTo>
                    <a:pt x="138850" y="102025"/>
                  </a:lnTo>
                  <a:lnTo>
                    <a:pt x="138850" y="102629"/>
                  </a:lnTo>
                  <a:lnTo>
                    <a:pt x="138850" y="103232"/>
                  </a:lnTo>
                  <a:lnTo>
                    <a:pt x="138850" y="103836"/>
                  </a:lnTo>
                  <a:lnTo>
                    <a:pt x="138247" y="103836"/>
                  </a:lnTo>
                  <a:lnTo>
                    <a:pt x="138247" y="104440"/>
                  </a:lnTo>
                  <a:lnTo>
                    <a:pt x="137643" y="104440"/>
                  </a:lnTo>
                  <a:lnTo>
                    <a:pt x="137643" y="105043"/>
                  </a:lnTo>
                  <a:lnTo>
                    <a:pt x="137643" y="105647"/>
                  </a:lnTo>
                  <a:lnTo>
                    <a:pt x="137039" y="105647"/>
                  </a:lnTo>
                  <a:lnTo>
                    <a:pt x="137039" y="106251"/>
                  </a:lnTo>
                  <a:lnTo>
                    <a:pt x="137039" y="106854"/>
                  </a:lnTo>
                  <a:lnTo>
                    <a:pt x="136436" y="106854"/>
                  </a:lnTo>
                  <a:lnTo>
                    <a:pt x="136436" y="107458"/>
                  </a:lnTo>
                  <a:lnTo>
                    <a:pt x="136436" y="108062"/>
                  </a:lnTo>
                  <a:lnTo>
                    <a:pt x="136436" y="108665"/>
                  </a:lnTo>
                  <a:lnTo>
                    <a:pt x="136436" y="109269"/>
                  </a:lnTo>
                  <a:lnTo>
                    <a:pt x="135832" y="109269"/>
                  </a:lnTo>
                  <a:lnTo>
                    <a:pt x="135832" y="109873"/>
                  </a:lnTo>
                  <a:lnTo>
                    <a:pt x="135832" y="110477"/>
                  </a:lnTo>
                  <a:lnTo>
                    <a:pt x="135832" y="111080"/>
                  </a:lnTo>
                  <a:lnTo>
                    <a:pt x="135228" y="111080"/>
                  </a:lnTo>
                  <a:lnTo>
                    <a:pt x="135228" y="109873"/>
                  </a:lnTo>
                  <a:lnTo>
                    <a:pt x="135228" y="109269"/>
                  </a:lnTo>
                  <a:lnTo>
                    <a:pt x="135832" y="109269"/>
                  </a:lnTo>
                  <a:lnTo>
                    <a:pt x="135832" y="108665"/>
                  </a:lnTo>
                  <a:lnTo>
                    <a:pt x="135832" y="108062"/>
                  </a:lnTo>
                  <a:lnTo>
                    <a:pt x="135832" y="107458"/>
                  </a:lnTo>
                  <a:lnTo>
                    <a:pt x="135832" y="106854"/>
                  </a:lnTo>
                  <a:lnTo>
                    <a:pt x="136436" y="106854"/>
                  </a:lnTo>
                  <a:lnTo>
                    <a:pt x="136436" y="106251"/>
                  </a:lnTo>
                  <a:lnTo>
                    <a:pt x="136436" y="105647"/>
                  </a:lnTo>
                  <a:lnTo>
                    <a:pt x="136436" y="105043"/>
                  </a:lnTo>
                  <a:lnTo>
                    <a:pt x="137039" y="105043"/>
                  </a:lnTo>
                  <a:lnTo>
                    <a:pt x="137039" y="104440"/>
                  </a:lnTo>
                  <a:lnTo>
                    <a:pt x="137039" y="103836"/>
                  </a:lnTo>
                  <a:lnTo>
                    <a:pt x="137039" y="103232"/>
                  </a:lnTo>
                  <a:lnTo>
                    <a:pt x="137643" y="103232"/>
                  </a:lnTo>
                  <a:lnTo>
                    <a:pt x="137643" y="102629"/>
                  </a:lnTo>
                  <a:lnTo>
                    <a:pt x="137643" y="102025"/>
                  </a:lnTo>
                  <a:lnTo>
                    <a:pt x="138247" y="102025"/>
                  </a:lnTo>
                  <a:lnTo>
                    <a:pt x="138247" y="101421"/>
                  </a:lnTo>
                  <a:lnTo>
                    <a:pt x="137643" y="101421"/>
                  </a:lnTo>
                  <a:lnTo>
                    <a:pt x="138247" y="101421"/>
                  </a:lnTo>
                  <a:lnTo>
                    <a:pt x="138247" y="100818"/>
                  </a:lnTo>
                  <a:lnTo>
                    <a:pt x="138247" y="100214"/>
                  </a:lnTo>
                  <a:lnTo>
                    <a:pt x="138247" y="99610"/>
                  </a:lnTo>
                  <a:lnTo>
                    <a:pt x="138850" y="99610"/>
                  </a:lnTo>
                  <a:lnTo>
                    <a:pt x="138850" y="99006"/>
                  </a:lnTo>
                  <a:lnTo>
                    <a:pt x="138850" y="98403"/>
                  </a:lnTo>
                  <a:lnTo>
                    <a:pt x="138850" y="97799"/>
                  </a:lnTo>
                  <a:lnTo>
                    <a:pt x="139454" y="97799"/>
                  </a:lnTo>
                  <a:lnTo>
                    <a:pt x="139454" y="97195"/>
                  </a:lnTo>
                  <a:lnTo>
                    <a:pt x="139454" y="96592"/>
                  </a:lnTo>
                  <a:lnTo>
                    <a:pt x="139454" y="95988"/>
                  </a:lnTo>
                  <a:lnTo>
                    <a:pt x="140058" y="95988"/>
                  </a:lnTo>
                  <a:lnTo>
                    <a:pt x="140058" y="95384"/>
                  </a:lnTo>
                  <a:lnTo>
                    <a:pt x="140058" y="94781"/>
                  </a:lnTo>
                  <a:lnTo>
                    <a:pt x="140661" y="94781"/>
                  </a:lnTo>
                  <a:lnTo>
                    <a:pt x="140661" y="94177"/>
                  </a:lnTo>
                  <a:lnTo>
                    <a:pt x="141265" y="94177"/>
                  </a:lnTo>
                  <a:close/>
                  <a:moveTo>
                    <a:pt x="184731" y="44070"/>
                  </a:moveTo>
                  <a:lnTo>
                    <a:pt x="185335" y="44070"/>
                  </a:lnTo>
                  <a:lnTo>
                    <a:pt x="185335" y="44674"/>
                  </a:lnTo>
                  <a:lnTo>
                    <a:pt x="185939" y="44674"/>
                  </a:lnTo>
                  <a:lnTo>
                    <a:pt x="185939" y="45277"/>
                  </a:lnTo>
                  <a:lnTo>
                    <a:pt x="185939" y="45881"/>
                  </a:lnTo>
                  <a:lnTo>
                    <a:pt x="186542" y="45881"/>
                  </a:lnTo>
                  <a:lnTo>
                    <a:pt x="186542" y="46485"/>
                  </a:lnTo>
                  <a:lnTo>
                    <a:pt x="186542" y="47088"/>
                  </a:lnTo>
                  <a:lnTo>
                    <a:pt x="186542" y="47692"/>
                  </a:lnTo>
                  <a:lnTo>
                    <a:pt x="186542" y="48296"/>
                  </a:lnTo>
                  <a:lnTo>
                    <a:pt x="186542" y="48899"/>
                  </a:lnTo>
                  <a:lnTo>
                    <a:pt x="187146" y="48899"/>
                  </a:lnTo>
                  <a:lnTo>
                    <a:pt x="187146" y="49503"/>
                  </a:lnTo>
                  <a:lnTo>
                    <a:pt x="187146" y="50107"/>
                  </a:lnTo>
                  <a:lnTo>
                    <a:pt x="186542" y="50107"/>
                  </a:lnTo>
                  <a:lnTo>
                    <a:pt x="185939" y="50107"/>
                  </a:lnTo>
                  <a:lnTo>
                    <a:pt x="185939" y="49503"/>
                  </a:lnTo>
                  <a:lnTo>
                    <a:pt x="185939" y="48899"/>
                  </a:lnTo>
                  <a:lnTo>
                    <a:pt x="185939" y="48296"/>
                  </a:lnTo>
                  <a:lnTo>
                    <a:pt x="185335" y="48296"/>
                  </a:lnTo>
                  <a:lnTo>
                    <a:pt x="185335" y="47692"/>
                  </a:lnTo>
                  <a:lnTo>
                    <a:pt x="185335" y="47088"/>
                  </a:lnTo>
                  <a:lnTo>
                    <a:pt x="185335" y="46485"/>
                  </a:lnTo>
                  <a:lnTo>
                    <a:pt x="185335" y="45881"/>
                  </a:lnTo>
                  <a:lnTo>
                    <a:pt x="185335" y="45277"/>
                  </a:lnTo>
                  <a:lnTo>
                    <a:pt x="184731" y="45277"/>
                  </a:lnTo>
                  <a:lnTo>
                    <a:pt x="184128" y="45277"/>
                  </a:lnTo>
                  <a:lnTo>
                    <a:pt x="184128" y="44674"/>
                  </a:lnTo>
                  <a:lnTo>
                    <a:pt x="184128" y="44070"/>
                  </a:lnTo>
                  <a:lnTo>
                    <a:pt x="184731" y="44070"/>
                  </a:lnTo>
                  <a:close/>
                  <a:moveTo>
                    <a:pt x="16904" y="22337"/>
                  </a:moveTo>
                  <a:lnTo>
                    <a:pt x="17507" y="22337"/>
                  </a:lnTo>
                  <a:lnTo>
                    <a:pt x="17507" y="22940"/>
                  </a:lnTo>
                  <a:lnTo>
                    <a:pt x="17507" y="23544"/>
                  </a:lnTo>
                  <a:lnTo>
                    <a:pt x="16904" y="23544"/>
                  </a:lnTo>
                  <a:lnTo>
                    <a:pt x="16904" y="22940"/>
                  </a:lnTo>
                  <a:lnTo>
                    <a:pt x="16300" y="22940"/>
                  </a:lnTo>
                  <a:lnTo>
                    <a:pt x="16300" y="22337"/>
                  </a:lnTo>
                  <a:lnTo>
                    <a:pt x="16904" y="22337"/>
                  </a:lnTo>
                  <a:close/>
                  <a:moveTo>
                    <a:pt x="125569" y="0"/>
                  </a:moveTo>
                  <a:lnTo>
                    <a:pt x="125569" y="604"/>
                  </a:lnTo>
                  <a:lnTo>
                    <a:pt x="126173" y="604"/>
                  </a:lnTo>
                  <a:lnTo>
                    <a:pt x="126173" y="1207"/>
                  </a:lnTo>
                  <a:lnTo>
                    <a:pt x="126173" y="1811"/>
                  </a:lnTo>
                  <a:lnTo>
                    <a:pt x="126173" y="2415"/>
                  </a:lnTo>
                  <a:lnTo>
                    <a:pt x="126173" y="3018"/>
                  </a:lnTo>
                  <a:lnTo>
                    <a:pt x="126173" y="3622"/>
                  </a:lnTo>
                  <a:lnTo>
                    <a:pt x="125569" y="3622"/>
                  </a:lnTo>
                  <a:lnTo>
                    <a:pt x="125569" y="4226"/>
                  </a:lnTo>
                  <a:lnTo>
                    <a:pt x="124965" y="4226"/>
                  </a:lnTo>
                  <a:lnTo>
                    <a:pt x="124965" y="4830"/>
                  </a:lnTo>
                  <a:lnTo>
                    <a:pt x="124965" y="5433"/>
                  </a:lnTo>
                  <a:lnTo>
                    <a:pt x="124362" y="5433"/>
                  </a:lnTo>
                  <a:lnTo>
                    <a:pt x="123758" y="5433"/>
                  </a:lnTo>
                  <a:lnTo>
                    <a:pt x="123758" y="4830"/>
                  </a:lnTo>
                  <a:lnTo>
                    <a:pt x="124362" y="4830"/>
                  </a:lnTo>
                  <a:lnTo>
                    <a:pt x="124362" y="4226"/>
                  </a:lnTo>
                  <a:lnTo>
                    <a:pt x="124362" y="3622"/>
                  </a:lnTo>
                  <a:lnTo>
                    <a:pt x="124362" y="3018"/>
                  </a:lnTo>
                  <a:lnTo>
                    <a:pt x="124965" y="3018"/>
                  </a:lnTo>
                  <a:lnTo>
                    <a:pt x="124965" y="2415"/>
                  </a:lnTo>
                  <a:lnTo>
                    <a:pt x="124965" y="1811"/>
                  </a:lnTo>
                  <a:lnTo>
                    <a:pt x="125569" y="1811"/>
                  </a:lnTo>
                  <a:lnTo>
                    <a:pt x="125569" y="1207"/>
                  </a:lnTo>
                  <a:lnTo>
                    <a:pt x="125569" y="604"/>
                  </a:lnTo>
                  <a:lnTo>
                    <a:pt x="125569" y="0"/>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82" name="Freeform: Shape 5181">
              <a:extLst>
                <a:ext uri="{FF2B5EF4-FFF2-40B4-BE49-F238E27FC236}">
                  <a16:creationId xmlns:a16="http://schemas.microsoft.com/office/drawing/2014/main" id="{D2405222-0DC5-9667-5D06-10862C287DF5}"/>
                </a:ext>
              </a:extLst>
            </p:cNvPr>
            <p:cNvSpPr/>
            <p:nvPr/>
          </p:nvSpPr>
          <p:spPr>
            <a:xfrm>
              <a:off x="6586962" y="496842"/>
              <a:ext cx="697874" cy="712965"/>
            </a:xfrm>
            <a:custGeom>
              <a:avLst/>
              <a:gdLst>
                <a:gd name="connsiteX0" fmla="*/ 149717 w 697874"/>
                <a:gd name="connsiteY0" fmla="*/ 8452 h 712966"/>
                <a:gd name="connsiteX1" fmla="*/ 150924 w 697874"/>
                <a:gd name="connsiteY1" fmla="*/ 7848 h 712966"/>
                <a:gd name="connsiteX2" fmla="*/ 166017 w 697874"/>
                <a:gd name="connsiteY2" fmla="*/ 3622 h 712966"/>
                <a:gd name="connsiteX3" fmla="*/ 170846 w 697874"/>
                <a:gd name="connsiteY3" fmla="*/ 3018 h 712966"/>
                <a:gd name="connsiteX4" fmla="*/ 179902 w 697874"/>
                <a:gd name="connsiteY4" fmla="*/ 4226 h 712966"/>
                <a:gd name="connsiteX5" fmla="*/ 185335 w 697874"/>
                <a:gd name="connsiteY5" fmla="*/ 3622 h 712966"/>
                <a:gd name="connsiteX6" fmla="*/ 197409 w 697874"/>
                <a:gd name="connsiteY6" fmla="*/ 5433 h 712966"/>
                <a:gd name="connsiteX7" fmla="*/ 206465 w 697874"/>
                <a:gd name="connsiteY7" fmla="*/ 9659 h 712966"/>
                <a:gd name="connsiteX8" fmla="*/ 211294 w 697874"/>
                <a:gd name="connsiteY8" fmla="*/ 9659 h 712966"/>
                <a:gd name="connsiteX9" fmla="*/ 213709 w 697874"/>
                <a:gd name="connsiteY9" fmla="*/ 12678 h 712966"/>
                <a:gd name="connsiteX10" fmla="*/ 216727 w 697874"/>
                <a:gd name="connsiteY10" fmla="*/ 18111 h 712966"/>
                <a:gd name="connsiteX11" fmla="*/ 219142 w 697874"/>
                <a:gd name="connsiteY11" fmla="*/ 18715 h 712966"/>
                <a:gd name="connsiteX12" fmla="*/ 225179 w 697874"/>
                <a:gd name="connsiteY12" fmla="*/ 19318 h 712966"/>
                <a:gd name="connsiteX13" fmla="*/ 234838 w 697874"/>
                <a:gd name="connsiteY13" fmla="*/ 10867 h 712966"/>
                <a:gd name="connsiteX14" fmla="*/ 243894 w 697874"/>
                <a:gd name="connsiteY14" fmla="*/ 7244 h 712966"/>
                <a:gd name="connsiteX15" fmla="*/ 248723 w 697874"/>
                <a:gd name="connsiteY15" fmla="*/ 4226 h 712966"/>
                <a:gd name="connsiteX16" fmla="*/ 251742 w 697874"/>
                <a:gd name="connsiteY16" fmla="*/ 3622 h 712966"/>
                <a:gd name="connsiteX17" fmla="*/ 252949 w 697874"/>
                <a:gd name="connsiteY17" fmla="*/ 2415 h 712966"/>
                <a:gd name="connsiteX18" fmla="*/ 255968 w 697874"/>
                <a:gd name="connsiteY18" fmla="*/ 0 h 712966"/>
                <a:gd name="connsiteX19" fmla="*/ 258382 w 697874"/>
                <a:gd name="connsiteY19" fmla="*/ 3622 h 712966"/>
                <a:gd name="connsiteX20" fmla="*/ 269249 w 697874"/>
                <a:gd name="connsiteY20" fmla="*/ 14489 h 712966"/>
                <a:gd name="connsiteX21" fmla="*/ 275890 w 697874"/>
                <a:gd name="connsiteY21" fmla="*/ 16300 h 712966"/>
                <a:gd name="connsiteX22" fmla="*/ 284341 w 697874"/>
                <a:gd name="connsiteY22" fmla="*/ 23544 h 712966"/>
                <a:gd name="connsiteX23" fmla="*/ 292793 w 697874"/>
                <a:gd name="connsiteY23" fmla="*/ 27166 h 712966"/>
                <a:gd name="connsiteX24" fmla="*/ 290378 w 697874"/>
                <a:gd name="connsiteY24" fmla="*/ 32600 h 712966"/>
                <a:gd name="connsiteX25" fmla="*/ 287964 w 697874"/>
                <a:gd name="connsiteY25" fmla="*/ 38637 h 712966"/>
                <a:gd name="connsiteX26" fmla="*/ 287360 w 697874"/>
                <a:gd name="connsiteY26" fmla="*/ 48899 h 712966"/>
                <a:gd name="connsiteX27" fmla="*/ 287964 w 697874"/>
                <a:gd name="connsiteY27" fmla="*/ 51314 h 712966"/>
                <a:gd name="connsiteX28" fmla="*/ 286756 w 697874"/>
                <a:gd name="connsiteY28" fmla="*/ 54936 h 712966"/>
                <a:gd name="connsiteX29" fmla="*/ 287964 w 697874"/>
                <a:gd name="connsiteY29" fmla="*/ 60973 h 712966"/>
                <a:gd name="connsiteX30" fmla="*/ 291586 w 697874"/>
                <a:gd name="connsiteY30" fmla="*/ 54333 h 712966"/>
                <a:gd name="connsiteX31" fmla="*/ 294001 w 697874"/>
                <a:gd name="connsiteY31" fmla="*/ 55540 h 712966"/>
                <a:gd name="connsiteX32" fmla="*/ 297623 w 697874"/>
                <a:gd name="connsiteY32" fmla="*/ 55540 h 712966"/>
                <a:gd name="connsiteX33" fmla="*/ 301245 w 697874"/>
                <a:gd name="connsiteY33" fmla="*/ 57351 h 712966"/>
                <a:gd name="connsiteX34" fmla="*/ 304263 w 697874"/>
                <a:gd name="connsiteY34" fmla="*/ 60973 h 712966"/>
                <a:gd name="connsiteX35" fmla="*/ 306678 w 697874"/>
                <a:gd name="connsiteY35" fmla="*/ 65199 h 712966"/>
                <a:gd name="connsiteX36" fmla="*/ 312715 w 697874"/>
                <a:gd name="connsiteY36" fmla="*/ 67614 h 712966"/>
                <a:gd name="connsiteX37" fmla="*/ 318149 w 697874"/>
                <a:gd name="connsiteY37" fmla="*/ 70029 h 712966"/>
                <a:gd name="connsiteX38" fmla="*/ 319356 w 697874"/>
                <a:gd name="connsiteY38" fmla="*/ 70029 h 712966"/>
                <a:gd name="connsiteX39" fmla="*/ 322374 w 697874"/>
                <a:gd name="connsiteY39" fmla="*/ 70029 h 712966"/>
                <a:gd name="connsiteX40" fmla="*/ 327808 w 697874"/>
                <a:gd name="connsiteY40" fmla="*/ 71840 h 712966"/>
                <a:gd name="connsiteX41" fmla="*/ 332033 w 697874"/>
                <a:gd name="connsiteY41" fmla="*/ 73651 h 712966"/>
                <a:gd name="connsiteX42" fmla="*/ 335052 w 697874"/>
                <a:gd name="connsiteY42" fmla="*/ 75462 h 712966"/>
                <a:gd name="connsiteX43" fmla="*/ 338674 w 697874"/>
                <a:gd name="connsiteY43" fmla="*/ 77877 h 712966"/>
                <a:gd name="connsiteX44" fmla="*/ 341693 w 697874"/>
                <a:gd name="connsiteY44" fmla="*/ 80292 h 712966"/>
                <a:gd name="connsiteX45" fmla="*/ 342900 w 697874"/>
                <a:gd name="connsiteY45" fmla="*/ 81499 h 712966"/>
                <a:gd name="connsiteX46" fmla="*/ 342296 w 697874"/>
                <a:gd name="connsiteY46" fmla="*/ 83310 h 712966"/>
                <a:gd name="connsiteX47" fmla="*/ 344107 w 697874"/>
                <a:gd name="connsiteY47" fmla="*/ 82706 h 712966"/>
                <a:gd name="connsiteX48" fmla="*/ 345315 w 697874"/>
                <a:gd name="connsiteY48" fmla="*/ 82103 h 712966"/>
                <a:gd name="connsiteX49" fmla="*/ 345315 w 697874"/>
                <a:gd name="connsiteY49" fmla="*/ 80895 h 712966"/>
                <a:gd name="connsiteX50" fmla="*/ 344711 w 697874"/>
                <a:gd name="connsiteY50" fmla="*/ 79084 h 712966"/>
                <a:gd name="connsiteX51" fmla="*/ 345315 w 697874"/>
                <a:gd name="connsiteY51" fmla="*/ 78481 h 712966"/>
                <a:gd name="connsiteX52" fmla="*/ 344711 w 697874"/>
                <a:gd name="connsiteY52" fmla="*/ 76066 h 712966"/>
                <a:gd name="connsiteX53" fmla="*/ 345315 w 697874"/>
                <a:gd name="connsiteY53" fmla="*/ 74858 h 712966"/>
                <a:gd name="connsiteX54" fmla="*/ 344711 w 697874"/>
                <a:gd name="connsiteY54" fmla="*/ 73651 h 712966"/>
                <a:gd name="connsiteX55" fmla="*/ 344711 w 697874"/>
                <a:gd name="connsiteY55" fmla="*/ 72444 h 712966"/>
                <a:gd name="connsiteX56" fmla="*/ 345315 w 697874"/>
                <a:gd name="connsiteY56" fmla="*/ 72444 h 712966"/>
                <a:gd name="connsiteX57" fmla="*/ 345315 w 697874"/>
                <a:gd name="connsiteY57" fmla="*/ 71236 h 712966"/>
                <a:gd name="connsiteX58" fmla="*/ 345919 w 697874"/>
                <a:gd name="connsiteY58" fmla="*/ 70633 h 712966"/>
                <a:gd name="connsiteX59" fmla="*/ 346522 w 697874"/>
                <a:gd name="connsiteY59" fmla="*/ 70029 h 712966"/>
                <a:gd name="connsiteX60" fmla="*/ 347126 w 697874"/>
                <a:gd name="connsiteY60" fmla="*/ 69425 h 712966"/>
                <a:gd name="connsiteX61" fmla="*/ 347126 w 697874"/>
                <a:gd name="connsiteY61" fmla="*/ 68218 h 712966"/>
                <a:gd name="connsiteX62" fmla="*/ 347730 w 697874"/>
                <a:gd name="connsiteY62" fmla="*/ 67614 h 712966"/>
                <a:gd name="connsiteX63" fmla="*/ 347126 w 697874"/>
                <a:gd name="connsiteY63" fmla="*/ 67010 h 712966"/>
                <a:gd name="connsiteX64" fmla="*/ 345919 w 697874"/>
                <a:gd name="connsiteY64" fmla="*/ 67010 h 712966"/>
                <a:gd name="connsiteX65" fmla="*/ 344711 w 697874"/>
                <a:gd name="connsiteY65" fmla="*/ 65199 h 712966"/>
                <a:gd name="connsiteX66" fmla="*/ 347126 w 697874"/>
                <a:gd name="connsiteY66" fmla="*/ 64596 h 712966"/>
                <a:gd name="connsiteX67" fmla="*/ 348937 w 697874"/>
                <a:gd name="connsiteY67" fmla="*/ 63388 h 712966"/>
                <a:gd name="connsiteX68" fmla="*/ 351956 w 697874"/>
                <a:gd name="connsiteY68" fmla="*/ 63992 h 712966"/>
                <a:gd name="connsiteX69" fmla="*/ 352559 w 697874"/>
                <a:gd name="connsiteY69" fmla="*/ 67010 h 712966"/>
                <a:gd name="connsiteX70" fmla="*/ 354370 w 697874"/>
                <a:gd name="connsiteY70" fmla="*/ 67614 h 712966"/>
                <a:gd name="connsiteX71" fmla="*/ 354974 w 697874"/>
                <a:gd name="connsiteY71" fmla="*/ 68821 h 712966"/>
                <a:gd name="connsiteX72" fmla="*/ 354974 w 697874"/>
                <a:gd name="connsiteY72" fmla="*/ 70029 h 712966"/>
                <a:gd name="connsiteX73" fmla="*/ 355578 w 697874"/>
                <a:gd name="connsiteY73" fmla="*/ 70029 h 712966"/>
                <a:gd name="connsiteX74" fmla="*/ 357992 w 697874"/>
                <a:gd name="connsiteY74" fmla="*/ 71236 h 712966"/>
                <a:gd name="connsiteX75" fmla="*/ 359200 w 697874"/>
                <a:gd name="connsiteY75" fmla="*/ 71840 h 712966"/>
                <a:gd name="connsiteX76" fmla="*/ 360407 w 697874"/>
                <a:gd name="connsiteY76" fmla="*/ 73047 h 712966"/>
                <a:gd name="connsiteX77" fmla="*/ 359804 w 697874"/>
                <a:gd name="connsiteY77" fmla="*/ 74858 h 712966"/>
                <a:gd name="connsiteX78" fmla="*/ 361011 w 697874"/>
                <a:gd name="connsiteY78" fmla="*/ 77273 h 712966"/>
                <a:gd name="connsiteX79" fmla="*/ 360407 w 697874"/>
                <a:gd name="connsiteY79" fmla="*/ 77877 h 712966"/>
                <a:gd name="connsiteX80" fmla="*/ 360407 w 697874"/>
                <a:gd name="connsiteY80" fmla="*/ 80292 h 712966"/>
                <a:gd name="connsiteX81" fmla="*/ 361615 w 697874"/>
                <a:gd name="connsiteY81" fmla="*/ 80895 h 712966"/>
                <a:gd name="connsiteX82" fmla="*/ 362822 w 697874"/>
                <a:gd name="connsiteY82" fmla="*/ 80292 h 712966"/>
                <a:gd name="connsiteX83" fmla="*/ 364633 w 697874"/>
                <a:gd name="connsiteY83" fmla="*/ 80895 h 712966"/>
                <a:gd name="connsiteX84" fmla="*/ 367048 w 697874"/>
                <a:gd name="connsiteY84" fmla="*/ 80292 h 712966"/>
                <a:gd name="connsiteX85" fmla="*/ 367048 w 697874"/>
                <a:gd name="connsiteY85" fmla="*/ 80895 h 712966"/>
                <a:gd name="connsiteX86" fmla="*/ 368859 w 697874"/>
                <a:gd name="connsiteY86" fmla="*/ 82103 h 712966"/>
                <a:gd name="connsiteX87" fmla="*/ 371274 w 697874"/>
                <a:gd name="connsiteY87" fmla="*/ 83914 h 712966"/>
                <a:gd name="connsiteX88" fmla="*/ 371274 w 697874"/>
                <a:gd name="connsiteY88" fmla="*/ 84518 h 712966"/>
                <a:gd name="connsiteX89" fmla="*/ 373085 w 697874"/>
                <a:gd name="connsiteY89" fmla="*/ 84518 h 712966"/>
                <a:gd name="connsiteX90" fmla="*/ 374292 w 697874"/>
                <a:gd name="connsiteY90" fmla="*/ 85725 h 712966"/>
                <a:gd name="connsiteX91" fmla="*/ 376707 w 697874"/>
                <a:gd name="connsiteY91" fmla="*/ 86329 h 712966"/>
                <a:gd name="connsiteX92" fmla="*/ 376707 w 697874"/>
                <a:gd name="connsiteY92" fmla="*/ 87536 h 712966"/>
                <a:gd name="connsiteX93" fmla="*/ 377914 w 697874"/>
                <a:gd name="connsiteY93" fmla="*/ 88140 h 712966"/>
                <a:gd name="connsiteX94" fmla="*/ 378518 w 697874"/>
                <a:gd name="connsiteY94" fmla="*/ 88743 h 712966"/>
                <a:gd name="connsiteX95" fmla="*/ 379122 w 697874"/>
                <a:gd name="connsiteY95" fmla="*/ 88743 h 712966"/>
                <a:gd name="connsiteX96" fmla="*/ 379726 w 697874"/>
                <a:gd name="connsiteY96" fmla="*/ 89951 h 712966"/>
                <a:gd name="connsiteX97" fmla="*/ 380933 w 697874"/>
                <a:gd name="connsiteY97" fmla="*/ 91762 h 712966"/>
                <a:gd name="connsiteX98" fmla="*/ 381537 w 697874"/>
                <a:gd name="connsiteY98" fmla="*/ 92366 h 712966"/>
                <a:gd name="connsiteX99" fmla="*/ 381537 w 697874"/>
                <a:gd name="connsiteY99" fmla="*/ 93573 h 712966"/>
                <a:gd name="connsiteX100" fmla="*/ 380933 w 697874"/>
                <a:gd name="connsiteY100" fmla="*/ 94177 h 712966"/>
                <a:gd name="connsiteX101" fmla="*/ 381537 w 697874"/>
                <a:gd name="connsiteY101" fmla="*/ 96592 h 712966"/>
                <a:gd name="connsiteX102" fmla="*/ 382140 w 697874"/>
                <a:gd name="connsiteY102" fmla="*/ 97799 h 712966"/>
                <a:gd name="connsiteX103" fmla="*/ 382140 w 697874"/>
                <a:gd name="connsiteY103" fmla="*/ 99610 h 712966"/>
                <a:gd name="connsiteX104" fmla="*/ 382140 w 697874"/>
                <a:gd name="connsiteY104" fmla="*/ 102025 h 712966"/>
                <a:gd name="connsiteX105" fmla="*/ 383348 w 697874"/>
                <a:gd name="connsiteY105" fmla="*/ 104440 h 712966"/>
                <a:gd name="connsiteX106" fmla="*/ 384555 w 697874"/>
                <a:gd name="connsiteY106" fmla="*/ 107458 h 712966"/>
                <a:gd name="connsiteX107" fmla="*/ 384555 w 697874"/>
                <a:gd name="connsiteY107" fmla="*/ 108665 h 712966"/>
                <a:gd name="connsiteX108" fmla="*/ 384555 w 697874"/>
                <a:gd name="connsiteY108" fmla="*/ 109269 h 712966"/>
                <a:gd name="connsiteX109" fmla="*/ 383951 w 697874"/>
                <a:gd name="connsiteY109" fmla="*/ 109873 h 712966"/>
                <a:gd name="connsiteX110" fmla="*/ 383348 w 697874"/>
                <a:gd name="connsiteY110" fmla="*/ 111080 h 712966"/>
                <a:gd name="connsiteX111" fmla="*/ 383951 w 697874"/>
                <a:gd name="connsiteY111" fmla="*/ 112288 h 712966"/>
                <a:gd name="connsiteX112" fmla="*/ 382140 w 697874"/>
                <a:gd name="connsiteY112" fmla="*/ 114099 h 712966"/>
                <a:gd name="connsiteX113" fmla="*/ 382744 w 697874"/>
                <a:gd name="connsiteY113" fmla="*/ 114702 h 712966"/>
                <a:gd name="connsiteX114" fmla="*/ 382744 w 697874"/>
                <a:gd name="connsiteY114" fmla="*/ 115910 h 712966"/>
                <a:gd name="connsiteX115" fmla="*/ 383348 w 697874"/>
                <a:gd name="connsiteY115" fmla="*/ 117117 h 712966"/>
                <a:gd name="connsiteX116" fmla="*/ 383348 w 697874"/>
                <a:gd name="connsiteY116" fmla="*/ 117721 h 712966"/>
                <a:gd name="connsiteX117" fmla="*/ 380329 w 697874"/>
                <a:gd name="connsiteY117" fmla="*/ 118928 h 712966"/>
                <a:gd name="connsiteX118" fmla="*/ 379726 w 697874"/>
                <a:gd name="connsiteY118" fmla="*/ 120136 h 712966"/>
                <a:gd name="connsiteX119" fmla="*/ 377914 w 697874"/>
                <a:gd name="connsiteY119" fmla="*/ 121343 h 712966"/>
                <a:gd name="connsiteX120" fmla="*/ 377914 w 697874"/>
                <a:gd name="connsiteY120" fmla="*/ 121947 h 712966"/>
                <a:gd name="connsiteX121" fmla="*/ 377311 w 697874"/>
                <a:gd name="connsiteY121" fmla="*/ 123154 h 712966"/>
                <a:gd name="connsiteX122" fmla="*/ 377311 w 697874"/>
                <a:gd name="connsiteY122" fmla="*/ 124362 h 712966"/>
                <a:gd name="connsiteX123" fmla="*/ 373085 w 697874"/>
                <a:gd name="connsiteY123" fmla="*/ 128587 h 712966"/>
                <a:gd name="connsiteX124" fmla="*/ 373689 w 697874"/>
                <a:gd name="connsiteY124" fmla="*/ 129795 h 712966"/>
                <a:gd name="connsiteX125" fmla="*/ 373689 w 697874"/>
                <a:gd name="connsiteY125" fmla="*/ 127984 h 712966"/>
                <a:gd name="connsiteX126" fmla="*/ 374292 w 697874"/>
                <a:gd name="connsiteY126" fmla="*/ 127984 h 712966"/>
                <a:gd name="connsiteX127" fmla="*/ 374896 w 697874"/>
                <a:gd name="connsiteY127" fmla="*/ 128587 h 712966"/>
                <a:gd name="connsiteX128" fmla="*/ 375500 w 697874"/>
                <a:gd name="connsiteY128" fmla="*/ 128587 h 712966"/>
                <a:gd name="connsiteX129" fmla="*/ 377311 w 697874"/>
                <a:gd name="connsiteY129" fmla="*/ 129191 h 712966"/>
                <a:gd name="connsiteX130" fmla="*/ 379122 w 697874"/>
                <a:gd name="connsiteY130" fmla="*/ 129191 h 712966"/>
                <a:gd name="connsiteX131" fmla="*/ 383348 w 697874"/>
                <a:gd name="connsiteY131" fmla="*/ 130399 h 712966"/>
                <a:gd name="connsiteX132" fmla="*/ 383951 w 697874"/>
                <a:gd name="connsiteY132" fmla="*/ 129795 h 712966"/>
                <a:gd name="connsiteX133" fmla="*/ 384555 w 697874"/>
                <a:gd name="connsiteY133" fmla="*/ 129795 h 712966"/>
                <a:gd name="connsiteX134" fmla="*/ 385159 w 697874"/>
                <a:gd name="connsiteY134" fmla="*/ 129795 h 712966"/>
                <a:gd name="connsiteX135" fmla="*/ 385763 w 697874"/>
                <a:gd name="connsiteY135" fmla="*/ 130399 h 712966"/>
                <a:gd name="connsiteX136" fmla="*/ 385763 w 697874"/>
                <a:gd name="connsiteY136" fmla="*/ 131002 h 712966"/>
                <a:gd name="connsiteX137" fmla="*/ 386366 w 697874"/>
                <a:gd name="connsiteY137" fmla="*/ 131606 h 712966"/>
                <a:gd name="connsiteX138" fmla="*/ 386366 w 697874"/>
                <a:gd name="connsiteY138" fmla="*/ 132813 h 712966"/>
                <a:gd name="connsiteX139" fmla="*/ 385763 w 697874"/>
                <a:gd name="connsiteY139" fmla="*/ 133417 h 712966"/>
                <a:gd name="connsiteX140" fmla="*/ 385763 w 697874"/>
                <a:gd name="connsiteY140" fmla="*/ 134021 h 712966"/>
                <a:gd name="connsiteX141" fmla="*/ 385763 w 697874"/>
                <a:gd name="connsiteY141" fmla="*/ 134624 h 712966"/>
                <a:gd name="connsiteX142" fmla="*/ 384555 w 697874"/>
                <a:gd name="connsiteY142" fmla="*/ 135228 h 712966"/>
                <a:gd name="connsiteX143" fmla="*/ 383951 w 697874"/>
                <a:gd name="connsiteY143" fmla="*/ 135228 h 712966"/>
                <a:gd name="connsiteX144" fmla="*/ 383348 w 697874"/>
                <a:gd name="connsiteY144" fmla="*/ 134624 h 712966"/>
                <a:gd name="connsiteX145" fmla="*/ 382744 w 697874"/>
                <a:gd name="connsiteY145" fmla="*/ 135228 h 712966"/>
                <a:gd name="connsiteX146" fmla="*/ 382744 w 697874"/>
                <a:gd name="connsiteY146" fmla="*/ 136436 h 712966"/>
                <a:gd name="connsiteX147" fmla="*/ 381537 w 697874"/>
                <a:gd name="connsiteY147" fmla="*/ 138850 h 712966"/>
                <a:gd name="connsiteX148" fmla="*/ 382140 w 697874"/>
                <a:gd name="connsiteY148" fmla="*/ 139454 h 712966"/>
                <a:gd name="connsiteX149" fmla="*/ 383348 w 697874"/>
                <a:gd name="connsiteY149" fmla="*/ 140058 h 712966"/>
                <a:gd name="connsiteX150" fmla="*/ 384555 w 697874"/>
                <a:gd name="connsiteY150" fmla="*/ 139454 h 712966"/>
                <a:gd name="connsiteX151" fmla="*/ 385159 w 697874"/>
                <a:gd name="connsiteY151" fmla="*/ 138850 h 712966"/>
                <a:gd name="connsiteX152" fmla="*/ 385763 w 697874"/>
                <a:gd name="connsiteY152" fmla="*/ 140058 h 712966"/>
                <a:gd name="connsiteX153" fmla="*/ 386366 w 697874"/>
                <a:gd name="connsiteY153" fmla="*/ 140058 h 712966"/>
                <a:gd name="connsiteX154" fmla="*/ 388177 w 697874"/>
                <a:gd name="connsiteY154" fmla="*/ 140661 h 712966"/>
                <a:gd name="connsiteX155" fmla="*/ 389385 w 697874"/>
                <a:gd name="connsiteY155" fmla="*/ 140661 h 712966"/>
                <a:gd name="connsiteX156" fmla="*/ 390592 w 697874"/>
                <a:gd name="connsiteY156" fmla="*/ 141869 h 712966"/>
                <a:gd name="connsiteX157" fmla="*/ 391196 w 697874"/>
                <a:gd name="connsiteY157" fmla="*/ 142473 h 712966"/>
                <a:gd name="connsiteX158" fmla="*/ 391800 w 697874"/>
                <a:gd name="connsiteY158" fmla="*/ 142473 h 712966"/>
                <a:gd name="connsiteX159" fmla="*/ 392403 w 697874"/>
                <a:gd name="connsiteY159" fmla="*/ 143076 h 712966"/>
                <a:gd name="connsiteX160" fmla="*/ 393611 w 697874"/>
                <a:gd name="connsiteY160" fmla="*/ 144887 h 712966"/>
                <a:gd name="connsiteX161" fmla="*/ 394214 w 697874"/>
                <a:gd name="connsiteY161" fmla="*/ 144887 h 712966"/>
                <a:gd name="connsiteX162" fmla="*/ 394818 w 697874"/>
                <a:gd name="connsiteY162" fmla="*/ 145491 h 712966"/>
                <a:gd name="connsiteX163" fmla="*/ 395422 w 697874"/>
                <a:gd name="connsiteY163" fmla="*/ 146698 h 712966"/>
                <a:gd name="connsiteX164" fmla="*/ 396629 w 697874"/>
                <a:gd name="connsiteY164" fmla="*/ 148510 h 712966"/>
                <a:gd name="connsiteX165" fmla="*/ 398440 w 697874"/>
                <a:gd name="connsiteY165" fmla="*/ 147302 h 712966"/>
                <a:gd name="connsiteX166" fmla="*/ 399044 w 697874"/>
                <a:gd name="connsiteY166" fmla="*/ 147906 h 712966"/>
                <a:gd name="connsiteX167" fmla="*/ 400855 w 697874"/>
                <a:gd name="connsiteY167" fmla="*/ 148510 h 712966"/>
                <a:gd name="connsiteX168" fmla="*/ 402062 w 697874"/>
                <a:gd name="connsiteY168" fmla="*/ 149113 h 712966"/>
                <a:gd name="connsiteX169" fmla="*/ 403270 w 697874"/>
                <a:gd name="connsiteY169" fmla="*/ 150924 h 712966"/>
                <a:gd name="connsiteX170" fmla="*/ 405081 w 697874"/>
                <a:gd name="connsiteY170" fmla="*/ 153943 h 712966"/>
                <a:gd name="connsiteX171" fmla="*/ 406288 w 697874"/>
                <a:gd name="connsiteY171" fmla="*/ 154546 h 712966"/>
                <a:gd name="connsiteX172" fmla="*/ 419570 w 697874"/>
                <a:gd name="connsiteY172" fmla="*/ 170243 h 712966"/>
                <a:gd name="connsiteX173" fmla="*/ 407496 w 697874"/>
                <a:gd name="connsiteY173" fmla="*/ 192579 h 712966"/>
                <a:gd name="connsiteX174" fmla="*/ 408703 w 697874"/>
                <a:gd name="connsiteY174" fmla="*/ 194390 h 712966"/>
                <a:gd name="connsiteX175" fmla="*/ 407496 w 697874"/>
                <a:gd name="connsiteY175" fmla="*/ 195598 h 712966"/>
                <a:gd name="connsiteX176" fmla="*/ 409910 w 697874"/>
                <a:gd name="connsiteY176" fmla="*/ 197409 h 712966"/>
                <a:gd name="connsiteX177" fmla="*/ 409307 w 697874"/>
                <a:gd name="connsiteY177" fmla="*/ 199220 h 712966"/>
                <a:gd name="connsiteX178" fmla="*/ 409910 w 697874"/>
                <a:gd name="connsiteY178" fmla="*/ 201031 h 712966"/>
                <a:gd name="connsiteX179" fmla="*/ 408703 w 697874"/>
                <a:gd name="connsiteY179" fmla="*/ 202239 h 712966"/>
                <a:gd name="connsiteX180" fmla="*/ 409910 w 697874"/>
                <a:gd name="connsiteY180" fmla="*/ 204653 h 712966"/>
                <a:gd name="connsiteX181" fmla="*/ 410514 w 697874"/>
                <a:gd name="connsiteY181" fmla="*/ 207068 h 712966"/>
                <a:gd name="connsiteX182" fmla="*/ 412325 w 697874"/>
                <a:gd name="connsiteY182" fmla="*/ 208879 h 712966"/>
                <a:gd name="connsiteX183" fmla="*/ 412325 w 697874"/>
                <a:gd name="connsiteY183" fmla="*/ 209483 h 712966"/>
                <a:gd name="connsiteX184" fmla="*/ 411118 w 697874"/>
                <a:gd name="connsiteY184" fmla="*/ 211898 h 712966"/>
                <a:gd name="connsiteX185" fmla="*/ 411118 w 697874"/>
                <a:gd name="connsiteY185" fmla="*/ 213709 h 712966"/>
                <a:gd name="connsiteX186" fmla="*/ 412325 w 697874"/>
                <a:gd name="connsiteY186" fmla="*/ 216727 h 712966"/>
                <a:gd name="connsiteX187" fmla="*/ 413533 w 697874"/>
                <a:gd name="connsiteY187" fmla="*/ 218538 h 712966"/>
                <a:gd name="connsiteX188" fmla="*/ 418966 w 697874"/>
                <a:gd name="connsiteY188" fmla="*/ 218538 h 712966"/>
                <a:gd name="connsiteX189" fmla="*/ 422588 w 697874"/>
                <a:gd name="connsiteY189" fmla="*/ 219142 h 712966"/>
                <a:gd name="connsiteX190" fmla="*/ 424399 w 697874"/>
                <a:gd name="connsiteY190" fmla="*/ 217331 h 712966"/>
                <a:gd name="connsiteX191" fmla="*/ 425607 w 697874"/>
                <a:gd name="connsiteY191" fmla="*/ 218538 h 712966"/>
                <a:gd name="connsiteX192" fmla="*/ 428021 w 697874"/>
                <a:gd name="connsiteY192" fmla="*/ 219142 h 712966"/>
                <a:gd name="connsiteX193" fmla="*/ 429832 w 697874"/>
                <a:gd name="connsiteY193" fmla="*/ 221557 h 712966"/>
                <a:gd name="connsiteX194" fmla="*/ 430436 w 697874"/>
                <a:gd name="connsiteY194" fmla="*/ 223368 h 712966"/>
                <a:gd name="connsiteX195" fmla="*/ 431040 w 697874"/>
                <a:gd name="connsiteY195" fmla="*/ 226386 h 712966"/>
                <a:gd name="connsiteX196" fmla="*/ 432247 w 697874"/>
                <a:gd name="connsiteY196" fmla="*/ 228801 h 712966"/>
                <a:gd name="connsiteX197" fmla="*/ 432851 w 697874"/>
                <a:gd name="connsiteY197" fmla="*/ 231216 h 712966"/>
                <a:gd name="connsiteX198" fmla="*/ 434662 w 697874"/>
                <a:gd name="connsiteY198" fmla="*/ 230612 h 712966"/>
                <a:gd name="connsiteX199" fmla="*/ 436473 w 697874"/>
                <a:gd name="connsiteY199" fmla="*/ 232423 h 712966"/>
                <a:gd name="connsiteX200" fmla="*/ 438888 w 697874"/>
                <a:gd name="connsiteY200" fmla="*/ 232423 h 712966"/>
                <a:gd name="connsiteX201" fmla="*/ 440095 w 697874"/>
                <a:gd name="connsiteY201" fmla="*/ 233027 h 712966"/>
                <a:gd name="connsiteX202" fmla="*/ 442510 w 697874"/>
                <a:gd name="connsiteY202" fmla="*/ 233631 h 712966"/>
                <a:gd name="connsiteX203" fmla="*/ 443717 w 697874"/>
                <a:gd name="connsiteY203" fmla="*/ 236046 h 712966"/>
                <a:gd name="connsiteX204" fmla="*/ 447943 w 697874"/>
                <a:gd name="connsiteY204" fmla="*/ 237253 h 712966"/>
                <a:gd name="connsiteX205" fmla="*/ 450358 w 697874"/>
                <a:gd name="connsiteY205" fmla="*/ 236046 h 712966"/>
                <a:gd name="connsiteX206" fmla="*/ 453377 w 697874"/>
                <a:gd name="connsiteY206" fmla="*/ 240271 h 712966"/>
                <a:gd name="connsiteX207" fmla="*/ 465451 w 697874"/>
                <a:gd name="connsiteY207" fmla="*/ 228801 h 712966"/>
                <a:gd name="connsiteX208" fmla="*/ 467262 w 697874"/>
                <a:gd name="connsiteY208" fmla="*/ 231216 h 712966"/>
                <a:gd name="connsiteX209" fmla="*/ 470280 w 697874"/>
                <a:gd name="connsiteY209" fmla="*/ 232423 h 712966"/>
                <a:gd name="connsiteX210" fmla="*/ 472695 w 697874"/>
                <a:gd name="connsiteY210" fmla="*/ 231820 h 712966"/>
                <a:gd name="connsiteX211" fmla="*/ 473902 w 697874"/>
                <a:gd name="connsiteY211" fmla="*/ 232423 h 712966"/>
                <a:gd name="connsiteX212" fmla="*/ 474506 w 697874"/>
                <a:gd name="connsiteY212" fmla="*/ 233631 h 712966"/>
                <a:gd name="connsiteX213" fmla="*/ 474506 w 697874"/>
                <a:gd name="connsiteY213" fmla="*/ 242083 h 712966"/>
                <a:gd name="connsiteX214" fmla="*/ 473902 w 697874"/>
                <a:gd name="connsiteY214" fmla="*/ 245101 h 712966"/>
                <a:gd name="connsiteX215" fmla="*/ 472695 w 697874"/>
                <a:gd name="connsiteY215" fmla="*/ 247516 h 712966"/>
                <a:gd name="connsiteX216" fmla="*/ 473299 w 697874"/>
                <a:gd name="connsiteY216" fmla="*/ 251138 h 712966"/>
                <a:gd name="connsiteX217" fmla="*/ 475110 w 697874"/>
                <a:gd name="connsiteY217" fmla="*/ 254157 h 712966"/>
                <a:gd name="connsiteX218" fmla="*/ 477525 w 697874"/>
                <a:gd name="connsiteY218" fmla="*/ 260797 h 712966"/>
                <a:gd name="connsiteX219" fmla="*/ 481750 w 697874"/>
                <a:gd name="connsiteY219" fmla="*/ 262005 h 712966"/>
                <a:gd name="connsiteX220" fmla="*/ 484165 w 697874"/>
                <a:gd name="connsiteY220" fmla="*/ 264419 h 712966"/>
                <a:gd name="connsiteX221" fmla="*/ 484769 w 697874"/>
                <a:gd name="connsiteY221" fmla="*/ 266230 h 712966"/>
                <a:gd name="connsiteX222" fmla="*/ 487184 w 697874"/>
                <a:gd name="connsiteY222" fmla="*/ 271060 h 712966"/>
                <a:gd name="connsiteX223" fmla="*/ 488995 w 697874"/>
                <a:gd name="connsiteY223" fmla="*/ 274682 h 712966"/>
                <a:gd name="connsiteX224" fmla="*/ 493221 w 697874"/>
                <a:gd name="connsiteY224" fmla="*/ 277701 h 712966"/>
                <a:gd name="connsiteX225" fmla="*/ 496843 w 697874"/>
                <a:gd name="connsiteY225" fmla="*/ 278908 h 712966"/>
                <a:gd name="connsiteX226" fmla="*/ 498050 w 697874"/>
                <a:gd name="connsiteY226" fmla="*/ 278304 h 712966"/>
                <a:gd name="connsiteX227" fmla="*/ 499861 w 697874"/>
                <a:gd name="connsiteY227" fmla="*/ 277701 h 712966"/>
                <a:gd name="connsiteX228" fmla="*/ 502880 w 697874"/>
                <a:gd name="connsiteY228" fmla="*/ 282530 h 712966"/>
                <a:gd name="connsiteX229" fmla="*/ 504691 w 697874"/>
                <a:gd name="connsiteY229" fmla="*/ 283738 h 712966"/>
                <a:gd name="connsiteX230" fmla="*/ 507709 w 697874"/>
                <a:gd name="connsiteY230" fmla="*/ 283738 h 712966"/>
                <a:gd name="connsiteX231" fmla="*/ 508917 w 697874"/>
                <a:gd name="connsiteY231" fmla="*/ 286152 h 712966"/>
                <a:gd name="connsiteX232" fmla="*/ 507709 w 697874"/>
                <a:gd name="connsiteY232" fmla="*/ 289775 h 712966"/>
                <a:gd name="connsiteX233" fmla="*/ 506502 w 697874"/>
                <a:gd name="connsiteY233" fmla="*/ 292189 h 712966"/>
                <a:gd name="connsiteX234" fmla="*/ 506502 w 697874"/>
                <a:gd name="connsiteY234" fmla="*/ 294001 h 712966"/>
                <a:gd name="connsiteX235" fmla="*/ 507106 w 697874"/>
                <a:gd name="connsiteY235" fmla="*/ 296415 h 712966"/>
                <a:gd name="connsiteX236" fmla="*/ 508917 w 697874"/>
                <a:gd name="connsiteY236" fmla="*/ 294604 h 712966"/>
                <a:gd name="connsiteX237" fmla="*/ 511332 w 697874"/>
                <a:gd name="connsiteY237" fmla="*/ 294604 h 712966"/>
                <a:gd name="connsiteX238" fmla="*/ 516161 w 697874"/>
                <a:gd name="connsiteY238" fmla="*/ 294001 h 712966"/>
                <a:gd name="connsiteX239" fmla="*/ 519180 w 697874"/>
                <a:gd name="connsiteY239" fmla="*/ 292793 h 712966"/>
                <a:gd name="connsiteX240" fmla="*/ 524613 w 697874"/>
                <a:gd name="connsiteY240" fmla="*/ 292793 h 712966"/>
                <a:gd name="connsiteX241" fmla="*/ 531254 w 697874"/>
                <a:gd name="connsiteY241" fmla="*/ 294001 h 712966"/>
                <a:gd name="connsiteX242" fmla="*/ 532461 w 697874"/>
                <a:gd name="connsiteY242" fmla="*/ 294001 h 712966"/>
                <a:gd name="connsiteX243" fmla="*/ 532461 w 697874"/>
                <a:gd name="connsiteY243" fmla="*/ 291586 h 712966"/>
                <a:gd name="connsiteX244" fmla="*/ 531857 w 697874"/>
                <a:gd name="connsiteY244" fmla="*/ 289775 h 712966"/>
                <a:gd name="connsiteX245" fmla="*/ 532461 w 697874"/>
                <a:gd name="connsiteY245" fmla="*/ 289171 h 712966"/>
                <a:gd name="connsiteX246" fmla="*/ 536687 w 697874"/>
                <a:gd name="connsiteY246" fmla="*/ 289171 h 712966"/>
                <a:gd name="connsiteX247" fmla="*/ 539102 w 697874"/>
                <a:gd name="connsiteY247" fmla="*/ 289171 h 712966"/>
                <a:gd name="connsiteX248" fmla="*/ 541516 w 697874"/>
                <a:gd name="connsiteY248" fmla="*/ 289775 h 712966"/>
                <a:gd name="connsiteX249" fmla="*/ 542724 w 697874"/>
                <a:gd name="connsiteY249" fmla="*/ 291586 h 712966"/>
                <a:gd name="connsiteX250" fmla="*/ 544535 w 697874"/>
                <a:gd name="connsiteY250" fmla="*/ 298226 h 712966"/>
                <a:gd name="connsiteX251" fmla="*/ 543931 w 697874"/>
                <a:gd name="connsiteY251" fmla="*/ 300641 h 712966"/>
                <a:gd name="connsiteX252" fmla="*/ 545139 w 697874"/>
                <a:gd name="connsiteY252" fmla="*/ 303056 h 712966"/>
                <a:gd name="connsiteX253" fmla="*/ 546346 w 697874"/>
                <a:gd name="connsiteY253" fmla="*/ 306678 h 712966"/>
                <a:gd name="connsiteX254" fmla="*/ 552987 w 697874"/>
                <a:gd name="connsiteY254" fmla="*/ 314526 h 712966"/>
                <a:gd name="connsiteX255" fmla="*/ 554194 w 697874"/>
                <a:gd name="connsiteY255" fmla="*/ 316941 h 712966"/>
                <a:gd name="connsiteX256" fmla="*/ 562646 w 697874"/>
                <a:gd name="connsiteY256" fmla="*/ 324789 h 712966"/>
                <a:gd name="connsiteX257" fmla="*/ 566268 w 697874"/>
                <a:gd name="connsiteY257" fmla="*/ 327808 h 712966"/>
                <a:gd name="connsiteX258" fmla="*/ 568079 w 697874"/>
                <a:gd name="connsiteY258" fmla="*/ 329619 h 712966"/>
                <a:gd name="connsiteX259" fmla="*/ 568079 w 697874"/>
                <a:gd name="connsiteY259" fmla="*/ 334448 h 712966"/>
                <a:gd name="connsiteX260" fmla="*/ 571701 w 697874"/>
                <a:gd name="connsiteY260" fmla="*/ 339882 h 712966"/>
                <a:gd name="connsiteX261" fmla="*/ 577135 w 697874"/>
                <a:gd name="connsiteY261" fmla="*/ 344711 h 712966"/>
                <a:gd name="connsiteX262" fmla="*/ 582568 w 697874"/>
                <a:gd name="connsiteY262" fmla="*/ 345315 h 712966"/>
                <a:gd name="connsiteX263" fmla="*/ 586190 w 697874"/>
                <a:gd name="connsiteY263" fmla="*/ 345919 h 712966"/>
                <a:gd name="connsiteX264" fmla="*/ 588605 w 697874"/>
                <a:gd name="connsiteY264" fmla="*/ 348333 h 712966"/>
                <a:gd name="connsiteX265" fmla="*/ 590416 w 697874"/>
                <a:gd name="connsiteY265" fmla="*/ 350144 h 712966"/>
                <a:gd name="connsiteX266" fmla="*/ 592227 w 697874"/>
                <a:gd name="connsiteY266" fmla="*/ 355578 h 712966"/>
                <a:gd name="connsiteX267" fmla="*/ 592227 w 697874"/>
                <a:gd name="connsiteY267" fmla="*/ 358596 h 712966"/>
                <a:gd name="connsiteX268" fmla="*/ 591020 w 697874"/>
                <a:gd name="connsiteY268" fmla="*/ 362218 h 712966"/>
                <a:gd name="connsiteX269" fmla="*/ 591623 w 697874"/>
                <a:gd name="connsiteY269" fmla="*/ 365237 h 712966"/>
                <a:gd name="connsiteX270" fmla="*/ 592227 w 697874"/>
                <a:gd name="connsiteY270" fmla="*/ 367652 h 712966"/>
                <a:gd name="connsiteX271" fmla="*/ 591623 w 697874"/>
                <a:gd name="connsiteY271" fmla="*/ 368859 h 712966"/>
                <a:gd name="connsiteX272" fmla="*/ 592227 w 697874"/>
                <a:gd name="connsiteY272" fmla="*/ 369463 h 712966"/>
                <a:gd name="connsiteX273" fmla="*/ 595246 w 697874"/>
                <a:gd name="connsiteY273" fmla="*/ 373085 h 712966"/>
                <a:gd name="connsiteX274" fmla="*/ 593434 w 697874"/>
                <a:gd name="connsiteY274" fmla="*/ 375500 h 712966"/>
                <a:gd name="connsiteX275" fmla="*/ 593434 w 697874"/>
                <a:gd name="connsiteY275" fmla="*/ 377311 h 712966"/>
                <a:gd name="connsiteX276" fmla="*/ 584379 w 697874"/>
                <a:gd name="connsiteY276" fmla="*/ 380933 h 712966"/>
                <a:gd name="connsiteX277" fmla="*/ 583775 w 697874"/>
                <a:gd name="connsiteY277" fmla="*/ 381537 h 712966"/>
                <a:gd name="connsiteX278" fmla="*/ 585586 w 697874"/>
                <a:gd name="connsiteY278" fmla="*/ 383951 h 712966"/>
                <a:gd name="connsiteX279" fmla="*/ 586794 w 697874"/>
                <a:gd name="connsiteY279" fmla="*/ 386366 h 712966"/>
                <a:gd name="connsiteX280" fmla="*/ 586190 w 697874"/>
                <a:gd name="connsiteY280" fmla="*/ 387574 h 712966"/>
                <a:gd name="connsiteX281" fmla="*/ 583775 w 697874"/>
                <a:gd name="connsiteY281" fmla="*/ 387574 h 712966"/>
                <a:gd name="connsiteX282" fmla="*/ 583172 w 697874"/>
                <a:gd name="connsiteY282" fmla="*/ 388177 h 712966"/>
                <a:gd name="connsiteX283" fmla="*/ 584379 w 697874"/>
                <a:gd name="connsiteY283" fmla="*/ 391196 h 712966"/>
                <a:gd name="connsiteX284" fmla="*/ 583172 w 697874"/>
                <a:gd name="connsiteY284" fmla="*/ 394214 h 712966"/>
                <a:gd name="connsiteX285" fmla="*/ 579549 w 697874"/>
                <a:gd name="connsiteY285" fmla="*/ 394818 h 712966"/>
                <a:gd name="connsiteX286" fmla="*/ 583172 w 697874"/>
                <a:gd name="connsiteY286" fmla="*/ 400855 h 712966"/>
                <a:gd name="connsiteX287" fmla="*/ 585586 w 697874"/>
                <a:gd name="connsiteY287" fmla="*/ 400855 h 712966"/>
                <a:gd name="connsiteX288" fmla="*/ 590416 w 697874"/>
                <a:gd name="connsiteY288" fmla="*/ 397233 h 712966"/>
                <a:gd name="connsiteX289" fmla="*/ 600075 w 697874"/>
                <a:gd name="connsiteY289" fmla="*/ 396025 h 712966"/>
                <a:gd name="connsiteX290" fmla="*/ 598868 w 697874"/>
                <a:gd name="connsiteY290" fmla="*/ 388781 h 712966"/>
                <a:gd name="connsiteX291" fmla="*/ 599471 w 697874"/>
                <a:gd name="connsiteY291" fmla="*/ 387574 h 712966"/>
                <a:gd name="connsiteX292" fmla="*/ 600075 w 697874"/>
                <a:gd name="connsiteY292" fmla="*/ 386366 h 712966"/>
                <a:gd name="connsiteX293" fmla="*/ 601282 w 697874"/>
                <a:gd name="connsiteY293" fmla="*/ 385762 h 712966"/>
                <a:gd name="connsiteX294" fmla="*/ 601886 w 697874"/>
                <a:gd name="connsiteY294" fmla="*/ 386366 h 712966"/>
                <a:gd name="connsiteX295" fmla="*/ 602490 w 697874"/>
                <a:gd name="connsiteY295" fmla="*/ 386970 h 712966"/>
                <a:gd name="connsiteX296" fmla="*/ 603093 w 697874"/>
                <a:gd name="connsiteY296" fmla="*/ 387574 h 712966"/>
                <a:gd name="connsiteX297" fmla="*/ 603697 w 697874"/>
                <a:gd name="connsiteY297" fmla="*/ 387574 h 712966"/>
                <a:gd name="connsiteX298" fmla="*/ 604905 w 697874"/>
                <a:gd name="connsiteY298" fmla="*/ 386970 h 712966"/>
                <a:gd name="connsiteX299" fmla="*/ 605508 w 697874"/>
                <a:gd name="connsiteY299" fmla="*/ 386366 h 712966"/>
                <a:gd name="connsiteX300" fmla="*/ 606112 w 697874"/>
                <a:gd name="connsiteY300" fmla="*/ 385762 h 712966"/>
                <a:gd name="connsiteX301" fmla="*/ 606716 w 697874"/>
                <a:gd name="connsiteY301" fmla="*/ 386366 h 712966"/>
                <a:gd name="connsiteX302" fmla="*/ 607319 w 697874"/>
                <a:gd name="connsiteY302" fmla="*/ 386366 h 712966"/>
                <a:gd name="connsiteX303" fmla="*/ 608527 w 697874"/>
                <a:gd name="connsiteY303" fmla="*/ 386970 h 712966"/>
                <a:gd name="connsiteX304" fmla="*/ 609734 w 697874"/>
                <a:gd name="connsiteY304" fmla="*/ 386970 h 712966"/>
                <a:gd name="connsiteX305" fmla="*/ 610942 w 697874"/>
                <a:gd name="connsiteY305" fmla="*/ 387574 h 712966"/>
                <a:gd name="connsiteX306" fmla="*/ 610942 w 697874"/>
                <a:gd name="connsiteY306" fmla="*/ 388177 h 712966"/>
                <a:gd name="connsiteX307" fmla="*/ 610942 w 697874"/>
                <a:gd name="connsiteY307" fmla="*/ 389385 h 712966"/>
                <a:gd name="connsiteX308" fmla="*/ 612149 w 697874"/>
                <a:gd name="connsiteY308" fmla="*/ 391196 h 712966"/>
                <a:gd name="connsiteX309" fmla="*/ 613960 w 697874"/>
                <a:gd name="connsiteY309" fmla="*/ 393007 h 712966"/>
                <a:gd name="connsiteX310" fmla="*/ 614564 w 697874"/>
                <a:gd name="connsiteY310" fmla="*/ 393611 h 712966"/>
                <a:gd name="connsiteX311" fmla="*/ 615167 w 697874"/>
                <a:gd name="connsiteY311" fmla="*/ 394214 h 712966"/>
                <a:gd name="connsiteX312" fmla="*/ 615167 w 697874"/>
                <a:gd name="connsiteY312" fmla="*/ 394818 h 712966"/>
                <a:gd name="connsiteX313" fmla="*/ 614564 w 697874"/>
                <a:gd name="connsiteY313" fmla="*/ 395422 h 712966"/>
                <a:gd name="connsiteX314" fmla="*/ 613960 w 697874"/>
                <a:gd name="connsiteY314" fmla="*/ 396629 h 712966"/>
                <a:gd name="connsiteX315" fmla="*/ 614564 w 697874"/>
                <a:gd name="connsiteY315" fmla="*/ 398440 h 712966"/>
                <a:gd name="connsiteX316" fmla="*/ 615167 w 697874"/>
                <a:gd name="connsiteY316" fmla="*/ 400251 h 712966"/>
                <a:gd name="connsiteX317" fmla="*/ 616375 w 697874"/>
                <a:gd name="connsiteY317" fmla="*/ 400251 h 712966"/>
                <a:gd name="connsiteX318" fmla="*/ 617582 w 697874"/>
                <a:gd name="connsiteY318" fmla="*/ 400855 h 712966"/>
                <a:gd name="connsiteX319" fmla="*/ 619393 w 697874"/>
                <a:gd name="connsiteY319" fmla="*/ 402062 h 712966"/>
                <a:gd name="connsiteX320" fmla="*/ 620601 w 697874"/>
                <a:gd name="connsiteY320" fmla="*/ 402666 h 712966"/>
                <a:gd name="connsiteX321" fmla="*/ 622412 w 697874"/>
                <a:gd name="connsiteY321" fmla="*/ 403270 h 712966"/>
                <a:gd name="connsiteX322" fmla="*/ 624827 w 697874"/>
                <a:gd name="connsiteY322" fmla="*/ 403873 h 712966"/>
                <a:gd name="connsiteX323" fmla="*/ 626638 w 697874"/>
                <a:gd name="connsiteY323" fmla="*/ 402666 h 712966"/>
                <a:gd name="connsiteX324" fmla="*/ 627845 w 697874"/>
                <a:gd name="connsiteY324" fmla="*/ 401459 h 712966"/>
                <a:gd name="connsiteX325" fmla="*/ 627845 w 697874"/>
                <a:gd name="connsiteY325" fmla="*/ 399044 h 712966"/>
                <a:gd name="connsiteX326" fmla="*/ 628449 w 697874"/>
                <a:gd name="connsiteY326" fmla="*/ 397836 h 712966"/>
                <a:gd name="connsiteX327" fmla="*/ 629053 w 697874"/>
                <a:gd name="connsiteY327" fmla="*/ 397233 h 712966"/>
                <a:gd name="connsiteX328" fmla="*/ 629656 w 697874"/>
                <a:gd name="connsiteY328" fmla="*/ 397233 h 712966"/>
                <a:gd name="connsiteX329" fmla="*/ 630864 w 697874"/>
                <a:gd name="connsiteY329" fmla="*/ 399044 h 712966"/>
                <a:gd name="connsiteX330" fmla="*/ 632071 w 697874"/>
                <a:gd name="connsiteY330" fmla="*/ 400251 h 712966"/>
                <a:gd name="connsiteX331" fmla="*/ 632675 w 697874"/>
                <a:gd name="connsiteY331" fmla="*/ 401459 h 712966"/>
                <a:gd name="connsiteX332" fmla="*/ 632071 w 697874"/>
                <a:gd name="connsiteY332" fmla="*/ 402666 h 712966"/>
                <a:gd name="connsiteX333" fmla="*/ 631467 w 697874"/>
                <a:gd name="connsiteY333" fmla="*/ 403270 h 712966"/>
                <a:gd name="connsiteX334" fmla="*/ 631467 w 697874"/>
                <a:gd name="connsiteY334" fmla="*/ 404477 h 712966"/>
                <a:gd name="connsiteX335" fmla="*/ 632071 w 697874"/>
                <a:gd name="connsiteY335" fmla="*/ 405685 h 712966"/>
                <a:gd name="connsiteX336" fmla="*/ 634486 w 697874"/>
                <a:gd name="connsiteY336" fmla="*/ 406288 h 712966"/>
                <a:gd name="connsiteX337" fmla="*/ 635693 w 697874"/>
                <a:gd name="connsiteY337" fmla="*/ 406288 h 712966"/>
                <a:gd name="connsiteX338" fmla="*/ 638108 w 697874"/>
                <a:gd name="connsiteY338" fmla="*/ 409307 h 712966"/>
                <a:gd name="connsiteX339" fmla="*/ 639315 w 697874"/>
                <a:gd name="connsiteY339" fmla="*/ 409307 h 712966"/>
                <a:gd name="connsiteX340" fmla="*/ 640523 w 697874"/>
                <a:gd name="connsiteY340" fmla="*/ 409307 h 712966"/>
                <a:gd name="connsiteX341" fmla="*/ 641127 w 697874"/>
                <a:gd name="connsiteY341" fmla="*/ 409910 h 712966"/>
                <a:gd name="connsiteX342" fmla="*/ 641127 w 697874"/>
                <a:gd name="connsiteY342" fmla="*/ 410514 h 712966"/>
                <a:gd name="connsiteX343" fmla="*/ 641730 w 697874"/>
                <a:gd name="connsiteY343" fmla="*/ 412325 h 712966"/>
                <a:gd name="connsiteX344" fmla="*/ 641730 w 697874"/>
                <a:gd name="connsiteY344" fmla="*/ 413533 h 712966"/>
                <a:gd name="connsiteX345" fmla="*/ 642334 w 697874"/>
                <a:gd name="connsiteY345" fmla="*/ 414136 h 712966"/>
                <a:gd name="connsiteX346" fmla="*/ 643541 w 697874"/>
                <a:gd name="connsiteY346" fmla="*/ 414136 h 712966"/>
                <a:gd name="connsiteX347" fmla="*/ 644749 w 697874"/>
                <a:gd name="connsiteY347" fmla="*/ 414740 h 712966"/>
                <a:gd name="connsiteX348" fmla="*/ 645352 w 697874"/>
                <a:gd name="connsiteY348" fmla="*/ 416551 h 712966"/>
                <a:gd name="connsiteX349" fmla="*/ 645956 w 697874"/>
                <a:gd name="connsiteY349" fmla="*/ 417155 h 712966"/>
                <a:gd name="connsiteX350" fmla="*/ 646560 w 697874"/>
                <a:gd name="connsiteY350" fmla="*/ 417758 h 712966"/>
                <a:gd name="connsiteX351" fmla="*/ 648371 w 697874"/>
                <a:gd name="connsiteY351" fmla="*/ 420777 h 712966"/>
                <a:gd name="connsiteX352" fmla="*/ 650182 w 697874"/>
                <a:gd name="connsiteY352" fmla="*/ 421984 h 712966"/>
                <a:gd name="connsiteX353" fmla="*/ 651993 w 697874"/>
                <a:gd name="connsiteY353" fmla="*/ 421984 h 712966"/>
                <a:gd name="connsiteX354" fmla="*/ 653804 w 697874"/>
                <a:gd name="connsiteY354" fmla="*/ 421984 h 712966"/>
                <a:gd name="connsiteX355" fmla="*/ 654408 w 697874"/>
                <a:gd name="connsiteY355" fmla="*/ 421984 h 712966"/>
                <a:gd name="connsiteX356" fmla="*/ 655615 w 697874"/>
                <a:gd name="connsiteY356" fmla="*/ 424399 h 712966"/>
                <a:gd name="connsiteX357" fmla="*/ 655615 w 697874"/>
                <a:gd name="connsiteY357" fmla="*/ 425607 h 712966"/>
                <a:gd name="connsiteX358" fmla="*/ 656219 w 697874"/>
                <a:gd name="connsiteY358" fmla="*/ 427418 h 712966"/>
                <a:gd name="connsiteX359" fmla="*/ 656219 w 697874"/>
                <a:gd name="connsiteY359" fmla="*/ 428625 h 712966"/>
                <a:gd name="connsiteX360" fmla="*/ 656219 w 697874"/>
                <a:gd name="connsiteY360" fmla="*/ 430436 h 712966"/>
                <a:gd name="connsiteX361" fmla="*/ 656219 w 697874"/>
                <a:gd name="connsiteY361" fmla="*/ 431040 h 712966"/>
                <a:gd name="connsiteX362" fmla="*/ 656823 w 697874"/>
                <a:gd name="connsiteY362" fmla="*/ 431644 h 712966"/>
                <a:gd name="connsiteX363" fmla="*/ 659237 w 697874"/>
                <a:gd name="connsiteY363" fmla="*/ 431644 h 712966"/>
                <a:gd name="connsiteX364" fmla="*/ 659841 w 697874"/>
                <a:gd name="connsiteY364" fmla="*/ 430436 h 712966"/>
                <a:gd name="connsiteX365" fmla="*/ 661048 w 697874"/>
                <a:gd name="connsiteY365" fmla="*/ 429832 h 712966"/>
                <a:gd name="connsiteX366" fmla="*/ 661652 w 697874"/>
                <a:gd name="connsiteY366" fmla="*/ 429832 h 712966"/>
                <a:gd name="connsiteX367" fmla="*/ 662256 w 697874"/>
                <a:gd name="connsiteY367" fmla="*/ 429229 h 712966"/>
                <a:gd name="connsiteX368" fmla="*/ 662860 w 697874"/>
                <a:gd name="connsiteY368" fmla="*/ 428625 h 712966"/>
                <a:gd name="connsiteX369" fmla="*/ 663463 w 697874"/>
                <a:gd name="connsiteY369" fmla="*/ 428021 h 712966"/>
                <a:gd name="connsiteX370" fmla="*/ 664067 w 697874"/>
                <a:gd name="connsiteY370" fmla="*/ 428021 h 712966"/>
                <a:gd name="connsiteX371" fmla="*/ 665878 w 697874"/>
                <a:gd name="connsiteY371" fmla="*/ 428625 h 712966"/>
                <a:gd name="connsiteX372" fmla="*/ 666482 w 697874"/>
                <a:gd name="connsiteY372" fmla="*/ 429229 h 712966"/>
                <a:gd name="connsiteX373" fmla="*/ 666482 w 697874"/>
                <a:gd name="connsiteY373" fmla="*/ 429832 h 712966"/>
                <a:gd name="connsiteX374" fmla="*/ 666482 w 697874"/>
                <a:gd name="connsiteY374" fmla="*/ 430436 h 712966"/>
                <a:gd name="connsiteX375" fmla="*/ 666482 w 697874"/>
                <a:gd name="connsiteY375" fmla="*/ 431040 h 712966"/>
                <a:gd name="connsiteX376" fmla="*/ 667085 w 697874"/>
                <a:gd name="connsiteY376" fmla="*/ 432851 h 712966"/>
                <a:gd name="connsiteX377" fmla="*/ 667689 w 697874"/>
                <a:gd name="connsiteY377" fmla="*/ 433455 h 712966"/>
                <a:gd name="connsiteX378" fmla="*/ 668293 w 697874"/>
                <a:gd name="connsiteY378" fmla="*/ 434058 h 712966"/>
                <a:gd name="connsiteX379" fmla="*/ 668293 w 697874"/>
                <a:gd name="connsiteY379" fmla="*/ 434662 h 712966"/>
                <a:gd name="connsiteX380" fmla="*/ 667689 w 697874"/>
                <a:gd name="connsiteY380" fmla="*/ 435869 h 712966"/>
                <a:gd name="connsiteX381" fmla="*/ 667689 w 697874"/>
                <a:gd name="connsiteY381" fmla="*/ 436473 h 712966"/>
                <a:gd name="connsiteX382" fmla="*/ 668293 w 697874"/>
                <a:gd name="connsiteY382" fmla="*/ 437680 h 712966"/>
                <a:gd name="connsiteX383" fmla="*/ 668897 w 697874"/>
                <a:gd name="connsiteY383" fmla="*/ 440095 h 712966"/>
                <a:gd name="connsiteX384" fmla="*/ 669500 w 697874"/>
                <a:gd name="connsiteY384" fmla="*/ 440699 h 712966"/>
                <a:gd name="connsiteX385" fmla="*/ 670104 w 697874"/>
                <a:gd name="connsiteY385" fmla="*/ 441303 h 712966"/>
                <a:gd name="connsiteX386" fmla="*/ 670708 w 697874"/>
                <a:gd name="connsiteY386" fmla="*/ 441906 h 712966"/>
                <a:gd name="connsiteX387" fmla="*/ 671311 w 697874"/>
                <a:gd name="connsiteY387" fmla="*/ 443114 h 712966"/>
                <a:gd name="connsiteX388" fmla="*/ 671311 w 697874"/>
                <a:gd name="connsiteY388" fmla="*/ 444925 h 712966"/>
                <a:gd name="connsiteX389" fmla="*/ 671915 w 697874"/>
                <a:gd name="connsiteY389" fmla="*/ 445529 h 712966"/>
                <a:gd name="connsiteX390" fmla="*/ 672519 w 697874"/>
                <a:gd name="connsiteY390" fmla="*/ 446132 h 712966"/>
                <a:gd name="connsiteX391" fmla="*/ 672519 w 697874"/>
                <a:gd name="connsiteY391" fmla="*/ 446736 h 712966"/>
                <a:gd name="connsiteX392" fmla="*/ 672519 w 697874"/>
                <a:gd name="connsiteY392" fmla="*/ 447943 h 712966"/>
                <a:gd name="connsiteX393" fmla="*/ 673122 w 697874"/>
                <a:gd name="connsiteY393" fmla="*/ 449151 h 712966"/>
                <a:gd name="connsiteX394" fmla="*/ 674330 w 697874"/>
                <a:gd name="connsiteY394" fmla="*/ 449754 h 712966"/>
                <a:gd name="connsiteX395" fmla="*/ 675537 w 697874"/>
                <a:gd name="connsiteY395" fmla="*/ 450358 h 712966"/>
                <a:gd name="connsiteX396" fmla="*/ 675537 w 697874"/>
                <a:gd name="connsiteY396" fmla="*/ 450962 h 712966"/>
                <a:gd name="connsiteX397" fmla="*/ 675537 w 697874"/>
                <a:gd name="connsiteY397" fmla="*/ 451566 h 712966"/>
                <a:gd name="connsiteX398" fmla="*/ 675537 w 697874"/>
                <a:gd name="connsiteY398" fmla="*/ 452169 h 712966"/>
                <a:gd name="connsiteX399" fmla="*/ 675537 w 697874"/>
                <a:gd name="connsiteY399" fmla="*/ 452773 h 712966"/>
                <a:gd name="connsiteX400" fmla="*/ 676745 w 697874"/>
                <a:gd name="connsiteY400" fmla="*/ 453377 h 712966"/>
                <a:gd name="connsiteX401" fmla="*/ 677952 w 697874"/>
                <a:gd name="connsiteY401" fmla="*/ 453980 h 712966"/>
                <a:gd name="connsiteX402" fmla="*/ 679159 w 697874"/>
                <a:gd name="connsiteY402" fmla="*/ 455188 h 712966"/>
                <a:gd name="connsiteX403" fmla="*/ 680367 w 697874"/>
                <a:gd name="connsiteY403" fmla="*/ 455188 h 712966"/>
                <a:gd name="connsiteX404" fmla="*/ 680971 w 697874"/>
                <a:gd name="connsiteY404" fmla="*/ 455791 h 712966"/>
                <a:gd name="connsiteX405" fmla="*/ 682782 w 697874"/>
                <a:gd name="connsiteY405" fmla="*/ 455188 h 712966"/>
                <a:gd name="connsiteX406" fmla="*/ 683385 w 697874"/>
                <a:gd name="connsiteY406" fmla="*/ 455188 h 712966"/>
                <a:gd name="connsiteX407" fmla="*/ 684593 w 697874"/>
                <a:gd name="connsiteY407" fmla="*/ 455188 h 712966"/>
                <a:gd name="connsiteX408" fmla="*/ 686404 w 697874"/>
                <a:gd name="connsiteY408" fmla="*/ 458810 h 712966"/>
                <a:gd name="connsiteX409" fmla="*/ 686404 w 697874"/>
                <a:gd name="connsiteY409" fmla="*/ 460017 h 712966"/>
                <a:gd name="connsiteX410" fmla="*/ 687008 w 697874"/>
                <a:gd name="connsiteY410" fmla="*/ 460621 h 712966"/>
                <a:gd name="connsiteX411" fmla="*/ 687008 w 697874"/>
                <a:gd name="connsiteY411" fmla="*/ 461225 h 712966"/>
                <a:gd name="connsiteX412" fmla="*/ 687611 w 697874"/>
                <a:gd name="connsiteY412" fmla="*/ 461828 h 712966"/>
                <a:gd name="connsiteX413" fmla="*/ 687611 w 697874"/>
                <a:gd name="connsiteY413" fmla="*/ 462432 h 712966"/>
                <a:gd name="connsiteX414" fmla="*/ 687611 w 697874"/>
                <a:gd name="connsiteY414" fmla="*/ 463036 h 712966"/>
                <a:gd name="connsiteX415" fmla="*/ 687008 w 697874"/>
                <a:gd name="connsiteY415" fmla="*/ 464847 h 712966"/>
                <a:gd name="connsiteX416" fmla="*/ 686404 w 697874"/>
                <a:gd name="connsiteY416" fmla="*/ 465450 h 712966"/>
                <a:gd name="connsiteX417" fmla="*/ 686404 w 697874"/>
                <a:gd name="connsiteY417" fmla="*/ 466658 h 712966"/>
                <a:gd name="connsiteX418" fmla="*/ 687611 w 697874"/>
                <a:gd name="connsiteY418" fmla="*/ 467262 h 712966"/>
                <a:gd name="connsiteX419" fmla="*/ 687611 w 697874"/>
                <a:gd name="connsiteY419" fmla="*/ 468469 h 712966"/>
                <a:gd name="connsiteX420" fmla="*/ 688215 w 697874"/>
                <a:gd name="connsiteY420" fmla="*/ 469676 h 712966"/>
                <a:gd name="connsiteX421" fmla="*/ 688819 w 697874"/>
                <a:gd name="connsiteY421" fmla="*/ 470280 h 712966"/>
                <a:gd name="connsiteX422" fmla="*/ 689422 w 697874"/>
                <a:gd name="connsiteY422" fmla="*/ 470884 h 712966"/>
                <a:gd name="connsiteX423" fmla="*/ 688819 w 697874"/>
                <a:gd name="connsiteY423" fmla="*/ 471487 h 712966"/>
                <a:gd name="connsiteX424" fmla="*/ 688819 w 697874"/>
                <a:gd name="connsiteY424" fmla="*/ 472091 h 712966"/>
                <a:gd name="connsiteX425" fmla="*/ 690630 w 697874"/>
                <a:gd name="connsiteY425" fmla="*/ 473299 h 712966"/>
                <a:gd name="connsiteX426" fmla="*/ 691233 w 697874"/>
                <a:gd name="connsiteY426" fmla="*/ 474506 h 712966"/>
                <a:gd name="connsiteX427" fmla="*/ 692441 w 697874"/>
                <a:gd name="connsiteY427" fmla="*/ 475110 h 712966"/>
                <a:gd name="connsiteX428" fmla="*/ 694252 w 697874"/>
                <a:gd name="connsiteY428" fmla="*/ 475110 h 712966"/>
                <a:gd name="connsiteX429" fmla="*/ 696667 w 697874"/>
                <a:gd name="connsiteY429" fmla="*/ 475110 h 712966"/>
                <a:gd name="connsiteX430" fmla="*/ 697874 w 697874"/>
                <a:gd name="connsiteY430" fmla="*/ 477524 h 712966"/>
                <a:gd name="connsiteX431" fmla="*/ 697270 w 697874"/>
                <a:gd name="connsiteY431" fmla="*/ 481147 h 712966"/>
                <a:gd name="connsiteX432" fmla="*/ 691233 w 697874"/>
                <a:gd name="connsiteY432" fmla="*/ 492617 h 712966"/>
                <a:gd name="connsiteX433" fmla="*/ 687611 w 697874"/>
                <a:gd name="connsiteY433" fmla="*/ 493221 h 712966"/>
                <a:gd name="connsiteX434" fmla="*/ 686404 w 697874"/>
                <a:gd name="connsiteY434" fmla="*/ 492617 h 712966"/>
                <a:gd name="connsiteX435" fmla="*/ 683989 w 697874"/>
                <a:gd name="connsiteY435" fmla="*/ 491409 h 712966"/>
                <a:gd name="connsiteX436" fmla="*/ 683385 w 697874"/>
                <a:gd name="connsiteY436" fmla="*/ 492617 h 712966"/>
                <a:gd name="connsiteX437" fmla="*/ 683385 w 697874"/>
                <a:gd name="connsiteY437" fmla="*/ 493221 h 712966"/>
                <a:gd name="connsiteX438" fmla="*/ 682178 w 697874"/>
                <a:gd name="connsiteY438" fmla="*/ 493824 h 712966"/>
                <a:gd name="connsiteX439" fmla="*/ 674934 w 697874"/>
                <a:gd name="connsiteY439" fmla="*/ 494428 h 712966"/>
                <a:gd name="connsiteX440" fmla="*/ 670104 w 697874"/>
                <a:gd name="connsiteY440" fmla="*/ 496843 h 712966"/>
                <a:gd name="connsiteX441" fmla="*/ 667085 w 697874"/>
                <a:gd name="connsiteY441" fmla="*/ 496239 h 712966"/>
                <a:gd name="connsiteX442" fmla="*/ 664067 w 697874"/>
                <a:gd name="connsiteY442" fmla="*/ 493824 h 712966"/>
                <a:gd name="connsiteX443" fmla="*/ 660445 w 697874"/>
                <a:gd name="connsiteY443" fmla="*/ 485976 h 712966"/>
                <a:gd name="connsiteX444" fmla="*/ 653200 w 697874"/>
                <a:gd name="connsiteY444" fmla="*/ 484769 h 712966"/>
                <a:gd name="connsiteX445" fmla="*/ 652597 w 697874"/>
                <a:gd name="connsiteY445" fmla="*/ 485976 h 712966"/>
                <a:gd name="connsiteX446" fmla="*/ 650786 w 697874"/>
                <a:gd name="connsiteY446" fmla="*/ 487184 h 712966"/>
                <a:gd name="connsiteX447" fmla="*/ 643541 w 697874"/>
                <a:gd name="connsiteY447" fmla="*/ 487787 h 712966"/>
                <a:gd name="connsiteX448" fmla="*/ 637504 w 697874"/>
                <a:gd name="connsiteY448" fmla="*/ 492617 h 712966"/>
                <a:gd name="connsiteX449" fmla="*/ 631467 w 697874"/>
                <a:gd name="connsiteY449" fmla="*/ 492617 h 712966"/>
                <a:gd name="connsiteX450" fmla="*/ 629053 w 697874"/>
                <a:gd name="connsiteY450" fmla="*/ 491409 h 712966"/>
                <a:gd name="connsiteX451" fmla="*/ 627241 w 697874"/>
                <a:gd name="connsiteY451" fmla="*/ 491409 h 712966"/>
                <a:gd name="connsiteX452" fmla="*/ 624827 w 697874"/>
                <a:gd name="connsiteY452" fmla="*/ 490202 h 712966"/>
                <a:gd name="connsiteX453" fmla="*/ 623016 w 697874"/>
                <a:gd name="connsiteY453" fmla="*/ 490806 h 712966"/>
                <a:gd name="connsiteX454" fmla="*/ 622412 w 697874"/>
                <a:gd name="connsiteY454" fmla="*/ 490806 h 712966"/>
                <a:gd name="connsiteX455" fmla="*/ 621204 w 697874"/>
                <a:gd name="connsiteY455" fmla="*/ 490806 h 712966"/>
                <a:gd name="connsiteX456" fmla="*/ 614564 w 697874"/>
                <a:gd name="connsiteY456" fmla="*/ 497446 h 712966"/>
                <a:gd name="connsiteX457" fmla="*/ 605508 w 697874"/>
                <a:gd name="connsiteY457" fmla="*/ 504087 h 712966"/>
                <a:gd name="connsiteX458" fmla="*/ 600679 w 697874"/>
                <a:gd name="connsiteY458" fmla="*/ 506502 h 712966"/>
                <a:gd name="connsiteX459" fmla="*/ 597057 w 697874"/>
                <a:gd name="connsiteY459" fmla="*/ 511332 h 712966"/>
                <a:gd name="connsiteX460" fmla="*/ 592831 w 697874"/>
                <a:gd name="connsiteY460" fmla="*/ 524009 h 712966"/>
                <a:gd name="connsiteX461" fmla="*/ 589209 w 697874"/>
                <a:gd name="connsiteY461" fmla="*/ 528235 h 712966"/>
                <a:gd name="connsiteX462" fmla="*/ 571701 w 697874"/>
                <a:gd name="connsiteY462" fmla="*/ 531254 h 712966"/>
                <a:gd name="connsiteX463" fmla="*/ 566872 w 697874"/>
                <a:gd name="connsiteY463" fmla="*/ 534272 h 712966"/>
                <a:gd name="connsiteX464" fmla="*/ 559627 w 697874"/>
                <a:gd name="connsiteY464" fmla="*/ 534876 h 712966"/>
                <a:gd name="connsiteX465" fmla="*/ 556609 w 697874"/>
                <a:gd name="connsiteY465" fmla="*/ 544535 h 712966"/>
                <a:gd name="connsiteX466" fmla="*/ 545742 w 697874"/>
                <a:gd name="connsiteY466" fmla="*/ 552383 h 712966"/>
                <a:gd name="connsiteX467" fmla="*/ 543931 w 697874"/>
                <a:gd name="connsiteY467" fmla="*/ 556609 h 712966"/>
                <a:gd name="connsiteX468" fmla="*/ 528839 w 697874"/>
                <a:gd name="connsiteY468" fmla="*/ 564457 h 712966"/>
                <a:gd name="connsiteX469" fmla="*/ 526424 w 697874"/>
                <a:gd name="connsiteY469" fmla="*/ 564457 h 712966"/>
                <a:gd name="connsiteX470" fmla="*/ 524009 w 697874"/>
                <a:gd name="connsiteY470" fmla="*/ 562042 h 712966"/>
                <a:gd name="connsiteX471" fmla="*/ 522198 w 697874"/>
                <a:gd name="connsiteY471" fmla="*/ 559627 h 712966"/>
                <a:gd name="connsiteX472" fmla="*/ 519783 w 697874"/>
                <a:gd name="connsiteY472" fmla="*/ 557213 h 712966"/>
                <a:gd name="connsiteX473" fmla="*/ 512539 w 697874"/>
                <a:gd name="connsiteY473" fmla="*/ 553590 h 712966"/>
                <a:gd name="connsiteX474" fmla="*/ 505898 w 697874"/>
                <a:gd name="connsiteY474" fmla="*/ 552383 h 712966"/>
                <a:gd name="connsiteX475" fmla="*/ 503483 w 697874"/>
                <a:gd name="connsiteY475" fmla="*/ 552987 h 712966"/>
                <a:gd name="connsiteX476" fmla="*/ 500465 w 697874"/>
                <a:gd name="connsiteY476" fmla="*/ 553590 h 712966"/>
                <a:gd name="connsiteX477" fmla="*/ 498654 w 697874"/>
                <a:gd name="connsiteY477" fmla="*/ 560231 h 712966"/>
                <a:gd name="connsiteX478" fmla="*/ 496239 w 697874"/>
                <a:gd name="connsiteY478" fmla="*/ 562646 h 712966"/>
                <a:gd name="connsiteX479" fmla="*/ 497446 w 697874"/>
                <a:gd name="connsiteY479" fmla="*/ 568683 h 712966"/>
                <a:gd name="connsiteX480" fmla="*/ 502880 w 697874"/>
                <a:gd name="connsiteY480" fmla="*/ 575323 h 712966"/>
                <a:gd name="connsiteX481" fmla="*/ 514350 w 697874"/>
                <a:gd name="connsiteY481" fmla="*/ 581964 h 712966"/>
                <a:gd name="connsiteX482" fmla="*/ 519180 w 697874"/>
                <a:gd name="connsiteY482" fmla="*/ 592831 h 712966"/>
                <a:gd name="connsiteX483" fmla="*/ 522198 w 697874"/>
                <a:gd name="connsiteY483" fmla="*/ 595849 h 712966"/>
                <a:gd name="connsiteX484" fmla="*/ 521594 w 697874"/>
                <a:gd name="connsiteY484" fmla="*/ 604905 h 712966"/>
                <a:gd name="connsiteX485" fmla="*/ 518576 w 697874"/>
                <a:gd name="connsiteY485" fmla="*/ 612149 h 712966"/>
                <a:gd name="connsiteX486" fmla="*/ 520387 w 697874"/>
                <a:gd name="connsiteY486" fmla="*/ 616979 h 712966"/>
                <a:gd name="connsiteX487" fmla="*/ 524613 w 697874"/>
                <a:gd name="connsiteY487" fmla="*/ 620601 h 712966"/>
                <a:gd name="connsiteX488" fmla="*/ 524009 w 697874"/>
                <a:gd name="connsiteY488" fmla="*/ 624223 h 712966"/>
                <a:gd name="connsiteX489" fmla="*/ 516765 w 697874"/>
                <a:gd name="connsiteY489" fmla="*/ 636901 h 712966"/>
                <a:gd name="connsiteX490" fmla="*/ 510124 w 697874"/>
                <a:gd name="connsiteY490" fmla="*/ 644749 h 712966"/>
                <a:gd name="connsiteX491" fmla="*/ 508313 w 697874"/>
                <a:gd name="connsiteY491" fmla="*/ 647767 h 712966"/>
                <a:gd name="connsiteX492" fmla="*/ 506502 w 697874"/>
                <a:gd name="connsiteY492" fmla="*/ 650182 h 712966"/>
                <a:gd name="connsiteX493" fmla="*/ 504087 w 697874"/>
                <a:gd name="connsiteY493" fmla="*/ 656823 h 712966"/>
                <a:gd name="connsiteX494" fmla="*/ 499861 w 697874"/>
                <a:gd name="connsiteY494" fmla="*/ 662256 h 712966"/>
                <a:gd name="connsiteX495" fmla="*/ 494428 w 697874"/>
                <a:gd name="connsiteY495" fmla="*/ 665274 h 712966"/>
                <a:gd name="connsiteX496" fmla="*/ 487184 w 697874"/>
                <a:gd name="connsiteY496" fmla="*/ 666482 h 712966"/>
                <a:gd name="connsiteX497" fmla="*/ 480543 w 697874"/>
                <a:gd name="connsiteY497" fmla="*/ 679159 h 712966"/>
                <a:gd name="connsiteX498" fmla="*/ 475110 w 697874"/>
                <a:gd name="connsiteY498" fmla="*/ 683385 h 712966"/>
                <a:gd name="connsiteX499" fmla="*/ 467262 w 697874"/>
                <a:gd name="connsiteY499" fmla="*/ 686404 h 712966"/>
                <a:gd name="connsiteX500" fmla="*/ 455791 w 697874"/>
                <a:gd name="connsiteY500" fmla="*/ 688215 h 712966"/>
                <a:gd name="connsiteX501" fmla="*/ 450962 w 697874"/>
                <a:gd name="connsiteY501" fmla="*/ 690026 h 712966"/>
                <a:gd name="connsiteX502" fmla="*/ 443114 w 697874"/>
                <a:gd name="connsiteY502" fmla="*/ 696063 h 712966"/>
                <a:gd name="connsiteX503" fmla="*/ 440699 w 697874"/>
                <a:gd name="connsiteY503" fmla="*/ 708137 h 712966"/>
                <a:gd name="connsiteX504" fmla="*/ 438284 w 697874"/>
                <a:gd name="connsiteY504" fmla="*/ 712363 h 712966"/>
                <a:gd name="connsiteX505" fmla="*/ 435869 w 697874"/>
                <a:gd name="connsiteY505" fmla="*/ 712966 h 712966"/>
                <a:gd name="connsiteX506" fmla="*/ 435266 w 697874"/>
                <a:gd name="connsiteY506" fmla="*/ 711759 h 712966"/>
                <a:gd name="connsiteX507" fmla="*/ 435266 w 697874"/>
                <a:gd name="connsiteY507" fmla="*/ 711155 h 712966"/>
                <a:gd name="connsiteX508" fmla="*/ 435266 w 697874"/>
                <a:gd name="connsiteY508" fmla="*/ 705118 h 712966"/>
                <a:gd name="connsiteX509" fmla="*/ 430436 w 697874"/>
                <a:gd name="connsiteY509" fmla="*/ 703307 h 712966"/>
                <a:gd name="connsiteX510" fmla="*/ 431644 w 697874"/>
                <a:gd name="connsiteY510" fmla="*/ 698478 h 712966"/>
                <a:gd name="connsiteX511" fmla="*/ 430436 w 697874"/>
                <a:gd name="connsiteY511" fmla="*/ 698478 h 712966"/>
                <a:gd name="connsiteX512" fmla="*/ 428021 w 697874"/>
                <a:gd name="connsiteY512" fmla="*/ 699685 h 712966"/>
                <a:gd name="connsiteX513" fmla="*/ 419570 w 697874"/>
                <a:gd name="connsiteY513" fmla="*/ 702100 h 712966"/>
                <a:gd name="connsiteX514" fmla="*/ 417759 w 697874"/>
                <a:gd name="connsiteY514" fmla="*/ 701496 h 712966"/>
                <a:gd name="connsiteX515" fmla="*/ 415947 w 697874"/>
                <a:gd name="connsiteY515" fmla="*/ 701496 h 712966"/>
                <a:gd name="connsiteX516" fmla="*/ 413533 w 697874"/>
                <a:gd name="connsiteY516" fmla="*/ 701496 h 712966"/>
                <a:gd name="connsiteX517" fmla="*/ 402666 w 697874"/>
                <a:gd name="connsiteY517" fmla="*/ 696667 h 712966"/>
                <a:gd name="connsiteX518" fmla="*/ 400855 w 697874"/>
                <a:gd name="connsiteY518" fmla="*/ 697874 h 712966"/>
                <a:gd name="connsiteX519" fmla="*/ 400251 w 697874"/>
                <a:gd name="connsiteY519" fmla="*/ 697874 h 712966"/>
                <a:gd name="connsiteX520" fmla="*/ 397837 w 697874"/>
                <a:gd name="connsiteY520" fmla="*/ 697874 h 712966"/>
                <a:gd name="connsiteX521" fmla="*/ 396629 w 697874"/>
                <a:gd name="connsiteY521" fmla="*/ 699685 h 712966"/>
                <a:gd name="connsiteX522" fmla="*/ 390592 w 697874"/>
                <a:gd name="connsiteY522" fmla="*/ 694855 h 712966"/>
                <a:gd name="connsiteX523" fmla="*/ 389988 w 697874"/>
                <a:gd name="connsiteY523" fmla="*/ 691837 h 712966"/>
                <a:gd name="connsiteX524" fmla="*/ 383951 w 697874"/>
                <a:gd name="connsiteY524" fmla="*/ 692441 h 712966"/>
                <a:gd name="connsiteX525" fmla="*/ 383951 w 697874"/>
                <a:gd name="connsiteY525" fmla="*/ 687007 h 712966"/>
                <a:gd name="connsiteX526" fmla="*/ 379726 w 697874"/>
                <a:gd name="connsiteY526" fmla="*/ 688215 h 712966"/>
                <a:gd name="connsiteX527" fmla="*/ 370670 w 697874"/>
                <a:gd name="connsiteY527" fmla="*/ 683989 h 712966"/>
                <a:gd name="connsiteX528" fmla="*/ 372481 w 697874"/>
                <a:gd name="connsiteY528" fmla="*/ 680367 h 712966"/>
                <a:gd name="connsiteX529" fmla="*/ 370066 w 697874"/>
                <a:gd name="connsiteY529" fmla="*/ 678556 h 712966"/>
                <a:gd name="connsiteX530" fmla="*/ 364633 w 697874"/>
                <a:gd name="connsiteY530" fmla="*/ 679159 h 712966"/>
                <a:gd name="connsiteX531" fmla="*/ 357992 w 697874"/>
                <a:gd name="connsiteY531" fmla="*/ 682781 h 712966"/>
                <a:gd name="connsiteX532" fmla="*/ 356181 w 697874"/>
                <a:gd name="connsiteY532" fmla="*/ 672519 h 712966"/>
                <a:gd name="connsiteX533" fmla="*/ 353163 w 697874"/>
                <a:gd name="connsiteY533" fmla="*/ 665878 h 712966"/>
                <a:gd name="connsiteX534" fmla="*/ 349541 w 697874"/>
                <a:gd name="connsiteY534" fmla="*/ 667689 h 712966"/>
                <a:gd name="connsiteX535" fmla="*/ 345315 w 697874"/>
                <a:gd name="connsiteY535" fmla="*/ 665274 h 712966"/>
                <a:gd name="connsiteX536" fmla="*/ 341693 w 697874"/>
                <a:gd name="connsiteY536" fmla="*/ 665274 h 712966"/>
                <a:gd name="connsiteX537" fmla="*/ 338070 w 697874"/>
                <a:gd name="connsiteY537" fmla="*/ 662256 h 712966"/>
                <a:gd name="connsiteX538" fmla="*/ 335052 w 697874"/>
                <a:gd name="connsiteY538" fmla="*/ 662860 h 712966"/>
                <a:gd name="connsiteX539" fmla="*/ 334448 w 697874"/>
                <a:gd name="connsiteY539" fmla="*/ 667085 h 712966"/>
                <a:gd name="connsiteX540" fmla="*/ 330222 w 697874"/>
                <a:gd name="connsiteY540" fmla="*/ 671915 h 712966"/>
                <a:gd name="connsiteX541" fmla="*/ 322374 w 697874"/>
                <a:gd name="connsiteY541" fmla="*/ 671915 h 712966"/>
                <a:gd name="connsiteX542" fmla="*/ 317545 w 697874"/>
                <a:gd name="connsiteY542" fmla="*/ 667689 h 712966"/>
                <a:gd name="connsiteX543" fmla="*/ 309093 w 697874"/>
                <a:gd name="connsiteY543" fmla="*/ 668897 h 712966"/>
                <a:gd name="connsiteX544" fmla="*/ 305471 w 697874"/>
                <a:gd name="connsiteY544" fmla="*/ 663463 h 712966"/>
                <a:gd name="connsiteX545" fmla="*/ 299434 w 697874"/>
                <a:gd name="connsiteY545" fmla="*/ 663463 h 712966"/>
                <a:gd name="connsiteX546" fmla="*/ 292793 w 697874"/>
                <a:gd name="connsiteY546" fmla="*/ 662256 h 712966"/>
                <a:gd name="connsiteX547" fmla="*/ 288567 w 697874"/>
                <a:gd name="connsiteY547" fmla="*/ 666482 h 712966"/>
                <a:gd name="connsiteX548" fmla="*/ 283134 w 697874"/>
                <a:gd name="connsiteY548" fmla="*/ 665274 h 712966"/>
                <a:gd name="connsiteX549" fmla="*/ 279512 w 697874"/>
                <a:gd name="connsiteY549" fmla="*/ 666482 h 712966"/>
                <a:gd name="connsiteX550" fmla="*/ 271060 w 697874"/>
                <a:gd name="connsiteY550" fmla="*/ 665878 h 712966"/>
                <a:gd name="connsiteX551" fmla="*/ 270456 w 697874"/>
                <a:gd name="connsiteY551" fmla="*/ 662860 h 712966"/>
                <a:gd name="connsiteX552" fmla="*/ 265627 w 697874"/>
                <a:gd name="connsiteY552" fmla="*/ 663463 h 712966"/>
                <a:gd name="connsiteX553" fmla="*/ 264419 w 697874"/>
                <a:gd name="connsiteY553" fmla="*/ 658634 h 712966"/>
                <a:gd name="connsiteX554" fmla="*/ 266834 w 697874"/>
                <a:gd name="connsiteY554" fmla="*/ 653804 h 712966"/>
                <a:gd name="connsiteX555" fmla="*/ 260797 w 697874"/>
                <a:gd name="connsiteY555" fmla="*/ 649578 h 712966"/>
                <a:gd name="connsiteX556" fmla="*/ 258986 w 697874"/>
                <a:gd name="connsiteY556" fmla="*/ 644749 h 712966"/>
                <a:gd name="connsiteX557" fmla="*/ 258382 w 697874"/>
                <a:gd name="connsiteY557" fmla="*/ 637504 h 712966"/>
                <a:gd name="connsiteX558" fmla="*/ 255364 w 697874"/>
                <a:gd name="connsiteY558" fmla="*/ 633882 h 712966"/>
                <a:gd name="connsiteX559" fmla="*/ 258382 w 697874"/>
                <a:gd name="connsiteY559" fmla="*/ 631467 h 712966"/>
                <a:gd name="connsiteX560" fmla="*/ 258986 w 697874"/>
                <a:gd name="connsiteY560" fmla="*/ 627241 h 712966"/>
                <a:gd name="connsiteX561" fmla="*/ 267438 w 697874"/>
                <a:gd name="connsiteY561" fmla="*/ 621204 h 712966"/>
                <a:gd name="connsiteX562" fmla="*/ 260797 w 697874"/>
                <a:gd name="connsiteY562" fmla="*/ 616979 h 712966"/>
                <a:gd name="connsiteX563" fmla="*/ 258382 w 697874"/>
                <a:gd name="connsiteY563" fmla="*/ 610942 h 712966"/>
                <a:gd name="connsiteX564" fmla="*/ 260194 w 697874"/>
                <a:gd name="connsiteY564" fmla="*/ 603697 h 712966"/>
                <a:gd name="connsiteX565" fmla="*/ 262608 w 697874"/>
                <a:gd name="connsiteY565" fmla="*/ 598868 h 712966"/>
                <a:gd name="connsiteX566" fmla="*/ 265627 w 697874"/>
                <a:gd name="connsiteY566" fmla="*/ 588605 h 712966"/>
                <a:gd name="connsiteX567" fmla="*/ 268645 w 697874"/>
                <a:gd name="connsiteY567" fmla="*/ 583171 h 712966"/>
                <a:gd name="connsiteX568" fmla="*/ 269853 w 697874"/>
                <a:gd name="connsiteY568" fmla="*/ 578342 h 712966"/>
                <a:gd name="connsiteX569" fmla="*/ 258986 w 697874"/>
                <a:gd name="connsiteY569" fmla="*/ 578946 h 712966"/>
                <a:gd name="connsiteX570" fmla="*/ 254760 w 697874"/>
                <a:gd name="connsiteY570" fmla="*/ 585586 h 712966"/>
                <a:gd name="connsiteX571" fmla="*/ 255364 w 697874"/>
                <a:gd name="connsiteY571" fmla="*/ 591020 h 712966"/>
                <a:gd name="connsiteX572" fmla="*/ 251742 w 697874"/>
                <a:gd name="connsiteY572" fmla="*/ 596453 h 712966"/>
                <a:gd name="connsiteX573" fmla="*/ 245705 w 697874"/>
                <a:gd name="connsiteY573" fmla="*/ 598868 h 712966"/>
                <a:gd name="connsiteX574" fmla="*/ 239064 w 697874"/>
                <a:gd name="connsiteY574" fmla="*/ 595849 h 712966"/>
                <a:gd name="connsiteX575" fmla="*/ 236649 w 697874"/>
                <a:gd name="connsiteY575" fmla="*/ 599471 h 712966"/>
                <a:gd name="connsiteX576" fmla="*/ 228801 w 697874"/>
                <a:gd name="connsiteY576" fmla="*/ 598868 h 712966"/>
                <a:gd name="connsiteX577" fmla="*/ 217935 w 697874"/>
                <a:gd name="connsiteY577" fmla="*/ 589208 h 712966"/>
                <a:gd name="connsiteX578" fmla="*/ 207672 w 697874"/>
                <a:gd name="connsiteY578" fmla="*/ 591020 h 712966"/>
                <a:gd name="connsiteX579" fmla="*/ 204050 w 697874"/>
                <a:gd name="connsiteY579" fmla="*/ 595849 h 712966"/>
                <a:gd name="connsiteX580" fmla="*/ 198616 w 697874"/>
                <a:gd name="connsiteY580" fmla="*/ 595245 h 712966"/>
                <a:gd name="connsiteX581" fmla="*/ 192579 w 697874"/>
                <a:gd name="connsiteY581" fmla="*/ 591623 h 712966"/>
                <a:gd name="connsiteX582" fmla="*/ 186542 w 697874"/>
                <a:gd name="connsiteY582" fmla="*/ 584379 h 712966"/>
                <a:gd name="connsiteX583" fmla="*/ 187146 w 697874"/>
                <a:gd name="connsiteY583" fmla="*/ 580153 h 712966"/>
                <a:gd name="connsiteX584" fmla="*/ 176883 w 697874"/>
                <a:gd name="connsiteY584" fmla="*/ 575927 h 712966"/>
                <a:gd name="connsiteX585" fmla="*/ 169035 w 697874"/>
                <a:gd name="connsiteY585" fmla="*/ 574720 h 712966"/>
                <a:gd name="connsiteX586" fmla="*/ 166017 w 697874"/>
                <a:gd name="connsiteY586" fmla="*/ 568683 h 712966"/>
                <a:gd name="connsiteX587" fmla="*/ 159980 w 697874"/>
                <a:gd name="connsiteY587" fmla="*/ 564457 h 712966"/>
                <a:gd name="connsiteX588" fmla="*/ 149717 w 697874"/>
                <a:gd name="connsiteY588" fmla="*/ 562042 h 712966"/>
                <a:gd name="connsiteX589" fmla="*/ 136436 w 697874"/>
                <a:gd name="connsiteY589" fmla="*/ 559024 h 712966"/>
                <a:gd name="connsiteX590" fmla="*/ 135228 w 697874"/>
                <a:gd name="connsiteY590" fmla="*/ 553590 h 712966"/>
                <a:gd name="connsiteX591" fmla="*/ 127380 w 697874"/>
                <a:gd name="connsiteY591" fmla="*/ 553590 h 712966"/>
                <a:gd name="connsiteX592" fmla="*/ 121947 w 697874"/>
                <a:gd name="connsiteY592" fmla="*/ 552383 h 712966"/>
                <a:gd name="connsiteX593" fmla="*/ 123758 w 697874"/>
                <a:gd name="connsiteY593" fmla="*/ 546346 h 712966"/>
                <a:gd name="connsiteX594" fmla="*/ 118325 w 697874"/>
                <a:gd name="connsiteY594" fmla="*/ 544535 h 712966"/>
                <a:gd name="connsiteX595" fmla="*/ 115910 w 697874"/>
                <a:gd name="connsiteY595" fmla="*/ 539705 h 712966"/>
                <a:gd name="connsiteX596" fmla="*/ 109269 w 697874"/>
                <a:gd name="connsiteY596" fmla="*/ 540309 h 712966"/>
                <a:gd name="connsiteX597" fmla="*/ 103836 w 697874"/>
                <a:gd name="connsiteY597" fmla="*/ 535479 h 712966"/>
                <a:gd name="connsiteX598" fmla="*/ 88140 w 697874"/>
                <a:gd name="connsiteY598" fmla="*/ 534876 h 712966"/>
                <a:gd name="connsiteX599" fmla="*/ 85121 w 697874"/>
                <a:gd name="connsiteY599" fmla="*/ 543327 h 712966"/>
                <a:gd name="connsiteX600" fmla="*/ 79084 w 697874"/>
                <a:gd name="connsiteY600" fmla="*/ 542120 h 712966"/>
                <a:gd name="connsiteX601" fmla="*/ 81499 w 697874"/>
                <a:gd name="connsiteY601" fmla="*/ 537291 h 712966"/>
                <a:gd name="connsiteX602" fmla="*/ 71236 w 697874"/>
                <a:gd name="connsiteY602" fmla="*/ 525820 h 712966"/>
                <a:gd name="connsiteX603" fmla="*/ 70029 w 697874"/>
                <a:gd name="connsiteY603" fmla="*/ 519783 h 712966"/>
                <a:gd name="connsiteX604" fmla="*/ 61577 w 697874"/>
                <a:gd name="connsiteY604" fmla="*/ 514954 h 712966"/>
                <a:gd name="connsiteX605" fmla="*/ 52522 w 697874"/>
                <a:gd name="connsiteY605" fmla="*/ 515557 h 712966"/>
                <a:gd name="connsiteX606" fmla="*/ 48900 w 697874"/>
                <a:gd name="connsiteY606" fmla="*/ 514954 h 712966"/>
                <a:gd name="connsiteX607" fmla="*/ 47692 w 697874"/>
                <a:gd name="connsiteY607" fmla="*/ 511935 h 712966"/>
                <a:gd name="connsiteX608" fmla="*/ 47692 w 697874"/>
                <a:gd name="connsiteY608" fmla="*/ 502276 h 712966"/>
                <a:gd name="connsiteX609" fmla="*/ 53729 w 697874"/>
                <a:gd name="connsiteY609" fmla="*/ 494428 h 712966"/>
                <a:gd name="connsiteX610" fmla="*/ 54333 w 697874"/>
                <a:gd name="connsiteY610" fmla="*/ 484769 h 712966"/>
                <a:gd name="connsiteX611" fmla="*/ 47692 w 697874"/>
                <a:gd name="connsiteY611" fmla="*/ 481750 h 712966"/>
                <a:gd name="connsiteX612" fmla="*/ 47692 w 697874"/>
                <a:gd name="connsiteY612" fmla="*/ 478128 h 712966"/>
                <a:gd name="connsiteX613" fmla="*/ 43466 w 697874"/>
                <a:gd name="connsiteY613" fmla="*/ 474506 h 712966"/>
                <a:gd name="connsiteX614" fmla="*/ 41655 w 697874"/>
                <a:gd name="connsiteY614" fmla="*/ 467865 h 712966"/>
                <a:gd name="connsiteX615" fmla="*/ 42863 w 697874"/>
                <a:gd name="connsiteY615" fmla="*/ 464847 h 712966"/>
                <a:gd name="connsiteX616" fmla="*/ 39844 w 697874"/>
                <a:gd name="connsiteY616" fmla="*/ 461225 h 712966"/>
                <a:gd name="connsiteX617" fmla="*/ 39844 w 697874"/>
                <a:gd name="connsiteY617" fmla="*/ 457602 h 712966"/>
                <a:gd name="connsiteX618" fmla="*/ 35014 w 697874"/>
                <a:gd name="connsiteY618" fmla="*/ 452169 h 712966"/>
                <a:gd name="connsiteX619" fmla="*/ 33807 w 697874"/>
                <a:gd name="connsiteY619" fmla="*/ 446132 h 712966"/>
                <a:gd name="connsiteX620" fmla="*/ 34411 w 697874"/>
                <a:gd name="connsiteY620" fmla="*/ 440095 h 712966"/>
                <a:gd name="connsiteX621" fmla="*/ 40448 w 697874"/>
                <a:gd name="connsiteY621" fmla="*/ 432851 h 712966"/>
                <a:gd name="connsiteX622" fmla="*/ 39844 w 697874"/>
                <a:gd name="connsiteY622" fmla="*/ 427418 h 712966"/>
                <a:gd name="connsiteX623" fmla="*/ 47692 w 697874"/>
                <a:gd name="connsiteY623" fmla="*/ 422588 h 712966"/>
                <a:gd name="connsiteX624" fmla="*/ 41655 w 697874"/>
                <a:gd name="connsiteY624" fmla="*/ 415947 h 712966"/>
                <a:gd name="connsiteX625" fmla="*/ 43466 w 697874"/>
                <a:gd name="connsiteY625" fmla="*/ 409307 h 712966"/>
                <a:gd name="connsiteX626" fmla="*/ 48900 w 697874"/>
                <a:gd name="connsiteY626" fmla="*/ 405685 h 712966"/>
                <a:gd name="connsiteX627" fmla="*/ 45881 w 697874"/>
                <a:gd name="connsiteY627" fmla="*/ 402666 h 712966"/>
                <a:gd name="connsiteX628" fmla="*/ 46485 w 697874"/>
                <a:gd name="connsiteY628" fmla="*/ 394214 h 712966"/>
                <a:gd name="connsiteX629" fmla="*/ 39844 w 697874"/>
                <a:gd name="connsiteY629" fmla="*/ 386970 h 712966"/>
                <a:gd name="connsiteX630" fmla="*/ 34411 w 697874"/>
                <a:gd name="connsiteY630" fmla="*/ 382140 h 712966"/>
                <a:gd name="connsiteX631" fmla="*/ 35618 w 697874"/>
                <a:gd name="connsiteY631" fmla="*/ 376103 h 712966"/>
                <a:gd name="connsiteX632" fmla="*/ 34411 w 697874"/>
                <a:gd name="connsiteY632" fmla="*/ 369463 h 712966"/>
                <a:gd name="connsiteX633" fmla="*/ 40448 w 697874"/>
                <a:gd name="connsiteY633" fmla="*/ 364633 h 712966"/>
                <a:gd name="connsiteX634" fmla="*/ 41655 w 697874"/>
                <a:gd name="connsiteY634" fmla="*/ 359803 h 712966"/>
                <a:gd name="connsiteX635" fmla="*/ 41051 w 697874"/>
                <a:gd name="connsiteY635" fmla="*/ 351352 h 712966"/>
                <a:gd name="connsiteX636" fmla="*/ 33807 w 697874"/>
                <a:gd name="connsiteY636" fmla="*/ 344711 h 712966"/>
                <a:gd name="connsiteX637" fmla="*/ 33807 w 697874"/>
                <a:gd name="connsiteY637" fmla="*/ 341089 h 712966"/>
                <a:gd name="connsiteX638" fmla="*/ 36826 w 697874"/>
                <a:gd name="connsiteY638" fmla="*/ 326600 h 712966"/>
                <a:gd name="connsiteX639" fmla="*/ 40448 w 697874"/>
                <a:gd name="connsiteY639" fmla="*/ 317545 h 712966"/>
                <a:gd name="connsiteX640" fmla="*/ 38033 w 697874"/>
                <a:gd name="connsiteY640" fmla="*/ 311508 h 712966"/>
                <a:gd name="connsiteX641" fmla="*/ 31996 w 697874"/>
                <a:gd name="connsiteY641" fmla="*/ 306678 h 712966"/>
                <a:gd name="connsiteX642" fmla="*/ 24752 w 697874"/>
                <a:gd name="connsiteY642" fmla="*/ 289171 h 712966"/>
                <a:gd name="connsiteX643" fmla="*/ 23544 w 697874"/>
                <a:gd name="connsiteY643" fmla="*/ 274078 h 712966"/>
                <a:gd name="connsiteX644" fmla="*/ 21129 w 697874"/>
                <a:gd name="connsiteY644" fmla="*/ 269249 h 712966"/>
                <a:gd name="connsiteX645" fmla="*/ 20526 w 697874"/>
                <a:gd name="connsiteY645" fmla="*/ 254157 h 712966"/>
                <a:gd name="connsiteX646" fmla="*/ 19318 w 697874"/>
                <a:gd name="connsiteY646" fmla="*/ 245101 h 712966"/>
                <a:gd name="connsiteX647" fmla="*/ 19318 w 697874"/>
                <a:gd name="connsiteY647" fmla="*/ 232423 h 712966"/>
                <a:gd name="connsiteX648" fmla="*/ 16904 w 697874"/>
                <a:gd name="connsiteY648" fmla="*/ 231216 h 712966"/>
                <a:gd name="connsiteX649" fmla="*/ 15696 w 697874"/>
                <a:gd name="connsiteY649" fmla="*/ 223368 h 712966"/>
                <a:gd name="connsiteX650" fmla="*/ 10263 w 697874"/>
                <a:gd name="connsiteY650" fmla="*/ 211898 h 712966"/>
                <a:gd name="connsiteX651" fmla="*/ 6641 w 697874"/>
                <a:gd name="connsiteY651" fmla="*/ 201635 h 712966"/>
                <a:gd name="connsiteX652" fmla="*/ 1207 w 697874"/>
                <a:gd name="connsiteY652" fmla="*/ 199824 h 712966"/>
                <a:gd name="connsiteX653" fmla="*/ 0 w 697874"/>
                <a:gd name="connsiteY653" fmla="*/ 193787 h 712966"/>
                <a:gd name="connsiteX654" fmla="*/ 3018 w 697874"/>
                <a:gd name="connsiteY654" fmla="*/ 191372 h 712966"/>
                <a:gd name="connsiteX655" fmla="*/ 6037 w 697874"/>
                <a:gd name="connsiteY655" fmla="*/ 180505 h 712966"/>
                <a:gd name="connsiteX656" fmla="*/ 5433 w 697874"/>
                <a:gd name="connsiteY656" fmla="*/ 172054 h 712966"/>
                <a:gd name="connsiteX657" fmla="*/ 7848 w 697874"/>
                <a:gd name="connsiteY657" fmla="*/ 166620 h 712966"/>
                <a:gd name="connsiteX658" fmla="*/ 7244 w 697874"/>
                <a:gd name="connsiteY658" fmla="*/ 158169 h 712966"/>
                <a:gd name="connsiteX659" fmla="*/ 9659 w 697874"/>
                <a:gd name="connsiteY659" fmla="*/ 155150 h 712966"/>
                <a:gd name="connsiteX660" fmla="*/ 9659 w 697874"/>
                <a:gd name="connsiteY660" fmla="*/ 148510 h 712966"/>
                <a:gd name="connsiteX661" fmla="*/ 13281 w 697874"/>
                <a:gd name="connsiteY661" fmla="*/ 144284 h 712966"/>
                <a:gd name="connsiteX662" fmla="*/ 28977 w 697874"/>
                <a:gd name="connsiteY662" fmla="*/ 145491 h 712966"/>
                <a:gd name="connsiteX663" fmla="*/ 32600 w 697874"/>
                <a:gd name="connsiteY663" fmla="*/ 141265 h 712966"/>
                <a:gd name="connsiteX664" fmla="*/ 45881 w 697874"/>
                <a:gd name="connsiteY664" fmla="*/ 143076 h 712966"/>
                <a:gd name="connsiteX665" fmla="*/ 50107 w 697874"/>
                <a:gd name="connsiteY665" fmla="*/ 147906 h 712966"/>
                <a:gd name="connsiteX666" fmla="*/ 52522 w 697874"/>
                <a:gd name="connsiteY666" fmla="*/ 147906 h 712966"/>
                <a:gd name="connsiteX667" fmla="*/ 54936 w 697874"/>
                <a:gd name="connsiteY667" fmla="*/ 142473 h 712966"/>
                <a:gd name="connsiteX668" fmla="*/ 54333 w 697874"/>
                <a:gd name="connsiteY668" fmla="*/ 137643 h 712966"/>
                <a:gd name="connsiteX669" fmla="*/ 62181 w 697874"/>
                <a:gd name="connsiteY669" fmla="*/ 126173 h 712966"/>
                <a:gd name="connsiteX670" fmla="*/ 55540 w 697874"/>
                <a:gd name="connsiteY670" fmla="*/ 121947 h 712966"/>
                <a:gd name="connsiteX671" fmla="*/ 61577 w 697874"/>
                <a:gd name="connsiteY671" fmla="*/ 109873 h 712966"/>
                <a:gd name="connsiteX672" fmla="*/ 63388 w 697874"/>
                <a:gd name="connsiteY672" fmla="*/ 109873 h 712966"/>
                <a:gd name="connsiteX673" fmla="*/ 69425 w 697874"/>
                <a:gd name="connsiteY673" fmla="*/ 96592 h 712966"/>
                <a:gd name="connsiteX674" fmla="*/ 77877 w 697874"/>
                <a:gd name="connsiteY674" fmla="*/ 89951 h 712966"/>
                <a:gd name="connsiteX675" fmla="*/ 88140 w 697874"/>
                <a:gd name="connsiteY675" fmla="*/ 90555 h 712966"/>
                <a:gd name="connsiteX676" fmla="*/ 92366 w 697874"/>
                <a:gd name="connsiteY676" fmla="*/ 85121 h 712966"/>
                <a:gd name="connsiteX677" fmla="*/ 104440 w 697874"/>
                <a:gd name="connsiteY677" fmla="*/ 83914 h 712966"/>
                <a:gd name="connsiteX678" fmla="*/ 109873 w 697874"/>
                <a:gd name="connsiteY678" fmla="*/ 84518 h 712966"/>
                <a:gd name="connsiteX679" fmla="*/ 111684 w 697874"/>
                <a:gd name="connsiteY679" fmla="*/ 80895 h 712966"/>
                <a:gd name="connsiteX680" fmla="*/ 117117 w 697874"/>
                <a:gd name="connsiteY680" fmla="*/ 78481 h 712966"/>
                <a:gd name="connsiteX681" fmla="*/ 118325 w 697874"/>
                <a:gd name="connsiteY681" fmla="*/ 73651 h 712966"/>
                <a:gd name="connsiteX682" fmla="*/ 127984 w 697874"/>
                <a:gd name="connsiteY682" fmla="*/ 70029 h 712966"/>
                <a:gd name="connsiteX683" fmla="*/ 132813 w 697874"/>
                <a:gd name="connsiteY683" fmla="*/ 65199 h 712966"/>
                <a:gd name="connsiteX684" fmla="*/ 132210 w 697874"/>
                <a:gd name="connsiteY684" fmla="*/ 60370 h 712966"/>
                <a:gd name="connsiteX685" fmla="*/ 139454 w 697874"/>
                <a:gd name="connsiteY685" fmla="*/ 54936 h 712966"/>
                <a:gd name="connsiteX686" fmla="*/ 137039 w 697874"/>
                <a:gd name="connsiteY686" fmla="*/ 41051 h 712966"/>
                <a:gd name="connsiteX687" fmla="*/ 145491 w 697874"/>
                <a:gd name="connsiteY687" fmla="*/ 35618 h 712966"/>
                <a:gd name="connsiteX688" fmla="*/ 144284 w 697874"/>
                <a:gd name="connsiteY688" fmla="*/ 30185 h 712966"/>
                <a:gd name="connsiteX689" fmla="*/ 138247 w 697874"/>
                <a:gd name="connsiteY689" fmla="*/ 26563 h 712966"/>
                <a:gd name="connsiteX690" fmla="*/ 143680 w 697874"/>
                <a:gd name="connsiteY690" fmla="*/ 14489 h 712966"/>
                <a:gd name="connsiteX691" fmla="*/ 150924 w 697874"/>
                <a:gd name="connsiteY691" fmla="*/ 12678 h 712966"/>
                <a:gd name="connsiteX692" fmla="*/ 152132 w 697874"/>
                <a:gd name="connsiteY692" fmla="*/ 10263 h 712966"/>
                <a:gd name="connsiteX693" fmla="*/ 149717 w 697874"/>
                <a:gd name="connsiteY693" fmla="*/ 8452 h 71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697874" h="712966">
                  <a:moveTo>
                    <a:pt x="149717" y="8452"/>
                  </a:moveTo>
                  <a:lnTo>
                    <a:pt x="150924" y="7848"/>
                  </a:lnTo>
                  <a:lnTo>
                    <a:pt x="166017" y="3622"/>
                  </a:lnTo>
                  <a:lnTo>
                    <a:pt x="170846" y="3018"/>
                  </a:lnTo>
                  <a:lnTo>
                    <a:pt x="179902" y="4226"/>
                  </a:lnTo>
                  <a:lnTo>
                    <a:pt x="185335" y="3622"/>
                  </a:lnTo>
                  <a:lnTo>
                    <a:pt x="197409" y="5433"/>
                  </a:lnTo>
                  <a:lnTo>
                    <a:pt x="206465" y="9659"/>
                  </a:lnTo>
                  <a:lnTo>
                    <a:pt x="211294" y="9659"/>
                  </a:lnTo>
                  <a:lnTo>
                    <a:pt x="213709" y="12678"/>
                  </a:lnTo>
                  <a:lnTo>
                    <a:pt x="216727" y="18111"/>
                  </a:lnTo>
                  <a:lnTo>
                    <a:pt x="219142" y="18715"/>
                  </a:lnTo>
                  <a:lnTo>
                    <a:pt x="225179" y="19318"/>
                  </a:lnTo>
                  <a:lnTo>
                    <a:pt x="234838" y="10867"/>
                  </a:lnTo>
                  <a:lnTo>
                    <a:pt x="243894" y="7244"/>
                  </a:lnTo>
                  <a:lnTo>
                    <a:pt x="248723" y="4226"/>
                  </a:lnTo>
                  <a:lnTo>
                    <a:pt x="251742" y="3622"/>
                  </a:lnTo>
                  <a:lnTo>
                    <a:pt x="252949" y="2415"/>
                  </a:lnTo>
                  <a:lnTo>
                    <a:pt x="255968" y="0"/>
                  </a:lnTo>
                  <a:lnTo>
                    <a:pt x="258382" y="3622"/>
                  </a:lnTo>
                  <a:lnTo>
                    <a:pt x="269249" y="14489"/>
                  </a:lnTo>
                  <a:lnTo>
                    <a:pt x="275890" y="16300"/>
                  </a:lnTo>
                  <a:lnTo>
                    <a:pt x="284341" y="23544"/>
                  </a:lnTo>
                  <a:lnTo>
                    <a:pt x="292793" y="27166"/>
                  </a:lnTo>
                  <a:lnTo>
                    <a:pt x="290378" y="32600"/>
                  </a:lnTo>
                  <a:lnTo>
                    <a:pt x="287964" y="38637"/>
                  </a:lnTo>
                  <a:lnTo>
                    <a:pt x="287360" y="48899"/>
                  </a:lnTo>
                  <a:lnTo>
                    <a:pt x="287964" y="51314"/>
                  </a:lnTo>
                  <a:lnTo>
                    <a:pt x="286756" y="54936"/>
                  </a:lnTo>
                  <a:lnTo>
                    <a:pt x="287964" y="60973"/>
                  </a:lnTo>
                  <a:lnTo>
                    <a:pt x="291586" y="54333"/>
                  </a:lnTo>
                  <a:lnTo>
                    <a:pt x="294001" y="55540"/>
                  </a:lnTo>
                  <a:lnTo>
                    <a:pt x="297623" y="55540"/>
                  </a:lnTo>
                  <a:lnTo>
                    <a:pt x="301245" y="57351"/>
                  </a:lnTo>
                  <a:lnTo>
                    <a:pt x="304263" y="60973"/>
                  </a:lnTo>
                  <a:lnTo>
                    <a:pt x="306678" y="65199"/>
                  </a:lnTo>
                  <a:lnTo>
                    <a:pt x="312715" y="67614"/>
                  </a:lnTo>
                  <a:lnTo>
                    <a:pt x="318149" y="70029"/>
                  </a:lnTo>
                  <a:lnTo>
                    <a:pt x="319356" y="70029"/>
                  </a:lnTo>
                  <a:lnTo>
                    <a:pt x="322374" y="70029"/>
                  </a:lnTo>
                  <a:lnTo>
                    <a:pt x="327808" y="71840"/>
                  </a:lnTo>
                  <a:lnTo>
                    <a:pt x="332033" y="73651"/>
                  </a:lnTo>
                  <a:lnTo>
                    <a:pt x="335052" y="75462"/>
                  </a:lnTo>
                  <a:lnTo>
                    <a:pt x="338674" y="77877"/>
                  </a:lnTo>
                  <a:lnTo>
                    <a:pt x="341693" y="80292"/>
                  </a:lnTo>
                  <a:lnTo>
                    <a:pt x="342900" y="81499"/>
                  </a:lnTo>
                  <a:lnTo>
                    <a:pt x="342296" y="83310"/>
                  </a:lnTo>
                  <a:lnTo>
                    <a:pt x="344107" y="82706"/>
                  </a:lnTo>
                  <a:lnTo>
                    <a:pt x="345315" y="82103"/>
                  </a:lnTo>
                  <a:lnTo>
                    <a:pt x="345315" y="80895"/>
                  </a:lnTo>
                  <a:lnTo>
                    <a:pt x="344711" y="79084"/>
                  </a:lnTo>
                  <a:lnTo>
                    <a:pt x="345315" y="78481"/>
                  </a:lnTo>
                  <a:lnTo>
                    <a:pt x="344711" y="76066"/>
                  </a:lnTo>
                  <a:lnTo>
                    <a:pt x="345315" y="74858"/>
                  </a:lnTo>
                  <a:lnTo>
                    <a:pt x="344711" y="73651"/>
                  </a:lnTo>
                  <a:lnTo>
                    <a:pt x="344711" y="72444"/>
                  </a:lnTo>
                  <a:lnTo>
                    <a:pt x="345315" y="72444"/>
                  </a:lnTo>
                  <a:lnTo>
                    <a:pt x="345315" y="71236"/>
                  </a:lnTo>
                  <a:lnTo>
                    <a:pt x="345919" y="70633"/>
                  </a:lnTo>
                  <a:lnTo>
                    <a:pt x="346522" y="70029"/>
                  </a:lnTo>
                  <a:lnTo>
                    <a:pt x="347126" y="69425"/>
                  </a:lnTo>
                  <a:lnTo>
                    <a:pt x="347126" y="68218"/>
                  </a:lnTo>
                  <a:lnTo>
                    <a:pt x="347730" y="67614"/>
                  </a:lnTo>
                  <a:lnTo>
                    <a:pt x="347126" y="67010"/>
                  </a:lnTo>
                  <a:lnTo>
                    <a:pt x="345919" y="67010"/>
                  </a:lnTo>
                  <a:lnTo>
                    <a:pt x="344711" y="65199"/>
                  </a:lnTo>
                  <a:lnTo>
                    <a:pt x="347126" y="64596"/>
                  </a:lnTo>
                  <a:lnTo>
                    <a:pt x="348937" y="63388"/>
                  </a:lnTo>
                  <a:lnTo>
                    <a:pt x="351956" y="63992"/>
                  </a:lnTo>
                  <a:lnTo>
                    <a:pt x="352559" y="67010"/>
                  </a:lnTo>
                  <a:lnTo>
                    <a:pt x="354370" y="67614"/>
                  </a:lnTo>
                  <a:lnTo>
                    <a:pt x="354974" y="68821"/>
                  </a:lnTo>
                  <a:lnTo>
                    <a:pt x="354974" y="70029"/>
                  </a:lnTo>
                  <a:lnTo>
                    <a:pt x="355578" y="70029"/>
                  </a:lnTo>
                  <a:lnTo>
                    <a:pt x="357992" y="71236"/>
                  </a:lnTo>
                  <a:lnTo>
                    <a:pt x="359200" y="71840"/>
                  </a:lnTo>
                  <a:lnTo>
                    <a:pt x="360407" y="73047"/>
                  </a:lnTo>
                  <a:lnTo>
                    <a:pt x="359804" y="74858"/>
                  </a:lnTo>
                  <a:lnTo>
                    <a:pt x="361011" y="77273"/>
                  </a:lnTo>
                  <a:lnTo>
                    <a:pt x="360407" y="77877"/>
                  </a:lnTo>
                  <a:lnTo>
                    <a:pt x="360407" y="80292"/>
                  </a:lnTo>
                  <a:lnTo>
                    <a:pt x="361615" y="80895"/>
                  </a:lnTo>
                  <a:lnTo>
                    <a:pt x="362822" y="80292"/>
                  </a:lnTo>
                  <a:lnTo>
                    <a:pt x="364633" y="80895"/>
                  </a:lnTo>
                  <a:lnTo>
                    <a:pt x="367048" y="80292"/>
                  </a:lnTo>
                  <a:lnTo>
                    <a:pt x="367048" y="80895"/>
                  </a:lnTo>
                  <a:lnTo>
                    <a:pt x="368859" y="82103"/>
                  </a:lnTo>
                  <a:lnTo>
                    <a:pt x="371274" y="83914"/>
                  </a:lnTo>
                  <a:lnTo>
                    <a:pt x="371274" y="84518"/>
                  </a:lnTo>
                  <a:lnTo>
                    <a:pt x="373085" y="84518"/>
                  </a:lnTo>
                  <a:lnTo>
                    <a:pt x="374292" y="85725"/>
                  </a:lnTo>
                  <a:lnTo>
                    <a:pt x="376707" y="86329"/>
                  </a:lnTo>
                  <a:lnTo>
                    <a:pt x="376707" y="87536"/>
                  </a:lnTo>
                  <a:lnTo>
                    <a:pt x="377914" y="88140"/>
                  </a:lnTo>
                  <a:lnTo>
                    <a:pt x="378518" y="88743"/>
                  </a:lnTo>
                  <a:lnTo>
                    <a:pt x="379122" y="88743"/>
                  </a:lnTo>
                  <a:lnTo>
                    <a:pt x="379726" y="89951"/>
                  </a:lnTo>
                  <a:lnTo>
                    <a:pt x="380933" y="91762"/>
                  </a:lnTo>
                  <a:lnTo>
                    <a:pt x="381537" y="92366"/>
                  </a:lnTo>
                  <a:lnTo>
                    <a:pt x="381537" y="93573"/>
                  </a:lnTo>
                  <a:lnTo>
                    <a:pt x="380933" y="94177"/>
                  </a:lnTo>
                  <a:lnTo>
                    <a:pt x="381537" y="96592"/>
                  </a:lnTo>
                  <a:lnTo>
                    <a:pt x="382140" y="97799"/>
                  </a:lnTo>
                  <a:lnTo>
                    <a:pt x="382140" y="99610"/>
                  </a:lnTo>
                  <a:lnTo>
                    <a:pt x="382140" y="102025"/>
                  </a:lnTo>
                  <a:lnTo>
                    <a:pt x="383348" y="104440"/>
                  </a:lnTo>
                  <a:lnTo>
                    <a:pt x="384555" y="107458"/>
                  </a:lnTo>
                  <a:lnTo>
                    <a:pt x="384555" y="108665"/>
                  </a:lnTo>
                  <a:lnTo>
                    <a:pt x="384555" y="109269"/>
                  </a:lnTo>
                  <a:lnTo>
                    <a:pt x="383951" y="109873"/>
                  </a:lnTo>
                  <a:lnTo>
                    <a:pt x="383348" y="111080"/>
                  </a:lnTo>
                  <a:lnTo>
                    <a:pt x="383951" y="112288"/>
                  </a:lnTo>
                  <a:lnTo>
                    <a:pt x="382140" y="114099"/>
                  </a:lnTo>
                  <a:lnTo>
                    <a:pt x="382744" y="114702"/>
                  </a:lnTo>
                  <a:lnTo>
                    <a:pt x="382744" y="115910"/>
                  </a:lnTo>
                  <a:lnTo>
                    <a:pt x="383348" y="117117"/>
                  </a:lnTo>
                  <a:lnTo>
                    <a:pt x="383348" y="117721"/>
                  </a:lnTo>
                  <a:lnTo>
                    <a:pt x="380329" y="118928"/>
                  </a:lnTo>
                  <a:lnTo>
                    <a:pt x="379726" y="120136"/>
                  </a:lnTo>
                  <a:lnTo>
                    <a:pt x="377914" y="121343"/>
                  </a:lnTo>
                  <a:lnTo>
                    <a:pt x="377914" y="121947"/>
                  </a:lnTo>
                  <a:lnTo>
                    <a:pt x="377311" y="123154"/>
                  </a:lnTo>
                  <a:lnTo>
                    <a:pt x="377311" y="124362"/>
                  </a:lnTo>
                  <a:lnTo>
                    <a:pt x="373085" y="128587"/>
                  </a:lnTo>
                  <a:lnTo>
                    <a:pt x="373689" y="129795"/>
                  </a:lnTo>
                  <a:lnTo>
                    <a:pt x="373689" y="127984"/>
                  </a:lnTo>
                  <a:lnTo>
                    <a:pt x="374292" y="127984"/>
                  </a:lnTo>
                  <a:lnTo>
                    <a:pt x="374896" y="128587"/>
                  </a:lnTo>
                  <a:lnTo>
                    <a:pt x="375500" y="128587"/>
                  </a:lnTo>
                  <a:lnTo>
                    <a:pt x="377311" y="129191"/>
                  </a:lnTo>
                  <a:lnTo>
                    <a:pt x="379122" y="129191"/>
                  </a:lnTo>
                  <a:lnTo>
                    <a:pt x="383348" y="130399"/>
                  </a:lnTo>
                  <a:lnTo>
                    <a:pt x="383951" y="129795"/>
                  </a:lnTo>
                  <a:lnTo>
                    <a:pt x="384555" y="129795"/>
                  </a:lnTo>
                  <a:lnTo>
                    <a:pt x="385159" y="129795"/>
                  </a:lnTo>
                  <a:lnTo>
                    <a:pt x="385763" y="130399"/>
                  </a:lnTo>
                  <a:lnTo>
                    <a:pt x="385763" y="131002"/>
                  </a:lnTo>
                  <a:lnTo>
                    <a:pt x="386366" y="131606"/>
                  </a:lnTo>
                  <a:lnTo>
                    <a:pt x="386366" y="132813"/>
                  </a:lnTo>
                  <a:lnTo>
                    <a:pt x="385763" y="133417"/>
                  </a:lnTo>
                  <a:lnTo>
                    <a:pt x="385763" y="134021"/>
                  </a:lnTo>
                  <a:lnTo>
                    <a:pt x="385763" y="134624"/>
                  </a:lnTo>
                  <a:lnTo>
                    <a:pt x="384555" y="135228"/>
                  </a:lnTo>
                  <a:lnTo>
                    <a:pt x="383951" y="135228"/>
                  </a:lnTo>
                  <a:lnTo>
                    <a:pt x="383348" y="134624"/>
                  </a:lnTo>
                  <a:lnTo>
                    <a:pt x="382744" y="135228"/>
                  </a:lnTo>
                  <a:lnTo>
                    <a:pt x="382744" y="136436"/>
                  </a:lnTo>
                  <a:lnTo>
                    <a:pt x="381537" y="138850"/>
                  </a:lnTo>
                  <a:lnTo>
                    <a:pt x="382140" y="139454"/>
                  </a:lnTo>
                  <a:lnTo>
                    <a:pt x="383348" y="140058"/>
                  </a:lnTo>
                  <a:lnTo>
                    <a:pt x="384555" y="139454"/>
                  </a:lnTo>
                  <a:lnTo>
                    <a:pt x="385159" y="138850"/>
                  </a:lnTo>
                  <a:lnTo>
                    <a:pt x="385763" y="140058"/>
                  </a:lnTo>
                  <a:lnTo>
                    <a:pt x="386366" y="140058"/>
                  </a:lnTo>
                  <a:lnTo>
                    <a:pt x="388177" y="140661"/>
                  </a:lnTo>
                  <a:lnTo>
                    <a:pt x="389385" y="140661"/>
                  </a:lnTo>
                  <a:lnTo>
                    <a:pt x="390592" y="141869"/>
                  </a:lnTo>
                  <a:lnTo>
                    <a:pt x="391196" y="142473"/>
                  </a:lnTo>
                  <a:lnTo>
                    <a:pt x="391800" y="142473"/>
                  </a:lnTo>
                  <a:lnTo>
                    <a:pt x="392403" y="143076"/>
                  </a:lnTo>
                  <a:lnTo>
                    <a:pt x="393611" y="144887"/>
                  </a:lnTo>
                  <a:lnTo>
                    <a:pt x="394214" y="144887"/>
                  </a:lnTo>
                  <a:lnTo>
                    <a:pt x="394818" y="145491"/>
                  </a:lnTo>
                  <a:lnTo>
                    <a:pt x="395422" y="146698"/>
                  </a:lnTo>
                  <a:lnTo>
                    <a:pt x="396629" y="148510"/>
                  </a:lnTo>
                  <a:lnTo>
                    <a:pt x="398440" y="147302"/>
                  </a:lnTo>
                  <a:lnTo>
                    <a:pt x="399044" y="147906"/>
                  </a:lnTo>
                  <a:lnTo>
                    <a:pt x="400855" y="148510"/>
                  </a:lnTo>
                  <a:lnTo>
                    <a:pt x="402062" y="149113"/>
                  </a:lnTo>
                  <a:lnTo>
                    <a:pt x="403270" y="150924"/>
                  </a:lnTo>
                  <a:lnTo>
                    <a:pt x="405081" y="153943"/>
                  </a:lnTo>
                  <a:lnTo>
                    <a:pt x="406288" y="154546"/>
                  </a:lnTo>
                  <a:lnTo>
                    <a:pt x="419570" y="170243"/>
                  </a:lnTo>
                  <a:lnTo>
                    <a:pt x="407496" y="192579"/>
                  </a:lnTo>
                  <a:lnTo>
                    <a:pt x="408703" y="194390"/>
                  </a:lnTo>
                  <a:lnTo>
                    <a:pt x="407496" y="195598"/>
                  </a:lnTo>
                  <a:lnTo>
                    <a:pt x="409910" y="197409"/>
                  </a:lnTo>
                  <a:lnTo>
                    <a:pt x="409307" y="199220"/>
                  </a:lnTo>
                  <a:lnTo>
                    <a:pt x="409910" y="201031"/>
                  </a:lnTo>
                  <a:lnTo>
                    <a:pt x="408703" y="202239"/>
                  </a:lnTo>
                  <a:lnTo>
                    <a:pt x="409910" y="204653"/>
                  </a:lnTo>
                  <a:lnTo>
                    <a:pt x="410514" y="207068"/>
                  </a:lnTo>
                  <a:lnTo>
                    <a:pt x="412325" y="208879"/>
                  </a:lnTo>
                  <a:lnTo>
                    <a:pt x="412325" y="209483"/>
                  </a:lnTo>
                  <a:lnTo>
                    <a:pt x="411118" y="211898"/>
                  </a:lnTo>
                  <a:lnTo>
                    <a:pt x="411118" y="213709"/>
                  </a:lnTo>
                  <a:lnTo>
                    <a:pt x="412325" y="216727"/>
                  </a:lnTo>
                  <a:lnTo>
                    <a:pt x="413533" y="218538"/>
                  </a:lnTo>
                  <a:lnTo>
                    <a:pt x="418966" y="218538"/>
                  </a:lnTo>
                  <a:lnTo>
                    <a:pt x="422588" y="219142"/>
                  </a:lnTo>
                  <a:lnTo>
                    <a:pt x="424399" y="217331"/>
                  </a:lnTo>
                  <a:lnTo>
                    <a:pt x="425607" y="218538"/>
                  </a:lnTo>
                  <a:lnTo>
                    <a:pt x="428021" y="219142"/>
                  </a:lnTo>
                  <a:lnTo>
                    <a:pt x="429832" y="221557"/>
                  </a:lnTo>
                  <a:lnTo>
                    <a:pt x="430436" y="223368"/>
                  </a:lnTo>
                  <a:lnTo>
                    <a:pt x="431040" y="226386"/>
                  </a:lnTo>
                  <a:lnTo>
                    <a:pt x="432247" y="228801"/>
                  </a:lnTo>
                  <a:lnTo>
                    <a:pt x="432851" y="231216"/>
                  </a:lnTo>
                  <a:lnTo>
                    <a:pt x="434662" y="230612"/>
                  </a:lnTo>
                  <a:lnTo>
                    <a:pt x="436473" y="232423"/>
                  </a:lnTo>
                  <a:lnTo>
                    <a:pt x="438888" y="232423"/>
                  </a:lnTo>
                  <a:lnTo>
                    <a:pt x="440095" y="233027"/>
                  </a:lnTo>
                  <a:lnTo>
                    <a:pt x="442510" y="233631"/>
                  </a:lnTo>
                  <a:lnTo>
                    <a:pt x="443717" y="236046"/>
                  </a:lnTo>
                  <a:lnTo>
                    <a:pt x="447943" y="237253"/>
                  </a:lnTo>
                  <a:lnTo>
                    <a:pt x="450358" y="236046"/>
                  </a:lnTo>
                  <a:lnTo>
                    <a:pt x="453377" y="240271"/>
                  </a:lnTo>
                  <a:lnTo>
                    <a:pt x="465451" y="228801"/>
                  </a:lnTo>
                  <a:lnTo>
                    <a:pt x="467262" y="231216"/>
                  </a:lnTo>
                  <a:lnTo>
                    <a:pt x="470280" y="232423"/>
                  </a:lnTo>
                  <a:lnTo>
                    <a:pt x="472695" y="231820"/>
                  </a:lnTo>
                  <a:lnTo>
                    <a:pt x="473902" y="232423"/>
                  </a:lnTo>
                  <a:lnTo>
                    <a:pt x="474506" y="233631"/>
                  </a:lnTo>
                  <a:lnTo>
                    <a:pt x="474506" y="242083"/>
                  </a:lnTo>
                  <a:lnTo>
                    <a:pt x="473902" y="245101"/>
                  </a:lnTo>
                  <a:lnTo>
                    <a:pt x="472695" y="247516"/>
                  </a:lnTo>
                  <a:lnTo>
                    <a:pt x="473299" y="251138"/>
                  </a:lnTo>
                  <a:lnTo>
                    <a:pt x="475110" y="254157"/>
                  </a:lnTo>
                  <a:lnTo>
                    <a:pt x="477525" y="260797"/>
                  </a:lnTo>
                  <a:lnTo>
                    <a:pt x="481750" y="262005"/>
                  </a:lnTo>
                  <a:lnTo>
                    <a:pt x="484165" y="264419"/>
                  </a:lnTo>
                  <a:lnTo>
                    <a:pt x="484769" y="266230"/>
                  </a:lnTo>
                  <a:lnTo>
                    <a:pt x="487184" y="271060"/>
                  </a:lnTo>
                  <a:lnTo>
                    <a:pt x="488995" y="274682"/>
                  </a:lnTo>
                  <a:lnTo>
                    <a:pt x="493221" y="277701"/>
                  </a:lnTo>
                  <a:lnTo>
                    <a:pt x="496843" y="278908"/>
                  </a:lnTo>
                  <a:lnTo>
                    <a:pt x="498050" y="278304"/>
                  </a:lnTo>
                  <a:lnTo>
                    <a:pt x="499861" y="277701"/>
                  </a:lnTo>
                  <a:lnTo>
                    <a:pt x="502880" y="282530"/>
                  </a:lnTo>
                  <a:lnTo>
                    <a:pt x="504691" y="283738"/>
                  </a:lnTo>
                  <a:lnTo>
                    <a:pt x="507709" y="283738"/>
                  </a:lnTo>
                  <a:lnTo>
                    <a:pt x="508917" y="286152"/>
                  </a:lnTo>
                  <a:lnTo>
                    <a:pt x="507709" y="289775"/>
                  </a:lnTo>
                  <a:lnTo>
                    <a:pt x="506502" y="292189"/>
                  </a:lnTo>
                  <a:lnTo>
                    <a:pt x="506502" y="294001"/>
                  </a:lnTo>
                  <a:lnTo>
                    <a:pt x="507106" y="296415"/>
                  </a:lnTo>
                  <a:lnTo>
                    <a:pt x="508917" y="294604"/>
                  </a:lnTo>
                  <a:lnTo>
                    <a:pt x="511332" y="294604"/>
                  </a:lnTo>
                  <a:lnTo>
                    <a:pt x="516161" y="294001"/>
                  </a:lnTo>
                  <a:lnTo>
                    <a:pt x="519180" y="292793"/>
                  </a:lnTo>
                  <a:lnTo>
                    <a:pt x="524613" y="292793"/>
                  </a:lnTo>
                  <a:lnTo>
                    <a:pt x="531254" y="294001"/>
                  </a:lnTo>
                  <a:lnTo>
                    <a:pt x="532461" y="294001"/>
                  </a:lnTo>
                  <a:lnTo>
                    <a:pt x="532461" y="291586"/>
                  </a:lnTo>
                  <a:lnTo>
                    <a:pt x="531857" y="289775"/>
                  </a:lnTo>
                  <a:lnTo>
                    <a:pt x="532461" y="289171"/>
                  </a:lnTo>
                  <a:lnTo>
                    <a:pt x="536687" y="289171"/>
                  </a:lnTo>
                  <a:lnTo>
                    <a:pt x="539102" y="289171"/>
                  </a:lnTo>
                  <a:lnTo>
                    <a:pt x="541516" y="289775"/>
                  </a:lnTo>
                  <a:lnTo>
                    <a:pt x="542724" y="291586"/>
                  </a:lnTo>
                  <a:lnTo>
                    <a:pt x="544535" y="298226"/>
                  </a:lnTo>
                  <a:lnTo>
                    <a:pt x="543931" y="300641"/>
                  </a:lnTo>
                  <a:lnTo>
                    <a:pt x="545139" y="303056"/>
                  </a:lnTo>
                  <a:lnTo>
                    <a:pt x="546346" y="306678"/>
                  </a:lnTo>
                  <a:lnTo>
                    <a:pt x="552987" y="314526"/>
                  </a:lnTo>
                  <a:lnTo>
                    <a:pt x="554194" y="316941"/>
                  </a:lnTo>
                  <a:lnTo>
                    <a:pt x="562646" y="324789"/>
                  </a:lnTo>
                  <a:lnTo>
                    <a:pt x="566268" y="327808"/>
                  </a:lnTo>
                  <a:lnTo>
                    <a:pt x="568079" y="329619"/>
                  </a:lnTo>
                  <a:lnTo>
                    <a:pt x="568079" y="334448"/>
                  </a:lnTo>
                  <a:lnTo>
                    <a:pt x="571701" y="339882"/>
                  </a:lnTo>
                  <a:lnTo>
                    <a:pt x="577135" y="344711"/>
                  </a:lnTo>
                  <a:lnTo>
                    <a:pt x="582568" y="345315"/>
                  </a:lnTo>
                  <a:lnTo>
                    <a:pt x="586190" y="345919"/>
                  </a:lnTo>
                  <a:lnTo>
                    <a:pt x="588605" y="348333"/>
                  </a:lnTo>
                  <a:lnTo>
                    <a:pt x="590416" y="350144"/>
                  </a:lnTo>
                  <a:lnTo>
                    <a:pt x="592227" y="355578"/>
                  </a:lnTo>
                  <a:lnTo>
                    <a:pt x="592227" y="358596"/>
                  </a:lnTo>
                  <a:lnTo>
                    <a:pt x="591020" y="362218"/>
                  </a:lnTo>
                  <a:lnTo>
                    <a:pt x="591623" y="365237"/>
                  </a:lnTo>
                  <a:lnTo>
                    <a:pt x="592227" y="367652"/>
                  </a:lnTo>
                  <a:lnTo>
                    <a:pt x="591623" y="368859"/>
                  </a:lnTo>
                  <a:lnTo>
                    <a:pt x="592227" y="369463"/>
                  </a:lnTo>
                  <a:lnTo>
                    <a:pt x="595246" y="373085"/>
                  </a:lnTo>
                  <a:lnTo>
                    <a:pt x="593434" y="375500"/>
                  </a:lnTo>
                  <a:lnTo>
                    <a:pt x="593434" y="377311"/>
                  </a:lnTo>
                  <a:lnTo>
                    <a:pt x="584379" y="380933"/>
                  </a:lnTo>
                  <a:lnTo>
                    <a:pt x="583775" y="381537"/>
                  </a:lnTo>
                  <a:lnTo>
                    <a:pt x="585586" y="383951"/>
                  </a:lnTo>
                  <a:lnTo>
                    <a:pt x="586794" y="386366"/>
                  </a:lnTo>
                  <a:lnTo>
                    <a:pt x="586190" y="387574"/>
                  </a:lnTo>
                  <a:lnTo>
                    <a:pt x="583775" y="387574"/>
                  </a:lnTo>
                  <a:lnTo>
                    <a:pt x="583172" y="388177"/>
                  </a:lnTo>
                  <a:lnTo>
                    <a:pt x="584379" y="391196"/>
                  </a:lnTo>
                  <a:lnTo>
                    <a:pt x="583172" y="394214"/>
                  </a:lnTo>
                  <a:lnTo>
                    <a:pt x="579549" y="394818"/>
                  </a:lnTo>
                  <a:lnTo>
                    <a:pt x="583172" y="400855"/>
                  </a:lnTo>
                  <a:lnTo>
                    <a:pt x="585586" y="400855"/>
                  </a:lnTo>
                  <a:lnTo>
                    <a:pt x="590416" y="397233"/>
                  </a:lnTo>
                  <a:lnTo>
                    <a:pt x="600075" y="396025"/>
                  </a:lnTo>
                  <a:lnTo>
                    <a:pt x="598868" y="388781"/>
                  </a:lnTo>
                  <a:lnTo>
                    <a:pt x="599471" y="387574"/>
                  </a:lnTo>
                  <a:lnTo>
                    <a:pt x="600075" y="386366"/>
                  </a:lnTo>
                  <a:lnTo>
                    <a:pt x="601282" y="385762"/>
                  </a:lnTo>
                  <a:lnTo>
                    <a:pt x="601886" y="386366"/>
                  </a:lnTo>
                  <a:lnTo>
                    <a:pt x="602490" y="386970"/>
                  </a:lnTo>
                  <a:lnTo>
                    <a:pt x="603093" y="387574"/>
                  </a:lnTo>
                  <a:lnTo>
                    <a:pt x="603697" y="387574"/>
                  </a:lnTo>
                  <a:lnTo>
                    <a:pt x="604905" y="386970"/>
                  </a:lnTo>
                  <a:lnTo>
                    <a:pt x="605508" y="386366"/>
                  </a:lnTo>
                  <a:lnTo>
                    <a:pt x="606112" y="385762"/>
                  </a:lnTo>
                  <a:lnTo>
                    <a:pt x="606716" y="386366"/>
                  </a:lnTo>
                  <a:lnTo>
                    <a:pt x="607319" y="386366"/>
                  </a:lnTo>
                  <a:lnTo>
                    <a:pt x="608527" y="386970"/>
                  </a:lnTo>
                  <a:lnTo>
                    <a:pt x="609734" y="386970"/>
                  </a:lnTo>
                  <a:lnTo>
                    <a:pt x="610942" y="387574"/>
                  </a:lnTo>
                  <a:lnTo>
                    <a:pt x="610942" y="388177"/>
                  </a:lnTo>
                  <a:lnTo>
                    <a:pt x="610942" y="389385"/>
                  </a:lnTo>
                  <a:lnTo>
                    <a:pt x="612149" y="391196"/>
                  </a:lnTo>
                  <a:lnTo>
                    <a:pt x="613960" y="393007"/>
                  </a:lnTo>
                  <a:lnTo>
                    <a:pt x="614564" y="393611"/>
                  </a:lnTo>
                  <a:lnTo>
                    <a:pt x="615167" y="394214"/>
                  </a:lnTo>
                  <a:lnTo>
                    <a:pt x="615167" y="394818"/>
                  </a:lnTo>
                  <a:lnTo>
                    <a:pt x="614564" y="395422"/>
                  </a:lnTo>
                  <a:lnTo>
                    <a:pt x="613960" y="396629"/>
                  </a:lnTo>
                  <a:lnTo>
                    <a:pt x="614564" y="398440"/>
                  </a:lnTo>
                  <a:lnTo>
                    <a:pt x="615167" y="400251"/>
                  </a:lnTo>
                  <a:lnTo>
                    <a:pt x="616375" y="400251"/>
                  </a:lnTo>
                  <a:lnTo>
                    <a:pt x="617582" y="400855"/>
                  </a:lnTo>
                  <a:lnTo>
                    <a:pt x="619393" y="402062"/>
                  </a:lnTo>
                  <a:lnTo>
                    <a:pt x="620601" y="402666"/>
                  </a:lnTo>
                  <a:lnTo>
                    <a:pt x="622412" y="403270"/>
                  </a:lnTo>
                  <a:lnTo>
                    <a:pt x="624827" y="403873"/>
                  </a:lnTo>
                  <a:lnTo>
                    <a:pt x="626638" y="402666"/>
                  </a:lnTo>
                  <a:lnTo>
                    <a:pt x="627845" y="401459"/>
                  </a:lnTo>
                  <a:lnTo>
                    <a:pt x="627845" y="399044"/>
                  </a:lnTo>
                  <a:lnTo>
                    <a:pt x="628449" y="397836"/>
                  </a:lnTo>
                  <a:lnTo>
                    <a:pt x="629053" y="397233"/>
                  </a:lnTo>
                  <a:lnTo>
                    <a:pt x="629656" y="397233"/>
                  </a:lnTo>
                  <a:lnTo>
                    <a:pt x="630864" y="399044"/>
                  </a:lnTo>
                  <a:lnTo>
                    <a:pt x="632071" y="400251"/>
                  </a:lnTo>
                  <a:lnTo>
                    <a:pt x="632675" y="401459"/>
                  </a:lnTo>
                  <a:lnTo>
                    <a:pt x="632071" y="402666"/>
                  </a:lnTo>
                  <a:lnTo>
                    <a:pt x="631467" y="403270"/>
                  </a:lnTo>
                  <a:lnTo>
                    <a:pt x="631467" y="404477"/>
                  </a:lnTo>
                  <a:lnTo>
                    <a:pt x="632071" y="405685"/>
                  </a:lnTo>
                  <a:lnTo>
                    <a:pt x="634486" y="406288"/>
                  </a:lnTo>
                  <a:lnTo>
                    <a:pt x="635693" y="406288"/>
                  </a:lnTo>
                  <a:lnTo>
                    <a:pt x="638108" y="409307"/>
                  </a:lnTo>
                  <a:lnTo>
                    <a:pt x="639315" y="409307"/>
                  </a:lnTo>
                  <a:lnTo>
                    <a:pt x="640523" y="409307"/>
                  </a:lnTo>
                  <a:lnTo>
                    <a:pt x="641127" y="409910"/>
                  </a:lnTo>
                  <a:lnTo>
                    <a:pt x="641127" y="410514"/>
                  </a:lnTo>
                  <a:lnTo>
                    <a:pt x="641730" y="412325"/>
                  </a:lnTo>
                  <a:lnTo>
                    <a:pt x="641730" y="413533"/>
                  </a:lnTo>
                  <a:lnTo>
                    <a:pt x="642334" y="414136"/>
                  </a:lnTo>
                  <a:lnTo>
                    <a:pt x="643541" y="414136"/>
                  </a:lnTo>
                  <a:lnTo>
                    <a:pt x="644749" y="414740"/>
                  </a:lnTo>
                  <a:lnTo>
                    <a:pt x="645352" y="416551"/>
                  </a:lnTo>
                  <a:lnTo>
                    <a:pt x="645956" y="417155"/>
                  </a:lnTo>
                  <a:lnTo>
                    <a:pt x="646560" y="417758"/>
                  </a:lnTo>
                  <a:lnTo>
                    <a:pt x="648371" y="420777"/>
                  </a:lnTo>
                  <a:lnTo>
                    <a:pt x="650182" y="421984"/>
                  </a:lnTo>
                  <a:lnTo>
                    <a:pt x="651993" y="421984"/>
                  </a:lnTo>
                  <a:lnTo>
                    <a:pt x="653804" y="421984"/>
                  </a:lnTo>
                  <a:lnTo>
                    <a:pt x="654408" y="421984"/>
                  </a:lnTo>
                  <a:lnTo>
                    <a:pt x="655615" y="424399"/>
                  </a:lnTo>
                  <a:lnTo>
                    <a:pt x="655615" y="425607"/>
                  </a:lnTo>
                  <a:lnTo>
                    <a:pt x="656219" y="427418"/>
                  </a:lnTo>
                  <a:lnTo>
                    <a:pt x="656219" y="428625"/>
                  </a:lnTo>
                  <a:lnTo>
                    <a:pt x="656219" y="430436"/>
                  </a:lnTo>
                  <a:lnTo>
                    <a:pt x="656219" y="431040"/>
                  </a:lnTo>
                  <a:lnTo>
                    <a:pt x="656823" y="431644"/>
                  </a:lnTo>
                  <a:lnTo>
                    <a:pt x="659237" y="431644"/>
                  </a:lnTo>
                  <a:lnTo>
                    <a:pt x="659841" y="430436"/>
                  </a:lnTo>
                  <a:lnTo>
                    <a:pt x="661048" y="429832"/>
                  </a:lnTo>
                  <a:lnTo>
                    <a:pt x="661652" y="429832"/>
                  </a:lnTo>
                  <a:lnTo>
                    <a:pt x="662256" y="429229"/>
                  </a:lnTo>
                  <a:lnTo>
                    <a:pt x="662860" y="428625"/>
                  </a:lnTo>
                  <a:lnTo>
                    <a:pt x="663463" y="428021"/>
                  </a:lnTo>
                  <a:lnTo>
                    <a:pt x="664067" y="428021"/>
                  </a:lnTo>
                  <a:lnTo>
                    <a:pt x="665878" y="428625"/>
                  </a:lnTo>
                  <a:lnTo>
                    <a:pt x="666482" y="429229"/>
                  </a:lnTo>
                  <a:lnTo>
                    <a:pt x="666482" y="429832"/>
                  </a:lnTo>
                  <a:lnTo>
                    <a:pt x="666482" y="430436"/>
                  </a:lnTo>
                  <a:lnTo>
                    <a:pt x="666482" y="431040"/>
                  </a:lnTo>
                  <a:lnTo>
                    <a:pt x="667085" y="432851"/>
                  </a:lnTo>
                  <a:lnTo>
                    <a:pt x="667689" y="433455"/>
                  </a:lnTo>
                  <a:lnTo>
                    <a:pt x="668293" y="434058"/>
                  </a:lnTo>
                  <a:lnTo>
                    <a:pt x="668293" y="434662"/>
                  </a:lnTo>
                  <a:lnTo>
                    <a:pt x="667689" y="435869"/>
                  </a:lnTo>
                  <a:lnTo>
                    <a:pt x="667689" y="436473"/>
                  </a:lnTo>
                  <a:lnTo>
                    <a:pt x="668293" y="437680"/>
                  </a:lnTo>
                  <a:lnTo>
                    <a:pt x="668897" y="440095"/>
                  </a:lnTo>
                  <a:lnTo>
                    <a:pt x="669500" y="440699"/>
                  </a:lnTo>
                  <a:lnTo>
                    <a:pt x="670104" y="441303"/>
                  </a:lnTo>
                  <a:lnTo>
                    <a:pt x="670708" y="441906"/>
                  </a:lnTo>
                  <a:lnTo>
                    <a:pt x="671311" y="443114"/>
                  </a:lnTo>
                  <a:lnTo>
                    <a:pt x="671311" y="444925"/>
                  </a:lnTo>
                  <a:lnTo>
                    <a:pt x="671915" y="445529"/>
                  </a:lnTo>
                  <a:lnTo>
                    <a:pt x="672519" y="446132"/>
                  </a:lnTo>
                  <a:lnTo>
                    <a:pt x="672519" y="446736"/>
                  </a:lnTo>
                  <a:lnTo>
                    <a:pt x="672519" y="447943"/>
                  </a:lnTo>
                  <a:lnTo>
                    <a:pt x="673122" y="449151"/>
                  </a:lnTo>
                  <a:lnTo>
                    <a:pt x="674330" y="449754"/>
                  </a:lnTo>
                  <a:lnTo>
                    <a:pt x="675537" y="450358"/>
                  </a:lnTo>
                  <a:lnTo>
                    <a:pt x="675537" y="450962"/>
                  </a:lnTo>
                  <a:lnTo>
                    <a:pt x="675537" y="451566"/>
                  </a:lnTo>
                  <a:lnTo>
                    <a:pt x="675537" y="452169"/>
                  </a:lnTo>
                  <a:lnTo>
                    <a:pt x="675537" y="452773"/>
                  </a:lnTo>
                  <a:lnTo>
                    <a:pt x="676745" y="453377"/>
                  </a:lnTo>
                  <a:lnTo>
                    <a:pt x="677952" y="453980"/>
                  </a:lnTo>
                  <a:lnTo>
                    <a:pt x="679159" y="455188"/>
                  </a:lnTo>
                  <a:lnTo>
                    <a:pt x="680367" y="455188"/>
                  </a:lnTo>
                  <a:lnTo>
                    <a:pt x="680971" y="455791"/>
                  </a:lnTo>
                  <a:lnTo>
                    <a:pt x="682782" y="455188"/>
                  </a:lnTo>
                  <a:lnTo>
                    <a:pt x="683385" y="455188"/>
                  </a:lnTo>
                  <a:lnTo>
                    <a:pt x="684593" y="455188"/>
                  </a:lnTo>
                  <a:lnTo>
                    <a:pt x="686404" y="458810"/>
                  </a:lnTo>
                  <a:lnTo>
                    <a:pt x="686404" y="460017"/>
                  </a:lnTo>
                  <a:lnTo>
                    <a:pt x="687008" y="460621"/>
                  </a:lnTo>
                  <a:lnTo>
                    <a:pt x="687008" y="461225"/>
                  </a:lnTo>
                  <a:lnTo>
                    <a:pt x="687611" y="461828"/>
                  </a:lnTo>
                  <a:lnTo>
                    <a:pt x="687611" y="462432"/>
                  </a:lnTo>
                  <a:lnTo>
                    <a:pt x="687611" y="463036"/>
                  </a:lnTo>
                  <a:lnTo>
                    <a:pt x="687008" y="464847"/>
                  </a:lnTo>
                  <a:lnTo>
                    <a:pt x="686404" y="465450"/>
                  </a:lnTo>
                  <a:lnTo>
                    <a:pt x="686404" y="466658"/>
                  </a:lnTo>
                  <a:lnTo>
                    <a:pt x="687611" y="467262"/>
                  </a:lnTo>
                  <a:lnTo>
                    <a:pt x="687611" y="468469"/>
                  </a:lnTo>
                  <a:lnTo>
                    <a:pt x="688215" y="469676"/>
                  </a:lnTo>
                  <a:lnTo>
                    <a:pt x="688819" y="470280"/>
                  </a:lnTo>
                  <a:lnTo>
                    <a:pt x="689422" y="470884"/>
                  </a:lnTo>
                  <a:lnTo>
                    <a:pt x="688819" y="471487"/>
                  </a:lnTo>
                  <a:lnTo>
                    <a:pt x="688819" y="472091"/>
                  </a:lnTo>
                  <a:lnTo>
                    <a:pt x="690630" y="473299"/>
                  </a:lnTo>
                  <a:lnTo>
                    <a:pt x="691233" y="474506"/>
                  </a:lnTo>
                  <a:lnTo>
                    <a:pt x="692441" y="475110"/>
                  </a:lnTo>
                  <a:lnTo>
                    <a:pt x="694252" y="475110"/>
                  </a:lnTo>
                  <a:lnTo>
                    <a:pt x="696667" y="475110"/>
                  </a:lnTo>
                  <a:lnTo>
                    <a:pt x="697874" y="477524"/>
                  </a:lnTo>
                  <a:lnTo>
                    <a:pt x="697270" y="481147"/>
                  </a:lnTo>
                  <a:lnTo>
                    <a:pt x="691233" y="492617"/>
                  </a:lnTo>
                  <a:lnTo>
                    <a:pt x="687611" y="493221"/>
                  </a:lnTo>
                  <a:lnTo>
                    <a:pt x="686404" y="492617"/>
                  </a:lnTo>
                  <a:lnTo>
                    <a:pt x="683989" y="491409"/>
                  </a:lnTo>
                  <a:lnTo>
                    <a:pt x="683385" y="492617"/>
                  </a:lnTo>
                  <a:lnTo>
                    <a:pt x="683385" y="493221"/>
                  </a:lnTo>
                  <a:lnTo>
                    <a:pt x="682178" y="493824"/>
                  </a:lnTo>
                  <a:lnTo>
                    <a:pt x="674934" y="494428"/>
                  </a:lnTo>
                  <a:lnTo>
                    <a:pt x="670104" y="496843"/>
                  </a:lnTo>
                  <a:lnTo>
                    <a:pt x="667085" y="496239"/>
                  </a:lnTo>
                  <a:lnTo>
                    <a:pt x="664067" y="493824"/>
                  </a:lnTo>
                  <a:lnTo>
                    <a:pt x="660445" y="485976"/>
                  </a:lnTo>
                  <a:lnTo>
                    <a:pt x="653200" y="484769"/>
                  </a:lnTo>
                  <a:lnTo>
                    <a:pt x="652597" y="485976"/>
                  </a:lnTo>
                  <a:lnTo>
                    <a:pt x="650786" y="487184"/>
                  </a:lnTo>
                  <a:lnTo>
                    <a:pt x="643541" y="487787"/>
                  </a:lnTo>
                  <a:lnTo>
                    <a:pt x="637504" y="492617"/>
                  </a:lnTo>
                  <a:lnTo>
                    <a:pt x="631467" y="492617"/>
                  </a:lnTo>
                  <a:lnTo>
                    <a:pt x="629053" y="491409"/>
                  </a:lnTo>
                  <a:lnTo>
                    <a:pt x="627241" y="491409"/>
                  </a:lnTo>
                  <a:lnTo>
                    <a:pt x="624827" y="490202"/>
                  </a:lnTo>
                  <a:lnTo>
                    <a:pt x="623016" y="490806"/>
                  </a:lnTo>
                  <a:lnTo>
                    <a:pt x="622412" y="490806"/>
                  </a:lnTo>
                  <a:lnTo>
                    <a:pt x="621204" y="490806"/>
                  </a:lnTo>
                  <a:lnTo>
                    <a:pt x="614564" y="497446"/>
                  </a:lnTo>
                  <a:lnTo>
                    <a:pt x="605508" y="504087"/>
                  </a:lnTo>
                  <a:lnTo>
                    <a:pt x="600679" y="506502"/>
                  </a:lnTo>
                  <a:lnTo>
                    <a:pt x="597057" y="511332"/>
                  </a:lnTo>
                  <a:lnTo>
                    <a:pt x="592831" y="524009"/>
                  </a:lnTo>
                  <a:lnTo>
                    <a:pt x="589209" y="528235"/>
                  </a:lnTo>
                  <a:lnTo>
                    <a:pt x="571701" y="531254"/>
                  </a:lnTo>
                  <a:lnTo>
                    <a:pt x="566872" y="534272"/>
                  </a:lnTo>
                  <a:lnTo>
                    <a:pt x="559627" y="534876"/>
                  </a:lnTo>
                  <a:lnTo>
                    <a:pt x="556609" y="544535"/>
                  </a:lnTo>
                  <a:lnTo>
                    <a:pt x="545742" y="552383"/>
                  </a:lnTo>
                  <a:lnTo>
                    <a:pt x="543931" y="556609"/>
                  </a:lnTo>
                  <a:lnTo>
                    <a:pt x="528839" y="564457"/>
                  </a:lnTo>
                  <a:lnTo>
                    <a:pt x="526424" y="564457"/>
                  </a:lnTo>
                  <a:lnTo>
                    <a:pt x="524009" y="562042"/>
                  </a:lnTo>
                  <a:lnTo>
                    <a:pt x="522198" y="559627"/>
                  </a:lnTo>
                  <a:lnTo>
                    <a:pt x="519783" y="557213"/>
                  </a:lnTo>
                  <a:lnTo>
                    <a:pt x="512539" y="553590"/>
                  </a:lnTo>
                  <a:lnTo>
                    <a:pt x="505898" y="552383"/>
                  </a:lnTo>
                  <a:lnTo>
                    <a:pt x="503483" y="552987"/>
                  </a:lnTo>
                  <a:lnTo>
                    <a:pt x="500465" y="553590"/>
                  </a:lnTo>
                  <a:lnTo>
                    <a:pt x="498654" y="560231"/>
                  </a:lnTo>
                  <a:lnTo>
                    <a:pt x="496239" y="562646"/>
                  </a:lnTo>
                  <a:lnTo>
                    <a:pt x="497446" y="568683"/>
                  </a:lnTo>
                  <a:lnTo>
                    <a:pt x="502880" y="575323"/>
                  </a:lnTo>
                  <a:lnTo>
                    <a:pt x="514350" y="581964"/>
                  </a:lnTo>
                  <a:lnTo>
                    <a:pt x="519180" y="592831"/>
                  </a:lnTo>
                  <a:lnTo>
                    <a:pt x="522198" y="595849"/>
                  </a:lnTo>
                  <a:lnTo>
                    <a:pt x="521594" y="604905"/>
                  </a:lnTo>
                  <a:lnTo>
                    <a:pt x="518576" y="612149"/>
                  </a:lnTo>
                  <a:lnTo>
                    <a:pt x="520387" y="616979"/>
                  </a:lnTo>
                  <a:lnTo>
                    <a:pt x="524613" y="620601"/>
                  </a:lnTo>
                  <a:lnTo>
                    <a:pt x="524009" y="624223"/>
                  </a:lnTo>
                  <a:lnTo>
                    <a:pt x="516765" y="636901"/>
                  </a:lnTo>
                  <a:lnTo>
                    <a:pt x="510124" y="644749"/>
                  </a:lnTo>
                  <a:lnTo>
                    <a:pt x="508313" y="647767"/>
                  </a:lnTo>
                  <a:lnTo>
                    <a:pt x="506502" y="650182"/>
                  </a:lnTo>
                  <a:lnTo>
                    <a:pt x="504087" y="656823"/>
                  </a:lnTo>
                  <a:lnTo>
                    <a:pt x="499861" y="662256"/>
                  </a:lnTo>
                  <a:lnTo>
                    <a:pt x="494428" y="665274"/>
                  </a:lnTo>
                  <a:lnTo>
                    <a:pt x="487184" y="666482"/>
                  </a:lnTo>
                  <a:lnTo>
                    <a:pt x="480543" y="679159"/>
                  </a:lnTo>
                  <a:lnTo>
                    <a:pt x="475110" y="683385"/>
                  </a:lnTo>
                  <a:lnTo>
                    <a:pt x="467262" y="686404"/>
                  </a:lnTo>
                  <a:lnTo>
                    <a:pt x="455791" y="688215"/>
                  </a:lnTo>
                  <a:lnTo>
                    <a:pt x="450962" y="690026"/>
                  </a:lnTo>
                  <a:lnTo>
                    <a:pt x="443114" y="696063"/>
                  </a:lnTo>
                  <a:lnTo>
                    <a:pt x="440699" y="708137"/>
                  </a:lnTo>
                  <a:lnTo>
                    <a:pt x="438284" y="712363"/>
                  </a:lnTo>
                  <a:lnTo>
                    <a:pt x="435869" y="712966"/>
                  </a:lnTo>
                  <a:lnTo>
                    <a:pt x="435266" y="711759"/>
                  </a:lnTo>
                  <a:lnTo>
                    <a:pt x="435266" y="711155"/>
                  </a:lnTo>
                  <a:lnTo>
                    <a:pt x="435266" y="705118"/>
                  </a:lnTo>
                  <a:lnTo>
                    <a:pt x="430436" y="703307"/>
                  </a:lnTo>
                  <a:lnTo>
                    <a:pt x="431644" y="698478"/>
                  </a:lnTo>
                  <a:lnTo>
                    <a:pt x="430436" y="698478"/>
                  </a:lnTo>
                  <a:lnTo>
                    <a:pt x="428021" y="699685"/>
                  </a:lnTo>
                  <a:lnTo>
                    <a:pt x="419570" y="702100"/>
                  </a:lnTo>
                  <a:lnTo>
                    <a:pt x="417759" y="701496"/>
                  </a:lnTo>
                  <a:lnTo>
                    <a:pt x="415947" y="701496"/>
                  </a:lnTo>
                  <a:lnTo>
                    <a:pt x="413533" y="701496"/>
                  </a:lnTo>
                  <a:lnTo>
                    <a:pt x="402666" y="696667"/>
                  </a:lnTo>
                  <a:lnTo>
                    <a:pt x="400855" y="697874"/>
                  </a:lnTo>
                  <a:lnTo>
                    <a:pt x="400251" y="697874"/>
                  </a:lnTo>
                  <a:lnTo>
                    <a:pt x="397837" y="697874"/>
                  </a:lnTo>
                  <a:lnTo>
                    <a:pt x="396629" y="699685"/>
                  </a:lnTo>
                  <a:lnTo>
                    <a:pt x="390592" y="694855"/>
                  </a:lnTo>
                  <a:lnTo>
                    <a:pt x="389988" y="691837"/>
                  </a:lnTo>
                  <a:lnTo>
                    <a:pt x="383951" y="692441"/>
                  </a:lnTo>
                  <a:lnTo>
                    <a:pt x="383951" y="687007"/>
                  </a:lnTo>
                  <a:lnTo>
                    <a:pt x="379726" y="688215"/>
                  </a:lnTo>
                  <a:lnTo>
                    <a:pt x="370670" y="683989"/>
                  </a:lnTo>
                  <a:lnTo>
                    <a:pt x="372481" y="680367"/>
                  </a:lnTo>
                  <a:lnTo>
                    <a:pt x="370066" y="678556"/>
                  </a:lnTo>
                  <a:lnTo>
                    <a:pt x="364633" y="679159"/>
                  </a:lnTo>
                  <a:lnTo>
                    <a:pt x="357992" y="682781"/>
                  </a:lnTo>
                  <a:lnTo>
                    <a:pt x="356181" y="672519"/>
                  </a:lnTo>
                  <a:lnTo>
                    <a:pt x="353163" y="665878"/>
                  </a:lnTo>
                  <a:lnTo>
                    <a:pt x="349541" y="667689"/>
                  </a:lnTo>
                  <a:lnTo>
                    <a:pt x="345315" y="665274"/>
                  </a:lnTo>
                  <a:lnTo>
                    <a:pt x="341693" y="665274"/>
                  </a:lnTo>
                  <a:lnTo>
                    <a:pt x="338070" y="662256"/>
                  </a:lnTo>
                  <a:lnTo>
                    <a:pt x="335052" y="662860"/>
                  </a:lnTo>
                  <a:lnTo>
                    <a:pt x="334448" y="667085"/>
                  </a:lnTo>
                  <a:lnTo>
                    <a:pt x="330222" y="671915"/>
                  </a:lnTo>
                  <a:lnTo>
                    <a:pt x="322374" y="671915"/>
                  </a:lnTo>
                  <a:lnTo>
                    <a:pt x="317545" y="667689"/>
                  </a:lnTo>
                  <a:lnTo>
                    <a:pt x="309093" y="668897"/>
                  </a:lnTo>
                  <a:lnTo>
                    <a:pt x="305471" y="663463"/>
                  </a:lnTo>
                  <a:lnTo>
                    <a:pt x="299434" y="663463"/>
                  </a:lnTo>
                  <a:lnTo>
                    <a:pt x="292793" y="662256"/>
                  </a:lnTo>
                  <a:lnTo>
                    <a:pt x="288567" y="666482"/>
                  </a:lnTo>
                  <a:lnTo>
                    <a:pt x="283134" y="665274"/>
                  </a:lnTo>
                  <a:lnTo>
                    <a:pt x="279512" y="666482"/>
                  </a:lnTo>
                  <a:lnTo>
                    <a:pt x="271060" y="665878"/>
                  </a:lnTo>
                  <a:lnTo>
                    <a:pt x="270456" y="662860"/>
                  </a:lnTo>
                  <a:lnTo>
                    <a:pt x="265627" y="663463"/>
                  </a:lnTo>
                  <a:lnTo>
                    <a:pt x="264419" y="658634"/>
                  </a:lnTo>
                  <a:lnTo>
                    <a:pt x="266834" y="653804"/>
                  </a:lnTo>
                  <a:lnTo>
                    <a:pt x="260797" y="649578"/>
                  </a:lnTo>
                  <a:lnTo>
                    <a:pt x="258986" y="644749"/>
                  </a:lnTo>
                  <a:lnTo>
                    <a:pt x="258382" y="637504"/>
                  </a:lnTo>
                  <a:lnTo>
                    <a:pt x="255364" y="633882"/>
                  </a:lnTo>
                  <a:lnTo>
                    <a:pt x="258382" y="631467"/>
                  </a:lnTo>
                  <a:lnTo>
                    <a:pt x="258986" y="627241"/>
                  </a:lnTo>
                  <a:lnTo>
                    <a:pt x="267438" y="621204"/>
                  </a:lnTo>
                  <a:lnTo>
                    <a:pt x="260797" y="616979"/>
                  </a:lnTo>
                  <a:lnTo>
                    <a:pt x="258382" y="610942"/>
                  </a:lnTo>
                  <a:lnTo>
                    <a:pt x="260194" y="603697"/>
                  </a:lnTo>
                  <a:lnTo>
                    <a:pt x="262608" y="598868"/>
                  </a:lnTo>
                  <a:lnTo>
                    <a:pt x="265627" y="588605"/>
                  </a:lnTo>
                  <a:lnTo>
                    <a:pt x="268645" y="583171"/>
                  </a:lnTo>
                  <a:lnTo>
                    <a:pt x="269853" y="578342"/>
                  </a:lnTo>
                  <a:lnTo>
                    <a:pt x="258986" y="578946"/>
                  </a:lnTo>
                  <a:lnTo>
                    <a:pt x="254760" y="585586"/>
                  </a:lnTo>
                  <a:lnTo>
                    <a:pt x="255364" y="591020"/>
                  </a:lnTo>
                  <a:lnTo>
                    <a:pt x="251742" y="596453"/>
                  </a:lnTo>
                  <a:lnTo>
                    <a:pt x="245705" y="598868"/>
                  </a:lnTo>
                  <a:lnTo>
                    <a:pt x="239064" y="595849"/>
                  </a:lnTo>
                  <a:lnTo>
                    <a:pt x="236649" y="599471"/>
                  </a:lnTo>
                  <a:lnTo>
                    <a:pt x="228801" y="598868"/>
                  </a:lnTo>
                  <a:lnTo>
                    <a:pt x="217935" y="589208"/>
                  </a:lnTo>
                  <a:lnTo>
                    <a:pt x="207672" y="591020"/>
                  </a:lnTo>
                  <a:lnTo>
                    <a:pt x="204050" y="595849"/>
                  </a:lnTo>
                  <a:lnTo>
                    <a:pt x="198616" y="595245"/>
                  </a:lnTo>
                  <a:lnTo>
                    <a:pt x="192579" y="591623"/>
                  </a:lnTo>
                  <a:lnTo>
                    <a:pt x="186542" y="584379"/>
                  </a:lnTo>
                  <a:lnTo>
                    <a:pt x="187146" y="580153"/>
                  </a:lnTo>
                  <a:lnTo>
                    <a:pt x="176883" y="575927"/>
                  </a:lnTo>
                  <a:lnTo>
                    <a:pt x="169035" y="574720"/>
                  </a:lnTo>
                  <a:lnTo>
                    <a:pt x="166017" y="568683"/>
                  </a:lnTo>
                  <a:lnTo>
                    <a:pt x="159980" y="564457"/>
                  </a:lnTo>
                  <a:lnTo>
                    <a:pt x="149717" y="562042"/>
                  </a:lnTo>
                  <a:lnTo>
                    <a:pt x="136436" y="559024"/>
                  </a:lnTo>
                  <a:lnTo>
                    <a:pt x="135228" y="553590"/>
                  </a:lnTo>
                  <a:lnTo>
                    <a:pt x="127380" y="553590"/>
                  </a:lnTo>
                  <a:lnTo>
                    <a:pt x="121947" y="552383"/>
                  </a:lnTo>
                  <a:lnTo>
                    <a:pt x="123758" y="546346"/>
                  </a:lnTo>
                  <a:lnTo>
                    <a:pt x="118325" y="544535"/>
                  </a:lnTo>
                  <a:lnTo>
                    <a:pt x="115910" y="539705"/>
                  </a:lnTo>
                  <a:lnTo>
                    <a:pt x="109269" y="540309"/>
                  </a:lnTo>
                  <a:lnTo>
                    <a:pt x="103836" y="535479"/>
                  </a:lnTo>
                  <a:lnTo>
                    <a:pt x="88140" y="534876"/>
                  </a:lnTo>
                  <a:lnTo>
                    <a:pt x="85121" y="543327"/>
                  </a:lnTo>
                  <a:lnTo>
                    <a:pt x="79084" y="542120"/>
                  </a:lnTo>
                  <a:lnTo>
                    <a:pt x="81499" y="537291"/>
                  </a:lnTo>
                  <a:lnTo>
                    <a:pt x="71236" y="525820"/>
                  </a:lnTo>
                  <a:lnTo>
                    <a:pt x="70029" y="519783"/>
                  </a:lnTo>
                  <a:lnTo>
                    <a:pt x="61577" y="514954"/>
                  </a:lnTo>
                  <a:lnTo>
                    <a:pt x="52522" y="515557"/>
                  </a:lnTo>
                  <a:lnTo>
                    <a:pt x="48900" y="514954"/>
                  </a:lnTo>
                  <a:lnTo>
                    <a:pt x="47692" y="511935"/>
                  </a:lnTo>
                  <a:lnTo>
                    <a:pt x="47692" y="502276"/>
                  </a:lnTo>
                  <a:lnTo>
                    <a:pt x="53729" y="494428"/>
                  </a:lnTo>
                  <a:lnTo>
                    <a:pt x="54333" y="484769"/>
                  </a:lnTo>
                  <a:lnTo>
                    <a:pt x="47692" y="481750"/>
                  </a:lnTo>
                  <a:lnTo>
                    <a:pt x="47692" y="478128"/>
                  </a:lnTo>
                  <a:lnTo>
                    <a:pt x="43466" y="474506"/>
                  </a:lnTo>
                  <a:lnTo>
                    <a:pt x="41655" y="467865"/>
                  </a:lnTo>
                  <a:lnTo>
                    <a:pt x="42863" y="464847"/>
                  </a:lnTo>
                  <a:lnTo>
                    <a:pt x="39844" y="461225"/>
                  </a:lnTo>
                  <a:lnTo>
                    <a:pt x="39844" y="457602"/>
                  </a:lnTo>
                  <a:lnTo>
                    <a:pt x="35014" y="452169"/>
                  </a:lnTo>
                  <a:lnTo>
                    <a:pt x="33807" y="446132"/>
                  </a:lnTo>
                  <a:lnTo>
                    <a:pt x="34411" y="440095"/>
                  </a:lnTo>
                  <a:lnTo>
                    <a:pt x="40448" y="432851"/>
                  </a:lnTo>
                  <a:lnTo>
                    <a:pt x="39844" y="427418"/>
                  </a:lnTo>
                  <a:lnTo>
                    <a:pt x="47692" y="422588"/>
                  </a:lnTo>
                  <a:lnTo>
                    <a:pt x="41655" y="415947"/>
                  </a:lnTo>
                  <a:lnTo>
                    <a:pt x="43466" y="409307"/>
                  </a:lnTo>
                  <a:lnTo>
                    <a:pt x="48900" y="405685"/>
                  </a:lnTo>
                  <a:lnTo>
                    <a:pt x="45881" y="402666"/>
                  </a:lnTo>
                  <a:lnTo>
                    <a:pt x="46485" y="394214"/>
                  </a:lnTo>
                  <a:lnTo>
                    <a:pt x="39844" y="386970"/>
                  </a:lnTo>
                  <a:lnTo>
                    <a:pt x="34411" y="382140"/>
                  </a:lnTo>
                  <a:lnTo>
                    <a:pt x="35618" y="376103"/>
                  </a:lnTo>
                  <a:lnTo>
                    <a:pt x="34411" y="369463"/>
                  </a:lnTo>
                  <a:lnTo>
                    <a:pt x="40448" y="364633"/>
                  </a:lnTo>
                  <a:lnTo>
                    <a:pt x="41655" y="359803"/>
                  </a:lnTo>
                  <a:lnTo>
                    <a:pt x="41051" y="351352"/>
                  </a:lnTo>
                  <a:lnTo>
                    <a:pt x="33807" y="344711"/>
                  </a:lnTo>
                  <a:lnTo>
                    <a:pt x="33807" y="341089"/>
                  </a:lnTo>
                  <a:lnTo>
                    <a:pt x="36826" y="326600"/>
                  </a:lnTo>
                  <a:lnTo>
                    <a:pt x="40448" y="317545"/>
                  </a:lnTo>
                  <a:lnTo>
                    <a:pt x="38033" y="311508"/>
                  </a:lnTo>
                  <a:lnTo>
                    <a:pt x="31996" y="306678"/>
                  </a:lnTo>
                  <a:lnTo>
                    <a:pt x="24752" y="289171"/>
                  </a:lnTo>
                  <a:lnTo>
                    <a:pt x="23544" y="274078"/>
                  </a:lnTo>
                  <a:lnTo>
                    <a:pt x="21129" y="269249"/>
                  </a:lnTo>
                  <a:lnTo>
                    <a:pt x="20526" y="254157"/>
                  </a:lnTo>
                  <a:lnTo>
                    <a:pt x="19318" y="245101"/>
                  </a:lnTo>
                  <a:lnTo>
                    <a:pt x="19318" y="232423"/>
                  </a:lnTo>
                  <a:lnTo>
                    <a:pt x="16904" y="231216"/>
                  </a:lnTo>
                  <a:lnTo>
                    <a:pt x="15696" y="223368"/>
                  </a:lnTo>
                  <a:lnTo>
                    <a:pt x="10263" y="211898"/>
                  </a:lnTo>
                  <a:lnTo>
                    <a:pt x="6641" y="201635"/>
                  </a:lnTo>
                  <a:lnTo>
                    <a:pt x="1207" y="199824"/>
                  </a:lnTo>
                  <a:lnTo>
                    <a:pt x="0" y="193787"/>
                  </a:lnTo>
                  <a:lnTo>
                    <a:pt x="3018" y="191372"/>
                  </a:lnTo>
                  <a:lnTo>
                    <a:pt x="6037" y="180505"/>
                  </a:lnTo>
                  <a:lnTo>
                    <a:pt x="5433" y="172054"/>
                  </a:lnTo>
                  <a:lnTo>
                    <a:pt x="7848" y="166620"/>
                  </a:lnTo>
                  <a:lnTo>
                    <a:pt x="7244" y="158169"/>
                  </a:lnTo>
                  <a:lnTo>
                    <a:pt x="9659" y="155150"/>
                  </a:lnTo>
                  <a:lnTo>
                    <a:pt x="9659" y="148510"/>
                  </a:lnTo>
                  <a:lnTo>
                    <a:pt x="13281" y="144284"/>
                  </a:lnTo>
                  <a:lnTo>
                    <a:pt x="28977" y="145491"/>
                  </a:lnTo>
                  <a:lnTo>
                    <a:pt x="32600" y="141265"/>
                  </a:lnTo>
                  <a:lnTo>
                    <a:pt x="45881" y="143076"/>
                  </a:lnTo>
                  <a:lnTo>
                    <a:pt x="50107" y="147906"/>
                  </a:lnTo>
                  <a:lnTo>
                    <a:pt x="52522" y="147906"/>
                  </a:lnTo>
                  <a:lnTo>
                    <a:pt x="54936" y="142473"/>
                  </a:lnTo>
                  <a:lnTo>
                    <a:pt x="54333" y="137643"/>
                  </a:lnTo>
                  <a:lnTo>
                    <a:pt x="62181" y="126173"/>
                  </a:lnTo>
                  <a:lnTo>
                    <a:pt x="55540" y="121947"/>
                  </a:lnTo>
                  <a:lnTo>
                    <a:pt x="61577" y="109873"/>
                  </a:lnTo>
                  <a:lnTo>
                    <a:pt x="63388" y="109873"/>
                  </a:lnTo>
                  <a:lnTo>
                    <a:pt x="69425" y="96592"/>
                  </a:lnTo>
                  <a:lnTo>
                    <a:pt x="77877" y="89951"/>
                  </a:lnTo>
                  <a:lnTo>
                    <a:pt x="88140" y="90555"/>
                  </a:lnTo>
                  <a:lnTo>
                    <a:pt x="92366" y="85121"/>
                  </a:lnTo>
                  <a:lnTo>
                    <a:pt x="104440" y="83914"/>
                  </a:lnTo>
                  <a:lnTo>
                    <a:pt x="109873" y="84518"/>
                  </a:lnTo>
                  <a:lnTo>
                    <a:pt x="111684" y="80895"/>
                  </a:lnTo>
                  <a:lnTo>
                    <a:pt x="117117" y="78481"/>
                  </a:lnTo>
                  <a:lnTo>
                    <a:pt x="118325" y="73651"/>
                  </a:lnTo>
                  <a:lnTo>
                    <a:pt x="127984" y="70029"/>
                  </a:lnTo>
                  <a:lnTo>
                    <a:pt x="132813" y="65199"/>
                  </a:lnTo>
                  <a:lnTo>
                    <a:pt x="132210" y="60370"/>
                  </a:lnTo>
                  <a:lnTo>
                    <a:pt x="139454" y="54936"/>
                  </a:lnTo>
                  <a:lnTo>
                    <a:pt x="137039" y="41051"/>
                  </a:lnTo>
                  <a:lnTo>
                    <a:pt x="145491" y="35618"/>
                  </a:lnTo>
                  <a:lnTo>
                    <a:pt x="144284" y="30185"/>
                  </a:lnTo>
                  <a:lnTo>
                    <a:pt x="138247" y="26563"/>
                  </a:lnTo>
                  <a:lnTo>
                    <a:pt x="143680" y="14489"/>
                  </a:lnTo>
                  <a:lnTo>
                    <a:pt x="150924" y="12678"/>
                  </a:lnTo>
                  <a:lnTo>
                    <a:pt x="152132" y="10263"/>
                  </a:lnTo>
                  <a:lnTo>
                    <a:pt x="149717" y="8452"/>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sp>
          <p:nvSpPr>
            <p:cNvPr id="5183" name="Freeform: Shape 5182">
              <a:extLst>
                <a:ext uri="{FF2B5EF4-FFF2-40B4-BE49-F238E27FC236}">
                  <a16:creationId xmlns:a16="http://schemas.microsoft.com/office/drawing/2014/main" id="{5FF7584D-1888-5DDF-8085-229149453F75}"/>
                </a:ext>
              </a:extLst>
            </p:cNvPr>
            <p:cNvSpPr/>
            <p:nvPr/>
          </p:nvSpPr>
          <p:spPr>
            <a:xfrm>
              <a:off x="6408269" y="6036"/>
              <a:ext cx="1608249" cy="1189283"/>
            </a:xfrm>
            <a:custGeom>
              <a:avLst/>
              <a:gdLst>
                <a:gd name="connsiteX0" fmla="*/ 328411 w 1608249"/>
                <a:gd name="connsiteY0" fmla="*/ 499258 h 1189283"/>
                <a:gd name="connsiteX1" fmla="*/ 319356 w 1608249"/>
                <a:gd name="connsiteY1" fmla="*/ 490806 h 1189283"/>
                <a:gd name="connsiteX2" fmla="*/ 313319 w 1608249"/>
                <a:gd name="connsiteY2" fmla="*/ 493221 h 1189283"/>
                <a:gd name="connsiteX3" fmla="*/ 309093 w 1608249"/>
                <a:gd name="connsiteY3" fmla="*/ 492013 h 1189283"/>
                <a:gd name="connsiteX4" fmla="*/ 304867 w 1608249"/>
                <a:gd name="connsiteY4" fmla="*/ 488391 h 1189283"/>
                <a:gd name="connsiteX5" fmla="*/ 303056 w 1608249"/>
                <a:gd name="connsiteY5" fmla="*/ 483561 h 1189283"/>
                <a:gd name="connsiteX6" fmla="*/ 294604 w 1608249"/>
                <a:gd name="connsiteY6" fmla="*/ 485976 h 1189283"/>
                <a:gd name="connsiteX7" fmla="*/ 286756 w 1608249"/>
                <a:gd name="connsiteY7" fmla="*/ 476317 h 1189283"/>
                <a:gd name="connsiteX8" fmla="*/ 275890 w 1608249"/>
                <a:gd name="connsiteY8" fmla="*/ 476921 h 1189283"/>
                <a:gd name="connsiteX9" fmla="*/ 272267 w 1608249"/>
                <a:gd name="connsiteY9" fmla="*/ 472091 h 1189283"/>
                <a:gd name="connsiteX10" fmla="*/ 264419 w 1608249"/>
                <a:gd name="connsiteY10" fmla="*/ 468469 h 1189283"/>
                <a:gd name="connsiteX11" fmla="*/ 257779 w 1608249"/>
                <a:gd name="connsiteY11" fmla="*/ 468469 h 1189283"/>
                <a:gd name="connsiteX12" fmla="*/ 251742 w 1608249"/>
                <a:gd name="connsiteY12" fmla="*/ 473902 h 1189283"/>
                <a:gd name="connsiteX13" fmla="*/ 247516 w 1608249"/>
                <a:gd name="connsiteY13" fmla="*/ 475110 h 1189283"/>
                <a:gd name="connsiteX14" fmla="*/ 244497 w 1608249"/>
                <a:gd name="connsiteY14" fmla="*/ 472091 h 1189283"/>
                <a:gd name="connsiteX15" fmla="*/ 246912 w 1608249"/>
                <a:gd name="connsiteY15" fmla="*/ 458206 h 1189283"/>
                <a:gd name="connsiteX16" fmla="*/ 241479 w 1608249"/>
                <a:gd name="connsiteY16" fmla="*/ 448547 h 1189283"/>
                <a:gd name="connsiteX17" fmla="*/ 241479 w 1608249"/>
                <a:gd name="connsiteY17" fmla="*/ 439492 h 1189283"/>
                <a:gd name="connsiteX18" fmla="*/ 243290 w 1608249"/>
                <a:gd name="connsiteY18" fmla="*/ 433455 h 1189283"/>
                <a:gd name="connsiteX19" fmla="*/ 248723 w 1608249"/>
                <a:gd name="connsiteY19" fmla="*/ 423192 h 1189283"/>
                <a:gd name="connsiteX20" fmla="*/ 254760 w 1608249"/>
                <a:gd name="connsiteY20" fmla="*/ 417155 h 1189283"/>
                <a:gd name="connsiteX21" fmla="*/ 261401 w 1608249"/>
                <a:gd name="connsiteY21" fmla="*/ 414136 h 1189283"/>
                <a:gd name="connsiteX22" fmla="*/ 259590 w 1608249"/>
                <a:gd name="connsiteY22" fmla="*/ 403873 h 1189283"/>
                <a:gd name="connsiteX23" fmla="*/ 259590 w 1608249"/>
                <a:gd name="connsiteY23" fmla="*/ 397233 h 1189283"/>
                <a:gd name="connsiteX24" fmla="*/ 252949 w 1608249"/>
                <a:gd name="connsiteY24" fmla="*/ 396629 h 1189283"/>
                <a:gd name="connsiteX25" fmla="*/ 245705 w 1608249"/>
                <a:gd name="connsiteY25" fmla="*/ 389988 h 1189283"/>
                <a:gd name="connsiteX26" fmla="*/ 236046 w 1608249"/>
                <a:gd name="connsiteY26" fmla="*/ 391196 h 1189283"/>
                <a:gd name="connsiteX27" fmla="*/ 229405 w 1608249"/>
                <a:gd name="connsiteY27" fmla="*/ 385763 h 1189283"/>
                <a:gd name="connsiteX28" fmla="*/ 217331 w 1608249"/>
                <a:gd name="connsiteY28" fmla="*/ 389385 h 1189283"/>
                <a:gd name="connsiteX29" fmla="*/ 212501 w 1608249"/>
                <a:gd name="connsiteY29" fmla="*/ 389385 h 1189283"/>
                <a:gd name="connsiteX30" fmla="*/ 207672 w 1608249"/>
                <a:gd name="connsiteY30" fmla="*/ 385763 h 1189283"/>
                <a:gd name="connsiteX31" fmla="*/ 201031 w 1608249"/>
                <a:gd name="connsiteY31" fmla="*/ 386970 h 1189283"/>
                <a:gd name="connsiteX32" fmla="*/ 197409 w 1608249"/>
                <a:gd name="connsiteY32" fmla="*/ 383951 h 1189283"/>
                <a:gd name="connsiteX33" fmla="*/ 180505 w 1608249"/>
                <a:gd name="connsiteY33" fmla="*/ 386970 h 1189283"/>
                <a:gd name="connsiteX34" fmla="*/ 173261 w 1608249"/>
                <a:gd name="connsiteY34" fmla="*/ 377311 h 1189283"/>
                <a:gd name="connsiteX35" fmla="*/ 159980 w 1608249"/>
                <a:gd name="connsiteY35" fmla="*/ 374292 h 1189283"/>
                <a:gd name="connsiteX36" fmla="*/ 147302 w 1608249"/>
                <a:gd name="connsiteY36" fmla="*/ 365840 h 1189283"/>
                <a:gd name="connsiteX37" fmla="*/ 142472 w 1608249"/>
                <a:gd name="connsiteY37" fmla="*/ 360407 h 1189283"/>
                <a:gd name="connsiteX38" fmla="*/ 135832 w 1608249"/>
                <a:gd name="connsiteY38" fmla="*/ 356181 h 1189283"/>
                <a:gd name="connsiteX39" fmla="*/ 129191 w 1608249"/>
                <a:gd name="connsiteY39" fmla="*/ 350144 h 1189283"/>
                <a:gd name="connsiteX40" fmla="*/ 124965 w 1608249"/>
                <a:gd name="connsiteY40" fmla="*/ 347730 h 1189283"/>
                <a:gd name="connsiteX41" fmla="*/ 125569 w 1608249"/>
                <a:gd name="connsiteY41" fmla="*/ 335656 h 1189283"/>
                <a:gd name="connsiteX42" fmla="*/ 124965 w 1608249"/>
                <a:gd name="connsiteY42" fmla="*/ 329619 h 1189283"/>
                <a:gd name="connsiteX43" fmla="*/ 128588 w 1608249"/>
                <a:gd name="connsiteY43" fmla="*/ 318148 h 1189283"/>
                <a:gd name="connsiteX44" fmla="*/ 123154 w 1608249"/>
                <a:gd name="connsiteY44" fmla="*/ 313923 h 1189283"/>
                <a:gd name="connsiteX45" fmla="*/ 115910 w 1608249"/>
                <a:gd name="connsiteY45" fmla="*/ 306074 h 1189283"/>
                <a:gd name="connsiteX46" fmla="*/ 112288 w 1608249"/>
                <a:gd name="connsiteY46" fmla="*/ 306074 h 1189283"/>
                <a:gd name="connsiteX47" fmla="*/ 108665 w 1608249"/>
                <a:gd name="connsiteY47" fmla="*/ 311508 h 1189283"/>
                <a:gd name="connsiteX48" fmla="*/ 102025 w 1608249"/>
                <a:gd name="connsiteY48" fmla="*/ 313923 h 1189283"/>
                <a:gd name="connsiteX49" fmla="*/ 97799 w 1608249"/>
                <a:gd name="connsiteY49" fmla="*/ 311508 h 1189283"/>
                <a:gd name="connsiteX50" fmla="*/ 92969 w 1608249"/>
                <a:gd name="connsiteY50" fmla="*/ 312715 h 1189283"/>
                <a:gd name="connsiteX51" fmla="*/ 88743 w 1608249"/>
                <a:gd name="connsiteY51" fmla="*/ 315734 h 1189283"/>
                <a:gd name="connsiteX52" fmla="*/ 79084 w 1608249"/>
                <a:gd name="connsiteY52" fmla="*/ 315734 h 1189283"/>
                <a:gd name="connsiteX53" fmla="*/ 77273 w 1608249"/>
                <a:gd name="connsiteY53" fmla="*/ 313923 h 1189283"/>
                <a:gd name="connsiteX54" fmla="*/ 76670 w 1608249"/>
                <a:gd name="connsiteY54" fmla="*/ 307282 h 1189283"/>
                <a:gd name="connsiteX55" fmla="*/ 66407 w 1608249"/>
                <a:gd name="connsiteY55" fmla="*/ 307886 h 1189283"/>
                <a:gd name="connsiteX56" fmla="*/ 62784 w 1608249"/>
                <a:gd name="connsiteY56" fmla="*/ 305471 h 1189283"/>
                <a:gd name="connsiteX57" fmla="*/ 60370 w 1608249"/>
                <a:gd name="connsiteY57" fmla="*/ 308489 h 1189283"/>
                <a:gd name="connsiteX58" fmla="*/ 55540 w 1608249"/>
                <a:gd name="connsiteY58" fmla="*/ 310300 h 1189283"/>
                <a:gd name="connsiteX59" fmla="*/ 55540 w 1608249"/>
                <a:gd name="connsiteY59" fmla="*/ 313319 h 1189283"/>
                <a:gd name="connsiteX60" fmla="*/ 48899 w 1608249"/>
                <a:gd name="connsiteY60" fmla="*/ 316337 h 1189283"/>
                <a:gd name="connsiteX61" fmla="*/ 44070 w 1608249"/>
                <a:gd name="connsiteY61" fmla="*/ 312715 h 1189283"/>
                <a:gd name="connsiteX62" fmla="*/ 39844 w 1608249"/>
                <a:gd name="connsiteY62" fmla="*/ 313923 h 1189283"/>
                <a:gd name="connsiteX63" fmla="*/ 33807 w 1608249"/>
                <a:gd name="connsiteY63" fmla="*/ 319356 h 1189283"/>
                <a:gd name="connsiteX64" fmla="*/ 27770 w 1608249"/>
                <a:gd name="connsiteY64" fmla="*/ 315734 h 1189283"/>
                <a:gd name="connsiteX65" fmla="*/ 24148 w 1608249"/>
                <a:gd name="connsiteY65" fmla="*/ 310904 h 1189283"/>
                <a:gd name="connsiteX66" fmla="*/ 14489 w 1608249"/>
                <a:gd name="connsiteY66" fmla="*/ 309093 h 1189283"/>
                <a:gd name="connsiteX67" fmla="*/ 7848 w 1608249"/>
                <a:gd name="connsiteY67" fmla="*/ 300038 h 1189283"/>
                <a:gd name="connsiteX68" fmla="*/ 4830 w 1608249"/>
                <a:gd name="connsiteY68" fmla="*/ 300038 h 1189283"/>
                <a:gd name="connsiteX69" fmla="*/ 0 w 1608249"/>
                <a:gd name="connsiteY69" fmla="*/ 296415 h 1189283"/>
                <a:gd name="connsiteX70" fmla="*/ 0 w 1608249"/>
                <a:gd name="connsiteY70" fmla="*/ 288567 h 1189283"/>
                <a:gd name="connsiteX71" fmla="*/ 4226 w 1608249"/>
                <a:gd name="connsiteY71" fmla="*/ 284945 h 1189283"/>
                <a:gd name="connsiteX72" fmla="*/ 5433 w 1608249"/>
                <a:gd name="connsiteY72" fmla="*/ 277701 h 1189283"/>
                <a:gd name="connsiteX73" fmla="*/ 9055 w 1608249"/>
                <a:gd name="connsiteY73" fmla="*/ 277701 h 1189283"/>
                <a:gd name="connsiteX74" fmla="*/ 10867 w 1608249"/>
                <a:gd name="connsiteY74" fmla="*/ 271664 h 1189283"/>
                <a:gd name="connsiteX75" fmla="*/ 13885 w 1608249"/>
                <a:gd name="connsiteY75" fmla="*/ 269853 h 1189283"/>
                <a:gd name="connsiteX76" fmla="*/ 11470 w 1608249"/>
                <a:gd name="connsiteY76" fmla="*/ 263816 h 1189283"/>
                <a:gd name="connsiteX77" fmla="*/ 4226 w 1608249"/>
                <a:gd name="connsiteY77" fmla="*/ 262005 h 1189283"/>
                <a:gd name="connsiteX78" fmla="*/ 0 w 1608249"/>
                <a:gd name="connsiteY78" fmla="*/ 257779 h 1189283"/>
                <a:gd name="connsiteX79" fmla="*/ 604 w 1608249"/>
                <a:gd name="connsiteY79" fmla="*/ 249327 h 1189283"/>
                <a:gd name="connsiteX80" fmla="*/ 3622 w 1608249"/>
                <a:gd name="connsiteY80" fmla="*/ 242686 h 1189283"/>
                <a:gd name="connsiteX81" fmla="*/ 9055 w 1608249"/>
                <a:gd name="connsiteY81" fmla="*/ 238460 h 1189283"/>
                <a:gd name="connsiteX82" fmla="*/ 4226 w 1608249"/>
                <a:gd name="connsiteY82" fmla="*/ 230612 h 1189283"/>
                <a:gd name="connsiteX83" fmla="*/ 6037 w 1608249"/>
                <a:gd name="connsiteY83" fmla="*/ 222764 h 1189283"/>
                <a:gd name="connsiteX84" fmla="*/ 11470 w 1608249"/>
                <a:gd name="connsiteY84" fmla="*/ 217935 h 1189283"/>
                <a:gd name="connsiteX85" fmla="*/ 13281 w 1608249"/>
                <a:gd name="connsiteY85" fmla="*/ 209483 h 1189283"/>
                <a:gd name="connsiteX86" fmla="*/ 21733 w 1608249"/>
                <a:gd name="connsiteY86" fmla="*/ 205861 h 1189283"/>
                <a:gd name="connsiteX87" fmla="*/ 27770 w 1608249"/>
                <a:gd name="connsiteY87" fmla="*/ 209483 h 1189283"/>
                <a:gd name="connsiteX88" fmla="*/ 31392 w 1608249"/>
                <a:gd name="connsiteY88" fmla="*/ 209483 h 1189283"/>
                <a:gd name="connsiteX89" fmla="*/ 33807 w 1608249"/>
                <a:gd name="connsiteY89" fmla="*/ 205861 h 1189283"/>
                <a:gd name="connsiteX90" fmla="*/ 38637 w 1608249"/>
                <a:gd name="connsiteY90" fmla="*/ 205257 h 1189283"/>
                <a:gd name="connsiteX91" fmla="*/ 45881 w 1608249"/>
                <a:gd name="connsiteY91" fmla="*/ 198616 h 1189283"/>
                <a:gd name="connsiteX92" fmla="*/ 51314 w 1608249"/>
                <a:gd name="connsiteY92" fmla="*/ 197409 h 1189283"/>
                <a:gd name="connsiteX93" fmla="*/ 60370 w 1608249"/>
                <a:gd name="connsiteY93" fmla="*/ 186542 h 1189283"/>
                <a:gd name="connsiteX94" fmla="*/ 65199 w 1608249"/>
                <a:gd name="connsiteY94" fmla="*/ 181713 h 1189283"/>
                <a:gd name="connsiteX95" fmla="*/ 69425 w 1608249"/>
                <a:gd name="connsiteY95" fmla="*/ 181713 h 1189283"/>
                <a:gd name="connsiteX96" fmla="*/ 73651 w 1608249"/>
                <a:gd name="connsiteY96" fmla="*/ 176883 h 1189283"/>
                <a:gd name="connsiteX97" fmla="*/ 74255 w 1608249"/>
                <a:gd name="connsiteY97" fmla="*/ 168432 h 1189283"/>
                <a:gd name="connsiteX98" fmla="*/ 71840 w 1608249"/>
                <a:gd name="connsiteY98" fmla="*/ 164809 h 1189283"/>
                <a:gd name="connsiteX99" fmla="*/ 82103 w 1608249"/>
                <a:gd name="connsiteY99" fmla="*/ 158169 h 1189283"/>
                <a:gd name="connsiteX100" fmla="*/ 87536 w 1608249"/>
                <a:gd name="connsiteY100" fmla="*/ 157565 h 1189283"/>
                <a:gd name="connsiteX101" fmla="*/ 95988 w 1608249"/>
                <a:gd name="connsiteY101" fmla="*/ 159376 h 1189283"/>
                <a:gd name="connsiteX102" fmla="*/ 95384 w 1608249"/>
                <a:gd name="connsiteY102" fmla="*/ 149717 h 1189283"/>
                <a:gd name="connsiteX103" fmla="*/ 97195 w 1608249"/>
                <a:gd name="connsiteY103" fmla="*/ 145491 h 1189283"/>
                <a:gd name="connsiteX104" fmla="*/ 101421 w 1608249"/>
                <a:gd name="connsiteY104" fmla="*/ 141869 h 1189283"/>
                <a:gd name="connsiteX105" fmla="*/ 108665 w 1608249"/>
                <a:gd name="connsiteY105" fmla="*/ 139454 h 1189283"/>
                <a:gd name="connsiteX106" fmla="*/ 112288 w 1608249"/>
                <a:gd name="connsiteY106" fmla="*/ 132813 h 1189283"/>
                <a:gd name="connsiteX107" fmla="*/ 120136 w 1608249"/>
                <a:gd name="connsiteY107" fmla="*/ 121343 h 1189283"/>
                <a:gd name="connsiteX108" fmla="*/ 115910 w 1608249"/>
                <a:gd name="connsiteY108" fmla="*/ 114099 h 1189283"/>
                <a:gd name="connsiteX109" fmla="*/ 116514 w 1608249"/>
                <a:gd name="connsiteY109" fmla="*/ 106251 h 1189283"/>
                <a:gd name="connsiteX110" fmla="*/ 114702 w 1608249"/>
                <a:gd name="connsiteY110" fmla="*/ 102629 h 1189283"/>
                <a:gd name="connsiteX111" fmla="*/ 124362 w 1608249"/>
                <a:gd name="connsiteY111" fmla="*/ 100817 h 1189283"/>
                <a:gd name="connsiteX112" fmla="*/ 129795 w 1608249"/>
                <a:gd name="connsiteY112" fmla="*/ 95988 h 1189283"/>
                <a:gd name="connsiteX113" fmla="*/ 138247 w 1608249"/>
                <a:gd name="connsiteY113" fmla="*/ 92969 h 1189283"/>
                <a:gd name="connsiteX114" fmla="*/ 140058 w 1608249"/>
                <a:gd name="connsiteY114" fmla="*/ 97195 h 1189283"/>
                <a:gd name="connsiteX115" fmla="*/ 145491 w 1608249"/>
                <a:gd name="connsiteY115" fmla="*/ 97799 h 1189283"/>
                <a:gd name="connsiteX116" fmla="*/ 149113 w 1608249"/>
                <a:gd name="connsiteY116" fmla="*/ 95384 h 1189283"/>
                <a:gd name="connsiteX117" fmla="*/ 159980 w 1608249"/>
                <a:gd name="connsiteY117" fmla="*/ 95384 h 1189283"/>
                <a:gd name="connsiteX118" fmla="*/ 167828 w 1608249"/>
                <a:gd name="connsiteY118" fmla="*/ 92969 h 1189283"/>
                <a:gd name="connsiteX119" fmla="*/ 171450 w 1608249"/>
                <a:gd name="connsiteY119" fmla="*/ 93573 h 1189283"/>
                <a:gd name="connsiteX120" fmla="*/ 173261 w 1608249"/>
                <a:gd name="connsiteY120" fmla="*/ 89347 h 1189283"/>
                <a:gd name="connsiteX121" fmla="*/ 181109 w 1608249"/>
                <a:gd name="connsiteY121" fmla="*/ 89347 h 1189283"/>
                <a:gd name="connsiteX122" fmla="*/ 187146 w 1608249"/>
                <a:gd name="connsiteY122" fmla="*/ 85725 h 1189283"/>
                <a:gd name="connsiteX123" fmla="*/ 194390 w 1608249"/>
                <a:gd name="connsiteY123" fmla="*/ 89951 h 1189283"/>
                <a:gd name="connsiteX124" fmla="*/ 199220 w 1608249"/>
                <a:gd name="connsiteY124" fmla="*/ 90555 h 1189283"/>
                <a:gd name="connsiteX125" fmla="*/ 203446 w 1608249"/>
                <a:gd name="connsiteY125" fmla="*/ 93573 h 1189283"/>
                <a:gd name="connsiteX126" fmla="*/ 207068 w 1608249"/>
                <a:gd name="connsiteY126" fmla="*/ 92366 h 1189283"/>
                <a:gd name="connsiteX127" fmla="*/ 217935 w 1608249"/>
                <a:gd name="connsiteY127" fmla="*/ 93573 h 1189283"/>
                <a:gd name="connsiteX128" fmla="*/ 222161 w 1608249"/>
                <a:gd name="connsiteY128" fmla="*/ 97799 h 1189283"/>
                <a:gd name="connsiteX129" fmla="*/ 229405 w 1608249"/>
                <a:gd name="connsiteY129" fmla="*/ 100214 h 1189283"/>
                <a:gd name="connsiteX130" fmla="*/ 231820 w 1608249"/>
                <a:gd name="connsiteY130" fmla="*/ 98403 h 1189283"/>
                <a:gd name="connsiteX131" fmla="*/ 243290 w 1608249"/>
                <a:gd name="connsiteY131" fmla="*/ 100817 h 1189283"/>
                <a:gd name="connsiteX132" fmla="*/ 246912 w 1608249"/>
                <a:gd name="connsiteY132" fmla="*/ 94780 h 1189283"/>
                <a:gd name="connsiteX133" fmla="*/ 258986 w 1608249"/>
                <a:gd name="connsiteY133" fmla="*/ 97195 h 1189283"/>
                <a:gd name="connsiteX134" fmla="*/ 264419 w 1608249"/>
                <a:gd name="connsiteY134" fmla="*/ 92969 h 1189283"/>
                <a:gd name="connsiteX135" fmla="*/ 275890 w 1608249"/>
                <a:gd name="connsiteY135" fmla="*/ 97799 h 1189283"/>
                <a:gd name="connsiteX136" fmla="*/ 283134 w 1608249"/>
                <a:gd name="connsiteY136" fmla="*/ 95988 h 1189283"/>
                <a:gd name="connsiteX137" fmla="*/ 284341 w 1608249"/>
                <a:gd name="connsiteY137" fmla="*/ 89347 h 1189283"/>
                <a:gd name="connsiteX138" fmla="*/ 281927 w 1608249"/>
                <a:gd name="connsiteY138" fmla="*/ 83914 h 1189283"/>
                <a:gd name="connsiteX139" fmla="*/ 276493 w 1608249"/>
                <a:gd name="connsiteY139" fmla="*/ 76066 h 1189283"/>
                <a:gd name="connsiteX140" fmla="*/ 269249 w 1608249"/>
                <a:gd name="connsiteY140" fmla="*/ 74858 h 1189283"/>
                <a:gd name="connsiteX141" fmla="*/ 264419 w 1608249"/>
                <a:gd name="connsiteY141" fmla="*/ 68821 h 1189283"/>
                <a:gd name="connsiteX142" fmla="*/ 257779 w 1608249"/>
                <a:gd name="connsiteY142" fmla="*/ 68218 h 1189283"/>
                <a:gd name="connsiteX143" fmla="*/ 254760 w 1608249"/>
                <a:gd name="connsiteY143" fmla="*/ 65199 h 1189283"/>
                <a:gd name="connsiteX144" fmla="*/ 246912 w 1608249"/>
                <a:gd name="connsiteY144" fmla="*/ 63388 h 1189283"/>
                <a:gd name="connsiteX145" fmla="*/ 246308 w 1608249"/>
                <a:gd name="connsiteY145" fmla="*/ 59162 h 1189283"/>
                <a:gd name="connsiteX146" fmla="*/ 242083 w 1608249"/>
                <a:gd name="connsiteY146" fmla="*/ 53125 h 1189283"/>
                <a:gd name="connsiteX147" fmla="*/ 237857 w 1608249"/>
                <a:gd name="connsiteY147" fmla="*/ 50107 h 1189283"/>
                <a:gd name="connsiteX148" fmla="*/ 240272 w 1608249"/>
                <a:gd name="connsiteY148" fmla="*/ 42259 h 1189283"/>
                <a:gd name="connsiteX149" fmla="*/ 245101 w 1608249"/>
                <a:gd name="connsiteY149" fmla="*/ 42863 h 1189283"/>
                <a:gd name="connsiteX150" fmla="*/ 251742 w 1608249"/>
                <a:gd name="connsiteY150" fmla="*/ 47088 h 1189283"/>
                <a:gd name="connsiteX151" fmla="*/ 254156 w 1608249"/>
                <a:gd name="connsiteY151" fmla="*/ 44674 h 1189283"/>
                <a:gd name="connsiteX152" fmla="*/ 260193 w 1608249"/>
                <a:gd name="connsiteY152" fmla="*/ 47692 h 1189283"/>
                <a:gd name="connsiteX153" fmla="*/ 264419 w 1608249"/>
                <a:gd name="connsiteY153" fmla="*/ 47088 h 1189283"/>
                <a:gd name="connsiteX154" fmla="*/ 268645 w 1608249"/>
                <a:gd name="connsiteY154" fmla="*/ 50107 h 1189283"/>
                <a:gd name="connsiteX155" fmla="*/ 271060 w 1608249"/>
                <a:gd name="connsiteY155" fmla="*/ 45881 h 1189283"/>
                <a:gd name="connsiteX156" fmla="*/ 281323 w 1608249"/>
                <a:gd name="connsiteY156" fmla="*/ 49503 h 1189283"/>
                <a:gd name="connsiteX157" fmla="*/ 283738 w 1608249"/>
                <a:gd name="connsiteY157" fmla="*/ 52522 h 1189283"/>
                <a:gd name="connsiteX158" fmla="*/ 289171 w 1608249"/>
                <a:gd name="connsiteY158" fmla="*/ 51918 h 1189283"/>
                <a:gd name="connsiteX159" fmla="*/ 292189 w 1608249"/>
                <a:gd name="connsiteY159" fmla="*/ 53729 h 1189283"/>
                <a:gd name="connsiteX160" fmla="*/ 297019 w 1608249"/>
                <a:gd name="connsiteY160" fmla="*/ 61577 h 1189283"/>
                <a:gd name="connsiteX161" fmla="*/ 303056 w 1608249"/>
                <a:gd name="connsiteY161" fmla="*/ 65803 h 1189283"/>
                <a:gd name="connsiteX162" fmla="*/ 308489 w 1608249"/>
                <a:gd name="connsiteY162" fmla="*/ 65199 h 1189283"/>
                <a:gd name="connsiteX163" fmla="*/ 314526 w 1608249"/>
                <a:gd name="connsiteY163" fmla="*/ 70633 h 1189283"/>
                <a:gd name="connsiteX164" fmla="*/ 321167 w 1608249"/>
                <a:gd name="connsiteY164" fmla="*/ 62785 h 1189283"/>
                <a:gd name="connsiteX165" fmla="*/ 327204 w 1608249"/>
                <a:gd name="connsiteY165" fmla="*/ 63388 h 1189283"/>
                <a:gd name="connsiteX166" fmla="*/ 332637 w 1608249"/>
                <a:gd name="connsiteY166" fmla="*/ 61577 h 1189283"/>
                <a:gd name="connsiteX167" fmla="*/ 336259 w 1608249"/>
                <a:gd name="connsiteY167" fmla="*/ 45881 h 1189283"/>
                <a:gd name="connsiteX168" fmla="*/ 338674 w 1608249"/>
                <a:gd name="connsiteY168" fmla="*/ 44674 h 1189283"/>
                <a:gd name="connsiteX169" fmla="*/ 350748 w 1608249"/>
                <a:gd name="connsiteY169" fmla="*/ 47088 h 1189283"/>
                <a:gd name="connsiteX170" fmla="*/ 357389 w 1608249"/>
                <a:gd name="connsiteY170" fmla="*/ 49503 h 1189283"/>
                <a:gd name="connsiteX171" fmla="*/ 361011 w 1608249"/>
                <a:gd name="connsiteY171" fmla="*/ 45277 h 1189283"/>
                <a:gd name="connsiteX172" fmla="*/ 368859 w 1608249"/>
                <a:gd name="connsiteY172" fmla="*/ 41655 h 1189283"/>
                <a:gd name="connsiteX173" fmla="*/ 379122 w 1608249"/>
                <a:gd name="connsiteY173" fmla="*/ 30789 h 1189283"/>
                <a:gd name="connsiteX174" fmla="*/ 386970 w 1608249"/>
                <a:gd name="connsiteY174" fmla="*/ 28374 h 1189283"/>
                <a:gd name="connsiteX175" fmla="*/ 391799 w 1608249"/>
                <a:gd name="connsiteY175" fmla="*/ 22940 h 1189283"/>
                <a:gd name="connsiteX176" fmla="*/ 401459 w 1608249"/>
                <a:gd name="connsiteY176" fmla="*/ 21733 h 1189283"/>
                <a:gd name="connsiteX177" fmla="*/ 405081 w 1608249"/>
                <a:gd name="connsiteY177" fmla="*/ 23544 h 1189283"/>
                <a:gd name="connsiteX178" fmla="*/ 412929 w 1608249"/>
                <a:gd name="connsiteY178" fmla="*/ 23544 h 1189283"/>
                <a:gd name="connsiteX179" fmla="*/ 418362 w 1608249"/>
                <a:gd name="connsiteY179" fmla="*/ 32600 h 1189283"/>
                <a:gd name="connsiteX180" fmla="*/ 421984 w 1608249"/>
                <a:gd name="connsiteY180" fmla="*/ 32600 h 1189283"/>
                <a:gd name="connsiteX181" fmla="*/ 425607 w 1608249"/>
                <a:gd name="connsiteY181" fmla="*/ 8452 h 1189283"/>
                <a:gd name="connsiteX182" fmla="*/ 435266 w 1608249"/>
                <a:gd name="connsiteY182" fmla="*/ 5433 h 1189283"/>
                <a:gd name="connsiteX183" fmla="*/ 438888 w 1608249"/>
                <a:gd name="connsiteY183" fmla="*/ 5433 h 1189283"/>
                <a:gd name="connsiteX184" fmla="*/ 446132 w 1608249"/>
                <a:gd name="connsiteY184" fmla="*/ 0 h 1189283"/>
                <a:gd name="connsiteX185" fmla="*/ 451566 w 1608249"/>
                <a:gd name="connsiteY185" fmla="*/ 3622 h 1189283"/>
                <a:gd name="connsiteX186" fmla="*/ 453377 w 1608249"/>
                <a:gd name="connsiteY186" fmla="*/ 13281 h 1189283"/>
                <a:gd name="connsiteX187" fmla="*/ 458206 w 1608249"/>
                <a:gd name="connsiteY187" fmla="*/ 17507 h 1189283"/>
                <a:gd name="connsiteX188" fmla="*/ 462432 w 1608249"/>
                <a:gd name="connsiteY188" fmla="*/ 12678 h 1189283"/>
                <a:gd name="connsiteX189" fmla="*/ 467865 w 1608249"/>
                <a:gd name="connsiteY189" fmla="*/ 13885 h 1189283"/>
                <a:gd name="connsiteX190" fmla="*/ 476317 w 1608249"/>
                <a:gd name="connsiteY190" fmla="*/ 13885 h 1189283"/>
                <a:gd name="connsiteX191" fmla="*/ 476921 w 1608249"/>
                <a:gd name="connsiteY191" fmla="*/ 21129 h 1189283"/>
                <a:gd name="connsiteX192" fmla="*/ 490806 w 1608249"/>
                <a:gd name="connsiteY192" fmla="*/ 41655 h 1189283"/>
                <a:gd name="connsiteX193" fmla="*/ 506502 w 1608249"/>
                <a:gd name="connsiteY193" fmla="*/ 31392 h 1189283"/>
                <a:gd name="connsiteX194" fmla="*/ 511332 w 1608249"/>
                <a:gd name="connsiteY194" fmla="*/ 29581 h 1189283"/>
                <a:gd name="connsiteX195" fmla="*/ 513143 w 1608249"/>
                <a:gd name="connsiteY195" fmla="*/ 26563 h 1189283"/>
                <a:gd name="connsiteX196" fmla="*/ 521594 w 1608249"/>
                <a:gd name="connsiteY196" fmla="*/ 29581 h 1189283"/>
                <a:gd name="connsiteX197" fmla="*/ 527631 w 1608249"/>
                <a:gd name="connsiteY197" fmla="*/ 35014 h 1189283"/>
                <a:gd name="connsiteX198" fmla="*/ 533065 w 1608249"/>
                <a:gd name="connsiteY198" fmla="*/ 33807 h 1189283"/>
                <a:gd name="connsiteX199" fmla="*/ 540913 w 1608249"/>
                <a:gd name="connsiteY199" fmla="*/ 28977 h 1189283"/>
                <a:gd name="connsiteX200" fmla="*/ 550572 w 1608249"/>
                <a:gd name="connsiteY200" fmla="*/ 15696 h 1189283"/>
                <a:gd name="connsiteX201" fmla="*/ 552383 w 1608249"/>
                <a:gd name="connsiteY201" fmla="*/ 10867 h 1189283"/>
                <a:gd name="connsiteX202" fmla="*/ 557213 w 1608249"/>
                <a:gd name="connsiteY202" fmla="*/ 10263 h 1189283"/>
                <a:gd name="connsiteX203" fmla="*/ 562646 w 1608249"/>
                <a:gd name="connsiteY203" fmla="*/ 7244 h 1189283"/>
                <a:gd name="connsiteX204" fmla="*/ 569287 w 1608249"/>
                <a:gd name="connsiteY204" fmla="*/ 7848 h 1189283"/>
                <a:gd name="connsiteX205" fmla="*/ 572909 w 1608249"/>
                <a:gd name="connsiteY205" fmla="*/ 6037 h 1189283"/>
                <a:gd name="connsiteX206" fmla="*/ 580757 w 1608249"/>
                <a:gd name="connsiteY206" fmla="*/ 7244 h 1189283"/>
                <a:gd name="connsiteX207" fmla="*/ 580757 w 1608249"/>
                <a:gd name="connsiteY207" fmla="*/ 20526 h 1189283"/>
                <a:gd name="connsiteX208" fmla="*/ 581964 w 1608249"/>
                <a:gd name="connsiteY208" fmla="*/ 25355 h 1189283"/>
                <a:gd name="connsiteX209" fmla="*/ 586794 w 1608249"/>
                <a:gd name="connsiteY209" fmla="*/ 30789 h 1189283"/>
                <a:gd name="connsiteX210" fmla="*/ 592227 w 1608249"/>
                <a:gd name="connsiteY210" fmla="*/ 28374 h 1189283"/>
                <a:gd name="connsiteX211" fmla="*/ 597660 w 1608249"/>
                <a:gd name="connsiteY211" fmla="*/ 31392 h 1189283"/>
                <a:gd name="connsiteX212" fmla="*/ 597660 w 1608249"/>
                <a:gd name="connsiteY212" fmla="*/ 36826 h 1189283"/>
                <a:gd name="connsiteX213" fmla="*/ 594642 w 1608249"/>
                <a:gd name="connsiteY213" fmla="*/ 39844 h 1189283"/>
                <a:gd name="connsiteX214" fmla="*/ 595245 w 1608249"/>
                <a:gd name="connsiteY214" fmla="*/ 49503 h 1189283"/>
                <a:gd name="connsiteX215" fmla="*/ 601282 w 1608249"/>
                <a:gd name="connsiteY215" fmla="*/ 49503 h 1189283"/>
                <a:gd name="connsiteX216" fmla="*/ 603093 w 1608249"/>
                <a:gd name="connsiteY216" fmla="*/ 53729 h 1189283"/>
                <a:gd name="connsiteX217" fmla="*/ 604301 w 1608249"/>
                <a:gd name="connsiteY217" fmla="*/ 63992 h 1189283"/>
                <a:gd name="connsiteX218" fmla="*/ 608527 w 1608249"/>
                <a:gd name="connsiteY218" fmla="*/ 70633 h 1189283"/>
                <a:gd name="connsiteX219" fmla="*/ 616375 w 1608249"/>
                <a:gd name="connsiteY219" fmla="*/ 74255 h 1189283"/>
                <a:gd name="connsiteX220" fmla="*/ 620601 w 1608249"/>
                <a:gd name="connsiteY220" fmla="*/ 74858 h 1189283"/>
                <a:gd name="connsiteX221" fmla="*/ 637504 w 1608249"/>
                <a:gd name="connsiteY221" fmla="*/ 84518 h 1189283"/>
                <a:gd name="connsiteX222" fmla="*/ 648371 w 1608249"/>
                <a:gd name="connsiteY222" fmla="*/ 98403 h 1189283"/>
                <a:gd name="connsiteX223" fmla="*/ 663463 w 1608249"/>
                <a:gd name="connsiteY223" fmla="*/ 126776 h 1189283"/>
                <a:gd name="connsiteX224" fmla="*/ 668897 w 1608249"/>
                <a:gd name="connsiteY224" fmla="*/ 131002 h 1189283"/>
                <a:gd name="connsiteX225" fmla="*/ 679159 w 1608249"/>
                <a:gd name="connsiteY225" fmla="*/ 136436 h 1189283"/>
                <a:gd name="connsiteX226" fmla="*/ 682178 w 1608249"/>
                <a:gd name="connsiteY226" fmla="*/ 136436 h 1189283"/>
                <a:gd name="connsiteX227" fmla="*/ 699685 w 1608249"/>
                <a:gd name="connsiteY227" fmla="*/ 148510 h 1189283"/>
                <a:gd name="connsiteX228" fmla="*/ 711155 w 1608249"/>
                <a:gd name="connsiteY228" fmla="*/ 152132 h 1189283"/>
                <a:gd name="connsiteX229" fmla="*/ 720815 w 1608249"/>
                <a:gd name="connsiteY229" fmla="*/ 152132 h 1189283"/>
                <a:gd name="connsiteX230" fmla="*/ 731681 w 1608249"/>
                <a:gd name="connsiteY230" fmla="*/ 155150 h 1189283"/>
                <a:gd name="connsiteX231" fmla="*/ 750999 w 1608249"/>
                <a:gd name="connsiteY231" fmla="*/ 176883 h 1189283"/>
                <a:gd name="connsiteX232" fmla="*/ 760055 w 1608249"/>
                <a:gd name="connsiteY232" fmla="*/ 181109 h 1189283"/>
                <a:gd name="connsiteX233" fmla="*/ 767903 w 1608249"/>
                <a:gd name="connsiteY233" fmla="*/ 187750 h 1189283"/>
                <a:gd name="connsiteX234" fmla="*/ 774544 w 1608249"/>
                <a:gd name="connsiteY234" fmla="*/ 187750 h 1189283"/>
                <a:gd name="connsiteX235" fmla="*/ 782392 w 1608249"/>
                <a:gd name="connsiteY235" fmla="*/ 184128 h 1189283"/>
                <a:gd name="connsiteX236" fmla="*/ 786618 w 1608249"/>
                <a:gd name="connsiteY236" fmla="*/ 184128 h 1189283"/>
                <a:gd name="connsiteX237" fmla="*/ 794465 w 1608249"/>
                <a:gd name="connsiteY237" fmla="*/ 190165 h 1189283"/>
                <a:gd name="connsiteX238" fmla="*/ 798088 w 1608249"/>
                <a:gd name="connsiteY238" fmla="*/ 194994 h 1189283"/>
                <a:gd name="connsiteX239" fmla="*/ 804125 w 1608249"/>
                <a:gd name="connsiteY239" fmla="*/ 197409 h 1189283"/>
                <a:gd name="connsiteX240" fmla="*/ 805332 w 1608249"/>
                <a:gd name="connsiteY240" fmla="*/ 202842 h 1189283"/>
                <a:gd name="connsiteX241" fmla="*/ 808351 w 1608249"/>
                <a:gd name="connsiteY241" fmla="*/ 208276 h 1189283"/>
                <a:gd name="connsiteX242" fmla="*/ 807747 w 1608249"/>
                <a:gd name="connsiteY242" fmla="*/ 213709 h 1189283"/>
                <a:gd name="connsiteX243" fmla="*/ 814991 w 1608249"/>
                <a:gd name="connsiteY243" fmla="*/ 222764 h 1189283"/>
                <a:gd name="connsiteX244" fmla="*/ 828876 w 1608249"/>
                <a:gd name="connsiteY244" fmla="*/ 228198 h 1189283"/>
                <a:gd name="connsiteX245" fmla="*/ 831895 w 1608249"/>
                <a:gd name="connsiteY245" fmla="*/ 233027 h 1189283"/>
                <a:gd name="connsiteX246" fmla="*/ 838535 w 1608249"/>
                <a:gd name="connsiteY246" fmla="*/ 234235 h 1189283"/>
                <a:gd name="connsiteX247" fmla="*/ 848195 w 1608249"/>
                <a:gd name="connsiteY247" fmla="*/ 230009 h 1189283"/>
                <a:gd name="connsiteX248" fmla="*/ 853024 w 1608249"/>
                <a:gd name="connsiteY248" fmla="*/ 236649 h 1189283"/>
                <a:gd name="connsiteX249" fmla="*/ 861476 w 1608249"/>
                <a:gd name="connsiteY249" fmla="*/ 244497 h 1189283"/>
                <a:gd name="connsiteX250" fmla="*/ 863287 w 1608249"/>
                <a:gd name="connsiteY250" fmla="*/ 254760 h 1189283"/>
                <a:gd name="connsiteX251" fmla="*/ 876568 w 1608249"/>
                <a:gd name="connsiteY251" fmla="*/ 262005 h 1189283"/>
                <a:gd name="connsiteX252" fmla="*/ 880191 w 1608249"/>
                <a:gd name="connsiteY252" fmla="*/ 266230 h 1189283"/>
                <a:gd name="connsiteX253" fmla="*/ 882605 w 1608249"/>
                <a:gd name="connsiteY253" fmla="*/ 271664 h 1189283"/>
                <a:gd name="connsiteX254" fmla="*/ 877172 w 1608249"/>
                <a:gd name="connsiteY254" fmla="*/ 272267 h 1189283"/>
                <a:gd name="connsiteX255" fmla="*/ 873550 w 1608249"/>
                <a:gd name="connsiteY255" fmla="*/ 275286 h 1189283"/>
                <a:gd name="connsiteX256" fmla="*/ 868720 w 1608249"/>
                <a:gd name="connsiteY256" fmla="*/ 283738 h 1189283"/>
                <a:gd name="connsiteX257" fmla="*/ 864494 w 1608249"/>
                <a:gd name="connsiteY257" fmla="*/ 288567 h 1189283"/>
                <a:gd name="connsiteX258" fmla="*/ 871739 w 1608249"/>
                <a:gd name="connsiteY258" fmla="*/ 297623 h 1189283"/>
                <a:gd name="connsiteX259" fmla="*/ 876568 w 1608249"/>
                <a:gd name="connsiteY259" fmla="*/ 302452 h 1189283"/>
                <a:gd name="connsiteX260" fmla="*/ 880191 w 1608249"/>
                <a:gd name="connsiteY260" fmla="*/ 313319 h 1189283"/>
                <a:gd name="connsiteX261" fmla="*/ 886831 w 1608249"/>
                <a:gd name="connsiteY261" fmla="*/ 318752 h 1189283"/>
                <a:gd name="connsiteX262" fmla="*/ 892265 w 1608249"/>
                <a:gd name="connsiteY262" fmla="*/ 319356 h 1189283"/>
                <a:gd name="connsiteX263" fmla="*/ 900113 w 1608249"/>
                <a:gd name="connsiteY263" fmla="*/ 327808 h 1189283"/>
                <a:gd name="connsiteX264" fmla="*/ 908564 w 1608249"/>
                <a:gd name="connsiteY264" fmla="*/ 332033 h 1189283"/>
                <a:gd name="connsiteX265" fmla="*/ 915205 w 1608249"/>
                <a:gd name="connsiteY265" fmla="*/ 332033 h 1189283"/>
                <a:gd name="connsiteX266" fmla="*/ 922449 w 1608249"/>
                <a:gd name="connsiteY266" fmla="*/ 333845 h 1189283"/>
                <a:gd name="connsiteX267" fmla="*/ 932712 w 1608249"/>
                <a:gd name="connsiteY267" fmla="*/ 332637 h 1189283"/>
                <a:gd name="connsiteX268" fmla="*/ 937542 w 1608249"/>
                <a:gd name="connsiteY268" fmla="*/ 328411 h 1189283"/>
                <a:gd name="connsiteX269" fmla="*/ 945994 w 1608249"/>
                <a:gd name="connsiteY269" fmla="*/ 327808 h 1189283"/>
                <a:gd name="connsiteX270" fmla="*/ 951427 w 1608249"/>
                <a:gd name="connsiteY270" fmla="*/ 335656 h 1189283"/>
                <a:gd name="connsiteX271" fmla="*/ 956256 w 1608249"/>
                <a:gd name="connsiteY271" fmla="*/ 336259 h 1189283"/>
                <a:gd name="connsiteX272" fmla="*/ 956860 w 1608249"/>
                <a:gd name="connsiteY272" fmla="*/ 344711 h 1189283"/>
                <a:gd name="connsiteX273" fmla="*/ 967727 w 1608249"/>
                <a:gd name="connsiteY273" fmla="*/ 345315 h 1189283"/>
                <a:gd name="connsiteX274" fmla="*/ 968330 w 1608249"/>
                <a:gd name="connsiteY274" fmla="*/ 349541 h 1189283"/>
                <a:gd name="connsiteX275" fmla="*/ 980404 w 1608249"/>
                <a:gd name="connsiteY275" fmla="*/ 350144 h 1189283"/>
                <a:gd name="connsiteX276" fmla="*/ 986441 w 1608249"/>
                <a:gd name="connsiteY276" fmla="*/ 353163 h 1189283"/>
                <a:gd name="connsiteX277" fmla="*/ 988856 w 1608249"/>
                <a:gd name="connsiteY277" fmla="*/ 347730 h 1189283"/>
                <a:gd name="connsiteX278" fmla="*/ 995497 w 1608249"/>
                <a:gd name="connsiteY278" fmla="*/ 348937 h 1189283"/>
                <a:gd name="connsiteX279" fmla="*/ 1000326 w 1608249"/>
                <a:gd name="connsiteY279" fmla="*/ 354974 h 1189283"/>
                <a:gd name="connsiteX280" fmla="*/ 1003948 w 1608249"/>
                <a:gd name="connsiteY280" fmla="*/ 362822 h 1189283"/>
                <a:gd name="connsiteX281" fmla="*/ 1008778 w 1608249"/>
                <a:gd name="connsiteY281" fmla="*/ 362822 h 1189283"/>
                <a:gd name="connsiteX282" fmla="*/ 1011796 w 1608249"/>
                <a:gd name="connsiteY282" fmla="*/ 367652 h 1189283"/>
                <a:gd name="connsiteX283" fmla="*/ 1011796 w 1608249"/>
                <a:gd name="connsiteY283" fmla="*/ 372481 h 1189283"/>
                <a:gd name="connsiteX284" fmla="*/ 1009382 w 1608249"/>
                <a:gd name="connsiteY284" fmla="*/ 375500 h 1189283"/>
                <a:gd name="connsiteX285" fmla="*/ 1015419 w 1608249"/>
                <a:gd name="connsiteY285" fmla="*/ 380329 h 1189283"/>
                <a:gd name="connsiteX286" fmla="*/ 1017230 w 1608249"/>
                <a:gd name="connsiteY286" fmla="*/ 383348 h 1189283"/>
                <a:gd name="connsiteX287" fmla="*/ 1016022 w 1608249"/>
                <a:gd name="connsiteY287" fmla="*/ 389385 h 1189283"/>
                <a:gd name="connsiteX288" fmla="*/ 1017230 w 1608249"/>
                <a:gd name="connsiteY288" fmla="*/ 392403 h 1189283"/>
                <a:gd name="connsiteX289" fmla="*/ 1022059 w 1608249"/>
                <a:gd name="connsiteY289" fmla="*/ 395422 h 1189283"/>
                <a:gd name="connsiteX290" fmla="*/ 1011193 w 1608249"/>
                <a:gd name="connsiteY290" fmla="*/ 399648 h 1189283"/>
                <a:gd name="connsiteX291" fmla="*/ 1006363 w 1608249"/>
                <a:gd name="connsiteY291" fmla="*/ 397233 h 1189283"/>
                <a:gd name="connsiteX292" fmla="*/ 1002137 w 1608249"/>
                <a:gd name="connsiteY292" fmla="*/ 391799 h 1189283"/>
                <a:gd name="connsiteX293" fmla="*/ 995497 w 1608249"/>
                <a:gd name="connsiteY293" fmla="*/ 391196 h 1189283"/>
                <a:gd name="connsiteX294" fmla="*/ 987649 w 1608249"/>
                <a:gd name="connsiteY294" fmla="*/ 395422 h 1189283"/>
                <a:gd name="connsiteX295" fmla="*/ 992478 w 1608249"/>
                <a:gd name="connsiteY295" fmla="*/ 400855 h 1189283"/>
                <a:gd name="connsiteX296" fmla="*/ 993082 w 1608249"/>
                <a:gd name="connsiteY296" fmla="*/ 405685 h 1189283"/>
                <a:gd name="connsiteX297" fmla="*/ 997308 w 1608249"/>
                <a:gd name="connsiteY297" fmla="*/ 405685 h 1189283"/>
                <a:gd name="connsiteX298" fmla="*/ 999119 w 1608249"/>
                <a:gd name="connsiteY298" fmla="*/ 409307 h 1189283"/>
                <a:gd name="connsiteX299" fmla="*/ 1006967 w 1608249"/>
                <a:gd name="connsiteY299" fmla="*/ 409910 h 1189283"/>
                <a:gd name="connsiteX300" fmla="*/ 1014211 w 1608249"/>
                <a:gd name="connsiteY300" fmla="*/ 413533 h 1189283"/>
                <a:gd name="connsiteX301" fmla="*/ 1019645 w 1608249"/>
                <a:gd name="connsiteY301" fmla="*/ 409307 h 1189283"/>
                <a:gd name="connsiteX302" fmla="*/ 1028096 w 1608249"/>
                <a:gd name="connsiteY302" fmla="*/ 406288 h 1189283"/>
                <a:gd name="connsiteX303" fmla="*/ 1032926 w 1608249"/>
                <a:gd name="connsiteY303" fmla="*/ 408703 h 1189283"/>
                <a:gd name="connsiteX304" fmla="*/ 1038963 w 1608249"/>
                <a:gd name="connsiteY304" fmla="*/ 406892 h 1189283"/>
                <a:gd name="connsiteX305" fmla="*/ 1048018 w 1608249"/>
                <a:gd name="connsiteY305" fmla="*/ 411721 h 1189283"/>
                <a:gd name="connsiteX306" fmla="*/ 1055263 w 1608249"/>
                <a:gd name="connsiteY306" fmla="*/ 406288 h 1189283"/>
                <a:gd name="connsiteX307" fmla="*/ 1058885 w 1608249"/>
                <a:gd name="connsiteY307" fmla="*/ 411118 h 1189283"/>
                <a:gd name="connsiteX308" fmla="*/ 1062507 w 1608249"/>
                <a:gd name="connsiteY308" fmla="*/ 409307 h 1189283"/>
                <a:gd name="connsiteX309" fmla="*/ 1070355 w 1608249"/>
                <a:gd name="connsiteY309" fmla="*/ 409910 h 1189283"/>
                <a:gd name="connsiteX310" fmla="*/ 1071563 w 1608249"/>
                <a:gd name="connsiteY310" fmla="*/ 397836 h 1189283"/>
                <a:gd name="connsiteX311" fmla="*/ 1080618 w 1608249"/>
                <a:gd name="connsiteY311" fmla="*/ 405081 h 1189283"/>
                <a:gd name="connsiteX312" fmla="*/ 1084240 w 1608249"/>
                <a:gd name="connsiteY312" fmla="*/ 405081 h 1189283"/>
                <a:gd name="connsiteX313" fmla="*/ 1089070 w 1608249"/>
                <a:gd name="connsiteY313" fmla="*/ 400251 h 1189283"/>
                <a:gd name="connsiteX314" fmla="*/ 1092088 w 1608249"/>
                <a:gd name="connsiteY314" fmla="*/ 400855 h 1189283"/>
                <a:gd name="connsiteX315" fmla="*/ 1099936 w 1608249"/>
                <a:gd name="connsiteY315" fmla="*/ 408703 h 1189283"/>
                <a:gd name="connsiteX316" fmla="*/ 1102955 w 1608249"/>
                <a:gd name="connsiteY316" fmla="*/ 406892 h 1189283"/>
                <a:gd name="connsiteX317" fmla="*/ 1108388 w 1608249"/>
                <a:gd name="connsiteY317" fmla="*/ 411721 h 1189283"/>
                <a:gd name="connsiteX318" fmla="*/ 1110803 w 1608249"/>
                <a:gd name="connsiteY318" fmla="*/ 406288 h 1189283"/>
                <a:gd name="connsiteX319" fmla="*/ 1121669 w 1608249"/>
                <a:gd name="connsiteY319" fmla="*/ 409910 h 1189283"/>
                <a:gd name="connsiteX320" fmla="*/ 1120462 w 1608249"/>
                <a:gd name="connsiteY320" fmla="*/ 403873 h 1189283"/>
                <a:gd name="connsiteX321" fmla="*/ 1113821 w 1608249"/>
                <a:gd name="connsiteY321" fmla="*/ 399648 h 1189283"/>
                <a:gd name="connsiteX322" fmla="*/ 1121066 w 1608249"/>
                <a:gd name="connsiteY322" fmla="*/ 385763 h 1189283"/>
                <a:gd name="connsiteX323" fmla="*/ 1121669 w 1608249"/>
                <a:gd name="connsiteY323" fmla="*/ 377914 h 1189283"/>
                <a:gd name="connsiteX324" fmla="*/ 1125895 w 1608249"/>
                <a:gd name="connsiteY324" fmla="*/ 383348 h 1189283"/>
                <a:gd name="connsiteX325" fmla="*/ 1137366 w 1608249"/>
                <a:gd name="connsiteY325" fmla="*/ 381537 h 1189283"/>
                <a:gd name="connsiteX326" fmla="*/ 1144006 w 1608249"/>
                <a:gd name="connsiteY326" fmla="*/ 391196 h 1189283"/>
                <a:gd name="connsiteX327" fmla="*/ 1147025 w 1608249"/>
                <a:gd name="connsiteY327" fmla="*/ 389385 h 1189283"/>
                <a:gd name="connsiteX328" fmla="*/ 1151854 w 1608249"/>
                <a:gd name="connsiteY328" fmla="*/ 391196 h 1189283"/>
                <a:gd name="connsiteX329" fmla="*/ 1154873 w 1608249"/>
                <a:gd name="connsiteY329" fmla="*/ 394214 h 1189283"/>
                <a:gd name="connsiteX330" fmla="*/ 1160306 w 1608249"/>
                <a:gd name="connsiteY330" fmla="*/ 389988 h 1189283"/>
                <a:gd name="connsiteX331" fmla="*/ 1159099 w 1608249"/>
                <a:gd name="connsiteY331" fmla="*/ 385763 h 1189283"/>
                <a:gd name="connsiteX332" fmla="*/ 1162117 w 1608249"/>
                <a:gd name="connsiteY332" fmla="*/ 374896 h 1189283"/>
                <a:gd name="connsiteX333" fmla="*/ 1166343 w 1608249"/>
                <a:gd name="connsiteY333" fmla="*/ 372481 h 1189283"/>
                <a:gd name="connsiteX334" fmla="*/ 1168758 w 1608249"/>
                <a:gd name="connsiteY334" fmla="*/ 366444 h 1189283"/>
                <a:gd name="connsiteX335" fmla="*/ 1168758 w 1608249"/>
                <a:gd name="connsiteY335" fmla="*/ 361011 h 1189283"/>
                <a:gd name="connsiteX336" fmla="*/ 1177813 w 1608249"/>
                <a:gd name="connsiteY336" fmla="*/ 366444 h 1189283"/>
                <a:gd name="connsiteX337" fmla="*/ 1180832 w 1608249"/>
                <a:gd name="connsiteY337" fmla="*/ 365840 h 1189283"/>
                <a:gd name="connsiteX338" fmla="*/ 1183850 w 1608249"/>
                <a:gd name="connsiteY338" fmla="*/ 361011 h 1189283"/>
                <a:gd name="connsiteX339" fmla="*/ 1183246 w 1608249"/>
                <a:gd name="connsiteY339" fmla="*/ 348937 h 1189283"/>
                <a:gd name="connsiteX340" fmla="*/ 1185661 w 1608249"/>
                <a:gd name="connsiteY340" fmla="*/ 346522 h 1189283"/>
                <a:gd name="connsiteX341" fmla="*/ 1190491 w 1608249"/>
                <a:gd name="connsiteY341" fmla="*/ 347730 h 1189283"/>
                <a:gd name="connsiteX342" fmla="*/ 1197735 w 1608249"/>
                <a:gd name="connsiteY342" fmla="*/ 347730 h 1189283"/>
                <a:gd name="connsiteX343" fmla="*/ 1206187 w 1608249"/>
                <a:gd name="connsiteY343" fmla="*/ 344711 h 1189283"/>
                <a:gd name="connsiteX344" fmla="*/ 1209809 w 1608249"/>
                <a:gd name="connsiteY344" fmla="*/ 341693 h 1189283"/>
                <a:gd name="connsiteX345" fmla="*/ 1214035 w 1608249"/>
                <a:gd name="connsiteY345" fmla="*/ 332637 h 1189283"/>
                <a:gd name="connsiteX346" fmla="*/ 1218865 w 1608249"/>
                <a:gd name="connsiteY346" fmla="*/ 332033 h 1189283"/>
                <a:gd name="connsiteX347" fmla="*/ 1222487 w 1608249"/>
                <a:gd name="connsiteY347" fmla="*/ 333845 h 1189283"/>
                <a:gd name="connsiteX348" fmla="*/ 1233957 w 1608249"/>
                <a:gd name="connsiteY348" fmla="*/ 335052 h 1189283"/>
                <a:gd name="connsiteX349" fmla="*/ 1238183 w 1608249"/>
                <a:gd name="connsiteY349" fmla="*/ 333845 h 1189283"/>
                <a:gd name="connsiteX350" fmla="*/ 1247238 w 1608249"/>
                <a:gd name="connsiteY350" fmla="*/ 326600 h 1189283"/>
                <a:gd name="connsiteX351" fmla="*/ 1256898 w 1608249"/>
                <a:gd name="connsiteY351" fmla="*/ 322374 h 1189283"/>
                <a:gd name="connsiteX352" fmla="*/ 1264142 w 1608249"/>
                <a:gd name="connsiteY352" fmla="*/ 313319 h 1189283"/>
                <a:gd name="connsiteX353" fmla="*/ 1270783 w 1608249"/>
                <a:gd name="connsiteY353" fmla="*/ 313319 h 1189283"/>
                <a:gd name="connsiteX354" fmla="*/ 1276216 w 1608249"/>
                <a:gd name="connsiteY354" fmla="*/ 310300 h 1189283"/>
                <a:gd name="connsiteX355" fmla="*/ 1288290 w 1608249"/>
                <a:gd name="connsiteY355" fmla="*/ 310300 h 1189283"/>
                <a:gd name="connsiteX356" fmla="*/ 1290101 w 1608249"/>
                <a:gd name="connsiteY356" fmla="*/ 312715 h 1189283"/>
                <a:gd name="connsiteX357" fmla="*/ 1299760 w 1608249"/>
                <a:gd name="connsiteY357" fmla="*/ 313319 h 1189283"/>
                <a:gd name="connsiteX358" fmla="*/ 1322701 w 1608249"/>
                <a:gd name="connsiteY358" fmla="*/ 307282 h 1189283"/>
                <a:gd name="connsiteX359" fmla="*/ 1325115 w 1608249"/>
                <a:gd name="connsiteY359" fmla="*/ 304263 h 1189283"/>
                <a:gd name="connsiteX360" fmla="*/ 1338397 w 1608249"/>
                <a:gd name="connsiteY360" fmla="*/ 315734 h 1189283"/>
                <a:gd name="connsiteX361" fmla="*/ 1346848 w 1608249"/>
                <a:gd name="connsiteY361" fmla="*/ 315734 h 1189283"/>
                <a:gd name="connsiteX362" fmla="*/ 1358319 w 1608249"/>
                <a:gd name="connsiteY362" fmla="*/ 318752 h 1189283"/>
                <a:gd name="connsiteX363" fmla="*/ 1363752 w 1608249"/>
                <a:gd name="connsiteY363" fmla="*/ 316941 h 1189283"/>
                <a:gd name="connsiteX364" fmla="*/ 1374015 w 1608249"/>
                <a:gd name="connsiteY364" fmla="*/ 305471 h 1189283"/>
                <a:gd name="connsiteX365" fmla="*/ 1372808 w 1608249"/>
                <a:gd name="connsiteY365" fmla="*/ 290378 h 1189283"/>
                <a:gd name="connsiteX366" fmla="*/ 1377637 w 1608249"/>
                <a:gd name="connsiteY366" fmla="*/ 282530 h 1189283"/>
                <a:gd name="connsiteX367" fmla="*/ 1381863 w 1608249"/>
                <a:gd name="connsiteY367" fmla="*/ 280116 h 1189283"/>
                <a:gd name="connsiteX368" fmla="*/ 1393937 w 1608249"/>
                <a:gd name="connsiteY368" fmla="*/ 279512 h 1189283"/>
                <a:gd name="connsiteX369" fmla="*/ 1409029 w 1608249"/>
                <a:gd name="connsiteY369" fmla="*/ 279512 h 1189283"/>
                <a:gd name="connsiteX370" fmla="*/ 1413859 w 1608249"/>
                <a:gd name="connsiteY370" fmla="*/ 282530 h 1189283"/>
                <a:gd name="connsiteX371" fmla="*/ 1417481 w 1608249"/>
                <a:gd name="connsiteY371" fmla="*/ 298830 h 1189283"/>
                <a:gd name="connsiteX372" fmla="*/ 1421103 w 1608249"/>
                <a:gd name="connsiteY372" fmla="*/ 303056 h 1189283"/>
                <a:gd name="connsiteX373" fmla="*/ 1427744 w 1608249"/>
                <a:gd name="connsiteY373" fmla="*/ 304867 h 1189283"/>
                <a:gd name="connsiteX374" fmla="*/ 1438611 w 1608249"/>
                <a:gd name="connsiteY374" fmla="*/ 305471 h 1189283"/>
                <a:gd name="connsiteX375" fmla="*/ 1450081 w 1608249"/>
                <a:gd name="connsiteY375" fmla="*/ 312715 h 1189283"/>
                <a:gd name="connsiteX376" fmla="*/ 1455514 w 1608249"/>
                <a:gd name="connsiteY376" fmla="*/ 313319 h 1189283"/>
                <a:gd name="connsiteX377" fmla="*/ 1466984 w 1608249"/>
                <a:gd name="connsiteY377" fmla="*/ 318148 h 1189283"/>
                <a:gd name="connsiteX378" fmla="*/ 1469399 w 1608249"/>
                <a:gd name="connsiteY378" fmla="*/ 318148 h 1189283"/>
                <a:gd name="connsiteX379" fmla="*/ 1479058 w 1608249"/>
                <a:gd name="connsiteY379" fmla="*/ 322374 h 1189283"/>
                <a:gd name="connsiteX380" fmla="*/ 1483284 w 1608249"/>
                <a:gd name="connsiteY380" fmla="*/ 326600 h 1189283"/>
                <a:gd name="connsiteX381" fmla="*/ 1489321 w 1608249"/>
                <a:gd name="connsiteY381" fmla="*/ 327808 h 1189283"/>
                <a:gd name="connsiteX382" fmla="*/ 1498376 w 1608249"/>
                <a:gd name="connsiteY382" fmla="*/ 327808 h 1189283"/>
                <a:gd name="connsiteX383" fmla="*/ 1507432 w 1608249"/>
                <a:gd name="connsiteY383" fmla="*/ 330826 h 1189283"/>
                <a:gd name="connsiteX384" fmla="*/ 1514676 w 1608249"/>
                <a:gd name="connsiteY384" fmla="*/ 332033 h 1189283"/>
                <a:gd name="connsiteX385" fmla="*/ 1520713 w 1608249"/>
                <a:gd name="connsiteY385" fmla="*/ 324185 h 1189283"/>
                <a:gd name="connsiteX386" fmla="*/ 1526750 w 1608249"/>
                <a:gd name="connsiteY386" fmla="*/ 319960 h 1189283"/>
                <a:gd name="connsiteX387" fmla="*/ 1534598 w 1608249"/>
                <a:gd name="connsiteY387" fmla="*/ 316941 h 1189283"/>
                <a:gd name="connsiteX388" fmla="*/ 1542446 w 1608249"/>
                <a:gd name="connsiteY388" fmla="*/ 319356 h 1189283"/>
                <a:gd name="connsiteX389" fmla="*/ 1549691 w 1608249"/>
                <a:gd name="connsiteY389" fmla="*/ 330826 h 1189283"/>
                <a:gd name="connsiteX390" fmla="*/ 1553313 w 1608249"/>
                <a:gd name="connsiteY390" fmla="*/ 341693 h 1189283"/>
                <a:gd name="connsiteX391" fmla="*/ 1558746 w 1608249"/>
                <a:gd name="connsiteY391" fmla="*/ 346522 h 1189283"/>
                <a:gd name="connsiteX392" fmla="*/ 1559954 w 1608249"/>
                <a:gd name="connsiteY392" fmla="*/ 352559 h 1189283"/>
                <a:gd name="connsiteX393" fmla="*/ 1563576 w 1608249"/>
                <a:gd name="connsiteY393" fmla="*/ 358596 h 1189283"/>
                <a:gd name="connsiteX394" fmla="*/ 1586516 w 1608249"/>
                <a:gd name="connsiteY394" fmla="*/ 366444 h 1189283"/>
                <a:gd name="connsiteX395" fmla="*/ 1596176 w 1608249"/>
                <a:gd name="connsiteY395" fmla="*/ 372481 h 1189283"/>
                <a:gd name="connsiteX396" fmla="*/ 1600401 w 1608249"/>
                <a:gd name="connsiteY396" fmla="*/ 376103 h 1189283"/>
                <a:gd name="connsiteX397" fmla="*/ 1604627 w 1608249"/>
                <a:gd name="connsiteY397" fmla="*/ 389988 h 1189283"/>
                <a:gd name="connsiteX398" fmla="*/ 1606438 w 1608249"/>
                <a:gd name="connsiteY398" fmla="*/ 403873 h 1189283"/>
                <a:gd name="connsiteX399" fmla="*/ 1608249 w 1608249"/>
                <a:gd name="connsiteY399" fmla="*/ 411721 h 1189283"/>
                <a:gd name="connsiteX400" fmla="*/ 1601609 w 1608249"/>
                <a:gd name="connsiteY400" fmla="*/ 413533 h 1189283"/>
                <a:gd name="connsiteX401" fmla="*/ 1598590 w 1608249"/>
                <a:gd name="connsiteY401" fmla="*/ 418362 h 1189283"/>
                <a:gd name="connsiteX402" fmla="*/ 1599194 w 1608249"/>
                <a:gd name="connsiteY402" fmla="*/ 430436 h 1189283"/>
                <a:gd name="connsiteX403" fmla="*/ 1595572 w 1608249"/>
                <a:gd name="connsiteY403" fmla="*/ 445529 h 1189283"/>
                <a:gd name="connsiteX404" fmla="*/ 1588931 w 1608249"/>
                <a:gd name="connsiteY404" fmla="*/ 460017 h 1189283"/>
                <a:gd name="connsiteX405" fmla="*/ 1587724 w 1608249"/>
                <a:gd name="connsiteY405" fmla="*/ 472091 h 1189283"/>
                <a:gd name="connsiteX406" fmla="*/ 1585913 w 1608249"/>
                <a:gd name="connsiteY406" fmla="*/ 476921 h 1189283"/>
                <a:gd name="connsiteX407" fmla="*/ 1578065 w 1608249"/>
                <a:gd name="connsiteY407" fmla="*/ 487787 h 1189283"/>
                <a:gd name="connsiteX408" fmla="*/ 1576857 w 1608249"/>
                <a:gd name="connsiteY408" fmla="*/ 493221 h 1189283"/>
                <a:gd name="connsiteX409" fmla="*/ 1578668 w 1608249"/>
                <a:gd name="connsiteY409" fmla="*/ 514350 h 1189283"/>
                <a:gd name="connsiteX410" fmla="*/ 1575650 w 1608249"/>
                <a:gd name="connsiteY410" fmla="*/ 532461 h 1189283"/>
                <a:gd name="connsiteX411" fmla="*/ 1571424 w 1608249"/>
                <a:gd name="connsiteY411" fmla="*/ 543327 h 1189283"/>
                <a:gd name="connsiteX412" fmla="*/ 1562368 w 1608249"/>
                <a:gd name="connsiteY412" fmla="*/ 563250 h 1189283"/>
                <a:gd name="connsiteX413" fmla="*/ 1557539 w 1608249"/>
                <a:gd name="connsiteY413" fmla="*/ 567475 h 1189283"/>
                <a:gd name="connsiteX414" fmla="*/ 1554520 w 1608249"/>
                <a:gd name="connsiteY414" fmla="*/ 577738 h 1189283"/>
                <a:gd name="connsiteX415" fmla="*/ 1555124 w 1608249"/>
                <a:gd name="connsiteY415" fmla="*/ 600679 h 1189283"/>
                <a:gd name="connsiteX416" fmla="*/ 1553313 w 1608249"/>
                <a:gd name="connsiteY416" fmla="*/ 602490 h 1189283"/>
                <a:gd name="connsiteX417" fmla="*/ 1544861 w 1608249"/>
                <a:gd name="connsiteY417" fmla="*/ 605508 h 1189283"/>
                <a:gd name="connsiteX418" fmla="*/ 1539428 w 1608249"/>
                <a:gd name="connsiteY418" fmla="*/ 606716 h 1189283"/>
                <a:gd name="connsiteX419" fmla="*/ 1528561 w 1608249"/>
                <a:gd name="connsiteY419" fmla="*/ 610338 h 1189283"/>
                <a:gd name="connsiteX420" fmla="*/ 1523128 w 1608249"/>
                <a:gd name="connsiteY420" fmla="*/ 607923 h 1189283"/>
                <a:gd name="connsiteX421" fmla="*/ 1511054 w 1608249"/>
                <a:gd name="connsiteY421" fmla="*/ 607923 h 1189283"/>
                <a:gd name="connsiteX422" fmla="*/ 1503810 w 1608249"/>
                <a:gd name="connsiteY422" fmla="*/ 615167 h 1189283"/>
                <a:gd name="connsiteX423" fmla="*/ 1502602 w 1608249"/>
                <a:gd name="connsiteY423" fmla="*/ 619393 h 1189283"/>
                <a:gd name="connsiteX424" fmla="*/ 1499584 w 1608249"/>
                <a:gd name="connsiteY424" fmla="*/ 619393 h 1189283"/>
                <a:gd name="connsiteX425" fmla="*/ 1492943 w 1608249"/>
                <a:gd name="connsiteY425" fmla="*/ 624827 h 1189283"/>
                <a:gd name="connsiteX426" fmla="*/ 1495962 w 1608249"/>
                <a:gd name="connsiteY426" fmla="*/ 628449 h 1189283"/>
                <a:gd name="connsiteX427" fmla="*/ 1496565 w 1608249"/>
                <a:gd name="connsiteY427" fmla="*/ 633882 h 1189283"/>
                <a:gd name="connsiteX428" fmla="*/ 1492943 w 1608249"/>
                <a:gd name="connsiteY428" fmla="*/ 634486 h 1189283"/>
                <a:gd name="connsiteX429" fmla="*/ 1490529 w 1608249"/>
                <a:gd name="connsiteY429" fmla="*/ 639315 h 1189283"/>
                <a:gd name="connsiteX430" fmla="*/ 1501999 w 1608249"/>
                <a:gd name="connsiteY430" fmla="*/ 649578 h 1189283"/>
                <a:gd name="connsiteX431" fmla="*/ 1501999 w 1608249"/>
                <a:gd name="connsiteY431" fmla="*/ 655011 h 1189283"/>
                <a:gd name="connsiteX432" fmla="*/ 1498376 w 1608249"/>
                <a:gd name="connsiteY432" fmla="*/ 658634 h 1189283"/>
                <a:gd name="connsiteX433" fmla="*/ 1492340 w 1608249"/>
                <a:gd name="connsiteY433" fmla="*/ 660445 h 1189283"/>
                <a:gd name="connsiteX434" fmla="*/ 1474229 w 1608249"/>
                <a:gd name="connsiteY434" fmla="*/ 660445 h 1189283"/>
                <a:gd name="connsiteX435" fmla="*/ 1468192 w 1608249"/>
                <a:gd name="connsiteY435" fmla="*/ 658030 h 1189283"/>
                <a:gd name="connsiteX436" fmla="*/ 1459136 w 1608249"/>
                <a:gd name="connsiteY436" fmla="*/ 657426 h 1189283"/>
                <a:gd name="connsiteX437" fmla="*/ 1453703 w 1608249"/>
                <a:gd name="connsiteY437" fmla="*/ 658030 h 1189283"/>
                <a:gd name="connsiteX438" fmla="*/ 1444647 w 1608249"/>
                <a:gd name="connsiteY438" fmla="*/ 661048 h 1189283"/>
                <a:gd name="connsiteX439" fmla="*/ 1438611 w 1608249"/>
                <a:gd name="connsiteY439" fmla="*/ 661652 h 1189283"/>
                <a:gd name="connsiteX440" fmla="*/ 1442836 w 1608249"/>
                <a:gd name="connsiteY440" fmla="*/ 668897 h 1189283"/>
                <a:gd name="connsiteX441" fmla="*/ 1442836 w 1608249"/>
                <a:gd name="connsiteY441" fmla="*/ 675537 h 1189283"/>
                <a:gd name="connsiteX442" fmla="*/ 1449477 w 1608249"/>
                <a:gd name="connsiteY442" fmla="*/ 677952 h 1189283"/>
                <a:gd name="connsiteX443" fmla="*/ 1448270 w 1608249"/>
                <a:gd name="connsiteY443" fmla="*/ 683385 h 1189283"/>
                <a:gd name="connsiteX444" fmla="*/ 1450081 w 1608249"/>
                <a:gd name="connsiteY444" fmla="*/ 690630 h 1189283"/>
                <a:gd name="connsiteX445" fmla="*/ 1449477 w 1608249"/>
                <a:gd name="connsiteY445" fmla="*/ 697270 h 1189283"/>
                <a:gd name="connsiteX446" fmla="*/ 1456118 w 1608249"/>
                <a:gd name="connsiteY446" fmla="*/ 709948 h 1189283"/>
                <a:gd name="connsiteX447" fmla="*/ 1454910 w 1608249"/>
                <a:gd name="connsiteY447" fmla="*/ 719607 h 1189283"/>
                <a:gd name="connsiteX448" fmla="*/ 1453099 w 1608249"/>
                <a:gd name="connsiteY448" fmla="*/ 723229 h 1189283"/>
                <a:gd name="connsiteX449" fmla="*/ 1446458 w 1608249"/>
                <a:gd name="connsiteY449" fmla="*/ 728663 h 1189283"/>
                <a:gd name="connsiteX450" fmla="*/ 1441025 w 1608249"/>
                <a:gd name="connsiteY450" fmla="*/ 726851 h 1189283"/>
                <a:gd name="connsiteX451" fmla="*/ 1438611 w 1608249"/>
                <a:gd name="connsiteY451" fmla="*/ 728663 h 1189283"/>
                <a:gd name="connsiteX452" fmla="*/ 1434988 w 1608249"/>
                <a:gd name="connsiteY452" fmla="*/ 740133 h 1189283"/>
                <a:gd name="connsiteX453" fmla="*/ 1436196 w 1608249"/>
                <a:gd name="connsiteY453" fmla="*/ 746170 h 1189283"/>
                <a:gd name="connsiteX454" fmla="*/ 1428951 w 1608249"/>
                <a:gd name="connsiteY454" fmla="*/ 755225 h 1189283"/>
                <a:gd name="connsiteX455" fmla="*/ 1423518 w 1608249"/>
                <a:gd name="connsiteY455" fmla="*/ 756433 h 1189283"/>
                <a:gd name="connsiteX456" fmla="*/ 1420500 w 1608249"/>
                <a:gd name="connsiteY456" fmla="*/ 760055 h 1189283"/>
                <a:gd name="connsiteX457" fmla="*/ 1419292 w 1608249"/>
                <a:gd name="connsiteY457" fmla="*/ 766092 h 1189283"/>
                <a:gd name="connsiteX458" fmla="*/ 1424122 w 1608249"/>
                <a:gd name="connsiteY458" fmla="*/ 771525 h 1189283"/>
                <a:gd name="connsiteX459" fmla="*/ 1423518 w 1608249"/>
                <a:gd name="connsiteY459" fmla="*/ 774544 h 1189283"/>
                <a:gd name="connsiteX460" fmla="*/ 1418688 w 1608249"/>
                <a:gd name="connsiteY460" fmla="*/ 776355 h 1189283"/>
                <a:gd name="connsiteX461" fmla="*/ 1416274 w 1608249"/>
                <a:gd name="connsiteY461" fmla="*/ 773336 h 1189283"/>
                <a:gd name="connsiteX462" fmla="*/ 1411444 w 1608249"/>
                <a:gd name="connsiteY462" fmla="*/ 771525 h 1189283"/>
                <a:gd name="connsiteX463" fmla="*/ 1396955 w 1608249"/>
                <a:gd name="connsiteY463" fmla="*/ 769110 h 1189283"/>
                <a:gd name="connsiteX464" fmla="*/ 1389711 w 1608249"/>
                <a:gd name="connsiteY464" fmla="*/ 770318 h 1189283"/>
                <a:gd name="connsiteX465" fmla="*/ 1384881 w 1608249"/>
                <a:gd name="connsiteY465" fmla="*/ 767299 h 1189283"/>
                <a:gd name="connsiteX466" fmla="*/ 1374619 w 1608249"/>
                <a:gd name="connsiteY466" fmla="*/ 767299 h 1189283"/>
                <a:gd name="connsiteX467" fmla="*/ 1370393 w 1608249"/>
                <a:gd name="connsiteY467" fmla="*/ 761866 h 1189283"/>
                <a:gd name="connsiteX468" fmla="*/ 1364356 w 1608249"/>
                <a:gd name="connsiteY468" fmla="*/ 764281 h 1189283"/>
                <a:gd name="connsiteX469" fmla="*/ 1364356 w 1608249"/>
                <a:gd name="connsiteY469" fmla="*/ 768507 h 1189283"/>
                <a:gd name="connsiteX470" fmla="*/ 1361337 w 1608249"/>
                <a:gd name="connsiteY470" fmla="*/ 773940 h 1189283"/>
                <a:gd name="connsiteX471" fmla="*/ 1353489 w 1608249"/>
                <a:gd name="connsiteY471" fmla="*/ 775147 h 1189283"/>
                <a:gd name="connsiteX472" fmla="*/ 1343226 w 1608249"/>
                <a:gd name="connsiteY472" fmla="*/ 771525 h 1189283"/>
                <a:gd name="connsiteX473" fmla="*/ 1338397 w 1608249"/>
                <a:gd name="connsiteY473" fmla="*/ 767299 h 1189283"/>
                <a:gd name="connsiteX474" fmla="*/ 1320890 w 1608249"/>
                <a:gd name="connsiteY474" fmla="*/ 774544 h 1189283"/>
                <a:gd name="connsiteX475" fmla="*/ 1314249 w 1608249"/>
                <a:gd name="connsiteY475" fmla="*/ 787221 h 1189283"/>
                <a:gd name="connsiteX476" fmla="*/ 1317871 w 1608249"/>
                <a:gd name="connsiteY476" fmla="*/ 791447 h 1189283"/>
                <a:gd name="connsiteX477" fmla="*/ 1323908 w 1608249"/>
                <a:gd name="connsiteY477" fmla="*/ 804125 h 1189283"/>
                <a:gd name="connsiteX478" fmla="*/ 1323908 w 1608249"/>
                <a:gd name="connsiteY478" fmla="*/ 807747 h 1189283"/>
                <a:gd name="connsiteX479" fmla="*/ 1334775 w 1608249"/>
                <a:gd name="connsiteY479" fmla="*/ 830084 h 1189283"/>
                <a:gd name="connsiteX480" fmla="*/ 1337793 w 1608249"/>
                <a:gd name="connsiteY480" fmla="*/ 835517 h 1189283"/>
                <a:gd name="connsiteX481" fmla="*/ 1342623 w 1608249"/>
                <a:gd name="connsiteY481" fmla="*/ 837932 h 1189283"/>
                <a:gd name="connsiteX482" fmla="*/ 1346245 w 1608249"/>
                <a:gd name="connsiteY482" fmla="*/ 837328 h 1189283"/>
                <a:gd name="connsiteX483" fmla="*/ 1348056 w 1608249"/>
                <a:gd name="connsiteY483" fmla="*/ 840950 h 1189283"/>
                <a:gd name="connsiteX484" fmla="*/ 1342623 w 1608249"/>
                <a:gd name="connsiteY484" fmla="*/ 842158 h 1189283"/>
                <a:gd name="connsiteX485" fmla="*/ 1342623 w 1608249"/>
                <a:gd name="connsiteY485" fmla="*/ 845176 h 1189283"/>
                <a:gd name="connsiteX486" fmla="*/ 1337793 w 1608249"/>
                <a:gd name="connsiteY486" fmla="*/ 853024 h 1189283"/>
                <a:gd name="connsiteX487" fmla="*/ 1341415 w 1608249"/>
                <a:gd name="connsiteY487" fmla="*/ 857854 h 1189283"/>
                <a:gd name="connsiteX488" fmla="*/ 1346848 w 1608249"/>
                <a:gd name="connsiteY488" fmla="*/ 860269 h 1189283"/>
                <a:gd name="connsiteX489" fmla="*/ 1351074 w 1608249"/>
                <a:gd name="connsiteY489" fmla="*/ 857250 h 1189283"/>
                <a:gd name="connsiteX490" fmla="*/ 1352885 w 1608249"/>
                <a:gd name="connsiteY490" fmla="*/ 860269 h 1189283"/>
                <a:gd name="connsiteX491" fmla="*/ 1352282 w 1608249"/>
                <a:gd name="connsiteY491" fmla="*/ 865098 h 1189283"/>
                <a:gd name="connsiteX492" fmla="*/ 1355904 w 1608249"/>
                <a:gd name="connsiteY492" fmla="*/ 875965 h 1189283"/>
                <a:gd name="connsiteX493" fmla="*/ 1347452 w 1608249"/>
                <a:gd name="connsiteY493" fmla="*/ 872342 h 1189283"/>
                <a:gd name="connsiteX494" fmla="*/ 1337793 w 1608249"/>
                <a:gd name="connsiteY494" fmla="*/ 872946 h 1189283"/>
                <a:gd name="connsiteX495" fmla="*/ 1333567 w 1608249"/>
                <a:gd name="connsiteY495" fmla="*/ 875965 h 1189283"/>
                <a:gd name="connsiteX496" fmla="*/ 1329341 w 1608249"/>
                <a:gd name="connsiteY496" fmla="*/ 875965 h 1189283"/>
                <a:gd name="connsiteX497" fmla="*/ 1317871 w 1608249"/>
                <a:gd name="connsiteY497" fmla="*/ 871135 h 1189283"/>
                <a:gd name="connsiteX498" fmla="*/ 1316664 w 1608249"/>
                <a:gd name="connsiteY498" fmla="*/ 874154 h 1189283"/>
                <a:gd name="connsiteX499" fmla="*/ 1316664 w 1608249"/>
                <a:gd name="connsiteY499" fmla="*/ 884416 h 1189283"/>
                <a:gd name="connsiteX500" fmla="*/ 1319078 w 1608249"/>
                <a:gd name="connsiteY500" fmla="*/ 888642 h 1189283"/>
                <a:gd name="connsiteX501" fmla="*/ 1322097 w 1608249"/>
                <a:gd name="connsiteY501" fmla="*/ 901924 h 1189283"/>
                <a:gd name="connsiteX502" fmla="*/ 1319682 w 1608249"/>
                <a:gd name="connsiteY502" fmla="*/ 909168 h 1189283"/>
                <a:gd name="connsiteX503" fmla="*/ 1319682 w 1608249"/>
                <a:gd name="connsiteY503" fmla="*/ 920638 h 1189283"/>
                <a:gd name="connsiteX504" fmla="*/ 1323908 w 1608249"/>
                <a:gd name="connsiteY504" fmla="*/ 927883 h 1189283"/>
                <a:gd name="connsiteX505" fmla="*/ 1323908 w 1608249"/>
                <a:gd name="connsiteY505" fmla="*/ 933316 h 1189283"/>
                <a:gd name="connsiteX506" fmla="*/ 1328134 w 1608249"/>
                <a:gd name="connsiteY506" fmla="*/ 936334 h 1189283"/>
                <a:gd name="connsiteX507" fmla="*/ 1332360 w 1608249"/>
                <a:gd name="connsiteY507" fmla="*/ 945993 h 1189283"/>
                <a:gd name="connsiteX508" fmla="*/ 1339000 w 1608249"/>
                <a:gd name="connsiteY508" fmla="*/ 945993 h 1189283"/>
                <a:gd name="connsiteX509" fmla="*/ 1346245 w 1608249"/>
                <a:gd name="connsiteY509" fmla="*/ 950823 h 1189283"/>
                <a:gd name="connsiteX510" fmla="*/ 1356508 w 1608249"/>
                <a:gd name="connsiteY510" fmla="*/ 955653 h 1189283"/>
                <a:gd name="connsiteX511" fmla="*/ 1377033 w 1608249"/>
                <a:gd name="connsiteY511" fmla="*/ 955653 h 1189283"/>
                <a:gd name="connsiteX512" fmla="*/ 1385485 w 1608249"/>
                <a:gd name="connsiteY512" fmla="*/ 953842 h 1189283"/>
                <a:gd name="connsiteX513" fmla="*/ 1390315 w 1608249"/>
                <a:gd name="connsiteY513" fmla="*/ 956860 h 1189283"/>
                <a:gd name="connsiteX514" fmla="*/ 1398163 w 1608249"/>
                <a:gd name="connsiteY514" fmla="*/ 959879 h 1189283"/>
                <a:gd name="connsiteX515" fmla="*/ 1402389 w 1608249"/>
                <a:gd name="connsiteY515" fmla="*/ 959879 h 1189283"/>
                <a:gd name="connsiteX516" fmla="*/ 1411444 w 1608249"/>
                <a:gd name="connsiteY516" fmla="*/ 958067 h 1189283"/>
                <a:gd name="connsiteX517" fmla="*/ 1427744 w 1608249"/>
                <a:gd name="connsiteY517" fmla="*/ 964104 h 1189283"/>
                <a:gd name="connsiteX518" fmla="*/ 1427140 w 1608249"/>
                <a:gd name="connsiteY518" fmla="*/ 971952 h 1189283"/>
                <a:gd name="connsiteX519" fmla="*/ 1424725 w 1608249"/>
                <a:gd name="connsiteY519" fmla="*/ 980404 h 1189283"/>
                <a:gd name="connsiteX520" fmla="*/ 1419896 w 1608249"/>
                <a:gd name="connsiteY520" fmla="*/ 987649 h 1189283"/>
                <a:gd name="connsiteX521" fmla="*/ 1413859 w 1608249"/>
                <a:gd name="connsiteY521" fmla="*/ 999119 h 1189283"/>
                <a:gd name="connsiteX522" fmla="*/ 1411444 w 1608249"/>
                <a:gd name="connsiteY522" fmla="*/ 1006363 h 1189283"/>
                <a:gd name="connsiteX523" fmla="*/ 1415066 w 1608249"/>
                <a:gd name="connsiteY523" fmla="*/ 1013608 h 1189283"/>
                <a:gd name="connsiteX524" fmla="*/ 1415066 w 1608249"/>
                <a:gd name="connsiteY524" fmla="*/ 1018437 h 1189283"/>
                <a:gd name="connsiteX525" fmla="*/ 1409029 w 1608249"/>
                <a:gd name="connsiteY525" fmla="*/ 1022059 h 1189283"/>
                <a:gd name="connsiteX526" fmla="*/ 1406011 w 1608249"/>
                <a:gd name="connsiteY526" fmla="*/ 1025682 h 1189283"/>
                <a:gd name="connsiteX527" fmla="*/ 1409633 w 1608249"/>
                <a:gd name="connsiteY527" fmla="*/ 1029304 h 1189283"/>
                <a:gd name="connsiteX528" fmla="*/ 1413255 w 1608249"/>
                <a:gd name="connsiteY528" fmla="*/ 1030511 h 1189283"/>
                <a:gd name="connsiteX529" fmla="*/ 1413255 w 1608249"/>
                <a:gd name="connsiteY529" fmla="*/ 1035341 h 1189283"/>
                <a:gd name="connsiteX530" fmla="*/ 1420500 w 1608249"/>
                <a:gd name="connsiteY530" fmla="*/ 1035944 h 1189283"/>
                <a:gd name="connsiteX531" fmla="*/ 1429555 w 1608249"/>
                <a:gd name="connsiteY531" fmla="*/ 1046811 h 1189283"/>
                <a:gd name="connsiteX532" fmla="*/ 1433177 w 1608249"/>
                <a:gd name="connsiteY532" fmla="*/ 1054055 h 1189283"/>
                <a:gd name="connsiteX533" fmla="*/ 1440422 w 1608249"/>
                <a:gd name="connsiteY533" fmla="*/ 1063111 h 1189283"/>
                <a:gd name="connsiteX534" fmla="*/ 1451288 w 1608249"/>
                <a:gd name="connsiteY534" fmla="*/ 1079411 h 1189283"/>
                <a:gd name="connsiteX535" fmla="*/ 1457929 w 1608249"/>
                <a:gd name="connsiteY535" fmla="*/ 1081825 h 1189283"/>
                <a:gd name="connsiteX536" fmla="*/ 1460947 w 1608249"/>
                <a:gd name="connsiteY536" fmla="*/ 1085448 h 1189283"/>
                <a:gd name="connsiteX537" fmla="*/ 1463362 w 1608249"/>
                <a:gd name="connsiteY537" fmla="*/ 1092088 h 1189283"/>
                <a:gd name="connsiteX538" fmla="*/ 1452495 w 1608249"/>
                <a:gd name="connsiteY538" fmla="*/ 1106577 h 1189283"/>
                <a:gd name="connsiteX539" fmla="*/ 1450684 w 1608249"/>
                <a:gd name="connsiteY539" fmla="*/ 1107784 h 1189283"/>
                <a:gd name="connsiteX540" fmla="*/ 1440422 w 1608249"/>
                <a:gd name="connsiteY540" fmla="*/ 1123481 h 1189283"/>
                <a:gd name="connsiteX541" fmla="*/ 1430159 w 1608249"/>
                <a:gd name="connsiteY541" fmla="*/ 1131932 h 1189283"/>
                <a:gd name="connsiteX542" fmla="*/ 1430159 w 1608249"/>
                <a:gd name="connsiteY542" fmla="*/ 1134347 h 1189283"/>
                <a:gd name="connsiteX543" fmla="*/ 1425933 w 1608249"/>
                <a:gd name="connsiteY543" fmla="*/ 1142195 h 1189283"/>
                <a:gd name="connsiteX544" fmla="*/ 1419292 w 1608249"/>
                <a:gd name="connsiteY544" fmla="*/ 1143402 h 1189283"/>
                <a:gd name="connsiteX545" fmla="*/ 1416274 w 1608249"/>
                <a:gd name="connsiteY545" fmla="*/ 1141591 h 1189283"/>
                <a:gd name="connsiteX546" fmla="*/ 1415670 w 1608249"/>
                <a:gd name="connsiteY546" fmla="*/ 1132536 h 1189283"/>
                <a:gd name="connsiteX547" fmla="*/ 1404803 w 1608249"/>
                <a:gd name="connsiteY547" fmla="*/ 1127706 h 1189283"/>
                <a:gd name="connsiteX548" fmla="*/ 1399974 w 1608249"/>
                <a:gd name="connsiteY548" fmla="*/ 1127103 h 1189283"/>
                <a:gd name="connsiteX549" fmla="*/ 1396955 w 1608249"/>
                <a:gd name="connsiteY549" fmla="*/ 1134347 h 1189283"/>
                <a:gd name="connsiteX550" fmla="*/ 1390918 w 1608249"/>
                <a:gd name="connsiteY550" fmla="*/ 1141591 h 1189283"/>
                <a:gd name="connsiteX551" fmla="*/ 1385485 w 1608249"/>
                <a:gd name="connsiteY551" fmla="*/ 1141591 h 1189283"/>
                <a:gd name="connsiteX552" fmla="*/ 1383674 w 1608249"/>
                <a:gd name="connsiteY552" fmla="*/ 1147628 h 1189283"/>
                <a:gd name="connsiteX553" fmla="*/ 1374015 w 1608249"/>
                <a:gd name="connsiteY553" fmla="*/ 1154269 h 1189283"/>
                <a:gd name="connsiteX554" fmla="*/ 1364356 w 1608249"/>
                <a:gd name="connsiteY554" fmla="*/ 1154269 h 1189283"/>
                <a:gd name="connsiteX555" fmla="*/ 1360734 w 1608249"/>
                <a:gd name="connsiteY555" fmla="*/ 1157288 h 1189283"/>
                <a:gd name="connsiteX556" fmla="*/ 1364356 w 1608249"/>
                <a:gd name="connsiteY556" fmla="*/ 1165739 h 1189283"/>
                <a:gd name="connsiteX557" fmla="*/ 1363148 w 1608249"/>
                <a:gd name="connsiteY557" fmla="*/ 1169965 h 1189283"/>
                <a:gd name="connsiteX558" fmla="*/ 1359526 w 1608249"/>
                <a:gd name="connsiteY558" fmla="*/ 1170569 h 1189283"/>
                <a:gd name="connsiteX559" fmla="*/ 1358922 w 1608249"/>
                <a:gd name="connsiteY559" fmla="*/ 1176002 h 1189283"/>
                <a:gd name="connsiteX560" fmla="*/ 1354093 w 1608249"/>
                <a:gd name="connsiteY560" fmla="*/ 1177210 h 1189283"/>
                <a:gd name="connsiteX561" fmla="*/ 1346245 w 1608249"/>
                <a:gd name="connsiteY561" fmla="*/ 1176606 h 1189283"/>
                <a:gd name="connsiteX562" fmla="*/ 1336586 w 1608249"/>
                <a:gd name="connsiteY562" fmla="*/ 1179624 h 1189283"/>
                <a:gd name="connsiteX563" fmla="*/ 1331756 w 1608249"/>
                <a:gd name="connsiteY563" fmla="*/ 1189284 h 1189283"/>
                <a:gd name="connsiteX564" fmla="*/ 1329341 w 1608249"/>
                <a:gd name="connsiteY564" fmla="*/ 1188680 h 1189283"/>
                <a:gd name="connsiteX565" fmla="*/ 1325719 w 1608249"/>
                <a:gd name="connsiteY565" fmla="*/ 1182643 h 1189283"/>
                <a:gd name="connsiteX566" fmla="*/ 1314249 w 1608249"/>
                <a:gd name="connsiteY566" fmla="*/ 1176606 h 1189283"/>
                <a:gd name="connsiteX567" fmla="*/ 1303986 w 1608249"/>
                <a:gd name="connsiteY567" fmla="*/ 1163928 h 1189283"/>
                <a:gd name="connsiteX568" fmla="*/ 1298553 w 1608249"/>
                <a:gd name="connsiteY568" fmla="*/ 1164532 h 1189283"/>
                <a:gd name="connsiteX569" fmla="*/ 1297345 w 1608249"/>
                <a:gd name="connsiteY569" fmla="*/ 1158495 h 1189283"/>
                <a:gd name="connsiteX570" fmla="*/ 1294327 w 1608249"/>
                <a:gd name="connsiteY570" fmla="*/ 1154269 h 1189283"/>
                <a:gd name="connsiteX571" fmla="*/ 1291308 w 1608249"/>
                <a:gd name="connsiteY571" fmla="*/ 1142195 h 1189283"/>
                <a:gd name="connsiteX572" fmla="*/ 1288290 w 1608249"/>
                <a:gd name="connsiteY572" fmla="*/ 1135555 h 1189283"/>
                <a:gd name="connsiteX573" fmla="*/ 1288290 w 1608249"/>
                <a:gd name="connsiteY573" fmla="*/ 1131932 h 1189283"/>
                <a:gd name="connsiteX574" fmla="*/ 1291912 w 1608249"/>
                <a:gd name="connsiteY574" fmla="*/ 1128310 h 1189283"/>
                <a:gd name="connsiteX575" fmla="*/ 1291308 w 1608249"/>
                <a:gd name="connsiteY575" fmla="*/ 1121066 h 1189283"/>
                <a:gd name="connsiteX576" fmla="*/ 1285271 w 1608249"/>
                <a:gd name="connsiteY576" fmla="*/ 1112010 h 1189283"/>
                <a:gd name="connsiteX577" fmla="*/ 1286479 w 1608249"/>
                <a:gd name="connsiteY577" fmla="*/ 1104162 h 1189283"/>
                <a:gd name="connsiteX578" fmla="*/ 1275612 w 1608249"/>
                <a:gd name="connsiteY578" fmla="*/ 1111407 h 1189283"/>
                <a:gd name="connsiteX579" fmla="*/ 1265953 w 1608249"/>
                <a:gd name="connsiteY579" fmla="*/ 1111407 h 1189283"/>
                <a:gd name="connsiteX580" fmla="*/ 1262935 w 1608249"/>
                <a:gd name="connsiteY580" fmla="*/ 1115029 h 1189283"/>
                <a:gd name="connsiteX581" fmla="*/ 1259916 w 1608249"/>
                <a:gd name="connsiteY581" fmla="*/ 1123481 h 1189283"/>
                <a:gd name="connsiteX582" fmla="*/ 1256898 w 1608249"/>
                <a:gd name="connsiteY582" fmla="*/ 1125895 h 1189283"/>
                <a:gd name="connsiteX583" fmla="*/ 1249653 w 1608249"/>
                <a:gd name="connsiteY583" fmla="*/ 1121669 h 1189283"/>
                <a:gd name="connsiteX584" fmla="*/ 1246031 w 1608249"/>
                <a:gd name="connsiteY584" fmla="*/ 1121066 h 1189283"/>
                <a:gd name="connsiteX585" fmla="*/ 1238183 w 1608249"/>
                <a:gd name="connsiteY585" fmla="*/ 1123481 h 1189283"/>
                <a:gd name="connsiteX586" fmla="*/ 1230939 w 1608249"/>
                <a:gd name="connsiteY586" fmla="*/ 1130121 h 1189283"/>
                <a:gd name="connsiteX587" fmla="*/ 1225505 w 1608249"/>
                <a:gd name="connsiteY587" fmla="*/ 1128914 h 1189283"/>
                <a:gd name="connsiteX588" fmla="*/ 1219468 w 1608249"/>
                <a:gd name="connsiteY588" fmla="*/ 1132536 h 1189283"/>
                <a:gd name="connsiteX589" fmla="*/ 1216450 w 1608249"/>
                <a:gd name="connsiteY589" fmla="*/ 1137969 h 1189283"/>
                <a:gd name="connsiteX590" fmla="*/ 1215846 w 1608249"/>
                <a:gd name="connsiteY590" fmla="*/ 1142195 h 1189283"/>
                <a:gd name="connsiteX591" fmla="*/ 1211620 w 1608249"/>
                <a:gd name="connsiteY591" fmla="*/ 1142195 h 1189283"/>
                <a:gd name="connsiteX592" fmla="*/ 1210413 w 1608249"/>
                <a:gd name="connsiteY592" fmla="*/ 1143402 h 1189283"/>
                <a:gd name="connsiteX593" fmla="*/ 1209206 w 1608249"/>
                <a:gd name="connsiteY593" fmla="*/ 1144610 h 1189283"/>
                <a:gd name="connsiteX594" fmla="*/ 1204980 w 1608249"/>
                <a:gd name="connsiteY594" fmla="*/ 1147628 h 1189283"/>
                <a:gd name="connsiteX595" fmla="*/ 1195320 w 1608249"/>
                <a:gd name="connsiteY595" fmla="*/ 1156684 h 1189283"/>
                <a:gd name="connsiteX596" fmla="*/ 1194717 w 1608249"/>
                <a:gd name="connsiteY596" fmla="*/ 1156080 h 1189283"/>
                <a:gd name="connsiteX597" fmla="*/ 1193509 w 1608249"/>
                <a:gd name="connsiteY597" fmla="*/ 1154269 h 1189283"/>
                <a:gd name="connsiteX598" fmla="*/ 1188680 w 1608249"/>
                <a:gd name="connsiteY598" fmla="*/ 1149439 h 1189283"/>
                <a:gd name="connsiteX599" fmla="*/ 1193509 w 1608249"/>
                <a:gd name="connsiteY599" fmla="*/ 1143402 h 1189283"/>
                <a:gd name="connsiteX600" fmla="*/ 1192906 w 1608249"/>
                <a:gd name="connsiteY600" fmla="*/ 1131932 h 1189283"/>
                <a:gd name="connsiteX601" fmla="*/ 1197132 w 1608249"/>
                <a:gd name="connsiteY601" fmla="*/ 1131329 h 1189283"/>
                <a:gd name="connsiteX602" fmla="*/ 1211620 w 1608249"/>
                <a:gd name="connsiteY602" fmla="*/ 1120462 h 1189283"/>
                <a:gd name="connsiteX603" fmla="*/ 1207998 w 1608249"/>
                <a:gd name="connsiteY603" fmla="*/ 1117444 h 1189283"/>
                <a:gd name="connsiteX604" fmla="*/ 1206791 w 1608249"/>
                <a:gd name="connsiteY604" fmla="*/ 1108388 h 1189283"/>
                <a:gd name="connsiteX605" fmla="*/ 1207394 w 1608249"/>
                <a:gd name="connsiteY605" fmla="*/ 1101747 h 1189283"/>
                <a:gd name="connsiteX606" fmla="*/ 1209809 w 1608249"/>
                <a:gd name="connsiteY606" fmla="*/ 1096918 h 1189283"/>
                <a:gd name="connsiteX607" fmla="*/ 1207998 w 1608249"/>
                <a:gd name="connsiteY607" fmla="*/ 1093296 h 1189283"/>
                <a:gd name="connsiteX608" fmla="*/ 1208602 w 1608249"/>
                <a:gd name="connsiteY608" fmla="*/ 1086655 h 1189283"/>
                <a:gd name="connsiteX609" fmla="*/ 1206791 w 1608249"/>
                <a:gd name="connsiteY609" fmla="*/ 1086051 h 1189283"/>
                <a:gd name="connsiteX610" fmla="*/ 1204376 w 1608249"/>
                <a:gd name="connsiteY610" fmla="*/ 1086051 h 1189283"/>
                <a:gd name="connsiteX611" fmla="*/ 1202565 w 1608249"/>
                <a:gd name="connsiteY611" fmla="*/ 1086051 h 1189283"/>
                <a:gd name="connsiteX612" fmla="*/ 1191095 w 1608249"/>
                <a:gd name="connsiteY612" fmla="*/ 1092692 h 1189283"/>
                <a:gd name="connsiteX613" fmla="*/ 1192906 w 1608249"/>
                <a:gd name="connsiteY613" fmla="*/ 1096918 h 1189283"/>
                <a:gd name="connsiteX614" fmla="*/ 1190491 w 1608249"/>
                <a:gd name="connsiteY614" fmla="*/ 1099936 h 1189283"/>
                <a:gd name="connsiteX615" fmla="*/ 1180228 w 1608249"/>
                <a:gd name="connsiteY615" fmla="*/ 1102955 h 1189283"/>
                <a:gd name="connsiteX616" fmla="*/ 1177813 w 1608249"/>
                <a:gd name="connsiteY616" fmla="*/ 1107784 h 1189283"/>
                <a:gd name="connsiteX617" fmla="*/ 1172984 w 1608249"/>
                <a:gd name="connsiteY617" fmla="*/ 1110803 h 1189283"/>
                <a:gd name="connsiteX618" fmla="*/ 1169362 w 1608249"/>
                <a:gd name="connsiteY618" fmla="*/ 1110803 h 1189283"/>
                <a:gd name="connsiteX619" fmla="*/ 1168758 w 1608249"/>
                <a:gd name="connsiteY619" fmla="*/ 1108992 h 1189283"/>
                <a:gd name="connsiteX620" fmla="*/ 1166947 w 1608249"/>
                <a:gd name="connsiteY620" fmla="*/ 1107784 h 1189283"/>
                <a:gd name="connsiteX621" fmla="*/ 1163928 w 1608249"/>
                <a:gd name="connsiteY621" fmla="*/ 1106577 h 1189283"/>
                <a:gd name="connsiteX622" fmla="*/ 1163325 w 1608249"/>
                <a:gd name="connsiteY622" fmla="*/ 1106577 h 1189283"/>
                <a:gd name="connsiteX623" fmla="*/ 1162721 w 1608249"/>
                <a:gd name="connsiteY623" fmla="*/ 1106577 h 1189283"/>
                <a:gd name="connsiteX624" fmla="*/ 1159702 w 1608249"/>
                <a:gd name="connsiteY624" fmla="*/ 1108992 h 1189283"/>
                <a:gd name="connsiteX625" fmla="*/ 1157891 w 1608249"/>
                <a:gd name="connsiteY625" fmla="*/ 1114425 h 1189283"/>
                <a:gd name="connsiteX626" fmla="*/ 1155477 w 1608249"/>
                <a:gd name="connsiteY626" fmla="*/ 1115632 h 1189283"/>
                <a:gd name="connsiteX627" fmla="*/ 1153665 w 1608249"/>
                <a:gd name="connsiteY627" fmla="*/ 1114425 h 1189283"/>
                <a:gd name="connsiteX628" fmla="*/ 1153665 w 1608249"/>
                <a:gd name="connsiteY628" fmla="*/ 1113821 h 1189283"/>
                <a:gd name="connsiteX629" fmla="*/ 1151854 w 1608249"/>
                <a:gd name="connsiteY629" fmla="*/ 1111407 h 1189283"/>
                <a:gd name="connsiteX630" fmla="*/ 1150043 w 1608249"/>
                <a:gd name="connsiteY630" fmla="*/ 1111407 h 1189283"/>
                <a:gd name="connsiteX631" fmla="*/ 1149440 w 1608249"/>
                <a:gd name="connsiteY631" fmla="*/ 1112010 h 1189283"/>
                <a:gd name="connsiteX632" fmla="*/ 1147628 w 1608249"/>
                <a:gd name="connsiteY632" fmla="*/ 1113821 h 1189283"/>
                <a:gd name="connsiteX633" fmla="*/ 1146421 w 1608249"/>
                <a:gd name="connsiteY633" fmla="*/ 1115029 h 1189283"/>
                <a:gd name="connsiteX634" fmla="*/ 1145214 w 1608249"/>
                <a:gd name="connsiteY634" fmla="*/ 1120462 h 1189283"/>
                <a:gd name="connsiteX635" fmla="*/ 1137969 w 1608249"/>
                <a:gd name="connsiteY635" fmla="*/ 1119255 h 1189283"/>
                <a:gd name="connsiteX636" fmla="*/ 1139780 w 1608249"/>
                <a:gd name="connsiteY636" fmla="*/ 1125895 h 1189283"/>
                <a:gd name="connsiteX637" fmla="*/ 1137366 w 1608249"/>
                <a:gd name="connsiteY637" fmla="*/ 1128914 h 1189283"/>
                <a:gd name="connsiteX638" fmla="*/ 1127706 w 1608249"/>
                <a:gd name="connsiteY638" fmla="*/ 1128914 h 1189283"/>
                <a:gd name="connsiteX639" fmla="*/ 1126499 w 1608249"/>
                <a:gd name="connsiteY639" fmla="*/ 1128310 h 1189283"/>
                <a:gd name="connsiteX640" fmla="*/ 1126499 w 1608249"/>
                <a:gd name="connsiteY640" fmla="*/ 1127103 h 1189283"/>
                <a:gd name="connsiteX641" fmla="*/ 1123480 w 1608249"/>
                <a:gd name="connsiteY641" fmla="*/ 1122273 h 1189283"/>
                <a:gd name="connsiteX642" fmla="*/ 1121669 w 1608249"/>
                <a:gd name="connsiteY642" fmla="*/ 1116236 h 1189283"/>
                <a:gd name="connsiteX643" fmla="*/ 1118651 w 1608249"/>
                <a:gd name="connsiteY643" fmla="*/ 1114425 h 1189283"/>
                <a:gd name="connsiteX644" fmla="*/ 1115029 w 1608249"/>
                <a:gd name="connsiteY644" fmla="*/ 1106577 h 1189283"/>
                <a:gd name="connsiteX645" fmla="*/ 1111407 w 1608249"/>
                <a:gd name="connsiteY645" fmla="*/ 1102955 h 1189283"/>
                <a:gd name="connsiteX646" fmla="*/ 1114425 w 1608249"/>
                <a:gd name="connsiteY646" fmla="*/ 1089070 h 1189283"/>
                <a:gd name="connsiteX647" fmla="*/ 1114425 w 1608249"/>
                <a:gd name="connsiteY647" fmla="*/ 1086051 h 1189283"/>
                <a:gd name="connsiteX648" fmla="*/ 1110803 w 1608249"/>
                <a:gd name="connsiteY648" fmla="*/ 1083033 h 1189283"/>
                <a:gd name="connsiteX649" fmla="*/ 1108992 w 1608249"/>
                <a:gd name="connsiteY649" fmla="*/ 1083033 h 1189283"/>
                <a:gd name="connsiteX650" fmla="*/ 1108388 w 1608249"/>
                <a:gd name="connsiteY650" fmla="*/ 1083033 h 1189283"/>
                <a:gd name="connsiteX651" fmla="*/ 1107181 w 1608249"/>
                <a:gd name="connsiteY651" fmla="*/ 1083033 h 1189283"/>
                <a:gd name="connsiteX652" fmla="*/ 1106577 w 1608249"/>
                <a:gd name="connsiteY652" fmla="*/ 1082429 h 1189283"/>
                <a:gd name="connsiteX653" fmla="*/ 1105973 w 1608249"/>
                <a:gd name="connsiteY653" fmla="*/ 1082429 h 1189283"/>
                <a:gd name="connsiteX654" fmla="*/ 1104162 w 1608249"/>
                <a:gd name="connsiteY654" fmla="*/ 1079411 h 1189283"/>
                <a:gd name="connsiteX655" fmla="*/ 1103559 w 1608249"/>
                <a:gd name="connsiteY655" fmla="*/ 1073977 h 1189283"/>
                <a:gd name="connsiteX656" fmla="*/ 1095107 w 1608249"/>
                <a:gd name="connsiteY656" fmla="*/ 1067337 h 1189283"/>
                <a:gd name="connsiteX657" fmla="*/ 1093899 w 1608249"/>
                <a:gd name="connsiteY657" fmla="*/ 1067337 h 1189283"/>
                <a:gd name="connsiteX658" fmla="*/ 1093296 w 1608249"/>
                <a:gd name="connsiteY658" fmla="*/ 1067940 h 1189283"/>
                <a:gd name="connsiteX659" fmla="*/ 1092088 w 1608249"/>
                <a:gd name="connsiteY659" fmla="*/ 1067940 h 1189283"/>
                <a:gd name="connsiteX660" fmla="*/ 1090881 w 1608249"/>
                <a:gd name="connsiteY660" fmla="*/ 1066733 h 1189283"/>
                <a:gd name="connsiteX661" fmla="*/ 1090277 w 1608249"/>
                <a:gd name="connsiteY661" fmla="*/ 1066129 h 1189283"/>
                <a:gd name="connsiteX662" fmla="*/ 1087862 w 1608249"/>
                <a:gd name="connsiteY662" fmla="*/ 1064318 h 1189283"/>
                <a:gd name="connsiteX663" fmla="*/ 1082429 w 1608249"/>
                <a:gd name="connsiteY663" fmla="*/ 1061300 h 1189283"/>
                <a:gd name="connsiteX664" fmla="*/ 1083033 w 1608249"/>
                <a:gd name="connsiteY664" fmla="*/ 1057074 h 1189283"/>
                <a:gd name="connsiteX665" fmla="*/ 1087259 w 1608249"/>
                <a:gd name="connsiteY665" fmla="*/ 1054659 h 1189283"/>
                <a:gd name="connsiteX666" fmla="*/ 1088466 w 1608249"/>
                <a:gd name="connsiteY666" fmla="*/ 1051037 h 1189283"/>
                <a:gd name="connsiteX667" fmla="*/ 1081825 w 1608249"/>
                <a:gd name="connsiteY667" fmla="*/ 1045604 h 1189283"/>
                <a:gd name="connsiteX668" fmla="*/ 1072166 w 1608249"/>
                <a:gd name="connsiteY668" fmla="*/ 1034737 h 1189283"/>
                <a:gd name="connsiteX669" fmla="*/ 1068544 w 1608249"/>
                <a:gd name="connsiteY669" fmla="*/ 1032926 h 1189283"/>
                <a:gd name="connsiteX670" fmla="*/ 1065526 w 1608249"/>
                <a:gd name="connsiteY670" fmla="*/ 1032926 h 1189283"/>
                <a:gd name="connsiteX671" fmla="*/ 1062507 w 1608249"/>
                <a:gd name="connsiteY671" fmla="*/ 1031115 h 1189283"/>
                <a:gd name="connsiteX672" fmla="*/ 1062507 w 1608249"/>
                <a:gd name="connsiteY672" fmla="*/ 1032926 h 1189283"/>
                <a:gd name="connsiteX673" fmla="*/ 1061903 w 1608249"/>
                <a:gd name="connsiteY673" fmla="*/ 1034133 h 1189283"/>
                <a:gd name="connsiteX674" fmla="*/ 1061300 w 1608249"/>
                <a:gd name="connsiteY674" fmla="*/ 1035341 h 1189283"/>
                <a:gd name="connsiteX675" fmla="*/ 1059489 w 1608249"/>
                <a:gd name="connsiteY675" fmla="*/ 1038359 h 1189283"/>
                <a:gd name="connsiteX676" fmla="*/ 1054055 w 1608249"/>
                <a:gd name="connsiteY676" fmla="*/ 1041378 h 1189283"/>
                <a:gd name="connsiteX677" fmla="*/ 1047415 w 1608249"/>
                <a:gd name="connsiteY677" fmla="*/ 1041981 h 1189283"/>
                <a:gd name="connsiteX678" fmla="*/ 1042585 w 1608249"/>
                <a:gd name="connsiteY678" fmla="*/ 1047415 h 1189283"/>
                <a:gd name="connsiteX679" fmla="*/ 1038359 w 1608249"/>
                <a:gd name="connsiteY679" fmla="*/ 1048622 h 1189283"/>
                <a:gd name="connsiteX680" fmla="*/ 1032322 w 1608249"/>
                <a:gd name="connsiteY680" fmla="*/ 1055263 h 1189283"/>
                <a:gd name="connsiteX681" fmla="*/ 1026889 w 1608249"/>
                <a:gd name="connsiteY681" fmla="*/ 1057074 h 1189283"/>
                <a:gd name="connsiteX682" fmla="*/ 1025078 w 1608249"/>
                <a:gd name="connsiteY682" fmla="*/ 1055263 h 1189283"/>
                <a:gd name="connsiteX683" fmla="*/ 1019041 w 1608249"/>
                <a:gd name="connsiteY683" fmla="*/ 1061300 h 1189283"/>
                <a:gd name="connsiteX684" fmla="*/ 1017833 w 1608249"/>
                <a:gd name="connsiteY684" fmla="*/ 1061300 h 1189283"/>
                <a:gd name="connsiteX685" fmla="*/ 1016022 w 1608249"/>
                <a:gd name="connsiteY685" fmla="*/ 1060696 h 1189283"/>
                <a:gd name="connsiteX686" fmla="*/ 1014815 w 1608249"/>
                <a:gd name="connsiteY686" fmla="*/ 1060696 h 1189283"/>
                <a:gd name="connsiteX687" fmla="*/ 1013004 w 1608249"/>
                <a:gd name="connsiteY687" fmla="*/ 1056470 h 1189283"/>
                <a:gd name="connsiteX688" fmla="*/ 1011193 w 1608249"/>
                <a:gd name="connsiteY688" fmla="*/ 1057678 h 1189283"/>
                <a:gd name="connsiteX689" fmla="*/ 1010589 w 1608249"/>
                <a:gd name="connsiteY689" fmla="*/ 1057678 h 1189283"/>
                <a:gd name="connsiteX690" fmla="*/ 1009382 w 1608249"/>
                <a:gd name="connsiteY690" fmla="*/ 1057678 h 1189283"/>
                <a:gd name="connsiteX691" fmla="*/ 1008174 w 1608249"/>
                <a:gd name="connsiteY691" fmla="*/ 1057074 h 1189283"/>
                <a:gd name="connsiteX692" fmla="*/ 1008174 w 1608249"/>
                <a:gd name="connsiteY692" fmla="*/ 1056470 h 1189283"/>
                <a:gd name="connsiteX693" fmla="*/ 1007571 w 1608249"/>
                <a:gd name="connsiteY693" fmla="*/ 1056470 h 1189283"/>
                <a:gd name="connsiteX694" fmla="*/ 1006967 w 1608249"/>
                <a:gd name="connsiteY694" fmla="*/ 1055263 h 1189283"/>
                <a:gd name="connsiteX695" fmla="*/ 1006363 w 1608249"/>
                <a:gd name="connsiteY695" fmla="*/ 1055263 h 1189283"/>
                <a:gd name="connsiteX696" fmla="*/ 1005156 w 1608249"/>
                <a:gd name="connsiteY696" fmla="*/ 1056470 h 1189283"/>
                <a:gd name="connsiteX697" fmla="*/ 1003345 w 1608249"/>
                <a:gd name="connsiteY697" fmla="*/ 1057074 h 1189283"/>
                <a:gd name="connsiteX698" fmla="*/ 999119 w 1608249"/>
                <a:gd name="connsiteY698" fmla="*/ 1062507 h 1189283"/>
                <a:gd name="connsiteX699" fmla="*/ 998515 w 1608249"/>
                <a:gd name="connsiteY699" fmla="*/ 1070355 h 1189283"/>
                <a:gd name="connsiteX700" fmla="*/ 994289 w 1608249"/>
                <a:gd name="connsiteY700" fmla="*/ 1072770 h 1189283"/>
                <a:gd name="connsiteX701" fmla="*/ 992478 w 1608249"/>
                <a:gd name="connsiteY701" fmla="*/ 1072166 h 1189283"/>
                <a:gd name="connsiteX702" fmla="*/ 991875 w 1608249"/>
                <a:gd name="connsiteY702" fmla="*/ 1071563 h 1189283"/>
                <a:gd name="connsiteX703" fmla="*/ 991271 w 1608249"/>
                <a:gd name="connsiteY703" fmla="*/ 1070959 h 1189283"/>
                <a:gd name="connsiteX704" fmla="*/ 988252 w 1608249"/>
                <a:gd name="connsiteY704" fmla="*/ 1063714 h 1189283"/>
                <a:gd name="connsiteX705" fmla="*/ 981612 w 1608249"/>
                <a:gd name="connsiteY705" fmla="*/ 1062507 h 1189283"/>
                <a:gd name="connsiteX706" fmla="*/ 978593 w 1608249"/>
                <a:gd name="connsiteY706" fmla="*/ 1057678 h 1189283"/>
                <a:gd name="connsiteX707" fmla="*/ 977386 w 1608249"/>
                <a:gd name="connsiteY707" fmla="*/ 1060092 h 1189283"/>
                <a:gd name="connsiteX708" fmla="*/ 976178 w 1608249"/>
                <a:gd name="connsiteY708" fmla="*/ 1060696 h 1189283"/>
                <a:gd name="connsiteX709" fmla="*/ 974367 w 1608249"/>
                <a:gd name="connsiteY709" fmla="*/ 1060696 h 1189283"/>
                <a:gd name="connsiteX710" fmla="*/ 973764 w 1608249"/>
                <a:gd name="connsiteY710" fmla="*/ 1059489 h 1189283"/>
                <a:gd name="connsiteX711" fmla="*/ 973764 w 1608249"/>
                <a:gd name="connsiteY711" fmla="*/ 1058885 h 1189283"/>
                <a:gd name="connsiteX712" fmla="*/ 971952 w 1608249"/>
                <a:gd name="connsiteY712" fmla="*/ 1057678 h 1189283"/>
                <a:gd name="connsiteX713" fmla="*/ 971952 w 1608249"/>
                <a:gd name="connsiteY713" fmla="*/ 1057074 h 1189283"/>
                <a:gd name="connsiteX714" fmla="*/ 972556 w 1608249"/>
                <a:gd name="connsiteY714" fmla="*/ 1055263 h 1189283"/>
                <a:gd name="connsiteX715" fmla="*/ 967727 w 1608249"/>
                <a:gd name="connsiteY715" fmla="*/ 1051037 h 1189283"/>
                <a:gd name="connsiteX716" fmla="*/ 962897 w 1608249"/>
                <a:gd name="connsiteY716" fmla="*/ 1048622 h 1189283"/>
                <a:gd name="connsiteX717" fmla="*/ 961690 w 1608249"/>
                <a:gd name="connsiteY717" fmla="*/ 1044396 h 1189283"/>
                <a:gd name="connsiteX718" fmla="*/ 956860 w 1608249"/>
                <a:gd name="connsiteY718" fmla="*/ 1047415 h 1189283"/>
                <a:gd name="connsiteX719" fmla="*/ 955653 w 1608249"/>
                <a:gd name="connsiteY719" fmla="*/ 1038359 h 1189283"/>
                <a:gd name="connsiteX720" fmla="*/ 953842 w 1608249"/>
                <a:gd name="connsiteY720" fmla="*/ 1032322 h 1189283"/>
                <a:gd name="connsiteX721" fmla="*/ 946597 w 1608249"/>
                <a:gd name="connsiteY721" fmla="*/ 1031115 h 1189283"/>
                <a:gd name="connsiteX722" fmla="*/ 945994 w 1608249"/>
                <a:gd name="connsiteY722" fmla="*/ 1031718 h 1189283"/>
                <a:gd name="connsiteX723" fmla="*/ 945390 w 1608249"/>
                <a:gd name="connsiteY723" fmla="*/ 1032926 h 1189283"/>
                <a:gd name="connsiteX724" fmla="*/ 941164 w 1608249"/>
                <a:gd name="connsiteY724" fmla="*/ 1034133 h 1189283"/>
                <a:gd name="connsiteX725" fmla="*/ 940560 w 1608249"/>
                <a:gd name="connsiteY725" fmla="*/ 1033530 h 1189283"/>
                <a:gd name="connsiteX726" fmla="*/ 940560 w 1608249"/>
                <a:gd name="connsiteY726" fmla="*/ 1032926 h 1189283"/>
                <a:gd name="connsiteX727" fmla="*/ 939353 w 1608249"/>
                <a:gd name="connsiteY727" fmla="*/ 1031115 h 1189283"/>
                <a:gd name="connsiteX728" fmla="*/ 937542 w 1608249"/>
                <a:gd name="connsiteY728" fmla="*/ 1031115 h 1189283"/>
                <a:gd name="connsiteX729" fmla="*/ 932712 w 1608249"/>
                <a:gd name="connsiteY729" fmla="*/ 1028096 h 1189283"/>
                <a:gd name="connsiteX730" fmla="*/ 930901 w 1608249"/>
                <a:gd name="connsiteY730" fmla="*/ 1028700 h 1189283"/>
                <a:gd name="connsiteX731" fmla="*/ 929694 w 1608249"/>
                <a:gd name="connsiteY731" fmla="*/ 1029304 h 1189283"/>
                <a:gd name="connsiteX732" fmla="*/ 925468 w 1608249"/>
                <a:gd name="connsiteY732" fmla="*/ 1030511 h 1189283"/>
                <a:gd name="connsiteX733" fmla="*/ 923657 w 1608249"/>
                <a:gd name="connsiteY733" fmla="*/ 1029304 h 1189283"/>
                <a:gd name="connsiteX734" fmla="*/ 923053 w 1608249"/>
                <a:gd name="connsiteY734" fmla="*/ 1029304 h 1189283"/>
                <a:gd name="connsiteX735" fmla="*/ 923053 w 1608249"/>
                <a:gd name="connsiteY735" fmla="*/ 1028700 h 1189283"/>
                <a:gd name="connsiteX736" fmla="*/ 921846 w 1608249"/>
                <a:gd name="connsiteY736" fmla="*/ 1027493 h 1189283"/>
                <a:gd name="connsiteX737" fmla="*/ 918827 w 1608249"/>
                <a:gd name="connsiteY737" fmla="*/ 1025682 h 1189283"/>
                <a:gd name="connsiteX738" fmla="*/ 917620 w 1608249"/>
                <a:gd name="connsiteY738" fmla="*/ 1024474 h 1189283"/>
                <a:gd name="connsiteX739" fmla="*/ 907961 w 1608249"/>
                <a:gd name="connsiteY739" fmla="*/ 1018437 h 1189283"/>
                <a:gd name="connsiteX740" fmla="*/ 903131 w 1608249"/>
                <a:gd name="connsiteY740" fmla="*/ 1007571 h 1189283"/>
                <a:gd name="connsiteX741" fmla="*/ 901924 w 1608249"/>
                <a:gd name="connsiteY741" fmla="*/ 1003345 h 1189283"/>
                <a:gd name="connsiteX742" fmla="*/ 898301 w 1608249"/>
                <a:gd name="connsiteY742" fmla="*/ 997911 h 1189283"/>
                <a:gd name="connsiteX743" fmla="*/ 896490 w 1608249"/>
                <a:gd name="connsiteY743" fmla="*/ 999119 h 1189283"/>
                <a:gd name="connsiteX744" fmla="*/ 895283 w 1608249"/>
                <a:gd name="connsiteY744" fmla="*/ 1000326 h 1189283"/>
                <a:gd name="connsiteX745" fmla="*/ 893472 w 1608249"/>
                <a:gd name="connsiteY745" fmla="*/ 999723 h 1189283"/>
                <a:gd name="connsiteX746" fmla="*/ 892265 w 1608249"/>
                <a:gd name="connsiteY746" fmla="*/ 999119 h 1189283"/>
                <a:gd name="connsiteX747" fmla="*/ 891057 w 1608249"/>
                <a:gd name="connsiteY747" fmla="*/ 997911 h 1189283"/>
                <a:gd name="connsiteX748" fmla="*/ 885020 w 1608249"/>
                <a:gd name="connsiteY748" fmla="*/ 989460 h 1189283"/>
                <a:gd name="connsiteX749" fmla="*/ 883813 w 1608249"/>
                <a:gd name="connsiteY749" fmla="*/ 984630 h 1189283"/>
                <a:gd name="connsiteX750" fmla="*/ 885020 w 1608249"/>
                <a:gd name="connsiteY750" fmla="*/ 979801 h 1189283"/>
                <a:gd name="connsiteX751" fmla="*/ 888039 w 1608249"/>
                <a:gd name="connsiteY751" fmla="*/ 977386 h 1189283"/>
                <a:gd name="connsiteX752" fmla="*/ 886831 w 1608249"/>
                <a:gd name="connsiteY752" fmla="*/ 972556 h 1189283"/>
                <a:gd name="connsiteX753" fmla="*/ 890453 w 1608249"/>
                <a:gd name="connsiteY753" fmla="*/ 967727 h 1189283"/>
                <a:gd name="connsiteX754" fmla="*/ 888642 w 1608249"/>
                <a:gd name="connsiteY754" fmla="*/ 965916 h 1189283"/>
                <a:gd name="connsiteX755" fmla="*/ 888039 w 1608249"/>
                <a:gd name="connsiteY755" fmla="*/ 965916 h 1189283"/>
                <a:gd name="connsiteX756" fmla="*/ 887435 w 1608249"/>
                <a:gd name="connsiteY756" fmla="*/ 966519 h 1189283"/>
                <a:gd name="connsiteX757" fmla="*/ 886228 w 1608249"/>
                <a:gd name="connsiteY757" fmla="*/ 967123 h 1189283"/>
                <a:gd name="connsiteX758" fmla="*/ 886228 w 1608249"/>
                <a:gd name="connsiteY758" fmla="*/ 967727 h 1189283"/>
                <a:gd name="connsiteX759" fmla="*/ 885624 w 1608249"/>
                <a:gd name="connsiteY759" fmla="*/ 968330 h 1189283"/>
                <a:gd name="connsiteX760" fmla="*/ 885624 w 1608249"/>
                <a:gd name="connsiteY760" fmla="*/ 968934 h 1189283"/>
                <a:gd name="connsiteX761" fmla="*/ 885020 w 1608249"/>
                <a:gd name="connsiteY761" fmla="*/ 968934 h 1189283"/>
                <a:gd name="connsiteX762" fmla="*/ 883813 w 1608249"/>
                <a:gd name="connsiteY762" fmla="*/ 968330 h 1189283"/>
                <a:gd name="connsiteX763" fmla="*/ 882605 w 1608249"/>
                <a:gd name="connsiteY763" fmla="*/ 967123 h 1189283"/>
                <a:gd name="connsiteX764" fmla="*/ 881398 w 1608249"/>
                <a:gd name="connsiteY764" fmla="*/ 965312 h 1189283"/>
                <a:gd name="connsiteX765" fmla="*/ 879587 w 1608249"/>
                <a:gd name="connsiteY765" fmla="*/ 964708 h 1189283"/>
                <a:gd name="connsiteX766" fmla="*/ 876568 w 1608249"/>
                <a:gd name="connsiteY766" fmla="*/ 964708 h 1189283"/>
                <a:gd name="connsiteX767" fmla="*/ 875361 w 1608249"/>
                <a:gd name="connsiteY767" fmla="*/ 965916 h 1189283"/>
                <a:gd name="connsiteX768" fmla="*/ 872946 w 1608249"/>
                <a:gd name="connsiteY768" fmla="*/ 965916 h 1189283"/>
                <a:gd name="connsiteX769" fmla="*/ 871135 w 1608249"/>
                <a:gd name="connsiteY769" fmla="*/ 965916 h 1189283"/>
                <a:gd name="connsiteX770" fmla="*/ 869928 w 1608249"/>
                <a:gd name="connsiteY770" fmla="*/ 965312 h 1189283"/>
                <a:gd name="connsiteX771" fmla="*/ 869324 w 1608249"/>
                <a:gd name="connsiteY771" fmla="*/ 964104 h 1189283"/>
                <a:gd name="connsiteX772" fmla="*/ 867513 w 1608249"/>
                <a:gd name="connsiteY772" fmla="*/ 962897 h 1189283"/>
                <a:gd name="connsiteX773" fmla="*/ 867513 w 1608249"/>
                <a:gd name="connsiteY773" fmla="*/ 962293 h 1189283"/>
                <a:gd name="connsiteX774" fmla="*/ 868117 w 1608249"/>
                <a:gd name="connsiteY774" fmla="*/ 961690 h 1189283"/>
                <a:gd name="connsiteX775" fmla="*/ 867513 w 1608249"/>
                <a:gd name="connsiteY775" fmla="*/ 961086 h 1189283"/>
                <a:gd name="connsiteX776" fmla="*/ 866909 w 1608249"/>
                <a:gd name="connsiteY776" fmla="*/ 960482 h 1189283"/>
                <a:gd name="connsiteX777" fmla="*/ 866305 w 1608249"/>
                <a:gd name="connsiteY777" fmla="*/ 959275 h 1189283"/>
                <a:gd name="connsiteX778" fmla="*/ 866305 w 1608249"/>
                <a:gd name="connsiteY778" fmla="*/ 958067 h 1189283"/>
                <a:gd name="connsiteX779" fmla="*/ 865098 w 1608249"/>
                <a:gd name="connsiteY779" fmla="*/ 957464 h 1189283"/>
                <a:gd name="connsiteX780" fmla="*/ 865098 w 1608249"/>
                <a:gd name="connsiteY780" fmla="*/ 956256 h 1189283"/>
                <a:gd name="connsiteX781" fmla="*/ 865702 w 1608249"/>
                <a:gd name="connsiteY781" fmla="*/ 955653 h 1189283"/>
                <a:gd name="connsiteX782" fmla="*/ 866305 w 1608249"/>
                <a:gd name="connsiteY782" fmla="*/ 953842 h 1189283"/>
                <a:gd name="connsiteX783" fmla="*/ 866305 w 1608249"/>
                <a:gd name="connsiteY783" fmla="*/ 953238 h 1189283"/>
                <a:gd name="connsiteX784" fmla="*/ 866305 w 1608249"/>
                <a:gd name="connsiteY784" fmla="*/ 952634 h 1189283"/>
                <a:gd name="connsiteX785" fmla="*/ 865702 w 1608249"/>
                <a:gd name="connsiteY785" fmla="*/ 952030 h 1189283"/>
                <a:gd name="connsiteX786" fmla="*/ 865702 w 1608249"/>
                <a:gd name="connsiteY786" fmla="*/ 951427 h 1189283"/>
                <a:gd name="connsiteX787" fmla="*/ 865098 w 1608249"/>
                <a:gd name="connsiteY787" fmla="*/ 950823 h 1189283"/>
                <a:gd name="connsiteX788" fmla="*/ 865098 w 1608249"/>
                <a:gd name="connsiteY788" fmla="*/ 949616 h 1189283"/>
                <a:gd name="connsiteX789" fmla="*/ 863287 w 1608249"/>
                <a:gd name="connsiteY789" fmla="*/ 945993 h 1189283"/>
                <a:gd name="connsiteX790" fmla="*/ 862080 w 1608249"/>
                <a:gd name="connsiteY790" fmla="*/ 945993 h 1189283"/>
                <a:gd name="connsiteX791" fmla="*/ 861476 w 1608249"/>
                <a:gd name="connsiteY791" fmla="*/ 945993 h 1189283"/>
                <a:gd name="connsiteX792" fmla="*/ 859665 w 1608249"/>
                <a:gd name="connsiteY792" fmla="*/ 946597 h 1189283"/>
                <a:gd name="connsiteX793" fmla="*/ 859061 w 1608249"/>
                <a:gd name="connsiteY793" fmla="*/ 945993 h 1189283"/>
                <a:gd name="connsiteX794" fmla="*/ 857854 w 1608249"/>
                <a:gd name="connsiteY794" fmla="*/ 945993 h 1189283"/>
                <a:gd name="connsiteX795" fmla="*/ 856646 w 1608249"/>
                <a:gd name="connsiteY795" fmla="*/ 944786 h 1189283"/>
                <a:gd name="connsiteX796" fmla="*/ 855439 w 1608249"/>
                <a:gd name="connsiteY796" fmla="*/ 944182 h 1189283"/>
                <a:gd name="connsiteX797" fmla="*/ 854231 w 1608249"/>
                <a:gd name="connsiteY797" fmla="*/ 943579 h 1189283"/>
                <a:gd name="connsiteX798" fmla="*/ 854231 w 1608249"/>
                <a:gd name="connsiteY798" fmla="*/ 942975 h 1189283"/>
                <a:gd name="connsiteX799" fmla="*/ 854231 w 1608249"/>
                <a:gd name="connsiteY799" fmla="*/ 942371 h 1189283"/>
                <a:gd name="connsiteX800" fmla="*/ 854231 w 1608249"/>
                <a:gd name="connsiteY800" fmla="*/ 941768 h 1189283"/>
                <a:gd name="connsiteX801" fmla="*/ 854231 w 1608249"/>
                <a:gd name="connsiteY801" fmla="*/ 941164 h 1189283"/>
                <a:gd name="connsiteX802" fmla="*/ 853024 w 1608249"/>
                <a:gd name="connsiteY802" fmla="*/ 940560 h 1189283"/>
                <a:gd name="connsiteX803" fmla="*/ 851817 w 1608249"/>
                <a:gd name="connsiteY803" fmla="*/ 939957 h 1189283"/>
                <a:gd name="connsiteX804" fmla="*/ 851213 w 1608249"/>
                <a:gd name="connsiteY804" fmla="*/ 938749 h 1189283"/>
                <a:gd name="connsiteX805" fmla="*/ 851213 w 1608249"/>
                <a:gd name="connsiteY805" fmla="*/ 937542 h 1189283"/>
                <a:gd name="connsiteX806" fmla="*/ 851213 w 1608249"/>
                <a:gd name="connsiteY806" fmla="*/ 936938 h 1189283"/>
                <a:gd name="connsiteX807" fmla="*/ 850609 w 1608249"/>
                <a:gd name="connsiteY807" fmla="*/ 936334 h 1189283"/>
                <a:gd name="connsiteX808" fmla="*/ 850006 w 1608249"/>
                <a:gd name="connsiteY808" fmla="*/ 935731 h 1189283"/>
                <a:gd name="connsiteX809" fmla="*/ 850006 w 1608249"/>
                <a:gd name="connsiteY809" fmla="*/ 933920 h 1189283"/>
                <a:gd name="connsiteX810" fmla="*/ 849402 w 1608249"/>
                <a:gd name="connsiteY810" fmla="*/ 932712 h 1189283"/>
                <a:gd name="connsiteX811" fmla="*/ 848798 w 1608249"/>
                <a:gd name="connsiteY811" fmla="*/ 932108 h 1189283"/>
                <a:gd name="connsiteX812" fmla="*/ 848195 w 1608249"/>
                <a:gd name="connsiteY812" fmla="*/ 931505 h 1189283"/>
                <a:gd name="connsiteX813" fmla="*/ 847591 w 1608249"/>
                <a:gd name="connsiteY813" fmla="*/ 930901 h 1189283"/>
                <a:gd name="connsiteX814" fmla="*/ 846987 w 1608249"/>
                <a:gd name="connsiteY814" fmla="*/ 928486 h 1189283"/>
                <a:gd name="connsiteX815" fmla="*/ 846383 w 1608249"/>
                <a:gd name="connsiteY815" fmla="*/ 927279 h 1189283"/>
                <a:gd name="connsiteX816" fmla="*/ 846383 w 1608249"/>
                <a:gd name="connsiteY816" fmla="*/ 926675 h 1189283"/>
                <a:gd name="connsiteX817" fmla="*/ 846987 w 1608249"/>
                <a:gd name="connsiteY817" fmla="*/ 925468 h 1189283"/>
                <a:gd name="connsiteX818" fmla="*/ 846987 w 1608249"/>
                <a:gd name="connsiteY818" fmla="*/ 924864 h 1189283"/>
                <a:gd name="connsiteX819" fmla="*/ 846383 w 1608249"/>
                <a:gd name="connsiteY819" fmla="*/ 924260 h 1189283"/>
                <a:gd name="connsiteX820" fmla="*/ 845780 w 1608249"/>
                <a:gd name="connsiteY820" fmla="*/ 923657 h 1189283"/>
                <a:gd name="connsiteX821" fmla="*/ 845176 w 1608249"/>
                <a:gd name="connsiteY821" fmla="*/ 921846 h 1189283"/>
                <a:gd name="connsiteX822" fmla="*/ 845176 w 1608249"/>
                <a:gd name="connsiteY822" fmla="*/ 921242 h 1189283"/>
                <a:gd name="connsiteX823" fmla="*/ 845176 w 1608249"/>
                <a:gd name="connsiteY823" fmla="*/ 920638 h 1189283"/>
                <a:gd name="connsiteX824" fmla="*/ 845176 w 1608249"/>
                <a:gd name="connsiteY824" fmla="*/ 920035 h 1189283"/>
                <a:gd name="connsiteX825" fmla="*/ 844572 w 1608249"/>
                <a:gd name="connsiteY825" fmla="*/ 919431 h 1189283"/>
                <a:gd name="connsiteX826" fmla="*/ 842761 w 1608249"/>
                <a:gd name="connsiteY826" fmla="*/ 918827 h 1189283"/>
                <a:gd name="connsiteX827" fmla="*/ 842158 w 1608249"/>
                <a:gd name="connsiteY827" fmla="*/ 918827 h 1189283"/>
                <a:gd name="connsiteX828" fmla="*/ 841554 w 1608249"/>
                <a:gd name="connsiteY828" fmla="*/ 919431 h 1189283"/>
                <a:gd name="connsiteX829" fmla="*/ 840950 w 1608249"/>
                <a:gd name="connsiteY829" fmla="*/ 920035 h 1189283"/>
                <a:gd name="connsiteX830" fmla="*/ 840347 w 1608249"/>
                <a:gd name="connsiteY830" fmla="*/ 920638 h 1189283"/>
                <a:gd name="connsiteX831" fmla="*/ 839743 w 1608249"/>
                <a:gd name="connsiteY831" fmla="*/ 920638 h 1189283"/>
                <a:gd name="connsiteX832" fmla="*/ 838535 w 1608249"/>
                <a:gd name="connsiteY832" fmla="*/ 921242 h 1189283"/>
                <a:gd name="connsiteX833" fmla="*/ 837932 w 1608249"/>
                <a:gd name="connsiteY833" fmla="*/ 922449 h 1189283"/>
                <a:gd name="connsiteX834" fmla="*/ 835517 w 1608249"/>
                <a:gd name="connsiteY834" fmla="*/ 922449 h 1189283"/>
                <a:gd name="connsiteX835" fmla="*/ 834913 w 1608249"/>
                <a:gd name="connsiteY835" fmla="*/ 921846 h 1189283"/>
                <a:gd name="connsiteX836" fmla="*/ 834913 w 1608249"/>
                <a:gd name="connsiteY836" fmla="*/ 921242 h 1189283"/>
                <a:gd name="connsiteX837" fmla="*/ 834913 w 1608249"/>
                <a:gd name="connsiteY837" fmla="*/ 919431 h 1189283"/>
                <a:gd name="connsiteX838" fmla="*/ 834913 w 1608249"/>
                <a:gd name="connsiteY838" fmla="*/ 918223 h 1189283"/>
                <a:gd name="connsiteX839" fmla="*/ 834310 w 1608249"/>
                <a:gd name="connsiteY839" fmla="*/ 916412 h 1189283"/>
                <a:gd name="connsiteX840" fmla="*/ 834310 w 1608249"/>
                <a:gd name="connsiteY840" fmla="*/ 915205 h 1189283"/>
                <a:gd name="connsiteX841" fmla="*/ 833102 w 1608249"/>
                <a:gd name="connsiteY841" fmla="*/ 912790 h 1189283"/>
                <a:gd name="connsiteX842" fmla="*/ 832499 w 1608249"/>
                <a:gd name="connsiteY842" fmla="*/ 912790 h 1189283"/>
                <a:gd name="connsiteX843" fmla="*/ 830687 w 1608249"/>
                <a:gd name="connsiteY843" fmla="*/ 912790 h 1189283"/>
                <a:gd name="connsiteX844" fmla="*/ 828876 w 1608249"/>
                <a:gd name="connsiteY844" fmla="*/ 912790 h 1189283"/>
                <a:gd name="connsiteX845" fmla="*/ 827065 w 1608249"/>
                <a:gd name="connsiteY845" fmla="*/ 911583 h 1189283"/>
                <a:gd name="connsiteX846" fmla="*/ 825254 w 1608249"/>
                <a:gd name="connsiteY846" fmla="*/ 908564 h 1189283"/>
                <a:gd name="connsiteX847" fmla="*/ 824650 w 1608249"/>
                <a:gd name="connsiteY847" fmla="*/ 907961 h 1189283"/>
                <a:gd name="connsiteX848" fmla="*/ 824047 w 1608249"/>
                <a:gd name="connsiteY848" fmla="*/ 907357 h 1189283"/>
                <a:gd name="connsiteX849" fmla="*/ 823443 w 1608249"/>
                <a:gd name="connsiteY849" fmla="*/ 905546 h 1189283"/>
                <a:gd name="connsiteX850" fmla="*/ 822236 w 1608249"/>
                <a:gd name="connsiteY850" fmla="*/ 904942 h 1189283"/>
                <a:gd name="connsiteX851" fmla="*/ 821028 w 1608249"/>
                <a:gd name="connsiteY851" fmla="*/ 904942 h 1189283"/>
                <a:gd name="connsiteX852" fmla="*/ 820425 w 1608249"/>
                <a:gd name="connsiteY852" fmla="*/ 904338 h 1189283"/>
                <a:gd name="connsiteX853" fmla="*/ 820425 w 1608249"/>
                <a:gd name="connsiteY853" fmla="*/ 903131 h 1189283"/>
                <a:gd name="connsiteX854" fmla="*/ 819821 w 1608249"/>
                <a:gd name="connsiteY854" fmla="*/ 901320 h 1189283"/>
                <a:gd name="connsiteX855" fmla="*/ 819821 w 1608249"/>
                <a:gd name="connsiteY855" fmla="*/ 900716 h 1189283"/>
                <a:gd name="connsiteX856" fmla="*/ 819217 w 1608249"/>
                <a:gd name="connsiteY856" fmla="*/ 900113 h 1189283"/>
                <a:gd name="connsiteX857" fmla="*/ 818010 w 1608249"/>
                <a:gd name="connsiteY857" fmla="*/ 900113 h 1189283"/>
                <a:gd name="connsiteX858" fmla="*/ 816802 w 1608249"/>
                <a:gd name="connsiteY858" fmla="*/ 900113 h 1189283"/>
                <a:gd name="connsiteX859" fmla="*/ 814388 w 1608249"/>
                <a:gd name="connsiteY859" fmla="*/ 897094 h 1189283"/>
                <a:gd name="connsiteX860" fmla="*/ 813180 w 1608249"/>
                <a:gd name="connsiteY860" fmla="*/ 897094 h 1189283"/>
                <a:gd name="connsiteX861" fmla="*/ 810765 w 1608249"/>
                <a:gd name="connsiteY861" fmla="*/ 896490 h 1189283"/>
                <a:gd name="connsiteX862" fmla="*/ 810162 w 1608249"/>
                <a:gd name="connsiteY862" fmla="*/ 895283 h 1189283"/>
                <a:gd name="connsiteX863" fmla="*/ 810162 w 1608249"/>
                <a:gd name="connsiteY863" fmla="*/ 894076 h 1189283"/>
                <a:gd name="connsiteX864" fmla="*/ 810765 w 1608249"/>
                <a:gd name="connsiteY864" fmla="*/ 893472 h 1189283"/>
                <a:gd name="connsiteX865" fmla="*/ 811369 w 1608249"/>
                <a:gd name="connsiteY865" fmla="*/ 892264 h 1189283"/>
                <a:gd name="connsiteX866" fmla="*/ 810765 w 1608249"/>
                <a:gd name="connsiteY866" fmla="*/ 891057 h 1189283"/>
                <a:gd name="connsiteX867" fmla="*/ 809558 w 1608249"/>
                <a:gd name="connsiteY867" fmla="*/ 889850 h 1189283"/>
                <a:gd name="connsiteX868" fmla="*/ 808351 w 1608249"/>
                <a:gd name="connsiteY868" fmla="*/ 888039 h 1189283"/>
                <a:gd name="connsiteX869" fmla="*/ 807747 w 1608249"/>
                <a:gd name="connsiteY869" fmla="*/ 888039 h 1189283"/>
                <a:gd name="connsiteX870" fmla="*/ 807143 w 1608249"/>
                <a:gd name="connsiteY870" fmla="*/ 888642 h 1189283"/>
                <a:gd name="connsiteX871" fmla="*/ 806539 w 1608249"/>
                <a:gd name="connsiteY871" fmla="*/ 889850 h 1189283"/>
                <a:gd name="connsiteX872" fmla="*/ 806539 w 1608249"/>
                <a:gd name="connsiteY872" fmla="*/ 892264 h 1189283"/>
                <a:gd name="connsiteX873" fmla="*/ 805332 w 1608249"/>
                <a:gd name="connsiteY873" fmla="*/ 893472 h 1189283"/>
                <a:gd name="connsiteX874" fmla="*/ 803521 w 1608249"/>
                <a:gd name="connsiteY874" fmla="*/ 894679 h 1189283"/>
                <a:gd name="connsiteX875" fmla="*/ 801106 w 1608249"/>
                <a:gd name="connsiteY875" fmla="*/ 894076 h 1189283"/>
                <a:gd name="connsiteX876" fmla="*/ 799295 w 1608249"/>
                <a:gd name="connsiteY876" fmla="*/ 893472 h 1189283"/>
                <a:gd name="connsiteX877" fmla="*/ 798088 w 1608249"/>
                <a:gd name="connsiteY877" fmla="*/ 892868 h 1189283"/>
                <a:gd name="connsiteX878" fmla="*/ 796277 w 1608249"/>
                <a:gd name="connsiteY878" fmla="*/ 891661 h 1189283"/>
                <a:gd name="connsiteX879" fmla="*/ 795069 w 1608249"/>
                <a:gd name="connsiteY879" fmla="*/ 891057 h 1189283"/>
                <a:gd name="connsiteX880" fmla="*/ 793862 w 1608249"/>
                <a:gd name="connsiteY880" fmla="*/ 891057 h 1189283"/>
                <a:gd name="connsiteX881" fmla="*/ 793258 w 1608249"/>
                <a:gd name="connsiteY881" fmla="*/ 889246 h 1189283"/>
                <a:gd name="connsiteX882" fmla="*/ 792654 w 1608249"/>
                <a:gd name="connsiteY882" fmla="*/ 887435 h 1189283"/>
                <a:gd name="connsiteX883" fmla="*/ 793258 w 1608249"/>
                <a:gd name="connsiteY883" fmla="*/ 886228 h 1189283"/>
                <a:gd name="connsiteX884" fmla="*/ 793862 w 1608249"/>
                <a:gd name="connsiteY884" fmla="*/ 885624 h 1189283"/>
                <a:gd name="connsiteX885" fmla="*/ 793862 w 1608249"/>
                <a:gd name="connsiteY885" fmla="*/ 885020 h 1189283"/>
                <a:gd name="connsiteX886" fmla="*/ 793258 w 1608249"/>
                <a:gd name="connsiteY886" fmla="*/ 884416 h 1189283"/>
                <a:gd name="connsiteX887" fmla="*/ 792654 w 1608249"/>
                <a:gd name="connsiteY887" fmla="*/ 883813 h 1189283"/>
                <a:gd name="connsiteX888" fmla="*/ 790843 w 1608249"/>
                <a:gd name="connsiteY888" fmla="*/ 882002 h 1189283"/>
                <a:gd name="connsiteX889" fmla="*/ 789636 w 1608249"/>
                <a:gd name="connsiteY889" fmla="*/ 880191 h 1189283"/>
                <a:gd name="connsiteX890" fmla="*/ 789636 w 1608249"/>
                <a:gd name="connsiteY890" fmla="*/ 878983 h 1189283"/>
                <a:gd name="connsiteX891" fmla="*/ 789636 w 1608249"/>
                <a:gd name="connsiteY891" fmla="*/ 878379 h 1189283"/>
                <a:gd name="connsiteX892" fmla="*/ 788429 w 1608249"/>
                <a:gd name="connsiteY892" fmla="*/ 877776 h 1189283"/>
                <a:gd name="connsiteX893" fmla="*/ 787221 w 1608249"/>
                <a:gd name="connsiteY893" fmla="*/ 877776 h 1189283"/>
                <a:gd name="connsiteX894" fmla="*/ 786014 w 1608249"/>
                <a:gd name="connsiteY894" fmla="*/ 877172 h 1189283"/>
                <a:gd name="connsiteX895" fmla="*/ 785410 w 1608249"/>
                <a:gd name="connsiteY895" fmla="*/ 877172 h 1189283"/>
                <a:gd name="connsiteX896" fmla="*/ 784806 w 1608249"/>
                <a:gd name="connsiteY896" fmla="*/ 876568 h 1189283"/>
                <a:gd name="connsiteX897" fmla="*/ 784203 w 1608249"/>
                <a:gd name="connsiteY897" fmla="*/ 877172 h 1189283"/>
                <a:gd name="connsiteX898" fmla="*/ 783599 w 1608249"/>
                <a:gd name="connsiteY898" fmla="*/ 877776 h 1189283"/>
                <a:gd name="connsiteX899" fmla="*/ 782392 w 1608249"/>
                <a:gd name="connsiteY899" fmla="*/ 878379 h 1189283"/>
                <a:gd name="connsiteX900" fmla="*/ 781788 w 1608249"/>
                <a:gd name="connsiteY900" fmla="*/ 878379 h 1189283"/>
                <a:gd name="connsiteX901" fmla="*/ 781184 w 1608249"/>
                <a:gd name="connsiteY901" fmla="*/ 877776 h 1189283"/>
                <a:gd name="connsiteX902" fmla="*/ 780581 w 1608249"/>
                <a:gd name="connsiteY902" fmla="*/ 877172 h 1189283"/>
                <a:gd name="connsiteX903" fmla="*/ 779977 w 1608249"/>
                <a:gd name="connsiteY903" fmla="*/ 876568 h 1189283"/>
                <a:gd name="connsiteX904" fmla="*/ 778769 w 1608249"/>
                <a:gd name="connsiteY904" fmla="*/ 877172 h 1189283"/>
                <a:gd name="connsiteX905" fmla="*/ 778166 w 1608249"/>
                <a:gd name="connsiteY905" fmla="*/ 878379 h 1189283"/>
                <a:gd name="connsiteX906" fmla="*/ 777562 w 1608249"/>
                <a:gd name="connsiteY906" fmla="*/ 879587 h 1189283"/>
                <a:gd name="connsiteX907" fmla="*/ 778769 w 1608249"/>
                <a:gd name="connsiteY907" fmla="*/ 886831 h 1189283"/>
                <a:gd name="connsiteX908" fmla="*/ 769110 w 1608249"/>
                <a:gd name="connsiteY908" fmla="*/ 888039 h 1189283"/>
                <a:gd name="connsiteX909" fmla="*/ 764281 w 1608249"/>
                <a:gd name="connsiteY909" fmla="*/ 891661 h 1189283"/>
                <a:gd name="connsiteX910" fmla="*/ 761866 w 1608249"/>
                <a:gd name="connsiteY910" fmla="*/ 891661 h 1189283"/>
                <a:gd name="connsiteX911" fmla="*/ 758244 w 1608249"/>
                <a:gd name="connsiteY911" fmla="*/ 885624 h 1189283"/>
                <a:gd name="connsiteX912" fmla="*/ 761866 w 1608249"/>
                <a:gd name="connsiteY912" fmla="*/ 885020 h 1189283"/>
                <a:gd name="connsiteX913" fmla="*/ 763073 w 1608249"/>
                <a:gd name="connsiteY913" fmla="*/ 882002 h 1189283"/>
                <a:gd name="connsiteX914" fmla="*/ 761866 w 1608249"/>
                <a:gd name="connsiteY914" fmla="*/ 878983 h 1189283"/>
                <a:gd name="connsiteX915" fmla="*/ 762470 w 1608249"/>
                <a:gd name="connsiteY915" fmla="*/ 878379 h 1189283"/>
                <a:gd name="connsiteX916" fmla="*/ 764884 w 1608249"/>
                <a:gd name="connsiteY916" fmla="*/ 878379 h 1189283"/>
                <a:gd name="connsiteX917" fmla="*/ 765488 w 1608249"/>
                <a:gd name="connsiteY917" fmla="*/ 877172 h 1189283"/>
                <a:gd name="connsiteX918" fmla="*/ 764281 w 1608249"/>
                <a:gd name="connsiteY918" fmla="*/ 874757 h 1189283"/>
                <a:gd name="connsiteX919" fmla="*/ 762470 w 1608249"/>
                <a:gd name="connsiteY919" fmla="*/ 872342 h 1189283"/>
                <a:gd name="connsiteX920" fmla="*/ 763073 w 1608249"/>
                <a:gd name="connsiteY920" fmla="*/ 871739 h 1189283"/>
                <a:gd name="connsiteX921" fmla="*/ 772129 w 1608249"/>
                <a:gd name="connsiteY921" fmla="*/ 868117 h 1189283"/>
                <a:gd name="connsiteX922" fmla="*/ 772129 w 1608249"/>
                <a:gd name="connsiteY922" fmla="*/ 866305 h 1189283"/>
                <a:gd name="connsiteX923" fmla="*/ 773940 w 1608249"/>
                <a:gd name="connsiteY923" fmla="*/ 863891 h 1189283"/>
                <a:gd name="connsiteX924" fmla="*/ 770921 w 1608249"/>
                <a:gd name="connsiteY924" fmla="*/ 860269 h 1189283"/>
                <a:gd name="connsiteX925" fmla="*/ 770318 w 1608249"/>
                <a:gd name="connsiteY925" fmla="*/ 859665 h 1189283"/>
                <a:gd name="connsiteX926" fmla="*/ 770921 w 1608249"/>
                <a:gd name="connsiteY926" fmla="*/ 858457 h 1189283"/>
                <a:gd name="connsiteX927" fmla="*/ 770318 w 1608249"/>
                <a:gd name="connsiteY927" fmla="*/ 856043 h 1189283"/>
                <a:gd name="connsiteX928" fmla="*/ 769714 w 1608249"/>
                <a:gd name="connsiteY928" fmla="*/ 853024 h 1189283"/>
                <a:gd name="connsiteX929" fmla="*/ 770921 w 1608249"/>
                <a:gd name="connsiteY929" fmla="*/ 849402 h 1189283"/>
                <a:gd name="connsiteX930" fmla="*/ 770921 w 1608249"/>
                <a:gd name="connsiteY930" fmla="*/ 846383 h 1189283"/>
                <a:gd name="connsiteX931" fmla="*/ 769110 w 1608249"/>
                <a:gd name="connsiteY931" fmla="*/ 840950 h 1189283"/>
                <a:gd name="connsiteX932" fmla="*/ 767299 w 1608249"/>
                <a:gd name="connsiteY932" fmla="*/ 839139 h 1189283"/>
                <a:gd name="connsiteX933" fmla="*/ 764884 w 1608249"/>
                <a:gd name="connsiteY933" fmla="*/ 836724 h 1189283"/>
                <a:gd name="connsiteX934" fmla="*/ 761262 w 1608249"/>
                <a:gd name="connsiteY934" fmla="*/ 836121 h 1189283"/>
                <a:gd name="connsiteX935" fmla="*/ 755829 w 1608249"/>
                <a:gd name="connsiteY935" fmla="*/ 835517 h 1189283"/>
                <a:gd name="connsiteX936" fmla="*/ 750396 w 1608249"/>
                <a:gd name="connsiteY936" fmla="*/ 830687 h 1189283"/>
                <a:gd name="connsiteX937" fmla="*/ 746773 w 1608249"/>
                <a:gd name="connsiteY937" fmla="*/ 825254 h 1189283"/>
                <a:gd name="connsiteX938" fmla="*/ 746773 w 1608249"/>
                <a:gd name="connsiteY938" fmla="*/ 820424 h 1189283"/>
                <a:gd name="connsiteX939" fmla="*/ 744962 w 1608249"/>
                <a:gd name="connsiteY939" fmla="*/ 818613 h 1189283"/>
                <a:gd name="connsiteX940" fmla="*/ 741340 w 1608249"/>
                <a:gd name="connsiteY940" fmla="*/ 815595 h 1189283"/>
                <a:gd name="connsiteX941" fmla="*/ 732888 w 1608249"/>
                <a:gd name="connsiteY941" fmla="*/ 807747 h 1189283"/>
                <a:gd name="connsiteX942" fmla="*/ 731681 w 1608249"/>
                <a:gd name="connsiteY942" fmla="*/ 805332 h 1189283"/>
                <a:gd name="connsiteX943" fmla="*/ 725040 w 1608249"/>
                <a:gd name="connsiteY943" fmla="*/ 797484 h 1189283"/>
                <a:gd name="connsiteX944" fmla="*/ 723833 w 1608249"/>
                <a:gd name="connsiteY944" fmla="*/ 793862 h 1189283"/>
                <a:gd name="connsiteX945" fmla="*/ 722626 w 1608249"/>
                <a:gd name="connsiteY945" fmla="*/ 791447 h 1189283"/>
                <a:gd name="connsiteX946" fmla="*/ 723229 w 1608249"/>
                <a:gd name="connsiteY946" fmla="*/ 789032 h 1189283"/>
                <a:gd name="connsiteX947" fmla="*/ 721418 w 1608249"/>
                <a:gd name="connsiteY947" fmla="*/ 782392 h 1189283"/>
                <a:gd name="connsiteX948" fmla="*/ 720211 w 1608249"/>
                <a:gd name="connsiteY948" fmla="*/ 780581 h 1189283"/>
                <a:gd name="connsiteX949" fmla="*/ 717796 w 1608249"/>
                <a:gd name="connsiteY949" fmla="*/ 779977 h 1189283"/>
                <a:gd name="connsiteX950" fmla="*/ 715381 w 1608249"/>
                <a:gd name="connsiteY950" fmla="*/ 779977 h 1189283"/>
                <a:gd name="connsiteX951" fmla="*/ 711155 w 1608249"/>
                <a:gd name="connsiteY951" fmla="*/ 779977 h 1189283"/>
                <a:gd name="connsiteX952" fmla="*/ 710552 w 1608249"/>
                <a:gd name="connsiteY952" fmla="*/ 780581 h 1189283"/>
                <a:gd name="connsiteX953" fmla="*/ 711155 w 1608249"/>
                <a:gd name="connsiteY953" fmla="*/ 782392 h 1189283"/>
                <a:gd name="connsiteX954" fmla="*/ 711155 w 1608249"/>
                <a:gd name="connsiteY954" fmla="*/ 784806 h 1189283"/>
                <a:gd name="connsiteX955" fmla="*/ 709948 w 1608249"/>
                <a:gd name="connsiteY955" fmla="*/ 784806 h 1189283"/>
                <a:gd name="connsiteX956" fmla="*/ 703307 w 1608249"/>
                <a:gd name="connsiteY956" fmla="*/ 783599 h 1189283"/>
                <a:gd name="connsiteX957" fmla="*/ 697874 w 1608249"/>
                <a:gd name="connsiteY957" fmla="*/ 783599 h 1189283"/>
                <a:gd name="connsiteX958" fmla="*/ 694855 w 1608249"/>
                <a:gd name="connsiteY958" fmla="*/ 784806 h 1189283"/>
                <a:gd name="connsiteX959" fmla="*/ 690026 w 1608249"/>
                <a:gd name="connsiteY959" fmla="*/ 785410 h 1189283"/>
                <a:gd name="connsiteX960" fmla="*/ 687611 w 1608249"/>
                <a:gd name="connsiteY960" fmla="*/ 785410 h 1189283"/>
                <a:gd name="connsiteX961" fmla="*/ 685800 w 1608249"/>
                <a:gd name="connsiteY961" fmla="*/ 787221 h 1189283"/>
                <a:gd name="connsiteX962" fmla="*/ 685196 w 1608249"/>
                <a:gd name="connsiteY962" fmla="*/ 784806 h 1189283"/>
                <a:gd name="connsiteX963" fmla="*/ 685196 w 1608249"/>
                <a:gd name="connsiteY963" fmla="*/ 782995 h 1189283"/>
                <a:gd name="connsiteX964" fmla="*/ 686404 w 1608249"/>
                <a:gd name="connsiteY964" fmla="*/ 780581 h 1189283"/>
                <a:gd name="connsiteX965" fmla="*/ 687611 w 1608249"/>
                <a:gd name="connsiteY965" fmla="*/ 776958 h 1189283"/>
                <a:gd name="connsiteX966" fmla="*/ 686404 w 1608249"/>
                <a:gd name="connsiteY966" fmla="*/ 774544 h 1189283"/>
                <a:gd name="connsiteX967" fmla="*/ 683385 w 1608249"/>
                <a:gd name="connsiteY967" fmla="*/ 774544 h 1189283"/>
                <a:gd name="connsiteX968" fmla="*/ 681574 w 1608249"/>
                <a:gd name="connsiteY968" fmla="*/ 773336 h 1189283"/>
                <a:gd name="connsiteX969" fmla="*/ 678556 w 1608249"/>
                <a:gd name="connsiteY969" fmla="*/ 768507 h 1189283"/>
                <a:gd name="connsiteX970" fmla="*/ 676745 w 1608249"/>
                <a:gd name="connsiteY970" fmla="*/ 769110 h 1189283"/>
                <a:gd name="connsiteX971" fmla="*/ 675537 w 1608249"/>
                <a:gd name="connsiteY971" fmla="*/ 769714 h 1189283"/>
                <a:gd name="connsiteX972" fmla="*/ 671915 w 1608249"/>
                <a:gd name="connsiteY972" fmla="*/ 768507 h 1189283"/>
                <a:gd name="connsiteX973" fmla="*/ 667689 w 1608249"/>
                <a:gd name="connsiteY973" fmla="*/ 765488 h 1189283"/>
                <a:gd name="connsiteX974" fmla="*/ 665878 w 1608249"/>
                <a:gd name="connsiteY974" fmla="*/ 761866 h 1189283"/>
                <a:gd name="connsiteX975" fmla="*/ 663463 w 1608249"/>
                <a:gd name="connsiteY975" fmla="*/ 757036 h 1189283"/>
                <a:gd name="connsiteX976" fmla="*/ 662860 w 1608249"/>
                <a:gd name="connsiteY976" fmla="*/ 755225 h 1189283"/>
                <a:gd name="connsiteX977" fmla="*/ 660445 w 1608249"/>
                <a:gd name="connsiteY977" fmla="*/ 752810 h 1189283"/>
                <a:gd name="connsiteX978" fmla="*/ 656219 w 1608249"/>
                <a:gd name="connsiteY978" fmla="*/ 751603 h 1189283"/>
                <a:gd name="connsiteX979" fmla="*/ 653804 w 1608249"/>
                <a:gd name="connsiteY979" fmla="*/ 744962 h 1189283"/>
                <a:gd name="connsiteX980" fmla="*/ 651993 w 1608249"/>
                <a:gd name="connsiteY980" fmla="*/ 741944 h 1189283"/>
                <a:gd name="connsiteX981" fmla="*/ 651389 w 1608249"/>
                <a:gd name="connsiteY981" fmla="*/ 738322 h 1189283"/>
                <a:gd name="connsiteX982" fmla="*/ 652597 w 1608249"/>
                <a:gd name="connsiteY982" fmla="*/ 735907 h 1189283"/>
                <a:gd name="connsiteX983" fmla="*/ 653200 w 1608249"/>
                <a:gd name="connsiteY983" fmla="*/ 732888 h 1189283"/>
                <a:gd name="connsiteX984" fmla="*/ 653200 w 1608249"/>
                <a:gd name="connsiteY984" fmla="*/ 724437 h 1189283"/>
                <a:gd name="connsiteX985" fmla="*/ 652597 w 1608249"/>
                <a:gd name="connsiteY985" fmla="*/ 723229 h 1189283"/>
                <a:gd name="connsiteX986" fmla="*/ 651389 w 1608249"/>
                <a:gd name="connsiteY986" fmla="*/ 722626 h 1189283"/>
                <a:gd name="connsiteX987" fmla="*/ 648974 w 1608249"/>
                <a:gd name="connsiteY987" fmla="*/ 723229 h 1189283"/>
                <a:gd name="connsiteX988" fmla="*/ 645956 w 1608249"/>
                <a:gd name="connsiteY988" fmla="*/ 722022 h 1189283"/>
                <a:gd name="connsiteX989" fmla="*/ 644145 w 1608249"/>
                <a:gd name="connsiteY989" fmla="*/ 719607 h 1189283"/>
                <a:gd name="connsiteX990" fmla="*/ 632071 w 1608249"/>
                <a:gd name="connsiteY990" fmla="*/ 731077 h 1189283"/>
                <a:gd name="connsiteX991" fmla="*/ 629052 w 1608249"/>
                <a:gd name="connsiteY991" fmla="*/ 726851 h 1189283"/>
                <a:gd name="connsiteX992" fmla="*/ 626638 w 1608249"/>
                <a:gd name="connsiteY992" fmla="*/ 728059 h 1189283"/>
                <a:gd name="connsiteX993" fmla="*/ 622412 w 1608249"/>
                <a:gd name="connsiteY993" fmla="*/ 726851 h 1189283"/>
                <a:gd name="connsiteX994" fmla="*/ 621204 w 1608249"/>
                <a:gd name="connsiteY994" fmla="*/ 724437 h 1189283"/>
                <a:gd name="connsiteX995" fmla="*/ 618790 w 1608249"/>
                <a:gd name="connsiteY995" fmla="*/ 723833 h 1189283"/>
                <a:gd name="connsiteX996" fmla="*/ 617582 w 1608249"/>
                <a:gd name="connsiteY996" fmla="*/ 723229 h 1189283"/>
                <a:gd name="connsiteX997" fmla="*/ 615167 w 1608249"/>
                <a:gd name="connsiteY997" fmla="*/ 723229 h 1189283"/>
                <a:gd name="connsiteX998" fmla="*/ 613356 w 1608249"/>
                <a:gd name="connsiteY998" fmla="*/ 721418 h 1189283"/>
                <a:gd name="connsiteX999" fmla="*/ 611545 w 1608249"/>
                <a:gd name="connsiteY999" fmla="*/ 722022 h 1189283"/>
                <a:gd name="connsiteX1000" fmla="*/ 610942 w 1608249"/>
                <a:gd name="connsiteY1000" fmla="*/ 719607 h 1189283"/>
                <a:gd name="connsiteX1001" fmla="*/ 609734 w 1608249"/>
                <a:gd name="connsiteY1001" fmla="*/ 717192 h 1189283"/>
                <a:gd name="connsiteX1002" fmla="*/ 609130 w 1608249"/>
                <a:gd name="connsiteY1002" fmla="*/ 714174 h 1189283"/>
                <a:gd name="connsiteX1003" fmla="*/ 608527 w 1608249"/>
                <a:gd name="connsiteY1003" fmla="*/ 712363 h 1189283"/>
                <a:gd name="connsiteX1004" fmla="*/ 606716 w 1608249"/>
                <a:gd name="connsiteY1004" fmla="*/ 709948 h 1189283"/>
                <a:gd name="connsiteX1005" fmla="*/ 604301 w 1608249"/>
                <a:gd name="connsiteY1005" fmla="*/ 709344 h 1189283"/>
                <a:gd name="connsiteX1006" fmla="*/ 603093 w 1608249"/>
                <a:gd name="connsiteY1006" fmla="*/ 708137 h 1189283"/>
                <a:gd name="connsiteX1007" fmla="*/ 601282 w 1608249"/>
                <a:gd name="connsiteY1007" fmla="*/ 709948 h 1189283"/>
                <a:gd name="connsiteX1008" fmla="*/ 597660 w 1608249"/>
                <a:gd name="connsiteY1008" fmla="*/ 709344 h 1189283"/>
                <a:gd name="connsiteX1009" fmla="*/ 592227 w 1608249"/>
                <a:gd name="connsiteY1009" fmla="*/ 709344 h 1189283"/>
                <a:gd name="connsiteX1010" fmla="*/ 591020 w 1608249"/>
                <a:gd name="connsiteY1010" fmla="*/ 707533 h 1189283"/>
                <a:gd name="connsiteX1011" fmla="*/ 589812 w 1608249"/>
                <a:gd name="connsiteY1011" fmla="*/ 704515 h 1189283"/>
                <a:gd name="connsiteX1012" fmla="*/ 589812 w 1608249"/>
                <a:gd name="connsiteY1012" fmla="*/ 702704 h 1189283"/>
                <a:gd name="connsiteX1013" fmla="*/ 591020 w 1608249"/>
                <a:gd name="connsiteY1013" fmla="*/ 700289 h 1189283"/>
                <a:gd name="connsiteX1014" fmla="*/ 591020 w 1608249"/>
                <a:gd name="connsiteY1014" fmla="*/ 699685 h 1189283"/>
                <a:gd name="connsiteX1015" fmla="*/ 589208 w 1608249"/>
                <a:gd name="connsiteY1015" fmla="*/ 697874 h 1189283"/>
                <a:gd name="connsiteX1016" fmla="*/ 588605 w 1608249"/>
                <a:gd name="connsiteY1016" fmla="*/ 695459 h 1189283"/>
                <a:gd name="connsiteX1017" fmla="*/ 587397 w 1608249"/>
                <a:gd name="connsiteY1017" fmla="*/ 693044 h 1189283"/>
                <a:gd name="connsiteX1018" fmla="*/ 588605 w 1608249"/>
                <a:gd name="connsiteY1018" fmla="*/ 691837 h 1189283"/>
                <a:gd name="connsiteX1019" fmla="*/ 588001 w 1608249"/>
                <a:gd name="connsiteY1019" fmla="*/ 690026 h 1189283"/>
                <a:gd name="connsiteX1020" fmla="*/ 588605 w 1608249"/>
                <a:gd name="connsiteY1020" fmla="*/ 688215 h 1189283"/>
                <a:gd name="connsiteX1021" fmla="*/ 586190 w 1608249"/>
                <a:gd name="connsiteY1021" fmla="*/ 686404 h 1189283"/>
                <a:gd name="connsiteX1022" fmla="*/ 587397 w 1608249"/>
                <a:gd name="connsiteY1022" fmla="*/ 685196 h 1189283"/>
                <a:gd name="connsiteX1023" fmla="*/ 586190 w 1608249"/>
                <a:gd name="connsiteY1023" fmla="*/ 683385 h 1189283"/>
                <a:gd name="connsiteX1024" fmla="*/ 598264 w 1608249"/>
                <a:gd name="connsiteY1024" fmla="*/ 661048 h 1189283"/>
                <a:gd name="connsiteX1025" fmla="*/ 584983 w 1608249"/>
                <a:gd name="connsiteY1025" fmla="*/ 645352 h 1189283"/>
                <a:gd name="connsiteX1026" fmla="*/ 583775 w 1608249"/>
                <a:gd name="connsiteY1026" fmla="*/ 644749 h 1189283"/>
                <a:gd name="connsiteX1027" fmla="*/ 581964 w 1608249"/>
                <a:gd name="connsiteY1027" fmla="*/ 641730 h 1189283"/>
                <a:gd name="connsiteX1028" fmla="*/ 580757 w 1608249"/>
                <a:gd name="connsiteY1028" fmla="*/ 639919 h 1189283"/>
                <a:gd name="connsiteX1029" fmla="*/ 579549 w 1608249"/>
                <a:gd name="connsiteY1029" fmla="*/ 639315 h 1189283"/>
                <a:gd name="connsiteX1030" fmla="*/ 577738 w 1608249"/>
                <a:gd name="connsiteY1030" fmla="*/ 638712 h 1189283"/>
                <a:gd name="connsiteX1031" fmla="*/ 577134 w 1608249"/>
                <a:gd name="connsiteY1031" fmla="*/ 638108 h 1189283"/>
                <a:gd name="connsiteX1032" fmla="*/ 575323 w 1608249"/>
                <a:gd name="connsiteY1032" fmla="*/ 639315 h 1189283"/>
                <a:gd name="connsiteX1033" fmla="*/ 574116 w 1608249"/>
                <a:gd name="connsiteY1033" fmla="*/ 637504 h 1189283"/>
                <a:gd name="connsiteX1034" fmla="*/ 573512 w 1608249"/>
                <a:gd name="connsiteY1034" fmla="*/ 636297 h 1189283"/>
                <a:gd name="connsiteX1035" fmla="*/ 572909 w 1608249"/>
                <a:gd name="connsiteY1035" fmla="*/ 635693 h 1189283"/>
                <a:gd name="connsiteX1036" fmla="*/ 572305 w 1608249"/>
                <a:gd name="connsiteY1036" fmla="*/ 635693 h 1189283"/>
                <a:gd name="connsiteX1037" fmla="*/ 571098 w 1608249"/>
                <a:gd name="connsiteY1037" fmla="*/ 633882 h 1189283"/>
                <a:gd name="connsiteX1038" fmla="*/ 570494 w 1608249"/>
                <a:gd name="connsiteY1038" fmla="*/ 633278 h 1189283"/>
                <a:gd name="connsiteX1039" fmla="*/ 569890 w 1608249"/>
                <a:gd name="connsiteY1039" fmla="*/ 633278 h 1189283"/>
                <a:gd name="connsiteX1040" fmla="*/ 569287 w 1608249"/>
                <a:gd name="connsiteY1040" fmla="*/ 632675 h 1189283"/>
                <a:gd name="connsiteX1041" fmla="*/ 568079 w 1608249"/>
                <a:gd name="connsiteY1041" fmla="*/ 631467 h 1189283"/>
                <a:gd name="connsiteX1042" fmla="*/ 566872 w 1608249"/>
                <a:gd name="connsiteY1042" fmla="*/ 631467 h 1189283"/>
                <a:gd name="connsiteX1043" fmla="*/ 565061 w 1608249"/>
                <a:gd name="connsiteY1043" fmla="*/ 630864 h 1189283"/>
                <a:gd name="connsiteX1044" fmla="*/ 564457 w 1608249"/>
                <a:gd name="connsiteY1044" fmla="*/ 630864 h 1189283"/>
                <a:gd name="connsiteX1045" fmla="*/ 563853 w 1608249"/>
                <a:gd name="connsiteY1045" fmla="*/ 629656 h 1189283"/>
                <a:gd name="connsiteX1046" fmla="*/ 563250 w 1608249"/>
                <a:gd name="connsiteY1046" fmla="*/ 630260 h 1189283"/>
                <a:gd name="connsiteX1047" fmla="*/ 562042 w 1608249"/>
                <a:gd name="connsiteY1047" fmla="*/ 630864 h 1189283"/>
                <a:gd name="connsiteX1048" fmla="*/ 560835 w 1608249"/>
                <a:gd name="connsiteY1048" fmla="*/ 630260 h 1189283"/>
                <a:gd name="connsiteX1049" fmla="*/ 560231 w 1608249"/>
                <a:gd name="connsiteY1049" fmla="*/ 629656 h 1189283"/>
                <a:gd name="connsiteX1050" fmla="*/ 561438 w 1608249"/>
                <a:gd name="connsiteY1050" fmla="*/ 627241 h 1189283"/>
                <a:gd name="connsiteX1051" fmla="*/ 561438 w 1608249"/>
                <a:gd name="connsiteY1051" fmla="*/ 626034 h 1189283"/>
                <a:gd name="connsiteX1052" fmla="*/ 562042 w 1608249"/>
                <a:gd name="connsiteY1052" fmla="*/ 625430 h 1189283"/>
                <a:gd name="connsiteX1053" fmla="*/ 562646 w 1608249"/>
                <a:gd name="connsiteY1053" fmla="*/ 626034 h 1189283"/>
                <a:gd name="connsiteX1054" fmla="*/ 563250 w 1608249"/>
                <a:gd name="connsiteY1054" fmla="*/ 626034 h 1189283"/>
                <a:gd name="connsiteX1055" fmla="*/ 564457 w 1608249"/>
                <a:gd name="connsiteY1055" fmla="*/ 625430 h 1189283"/>
                <a:gd name="connsiteX1056" fmla="*/ 564457 w 1608249"/>
                <a:gd name="connsiteY1056" fmla="*/ 624827 h 1189283"/>
                <a:gd name="connsiteX1057" fmla="*/ 564457 w 1608249"/>
                <a:gd name="connsiteY1057" fmla="*/ 624223 h 1189283"/>
                <a:gd name="connsiteX1058" fmla="*/ 565061 w 1608249"/>
                <a:gd name="connsiteY1058" fmla="*/ 623619 h 1189283"/>
                <a:gd name="connsiteX1059" fmla="*/ 565061 w 1608249"/>
                <a:gd name="connsiteY1059" fmla="*/ 622412 h 1189283"/>
                <a:gd name="connsiteX1060" fmla="*/ 564457 w 1608249"/>
                <a:gd name="connsiteY1060" fmla="*/ 621808 h 1189283"/>
                <a:gd name="connsiteX1061" fmla="*/ 564457 w 1608249"/>
                <a:gd name="connsiteY1061" fmla="*/ 621204 h 1189283"/>
                <a:gd name="connsiteX1062" fmla="*/ 563853 w 1608249"/>
                <a:gd name="connsiteY1062" fmla="*/ 620601 h 1189283"/>
                <a:gd name="connsiteX1063" fmla="*/ 563250 w 1608249"/>
                <a:gd name="connsiteY1063" fmla="*/ 620601 h 1189283"/>
                <a:gd name="connsiteX1064" fmla="*/ 562646 w 1608249"/>
                <a:gd name="connsiteY1064" fmla="*/ 620601 h 1189283"/>
                <a:gd name="connsiteX1065" fmla="*/ 562042 w 1608249"/>
                <a:gd name="connsiteY1065" fmla="*/ 621204 h 1189283"/>
                <a:gd name="connsiteX1066" fmla="*/ 557816 w 1608249"/>
                <a:gd name="connsiteY1066" fmla="*/ 619997 h 1189283"/>
                <a:gd name="connsiteX1067" fmla="*/ 556005 w 1608249"/>
                <a:gd name="connsiteY1067" fmla="*/ 619997 h 1189283"/>
                <a:gd name="connsiteX1068" fmla="*/ 554194 w 1608249"/>
                <a:gd name="connsiteY1068" fmla="*/ 619393 h 1189283"/>
                <a:gd name="connsiteX1069" fmla="*/ 553590 w 1608249"/>
                <a:gd name="connsiteY1069" fmla="*/ 619393 h 1189283"/>
                <a:gd name="connsiteX1070" fmla="*/ 552987 w 1608249"/>
                <a:gd name="connsiteY1070" fmla="*/ 618790 h 1189283"/>
                <a:gd name="connsiteX1071" fmla="*/ 552383 w 1608249"/>
                <a:gd name="connsiteY1071" fmla="*/ 618790 h 1189283"/>
                <a:gd name="connsiteX1072" fmla="*/ 552383 w 1608249"/>
                <a:gd name="connsiteY1072" fmla="*/ 620601 h 1189283"/>
                <a:gd name="connsiteX1073" fmla="*/ 551779 w 1608249"/>
                <a:gd name="connsiteY1073" fmla="*/ 619393 h 1189283"/>
                <a:gd name="connsiteX1074" fmla="*/ 556005 w 1608249"/>
                <a:gd name="connsiteY1074" fmla="*/ 615167 h 1189283"/>
                <a:gd name="connsiteX1075" fmla="*/ 556005 w 1608249"/>
                <a:gd name="connsiteY1075" fmla="*/ 613960 h 1189283"/>
                <a:gd name="connsiteX1076" fmla="*/ 556609 w 1608249"/>
                <a:gd name="connsiteY1076" fmla="*/ 612753 h 1189283"/>
                <a:gd name="connsiteX1077" fmla="*/ 556609 w 1608249"/>
                <a:gd name="connsiteY1077" fmla="*/ 612149 h 1189283"/>
                <a:gd name="connsiteX1078" fmla="*/ 558420 w 1608249"/>
                <a:gd name="connsiteY1078" fmla="*/ 610942 h 1189283"/>
                <a:gd name="connsiteX1079" fmla="*/ 559024 w 1608249"/>
                <a:gd name="connsiteY1079" fmla="*/ 609734 h 1189283"/>
                <a:gd name="connsiteX1080" fmla="*/ 562042 w 1608249"/>
                <a:gd name="connsiteY1080" fmla="*/ 608527 h 1189283"/>
                <a:gd name="connsiteX1081" fmla="*/ 562042 w 1608249"/>
                <a:gd name="connsiteY1081" fmla="*/ 607923 h 1189283"/>
                <a:gd name="connsiteX1082" fmla="*/ 561438 w 1608249"/>
                <a:gd name="connsiteY1082" fmla="*/ 606716 h 1189283"/>
                <a:gd name="connsiteX1083" fmla="*/ 561438 w 1608249"/>
                <a:gd name="connsiteY1083" fmla="*/ 605508 h 1189283"/>
                <a:gd name="connsiteX1084" fmla="*/ 560835 w 1608249"/>
                <a:gd name="connsiteY1084" fmla="*/ 604905 h 1189283"/>
                <a:gd name="connsiteX1085" fmla="*/ 562646 w 1608249"/>
                <a:gd name="connsiteY1085" fmla="*/ 603094 h 1189283"/>
                <a:gd name="connsiteX1086" fmla="*/ 562042 w 1608249"/>
                <a:gd name="connsiteY1086" fmla="*/ 601886 h 1189283"/>
                <a:gd name="connsiteX1087" fmla="*/ 562646 w 1608249"/>
                <a:gd name="connsiteY1087" fmla="*/ 600679 h 1189283"/>
                <a:gd name="connsiteX1088" fmla="*/ 563250 w 1608249"/>
                <a:gd name="connsiteY1088" fmla="*/ 600075 h 1189283"/>
                <a:gd name="connsiteX1089" fmla="*/ 563250 w 1608249"/>
                <a:gd name="connsiteY1089" fmla="*/ 599471 h 1189283"/>
                <a:gd name="connsiteX1090" fmla="*/ 563250 w 1608249"/>
                <a:gd name="connsiteY1090" fmla="*/ 598264 h 1189283"/>
                <a:gd name="connsiteX1091" fmla="*/ 562042 w 1608249"/>
                <a:gd name="connsiteY1091" fmla="*/ 595245 h 1189283"/>
                <a:gd name="connsiteX1092" fmla="*/ 560835 w 1608249"/>
                <a:gd name="connsiteY1092" fmla="*/ 592831 h 1189283"/>
                <a:gd name="connsiteX1093" fmla="*/ 560835 w 1608249"/>
                <a:gd name="connsiteY1093" fmla="*/ 590416 h 1189283"/>
                <a:gd name="connsiteX1094" fmla="*/ 560835 w 1608249"/>
                <a:gd name="connsiteY1094" fmla="*/ 588605 h 1189283"/>
                <a:gd name="connsiteX1095" fmla="*/ 560231 w 1608249"/>
                <a:gd name="connsiteY1095" fmla="*/ 587397 h 1189283"/>
                <a:gd name="connsiteX1096" fmla="*/ 559627 w 1608249"/>
                <a:gd name="connsiteY1096" fmla="*/ 584983 h 1189283"/>
                <a:gd name="connsiteX1097" fmla="*/ 560231 w 1608249"/>
                <a:gd name="connsiteY1097" fmla="*/ 584379 h 1189283"/>
                <a:gd name="connsiteX1098" fmla="*/ 560231 w 1608249"/>
                <a:gd name="connsiteY1098" fmla="*/ 583172 h 1189283"/>
                <a:gd name="connsiteX1099" fmla="*/ 559627 w 1608249"/>
                <a:gd name="connsiteY1099" fmla="*/ 582568 h 1189283"/>
                <a:gd name="connsiteX1100" fmla="*/ 558420 w 1608249"/>
                <a:gd name="connsiteY1100" fmla="*/ 580757 h 1189283"/>
                <a:gd name="connsiteX1101" fmla="*/ 557816 w 1608249"/>
                <a:gd name="connsiteY1101" fmla="*/ 579549 h 1189283"/>
                <a:gd name="connsiteX1102" fmla="*/ 557213 w 1608249"/>
                <a:gd name="connsiteY1102" fmla="*/ 579549 h 1189283"/>
                <a:gd name="connsiteX1103" fmla="*/ 556609 w 1608249"/>
                <a:gd name="connsiteY1103" fmla="*/ 578946 h 1189283"/>
                <a:gd name="connsiteX1104" fmla="*/ 555401 w 1608249"/>
                <a:gd name="connsiteY1104" fmla="*/ 578342 h 1189283"/>
                <a:gd name="connsiteX1105" fmla="*/ 555401 w 1608249"/>
                <a:gd name="connsiteY1105" fmla="*/ 577135 h 1189283"/>
                <a:gd name="connsiteX1106" fmla="*/ 552987 w 1608249"/>
                <a:gd name="connsiteY1106" fmla="*/ 576531 h 1189283"/>
                <a:gd name="connsiteX1107" fmla="*/ 551779 w 1608249"/>
                <a:gd name="connsiteY1107" fmla="*/ 575323 h 1189283"/>
                <a:gd name="connsiteX1108" fmla="*/ 549968 w 1608249"/>
                <a:gd name="connsiteY1108" fmla="*/ 575323 h 1189283"/>
                <a:gd name="connsiteX1109" fmla="*/ 549968 w 1608249"/>
                <a:gd name="connsiteY1109" fmla="*/ 574720 h 1189283"/>
                <a:gd name="connsiteX1110" fmla="*/ 547553 w 1608249"/>
                <a:gd name="connsiteY1110" fmla="*/ 572909 h 1189283"/>
                <a:gd name="connsiteX1111" fmla="*/ 545742 w 1608249"/>
                <a:gd name="connsiteY1111" fmla="*/ 571701 h 1189283"/>
                <a:gd name="connsiteX1112" fmla="*/ 545742 w 1608249"/>
                <a:gd name="connsiteY1112" fmla="*/ 571098 h 1189283"/>
                <a:gd name="connsiteX1113" fmla="*/ 543328 w 1608249"/>
                <a:gd name="connsiteY1113" fmla="*/ 571701 h 1189283"/>
                <a:gd name="connsiteX1114" fmla="*/ 541516 w 1608249"/>
                <a:gd name="connsiteY1114" fmla="*/ 571098 h 1189283"/>
                <a:gd name="connsiteX1115" fmla="*/ 540309 w 1608249"/>
                <a:gd name="connsiteY1115" fmla="*/ 571701 h 1189283"/>
                <a:gd name="connsiteX1116" fmla="*/ 539102 w 1608249"/>
                <a:gd name="connsiteY1116" fmla="*/ 571098 h 1189283"/>
                <a:gd name="connsiteX1117" fmla="*/ 539102 w 1608249"/>
                <a:gd name="connsiteY1117" fmla="*/ 568683 h 1189283"/>
                <a:gd name="connsiteX1118" fmla="*/ 539705 w 1608249"/>
                <a:gd name="connsiteY1118" fmla="*/ 568079 h 1189283"/>
                <a:gd name="connsiteX1119" fmla="*/ 538498 w 1608249"/>
                <a:gd name="connsiteY1119" fmla="*/ 565664 h 1189283"/>
                <a:gd name="connsiteX1120" fmla="*/ 539102 w 1608249"/>
                <a:gd name="connsiteY1120" fmla="*/ 563853 h 1189283"/>
                <a:gd name="connsiteX1121" fmla="*/ 537894 w 1608249"/>
                <a:gd name="connsiteY1121" fmla="*/ 562646 h 1189283"/>
                <a:gd name="connsiteX1122" fmla="*/ 536687 w 1608249"/>
                <a:gd name="connsiteY1122" fmla="*/ 562042 h 1189283"/>
                <a:gd name="connsiteX1123" fmla="*/ 534272 w 1608249"/>
                <a:gd name="connsiteY1123" fmla="*/ 560835 h 1189283"/>
                <a:gd name="connsiteX1124" fmla="*/ 533668 w 1608249"/>
                <a:gd name="connsiteY1124" fmla="*/ 560835 h 1189283"/>
                <a:gd name="connsiteX1125" fmla="*/ 533668 w 1608249"/>
                <a:gd name="connsiteY1125" fmla="*/ 559627 h 1189283"/>
                <a:gd name="connsiteX1126" fmla="*/ 533065 w 1608249"/>
                <a:gd name="connsiteY1126" fmla="*/ 558420 h 1189283"/>
                <a:gd name="connsiteX1127" fmla="*/ 531254 w 1608249"/>
                <a:gd name="connsiteY1127" fmla="*/ 557816 h 1189283"/>
                <a:gd name="connsiteX1128" fmla="*/ 530650 w 1608249"/>
                <a:gd name="connsiteY1128" fmla="*/ 554798 h 1189283"/>
                <a:gd name="connsiteX1129" fmla="*/ 527631 w 1608249"/>
                <a:gd name="connsiteY1129" fmla="*/ 554194 h 1189283"/>
                <a:gd name="connsiteX1130" fmla="*/ 525820 w 1608249"/>
                <a:gd name="connsiteY1130" fmla="*/ 555401 h 1189283"/>
                <a:gd name="connsiteX1131" fmla="*/ 523405 w 1608249"/>
                <a:gd name="connsiteY1131" fmla="*/ 556005 h 1189283"/>
                <a:gd name="connsiteX1132" fmla="*/ 524613 w 1608249"/>
                <a:gd name="connsiteY1132" fmla="*/ 557816 h 1189283"/>
                <a:gd name="connsiteX1133" fmla="*/ 525820 w 1608249"/>
                <a:gd name="connsiteY1133" fmla="*/ 557816 h 1189283"/>
                <a:gd name="connsiteX1134" fmla="*/ 526424 w 1608249"/>
                <a:gd name="connsiteY1134" fmla="*/ 558420 h 1189283"/>
                <a:gd name="connsiteX1135" fmla="*/ 525820 w 1608249"/>
                <a:gd name="connsiteY1135" fmla="*/ 559024 h 1189283"/>
                <a:gd name="connsiteX1136" fmla="*/ 525820 w 1608249"/>
                <a:gd name="connsiteY1136" fmla="*/ 560231 h 1189283"/>
                <a:gd name="connsiteX1137" fmla="*/ 525217 w 1608249"/>
                <a:gd name="connsiteY1137" fmla="*/ 560835 h 1189283"/>
                <a:gd name="connsiteX1138" fmla="*/ 524613 w 1608249"/>
                <a:gd name="connsiteY1138" fmla="*/ 561438 h 1189283"/>
                <a:gd name="connsiteX1139" fmla="*/ 524009 w 1608249"/>
                <a:gd name="connsiteY1139" fmla="*/ 562042 h 1189283"/>
                <a:gd name="connsiteX1140" fmla="*/ 524009 w 1608249"/>
                <a:gd name="connsiteY1140" fmla="*/ 563250 h 1189283"/>
                <a:gd name="connsiteX1141" fmla="*/ 523405 w 1608249"/>
                <a:gd name="connsiteY1141" fmla="*/ 563250 h 1189283"/>
                <a:gd name="connsiteX1142" fmla="*/ 523405 w 1608249"/>
                <a:gd name="connsiteY1142" fmla="*/ 564457 h 1189283"/>
                <a:gd name="connsiteX1143" fmla="*/ 524009 w 1608249"/>
                <a:gd name="connsiteY1143" fmla="*/ 565664 h 1189283"/>
                <a:gd name="connsiteX1144" fmla="*/ 523405 w 1608249"/>
                <a:gd name="connsiteY1144" fmla="*/ 566872 h 1189283"/>
                <a:gd name="connsiteX1145" fmla="*/ 524009 w 1608249"/>
                <a:gd name="connsiteY1145" fmla="*/ 569286 h 1189283"/>
                <a:gd name="connsiteX1146" fmla="*/ 523405 w 1608249"/>
                <a:gd name="connsiteY1146" fmla="*/ 569890 h 1189283"/>
                <a:gd name="connsiteX1147" fmla="*/ 524009 w 1608249"/>
                <a:gd name="connsiteY1147" fmla="*/ 571701 h 1189283"/>
                <a:gd name="connsiteX1148" fmla="*/ 524009 w 1608249"/>
                <a:gd name="connsiteY1148" fmla="*/ 572909 h 1189283"/>
                <a:gd name="connsiteX1149" fmla="*/ 522802 w 1608249"/>
                <a:gd name="connsiteY1149" fmla="*/ 573512 h 1189283"/>
                <a:gd name="connsiteX1150" fmla="*/ 520991 w 1608249"/>
                <a:gd name="connsiteY1150" fmla="*/ 574116 h 1189283"/>
                <a:gd name="connsiteX1151" fmla="*/ 521594 w 1608249"/>
                <a:gd name="connsiteY1151" fmla="*/ 572305 h 1189283"/>
                <a:gd name="connsiteX1152" fmla="*/ 520387 w 1608249"/>
                <a:gd name="connsiteY1152" fmla="*/ 571098 h 1189283"/>
                <a:gd name="connsiteX1153" fmla="*/ 517368 w 1608249"/>
                <a:gd name="connsiteY1153" fmla="*/ 568683 h 1189283"/>
                <a:gd name="connsiteX1154" fmla="*/ 513746 w 1608249"/>
                <a:gd name="connsiteY1154" fmla="*/ 566268 h 1189283"/>
                <a:gd name="connsiteX1155" fmla="*/ 510728 w 1608249"/>
                <a:gd name="connsiteY1155" fmla="*/ 564457 h 1189283"/>
                <a:gd name="connsiteX1156" fmla="*/ 506502 w 1608249"/>
                <a:gd name="connsiteY1156" fmla="*/ 562646 h 1189283"/>
                <a:gd name="connsiteX1157" fmla="*/ 501069 w 1608249"/>
                <a:gd name="connsiteY1157" fmla="*/ 560835 h 1189283"/>
                <a:gd name="connsiteX1158" fmla="*/ 498050 w 1608249"/>
                <a:gd name="connsiteY1158" fmla="*/ 560835 h 1189283"/>
                <a:gd name="connsiteX1159" fmla="*/ 496843 w 1608249"/>
                <a:gd name="connsiteY1159" fmla="*/ 560835 h 1189283"/>
                <a:gd name="connsiteX1160" fmla="*/ 491409 w 1608249"/>
                <a:gd name="connsiteY1160" fmla="*/ 558420 h 1189283"/>
                <a:gd name="connsiteX1161" fmla="*/ 485373 w 1608249"/>
                <a:gd name="connsiteY1161" fmla="*/ 556005 h 1189283"/>
                <a:gd name="connsiteX1162" fmla="*/ 482958 w 1608249"/>
                <a:gd name="connsiteY1162" fmla="*/ 551779 h 1189283"/>
                <a:gd name="connsiteX1163" fmla="*/ 479939 w 1608249"/>
                <a:gd name="connsiteY1163" fmla="*/ 548157 h 1189283"/>
                <a:gd name="connsiteX1164" fmla="*/ 476317 w 1608249"/>
                <a:gd name="connsiteY1164" fmla="*/ 546346 h 1189283"/>
                <a:gd name="connsiteX1165" fmla="*/ 472695 w 1608249"/>
                <a:gd name="connsiteY1165" fmla="*/ 546346 h 1189283"/>
                <a:gd name="connsiteX1166" fmla="*/ 470280 w 1608249"/>
                <a:gd name="connsiteY1166" fmla="*/ 545139 h 1189283"/>
                <a:gd name="connsiteX1167" fmla="*/ 466658 w 1608249"/>
                <a:gd name="connsiteY1167" fmla="*/ 551779 h 1189283"/>
                <a:gd name="connsiteX1168" fmla="*/ 465451 w 1608249"/>
                <a:gd name="connsiteY1168" fmla="*/ 545742 h 1189283"/>
                <a:gd name="connsiteX1169" fmla="*/ 466658 w 1608249"/>
                <a:gd name="connsiteY1169" fmla="*/ 542120 h 1189283"/>
                <a:gd name="connsiteX1170" fmla="*/ 466054 w 1608249"/>
                <a:gd name="connsiteY1170" fmla="*/ 539705 h 1189283"/>
                <a:gd name="connsiteX1171" fmla="*/ 466658 w 1608249"/>
                <a:gd name="connsiteY1171" fmla="*/ 529442 h 1189283"/>
                <a:gd name="connsiteX1172" fmla="*/ 469073 w 1608249"/>
                <a:gd name="connsiteY1172" fmla="*/ 523405 h 1189283"/>
                <a:gd name="connsiteX1173" fmla="*/ 471487 w 1608249"/>
                <a:gd name="connsiteY1173" fmla="*/ 517972 h 1189283"/>
                <a:gd name="connsiteX1174" fmla="*/ 463036 w 1608249"/>
                <a:gd name="connsiteY1174" fmla="*/ 514350 h 1189283"/>
                <a:gd name="connsiteX1175" fmla="*/ 454584 w 1608249"/>
                <a:gd name="connsiteY1175" fmla="*/ 507106 h 1189283"/>
                <a:gd name="connsiteX1176" fmla="*/ 447943 w 1608249"/>
                <a:gd name="connsiteY1176" fmla="*/ 505295 h 1189283"/>
                <a:gd name="connsiteX1177" fmla="*/ 437077 w 1608249"/>
                <a:gd name="connsiteY1177" fmla="*/ 494428 h 1189283"/>
                <a:gd name="connsiteX1178" fmla="*/ 434662 w 1608249"/>
                <a:gd name="connsiteY1178" fmla="*/ 490806 h 1189283"/>
                <a:gd name="connsiteX1179" fmla="*/ 431644 w 1608249"/>
                <a:gd name="connsiteY1179" fmla="*/ 493221 h 1189283"/>
                <a:gd name="connsiteX1180" fmla="*/ 430436 w 1608249"/>
                <a:gd name="connsiteY1180" fmla="*/ 494428 h 1189283"/>
                <a:gd name="connsiteX1181" fmla="*/ 427418 w 1608249"/>
                <a:gd name="connsiteY1181" fmla="*/ 495032 h 1189283"/>
                <a:gd name="connsiteX1182" fmla="*/ 422588 w 1608249"/>
                <a:gd name="connsiteY1182" fmla="*/ 498050 h 1189283"/>
                <a:gd name="connsiteX1183" fmla="*/ 413533 w 1608249"/>
                <a:gd name="connsiteY1183" fmla="*/ 501672 h 1189283"/>
                <a:gd name="connsiteX1184" fmla="*/ 403873 w 1608249"/>
                <a:gd name="connsiteY1184" fmla="*/ 510124 h 1189283"/>
                <a:gd name="connsiteX1185" fmla="*/ 397836 w 1608249"/>
                <a:gd name="connsiteY1185" fmla="*/ 509520 h 1189283"/>
                <a:gd name="connsiteX1186" fmla="*/ 395422 w 1608249"/>
                <a:gd name="connsiteY1186" fmla="*/ 508917 h 1189283"/>
                <a:gd name="connsiteX1187" fmla="*/ 392403 w 1608249"/>
                <a:gd name="connsiteY1187" fmla="*/ 503483 h 1189283"/>
                <a:gd name="connsiteX1188" fmla="*/ 389988 w 1608249"/>
                <a:gd name="connsiteY1188" fmla="*/ 500465 h 1189283"/>
                <a:gd name="connsiteX1189" fmla="*/ 385159 w 1608249"/>
                <a:gd name="connsiteY1189" fmla="*/ 500465 h 1189283"/>
                <a:gd name="connsiteX1190" fmla="*/ 376103 w 1608249"/>
                <a:gd name="connsiteY1190" fmla="*/ 496239 h 1189283"/>
                <a:gd name="connsiteX1191" fmla="*/ 364029 w 1608249"/>
                <a:gd name="connsiteY1191" fmla="*/ 494428 h 1189283"/>
                <a:gd name="connsiteX1192" fmla="*/ 358596 w 1608249"/>
                <a:gd name="connsiteY1192" fmla="*/ 495032 h 1189283"/>
                <a:gd name="connsiteX1193" fmla="*/ 349541 w 1608249"/>
                <a:gd name="connsiteY1193" fmla="*/ 493824 h 1189283"/>
                <a:gd name="connsiteX1194" fmla="*/ 344711 w 1608249"/>
                <a:gd name="connsiteY1194" fmla="*/ 494428 h 1189283"/>
                <a:gd name="connsiteX1195" fmla="*/ 329619 w 1608249"/>
                <a:gd name="connsiteY1195" fmla="*/ 498654 h 1189283"/>
                <a:gd name="connsiteX1196" fmla="*/ 328411 w 1608249"/>
                <a:gd name="connsiteY1196" fmla="*/ 499258 h 118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Lst>
              <a:rect l="l" t="t" r="r" b="b"/>
              <a:pathLst>
                <a:path w="1608249" h="1189283">
                  <a:moveTo>
                    <a:pt x="328411" y="499258"/>
                  </a:moveTo>
                  <a:lnTo>
                    <a:pt x="319356" y="490806"/>
                  </a:lnTo>
                  <a:lnTo>
                    <a:pt x="313319" y="493221"/>
                  </a:lnTo>
                  <a:lnTo>
                    <a:pt x="309093" y="492013"/>
                  </a:lnTo>
                  <a:lnTo>
                    <a:pt x="304867" y="488391"/>
                  </a:lnTo>
                  <a:lnTo>
                    <a:pt x="303056" y="483561"/>
                  </a:lnTo>
                  <a:lnTo>
                    <a:pt x="294604" y="485976"/>
                  </a:lnTo>
                  <a:lnTo>
                    <a:pt x="286756" y="476317"/>
                  </a:lnTo>
                  <a:lnTo>
                    <a:pt x="275890" y="476921"/>
                  </a:lnTo>
                  <a:lnTo>
                    <a:pt x="272267" y="472091"/>
                  </a:lnTo>
                  <a:lnTo>
                    <a:pt x="264419" y="468469"/>
                  </a:lnTo>
                  <a:lnTo>
                    <a:pt x="257779" y="468469"/>
                  </a:lnTo>
                  <a:lnTo>
                    <a:pt x="251742" y="473902"/>
                  </a:lnTo>
                  <a:lnTo>
                    <a:pt x="247516" y="475110"/>
                  </a:lnTo>
                  <a:lnTo>
                    <a:pt x="244497" y="472091"/>
                  </a:lnTo>
                  <a:lnTo>
                    <a:pt x="246912" y="458206"/>
                  </a:lnTo>
                  <a:lnTo>
                    <a:pt x="241479" y="448547"/>
                  </a:lnTo>
                  <a:lnTo>
                    <a:pt x="241479" y="439492"/>
                  </a:lnTo>
                  <a:lnTo>
                    <a:pt x="243290" y="433455"/>
                  </a:lnTo>
                  <a:lnTo>
                    <a:pt x="248723" y="423192"/>
                  </a:lnTo>
                  <a:lnTo>
                    <a:pt x="254760" y="417155"/>
                  </a:lnTo>
                  <a:lnTo>
                    <a:pt x="261401" y="414136"/>
                  </a:lnTo>
                  <a:lnTo>
                    <a:pt x="259590" y="403873"/>
                  </a:lnTo>
                  <a:lnTo>
                    <a:pt x="259590" y="397233"/>
                  </a:lnTo>
                  <a:lnTo>
                    <a:pt x="252949" y="396629"/>
                  </a:lnTo>
                  <a:lnTo>
                    <a:pt x="245705" y="389988"/>
                  </a:lnTo>
                  <a:lnTo>
                    <a:pt x="236046" y="391196"/>
                  </a:lnTo>
                  <a:lnTo>
                    <a:pt x="229405" y="385763"/>
                  </a:lnTo>
                  <a:lnTo>
                    <a:pt x="217331" y="389385"/>
                  </a:lnTo>
                  <a:lnTo>
                    <a:pt x="212501" y="389385"/>
                  </a:lnTo>
                  <a:lnTo>
                    <a:pt x="207672" y="385763"/>
                  </a:lnTo>
                  <a:lnTo>
                    <a:pt x="201031" y="386970"/>
                  </a:lnTo>
                  <a:lnTo>
                    <a:pt x="197409" y="383951"/>
                  </a:lnTo>
                  <a:lnTo>
                    <a:pt x="180505" y="386970"/>
                  </a:lnTo>
                  <a:lnTo>
                    <a:pt x="173261" y="377311"/>
                  </a:lnTo>
                  <a:lnTo>
                    <a:pt x="159980" y="374292"/>
                  </a:lnTo>
                  <a:lnTo>
                    <a:pt x="147302" y="365840"/>
                  </a:lnTo>
                  <a:lnTo>
                    <a:pt x="142472" y="360407"/>
                  </a:lnTo>
                  <a:lnTo>
                    <a:pt x="135832" y="356181"/>
                  </a:lnTo>
                  <a:lnTo>
                    <a:pt x="129191" y="350144"/>
                  </a:lnTo>
                  <a:lnTo>
                    <a:pt x="124965" y="347730"/>
                  </a:lnTo>
                  <a:lnTo>
                    <a:pt x="125569" y="335656"/>
                  </a:lnTo>
                  <a:lnTo>
                    <a:pt x="124965" y="329619"/>
                  </a:lnTo>
                  <a:lnTo>
                    <a:pt x="128588" y="318148"/>
                  </a:lnTo>
                  <a:lnTo>
                    <a:pt x="123154" y="313923"/>
                  </a:lnTo>
                  <a:lnTo>
                    <a:pt x="115910" y="306074"/>
                  </a:lnTo>
                  <a:lnTo>
                    <a:pt x="112288" y="306074"/>
                  </a:lnTo>
                  <a:lnTo>
                    <a:pt x="108665" y="311508"/>
                  </a:lnTo>
                  <a:lnTo>
                    <a:pt x="102025" y="313923"/>
                  </a:lnTo>
                  <a:lnTo>
                    <a:pt x="97799" y="311508"/>
                  </a:lnTo>
                  <a:lnTo>
                    <a:pt x="92969" y="312715"/>
                  </a:lnTo>
                  <a:lnTo>
                    <a:pt x="88743" y="315734"/>
                  </a:lnTo>
                  <a:lnTo>
                    <a:pt x="79084" y="315734"/>
                  </a:lnTo>
                  <a:lnTo>
                    <a:pt x="77273" y="313923"/>
                  </a:lnTo>
                  <a:lnTo>
                    <a:pt x="76670" y="307282"/>
                  </a:lnTo>
                  <a:lnTo>
                    <a:pt x="66407" y="307886"/>
                  </a:lnTo>
                  <a:lnTo>
                    <a:pt x="62784" y="305471"/>
                  </a:lnTo>
                  <a:lnTo>
                    <a:pt x="60370" y="308489"/>
                  </a:lnTo>
                  <a:lnTo>
                    <a:pt x="55540" y="310300"/>
                  </a:lnTo>
                  <a:lnTo>
                    <a:pt x="55540" y="313319"/>
                  </a:lnTo>
                  <a:lnTo>
                    <a:pt x="48899" y="316337"/>
                  </a:lnTo>
                  <a:lnTo>
                    <a:pt x="44070" y="312715"/>
                  </a:lnTo>
                  <a:lnTo>
                    <a:pt x="39844" y="313923"/>
                  </a:lnTo>
                  <a:lnTo>
                    <a:pt x="33807" y="319356"/>
                  </a:lnTo>
                  <a:lnTo>
                    <a:pt x="27770" y="315734"/>
                  </a:lnTo>
                  <a:lnTo>
                    <a:pt x="24148" y="310904"/>
                  </a:lnTo>
                  <a:lnTo>
                    <a:pt x="14489" y="309093"/>
                  </a:lnTo>
                  <a:lnTo>
                    <a:pt x="7848" y="300038"/>
                  </a:lnTo>
                  <a:lnTo>
                    <a:pt x="4830" y="300038"/>
                  </a:lnTo>
                  <a:lnTo>
                    <a:pt x="0" y="296415"/>
                  </a:lnTo>
                  <a:lnTo>
                    <a:pt x="0" y="288567"/>
                  </a:lnTo>
                  <a:lnTo>
                    <a:pt x="4226" y="284945"/>
                  </a:lnTo>
                  <a:lnTo>
                    <a:pt x="5433" y="277701"/>
                  </a:lnTo>
                  <a:lnTo>
                    <a:pt x="9055" y="277701"/>
                  </a:lnTo>
                  <a:lnTo>
                    <a:pt x="10867" y="271664"/>
                  </a:lnTo>
                  <a:lnTo>
                    <a:pt x="13885" y="269853"/>
                  </a:lnTo>
                  <a:lnTo>
                    <a:pt x="11470" y="263816"/>
                  </a:lnTo>
                  <a:lnTo>
                    <a:pt x="4226" y="262005"/>
                  </a:lnTo>
                  <a:lnTo>
                    <a:pt x="0" y="257779"/>
                  </a:lnTo>
                  <a:lnTo>
                    <a:pt x="604" y="249327"/>
                  </a:lnTo>
                  <a:lnTo>
                    <a:pt x="3622" y="242686"/>
                  </a:lnTo>
                  <a:lnTo>
                    <a:pt x="9055" y="238460"/>
                  </a:lnTo>
                  <a:lnTo>
                    <a:pt x="4226" y="230612"/>
                  </a:lnTo>
                  <a:lnTo>
                    <a:pt x="6037" y="222764"/>
                  </a:lnTo>
                  <a:lnTo>
                    <a:pt x="11470" y="217935"/>
                  </a:lnTo>
                  <a:lnTo>
                    <a:pt x="13281" y="209483"/>
                  </a:lnTo>
                  <a:lnTo>
                    <a:pt x="21733" y="205861"/>
                  </a:lnTo>
                  <a:lnTo>
                    <a:pt x="27770" y="209483"/>
                  </a:lnTo>
                  <a:lnTo>
                    <a:pt x="31392" y="209483"/>
                  </a:lnTo>
                  <a:lnTo>
                    <a:pt x="33807" y="205861"/>
                  </a:lnTo>
                  <a:lnTo>
                    <a:pt x="38637" y="205257"/>
                  </a:lnTo>
                  <a:lnTo>
                    <a:pt x="45881" y="198616"/>
                  </a:lnTo>
                  <a:lnTo>
                    <a:pt x="51314" y="197409"/>
                  </a:lnTo>
                  <a:lnTo>
                    <a:pt x="60370" y="186542"/>
                  </a:lnTo>
                  <a:lnTo>
                    <a:pt x="65199" y="181713"/>
                  </a:lnTo>
                  <a:lnTo>
                    <a:pt x="69425" y="181713"/>
                  </a:lnTo>
                  <a:lnTo>
                    <a:pt x="73651" y="176883"/>
                  </a:lnTo>
                  <a:lnTo>
                    <a:pt x="74255" y="168432"/>
                  </a:lnTo>
                  <a:lnTo>
                    <a:pt x="71840" y="164809"/>
                  </a:lnTo>
                  <a:lnTo>
                    <a:pt x="82103" y="158169"/>
                  </a:lnTo>
                  <a:lnTo>
                    <a:pt x="87536" y="157565"/>
                  </a:lnTo>
                  <a:lnTo>
                    <a:pt x="95988" y="159376"/>
                  </a:lnTo>
                  <a:lnTo>
                    <a:pt x="95384" y="149717"/>
                  </a:lnTo>
                  <a:lnTo>
                    <a:pt x="97195" y="145491"/>
                  </a:lnTo>
                  <a:lnTo>
                    <a:pt x="101421" y="141869"/>
                  </a:lnTo>
                  <a:lnTo>
                    <a:pt x="108665" y="139454"/>
                  </a:lnTo>
                  <a:lnTo>
                    <a:pt x="112288" y="132813"/>
                  </a:lnTo>
                  <a:lnTo>
                    <a:pt x="120136" y="121343"/>
                  </a:lnTo>
                  <a:lnTo>
                    <a:pt x="115910" y="114099"/>
                  </a:lnTo>
                  <a:lnTo>
                    <a:pt x="116514" y="106251"/>
                  </a:lnTo>
                  <a:lnTo>
                    <a:pt x="114702" y="102629"/>
                  </a:lnTo>
                  <a:lnTo>
                    <a:pt x="124362" y="100817"/>
                  </a:lnTo>
                  <a:lnTo>
                    <a:pt x="129795" y="95988"/>
                  </a:lnTo>
                  <a:lnTo>
                    <a:pt x="138247" y="92969"/>
                  </a:lnTo>
                  <a:lnTo>
                    <a:pt x="140058" y="97195"/>
                  </a:lnTo>
                  <a:lnTo>
                    <a:pt x="145491" y="97799"/>
                  </a:lnTo>
                  <a:lnTo>
                    <a:pt x="149113" y="95384"/>
                  </a:lnTo>
                  <a:lnTo>
                    <a:pt x="159980" y="95384"/>
                  </a:lnTo>
                  <a:lnTo>
                    <a:pt x="167828" y="92969"/>
                  </a:lnTo>
                  <a:lnTo>
                    <a:pt x="171450" y="93573"/>
                  </a:lnTo>
                  <a:lnTo>
                    <a:pt x="173261" y="89347"/>
                  </a:lnTo>
                  <a:lnTo>
                    <a:pt x="181109" y="89347"/>
                  </a:lnTo>
                  <a:lnTo>
                    <a:pt x="187146" y="85725"/>
                  </a:lnTo>
                  <a:lnTo>
                    <a:pt x="194390" y="89951"/>
                  </a:lnTo>
                  <a:lnTo>
                    <a:pt x="199220" y="90555"/>
                  </a:lnTo>
                  <a:lnTo>
                    <a:pt x="203446" y="93573"/>
                  </a:lnTo>
                  <a:lnTo>
                    <a:pt x="207068" y="92366"/>
                  </a:lnTo>
                  <a:lnTo>
                    <a:pt x="217935" y="93573"/>
                  </a:lnTo>
                  <a:lnTo>
                    <a:pt x="222161" y="97799"/>
                  </a:lnTo>
                  <a:lnTo>
                    <a:pt x="229405" y="100214"/>
                  </a:lnTo>
                  <a:lnTo>
                    <a:pt x="231820" y="98403"/>
                  </a:lnTo>
                  <a:lnTo>
                    <a:pt x="243290" y="100817"/>
                  </a:lnTo>
                  <a:lnTo>
                    <a:pt x="246912" y="94780"/>
                  </a:lnTo>
                  <a:lnTo>
                    <a:pt x="258986" y="97195"/>
                  </a:lnTo>
                  <a:lnTo>
                    <a:pt x="264419" y="92969"/>
                  </a:lnTo>
                  <a:lnTo>
                    <a:pt x="275890" y="97799"/>
                  </a:lnTo>
                  <a:lnTo>
                    <a:pt x="283134" y="95988"/>
                  </a:lnTo>
                  <a:lnTo>
                    <a:pt x="284341" y="89347"/>
                  </a:lnTo>
                  <a:lnTo>
                    <a:pt x="281927" y="83914"/>
                  </a:lnTo>
                  <a:lnTo>
                    <a:pt x="276493" y="76066"/>
                  </a:lnTo>
                  <a:lnTo>
                    <a:pt x="269249" y="74858"/>
                  </a:lnTo>
                  <a:lnTo>
                    <a:pt x="264419" y="68821"/>
                  </a:lnTo>
                  <a:lnTo>
                    <a:pt x="257779" y="68218"/>
                  </a:lnTo>
                  <a:lnTo>
                    <a:pt x="254760" y="65199"/>
                  </a:lnTo>
                  <a:lnTo>
                    <a:pt x="246912" y="63388"/>
                  </a:lnTo>
                  <a:lnTo>
                    <a:pt x="246308" y="59162"/>
                  </a:lnTo>
                  <a:lnTo>
                    <a:pt x="242083" y="53125"/>
                  </a:lnTo>
                  <a:lnTo>
                    <a:pt x="237857" y="50107"/>
                  </a:lnTo>
                  <a:lnTo>
                    <a:pt x="240272" y="42259"/>
                  </a:lnTo>
                  <a:lnTo>
                    <a:pt x="245101" y="42863"/>
                  </a:lnTo>
                  <a:lnTo>
                    <a:pt x="251742" y="47088"/>
                  </a:lnTo>
                  <a:lnTo>
                    <a:pt x="254156" y="44674"/>
                  </a:lnTo>
                  <a:lnTo>
                    <a:pt x="260193" y="47692"/>
                  </a:lnTo>
                  <a:lnTo>
                    <a:pt x="264419" y="47088"/>
                  </a:lnTo>
                  <a:lnTo>
                    <a:pt x="268645" y="50107"/>
                  </a:lnTo>
                  <a:lnTo>
                    <a:pt x="271060" y="45881"/>
                  </a:lnTo>
                  <a:lnTo>
                    <a:pt x="281323" y="49503"/>
                  </a:lnTo>
                  <a:lnTo>
                    <a:pt x="283738" y="52522"/>
                  </a:lnTo>
                  <a:lnTo>
                    <a:pt x="289171" y="51918"/>
                  </a:lnTo>
                  <a:lnTo>
                    <a:pt x="292189" y="53729"/>
                  </a:lnTo>
                  <a:lnTo>
                    <a:pt x="297019" y="61577"/>
                  </a:lnTo>
                  <a:lnTo>
                    <a:pt x="303056" y="65803"/>
                  </a:lnTo>
                  <a:lnTo>
                    <a:pt x="308489" y="65199"/>
                  </a:lnTo>
                  <a:lnTo>
                    <a:pt x="314526" y="70633"/>
                  </a:lnTo>
                  <a:lnTo>
                    <a:pt x="321167" y="62785"/>
                  </a:lnTo>
                  <a:lnTo>
                    <a:pt x="327204" y="63388"/>
                  </a:lnTo>
                  <a:lnTo>
                    <a:pt x="332637" y="61577"/>
                  </a:lnTo>
                  <a:lnTo>
                    <a:pt x="336259" y="45881"/>
                  </a:lnTo>
                  <a:lnTo>
                    <a:pt x="338674" y="44674"/>
                  </a:lnTo>
                  <a:lnTo>
                    <a:pt x="350748" y="47088"/>
                  </a:lnTo>
                  <a:lnTo>
                    <a:pt x="357389" y="49503"/>
                  </a:lnTo>
                  <a:lnTo>
                    <a:pt x="361011" y="45277"/>
                  </a:lnTo>
                  <a:lnTo>
                    <a:pt x="368859" y="41655"/>
                  </a:lnTo>
                  <a:lnTo>
                    <a:pt x="379122" y="30789"/>
                  </a:lnTo>
                  <a:lnTo>
                    <a:pt x="386970" y="28374"/>
                  </a:lnTo>
                  <a:lnTo>
                    <a:pt x="391799" y="22940"/>
                  </a:lnTo>
                  <a:lnTo>
                    <a:pt x="401459" y="21733"/>
                  </a:lnTo>
                  <a:lnTo>
                    <a:pt x="405081" y="23544"/>
                  </a:lnTo>
                  <a:lnTo>
                    <a:pt x="412929" y="23544"/>
                  </a:lnTo>
                  <a:lnTo>
                    <a:pt x="418362" y="32600"/>
                  </a:lnTo>
                  <a:lnTo>
                    <a:pt x="421984" y="32600"/>
                  </a:lnTo>
                  <a:lnTo>
                    <a:pt x="425607" y="8452"/>
                  </a:lnTo>
                  <a:lnTo>
                    <a:pt x="435266" y="5433"/>
                  </a:lnTo>
                  <a:lnTo>
                    <a:pt x="438888" y="5433"/>
                  </a:lnTo>
                  <a:lnTo>
                    <a:pt x="446132" y="0"/>
                  </a:lnTo>
                  <a:lnTo>
                    <a:pt x="451566" y="3622"/>
                  </a:lnTo>
                  <a:lnTo>
                    <a:pt x="453377" y="13281"/>
                  </a:lnTo>
                  <a:lnTo>
                    <a:pt x="458206" y="17507"/>
                  </a:lnTo>
                  <a:lnTo>
                    <a:pt x="462432" y="12678"/>
                  </a:lnTo>
                  <a:lnTo>
                    <a:pt x="467865" y="13885"/>
                  </a:lnTo>
                  <a:lnTo>
                    <a:pt x="476317" y="13885"/>
                  </a:lnTo>
                  <a:lnTo>
                    <a:pt x="476921" y="21129"/>
                  </a:lnTo>
                  <a:lnTo>
                    <a:pt x="490806" y="41655"/>
                  </a:lnTo>
                  <a:lnTo>
                    <a:pt x="506502" y="31392"/>
                  </a:lnTo>
                  <a:lnTo>
                    <a:pt x="511332" y="29581"/>
                  </a:lnTo>
                  <a:lnTo>
                    <a:pt x="513143" y="26563"/>
                  </a:lnTo>
                  <a:lnTo>
                    <a:pt x="521594" y="29581"/>
                  </a:lnTo>
                  <a:lnTo>
                    <a:pt x="527631" y="35014"/>
                  </a:lnTo>
                  <a:lnTo>
                    <a:pt x="533065" y="33807"/>
                  </a:lnTo>
                  <a:lnTo>
                    <a:pt x="540913" y="28977"/>
                  </a:lnTo>
                  <a:lnTo>
                    <a:pt x="550572" y="15696"/>
                  </a:lnTo>
                  <a:lnTo>
                    <a:pt x="552383" y="10867"/>
                  </a:lnTo>
                  <a:lnTo>
                    <a:pt x="557213" y="10263"/>
                  </a:lnTo>
                  <a:lnTo>
                    <a:pt x="562646" y="7244"/>
                  </a:lnTo>
                  <a:lnTo>
                    <a:pt x="569287" y="7848"/>
                  </a:lnTo>
                  <a:lnTo>
                    <a:pt x="572909" y="6037"/>
                  </a:lnTo>
                  <a:lnTo>
                    <a:pt x="580757" y="7244"/>
                  </a:lnTo>
                  <a:lnTo>
                    <a:pt x="580757" y="20526"/>
                  </a:lnTo>
                  <a:lnTo>
                    <a:pt x="581964" y="25355"/>
                  </a:lnTo>
                  <a:lnTo>
                    <a:pt x="586794" y="30789"/>
                  </a:lnTo>
                  <a:lnTo>
                    <a:pt x="592227" y="28374"/>
                  </a:lnTo>
                  <a:lnTo>
                    <a:pt x="597660" y="31392"/>
                  </a:lnTo>
                  <a:lnTo>
                    <a:pt x="597660" y="36826"/>
                  </a:lnTo>
                  <a:lnTo>
                    <a:pt x="594642" y="39844"/>
                  </a:lnTo>
                  <a:lnTo>
                    <a:pt x="595245" y="49503"/>
                  </a:lnTo>
                  <a:lnTo>
                    <a:pt x="601282" y="49503"/>
                  </a:lnTo>
                  <a:lnTo>
                    <a:pt x="603093" y="53729"/>
                  </a:lnTo>
                  <a:lnTo>
                    <a:pt x="604301" y="63992"/>
                  </a:lnTo>
                  <a:lnTo>
                    <a:pt x="608527" y="70633"/>
                  </a:lnTo>
                  <a:lnTo>
                    <a:pt x="616375" y="74255"/>
                  </a:lnTo>
                  <a:lnTo>
                    <a:pt x="620601" y="74858"/>
                  </a:lnTo>
                  <a:lnTo>
                    <a:pt x="637504" y="84518"/>
                  </a:lnTo>
                  <a:lnTo>
                    <a:pt x="648371" y="98403"/>
                  </a:lnTo>
                  <a:lnTo>
                    <a:pt x="663463" y="126776"/>
                  </a:lnTo>
                  <a:lnTo>
                    <a:pt x="668897" y="131002"/>
                  </a:lnTo>
                  <a:lnTo>
                    <a:pt x="679159" y="136436"/>
                  </a:lnTo>
                  <a:lnTo>
                    <a:pt x="682178" y="136436"/>
                  </a:lnTo>
                  <a:lnTo>
                    <a:pt x="699685" y="148510"/>
                  </a:lnTo>
                  <a:lnTo>
                    <a:pt x="711155" y="152132"/>
                  </a:lnTo>
                  <a:lnTo>
                    <a:pt x="720815" y="152132"/>
                  </a:lnTo>
                  <a:lnTo>
                    <a:pt x="731681" y="155150"/>
                  </a:lnTo>
                  <a:lnTo>
                    <a:pt x="750999" y="176883"/>
                  </a:lnTo>
                  <a:lnTo>
                    <a:pt x="760055" y="181109"/>
                  </a:lnTo>
                  <a:lnTo>
                    <a:pt x="767903" y="187750"/>
                  </a:lnTo>
                  <a:lnTo>
                    <a:pt x="774544" y="187750"/>
                  </a:lnTo>
                  <a:lnTo>
                    <a:pt x="782392" y="184128"/>
                  </a:lnTo>
                  <a:lnTo>
                    <a:pt x="786618" y="184128"/>
                  </a:lnTo>
                  <a:lnTo>
                    <a:pt x="794465" y="190165"/>
                  </a:lnTo>
                  <a:lnTo>
                    <a:pt x="798088" y="194994"/>
                  </a:lnTo>
                  <a:lnTo>
                    <a:pt x="804125" y="197409"/>
                  </a:lnTo>
                  <a:lnTo>
                    <a:pt x="805332" y="202842"/>
                  </a:lnTo>
                  <a:lnTo>
                    <a:pt x="808351" y="208276"/>
                  </a:lnTo>
                  <a:lnTo>
                    <a:pt x="807747" y="213709"/>
                  </a:lnTo>
                  <a:lnTo>
                    <a:pt x="814991" y="222764"/>
                  </a:lnTo>
                  <a:lnTo>
                    <a:pt x="828876" y="228198"/>
                  </a:lnTo>
                  <a:lnTo>
                    <a:pt x="831895" y="233027"/>
                  </a:lnTo>
                  <a:lnTo>
                    <a:pt x="838535" y="234235"/>
                  </a:lnTo>
                  <a:lnTo>
                    <a:pt x="848195" y="230009"/>
                  </a:lnTo>
                  <a:lnTo>
                    <a:pt x="853024" y="236649"/>
                  </a:lnTo>
                  <a:lnTo>
                    <a:pt x="861476" y="244497"/>
                  </a:lnTo>
                  <a:lnTo>
                    <a:pt x="863287" y="254760"/>
                  </a:lnTo>
                  <a:lnTo>
                    <a:pt x="876568" y="262005"/>
                  </a:lnTo>
                  <a:lnTo>
                    <a:pt x="880191" y="266230"/>
                  </a:lnTo>
                  <a:lnTo>
                    <a:pt x="882605" y="271664"/>
                  </a:lnTo>
                  <a:lnTo>
                    <a:pt x="877172" y="272267"/>
                  </a:lnTo>
                  <a:lnTo>
                    <a:pt x="873550" y="275286"/>
                  </a:lnTo>
                  <a:lnTo>
                    <a:pt x="868720" y="283738"/>
                  </a:lnTo>
                  <a:lnTo>
                    <a:pt x="864494" y="288567"/>
                  </a:lnTo>
                  <a:lnTo>
                    <a:pt x="871739" y="297623"/>
                  </a:lnTo>
                  <a:lnTo>
                    <a:pt x="876568" y="302452"/>
                  </a:lnTo>
                  <a:lnTo>
                    <a:pt x="880191" y="313319"/>
                  </a:lnTo>
                  <a:lnTo>
                    <a:pt x="886831" y="318752"/>
                  </a:lnTo>
                  <a:lnTo>
                    <a:pt x="892265" y="319356"/>
                  </a:lnTo>
                  <a:lnTo>
                    <a:pt x="900113" y="327808"/>
                  </a:lnTo>
                  <a:lnTo>
                    <a:pt x="908564" y="332033"/>
                  </a:lnTo>
                  <a:lnTo>
                    <a:pt x="915205" y="332033"/>
                  </a:lnTo>
                  <a:lnTo>
                    <a:pt x="922449" y="333845"/>
                  </a:lnTo>
                  <a:lnTo>
                    <a:pt x="932712" y="332637"/>
                  </a:lnTo>
                  <a:lnTo>
                    <a:pt x="937542" y="328411"/>
                  </a:lnTo>
                  <a:lnTo>
                    <a:pt x="945994" y="327808"/>
                  </a:lnTo>
                  <a:lnTo>
                    <a:pt x="951427" y="335656"/>
                  </a:lnTo>
                  <a:lnTo>
                    <a:pt x="956256" y="336259"/>
                  </a:lnTo>
                  <a:lnTo>
                    <a:pt x="956860" y="344711"/>
                  </a:lnTo>
                  <a:lnTo>
                    <a:pt x="967727" y="345315"/>
                  </a:lnTo>
                  <a:lnTo>
                    <a:pt x="968330" y="349541"/>
                  </a:lnTo>
                  <a:lnTo>
                    <a:pt x="980404" y="350144"/>
                  </a:lnTo>
                  <a:lnTo>
                    <a:pt x="986441" y="353163"/>
                  </a:lnTo>
                  <a:lnTo>
                    <a:pt x="988856" y="347730"/>
                  </a:lnTo>
                  <a:lnTo>
                    <a:pt x="995497" y="348937"/>
                  </a:lnTo>
                  <a:lnTo>
                    <a:pt x="1000326" y="354974"/>
                  </a:lnTo>
                  <a:lnTo>
                    <a:pt x="1003948" y="362822"/>
                  </a:lnTo>
                  <a:lnTo>
                    <a:pt x="1008778" y="362822"/>
                  </a:lnTo>
                  <a:lnTo>
                    <a:pt x="1011796" y="367652"/>
                  </a:lnTo>
                  <a:lnTo>
                    <a:pt x="1011796" y="372481"/>
                  </a:lnTo>
                  <a:lnTo>
                    <a:pt x="1009382" y="375500"/>
                  </a:lnTo>
                  <a:lnTo>
                    <a:pt x="1015419" y="380329"/>
                  </a:lnTo>
                  <a:lnTo>
                    <a:pt x="1017230" y="383348"/>
                  </a:lnTo>
                  <a:lnTo>
                    <a:pt x="1016022" y="389385"/>
                  </a:lnTo>
                  <a:lnTo>
                    <a:pt x="1017230" y="392403"/>
                  </a:lnTo>
                  <a:lnTo>
                    <a:pt x="1022059" y="395422"/>
                  </a:lnTo>
                  <a:lnTo>
                    <a:pt x="1011193" y="399648"/>
                  </a:lnTo>
                  <a:lnTo>
                    <a:pt x="1006363" y="397233"/>
                  </a:lnTo>
                  <a:lnTo>
                    <a:pt x="1002137" y="391799"/>
                  </a:lnTo>
                  <a:lnTo>
                    <a:pt x="995497" y="391196"/>
                  </a:lnTo>
                  <a:lnTo>
                    <a:pt x="987649" y="395422"/>
                  </a:lnTo>
                  <a:lnTo>
                    <a:pt x="992478" y="400855"/>
                  </a:lnTo>
                  <a:lnTo>
                    <a:pt x="993082" y="405685"/>
                  </a:lnTo>
                  <a:lnTo>
                    <a:pt x="997308" y="405685"/>
                  </a:lnTo>
                  <a:lnTo>
                    <a:pt x="999119" y="409307"/>
                  </a:lnTo>
                  <a:lnTo>
                    <a:pt x="1006967" y="409910"/>
                  </a:lnTo>
                  <a:lnTo>
                    <a:pt x="1014211" y="413533"/>
                  </a:lnTo>
                  <a:lnTo>
                    <a:pt x="1019645" y="409307"/>
                  </a:lnTo>
                  <a:lnTo>
                    <a:pt x="1028096" y="406288"/>
                  </a:lnTo>
                  <a:lnTo>
                    <a:pt x="1032926" y="408703"/>
                  </a:lnTo>
                  <a:lnTo>
                    <a:pt x="1038963" y="406892"/>
                  </a:lnTo>
                  <a:lnTo>
                    <a:pt x="1048018" y="411721"/>
                  </a:lnTo>
                  <a:lnTo>
                    <a:pt x="1055263" y="406288"/>
                  </a:lnTo>
                  <a:lnTo>
                    <a:pt x="1058885" y="411118"/>
                  </a:lnTo>
                  <a:lnTo>
                    <a:pt x="1062507" y="409307"/>
                  </a:lnTo>
                  <a:lnTo>
                    <a:pt x="1070355" y="409910"/>
                  </a:lnTo>
                  <a:lnTo>
                    <a:pt x="1071563" y="397836"/>
                  </a:lnTo>
                  <a:lnTo>
                    <a:pt x="1080618" y="405081"/>
                  </a:lnTo>
                  <a:lnTo>
                    <a:pt x="1084240" y="405081"/>
                  </a:lnTo>
                  <a:lnTo>
                    <a:pt x="1089070" y="400251"/>
                  </a:lnTo>
                  <a:lnTo>
                    <a:pt x="1092088" y="400855"/>
                  </a:lnTo>
                  <a:lnTo>
                    <a:pt x="1099936" y="408703"/>
                  </a:lnTo>
                  <a:lnTo>
                    <a:pt x="1102955" y="406892"/>
                  </a:lnTo>
                  <a:lnTo>
                    <a:pt x="1108388" y="411721"/>
                  </a:lnTo>
                  <a:lnTo>
                    <a:pt x="1110803" y="406288"/>
                  </a:lnTo>
                  <a:lnTo>
                    <a:pt x="1121669" y="409910"/>
                  </a:lnTo>
                  <a:lnTo>
                    <a:pt x="1120462" y="403873"/>
                  </a:lnTo>
                  <a:lnTo>
                    <a:pt x="1113821" y="399648"/>
                  </a:lnTo>
                  <a:lnTo>
                    <a:pt x="1121066" y="385763"/>
                  </a:lnTo>
                  <a:lnTo>
                    <a:pt x="1121669" y="377914"/>
                  </a:lnTo>
                  <a:lnTo>
                    <a:pt x="1125895" y="383348"/>
                  </a:lnTo>
                  <a:lnTo>
                    <a:pt x="1137366" y="381537"/>
                  </a:lnTo>
                  <a:lnTo>
                    <a:pt x="1144006" y="391196"/>
                  </a:lnTo>
                  <a:lnTo>
                    <a:pt x="1147025" y="389385"/>
                  </a:lnTo>
                  <a:lnTo>
                    <a:pt x="1151854" y="391196"/>
                  </a:lnTo>
                  <a:lnTo>
                    <a:pt x="1154873" y="394214"/>
                  </a:lnTo>
                  <a:lnTo>
                    <a:pt x="1160306" y="389988"/>
                  </a:lnTo>
                  <a:lnTo>
                    <a:pt x="1159099" y="385763"/>
                  </a:lnTo>
                  <a:lnTo>
                    <a:pt x="1162117" y="374896"/>
                  </a:lnTo>
                  <a:lnTo>
                    <a:pt x="1166343" y="372481"/>
                  </a:lnTo>
                  <a:lnTo>
                    <a:pt x="1168758" y="366444"/>
                  </a:lnTo>
                  <a:lnTo>
                    <a:pt x="1168758" y="361011"/>
                  </a:lnTo>
                  <a:lnTo>
                    <a:pt x="1177813" y="366444"/>
                  </a:lnTo>
                  <a:lnTo>
                    <a:pt x="1180832" y="365840"/>
                  </a:lnTo>
                  <a:lnTo>
                    <a:pt x="1183850" y="361011"/>
                  </a:lnTo>
                  <a:lnTo>
                    <a:pt x="1183246" y="348937"/>
                  </a:lnTo>
                  <a:lnTo>
                    <a:pt x="1185661" y="346522"/>
                  </a:lnTo>
                  <a:lnTo>
                    <a:pt x="1190491" y="347730"/>
                  </a:lnTo>
                  <a:lnTo>
                    <a:pt x="1197735" y="347730"/>
                  </a:lnTo>
                  <a:lnTo>
                    <a:pt x="1206187" y="344711"/>
                  </a:lnTo>
                  <a:lnTo>
                    <a:pt x="1209809" y="341693"/>
                  </a:lnTo>
                  <a:lnTo>
                    <a:pt x="1214035" y="332637"/>
                  </a:lnTo>
                  <a:lnTo>
                    <a:pt x="1218865" y="332033"/>
                  </a:lnTo>
                  <a:lnTo>
                    <a:pt x="1222487" y="333845"/>
                  </a:lnTo>
                  <a:lnTo>
                    <a:pt x="1233957" y="335052"/>
                  </a:lnTo>
                  <a:lnTo>
                    <a:pt x="1238183" y="333845"/>
                  </a:lnTo>
                  <a:lnTo>
                    <a:pt x="1247238" y="326600"/>
                  </a:lnTo>
                  <a:lnTo>
                    <a:pt x="1256898" y="322374"/>
                  </a:lnTo>
                  <a:lnTo>
                    <a:pt x="1264142" y="313319"/>
                  </a:lnTo>
                  <a:lnTo>
                    <a:pt x="1270783" y="313319"/>
                  </a:lnTo>
                  <a:lnTo>
                    <a:pt x="1276216" y="310300"/>
                  </a:lnTo>
                  <a:lnTo>
                    <a:pt x="1288290" y="310300"/>
                  </a:lnTo>
                  <a:lnTo>
                    <a:pt x="1290101" y="312715"/>
                  </a:lnTo>
                  <a:lnTo>
                    <a:pt x="1299760" y="313319"/>
                  </a:lnTo>
                  <a:lnTo>
                    <a:pt x="1322701" y="307282"/>
                  </a:lnTo>
                  <a:lnTo>
                    <a:pt x="1325115" y="304263"/>
                  </a:lnTo>
                  <a:lnTo>
                    <a:pt x="1338397" y="315734"/>
                  </a:lnTo>
                  <a:lnTo>
                    <a:pt x="1346848" y="315734"/>
                  </a:lnTo>
                  <a:lnTo>
                    <a:pt x="1358319" y="318752"/>
                  </a:lnTo>
                  <a:lnTo>
                    <a:pt x="1363752" y="316941"/>
                  </a:lnTo>
                  <a:lnTo>
                    <a:pt x="1374015" y="305471"/>
                  </a:lnTo>
                  <a:lnTo>
                    <a:pt x="1372808" y="290378"/>
                  </a:lnTo>
                  <a:lnTo>
                    <a:pt x="1377637" y="282530"/>
                  </a:lnTo>
                  <a:lnTo>
                    <a:pt x="1381863" y="280116"/>
                  </a:lnTo>
                  <a:lnTo>
                    <a:pt x="1393937" y="279512"/>
                  </a:lnTo>
                  <a:lnTo>
                    <a:pt x="1409029" y="279512"/>
                  </a:lnTo>
                  <a:lnTo>
                    <a:pt x="1413859" y="282530"/>
                  </a:lnTo>
                  <a:lnTo>
                    <a:pt x="1417481" y="298830"/>
                  </a:lnTo>
                  <a:lnTo>
                    <a:pt x="1421103" y="303056"/>
                  </a:lnTo>
                  <a:lnTo>
                    <a:pt x="1427744" y="304867"/>
                  </a:lnTo>
                  <a:lnTo>
                    <a:pt x="1438611" y="305471"/>
                  </a:lnTo>
                  <a:lnTo>
                    <a:pt x="1450081" y="312715"/>
                  </a:lnTo>
                  <a:lnTo>
                    <a:pt x="1455514" y="313319"/>
                  </a:lnTo>
                  <a:lnTo>
                    <a:pt x="1466984" y="318148"/>
                  </a:lnTo>
                  <a:lnTo>
                    <a:pt x="1469399" y="318148"/>
                  </a:lnTo>
                  <a:lnTo>
                    <a:pt x="1479058" y="322374"/>
                  </a:lnTo>
                  <a:lnTo>
                    <a:pt x="1483284" y="326600"/>
                  </a:lnTo>
                  <a:lnTo>
                    <a:pt x="1489321" y="327808"/>
                  </a:lnTo>
                  <a:lnTo>
                    <a:pt x="1498376" y="327808"/>
                  </a:lnTo>
                  <a:lnTo>
                    <a:pt x="1507432" y="330826"/>
                  </a:lnTo>
                  <a:lnTo>
                    <a:pt x="1514676" y="332033"/>
                  </a:lnTo>
                  <a:lnTo>
                    <a:pt x="1520713" y="324185"/>
                  </a:lnTo>
                  <a:lnTo>
                    <a:pt x="1526750" y="319960"/>
                  </a:lnTo>
                  <a:lnTo>
                    <a:pt x="1534598" y="316941"/>
                  </a:lnTo>
                  <a:lnTo>
                    <a:pt x="1542446" y="319356"/>
                  </a:lnTo>
                  <a:lnTo>
                    <a:pt x="1549691" y="330826"/>
                  </a:lnTo>
                  <a:lnTo>
                    <a:pt x="1553313" y="341693"/>
                  </a:lnTo>
                  <a:lnTo>
                    <a:pt x="1558746" y="346522"/>
                  </a:lnTo>
                  <a:lnTo>
                    <a:pt x="1559954" y="352559"/>
                  </a:lnTo>
                  <a:lnTo>
                    <a:pt x="1563576" y="358596"/>
                  </a:lnTo>
                  <a:lnTo>
                    <a:pt x="1586516" y="366444"/>
                  </a:lnTo>
                  <a:lnTo>
                    <a:pt x="1596176" y="372481"/>
                  </a:lnTo>
                  <a:lnTo>
                    <a:pt x="1600401" y="376103"/>
                  </a:lnTo>
                  <a:lnTo>
                    <a:pt x="1604627" y="389988"/>
                  </a:lnTo>
                  <a:lnTo>
                    <a:pt x="1606438" y="403873"/>
                  </a:lnTo>
                  <a:lnTo>
                    <a:pt x="1608249" y="411721"/>
                  </a:lnTo>
                  <a:lnTo>
                    <a:pt x="1601609" y="413533"/>
                  </a:lnTo>
                  <a:lnTo>
                    <a:pt x="1598590" y="418362"/>
                  </a:lnTo>
                  <a:lnTo>
                    <a:pt x="1599194" y="430436"/>
                  </a:lnTo>
                  <a:lnTo>
                    <a:pt x="1595572" y="445529"/>
                  </a:lnTo>
                  <a:lnTo>
                    <a:pt x="1588931" y="460017"/>
                  </a:lnTo>
                  <a:lnTo>
                    <a:pt x="1587724" y="472091"/>
                  </a:lnTo>
                  <a:lnTo>
                    <a:pt x="1585913" y="476921"/>
                  </a:lnTo>
                  <a:lnTo>
                    <a:pt x="1578065" y="487787"/>
                  </a:lnTo>
                  <a:lnTo>
                    <a:pt x="1576857" y="493221"/>
                  </a:lnTo>
                  <a:lnTo>
                    <a:pt x="1578668" y="514350"/>
                  </a:lnTo>
                  <a:lnTo>
                    <a:pt x="1575650" y="532461"/>
                  </a:lnTo>
                  <a:lnTo>
                    <a:pt x="1571424" y="543327"/>
                  </a:lnTo>
                  <a:lnTo>
                    <a:pt x="1562368" y="563250"/>
                  </a:lnTo>
                  <a:lnTo>
                    <a:pt x="1557539" y="567475"/>
                  </a:lnTo>
                  <a:lnTo>
                    <a:pt x="1554520" y="577738"/>
                  </a:lnTo>
                  <a:lnTo>
                    <a:pt x="1555124" y="600679"/>
                  </a:lnTo>
                  <a:lnTo>
                    <a:pt x="1553313" y="602490"/>
                  </a:lnTo>
                  <a:lnTo>
                    <a:pt x="1544861" y="605508"/>
                  </a:lnTo>
                  <a:lnTo>
                    <a:pt x="1539428" y="606716"/>
                  </a:lnTo>
                  <a:lnTo>
                    <a:pt x="1528561" y="610338"/>
                  </a:lnTo>
                  <a:lnTo>
                    <a:pt x="1523128" y="607923"/>
                  </a:lnTo>
                  <a:lnTo>
                    <a:pt x="1511054" y="607923"/>
                  </a:lnTo>
                  <a:lnTo>
                    <a:pt x="1503810" y="615167"/>
                  </a:lnTo>
                  <a:lnTo>
                    <a:pt x="1502602" y="619393"/>
                  </a:lnTo>
                  <a:lnTo>
                    <a:pt x="1499584" y="619393"/>
                  </a:lnTo>
                  <a:lnTo>
                    <a:pt x="1492943" y="624827"/>
                  </a:lnTo>
                  <a:lnTo>
                    <a:pt x="1495962" y="628449"/>
                  </a:lnTo>
                  <a:lnTo>
                    <a:pt x="1496565" y="633882"/>
                  </a:lnTo>
                  <a:lnTo>
                    <a:pt x="1492943" y="634486"/>
                  </a:lnTo>
                  <a:lnTo>
                    <a:pt x="1490529" y="639315"/>
                  </a:lnTo>
                  <a:lnTo>
                    <a:pt x="1501999" y="649578"/>
                  </a:lnTo>
                  <a:lnTo>
                    <a:pt x="1501999" y="655011"/>
                  </a:lnTo>
                  <a:lnTo>
                    <a:pt x="1498376" y="658634"/>
                  </a:lnTo>
                  <a:lnTo>
                    <a:pt x="1492340" y="660445"/>
                  </a:lnTo>
                  <a:lnTo>
                    <a:pt x="1474229" y="660445"/>
                  </a:lnTo>
                  <a:lnTo>
                    <a:pt x="1468192" y="658030"/>
                  </a:lnTo>
                  <a:lnTo>
                    <a:pt x="1459136" y="657426"/>
                  </a:lnTo>
                  <a:lnTo>
                    <a:pt x="1453703" y="658030"/>
                  </a:lnTo>
                  <a:lnTo>
                    <a:pt x="1444647" y="661048"/>
                  </a:lnTo>
                  <a:lnTo>
                    <a:pt x="1438611" y="661652"/>
                  </a:lnTo>
                  <a:lnTo>
                    <a:pt x="1442836" y="668897"/>
                  </a:lnTo>
                  <a:lnTo>
                    <a:pt x="1442836" y="675537"/>
                  </a:lnTo>
                  <a:lnTo>
                    <a:pt x="1449477" y="677952"/>
                  </a:lnTo>
                  <a:lnTo>
                    <a:pt x="1448270" y="683385"/>
                  </a:lnTo>
                  <a:lnTo>
                    <a:pt x="1450081" y="690630"/>
                  </a:lnTo>
                  <a:lnTo>
                    <a:pt x="1449477" y="697270"/>
                  </a:lnTo>
                  <a:lnTo>
                    <a:pt x="1456118" y="709948"/>
                  </a:lnTo>
                  <a:lnTo>
                    <a:pt x="1454910" y="719607"/>
                  </a:lnTo>
                  <a:lnTo>
                    <a:pt x="1453099" y="723229"/>
                  </a:lnTo>
                  <a:lnTo>
                    <a:pt x="1446458" y="728663"/>
                  </a:lnTo>
                  <a:lnTo>
                    <a:pt x="1441025" y="726851"/>
                  </a:lnTo>
                  <a:lnTo>
                    <a:pt x="1438611" y="728663"/>
                  </a:lnTo>
                  <a:lnTo>
                    <a:pt x="1434988" y="740133"/>
                  </a:lnTo>
                  <a:lnTo>
                    <a:pt x="1436196" y="746170"/>
                  </a:lnTo>
                  <a:lnTo>
                    <a:pt x="1428951" y="755225"/>
                  </a:lnTo>
                  <a:lnTo>
                    <a:pt x="1423518" y="756433"/>
                  </a:lnTo>
                  <a:lnTo>
                    <a:pt x="1420500" y="760055"/>
                  </a:lnTo>
                  <a:lnTo>
                    <a:pt x="1419292" y="766092"/>
                  </a:lnTo>
                  <a:lnTo>
                    <a:pt x="1424122" y="771525"/>
                  </a:lnTo>
                  <a:lnTo>
                    <a:pt x="1423518" y="774544"/>
                  </a:lnTo>
                  <a:lnTo>
                    <a:pt x="1418688" y="776355"/>
                  </a:lnTo>
                  <a:lnTo>
                    <a:pt x="1416274" y="773336"/>
                  </a:lnTo>
                  <a:lnTo>
                    <a:pt x="1411444" y="771525"/>
                  </a:lnTo>
                  <a:lnTo>
                    <a:pt x="1396955" y="769110"/>
                  </a:lnTo>
                  <a:lnTo>
                    <a:pt x="1389711" y="770318"/>
                  </a:lnTo>
                  <a:lnTo>
                    <a:pt x="1384881" y="767299"/>
                  </a:lnTo>
                  <a:lnTo>
                    <a:pt x="1374619" y="767299"/>
                  </a:lnTo>
                  <a:lnTo>
                    <a:pt x="1370393" y="761866"/>
                  </a:lnTo>
                  <a:lnTo>
                    <a:pt x="1364356" y="764281"/>
                  </a:lnTo>
                  <a:lnTo>
                    <a:pt x="1364356" y="768507"/>
                  </a:lnTo>
                  <a:lnTo>
                    <a:pt x="1361337" y="773940"/>
                  </a:lnTo>
                  <a:lnTo>
                    <a:pt x="1353489" y="775147"/>
                  </a:lnTo>
                  <a:lnTo>
                    <a:pt x="1343226" y="771525"/>
                  </a:lnTo>
                  <a:lnTo>
                    <a:pt x="1338397" y="767299"/>
                  </a:lnTo>
                  <a:lnTo>
                    <a:pt x="1320890" y="774544"/>
                  </a:lnTo>
                  <a:lnTo>
                    <a:pt x="1314249" y="787221"/>
                  </a:lnTo>
                  <a:lnTo>
                    <a:pt x="1317871" y="791447"/>
                  </a:lnTo>
                  <a:lnTo>
                    <a:pt x="1323908" y="804125"/>
                  </a:lnTo>
                  <a:lnTo>
                    <a:pt x="1323908" y="807747"/>
                  </a:lnTo>
                  <a:lnTo>
                    <a:pt x="1334775" y="830084"/>
                  </a:lnTo>
                  <a:lnTo>
                    <a:pt x="1337793" y="835517"/>
                  </a:lnTo>
                  <a:lnTo>
                    <a:pt x="1342623" y="837932"/>
                  </a:lnTo>
                  <a:lnTo>
                    <a:pt x="1346245" y="837328"/>
                  </a:lnTo>
                  <a:lnTo>
                    <a:pt x="1348056" y="840950"/>
                  </a:lnTo>
                  <a:lnTo>
                    <a:pt x="1342623" y="842158"/>
                  </a:lnTo>
                  <a:lnTo>
                    <a:pt x="1342623" y="845176"/>
                  </a:lnTo>
                  <a:lnTo>
                    <a:pt x="1337793" y="853024"/>
                  </a:lnTo>
                  <a:lnTo>
                    <a:pt x="1341415" y="857854"/>
                  </a:lnTo>
                  <a:lnTo>
                    <a:pt x="1346848" y="860269"/>
                  </a:lnTo>
                  <a:lnTo>
                    <a:pt x="1351074" y="857250"/>
                  </a:lnTo>
                  <a:lnTo>
                    <a:pt x="1352885" y="860269"/>
                  </a:lnTo>
                  <a:lnTo>
                    <a:pt x="1352282" y="865098"/>
                  </a:lnTo>
                  <a:lnTo>
                    <a:pt x="1355904" y="875965"/>
                  </a:lnTo>
                  <a:lnTo>
                    <a:pt x="1347452" y="872342"/>
                  </a:lnTo>
                  <a:lnTo>
                    <a:pt x="1337793" y="872946"/>
                  </a:lnTo>
                  <a:lnTo>
                    <a:pt x="1333567" y="875965"/>
                  </a:lnTo>
                  <a:lnTo>
                    <a:pt x="1329341" y="875965"/>
                  </a:lnTo>
                  <a:lnTo>
                    <a:pt x="1317871" y="871135"/>
                  </a:lnTo>
                  <a:lnTo>
                    <a:pt x="1316664" y="874154"/>
                  </a:lnTo>
                  <a:lnTo>
                    <a:pt x="1316664" y="884416"/>
                  </a:lnTo>
                  <a:lnTo>
                    <a:pt x="1319078" y="888642"/>
                  </a:lnTo>
                  <a:lnTo>
                    <a:pt x="1322097" y="901924"/>
                  </a:lnTo>
                  <a:lnTo>
                    <a:pt x="1319682" y="909168"/>
                  </a:lnTo>
                  <a:lnTo>
                    <a:pt x="1319682" y="920638"/>
                  </a:lnTo>
                  <a:lnTo>
                    <a:pt x="1323908" y="927883"/>
                  </a:lnTo>
                  <a:lnTo>
                    <a:pt x="1323908" y="933316"/>
                  </a:lnTo>
                  <a:lnTo>
                    <a:pt x="1328134" y="936334"/>
                  </a:lnTo>
                  <a:lnTo>
                    <a:pt x="1332360" y="945993"/>
                  </a:lnTo>
                  <a:lnTo>
                    <a:pt x="1339000" y="945993"/>
                  </a:lnTo>
                  <a:lnTo>
                    <a:pt x="1346245" y="950823"/>
                  </a:lnTo>
                  <a:lnTo>
                    <a:pt x="1356508" y="955653"/>
                  </a:lnTo>
                  <a:lnTo>
                    <a:pt x="1377033" y="955653"/>
                  </a:lnTo>
                  <a:lnTo>
                    <a:pt x="1385485" y="953842"/>
                  </a:lnTo>
                  <a:lnTo>
                    <a:pt x="1390315" y="956860"/>
                  </a:lnTo>
                  <a:lnTo>
                    <a:pt x="1398163" y="959879"/>
                  </a:lnTo>
                  <a:lnTo>
                    <a:pt x="1402389" y="959879"/>
                  </a:lnTo>
                  <a:lnTo>
                    <a:pt x="1411444" y="958067"/>
                  </a:lnTo>
                  <a:lnTo>
                    <a:pt x="1427744" y="964104"/>
                  </a:lnTo>
                  <a:lnTo>
                    <a:pt x="1427140" y="971952"/>
                  </a:lnTo>
                  <a:lnTo>
                    <a:pt x="1424725" y="980404"/>
                  </a:lnTo>
                  <a:lnTo>
                    <a:pt x="1419896" y="987649"/>
                  </a:lnTo>
                  <a:lnTo>
                    <a:pt x="1413859" y="999119"/>
                  </a:lnTo>
                  <a:lnTo>
                    <a:pt x="1411444" y="1006363"/>
                  </a:lnTo>
                  <a:lnTo>
                    <a:pt x="1415066" y="1013608"/>
                  </a:lnTo>
                  <a:lnTo>
                    <a:pt x="1415066" y="1018437"/>
                  </a:lnTo>
                  <a:lnTo>
                    <a:pt x="1409029" y="1022059"/>
                  </a:lnTo>
                  <a:lnTo>
                    <a:pt x="1406011" y="1025682"/>
                  </a:lnTo>
                  <a:lnTo>
                    <a:pt x="1409633" y="1029304"/>
                  </a:lnTo>
                  <a:lnTo>
                    <a:pt x="1413255" y="1030511"/>
                  </a:lnTo>
                  <a:lnTo>
                    <a:pt x="1413255" y="1035341"/>
                  </a:lnTo>
                  <a:lnTo>
                    <a:pt x="1420500" y="1035944"/>
                  </a:lnTo>
                  <a:lnTo>
                    <a:pt x="1429555" y="1046811"/>
                  </a:lnTo>
                  <a:lnTo>
                    <a:pt x="1433177" y="1054055"/>
                  </a:lnTo>
                  <a:lnTo>
                    <a:pt x="1440422" y="1063111"/>
                  </a:lnTo>
                  <a:lnTo>
                    <a:pt x="1451288" y="1079411"/>
                  </a:lnTo>
                  <a:lnTo>
                    <a:pt x="1457929" y="1081825"/>
                  </a:lnTo>
                  <a:lnTo>
                    <a:pt x="1460947" y="1085448"/>
                  </a:lnTo>
                  <a:lnTo>
                    <a:pt x="1463362" y="1092088"/>
                  </a:lnTo>
                  <a:lnTo>
                    <a:pt x="1452495" y="1106577"/>
                  </a:lnTo>
                  <a:lnTo>
                    <a:pt x="1450684" y="1107784"/>
                  </a:lnTo>
                  <a:lnTo>
                    <a:pt x="1440422" y="1123481"/>
                  </a:lnTo>
                  <a:lnTo>
                    <a:pt x="1430159" y="1131932"/>
                  </a:lnTo>
                  <a:lnTo>
                    <a:pt x="1430159" y="1134347"/>
                  </a:lnTo>
                  <a:lnTo>
                    <a:pt x="1425933" y="1142195"/>
                  </a:lnTo>
                  <a:lnTo>
                    <a:pt x="1419292" y="1143402"/>
                  </a:lnTo>
                  <a:lnTo>
                    <a:pt x="1416274" y="1141591"/>
                  </a:lnTo>
                  <a:lnTo>
                    <a:pt x="1415670" y="1132536"/>
                  </a:lnTo>
                  <a:lnTo>
                    <a:pt x="1404803" y="1127706"/>
                  </a:lnTo>
                  <a:lnTo>
                    <a:pt x="1399974" y="1127103"/>
                  </a:lnTo>
                  <a:lnTo>
                    <a:pt x="1396955" y="1134347"/>
                  </a:lnTo>
                  <a:lnTo>
                    <a:pt x="1390918" y="1141591"/>
                  </a:lnTo>
                  <a:lnTo>
                    <a:pt x="1385485" y="1141591"/>
                  </a:lnTo>
                  <a:lnTo>
                    <a:pt x="1383674" y="1147628"/>
                  </a:lnTo>
                  <a:lnTo>
                    <a:pt x="1374015" y="1154269"/>
                  </a:lnTo>
                  <a:lnTo>
                    <a:pt x="1364356" y="1154269"/>
                  </a:lnTo>
                  <a:lnTo>
                    <a:pt x="1360734" y="1157288"/>
                  </a:lnTo>
                  <a:lnTo>
                    <a:pt x="1364356" y="1165739"/>
                  </a:lnTo>
                  <a:lnTo>
                    <a:pt x="1363148" y="1169965"/>
                  </a:lnTo>
                  <a:lnTo>
                    <a:pt x="1359526" y="1170569"/>
                  </a:lnTo>
                  <a:lnTo>
                    <a:pt x="1358922" y="1176002"/>
                  </a:lnTo>
                  <a:lnTo>
                    <a:pt x="1354093" y="1177210"/>
                  </a:lnTo>
                  <a:lnTo>
                    <a:pt x="1346245" y="1176606"/>
                  </a:lnTo>
                  <a:lnTo>
                    <a:pt x="1336586" y="1179624"/>
                  </a:lnTo>
                  <a:lnTo>
                    <a:pt x="1331756" y="1189284"/>
                  </a:lnTo>
                  <a:lnTo>
                    <a:pt x="1329341" y="1188680"/>
                  </a:lnTo>
                  <a:lnTo>
                    <a:pt x="1325719" y="1182643"/>
                  </a:lnTo>
                  <a:lnTo>
                    <a:pt x="1314249" y="1176606"/>
                  </a:lnTo>
                  <a:lnTo>
                    <a:pt x="1303986" y="1163928"/>
                  </a:lnTo>
                  <a:lnTo>
                    <a:pt x="1298553" y="1164532"/>
                  </a:lnTo>
                  <a:lnTo>
                    <a:pt x="1297345" y="1158495"/>
                  </a:lnTo>
                  <a:lnTo>
                    <a:pt x="1294327" y="1154269"/>
                  </a:lnTo>
                  <a:lnTo>
                    <a:pt x="1291308" y="1142195"/>
                  </a:lnTo>
                  <a:lnTo>
                    <a:pt x="1288290" y="1135555"/>
                  </a:lnTo>
                  <a:lnTo>
                    <a:pt x="1288290" y="1131932"/>
                  </a:lnTo>
                  <a:lnTo>
                    <a:pt x="1291912" y="1128310"/>
                  </a:lnTo>
                  <a:lnTo>
                    <a:pt x="1291308" y="1121066"/>
                  </a:lnTo>
                  <a:lnTo>
                    <a:pt x="1285271" y="1112010"/>
                  </a:lnTo>
                  <a:lnTo>
                    <a:pt x="1286479" y="1104162"/>
                  </a:lnTo>
                  <a:lnTo>
                    <a:pt x="1275612" y="1111407"/>
                  </a:lnTo>
                  <a:lnTo>
                    <a:pt x="1265953" y="1111407"/>
                  </a:lnTo>
                  <a:lnTo>
                    <a:pt x="1262935" y="1115029"/>
                  </a:lnTo>
                  <a:lnTo>
                    <a:pt x="1259916" y="1123481"/>
                  </a:lnTo>
                  <a:lnTo>
                    <a:pt x="1256898" y="1125895"/>
                  </a:lnTo>
                  <a:lnTo>
                    <a:pt x="1249653" y="1121669"/>
                  </a:lnTo>
                  <a:lnTo>
                    <a:pt x="1246031" y="1121066"/>
                  </a:lnTo>
                  <a:lnTo>
                    <a:pt x="1238183" y="1123481"/>
                  </a:lnTo>
                  <a:lnTo>
                    <a:pt x="1230939" y="1130121"/>
                  </a:lnTo>
                  <a:lnTo>
                    <a:pt x="1225505" y="1128914"/>
                  </a:lnTo>
                  <a:lnTo>
                    <a:pt x="1219468" y="1132536"/>
                  </a:lnTo>
                  <a:lnTo>
                    <a:pt x="1216450" y="1137969"/>
                  </a:lnTo>
                  <a:lnTo>
                    <a:pt x="1215846" y="1142195"/>
                  </a:lnTo>
                  <a:lnTo>
                    <a:pt x="1211620" y="1142195"/>
                  </a:lnTo>
                  <a:lnTo>
                    <a:pt x="1210413" y="1143402"/>
                  </a:lnTo>
                  <a:lnTo>
                    <a:pt x="1209206" y="1144610"/>
                  </a:lnTo>
                  <a:lnTo>
                    <a:pt x="1204980" y="1147628"/>
                  </a:lnTo>
                  <a:lnTo>
                    <a:pt x="1195320" y="1156684"/>
                  </a:lnTo>
                  <a:lnTo>
                    <a:pt x="1194717" y="1156080"/>
                  </a:lnTo>
                  <a:lnTo>
                    <a:pt x="1193509" y="1154269"/>
                  </a:lnTo>
                  <a:lnTo>
                    <a:pt x="1188680" y="1149439"/>
                  </a:lnTo>
                  <a:lnTo>
                    <a:pt x="1193509" y="1143402"/>
                  </a:lnTo>
                  <a:lnTo>
                    <a:pt x="1192906" y="1131932"/>
                  </a:lnTo>
                  <a:lnTo>
                    <a:pt x="1197132" y="1131329"/>
                  </a:lnTo>
                  <a:lnTo>
                    <a:pt x="1211620" y="1120462"/>
                  </a:lnTo>
                  <a:lnTo>
                    <a:pt x="1207998" y="1117444"/>
                  </a:lnTo>
                  <a:lnTo>
                    <a:pt x="1206791" y="1108388"/>
                  </a:lnTo>
                  <a:lnTo>
                    <a:pt x="1207394" y="1101747"/>
                  </a:lnTo>
                  <a:lnTo>
                    <a:pt x="1209809" y="1096918"/>
                  </a:lnTo>
                  <a:lnTo>
                    <a:pt x="1207998" y="1093296"/>
                  </a:lnTo>
                  <a:lnTo>
                    <a:pt x="1208602" y="1086655"/>
                  </a:lnTo>
                  <a:lnTo>
                    <a:pt x="1206791" y="1086051"/>
                  </a:lnTo>
                  <a:lnTo>
                    <a:pt x="1204376" y="1086051"/>
                  </a:lnTo>
                  <a:lnTo>
                    <a:pt x="1202565" y="1086051"/>
                  </a:lnTo>
                  <a:lnTo>
                    <a:pt x="1191095" y="1092692"/>
                  </a:lnTo>
                  <a:lnTo>
                    <a:pt x="1192906" y="1096918"/>
                  </a:lnTo>
                  <a:lnTo>
                    <a:pt x="1190491" y="1099936"/>
                  </a:lnTo>
                  <a:lnTo>
                    <a:pt x="1180228" y="1102955"/>
                  </a:lnTo>
                  <a:lnTo>
                    <a:pt x="1177813" y="1107784"/>
                  </a:lnTo>
                  <a:lnTo>
                    <a:pt x="1172984" y="1110803"/>
                  </a:lnTo>
                  <a:lnTo>
                    <a:pt x="1169362" y="1110803"/>
                  </a:lnTo>
                  <a:lnTo>
                    <a:pt x="1168758" y="1108992"/>
                  </a:lnTo>
                  <a:lnTo>
                    <a:pt x="1166947" y="1107784"/>
                  </a:lnTo>
                  <a:lnTo>
                    <a:pt x="1163928" y="1106577"/>
                  </a:lnTo>
                  <a:lnTo>
                    <a:pt x="1163325" y="1106577"/>
                  </a:lnTo>
                  <a:lnTo>
                    <a:pt x="1162721" y="1106577"/>
                  </a:lnTo>
                  <a:lnTo>
                    <a:pt x="1159702" y="1108992"/>
                  </a:lnTo>
                  <a:lnTo>
                    <a:pt x="1157891" y="1114425"/>
                  </a:lnTo>
                  <a:lnTo>
                    <a:pt x="1155477" y="1115632"/>
                  </a:lnTo>
                  <a:lnTo>
                    <a:pt x="1153665" y="1114425"/>
                  </a:lnTo>
                  <a:lnTo>
                    <a:pt x="1153665" y="1113821"/>
                  </a:lnTo>
                  <a:lnTo>
                    <a:pt x="1151854" y="1111407"/>
                  </a:lnTo>
                  <a:lnTo>
                    <a:pt x="1150043" y="1111407"/>
                  </a:lnTo>
                  <a:lnTo>
                    <a:pt x="1149440" y="1112010"/>
                  </a:lnTo>
                  <a:lnTo>
                    <a:pt x="1147628" y="1113821"/>
                  </a:lnTo>
                  <a:lnTo>
                    <a:pt x="1146421" y="1115029"/>
                  </a:lnTo>
                  <a:lnTo>
                    <a:pt x="1145214" y="1120462"/>
                  </a:lnTo>
                  <a:lnTo>
                    <a:pt x="1137969" y="1119255"/>
                  </a:lnTo>
                  <a:lnTo>
                    <a:pt x="1139780" y="1125895"/>
                  </a:lnTo>
                  <a:lnTo>
                    <a:pt x="1137366" y="1128914"/>
                  </a:lnTo>
                  <a:lnTo>
                    <a:pt x="1127706" y="1128914"/>
                  </a:lnTo>
                  <a:lnTo>
                    <a:pt x="1126499" y="1128310"/>
                  </a:lnTo>
                  <a:lnTo>
                    <a:pt x="1126499" y="1127103"/>
                  </a:lnTo>
                  <a:lnTo>
                    <a:pt x="1123480" y="1122273"/>
                  </a:lnTo>
                  <a:lnTo>
                    <a:pt x="1121669" y="1116236"/>
                  </a:lnTo>
                  <a:lnTo>
                    <a:pt x="1118651" y="1114425"/>
                  </a:lnTo>
                  <a:lnTo>
                    <a:pt x="1115029" y="1106577"/>
                  </a:lnTo>
                  <a:lnTo>
                    <a:pt x="1111407" y="1102955"/>
                  </a:lnTo>
                  <a:lnTo>
                    <a:pt x="1114425" y="1089070"/>
                  </a:lnTo>
                  <a:lnTo>
                    <a:pt x="1114425" y="1086051"/>
                  </a:lnTo>
                  <a:lnTo>
                    <a:pt x="1110803" y="1083033"/>
                  </a:lnTo>
                  <a:lnTo>
                    <a:pt x="1108992" y="1083033"/>
                  </a:lnTo>
                  <a:lnTo>
                    <a:pt x="1108388" y="1083033"/>
                  </a:lnTo>
                  <a:lnTo>
                    <a:pt x="1107181" y="1083033"/>
                  </a:lnTo>
                  <a:lnTo>
                    <a:pt x="1106577" y="1082429"/>
                  </a:lnTo>
                  <a:lnTo>
                    <a:pt x="1105973" y="1082429"/>
                  </a:lnTo>
                  <a:lnTo>
                    <a:pt x="1104162" y="1079411"/>
                  </a:lnTo>
                  <a:lnTo>
                    <a:pt x="1103559" y="1073977"/>
                  </a:lnTo>
                  <a:lnTo>
                    <a:pt x="1095107" y="1067337"/>
                  </a:lnTo>
                  <a:lnTo>
                    <a:pt x="1093899" y="1067337"/>
                  </a:lnTo>
                  <a:lnTo>
                    <a:pt x="1093296" y="1067940"/>
                  </a:lnTo>
                  <a:lnTo>
                    <a:pt x="1092088" y="1067940"/>
                  </a:lnTo>
                  <a:lnTo>
                    <a:pt x="1090881" y="1066733"/>
                  </a:lnTo>
                  <a:lnTo>
                    <a:pt x="1090277" y="1066129"/>
                  </a:lnTo>
                  <a:lnTo>
                    <a:pt x="1087862" y="1064318"/>
                  </a:lnTo>
                  <a:lnTo>
                    <a:pt x="1082429" y="1061300"/>
                  </a:lnTo>
                  <a:lnTo>
                    <a:pt x="1083033" y="1057074"/>
                  </a:lnTo>
                  <a:lnTo>
                    <a:pt x="1087259" y="1054659"/>
                  </a:lnTo>
                  <a:lnTo>
                    <a:pt x="1088466" y="1051037"/>
                  </a:lnTo>
                  <a:lnTo>
                    <a:pt x="1081825" y="1045604"/>
                  </a:lnTo>
                  <a:lnTo>
                    <a:pt x="1072166" y="1034737"/>
                  </a:lnTo>
                  <a:lnTo>
                    <a:pt x="1068544" y="1032926"/>
                  </a:lnTo>
                  <a:lnTo>
                    <a:pt x="1065526" y="1032926"/>
                  </a:lnTo>
                  <a:lnTo>
                    <a:pt x="1062507" y="1031115"/>
                  </a:lnTo>
                  <a:lnTo>
                    <a:pt x="1062507" y="1032926"/>
                  </a:lnTo>
                  <a:lnTo>
                    <a:pt x="1061903" y="1034133"/>
                  </a:lnTo>
                  <a:lnTo>
                    <a:pt x="1061300" y="1035341"/>
                  </a:lnTo>
                  <a:lnTo>
                    <a:pt x="1059489" y="1038359"/>
                  </a:lnTo>
                  <a:lnTo>
                    <a:pt x="1054055" y="1041378"/>
                  </a:lnTo>
                  <a:lnTo>
                    <a:pt x="1047415" y="1041981"/>
                  </a:lnTo>
                  <a:lnTo>
                    <a:pt x="1042585" y="1047415"/>
                  </a:lnTo>
                  <a:lnTo>
                    <a:pt x="1038359" y="1048622"/>
                  </a:lnTo>
                  <a:lnTo>
                    <a:pt x="1032322" y="1055263"/>
                  </a:lnTo>
                  <a:lnTo>
                    <a:pt x="1026889" y="1057074"/>
                  </a:lnTo>
                  <a:lnTo>
                    <a:pt x="1025078" y="1055263"/>
                  </a:lnTo>
                  <a:lnTo>
                    <a:pt x="1019041" y="1061300"/>
                  </a:lnTo>
                  <a:lnTo>
                    <a:pt x="1017833" y="1061300"/>
                  </a:lnTo>
                  <a:lnTo>
                    <a:pt x="1016022" y="1060696"/>
                  </a:lnTo>
                  <a:lnTo>
                    <a:pt x="1014815" y="1060696"/>
                  </a:lnTo>
                  <a:lnTo>
                    <a:pt x="1013004" y="1056470"/>
                  </a:lnTo>
                  <a:lnTo>
                    <a:pt x="1011193" y="1057678"/>
                  </a:lnTo>
                  <a:lnTo>
                    <a:pt x="1010589" y="1057678"/>
                  </a:lnTo>
                  <a:lnTo>
                    <a:pt x="1009382" y="1057678"/>
                  </a:lnTo>
                  <a:lnTo>
                    <a:pt x="1008174" y="1057074"/>
                  </a:lnTo>
                  <a:lnTo>
                    <a:pt x="1008174" y="1056470"/>
                  </a:lnTo>
                  <a:lnTo>
                    <a:pt x="1007571" y="1056470"/>
                  </a:lnTo>
                  <a:lnTo>
                    <a:pt x="1006967" y="1055263"/>
                  </a:lnTo>
                  <a:lnTo>
                    <a:pt x="1006363" y="1055263"/>
                  </a:lnTo>
                  <a:lnTo>
                    <a:pt x="1005156" y="1056470"/>
                  </a:lnTo>
                  <a:lnTo>
                    <a:pt x="1003345" y="1057074"/>
                  </a:lnTo>
                  <a:lnTo>
                    <a:pt x="999119" y="1062507"/>
                  </a:lnTo>
                  <a:lnTo>
                    <a:pt x="998515" y="1070355"/>
                  </a:lnTo>
                  <a:lnTo>
                    <a:pt x="994289" y="1072770"/>
                  </a:lnTo>
                  <a:lnTo>
                    <a:pt x="992478" y="1072166"/>
                  </a:lnTo>
                  <a:lnTo>
                    <a:pt x="991875" y="1071563"/>
                  </a:lnTo>
                  <a:lnTo>
                    <a:pt x="991271" y="1070959"/>
                  </a:lnTo>
                  <a:lnTo>
                    <a:pt x="988252" y="1063714"/>
                  </a:lnTo>
                  <a:lnTo>
                    <a:pt x="981612" y="1062507"/>
                  </a:lnTo>
                  <a:lnTo>
                    <a:pt x="978593" y="1057678"/>
                  </a:lnTo>
                  <a:lnTo>
                    <a:pt x="977386" y="1060092"/>
                  </a:lnTo>
                  <a:lnTo>
                    <a:pt x="976178" y="1060696"/>
                  </a:lnTo>
                  <a:lnTo>
                    <a:pt x="974367" y="1060696"/>
                  </a:lnTo>
                  <a:lnTo>
                    <a:pt x="973764" y="1059489"/>
                  </a:lnTo>
                  <a:lnTo>
                    <a:pt x="973764" y="1058885"/>
                  </a:lnTo>
                  <a:lnTo>
                    <a:pt x="971952" y="1057678"/>
                  </a:lnTo>
                  <a:lnTo>
                    <a:pt x="971952" y="1057074"/>
                  </a:lnTo>
                  <a:lnTo>
                    <a:pt x="972556" y="1055263"/>
                  </a:lnTo>
                  <a:lnTo>
                    <a:pt x="967727" y="1051037"/>
                  </a:lnTo>
                  <a:lnTo>
                    <a:pt x="962897" y="1048622"/>
                  </a:lnTo>
                  <a:lnTo>
                    <a:pt x="961690" y="1044396"/>
                  </a:lnTo>
                  <a:lnTo>
                    <a:pt x="956860" y="1047415"/>
                  </a:lnTo>
                  <a:lnTo>
                    <a:pt x="955653" y="1038359"/>
                  </a:lnTo>
                  <a:lnTo>
                    <a:pt x="953842" y="1032322"/>
                  </a:lnTo>
                  <a:lnTo>
                    <a:pt x="946597" y="1031115"/>
                  </a:lnTo>
                  <a:lnTo>
                    <a:pt x="945994" y="1031718"/>
                  </a:lnTo>
                  <a:lnTo>
                    <a:pt x="945390" y="1032926"/>
                  </a:lnTo>
                  <a:lnTo>
                    <a:pt x="941164" y="1034133"/>
                  </a:lnTo>
                  <a:lnTo>
                    <a:pt x="940560" y="1033530"/>
                  </a:lnTo>
                  <a:lnTo>
                    <a:pt x="940560" y="1032926"/>
                  </a:lnTo>
                  <a:lnTo>
                    <a:pt x="939353" y="1031115"/>
                  </a:lnTo>
                  <a:lnTo>
                    <a:pt x="937542" y="1031115"/>
                  </a:lnTo>
                  <a:lnTo>
                    <a:pt x="932712" y="1028096"/>
                  </a:lnTo>
                  <a:lnTo>
                    <a:pt x="930901" y="1028700"/>
                  </a:lnTo>
                  <a:lnTo>
                    <a:pt x="929694" y="1029304"/>
                  </a:lnTo>
                  <a:lnTo>
                    <a:pt x="925468" y="1030511"/>
                  </a:lnTo>
                  <a:lnTo>
                    <a:pt x="923657" y="1029304"/>
                  </a:lnTo>
                  <a:lnTo>
                    <a:pt x="923053" y="1029304"/>
                  </a:lnTo>
                  <a:lnTo>
                    <a:pt x="923053" y="1028700"/>
                  </a:lnTo>
                  <a:lnTo>
                    <a:pt x="921846" y="1027493"/>
                  </a:lnTo>
                  <a:lnTo>
                    <a:pt x="918827" y="1025682"/>
                  </a:lnTo>
                  <a:lnTo>
                    <a:pt x="917620" y="1024474"/>
                  </a:lnTo>
                  <a:lnTo>
                    <a:pt x="907961" y="1018437"/>
                  </a:lnTo>
                  <a:lnTo>
                    <a:pt x="903131" y="1007571"/>
                  </a:lnTo>
                  <a:lnTo>
                    <a:pt x="901924" y="1003345"/>
                  </a:lnTo>
                  <a:lnTo>
                    <a:pt x="898301" y="997911"/>
                  </a:lnTo>
                  <a:lnTo>
                    <a:pt x="896490" y="999119"/>
                  </a:lnTo>
                  <a:lnTo>
                    <a:pt x="895283" y="1000326"/>
                  </a:lnTo>
                  <a:lnTo>
                    <a:pt x="893472" y="999723"/>
                  </a:lnTo>
                  <a:lnTo>
                    <a:pt x="892265" y="999119"/>
                  </a:lnTo>
                  <a:lnTo>
                    <a:pt x="891057" y="997911"/>
                  </a:lnTo>
                  <a:lnTo>
                    <a:pt x="885020" y="989460"/>
                  </a:lnTo>
                  <a:lnTo>
                    <a:pt x="883813" y="984630"/>
                  </a:lnTo>
                  <a:lnTo>
                    <a:pt x="885020" y="979801"/>
                  </a:lnTo>
                  <a:lnTo>
                    <a:pt x="888039" y="977386"/>
                  </a:lnTo>
                  <a:lnTo>
                    <a:pt x="886831" y="972556"/>
                  </a:lnTo>
                  <a:lnTo>
                    <a:pt x="890453" y="967727"/>
                  </a:lnTo>
                  <a:lnTo>
                    <a:pt x="888642" y="965916"/>
                  </a:lnTo>
                  <a:lnTo>
                    <a:pt x="888039" y="965916"/>
                  </a:lnTo>
                  <a:lnTo>
                    <a:pt x="887435" y="966519"/>
                  </a:lnTo>
                  <a:lnTo>
                    <a:pt x="886228" y="967123"/>
                  </a:lnTo>
                  <a:lnTo>
                    <a:pt x="886228" y="967727"/>
                  </a:lnTo>
                  <a:lnTo>
                    <a:pt x="885624" y="968330"/>
                  </a:lnTo>
                  <a:lnTo>
                    <a:pt x="885624" y="968934"/>
                  </a:lnTo>
                  <a:lnTo>
                    <a:pt x="885020" y="968934"/>
                  </a:lnTo>
                  <a:lnTo>
                    <a:pt x="883813" y="968330"/>
                  </a:lnTo>
                  <a:lnTo>
                    <a:pt x="882605" y="967123"/>
                  </a:lnTo>
                  <a:lnTo>
                    <a:pt x="881398" y="965312"/>
                  </a:lnTo>
                  <a:lnTo>
                    <a:pt x="879587" y="964708"/>
                  </a:lnTo>
                  <a:lnTo>
                    <a:pt x="876568" y="964708"/>
                  </a:lnTo>
                  <a:lnTo>
                    <a:pt x="875361" y="965916"/>
                  </a:lnTo>
                  <a:lnTo>
                    <a:pt x="872946" y="965916"/>
                  </a:lnTo>
                  <a:lnTo>
                    <a:pt x="871135" y="965916"/>
                  </a:lnTo>
                  <a:lnTo>
                    <a:pt x="869928" y="965312"/>
                  </a:lnTo>
                  <a:lnTo>
                    <a:pt x="869324" y="964104"/>
                  </a:lnTo>
                  <a:lnTo>
                    <a:pt x="867513" y="962897"/>
                  </a:lnTo>
                  <a:lnTo>
                    <a:pt x="867513" y="962293"/>
                  </a:lnTo>
                  <a:lnTo>
                    <a:pt x="868117" y="961690"/>
                  </a:lnTo>
                  <a:lnTo>
                    <a:pt x="867513" y="961086"/>
                  </a:lnTo>
                  <a:lnTo>
                    <a:pt x="866909" y="960482"/>
                  </a:lnTo>
                  <a:lnTo>
                    <a:pt x="866305" y="959275"/>
                  </a:lnTo>
                  <a:lnTo>
                    <a:pt x="866305" y="958067"/>
                  </a:lnTo>
                  <a:lnTo>
                    <a:pt x="865098" y="957464"/>
                  </a:lnTo>
                  <a:lnTo>
                    <a:pt x="865098" y="956256"/>
                  </a:lnTo>
                  <a:lnTo>
                    <a:pt x="865702" y="955653"/>
                  </a:lnTo>
                  <a:lnTo>
                    <a:pt x="866305" y="953842"/>
                  </a:lnTo>
                  <a:lnTo>
                    <a:pt x="866305" y="953238"/>
                  </a:lnTo>
                  <a:lnTo>
                    <a:pt x="866305" y="952634"/>
                  </a:lnTo>
                  <a:lnTo>
                    <a:pt x="865702" y="952030"/>
                  </a:lnTo>
                  <a:lnTo>
                    <a:pt x="865702" y="951427"/>
                  </a:lnTo>
                  <a:lnTo>
                    <a:pt x="865098" y="950823"/>
                  </a:lnTo>
                  <a:lnTo>
                    <a:pt x="865098" y="949616"/>
                  </a:lnTo>
                  <a:lnTo>
                    <a:pt x="863287" y="945993"/>
                  </a:lnTo>
                  <a:lnTo>
                    <a:pt x="862080" y="945993"/>
                  </a:lnTo>
                  <a:lnTo>
                    <a:pt x="861476" y="945993"/>
                  </a:lnTo>
                  <a:lnTo>
                    <a:pt x="859665" y="946597"/>
                  </a:lnTo>
                  <a:lnTo>
                    <a:pt x="859061" y="945993"/>
                  </a:lnTo>
                  <a:lnTo>
                    <a:pt x="857854" y="945993"/>
                  </a:lnTo>
                  <a:lnTo>
                    <a:pt x="856646" y="944786"/>
                  </a:lnTo>
                  <a:lnTo>
                    <a:pt x="855439" y="944182"/>
                  </a:lnTo>
                  <a:lnTo>
                    <a:pt x="854231" y="943579"/>
                  </a:lnTo>
                  <a:lnTo>
                    <a:pt x="854231" y="942975"/>
                  </a:lnTo>
                  <a:lnTo>
                    <a:pt x="854231" y="942371"/>
                  </a:lnTo>
                  <a:lnTo>
                    <a:pt x="854231" y="941768"/>
                  </a:lnTo>
                  <a:lnTo>
                    <a:pt x="854231" y="941164"/>
                  </a:lnTo>
                  <a:lnTo>
                    <a:pt x="853024" y="940560"/>
                  </a:lnTo>
                  <a:lnTo>
                    <a:pt x="851817" y="939957"/>
                  </a:lnTo>
                  <a:lnTo>
                    <a:pt x="851213" y="938749"/>
                  </a:lnTo>
                  <a:lnTo>
                    <a:pt x="851213" y="937542"/>
                  </a:lnTo>
                  <a:lnTo>
                    <a:pt x="851213" y="936938"/>
                  </a:lnTo>
                  <a:lnTo>
                    <a:pt x="850609" y="936334"/>
                  </a:lnTo>
                  <a:lnTo>
                    <a:pt x="850006" y="935731"/>
                  </a:lnTo>
                  <a:lnTo>
                    <a:pt x="850006" y="933920"/>
                  </a:lnTo>
                  <a:lnTo>
                    <a:pt x="849402" y="932712"/>
                  </a:lnTo>
                  <a:lnTo>
                    <a:pt x="848798" y="932108"/>
                  </a:lnTo>
                  <a:lnTo>
                    <a:pt x="848195" y="931505"/>
                  </a:lnTo>
                  <a:lnTo>
                    <a:pt x="847591" y="930901"/>
                  </a:lnTo>
                  <a:lnTo>
                    <a:pt x="846987" y="928486"/>
                  </a:lnTo>
                  <a:lnTo>
                    <a:pt x="846383" y="927279"/>
                  </a:lnTo>
                  <a:lnTo>
                    <a:pt x="846383" y="926675"/>
                  </a:lnTo>
                  <a:lnTo>
                    <a:pt x="846987" y="925468"/>
                  </a:lnTo>
                  <a:lnTo>
                    <a:pt x="846987" y="924864"/>
                  </a:lnTo>
                  <a:lnTo>
                    <a:pt x="846383" y="924260"/>
                  </a:lnTo>
                  <a:lnTo>
                    <a:pt x="845780" y="923657"/>
                  </a:lnTo>
                  <a:lnTo>
                    <a:pt x="845176" y="921846"/>
                  </a:lnTo>
                  <a:lnTo>
                    <a:pt x="845176" y="921242"/>
                  </a:lnTo>
                  <a:lnTo>
                    <a:pt x="845176" y="920638"/>
                  </a:lnTo>
                  <a:lnTo>
                    <a:pt x="845176" y="920035"/>
                  </a:lnTo>
                  <a:lnTo>
                    <a:pt x="844572" y="919431"/>
                  </a:lnTo>
                  <a:lnTo>
                    <a:pt x="842761" y="918827"/>
                  </a:lnTo>
                  <a:lnTo>
                    <a:pt x="842158" y="918827"/>
                  </a:lnTo>
                  <a:lnTo>
                    <a:pt x="841554" y="919431"/>
                  </a:lnTo>
                  <a:lnTo>
                    <a:pt x="840950" y="920035"/>
                  </a:lnTo>
                  <a:lnTo>
                    <a:pt x="840347" y="920638"/>
                  </a:lnTo>
                  <a:lnTo>
                    <a:pt x="839743" y="920638"/>
                  </a:lnTo>
                  <a:lnTo>
                    <a:pt x="838535" y="921242"/>
                  </a:lnTo>
                  <a:lnTo>
                    <a:pt x="837932" y="922449"/>
                  </a:lnTo>
                  <a:lnTo>
                    <a:pt x="835517" y="922449"/>
                  </a:lnTo>
                  <a:lnTo>
                    <a:pt x="834913" y="921846"/>
                  </a:lnTo>
                  <a:lnTo>
                    <a:pt x="834913" y="921242"/>
                  </a:lnTo>
                  <a:lnTo>
                    <a:pt x="834913" y="919431"/>
                  </a:lnTo>
                  <a:lnTo>
                    <a:pt x="834913" y="918223"/>
                  </a:lnTo>
                  <a:lnTo>
                    <a:pt x="834310" y="916412"/>
                  </a:lnTo>
                  <a:lnTo>
                    <a:pt x="834310" y="915205"/>
                  </a:lnTo>
                  <a:lnTo>
                    <a:pt x="833102" y="912790"/>
                  </a:lnTo>
                  <a:lnTo>
                    <a:pt x="832499" y="912790"/>
                  </a:lnTo>
                  <a:lnTo>
                    <a:pt x="830687" y="912790"/>
                  </a:lnTo>
                  <a:lnTo>
                    <a:pt x="828876" y="912790"/>
                  </a:lnTo>
                  <a:lnTo>
                    <a:pt x="827065" y="911583"/>
                  </a:lnTo>
                  <a:lnTo>
                    <a:pt x="825254" y="908564"/>
                  </a:lnTo>
                  <a:lnTo>
                    <a:pt x="824650" y="907961"/>
                  </a:lnTo>
                  <a:lnTo>
                    <a:pt x="824047" y="907357"/>
                  </a:lnTo>
                  <a:lnTo>
                    <a:pt x="823443" y="905546"/>
                  </a:lnTo>
                  <a:lnTo>
                    <a:pt x="822236" y="904942"/>
                  </a:lnTo>
                  <a:lnTo>
                    <a:pt x="821028" y="904942"/>
                  </a:lnTo>
                  <a:lnTo>
                    <a:pt x="820425" y="904338"/>
                  </a:lnTo>
                  <a:lnTo>
                    <a:pt x="820425" y="903131"/>
                  </a:lnTo>
                  <a:lnTo>
                    <a:pt x="819821" y="901320"/>
                  </a:lnTo>
                  <a:lnTo>
                    <a:pt x="819821" y="900716"/>
                  </a:lnTo>
                  <a:lnTo>
                    <a:pt x="819217" y="900113"/>
                  </a:lnTo>
                  <a:lnTo>
                    <a:pt x="818010" y="900113"/>
                  </a:lnTo>
                  <a:lnTo>
                    <a:pt x="816802" y="900113"/>
                  </a:lnTo>
                  <a:lnTo>
                    <a:pt x="814388" y="897094"/>
                  </a:lnTo>
                  <a:lnTo>
                    <a:pt x="813180" y="897094"/>
                  </a:lnTo>
                  <a:lnTo>
                    <a:pt x="810765" y="896490"/>
                  </a:lnTo>
                  <a:lnTo>
                    <a:pt x="810162" y="895283"/>
                  </a:lnTo>
                  <a:lnTo>
                    <a:pt x="810162" y="894076"/>
                  </a:lnTo>
                  <a:lnTo>
                    <a:pt x="810765" y="893472"/>
                  </a:lnTo>
                  <a:lnTo>
                    <a:pt x="811369" y="892264"/>
                  </a:lnTo>
                  <a:lnTo>
                    <a:pt x="810765" y="891057"/>
                  </a:lnTo>
                  <a:lnTo>
                    <a:pt x="809558" y="889850"/>
                  </a:lnTo>
                  <a:lnTo>
                    <a:pt x="808351" y="888039"/>
                  </a:lnTo>
                  <a:lnTo>
                    <a:pt x="807747" y="888039"/>
                  </a:lnTo>
                  <a:lnTo>
                    <a:pt x="807143" y="888642"/>
                  </a:lnTo>
                  <a:lnTo>
                    <a:pt x="806539" y="889850"/>
                  </a:lnTo>
                  <a:lnTo>
                    <a:pt x="806539" y="892264"/>
                  </a:lnTo>
                  <a:lnTo>
                    <a:pt x="805332" y="893472"/>
                  </a:lnTo>
                  <a:lnTo>
                    <a:pt x="803521" y="894679"/>
                  </a:lnTo>
                  <a:lnTo>
                    <a:pt x="801106" y="894076"/>
                  </a:lnTo>
                  <a:lnTo>
                    <a:pt x="799295" y="893472"/>
                  </a:lnTo>
                  <a:lnTo>
                    <a:pt x="798088" y="892868"/>
                  </a:lnTo>
                  <a:lnTo>
                    <a:pt x="796277" y="891661"/>
                  </a:lnTo>
                  <a:lnTo>
                    <a:pt x="795069" y="891057"/>
                  </a:lnTo>
                  <a:lnTo>
                    <a:pt x="793862" y="891057"/>
                  </a:lnTo>
                  <a:lnTo>
                    <a:pt x="793258" y="889246"/>
                  </a:lnTo>
                  <a:lnTo>
                    <a:pt x="792654" y="887435"/>
                  </a:lnTo>
                  <a:lnTo>
                    <a:pt x="793258" y="886228"/>
                  </a:lnTo>
                  <a:lnTo>
                    <a:pt x="793862" y="885624"/>
                  </a:lnTo>
                  <a:lnTo>
                    <a:pt x="793862" y="885020"/>
                  </a:lnTo>
                  <a:lnTo>
                    <a:pt x="793258" y="884416"/>
                  </a:lnTo>
                  <a:lnTo>
                    <a:pt x="792654" y="883813"/>
                  </a:lnTo>
                  <a:lnTo>
                    <a:pt x="790843" y="882002"/>
                  </a:lnTo>
                  <a:lnTo>
                    <a:pt x="789636" y="880191"/>
                  </a:lnTo>
                  <a:lnTo>
                    <a:pt x="789636" y="878983"/>
                  </a:lnTo>
                  <a:lnTo>
                    <a:pt x="789636" y="878379"/>
                  </a:lnTo>
                  <a:lnTo>
                    <a:pt x="788429" y="877776"/>
                  </a:lnTo>
                  <a:lnTo>
                    <a:pt x="787221" y="877776"/>
                  </a:lnTo>
                  <a:lnTo>
                    <a:pt x="786014" y="877172"/>
                  </a:lnTo>
                  <a:lnTo>
                    <a:pt x="785410" y="877172"/>
                  </a:lnTo>
                  <a:lnTo>
                    <a:pt x="784806" y="876568"/>
                  </a:lnTo>
                  <a:lnTo>
                    <a:pt x="784203" y="877172"/>
                  </a:lnTo>
                  <a:lnTo>
                    <a:pt x="783599" y="877776"/>
                  </a:lnTo>
                  <a:lnTo>
                    <a:pt x="782392" y="878379"/>
                  </a:lnTo>
                  <a:lnTo>
                    <a:pt x="781788" y="878379"/>
                  </a:lnTo>
                  <a:lnTo>
                    <a:pt x="781184" y="877776"/>
                  </a:lnTo>
                  <a:lnTo>
                    <a:pt x="780581" y="877172"/>
                  </a:lnTo>
                  <a:lnTo>
                    <a:pt x="779977" y="876568"/>
                  </a:lnTo>
                  <a:lnTo>
                    <a:pt x="778769" y="877172"/>
                  </a:lnTo>
                  <a:lnTo>
                    <a:pt x="778166" y="878379"/>
                  </a:lnTo>
                  <a:lnTo>
                    <a:pt x="777562" y="879587"/>
                  </a:lnTo>
                  <a:lnTo>
                    <a:pt x="778769" y="886831"/>
                  </a:lnTo>
                  <a:lnTo>
                    <a:pt x="769110" y="888039"/>
                  </a:lnTo>
                  <a:lnTo>
                    <a:pt x="764281" y="891661"/>
                  </a:lnTo>
                  <a:lnTo>
                    <a:pt x="761866" y="891661"/>
                  </a:lnTo>
                  <a:lnTo>
                    <a:pt x="758244" y="885624"/>
                  </a:lnTo>
                  <a:lnTo>
                    <a:pt x="761866" y="885020"/>
                  </a:lnTo>
                  <a:lnTo>
                    <a:pt x="763073" y="882002"/>
                  </a:lnTo>
                  <a:lnTo>
                    <a:pt x="761866" y="878983"/>
                  </a:lnTo>
                  <a:lnTo>
                    <a:pt x="762470" y="878379"/>
                  </a:lnTo>
                  <a:lnTo>
                    <a:pt x="764884" y="878379"/>
                  </a:lnTo>
                  <a:lnTo>
                    <a:pt x="765488" y="877172"/>
                  </a:lnTo>
                  <a:lnTo>
                    <a:pt x="764281" y="874757"/>
                  </a:lnTo>
                  <a:lnTo>
                    <a:pt x="762470" y="872342"/>
                  </a:lnTo>
                  <a:lnTo>
                    <a:pt x="763073" y="871739"/>
                  </a:lnTo>
                  <a:lnTo>
                    <a:pt x="772129" y="868117"/>
                  </a:lnTo>
                  <a:lnTo>
                    <a:pt x="772129" y="866305"/>
                  </a:lnTo>
                  <a:lnTo>
                    <a:pt x="773940" y="863891"/>
                  </a:lnTo>
                  <a:lnTo>
                    <a:pt x="770921" y="860269"/>
                  </a:lnTo>
                  <a:lnTo>
                    <a:pt x="770318" y="859665"/>
                  </a:lnTo>
                  <a:lnTo>
                    <a:pt x="770921" y="858457"/>
                  </a:lnTo>
                  <a:lnTo>
                    <a:pt x="770318" y="856043"/>
                  </a:lnTo>
                  <a:lnTo>
                    <a:pt x="769714" y="853024"/>
                  </a:lnTo>
                  <a:lnTo>
                    <a:pt x="770921" y="849402"/>
                  </a:lnTo>
                  <a:lnTo>
                    <a:pt x="770921" y="846383"/>
                  </a:lnTo>
                  <a:lnTo>
                    <a:pt x="769110" y="840950"/>
                  </a:lnTo>
                  <a:lnTo>
                    <a:pt x="767299" y="839139"/>
                  </a:lnTo>
                  <a:lnTo>
                    <a:pt x="764884" y="836724"/>
                  </a:lnTo>
                  <a:lnTo>
                    <a:pt x="761262" y="836121"/>
                  </a:lnTo>
                  <a:lnTo>
                    <a:pt x="755829" y="835517"/>
                  </a:lnTo>
                  <a:lnTo>
                    <a:pt x="750396" y="830687"/>
                  </a:lnTo>
                  <a:lnTo>
                    <a:pt x="746773" y="825254"/>
                  </a:lnTo>
                  <a:lnTo>
                    <a:pt x="746773" y="820424"/>
                  </a:lnTo>
                  <a:lnTo>
                    <a:pt x="744962" y="818613"/>
                  </a:lnTo>
                  <a:lnTo>
                    <a:pt x="741340" y="815595"/>
                  </a:lnTo>
                  <a:lnTo>
                    <a:pt x="732888" y="807747"/>
                  </a:lnTo>
                  <a:lnTo>
                    <a:pt x="731681" y="805332"/>
                  </a:lnTo>
                  <a:lnTo>
                    <a:pt x="725040" y="797484"/>
                  </a:lnTo>
                  <a:lnTo>
                    <a:pt x="723833" y="793862"/>
                  </a:lnTo>
                  <a:lnTo>
                    <a:pt x="722626" y="791447"/>
                  </a:lnTo>
                  <a:lnTo>
                    <a:pt x="723229" y="789032"/>
                  </a:lnTo>
                  <a:lnTo>
                    <a:pt x="721418" y="782392"/>
                  </a:lnTo>
                  <a:lnTo>
                    <a:pt x="720211" y="780581"/>
                  </a:lnTo>
                  <a:lnTo>
                    <a:pt x="717796" y="779977"/>
                  </a:lnTo>
                  <a:lnTo>
                    <a:pt x="715381" y="779977"/>
                  </a:lnTo>
                  <a:lnTo>
                    <a:pt x="711155" y="779977"/>
                  </a:lnTo>
                  <a:lnTo>
                    <a:pt x="710552" y="780581"/>
                  </a:lnTo>
                  <a:lnTo>
                    <a:pt x="711155" y="782392"/>
                  </a:lnTo>
                  <a:lnTo>
                    <a:pt x="711155" y="784806"/>
                  </a:lnTo>
                  <a:lnTo>
                    <a:pt x="709948" y="784806"/>
                  </a:lnTo>
                  <a:lnTo>
                    <a:pt x="703307" y="783599"/>
                  </a:lnTo>
                  <a:lnTo>
                    <a:pt x="697874" y="783599"/>
                  </a:lnTo>
                  <a:lnTo>
                    <a:pt x="694855" y="784806"/>
                  </a:lnTo>
                  <a:lnTo>
                    <a:pt x="690026" y="785410"/>
                  </a:lnTo>
                  <a:lnTo>
                    <a:pt x="687611" y="785410"/>
                  </a:lnTo>
                  <a:lnTo>
                    <a:pt x="685800" y="787221"/>
                  </a:lnTo>
                  <a:lnTo>
                    <a:pt x="685196" y="784806"/>
                  </a:lnTo>
                  <a:lnTo>
                    <a:pt x="685196" y="782995"/>
                  </a:lnTo>
                  <a:lnTo>
                    <a:pt x="686404" y="780581"/>
                  </a:lnTo>
                  <a:lnTo>
                    <a:pt x="687611" y="776958"/>
                  </a:lnTo>
                  <a:lnTo>
                    <a:pt x="686404" y="774544"/>
                  </a:lnTo>
                  <a:lnTo>
                    <a:pt x="683385" y="774544"/>
                  </a:lnTo>
                  <a:lnTo>
                    <a:pt x="681574" y="773336"/>
                  </a:lnTo>
                  <a:lnTo>
                    <a:pt x="678556" y="768507"/>
                  </a:lnTo>
                  <a:lnTo>
                    <a:pt x="676745" y="769110"/>
                  </a:lnTo>
                  <a:lnTo>
                    <a:pt x="675537" y="769714"/>
                  </a:lnTo>
                  <a:lnTo>
                    <a:pt x="671915" y="768507"/>
                  </a:lnTo>
                  <a:lnTo>
                    <a:pt x="667689" y="765488"/>
                  </a:lnTo>
                  <a:lnTo>
                    <a:pt x="665878" y="761866"/>
                  </a:lnTo>
                  <a:lnTo>
                    <a:pt x="663463" y="757036"/>
                  </a:lnTo>
                  <a:lnTo>
                    <a:pt x="662860" y="755225"/>
                  </a:lnTo>
                  <a:lnTo>
                    <a:pt x="660445" y="752810"/>
                  </a:lnTo>
                  <a:lnTo>
                    <a:pt x="656219" y="751603"/>
                  </a:lnTo>
                  <a:lnTo>
                    <a:pt x="653804" y="744962"/>
                  </a:lnTo>
                  <a:lnTo>
                    <a:pt x="651993" y="741944"/>
                  </a:lnTo>
                  <a:lnTo>
                    <a:pt x="651389" y="738322"/>
                  </a:lnTo>
                  <a:lnTo>
                    <a:pt x="652597" y="735907"/>
                  </a:lnTo>
                  <a:lnTo>
                    <a:pt x="653200" y="732888"/>
                  </a:lnTo>
                  <a:lnTo>
                    <a:pt x="653200" y="724437"/>
                  </a:lnTo>
                  <a:lnTo>
                    <a:pt x="652597" y="723229"/>
                  </a:lnTo>
                  <a:lnTo>
                    <a:pt x="651389" y="722626"/>
                  </a:lnTo>
                  <a:lnTo>
                    <a:pt x="648974" y="723229"/>
                  </a:lnTo>
                  <a:lnTo>
                    <a:pt x="645956" y="722022"/>
                  </a:lnTo>
                  <a:lnTo>
                    <a:pt x="644145" y="719607"/>
                  </a:lnTo>
                  <a:lnTo>
                    <a:pt x="632071" y="731077"/>
                  </a:lnTo>
                  <a:lnTo>
                    <a:pt x="629052" y="726851"/>
                  </a:lnTo>
                  <a:lnTo>
                    <a:pt x="626638" y="728059"/>
                  </a:lnTo>
                  <a:lnTo>
                    <a:pt x="622412" y="726851"/>
                  </a:lnTo>
                  <a:lnTo>
                    <a:pt x="621204" y="724437"/>
                  </a:lnTo>
                  <a:lnTo>
                    <a:pt x="618790" y="723833"/>
                  </a:lnTo>
                  <a:lnTo>
                    <a:pt x="617582" y="723229"/>
                  </a:lnTo>
                  <a:lnTo>
                    <a:pt x="615167" y="723229"/>
                  </a:lnTo>
                  <a:lnTo>
                    <a:pt x="613356" y="721418"/>
                  </a:lnTo>
                  <a:lnTo>
                    <a:pt x="611545" y="722022"/>
                  </a:lnTo>
                  <a:lnTo>
                    <a:pt x="610942" y="719607"/>
                  </a:lnTo>
                  <a:lnTo>
                    <a:pt x="609734" y="717192"/>
                  </a:lnTo>
                  <a:lnTo>
                    <a:pt x="609130" y="714174"/>
                  </a:lnTo>
                  <a:lnTo>
                    <a:pt x="608527" y="712363"/>
                  </a:lnTo>
                  <a:lnTo>
                    <a:pt x="606716" y="709948"/>
                  </a:lnTo>
                  <a:lnTo>
                    <a:pt x="604301" y="709344"/>
                  </a:lnTo>
                  <a:lnTo>
                    <a:pt x="603093" y="708137"/>
                  </a:lnTo>
                  <a:lnTo>
                    <a:pt x="601282" y="709948"/>
                  </a:lnTo>
                  <a:lnTo>
                    <a:pt x="597660" y="709344"/>
                  </a:lnTo>
                  <a:lnTo>
                    <a:pt x="592227" y="709344"/>
                  </a:lnTo>
                  <a:lnTo>
                    <a:pt x="591020" y="707533"/>
                  </a:lnTo>
                  <a:lnTo>
                    <a:pt x="589812" y="704515"/>
                  </a:lnTo>
                  <a:lnTo>
                    <a:pt x="589812" y="702704"/>
                  </a:lnTo>
                  <a:lnTo>
                    <a:pt x="591020" y="700289"/>
                  </a:lnTo>
                  <a:lnTo>
                    <a:pt x="591020" y="699685"/>
                  </a:lnTo>
                  <a:lnTo>
                    <a:pt x="589208" y="697874"/>
                  </a:lnTo>
                  <a:lnTo>
                    <a:pt x="588605" y="695459"/>
                  </a:lnTo>
                  <a:lnTo>
                    <a:pt x="587397" y="693044"/>
                  </a:lnTo>
                  <a:lnTo>
                    <a:pt x="588605" y="691837"/>
                  </a:lnTo>
                  <a:lnTo>
                    <a:pt x="588001" y="690026"/>
                  </a:lnTo>
                  <a:lnTo>
                    <a:pt x="588605" y="688215"/>
                  </a:lnTo>
                  <a:lnTo>
                    <a:pt x="586190" y="686404"/>
                  </a:lnTo>
                  <a:lnTo>
                    <a:pt x="587397" y="685196"/>
                  </a:lnTo>
                  <a:lnTo>
                    <a:pt x="586190" y="683385"/>
                  </a:lnTo>
                  <a:lnTo>
                    <a:pt x="598264" y="661048"/>
                  </a:lnTo>
                  <a:lnTo>
                    <a:pt x="584983" y="645352"/>
                  </a:lnTo>
                  <a:lnTo>
                    <a:pt x="583775" y="644749"/>
                  </a:lnTo>
                  <a:lnTo>
                    <a:pt x="581964" y="641730"/>
                  </a:lnTo>
                  <a:lnTo>
                    <a:pt x="580757" y="639919"/>
                  </a:lnTo>
                  <a:lnTo>
                    <a:pt x="579549" y="639315"/>
                  </a:lnTo>
                  <a:lnTo>
                    <a:pt x="577738" y="638712"/>
                  </a:lnTo>
                  <a:lnTo>
                    <a:pt x="577134" y="638108"/>
                  </a:lnTo>
                  <a:lnTo>
                    <a:pt x="575323" y="639315"/>
                  </a:lnTo>
                  <a:lnTo>
                    <a:pt x="574116" y="637504"/>
                  </a:lnTo>
                  <a:lnTo>
                    <a:pt x="573512" y="636297"/>
                  </a:lnTo>
                  <a:lnTo>
                    <a:pt x="572909" y="635693"/>
                  </a:lnTo>
                  <a:lnTo>
                    <a:pt x="572305" y="635693"/>
                  </a:lnTo>
                  <a:lnTo>
                    <a:pt x="571098" y="633882"/>
                  </a:lnTo>
                  <a:lnTo>
                    <a:pt x="570494" y="633278"/>
                  </a:lnTo>
                  <a:lnTo>
                    <a:pt x="569890" y="633278"/>
                  </a:lnTo>
                  <a:lnTo>
                    <a:pt x="569287" y="632675"/>
                  </a:lnTo>
                  <a:lnTo>
                    <a:pt x="568079" y="631467"/>
                  </a:lnTo>
                  <a:lnTo>
                    <a:pt x="566872" y="631467"/>
                  </a:lnTo>
                  <a:lnTo>
                    <a:pt x="565061" y="630864"/>
                  </a:lnTo>
                  <a:lnTo>
                    <a:pt x="564457" y="630864"/>
                  </a:lnTo>
                  <a:lnTo>
                    <a:pt x="563853" y="629656"/>
                  </a:lnTo>
                  <a:lnTo>
                    <a:pt x="563250" y="630260"/>
                  </a:lnTo>
                  <a:lnTo>
                    <a:pt x="562042" y="630864"/>
                  </a:lnTo>
                  <a:lnTo>
                    <a:pt x="560835" y="630260"/>
                  </a:lnTo>
                  <a:lnTo>
                    <a:pt x="560231" y="629656"/>
                  </a:lnTo>
                  <a:lnTo>
                    <a:pt x="561438" y="627241"/>
                  </a:lnTo>
                  <a:lnTo>
                    <a:pt x="561438" y="626034"/>
                  </a:lnTo>
                  <a:lnTo>
                    <a:pt x="562042" y="625430"/>
                  </a:lnTo>
                  <a:lnTo>
                    <a:pt x="562646" y="626034"/>
                  </a:lnTo>
                  <a:lnTo>
                    <a:pt x="563250" y="626034"/>
                  </a:lnTo>
                  <a:lnTo>
                    <a:pt x="564457" y="625430"/>
                  </a:lnTo>
                  <a:lnTo>
                    <a:pt x="564457" y="624827"/>
                  </a:lnTo>
                  <a:lnTo>
                    <a:pt x="564457" y="624223"/>
                  </a:lnTo>
                  <a:lnTo>
                    <a:pt x="565061" y="623619"/>
                  </a:lnTo>
                  <a:lnTo>
                    <a:pt x="565061" y="622412"/>
                  </a:lnTo>
                  <a:lnTo>
                    <a:pt x="564457" y="621808"/>
                  </a:lnTo>
                  <a:lnTo>
                    <a:pt x="564457" y="621204"/>
                  </a:lnTo>
                  <a:lnTo>
                    <a:pt x="563853" y="620601"/>
                  </a:lnTo>
                  <a:lnTo>
                    <a:pt x="563250" y="620601"/>
                  </a:lnTo>
                  <a:lnTo>
                    <a:pt x="562646" y="620601"/>
                  </a:lnTo>
                  <a:lnTo>
                    <a:pt x="562042" y="621204"/>
                  </a:lnTo>
                  <a:lnTo>
                    <a:pt x="557816" y="619997"/>
                  </a:lnTo>
                  <a:lnTo>
                    <a:pt x="556005" y="619997"/>
                  </a:lnTo>
                  <a:lnTo>
                    <a:pt x="554194" y="619393"/>
                  </a:lnTo>
                  <a:lnTo>
                    <a:pt x="553590" y="619393"/>
                  </a:lnTo>
                  <a:lnTo>
                    <a:pt x="552987" y="618790"/>
                  </a:lnTo>
                  <a:lnTo>
                    <a:pt x="552383" y="618790"/>
                  </a:lnTo>
                  <a:lnTo>
                    <a:pt x="552383" y="620601"/>
                  </a:lnTo>
                  <a:lnTo>
                    <a:pt x="551779" y="619393"/>
                  </a:lnTo>
                  <a:lnTo>
                    <a:pt x="556005" y="615167"/>
                  </a:lnTo>
                  <a:lnTo>
                    <a:pt x="556005" y="613960"/>
                  </a:lnTo>
                  <a:lnTo>
                    <a:pt x="556609" y="612753"/>
                  </a:lnTo>
                  <a:lnTo>
                    <a:pt x="556609" y="612149"/>
                  </a:lnTo>
                  <a:lnTo>
                    <a:pt x="558420" y="610942"/>
                  </a:lnTo>
                  <a:lnTo>
                    <a:pt x="559024" y="609734"/>
                  </a:lnTo>
                  <a:lnTo>
                    <a:pt x="562042" y="608527"/>
                  </a:lnTo>
                  <a:lnTo>
                    <a:pt x="562042" y="607923"/>
                  </a:lnTo>
                  <a:lnTo>
                    <a:pt x="561438" y="606716"/>
                  </a:lnTo>
                  <a:lnTo>
                    <a:pt x="561438" y="605508"/>
                  </a:lnTo>
                  <a:lnTo>
                    <a:pt x="560835" y="604905"/>
                  </a:lnTo>
                  <a:lnTo>
                    <a:pt x="562646" y="603094"/>
                  </a:lnTo>
                  <a:lnTo>
                    <a:pt x="562042" y="601886"/>
                  </a:lnTo>
                  <a:lnTo>
                    <a:pt x="562646" y="600679"/>
                  </a:lnTo>
                  <a:lnTo>
                    <a:pt x="563250" y="600075"/>
                  </a:lnTo>
                  <a:lnTo>
                    <a:pt x="563250" y="599471"/>
                  </a:lnTo>
                  <a:lnTo>
                    <a:pt x="563250" y="598264"/>
                  </a:lnTo>
                  <a:lnTo>
                    <a:pt x="562042" y="595245"/>
                  </a:lnTo>
                  <a:lnTo>
                    <a:pt x="560835" y="592831"/>
                  </a:lnTo>
                  <a:lnTo>
                    <a:pt x="560835" y="590416"/>
                  </a:lnTo>
                  <a:lnTo>
                    <a:pt x="560835" y="588605"/>
                  </a:lnTo>
                  <a:lnTo>
                    <a:pt x="560231" y="587397"/>
                  </a:lnTo>
                  <a:lnTo>
                    <a:pt x="559627" y="584983"/>
                  </a:lnTo>
                  <a:lnTo>
                    <a:pt x="560231" y="584379"/>
                  </a:lnTo>
                  <a:lnTo>
                    <a:pt x="560231" y="583172"/>
                  </a:lnTo>
                  <a:lnTo>
                    <a:pt x="559627" y="582568"/>
                  </a:lnTo>
                  <a:lnTo>
                    <a:pt x="558420" y="580757"/>
                  </a:lnTo>
                  <a:lnTo>
                    <a:pt x="557816" y="579549"/>
                  </a:lnTo>
                  <a:lnTo>
                    <a:pt x="557213" y="579549"/>
                  </a:lnTo>
                  <a:lnTo>
                    <a:pt x="556609" y="578946"/>
                  </a:lnTo>
                  <a:lnTo>
                    <a:pt x="555401" y="578342"/>
                  </a:lnTo>
                  <a:lnTo>
                    <a:pt x="555401" y="577135"/>
                  </a:lnTo>
                  <a:lnTo>
                    <a:pt x="552987" y="576531"/>
                  </a:lnTo>
                  <a:lnTo>
                    <a:pt x="551779" y="575323"/>
                  </a:lnTo>
                  <a:lnTo>
                    <a:pt x="549968" y="575323"/>
                  </a:lnTo>
                  <a:lnTo>
                    <a:pt x="549968" y="574720"/>
                  </a:lnTo>
                  <a:lnTo>
                    <a:pt x="547553" y="572909"/>
                  </a:lnTo>
                  <a:lnTo>
                    <a:pt x="545742" y="571701"/>
                  </a:lnTo>
                  <a:lnTo>
                    <a:pt x="545742" y="571098"/>
                  </a:lnTo>
                  <a:lnTo>
                    <a:pt x="543328" y="571701"/>
                  </a:lnTo>
                  <a:lnTo>
                    <a:pt x="541516" y="571098"/>
                  </a:lnTo>
                  <a:lnTo>
                    <a:pt x="540309" y="571701"/>
                  </a:lnTo>
                  <a:lnTo>
                    <a:pt x="539102" y="571098"/>
                  </a:lnTo>
                  <a:lnTo>
                    <a:pt x="539102" y="568683"/>
                  </a:lnTo>
                  <a:lnTo>
                    <a:pt x="539705" y="568079"/>
                  </a:lnTo>
                  <a:lnTo>
                    <a:pt x="538498" y="565664"/>
                  </a:lnTo>
                  <a:lnTo>
                    <a:pt x="539102" y="563853"/>
                  </a:lnTo>
                  <a:lnTo>
                    <a:pt x="537894" y="562646"/>
                  </a:lnTo>
                  <a:lnTo>
                    <a:pt x="536687" y="562042"/>
                  </a:lnTo>
                  <a:lnTo>
                    <a:pt x="534272" y="560835"/>
                  </a:lnTo>
                  <a:lnTo>
                    <a:pt x="533668" y="560835"/>
                  </a:lnTo>
                  <a:lnTo>
                    <a:pt x="533668" y="559627"/>
                  </a:lnTo>
                  <a:lnTo>
                    <a:pt x="533065" y="558420"/>
                  </a:lnTo>
                  <a:lnTo>
                    <a:pt x="531254" y="557816"/>
                  </a:lnTo>
                  <a:lnTo>
                    <a:pt x="530650" y="554798"/>
                  </a:lnTo>
                  <a:lnTo>
                    <a:pt x="527631" y="554194"/>
                  </a:lnTo>
                  <a:lnTo>
                    <a:pt x="525820" y="555401"/>
                  </a:lnTo>
                  <a:lnTo>
                    <a:pt x="523405" y="556005"/>
                  </a:lnTo>
                  <a:lnTo>
                    <a:pt x="524613" y="557816"/>
                  </a:lnTo>
                  <a:lnTo>
                    <a:pt x="525820" y="557816"/>
                  </a:lnTo>
                  <a:lnTo>
                    <a:pt x="526424" y="558420"/>
                  </a:lnTo>
                  <a:lnTo>
                    <a:pt x="525820" y="559024"/>
                  </a:lnTo>
                  <a:lnTo>
                    <a:pt x="525820" y="560231"/>
                  </a:lnTo>
                  <a:lnTo>
                    <a:pt x="525217" y="560835"/>
                  </a:lnTo>
                  <a:lnTo>
                    <a:pt x="524613" y="561438"/>
                  </a:lnTo>
                  <a:lnTo>
                    <a:pt x="524009" y="562042"/>
                  </a:lnTo>
                  <a:lnTo>
                    <a:pt x="524009" y="563250"/>
                  </a:lnTo>
                  <a:lnTo>
                    <a:pt x="523405" y="563250"/>
                  </a:lnTo>
                  <a:lnTo>
                    <a:pt x="523405" y="564457"/>
                  </a:lnTo>
                  <a:lnTo>
                    <a:pt x="524009" y="565664"/>
                  </a:lnTo>
                  <a:lnTo>
                    <a:pt x="523405" y="566872"/>
                  </a:lnTo>
                  <a:lnTo>
                    <a:pt x="524009" y="569286"/>
                  </a:lnTo>
                  <a:lnTo>
                    <a:pt x="523405" y="569890"/>
                  </a:lnTo>
                  <a:lnTo>
                    <a:pt x="524009" y="571701"/>
                  </a:lnTo>
                  <a:lnTo>
                    <a:pt x="524009" y="572909"/>
                  </a:lnTo>
                  <a:lnTo>
                    <a:pt x="522802" y="573512"/>
                  </a:lnTo>
                  <a:lnTo>
                    <a:pt x="520991" y="574116"/>
                  </a:lnTo>
                  <a:lnTo>
                    <a:pt x="521594" y="572305"/>
                  </a:lnTo>
                  <a:lnTo>
                    <a:pt x="520387" y="571098"/>
                  </a:lnTo>
                  <a:lnTo>
                    <a:pt x="517368" y="568683"/>
                  </a:lnTo>
                  <a:lnTo>
                    <a:pt x="513746" y="566268"/>
                  </a:lnTo>
                  <a:lnTo>
                    <a:pt x="510728" y="564457"/>
                  </a:lnTo>
                  <a:lnTo>
                    <a:pt x="506502" y="562646"/>
                  </a:lnTo>
                  <a:lnTo>
                    <a:pt x="501069" y="560835"/>
                  </a:lnTo>
                  <a:lnTo>
                    <a:pt x="498050" y="560835"/>
                  </a:lnTo>
                  <a:lnTo>
                    <a:pt x="496843" y="560835"/>
                  </a:lnTo>
                  <a:lnTo>
                    <a:pt x="491409" y="558420"/>
                  </a:lnTo>
                  <a:lnTo>
                    <a:pt x="485373" y="556005"/>
                  </a:lnTo>
                  <a:lnTo>
                    <a:pt x="482958" y="551779"/>
                  </a:lnTo>
                  <a:lnTo>
                    <a:pt x="479939" y="548157"/>
                  </a:lnTo>
                  <a:lnTo>
                    <a:pt x="476317" y="546346"/>
                  </a:lnTo>
                  <a:lnTo>
                    <a:pt x="472695" y="546346"/>
                  </a:lnTo>
                  <a:lnTo>
                    <a:pt x="470280" y="545139"/>
                  </a:lnTo>
                  <a:lnTo>
                    <a:pt x="466658" y="551779"/>
                  </a:lnTo>
                  <a:lnTo>
                    <a:pt x="465451" y="545742"/>
                  </a:lnTo>
                  <a:lnTo>
                    <a:pt x="466658" y="542120"/>
                  </a:lnTo>
                  <a:lnTo>
                    <a:pt x="466054" y="539705"/>
                  </a:lnTo>
                  <a:lnTo>
                    <a:pt x="466658" y="529442"/>
                  </a:lnTo>
                  <a:lnTo>
                    <a:pt x="469073" y="523405"/>
                  </a:lnTo>
                  <a:lnTo>
                    <a:pt x="471487" y="517972"/>
                  </a:lnTo>
                  <a:lnTo>
                    <a:pt x="463036" y="514350"/>
                  </a:lnTo>
                  <a:lnTo>
                    <a:pt x="454584" y="507106"/>
                  </a:lnTo>
                  <a:lnTo>
                    <a:pt x="447943" y="505295"/>
                  </a:lnTo>
                  <a:lnTo>
                    <a:pt x="437077" y="494428"/>
                  </a:lnTo>
                  <a:lnTo>
                    <a:pt x="434662" y="490806"/>
                  </a:lnTo>
                  <a:lnTo>
                    <a:pt x="431644" y="493221"/>
                  </a:lnTo>
                  <a:lnTo>
                    <a:pt x="430436" y="494428"/>
                  </a:lnTo>
                  <a:lnTo>
                    <a:pt x="427418" y="495032"/>
                  </a:lnTo>
                  <a:lnTo>
                    <a:pt x="422588" y="498050"/>
                  </a:lnTo>
                  <a:lnTo>
                    <a:pt x="413533" y="501672"/>
                  </a:lnTo>
                  <a:lnTo>
                    <a:pt x="403873" y="510124"/>
                  </a:lnTo>
                  <a:lnTo>
                    <a:pt x="397836" y="509520"/>
                  </a:lnTo>
                  <a:lnTo>
                    <a:pt x="395422" y="508917"/>
                  </a:lnTo>
                  <a:lnTo>
                    <a:pt x="392403" y="503483"/>
                  </a:lnTo>
                  <a:lnTo>
                    <a:pt x="389988" y="500465"/>
                  </a:lnTo>
                  <a:lnTo>
                    <a:pt x="385159" y="500465"/>
                  </a:lnTo>
                  <a:lnTo>
                    <a:pt x="376103" y="496239"/>
                  </a:lnTo>
                  <a:lnTo>
                    <a:pt x="364029" y="494428"/>
                  </a:lnTo>
                  <a:lnTo>
                    <a:pt x="358596" y="495032"/>
                  </a:lnTo>
                  <a:lnTo>
                    <a:pt x="349541" y="493824"/>
                  </a:lnTo>
                  <a:lnTo>
                    <a:pt x="344711" y="494428"/>
                  </a:lnTo>
                  <a:lnTo>
                    <a:pt x="329619" y="498654"/>
                  </a:lnTo>
                  <a:lnTo>
                    <a:pt x="328411" y="499258"/>
                  </a:lnTo>
                  <a:close/>
                </a:path>
              </a:pathLst>
            </a:custGeom>
            <a:grpFill/>
            <a:ln w="0" cap="rnd">
              <a:solidFill>
                <a:schemeClr val="tx1">
                  <a:lumMod val="65000"/>
                  <a:lumOff val="35000"/>
                </a:schemeClr>
              </a:solidFill>
              <a:prstDash val="solid"/>
              <a:round/>
            </a:ln>
          </p:spPr>
          <p:txBody>
            <a:bodyPr rtlCol="0" anchor="ctr"/>
            <a:lstStyle/>
            <a:p>
              <a:endParaRPr lang="en-US" dirty="0">
                <a:solidFill>
                  <a:schemeClr val="tx1">
                    <a:lumMod val="75000"/>
                    <a:lumOff val="25000"/>
                  </a:schemeClr>
                </a:solidFill>
                <a:latin typeface="Roboto Condensed" panose="02000000000000000000" pitchFamily="2" charset="0"/>
              </a:endParaRPr>
            </a:p>
          </p:txBody>
        </p:sp>
      </p:grpSp>
      <p:sp>
        <p:nvSpPr>
          <p:cNvPr id="17" name="TextBox 16">
            <a:extLst>
              <a:ext uri="{FF2B5EF4-FFF2-40B4-BE49-F238E27FC236}">
                <a16:creationId xmlns:a16="http://schemas.microsoft.com/office/drawing/2014/main" id="{6F5FD774-4C4A-E4A3-45E6-EBE0A01C9B28}"/>
              </a:ext>
            </a:extLst>
          </p:cNvPr>
          <p:cNvSpPr txBox="1"/>
          <p:nvPr/>
        </p:nvSpPr>
        <p:spPr>
          <a:xfrm>
            <a:off x="2191203" y="975026"/>
            <a:ext cx="1578346" cy="523220"/>
          </a:xfrm>
          <a:prstGeom prst="rect">
            <a:avLst/>
          </a:prstGeom>
          <a:noFill/>
        </p:spPr>
        <p:txBody>
          <a:bodyPr wrap="square">
            <a:spAutoFit/>
          </a:bodyPr>
          <a:lstStyle/>
          <a:p>
            <a:pPr algn="r"/>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HPCA Stadium</a:t>
            </a:r>
          </a:p>
          <a:p>
            <a:pPr algn="r"/>
            <a:r>
              <a:rPr lang="en-US" sz="1200" dirty="0">
                <a:solidFill>
                  <a:schemeClr val="tx1">
                    <a:lumMod val="75000"/>
                    <a:lumOff val="25000"/>
                  </a:schemeClr>
                </a:solidFill>
                <a:latin typeface="Roboto Condensed" panose="02000000000000000000" pitchFamily="2" charset="0"/>
                <a:ea typeface="Roboto Condensed" panose="02000000000000000000" pitchFamily="2" charset="0"/>
              </a:rPr>
              <a:t>(Himachal Pradesh)</a:t>
            </a:r>
          </a:p>
        </p:txBody>
      </p:sp>
      <p:sp>
        <p:nvSpPr>
          <p:cNvPr id="18" name="TextBox 17">
            <a:extLst>
              <a:ext uri="{FF2B5EF4-FFF2-40B4-BE49-F238E27FC236}">
                <a16:creationId xmlns:a16="http://schemas.microsoft.com/office/drawing/2014/main" id="{2089C97B-7200-21B3-5A55-FB18F06F8AEC}"/>
              </a:ext>
            </a:extLst>
          </p:cNvPr>
          <p:cNvSpPr txBox="1"/>
          <p:nvPr/>
        </p:nvSpPr>
        <p:spPr>
          <a:xfrm>
            <a:off x="1923591" y="1456022"/>
            <a:ext cx="1845958" cy="338554"/>
          </a:xfrm>
          <a:prstGeom prst="rect">
            <a:avLst/>
          </a:prstGeom>
          <a:noFill/>
        </p:spPr>
        <p:txBody>
          <a:bodyPr wrap="square">
            <a:spAutoFit/>
          </a:bodyPr>
          <a:lstStyle/>
          <a:p>
            <a:pPr algn="r"/>
            <a:r>
              <a:rPr lang="en-US" sz="1600" b="1" dirty="0">
                <a:solidFill>
                  <a:srgbClr val="310073"/>
                </a:solidFill>
                <a:latin typeface="Roboto Condensed" panose="02000000000000000000" pitchFamily="2" charset="0"/>
                <a:ea typeface="Roboto Condensed" panose="02000000000000000000" pitchFamily="2" charset="0"/>
              </a:rPr>
              <a:t>Capacity:23,000</a:t>
            </a:r>
          </a:p>
        </p:txBody>
      </p:sp>
      <p:sp>
        <p:nvSpPr>
          <p:cNvPr id="21" name="TextBox 20">
            <a:extLst>
              <a:ext uri="{FF2B5EF4-FFF2-40B4-BE49-F238E27FC236}">
                <a16:creationId xmlns:a16="http://schemas.microsoft.com/office/drawing/2014/main" id="{83C12EFE-7E3C-0A35-56B6-05687BF6E98B}"/>
              </a:ext>
            </a:extLst>
          </p:cNvPr>
          <p:cNvSpPr txBox="1"/>
          <p:nvPr/>
        </p:nvSpPr>
        <p:spPr>
          <a:xfrm>
            <a:off x="1923591" y="2004257"/>
            <a:ext cx="1845958" cy="523220"/>
          </a:xfrm>
          <a:prstGeom prst="rect">
            <a:avLst/>
          </a:prstGeom>
          <a:noFill/>
        </p:spPr>
        <p:txBody>
          <a:bodyPr wrap="square">
            <a:spAutoFit/>
          </a:bodyPr>
          <a:lstStyle/>
          <a:p>
            <a:pPr algn="r"/>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Arun Jaitley Stadium</a:t>
            </a:r>
          </a:p>
          <a:p>
            <a:pPr algn="r"/>
            <a:r>
              <a:rPr lang="en-US" sz="1200" dirty="0">
                <a:solidFill>
                  <a:schemeClr val="tx1">
                    <a:lumMod val="75000"/>
                    <a:lumOff val="25000"/>
                  </a:schemeClr>
                </a:solidFill>
                <a:latin typeface="Roboto Condensed" panose="02000000000000000000" pitchFamily="2" charset="0"/>
                <a:ea typeface="Roboto Condensed" panose="02000000000000000000" pitchFamily="2" charset="0"/>
              </a:rPr>
              <a:t>(Delhi)</a:t>
            </a:r>
          </a:p>
        </p:txBody>
      </p:sp>
      <p:sp>
        <p:nvSpPr>
          <p:cNvPr id="22" name="TextBox 21">
            <a:extLst>
              <a:ext uri="{FF2B5EF4-FFF2-40B4-BE49-F238E27FC236}">
                <a16:creationId xmlns:a16="http://schemas.microsoft.com/office/drawing/2014/main" id="{4A25B3C5-DC25-04DF-74DC-E1CFFED5368F}"/>
              </a:ext>
            </a:extLst>
          </p:cNvPr>
          <p:cNvSpPr txBox="1"/>
          <p:nvPr/>
        </p:nvSpPr>
        <p:spPr>
          <a:xfrm>
            <a:off x="1780317" y="2691388"/>
            <a:ext cx="2044371" cy="338554"/>
          </a:xfrm>
          <a:prstGeom prst="rect">
            <a:avLst/>
          </a:prstGeom>
          <a:noFill/>
        </p:spPr>
        <p:txBody>
          <a:bodyPr wrap="square">
            <a:spAutoFit/>
          </a:bodyPr>
          <a:lstStyle/>
          <a:p>
            <a:pPr algn="r"/>
            <a:r>
              <a:rPr lang="en-US" sz="1600" b="1" dirty="0">
                <a:solidFill>
                  <a:srgbClr val="310073"/>
                </a:solidFill>
                <a:latin typeface="Roboto Condensed" panose="02000000000000000000" pitchFamily="2" charset="0"/>
                <a:ea typeface="Roboto Condensed" panose="02000000000000000000" pitchFamily="2" charset="0"/>
              </a:rPr>
              <a:t>Capacity:5 5,000</a:t>
            </a:r>
          </a:p>
        </p:txBody>
      </p:sp>
      <p:sp>
        <p:nvSpPr>
          <p:cNvPr id="24" name="TextBox 23">
            <a:extLst>
              <a:ext uri="{FF2B5EF4-FFF2-40B4-BE49-F238E27FC236}">
                <a16:creationId xmlns:a16="http://schemas.microsoft.com/office/drawing/2014/main" id="{B07F5C6A-F801-2926-261D-81CAFADFF93D}"/>
              </a:ext>
            </a:extLst>
          </p:cNvPr>
          <p:cNvSpPr txBox="1"/>
          <p:nvPr/>
        </p:nvSpPr>
        <p:spPr>
          <a:xfrm>
            <a:off x="1687706" y="3060079"/>
            <a:ext cx="2081843" cy="523220"/>
          </a:xfrm>
          <a:prstGeom prst="rect">
            <a:avLst/>
          </a:prstGeom>
          <a:noFill/>
        </p:spPr>
        <p:txBody>
          <a:bodyPr wrap="square">
            <a:spAutoFit/>
          </a:bodyPr>
          <a:lstStyle/>
          <a:p>
            <a:pPr algn="r"/>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Narendra Modi Stadium</a:t>
            </a:r>
          </a:p>
          <a:p>
            <a:pPr algn="r"/>
            <a:r>
              <a:rPr lang="en-US" sz="1200" dirty="0">
                <a:solidFill>
                  <a:schemeClr val="tx1">
                    <a:lumMod val="75000"/>
                    <a:lumOff val="25000"/>
                  </a:schemeClr>
                </a:solidFill>
                <a:latin typeface="Roboto Condensed" panose="02000000000000000000" pitchFamily="2" charset="0"/>
                <a:ea typeface="Roboto Condensed" panose="02000000000000000000" pitchFamily="2" charset="0"/>
              </a:rPr>
              <a:t>(Ahmedabad)</a:t>
            </a:r>
          </a:p>
        </p:txBody>
      </p:sp>
      <p:sp>
        <p:nvSpPr>
          <p:cNvPr id="25" name="TextBox 24">
            <a:extLst>
              <a:ext uri="{FF2B5EF4-FFF2-40B4-BE49-F238E27FC236}">
                <a16:creationId xmlns:a16="http://schemas.microsoft.com/office/drawing/2014/main" id="{978E70F5-D023-376E-E2F0-4475907903A3}"/>
              </a:ext>
            </a:extLst>
          </p:cNvPr>
          <p:cNvSpPr txBox="1"/>
          <p:nvPr/>
        </p:nvSpPr>
        <p:spPr>
          <a:xfrm>
            <a:off x="2018193" y="3729980"/>
            <a:ext cx="1845958" cy="338554"/>
          </a:xfrm>
          <a:prstGeom prst="rect">
            <a:avLst/>
          </a:prstGeom>
          <a:noFill/>
        </p:spPr>
        <p:txBody>
          <a:bodyPr wrap="square">
            <a:spAutoFit/>
          </a:bodyPr>
          <a:lstStyle/>
          <a:p>
            <a:pPr algn="r"/>
            <a:r>
              <a:rPr lang="en-US" sz="1600" b="1" dirty="0">
                <a:solidFill>
                  <a:srgbClr val="310073"/>
                </a:solidFill>
                <a:latin typeface="Roboto Condensed" panose="02000000000000000000" pitchFamily="2" charset="0"/>
                <a:ea typeface="Roboto Condensed" panose="02000000000000000000" pitchFamily="2" charset="0"/>
              </a:rPr>
              <a:t>Capacity:132,000</a:t>
            </a:r>
          </a:p>
        </p:txBody>
      </p:sp>
      <p:sp>
        <p:nvSpPr>
          <p:cNvPr id="27" name="TextBox 26">
            <a:extLst>
              <a:ext uri="{FF2B5EF4-FFF2-40B4-BE49-F238E27FC236}">
                <a16:creationId xmlns:a16="http://schemas.microsoft.com/office/drawing/2014/main" id="{4E32B9D0-4EDA-36C1-3646-0A29BF88A772}"/>
              </a:ext>
            </a:extLst>
          </p:cNvPr>
          <p:cNvSpPr txBox="1"/>
          <p:nvPr/>
        </p:nvSpPr>
        <p:spPr>
          <a:xfrm>
            <a:off x="1985694" y="4215216"/>
            <a:ext cx="1783855" cy="523220"/>
          </a:xfrm>
          <a:prstGeom prst="rect">
            <a:avLst/>
          </a:prstGeom>
          <a:noFill/>
        </p:spPr>
        <p:txBody>
          <a:bodyPr wrap="square">
            <a:spAutoFit/>
          </a:bodyPr>
          <a:lstStyle/>
          <a:p>
            <a:pPr algn="r"/>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Wankhede Stadium</a:t>
            </a:r>
          </a:p>
          <a:p>
            <a:pPr algn="r"/>
            <a:r>
              <a:rPr lang="en-US" sz="1200" dirty="0">
                <a:solidFill>
                  <a:schemeClr val="tx1">
                    <a:lumMod val="75000"/>
                    <a:lumOff val="25000"/>
                  </a:schemeClr>
                </a:solidFill>
                <a:latin typeface="Roboto Condensed" panose="02000000000000000000" pitchFamily="2" charset="0"/>
                <a:ea typeface="Roboto Condensed" panose="02000000000000000000" pitchFamily="2" charset="0"/>
              </a:rPr>
              <a:t>(Maharashtra)</a:t>
            </a:r>
          </a:p>
        </p:txBody>
      </p:sp>
      <p:sp>
        <p:nvSpPr>
          <p:cNvPr id="28" name="TextBox 27">
            <a:extLst>
              <a:ext uri="{FF2B5EF4-FFF2-40B4-BE49-F238E27FC236}">
                <a16:creationId xmlns:a16="http://schemas.microsoft.com/office/drawing/2014/main" id="{DCE1FD35-FF06-A21F-38EA-8605E2DAE583}"/>
              </a:ext>
            </a:extLst>
          </p:cNvPr>
          <p:cNvSpPr txBox="1"/>
          <p:nvPr/>
        </p:nvSpPr>
        <p:spPr>
          <a:xfrm>
            <a:off x="1419326" y="4943813"/>
            <a:ext cx="2044371" cy="338554"/>
          </a:xfrm>
          <a:prstGeom prst="rect">
            <a:avLst/>
          </a:prstGeom>
          <a:noFill/>
        </p:spPr>
        <p:txBody>
          <a:bodyPr wrap="square">
            <a:spAutoFit/>
          </a:bodyPr>
          <a:lstStyle/>
          <a:p>
            <a:pPr algn="r"/>
            <a:r>
              <a:rPr lang="en-US" sz="1600" b="1" dirty="0">
                <a:solidFill>
                  <a:srgbClr val="310073"/>
                </a:solidFill>
                <a:latin typeface="Roboto Condensed" panose="02000000000000000000" pitchFamily="2" charset="0"/>
                <a:ea typeface="Roboto Condensed" panose="02000000000000000000" pitchFamily="2" charset="0"/>
              </a:rPr>
              <a:t>Capacity:33,000</a:t>
            </a:r>
          </a:p>
        </p:txBody>
      </p:sp>
      <p:sp>
        <p:nvSpPr>
          <p:cNvPr id="30" name="TextBox 29">
            <a:extLst>
              <a:ext uri="{FF2B5EF4-FFF2-40B4-BE49-F238E27FC236}">
                <a16:creationId xmlns:a16="http://schemas.microsoft.com/office/drawing/2014/main" id="{D2D01FCF-FB77-9B2B-50B3-42C1E8D95961}"/>
              </a:ext>
            </a:extLst>
          </p:cNvPr>
          <p:cNvSpPr txBox="1"/>
          <p:nvPr/>
        </p:nvSpPr>
        <p:spPr>
          <a:xfrm>
            <a:off x="2068285" y="5238503"/>
            <a:ext cx="1701263" cy="769441"/>
          </a:xfrm>
          <a:prstGeom prst="rect">
            <a:avLst/>
          </a:prstGeom>
          <a:noFill/>
        </p:spPr>
        <p:txBody>
          <a:bodyPr wrap="square">
            <a:spAutoFit/>
          </a:bodyPr>
          <a:lstStyle/>
          <a:p>
            <a:pPr algn="r"/>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MCA International Stadium</a:t>
            </a:r>
          </a:p>
          <a:p>
            <a:pPr algn="r"/>
            <a:r>
              <a:rPr lang="en-US" sz="1200" dirty="0">
                <a:solidFill>
                  <a:schemeClr val="tx1">
                    <a:lumMod val="75000"/>
                    <a:lumOff val="25000"/>
                  </a:schemeClr>
                </a:solidFill>
                <a:latin typeface="Roboto Condensed" panose="02000000000000000000" pitchFamily="2" charset="0"/>
                <a:ea typeface="Roboto Condensed" panose="02000000000000000000" pitchFamily="2" charset="0"/>
              </a:rPr>
              <a:t>(Pune)</a:t>
            </a:r>
          </a:p>
        </p:txBody>
      </p:sp>
      <p:sp>
        <p:nvSpPr>
          <p:cNvPr id="31" name="TextBox 30">
            <a:extLst>
              <a:ext uri="{FF2B5EF4-FFF2-40B4-BE49-F238E27FC236}">
                <a16:creationId xmlns:a16="http://schemas.microsoft.com/office/drawing/2014/main" id="{3FD208F1-FD67-05EF-1281-D416402ADB46}"/>
              </a:ext>
            </a:extLst>
          </p:cNvPr>
          <p:cNvSpPr txBox="1"/>
          <p:nvPr/>
        </p:nvSpPr>
        <p:spPr>
          <a:xfrm>
            <a:off x="1725178" y="5989994"/>
            <a:ext cx="2044371" cy="338554"/>
          </a:xfrm>
          <a:prstGeom prst="rect">
            <a:avLst/>
          </a:prstGeom>
          <a:noFill/>
        </p:spPr>
        <p:txBody>
          <a:bodyPr wrap="square">
            <a:spAutoFit/>
          </a:bodyPr>
          <a:lstStyle/>
          <a:p>
            <a:pPr algn="r"/>
            <a:r>
              <a:rPr lang="en-US" sz="1600" b="1" dirty="0">
                <a:solidFill>
                  <a:srgbClr val="310073"/>
                </a:solidFill>
                <a:latin typeface="Roboto Condensed" panose="02000000000000000000" pitchFamily="2" charset="0"/>
                <a:ea typeface="Roboto Condensed" panose="02000000000000000000" pitchFamily="2" charset="0"/>
              </a:rPr>
              <a:t>Capacity:37,000</a:t>
            </a:r>
          </a:p>
        </p:txBody>
      </p:sp>
      <p:sp>
        <p:nvSpPr>
          <p:cNvPr id="33" name="TextBox 32">
            <a:extLst>
              <a:ext uri="{FF2B5EF4-FFF2-40B4-BE49-F238E27FC236}">
                <a16:creationId xmlns:a16="http://schemas.microsoft.com/office/drawing/2014/main" id="{8FED1FAF-A656-7DDC-081C-B6CAB149F311}"/>
              </a:ext>
            </a:extLst>
          </p:cNvPr>
          <p:cNvSpPr txBox="1"/>
          <p:nvPr/>
        </p:nvSpPr>
        <p:spPr>
          <a:xfrm>
            <a:off x="8161574" y="975026"/>
            <a:ext cx="1457173" cy="769441"/>
          </a:xfrm>
          <a:prstGeom prst="rect">
            <a:avLst/>
          </a:prstGeom>
          <a:noFill/>
        </p:spPr>
        <p:txBody>
          <a:bodyPr wrap="square">
            <a:spAutoFit/>
          </a:bodyPr>
          <a:lstStyle/>
          <a:p>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BRSABV Ekana Cricket Stadium</a:t>
            </a:r>
          </a:p>
          <a:p>
            <a:r>
              <a:rPr lang="en-US" sz="1200" dirty="0">
                <a:solidFill>
                  <a:schemeClr val="tx1">
                    <a:lumMod val="75000"/>
                    <a:lumOff val="25000"/>
                  </a:schemeClr>
                </a:solidFill>
                <a:latin typeface="Roboto Condensed" panose="02000000000000000000" pitchFamily="2" charset="0"/>
                <a:ea typeface="Roboto Condensed" panose="02000000000000000000" pitchFamily="2" charset="0"/>
              </a:rPr>
              <a:t>(Lucknow)</a:t>
            </a:r>
          </a:p>
        </p:txBody>
      </p:sp>
      <p:sp>
        <p:nvSpPr>
          <p:cNvPr id="34" name="TextBox 33">
            <a:extLst>
              <a:ext uri="{FF2B5EF4-FFF2-40B4-BE49-F238E27FC236}">
                <a16:creationId xmlns:a16="http://schemas.microsoft.com/office/drawing/2014/main" id="{D7EB42C1-A2C2-EEEF-C4DB-3FF5623A7C5D}"/>
              </a:ext>
            </a:extLst>
          </p:cNvPr>
          <p:cNvSpPr txBox="1"/>
          <p:nvPr/>
        </p:nvSpPr>
        <p:spPr>
          <a:xfrm>
            <a:off x="8224038" y="1857079"/>
            <a:ext cx="2044371" cy="338554"/>
          </a:xfrm>
          <a:prstGeom prst="rect">
            <a:avLst/>
          </a:prstGeom>
          <a:noFill/>
        </p:spPr>
        <p:txBody>
          <a:bodyPr wrap="square">
            <a:spAutoFit/>
          </a:bodyPr>
          <a:lstStyle/>
          <a:p>
            <a:r>
              <a:rPr lang="en-US" sz="1600" b="1" dirty="0">
                <a:solidFill>
                  <a:srgbClr val="310073"/>
                </a:solidFill>
                <a:latin typeface="Roboto Condensed" panose="02000000000000000000" pitchFamily="2" charset="0"/>
                <a:ea typeface="Roboto Condensed" panose="02000000000000000000" pitchFamily="2" charset="0"/>
              </a:rPr>
              <a:t>Capacity:50,000</a:t>
            </a:r>
          </a:p>
        </p:txBody>
      </p:sp>
      <p:sp>
        <p:nvSpPr>
          <p:cNvPr id="36" name="TextBox 35">
            <a:extLst>
              <a:ext uri="{FF2B5EF4-FFF2-40B4-BE49-F238E27FC236}">
                <a16:creationId xmlns:a16="http://schemas.microsoft.com/office/drawing/2014/main" id="{191996EC-646F-8876-9AF7-10CC76E5F1FD}"/>
              </a:ext>
            </a:extLst>
          </p:cNvPr>
          <p:cNvSpPr txBox="1"/>
          <p:nvPr/>
        </p:nvSpPr>
        <p:spPr>
          <a:xfrm>
            <a:off x="8161574" y="2301824"/>
            <a:ext cx="1330769" cy="523220"/>
          </a:xfrm>
          <a:prstGeom prst="rect">
            <a:avLst/>
          </a:prstGeom>
          <a:noFill/>
        </p:spPr>
        <p:txBody>
          <a:bodyPr wrap="square">
            <a:spAutoFit/>
          </a:bodyPr>
          <a:lstStyle/>
          <a:p>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Edan Gardens</a:t>
            </a:r>
          </a:p>
          <a:p>
            <a:r>
              <a:rPr lang="en-US" sz="1200" dirty="0">
                <a:solidFill>
                  <a:schemeClr val="tx1">
                    <a:lumMod val="75000"/>
                    <a:lumOff val="25000"/>
                  </a:schemeClr>
                </a:solidFill>
                <a:latin typeface="Roboto Condensed" panose="02000000000000000000" pitchFamily="2" charset="0"/>
                <a:ea typeface="Roboto Condensed" panose="02000000000000000000" pitchFamily="2" charset="0"/>
              </a:rPr>
              <a:t>(West Bengal)</a:t>
            </a:r>
          </a:p>
        </p:txBody>
      </p:sp>
      <p:sp>
        <p:nvSpPr>
          <p:cNvPr id="37" name="TextBox 36">
            <a:extLst>
              <a:ext uri="{FF2B5EF4-FFF2-40B4-BE49-F238E27FC236}">
                <a16:creationId xmlns:a16="http://schemas.microsoft.com/office/drawing/2014/main" id="{5F03A952-5E75-19AF-E1C1-75864E1D2507}"/>
              </a:ext>
            </a:extLst>
          </p:cNvPr>
          <p:cNvSpPr txBox="1"/>
          <p:nvPr/>
        </p:nvSpPr>
        <p:spPr>
          <a:xfrm>
            <a:off x="8161574" y="2800477"/>
            <a:ext cx="2044371" cy="338554"/>
          </a:xfrm>
          <a:prstGeom prst="rect">
            <a:avLst/>
          </a:prstGeom>
          <a:noFill/>
        </p:spPr>
        <p:txBody>
          <a:bodyPr wrap="square">
            <a:spAutoFit/>
          </a:bodyPr>
          <a:lstStyle/>
          <a:p>
            <a:r>
              <a:rPr lang="en-US" sz="1600" b="1" dirty="0">
                <a:solidFill>
                  <a:srgbClr val="310073"/>
                </a:solidFill>
                <a:latin typeface="Roboto Condensed" panose="02000000000000000000" pitchFamily="2" charset="0"/>
                <a:ea typeface="Roboto Condensed" panose="02000000000000000000" pitchFamily="2" charset="0"/>
              </a:rPr>
              <a:t>Capacity:66,000</a:t>
            </a:r>
          </a:p>
        </p:txBody>
      </p:sp>
      <p:sp>
        <p:nvSpPr>
          <p:cNvPr id="42" name="TextBox 41">
            <a:extLst>
              <a:ext uri="{FF2B5EF4-FFF2-40B4-BE49-F238E27FC236}">
                <a16:creationId xmlns:a16="http://schemas.microsoft.com/office/drawing/2014/main" id="{CEF0DDD3-EC05-E963-B1A9-55AA241BC7C8}"/>
              </a:ext>
            </a:extLst>
          </p:cNvPr>
          <p:cNvSpPr txBox="1"/>
          <p:nvPr/>
        </p:nvSpPr>
        <p:spPr>
          <a:xfrm>
            <a:off x="8161574" y="3364945"/>
            <a:ext cx="2297785" cy="769441"/>
          </a:xfrm>
          <a:prstGeom prst="rect">
            <a:avLst/>
          </a:prstGeom>
          <a:noFill/>
        </p:spPr>
        <p:txBody>
          <a:bodyPr wrap="square">
            <a:spAutoFit/>
          </a:bodyPr>
          <a:lstStyle/>
          <a:p>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Rajiv Gandhi International Cricket Stadium</a:t>
            </a:r>
          </a:p>
          <a:p>
            <a:r>
              <a:rPr lang="en-US" sz="1200" dirty="0">
                <a:solidFill>
                  <a:schemeClr val="tx1">
                    <a:lumMod val="75000"/>
                    <a:lumOff val="25000"/>
                  </a:schemeClr>
                </a:solidFill>
                <a:latin typeface="Roboto Condensed" panose="02000000000000000000" pitchFamily="2" charset="0"/>
                <a:ea typeface="Roboto Condensed" panose="02000000000000000000" pitchFamily="2" charset="0"/>
              </a:rPr>
              <a:t>(Hyderabad)</a:t>
            </a:r>
          </a:p>
        </p:txBody>
      </p:sp>
      <p:sp>
        <p:nvSpPr>
          <p:cNvPr id="43" name="TextBox 42">
            <a:extLst>
              <a:ext uri="{FF2B5EF4-FFF2-40B4-BE49-F238E27FC236}">
                <a16:creationId xmlns:a16="http://schemas.microsoft.com/office/drawing/2014/main" id="{70B9D732-1991-4640-C71A-3EAFB274B97D}"/>
              </a:ext>
            </a:extLst>
          </p:cNvPr>
          <p:cNvSpPr txBox="1"/>
          <p:nvPr/>
        </p:nvSpPr>
        <p:spPr>
          <a:xfrm>
            <a:off x="8890160" y="4269432"/>
            <a:ext cx="2044371" cy="338554"/>
          </a:xfrm>
          <a:prstGeom prst="rect">
            <a:avLst/>
          </a:prstGeom>
          <a:noFill/>
        </p:spPr>
        <p:txBody>
          <a:bodyPr wrap="square">
            <a:spAutoFit/>
          </a:bodyPr>
          <a:lstStyle/>
          <a:p>
            <a:r>
              <a:rPr lang="en-US" sz="1600" b="1" dirty="0">
                <a:solidFill>
                  <a:srgbClr val="310073"/>
                </a:solidFill>
                <a:latin typeface="Roboto Condensed" panose="02000000000000000000" pitchFamily="2" charset="0"/>
                <a:ea typeface="Roboto Condensed" panose="02000000000000000000" pitchFamily="2" charset="0"/>
              </a:rPr>
              <a:t>Capacity:55,000</a:t>
            </a:r>
          </a:p>
        </p:txBody>
      </p:sp>
      <p:sp>
        <p:nvSpPr>
          <p:cNvPr id="45" name="TextBox 44">
            <a:extLst>
              <a:ext uri="{FF2B5EF4-FFF2-40B4-BE49-F238E27FC236}">
                <a16:creationId xmlns:a16="http://schemas.microsoft.com/office/drawing/2014/main" id="{305384F7-7D94-2539-3532-5B171CA55165}"/>
              </a:ext>
            </a:extLst>
          </p:cNvPr>
          <p:cNvSpPr txBox="1"/>
          <p:nvPr/>
        </p:nvSpPr>
        <p:spPr>
          <a:xfrm>
            <a:off x="8161574" y="4691743"/>
            <a:ext cx="2388806" cy="523220"/>
          </a:xfrm>
          <a:prstGeom prst="rect">
            <a:avLst/>
          </a:prstGeom>
          <a:noFill/>
        </p:spPr>
        <p:txBody>
          <a:bodyPr wrap="square">
            <a:spAutoFit/>
          </a:bodyPr>
          <a:lstStyle/>
          <a:p>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M A Chidambaram Stadium</a:t>
            </a:r>
          </a:p>
          <a:p>
            <a:r>
              <a:rPr lang="en-US" sz="1200" dirty="0">
                <a:solidFill>
                  <a:schemeClr val="tx1">
                    <a:lumMod val="75000"/>
                    <a:lumOff val="25000"/>
                  </a:schemeClr>
                </a:solidFill>
                <a:latin typeface="Roboto Condensed" panose="02000000000000000000" pitchFamily="2" charset="0"/>
                <a:ea typeface="Roboto Condensed" panose="02000000000000000000" pitchFamily="2" charset="0"/>
              </a:rPr>
              <a:t>(Tamil Nadu)</a:t>
            </a:r>
          </a:p>
        </p:txBody>
      </p:sp>
      <p:sp>
        <p:nvSpPr>
          <p:cNvPr id="46" name="TextBox 45">
            <a:extLst>
              <a:ext uri="{FF2B5EF4-FFF2-40B4-BE49-F238E27FC236}">
                <a16:creationId xmlns:a16="http://schemas.microsoft.com/office/drawing/2014/main" id="{D56D5A22-3545-A78D-B3ED-C0F35A58A94F}"/>
              </a:ext>
            </a:extLst>
          </p:cNvPr>
          <p:cNvSpPr txBox="1"/>
          <p:nvPr/>
        </p:nvSpPr>
        <p:spPr>
          <a:xfrm>
            <a:off x="8994078" y="5165343"/>
            <a:ext cx="2044371" cy="338554"/>
          </a:xfrm>
          <a:prstGeom prst="rect">
            <a:avLst/>
          </a:prstGeom>
          <a:noFill/>
        </p:spPr>
        <p:txBody>
          <a:bodyPr wrap="square">
            <a:spAutoFit/>
          </a:bodyPr>
          <a:lstStyle/>
          <a:p>
            <a:r>
              <a:rPr lang="en-US" sz="1600" b="1" dirty="0">
                <a:solidFill>
                  <a:srgbClr val="310073"/>
                </a:solidFill>
                <a:latin typeface="Roboto Condensed" panose="02000000000000000000" pitchFamily="2" charset="0"/>
                <a:ea typeface="Roboto Condensed" panose="02000000000000000000" pitchFamily="2" charset="0"/>
              </a:rPr>
              <a:t>Capacity:38,000</a:t>
            </a:r>
          </a:p>
        </p:txBody>
      </p:sp>
      <p:sp>
        <p:nvSpPr>
          <p:cNvPr id="48" name="TextBox 47">
            <a:extLst>
              <a:ext uri="{FF2B5EF4-FFF2-40B4-BE49-F238E27FC236}">
                <a16:creationId xmlns:a16="http://schemas.microsoft.com/office/drawing/2014/main" id="{CE168F28-D91F-D4C9-3049-7F9021BFE280}"/>
              </a:ext>
            </a:extLst>
          </p:cNvPr>
          <p:cNvSpPr txBox="1"/>
          <p:nvPr/>
        </p:nvSpPr>
        <p:spPr>
          <a:xfrm>
            <a:off x="8161574" y="5564904"/>
            <a:ext cx="2297786" cy="523220"/>
          </a:xfrm>
          <a:prstGeom prst="rect">
            <a:avLst/>
          </a:prstGeom>
          <a:noFill/>
        </p:spPr>
        <p:txBody>
          <a:bodyPr wrap="square">
            <a:spAutoFit/>
          </a:bodyPr>
          <a:lstStyle/>
          <a:p>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M </a:t>
            </a:r>
            <a:r>
              <a:rPr lang="en-US" sz="1600" dirty="0" err="1">
                <a:solidFill>
                  <a:schemeClr val="tx1">
                    <a:lumMod val="75000"/>
                    <a:lumOff val="25000"/>
                  </a:schemeClr>
                </a:solidFill>
                <a:latin typeface="Roboto Condensed" panose="02000000000000000000" pitchFamily="2" charset="0"/>
                <a:ea typeface="Roboto Condensed" panose="02000000000000000000" pitchFamily="2" charset="0"/>
              </a:rPr>
              <a:t>Chinnaswamy</a:t>
            </a:r>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 Stadium</a:t>
            </a:r>
          </a:p>
          <a:p>
            <a:r>
              <a:rPr lang="en-US" sz="1200" dirty="0">
                <a:solidFill>
                  <a:schemeClr val="tx1">
                    <a:lumMod val="75000"/>
                    <a:lumOff val="25000"/>
                  </a:schemeClr>
                </a:solidFill>
                <a:latin typeface="Roboto Condensed" panose="02000000000000000000" pitchFamily="2" charset="0"/>
                <a:ea typeface="Roboto Condensed" panose="02000000000000000000" pitchFamily="2" charset="0"/>
              </a:rPr>
              <a:t>(Karnataka)</a:t>
            </a:r>
          </a:p>
        </p:txBody>
      </p:sp>
      <p:sp>
        <p:nvSpPr>
          <p:cNvPr id="49" name="TextBox 48">
            <a:extLst>
              <a:ext uri="{FF2B5EF4-FFF2-40B4-BE49-F238E27FC236}">
                <a16:creationId xmlns:a16="http://schemas.microsoft.com/office/drawing/2014/main" id="{A6425A1D-FE49-30CB-C693-89B9643632E4}"/>
              </a:ext>
            </a:extLst>
          </p:cNvPr>
          <p:cNvSpPr txBox="1"/>
          <p:nvPr/>
        </p:nvSpPr>
        <p:spPr>
          <a:xfrm>
            <a:off x="8161574" y="6028517"/>
            <a:ext cx="2044371" cy="338554"/>
          </a:xfrm>
          <a:prstGeom prst="rect">
            <a:avLst/>
          </a:prstGeom>
          <a:noFill/>
        </p:spPr>
        <p:txBody>
          <a:bodyPr wrap="square">
            <a:spAutoFit/>
          </a:bodyPr>
          <a:lstStyle/>
          <a:p>
            <a:r>
              <a:rPr lang="en-US" sz="1600" b="1" dirty="0">
                <a:solidFill>
                  <a:srgbClr val="310073"/>
                </a:solidFill>
                <a:latin typeface="Roboto Condensed" panose="02000000000000000000" pitchFamily="2" charset="0"/>
                <a:ea typeface="Roboto Condensed" panose="02000000000000000000" pitchFamily="2" charset="0"/>
              </a:rPr>
              <a:t>Capacity:38,000</a:t>
            </a:r>
          </a:p>
        </p:txBody>
      </p:sp>
      <p:sp>
        <p:nvSpPr>
          <p:cNvPr id="55" name="Freeform: Shape 54">
            <a:extLst>
              <a:ext uri="{FF2B5EF4-FFF2-40B4-BE49-F238E27FC236}">
                <a16:creationId xmlns:a16="http://schemas.microsoft.com/office/drawing/2014/main" id="{5F4F1E6F-0117-5B91-B4AE-B87AF5E8059B}"/>
              </a:ext>
            </a:extLst>
          </p:cNvPr>
          <p:cNvSpPr/>
          <p:nvPr/>
        </p:nvSpPr>
        <p:spPr>
          <a:xfrm>
            <a:off x="3842578" y="1263403"/>
            <a:ext cx="1371600" cy="866775"/>
          </a:xfrm>
          <a:custGeom>
            <a:avLst/>
            <a:gdLst>
              <a:gd name="connsiteX0" fmla="*/ 0 w 1371600"/>
              <a:gd name="connsiteY0" fmla="*/ 0 h 866775"/>
              <a:gd name="connsiteX1" fmla="*/ 552450 w 1371600"/>
              <a:gd name="connsiteY1" fmla="*/ 0 h 866775"/>
              <a:gd name="connsiteX2" fmla="*/ 552450 w 1371600"/>
              <a:gd name="connsiteY2" fmla="*/ 866775 h 866775"/>
              <a:gd name="connsiteX3" fmla="*/ 1371600 w 1371600"/>
              <a:gd name="connsiteY3" fmla="*/ 866775 h 866775"/>
            </a:gdLst>
            <a:ahLst/>
            <a:cxnLst>
              <a:cxn ang="0">
                <a:pos x="connsiteX0" y="connsiteY0"/>
              </a:cxn>
              <a:cxn ang="0">
                <a:pos x="connsiteX1" y="connsiteY1"/>
              </a:cxn>
              <a:cxn ang="0">
                <a:pos x="connsiteX2" y="connsiteY2"/>
              </a:cxn>
              <a:cxn ang="0">
                <a:pos x="connsiteX3" y="connsiteY3"/>
              </a:cxn>
            </a:cxnLst>
            <a:rect l="l" t="t" r="r" b="b"/>
            <a:pathLst>
              <a:path w="1371600" h="866775">
                <a:moveTo>
                  <a:pt x="0" y="0"/>
                </a:moveTo>
                <a:lnTo>
                  <a:pt x="552450" y="0"/>
                </a:lnTo>
                <a:lnTo>
                  <a:pt x="552450" y="866775"/>
                </a:lnTo>
                <a:lnTo>
                  <a:pt x="1371600" y="866775"/>
                </a:lnTo>
              </a:path>
            </a:pathLst>
          </a:custGeom>
          <a:noFill/>
          <a:ln>
            <a:solidFill>
              <a:srgbClr val="3100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56" name="Freeform: Shape 55">
            <a:extLst>
              <a:ext uri="{FF2B5EF4-FFF2-40B4-BE49-F238E27FC236}">
                <a16:creationId xmlns:a16="http://schemas.microsoft.com/office/drawing/2014/main" id="{C328A795-37D4-2CC8-6D60-FFBDCEE0C830}"/>
              </a:ext>
            </a:extLst>
          </p:cNvPr>
          <p:cNvSpPr/>
          <p:nvPr/>
        </p:nvSpPr>
        <p:spPr>
          <a:xfrm>
            <a:off x="3842578" y="2400688"/>
            <a:ext cx="1455420" cy="350520"/>
          </a:xfrm>
          <a:custGeom>
            <a:avLst/>
            <a:gdLst>
              <a:gd name="connsiteX0" fmla="*/ 0 w 1455420"/>
              <a:gd name="connsiteY0" fmla="*/ 0 h 350520"/>
              <a:gd name="connsiteX1" fmla="*/ 556260 w 1455420"/>
              <a:gd name="connsiteY1" fmla="*/ 0 h 350520"/>
              <a:gd name="connsiteX2" fmla="*/ 556260 w 1455420"/>
              <a:gd name="connsiteY2" fmla="*/ 350520 h 350520"/>
              <a:gd name="connsiteX3" fmla="*/ 1455420 w 1455420"/>
              <a:gd name="connsiteY3" fmla="*/ 350520 h 350520"/>
            </a:gdLst>
            <a:ahLst/>
            <a:cxnLst>
              <a:cxn ang="0">
                <a:pos x="connsiteX0" y="connsiteY0"/>
              </a:cxn>
              <a:cxn ang="0">
                <a:pos x="connsiteX1" y="connsiteY1"/>
              </a:cxn>
              <a:cxn ang="0">
                <a:pos x="connsiteX2" y="connsiteY2"/>
              </a:cxn>
              <a:cxn ang="0">
                <a:pos x="connsiteX3" y="connsiteY3"/>
              </a:cxn>
            </a:cxnLst>
            <a:rect l="l" t="t" r="r" b="b"/>
            <a:pathLst>
              <a:path w="1455420" h="350520">
                <a:moveTo>
                  <a:pt x="0" y="0"/>
                </a:moveTo>
                <a:lnTo>
                  <a:pt x="556260" y="0"/>
                </a:lnTo>
                <a:lnTo>
                  <a:pt x="556260" y="350520"/>
                </a:lnTo>
                <a:lnTo>
                  <a:pt x="1455420" y="350520"/>
                </a:lnTo>
              </a:path>
            </a:pathLst>
          </a:custGeom>
          <a:noFill/>
          <a:ln>
            <a:solidFill>
              <a:srgbClr val="3100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57" name="Freeform: Shape 56">
            <a:extLst>
              <a:ext uri="{FF2B5EF4-FFF2-40B4-BE49-F238E27FC236}">
                <a16:creationId xmlns:a16="http://schemas.microsoft.com/office/drawing/2014/main" id="{918264F3-2017-4D3B-15C8-7439168388F4}"/>
              </a:ext>
            </a:extLst>
          </p:cNvPr>
          <p:cNvSpPr/>
          <p:nvPr/>
        </p:nvSpPr>
        <p:spPr>
          <a:xfrm>
            <a:off x="3842578" y="3539878"/>
            <a:ext cx="869950" cy="152400"/>
          </a:xfrm>
          <a:custGeom>
            <a:avLst/>
            <a:gdLst>
              <a:gd name="connsiteX0" fmla="*/ 0 w 869950"/>
              <a:gd name="connsiteY0" fmla="*/ 0 h 152400"/>
              <a:gd name="connsiteX1" fmla="*/ 508000 w 869950"/>
              <a:gd name="connsiteY1" fmla="*/ 0 h 152400"/>
              <a:gd name="connsiteX2" fmla="*/ 508000 w 869950"/>
              <a:gd name="connsiteY2" fmla="*/ 152400 h 152400"/>
              <a:gd name="connsiteX3" fmla="*/ 869950 w 86995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869950" h="152400">
                <a:moveTo>
                  <a:pt x="0" y="0"/>
                </a:moveTo>
                <a:lnTo>
                  <a:pt x="508000" y="0"/>
                </a:lnTo>
                <a:lnTo>
                  <a:pt x="508000" y="152400"/>
                </a:lnTo>
                <a:lnTo>
                  <a:pt x="869950" y="152400"/>
                </a:lnTo>
              </a:path>
            </a:pathLst>
          </a:custGeom>
          <a:noFill/>
          <a:ln>
            <a:solidFill>
              <a:srgbClr val="3100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58" name="Freeform: Shape 57">
            <a:extLst>
              <a:ext uri="{FF2B5EF4-FFF2-40B4-BE49-F238E27FC236}">
                <a16:creationId xmlns:a16="http://schemas.microsoft.com/office/drawing/2014/main" id="{8D4309E7-4DD4-8835-2007-77DCFB8E4C3E}"/>
              </a:ext>
            </a:extLst>
          </p:cNvPr>
          <p:cNvSpPr/>
          <p:nvPr/>
        </p:nvSpPr>
        <p:spPr>
          <a:xfrm>
            <a:off x="3842578" y="4314578"/>
            <a:ext cx="857250" cy="349250"/>
          </a:xfrm>
          <a:custGeom>
            <a:avLst/>
            <a:gdLst>
              <a:gd name="connsiteX0" fmla="*/ 0 w 857250"/>
              <a:gd name="connsiteY0" fmla="*/ 349250 h 349250"/>
              <a:gd name="connsiteX1" fmla="*/ 488950 w 857250"/>
              <a:gd name="connsiteY1" fmla="*/ 349250 h 349250"/>
              <a:gd name="connsiteX2" fmla="*/ 488950 w 857250"/>
              <a:gd name="connsiteY2" fmla="*/ 0 h 349250"/>
              <a:gd name="connsiteX3" fmla="*/ 857250 w 857250"/>
              <a:gd name="connsiteY3" fmla="*/ 0 h 349250"/>
            </a:gdLst>
            <a:ahLst/>
            <a:cxnLst>
              <a:cxn ang="0">
                <a:pos x="connsiteX0" y="connsiteY0"/>
              </a:cxn>
              <a:cxn ang="0">
                <a:pos x="connsiteX1" y="connsiteY1"/>
              </a:cxn>
              <a:cxn ang="0">
                <a:pos x="connsiteX2" y="connsiteY2"/>
              </a:cxn>
              <a:cxn ang="0">
                <a:pos x="connsiteX3" y="connsiteY3"/>
              </a:cxn>
            </a:cxnLst>
            <a:rect l="l" t="t" r="r" b="b"/>
            <a:pathLst>
              <a:path w="857250" h="349250">
                <a:moveTo>
                  <a:pt x="0" y="349250"/>
                </a:moveTo>
                <a:lnTo>
                  <a:pt x="488950" y="349250"/>
                </a:lnTo>
                <a:lnTo>
                  <a:pt x="488950" y="0"/>
                </a:lnTo>
                <a:lnTo>
                  <a:pt x="857250" y="0"/>
                </a:lnTo>
              </a:path>
            </a:pathLst>
          </a:custGeom>
          <a:noFill/>
          <a:ln>
            <a:solidFill>
              <a:srgbClr val="3100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59" name="Freeform: Shape 58">
            <a:extLst>
              <a:ext uri="{FF2B5EF4-FFF2-40B4-BE49-F238E27FC236}">
                <a16:creationId xmlns:a16="http://schemas.microsoft.com/office/drawing/2014/main" id="{381FB132-AA16-F6B5-C14D-F4F1484C687D}"/>
              </a:ext>
            </a:extLst>
          </p:cNvPr>
          <p:cNvSpPr/>
          <p:nvPr/>
        </p:nvSpPr>
        <p:spPr>
          <a:xfrm>
            <a:off x="3842578" y="4419988"/>
            <a:ext cx="1082040" cy="1508760"/>
          </a:xfrm>
          <a:custGeom>
            <a:avLst/>
            <a:gdLst>
              <a:gd name="connsiteX0" fmla="*/ 0 w 1082040"/>
              <a:gd name="connsiteY0" fmla="*/ 1508760 h 1508760"/>
              <a:gd name="connsiteX1" fmla="*/ 502920 w 1082040"/>
              <a:gd name="connsiteY1" fmla="*/ 1508760 h 1508760"/>
              <a:gd name="connsiteX2" fmla="*/ 502920 w 1082040"/>
              <a:gd name="connsiteY2" fmla="*/ 457200 h 1508760"/>
              <a:gd name="connsiteX3" fmla="*/ 723900 w 1082040"/>
              <a:gd name="connsiteY3" fmla="*/ 457200 h 1508760"/>
              <a:gd name="connsiteX4" fmla="*/ 723900 w 1082040"/>
              <a:gd name="connsiteY4" fmla="*/ 0 h 1508760"/>
              <a:gd name="connsiteX5" fmla="*/ 1082040 w 1082040"/>
              <a:gd name="connsiteY5" fmla="*/ 0 h 1508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2040" h="1508760">
                <a:moveTo>
                  <a:pt x="0" y="1508760"/>
                </a:moveTo>
                <a:lnTo>
                  <a:pt x="502920" y="1508760"/>
                </a:lnTo>
                <a:lnTo>
                  <a:pt x="502920" y="457200"/>
                </a:lnTo>
                <a:lnTo>
                  <a:pt x="723900" y="457200"/>
                </a:lnTo>
                <a:lnTo>
                  <a:pt x="723900" y="0"/>
                </a:lnTo>
                <a:lnTo>
                  <a:pt x="1082040" y="0"/>
                </a:lnTo>
              </a:path>
            </a:pathLst>
          </a:custGeom>
          <a:noFill/>
          <a:ln>
            <a:solidFill>
              <a:srgbClr val="3100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60" name="Freeform: Shape 59">
            <a:extLst>
              <a:ext uri="{FF2B5EF4-FFF2-40B4-BE49-F238E27FC236}">
                <a16:creationId xmlns:a16="http://schemas.microsoft.com/office/drawing/2014/main" id="{905DAFE0-CEF3-ECD3-A42D-9F54492964C0}"/>
              </a:ext>
            </a:extLst>
          </p:cNvPr>
          <p:cNvSpPr/>
          <p:nvPr/>
        </p:nvSpPr>
        <p:spPr>
          <a:xfrm>
            <a:off x="5737074" y="1425328"/>
            <a:ext cx="2237890" cy="1739900"/>
          </a:xfrm>
          <a:custGeom>
            <a:avLst/>
            <a:gdLst>
              <a:gd name="connsiteX0" fmla="*/ 2578100 w 2578100"/>
              <a:gd name="connsiteY0" fmla="*/ 0 h 1739900"/>
              <a:gd name="connsiteX1" fmla="*/ 406400 w 2578100"/>
              <a:gd name="connsiteY1" fmla="*/ 0 h 1739900"/>
              <a:gd name="connsiteX2" fmla="*/ 406400 w 2578100"/>
              <a:gd name="connsiteY2" fmla="*/ 1409700 h 1739900"/>
              <a:gd name="connsiteX3" fmla="*/ 0 w 2578100"/>
              <a:gd name="connsiteY3" fmla="*/ 1409700 h 1739900"/>
              <a:gd name="connsiteX4" fmla="*/ 0 w 2578100"/>
              <a:gd name="connsiteY4" fmla="*/ 1739900 h 173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8100" h="1739900">
                <a:moveTo>
                  <a:pt x="2578100" y="0"/>
                </a:moveTo>
                <a:lnTo>
                  <a:pt x="406400" y="0"/>
                </a:lnTo>
                <a:lnTo>
                  <a:pt x="406400" y="1409700"/>
                </a:lnTo>
                <a:lnTo>
                  <a:pt x="0" y="1409700"/>
                </a:lnTo>
                <a:lnTo>
                  <a:pt x="0" y="1739900"/>
                </a:lnTo>
              </a:path>
            </a:pathLst>
          </a:custGeom>
          <a:noFill/>
          <a:ln>
            <a:solidFill>
              <a:srgbClr val="3100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61" name="Freeform: Shape 60">
            <a:extLst>
              <a:ext uri="{FF2B5EF4-FFF2-40B4-BE49-F238E27FC236}">
                <a16:creationId xmlns:a16="http://schemas.microsoft.com/office/drawing/2014/main" id="{AD43A0D9-96C9-0D91-78DF-EABBE4343BE0}"/>
              </a:ext>
            </a:extLst>
          </p:cNvPr>
          <p:cNvSpPr/>
          <p:nvPr/>
        </p:nvSpPr>
        <p:spPr>
          <a:xfrm>
            <a:off x="6893191" y="2606429"/>
            <a:ext cx="1081772" cy="1085850"/>
          </a:xfrm>
          <a:custGeom>
            <a:avLst/>
            <a:gdLst>
              <a:gd name="connsiteX0" fmla="*/ 1447800 w 1447800"/>
              <a:gd name="connsiteY0" fmla="*/ 0 h 1076325"/>
              <a:gd name="connsiteX1" fmla="*/ 0 w 1447800"/>
              <a:gd name="connsiteY1" fmla="*/ 0 h 1076325"/>
              <a:gd name="connsiteX2" fmla="*/ 0 w 1447800"/>
              <a:gd name="connsiteY2" fmla="*/ 1076325 h 1076325"/>
            </a:gdLst>
            <a:ahLst/>
            <a:cxnLst>
              <a:cxn ang="0">
                <a:pos x="connsiteX0" y="connsiteY0"/>
              </a:cxn>
              <a:cxn ang="0">
                <a:pos x="connsiteX1" y="connsiteY1"/>
              </a:cxn>
              <a:cxn ang="0">
                <a:pos x="connsiteX2" y="connsiteY2"/>
              </a:cxn>
            </a:cxnLst>
            <a:rect l="l" t="t" r="r" b="b"/>
            <a:pathLst>
              <a:path w="1447800" h="1076325">
                <a:moveTo>
                  <a:pt x="1447800" y="0"/>
                </a:moveTo>
                <a:lnTo>
                  <a:pt x="0" y="0"/>
                </a:lnTo>
                <a:lnTo>
                  <a:pt x="0" y="1076325"/>
                </a:lnTo>
              </a:path>
            </a:pathLst>
          </a:custGeom>
          <a:noFill/>
          <a:ln>
            <a:solidFill>
              <a:srgbClr val="3100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62" name="Freeform: Shape 61">
            <a:extLst>
              <a:ext uri="{FF2B5EF4-FFF2-40B4-BE49-F238E27FC236}">
                <a16:creationId xmlns:a16="http://schemas.microsoft.com/office/drawing/2014/main" id="{7DA5714D-6054-7980-1918-C8F62BA6B9B2}"/>
              </a:ext>
            </a:extLst>
          </p:cNvPr>
          <p:cNvSpPr/>
          <p:nvPr/>
        </p:nvSpPr>
        <p:spPr>
          <a:xfrm>
            <a:off x="5711900" y="3787528"/>
            <a:ext cx="2263064" cy="851990"/>
          </a:xfrm>
          <a:custGeom>
            <a:avLst/>
            <a:gdLst>
              <a:gd name="connsiteX0" fmla="*/ 2447925 w 2447925"/>
              <a:gd name="connsiteY0" fmla="*/ 0 h 790575"/>
              <a:gd name="connsiteX1" fmla="*/ 1533525 w 2447925"/>
              <a:gd name="connsiteY1" fmla="*/ 0 h 790575"/>
              <a:gd name="connsiteX2" fmla="*/ 1533525 w 2447925"/>
              <a:gd name="connsiteY2" fmla="*/ 790575 h 790575"/>
              <a:gd name="connsiteX3" fmla="*/ 0 w 2447925"/>
              <a:gd name="connsiteY3" fmla="*/ 790575 h 790575"/>
            </a:gdLst>
            <a:ahLst/>
            <a:cxnLst>
              <a:cxn ang="0">
                <a:pos x="connsiteX0" y="connsiteY0"/>
              </a:cxn>
              <a:cxn ang="0">
                <a:pos x="connsiteX1" y="connsiteY1"/>
              </a:cxn>
              <a:cxn ang="0">
                <a:pos x="connsiteX2" y="connsiteY2"/>
              </a:cxn>
              <a:cxn ang="0">
                <a:pos x="connsiteX3" y="connsiteY3"/>
              </a:cxn>
            </a:cxnLst>
            <a:rect l="l" t="t" r="r" b="b"/>
            <a:pathLst>
              <a:path w="2447925" h="790575">
                <a:moveTo>
                  <a:pt x="2447925" y="0"/>
                </a:moveTo>
                <a:lnTo>
                  <a:pt x="1533525" y="0"/>
                </a:lnTo>
                <a:lnTo>
                  <a:pt x="1533525" y="790575"/>
                </a:lnTo>
                <a:lnTo>
                  <a:pt x="0" y="790575"/>
                </a:lnTo>
              </a:path>
            </a:pathLst>
          </a:custGeom>
          <a:noFill/>
          <a:ln>
            <a:solidFill>
              <a:srgbClr val="3100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63" name="Freeform: Shape 62">
            <a:extLst>
              <a:ext uri="{FF2B5EF4-FFF2-40B4-BE49-F238E27FC236}">
                <a16:creationId xmlns:a16="http://schemas.microsoft.com/office/drawing/2014/main" id="{A1B1A50B-8F96-0614-8B31-4366B4A8F8D8}"/>
              </a:ext>
            </a:extLst>
          </p:cNvPr>
          <p:cNvSpPr/>
          <p:nvPr/>
        </p:nvSpPr>
        <p:spPr>
          <a:xfrm>
            <a:off x="5574475" y="4987678"/>
            <a:ext cx="2400488" cy="250825"/>
          </a:xfrm>
          <a:custGeom>
            <a:avLst/>
            <a:gdLst>
              <a:gd name="connsiteX0" fmla="*/ 2381250 w 2381250"/>
              <a:gd name="connsiteY0" fmla="*/ 0 h 238125"/>
              <a:gd name="connsiteX1" fmla="*/ 685800 w 2381250"/>
              <a:gd name="connsiteY1" fmla="*/ 0 h 238125"/>
              <a:gd name="connsiteX2" fmla="*/ 685800 w 2381250"/>
              <a:gd name="connsiteY2" fmla="*/ 238125 h 238125"/>
              <a:gd name="connsiteX3" fmla="*/ 0 w 2381250"/>
              <a:gd name="connsiteY3" fmla="*/ 238125 h 238125"/>
            </a:gdLst>
            <a:ahLst/>
            <a:cxnLst>
              <a:cxn ang="0">
                <a:pos x="connsiteX0" y="connsiteY0"/>
              </a:cxn>
              <a:cxn ang="0">
                <a:pos x="connsiteX1" y="connsiteY1"/>
              </a:cxn>
              <a:cxn ang="0">
                <a:pos x="connsiteX2" y="connsiteY2"/>
              </a:cxn>
              <a:cxn ang="0">
                <a:pos x="connsiteX3" y="connsiteY3"/>
              </a:cxn>
            </a:cxnLst>
            <a:rect l="l" t="t" r="r" b="b"/>
            <a:pathLst>
              <a:path w="2381250" h="238125">
                <a:moveTo>
                  <a:pt x="2381250" y="0"/>
                </a:moveTo>
                <a:lnTo>
                  <a:pt x="685800" y="0"/>
                </a:lnTo>
                <a:lnTo>
                  <a:pt x="685800" y="238125"/>
                </a:lnTo>
                <a:lnTo>
                  <a:pt x="0" y="238125"/>
                </a:lnTo>
              </a:path>
            </a:pathLst>
          </a:custGeom>
          <a:noFill/>
          <a:ln>
            <a:solidFill>
              <a:srgbClr val="3100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2" name="Oval 1">
            <a:extLst>
              <a:ext uri="{FF2B5EF4-FFF2-40B4-BE49-F238E27FC236}">
                <a16:creationId xmlns:a16="http://schemas.microsoft.com/office/drawing/2014/main" id="{9A25297F-5339-B9A4-88DA-03B743E1A6E6}"/>
              </a:ext>
            </a:extLst>
          </p:cNvPr>
          <p:cNvSpPr/>
          <p:nvPr/>
        </p:nvSpPr>
        <p:spPr>
          <a:xfrm>
            <a:off x="5181676" y="2087911"/>
            <a:ext cx="100133" cy="100133"/>
          </a:xfrm>
          <a:prstGeom prst="ellipse">
            <a:avLst/>
          </a:prstGeom>
          <a:solidFill>
            <a:srgbClr val="310073"/>
          </a:solidFill>
          <a:ln>
            <a:solidFill>
              <a:srgbClr val="220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3" name="Oval 2">
            <a:extLst>
              <a:ext uri="{FF2B5EF4-FFF2-40B4-BE49-F238E27FC236}">
                <a16:creationId xmlns:a16="http://schemas.microsoft.com/office/drawing/2014/main" id="{997EA73A-5B5D-4D88-4B5B-988AE54FC769}"/>
              </a:ext>
            </a:extLst>
          </p:cNvPr>
          <p:cNvSpPr/>
          <p:nvPr/>
        </p:nvSpPr>
        <p:spPr>
          <a:xfrm>
            <a:off x="5242038" y="2691388"/>
            <a:ext cx="100133" cy="100133"/>
          </a:xfrm>
          <a:prstGeom prst="ellipse">
            <a:avLst/>
          </a:prstGeom>
          <a:solidFill>
            <a:srgbClr val="310073"/>
          </a:solidFill>
          <a:ln>
            <a:solidFill>
              <a:srgbClr val="220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4" name="Oval 3">
            <a:extLst>
              <a:ext uri="{FF2B5EF4-FFF2-40B4-BE49-F238E27FC236}">
                <a16:creationId xmlns:a16="http://schemas.microsoft.com/office/drawing/2014/main" id="{91F4F7BA-721B-5D3D-53C2-020DFA8D8161}"/>
              </a:ext>
            </a:extLst>
          </p:cNvPr>
          <p:cNvSpPr/>
          <p:nvPr/>
        </p:nvSpPr>
        <p:spPr>
          <a:xfrm>
            <a:off x="5688938" y="3111103"/>
            <a:ext cx="100133" cy="100133"/>
          </a:xfrm>
          <a:prstGeom prst="ellipse">
            <a:avLst/>
          </a:prstGeom>
          <a:solidFill>
            <a:srgbClr val="310073"/>
          </a:solidFill>
          <a:ln>
            <a:solidFill>
              <a:srgbClr val="220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5" name="Oval 4">
            <a:extLst>
              <a:ext uri="{FF2B5EF4-FFF2-40B4-BE49-F238E27FC236}">
                <a16:creationId xmlns:a16="http://schemas.microsoft.com/office/drawing/2014/main" id="{5B3A4BAD-2E99-DCFB-A20D-498C7D34034E}"/>
              </a:ext>
            </a:extLst>
          </p:cNvPr>
          <p:cNvSpPr/>
          <p:nvPr/>
        </p:nvSpPr>
        <p:spPr>
          <a:xfrm>
            <a:off x="4699888" y="3644581"/>
            <a:ext cx="100133" cy="100133"/>
          </a:xfrm>
          <a:prstGeom prst="ellipse">
            <a:avLst/>
          </a:prstGeom>
          <a:solidFill>
            <a:srgbClr val="310073"/>
          </a:solidFill>
          <a:ln>
            <a:solidFill>
              <a:srgbClr val="220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7" name="Oval 6">
            <a:extLst>
              <a:ext uri="{FF2B5EF4-FFF2-40B4-BE49-F238E27FC236}">
                <a16:creationId xmlns:a16="http://schemas.microsoft.com/office/drawing/2014/main" id="{D425D440-2E2E-92BA-2732-3A088E0EE0CD}"/>
              </a:ext>
            </a:extLst>
          </p:cNvPr>
          <p:cNvSpPr/>
          <p:nvPr/>
        </p:nvSpPr>
        <p:spPr>
          <a:xfrm>
            <a:off x="4721473" y="4256454"/>
            <a:ext cx="100133" cy="100133"/>
          </a:xfrm>
          <a:prstGeom prst="ellipse">
            <a:avLst/>
          </a:prstGeom>
          <a:solidFill>
            <a:srgbClr val="310073"/>
          </a:solidFill>
          <a:ln>
            <a:solidFill>
              <a:srgbClr val="220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8" name="Oval 7">
            <a:extLst>
              <a:ext uri="{FF2B5EF4-FFF2-40B4-BE49-F238E27FC236}">
                <a16:creationId xmlns:a16="http://schemas.microsoft.com/office/drawing/2014/main" id="{B3F87EBD-A832-343A-363A-9D3C29E94C1B}"/>
              </a:ext>
            </a:extLst>
          </p:cNvPr>
          <p:cNvSpPr/>
          <p:nvPr/>
        </p:nvSpPr>
        <p:spPr>
          <a:xfrm>
            <a:off x="4921173" y="4362901"/>
            <a:ext cx="100133" cy="100133"/>
          </a:xfrm>
          <a:prstGeom prst="ellipse">
            <a:avLst/>
          </a:prstGeom>
          <a:solidFill>
            <a:srgbClr val="310073"/>
          </a:solidFill>
          <a:ln>
            <a:solidFill>
              <a:srgbClr val="220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9" name="Oval 8">
            <a:extLst>
              <a:ext uri="{FF2B5EF4-FFF2-40B4-BE49-F238E27FC236}">
                <a16:creationId xmlns:a16="http://schemas.microsoft.com/office/drawing/2014/main" id="{C9AAF3EC-6C2F-CBE7-E5AA-7FE12FA614A5}"/>
              </a:ext>
            </a:extLst>
          </p:cNvPr>
          <p:cNvSpPr/>
          <p:nvPr/>
        </p:nvSpPr>
        <p:spPr>
          <a:xfrm>
            <a:off x="5679151" y="4587948"/>
            <a:ext cx="100133" cy="100133"/>
          </a:xfrm>
          <a:prstGeom prst="ellipse">
            <a:avLst/>
          </a:prstGeom>
          <a:solidFill>
            <a:srgbClr val="310073"/>
          </a:solidFill>
          <a:ln>
            <a:solidFill>
              <a:srgbClr val="220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10" name="Oval 9">
            <a:extLst>
              <a:ext uri="{FF2B5EF4-FFF2-40B4-BE49-F238E27FC236}">
                <a16:creationId xmlns:a16="http://schemas.microsoft.com/office/drawing/2014/main" id="{F2D4AB43-B050-3A6B-2B2B-6FAD2EBE7742}"/>
              </a:ext>
            </a:extLst>
          </p:cNvPr>
          <p:cNvSpPr/>
          <p:nvPr/>
        </p:nvSpPr>
        <p:spPr>
          <a:xfrm>
            <a:off x="5060149" y="4952961"/>
            <a:ext cx="100133" cy="100133"/>
          </a:xfrm>
          <a:prstGeom prst="ellipse">
            <a:avLst/>
          </a:prstGeom>
          <a:solidFill>
            <a:srgbClr val="310073"/>
          </a:solidFill>
          <a:ln>
            <a:solidFill>
              <a:srgbClr val="220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11" name="Oval 10">
            <a:extLst>
              <a:ext uri="{FF2B5EF4-FFF2-40B4-BE49-F238E27FC236}">
                <a16:creationId xmlns:a16="http://schemas.microsoft.com/office/drawing/2014/main" id="{FFFD32BC-8B58-FE71-1690-E420200E20CE}"/>
              </a:ext>
            </a:extLst>
          </p:cNvPr>
          <p:cNvSpPr/>
          <p:nvPr/>
        </p:nvSpPr>
        <p:spPr>
          <a:xfrm>
            <a:off x="5562194" y="5190399"/>
            <a:ext cx="100133" cy="100133"/>
          </a:xfrm>
          <a:prstGeom prst="ellipse">
            <a:avLst/>
          </a:prstGeom>
          <a:solidFill>
            <a:srgbClr val="310073"/>
          </a:solidFill>
          <a:ln>
            <a:solidFill>
              <a:srgbClr val="220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12" name="Oval 11">
            <a:extLst>
              <a:ext uri="{FF2B5EF4-FFF2-40B4-BE49-F238E27FC236}">
                <a16:creationId xmlns:a16="http://schemas.microsoft.com/office/drawing/2014/main" id="{1508F17D-A88A-915D-7C7D-F4E1E01F924A}"/>
              </a:ext>
            </a:extLst>
          </p:cNvPr>
          <p:cNvSpPr/>
          <p:nvPr/>
        </p:nvSpPr>
        <p:spPr>
          <a:xfrm>
            <a:off x="6848258" y="3637535"/>
            <a:ext cx="100133" cy="100133"/>
          </a:xfrm>
          <a:prstGeom prst="ellipse">
            <a:avLst/>
          </a:prstGeom>
          <a:solidFill>
            <a:srgbClr val="310073"/>
          </a:solidFill>
          <a:ln>
            <a:solidFill>
              <a:srgbClr val="220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15" name="Freeform: Shape 14">
            <a:extLst>
              <a:ext uri="{FF2B5EF4-FFF2-40B4-BE49-F238E27FC236}">
                <a16:creationId xmlns:a16="http://schemas.microsoft.com/office/drawing/2014/main" id="{449738BB-8225-DE66-FEE0-5260724A9D95}"/>
              </a:ext>
            </a:extLst>
          </p:cNvPr>
          <p:cNvSpPr/>
          <p:nvPr/>
        </p:nvSpPr>
        <p:spPr>
          <a:xfrm>
            <a:off x="5110215" y="5055447"/>
            <a:ext cx="2857500" cy="996950"/>
          </a:xfrm>
          <a:custGeom>
            <a:avLst/>
            <a:gdLst>
              <a:gd name="connsiteX0" fmla="*/ 0 w 2857500"/>
              <a:gd name="connsiteY0" fmla="*/ 0 h 996950"/>
              <a:gd name="connsiteX1" fmla="*/ 0 w 2857500"/>
              <a:gd name="connsiteY1" fmla="*/ 349250 h 996950"/>
              <a:gd name="connsiteX2" fmla="*/ 1079500 w 2857500"/>
              <a:gd name="connsiteY2" fmla="*/ 349250 h 996950"/>
              <a:gd name="connsiteX3" fmla="*/ 1079500 w 2857500"/>
              <a:gd name="connsiteY3" fmla="*/ 996950 h 996950"/>
              <a:gd name="connsiteX4" fmla="*/ 2857500 w 2857500"/>
              <a:gd name="connsiteY4" fmla="*/ 996950 h 99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0" h="996950">
                <a:moveTo>
                  <a:pt x="0" y="0"/>
                </a:moveTo>
                <a:lnTo>
                  <a:pt x="0" y="349250"/>
                </a:lnTo>
                <a:lnTo>
                  <a:pt x="1079500" y="349250"/>
                </a:lnTo>
                <a:lnTo>
                  <a:pt x="1079500" y="996950"/>
                </a:lnTo>
                <a:lnTo>
                  <a:pt x="2857500" y="996950"/>
                </a:lnTo>
              </a:path>
            </a:pathLst>
          </a:custGeom>
          <a:noFill/>
          <a:ln>
            <a:solidFill>
              <a:srgbClr val="3100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Tree>
    <p:extLst>
      <p:ext uri="{BB962C8B-B14F-4D97-AF65-F5344CB8AC3E}">
        <p14:creationId xmlns:p14="http://schemas.microsoft.com/office/powerpoint/2010/main" val="332057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46"/>
                                        </p:tgtEl>
                                        <p:attrNameLst>
                                          <p:attrName>style.visibility</p:attrName>
                                        </p:attrNameLst>
                                      </p:cBhvr>
                                      <p:to>
                                        <p:strVal val="visible"/>
                                      </p:to>
                                    </p:set>
                                    <p:animEffect transition="in" filter="fade">
                                      <p:cBhvr>
                                        <p:cTn id="7" dur="500"/>
                                        <p:tgtEl>
                                          <p:spTgt spid="514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250" fill="hold"/>
                                        <p:tgtEl>
                                          <p:spTgt spid="2"/>
                                        </p:tgtEl>
                                        <p:attrNameLst>
                                          <p:attrName>ppt_w</p:attrName>
                                        </p:attrNameLst>
                                      </p:cBhvr>
                                      <p:tavLst>
                                        <p:tav tm="0">
                                          <p:val>
                                            <p:fltVal val="0"/>
                                          </p:val>
                                        </p:tav>
                                        <p:tav tm="100000">
                                          <p:val>
                                            <p:strVal val="#ppt_w"/>
                                          </p:val>
                                        </p:tav>
                                      </p:tavLst>
                                    </p:anim>
                                    <p:anim calcmode="lin" valueType="num">
                                      <p:cBhvr>
                                        <p:cTn id="12" dur="250" fill="hold"/>
                                        <p:tgtEl>
                                          <p:spTgt spid="2"/>
                                        </p:tgtEl>
                                        <p:attrNameLst>
                                          <p:attrName>ppt_h</p:attrName>
                                        </p:attrNameLst>
                                      </p:cBhvr>
                                      <p:tavLst>
                                        <p:tav tm="0">
                                          <p:val>
                                            <p:fltVal val="0"/>
                                          </p:val>
                                        </p:tav>
                                        <p:tav tm="100000">
                                          <p:val>
                                            <p:strVal val="#ppt_h"/>
                                          </p:val>
                                        </p:tav>
                                      </p:tavLst>
                                    </p:anim>
                                    <p:animEffect transition="in" filter="fade">
                                      <p:cBhvr>
                                        <p:cTn id="13" dur="250"/>
                                        <p:tgtEl>
                                          <p:spTgt spid="2"/>
                                        </p:tgtEl>
                                      </p:cBhvr>
                                    </p:animEffect>
                                  </p:childTnLst>
                                </p:cTn>
                              </p:par>
                            </p:childTnLst>
                          </p:cTn>
                        </p:par>
                        <p:par>
                          <p:cTn id="14" fill="hold">
                            <p:stCondLst>
                              <p:cond delay="750"/>
                            </p:stCondLst>
                            <p:childTnLst>
                              <p:par>
                                <p:cTn id="15" presetID="22" presetClass="entr" presetSubtype="2"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right)">
                                      <p:cBhvr>
                                        <p:cTn id="17" dur="250"/>
                                        <p:tgtEl>
                                          <p:spTgt spid="55"/>
                                        </p:tgtEl>
                                      </p:cBhvr>
                                    </p:animEffect>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250" fill="hold"/>
                                        <p:tgtEl>
                                          <p:spTgt spid="3"/>
                                        </p:tgtEl>
                                        <p:attrNameLst>
                                          <p:attrName>ppt_w</p:attrName>
                                        </p:attrNameLst>
                                      </p:cBhvr>
                                      <p:tavLst>
                                        <p:tav tm="0">
                                          <p:val>
                                            <p:fltVal val="0"/>
                                          </p:val>
                                        </p:tav>
                                        <p:tav tm="100000">
                                          <p:val>
                                            <p:strVal val="#ppt_w"/>
                                          </p:val>
                                        </p:tav>
                                      </p:tavLst>
                                    </p:anim>
                                    <p:anim calcmode="lin" valueType="num">
                                      <p:cBhvr>
                                        <p:cTn id="33" dur="250" fill="hold"/>
                                        <p:tgtEl>
                                          <p:spTgt spid="3"/>
                                        </p:tgtEl>
                                        <p:attrNameLst>
                                          <p:attrName>ppt_h</p:attrName>
                                        </p:attrNameLst>
                                      </p:cBhvr>
                                      <p:tavLst>
                                        <p:tav tm="0">
                                          <p:val>
                                            <p:fltVal val="0"/>
                                          </p:val>
                                        </p:tav>
                                        <p:tav tm="100000">
                                          <p:val>
                                            <p:strVal val="#ppt_h"/>
                                          </p:val>
                                        </p:tav>
                                      </p:tavLst>
                                    </p:anim>
                                    <p:animEffect transition="in" filter="fade">
                                      <p:cBhvr>
                                        <p:cTn id="34" dur="250"/>
                                        <p:tgtEl>
                                          <p:spTgt spid="3"/>
                                        </p:tgtEl>
                                      </p:cBhvr>
                                    </p:animEffect>
                                  </p:childTnLst>
                                </p:cTn>
                              </p:par>
                            </p:childTnLst>
                          </p:cTn>
                        </p:par>
                        <p:par>
                          <p:cTn id="35" fill="hold">
                            <p:stCondLst>
                              <p:cond delay="250"/>
                            </p:stCondLst>
                            <p:childTnLst>
                              <p:par>
                                <p:cTn id="36" presetID="22" presetClass="entr" presetSubtype="2"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right)">
                                      <p:cBhvr>
                                        <p:cTn id="38" dur="250"/>
                                        <p:tgtEl>
                                          <p:spTgt spid="56"/>
                                        </p:tgtEl>
                                      </p:cBhvr>
                                    </p:animEffect>
                                  </p:childTnLst>
                                </p:cTn>
                              </p:par>
                            </p:childTnLst>
                          </p:cTn>
                        </p:par>
                        <p:par>
                          <p:cTn id="39" fill="hold">
                            <p:stCondLst>
                              <p:cond delay="500"/>
                            </p:stCondLst>
                            <p:childTnLst>
                              <p:par>
                                <p:cTn id="40" presetID="53" presetClass="entr" presetSubtype="16"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p:cTn id="53" dur="250" fill="hold"/>
                                        <p:tgtEl>
                                          <p:spTgt spid="5"/>
                                        </p:tgtEl>
                                        <p:attrNameLst>
                                          <p:attrName>ppt_w</p:attrName>
                                        </p:attrNameLst>
                                      </p:cBhvr>
                                      <p:tavLst>
                                        <p:tav tm="0">
                                          <p:val>
                                            <p:fltVal val="0"/>
                                          </p:val>
                                        </p:tav>
                                        <p:tav tm="100000">
                                          <p:val>
                                            <p:strVal val="#ppt_w"/>
                                          </p:val>
                                        </p:tav>
                                      </p:tavLst>
                                    </p:anim>
                                    <p:anim calcmode="lin" valueType="num">
                                      <p:cBhvr>
                                        <p:cTn id="54" dur="250" fill="hold"/>
                                        <p:tgtEl>
                                          <p:spTgt spid="5"/>
                                        </p:tgtEl>
                                        <p:attrNameLst>
                                          <p:attrName>ppt_h</p:attrName>
                                        </p:attrNameLst>
                                      </p:cBhvr>
                                      <p:tavLst>
                                        <p:tav tm="0">
                                          <p:val>
                                            <p:fltVal val="0"/>
                                          </p:val>
                                        </p:tav>
                                        <p:tav tm="100000">
                                          <p:val>
                                            <p:strVal val="#ppt_h"/>
                                          </p:val>
                                        </p:tav>
                                      </p:tavLst>
                                    </p:anim>
                                    <p:animEffect transition="in" filter="fade">
                                      <p:cBhvr>
                                        <p:cTn id="55" dur="250"/>
                                        <p:tgtEl>
                                          <p:spTgt spid="5"/>
                                        </p:tgtEl>
                                      </p:cBhvr>
                                    </p:animEffect>
                                  </p:childTnLst>
                                </p:cTn>
                              </p:par>
                            </p:childTnLst>
                          </p:cTn>
                        </p:par>
                        <p:par>
                          <p:cTn id="56" fill="hold">
                            <p:stCondLst>
                              <p:cond delay="250"/>
                            </p:stCondLst>
                            <p:childTnLst>
                              <p:par>
                                <p:cTn id="57" presetID="22" presetClass="entr" presetSubtype="2" fill="hold" grpId="0" nodeType="after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wipe(right)">
                                      <p:cBhvr>
                                        <p:cTn id="59" dur="250"/>
                                        <p:tgtEl>
                                          <p:spTgt spid="57"/>
                                        </p:tgtEl>
                                      </p:cBhvr>
                                    </p:animEffect>
                                  </p:childTnLst>
                                </p:cTn>
                              </p:par>
                            </p:childTnLst>
                          </p:cTn>
                        </p:par>
                        <p:par>
                          <p:cTn id="60" fill="hold">
                            <p:stCondLst>
                              <p:cond delay="500"/>
                            </p:stCondLst>
                            <p:childTnLst>
                              <p:par>
                                <p:cTn id="61" presetID="53" presetClass="entr" presetSubtype="16"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Effect transition="in" filter="fade">
                                      <p:cBhvr>
                                        <p:cTn id="65" dur="500"/>
                                        <p:tgtEl>
                                          <p:spTgt spid="24"/>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7"/>
                                        </p:tgtEl>
                                        <p:attrNameLst>
                                          <p:attrName>style.visibility</p:attrName>
                                        </p:attrNameLst>
                                      </p:cBhvr>
                                      <p:to>
                                        <p:strVal val="visible"/>
                                      </p:to>
                                    </p:set>
                                    <p:anim calcmode="lin" valueType="num">
                                      <p:cBhvr>
                                        <p:cTn id="74" dur="250" fill="hold"/>
                                        <p:tgtEl>
                                          <p:spTgt spid="7"/>
                                        </p:tgtEl>
                                        <p:attrNameLst>
                                          <p:attrName>ppt_w</p:attrName>
                                        </p:attrNameLst>
                                      </p:cBhvr>
                                      <p:tavLst>
                                        <p:tav tm="0">
                                          <p:val>
                                            <p:fltVal val="0"/>
                                          </p:val>
                                        </p:tav>
                                        <p:tav tm="100000">
                                          <p:val>
                                            <p:strVal val="#ppt_w"/>
                                          </p:val>
                                        </p:tav>
                                      </p:tavLst>
                                    </p:anim>
                                    <p:anim calcmode="lin" valueType="num">
                                      <p:cBhvr>
                                        <p:cTn id="75" dur="250" fill="hold"/>
                                        <p:tgtEl>
                                          <p:spTgt spid="7"/>
                                        </p:tgtEl>
                                        <p:attrNameLst>
                                          <p:attrName>ppt_h</p:attrName>
                                        </p:attrNameLst>
                                      </p:cBhvr>
                                      <p:tavLst>
                                        <p:tav tm="0">
                                          <p:val>
                                            <p:fltVal val="0"/>
                                          </p:val>
                                        </p:tav>
                                        <p:tav tm="100000">
                                          <p:val>
                                            <p:strVal val="#ppt_h"/>
                                          </p:val>
                                        </p:tav>
                                      </p:tavLst>
                                    </p:anim>
                                    <p:animEffect transition="in" filter="fade">
                                      <p:cBhvr>
                                        <p:cTn id="76" dur="250"/>
                                        <p:tgtEl>
                                          <p:spTgt spid="7"/>
                                        </p:tgtEl>
                                      </p:cBhvr>
                                    </p:animEffect>
                                  </p:childTnLst>
                                </p:cTn>
                              </p:par>
                            </p:childTnLst>
                          </p:cTn>
                        </p:par>
                        <p:par>
                          <p:cTn id="77" fill="hold">
                            <p:stCondLst>
                              <p:cond delay="250"/>
                            </p:stCondLst>
                            <p:childTnLst>
                              <p:par>
                                <p:cTn id="78" presetID="22" presetClass="entr" presetSubtype="2" fill="hold" grpId="0" nodeType="after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wipe(right)">
                                      <p:cBhvr>
                                        <p:cTn id="80" dur="250"/>
                                        <p:tgtEl>
                                          <p:spTgt spid="58"/>
                                        </p:tgtEl>
                                      </p:cBhvr>
                                    </p:animEffect>
                                  </p:childTnLst>
                                </p:cTn>
                              </p:par>
                            </p:childTnLst>
                          </p:cTn>
                        </p:par>
                        <p:par>
                          <p:cTn id="81" fill="hold">
                            <p:stCondLst>
                              <p:cond delay="500"/>
                            </p:stCondLst>
                            <p:childTnLst>
                              <p:par>
                                <p:cTn id="82" presetID="53" presetClass="entr" presetSubtype="16"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p:cTn id="84" dur="500" fill="hold"/>
                                        <p:tgtEl>
                                          <p:spTgt spid="27"/>
                                        </p:tgtEl>
                                        <p:attrNameLst>
                                          <p:attrName>ppt_w</p:attrName>
                                        </p:attrNameLst>
                                      </p:cBhvr>
                                      <p:tavLst>
                                        <p:tav tm="0">
                                          <p:val>
                                            <p:fltVal val="0"/>
                                          </p:val>
                                        </p:tav>
                                        <p:tav tm="100000">
                                          <p:val>
                                            <p:strVal val="#ppt_w"/>
                                          </p:val>
                                        </p:tav>
                                      </p:tavLst>
                                    </p:anim>
                                    <p:anim calcmode="lin" valueType="num">
                                      <p:cBhvr>
                                        <p:cTn id="85" dur="500" fill="hold"/>
                                        <p:tgtEl>
                                          <p:spTgt spid="27"/>
                                        </p:tgtEl>
                                        <p:attrNameLst>
                                          <p:attrName>ppt_h</p:attrName>
                                        </p:attrNameLst>
                                      </p:cBhvr>
                                      <p:tavLst>
                                        <p:tav tm="0">
                                          <p:val>
                                            <p:fltVal val="0"/>
                                          </p:val>
                                        </p:tav>
                                        <p:tav tm="100000">
                                          <p:val>
                                            <p:strVal val="#ppt_h"/>
                                          </p:val>
                                        </p:tav>
                                      </p:tavLst>
                                    </p:anim>
                                    <p:animEffect transition="in" filter="fade">
                                      <p:cBhvr>
                                        <p:cTn id="86" dur="500"/>
                                        <p:tgtEl>
                                          <p:spTgt spid="2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grpId="0" nodeType="clickEffect">
                                  <p:stCondLst>
                                    <p:cond delay="0"/>
                                  </p:stCondLst>
                                  <p:childTnLst>
                                    <p:set>
                                      <p:cBhvr>
                                        <p:cTn id="94" dur="1" fill="hold">
                                          <p:stCondLst>
                                            <p:cond delay="0"/>
                                          </p:stCondLst>
                                        </p:cTn>
                                        <p:tgtEl>
                                          <p:spTgt spid="8"/>
                                        </p:tgtEl>
                                        <p:attrNameLst>
                                          <p:attrName>style.visibility</p:attrName>
                                        </p:attrNameLst>
                                      </p:cBhvr>
                                      <p:to>
                                        <p:strVal val="visible"/>
                                      </p:to>
                                    </p:set>
                                    <p:anim calcmode="lin" valueType="num">
                                      <p:cBhvr>
                                        <p:cTn id="95" dur="250" fill="hold"/>
                                        <p:tgtEl>
                                          <p:spTgt spid="8"/>
                                        </p:tgtEl>
                                        <p:attrNameLst>
                                          <p:attrName>ppt_w</p:attrName>
                                        </p:attrNameLst>
                                      </p:cBhvr>
                                      <p:tavLst>
                                        <p:tav tm="0">
                                          <p:val>
                                            <p:fltVal val="0"/>
                                          </p:val>
                                        </p:tav>
                                        <p:tav tm="100000">
                                          <p:val>
                                            <p:strVal val="#ppt_w"/>
                                          </p:val>
                                        </p:tav>
                                      </p:tavLst>
                                    </p:anim>
                                    <p:anim calcmode="lin" valueType="num">
                                      <p:cBhvr>
                                        <p:cTn id="96" dur="250" fill="hold"/>
                                        <p:tgtEl>
                                          <p:spTgt spid="8"/>
                                        </p:tgtEl>
                                        <p:attrNameLst>
                                          <p:attrName>ppt_h</p:attrName>
                                        </p:attrNameLst>
                                      </p:cBhvr>
                                      <p:tavLst>
                                        <p:tav tm="0">
                                          <p:val>
                                            <p:fltVal val="0"/>
                                          </p:val>
                                        </p:tav>
                                        <p:tav tm="100000">
                                          <p:val>
                                            <p:strVal val="#ppt_h"/>
                                          </p:val>
                                        </p:tav>
                                      </p:tavLst>
                                    </p:anim>
                                    <p:animEffect transition="in" filter="fade">
                                      <p:cBhvr>
                                        <p:cTn id="97" dur="250"/>
                                        <p:tgtEl>
                                          <p:spTgt spid="8"/>
                                        </p:tgtEl>
                                      </p:cBhvr>
                                    </p:animEffect>
                                  </p:childTnLst>
                                </p:cTn>
                              </p:par>
                            </p:childTnLst>
                          </p:cTn>
                        </p:par>
                        <p:par>
                          <p:cTn id="98" fill="hold">
                            <p:stCondLst>
                              <p:cond delay="250"/>
                            </p:stCondLst>
                            <p:childTnLst>
                              <p:par>
                                <p:cTn id="99" presetID="22" presetClass="entr" presetSubtype="2" fill="hold" grpId="0" nodeType="after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wipe(right)">
                                      <p:cBhvr>
                                        <p:cTn id="101" dur="250"/>
                                        <p:tgtEl>
                                          <p:spTgt spid="59"/>
                                        </p:tgtEl>
                                      </p:cBhvr>
                                    </p:animEffect>
                                  </p:childTnLst>
                                </p:cTn>
                              </p:par>
                            </p:childTnLst>
                          </p:cTn>
                        </p:par>
                        <p:par>
                          <p:cTn id="102" fill="hold">
                            <p:stCondLst>
                              <p:cond delay="500"/>
                            </p:stCondLst>
                            <p:childTnLst>
                              <p:par>
                                <p:cTn id="103" presetID="53" presetClass="entr" presetSubtype="16" fill="hold" grpId="0" nodeType="afterEffect">
                                  <p:stCondLst>
                                    <p:cond delay="0"/>
                                  </p:stCondLst>
                                  <p:childTnLst>
                                    <p:set>
                                      <p:cBhvr>
                                        <p:cTn id="104" dur="1" fill="hold">
                                          <p:stCondLst>
                                            <p:cond delay="0"/>
                                          </p:stCondLst>
                                        </p:cTn>
                                        <p:tgtEl>
                                          <p:spTgt spid="30"/>
                                        </p:tgtEl>
                                        <p:attrNameLst>
                                          <p:attrName>style.visibility</p:attrName>
                                        </p:attrNameLst>
                                      </p:cBhvr>
                                      <p:to>
                                        <p:strVal val="visible"/>
                                      </p:to>
                                    </p:set>
                                    <p:anim calcmode="lin" valueType="num">
                                      <p:cBhvr>
                                        <p:cTn id="105" dur="500" fill="hold"/>
                                        <p:tgtEl>
                                          <p:spTgt spid="30"/>
                                        </p:tgtEl>
                                        <p:attrNameLst>
                                          <p:attrName>ppt_w</p:attrName>
                                        </p:attrNameLst>
                                      </p:cBhvr>
                                      <p:tavLst>
                                        <p:tav tm="0">
                                          <p:val>
                                            <p:fltVal val="0"/>
                                          </p:val>
                                        </p:tav>
                                        <p:tav tm="100000">
                                          <p:val>
                                            <p:strVal val="#ppt_w"/>
                                          </p:val>
                                        </p:tav>
                                      </p:tavLst>
                                    </p:anim>
                                    <p:anim calcmode="lin" valueType="num">
                                      <p:cBhvr>
                                        <p:cTn id="106" dur="500" fill="hold"/>
                                        <p:tgtEl>
                                          <p:spTgt spid="30"/>
                                        </p:tgtEl>
                                        <p:attrNameLst>
                                          <p:attrName>ppt_h</p:attrName>
                                        </p:attrNameLst>
                                      </p:cBhvr>
                                      <p:tavLst>
                                        <p:tav tm="0">
                                          <p:val>
                                            <p:fltVal val="0"/>
                                          </p:val>
                                        </p:tav>
                                        <p:tav tm="100000">
                                          <p:val>
                                            <p:strVal val="#ppt_h"/>
                                          </p:val>
                                        </p:tav>
                                      </p:tavLst>
                                    </p:anim>
                                    <p:animEffect transition="in" filter="fade">
                                      <p:cBhvr>
                                        <p:cTn id="107" dur="500"/>
                                        <p:tgtEl>
                                          <p:spTgt spid="30"/>
                                        </p:tgtEl>
                                      </p:cBhvr>
                                    </p:animEffect>
                                  </p:childTnLst>
                                </p:cTn>
                              </p:par>
                            </p:childTnLst>
                          </p:cTn>
                        </p:par>
                        <p:par>
                          <p:cTn id="108" fill="hold">
                            <p:stCondLst>
                              <p:cond delay="1000"/>
                            </p:stCondLst>
                            <p:childTnLst>
                              <p:par>
                                <p:cTn id="109" presetID="10" presetClass="entr" presetSubtype="0" fill="hold" grpId="0" nodeType="afterEffect">
                                  <p:stCondLst>
                                    <p:cond delay="0"/>
                                  </p:stCondLst>
                                  <p:childTnLst>
                                    <p:set>
                                      <p:cBhvr>
                                        <p:cTn id="110" dur="1" fill="hold">
                                          <p:stCondLst>
                                            <p:cond delay="0"/>
                                          </p:stCondLst>
                                        </p:cTn>
                                        <p:tgtEl>
                                          <p:spTgt spid="31"/>
                                        </p:tgtEl>
                                        <p:attrNameLst>
                                          <p:attrName>style.visibility</p:attrName>
                                        </p:attrNameLst>
                                      </p:cBhvr>
                                      <p:to>
                                        <p:strVal val="visible"/>
                                      </p:to>
                                    </p:set>
                                    <p:animEffect transition="in" filter="fade">
                                      <p:cBhvr>
                                        <p:cTn id="111" dur="500"/>
                                        <p:tgtEl>
                                          <p:spTgt spid="31"/>
                                        </p:tgtEl>
                                      </p:cBhvr>
                                    </p:animEffect>
                                  </p:childTnLst>
                                </p:cTn>
                              </p:par>
                            </p:childTnLst>
                          </p:cTn>
                        </p:par>
                      </p:childTnLst>
                    </p:cTn>
                  </p:par>
                  <p:par>
                    <p:cTn id="112" fill="hold">
                      <p:stCondLst>
                        <p:cond delay="indefinite"/>
                      </p:stCondLst>
                      <p:childTnLst>
                        <p:par>
                          <p:cTn id="113" fill="hold">
                            <p:stCondLst>
                              <p:cond delay="0"/>
                            </p:stCondLst>
                            <p:childTnLst>
                              <p:par>
                                <p:cTn id="114" presetID="53" presetClass="entr" presetSubtype="16" fill="hold" grpId="0" nodeType="clickEffect">
                                  <p:stCondLst>
                                    <p:cond delay="0"/>
                                  </p:stCondLst>
                                  <p:childTnLst>
                                    <p:set>
                                      <p:cBhvr>
                                        <p:cTn id="115" dur="1" fill="hold">
                                          <p:stCondLst>
                                            <p:cond delay="0"/>
                                          </p:stCondLst>
                                        </p:cTn>
                                        <p:tgtEl>
                                          <p:spTgt spid="4"/>
                                        </p:tgtEl>
                                        <p:attrNameLst>
                                          <p:attrName>style.visibility</p:attrName>
                                        </p:attrNameLst>
                                      </p:cBhvr>
                                      <p:to>
                                        <p:strVal val="visible"/>
                                      </p:to>
                                    </p:set>
                                    <p:anim calcmode="lin" valueType="num">
                                      <p:cBhvr>
                                        <p:cTn id="116" dur="250" fill="hold"/>
                                        <p:tgtEl>
                                          <p:spTgt spid="4"/>
                                        </p:tgtEl>
                                        <p:attrNameLst>
                                          <p:attrName>ppt_w</p:attrName>
                                        </p:attrNameLst>
                                      </p:cBhvr>
                                      <p:tavLst>
                                        <p:tav tm="0">
                                          <p:val>
                                            <p:fltVal val="0"/>
                                          </p:val>
                                        </p:tav>
                                        <p:tav tm="100000">
                                          <p:val>
                                            <p:strVal val="#ppt_w"/>
                                          </p:val>
                                        </p:tav>
                                      </p:tavLst>
                                    </p:anim>
                                    <p:anim calcmode="lin" valueType="num">
                                      <p:cBhvr>
                                        <p:cTn id="117" dur="250" fill="hold"/>
                                        <p:tgtEl>
                                          <p:spTgt spid="4"/>
                                        </p:tgtEl>
                                        <p:attrNameLst>
                                          <p:attrName>ppt_h</p:attrName>
                                        </p:attrNameLst>
                                      </p:cBhvr>
                                      <p:tavLst>
                                        <p:tav tm="0">
                                          <p:val>
                                            <p:fltVal val="0"/>
                                          </p:val>
                                        </p:tav>
                                        <p:tav tm="100000">
                                          <p:val>
                                            <p:strVal val="#ppt_h"/>
                                          </p:val>
                                        </p:tav>
                                      </p:tavLst>
                                    </p:anim>
                                    <p:animEffect transition="in" filter="fade">
                                      <p:cBhvr>
                                        <p:cTn id="118" dur="250"/>
                                        <p:tgtEl>
                                          <p:spTgt spid="4"/>
                                        </p:tgtEl>
                                      </p:cBhvr>
                                    </p:animEffect>
                                  </p:childTnLst>
                                </p:cTn>
                              </p:par>
                            </p:childTnLst>
                          </p:cTn>
                        </p:par>
                        <p:par>
                          <p:cTn id="119" fill="hold">
                            <p:stCondLst>
                              <p:cond delay="250"/>
                            </p:stCondLst>
                            <p:childTnLst>
                              <p:par>
                                <p:cTn id="120" presetID="22" presetClass="entr" presetSubtype="8" fill="hold" grpId="0" nodeType="afterEffect">
                                  <p:stCondLst>
                                    <p:cond delay="0"/>
                                  </p:stCondLst>
                                  <p:childTnLst>
                                    <p:set>
                                      <p:cBhvr>
                                        <p:cTn id="121" dur="1" fill="hold">
                                          <p:stCondLst>
                                            <p:cond delay="0"/>
                                          </p:stCondLst>
                                        </p:cTn>
                                        <p:tgtEl>
                                          <p:spTgt spid="60"/>
                                        </p:tgtEl>
                                        <p:attrNameLst>
                                          <p:attrName>style.visibility</p:attrName>
                                        </p:attrNameLst>
                                      </p:cBhvr>
                                      <p:to>
                                        <p:strVal val="visible"/>
                                      </p:to>
                                    </p:set>
                                    <p:animEffect transition="in" filter="wipe(left)">
                                      <p:cBhvr>
                                        <p:cTn id="122" dur="250"/>
                                        <p:tgtEl>
                                          <p:spTgt spid="60"/>
                                        </p:tgtEl>
                                      </p:cBhvr>
                                    </p:animEffect>
                                  </p:childTnLst>
                                </p:cTn>
                              </p:par>
                            </p:childTnLst>
                          </p:cTn>
                        </p:par>
                        <p:par>
                          <p:cTn id="123" fill="hold">
                            <p:stCondLst>
                              <p:cond delay="500"/>
                            </p:stCondLst>
                            <p:childTnLst>
                              <p:par>
                                <p:cTn id="124" presetID="53" presetClass="entr" presetSubtype="16" fill="hold" grpId="0" nodeType="afterEffect">
                                  <p:stCondLst>
                                    <p:cond delay="0"/>
                                  </p:stCondLst>
                                  <p:childTnLst>
                                    <p:set>
                                      <p:cBhvr>
                                        <p:cTn id="125" dur="1" fill="hold">
                                          <p:stCondLst>
                                            <p:cond delay="0"/>
                                          </p:stCondLst>
                                        </p:cTn>
                                        <p:tgtEl>
                                          <p:spTgt spid="33"/>
                                        </p:tgtEl>
                                        <p:attrNameLst>
                                          <p:attrName>style.visibility</p:attrName>
                                        </p:attrNameLst>
                                      </p:cBhvr>
                                      <p:to>
                                        <p:strVal val="visible"/>
                                      </p:to>
                                    </p:set>
                                    <p:anim calcmode="lin" valueType="num">
                                      <p:cBhvr>
                                        <p:cTn id="126" dur="500" fill="hold"/>
                                        <p:tgtEl>
                                          <p:spTgt spid="33"/>
                                        </p:tgtEl>
                                        <p:attrNameLst>
                                          <p:attrName>ppt_w</p:attrName>
                                        </p:attrNameLst>
                                      </p:cBhvr>
                                      <p:tavLst>
                                        <p:tav tm="0">
                                          <p:val>
                                            <p:fltVal val="0"/>
                                          </p:val>
                                        </p:tav>
                                        <p:tav tm="100000">
                                          <p:val>
                                            <p:strVal val="#ppt_w"/>
                                          </p:val>
                                        </p:tav>
                                      </p:tavLst>
                                    </p:anim>
                                    <p:anim calcmode="lin" valueType="num">
                                      <p:cBhvr>
                                        <p:cTn id="127" dur="500" fill="hold"/>
                                        <p:tgtEl>
                                          <p:spTgt spid="33"/>
                                        </p:tgtEl>
                                        <p:attrNameLst>
                                          <p:attrName>ppt_h</p:attrName>
                                        </p:attrNameLst>
                                      </p:cBhvr>
                                      <p:tavLst>
                                        <p:tav tm="0">
                                          <p:val>
                                            <p:fltVal val="0"/>
                                          </p:val>
                                        </p:tav>
                                        <p:tav tm="100000">
                                          <p:val>
                                            <p:strVal val="#ppt_h"/>
                                          </p:val>
                                        </p:tav>
                                      </p:tavLst>
                                    </p:anim>
                                    <p:animEffect transition="in" filter="fade">
                                      <p:cBhvr>
                                        <p:cTn id="128" dur="500"/>
                                        <p:tgtEl>
                                          <p:spTgt spid="33"/>
                                        </p:tgtEl>
                                      </p:cBhvr>
                                    </p:animEffect>
                                  </p:childTnLst>
                                </p:cTn>
                              </p:par>
                            </p:childTnLst>
                          </p:cTn>
                        </p:par>
                        <p:par>
                          <p:cTn id="129" fill="hold">
                            <p:stCondLst>
                              <p:cond delay="1000"/>
                            </p:stCondLst>
                            <p:childTnLst>
                              <p:par>
                                <p:cTn id="130" presetID="10" presetClass="entr" presetSubtype="0" fill="hold" grpId="0" nodeType="afterEffect">
                                  <p:stCondLst>
                                    <p:cond delay="0"/>
                                  </p:stCondLst>
                                  <p:childTnLst>
                                    <p:set>
                                      <p:cBhvr>
                                        <p:cTn id="131" dur="1" fill="hold">
                                          <p:stCondLst>
                                            <p:cond delay="0"/>
                                          </p:stCondLst>
                                        </p:cTn>
                                        <p:tgtEl>
                                          <p:spTgt spid="34"/>
                                        </p:tgtEl>
                                        <p:attrNameLst>
                                          <p:attrName>style.visibility</p:attrName>
                                        </p:attrNameLst>
                                      </p:cBhvr>
                                      <p:to>
                                        <p:strVal val="visible"/>
                                      </p:to>
                                    </p:set>
                                    <p:animEffect transition="in" filter="fade">
                                      <p:cBhvr>
                                        <p:cTn id="132" dur="500"/>
                                        <p:tgtEl>
                                          <p:spTgt spid="34"/>
                                        </p:tgtEl>
                                      </p:cBhvr>
                                    </p:animEffect>
                                  </p:childTnLst>
                                </p:cTn>
                              </p:par>
                            </p:childTnLst>
                          </p:cTn>
                        </p:par>
                      </p:childTnLst>
                    </p:cTn>
                  </p:par>
                  <p:par>
                    <p:cTn id="133" fill="hold">
                      <p:stCondLst>
                        <p:cond delay="indefinite"/>
                      </p:stCondLst>
                      <p:childTnLst>
                        <p:par>
                          <p:cTn id="134" fill="hold">
                            <p:stCondLst>
                              <p:cond delay="0"/>
                            </p:stCondLst>
                            <p:childTnLst>
                              <p:par>
                                <p:cTn id="135" presetID="53" presetClass="entr" presetSubtype="16" fill="hold" grpId="0" nodeType="clickEffect">
                                  <p:stCondLst>
                                    <p:cond delay="0"/>
                                  </p:stCondLst>
                                  <p:childTnLst>
                                    <p:set>
                                      <p:cBhvr>
                                        <p:cTn id="136" dur="1" fill="hold">
                                          <p:stCondLst>
                                            <p:cond delay="0"/>
                                          </p:stCondLst>
                                        </p:cTn>
                                        <p:tgtEl>
                                          <p:spTgt spid="12"/>
                                        </p:tgtEl>
                                        <p:attrNameLst>
                                          <p:attrName>style.visibility</p:attrName>
                                        </p:attrNameLst>
                                      </p:cBhvr>
                                      <p:to>
                                        <p:strVal val="visible"/>
                                      </p:to>
                                    </p:set>
                                    <p:anim calcmode="lin" valueType="num">
                                      <p:cBhvr>
                                        <p:cTn id="137" dur="250" fill="hold"/>
                                        <p:tgtEl>
                                          <p:spTgt spid="12"/>
                                        </p:tgtEl>
                                        <p:attrNameLst>
                                          <p:attrName>ppt_w</p:attrName>
                                        </p:attrNameLst>
                                      </p:cBhvr>
                                      <p:tavLst>
                                        <p:tav tm="0">
                                          <p:val>
                                            <p:fltVal val="0"/>
                                          </p:val>
                                        </p:tav>
                                        <p:tav tm="100000">
                                          <p:val>
                                            <p:strVal val="#ppt_w"/>
                                          </p:val>
                                        </p:tav>
                                      </p:tavLst>
                                    </p:anim>
                                    <p:anim calcmode="lin" valueType="num">
                                      <p:cBhvr>
                                        <p:cTn id="138" dur="250" fill="hold"/>
                                        <p:tgtEl>
                                          <p:spTgt spid="12"/>
                                        </p:tgtEl>
                                        <p:attrNameLst>
                                          <p:attrName>ppt_h</p:attrName>
                                        </p:attrNameLst>
                                      </p:cBhvr>
                                      <p:tavLst>
                                        <p:tav tm="0">
                                          <p:val>
                                            <p:fltVal val="0"/>
                                          </p:val>
                                        </p:tav>
                                        <p:tav tm="100000">
                                          <p:val>
                                            <p:strVal val="#ppt_h"/>
                                          </p:val>
                                        </p:tav>
                                      </p:tavLst>
                                    </p:anim>
                                    <p:animEffect transition="in" filter="fade">
                                      <p:cBhvr>
                                        <p:cTn id="139" dur="250"/>
                                        <p:tgtEl>
                                          <p:spTgt spid="12"/>
                                        </p:tgtEl>
                                      </p:cBhvr>
                                    </p:animEffect>
                                  </p:childTnLst>
                                </p:cTn>
                              </p:par>
                            </p:childTnLst>
                          </p:cTn>
                        </p:par>
                        <p:par>
                          <p:cTn id="140" fill="hold">
                            <p:stCondLst>
                              <p:cond delay="250"/>
                            </p:stCondLst>
                            <p:childTnLst>
                              <p:par>
                                <p:cTn id="141" presetID="22" presetClass="entr" presetSubtype="8" fill="hold" grpId="0" nodeType="afterEffect">
                                  <p:stCondLst>
                                    <p:cond delay="0"/>
                                  </p:stCondLst>
                                  <p:childTnLst>
                                    <p:set>
                                      <p:cBhvr>
                                        <p:cTn id="142" dur="1" fill="hold">
                                          <p:stCondLst>
                                            <p:cond delay="0"/>
                                          </p:stCondLst>
                                        </p:cTn>
                                        <p:tgtEl>
                                          <p:spTgt spid="61"/>
                                        </p:tgtEl>
                                        <p:attrNameLst>
                                          <p:attrName>style.visibility</p:attrName>
                                        </p:attrNameLst>
                                      </p:cBhvr>
                                      <p:to>
                                        <p:strVal val="visible"/>
                                      </p:to>
                                    </p:set>
                                    <p:animEffect transition="in" filter="wipe(left)">
                                      <p:cBhvr>
                                        <p:cTn id="143" dur="250"/>
                                        <p:tgtEl>
                                          <p:spTgt spid="61"/>
                                        </p:tgtEl>
                                      </p:cBhvr>
                                    </p:animEffect>
                                  </p:childTnLst>
                                </p:cTn>
                              </p:par>
                            </p:childTnLst>
                          </p:cTn>
                        </p:par>
                        <p:par>
                          <p:cTn id="144" fill="hold">
                            <p:stCondLst>
                              <p:cond delay="500"/>
                            </p:stCondLst>
                            <p:childTnLst>
                              <p:par>
                                <p:cTn id="145" presetID="53" presetClass="entr" presetSubtype="16" fill="hold" grpId="0" nodeType="afterEffect">
                                  <p:stCondLst>
                                    <p:cond delay="0"/>
                                  </p:stCondLst>
                                  <p:childTnLst>
                                    <p:set>
                                      <p:cBhvr>
                                        <p:cTn id="146" dur="1" fill="hold">
                                          <p:stCondLst>
                                            <p:cond delay="0"/>
                                          </p:stCondLst>
                                        </p:cTn>
                                        <p:tgtEl>
                                          <p:spTgt spid="36"/>
                                        </p:tgtEl>
                                        <p:attrNameLst>
                                          <p:attrName>style.visibility</p:attrName>
                                        </p:attrNameLst>
                                      </p:cBhvr>
                                      <p:to>
                                        <p:strVal val="visible"/>
                                      </p:to>
                                    </p:set>
                                    <p:anim calcmode="lin" valueType="num">
                                      <p:cBhvr>
                                        <p:cTn id="147" dur="500" fill="hold"/>
                                        <p:tgtEl>
                                          <p:spTgt spid="36"/>
                                        </p:tgtEl>
                                        <p:attrNameLst>
                                          <p:attrName>ppt_w</p:attrName>
                                        </p:attrNameLst>
                                      </p:cBhvr>
                                      <p:tavLst>
                                        <p:tav tm="0">
                                          <p:val>
                                            <p:fltVal val="0"/>
                                          </p:val>
                                        </p:tav>
                                        <p:tav tm="100000">
                                          <p:val>
                                            <p:strVal val="#ppt_w"/>
                                          </p:val>
                                        </p:tav>
                                      </p:tavLst>
                                    </p:anim>
                                    <p:anim calcmode="lin" valueType="num">
                                      <p:cBhvr>
                                        <p:cTn id="148" dur="500" fill="hold"/>
                                        <p:tgtEl>
                                          <p:spTgt spid="36"/>
                                        </p:tgtEl>
                                        <p:attrNameLst>
                                          <p:attrName>ppt_h</p:attrName>
                                        </p:attrNameLst>
                                      </p:cBhvr>
                                      <p:tavLst>
                                        <p:tav tm="0">
                                          <p:val>
                                            <p:fltVal val="0"/>
                                          </p:val>
                                        </p:tav>
                                        <p:tav tm="100000">
                                          <p:val>
                                            <p:strVal val="#ppt_h"/>
                                          </p:val>
                                        </p:tav>
                                      </p:tavLst>
                                    </p:anim>
                                    <p:animEffect transition="in" filter="fade">
                                      <p:cBhvr>
                                        <p:cTn id="149" dur="500"/>
                                        <p:tgtEl>
                                          <p:spTgt spid="36"/>
                                        </p:tgtEl>
                                      </p:cBhvr>
                                    </p:animEffect>
                                  </p:childTnLst>
                                </p:cTn>
                              </p:par>
                            </p:childTnLst>
                          </p:cTn>
                        </p:par>
                        <p:par>
                          <p:cTn id="150" fill="hold">
                            <p:stCondLst>
                              <p:cond delay="1000"/>
                            </p:stCondLst>
                            <p:childTnLst>
                              <p:par>
                                <p:cTn id="151" presetID="10" presetClass="entr" presetSubtype="0" fill="hold" grpId="0" nodeType="afterEffect">
                                  <p:stCondLst>
                                    <p:cond delay="0"/>
                                  </p:stCondLst>
                                  <p:childTnLst>
                                    <p:set>
                                      <p:cBhvr>
                                        <p:cTn id="152" dur="1" fill="hold">
                                          <p:stCondLst>
                                            <p:cond delay="0"/>
                                          </p:stCondLst>
                                        </p:cTn>
                                        <p:tgtEl>
                                          <p:spTgt spid="37"/>
                                        </p:tgtEl>
                                        <p:attrNameLst>
                                          <p:attrName>style.visibility</p:attrName>
                                        </p:attrNameLst>
                                      </p:cBhvr>
                                      <p:to>
                                        <p:strVal val="visible"/>
                                      </p:to>
                                    </p:set>
                                    <p:animEffect transition="in" filter="fade">
                                      <p:cBhvr>
                                        <p:cTn id="153" dur="500"/>
                                        <p:tgtEl>
                                          <p:spTgt spid="37"/>
                                        </p:tgtEl>
                                      </p:cBhvr>
                                    </p:animEffect>
                                  </p:childTnLst>
                                </p:cTn>
                              </p:par>
                            </p:childTnLst>
                          </p:cTn>
                        </p:par>
                      </p:childTnLst>
                    </p:cTn>
                  </p:par>
                  <p:par>
                    <p:cTn id="154" fill="hold">
                      <p:stCondLst>
                        <p:cond delay="indefinite"/>
                      </p:stCondLst>
                      <p:childTnLst>
                        <p:par>
                          <p:cTn id="155" fill="hold">
                            <p:stCondLst>
                              <p:cond delay="0"/>
                            </p:stCondLst>
                            <p:childTnLst>
                              <p:par>
                                <p:cTn id="156" presetID="53" presetClass="entr" presetSubtype="16" fill="hold" grpId="0" nodeType="clickEffect">
                                  <p:stCondLst>
                                    <p:cond delay="0"/>
                                  </p:stCondLst>
                                  <p:childTnLst>
                                    <p:set>
                                      <p:cBhvr>
                                        <p:cTn id="157" dur="1" fill="hold">
                                          <p:stCondLst>
                                            <p:cond delay="0"/>
                                          </p:stCondLst>
                                        </p:cTn>
                                        <p:tgtEl>
                                          <p:spTgt spid="9"/>
                                        </p:tgtEl>
                                        <p:attrNameLst>
                                          <p:attrName>style.visibility</p:attrName>
                                        </p:attrNameLst>
                                      </p:cBhvr>
                                      <p:to>
                                        <p:strVal val="visible"/>
                                      </p:to>
                                    </p:set>
                                    <p:anim calcmode="lin" valueType="num">
                                      <p:cBhvr>
                                        <p:cTn id="158" dur="250" fill="hold"/>
                                        <p:tgtEl>
                                          <p:spTgt spid="9"/>
                                        </p:tgtEl>
                                        <p:attrNameLst>
                                          <p:attrName>ppt_w</p:attrName>
                                        </p:attrNameLst>
                                      </p:cBhvr>
                                      <p:tavLst>
                                        <p:tav tm="0">
                                          <p:val>
                                            <p:fltVal val="0"/>
                                          </p:val>
                                        </p:tav>
                                        <p:tav tm="100000">
                                          <p:val>
                                            <p:strVal val="#ppt_w"/>
                                          </p:val>
                                        </p:tav>
                                      </p:tavLst>
                                    </p:anim>
                                    <p:anim calcmode="lin" valueType="num">
                                      <p:cBhvr>
                                        <p:cTn id="159" dur="250" fill="hold"/>
                                        <p:tgtEl>
                                          <p:spTgt spid="9"/>
                                        </p:tgtEl>
                                        <p:attrNameLst>
                                          <p:attrName>ppt_h</p:attrName>
                                        </p:attrNameLst>
                                      </p:cBhvr>
                                      <p:tavLst>
                                        <p:tav tm="0">
                                          <p:val>
                                            <p:fltVal val="0"/>
                                          </p:val>
                                        </p:tav>
                                        <p:tav tm="100000">
                                          <p:val>
                                            <p:strVal val="#ppt_h"/>
                                          </p:val>
                                        </p:tav>
                                      </p:tavLst>
                                    </p:anim>
                                    <p:animEffect transition="in" filter="fade">
                                      <p:cBhvr>
                                        <p:cTn id="160" dur="250"/>
                                        <p:tgtEl>
                                          <p:spTgt spid="9"/>
                                        </p:tgtEl>
                                      </p:cBhvr>
                                    </p:animEffect>
                                  </p:childTnLst>
                                </p:cTn>
                              </p:par>
                            </p:childTnLst>
                          </p:cTn>
                        </p:par>
                        <p:par>
                          <p:cTn id="161" fill="hold">
                            <p:stCondLst>
                              <p:cond delay="250"/>
                            </p:stCondLst>
                            <p:childTnLst>
                              <p:par>
                                <p:cTn id="162" presetID="22" presetClass="entr" presetSubtype="8" fill="hold" grpId="0" nodeType="afterEffect">
                                  <p:stCondLst>
                                    <p:cond delay="0"/>
                                  </p:stCondLst>
                                  <p:childTnLst>
                                    <p:set>
                                      <p:cBhvr>
                                        <p:cTn id="163" dur="1" fill="hold">
                                          <p:stCondLst>
                                            <p:cond delay="0"/>
                                          </p:stCondLst>
                                        </p:cTn>
                                        <p:tgtEl>
                                          <p:spTgt spid="62"/>
                                        </p:tgtEl>
                                        <p:attrNameLst>
                                          <p:attrName>style.visibility</p:attrName>
                                        </p:attrNameLst>
                                      </p:cBhvr>
                                      <p:to>
                                        <p:strVal val="visible"/>
                                      </p:to>
                                    </p:set>
                                    <p:animEffect transition="in" filter="wipe(left)">
                                      <p:cBhvr>
                                        <p:cTn id="164" dur="250"/>
                                        <p:tgtEl>
                                          <p:spTgt spid="62"/>
                                        </p:tgtEl>
                                      </p:cBhvr>
                                    </p:animEffect>
                                  </p:childTnLst>
                                </p:cTn>
                              </p:par>
                            </p:childTnLst>
                          </p:cTn>
                        </p:par>
                        <p:par>
                          <p:cTn id="165" fill="hold">
                            <p:stCondLst>
                              <p:cond delay="500"/>
                            </p:stCondLst>
                            <p:childTnLst>
                              <p:par>
                                <p:cTn id="166" presetID="53" presetClass="entr" presetSubtype="16" fill="hold" grpId="0" nodeType="afterEffect">
                                  <p:stCondLst>
                                    <p:cond delay="0"/>
                                  </p:stCondLst>
                                  <p:childTnLst>
                                    <p:set>
                                      <p:cBhvr>
                                        <p:cTn id="167" dur="1" fill="hold">
                                          <p:stCondLst>
                                            <p:cond delay="0"/>
                                          </p:stCondLst>
                                        </p:cTn>
                                        <p:tgtEl>
                                          <p:spTgt spid="42"/>
                                        </p:tgtEl>
                                        <p:attrNameLst>
                                          <p:attrName>style.visibility</p:attrName>
                                        </p:attrNameLst>
                                      </p:cBhvr>
                                      <p:to>
                                        <p:strVal val="visible"/>
                                      </p:to>
                                    </p:set>
                                    <p:anim calcmode="lin" valueType="num">
                                      <p:cBhvr>
                                        <p:cTn id="168" dur="500" fill="hold"/>
                                        <p:tgtEl>
                                          <p:spTgt spid="42"/>
                                        </p:tgtEl>
                                        <p:attrNameLst>
                                          <p:attrName>ppt_w</p:attrName>
                                        </p:attrNameLst>
                                      </p:cBhvr>
                                      <p:tavLst>
                                        <p:tav tm="0">
                                          <p:val>
                                            <p:fltVal val="0"/>
                                          </p:val>
                                        </p:tav>
                                        <p:tav tm="100000">
                                          <p:val>
                                            <p:strVal val="#ppt_w"/>
                                          </p:val>
                                        </p:tav>
                                      </p:tavLst>
                                    </p:anim>
                                    <p:anim calcmode="lin" valueType="num">
                                      <p:cBhvr>
                                        <p:cTn id="169" dur="500" fill="hold"/>
                                        <p:tgtEl>
                                          <p:spTgt spid="42"/>
                                        </p:tgtEl>
                                        <p:attrNameLst>
                                          <p:attrName>ppt_h</p:attrName>
                                        </p:attrNameLst>
                                      </p:cBhvr>
                                      <p:tavLst>
                                        <p:tav tm="0">
                                          <p:val>
                                            <p:fltVal val="0"/>
                                          </p:val>
                                        </p:tav>
                                        <p:tav tm="100000">
                                          <p:val>
                                            <p:strVal val="#ppt_h"/>
                                          </p:val>
                                        </p:tav>
                                      </p:tavLst>
                                    </p:anim>
                                    <p:animEffect transition="in" filter="fade">
                                      <p:cBhvr>
                                        <p:cTn id="170" dur="500"/>
                                        <p:tgtEl>
                                          <p:spTgt spid="42"/>
                                        </p:tgtEl>
                                      </p:cBhvr>
                                    </p:animEffect>
                                  </p:childTnLst>
                                </p:cTn>
                              </p:par>
                            </p:childTnLst>
                          </p:cTn>
                        </p:par>
                        <p:par>
                          <p:cTn id="171" fill="hold">
                            <p:stCondLst>
                              <p:cond delay="1000"/>
                            </p:stCondLst>
                            <p:childTnLst>
                              <p:par>
                                <p:cTn id="172" presetID="10" presetClass="entr" presetSubtype="0" fill="hold" grpId="0" nodeType="afterEffect">
                                  <p:stCondLst>
                                    <p:cond delay="0"/>
                                  </p:stCondLst>
                                  <p:childTnLst>
                                    <p:set>
                                      <p:cBhvr>
                                        <p:cTn id="173" dur="1" fill="hold">
                                          <p:stCondLst>
                                            <p:cond delay="0"/>
                                          </p:stCondLst>
                                        </p:cTn>
                                        <p:tgtEl>
                                          <p:spTgt spid="43"/>
                                        </p:tgtEl>
                                        <p:attrNameLst>
                                          <p:attrName>style.visibility</p:attrName>
                                        </p:attrNameLst>
                                      </p:cBhvr>
                                      <p:to>
                                        <p:strVal val="visible"/>
                                      </p:to>
                                    </p:set>
                                    <p:animEffect transition="in" filter="fade">
                                      <p:cBhvr>
                                        <p:cTn id="174" dur="500"/>
                                        <p:tgtEl>
                                          <p:spTgt spid="43"/>
                                        </p:tgtEl>
                                      </p:cBhvr>
                                    </p:animEffect>
                                  </p:childTnLst>
                                </p:cTn>
                              </p:par>
                            </p:childTnLst>
                          </p:cTn>
                        </p:par>
                      </p:childTnLst>
                    </p:cTn>
                  </p:par>
                  <p:par>
                    <p:cTn id="175" fill="hold">
                      <p:stCondLst>
                        <p:cond delay="indefinite"/>
                      </p:stCondLst>
                      <p:childTnLst>
                        <p:par>
                          <p:cTn id="176" fill="hold">
                            <p:stCondLst>
                              <p:cond delay="0"/>
                            </p:stCondLst>
                            <p:childTnLst>
                              <p:par>
                                <p:cTn id="177" presetID="53" presetClass="entr" presetSubtype="16" fill="hold" grpId="0" nodeType="clickEffect">
                                  <p:stCondLst>
                                    <p:cond delay="0"/>
                                  </p:stCondLst>
                                  <p:childTnLst>
                                    <p:set>
                                      <p:cBhvr>
                                        <p:cTn id="178" dur="1" fill="hold">
                                          <p:stCondLst>
                                            <p:cond delay="0"/>
                                          </p:stCondLst>
                                        </p:cTn>
                                        <p:tgtEl>
                                          <p:spTgt spid="11"/>
                                        </p:tgtEl>
                                        <p:attrNameLst>
                                          <p:attrName>style.visibility</p:attrName>
                                        </p:attrNameLst>
                                      </p:cBhvr>
                                      <p:to>
                                        <p:strVal val="visible"/>
                                      </p:to>
                                    </p:set>
                                    <p:anim calcmode="lin" valueType="num">
                                      <p:cBhvr>
                                        <p:cTn id="179" dur="250" fill="hold"/>
                                        <p:tgtEl>
                                          <p:spTgt spid="11"/>
                                        </p:tgtEl>
                                        <p:attrNameLst>
                                          <p:attrName>ppt_w</p:attrName>
                                        </p:attrNameLst>
                                      </p:cBhvr>
                                      <p:tavLst>
                                        <p:tav tm="0">
                                          <p:val>
                                            <p:fltVal val="0"/>
                                          </p:val>
                                        </p:tav>
                                        <p:tav tm="100000">
                                          <p:val>
                                            <p:strVal val="#ppt_w"/>
                                          </p:val>
                                        </p:tav>
                                      </p:tavLst>
                                    </p:anim>
                                    <p:anim calcmode="lin" valueType="num">
                                      <p:cBhvr>
                                        <p:cTn id="180" dur="250" fill="hold"/>
                                        <p:tgtEl>
                                          <p:spTgt spid="11"/>
                                        </p:tgtEl>
                                        <p:attrNameLst>
                                          <p:attrName>ppt_h</p:attrName>
                                        </p:attrNameLst>
                                      </p:cBhvr>
                                      <p:tavLst>
                                        <p:tav tm="0">
                                          <p:val>
                                            <p:fltVal val="0"/>
                                          </p:val>
                                        </p:tav>
                                        <p:tav tm="100000">
                                          <p:val>
                                            <p:strVal val="#ppt_h"/>
                                          </p:val>
                                        </p:tav>
                                      </p:tavLst>
                                    </p:anim>
                                    <p:animEffect transition="in" filter="fade">
                                      <p:cBhvr>
                                        <p:cTn id="181" dur="250"/>
                                        <p:tgtEl>
                                          <p:spTgt spid="11"/>
                                        </p:tgtEl>
                                      </p:cBhvr>
                                    </p:animEffect>
                                  </p:childTnLst>
                                </p:cTn>
                              </p:par>
                            </p:childTnLst>
                          </p:cTn>
                        </p:par>
                        <p:par>
                          <p:cTn id="182" fill="hold">
                            <p:stCondLst>
                              <p:cond delay="250"/>
                            </p:stCondLst>
                            <p:childTnLst>
                              <p:par>
                                <p:cTn id="183" presetID="22" presetClass="entr" presetSubtype="8" fill="hold" grpId="0" nodeType="afterEffect">
                                  <p:stCondLst>
                                    <p:cond delay="0"/>
                                  </p:stCondLst>
                                  <p:childTnLst>
                                    <p:set>
                                      <p:cBhvr>
                                        <p:cTn id="184" dur="1" fill="hold">
                                          <p:stCondLst>
                                            <p:cond delay="0"/>
                                          </p:stCondLst>
                                        </p:cTn>
                                        <p:tgtEl>
                                          <p:spTgt spid="63"/>
                                        </p:tgtEl>
                                        <p:attrNameLst>
                                          <p:attrName>style.visibility</p:attrName>
                                        </p:attrNameLst>
                                      </p:cBhvr>
                                      <p:to>
                                        <p:strVal val="visible"/>
                                      </p:to>
                                    </p:set>
                                    <p:animEffect transition="in" filter="wipe(left)">
                                      <p:cBhvr>
                                        <p:cTn id="185" dur="250"/>
                                        <p:tgtEl>
                                          <p:spTgt spid="63"/>
                                        </p:tgtEl>
                                      </p:cBhvr>
                                    </p:animEffect>
                                  </p:childTnLst>
                                </p:cTn>
                              </p:par>
                            </p:childTnLst>
                          </p:cTn>
                        </p:par>
                        <p:par>
                          <p:cTn id="186" fill="hold">
                            <p:stCondLst>
                              <p:cond delay="500"/>
                            </p:stCondLst>
                            <p:childTnLst>
                              <p:par>
                                <p:cTn id="187" presetID="53" presetClass="entr" presetSubtype="16" fill="hold" grpId="0" nodeType="afterEffect">
                                  <p:stCondLst>
                                    <p:cond delay="0"/>
                                  </p:stCondLst>
                                  <p:childTnLst>
                                    <p:set>
                                      <p:cBhvr>
                                        <p:cTn id="188" dur="1" fill="hold">
                                          <p:stCondLst>
                                            <p:cond delay="0"/>
                                          </p:stCondLst>
                                        </p:cTn>
                                        <p:tgtEl>
                                          <p:spTgt spid="45"/>
                                        </p:tgtEl>
                                        <p:attrNameLst>
                                          <p:attrName>style.visibility</p:attrName>
                                        </p:attrNameLst>
                                      </p:cBhvr>
                                      <p:to>
                                        <p:strVal val="visible"/>
                                      </p:to>
                                    </p:set>
                                    <p:anim calcmode="lin" valueType="num">
                                      <p:cBhvr>
                                        <p:cTn id="189" dur="500" fill="hold"/>
                                        <p:tgtEl>
                                          <p:spTgt spid="45"/>
                                        </p:tgtEl>
                                        <p:attrNameLst>
                                          <p:attrName>ppt_w</p:attrName>
                                        </p:attrNameLst>
                                      </p:cBhvr>
                                      <p:tavLst>
                                        <p:tav tm="0">
                                          <p:val>
                                            <p:fltVal val="0"/>
                                          </p:val>
                                        </p:tav>
                                        <p:tav tm="100000">
                                          <p:val>
                                            <p:strVal val="#ppt_w"/>
                                          </p:val>
                                        </p:tav>
                                      </p:tavLst>
                                    </p:anim>
                                    <p:anim calcmode="lin" valueType="num">
                                      <p:cBhvr>
                                        <p:cTn id="190" dur="500" fill="hold"/>
                                        <p:tgtEl>
                                          <p:spTgt spid="45"/>
                                        </p:tgtEl>
                                        <p:attrNameLst>
                                          <p:attrName>ppt_h</p:attrName>
                                        </p:attrNameLst>
                                      </p:cBhvr>
                                      <p:tavLst>
                                        <p:tav tm="0">
                                          <p:val>
                                            <p:fltVal val="0"/>
                                          </p:val>
                                        </p:tav>
                                        <p:tav tm="100000">
                                          <p:val>
                                            <p:strVal val="#ppt_h"/>
                                          </p:val>
                                        </p:tav>
                                      </p:tavLst>
                                    </p:anim>
                                    <p:animEffect transition="in" filter="fade">
                                      <p:cBhvr>
                                        <p:cTn id="191" dur="500"/>
                                        <p:tgtEl>
                                          <p:spTgt spid="45"/>
                                        </p:tgtEl>
                                      </p:cBhvr>
                                    </p:animEffect>
                                  </p:childTnLst>
                                </p:cTn>
                              </p:par>
                            </p:childTnLst>
                          </p:cTn>
                        </p:par>
                        <p:par>
                          <p:cTn id="192" fill="hold">
                            <p:stCondLst>
                              <p:cond delay="1000"/>
                            </p:stCondLst>
                            <p:childTnLst>
                              <p:par>
                                <p:cTn id="193" presetID="10" presetClass="entr" presetSubtype="0" fill="hold" grpId="0" nodeType="afterEffect">
                                  <p:stCondLst>
                                    <p:cond delay="0"/>
                                  </p:stCondLst>
                                  <p:childTnLst>
                                    <p:set>
                                      <p:cBhvr>
                                        <p:cTn id="194" dur="1" fill="hold">
                                          <p:stCondLst>
                                            <p:cond delay="0"/>
                                          </p:stCondLst>
                                        </p:cTn>
                                        <p:tgtEl>
                                          <p:spTgt spid="46"/>
                                        </p:tgtEl>
                                        <p:attrNameLst>
                                          <p:attrName>style.visibility</p:attrName>
                                        </p:attrNameLst>
                                      </p:cBhvr>
                                      <p:to>
                                        <p:strVal val="visible"/>
                                      </p:to>
                                    </p:set>
                                    <p:animEffect transition="in" filter="fade">
                                      <p:cBhvr>
                                        <p:cTn id="195" dur="500"/>
                                        <p:tgtEl>
                                          <p:spTgt spid="46"/>
                                        </p:tgtEl>
                                      </p:cBhvr>
                                    </p:animEffect>
                                  </p:childTnLst>
                                </p:cTn>
                              </p:par>
                            </p:childTnLst>
                          </p:cTn>
                        </p:par>
                      </p:childTnLst>
                    </p:cTn>
                  </p:par>
                  <p:par>
                    <p:cTn id="196" fill="hold">
                      <p:stCondLst>
                        <p:cond delay="indefinite"/>
                      </p:stCondLst>
                      <p:childTnLst>
                        <p:par>
                          <p:cTn id="197" fill="hold">
                            <p:stCondLst>
                              <p:cond delay="0"/>
                            </p:stCondLst>
                            <p:childTnLst>
                              <p:par>
                                <p:cTn id="198" presetID="53" presetClass="entr" presetSubtype="16" fill="hold" grpId="0" nodeType="clickEffect">
                                  <p:stCondLst>
                                    <p:cond delay="0"/>
                                  </p:stCondLst>
                                  <p:childTnLst>
                                    <p:set>
                                      <p:cBhvr>
                                        <p:cTn id="199" dur="1" fill="hold">
                                          <p:stCondLst>
                                            <p:cond delay="0"/>
                                          </p:stCondLst>
                                        </p:cTn>
                                        <p:tgtEl>
                                          <p:spTgt spid="10"/>
                                        </p:tgtEl>
                                        <p:attrNameLst>
                                          <p:attrName>style.visibility</p:attrName>
                                        </p:attrNameLst>
                                      </p:cBhvr>
                                      <p:to>
                                        <p:strVal val="visible"/>
                                      </p:to>
                                    </p:set>
                                    <p:anim calcmode="lin" valueType="num">
                                      <p:cBhvr>
                                        <p:cTn id="200" dur="250" fill="hold"/>
                                        <p:tgtEl>
                                          <p:spTgt spid="10"/>
                                        </p:tgtEl>
                                        <p:attrNameLst>
                                          <p:attrName>ppt_w</p:attrName>
                                        </p:attrNameLst>
                                      </p:cBhvr>
                                      <p:tavLst>
                                        <p:tav tm="0">
                                          <p:val>
                                            <p:fltVal val="0"/>
                                          </p:val>
                                        </p:tav>
                                        <p:tav tm="100000">
                                          <p:val>
                                            <p:strVal val="#ppt_w"/>
                                          </p:val>
                                        </p:tav>
                                      </p:tavLst>
                                    </p:anim>
                                    <p:anim calcmode="lin" valueType="num">
                                      <p:cBhvr>
                                        <p:cTn id="201" dur="250" fill="hold"/>
                                        <p:tgtEl>
                                          <p:spTgt spid="10"/>
                                        </p:tgtEl>
                                        <p:attrNameLst>
                                          <p:attrName>ppt_h</p:attrName>
                                        </p:attrNameLst>
                                      </p:cBhvr>
                                      <p:tavLst>
                                        <p:tav tm="0">
                                          <p:val>
                                            <p:fltVal val="0"/>
                                          </p:val>
                                        </p:tav>
                                        <p:tav tm="100000">
                                          <p:val>
                                            <p:strVal val="#ppt_h"/>
                                          </p:val>
                                        </p:tav>
                                      </p:tavLst>
                                    </p:anim>
                                    <p:animEffect transition="in" filter="fade">
                                      <p:cBhvr>
                                        <p:cTn id="202" dur="250"/>
                                        <p:tgtEl>
                                          <p:spTgt spid="10"/>
                                        </p:tgtEl>
                                      </p:cBhvr>
                                    </p:animEffect>
                                  </p:childTnLst>
                                </p:cTn>
                              </p:par>
                            </p:childTnLst>
                          </p:cTn>
                        </p:par>
                        <p:par>
                          <p:cTn id="203" fill="hold">
                            <p:stCondLst>
                              <p:cond delay="250"/>
                            </p:stCondLst>
                            <p:childTnLst>
                              <p:par>
                                <p:cTn id="204" presetID="22" presetClass="entr" presetSubtype="8" fill="hold" grpId="0" nodeType="afterEffect">
                                  <p:stCondLst>
                                    <p:cond delay="0"/>
                                  </p:stCondLst>
                                  <p:childTnLst>
                                    <p:set>
                                      <p:cBhvr>
                                        <p:cTn id="205" dur="1" fill="hold">
                                          <p:stCondLst>
                                            <p:cond delay="0"/>
                                          </p:stCondLst>
                                        </p:cTn>
                                        <p:tgtEl>
                                          <p:spTgt spid="15"/>
                                        </p:tgtEl>
                                        <p:attrNameLst>
                                          <p:attrName>style.visibility</p:attrName>
                                        </p:attrNameLst>
                                      </p:cBhvr>
                                      <p:to>
                                        <p:strVal val="visible"/>
                                      </p:to>
                                    </p:set>
                                    <p:animEffect transition="in" filter="wipe(left)">
                                      <p:cBhvr>
                                        <p:cTn id="206" dur="250"/>
                                        <p:tgtEl>
                                          <p:spTgt spid="15"/>
                                        </p:tgtEl>
                                      </p:cBhvr>
                                    </p:animEffect>
                                  </p:childTnLst>
                                </p:cTn>
                              </p:par>
                            </p:childTnLst>
                          </p:cTn>
                        </p:par>
                        <p:par>
                          <p:cTn id="207" fill="hold">
                            <p:stCondLst>
                              <p:cond delay="500"/>
                            </p:stCondLst>
                            <p:childTnLst>
                              <p:par>
                                <p:cTn id="208" presetID="53" presetClass="entr" presetSubtype="16" fill="hold" grpId="0" nodeType="afterEffect">
                                  <p:stCondLst>
                                    <p:cond delay="0"/>
                                  </p:stCondLst>
                                  <p:childTnLst>
                                    <p:set>
                                      <p:cBhvr>
                                        <p:cTn id="209" dur="1" fill="hold">
                                          <p:stCondLst>
                                            <p:cond delay="0"/>
                                          </p:stCondLst>
                                        </p:cTn>
                                        <p:tgtEl>
                                          <p:spTgt spid="48"/>
                                        </p:tgtEl>
                                        <p:attrNameLst>
                                          <p:attrName>style.visibility</p:attrName>
                                        </p:attrNameLst>
                                      </p:cBhvr>
                                      <p:to>
                                        <p:strVal val="visible"/>
                                      </p:to>
                                    </p:set>
                                    <p:anim calcmode="lin" valueType="num">
                                      <p:cBhvr>
                                        <p:cTn id="210" dur="500" fill="hold"/>
                                        <p:tgtEl>
                                          <p:spTgt spid="48"/>
                                        </p:tgtEl>
                                        <p:attrNameLst>
                                          <p:attrName>ppt_w</p:attrName>
                                        </p:attrNameLst>
                                      </p:cBhvr>
                                      <p:tavLst>
                                        <p:tav tm="0">
                                          <p:val>
                                            <p:fltVal val="0"/>
                                          </p:val>
                                        </p:tav>
                                        <p:tav tm="100000">
                                          <p:val>
                                            <p:strVal val="#ppt_w"/>
                                          </p:val>
                                        </p:tav>
                                      </p:tavLst>
                                    </p:anim>
                                    <p:anim calcmode="lin" valueType="num">
                                      <p:cBhvr>
                                        <p:cTn id="211" dur="500" fill="hold"/>
                                        <p:tgtEl>
                                          <p:spTgt spid="48"/>
                                        </p:tgtEl>
                                        <p:attrNameLst>
                                          <p:attrName>ppt_h</p:attrName>
                                        </p:attrNameLst>
                                      </p:cBhvr>
                                      <p:tavLst>
                                        <p:tav tm="0">
                                          <p:val>
                                            <p:fltVal val="0"/>
                                          </p:val>
                                        </p:tav>
                                        <p:tav tm="100000">
                                          <p:val>
                                            <p:strVal val="#ppt_h"/>
                                          </p:val>
                                        </p:tav>
                                      </p:tavLst>
                                    </p:anim>
                                    <p:animEffect transition="in" filter="fade">
                                      <p:cBhvr>
                                        <p:cTn id="212" dur="500"/>
                                        <p:tgtEl>
                                          <p:spTgt spid="48"/>
                                        </p:tgtEl>
                                      </p:cBhvr>
                                    </p:animEffect>
                                  </p:childTnLst>
                                </p:cTn>
                              </p:par>
                            </p:childTnLst>
                          </p:cTn>
                        </p:par>
                        <p:par>
                          <p:cTn id="213" fill="hold">
                            <p:stCondLst>
                              <p:cond delay="1000"/>
                            </p:stCondLst>
                            <p:childTnLst>
                              <p:par>
                                <p:cTn id="214" presetID="10" presetClass="entr" presetSubtype="0" fill="hold" grpId="0" nodeType="afterEffect">
                                  <p:stCondLst>
                                    <p:cond delay="0"/>
                                  </p:stCondLst>
                                  <p:childTnLst>
                                    <p:set>
                                      <p:cBhvr>
                                        <p:cTn id="215" dur="1" fill="hold">
                                          <p:stCondLst>
                                            <p:cond delay="0"/>
                                          </p:stCondLst>
                                        </p:cTn>
                                        <p:tgtEl>
                                          <p:spTgt spid="49"/>
                                        </p:tgtEl>
                                        <p:attrNameLst>
                                          <p:attrName>style.visibility</p:attrName>
                                        </p:attrNameLst>
                                      </p:cBhvr>
                                      <p:to>
                                        <p:strVal val="visible"/>
                                      </p:to>
                                    </p:set>
                                    <p:animEffect transition="in" filter="fade">
                                      <p:cBhvr>
                                        <p:cTn id="21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1" grpId="0"/>
      <p:bldP spid="22" grpId="0"/>
      <p:bldP spid="24" grpId="0"/>
      <p:bldP spid="25" grpId="0"/>
      <p:bldP spid="27" grpId="0"/>
      <p:bldP spid="28" grpId="0"/>
      <p:bldP spid="30" grpId="0"/>
      <p:bldP spid="31" grpId="0"/>
      <p:bldP spid="33" grpId="0"/>
      <p:bldP spid="34" grpId="0"/>
      <p:bldP spid="36" grpId="0"/>
      <p:bldP spid="37" grpId="0"/>
      <p:bldP spid="42" grpId="0"/>
      <p:bldP spid="43" grpId="0"/>
      <p:bldP spid="45" grpId="0"/>
      <p:bldP spid="46" grpId="0"/>
      <p:bldP spid="48" grpId="0"/>
      <p:bldP spid="49" grpId="0"/>
      <p:bldP spid="55" grpId="0" animBg="1"/>
      <p:bldP spid="56" grpId="0" animBg="1"/>
      <p:bldP spid="57" grpId="0" animBg="1"/>
      <p:bldP spid="58" grpId="0" animBg="1"/>
      <p:bldP spid="59" grpId="0" animBg="1"/>
      <p:bldP spid="60" grpId="0" animBg="1"/>
      <p:bldP spid="61" grpId="0" animBg="1"/>
      <p:bldP spid="62" grpId="0" animBg="1"/>
      <p:bldP spid="63" grpId="0" animBg="1"/>
      <p:bldP spid="2" grpId="0" animBg="1"/>
      <p:bldP spid="3" grpId="0" animBg="1"/>
      <p:bldP spid="4" grpId="0" animBg="1"/>
      <p:bldP spid="5" grpId="0" animBg="1"/>
      <p:bldP spid="7" grpId="0" animBg="1"/>
      <p:bldP spid="8" grpId="0" animBg="1"/>
      <p:bldP spid="9" grpId="0" animBg="1"/>
      <p:bldP spid="10" grpId="0" animBg="1"/>
      <p:bldP spid="11" grpId="0" animBg="1"/>
      <p:bldP spid="12"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89EEFC-7913-F0CD-D652-794753AB8742}"/>
              </a:ext>
            </a:extLst>
          </p:cNvPr>
          <p:cNvSpPr>
            <a:spLocks noGrp="1"/>
          </p:cNvSpPr>
          <p:nvPr>
            <p:ph type="body" sz="quarter" idx="10"/>
          </p:nvPr>
        </p:nvSpPr>
        <p:spPr>
          <a:xfrm>
            <a:off x="463192" y="422500"/>
            <a:ext cx="10960816" cy="433390"/>
          </a:xfrm>
        </p:spPr>
        <p:txBody>
          <a:bodyPr/>
          <a:lstStyle/>
          <a:p>
            <a:br>
              <a:rPr lang="en-IN" sz="2000" b="1" dirty="0">
                <a:solidFill>
                  <a:schemeClr val="bg1">
                    <a:lumMod val="95000"/>
                    <a:lumOff val="5000"/>
                  </a:schemeClr>
                </a:solidFill>
                <a:effectLst/>
                <a:latin typeface="Poppins-Regular"/>
                <a:ea typeface="Times New Roman" panose="02020603050405020304" pitchFamily="18" charset="0"/>
                <a:cs typeface="Times New Roman" panose="02020603050405020304" pitchFamily="18" charset="0"/>
              </a:rPr>
            </a:br>
            <a:br>
              <a:rPr lang="en-IN" sz="2000" b="1" dirty="0">
                <a:solidFill>
                  <a:schemeClr val="bg1">
                    <a:lumMod val="95000"/>
                    <a:lumOff val="5000"/>
                  </a:schemeClr>
                </a:solidFill>
                <a:effectLst/>
                <a:latin typeface="Poppins-Regular"/>
                <a:ea typeface="Times New Roman" panose="02020603050405020304" pitchFamily="18" charset="0"/>
                <a:cs typeface="Times New Roman" panose="02020603050405020304" pitchFamily="18" charset="0"/>
              </a:rPr>
            </a:br>
            <a:r>
              <a:rPr lang="en-IN" sz="3600" b="1" dirty="0">
                <a:solidFill>
                  <a:schemeClr val="bg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Highest Total</a:t>
            </a:r>
            <a:r>
              <a:rPr lang="en-IN" sz="3600" b="1" dirty="0">
                <a:solidFill>
                  <a:schemeClr val="bg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in an Innings in each World Cup</a:t>
            </a:r>
            <a:br>
              <a:rPr lang="en-US" sz="2400" b="1" dirty="0">
                <a:solidFill>
                  <a:schemeClr val="bg1">
                    <a:lumMod val="95000"/>
                    <a:lumOff val="5000"/>
                  </a:schemeClr>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solidFill>
                <a:schemeClr val="bg1">
                  <a:lumMod val="95000"/>
                  <a:lumOff val="5000"/>
                </a:schemeClr>
              </a:solidFill>
            </a:endParaRPr>
          </a:p>
        </p:txBody>
      </p:sp>
      <p:sp>
        <p:nvSpPr>
          <p:cNvPr id="3" name="TextBox 2">
            <a:extLst>
              <a:ext uri="{FF2B5EF4-FFF2-40B4-BE49-F238E27FC236}">
                <a16:creationId xmlns:a16="http://schemas.microsoft.com/office/drawing/2014/main" id="{6B7DEC1B-6936-55D1-C521-FEECB7289AC6}"/>
              </a:ext>
            </a:extLst>
          </p:cNvPr>
          <p:cNvSpPr txBox="1"/>
          <p:nvPr/>
        </p:nvSpPr>
        <p:spPr>
          <a:xfrm>
            <a:off x="695587" y="1045029"/>
            <a:ext cx="10907486" cy="1569660"/>
          </a:xfrm>
          <a:prstGeom prst="rect">
            <a:avLst/>
          </a:prstGeom>
          <a:noFill/>
        </p:spPr>
        <p:txBody>
          <a:bodyPr wrap="square" rtlCol="0">
            <a:spAutoFit/>
          </a:bodyPr>
          <a:lstStyle/>
          <a:p>
            <a:pPr marL="0" indent="0">
              <a:buNone/>
            </a:pPr>
            <a:r>
              <a:rPr lang="en-US" sz="24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 see high scoring games every now and then. Following chart shows the highest score in each world cup in an innings by any team.</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400" b="1" dirty="0"/>
          </a:p>
          <a:p>
            <a:endParaRPr lang="en-US" sz="2400" dirty="0"/>
          </a:p>
        </p:txBody>
      </p:sp>
      <p:pic>
        <p:nvPicPr>
          <p:cNvPr id="4" name="Picture 3">
            <a:extLst>
              <a:ext uri="{FF2B5EF4-FFF2-40B4-BE49-F238E27FC236}">
                <a16:creationId xmlns:a16="http://schemas.microsoft.com/office/drawing/2014/main" id="{17CA23A1-D105-A798-7027-E593D38D4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2266570"/>
            <a:ext cx="6012122" cy="36915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42D41559-5B66-DE1E-6B79-E451E1679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66" y="2436742"/>
            <a:ext cx="5541418" cy="3376229"/>
          </a:xfrm>
          <a:prstGeom prst="rect">
            <a:avLst/>
          </a:prstGeom>
          <a:ln>
            <a:solidFill>
              <a:schemeClr val="tx1"/>
            </a:solidFill>
          </a:ln>
        </p:spPr>
      </p:pic>
    </p:spTree>
    <p:extLst>
      <p:ext uri="{BB962C8B-B14F-4D97-AF65-F5344CB8AC3E}">
        <p14:creationId xmlns:p14="http://schemas.microsoft.com/office/powerpoint/2010/main" val="2231973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89EEFC-7913-F0CD-D652-794753AB8742}"/>
              </a:ext>
            </a:extLst>
          </p:cNvPr>
          <p:cNvSpPr>
            <a:spLocks noGrp="1"/>
          </p:cNvSpPr>
          <p:nvPr>
            <p:ph type="body" sz="quarter" idx="10"/>
          </p:nvPr>
        </p:nvSpPr>
        <p:spPr/>
        <p:txBody>
          <a:bodyPr/>
          <a:lstStyle/>
          <a:p>
            <a:r>
              <a:rPr lang="en-US" sz="3600" b="1" dirty="0">
                <a:solidFill>
                  <a:schemeClr val="bg1">
                    <a:lumMod val="95000"/>
                    <a:lumOff val="5000"/>
                  </a:schemeClr>
                </a:solidFill>
                <a:latin typeface="Times New Roman" panose="02020603050405020304" pitchFamily="18" charset="0"/>
                <a:cs typeface="Times New Roman" panose="02020603050405020304" pitchFamily="18" charset="0"/>
              </a:rPr>
              <a:t>Lowest Total Score In Each World Cup</a:t>
            </a:r>
            <a:endParaRPr lang="en-US" dirty="0">
              <a:solidFill>
                <a:schemeClr val="bg1">
                  <a:lumMod val="95000"/>
                  <a:lumOff val="5000"/>
                </a:schemeClr>
              </a:solidFill>
            </a:endParaRPr>
          </a:p>
        </p:txBody>
      </p:sp>
      <p:sp>
        <p:nvSpPr>
          <p:cNvPr id="3" name="TextBox 2">
            <a:extLst>
              <a:ext uri="{FF2B5EF4-FFF2-40B4-BE49-F238E27FC236}">
                <a16:creationId xmlns:a16="http://schemas.microsoft.com/office/drawing/2014/main" id="{14FE57ED-69EB-1211-96BE-4C0CDCDAD7B8}"/>
              </a:ext>
            </a:extLst>
          </p:cNvPr>
          <p:cNvSpPr txBox="1"/>
          <p:nvPr/>
        </p:nvSpPr>
        <p:spPr>
          <a:xfrm>
            <a:off x="661666" y="1015999"/>
            <a:ext cx="10914742" cy="1200329"/>
          </a:xfrm>
          <a:prstGeom prst="rect">
            <a:avLst/>
          </a:prstGeom>
          <a:noFill/>
        </p:spPr>
        <p:txBody>
          <a:bodyPr wrap="square" rtlCol="0">
            <a:spAutoFit/>
          </a:bodyPr>
          <a:lstStyle/>
          <a:p>
            <a:r>
              <a:rPr lang="en-US" sz="1800" b="0" i="0">
                <a:solidFill>
                  <a:srgbClr val="000000"/>
                </a:solidFill>
                <a:effectLst/>
                <a:latin typeface="Times New Roman" panose="02020603050405020304" pitchFamily="18" charset="0"/>
                <a:cs typeface="Times New Roman" panose="02020603050405020304" pitchFamily="18" charset="0"/>
              </a:rPr>
              <a:t>Canada tops the list with a shockingly low score of 36 against Sri Lanka in the 2003 edition of the World Cup.</a:t>
            </a:r>
            <a:r>
              <a:rPr lang="en-US" sz="1800" b="0" i="0">
                <a:solidFill>
                  <a:srgbClr val="000000"/>
                </a:solidFill>
                <a:effectLst/>
                <a:latin typeface="Roboto" panose="02000000000000000000" pitchFamily="2" charset="0"/>
              </a:rPr>
              <a:t> </a:t>
            </a:r>
            <a:r>
              <a:rPr lang="en-US" sz="1800" b="0" i="0">
                <a:solidFill>
                  <a:srgbClr val="000000"/>
                </a:solidFill>
                <a:effectLst/>
                <a:latin typeface="Times New Roman" panose="02020603050405020304" pitchFamily="18" charset="0"/>
                <a:cs typeface="Times New Roman" panose="02020603050405020304" pitchFamily="18" charset="0"/>
              </a:rPr>
              <a:t>In second place is again, in the 1979 World Cup, Canada was bowled out for 45 runs in 40.3 overs by England in the first innings.</a:t>
            </a:r>
            <a:br>
              <a:rPr lang="en-US" sz="1800" b="0" i="0">
                <a:solidFill>
                  <a:srgbClr val="000000"/>
                </a:solidFill>
                <a:effectLst/>
                <a:latin typeface="Times New Roman" panose="02020603050405020304" pitchFamily="18" charset="0"/>
                <a:cs typeface="Times New Roman" panose="02020603050405020304" pitchFamily="18" charset="0"/>
              </a:rPr>
            </a:br>
            <a:endParaRPr lang="en-US" dirty="0"/>
          </a:p>
        </p:txBody>
      </p:sp>
      <p:pic>
        <p:nvPicPr>
          <p:cNvPr id="4" name="Content Placeholder 4">
            <a:extLst>
              <a:ext uri="{FF2B5EF4-FFF2-40B4-BE49-F238E27FC236}">
                <a16:creationId xmlns:a16="http://schemas.microsoft.com/office/drawing/2014/main" id="{4F896803-5A4B-70F9-B783-C4D7A99EB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944" y="2002826"/>
            <a:ext cx="7623056" cy="42897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83624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C714067-8C50-3097-D96D-A50A4C71C3AC}"/>
              </a:ext>
            </a:extLst>
          </p:cNvPr>
          <p:cNvSpPr>
            <a:spLocks noGrp="1"/>
          </p:cNvSpPr>
          <p:nvPr>
            <p:ph type="body" sz="quarter" idx="10"/>
          </p:nvPr>
        </p:nvSpPr>
        <p:spPr/>
        <p:txBody>
          <a:bodyPr/>
          <a:lstStyle/>
          <a:p>
            <a:r>
              <a:rPr lang="en-US" dirty="0"/>
              <a:t>World Cup Records</a:t>
            </a:r>
          </a:p>
        </p:txBody>
      </p:sp>
      <p:sp>
        <p:nvSpPr>
          <p:cNvPr id="58" name="Rectangle 57">
            <a:extLst>
              <a:ext uri="{FF2B5EF4-FFF2-40B4-BE49-F238E27FC236}">
                <a16:creationId xmlns:a16="http://schemas.microsoft.com/office/drawing/2014/main" id="{F9B49D4B-A8E5-CCDA-8269-17488BDDB6C1}"/>
              </a:ext>
            </a:extLst>
          </p:cNvPr>
          <p:cNvSpPr/>
          <p:nvPr/>
        </p:nvSpPr>
        <p:spPr>
          <a:xfrm>
            <a:off x="0" y="1183472"/>
            <a:ext cx="12192000" cy="1514901"/>
          </a:xfrm>
          <a:prstGeom prst="rect">
            <a:avLst/>
          </a:prstGeom>
          <a:solidFill>
            <a:schemeClr val="bg1">
              <a:lumMod val="95000"/>
            </a:schemeClr>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59" name="Rectangle 58">
            <a:extLst>
              <a:ext uri="{FF2B5EF4-FFF2-40B4-BE49-F238E27FC236}">
                <a16:creationId xmlns:a16="http://schemas.microsoft.com/office/drawing/2014/main" id="{BCCAA13B-FD22-FCA1-6911-08CCAD7360BF}"/>
              </a:ext>
            </a:extLst>
          </p:cNvPr>
          <p:cNvSpPr/>
          <p:nvPr/>
        </p:nvSpPr>
        <p:spPr>
          <a:xfrm>
            <a:off x="0" y="2859809"/>
            <a:ext cx="12192000" cy="1514901"/>
          </a:xfrm>
          <a:prstGeom prst="rect">
            <a:avLst/>
          </a:prstGeom>
          <a:solidFill>
            <a:schemeClr val="bg1">
              <a:lumMod val="95000"/>
            </a:schemeClr>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60" name="Rectangle 59">
            <a:extLst>
              <a:ext uri="{FF2B5EF4-FFF2-40B4-BE49-F238E27FC236}">
                <a16:creationId xmlns:a16="http://schemas.microsoft.com/office/drawing/2014/main" id="{D6416956-D238-1F68-3F49-828990800037}"/>
              </a:ext>
            </a:extLst>
          </p:cNvPr>
          <p:cNvSpPr/>
          <p:nvPr/>
        </p:nvSpPr>
        <p:spPr>
          <a:xfrm>
            <a:off x="0" y="4536145"/>
            <a:ext cx="12192000" cy="1514901"/>
          </a:xfrm>
          <a:prstGeom prst="rect">
            <a:avLst/>
          </a:prstGeom>
          <a:solidFill>
            <a:schemeClr val="bg1">
              <a:lumMod val="95000"/>
            </a:schemeClr>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9" name="TextBox 8">
            <a:extLst>
              <a:ext uri="{FF2B5EF4-FFF2-40B4-BE49-F238E27FC236}">
                <a16:creationId xmlns:a16="http://schemas.microsoft.com/office/drawing/2014/main" id="{E3873F0F-0230-2287-A18C-F331D953ED95}"/>
              </a:ext>
            </a:extLst>
          </p:cNvPr>
          <p:cNvSpPr txBox="1"/>
          <p:nvPr/>
        </p:nvSpPr>
        <p:spPr>
          <a:xfrm>
            <a:off x="1947021" y="1220958"/>
            <a:ext cx="1158857" cy="338554"/>
          </a:xfrm>
          <a:prstGeom prst="rect">
            <a:avLst/>
          </a:prstGeom>
          <a:noFill/>
        </p:spPr>
        <p:txBody>
          <a:bodyPr wrap="square">
            <a:spAutoFit/>
          </a:bodyPr>
          <a:lstStyle/>
          <a:p>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Most Runs</a:t>
            </a:r>
          </a:p>
        </p:txBody>
      </p:sp>
      <p:sp>
        <p:nvSpPr>
          <p:cNvPr id="10" name="TextBox 9">
            <a:extLst>
              <a:ext uri="{FF2B5EF4-FFF2-40B4-BE49-F238E27FC236}">
                <a16:creationId xmlns:a16="http://schemas.microsoft.com/office/drawing/2014/main" id="{7E439F62-7469-EB52-5496-E0B311012C93}"/>
              </a:ext>
            </a:extLst>
          </p:cNvPr>
          <p:cNvSpPr txBox="1"/>
          <p:nvPr/>
        </p:nvSpPr>
        <p:spPr>
          <a:xfrm>
            <a:off x="1947020" y="2006503"/>
            <a:ext cx="2542917" cy="400110"/>
          </a:xfrm>
          <a:prstGeom prst="rect">
            <a:avLst/>
          </a:prstGeom>
          <a:noFill/>
        </p:spPr>
        <p:txBody>
          <a:bodyPr wrap="square">
            <a:spAutoFit/>
          </a:bodyPr>
          <a:lstStyle/>
          <a:p>
            <a:r>
              <a:rPr lang="en-US" sz="2000" b="1" dirty="0">
                <a:solidFill>
                  <a:schemeClr val="tx1">
                    <a:lumMod val="75000"/>
                    <a:lumOff val="25000"/>
                  </a:schemeClr>
                </a:solidFill>
                <a:latin typeface="Roboto Condensed" panose="02000000000000000000" pitchFamily="2" charset="0"/>
                <a:ea typeface="Roboto Condensed" panose="02000000000000000000" pitchFamily="2" charset="0"/>
              </a:rPr>
              <a:t>SACHIN TENDULKAR </a:t>
            </a:r>
          </a:p>
        </p:txBody>
      </p:sp>
      <p:sp>
        <p:nvSpPr>
          <p:cNvPr id="13" name="TextBox 12">
            <a:extLst>
              <a:ext uri="{FF2B5EF4-FFF2-40B4-BE49-F238E27FC236}">
                <a16:creationId xmlns:a16="http://schemas.microsoft.com/office/drawing/2014/main" id="{A3D29010-8A5B-71BD-2107-2ECC09321E7A}"/>
              </a:ext>
            </a:extLst>
          </p:cNvPr>
          <p:cNvSpPr txBox="1"/>
          <p:nvPr/>
        </p:nvSpPr>
        <p:spPr>
          <a:xfrm>
            <a:off x="1947021" y="2322332"/>
            <a:ext cx="1228109" cy="338554"/>
          </a:xfrm>
          <a:prstGeom prst="rect">
            <a:avLst/>
          </a:prstGeom>
          <a:noFill/>
        </p:spPr>
        <p:txBody>
          <a:bodyPr wrap="square">
            <a:spAutoFit/>
          </a:bodyPr>
          <a:lstStyle/>
          <a:p>
            <a:r>
              <a:rPr lang="en-US" sz="1600" dirty="0">
                <a:solidFill>
                  <a:schemeClr val="tx1">
                    <a:lumMod val="50000"/>
                    <a:lumOff val="50000"/>
                  </a:schemeClr>
                </a:solidFill>
                <a:latin typeface="Roboto Condensed" panose="02000000000000000000" pitchFamily="2" charset="0"/>
                <a:ea typeface="Roboto Condensed" panose="02000000000000000000" pitchFamily="2" charset="0"/>
              </a:rPr>
              <a:t>(1992–2011)</a:t>
            </a:r>
          </a:p>
        </p:txBody>
      </p:sp>
      <p:sp>
        <p:nvSpPr>
          <p:cNvPr id="19" name="Rectangle 18">
            <a:extLst>
              <a:ext uri="{FF2B5EF4-FFF2-40B4-BE49-F238E27FC236}">
                <a16:creationId xmlns:a16="http://schemas.microsoft.com/office/drawing/2014/main" id="{2E21E3AA-7200-3C42-EF28-3D06242B6D2F}"/>
              </a:ext>
            </a:extLst>
          </p:cNvPr>
          <p:cNvSpPr/>
          <p:nvPr/>
        </p:nvSpPr>
        <p:spPr>
          <a:xfrm>
            <a:off x="1735644" y="1441391"/>
            <a:ext cx="45719" cy="1104900"/>
          </a:xfrm>
          <a:prstGeom prst="rect">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8" name="TextBox 7">
            <a:extLst>
              <a:ext uri="{FF2B5EF4-FFF2-40B4-BE49-F238E27FC236}">
                <a16:creationId xmlns:a16="http://schemas.microsoft.com/office/drawing/2014/main" id="{62F47F62-5E2C-0E36-36B4-24C47AACE5D7}"/>
              </a:ext>
            </a:extLst>
          </p:cNvPr>
          <p:cNvSpPr txBox="1"/>
          <p:nvPr/>
        </p:nvSpPr>
        <p:spPr>
          <a:xfrm>
            <a:off x="1947021" y="1506009"/>
            <a:ext cx="1158857" cy="584775"/>
          </a:xfrm>
          <a:prstGeom prst="rect">
            <a:avLst/>
          </a:prstGeom>
          <a:noFill/>
        </p:spPr>
        <p:txBody>
          <a:bodyPr wrap="square">
            <a:spAutoFit/>
          </a:bodyPr>
          <a:lstStyle/>
          <a:p>
            <a:r>
              <a:rPr lang="en-US" sz="3200" b="1" dirty="0">
                <a:solidFill>
                  <a:srgbClr val="310073"/>
                </a:solidFill>
                <a:latin typeface="Roboto Condensed" panose="02000000000000000000" pitchFamily="2" charset="0"/>
                <a:ea typeface="Roboto Condensed" panose="02000000000000000000" pitchFamily="2" charset="0"/>
              </a:rPr>
              <a:t>2,278</a:t>
            </a:r>
          </a:p>
        </p:txBody>
      </p:sp>
      <p:sp>
        <p:nvSpPr>
          <p:cNvPr id="80" name="TextBox 79">
            <a:extLst>
              <a:ext uri="{FF2B5EF4-FFF2-40B4-BE49-F238E27FC236}">
                <a16:creationId xmlns:a16="http://schemas.microsoft.com/office/drawing/2014/main" id="{0E1AFFC6-92BF-498C-A102-589176DAD47A}"/>
              </a:ext>
            </a:extLst>
          </p:cNvPr>
          <p:cNvSpPr txBox="1"/>
          <p:nvPr/>
        </p:nvSpPr>
        <p:spPr>
          <a:xfrm flipH="1">
            <a:off x="8702581" y="1220958"/>
            <a:ext cx="1542397" cy="338554"/>
          </a:xfrm>
          <a:prstGeom prst="rect">
            <a:avLst/>
          </a:prstGeom>
          <a:noFill/>
        </p:spPr>
        <p:txBody>
          <a:bodyPr wrap="square">
            <a:spAutoFit/>
          </a:bodyPr>
          <a:lstStyle/>
          <a:p>
            <a:pPr algn="r"/>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Most Wickets</a:t>
            </a:r>
          </a:p>
        </p:txBody>
      </p:sp>
      <p:sp>
        <p:nvSpPr>
          <p:cNvPr id="81" name="TextBox 80">
            <a:extLst>
              <a:ext uri="{FF2B5EF4-FFF2-40B4-BE49-F238E27FC236}">
                <a16:creationId xmlns:a16="http://schemas.microsoft.com/office/drawing/2014/main" id="{C00F4E3B-4B0F-70D7-72FE-0039347D86E6}"/>
              </a:ext>
            </a:extLst>
          </p:cNvPr>
          <p:cNvSpPr txBox="1"/>
          <p:nvPr/>
        </p:nvSpPr>
        <p:spPr>
          <a:xfrm flipH="1">
            <a:off x="7904227" y="2006503"/>
            <a:ext cx="2340752" cy="400110"/>
          </a:xfrm>
          <a:prstGeom prst="rect">
            <a:avLst/>
          </a:prstGeom>
          <a:noFill/>
        </p:spPr>
        <p:txBody>
          <a:bodyPr wrap="square">
            <a:spAutoFit/>
          </a:bodyPr>
          <a:lstStyle/>
          <a:p>
            <a:pPr algn="r"/>
            <a:r>
              <a:rPr lang="en-US" sz="2000" b="1" dirty="0">
                <a:solidFill>
                  <a:schemeClr val="tx1">
                    <a:lumMod val="75000"/>
                    <a:lumOff val="25000"/>
                  </a:schemeClr>
                </a:solidFill>
                <a:latin typeface="Roboto Condensed" panose="02000000000000000000" pitchFamily="2" charset="0"/>
                <a:ea typeface="Roboto Condensed" panose="02000000000000000000" pitchFamily="2" charset="0"/>
              </a:rPr>
              <a:t>GLENN </a:t>
            </a:r>
            <a:r>
              <a:rPr lang="en-US" sz="2000" b="1" dirty="0" err="1">
                <a:solidFill>
                  <a:schemeClr val="tx1">
                    <a:lumMod val="75000"/>
                    <a:lumOff val="25000"/>
                  </a:schemeClr>
                </a:solidFill>
                <a:latin typeface="Roboto Condensed" panose="02000000000000000000" pitchFamily="2" charset="0"/>
                <a:ea typeface="Roboto Condensed" panose="02000000000000000000" pitchFamily="2" charset="0"/>
              </a:rPr>
              <a:t>McGRATH</a:t>
            </a:r>
            <a:endParaRPr lang="en-US" sz="2000" b="1" dirty="0">
              <a:solidFill>
                <a:schemeClr val="tx1">
                  <a:lumMod val="75000"/>
                  <a:lumOff val="25000"/>
                </a:schemeClr>
              </a:solidFill>
              <a:latin typeface="Roboto Condensed" panose="02000000000000000000" pitchFamily="2" charset="0"/>
              <a:ea typeface="Roboto Condensed" panose="02000000000000000000" pitchFamily="2" charset="0"/>
            </a:endParaRPr>
          </a:p>
        </p:txBody>
      </p:sp>
      <p:sp>
        <p:nvSpPr>
          <p:cNvPr id="82" name="TextBox 81">
            <a:extLst>
              <a:ext uri="{FF2B5EF4-FFF2-40B4-BE49-F238E27FC236}">
                <a16:creationId xmlns:a16="http://schemas.microsoft.com/office/drawing/2014/main" id="{F8E93772-13FC-0572-8EDC-2BAD91F8527E}"/>
              </a:ext>
            </a:extLst>
          </p:cNvPr>
          <p:cNvSpPr txBox="1"/>
          <p:nvPr/>
        </p:nvSpPr>
        <p:spPr>
          <a:xfrm flipH="1">
            <a:off x="9016870" y="2322332"/>
            <a:ext cx="1228109" cy="338554"/>
          </a:xfrm>
          <a:prstGeom prst="rect">
            <a:avLst/>
          </a:prstGeom>
          <a:noFill/>
        </p:spPr>
        <p:txBody>
          <a:bodyPr wrap="square">
            <a:spAutoFit/>
          </a:bodyPr>
          <a:lstStyle/>
          <a:p>
            <a:pPr algn="r"/>
            <a:r>
              <a:rPr lang="en-US" sz="1600" dirty="0">
                <a:solidFill>
                  <a:schemeClr val="tx1">
                    <a:lumMod val="50000"/>
                    <a:lumOff val="50000"/>
                  </a:schemeClr>
                </a:solidFill>
                <a:latin typeface="Roboto Condensed" panose="02000000000000000000" pitchFamily="2" charset="0"/>
                <a:ea typeface="Roboto Condensed" panose="02000000000000000000" pitchFamily="2" charset="0"/>
              </a:rPr>
              <a:t>(1996–2007)</a:t>
            </a:r>
          </a:p>
        </p:txBody>
      </p:sp>
      <p:sp>
        <p:nvSpPr>
          <p:cNvPr id="83" name="Rectangle 82">
            <a:extLst>
              <a:ext uri="{FF2B5EF4-FFF2-40B4-BE49-F238E27FC236}">
                <a16:creationId xmlns:a16="http://schemas.microsoft.com/office/drawing/2014/main" id="{4FC5A25A-3F7B-27FF-9690-80D2244DF47B}"/>
              </a:ext>
            </a:extLst>
          </p:cNvPr>
          <p:cNvSpPr/>
          <p:nvPr/>
        </p:nvSpPr>
        <p:spPr>
          <a:xfrm flipH="1">
            <a:off x="10410637" y="1441391"/>
            <a:ext cx="45719" cy="1104900"/>
          </a:xfrm>
          <a:prstGeom prst="rect">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lumMod val="75000"/>
                  <a:lumOff val="25000"/>
                </a:schemeClr>
              </a:solidFill>
              <a:latin typeface="Roboto Condensed" panose="02000000000000000000" pitchFamily="2" charset="0"/>
            </a:endParaRPr>
          </a:p>
        </p:txBody>
      </p:sp>
      <p:sp>
        <p:nvSpPr>
          <p:cNvPr id="84" name="TextBox 83">
            <a:extLst>
              <a:ext uri="{FF2B5EF4-FFF2-40B4-BE49-F238E27FC236}">
                <a16:creationId xmlns:a16="http://schemas.microsoft.com/office/drawing/2014/main" id="{C2D1EF30-20D1-94D1-9F35-5EA6883419DD}"/>
              </a:ext>
            </a:extLst>
          </p:cNvPr>
          <p:cNvSpPr txBox="1"/>
          <p:nvPr/>
        </p:nvSpPr>
        <p:spPr>
          <a:xfrm flipH="1">
            <a:off x="9546770" y="1506009"/>
            <a:ext cx="698208" cy="584775"/>
          </a:xfrm>
          <a:prstGeom prst="rect">
            <a:avLst/>
          </a:prstGeom>
          <a:noFill/>
        </p:spPr>
        <p:txBody>
          <a:bodyPr wrap="square">
            <a:spAutoFit/>
          </a:bodyPr>
          <a:lstStyle/>
          <a:p>
            <a:pPr algn="r"/>
            <a:r>
              <a:rPr lang="en-US" sz="3200" b="1" dirty="0">
                <a:solidFill>
                  <a:srgbClr val="310073"/>
                </a:solidFill>
                <a:latin typeface="Roboto Condensed" panose="02000000000000000000" pitchFamily="2" charset="0"/>
                <a:ea typeface="Roboto Condensed" panose="02000000000000000000" pitchFamily="2" charset="0"/>
              </a:rPr>
              <a:t>71</a:t>
            </a:r>
          </a:p>
        </p:txBody>
      </p:sp>
      <p:sp>
        <p:nvSpPr>
          <p:cNvPr id="15" name="TextBox 14">
            <a:extLst>
              <a:ext uri="{FF2B5EF4-FFF2-40B4-BE49-F238E27FC236}">
                <a16:creationId xmlns:a16="http://schemas.microsoft.com/office/drawing/2014/main" id="{7CF9DB4D-AE77-9A0D-88A3-0C728011A275}"/>
              </a:ext>
            </a:extLst>
          </p:cNvPr>
          <p:cNvSpPr txBox="1"/>
          <p:nvPr/>
        </p:nvSpPr>
        <p:spPr>
          <a:xfrm>
            <a:off x="1947022" y="2897295"/>
            <a:ext cx="2825258" cy="338554"/>
          </a:xfrm>
          <a:prstGeom prst="rect">
            <a:avLst/>
          </a:prstGeom>
          <a:noFill/>
        </p:spPr>
        <p:txBody>
          <a:bodyPr wrap="square">
            <a:spAutoFit/>
          </a:bodyPr>
          <a:lstStyle/>
          <a:p>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Most dismissals (wicket-keeper)</a:t>
            </a:r>
          </a:p>
        </p:txBody>
      </p:sp>
      <p:sp>
        <p:nvSpPr>
          <p:cNvPr id="16" name="TextBox 15">
            <a:extLst>
              <a:ext uri="{FF2B5EF4-FFF2-40B4-BE49-F238E27FC236}">
                <a16:creationId xmlns:a16="http://schemas.microsoft.com/office/drawing/2014/main" id="{AD15A67B-BEE3-A0F4-167C-38FEB63AE26E}"/>
              </a:ext>
            </a:extLst>
          </p:cNvPr>
          <p:cNvSpPr txBox="1"/>
          <p:nvPr/>
        </p:nvSpPr>
        <p:spPr>
          <a:xfrm>
            <a:off x="1947020" y="3682840"/>
            <a:ext cx="2663159" cy="400110"/>
          </a:xfrm>
          <a:prstGeom prst="rect">
            <a:avLst/>
          </a:prstGeom>
          <a:noFill/>
        </p:spPr>
        <p:txBody>
          <a:bodyPr wrap="square">
            <a:spAutoFit/>
          </a:bodyPr>
          <a:lstStyle/>
          <a:p>
            <a:r>
              <a:rPr lang="en-US" sz="2000" b="1" dirty="0">
                <a:solidFill>
                  <a:schemeClr val="tx1">
                    <a:lumMod val="75000"/>
                    <a:lumOff val="25000"/>
                  </a:schemeClr>
                </a:solidFill>
                <a:latin typeface="Roboto Condensed" panose="02000000000000000000" pitchFamily="2" charset="0"/>
                <a:ea typeface="Roboto Condensed" panose="02000000000000000000" pitchFamily="2" charset="0"/>
              </a:rPr>
              <a:t>KUMAR SANGAKKARA</a:t>
            </a:r>
          </a:p>
        </p:txBody>
      </p:sp>
      <p:sp>
        <p:nvSpPr>
          <p:cNvPr id="17" name="TextBox 16">
            <a:extLst>
              <a:ext uri="{FF2B5EF4-FFF2-40B4-BE49-F238E27FC236}">
                <a16:creationId xmlns:a16="http://schemas.microsoft.com/office/drawing/2014/main" id="{C3BD1B76-AC26-4638-E1FF-4B056AFFDA46}"/>
              </a:ext>
            </a:extLst>
          </p:cNvPr>
          <p:cNvSpPr txBox="1"/>
          <p:nvPr/>
        </p:nvSpPr>
        <p:spPr>
          <a:xfrm>
            <a:off x="1947021" y="3998669"/>
            <a:ext cx="1228109" cy="338554"/>
          </a:xfrm>
          <a:prstGeom prst="rect">
            <a:avLst/>
          </a:prstGeom>
          <a:noFill/>
        </p:spPr>
        <p:txBody>
          <a:bodyPr wrap="square">
            <a:spAutoFit/>
          </a:bodyPr>
          <a:lstStyle/>
          <a:p>
            <a:r>
              <a:rPr lang="en-US" sz="1600" dirty="0">
                <a:solidFill>
                  <a:schemeClr val="tx1">
                    <a:lumMod val="50000"/>
                    <a:lumOff val="50000"/>
                  </a:schemeClr>
                </a:solidFill>
                <a:latin typeface="Roboto Condensed" panose="02000000000000000000" pitchFamily="2" charset="0"/>
                <a:ea typeface="Roboto Condensed" panose="02000000000000000000" pitchFamily="2" charset="0"/>
              </a:rPr>
              <a:t>(2003-2015)</a:t>
            </a:r>
          </a:p>
        </p:txBody>
      </p:sp>
      <p:sp>
        <p:nvSpPr>
          <p:cNvPr id="18" name="Rectangle 17">
            <a:extLst>
              <a:ext uri="{FF2B5EF4-FFF2-40B4-BE49-F238E27FC236}">
                <a16:creationId xmlns:a16="http://schemas.microsoft.com/office/drawing/2014/main" id="{942EA148-EBC3-780C-7E23-4DF7176D64E6}"/>
              </a:ext>
            </a:extLst>
          </p:cNvPr>
          <p:cNvSpPr/>
          <p:nvPr/>
        </p:nvSpPr>
        <p:spPr>
          <a:xfrm>
            <a:off x="1735644" y="3117728"/>
            <a:ext cx="45719" cy="1104900"/>
          </a:xfrm>
          <a:prstGeom prst="rect">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33" name="TextBox 32">
            <a:extLst>
              <a:ext uri="{FF2B5EF4-FFF2-40B4-BE49-F238E27FC236}">
                <a16:creationId xmlns:a16="http://schemas.microsoft.com/office/drawing/2014/main" id="{D8A2FE65-5A1C-5A33-4D8A-27CEAEAFE257}"/>
              </a:ext>
            </a:extLst>
          </p:cNvPr>
          <p:cNvSpPr txBox="1"/>
          <p:nvPr/>
        </p:nvSpPr>
        <p:spPr>
          <a:xfrm>
            <a:off x="1947022" y="3182346"/>
            <a:ext cx="698208" cy="584775"/>
          </a:xfrm>
          <a:prstGeom prst="rect">
            <a:avLst/>
          </a:prstGeom>
          <a:noFill/>
        </p:spPr>
        <p:txBody>
          <a:bodyPr wrap="square">
            <a:spAutoFit/>
          </a:bodyPr>
          <a:lstStyle/>
          <a:p>
            <a:r>
              <a:rPr lang="en-US" sz="3200" b="1" dirty="0">
                <a:solidFill>
                  <a:srgbClr val="310073"/>
                </a:solidFill>
                <a:latin typeface="Roboto Condensed" panose="02000000000000000000" pitchFamily="2" charset="0"/>
                <a:ea typeface="Roboto Condensed" panose="02000000000000000000" pitchFamily="2" charset="0"/>
              </a:rPr>
              <a:t>54</a:t>
            </a:r>
          </a:p>
        </p:txBody>
      </p:sp>
      <p:sp>
        <p:nvSpPr>
          <p:cNvPr id="75" name="TextBox 74">
            <a:extLst>
              <a:ext uri="{FF2B5EF4-FFF2-40B4-BE49-F238E27FC236}">
                <a16:creationId xmlns:a16="http://schemas.microsoft.com/office/drawing/2014/main" id="{D92FB3B8-15E0-BD86-E6B5-6B2E211350E2}"/>
              </a:ext>
            </a:extLst>
          </p:cNvPr>
          <p:cNvSpPr txBox="1"/>
          <p:nvPr/>
        </p:nvSpPr>
        <p:spPr>
          <a:xfrm flipH="1">
            <a:off x="7419720" y="2897295"/>
            <a:ext cx="2825258" cy="338554"/>
          </a:xfrm>
          <a:prstGeom prst="rect">
            <a:avLst/>
          </a:prstGeom>
          <a:noFill/>
        </p:spPr>
        <p:txBody>
          <a:bodyPr wrap="square">
            <a:spAutoFit/>
          </a:bodyPr>
          <a:lstStyle/>
          <a:p>
            <a:pPr algn="r"/>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Most Catches (Fielder)</a:t>
            </a:r>
          </a:p>
        </p:txBody>
      </p:sp>
      <p:sp>
        <p:nvSpPr>
          <p:cNvPr id="76" name="TextBox 75">
            <a:extLst>
              <a:ext uri="{FF2B5EF4-FFF2-40B4-BE49-F238E27FC236}">
                <a16:creationId xmlns:a16="http://schemas.microsoft.com/office/drawing/2014/main" id="{7408F0C4-946D-8108-2AF5-97D040EF5838}"/>
              </a:ext>
            </a:extLst>
          </p:cNvPr>
          <p:cNvSpPr txBox="1"/>
          <p:nvPr/>
        </p:nvSpPr>
        <p:spPr>
          <a:xfrm flipH="1">
            <a:off x="8253045" y="3682840"/>
            <a:ext cx="1991933" cy="400110"/>
          </a:xfrm>
          <a:prstGeom prst="rect">
            <a:avLst/>
          </a:prstGeom>
          <a:noFill/>
        </p:spPr>
        <p:txBody>
          <a:bodyPr wrap="square">
            <a:spAutoFit/>
          </a:bodyPr>
          <a:lstStyle/>
          <a:p>
            <a:pPr algn="r"/>
            <a:r>
              <a:rPr lang="en-US" sz="2000" b="1" dirty="0">
                <a:solidFill>
                  <a:schemeClr val="tx1">
                    <a:lumMod val="75000"/>
                    <a:lumOff val="25000"/>
                  </a:schemeClr>
                </a:solidFill>
                <a:latin typeface="Roboto Condensed" panose="02000000000000000000" pitchFamily="2" charset="0"/>
                <a:ea typeface="Roboto Condensed" panose="02000000000000000000" pitchFamily="2" charset="0"/>
              </a:rPr>
              <a:t>RICKY PONTING</a:t>
            </a:r>
          </a:p>
        </p:txBody>
      </p:sp>
      <p:sp>
        <p:nvSpPr>
          <p:cNvPr id="77" name="TextBox 76">
            <a:extLst>
              <a:ext uri="{FF2B5EF4-FFF2-40B4-BE49-F238E27FC236}">
                <a16:creationId xmlns:a16="http://schemas.microsoft.com/office/drawing/2014/main" id="{231ABAE9-BDCC-3190-0823-21E256178479}"/>
              </a:ext>
            </a:extLst>
          </p:cNvPr>
          <p:cNvSpPr txBox="1"/>
          <p:nvPr/>
        </p:nvSpPr>
        <p:spPr>
          <a:xfrm flipH="1">
            <a:off x="9016870" y="3998669"/>
            <a:ext cx="1228109" cy="338554"/>
          </a:xfrm>
          <a:prstGeom prst="rect">
            <a:avLst/>
          </a:prstGeom>
          <a:noFill/>
        </p:spPr>
        <p:txBody>
          <a:bodyPr wrap="square">
            <a:spAutoFit/>
          </a:bodyPr>
          <a:lstStyle/>
          <a:p>
            <a:pPr algn="r"/>
            <a:r>
              <a:rPr lang="en-US" sz="1600" dirty="0">
                <a:solidFill>
                  <a:schemeClr val="tx1">
                    <a:lumMod val="50000"/>
                    <a:lumOff val="50000"/>
                  </a:schemeClr>
                </a:solidFill>
                <a:latin typeface="Roboto Condensed" panose="02000000000000000000" pitchFamily="2" charset="0"/>
                <a:ea typeface="Roboto Condensed" panose="02000000000000000000" pitchFamily="2" charset="0"/>
              </a:rPr>
              <a:t>(1996-2011)</a:t>
            </a:r>
          </a:p>
        </p:txBody>
      </p:sp>
      <p:sp>
        <p:nvSpPr>
          <p:cNvPr id="78" name="Rectangle 77">
            <a:extLst>
              <a:ext uri="{FF2B5EF4-FFF2-40B4-BE49-F238E27FC236}">
                <a16:creationId xmlns:a16="http://schemas.microsoft.com/office/drawing/2014/main" id="{E2F167DB-4A50-9119-0228-286D7ACE596B}"/>
              </a:ext>
            </a:extLst>
          </p:cNvPr>
          <p:cNvSpPr/>
          <p:nvPr/>
        </p:nvSpPr>
        <p:spPr>
          <a:xfrm flipH="1">
            <a:off x="10410637" y="3117728"/>
            <a:ext cx="45719" cy="1104900"/>
          </a:xfrm>
          <a:prstGeom prst="rect">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lumMod val="75000"/>
                  <a:lumOff val="25000"/>
                </a:schemeClr>
              </a:solidFill>
              <a:latin typeface="Roboto Condensed" panose="02000000000000000000" pitchFamily="2" charset="0"/>
            </a:endParaRPr>
          </a:p>
        </p:txBody>
      </p:sp>
      <p:sp>
        <p:nvSpPr>
          <p:cNvPr id="79" name="TextBox 78">
            <a:extLst>
              <a:ext uri="{FF2B5EF4-FFF2-40B4-BE49-F238E27FC236}">
                <a16:creationId xmlns:a16="http://schemas.microsoft.com/office/drawing/2014/main" id="{CEA95B00-E675-150F-1BBF-89CCEC4D79A1}"/>
              </a:ext>
            </a:extLst>
          </p:cNvPr>
          <p:cNvSpPr txBox="1"/>
          <p:nvPr/>
        </p:nvSpPr>
        <p:spPr>
          <a:xfrm flipH="1">
            <a:off x="9546769" y="3182346"/>
            <a:ext cx="698209" cy="584775"/>
          </a:xfrm>
          <a:prstGeom prst="rect">
            <a:avLst/>
          </a:prstGeom>
          <a:noFill/>
        </p:spPr>
        <p:txBody>
          <a:bodyPr wrap="square">
            <a:spAutoFit/>
          </a:bodyPr>
          <a:lstStyle/>
          <a:p>
            <a:pPr algn="r"/>
            <a:r>
              <a:rPr lang="en-US" sz="3200" b="1" dirty="0">
                <a:solidFill>
                  <a:srgbClr val="310073"/>
                </a:solidFill>
                <a:latin typeface="Roboto Condensed" panose="02000000000000000000" pitchFamily="2" charset="0"/>
                <a:ea typeface="Roboto Condensed" panose="02000000000000000000" pitchFamily="2" charset="0"/>
              </a:rPr>
              <a:t>28</a:t>
            </a:r>
          </a:p>
        </p:txBody>
      </p:sp>
      <p:sp>
        <p:nvSpPr>
          <p:cNvPr id="53" name="TextBox 52">
            <a:extLst>
              <a:ext uri="{FF2B5EF4-FFF2-40B4-BE49-F238E27FC236}">
                <a16:creationId xmlns:a16="http://schemas.microsoft.com/office/drawing/2014/main" id="{3FFC383D-7CFA-1DC3-1E10-EA429EB9B426}"/>
              </a:ext>
            </a:extLst>
          </p:cNvPr>
          <p:cNvSpPr txBox="1"/>
          <p:nvPr/>
        </p:nvSpPr>
        <p:spPr>
          <a:xfrm>
            <a:off x="1947021" y="4573631"/>
            <a:ext cx="3361515" cy="338554"/>
          </a:xfrm>
          <a:prstGeom prst="rect">
            <a:avLst/>
          </a:prstGeom>
          <a:noFill/>
        </p:spPr>
        <p:txBody>
          <a:bodyPr wrap="square">
            <a:spAutoFit/>
          </a:bodyPr>
          <a:lstStyle/>
          <a:p>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Highest Score (Team)</a:t>
            </a:r>
          </a:p>
        </p:txBody>
      </p:sp>
      <p:sp>
        <p:nvSpPr>
          <p:cNvPr id="54" name="TextBox 53">
            <a:extLst>
              <a:ext uri="{FF2B5EF4-FFF2-40B4-BE49-F238E27FC236}">
                <a16:creationId xmlns:a16="http://schemas.microsoft.com/office/drawing/2014/main" id="{B0CBD980-1EB1-17BD-FBCF-3F30828F51FD}"/>
              </a:ext>
            </a:extLst>
          </p:cNvPr>
          <p:cNvSpPr txBox="1"/>
          <p:nvPr/>
        </p:nvSpPr>
        <p:spPr>
          <a:xfrm>
            <a:off x="1947020" y="5359176"/>
            <a:ext cx="3539380" cy="400110"/>
          </a:xfrm>
          <a:prstGeom prst="rect">
            <a:avLst/>
          </a:prstGeom>
          <a:noFill/>
        </p:spPr>
        <p:txBody>
          <a:bodyPr wrap="square">
            <a:spAutoFit/>
          </a:bodyPr>
          <a:lstStyle/>
          <a:p>
            <a:r>
              <a:rPr lang="en-US" sz="2000" b="1" dirty="0">
                <a:solidFill>
                  <a:schemeClr val="tx1">
                    <a:lumMod val="75000"/>
                    <a:lumOff val="25000"/>
                  </a:schemeClr>
                </a:solidFill>
                <a:latin typeface="Roboto Condensed" panose="02000000000000000000" pitchFamily="2" charset="0"/>
                <a:ea typeface="Roboto Condensed" panose="02000000000000000000" pitchFamily="2" charset="0"/>
              </a:rPr>
              <a:t>AUSTRALIA vs  AFGHANISTAN</a:t>
            </a:r>
          </a:p>
        </p:txBody>
      </p:sp>
      <p:sp>
        <p:nvSpPr>
          <p:cNvPr id="55" name="TextBox 54">
            <a:extLst>
              <a:ext uri="{FF2B5EF4-FFF2-40B4-BE49-F238E27FC236}">
                <a16:creationId xmlns:a16="http://schemas.microsoft.com/office/drawing/2014/main" id="{7DAFAA00-E2EC-6EE7-0088-D2B1FA3A74CD}"/>
              </a:ext>
            </a:extLst>
          </p:cNvPr>
          <p:cNvSpPr txBox="1"/>
          <p:nvPr/>
        </p:nvSpPr>
        <p:spPr>
          <a:xfrm>
            <a:off x="1947021" y="5675005"/>
            <a:ext cx="1228109" cy="338554"/>
          </a:xfrm>
          <a:prstGeom prst="rect">
            <a:avLst/>
          </a:prstGeom>
          <a:noFill/>
        </p:spPr>
        <p:txBody>
          <a:bodyPr wrap="square">
            <a:spAutoFit/>
          </a:bodyPr>
          <a:lstStyle/>
          <a:p>
            <a:r>
              <a:rPr lang="en-US" sz="1600" dirty="0">
                <a:solidFill>
                  <a:schemeClr val="tx1">
                    <a:lumMod val="50000"/>
                    <a:lumOff val="50000"/>
                  </a:schemeClr>
                </a:solidFill>
                <a:latin typeface="Roboto Condensed" panose="02000000000000000000" pitchFamily="2" charset="0"/>
                <a:ea typeface="Roboto Condensed" panose="02000000000000000000" pitchFamily="2" charset="0"/>
              </a:rPr>
              <a:t>(2015)</a:t>
            </a:r>
          </a:p>
        </p:txBody>
      </p:sp>
      <p:sp>
        <p:nvSpPr>
          <p:cNvPr id="56" name="Rectangle 55">
            <a:extLst>
              <a:ext uri="{FF2B5EF4-FFF2-40B4-BE49-F238E27FC236}">
                <a16:creationId xmlns:a16="http://schemas.microsoft.com/office/drawing/2014/main" id="{CAA0E579-B7D8-9E0A-13F9-0DF99D30A20B}"/>
              </a:ext>
            </a:extLst>
          </p:cNvPr>
          <p:cNvSpPr/>
          <p:nvPr/>
        </p:nvSpPr>
        <p:spPr>
          <a:xfrm>
            <a:off x="1735644" y="4794064"/>
            <a:ext cx="45719" cy="1104900"/>
          </a:xfrm>
          <a:prstGeom prst="rect">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57" name="TextBox 56">
            <a:extLst>
              <a:ext uri="{FF2B5EF4-FFF2-40B4-BE49-F238E27FC236}">
                <a16:creationId xmlns:a16="http://schemas.microsoft.com/office/drawing/2014/main" id="{82F7A7D9-DECD-B6F8-F18E-D6E4C0F2B5B1}"/>
              </a:ext>
            </a:extLst>
          </p:cNvPr>
          <p:cNvSpPr txBox="1"/>
          <p:nvPr/>
        </p:nvSpPr>
        <p:spPr>
          <a:xfrm>
            <a:off x="1947021" y="4858682"/>
            <a:ext cx="1288548" cy="584775"/>
          </a:xfrm>
          <a:prstGeom prst="rect">
            <a:avLst/>
          </a:prstGeom>
          <a:noFill/>
        </p:spPr>
        <p:txBody>
          <a:bodyPr wrap="square">
            <a:spAutoFit/>
          </a:bodyPr>
          <a:lstStyle/>
          <a:p>
            <a:r>
              <a:rPr lang="en-US" sz="3200" b="1" dirty="0">
                <a:solidFill>
                  <a:srgbClr val="310073"/>
                </a:solidFill>
                <a:latin typeface="Roboto Condensed" panose="02000000000000000000" pitchFamily="2" charset="0"/>
                <a:ea typeface="Roboto Condensed" panose="02000000000000000000" pitchFamily="2" charset="0"/>
              </a:rPr>
              <a:t>417/6</a:t>
            </a:r>
          </a:p>
        </p:txBody>
      </p:sp>
      <p:sp>
        <p:nvSpPr>
          <p:cNvPr id="70" name="TextBox 69">
            <a:extLst>
              <a:ext uri="{FF2B5EF4-FFF2-40B4-BE49-F238E27FC236}">
                <a16:creationId xmlns:a16="http://schemas.microsoft.com/office/drawing/2014/main" id="{40C889CA-C352-9152-CA3B-AB2AFA9D1AB4}"/>
              </a:ext>
            </a:extLst>
          </p:cNvPr>
          <p:cNvSpPr txBox="1"/>
          <p:nvPr/>
        </p:nvSpPr>
        <p:spPr>
          <a:xfrm flipH="1">
            <a:off x="6883464" y="4573631"/>
            <a:ext cx="3361515" cy="338554"/>
          </a:xfrm>
          <a:prstGeom prst="rect">
            <a:avLst/>
          </a:prstGeom>
          <a:noFill/>
        </p:spPr>
        <p:txBody>
          <a:bodyPr wrap="square">
            <a:spAutoFit/>
          </a:bodyPr>
          <a:lstStyle/>
          <a:p>
            <a:pPr algn="r"/>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Lowest score (Team)</a:t>
            </a:r>
          </a:p>
        </p:txBody>
      </p:sp>
      <p:sp>
        <p:nvSpPr>
          <p:cNvPr id="71" name="TextBox 70">
            <a:extLst>
              <a:ext uri="{FF2B5EF4-FFF2-40B4-BE49-F238E27FC236}">
                <a16:creationId xmlns:a16="http://schemas.microsoft.com/office/drawing/2014/main" id="{78AE36F8-04BB-5750-CE78-31B6487F7857}"/>
              </a:ext>
            </a:extLst>
          </p:cNvPr>
          <p:cNvSpPr txBox="1"/>
          <p:nvPr/>
        </p:nvSpPr>
        <p:spPr>
          <a:xfrm flipH="1">
            <a:off x="6883465" y="5359176"/>
            <a:ext cx="3361515" cy="400110"/>
          </a:xfrm>
          <a:prstGeom prst="rect">
            <a:avLst/>
          </a:prstGeom>
          <a:noFill/>
        </p:spPr>
        <p:txBody>
          <a:bodyPr wrap="square">
            <a:spAutoFit/>
          </a:bodyPr>
          <a:lstStyle/>
          <a:p>
            <a:pPr algn="r"/>
            <a:r>
              <a:rPr lang="en-US" sz="2000" b="1" dirty="0">
                <a:solidFill>
                  <a:schemeClr val="tx1">
                    <a:lumMod val="75000"/>
                    <a:lumOff val="25000"/>
                  </a:schemeClr>
                </a:solidFill>
                <a:latin typeface="Roboto Condensed" panose="02000000000000000000" pitchFamily="2" charset="0"/>
                <a:ea typeface="Roboto Condensed" panose="02000000000000000000" pitchFamily="2" charset="0"/>
              </a:rPr>
              <a:t>CANADA vs  SRI LANKA</a:t>
            </a:r>
          </a:p>
        </p:txBody>
      </p:sp>
      <p:sp>
        <p:nvSpPr>
          <p:cNvPr id="72" name="TextBox 71">
            <a:extLst>
              <a:ext uri="{FF2B5EF4-FFF2-40B4-BE49-F238E27FC236}">
                <a16:creationId xmlns:a16="http://schemas.microsoft.com/office/drawing/2014/main" id="{10C62DEA-86FE-66F6-A576-C98A31A42C21}"/>
              </a:ext>
            </a:extLst>
          </p:cNvPr>
          <p:cNvSpPr txBox="1"/>
          <p:nvPr/>
        </p:nvSpPr>
        <p:spPr>
          <a:xfrm flipH="1">
            <a:off x="9016870" y="5675005"/>
            <a:ext cx="1228109" cy="338554"/>
          </a:xfrm>
          <a:prstGeom prst="rect">
            <a:avLst/>
          </a:prstGeom>
          <a:noFill/>
        </p:spPr>
        <p:txBody>
          <a:bodyPr wrap="square">
            <a:spAutoFit/>
          </a:bodyPr>
          <a:lstStyle/>
          <a:p>
            <a:pPr algn="r"/>
            <a:r>
              <a:rPr lang="en-US" sz="1600" dirty="0">
                <a:solidFill>
                  <a:schemeClr val="tx1">
                    <a:lumMod val="50000"/>
                    <a:lumOff val="50000"/>
                  </a:schemeClr>
                </a:solidFill>
                <a:latin typeface="Roboto Condensed" panose="02000000000000000000" pitchFamily="2" charset="0"/>
                <a:ea typeface="Roboto Condensed" panose="02000000000000000000" pitchFamily="2" charset="0"/>
              </a:rPr>
              <a:t>(2003)</a:t>
            </a:r>
          </a:p>
        </p:txBody>
      </p:sp>
      <p:sp>
        <p:nvSpPr>
          <p:cNvPr id="73" name="Rectangle 72">
            <a:extLst>
              <a:ext uri="{FF2B5EF4-FFF2-40B4-BE49-F238E27FC236}">
                <a16:creationId xmlns:a16="http://schemas.microsoft.com/office/drawing/2014/main" id="{C570F420-1D15-2AE3-68B9-BB7EBB8FE217}"/>
              </a:ext>
            </a:extLst>
          </p:cNvPr>
          <p:cNvSpPr/>
          <p:nvPr/>
        </p:nvSpPr>
        <p:spPr>
          <a:xfrm flipH="1">
            <a:off x="10410637" y="4794064"/>
            <a:ext cx="45719" cy="1104900"/>
          </a:xfrm>
          <a:prstGeom prst="rect">
            <a:avLst/>
          </a:prstGeom>
          <a:solidFill>
            <a:srgbClr val="E734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oboto Condensed" panose="02000000000000000000" pitchFamily="2" charset="0"/>
            </a:endParaRPr>
          </a:p>
        </p:txBody>
      </p:sp>
      <p:sp>
        <p:nvSpPr>
          <p:cNvPr id="74" name="TextBox 73">
            <a:extLst>
              <a:ext uri="{FF2B5EF4-FFF2-40B4-BE49-F238E27FC236}">
                <a16:creationId xmlns:a16="http://schemas.microsoft.com/office/drawing/2014/main" id="{15788A03-8C2A-C4FF-846D-364478A6B442}"/>
              </a:ext>
            </a:extLst>
          </p:cNvPr>
          <p:cNvSpPr txBox="1"/>
          <p:nvPr/>
        </p:nvSpPr>
        <p:spPr>
          <a:xfrm flipH="1">
            <a:off x="8968153" y="4858682"/>
            <a:ext cx="1276825" cy="584775"/>
          </a:xfrm>
          <a:prstGeom prst="rect">
            <a:avLst/>
          </a:prstGeom>
          <a:noFill/>
        </p:spPr>
        <p:txBody>
          <a:bodyPr wrap="square">
            <a:spAutoFit/>
          </a:bodyPr>
          <a:lstStyle/>
          <a:p>
            <a:pPr algn="r"/>
            <a:r>
              <a:rPr lang="en-US" sz="3200" b="1" dirty="0">
                <a:solidFill>
                  <a:srgbClr val="310073"/>
                </a:solidFill>
                <a:latin typeface="Roboto Condensed" panose="02000000000000000000" pitchFamily="2" charset="0"/>
                <a:ea typeface="Roboto Condensed" panose="02000000000000000000" pitchFamily="2" charset="0"/>
              </a:rPr>
              <a:t>36/10</a:t>
            </a:r>
          </a:p>
        </p:txBody>
      </p:sp>
    </p:spTree>
    <p:extLst>
      <p:ext uri="{BB962C8B-B14F-4D97-AF65-F5344CB8AC3E}">
        <p14:creationId xmlns:p14="http://schemas.microsoft.com/office/powerpoint/2010/main" val="156057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outVertical)">
                                      <p:cBhvr>
                                        <p:cTn id="7" dur="500"/>
                                        <p:tgtEl>
                                          <p:spTgt spid="58"/>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arn(outHorizontal)">
                                      <p:cBhvr>
                                        <p:cTn id="11" dur="200"/>
                                        <p:tgtEl>
                                          <p:spTgt spid="19"/>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42"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barn(outHorizontal)">
                                      <p:cBhvr>
                                        <p:cTn id="31" dur="200"/>
                                        <p:tgtEl>
                                          <p:spTgt spid="83"/>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84"/>
                                        </p:tgtEl>
                                        <p:attrNameLst>
                                          <p:attrName>style.visibility</p:attrName>
                                        </p:attrNameLst>
                                      </p:cBhvr>
                                      <p:to>
                                        <p:strVal val="visible"/>
                                      </p:to>
                                    </p:set>
                                    <p:anim calcmode="lin" valueType="num">
                                      <p:cBhvr>
                                        <p:cTn id="34" dur="500" fill="hold"/>
                                        <p:tgtEl>
                                          <p:spTgt spid="84"/>
                                        </p:tgtEl>
                                        <p:attrNameLst>
                                          <p:attrName>ppt_w</p:attrName>
                                        </p:attrNameLst>
                                      </p:cBhvr>
                                      <p:tavLst>
                                        <p:tav tm="0">
                                          <p:val>
                                            <p:fltVal val="0"/>
                                          </p:val>
                                        </p:tav>
                                        <p:tav tm="100000">
                                          <p:val>
                                            <p:strVal val="#ppt_w"/>
                                          </p:val>
                                        </p:tav>
                                      </p:tavLst>
                                    </p:anim>
                                    <p:anim calcmode="lin" valueType="num">
                                      <p:cBhvr>
                                        <p:cTn id="35" dur="500" fill="hold"/>
                                        <p:tgtEl>
                                          <p:spTgt spid="84"/>
                                        </p:tgtEl>
                                        <p:attrNameLst>
                                          <p:attrName>ppt_h</p:attrName>
                                        </p:attrNameLst>
                                      </p:cBhvr>
                                      <p:tavLst>
                                        <p:tav tm="0">
                                          <p:val>
                                            <p:fltVal val="0"/>
                                          </p:val>
                                        </p:tav>
                                        <p:tav tm="100000">
                                          <p:val>
                                            <p:strVal val="#ppt_h"/>
                                          </p:val>
                                        </p:tav>
                                      </p:tavLst>
                                    </p:anim>
                                    <p:animEffect transition="in" filter="fade">
                                      <p:cBhvr>
                                        <p:cTn id="36" dur="500"/>
                                        <p:tgtEl>
                                          <p:spTgt spid="84"/>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barn(outVertical)">
                                      <p:cBhvr>
                                        <p:cTn id="51" dur="500"/>
                                        <p:tgtEl>
                                          <p:spTgt spid="59"/>
                                        </p:tgtEl>
                                      </p:cBhvr>
                                    </p:animEffect>
                                  </p:childTnLst>
                                </p:cTn>
                              </p:par>
                            </p:childTnLst>
                          </p:cTn>
                        </p:par>
                        <p:par>
                          <p:cTn id="52" fill="hold">
                            <p:stCondLst>
                              <p:cond delay="500"/>
                            </p:stCondLst>
                            <p:childTnLst>
                              <p:par>
                                <p:cTn id="53" presetID="16" presetClass="entr" presetSubtype="42"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arn(outHorizontal)">
                                      <p:cBhvr>
                                        <p:cTn id="55" dur="200"/>
                                        <p:tgtEl>
                                          <p:spTgt spid="18"/>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 calcmode="lin" valueType="num">
                                      <p:cBhvr>
                                        <p:cTn id="58" dur="500" fill="hold"/>
                                        <p:tgtEl>
                                          <p:spTgt spid="33"/>
                                        </p:tgtEl>
                                        <p:attrNameLst>
                                          <p:attrName>ppt_w</p:attrName>
                                        </p:attrNameLst>
                                      </p:cBhvr>
                                      <p:tavLst>
                                        <p:tav tm="0">
                                          <p:val>
                                            <p:fltVal val="0"/>
                                          </p:val>
                                        </p:tav>
                                        <p:tav tm="100000">
                                          <p:val>
                                            <p:strVal val="#ppt_w"/>
                                          </p:val>
                                        </p:tav>
                                      </p:tavLst>
                                    </p:anim>
                                    <p:anim calcmode="lin" valueType="num">
                                      <p:cBhvr>
                                        <p:cTn id="59" dur="500" fill="hold"/>
                                        <p:tgtEl>
                                          <p:spTgt spid="33"/>
                                        </p:tgtEl>
                                        <p:attrNameLst>
                                          <p:attrName>ppt_h</p:attrName>
                                        </p:attrNameLst>
                                      </p:cBhvr>
                                      <p:tavLst>
                                        <p:tav tm="0">
                                          <p:val>
                                            <p:fltVal val="0"/>
                                          </p:val>
                                        </p:tav>
                                        <p:tav tm="100000">
                                          <p:val>
                                            <p:strVal val="#ppt_h"/>
                                          </p:val>
                                        </p:tav>
                                      </p:tavLst>
                                    </p:anim>
                                    <p:animEffect transition="in" filter="fade">
                                      <p:cBhvr>
                                        <p:cTn id="60" dur="500"/>
                                        <p:tgtEl>
                                          <p:spTgt spid="3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42" fill="hold" grpId="0" nodeType="click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barn(outHorizontal)">
                                      <p:cBhvr>
                                        <p:cTn id="75" dur="200"/>
                                        <p:tgtEl>
                                          <p:spTgt spid="78"/>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 calcmode="lin" valueType="num">
                                      <p:cBhvr>
                                        <p:cTn id="78" dur="500" fill="hold"/>
                                        <p:tgtEl>
                                          <p:spTgt spid="79"/>
                                        </p:tgtEl>
                                        <p:attrNameLst>
                                          <p:attrName>ppt_w</p:attrName>
                                        </p:attrNameLst>
                                      </p:cBhvr>
                                      <p:tavLst>
                                        <p:tav tm="0">
                                          <p:val>
                                            <p:fltVal val="0"/>
                                          </p:val>
                                        </p:tav>
                                        <p:tav tm="100000">
                                          <p:val>
                                            <p:strVal val="#ppt_w"/>
                                          </p:val>
                                        </p:tav>
                                      </p:tavLst>
                                    </p:anim>
                                    <p:anim calcmode="lin" valueType="num">
                                      <p:cBhvr>
                                        <p:cTn id="79" dur="500" fill="hold"/>
                                        <p:tgtEl>
                                          <p:spTgt spid="79"/>
                                        </p:tgtEl>
                                        <p:attrNameLst>
                                          <p:attrName>ppt_h</p:attrName>
                                        </p:attrNameLst>
                                      </p:cBhvr>
                                      <p:tavLst>
                                        <p:tav tm="0">
                                          <p:val>
                                            <p:fltVal val="0"/>
                                          </p:val>
                                        </p:tav>
                                        <p:tav tm="100000">
                                          <p:val>
                                            <p:strVal val="#ppt_h"/>
                                          </p:val>
                                        </p:tav>
                                      </p:tavLst>
                                    </p:anim>
                                    <p:animEffect transition="in" filter="fade">
                                      <p:cBhvr>
                                        <p:cTn id="80" dur="500"/>
                                        <p:tgtEl>
                                          <p:spTgt spid="79"/>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75"/>
                                        </p:tgtEl>
                                        <p:attrNameLst>
                                          <p:attrName>style.visibility</p:attrName>
                                        </p:attrNameLst>
                                      </p:cBhvr>
                                      <p:to>
                                        <p:strVal val="visible"/>
                                      </p:to>
                                    </p:set>
                                    <p:animEffect transition="in" filter="fade">
                                      <p:cBhvr>
                                        <p:cTn id="84" dur="500"/>
                                        <p:tgtEl>
                                          <p:spTgt spid="7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fade">
                                      <p:cBhvr>
                                        <p:cTn id="87" dur="500"/>
                                        <p:tgtEl>
                                          <p:spTgt spid="7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7"/>
                                        </p:tgtEl>
                                        <p:attrNameLst>
                                          <p:attrName>style.visibility</p:attrName>
                                        </p:attrNameLst>
                                      </p:cBhvr>
                                      <p:to>
                                        <p:strVal val="visible"/>
                                      </p:to>
                                    </p:set>
                                    <p:animEffect transition="in" filter="fade">
                                      <p:cBhvr>
                                        <p:cTn id="90" dur="500"/>
                                        <p:tgtEl>
                                          <p:spTgt spid="77"/>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ntr" presetSubtype="37"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barn(outVertical)">
                                      <p:cBhvr>
                                        <p:cTn id="95" dur="500"/>
                                        <p:tgtEl>
                                          <p:spTgt spid="60"/>
                                        </p:tgtEl>
                                      </p:cBhvr>
                                    </p:animEffect>
                                  </p:childTnLst>
                                </p:cTn>
                              </p:par>
                            </p:childTnLst>
                          </p:cTn>
                        </p:par>
                        <p:par>
                          <p:cTn id="96" fill="hold">
                            <p:stCondLst>
                              <p:cond delay="500"/>
                            </p:stCondLst>
                            <p:childTnLst>
                              <p:par>
                                <p:cTn id="97" presetID="16" presetClass="entr" presetSubtype="42" fill="hold" grpId="0" nodeType="afterEffect">
                                  <p:stCondLst>
                                    <p:cond delay="0"/>
                                  </p:stCondLst>
                                  <p:childTnLst>
                                    <p:set>
                                      <p:cBhvr>
                                        <p:cTn id="98" dur="1" fill="hold">
                                          <p:stCondLst>
                                            <p:cond delay="0"/>
                                          </p:stCondLst>
                                        </p:cTn>
                                        <p:tgtEl>
                                          <p:spTgt spid="56"/>
                                        </p:tgtEl>
                                        <p:attrNameLst>
                                          <p:attrName>style.visibility</p:attrName>
                                        </p:attrNameLst>
                                      </p:cBhvr>
                                      <p:to>
                                        <p:strVal val="visible"/>
                                      </p:to>
                                    </p:set>
                                    <p:animEffect transition="in" filter="barn(outHorizontal)">
                                      <p:cBhvr>
                                        <p:cTn id="99" dur="200"/>
                                        <p:tgtEl>
                                          <p:spTgt spid="56"/>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childTnLst>
                          </p:cTn>
                        </p:par>
                        <p:par>
                          <p:cTn id="105" fill="hold">
                            <p:stCondLst>
                              <p:cond delay="1000"/>
                            </p:stCondLst>
                            <p:childTnLst>
                              <p:par>
                                <p:cTn id="106" presetID="10" presetClass="entr" presetSubtype="0" fill="hold" grpId="0" nodeType="afterEffect">
                                  <p:stCondLst>
                                    <p:cond delay="0"/>
                                  </p:stCondLst>
                                  <p:childTnLst>
                                    <p:set>
                                      <p:cBhvr>
                                        <p:cTn id="107" dur="1" fill="hold">
                                          <p:stCondLst>
                                            <p:cond delay="0"/>
                                          </p:stCondLst>
                                        </p:cTn>
                                        <p:tgtEl>
                                          <p:spTgt spid="53"/>
                                        </p:tgtEl>
                                        <p:attrNameLst>
                                          <p:attrName>style.visibility</p:attrName>
                                        </p:attrNameLst>
                                      </p:cBhvr>
                                      <p:to>
                                        <p:strVal val="visible"/>
                                      </p:to>
                                    </p:set>
                                    <p:animEffect transition="in" filter="fade">
                                      <p:cBhvr>
                                        <p:cTn id="108" dur="500"/>
                                        <p:tgtEl>
                                          <p:spTgt spid="5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4"/>
                                        </p:tgtEl>
                                        <p:attrNameLst>
                                          <p:attrName>style.visibility</p:attrName>
                                        </p:attrNameLst>
                                      </p:cBhvr>
                                      <p:to>
                                        <p:strVal val="visible"/>
                                      </p:to>
                                    </p:set>
                                    <p:animEffect transition="in" filter="fade">
                                      <p:cBhvr>
                                        <p:cTn id="111" dur="500"/>
                                        <p:tgtEl>
                                          <p:spTgt spid="54"/>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5"/>
                                        </p:tgtEl>
                                        <p:attrNameLst>
                                          <p:attrName>style.visibility</p:attrName>
                                        </p:attrNameLst>
                                      </p:cBhvr>
                                      <p:to>
                                        <p:strVal val="visible"/>
                                      </p:to>
                                    </p:set>
                                    <p:animEffect transition="in" filter="fade">
                                      <p:cBhvr>
                                        <p:cTn id="114" dur="500"/>
                                        <p:tgtEl>
                                          <p:spTgt spid="55"/>
                                        </p:tgtEl>
                                      </p:cBhvr>
                                    </p:animEffect>
                                  </p:childTnLst>
                                </p:cTn>
                              </p:par>
                            </p:childTnLst>
                          </p:cTn>
                        </p:par>
                      </p:childTnLst>
                    </p:cTn>
                  </p:par>
                  <p:par>
                    <p:cTn id="115" fill="hold">
                      <p:stCondLst>
                        <p:cond delay="indefinite"/>
                      </p:stCondLst>
                      <p:childTnLst>
                        <p:par>
                          <p:cTn id="116" fill="hold">
                            <p:stCondLst>
                              <p:cond delay="0"/>
                            </p:stCondLst>
                            <p:childTnLst>
                              <p:par>
                                <p:cTn id="117" presetID="16" presetClass="entr" presetSubtype="42" fill="hold" grpId="0" nodeType="clickEffect">
                                  <p:stCondLst>
                                    <p:cond delay="0"/>
                                  </p:stCondLst>
                                  <p:childTnLst>
                                    <p:set>
                                      <p:cBhvr>
                                        <p:cTn id="118" dur="1" fill="hold">
                                          <p:stCondLst>
                                            <p:cond delay="0"/>
                                          </p:stCondLst>
                                        </p:cTn>
                                        <p:tgtEl>
                                          <p:spTgt spid="73"/>
                                        </p:tgtEl>
                                        <p:attrNameLst>
                                          <p:attrName>style.visibility</p:attrName>
                                        </p:attrNameLst>
                                      </p:cBhvr>
                                      <p:to>
                                        <p:strVal val="visible"/>
                                      </p:to>
                                    </p:set>
                                    <p:animEffect transition="in" filter="barn(outHorizontal)">
                                      <p:cBhvr>
                                        <p:cTn id="119" dur="200"/>
                                        <p:tgtEl>
                                          <p:spTgt spid="7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74"/>
                                        </p:tgtEl>
                                        <p:attrNameLst>
                                          <p:attrName>style.visibility</p:attrName>
                                        </p:attrNameLst>
                                      </p:cBhvr>
                                      <p:to>
                                        <p:strVal val="visible"/>
                                      </p:to>
                                    </p:set>
                                    <p:anim calcmode="lin" valueType="num">
                                      <p:cBhvr>
                                        <p:cTn id="122" dur="500" fill="hold"/>
                                        <p:tgtEl>
                                          <p:spTgt spid="74"/>
                                        </p:tgtEl>
                                        <p:attrNameLst>
                                          <p:attrName>ppt_w</p:attrName>
                                        </p:attrNameLst>
                                      </p:cBhvr>
                                      <p:tavLst>
                                        <p:tav tm="0">
                                          <p:val>
                                            <p:fltVal val="0"/>
                                          </p:val>
                                        </p:tav>
                                        <p:tav tm="100000">
                                          <p:val>
                                            <p:strVal val="#ppt_w"/>
                                          </p:val>
                                        </p:tav>
                                      </p:tavLst>
                                    </p:anim>
                                    <p:anim calcmode="lin" valueType="num">
                                      <p:cBhvr>
                                        <p:cTn id="123" dur="500" fill="hold"/>
                                        <p:tgtEl>
                                          <p:spTgt spid="74"/>
                                        </p:tgtEl>
                                        <p:attrNameLst>
                                          <p:attrName>ppt_h</p:attrName>
                                        </p:attrNameLst>
                                      </p:cBhvr>
                                      <p:tavLst>
                                        <p:tav tm="0">
                                          <p:val>
                                            <p:fltVal val="0"/>
                                          </p:val>
                                        </p:tav>
                                        <p:tav tm="100000">
                                          <p:val>
                                            <p:strVal val="#ppt_h"/>
                                          </p:val>
                                        </p:tav>
                                      </p:tavLst>
                                    </p:anim>
                                    <p:animEffect transition="in" filter="fade">
                                      <p:cBhvr>
                                        <p:cTn id="124" dur="500"/>
                                        <p:tgtEl>
                                          <p:spTgt spid="74"/>
                                        </p:tgtEl>
                                      </p:cBhvr>
                                    </p:animEffect>
                                  </p:childTnLst>
                                </p:cTn>
                              </p:par>
                            </p:childTnLst>
                          </p:cTn>
                        </p:par>
                        <p:par>
                          <p:cTn id="125" fill="hold">
                            <p:stCondLst>
                              <p:cond delay="500"/>
                            </p:stCondLst>
                            <p:childTnLst>
                              <p:par>
                                <p:cTn id="126" presetID="10" presetClass="entr" presetSubtype="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animEffect transition="in" filter="fade">
                                      <p:cBhvr>
                                        <p:cTn id="128" dur="500"/>
                                        <p:tgtEl>
                                          <p:spTgt spid="7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71"/>
                                        </p:tgtEl>
                                        <p:attrNameLst>
                                          <p:attrName>style.visibility</p:attrName>
                                        </p:attrNameLst>
                                      </p:cBhvr>
                                      <p:to>
                                        <p:strVal val="visible"/>
                                      </p:to>
                                    </p:set>
                                    <p:animEffect transition="in" filter="fade">
                                      <p:cBhvr>
                                        <p:cTn id="131" dur="500"/>
                                        <p:tgtEl>
                                          <p:spTgt spid="71"/>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72"/>
                                        </p:tgtEl>
                                        <p:attrNameLst>
                                          <p:attrName>style.visibility</p:attrName>
                                        </p:attrNameLst>
                                      </p:cBhvr>
                                      <p:to>
                                        <p:strVal val="visible"/>
                                      </p:to>
                                    </p:set>
                                    <p:animEffect transition="in" filter="fade">
                                      <p:cBhvr>
                                        <p:cTn id="13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9" grpId="0"/>
      <p:bldP spid="10" grpId="0"/>
      <p:bldP spid="13" grpId="0"/>
      <p:bldP spid="19" grpId="0" animBg="1"/>
      <p:bldP spid="8" grpId="0"/>
      <p:bldP spid="80" grpId="0"/>
      <p:bldP spid="81" grpId="0"/>
      <p:bldP spid="82" grpId="0"/>
      <p:bldP spid="83" grpId="0" animBg="1"/>
      <p:bldP spid="84" grpId="0"/>
      <p:bldP spid="15" grpId="0"/>
      <p:bldP spid="16" grpId="0"/>
      <p:bldP spid="17" grpId="0"/>
      <p:bldP spid="18" grpId="0" animBg="1"/>
      <p:bldP spid="33" grpId="0"/>
      <p:bldP spid="75" grpId="0"/>
      <p:bldP spid="76" grpId="0"/>
      <p:bldP spid="77" grpId="0"/>
      <p:bldP spid="78" grpId="0" animBg="1"/>
      <p:bldP spid="79" grpId="0"/>
      <p:bldP spid="53" grpId="0"/>
      <p:bldP spid="54" grpId="0"/>
      <p:bldP spid="55" grpId="0"/>
      <p:bldP spid="56" grpId="0" animBg="1"/>
      <p:bldP spid="57" grpId="0"/>
      <p:bldP spid="70" grpId="0"/>
      <p:bldP spid="71" grpId="0"/>
      <p:bldP spid="72" grpId="0"/>
      <p:bldP spid="73" grpId="0" animBg="1"/>
      <p:bldP spid="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B66D88-DD17-B4B5-3F81-0AFD9749B605}"/>
              </a:ext>
            </a:extLst>
          </p:cNvPr>
          <p:cNvSpPr>
            <a:spLocks noGrp="1"/>
          </p:cNvSpPr>
          <p:nvPr>
            <p:ph type="body" sz="quarter" idx="10"/>
          </p:nvPr>
        </p:nvSpPr>
        <p:spPr/>
        <p:txBody>
          <a:bodyPr/>
          <a:lstStyle/>
          <a:p>
            <a:r>
              <a:rPr lang="en-IN" sz="3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Top Wicket Takers in each World Cups</a:t>
            </a:r>
            <a:endParaRPr lang="en-US" dirty="0"/>
          </a:p>
        </p:txBody>
      </p:sp>
      <p:sp>
        <p:nvSpPr>
          <p:cNvPr id="3" name="TextBox 2">
            <a:extLst>
              <a:ext uri="{FF2B5EF4-FFF2-40B4-BE49-F238E27FC236}">
                <a16:creationId xmlns:a16="http://schemas.microsoft.com/office/drawing/2014/main" id="{59F27E60-679A-C04B-D024-1092B94F8B7D}"/>
              </a:ext>
            </a:extLst>
          </p:cNvPr>
          <p:cNvSpPr txBox="1"/>
          <p:nvPr/>
        </p:nvSpPr>
        <p:spPr>
          <a:xfrm>
            <a:off x="624114" y="1161143"/>
            <a:ext cx="10769600" cy="707886"/>
          </a:xfrm>
          <a:prstGeom prst="rect">
            <a:avLst/>
          </a:prstGeom>
          <a:noFill/>
        </p:spPr>
        <p:txBody>
          <a:bodyPr wrap="square" rtlCol="0">
            <a:spAutoFit/>
          </a:bodyPr>
          <a:lstStyle/>
          <a:p>
            <a:r>
              <a:rPr lang="en-US" sz="2000" dirty="0">
                <a:solidFill>
                  <a:schemeClr val="tx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In 2019, Mitchell Starc collected 27 Wickets and</a:t>
            </a:r>
            <a:r>
              <a:rPr lang="en-IN" sz="2000" kern="0" dirty="0">
                <a:solidFill>
                  <a:schemeClr val="tx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became top wickets taker in all WCs.</a:t>
            </a:r>
            <a:r>
              <a:rPr lang="en-IN" sz="1600" kern="0" dirty="0">
                <a:solidFill>
                  <a:schemeClr val="tx1">
                    <a:lumMod val="95000"/>
                  </a:schemeClr>
                </a:solidFill>
                <a:effectLst/>
                <a:latin typeface="Poppins-Regular"/>
                <a:ea typeface="Times New Roman" panose="02020603050405020304" pitchFamily="18" charset="0"/>
                <a:cs typeface="Times New Roman" panose="02020603050405020304" pitchFamily="18" charset="0"/>
              </a:rPr>
              <a:t> </a:t>
            </a:r>
            <a:r>
              <a:rPr lang="en-US" sz="2000" dirty="0">
                <a:solidFill>
                  <a:schemeClr val="tx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All world cups top wicket takers are shown in graph below: </a:t>
            </a:r>
            <a:endParaRPr lang="en-US" sz="2000" dirty="0">
              <a:solidFill>
                <a:schemeClr val="tx1">
                  <a:lumMod val="95000"/>
                </a:schemeClr>
              </a:solidFill>
            </a:endParaRPr>
          </a:p>
        </p:txBody>
      </p:sp>
      <p:pic>
        <p:nvPicPr>
          <p:cNvPr id="4" name="Content Placeholder 4">
            <a:extLst>
              <a:ext uri="{FF2B5EF4-FFF2-40B4-BE49-F238E27FC236}">
                <a16:creationId xmlns:a16="http://schemas.microsoft.com/office/drawing/2014/main" id="{2F06C62F-E454-718E-C36D-6BDB06C6C5D7}"/>
              </a:ext>
            </a:extLst>
          </p:cNvPr>
          <p:cNvPicPr>
            <a:picLocks noChangeAspect="1"/>
          </p:cNvPicPr>
          <p:nvPr/>
        </p:nvPicPr>
        <p:blipFill rotWithShape="1">
          <a:blip r:embed="rId2">
            <a:extLst>
              <a:ext uri="{28A0092B-C50C-407E-A947-70E740481C1C}">
                <a14:useLocalDpi xmlns:a14="http://schemas.microsoft.com/office/drawing/2010/main" val="0"/>
              </a:ext>
            </a:extLst>
          </a:blip>
          <a:srcRect t="2073" b="5935"/>
          <a:stretch/>
        </p:blipFill>
        <p:spPr>
          <a:xfrm>
            <a:off x="5634147" y="2330246"/>
            <a:ext cx="6075776" cy="34117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2EE193C0-84B5-DD42-A6DE-63A5A2B07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38" y="2330245"/>
            <a:ext cx="4907776" cy="3572251"/>
          </a:xfrm>
          <a:prstGeom prst="rect">
            <a:avLst/>
          </a:prstGeom>
          <a:ln>
            <a:solidFill>
              <a:schemeClr val="tx1"/>
            </a:solidFill>
          </a:ln>
        </p:spPr>
      </p:pic>
    </p:spTree>
    <p:extLst>
      <p:ext uri="{BB962C8B-B14F-4D97-AF65-F5344CB8AC3E}">
        <p14:creationId xmlns:p14="http://schemas.microsoft.com/office/powerpoint/2010/main" val="2514157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F8B2BC-406C-5D15-4375-B281DC65E010}"/>
              </a:ext>
            </a:extLst>
          </p:cNvPr>
          <p:cNvSpPr txBox="1">
            <a:spLocks noGrp="1"/>
          </p:cNvSpPr>
          <p:nvPr>
            <p:ph type="body" sz="quarter" idx="10"/>
          </p:nvPr>
        </p:nvSpPr>
        <p:spPr>
          <a:xfrm>
            <a:off x="1375541" y="250716"/>
            <a:ext cx="9440918" cy="646331"/>
          </a:xfrm>
          <a:prstGeom prst="rect">
            <a:avLst/>
          </a:prstGeom>
          <a:noFill/>
        </p:spPr>
        <p:txBody>
          <a:bodyPr wrap="none" rtlCol="0">
            <a:spAutoFit/>
          </a:bodyPr>
          <a:lstStyle/>
          <a:p>
            <a:r>
              <a:rPr lang="en-US" sz="3600" b="1" dirty="0">
                <a:solidFill>
                  <a:schemeClr val="tx1"/>
                </a:solidFill>
                <a:latin typeface="Times New Roman" panose="02020603050405020304" pitchFamily="18" charset="0"/>
                <a:cs typeface="Times New Roman" panose="02020603050405020304" pitchFamily="18" charset="0"/>
              </a:rPr>
              <a:t>Number of Viewership In Each World Cup</a:t>
            </a:r>
            <a:endParaRPr lang="en-US" dirty="0"/>
          </a:p>
        </p:txBody>
      </p:sp>
      <p:sp>
        <p:nvSpPr>
          <p:cNvPr id="5" name="TextBox 4">
            <a:extLst>
              <a:ext uri="{FF2B5EF4-FFF2-40B4-BE49-F238E27FC236}">
                <a16:creationId xmlns:a16="http://schemas.microsoft.com/office/drawing/2014/main" id="{C99C5815-98F9-012A-2CC5-BD18F057489A}"/>
              </a:ext>
            </a:extLst>
          </p:cNvPr>
          <p:cNvSpPr txBox="1"/>
          <p:nvPr/>
        </p:nvSpPr>
        <p:spPr>
          <a:xfrm>
            <a:off x="1059542" y="1074057"/>
            <a:ext cx="9797143" cy="1508105"/>
          </a:xfrm>
          <a:prstGeom prst="rect">
            <a:avLst/>
          </a:prstGeom>
          <a:noFill/>
        </p:spPr>
        <p:txBody>
          <a:bodyPr wrap="square" rtlCol="0">
            <a:spAutoFit/>
          </a:bodyPr>
          <a:lstStyle/>
          <a:p>
            <a:r>
              <a:rPr lang="en-US" sz="2400" b="1"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a:t>
            </a:r>
            <a:r>
              <a:rPr lang="en-US" sz="2000" dirty="0">
                <a:solidFill>
                  <a:schemeClr val="tx1"/>
                </a:solidFill>
                <a:latin typeface="Times New Roman" panose="02020603050405020304" pitchFamily="18" charset="0"/>
                <a:cs typeface="Times New Roman" panose="02020603050405020304" pitchFamily="18" charset="0"/>
              </a:rPr>
              <a:t>excluding online streaming platform views)</a:t>
            </a:r>
            <a:br>
              <a:rPr lang="en-US" sz="2000" dirty="0">
                <a:solidFill>
                  <a:schemeClr val="tx1"/>
                </a:solidFill>
                <a:latin typeface="Times New Roman" panose="02020603050405020304" pitchFamily="18" charset="0"/>
                <a:cs typeface="Times New Roman" panose="02020603050405020304" pitchFamily="18" charset="0"/>
              </a:rPr>
            </a:br>
            <a:br>
              <a:rPr lang="en-US" sz="2400" b="1"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The Viewership in </a:t>
            </a:r>
            <a:r>
              <a:rPr lang="en-US" sz="2000" dirty="0" err="1">
                <a:solidFill>
                  <a:schemeClr val="tx1"/>
                </a:solidFill>
                <a:latin typeface="Times New Roman" panose="02020603050405020304" pitchFamily="18" charset="0"/>
                <a:cs typeface="Times New Roman" panose="02020603050405020304" pitchFamily="18" charset="0"/>
              </a:rPr>
              <a:t>Icc</a:t>
            </a:r>
            <a:r>
              <a:rPr lang="en-US" sz="2000" dirty="0">
                <a:solidFill>
                  <a:schemeClr val="tx1"/>
                </a:solidFill>
                <a:latin typeface="Times New Roman" panose="02020603050405020304" pitchFamily="18" charset="0"/>
                <a:cs typeface="Times New Roman" panose="02020603050405020304" pitchFamily="18" charset="0"/>
              </a:rPr>
              <a:t> World Cup rises gradually till the year 2011 and after that in 2015 and 2019 it decreases</a:t>
            </a:r>
            <a:r>
              <a:rPr lang="en-US" sz="2400" dirty="0">
                <a:solidFill>
                  <a:schemeClr val="tx1"/>
                </a:solidFill>
                <a:latin typeface="Times New Roman" panose="02020603050405020304" pitchFamily="18" charset="0"/>
                <a:cs typeface="Times New Roman" panose="02020603050405020304" pitchFamily="18" charset="0"/>
              </a:rPr>
              <a:t>.</a:t>
            </a:r>
            <a:endParaRPr lang="en-US" sz="2000" dirty="0"/>
          </a:p>
        </p:txBody>
      </p:sp>
      <p:pic>
        <p:nvPicPr>
          <p:cNvPr id="6" name="Content Placeholder 4">
            <a:extLst>
              <a:ext uri="{FF2B5EF4-FFF2-40B4-BE49-F238E27FC236}">
                <a16:creationId xmlns:a16="http://schemas.microsoft.com/office/drawing/2014/main" id="{79ECE7BF-3B5B-5C45-E2FC-A0B00A1115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828" y="2322555"/>
            <a:ext cx="6462576" cy="39065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23812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4F32F3-DAAE-B4B7-1BA8-D56198FCF828}"/>
              </a:ext>
            </a:extLst>
          </p:cNvPr>
          <p:cNvSpPr>
            <a:spLocks noGrp="1"/>
          </p:cNvSpPr>
          <p:nvPr>
            <p:ph type="body" sz="quarter" idx="10"/>
          </p:nvPr>
        </p:nvSpPr>
        <p:spPr>
          <a:xfrm>
            <a:off x="615592" y="603929"/>
            <a:ext cx="10960816" cy="433390"/>
          </a:xfrm>
        </p:spPr>
        <p:txBody>
          <a:bodyPr/>
          <a:lstStyle/>
          <a:p>
            <a:r>
              <a:rPr lang="en-IN" sz="3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Top 10 scorer in World Cups</a:t>
            </a:r>
            <a:br>
              <a:rPr lang="en-US" sz="3600" b="1"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TextBox 2">
            <a:extLst>
              <a:ext uri="{FF2B5EF4-FFF2-40B4-BE49-F238E27FC236}">
                <a16:creationId xmlns:a16="http://schemas.microsoft.com/office/drawing/2014/main" id="{98B8EB94-4081-ED7B-9518-4473087D7BB8}"/>
              </a:ext>
            </a:extLst>
          </p:cNvPr>
          <p:cNvSpPr txBox="1"/>
          <p:nvPr/>
        </p:nvSpPr>
        <p:spPr>
          <a:xfrm>
            <a:off x="667657" y="1393371"/>
            <a:ext cx="10929257" cy="1200329"/>
          </a:xfrm>
          <a:prstGeom prst="rect">
            <a:avLst/>
          </a:prstGeom>
          <a:noFill/>
        </p:spPr>
        <p:txBody>
          <a:bodyPr wrap="square" rtlCol="0">
            <a:spAutoFit/>
          </a:bodyPr>
          <a:lstStyle/>
          <a:p>
            <a:r>
              <a:rPr lang="en-US" sz="1800" dirty="0">
                <a:solidFill>
                  <a:schemeClr val="tx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Sachin Tendulkar career is spread over 6 world cups tournaments. Little master scored 2275 runs and Ponting is at second number with 1743 runs. Rest of the players in list has not much difference to the closer player as you can see in following chart.</a:t>
            </a:r>
          </a:p>
          <a:p>
            <a:endParaRPr lang="en-US" dirty="0">
              <a:solidFill>
                <a:schemeClr val="tx1">
                  <a:lumMod val="95000"/>
                </a:schemeClr>
              </a:solidFill>
            </a:endParaRPr>
          </a:p>
        </p:txBody>
      </p:sp>
      <p:pic>
        <p:nvPicPr>
          <p:cNvPr id="4" name="Picture 3">
            <a:extLst>
              <a:ext uri="{FF2B5EF4-FFF2-40B4-BE49-F238E27FC236}">
                <a16:creationId xmlns:a16="http://schemas.microsoft.com/office/drawing/2014/main" id="{5EA72A33-17A8-4041-4F4A-15AF1DBBF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242169"/>
            <a:ext cx="6621219" cy="4130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53152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0F6D0C-30F2-0F3A-1F6F-6C66B2A6FC3D}"/>
              </a:ext>
            </a:extLst>
          </p:cNvPr>
          <p:cNvSpPr>
            <a:spLocks noGrp="1"/>
          </p:cNvSpPr>
          <p:nvPr>
            <p:ph type="body" sz="quarter" idx="10"/>
          </p:nvPr>
        </p:nvSpPr>
        <p:spPr>
          <a:xfrm>
            <a:off x="615592" y="589415"/>
            <a:ext cx="10960816" cy="433390"/>
          </a:xfrm>
        </p:spPr>
        <p:txBody>
          <a:bodyPr/>
          <a:lstStyle/>
          <a:p>
            <a:r>
              <a:rPr lang="en-IN" sz="4000" b="1" dirty="0">
                <a:solidFill>
                  <a:schemeClr val="tx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Top 10 Wicket Takers in World Cups</a:t>
            </a:r>
            <a:br>
              <a:rPr lang="en-US" sz="4000" b="1" dirty="0">
                <a:solidFill>
                  <a:schemeClr val="tx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4000" dirty="0">
              <a:solidFill>
                <a:schemeClr val="tx1">
                  <a:lumMod val="95000"/>
                </a:schemeClr>
              </a:solidFill>
            </a:endParaRPr>
          </a:p>
        </p:txBody>
      </p:sp>
      <p:sp>
        <p:nvSpPr>
          <p:cNvPr id="3" name="TextBox 2">
            <a:extLst>
              <a:ext uri="{FF2B5EF4-FFF2-40B4-BE49-F238E27FC236}">
                <a16:creationId xmlns:a16="http://schemas.microsoft.com/office/drawing/2014/main" id="{2F527876-8A4B-1B3B-F0C8-7A99B59EBB71}"/>
              </a:ext>
            </a:extLst>
          </p:cNvPr>
          <p:cNvSpPr txBox="1"/>
          <p:nvPr/>
        </p:nvSpPr>
        <p:spPr>
          <a:xfrm>
            <a:off x="615592" y="1074056"/>
            <a:ext cx="10769600" cy="707886"/>
          </a:xfrm>
          <a:prstGeom prst="rect">
            <a:avLst/>
          </a:prstGeom>
          <a:noFill/>
        </p:spPr>
        <p:txBody>
          <a:bodyPr wrap="square" rtlCol="0">
            <a:spAutoFit/>
          </a:bodyPr>
          <a:lstStyle/>
          <a:p>
            <a:pPr marL="0" marR="0" indent="0">
              <a:lnSpc>
                <a:spcPct val="100000"/>
              </a:lnSpc>
              <a:spcBef>
                <a:spcPts val="0"/>
              </a:spcBef>
              <a:spcAft>
                <a:spcPts val="750"/>
              </a:spcAft>
              <a:buNone/>
            </a:pPr>
            <a:r>
              <a:rPr lang="en-US" sz="2000">
                <a:solidFill>
                  <a:schemeClr val="tx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Mcgrath and Murlithran lead this list with 71 and 68 wickets respectively. Have a look at top 10 bowlers from world cup tournaments:</a:t>
            </a:r>
            <a:endParaRPr lang="en-US" sz="2000" dirty="0">
              <a:solidFill>
                <a:schemeClr val="tx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DBF05B5-77BB-A4EE-67D5-2BEE24976836}"/>
              </a:ext>
            </a:extLst>
          </p:cNvPr>
          <p:cNvPicPr>
            <a:picLocks noChangeAspect="1"/>
          </p:cNvPicPr>
          <p:nvPr/>
        </p:nvPicPr>
        <p:blipFill rotWithShape="1">
          <a:blip r:embed="rId2">
            <a:extLst>
              <a:ext uri="{28A0092B-C50C-407E-A947-70E740481C1C}">
                <a14:useLocalDpi xmlns:a14="http://schemas.microsoft.com/office/drawing/2010/main" val="0"/>
              </a:ext>
            </a:extLst>
          </a:blip>
          <a:srcRect r="2424"/>
          <a:stretch/>
        </p:blipFill>
        <p:spPr>
          <a:xfrm>
            <a:off x="2635515" y="2271251"/>
            <a:ext cx="6068321" cy="38001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35336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593286-C096-585E-4668-34C7FE52946E}"/>
              </a:ext>
            </a:extLst>
          </p:cNvPr>
          <p:cNvSpPr>
            <a:spLocks noGrp="1"/>
          </p:cNvSpPr>
          <p:nvPr>
            <p:ph type="body" sz="quarter" idx="10"/>
          </p:nvPr>
        </p:nvSpPr>
        <p:spPr>
          <a:xfrm>
            <a:off x="615592" y="632957"/>
            <a:ext cx="10960816" cy="433390"/>
          </a:xfrm>
        </p:spPr>
        <p:txBody>
          <a:bodyPr/>
          <a:lstStyle/>
          <a:p>
            <a:r>
              <a:rPr lang="en-IN" sz="3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Top Scorer in each World Cups</a:t>
            </a:r>
            <a:br>
              <a:rPr lang="en-US" sz="3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TextBox 2">
            <a:extLst>
              <a:ext uri="{FF2B5EF4-FFF2-40B4-BE49-F238E27FC236}">
                <a16:creationId xmlns:a16="http://schemas.microsoft.com/office/drawing/2014/main" id="{AA8E6AC8-1118-793B-4BEB-81B0CD5F8BEA}"/>
              </a:ext>
            </a:extLst>
          </p:cNvPr>
          <p:cNvSpPr txBox="1"/>
          <p:nvPr/>
        </p:nvSpPr>
        <p:spPr>
          <a:xfrm>
            <a:off x="609599" y="1066347"/>
            <a:ext cx="11103429" cy="707886"/>
          </a:xfrm>
          <a:prstGeom prst="rect">
            <a:avLst/>
          </a:prstGeom>
          <a:noFill/>
        </p:spPr>
        <p:txBody>
          <a:bodyPr wrap="square" rtlCol="0">
            <a:spAutoFit/>
          </a:bodyPr>
          <a:lstStyle/>
          <a:p>
            <a:pPr marL="0" indent="0">
              <a:buNone/>
            </a:pPr>
            <a:r>
              <a:rPr lang="en-IN" sz="2000" kern="0" dirty="0">
                <a:solidFill>
                  <a:schemeClr val="tx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In 2019, Rohit Sharma scored 500 runs and was leading scorer in world cup. Now look out some other top Scorers.</a:t>
            </a:r>
          </a:p>
        </p:txBody>
      </p:sp>
      <p:pic>
        <p:nvPicPr>
          <p:cNvPr id="4" name="Picture 3">
            <a:extLst>
              <a:ext uri="{FF2B5EF4-FFF2-40B4-BE49-F238E27FC236}">
                <a16:creationId xmlns:a16="http://schemas.microsoft.com/office/drawing/2014/main" id="{9BA31CA5-75F1-D416-736F-3764DE7C5020}"/>
              </a:ext>
            </a:extLst>
          </p:cNvPr>
          <p:cNvPicPr>
            <a:picLocks noChangeAspect="1"/>
          </p:cNvPicPr>
          <p:nvPr/>
        </p:nvPicPr>
        <p:blipFill rotWithShape="1">
          <a:blip r:embed="rId2">
            <a:extLst>
              <a:ext uri="{28A0092B-C50C-407E-A947-70E740481C1C}">
                <a14:useLocalDpi xmlns:a14="http://schemas.microsoft.com/office/drawing/2010/main" val="0"/>
              </a:ext>
            </a:extLst>
          </a:blip>
          <a:srcRect t="2907" b="6484"/>
          <a:stretch/>
        </p:blipFill>
        <p:spPr>
          <a:xfrm>
            <a:off x="2128108" y="1830024"/>
            <a:ext cx="8066410" cy="43950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41697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9A3222-BBB4-DD6E-FE28-139DE26A7999}"/>
              </a:ext>
            </a:extLst>
          </p:cNvPr>
          <p:cNvSpPr txBox="1"/>
          <p:nvPr/>
        </p:nvSpPr>
        <p:spPr>
          <a:xfrm>
            <a:off x="653143" y="1088571"/>
            <a:ext cx="9818212" cy="717119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rPr>
              <a:t>A Project </a:t>
            </a:r>
            <a:r>
              <a:rPr lang="en-US" altLang="en-US" sz="2400" b="1" dirty="0">
                <a:solidFill>
                  <a:srgbClr val="2F5496"/>
                </a:solidFill>
                <a:ea typeface="Times New Roman" panose="02020603050405020304" pitchFamily="18" charset="0"/>
              </a:rPr>
              <a:t>R</a:t>
            </a:r>
            <a:r>
              <a:rPr kumimoji="0" lang="en-US" altLang="en-US" sz="2400" b="1"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rPr>
              <a:t>eport </a:t>
            </a:r>
            <a:r>
              <a:rPr lang="en-US" altLang="en-US" sz="2400" b="1" dirty="0">
                <a:solidFill>
                  <a:srgbClr val="2F5496"/>
                </a:solidFill>
                <a:ea typeface="Times New Roman" panose="02020603050405020304" pitchFamily="18" charset="0"/>
              </a:rPr>
              <a:t>O</a:t>
            </a:r>
            <a:r>
              <a:rPr kumimoji="0" lang="en-US" altLang="en-US" sz="2400" b="1"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rPr>
              <a:t>n</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C00000"/>
                </a:solidFill>
                <a:effectLst/>
                <a:latin typeface="Arial" panose="020B0604020202020204" pitchFamily="34" charset="0"/>
                <a:ea typeface="Times New Roman" panose="02020603050405020304" pitchFamily="18" charset="0"/>
              </a:rPr>
              <a:t>“Cricket World Cup”</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lang="en-US" altLang="en-US" sz="2800" dirty="0">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SUBMITTED BY:-</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lang="en-US" altLang="en-US" sz="1600" b="1" dirty="0">
                <a:solidFill>
                  <a:srgbClr val="000000"/>
                </a:solidFill>
                <a:latin typeface="Arial" panose="020B0604020202020204" pitchFamily="34" charset="0"/>
                <a:ea typeface="Times New Roman" panose="02020603050405020304" pitchFamily="18" charset="0"/>
              </a:rPr>
              <a:t>Sankalp Kumar Sahoo (230720100072)</a:t>
            </a: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lang="en-US" altLang="en-US" sz="1600" b="1" dirty="0">
                <a:solidFill>
                  <a:srgbClr val="000000"/>
                </a:solidFill>
                <a:latin typeface="Arial" panose="020B0604020202020204" pitchFamily="34" charset="0"/>
                <a:ea typeface="Times New Roman" panose="02020603050405020304" pitchFamily="18" charset="0"/>
              </a:rPr>
              <a:t>Sarat Kumar Sahoo (230720100096)</a:t>
            </a: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lang="en-US" altLang="en-US" sz="1600" b="1" dirty="0">
                <a:solidFill>
                  <a:srgbClr val="000000"/>
                </a:solidFill>
                <a:latin typeface="Arial" panose="020B0604020202020204" pitchFamily="34" charset="0"/>
                <a:ea typeface="Times New Roman" panose="02020603050405020304" pitchFamily="18" charset="0"/>
              </a:rPr>
              <a:t>Prajna </a:t>
            </a:r>
            <a:r>
              <a:rPr lang="en-US" altLang="en-US" sz="1600" b="1" dirty="0" err="1">
                <a:solidFill>
                  <a:srgbClr val="000000"/>
                </a:solidFill>
                <a:latin typeface="Arial" panose="020B0604020202020204" pitchFamily="34" charset="0"/>
                <a:ea typeface="Times New Roman" panose="02020603050405020304" pitchFamily="18" charset="0"/>
              </a:rPr>
              <a:t>Priyadarsini</a:t>
            </a:r>
            <a:r>
              <a:rPr lang="en-US" altLang="en-US" sz="1600" b="1" dirty="0">
                <a:solidFill>
                  <a:srgbClr val="000000"/>
                </a:solidFill>
                <a:latin typeface="Arial" panose="020B0604020202020204" pitchFamily="34" charset="0"/>
                <a:ea typeface="Times New Roman" panose="02020603050405020304" pitchFamily="18" charset="0"/>
              </a:rPr>
              <a:t> </a:t>
            </a:r>
            <a:r>
              <a:rPr lang="en-US" altLang="en-US" sz="1600" b="1" dirty="0" err="1">
                <a:solidFill>
                  <a:srgbClr val="000000"/>
                </a:solidFill>
                <a:latin typeface="Arial" panose="020B0604020202020204" pitchFamily="34" charset="0"/>
                <a:ea typeface="Times New Roman" panose="02020603050405020304" pitchFamily="18" charset="0"/>
              </a:rPr>
              <a:t>Parida</a:t>
            </a:r>
            <a:r>
              <a:rPr lang="en-US" altLang="en-US" sz="1600" b="1" dirty="0">
                <a:solidFill>
                  <a:srgbClr val="000000"/>
                </a:solidFill>
                <a:latin typeface="Arial" panose="020B0604020202020204" pitchFamily="34" charset="0"/>
                <a:ea typeface="Times New Roman" panose="02020603050405020304" pitchFamily="18" charset="0"/>
              </a:rPr>
              <a:t> (230720100090)</a:t>
            </a: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lang="en-US" altLang="en-US" sz="1600" b="1" dirty="0" err="1">
                <a:solidFill>
                  <a:srgbClr val="000000"/>
                </a:solidFill>
                <a:latin typeface="Arial" panose="020B0604020202020204" pitchFamily="34" charset="0"/>
                <a:ea typeface="Times New Roman" panose="02020603050405020304" pitchFamily="18" charset="0"/>
              </a:rPr>
              <a:t>Itishree</a:t>
            </a:r>
            <a:r>
              <a:rPr lang="en-US" altLang="en-US" sz="1600" b="1" dirty="0">
                <a:solidFill>
                  <a:srgbClr val="000000"/>
                </a:solidFill>
                <a:latin typeface="Arial" panose="020B0604020202020204" pitchFamily="34" charset="0"/>
                <a:ea typeface="Times New Roman" panose="02020603050405020304" pitchFamily="18" charset="0"/>
              </a:rPr>
              <a:t> Guru (230720100066)</a:t>
            </a: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lang="en-US" altLang="en-US" sz="1600" b="1" dirty="0">
                <a:solidFill>
                  <a:srgbClr val="000000"/>
                </a:solidFill>
                <a:latin typeface="Arial" panose="020B0604020202020204" pitchFamily="34" charset="0"/>
                <a:ea typeface="Times New Roman" panose="02020603050405020304" pitchFamily="18" charset="0"/>
              </a:rPr>
              <a:t>Pallabi Kar (230720100094)</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2">
                    <a:lumMod val="10000"/>
                  </a:schemeClr>
                </a:solidFill>
                <a:effectLst/>
                <a:latin typeface="Arial" panose="020B0604020202020204" pitchFamily="34" charset="0"/>
                <a:ea typeface="Times New Roman" panose="02020603050405020304" pitchFamily="18" charset="0"/>
              </a:rPr>
              <a:t>Under the guidance of</a:t>
            </a:r>
            <a:r>
              <a:rPr kumimoji="0" lang="en-US" altLang="en-US" sz="1600" b="0" i="0" u="none" strike="noStrike" cap="none" normalizeH="0" baseline="0" dirty="0">
                <a:ln>
                  <a:noFill/>
                </a:ln>
                <a:solidFill>
                  <a:schemeClr val="tx2">
                    <a:lumMod val="10000"/>
                  </a:schemeClr>
                </a:solidFill>
                <a:effectLst/>
                <a:latin typeface="Arial" panose="020B0604020202020204" pitchFamily="34" charset="0"/>
                <a:ea typeface="Times New Roman" panose="02020603050405020304" pitchFamily="18" charset="0"/>
              </a:rPr>
              <a:t>  </a:t>
            </a:r>
            <a:endParaRPr kumimoji="0" lang="en-US" altLang="en-US" sz="1600" b="1" i="0" u="none" strike="noStrike" cap="none" normalizeH="0" baseline="0" dirty="0">
              <a:ln>
                <a:noFill/>
              </a:ln>
              <a:solidFill>
                <a:schemeClr val="tx2">
                  <a:lumMod val="10000"/>
                </a:schemeClr>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rPr>
              <a:t>SUBHAM SA</a:t>
            </a:r>
            <a:r>
              <a:rPr lang="en-US" altLang="en-US" sz="1600" b="1" dirty="0">
                <a:solidFill>
                  <a:srgbClr val="FF0000"/>
                </a:solidFill>
                <a:ea typeface="Times New Roman" panose="02020603050405020304" pitchFamily="18" charset="0"/>
              </a:rPr>
              <a:t>HU</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b="1" dirty="0">
              <a:solidFill>
                <a:srgbClr val="000000"/>
              </a:solidFill>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Submitted in partial fulfilments for the   </a:t>
            </a:r>
            <a:endParaRPr kumimoji="0" lang="en-US" altLang="en-US" sz="7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rPr>
              <a:t>MASTER IN COMPUTER APPLICATION </a:t>
            </a:r>
            <a:endParaRPr kumimoji="0" lang="en-US" altLang="en-US" sz="7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rPr>
              <a:t>IN</a:t>
            </a:r>
            <a:endParaRPr kumimoji="0" lang="en-US" altLang="en-US" sz="7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rPr>
              <a:t>ENGINEERING  AND TECHNOLOGY</a:t>
            </a:r>
            <a:endParaRPr kumimoji="0" lang="en-US" altLang="en-US" sz="1600" b="1"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rPr>
              <a:t>CENTURION UNIVERSITY OF TECHNOLOGY AND MANAGEMENT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rPr>
              <a:t> Bhubaneswar Campus </a:t>
            </a:r>
            <a:r>
              <a:rPr kumimoji="0" lang="en-US" altLang="en-US" sz="1200" b="1" i="0" u="none" strike="noStrike" cap="none" normalizeH="0" baseline="0" dirty="0" err="1">
                <a:ln>
                  <a:noFill/>
                </a:ln>
                <a:solidFill>
                  <a:srgbClr val="2F5496"/>
                </a:solidFill>
                <a:effectLst/>
                <a:latin typeface="Arial" panose="020B0604020202020204" pitchFamily="34" charset="0"/>
                <a:ea typeface="Times New Roman" panose="02020603050405020304" pitchFamily="18" charset="0"/>
              </a:rPr>
              <a:t>Ramchandrapur</a:t>
            </a:r>
            <a:r>
              <a:rPr kumimoji="0" lang="en-US" altLang="en-US" sz="1200" b="1"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rPr>
              <a:t>, po-</a:t>
            </a:r>
            <a:r>
              <a:rPr kumimoji="0" lang="en-US" altLang="en-US" sz="1200" b="1" i="0" u="none" strike="noStrike" cap="none" normalizeH="0" baseline="0" dirty="0" err="1">
                <a:ln>
                  <a:noFill/>
                </a:ln>
                <a:solidFill>
                  <a:srgbClr val="2F5496"/>
                </a:solidFill>
                <a:effectLst/>
                <a:latin typeface="Arial" panose="020B0604020202020204" pitchFamily="34" charset="0"/>
                <a:ea typeface="Times New Roman" panose="02020603050405020304" pitchFamily="18" charset="0"/>
              </a:rPr>
              <a:t>Jatni</a:t>
            </a:r>
            <a:r>
              <a:rPr kumimoji="0" lang="en-US" altLang="en-US" sz="1200" b="1"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rPr>
              <a:t>, Bhubaneswar,</a:t>
            </a:r>
            <a:endParaRPr kumimoji="0" lang="en-US" altLang="en-US" sz="7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a:ln>
                  <a:noFill/>
                </a:ln>
                <a:solidFill>
                  <a:srgbClr val="2F5496"/>
                </a:solidFill>
                <a:effectLst/>
                <a:latin typeface="Arial" panose="020B0604020202020204" pitchFamily="34" charset="0"/>
                <a:ea typeface="Times New Roman" panose="02020603050405020304" pitchFamily="18" charset="0"/>
              </a:rPr>
              <a:t>Khurdha</a:t>
            </a:r>
            <a:r>
              <a:rPr kumimoji="0" lang="en-US" altLang="en-US" sz="1200" b="1" i="0" u="none" strike="noStrike" cap="none" normalizeH="0" baseline="0" dirty="0">
                <a:ln>
                  <a:noFill/>
                </a:ln>
                <a:solidFill>
                  <a:srgbClr val="2F5496"/>
                </a:solidFill>
                <a:effectLst/>
                <a:latin typeface="Arial" panose="020B0604020202020204" pitchFamily="34" charset="0"/>
                <a:ea typeface="Times New Roman" panose="02020603050405020304" pitchFamily="18" charset="0"/>
              </a:rPr>
              <a:t>, Odisha, India-752050</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1200" b="1" dirty="0">
              <a:solidFill>
                <a:srgbClr val="000000"/>
              </a:solidFill>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b="1" dirty="0">
              <a:solidFill>
                <a:srgbClr val="000000"/>
              </a:solidFill>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endParaRPr>
          </a:p>
          <a:p>
            <a:endParaRPr lang="en-US" dirty="0"/>
          </a:p>
          <a:p>
            <a:endParaRPr lang="en-US" dirty="0"/>
          </a:p>
        </p:txBody>
      </p:sp>
      <p:pic>
        <p:nvPicPr>
          <p:cNvPr id="3" name="Picture 1">
            <a:extLst>
              <a:ext uri="{FF2B5EF4-FFF2-40B4-BE49-F238E27FC236}">
                <a16:creationId xmlns:a16="http://schemas.microsoft.com/office/drawing/2014/main" id="{8967E902-3C34-112F-6354-EF81D43E6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2142" y="1088571"/>
            <a:ext cx="1406715" cy="1566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204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EE95F169-3B5D-A31B-47A9-5F312C335A37}"/>
              </a:ext>
            </a:extLst>
          </p:cNvPr>
          <p:cNvSpPr>
            <a:spLocks noChangeArrowheads="1"/>
          </p:cNvSpPr>
          <p:nvPr/>
        </p:nvSpPr>
        <p:spPr bwMode="auto">
          <a:xfrm flipH="1">
            <a:off x="1073251" y="1047353"/>
            <a:ext cx="1307043" cy="591082"/>
          </a:xfrm>
          <a:prstGeom prst="round1Rect">
            <a:avLst>
              <a:gd name="adj" fmla="val 10517"/>
            </a:avLst>
          </a:prstGeom>
          <a:solidFill>
            <a:srgbClr val="310073"/>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Roboto Condensed" panose="02000000000000000000" pitchFamily="2" charset="0"/>
            </a:endParaRPr>
          </a:p>
        </p:txBody>
      </p:sp>
      <p:sp>
        <p:nvSpPr>
          <p:cNvPr id="129" name="TextBox 128">
            <a:extLst>
              <a:ext uri="{FF2B5EF4-FFF2-40B4-BE49-F238E27FC236}">
                <a16:creationId xmlns:a16="http://schemas.microsoft.com/office/drawing/2014/main" id="{512432DA-68D7-5EE9-C142-F8D8BE4726EA}"/>
              </a:ext>
            </a:extLst>
          </p:cNvPr>
          <p:cNvSpPr txBox="1"/>
          <p:nvPr/>
        </p:nvSpPr>
        <p:spPr>
          <a:xfrm>
            <a:off x="1353113" y="1142839"/>
            <a:ext cx="747321" cy="400110"/>
          </a:xfrm>
          <a:prstGeom prst="rect">
            <a:avLst/>
          </a:prstGeom>
          <a:noFill/>
        </p:spPr>
        <p:txBody>
          <a:bodyPr wrap="none" rtlCol="0">
            <a:spAutoFit/>
          </a:bodyPr>
          <a:lstStyle/>
          <a:p>
            <a:pPr algn="ctr"/>
            <a:r>
              <a:rPr lang="en-US" sz="2000" b="1" dirty="0">
                <a:solidFill>
                  <a:schemeClr val="bg1"/>
                </a:solidFill>
                <a:latin typeface="Roboto Condensed" panose="02000000000000000000" pitchFamily="2" charset="0"/>
                <a:ea typeface="Roboto Condensed" panose="02000000000000000000" pitchFamily="2" charset="0"/>
                <a:cs typeface="Arial" pitchFamily="34" charset="0"/>
              </a:rPr>
              <a:t>YEAR</a:t>
            </a:r>
          </a:p>
        </p:txBody>
      </p:sp>
      <p:sp>
        <p:nvSpPr>
          <p:cNvPr id="7" name="Rectangle 11">
            <a:extLst>
              <a:ext uri="{FF2B5EF4-FFF2-40B4-BE49-F238E27FC236}">
                <a16:creationId xmlns:a16="http://schemas.microsoft.com/office/drawing/2014/main" id="{4AA7D898-CDD2-E1C7-2CF3-3856EAC5BB39}"/>
              </a:ext>
            </a:extLst>
          </p:cNvPr>
          <p:cNvSpPr>
            <a:spLocks noChangeArrowheads="1"/>
          </p:cNvSpPr>
          <p:nvPr/>
        </p:nvSpPr>
        <p:spPr bwMode="auto">
          <a:xfrm>
            <a:off x="4807735" y="1047353"/>
            <a:ext cx="4026448" cy="591082"/>
          </a:xfrm>
          <a:prstGeom prst="rect">
            <a:avLst/>
          </a:prstGeom>
          <a:solidFill>
            <a:srgbClr val="310073"/>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dirty="0">
              <a:solidFill>
                <a:schemeClr val="tx1">
                  <a:lumMod val="75000"/>
                  <a:lumOff val="25000"/>
                </a:schemeClr>
              </a:solidFill>
              <a:latin typeface="Roboto Condensed" panose="02000000000000000000" pitchFamily="2" charset="0"/>
            </a:endParaRPr>
          </a:p>
        </p:txBody>
      </p:sp>
      <p:sp>
        <p:nvSpPr>
          <p:cNvPr id="127" name="TextBox 126">
            <a:extLst>
              <a:ext uri="{FF2B5EF4-FFF2-40B4-BE49-F238E27FC236}">
                <a16:creationId xmlns:a16="http://schemas.microsoft.com/office/drawing/2014/main" id="{67A42725-56EE-C78F-4653-C143EE6A33A1}"/>
              </a:ext>
            </a:extLst>
          </p:cNvPr>
          <p:cNvSpPr txBox="1"/>
          <p:nvPr/>
        </p:nvSpPr>
        <p:spPr>
          <a:xfrm>
            <a:off x="5702705" y="1142839"/>
            <a:ext cx="2236510" cy="400110"/>
          </a:xfrm>
          <a:prstGeom prst="rect">
            <a:avLst/>
          </a:prstGeom>
          <a:noFill/>
        </p:spPr>
        <p:txBody>
          <a:bodyPr wrap="none" rtlCol="0">
            <a:spAutoFit/>
          </a:bodyPr>
          <a:lstStyle/>
          <a:p>
            <a:pPr algn="ctr"/>
            <a:r>
              <a:rPr lang="en-US" sz="2000" b="1" dirty="0">
                <a:solidFill>
                  <a:schemeClr val="bg1"/>
                </a:solidFill>
                <a:latin typeface="Roboto Condensed" panose="02000000000000000000" pitchFamily="2" charset="0"/>
                <a:ea typeface="Roboto Condensed" panose="02000000000000000000" pitchFamily="2" charset="0"/>
                <a:cs typeface="Arial" pitchFamily="34" charset="0"/>
              </a:rPr>
              <a:t>HOSTING COUNTRY</a:t>
            </a:r>
          </a:p>
        </p:txBody>
      </p:sp>
      <p:sp>
        <p:nvSpPr>
          <p:cNvPr id="8" name="Rectangle 12">
            <a:extLst>
              <a:ext uri="{FF2B5EF4-FFF2-40B4-BE49-F238E27FC236}">
                <a16:creationId xmlns:a16="http://schemas.microsoft.com/office/drawing/2014/main" id="{7D25D54E-6E0D-D3C2-9610-1314625C3BE0}"/>
              </a:ext>
            </a:extLst>
          </p:cNvPr>
          <p:cNvSpPr>
            <a:spLocks noChangeArrowheads="1"/>
          </p:cNvSpPr>
          <p:nvPr/>
        </p:nvSpPr>
        <p:spPr bwMode="auto">
          <a:xfrm>
            <a:off x="8834184" y="1047353"/>
            <a:ext cx="2284565" cy="591082"/>
          </a:xfrm>
          <a:prstGeom prst="round1Rect">
            <a:avLst>
              <a:gd name="adj" fmla="val 11936"/>
            </a:avLst>
          </a:prstGeom>
          <a:solidFill>
            <a:srgbClr val="310073"/>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dirty="0">
              <a:solidFill>
                <a:schemeClr val="tx1">
                  <a:lumMod val="75000"/>
                  <a:lumOff val="25000"/>
                </a:schemeClr>
              </a:solidFill>
              <a:latin typeface="Roboto Condensed" panose="02000000000000000000" pitchFamily="2" charset="0"/>
            </a:endParaRPr>
          </a:p>
        </p:txBody>
      </p:sp>
      <p:sp>
        <p:nvSpPr>
          <p:cNvPr id="125" name="TextBox 124">
            <a:extLst>
              <a:ext uri="{FF2B5EF4-FFF2-40B4-BE49-F238E27FC236}">
                <a16:creationId xmlns:a16="http://schemas.microsoft.com/office/drawing/2014/main" id="{BBDE4C48-7EB2-D829-E514-6CD9D5926014}"/>
              </a:ext>
            </a:extLst>
          </p:cNvPr>
          <p:cNvSpPr txBox="1"/>
          <p:nvPr/>
        </p:nvSpPr>
        <p:spPr>
          <a:xfrm>
            <a:off x="9255756" y="1142839"/>
            <a:ext cx="1441420" cy="400110"/>
          </a:xfrm>
          <a:prstGeom prst="rect">
            <a:avLst/>
          </a:prstGeom>
          <a:noFill/>
        </p:spPr>
        <p:txBody>
          <a:bodyPr wrap="none" rtlCol="0">
            <a:spAutoFit/>
          </a:bodyPr>
          <a:lstStyle/>
          <a:p>
            <a:pPr algn="ctr"/>
            <a:r>
              <a:rPr lang="en-US" sz="2000" b="1" dirty="0">
                <a:solidFill>
                  <a:schemeClr val="bg1"/>
                </a:solidFill>
                <a:latin typeface="Roboto Condensed" panose="02000000000000000000" pitchFamily="2" charset="0"/>
                <a:ea typeface="Roboto Condensed" panose="02000000000000000000" pitchFamily="2" charset="0"/>
                <a:cs typeface="Arial" pitchFamily="34" charset="0"/>
              </a:rPr>
              <a:t>RUNNER-UP</a:t>
            </a:r>
          </a:p>
        </p:txBody>
      </p:sp>
      <p:sp>
        <p:nvSpPr>
          <p:cNvPr id="4" name="Rectangle 10">
            <a:extLst>
              <a:ext uri="{FF2B5EF4-FFF2-40B4-BE49-F238E27FC236}">
                <a16:creationId xmlns:a16="http://schemas.microsoft.com/office/drawing/2014/main" id="{0D784E68-D3AB-93EB-801C-6B5FED964473}"/>
              </a:ext>
            </a:extLst>
          </p:cNvPr>
          <p:cNvSpPr>
            <a:spLocks noChangeArrowheads="1"/>
          </p:cNvSpPr>
          <p:nvPr/>
        </p:nvSpPr>
        <p:spPr bwMode="auto">
          <a:xfrm>
            <a:off x="2376855" y="1047353"/>
            <a:ext cx="2487113" cy="591082"/>
          </a:xfrm>
          <a:prstGeom prst="rect">
            <a:avLst/>
          </a:prstGeom>
          <a:solidFill>
            <a:srgbClr val="310073"/>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dirty="0">
              <a:solidFill>
                <a:schemeClr val="tx1">
                  <a:lumMod val="75000"/>
                  <a:lumOff val="25000"/>
                </a:schemeClr>
              </a:solidFill>
              <a:latin typeface="Roboto Condensed" panose="02000000000000000000" pitchFamily="2" charset="0"/>
            </a:endParaRPr>
          </a:p>
        </p:txBody>
      </p:sp>
      <p:sp>
        <p:nvSpPr>
          <p:cNvPr id="121" name="TextBox 120">
            <a:extLst>
              <a:ext uri="{FF2B5EF4-FFF2-40B4-BE49-F238E27FC236}">
                <a16:creationId xmlns:a16="http://schemas.microsoft.com/office/drawing/2014/main" id="{6E794449-C447-1D1E-4883-48F06548B6BC}"/>
              </a:ext>
            </a:extLst>
          </p:cNvPr>
          <p:cNvSpPr txBox="1"/>
          <p:nvPr/>
        </p:nvSpPr>
        <p:spPr>
          <a:xfrm>
            <a:off x="3105689" y="1142839"/>
            <a:ext cx="1029449" cy="400110"/>
          </a:xfrm>
          <a:prstGeom prst="rect">
            <a:avLst/>
          </a:prstGeom>
          <a:noFill/>
        </p:spPr>
        <p:txBody>
          <a:bodyPr wrap="none" rtlCol="0">
            <a:spAutoFit/>
          </a:bodyPr>
          <a:lstStyle/>
          <a:p>
            <a:pPr algn="ctr"/>
            <a:r>
              <a:rPr lang="en-US" sz="2000" b="1" dirty="0">
                <a:solidFill>
                  <a:schemeClr val="bg1"/>
                </a:solidFill>
                <a:latin typeface="Roboto Condensed" panose="02000000000000000000" pitchFamily="2" charset="0"/>
                <a:ea typeface="Roboto Condensed" panose="02000000000000000000" pitchFamily="2" charset="0"/>
                <a:cs typeface="Arial" pitchFamily="34" charset="0"/>
              </a:rPr>
              <a:t>WINNER</a:t>
            </a:r>
          </a:p>
        </p:txBody>
      </p:sp>
      <p:sp>
        <p:nvSpPr>
          <p:cNvPr id="12" name="Rectangle 21">
            <a:extLst>
              <a:ext uri="{FF2B5EF4-FFF2-40B4-BE49-F238E27FC236}">
                <a16:creationId xmlns:a16="http://schemas.microsoft.com/office/drawing/2014/main" id="{EFDC0F0E-73DD-B245-0ABB-1C6F96B3B37C}"/>
              </a:ext>
            </a:extLst>
          </p:cNvPr>
          <p:cNvSpPr>
            <a:spLocks noChangeArrowheads="1"/>
          </p:cNvSpPr>
          <p:nvPr/>
        </p:nvSpPr>
        <p:spPr bwMode="auto">
          <a:xfrm>
            <a:off x="1073252" y="1646430"/>
            <a:ext cx="1307043" cy="392186"/>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13" name="Rectangle 25">
            <a:extLst>
              <a:ext uri="{FF2B5EF4-FFF2-40B4-BE49-F238E27FC236}">
                <a16:creationId xmlns:a16="http://schemas.microsoft.com/office/drawing/2014/main" id="{F56865D8-6447-653A-7E00-052752EB8DA5}"/>
              </a:ext>
            </a:extLst>
          </p:cNvPr>
          <p:cNvSpPr>
            <a:spLocks noChangeArrowheads="1"/>
          </p:cNvSpPr>
          <p:nvPr/>
        </p:nvSpPr>
        <p:spPr bwMode="auto">
          <a:xfrm>
            <a:off x="1073252" y="2038616"/>
            <a:ext cx="1307043" cy="39009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14" name="Rectangle 29">
            <a:extLst>
              <a:ext uri="{FF2B5EF4-FFF2-40B4-BE49-F238E27FC236}">
                <a16:creationId xmlns:a16="http://schemas.microsoft.com/office/drawing/2014/main" id="{B2566FBB-BC04-C6AC-FD5D-72DBF9AC20BB}"/>
              </a:ext>
            </a:extLst>
          </p:cNvPr>
          <p:cNvSpPr>
            <a:spLocks noChangeArrowheads="1"/>
          </p:cNvSpPr>
          <p:nvPr/>
        </p:nvSpPr>
        <p:spPr bwMode="auto">
          <a:xfrm>
            <a:off x="1073252" y="2428714"/>
            <a:ext cx="1307043" cy="392186"/>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15" name="Rectangle 33">
            <a:extLst>
              <a:ext uri="{FF2B5EF4-FFF2-40B4-BE49-F238E27FC236}">
                <a16:creationId xmlns:a16="http://schemas.microsoft.com/office/drawing/2014/main" id="{7B8A7757-401D-5C02-9777-69B1C56D9F42}"/>
              </a:ext>
            </a:extLst>
          </p:cNvPr>
          <p:cNvSpPr>
            <a:spLocks noChangeArrowheads="1"/>
          </p:cNvSpPr>
          <p:nvPr/>
        </p:nvSpPr>
        <p:spPr bwMode="auto">
          <a:xfrm>
            <a:off x="1073252" y="2820898"/>
            <a:ext cx="1307043" cy="39009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16" name="Rectangle 37">
            <a:extLst>
              <a:ext uri="{FF2B5EF4-FFF2-40B4-BE49-F238E27FC236}">
                <a16:creationId xmlns:a16="http://schemas.microsoft.com/office/drawing/2014/main" id="{13CABD8F-98B2-2867-8658-CA6766174D5E}"/>
              </a:ext>
            </a:extLst>
          </p:cNvPr>
          <p:cNvSpPr>
            <a:spLocks noChangeArrowheads="1"/>
          </p:cNvSpPr>
          <p:nvPr/>
        </p:nvSpPr>
        <p:spPr bwMode="auto">
          <a:xfrm>
            <a:off x="1073252" y="3211000"/>
            <a:ext cx="1307043" cy="392186"/>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17" name="Rectangle 16">
            <a:extLst>
              <a:ext uri="{FF2B5EF4-FFF2-40B4-BE49-F238E27FC236}">
                <a16:creationId xmlns:a16="http://schemas.microsoft.com/office/drawing/2014/main" id="{AA3E24FD-7387-7E71-60FC-7C8A811B0BDB}"/>
              </a:ext>
            </a:extLst>
          </p:cNvPr>
          <p:cNvSpPr>
            <a:spLocks noChangeArrowheads="1"/>
          </p:cNvSpPr>
          <p:nvPr/>
        </p:nvSpPr>
        <p:spPr bwMode="auto">
          <a:xfrm>
            <a:off x="1073252" y="3603183"/>
            <a:ext cx="1307043" cy="39009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18" name="Rectangle 45">
            <a:extLst>
              <a:ext uri="{FF2B5EF4-FFF2-40B4-BE49-F238E27FC236}">
                <a16:creationId xmlns:a16="http://schemas.microsoft.com/office/drawing/2014/main" id="{BD994F2B-ECC4-FDE6-0CAA-DDA8EF7BEAE0}"/>
              </a:ext>
            </a:extLst>
          </p:cNvPr>
          <p:cNvSpPr>
            <a:spLocks noChangeArrowheads="1"/>
          </p:cNvSpPr>
          <p:nvPr/>
        </p:nvSpPr>
        <p:spPr bwMode="auto">
          <a:xfrm>
            <a:off x="1073252" y="3993284"/>
            <a:ext cx="1307043" cy="390098"/>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19" name="Rectangle 49">
            <a:extLst>
              <a:ext uri="{FF2B5EF4-FFF2-40B4-BE49-F238E27FC236}">
                <a16:creationId xmlns:a16="http://schemas.microsoft.com/office/drawing/2014/main" id="{E4710905-C85A-C6CC-D462-FAF1717C9103}"/>
              </a:ext>
            </a:extLst>
          </p:cNvPr>
          <p:cNvSpPr>
            <a:spLocks noChangeArrowheads="1"/>
          </p:cNvSpPr>
          <p:nvPr/>
        </p:nvSpPr>
        <p:spPr bwMode="auto">
          <a:xfrm>
            <a:off x="1073252" y="4383383"/>
            <a:ext cx="1307043" cy="392186"/>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20" name="Rectangle 53">
            <a:extLst>
              <a:ext uri="{FF2B5EF4-FFF2-40B4-BE49-F238E27FC236}">
                <a16:creationId xmlns:a16="http://schemas.microsoft.com/office/drawing/2014/main" id="{5A1C49F8-3D59-DAD8-6206-0F22DB6F08AF}"/>
              </a:ext>
            </a:extLst>
          </p:cNvPr>
          <p:cNvSpPr>
            <a:spLocks noChangeArrowheads="1"/>
          </p:cNvSpPr>
          <p:nvPr/>
        </p:nvSpPr>
        <p:spPr bwMode="auto">
          <a:xfrm>
            <a:off x="1073252" y="4775568"/>
            <a:ext cx="1307043" cy="390098"/>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21" name="Rectangle 57">
            <a:extLst>
              <a:ext uri="{FF2B5EF4-FFF2-40B4-BE49-F238E27FC236}">
                <a16:creationId xmlns:a16="http://schemas.microsoft.com/office/drawing/2014/main" id="{64A78F4B-333E-CDA9-E27A-DEAA74692391}"/>
              </a:ext>
            </a:extLst>
          </p:cNvPr>
          <p:cNvSpPr>
            <a:spLocks noChangeArrowheads="1"/>
          </p:cNvSpPr>
          <p:nvPr/>
        </p:nvSpPr>
        <p:spPr bwMode="auto">
          <a:xfrm>
            <a:off x="1073252" y="5165668"/>
            <a:ext cx="1307043" cy="392186"/>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22" name="Rectangle 61">
            <a:extLst>
              <a:ext uri="{FF2B5EF4-FFF2-40B4-BE49-F238E27FC236}">
                <a16:creationId xmlns:a16="http://schemas.microsoft.com/office/drawing/2014/main" id="{68254629-BEF4-DEA8-E9AC-53A138322BFC}"/>
              </a:ext>
            </a:extLst>
          </p:cNvPr>
          <p:cNvSpPr>
            <a:spLocks noChangeArrowheads="1"/>
          </p:cNvSpPr>
          <p:nvPr/>
        </p:nvSpPr>
        <p:spPr bwMode="auto">
          <a:xfrm>
            <a:off x="1073252" y="5557853"/>
            <a:ext cx="1307043" cy="390098"/>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23" name="Rectangle 65">
            <a:extLst>
              <a:ext uri="{FF2B5EF4-FFF2-40B4-BE49-F238E27FC236}">
                <a16:creationId xmlns:a16="http://schemas.microsoft.com/office/drawing/2014/main" id="{15CE8108-08C2-B75A-75F2-67B703736A74}"/>
              </a:ext>
            </a:extLst>
          </p:cNvPr>
          <p:cNvSpPr>
            <a:spLocks noChangeArrowheads="1"/>
          </p:cNvSpPr>
          <p:nvPr/>
        </p:nvSpPr>
        <p:spPr bwMode="auto">
          <a:xfrm flipH="1" flipV="1">
            <a:off x="1073252" y="5947953"/>
            <a:ext cx="1307043" cy="392186"/>
          </a:xfrm>
          <a:prstGeom prst="round1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54" name="Rectangle 23">
            <a:extLst>
              <a:ext uri="{FF2B5EF4-FFF2-40B4-BE49-F238E27FC236}">
                <a16:creationId xmlns:a16="http://schemas.microsoft.com/office/drawing/2014/main" id="{38B6076A-F41F-72AE-291A-97268C48F4DE}"/>
              </a:ext>
            </a:extLst>
          </p:cNvPr>
          <p:cNvSpPr>
            <a:spLocks noChangeArrowheads="1"/>
          </p:cNvSpPr>
          <p:nvPr/>
        </p:nvSpPr>
        <p:spPr bwMode="auto">
          <a:xfrm>
            <a:off x="4807735" y="1646430"/>
            <a:ext cx="4026448" cy="392186"/>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55" name="Rectangle 27">
            <a:extLst>
              <a:ext uri="{FF2B5EF4-FFF2-40B4-BE49-F238E27FC236}">
                <a16:creationId xmlns:a16="http://schemas.microsoft.com/office/drawing/2014/main" id="{2A63BB2D-6C3D-FB6C-705E-6B74F227179D}"/>
              </a:ext>
            </a:extLst>
          </p:cNvPr>
          <p:cNvSpPr>
            <a:spLocks noChangeArrowheads="1"/>
          </p:cNvSpPr>
          <p:nvPr/>
        </p:nvSpPr>
        <p:spPr bwMode="auto">
          <a:xfrm>
            <a:off x="4807735" y="2038616"/>
            <a:ext cx="4026448" cy="39009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56" name="Rectangle 31">
            <a:extLst>
              <a:ext uri="{FF2B5EF4-FFF2-40B4-BE49-F238E27FC236}">
                <a16:creationId xmlns:a16="http://schemas.microsoft.com/office/drawing/2014/main" id="{5B70E8C7-22AF-91EB-C8C6-2D1AA35B2BB5}"/>
              </a:ext>
            </a:extLst>
          </p:cNvPr>
          <p:cNvSpPr>
            <a:spLocks noChangeArrowheads="1"/>
          </p:cNvSpPr>
          <p:nvPr/>
        </p:nvSpPr>
        <p:spPr bwMode="auto">
          <a:xfrm>
            <a:off x="4807735" y="2428714"/>
            <a:ext cx="4026448" cy="392186"/>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57" name="Rectangle 35">
            <a:extLst>
              <a:ext uri="{FF2B5EF4-FFF2-40B4-BE49-F238E27FC236}">
                <a16:creationId xmlns:a16="http://schemas.microsoft.com/office/drawing/2014/main" id="{D89F786B-5501-8C09-16AA-AB97E4FE87E4}"/>
              </a:ext>
            </a:extLst>
          </p:cNvPr>
          <p:cNvSpPr>
            <a:spLocks noChangeArrowheads="1"/>
          </p:cNvSpPr>
          <p:nvPr/>
        </p:nvSpPr>
        <p:spPr bwMode="auto">
          <a:xfrm>
            <a:off x="4807735" y="2820898"/>
            <a:ext cx="4026448" cy="39009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58" name="Rectangle 39">
            <a:extLst>
              <a:ext uri="{FF2B5EF4-FFF2-40B4-BE49-F238E27FC236}">
                <a16:creationId xmlns:a16="http://schemas.microsoft.com/office/drawing/2014/main" id="{0FD266CB-AA84-93AE-9F49-48EE029E6CFE}"/>
              </a:ext>
            </a:extLst>
          </p:cNvPr>
          <p:cNvSpPr>
            <a:spLocks noChangeArrowheads="1"/>
          </p:cNvSpPr>
          <p:nvPr/>
        </p:nvSpPr>
        <p:spPr bwMode="auto">
          <a:xfrm>
            <a:off x="4807735" y="3211000"/>
            <a:ext cx="4026448" cy="392186"/>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59" name="Rectangle 58">
            <a:extLst>
              <a:ext uri="{FF2B5EF4-FFF2-40B4-BE49-F238E27FC236}">
                <a16:creationId xmlns:a16="http://schemas.microsoft.com/office/drawing/2014/main" id="{58081381-8158-6EC3-847E-CCF68C512100}"/>
              </a:ext>
            </a:extLst>
          </p:cNvPr>
          <p:cNvSpPr>
            <a:spLocks noChangeArrowheads="1"/>
          </p:cNvSpPr>
          <p:nvPr/>
        </p:nvSpPr>
        <p:spPr bwMode="auto">
          <a:xfrm>
            <a:off x="4807735" y="3603183"/>
            <a:ext cx="4026448" cy="39009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60" name="Rectangle 47">
            <a:extLst>
              <a:ext uri="{FF2B5EF4-FFF2-40B4-BE49-F238E27FC236}">
                <a16:creationId xmlns:a16="http://schemas.microsoft.com/office/drawing/2014/main" id="{0DF32FD0-9FB5-4A06-C129-53AAD26397C2}"/>
              </a:ext>
            </a:extLst>
          </p:cNvPr>
          <p:cNvSpPr>
            <a:spLocks noChangeArrowheads="1"/>
          </p:cNvSpPr>
          <p:nvPr/>
        </p:nvSpPr>
        <p:spPr bwMode="auto">
          <a:xfrm>
            <a:off x="4807735" y="3993284"/>
            <a:ext cx="4026448" cy="390098"/>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61" name="Rectangle 51">
            <a:extLst>
              <a:ext uri="{FF2B5EF4-FFF2-40B4-BE49-F238E27FC236}">
                <a16:creationId xmlns:a16="http://schemas.microsoft.com/office/drawing/2014/main" id="{B5CE09D0-A1E5-F40E-21AA-74E942423F06}"/>
              </a:ext>
            </a:extLst>
          </p:cNvPr>
          <p:cNvSpPr>
            <a:spLocks noChangeArrowheads="1"/>
          </p:cNvSpPr>
          <p:nvPr/>
        </p:nvSpPr>
        <p:spPr bwMode="auto">
          <a:xfrm>
            <a:off x="4807735" y="4383383"/>
            <a:ext cx="4026448" cy="392186"/>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62" name="Rectangle 55">
            <a:extLst>
              <a:ext uri="{FF2B5EF4-FFF2-40B4-BE49-F238E27FC236}">
                <a16:creationId xmlns:a16="http://schemas.microsoft.com/office/drawing/2014/main" id="{8B27B037-41CB-37A3-F60E-ECE2847F5FA9}"/>
              </a:ext>
            </a:extLst>
          </p:cNvPr>
          <p:cNvSpPr>
            <a:spLocks noChangeArrowheads="1"/>
          </p:cNvSpPr>
          <p:nvPr/>
        </p:nvSpPr>
        <p:spPr bwMode="auto">
          <a:xfrm>
            <a:off x="4807735" y="4775568"/>
            <a:ext cx="4026448" cy="390098"/>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63" name="Rectangle 59">
            <a:extLst>
              <a:ext uri="{FF2B5EF4-FFF2-40B4-BE49-F238E27FC236}">
                <a16:creationId xmlns:a16="http://schemas.microsoft.com/office/drawing/2014/main" id="{CFDC97DE-3CA5-A722-E141-589436407A41}"/>
              </a:ext>
            </a:extLst>
          </p:cNvPr>
          <p:cNvSpPr>
            <a:spLocks noChangeArrowheads="1"/>
          </p:cNvSpPr>
          <p:nvPr/>
        </p:nvSpPr>
        <p:spPr bwMode="auto">
          <a:xfrm>
            <a:off x="4807735" y="5165668"/>
            <a:ext cx="4026448" cy="392186"/>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64" name="Rectangle 63">
            <a:extLst>
              <a:ext uri="{FF2B5EF4-FFF2-40B4-BE49-F238E27FC236}">
                <a16:creationId xmlns:a16="http://schemas.microsoft.com/office/drawing/2014/main" id="{C8398700-1B66-BB82-4C1A-4EC7E99AFF22}"/>
              </a:ext>
            </a:extLst>
          </p:cNvPr>
          <p:cNvSpPr>
            <a:spLocks noChangeArrowheads="1"/>
          </p:cNvSpPr>
          <p:nvPr/>
        </p:nvSpPr>
        <p:spPr bwMode="auto">
          <a:xfrm>
            <a:off x="4807735" y="5557853"/>
            <a:ext cx="4026448" cy="390098"/>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65" name="Rectangle 67">
            <a:extLst>
              <a:ext uri="{FF2B5EF4-FFF2-40B4-BE49-F238E27FC236}">
                <a16:creationId xmlns:a16="http://schemas.microsoft.com/office/drawing/2014/main" id="{FA894046-7AD5-6403-4B0F-4D56132FB410}"/>
              </a:ext>
            </a:extLst>
          </p:cNvPr>
          <p:cNvSpPr>
            <a:spLocks noChangeArrowheads="1"/>
          </p:cNvSpPr>
          <p:nvPr/>
        </p:nvSpPr>
        <p:spPr bwMode="auto">
          <a:xfrm>
            <a:off x="4807735" y="5947953"/>
            <a:ext cx="4026448" cy="392186"/>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75" name="Rectangle 24">
            <a:extLst>
              <a:ext uri="{FF2B5EF4-FFF2-40B4-BE49-F238E27FC236}">
                <a16:creationId xmlns:a16="http://schemas.microsoft.com/office/drawing/2014/main" id="{994D8257-495C-C25D-C90E-BA627616CC47}"/>
              </a:ext>
            </a:extLst>
          </p:cNvPr>
          <p:cNvSpPr>
            <a:spLocks noChangeArrowheads="1"/>
          </p:cNvSpPr>
          <p:nvPr/>
        </p:nvSpPr>
        <p:spPr bwMode="auto">
          <a:xfrm>
            <a:off x="8834184" y="1646430"/>
            <a:ext cx="2284565" cy="392186"/>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76" name="Rectangle 28">
            <a:extLst>
              <a:ext uri="{FF2B5EF4-FFF2-40B4-BE49-F238E27FC236}">
                <a16:creationId xmlns:a16="http://schemas.microsoft.com/office/drawing/2014/main" id="{463A0390-0704-CD99-E168-CA0EABF2F0A3}"/>
              </a:ext>
            </a:extLst>
          </p:cNvPr>
          <p:cNvSpPr>
            <a:spLocks noChangeArrowheads="1"/>
          </p:cNvSpPr>
          <p:nvPr/>
        </p:nvSpPr>
        <p:spPr bwMode="auto">
          <a:xfrm>
            <a:off x="8834184" y="2038616"/>
            <a:ext cx="2284565" cy="39009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77" name="Rectangle 32">
            <a:extLst>
              <a:ext uri="{FF2B5EF4-FFF2-40B4-BE49-F238E27FC236}">
                <a16:creationId xmlns:a16="http://schemas.microsoft.com/office/drawing/2014/main" id="{6D6A6216-93E5-8620-034A-E623CAA54732}"/>
              </a:ext>
            </a:extLst>
          </p:cNvPr>
          <p:cNvSpPr>
            <a:spLocks noChangeArrowheads="1"/>
          </p:cNvSpPr>
          <p:nvPr/>
        </p:nvSpPr>
        <p:spPr bwMode="auto">
          <a:xfrm>
            <a:off x="8834184" y="2428714"/>
            <a:ext cx="2284565" cy="392186"/>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78" name="Rectangle 36">
            <a:extLst>
              <a:ext uri="{FF2B5EF4-FFF2-40B4-BE49-F238E27FC236}">
                <a16:creationId xmlns:a16="http://schemas.microsoft.com/office/drawing/2014/main" id="{1EAF10C3-E1FC-665C-055B-5976FE23F163}"/>
              </a:ext>
            </a:extLst>
          </p:cNvPr>
          <p:cNvSpPr>
            <a:spLocks noChangeArrowheads="1"/>
          </p:cNvSpPr>
          <p:nvPr/>
        </p:nvSpPr>
        <p:spPr bwMode="auto">
          <a:xfrm>
            <a:off x="8834184" y="2820898"/>
            <a:ext cx="2284565" cy="39009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79" name="Rectangle 40">
            <a:extLst>
              <a:ext uri="{FF2B5EF4-FFF2-40B4-BE49-F238E27FC236}">
                <a16:creationId xmlns:a16="http://schemas.microsoft.com/office/drawing/2014/main" id="{A2D5FA22-83D5-C971-8C4D-580D46DC8D13}"/>
              </a:ext>
            </a:extLst>
          </p:cNvPr>
          <p:cNvSpPr>
            <a:spLocks noChangeArrowheads="1"/>
          </p:cNvSpPr>
          <p:nvPr/>
        </p:nvSpPr>
        <p:spPr bwMode="auto">
          <a:xfrm>
            <a:off x="8834184" y="3211000"/>
            <a:ext cx="2284565" cy="392186"/>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80" name="Rectangle 44">
            <a:extLst>
              <a:ext uri="{FF2B5EF4-FFF2-40B4-BE49-F238E27FC236}">
                <a16:creationId xmlns:a16="http://schemas.microsoft.com/office/drawing/2014/main" id="{DD5FFD48-7E21-9AFC-045C-F61A49BDBD09}"/>
              </a:ext>
            </a:extLst>
          </p:cNvPr>
          <p:cNvSpPr>
            <a:spLocks noChangeArrowheads="1"/>
          </p:cNvSpPr>
          <p:nvPr/>
        </p:nvSpPr>
        <p:spPr bwMode="auto">
          <a:xfrm>
            <a:off x="8834184" y="3603183"/>
            <a:ext cx="2284565" cy="39009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81" name="Rectangle 48">
            <a:extLst>
              <a:ext uri="{FF2B5EF4-FFF2-40B4-BE49-F238E27FC236}">
                <a16:creationId xmlns:a16="http://schemas.microsoft.com/office/drawing/2014/main" id="{896C0641-F9A5-E48B-1699-9C63A1F71D18}"/>
              </a:ext>
            </a:extLst>
          </p:cNvPr>
          <p:cNvSpPr>
            <a:spLocks noChangeArrowheads="1"/>
          </p:cNvSpPr>
          <p:nvPr/>
        </p:nvSpPr>
        <p:spPr bwMode="auto">
          <a:xfrm>
            <a:off x="8834184" y="3993284"/>
            <a:ext cx="2284565" cy="390098"/>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82" name="Rectangle 52">
            <a:extLst>
              <a:ext uri="{FF2B5EF4-FFF2-40B4-BE49-F238E27FC236}">
                <a16:creationId xmlns:a16="http://schemas.microsoft.com/office/drawing/2014/main" id="{5766BB23-26C0-A598-450C-BBF98D86B21B}"/>
              </a:ext>
            </a:extLst>
          </p:cNvPr>
          <p:cNvSpPr>
            <a:spLocks noChangeArrowheads="1"/>
          </p:cNvSpPr>
          <p:nvPr/>
        </p:nvSpPr>
        <p:spPr bwMode="auto">
          <a:xfrm>
            <a:off x="8834184" y="4383383"/>
            <a:ext cx="2284565" cy="392186"/>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83" name="Rectangle 56">
            <a:extLst>
              <a:ext uri="{FF2B5EF4-FFF2-40B4-BE49-F238E27FC236}">
                <a16:creationId xmlns:a16="http://schemas.microsoft.com/office/drawing/2014/main" id="{812A13FC-4BAC-2000-B976-84DBD51A344D}"/>
              </a:ext>
            </a:extLst>
          </p:cNvPr>
          <p:cNvSpPr>
            <a:spLocks noChangeArrowheads="1"/>
          </p:cNvSpPr>
          <p:nvPr/>
        </p:nvSpPr>
        <p:spPr bwMode="auto">
          <a:xfrm>
            <a:off x="8834184" y="4775568"/>
            <a:ext cx="2284565" cy="390098"/>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84" name="Rectangle 60">
            <a:extLst>
              <a:ext uri="{FF2B5EF4-FFF2-40B4-BE49-F238E27FC236}">
                <a16:creationId xmlns:a16="http://schemas.microsoft.com/office/drawing/2014/main" id="{E3D7B2F6-F1FB-80F0-00D0-AB9B0C3F4593}"/>
              </a:ext>
            </a:extLst>
          </p:cNvPr>
          <p:cNvSpPr>
            <a:spLocks noChangeArrowheads="1"/>
          </p:cNvSpPr>
          <p:nvPr/>
        </p:nvSpPr>
        <p:spPr bwMode="auto">
          <a:xfrm>
            <a:off x="8834184" y="5165668"/>
            <a:ext cx="2284565" cy="392186"/>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85" name="Rectangle 64">
            <a:extLst>
              <a:ext uri="{FF2B5EF4-FFF2-40B4-BE49-F238E27FC236}">
                <a16:creationId xmlns:a16="http://schemas.microsoft.com/office/drawing/2014/main" id="{4B905A73-4DD3-7C8E-7EAC-1E29FFBC8736}"/>
              </a:ext>
            </a:extLst>
          </p:cNvPr>
          <p:cNvSpPr>
            <a:spLocks noChangeArrowheads="1"/>
          </p:cNvSpPr>
          <p:nvPr/>
        </p:nvSpPr>
        <p:spPr bwMode="auto">
          <a:xfrm>
            <a:off x="8834184" y="5557853"/>
            <a:ext cx="2284565" cy="390098"/>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86" name="Rectangle 68">
            <a:extLst>
              <a:ext uri="{FF2B5EF4-FFF2-40B4-BE49-F238E27FC236}">
                <a16:creationId xmlns:a16="http://schemas.microsoft.com/office/drawing/2014/main" id="{C916C993-CC3F-63D4-B5F1-A74ED3382EDF}"/>
              </a:ext>
            </a:extLst>
          </p:cNvPr>
          <p:cNvSpPr>
            <a:spLocks noChangeArrowheads="1"/>
          </p:cNvSpPr>
          <p:nvPr/>
        </p:nvSpPr>
        <p:spPr bwMode="auto">
          <a:xfrm flipV="1">
            <a:off x="8834184" y="5947953"/>
            <a:ext cx="2284565" cy="392186"/>
          </a:xfrm>
          <a:prstGeom prst="round1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33" name="Rectangle 22">
            <a:extLst>
              <a:ext uri="{FF2B5EF4-FFF2-40B4-BE49-F238E27FC236}">
                <a16:creationId xmlns:a16="http://schemas.microsoft.com/office/drawing/2014/main" id="{8BC76034-59D1-897B-9267-9DF43E571851}"/>
              </a:ext>
            </a:extLst>
          </p:cNvPr>
          <p:cNvSpPr>
            <a:spLocks noChangeArrowheads="1"/>
          </p:cNvSpPr>
          <p:nvPr/>
        </p:nvSpPr>
        <p:spPr bwMode="auto">
          <a:xfrm>
            <a:off x="2376014" y="1646430"/>
            <a:ext cx="2487113" cy="392186"/>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34" name="Rectangle 26">
            <a:extLst>
              <a:ext uri="{FF2B5EF4-FFF2-40B4-BE49-F238E27FC236}">
                <a16:creationId xmlns:a16="http://schemas.microsoft.com/office/drawing/2014/main" id="{89AE8E50-760E-1927-D04E-9D44265E8582}"/>
              </a:ext>
            </a:extLst>
          </p:cNvPr>
          <p:cNvSpPr>
            <a:spLocks noChangeArrowheads="1"/>
          </p:cNvSpPr>
          <p:nvPr/>
        </p:nvSpPr>
        <p:spPr bwMode="auto">
          <a:xfrm>
            <a:off x="2376014" y="2038616"/>
            <a:ext cx="2487113" cy="39009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35" name="Rectangle 30">
            <a:extLst>
              <a:ext uri="{FF2B5EF4-FFF2-40B4-BE49-F238E27FC236}">
                <a16:creationId xmlns:a16="http://schemas.microsoft.com/office/drawing/2014/main" id="{2C9CA24A-1F86-C9A2-BF20-7469E21E2353}"/>
              </a:ext>
            </a:extLst>
          </p:cNvPr>
          <p:cNvSpPr>
            <a:spLocks noChangeArrowheads="1"/>
          </p:cNvSpPr>
          <p:nvPr/>
        </p:nvSpPr>
        <p:spPr bwMode="auto">
          <a:xfrm>
            <a:off x="2376014" y="2428714"/>
            <a:ext cx="2487113" cy="392186"/>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36" name="Rectangle 34">
            <a:extLst>
              <a:ext uri="{FF2B5EF4-FFF2-40B4-BE49-F238E27FC236}">
                <a16:creationId xmlns:a16="http://schemas.microsoft.com/office/drawing/2014/main" id="{0F3B2A42-5903-8FFB-188C-61E1680B54C8}"/>
              </a:ext>
            </a:extLst>
          </p:cNvPr>
          <p:cNvSpPr>
            <a:spLocks noChangeArrowheads="1"/>
          </p:cNvSpPr>
          <p:nvPr/>
        </p:nvSpPr>
        <p:spPr bwMode="auto">
          <a:xfrm>
            <a:off x="2376014" y="2820898"/>
            <a:ext cx="2487113" cy="39009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37" name="Rectangle 38">
            <a:extLst>
              <a:ext uri="{FF2B5EF4-FFF2-40B4-BE49-F238E27FC236}">
                <a16:creationId xmlns:a16="http://schemas.microsoft.com/office/drawing/2014/main" id="{798A375D-C468-9EE3-C559-6EBACDB2D83E}"/>
              </a:ext>
            </a:extLst>
          </p:cNvPr>
          <p:cNvSpPr>
            <a:spLocks noChangeArrowheads="1"/>
          </p:cNvSpPr>
          <p:nvPr/>
        </p:nvSpPr>
        <p:spPr bwMode="auto">
          <a:xfrm>
            <a:off x="2376014" y="3211000"/>
            <a:ext cx="2487113" cy="392186"/>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38" name="Rectangle 37">
            <a:extLst>
              <a:ext uri="{FF2B5EF4-FFF2-40B4-BE49-F238E27FC236}">
                <a16:creationId xmlns:a16="http://schemas.microsoft.com/office/drawing/2014/main" id="{769DA7F1-5727-2E32-ED26-35E628D78AA9}"/>
              </a:ext>
            </a:extLst>
          </p:cNvPr>
          <p:cNvSpPr>
            <a:spLocks noChangeArrowheads="1"/>
          </p:cNvSpPr>
          <p:nvPr/>
        </p:nvSpPr>
        <p:spPr bwMode="auto">
          <a:xfrm>
            <a:off x="2376014" y="3603183"/>
            <a:ext cx="2487113" cy="39009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39" name="Rectangle 46">
            <a:extLst>
              <a:ext uri="{FF2B5EF4-FFF2-40B4-BE49-F238E27FC236}">
                <a16:creationId xmlns:a16="http://schemas.microsoft.com/office/drawing/2014/main" id="{13742BB2-AF86-3F12-8DAB-93468BED672E}"/>
              </a:ext>
            </a:extLst>
          </p:cNvPr>
          <p:cNvSpPr>
            <a:spLocks noChangeArrowheads="1"/>
          </p:cNvSpPr>
          <p:nvPr/>
        </p:nvSpPr>
        <p:spPr bwMode="auto">
          <a:xfrm>
            <a:off x="2376014" y="3993284"/>
            <a:ext cx="2487113" cy="390098"/>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40" name="Rectangle 50">
            <a:extLst>
              <a:ext uri="{FF2B5EF4-FFF2-40B4-BE49-F238E27FC236}">
                <a16:creationId xmlns:a16="http://schemas.microsoft.com/office/drawing/2014/main" id="{DC2C142F-4DC1-62E1-CD04-F298252C97C1}"/>
              </a:ext>
            </a:extLst>
          </p:cNvPr>
          <p:cNvSpPr>
            <a:spLocks noChangeArrowheads="1"/>
          </p:cNvSpPr>
          <p:nvPr/>
        </p:nvSpPr>
        <p:spPr bwMode="auto">
          <a:xfrm>
            <a:off x="2376014" y="4383383"/>
            <a:ext cx="2487113" cy="392186"/>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41" name="Rectangle 54">
            <a:extLst>
              <a:ext uri="{FF2B5EF4-FFF2-40B4-BE49-F238E27FC236}">
                <a16:creationId xmlns:a16="http://schemas.microsoft.com/office/drawing/2014/main" id="{F34B40A6-F9BB-2CB3-B4E1-0770EF967898}"/>
              </a:ext>
            </a:extLst>
          </p:cNvPr>
          <p:cNvSpPr>
            <a:spLocks noChangeArrowheads="1"/>
          </p:cNvSpPr>
          <p:nvPr/>
        </p:nvSpPr>
        <p:spPr bwMode="auto">
          <a:xfrm>
            <a:off x="2376014" y="4775568"/>
            <a:ext cx="2487113" cy="390098"/>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42" name="Rectangle 58">
            <a:extLst>
              <a:ext uri="{FF2B5EF4-FFF2-40B4-BE49-F238E27FC236}">
                <a16:creationId xmlns:a16="http://schemas.microsoft.com/office/drawing/2014/main" id="{98888CED-C55D-9ACB-C2E2-3AD4CA213C8B}"/>
              </a:ext>
            </a:extLst>
          </p:cNvPr>
          <p:cNvSpPr>
            <a:spLocks noChangeArrowheads="1"/>
          </p:cNvSpPr>
          <p:nvPr/>
        </p:nvSpPr>
        <p:spPr bwMode="auto">
          <a:xfrm>
            <a:off x="2376014" y="5165668"/>
            <a:ext cx="2487113" cy="392186"/>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43" name="Rectangle 62">
            <a:extLst>
              <a:ext uri="{FF2B5EF4-FFF2-40B4-BE49-F238E27FC236}">
                <a16:creationId xmlns:a16="http://schemas.microsoft.com/office/drawing/2014/main" id="{D2075AD6-B0FA-42D5-8C21-C09A9CACBD32}"/>
              </a:ext>
            </a:extLst>
          </p:cNvPr>
          <p:cNvSpPr>
            <a:spLocks noChangeArrowheads="1"/>
          </p:cNvSpPr>
          <p:nvPr/>
        </p:nvSpPr>
        <p:spPr bwMode="auto">
          <a:xfrm>
            <a:off x="2376014" y="5557853"/>
            <a:ext cx="2487113" cy="390098"/>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44" name="Rectangle 66">
            <a:extLst>
              <a:ext uri="{FF2B5EF4-FFF2-40B4-BE49-F238E27FC236}">
                <a16:creationId xmlns:a16="http://schemas.microsoft.com/office/drawing/2014/main" id="{F2029E73-9776-B8EA-235E-92DA1969A708}"/>
              </a:ext>
            </a:extLst>
          </p:cNvPr>
          <p:cNvSpPr>
            <a:spLocks noChangeArrowheads="1"/>
          </p:cNvSpPr>
          <p:nvPr/>
        </p:nvSpPr>
        <p:spPr bwMode="auto">
          <a:xfrm>
            <a:off x="2376014" y="5947953"/>
            <a:ext cx="2487113" cy="392186"/>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400" dirty="0">
              <a:solidFill>
                <a:schemeClr val="tx1">
                  <a:lumMod val="75000"/>
                  <a:lumOff val="25000"/>
                </a:schemeClr>
              </a:solidFill>
              <a:latin typeface="Roboto Condensed" panose="02000000000000000000" pitchFamily="2" charset="0"/>
            </a:endParaRPr>
          </a:p>
        </p:txBody>
      </p:sp>
      <p:sp>
        <p:nvSpPr>
          <p:cNvPr id="396" name="TextBox 395">
            <a:extLst>
              <a:ext uri="{FF2B5EF4-FFF2-40B4-BE49-F238E27FC236}">
                <a16:creationId xmlns:a16="http://schemas.microsoft.com/office/drawing/2014/main" id="{F9405002-415E-DBAE-4E19-ABB5B35815E5}"/>
              </a:ext>
            </a:extLst>
          </p:cNvPr>
          <p:cNvSpPr txBox="1"/>
          <p:nvPr/>
        </p:nvSpPr>
        <p:spPr>
          <a:xfrm>
            <a:off x="1288017" y="1662832"/>
            <a:ext cx="877513"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1975</a:t>
            </a:r>
          </a:p>
        </p:txBody>
      </p:sp>
      <p:sp>
        <p:nvSpPr>
          <p:cNvPr id="397" name="TextBox 396">
            <a:extLst>
              <a:ext uri="{FF2B5EF4-FFF2-40B4-BE49-F238E27FC236}">
                <a16:creationId xmlns:a16="http://schemas.microsoft.com/office/drawing/2014/main" id="{84D0B85D-1573-19F6-DDC4-4D56AB40F203}"/>
              </a:ext>
            </a:extLst>
          </p:cNvPr>
          <p:cNvSpPr txBox="1"/>
          <p:nvPr/>
        </p:nvSpPr>
        <p:spPr>
          <a:xfrm>
            <a:off x="1288017" y="2053879"/>
            <a:ext cx="877513"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1979</a:t>
            </a:r>
          </a:p>
        </p:txBody>
      </p:sp>
      <p:sp>
        <p:nvSpPr>
          <p:cNvPr id="398" name="TextBox 397">
            <a:extLst>
              <a:ext uri="{FF2B5EF4-FFF2-40B4-BE49-F238E27FC236}">
                <a16:creationId xmlns:a16="http://schemas.microsoft.com/office/drawing/2014/main" id="{AC49010B-0C10-494D-D0C0-DA43A2C027EA}"/>
              </a:ext>
            </a:extLst>
          </p:cNvPr>
          <p:cNvSpPr txBox="1"/>
          <p:nvPr/>
        </p:nvSpPr>
        <p:spPr>
          <a:xfrm>
            <a:off x="1288017" y="2444926"/>
            <a:ext cx="877513"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1983</a:t>
            </a:r>
          </a:p>
        </p:txBody>
      </p:sp>
      <p:sp>
        <p:nvSpPr>
          <p:cNvPr id="399" name="TextBox 398">
            <a:extLst>
              <a:ext uri="{FF2B5EF4-FFF2-40B4-BE49-F238E27FC236}">
                <a16:creationId xmlns:a16="http://schemas.microsoft.com/office/drawing/2014/main" id="{B3794D3F-8035-9961-0AA2-44AE3B2F63B4}"/>
              </a:ext>
            </a:extLst>
          </p:cNvPr>
          <p:cNvSpPr txBox="1"/>
          <p:nvPr/>
        </p:nvSpPr>
        <p:spPr>
          <a:xfrm>
            <a:off x="1288017" y="2835973"/>
            <a:ext cx="877513"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1987</a:t>
            </a:r>
          </a:p>
        </p:txBody>
      </p:sp>
      <p:sp>
        <p:nvSpPr>
          <p:cNvPr id="400" name="TextBox 399">
            <a:extLst>
              <a:ext uri="{FF2B5EF4-FFF2-40B4-BE49-F238E27FC236}">
                <a16:creationId xmlns:a16="http://schemas.microsoft.com/office/drawing/2014/main" id="{9BBBFEF2-2249-4E9E-92EB-C66E325423E6}"/>
              </a:ext>
            </a:extLst>
          </p:cNvPr>
          <p:cNvSpPr txBox="1"/>
          <p:nvPr/>
        </p:nvSpPr>
        <p:spPr>
          <a:xfrm>
            <a:off x="1288017" y="3227020"/>
            <a:ext cx="877513"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1992</a:t>
            </a:r>
          </a:p>
        </p:txBody>
      </p:sp>
      <p:sp>
        <p:nvSpPr>
          <p:cNvPr id="401" name="TextBox 400">
            <a:extLst>
              <a:ext uri="{FF2B5EF4-FFF2-40B4-BE49-F238E27FC236}">
                <a16:creationId xmlns:a16="http://schemas.microsoft.com/office/drawing/2014/main" id="{357E50BF-0D68-8B48-FAD2-C4E97B559673}"/>
              </a:ext>
            </a:extLst>
          </p:cNvPr>
          <p:cNvSpPr txBox="1"/>
          <p:nvPr/>
        </p:nvSpPr>
        <p:spPr>
          <a:xfrm>
            <a:off x="1288017" y="3618067"/>
            <a:ext cx="877513"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1996</a:t>
            </a:r>
          </a:p>
        </p:txBody>
      </p:sp>
      <p:sp>
        <p:nvSpPr>
          <p:cNvPr id="402" name="TextBox 401">
            <a:extLst>
              <a:ext uri="{FF2B5EF4-FFF2-40B4-BE49-F238E27FC236}">
                <a16:creationId xmlns:a16="http://schemas.microsoft.com/office/drawing/2014/main" id="{0D87BC37-A0CC-A092-C636-158BF749C333}"/>
              </a:ext>
            </a:extLst>
          </p:cNvPr>
          <p:cNvSpPr txBox="1"/>
          <p:nvPr/>
        </p:nvSpPr>
        <p:spPr>
          <a:xfrm>
            <a:off x="1288017" y="4009114"/>
            <a:ext cx="877513"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1999</a:t>
            </a:r>
          </a:p>
        </p:txBody>
      </p:sp>
      <p:sp>
        <p:nvSpPr>
          <p:cNvPr id="403" name="TextBox 402">
            <a:extLst>
              <a:ext uri="{FF2B5EF4-FFF2-40B4-BE49-F238E27FC236}">
                <a16:creationId xmlns:a16="http://schemas.microsoft.com/office/drawing/2014/main" id="{E8AC8438-BA9F-51E5-96E1-A5CDAC0E71FA}"/>
              </a:ext>
            </a:extLst>
          </p:cNvPr>
          <p:cNvSpPr txBox="1"/>
          <p:nvPr/>
        </p:nvSpPr>
        <p:spPr>
          <a:xfrm>
            <a:off x="1288017" y="4400161"/>
            <a:ext cx="877513"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2003</a:t>
            </a:r>
          </a:p>
        </p:txBody>
      </p:sp>
      <p:sp>
        <p:nvSpPr>
          <p:cNvPr id="404" name="TextBox 403">
            <a:extLst>
              <a:ext uri="{FF2B5EF4-FFF2-40B4-BE49-F238E27FC236}">
                <a16:creationId xmlns:a16="http://schemas.microsoft.com/office/drawing/2014/main" id="{1DA3B3E9-EB18-C44E-8305-13608C9A7114}"/>
              </a:ext>
            </a:extLst>
          </p:cNvPr>
          <p:cNvSpPr txBox="1"/>
          <p:nvPr/>
        </p:nvSpPr>
        <p:spPr>
          <a:xfrm>
            <a:off x="1288017" y="4791208"/>
            <a:ext cx="877513"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2007</a:t>
            </a:r>
          </a:p>
        </p:txBody>
      </p:sp>
      <p:sp>
        <p:nvSpPr>
          <p:cNvPr id="405" name="TextBox 404">
            <a:extLst>
              <a:ext uri="{FF2B5EF4-FFF2-40B4-BE49-F238E27FC236}">
                <a16:creationId xmlns:a16="http://schemas.microsoft.com/office/drawing/2014/main" id="{A7423663-2DE2-2181-D633-5D151D18053E}"/>
              </a:ext>
            </a:extLst>
          </p:cNvPr>
          <p:cNvSpPr txBox="1"/>
          <p:nvPr/>
        </p:nvSpPr>
        <p:spPr>
          <a:xfrm>
            <a:off x="1288017" y="5182255"/>
            <a:ext cx="877513"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2011</a:t>
            </a:r>
          </a:p>
        </p:txBody>
      </p:sp>
      <p:sp>
        <p:nvSpPr>
          <p:cNvPr id="406" name="TextBox 405">
            <a:extLst>
              <a:ext uri="{FF2B5EF4-FFF2-40B4-BE49-F238E27FC236}">
                <a16:creationId xmlns:a16="http://schemas.microsoft.com/office/drawing/2014/main" id="{50D3C615-2C80-1D16-209C-FEF1F0336579}"/>
              </a:ext>
            </a:extLst>
          </p:cNvPr>
          <p:cNvSpPr txBox="1"/>
          <p:nvPr/>
        </p:nvSpPr>
        <p:spPr>
          <a:xfrm>
            <a:off x="1288017" y="5573302"/>
            <a:ext cx="877513"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2015</a:t>
            </a:r>
          </a:p>
        </p:txBody>
      </p:sp>
      <p:sp>
        <p:nvSpPr>
          <p:cNvPr id="407" name="TextBox 406">
            <a:extLst>
              <a:ext uri="{FF2B5EF4-FFF2-40B4-BE49-F238E27FC236}">
                <a16:creationId xmlns:a16="http://schemas.microsoft.com/office/drawing/2014/main" id="{54D8504C-FB5E-84AC-8A3A-FA752CF9965B}"/>
              </a:ext>
            </a:extLst>
          </p:cNvPr>
          <p:cNvSpPr txBox="1"/>
          <p:nvPr/>
        </p:nvSpPr>
        <p:spPr>
          <a:xfrm>
            <a:off x="1288017" y="5964354"/>
            <a:ext cx="877513"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2019</a:t>
            </a:r>
          </a:p>
        </p:txBody>
      </p:sp>
      <p:sp>
        <p:nvSpPr>
          <p:cNvPr id="413" name="TextBox 412">
            <a:extLst>
              <a:ext uri="{FF2B5EF4-FFF2-40B4-BE49-F238E27FC236}">
                <a16:creationId xmlns:a16="http://schemas.microsoft.com/office/drawing/2014/main" id="{5F8AC468-B838-2CE6-6CC3-176F6931FEDB}"/>
              </a:ext>
            </a:extLst>
          </p:cNvPr>
          <p:cNvSpPr txBox="1"/>
          <p:nvPr/>
        </p:nvSpPr>
        <p:spPr>
          <a:xfrm>
            <a:off x="2595062" y="1662832"/>
            <a:ext cx="2049018" cy="369332"/>
          </a:xfrm>
          <a:prstGeom prst="rect">
            <a:avLst/>
          </a:prstGeom>
          <a:solidFill>
            <a:schemeClr val="bg1">
              <a:lumMod val="95000"/>
            </a:schemeClr>
          </a:solid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West Indies</a:t>
            </a:r>
          </a:p>
        </p:txBody>
      </p:sp>
      <p:sp>
        <p:nvSpPr>
          <p:cNvPr id="414" name="TextBox 413">
            <a:extLst>
              <a:ext uri="{FF2B5EF4-FFF2-40B4-BE49-F238E27FC236}">
                <a16:creationId xmlns:a16="http://schemas.microsoft.com/office/drawing/2014/main" id="{372F852B-A512-AD59-571F-0EA358F2CF89}"/>
              </a:ext>
            </a:extLst>
          </p:cNvPr>
          <p:cNvSpPr txBox="1"/>
          <p:nvPr/>
        </p:nvSpPr>
        <p:spPr>
          <a:xfrm>
            <a:off x="2595062" y="2053879"/>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West Indies</a:t>
            </a:r>
          </a:p>
        </p:txBody>
      </p:sp>
      <p:sp>
        <p:nvSpPr>
          <p:cNvPr id="415" name="TextBox 414">
            <a:extLst>
              <a:ext uri="{FF2B5EF4-FFF2-40B4-BE49-F238E27FC236}">
                <a16:creationId xmlns:a16="http://schemas.microsoft.com/office/drawing/2014/main" id="{03C851B1-00A3-E825-FA4A-8FB6EFCEFC85}"/>
              </a:ext>
            </a:extLst>
          </p:cNvPr>
          <p:cNvSpPr txBox="1"/>
          <p:nvPr/>
        </p:nvSpPr>
        <p:spPr>
          <a:xfrm>
            <a:off x="2595062" y="2444926"/>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India</a:t>
            </a:r>
          </a:p>
        </p:txBody>
      </p:sp>
      <p:sp>
        <p:nvSpPr>
          <p:cNvPr id="416" name="TextBox 415">
            <a:extLst>
              <a:ext uri="{FF2B5EF4-FFF2-40B4-BE49-F238E27FC236}">
                <a16:creationId xmlns:a16="http://schemas.microsoft.com/office/drawing/2014/main" id="{81A3DFE9-6A49-3EDF-8577-4CD2A8D58D80}"/>
              </a:ext>
            </a:extLst>
          </p:cNvPr>
          <p:cNvSpPr txBox="1"/>
          <p:nvPr/>
        </p:nvSpPr>
        <p:spPr>
          <a:xfrm>
            <a:off x="2595062" y="2835973"/>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Australia</a:t>
            </a:r>
          </a:p>
        </p:txBody>
      </p:sp>
      <p:sp>
        <p:nvSpPr>
          <p:cNvPr id="417" name="TextBox 416">
            <a:extLst>
              <a:ext uri="{FF2B5EF4-FFF2-40B4-BE49-F238E27FC236}">
                <a16:creationId xmlns:a16="http://schemas.microsoft.com/office/drawing/2014/main" id="{E8A76421-9A9D-6520-BB7C-E0A202CA9EF2}"/>
              </a:ext>
            </a:extLst>
          </p:cNvPr>
          <p:cNvSpPr txBox="1"/>
          <p:nvPr/>
        </p:nvSpPr>
        <p:spPr>
          <a:xfrm>
            <a:off x="2595062" y="3227020"/>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Pakistan</a:t>
            </a:r>
          </a:p>
        </p:txBody>
      </p:sp>
      <p:sp>
        <p:nvSpPr>
          <p:cNvPr id="418" name="TextBox 417">
            <a:extLst>
              <a:ext uri="{FF2B5EF4-FFF2-40B4-BE49-F238E27FC236}">
                <a16:creationId xmlns:a16="http://schemas.microsoft.com/office/drawing/2014/main" id="{2F84978B-AEBD-5984-F917-14035A0ED324}"/>
              </a:ext>
            </a:extLst>
          </p:cNvPr>
          <p:cNvSpPr txBox="1"/>
          <p:nvPr/>
        </p:nvSpPr>
        <p:spPr>
          <a:xfrm>
            <a:off x="2595062" y="3618067"/>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Sri Lanka</a:t>
            </a:r>
          </a:p>
        </p:txBody>
      </p:sp>
      <p:sp>
        <p:nvSpPr>
          <p:cNvPr id="419" name="TextBox 418">
            <a:extLst>
              <a:ext uri="{FF2B5EF4-FFF2-40B4-BE49-F238E27FC236}">
                <a16:creationId xmlns:a16="http://schemas.microsoft.com/office/drawing/2014/main" id="{202B4AC8-D5E7-2D03-6418-D9E1A20975CD}"/>
              </a:ext>
            </a:extLst>
          </p:cNvPr>
          <p:cNvSpPr txBox="1"/>
          <p:nvPr/>
        </p:nvSpPr>
        <p:spPr>
          <a:xfrm>
            <a:off x="2595062" y="4009114"/>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Australia</a:t>
            </a:r>
          </a:p>
        </p:txBody>
      </p:sp>
      <p:sp>
        <p:nvSpPr>
          <p:cNvPr id="420" name="TextBox 419">
            <a:extLst>
              <a:ext uri="{FF2B5EF4-FFF2-40B4-BE49-F238E27FC236}">
                <a16:creationId xmlns:a16="http://schemas.microsoft.com/office/drawing/2014/main" id="{2A89645C-EB22-CD88-82DB-0F5CC42B7AA7}"/>
              </a:ext>
            </a:extLst>
          </p:cNvPr>
          <p:cNvSpPr txBox="1"/>
          <p:nvPr/>
        </p:nvSpPr>
        <p:spPr>
          <a:xfrm>
            <a:off x="2595062" y="4400161"/>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Australia</a:t>
            </a:r>
          </a:p>
        </p:txBody>
      </p:sp>
      <p:sp>
        <p:nvSpPr>
          <p:cNvPr id="421" name="TextBox 420">
            <a:extLst>
              <a:ext uri="{FF2B5EF4-FFF2-40B4-BE49-F238E27FC236}">
                <a16:creationId xmlns:a16="http://schemas.microsoft.com/office/drawing/2014/main" id="{B6995415-7B78-2500-FAAE-DC2A21EED77D}"/>
              </a:ext>
            </a:extLst>
          </p:cNvPr>
          <p:cNvSpPr txBox="1"/>
          <p:nvPr/>
        </p:nvSpPr>
        <p:spPr>
          <a:xfrm>
            <a:off x="2595062" y="4791208"/>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Australia</a:t>
            </a:r>
          </a:p>
        </p:txBody>
      </p:sp>
      <p:sp>
        <p:nvSpPr>
          <p:cNvPr id="422" name="TextBox 421">
            <a:extLst>
              <a:ext uri="{FF2B5EF4-FFF2-40B4-BE49-F238E27FC236}">
                <a16:creationId xmlns:a16="http://schemas.microsoft.com/office/drawing/2014/main" id="{9DC3206D-CB9A-F6F0-A469-5BA06033569F}"/>
              </a:ext>
            </a:extLst>
          </p:cNvPr>
          <p:cNvSpPr txBox="1"/>
          <p:nvPr/>
        </p:nvSpPr>
        <p:spPr>
          <a:xfrm>
            <a:off x="2595062" y="5182255"/>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India</a:t>
            </a:r>
          </a:p>
        </p:txBody>
      </p:sp>
      <p:sp>
        <p:nvSpPr>
          <p:cNvPr id="423" name="TextBox 422">
            <a:extLst>
              <a:ext uri="{FF2B5EF4-FFF2-40B4-BE49-F238E27FC236}">
                <a16:creationId xmlns:a16="http://schemas.microsoft.com/office/drawing/2014/main" id="{E2B202F3-EADE-9929-16B1-498298448B89}"/>
              </a:ext>
            </a:extLst>
          </p:cNvPr>
          <p:cNvSpPr txBox="1"/>
          <p:nvPr/>
        </p:nvSpPr>
        <p:spPr>
          <a:xfrm>
            <a:off x="2595062" y="5573302"/>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Australia</a:t>
            </a:r>
          </a:p>
        </p:txBody>
      </p:sp>
      <p:sp>
        <p:nvSpPr>
          <p:cNvPr id="424" name="TextBox 423">
            <a:extLst>
              <a:ext uri="{FF2B5EF4-FFF2-40B4-BE49-F238E27FC236}">
                <a16:creationId xmlns:a16="http://schemas.microsoft.com/office/drawing/2014/main" id="{56AA4139-8E00-55BC-DA2D-130BEF48A456}"/>
              </a:ext>
            </a:extLst>
          </p:cNvPr>
          <p:cNvSpPr txBox="1"/>
          <p:nvPr/>
        </p:nvSpPr>
        <p:spPr>
          <a:xfrm>
            <a:off x="2595062" y="5964354"/>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England</a:t>
            </a:r>
          </a:p>
        </p:txBody>
      </p:sp>
      <p:sp>
        <p:nvSpPr>
          <p:cNvPr id="426" name="TextBox 425">
            <a:extLst>
              <a:ext uri="{FF2B5EF4-FFF2-40B4-BE49-F238E27FC236}">
                <a16:creationId xmlns:a16="http://schemas.microsoft.com/office/drawing/2014/main" id="{438F8EE6-40A2-EE16-D7AB-1A12977C731B}"/>
              </a:ext>
            </a:extLst>
          </p:cNvPr>
          <p:cNvSpPr txBox="1"/>
          <p:nvPr/>
        </p:nvSpPr>
        <p:spPr>
          <a:xfrm>
            <a:off x="5069420" y="1662832"/>
            <a:ext cx="3503082"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England</a:t>
            </a:r>
          </a:p>
        </p:txBody>
      </p:sp>
      <p:sp>
        <p:nvSpPr>
          <p:cNvPr id="427" name="TextBox 426">
            <a:extLst>
              <a:ext uri="{FF2B5EF4-FFF2-40B4-BE49-F238E27FC236}">
                <a16:creationId xmlns:a16="http://schemas.microsoft.com/office/drawing/2014/main" id="{43EE09A1-2AA8-CF81-6849-7C83BB068777}"/>
              </a:ext>
            </a:extLst>
          </p:cNvPr>
          <p:cNvSpPr txBox="1"/>
          <p:nvPr/>
        </p:nvSpPr>
        <p:spPr>
          <a:xfrm>
            <a:off x="4925509" y="2053879"/>
            <a:ext cx="3790901"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England</a:t>
            </a:r>
          </a:p>
        </p:txBody>
      </p:sp>
      <p:sp>
        <p:nvSpPr>
          <p:cNvPr id="428" name="TextBox 427">
            <a:extLst>
              <a:ext uri="{FF2B5EF4-FFF2-40B4-BE49-F238E27FC236}">
                <a16:creationId xmlns:a16="http://schemas.microsoft.com/office/drawing/2014/main" id="{D41D8B47-A5EC-5E49-56C2-38F690E9E863}"/>
              </a:ext>
            </a:extLst>
          </p:cNvPr>
          <p:cNvSpPr txBox="1"/>
          <p:nvPr/>
        </p:nvSpPr>
        <p:spPr>
          <a:xfrm>
            <a:off x="4925509" y="2444926"/>
            <a:ext cx="3790901"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England</a:t>
            </a:r>
          </a:p>
        </p:txBody>
      </p:sp>
      <p:sp>
        <p:nvSpPr>
          <p:cNvPr id="429" name="TextBox 428">
            <a:extLst>
              <a:ext uri="{FF2B5EF4-FFF2-40B4-BE49-F238E27FC236}">
                <a16:creationId xmlns:a16="http://schemas.microsoft.com/office/drawing/2014/main" id="{6C6195F7-07B6-3A91-87B3-520B5F06F6D2}"/>
              </a:ext>
            </a:extLst>
          </p:cNvPr>
          <p:cNvSpPr txBox="1"/>
          <p:nvPr/>
        </p:nvSpPr>
        <p:spPr>
          <a:xfrm>
            <a:off x="4925509" y="2835973"/>
            <a:ext cx="3790901"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India and Pakistan</a:t>
            </a:r>
          </a:p>
        </p:txBody>
      </p:sp>
      <p:sp>
        <p:nvSpPr>
          <p:cNvPr id="430" name="TextBox 429">
            <a:extLst>
              <a:ext uri="{FF2B5EF4-FFF2-40B4-BE49-F238E27FC236}">
                <a16:creationId xmlns:a16="http://schemas.microsoft.com/office/drawing/2014/main" id="{B7A4CC52-81CE-30EE-4269-1AA6C63E862B}"/>
              </a:ext>
            </a:extLst>
          </p:cNvPr>
          <p:cNvSpPr txBox="1"/>
          <p:nvPr/>
        </p:nvSpPr>
        <p:spPr>
          <a:xfrm>
            <a:off x="4925509" y="3227020"/>
            <a:ext cx="3790901"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Australia and New Zealand</a:t>
            </a:r>
          </a:p>
        </p:txBody>
      </p:sp>
      <p:sp>
        <p:nvSpPr>
          <p:cNvPr id="431" name="TextBox 430">
            <a:extLst>
              <a:ext uri="{FF2B5EF4-FFF2-40B4-BE49-F238E27FC236}">
                <a16:creationId xmlns:a16="http://schemas.microsoft.com/office/drawing/2014/main" id="{B3E8BD0B-3953-7F6D-4BF1-F5CE3CD59F91}"/>
              </a:ext>
            </a:extLst>
          </p:cNvPr>
          <p:cNvSpPr txBox="1"/>
          <p:nvPr/>
        </p:nvSpPr>
        <p:spPr>
          <a:xfrm>
            <a:off x="4925509" y="3618067"/>
            <a:ext cx="3790901"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India and Pakistan</a:t>
            </a:r>
          </a:p>
        </p:txBody>
      </p:sp>
      <p:sp>
        <p:nvSpPr>
          <p:cNvPr id="432" name="TextBox 431">
            <a:extLst>
              <a:ext uri="{FF2B5EF4-FFF2-40B4-BE49-F238E27FC236}">
                <a16:creationId xmlns:a16="http://schemas.microsoft.com/office/drawing/2014/main" id="{01ED8699-AC47-0088-4416-4FE6D46D3646}"/>
              </a:ext>
            </a:extLst>
          </p:cNvPr>
          <p:cNvSpPr txBox="1"/>
          <p:nvPr/>
        </p:nvSpPr>
        <p:spPr>
          <a:xfrm>
            <a:off x="4925509" y="4009114"/>
            <a:ext cx="3790901"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England</a:t>
            </a:r>
          </a:p>
        </p:txBody>
      </p:sp>
      <p:sp>
        <p:nvSpPr>
          <p:cNvPr id="433" name="TextBox 432">
            <a:extLst>
              <a:ext uri="{FF2B5EF4-FFF2-40B4-BE49-F238E27FC236}">
                <a16:creationId xmlns:a16="http://schemas.microsoft.com/office/drawing/2014/main" id="{F60AA236-0C73-EFA3-31D6-82C1E5F2555C}"/>
              </a:ext>
            </a:extLst>
          </p:cNvPr>
          <p:cNvSpPr txBox="1"/>
          <p:nvPr/>
        </p:nvSpPr>
        <p:spPr>
          <a:xfrm>
            <a:off x="4925509" y="4400161"/>
            <a:ext cx="3790901"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South Africa</a:t>
            </a:r>
          </a:p>
        </p:txBody>
      </p:sp>
      <p:sp>
        <p:nvSpPr>
          <p:cNvPr id="434" name="TextBox 433">
            <a:extLst>
              <a:ext uri="{FF2B5EF4-FFF2-40B4-BE49-F238E27FC236}">
                <a16:creationId xmlns:a16="http://schemas.microsoft.com/office/drawing/2014/main" id="{ECB5578C-1097-B956-B94A-E6F82F2E6453}"/>
              </a:ext>
            </a:extLst>
          </p:cNvPr>
          <p:cNvSpPr txBox="1"/>
          <p:nvPr/>
        </p:nvSpPr>
        <p:spPr>
          <a:xfrm>
            <a:off x="4925509" y="4791208"/>
            <a:ext cx="3790901"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West Indies</a:t>
            </a:r>
          </a:p>
        </p:txBody>
      </p:sp>
      <p:sp>
        <p:nvSpPr>
          <p:cNvPr id="435" name="TextBox 434">
            <a:extLst>
              <a:ext uri="{FF2B5EF4-FFF2-40B4-BE49-F238E27FC236}">
                <a16:creationId xmlns:a16="http://schemas.microsoft.com/office/drawing/2014/main" id="{0CF5A968-BE57-48F1-A47F-9C388187B51B}"/>
              </a:ext>
            </a:extLst>
          </p:cNvPr>
          <p:cNvSpPr txBox="1"/>
          <p:nvPr/>
        </p:nvSpPr>
        <p:spPr>
          <a:xfrm>
            <a:off x="4925509" y="5182255"/>
            <a:ext cx="3790901"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India and Bangladesh</a:t>
            </a:r>
          </a:p>
        </p:txBody>
      </p:sp>
      <p:sp>
        <p:nvSpPr>
          <p:cNvPr id="436" name="TextBox 435">
            <a:extLst>
              <a:ext uri="{FF2B5EF4-FFF2-40B4-BE49-F238E27FC236}">
                <a16:creationId xmlns:a16="http://schemas.microsoft.com/office/drawing/2014/main" id="{2CC5DE15-DB20-88AE-49F1-8C502845B359}"/>
              </a:ext>
            </a:extLst>
          </p:cNvPr>
          <p:cNvSpPr txBox="1"/>
          <p:nvPr/>
        </p:nvSpPr>
        <p:spPr>
          <a:xfrm>
            <a:off x="4925509" y="5573302"/>
            <a:ext cx="3790901"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Australia and New Zealand</a:t>
            </a:r>
          </a:p>
        </p:txBody>
      </p:sp>
      <p:sp>
        <p:nvSpPr>
          <p:cNvPr id="437" name="TextBox 436">
            <a:extLst>
              <a:ext uri="{FF2B5EF4-FFF2-40B4-BE49-F238E27FC236}">
                <a16:creationId xmlns:a16="http://schemas.microsoft.com/office/drawing/2014/main" id="{078E1C1E-5102-11B0-E6B8-198FE17A7B49}"/>
              </a:ext>
            </a:extLst>
          </p:cNvPr>
          <p:cNvSpPr txBox="1"/>
          <p:nvPr/>
        </p:nvSpPr>
        <p:spPr>
          <a:xfrm>
            <a:off x="4925509" y="5964354"/>
            <a:ext cx="3790901"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England and Wales</a:t>
            </a:r>
          </a:p>
        </p:txBody>
      </p:sp>
      <p:sp>
        <p:nvSpPr>
          <p:cNvPr id="439" name="TextBox 438">
            <a:extLst>
              <a:ext uri="{FF2B5EF4-FFF2-40B4-BE49-F238E27FC236}">
                <a16:creationId xmlns:a16="http://schemas.microsoft.com/office/drawing/2014/main" id="{4DB8BD6A-D3D1-D3DF-37E0-C9367C10F7FF}"/>
              </a:ext>
            </a:extLst>
          </p:cNvPr>
          <p:cNvSpPr txBox="1"/>
          <p:nvPr/>
        </p:nvSpPr>
        <p:spPr>
          <a:xfrm>
            <a:off x="8951957" y="1662832"/>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Australia</a:t>
            </a:r>
          </a:p>
        </p:txBody>
      </p:sp>
      <p:sp>
        <p:nvSpPr>
          <p:cNvPr id="440" name="TextBox 439">
            <a:extLst>
              <a:ext uri="{FF2B5EF4-FFF2-40B4-BE49-F238E27FC236}">
                <a16:creationId xmlns:a16="http://schemas.microsoft.com/office/drawing/2014/main" id="{85617A40-922C-65E0-349B-0A3EC07F3CD7}"/>
              </a:ext>
            </a:extLst>
          </p:cNvPr>
          <p:cNvSpPr txBox="1"/>
          <p:nvPr/>
        </p:nvSpPr>
        <p:spPr>
          <a:xfrm>
            <a:off x="8951957" y="2053879"/>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England</a:t>
            </a:r>
          </a:p>
        </p:txBody>
      </p:sp>
      <p:sp>
        <p:nvSpPr>
          <p:cNvPr id="441" name="TextBox 440">
            <a:extLst>
              <a:ext uri="{FF2B5EF4-FFF2-40B4-BE49-F238E27FC236}">
                <a16:creationId xmlns:a16="http://schemas.microsoft.com/office/drawing/2014/main" id="{00CD550E-577C-EFC2-04C5-503EBEEAB03F}"/>
              </a:ext>
            </a:extLst>
          </p:cNvPr>
          <p:cNvSpPr txBox="1"/>
          <p:nvPr/>
        </p:nvSpPr>
        <p:spPr>
          <a:xfrm>
            <a:off x="8951957" y="2444926"/>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West Indies</a:t>
            </a:r>
          </a:p>
        </p:txBody>
      </p:sp>
      <p:sp>
        <p:nvSpPr>
          <p:cNvPr id="442" name="TextBox 441">
            <a:extLst>
              <a:ext uri="{FF2B5EF4-FFF2-40B4-BE49-F238E27FC236}">
                <a16:creationId xmlns:a16="http://schemas.microsoft.com/office/drawing/2014/main" id="{8FCE8B29-440E-7217-534A-5A53F0F75C39}"/>
              </a:ext>
            </a:extLst>
          </p:cNvPr>
          <p:cNvSpPr txBox="1"/>
          <p:nvPr/>
        </p:nvSpPr>
        <p:spPr>
          <a:xfrm>
            <a:off x="8951957" y="2835973"/>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England</a:t>
            </a:r>
          </a:p>
        </p:txBody>
      </p:sp>
      <p:sp>
        <p:nvSpPr>
          <p:cNvPr id="443" name="TextBox 442">
            <a:extLst>
              <a:ext uri="{FF2B5EF4-FFF2-40B4-BE49-F238E27FC236}">
                <a16:creationId xmlns:a16="http://schemas.microsoft.com/office/drawing/2014/main" id="{271610BE-038A-80CA-7893-AE207BE519AA}"/>
              </a:ext>
            </a:extLst>
          </p:cNvPr>
          <p:cNvSpPr txBox="1"/>
          <p:nvPr/>
        </p:nvSpPr>
        <p:spPr>
          <a:xfrm>
            <a:off x="8951957" y="3227020"/>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England</a:t>
            </a:r>
          </a:p>
        </p:txBody>
      </p:sp>
      <p:sp>
        <p:nvSpPr>
          <p:cNvPr id="444" name="TextBox 443">
            <a:extLst>
              <a:ext uri="{FF2B5EF4-FFF2-40B4-BE49-F238E27FC236}">
                <a16:creationId xmlns:a16="http://schemas.microsoft.com/office/drawing/2014/main" id="{7D033C32-D583-56D5-138B-BA9091E181E7}"/>
              </a:ext>
            </a:extLst>
          </p:cNvPr>
          <p:cNvSpPr txBox="1"/>
          <p:nvPr/>
        </p:nvSpPr>
        <p:spPr>
          <a:xfrm>
            <a:off x="8951957" y="3618067"/>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Australia</a:t>
            </a:r>
          </a:p>
        </p:txBody>
      </p:sp>
      <p:sp>
        <p:nvSpPr>
          <p:cNvPr id="445" name="TextBox 444">
            <a:extLst>
              <a:ext uri="{FF2B5EF4-FFF2-40B4-BE49-F238E27FC236}">
                <a16:creationId xmlns:a16="http://schemas.microsoft.com/office/drawing/2014/main" id="{AF411AD5-0290-B99E-D734-3832EF15B84D}"/>
              </a:ext>
            </a:extLst>
          </p:cNvPr>
          <p:cNvSpPr txBox="1"/>
          <p:nvPr/>
        </p:nvSpPr>
        <p:spPr>
          <a:xfrm>
            <a:off x="8951957" y="4009114"/>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Pakistan</a:t>
            </a:r>
          </a:p>
        </p:txBody>
      </p:sp>
      <p:sp>
        <p:nvSpPr>
          <p:cNvPr id="446" name="TextBox 445">
            <a:extLst>
              <a:ext uri="{FF2B5EF4-FFF2-40B4-BE49-F238E27FC236}">
                <a16:creationId xmlns:a16="http://schemas.microsoft.com/office/drawing/2014/main" id="{50E489BA-9D18-A3CA-D757-6AE60C587FEC}"/>
              </a:ext>
            </a:extLst>
          </p:cNvPr>
          <p:cNvSpPr txBox="1"/>
          <p:nvPr/>
        </p:nvSpPr>
        <p:spPr>
          <a:xfrm>
            <a:off x="8951957" y="4400161"/>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India</a:t>
            </a:r>
          </a:p>
        </p:txBody>
      </p:sp>
      <p:sp>
        <p:nvSpPr>
          <p:cNvPr id="447" name="TextBox 446">
            <a:extLst>
              <a:ext uri="{FF2B5EF4-FFF2-40B4-BE49-F238E27FC236}">
                <a16:creationId xmlns:a16="http://schemas.microsoft.com/office/drawing/2014/main" id="{C576408D-5DD0-46B2-D968-0B6DA764160F}"/>
              </a:ext>
            </a:extLst>
          </p:cNvPr>
          <p:cNvSpPr txBox="1"/>
          <p:nvPr/>
        </p:nvSpPr>
        <p:spPr>
          <a:xfrm>
            <a:off x="8951957" y="4791208"/>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Sri Lanka</a:t>
            </a:r>
          </a:p>
        </p:txBody>
      </p:sp>
      <p:sp>
        <p:nvSpPr>
          <p:cNvPr id="448" name="TextBox 447">
            <a:extLst>
              <a:ext uri="{FF2B5EF4-FFF2-40B4-BE49-F238E27FC236}">
                <a16:creationId xmlns:a16="http://schemas.microsoft.com/office/drawing/2014/main" id="{668B12DF-37CC-C969-3003-35D65BF7F98E}"/>
              </a:ext>
            </a:extLst>
          </p:cNvPr>
          <p:cNvSpPr txBox="1"/>
          <p:nvPr/>
        </p:nvSpPr>
        <p:spPr>
          <a:xfrm>
            <a:off x="8951957" y="5182255"/>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Sri Lanka</a:t>
            </a:r>
          </a:p>
        </p:txBody>
      </p:sp>
      <p:sp>
        <p:nvSpPr>
          <p:cNvPr id="449" name="TextBox 448">
            <a:extLst>
              <a:ext uri="{FF2B5EF4-FFF2-40B4-BE49-F238E27FC236}">
                <a16:creationId xmlns:a16="http://schemas.microsoft.com/office/drawing/2014/main" id="{2B426EAA-CCB6-AAF5-59AF-E4B3F957CD9E}"/>
              </a:ext>
            </a:extLst>
          </p:cNvPr>
          <p:cNvSpPr txBox="1"/>
          <p:nvPr/>
        </p:nvSpPr>
        <p:spPr>
          <a:xfrm>
            <a:off x="8951957" y="5573302"/>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New Zealand</a:t>
            </a:r>
          </a:p>
        </p:txBody>
      </p:sp>
      <p:sp>
        <p:nvSpPr>
          <p:cNvPr id="450" name="TextBox 449">
            <a:extLst>
              <a:ext uri="{FF2B5EF4-FFF2-40B4-BE49-F238E27FC236}">
                <a16:creationId xmlns:a16="http://schemas.microsoft.com/office/drawing/2014/main" id="{2E1A7D66-0270-FA56-ED05-9E3FA027317C}"/>
              </a:ext>
            </a:extLst>
          </p:cNvPr>
          <p:cNvSpPr txBox="1"/>
          <p:nvPr/>
        </p:nvSpPr>
        <p:spPr>
          <a:xfrm>
            <a:off x="8951957" y="5964354"/>
            <a:ext cx="2049018" cy="369332"/>
          </a:xfrm>
          <a:prstGeom prst="rect">
            <a:avLst/>
          </a:prstGeom>
          <a:noFill/>
        </p:spPr>
        <p:txBody>
          <a:bodyPr wrap="square">
            <a:spAutoFit/>
          </a:bodyPr>
          <a:lstStyle/>
          <a:p>
            <a:pPr algn="ctr" rtl="0" fontAlgn="b"/>
            <a:r>
              <a:rPr lang="en-US" dirty="0">
                <a:solidFill>
                  <a:schemeClr val="tx1">
                    <a:lumMod val="75000"/>
                    <a:lumOff val="25000"/>
                  </a:schemeClr>
                </a:solidFill>
                <a:latin typeface="Roboto Condensed" panose="02000000000000000000" pitchFamily="2" charset="0"/>
                <a:ea typeface="Roboto Condensed" panose="02000000000000000000" pitchFamily="2" charset="0"/>
              </a:rPr>
              <a:t>New Zealand</a:t>
            </a:r>
          </a:p>
        </p:txBody>
      </p:sp>
      <p:sp>
        <p:nvSpPr>
          <p:cNvPr id="2" name="Text Placeholder 1">
            <a:extLst>
              <a:ext uri="{FF2B5EF4-FFF2-40B4-BE49-F238E27FC236}">
                <a16:creationId xmlns:a16="http://schemas.microsoft.com/office/drawing/2014/main" id="{FF381B58-99B3-C551-D218-DD7E15314249}"/>
              </a:ext>
            </a:extLst>
          </p:cNvPr>
          <p:cNvSpPr>
            <a:spLocks noGrp="1"/>
          </p:cNvSpPr>
          <p:nvPr>
            <p:ph type="body" sz="quarter" idx="10"/>
          </p:nvPr>
        </p:nvSpPr>
        <p:spPr/>
        <p:txBody>
          <a:bodyPr/>
          <a:lstStyle/>
          <a:p>
            <a:r>
              <a:rPr lang="en-US" dirty="0"/>
              <a:t>World Cup Winner List</a:t>
            </a:r>
          </a:p>
        </p:txBody>
      </p:sp>
    </p:spTree>
    <p:extLst>
      <p:ext uri="{BB962C8B-B14F-4D97-AF65-F5344CB8AC3E}">
        <p14:creationId xmlns:p14="http://schemas.microsoft.com/office/powerpoint/2010/main" val="11983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129"/>
                                        </p:tgtEl>
                                        <p:attrNameLst>
                                          <p:attrName>style.visibility</p:attrName>
                                        </p:attrNameLst>
                                      </p:cBhvr>
                                      <p:to>
                                        <p:strVal val="visible"/>
                                      </p:to>
                                    </p:set>
                                    <p:anim calcmode="lin" valueType="num">
                                      <p:cBhvr>
                                        <p:cTn id="20" dur="500" fill="hold"/>
                                        <p:tgtEl>
                                          <p:spTgt spid="129"/>
                                        </p:tgtEl>
                                        <p:attrNameLst>
                                          <p:attrName>ppt_w</p:attrName>
                                        </p:attrNameLst>
                                      </p:cBhvr>
                                      <p:tavLst>
                                        <p:tav tm="0">
                                          <p:val>
                                            <p:fltVal val="0"/>
                                          </p:val>
                                        </p:tav>
                                        <p:tav tm="100000">
                                          <p:val>
                                            <p:strVal val="#ppt_w"/>
                                          </p:val>
                                        </p:tav>
                                      </p:tavLst>
                                    </p:anim>
                                    <p:anim calcmode="lin" valueType="num">
                                      <p:cBhvr>
                                        <p:cTn id="21" dur="500" fill="hold"/>
                                        <p:tgtEl>
                                          <p:spTgt spid="129"/>
                                        </p:tgtEl>
                                        <p:attrNameLst>
                                          <p:attrName>ppt_h</p:attrName>
                                        </p:attrNameLst>
                                      </p:cBhvr>
                                      <p:tavLst>
                                        <p:tav tm="0">
                                          <p:val>
                                            <p:fltVal val="0"/>
                                          </p:val>
                                        </p:tav>
                                        <p:tav tm="100000">
                                          <p:val>
                                            <p:strVal val="#ppt_h"/>
                                          </p:val>
                                        </p:tav>
                                      </p:tavLst>
                                    </p:anim>
                                    <p:animEffect transition="in" filter="fade">
                                      <p:cBhvr>
                                        <p:cTn id="22" dur="500"/>
                                        <p:tgtEl>
                                          <p:spTgt spid="129"/>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21"/>
                                        </p:tgtEl>
                                        <p:attrNameLst>
                                          <p:attrName>style.visibility</p:attrName>
                                        </p:attrNameLst>
                                      </p:cBhvr>
                                      <p:to>
                                        <p:strVal val="visible"/>
                                      </p:to>
                                    </p:set>
                                    <p:anim calcmode="lin" valueType="num">
                                      <p:cBhvr>
                                        <p:cTn id="25" dur="500" fill="hold"/>
                                        <p:tgtEl>
                                          <p:spTgt spid="121"/>
                                        </p:tgtEl>
                                        <p:attrNameLst>
                                          <p:attrName>ppt_w</p:attrName>
                                        </p:attrNameLst>
                                      </p:cBhvr>
                                      <p:tavLst>
                                        <p:tav tm="0">
                                          <p:val>
                                            <p:fltVal val="0"/>
                                          </p:val>
                                        </p:tav>
                                        <p:tav tm="100000">
                                          <p:val>
                                            <p:strVal val="#ppt_w"/>
                                          </p:val>
                                        </p:tav>
                                      </p:tavLst>
                                    </p:anim>
                                    <p:anim calcmode="lin" valueType="num">
                                      <p:cBhvr>
                                        <p:cTn id="26" dur="500" fill="hold"/>
                                        <p:tgtEl>
                                          <p:spTgt spid="121"/>
                                        </p:tgtEl>
                                        <p:attrNameLst>
                                          <p:attrName>ppt_h</p:attrName>
                                        </p:attrNameLst>
                                      </p:cBhvr>
                                      <p:tavLst>
                                        <p:tav tm="0">
                                          <p:val>
                                            <p:fltVal val="0"/>
                                          </p:val>
                                        </p:tav>
                                        <p:tav tm="100000">
                                          <p:val>
                                            <p:strVal val="#ppt_h"/>
                                          </p:val>
                                        </p:tav>
                                      </p:tavLst>
                                    </p:anim>
                                    <p:animEffect transition="in" filter="fade">
                                      <p:cBhvr>
                                        <p:cTn id="27" dur="500"/>
                                        <p:tgtEl>
                                          <p:spTgt spid="121"/>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 calcmode="lin" valueType="num">
                                      <p:cBhvr>
                                        <p:cTn id="30" dur="500" fill="hold"/>
                                        <p:tgtEl>
                                          <p:spTgt spid="127"/>
                                        </p:tgtEl>
                                        <p:attrNameLst>
                                          <p:attrName>ppt_w</p:attrName>
                                        </p:attrNameLst>
                                      </p:cBhvr>
                                      <p:tavLst>
                                        <p:tav tm="0">
                                          <p:val>
                                            <p:fltVal val="0"/>
                                          </p:val>
                                        </p:tav>
                                        <p:tav tm="100000">
                                          <p:val>
                                            <p:strVal val="#ppt_w"/>
                                          </p:val>
                                        </p:tav>
                                      </p:tavLst>
                                    </p:anim>
                                    <p:anim calcmode="lin" valueType="num">
                                      <p:cBhvr>
                                        <p:cTn id="31" dur="500" fill="hold"/>
                                        <p:tgtEl>
                                          <p:spTgt spid="127"/>
                                        </p:tgtEl>
                                        <p:attrNameLst>
                                          <p:attrName>ppt_h</p:attrName>
                                        </p:attrNameLst>
                                      </p:cBhvr>
                                      <p:tavLst>
                                        <p:tav tm="0">
                                          <p:val>
                                            <p:fltVal val="0"/>
                                          </p:val>
                                        </p:tav>
                                        <p:tav tm="100000">
                                          <p:val>
                                            <p:strVal val="#ppt_h"/>
                                          </p:val>
                                        </p:tav>
                                      </p:tavLst>
                                    </p:anim>
                                    <p:animEffect transition="in" filter="fade">
                                      <p:cBhvr>
                                        <p:cTn id="32" dur="500"/>
                                        <p:tgtEl>
                                          <p:spTgt spid="127"/>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25"/>
                                        </p:tgtEl>
                                        <p:attrNameLst>
                                          <p:attrName>style.visibility</p:attrName>
                                        </p:attrNameLst>
                                      </p:cBhvr>
                                      <p:to>
                                        <p:strVal val="visible"/>
                                      </p:to>
                                    </p:set>
                                    <p:anim calcmode="lin" valueType="num">
                                      <p:cBhvr>
                                        <p:cTn id="35" dur="500" fill="hold"/>
                                        <p:tgtEl>
                                          <p:spTgt spid="125"/>
                                        </p:tgtEl>
                                        <p:attrNameLst>
                                          <p:attrName>ppt_w</p:attrName>
                                        </p:attrNameLst>
                                      </p:cBhvr>
                                      <p:tavLst>
                                        <p:tav tm="0">
                                          <p:val>
                                            <p:fltVal val="0"/>
                                          </p:val>
                                        </p:tav>
                                        <p:tav tm="100000">
                                          <p:val>
                                            <p:strVal val="#ppt_w"/>
                                          </p:val>
                                        </p:tav>
                                      </p:tavLst>
                                    </p:anim>
                                    <p:anim calcmode="lin" valueType="num">
                                      <p:cBhvr>
                                        <p:cTn id="36" dur="500" fill="hold"/>
                                        <p:tgtEl>
                                          <p:spTgt spid="125"/>
                                        </p:tgtEl>
                                        <p:attrNameLst>
                                          <p:attrName>ppt_h</p:attrName>
                                        </p:attrNameLst>
                                      </p:cBhvr>
                                      <p:tavLst>
                                        <p:tav tm="0">
                                          <p:val>
                                            <p:fltVal val="0"/>
                                          </p:val>
                                        </p:tav>
                                        <p:tav tm="100000">
                                          <p:val>
                                            <p:strVal val="#ppt_h"/>
                                          </p:val>
                                        </p:tav>
                                      </p:tavLst>
                                    </p:anim>
                                    <p:animEffect transition="in" filter="fade">
                                      <p:cBhvr>
                                        <p:cTn id="37" dur="500"/>
                                        <p:tgtEl>
                                          <p:spTgt spid="125"/>
                                        </p:tgtEl>
                                      </p:cBhvr>
                                    </p:animEffect>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childTnLst>
                          </p:cTn>
                        </p:par>
                        <p:par>
                          <p:cTn id="42" fill="hold">
                            <p:stCondLst>
                              <p:cond delay="1500"/>
                            </p:stCondLst>
                            <p:childTnLst>
                              <p:par>
                                <p:cTn id="43" presetID="53" presetClass="entr" presetSubtype="16" fill="hold" grpId="0" nodeType="afterEffect">
                                  <p:stCondLst>
                                    <p:cond delay="0"/>
                                  </p:stCondLst>
                                  <p:childTnLst>
                                    <p:set>
                                      <p:cBhvr>
                                        <p:cTn id="44" dur="1" fill="hold">
                                          <p:stCondLst>
                                            <p:cond delay="0"/>
                                          </p:stCondLst>
                                        </p:cTn>
                                        <p:tgtEl>
                                          <p:spTgt spid="396"/>
                                        </p:tgtEl>
                                        <p:attrNameLst>
                                          <p:attrName>style.visibility</p:attrName>
                                        </p:attrNameLst>
                                      </p:cBhvr>
                                      <p:to>
                                        <p:strVal val="visible"/>
                                      </p:to>
                                    </p:set>
                                    <p:anim calcmode="lin" valueType="num">
                                      <p:cBhvr>
                                        <p:cTn id="45" dur="500" fill="hold"/>
                                        <p:tgtEl>
                                          <p:spTgt spid="396"/>
                                        </p:tgtEl>
                                        <p:attrNameLst>
                                          <p:attrName>ppt_w</p:attrName>
                                        </p:attrNameLst>
                                      </p:cBhvr>
                                      <p:tavLst>
                                        <p:tav tm="0">
                                          <p:val>
                                            <p:fltVal val="0"/>
                                          </p:val>
                                        </p:tav>
                                        <p:tav tm="100000">
                                          <p:val>
                                            <p:strVal val="#ppt_w"/>
                                          </p:val>
                                        </p:tav>
                                      </p:tavLst>
                                    </p:anim>
                                    <p:anim calcmode="lin" valueType="num">
                                      <p:cBhvr>
                                        <p:cTn id="46" dur="500" fill="hold"/>
                                        <p:tgtEl>
                                          <p:spTgt spid="396"/>
                                        </p:tgtEl>
                                        <p:attrNameLst>
                                          <p:attrName>ppt_h</p:attrName>
                                        </p:attrNameLst>
                                      </p:cBhvr>
                                      <p:tavLst>
                                        <p:tav tm="0">
                                          <p:val>
                                            <p:fltVal val="0"/>
                                          </p:val>
                                        </p:tav>
                                        <p:tav tm="100000">
                                          <p:val>
                                            <p:strVal val="#ppt_h"/>
                                          </p:val>
                                        </p:tav>
                                      </p:tavLst>
                                    </p:anim>
                                    <p:animEffect transition="in" filter="fade">
                                      <p:cBhvr>
                                        <p:cTn id="47" dur="500"/>
                                        <p:tgtEl>
                                          <p:spTgt spid="396"/>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up)">
                                      <p:cBhvr>
                                        <p:cTn id="50" dur="500"/>
                                        <p:tgtEl>
                                          <p:spTgt spid="33"/>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wipe(up)">
                                      <p:cBhvr>
                                        <p:cTn id="53" dur="500"/>
                                        <p:tgtEl>
                                          <p:spTgt spid="54"/>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up)">
                                      <p:cBhvr>
                                        <p:cTn id="56" dur="500"/>
                                        <p:tgtEl>
                                          <p:spTgt spid="75"/>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413"/>
                                        </p:tgtEl>
                                        <p:attrNameLst>
                                          <p:attrName>style.visibility</p:attrName>
                                        </p:attrNameLst>
                                      </p:cBhvr>
                                      <p:to>
                                        <p:strVal val="visible"/>
                                      </p:to>
                                    </p:set>
                                    <p:animEffect transition="in" filter="fade">
                                      <p:cBhvr>
                                        <p:cTn id="60" dur="500"/>
                                        <p:tgtEl>
                                          <p:spTgt spid="41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26"/>
                                        </p:tgtEl>
                                        <p:attrNameLst>
                                          <p:attrName>style.visibility</p:attrName>
                                        </p:attrNameLst>
                                      </p:cBhvr>
                                      <p:to>
                                        <p:strVal val="visible"/>
                                      </p:to>
                                    </p:set>
                                    <p:animEffect transition="in" filter="fade">
                                      <p:cBhvr>
                                        <p:cTn id="63" dur="500"/>
                                        <p:tgtEl>
                                          <p:spTgt spid="4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39"/>
                                        </p:tgtEl>
                                        <p:attrNameLst>
                                          <p:attrName>style.visibility</p:attrName>
                                        </p:attrNameLst>
                                      </p:cBhvr>
                                      <p:to>
                                        <p:strVal val="visible"/>
                                      </p:to>
                                    </p:set>
                                    <p:animEffect transition="in" filter="fade">
                                      <p:cBhvr>
                                        <p:cTn id="66" dur="500"/>
                                        <p:tgtEl>
                                          <p:spTgt spid="43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up)">
                                      <p:cBhvr>
                                        <p:cTn id="71" dur="500"/>
                                        <p:tgtEl>
                                          <p:spTgt spid="13"/>
                                        </p:tgtEl>
                                      </p:cBhvr>
                                    </p:animEffect>
                                  </p:childTnLst>
                                </p:cTn>
                              </p:par>
                            </p:childTnLst>
                          </p:cTn>
                        </p:par>
                        <p:par>
                          <p:cTn id="72" fill="hold">
                            <p:stCondLst>
                              <p:cond delay="500"/>
                            </p:stCondLst>
                            <p:childTnLst>
                              <p:par>
                                <p:cTn id="73" presetID="53" presetClass="entr" presetSubtype="16" fill="hold" grpId="0" nodeType="afterEffect">
                                  <p:stCondLst>
                                    <p:cond delay="0"/>
                                  </p:stCondLst>
                                  <p:childTnLst>
                                    <p:set>
                                      <p:cBhvr>
                                        <p:cTn id="74" dur="1" fill="hold">
                                          <p:stCondLst>
                                            <p:cond delay="0"/>
                                          </p:stCondLst>
                                        </p:cTn>
                                        <p:tgtEl>
                                          <p:spTgt spid="397"/>
                                        </p:tgtEl>
                                        <p:attrNameLst>
                                          <p:attrName>style.visibility</p:attrName>
                                        </p:attrNameLst>
                                      </p:cBhvr>
                                      <p:to>
                                        <p:strVal val="visible"/>
                                      </p:to>
                                    </p:set>
                                    <p:anim calcmode="lin" valueType="num">
                                      <p:cBhvr>
                                        <p:cTn id="75" dur="500" fill="hold"/>
                                        <p:tgtEl>
                                          <p:spTgt spid="397"/>
                                        </p:tgtEl>
                                        <p:attrNameLst>
                                          <p:attrName>ppt_w</p:attrName>
                                        </p:attrNameLst>
                                      </p:cBhvr>
                                      <p:tavLst>
                                        <p:tav tm="0">
                                          <p:val>
                                            <p:fltVal val="0"/>
                                          </p:val>
                                        </p:tav>
                                        <p:tav tm="100000">
                                          <p:val>
                                            <p:strVal val="#ppt_w"/>
                                          </p:val>
                                        </p:tav>
                                      </p:tavLst>
                                    </p:anim>
                                    <p:anim calcmode="lin" valueType="num">
                                      <p:cBhvr>
                                        <p:cTn id="76" dur="500" fill="hold"/>
                                        <p:tgtEl>
                                          <p:spTgt spid="397"/>
                                        </p:tgtEl>
                                        <p:attrNameLst>
                                          <p:attrName>ppt_h</p:attrName>
                                        </p:attrNameLst>
                                      </p:cBhvr>
                                      <p:tavLst>
                                        <p:tav tm="0">
                                          <p:val>
                                            <p:fltVal val="0"/>
                                          </p:val>
                                        </p:tav>
                                        <p:tav tm="100000">
                                          <p:val>
                                            <p:strVal val="#ppt_h"/>
                                          </p:val>
                                        </p:tav>
                                      </p:tavLst>
                                    </p:anim>
                                    <p:animEffect transition="in" filter="fade">
                                      <p:cBhvr>
                                        <p:cTn id="77" dur="500"/>
                                        <p:tgtEl>
                                          <p:spTgt spid="397"/>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wipe(up)">
                                      <p:cBhvr>
                                        <p:cTn id="80" dur="500"/>
                                        <p:tgtEl>
                                          <p:spTgt spid="34"/>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wipe(up)">
                                      <p:cBhvr>
                                        <p:cTn id="83" dur="500"/>
                                        <p:tgtEl>
                                          <p:spTgt spid="55"/>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wipe(up)">
                                      <p:cBhvr>
                                        <p:cTn id="86" dur="500"/>
                                        <p:tgtEl>
                                          <p:spTgt spid="76"/>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414"/>
                                        </p:tgtEl>
                                        <p:attrNameLst>
                                          <p:attrName>style.visibility</p:attrName>
                                        </p:attrNameLst>
                                      </p:cBhvr>
                                      <p:to>
                                        <p:strVal val="visible"/>
                                      </p:to>
                                    </p:set>
                                    <p:animEffect transition="in" filter="fade">
                                      <p:cBhvr>
                                        <p:cTn id="90" dur="500"/>
                                        <p:tgtEl>
                                          <p:spTgt spid="4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27"/>
                                        </p:tgtEl>
                                        <p:attrNameLst>
                                          <p:attrName>style.visibility</p:attrName>
                                        </p:attrNameLst>
                                      </p:cBhvr>
                                      <p:to>
                                        <p:strVal val="visible"/>
                                      </p:to>
                                    </p:set>
                                    <p:animEffect transition="in" filter="fade">
                                      <p:cBhvr>
                                        <p:cTn id="93" dur="500"/>
                                        <p:tgtEl>
                                          <p:spTgt spid="42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40"/>
                                        </p:tgtEl>
                                        <p:attrNameLst>
                                          <p:attrName>style.visibility</p:attrName>
                                        </p:attrNameLst>
                                      </p:cBhvr>
                                      <p:to>
                                        <p:strVal val="visible"/>
                                      </p:to>
                                    </p:set>
                                    <p:animEffect transition="in" filter="fade">
                                      <p:cBhvr>
                                        <p:cTn id="96" dur="500"/>
                                        <p:tgtEl>
                                          <p:spTgt spid="440"/>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grpId="0" nodeType="click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wipe(up)">
                                      <p:cBhvr>
                                        <p:cTn id="101" dur="500"/>
                                        <p:tgtEl>
                                          <p:spTgt spid="14"/>
                                        </p:tgtEl>
                                      </p:cBhvr>
                                    </p:animEffect>
                                  </p:childTnLst>
                                </p:cTn>
                              </p:par>
                            </p:childTnLst>
                          </p:cTn>
                        </p:par>
                        <p:par>
                          <p:cTn id="102" fill="hold">
                            <p:stCondLst>
                              <p:cond delay="500"/>
                            </p:stCondLst>
                            <p:childTnLst>
                              <p:par>
                                <p:cTn id="103" presetID="53" presetClass="entr" presetSubtype="16" fill="hold" grpId="0" nodeType="afterEffect">
                                  <p:stCondLst>
                                    <p:cond delay="0"/>
                                  </p:stCondLst>
                                  <p:childTnLst>
                                    <p:set>
                                      <p:cBhvr>
                                        <p:cTn id="104" dur="1" fill="hold">
                                          <p:stCondLst>
                                            <p:cond delay="0"/>
                                          </p:stCondLst>
                                        </p:cTn>
                                        <p:tgtEl>
                                          <p:spTgt spid="398"/>
                                        </p:tgtEl>
                                        <p:attrNameLst>
                                          <p:attrName>style.visibility</p:attrName>
                                        </p:attrNameLst>
                                      </p:cBhvr>
                                      <p:to>
                                        <p:strVal val="visible"/>
                                      </p:to>
                                    </p:set>
                                    <p:anim calcmode="lin" valueType="num">
                                      <p:cBhvr>
                                        <p:cTn id="105" dur="500" fill="hold"/>
                                        <p:tgtEl>
                                          <p:spTgt spid="398"/>
                                        </p:tgtEl>
                                        <p:attrNameLst>
                                          <p:attrName>ppt_w</p:attrName>
                                        </p:attrNameLst>
                                      </p:cBhvr>
                                      <p:tavLst>
                                        <p:tav tm="0">
                                          <p:val>
                                            <p:fltVal val="0"/>
                                          </p:val>
                                        </p:tav>
                                        <p:tav tm="100000">
                                          <p:val>
                                            <p:strVal val="#ppt_w"/>
                                          </p:val>
                                        </p:tav>
                                      </p:tavLst>
                                    </p:anim>
                                    <p:anim calcmode="lin" valueType="num">
                                      <p:cBhvr>
                                        <p:cTn id="106" dur="500" fill="hold"/>
                                        <p:tgtEl>
                                          <p:spTgt spid="398"/>
                                        </p:tgtEl>
                                        <p:attrNameLst>
                                          <p:attrName>ppt_h</p:attrName>
                                        </p:attrNameLst>
                                      </p:cBhvr>
                                      <p:tavLst>
                                        <p:tav tm="0">
                                          <p:val>
                                            <p:fltVal val="0"/>
                                          </p:val>
                                        </p:tav>
                                        <p:tav tm="100000">
                                          <p:val>
                                            <p:strVal val="#ppt_h"/>
                                          </p:val>
                                        </p:tav>
                                      </p:tavLst>
                                    </p:anim>
                                    <p:animEffect transition="in" filter="fade">
                                      <p:cBhvr>
                                        <p:cTn id="107" dur="500"/>
                                        <p:tgtEl>
                                          <p:spTgt spid="398"/>
                                        </p:tgtEl>
                                      </p:cBhvr>
                                    </p:animEffect>
                                  </p:childTnLst>
                                </p:cTn>
                              </p:par>
                              <p:par>
                                <p:cTn id="108" presetID="22" presetClass="entr" presetSubtype="1" fill="hold" grpId="0" nodeType="withEffect">
                                  <p:stCondLst>
                                    <p:cond delay="0"/>
                                  </p:stCondLst>
                                  <p:childTnLst>
                                    <p:set>
                                      <p:cBhvr>
                                        <p:cTn id="109" dur="1" fill="hold">
                                          <p:stCondLst>
                                            <p:cond delay="0"/>
                                          </p:stCondLst>
                                        </p:cTn>
                                        <p:tgtEl>
                                          <p:spTgt spid="35"/>
                                        </p:tgtEl>
                                        <p:attrNameLst>
                                          <p:attrName>style.visibility</p:attrName>
                                        </p:attrNameLst>
                                      </p:cBhvr>
                                      <p:to>
                                        <p:strVal val="visible"/>
                                      </p:to>
                                    </p:set>
                                    <p:animEffect transition="in" filter="wipe(up)">
                                      <p:cBhvr>
                                        <p:cTn id="110" dur="500"/>
                                        <p:tgtEl>
                                          <p:spTgt spid="35"/>
                                        </p:tgtEl>
                                      </p:cBhvr>
                                    </p:animEffect>
                                  </p:childTnLst>
                                </p:cTn>
                              </p:par>
                              <p:par>
                                <p:cTn id="111" presetID="22" presetClass="entr" presetSubtype="1" fill="hold" grpId="0" nodeType="with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wipe(up)">
                                      <p:cBhvr>
                                        <p:cTn id="113" dur="500"/>
                                        <p:tgtEl>
                                          <p:spTgt spid="56"/>
                                        </p:tgtEl>
                                      </p:cBhvr>
                                    </p:animEffect>
                                  </p:childTnLst>
                                </p:cTn>
                              </p:par>
                              <p:par>
                                <p:cTn id="114" presetID="22" presetClass="entr" presetSubtype="1" fill="hold" grpId="0" nodeType="withEffect">
                                  <p:stCondLst>
                                    <p:cond delay="0"/>
                                  </p:stCondLst>
                                  <p:childTnLst>
                                    <p:set>
                                      <p:cBhvr>
                                        <p:cTn id="115" dur="1" fill="hold">
                                          <p:stCondLst>
                                            <p:cond delay="0"/>
                                          </p:stCondLst>
                                        </p:cTn>
                                        <p:tgtEl>
                                          <p:spTgt spid="77"/>
                                        </p:tgtEl>
                                        <p:attrNameLst>
                                          <p:attrName>style.visibility</p:attrName>
                                        </p:attrNameLst>
                                      </p:cBhvr>
                                      <p:to>
                                        <p:strVal val="visible"/>
                                      </p:to>
                                    </p:set>
                                    <p:animEffect transition="in" filter="wipe(up)">
                                      <p:cBhvr>
                                        <p:cTn id="116" dur="500"/>
                                        <p:tgtEl>
                                          <p:spTgt spid="77"/>
                                        </p:tgtEl>
                                      </p:cBhvr>
                                    </p:animEffect>
                                  </p:childTnLst>
                                </p:cTn>
                              </p:par>
                            </p:childTnLst>
                          </p:cTn>
                        </p:par>
                        <p:par>
                          <p:cTn id="117" fill="hold">
                            <p:stCondLst>
                              <p:cond delay="1000"/>
                            </p:stCondLst>
                            <p:childTnLst>
                              <p:par>
                                <p:cTn id="118" presetID="10" presetClass="entr" presetSubtype="0" fill="hold" grpId="0" nodeType="afterEffect">
                                  <p:stCondLst>
                                    <p:cond delay="0"/>
                                  </p:stCondLst>
                                  <p:childTnLst>
                                    <p:set>
                                      <p:cBhvr>
                                        <p:cTn id="119" dur="1" fill="hold">
                                          <p:stCondLst>
                                            <p:cond delay="0"/>
                                          </p:stCondLst>
                                        </p:cTn>
                                        <p:tgtEl>
                                          <p:spTgt spid="415"/>
                                        </p:tgtEl>
                                        <p:attrNameLst>
                                          <p:attrName>style.visibility</p:attrName>
                                        </p:attrNameLst>
                                      </p:cBhvr>
                                      <p:to>
                                        <p:strVal val="visible"/>
                                      </p:to>
                                    </p:set>
                                    <p:animEffect transition="in" filter="fade">
                                      <p:cBhvr>
                                        <p:cTn id="120" dur="500"/>
                                        <p:tgtEl>
                                          <p:spTgt spid="415"/>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28"/>
                                        </p:tgtEl>
                                        <p:attrNameLst>
                                          <p:attrName>style.visibility</p:attrName>
                                        </p:attrNameLst>
                                      </p:cBhvr>
                                      <p:to>
                                        <p:strVal val="visible"/>
                                      </p:to>
                                    </p:set>
                                    <p:animEffect transition="in" filter="fade">
                                      <p:cBhvr>
                                        <p:cTn id="123" dur="500"/>
                                        <p:tgtEl>
                                          <p:spTgt spid="4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41"/>
                                        </p:tgtEl>
                                        <p:attrNameLst>
                                          <p:attrName>style.visibility</p:attrName>
                                        </p:attrNameLst>
                                      </p:cBhvr>
                                      <p:to>
                                        <p:strVal val="visible"/>
                                      </p:to>
                                    </p:set>
                                    <p:animEffect transition="in" filter="fade">
                                      <p:cBhvr>
                                        <p:cTn id="126" dur="500"/>
                                        <p:tgtEl>
                                          <p:spTgt spid="441"/>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1" fill="hold" grpId="0" nodeType="clickEffect">
                                  <p:stCondLst>
                                    <p:cond delay="0"/>
                                  </p:stCondLst>
                                  <p:childTnLst>
                                    <p:set>
                                      <p:cBhvr>
                                        <p:cTn id="130" dur="1" fill="hold">
                                          <p:stCondLst>
                                            <p:cond delay="0"/>
                                          </p:stCondLst>
                                        </p:cTn>
                                        <p:tgtEl>
                                          <p:spTgt spid="15"/>
                                        </p:tgtEl>
                                        <p:attrNameLst>
                                          <p:attrName>style.visibility</p:attrName>
                                        </p:attrNameLst>
                                      </p:cBhvr>
                                      <p:to>
                                        <p:strVal val="visible"/>
                                      </p:to>
                                    </p:set>
                                    <p:animEffect transition="in" filter="wipe(up)">
                                      <p:cBhvr>
                                        <p:cTn id="131" dur="500"/>
                                        <p:tgtEl>
                                          <p:spTgt spid="15"/>
                                        </p:tgtEl>
                                      </p:cBhvr>
                                    </p:animEffect>
                                  </p:childTnLst>
                                </p:cTn>
                              </p:par>
                            </p:childTnLst>
                          </p:cTn>
                        </p:par>
                        <p:par>
                          <p:cTn id="132" fill="hold">
                            <p:stCondLst>
                              <p:cond delay="500"/>
                            </p:stCondLst>
                            <p:childTnLst>
                              <p:par>
                                <p:cTn id="133" presetID="53" presetClass="entr" presetSubtype="16" fill="hold" grpId="0" nodeType="afterEffect">
                                  <p:stCondLst>
                                    <p:cond delay="0"/>
                                  </p:stCondLst>
                                  <p:childTnLst>
                                    <p:set>
                                      <p:cBhvr>
                                        <p:cTn id="134" dur="1" fill="hold">
                                          <p:stCondLst>
                                            <p:cond delay="0"/>
                                          </p:stCondLst>
                                        </p:cTn>
                                        <p:tgtEl>
                                          <p:spTgt spid="399"/>
                                        </p:tgtEl>
                                        <p:attrNameLst>
                                          <p:attrName>style.visibility</p:attrName>
                                        </p:attrNameLst>
                                      </p:cBhvr>
                                      <p:to>
                                        <p:strVal val="visible"/>
                                      </p:to>
                                    </p:set>
                                    <p:anim calcmode="lin" valueType="num">
                                      <p:cBhvr>
                                        <p:cTn id="135" dur="500" fill="hold"/>
                                        <p:tgtEl>
                                          <p:spTgt spid="399"/>
                                        </p:tgtEl>
                                        <p:attrNameLst>
                                          <p:attrName>ppt_w</p:attrName>
                                        </p:attrNameLst>
                                      </p:cBhvr>
                                      <p:tavLst>
                                        <p:tav tm="0">
                                          <p:val>
                                            <p:fltVal val="0"/>
                                          </p:val>
                                        </p:tav>
                                        <p:tav tm="100000">
                                          <p:val>
                                            <p:strVal val="#ppt_w"/>
                                          </p:val>
                                        </p:tav>
                                      </p:tavLst>
                                    </p:anim>
                                    <p:anim calcmode="lin" valueType="num">
                                      <p:cBhvr>
                                        <p:cTn id="136" dur="500" fill="hold"/>
                                        <p:tgtEl>
                                          <p:spTgt spid="399"/>
                                        </p:tgtEl>
                                        <p:attrNameLst>
                                          <p:attrName>ppt_h</p:attrName>
                                        </p:attrNameLst>
                                      </p:cBhvr>
                                      <p:tavLst>
                                        <p:tav tm="0">
                                          <p:val>
                                            <p:fltVal val="0"/>
                                          </p:val>
                                        </p:tav>
                                        <p:tav tm="100000">
                                          <p:val>
                                            <p:strVal val="#ppt_h"/>
                                          </p:val>
                                        </p:tav>
                                      </p:tavLst>
                                    </p:anim>
                                    <p:animEffect transition="in" filter="fade">
                                      <p:cBhvr>
                                        <p:cTn id="137" dur="500"/>
                                        <p:tgtEl>
                                          <p:spTgt spid="399"/>
                                        </p:tgtEl>
                                      </p:cBhvr>
                                    </p:animEffect>
                                  </p:childTnLst>
                                </p:cTn>
                              </p:par>
                              <p:par>
                                <p:cTn id="138" presetID="22" presetClass="entr" presetSubtype="1" fill="hold" grpId="0" nodeType="withEffect">
                                  <p:stCondLst>
                                    <p:cond delay="0"/>
                                  </p:stCondLst>
                                  <p:childTnLst>
                                    <p:set>
                                      <p:cBhvr>
                                        <p:cTn id="139" dur="1" fill="hold">
                                          <p:stCondLst>
                                            <p:cond delay="0"/>
                                          </p:stCondLst>
                                        </p:cTn>
                                        <p:tgtEl>
                                          <p:spTgt spid="36"/>
                                        </p:tgtEl>
                                        <p:attrNameLst>
                                          <p:attrName>style.visibility</p:attrName>
                                        </p:attrNameLst>
                                      </p:cBhvr>
                                      <p:to>
                                        <p:strVal val="visible"/>
                                      </p:to>
                                    </p:set>
                                    <p:animEffect transition="in" filter="wipe(up)">
                                      <p:cBhvr>
                                        <p:cTn id="140" dur="500"/>
                                        <p:tgtEl>
                                          <p:spTgt spid="36"/>
                                        </p:tgtEl>
                                      </p:cBhvr>
                                    </p:animEffect>
                                  </p:childTnLst>
                                </p:cTn>
                              </p:par>
                              <p:par>
                                <p:cTn id="141" presetID="22" presetClass="entr" presetSubtype="1" fill="hold" grpId="0" nodeType="withEffect">
                                  <p:stCondLst>
                                    <p:cond delay="0"/>
                                  </p:stCondLst>
                                  <p:childTnLst>
                                    <p:set>
                                      <p:cBhvr>
                                        <p:cTn id="142" dur="1" fill="hold">
                                          <p:stCondLst>
                                            <p:cond delay="0"/>
                                          </p:stCondLst>
                                        </p:cTn>
                                        <p:tgtEl>
                                          <p:spTgt spid="57"/>
                                        </p:tgtEl>
                                        <p:attrNameLst>
                                          <p:attrName>style.visibility</p:attrName>
                                        </p:attrNameLst>
                                      </p:cBhvr>
                                      <p:to>
                                        <p:strVal val="visible"/>
                                      </p:to>
                                    </p:set>
                                    <p:animEffect transition="in" filter="wipe(up)">
                                      <p:cBhvr>
                                        <p:cTn id="143" dur="500"/>
                                        <p:tgtEl>
                                          <p:spTgt spid="57"/>
                                        </p:tgtEl>
                                      </p:cBhvr>
                                    </p:animEffect>
                                  </p:childTnLst>
                                </p:cTn>
                              </p:par>
                              <p:par>
                                <p:cTn id="144" presetID="22" presetClass="entr" presetSubtype="1" fill="hold" grpId="0" nodeType="withEffect">
                                  <p:stCondLst>
                                    <p:cond delay="0"/>
                                  </p:stCondLst>
                                  <p:childTnLst>
                                    <p:set>
                                      <p:cBhvr>
                                        <p:cTn id="145" dur="1" fill="hold">
                                          <p:stCondLst>
                                            <p:cond delay="0"/>
                                          </p:stCondLst>
                                        </p:cTn>
                                        <p:tgtEl>
                                          <p:spTgt spid="78"/>
                                        </p:tgtEl>
                                        <p:attrNameLst>
                                          <p:attrName>style.visibility</p:attrName>
                                        </p:attrNameLst>
                                      </p:cBhvr>
                                      <p:to>
                                        <p:strVal val="visible"/>
                                      </p:to>
                                    </p:set>
                                    <p:animEffect transition="in" filter="wipe(up)">
                                      <p:cBhvr>
                                        <p:cTn id="146" dur="500"/>
                                        <p:tgtEl>
                                          <p:spTgt spid="78"/>
                                        </p:tgtEl>
                                      </p:cBhvr>
                                    </p:animEffect>
                                  </p:childTnLst>
                                </p:cTn>
                              </p:par>
                            </p:childTnLst>
                          </p:cTn>
                        </p:par>
                        <p:par>
                          <p:cTn id="147" fill="hold">
                            <p:stCondLst>
                              <p:cond delay="1000"/>
                            </p:stCondLst>
                            <p:childTnLst>
                              <p:par>
                                <p:cTn id="148" presetID="10" presetClass="entr" presetSubtype="0" fill="hold" grpId="0" nodeType="afterEffect">
                                  <p:stCondLst>
                                    <p:cond delay="0"/>
                                  </p:stCondLst>
                                  <p:childTnLst>
                                    <p:set>
                                      <p:cBhvr>
                                        <p:cTn id="149" dur="1" fill="hold">
                                          <p:stCondLst>
                                            <p:cond delay="0"/>
                                          </p:stCondLst>
                                        </p:cTn>
                                        <p:tgtEl>
                                          <p:spTgt spid="416"/>
                                        </p:tgtEl>
                                        <p:attrNameLst>
                                          <p:attrName>style.visibility</p:attrName>
                                        </p:attrNameLst>
                                      </p:cBhvr>
                                      <p:to>
                                        <p:strVal val="visible"/>
                                      </p:to>
                                    </p:set>
                                    <p:animEffect transition="in" filter="fade">
                                      <p:cBhvr>
                                        <p:cTn id="150" dur="500"/>
                                        <p:tgtEl>
                                          <p:spTgt spid="416"/>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429"/>
                                        </p:tgtEl>
                                        <p:attrNameLst>
                                          <p:attrName>style.visibility</p:attrName>
                                        </p:attrNameLst>
                                      </p:cBhvr>
                                      <p:to>
                                        <p:strVal val="visible"/>
                                      </p:to>
                                    </p:set>
                                    <p:animEffect transition="in" filter="fade">
                                      <p:cBhvr>
                                        <p:cTn id="153" dur="500"/>
                                        <p:tgtEl>
                                          <p:spTgt spid="429"/>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442"/>
                                        </p:tgtEl>
                                        <p:attrNameLst>
                                          <p:attrName>style.visibility</p:attrName>
                                        </p:attrNameLst>
                                      </p:cBhvr>
                                      <p:to>
                                        <p:strVal val="visible"/>
                                      </p:to>
                                    </p:set>
                                    <p:animEffect transition="in" filter="fade">
                                      <p:cBhvr>
                                        <p:cTn id="156" dur="500"/>
                                        <p:tgtEl>
                                          <p:spTgt spid="442"/>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1" fill="hold" grpId="0" nodeType="clickEffect">
                                  <p:stCondLst>
                                    <p:cond delay="0"/>
                                  </p:stCondLst>
                                  <p:childTnLst>
                                    <p:set>
                                      <p:cBhvr>
                                        <p:cTn id="160" dur="1" fill="hold">
                                          <p:stCondLst>
                                            <p:cond delay="0"/>
                                          </p:stCondLst>
                                        </p:cTn>
                                        <p:tgtEl>
                                          <p:spTgt spid="16"/>
                                        </p:tgtEl>
                                        <p:attrNameLst>
                                          <p:attrName>style.visibility</p:attrName>
                                        </p:attrNameLst>
                                      </p:cBhvr>
                                      <p:to>
                                        <p:strVal val="visible"/>
                                      </p:to>
                                    </p:set>
                                    <p:animEffect transition="in" filter="wipe(up)">
                                      <p:cBhvr>
                                        <p:cTn id="161" dur="500"/>
                                        <p:tgtEl>
                                          <p:spTgt spid="16"/>
                                        </p:tgtEl>
                                      </p:cBhvr>
                                    </p:animEffect>
                                  </p:childTnLst>
                                </p:cTn>
                              </p:par>
                            </p:childTnLst>
                          </p:cTn>
                        </p:par>
                        <p:par>
                          <p:cTn id="162" fill="hold">
                            <p:stCondLst>
                              <p:cond delay="500"/>
                            </p:stCondLst>
                            <p:childTnLst>
                              <p:par>
                                <p:cTn id="163" presetID="53" presetClass="entr" presetSubtype="16" fill="hold" grpId="0" nodeType="afterEffect">
                                  <p:stCondLst>
                                    <p:cond delay="0"/>
                                  </p:stCondLst>
                                  <p:childTnLst>
                                    <p:set>
                                      <p:cBhvr>
                                        <p:cTn id="164" dur="1" fill="hold">
                                          <p:stCondLst>
                                            <p:cond delay="0"/>
                                          </p:stCondLst>
                                        </p:cTn>
                                        <p:tgtEl>
                                          <p:spTgt spid="400"/>
                                        </p:tgtEl>
                                        <p:attrNameLst>
                                          <p:attrName>style.visibility</p:attrName>
                                        </p:attrNameLst>
                                      </p:cBhvr>
                                      <p:to>
                                        <p:strVal val="visible"/>
                                      </p:to>
                                    </p:set>
                                    <p:anim calcmode="lin" valueType="num">
                                      <p:cBhvr>
                                        <p:cTn id="165" dur="500" fill="hold"/>
                                        <p:tgtEl>
                                          <p:spTgt spid="400"/>
                                        </p:tgtEl>
                                        <p:attrNameLst>
                                          <p:attrName>ppt_w</p:attrName>
                                        </p:attrNameLst>
                                      </p:cBhvr>
                                      <p:tavLst>
                                        <p:tav tm="0">
                                          <p:val>
                                            <p:fltVal val="0"/>
                                          </p:val>
                                        </p:tav>
                                        <p:tav tm="100000">
                                          <p:val>
                                            <p:strVal val="#ppt_w"/>
                                          </p:val>
                                        </p:tav>
                                      </p:tavLst>
                                    </p:anim>
                                    <p:anim calcmode="lin" valueType="num">
                                      <p:cBhvr>
                                        <p:cTn id="166" dur="500" fill="hold"/>
                                        <p:tgtEl>
                                          <p:spTgt spid="400"/>
                                        </p:tgtEl>
                                        <p:attrNameLst>
                                          <p:attrName>ppt_h</p:attrName>
                                        </p:attrNameLst>
                                      </p:cBhvr>
                                      <p:tavLst>
                                        <p:tav tm="0">
                                          <p:val>
                                            <p:fltVal val="0"/>
                                          </p:val>
                                        </p:tav>
                                        <p:tav tm="100000">
                                          <p:val>
                                            <p:strVal val="#ppt_h"/>
                                          </p:val>
                                        </p:tav>
                                      </p:tavLst>
                                    </p:anim>
                                    <p:animEffect transition="in" filter="fade">
                                      <p:cBhvr>
                                        <p:cTn id="167" dur="500"/>
                                        <p:tgtEl>
                                          <p:spTgt spid="400"/>
                                        </p:tgtEl>
                                      </p:cBhvr>
                                    </p:animEffect>
                                  </p:childTnLst>
                                </p:cTn>
                              </p:par>
                              <p:par>
                                <p:cTn id="168" presetID="22" presetClass="entr" presetSubtype="1" fill="hold" grpId="0" nodeType="withEffect">
                                  <p:stCondLst>
                                    <p:cond delay="0"/>
                                  </p:stCondLst>
                                  <p:childTnLst>
                                    <p:set>
                                      <p:cBhvr>
                                        <p:cTn id="169" dur="1" fill="hold">
                                          <p:stCondLst>
                                            <p:cond delay="0"/>
                                          </p:stCondLst>
                                        </p:cTn>
                                        <p:tgtEl>
                                          <p:spTgt spid="37"/>
                                        </p:tgtEl>
                                        <p:attrNameLst>
                                          <p:attrName>style.visibility</p:attrName>
                                        </p:attrNameLst>
                                      </p:cBhvr>
                                      <p:to>
                                        <p:strVal val="visible"/>
                                      </p:to>
                                    </p:set>
                                    <p:animEffect transition="in" filter="wipe(up)">
                                      <p:cBhvr>
                                        <p:cTn id="170" dur="500"/>
                                        <p:tgtEl>
                                          <p:spTgt spid="37"/>
                                        </p:tgtEl>
                                      </p:cBhvr>
                                    </p:animEffect>
                                  </p:childTnLst>
                                </p:cTn>
                              </p:par>
                              <p:par>
                                <p:cTn id="171" presetID="22" presetClass="entr" presetSubtype="1" fill="hold" grpId="0" nodeType="withEffect">
                                  <p:stCondLst>
                                    <p:cond delay="0"/>
                                  </p:stCondLst>
                                  <p:childTnLst>
                                    <p:set>
                                      <p:cBhvr>
                                        <p:cTn id="172" dur="1" fill="hold">
                                          <p:stCondLst>
                                            <p:cond delay="0"/>
                                          </p:stCondLst>
                                        </p:cTn>
                                        <p:tgtEl>
                                          <p:spTgt spid="58"/>
                                        </p:tgtEl>
                                        <p:attrNameLst>
                                          <p:attrName>style.visibility</p:attrName>
                                        </p:attrNameLst>
                                      </p:cBhvr>
                                      <p:to>
                                        <p:strVal val="visible"/>
                                      </p:to>
                                    </p:set>
                                    <p:animEffect transition="in" filter="wipe(up)">
                                      <p:cBhvr>
                                        <p:cTn id="173" dur="500"/>
                                        <p:tgtEl>
                                          <p:spTgt spid="58"/>
                                        </p:tgtEl>
                                      </p:cBhvr>
                                    </p:animEffect>
                                  </p:childTnLst>
                                </p:cTn>
                              </p:par>
                              <p:par>
                                <p:cTn id="174" presetID="22" presetClass="entr" presetSubtype="1" fill="hold" grpId="0" nodeType="withEffect">
                                  <p:stCondLst>
                                    <p:cond delay="0"/>
                                  </p:stCondLst>
                                  <p:childTnLst>
                                    <p:set>
                                      <p:cBhvr>
                                        <p:cTn id="175" dur="1" fill="hold">
                                          <p:stCondLst>
                                            <p:cond delay="0"/>
                                          </p:stCondLst>
                                        </p:cTn>
                                        <p:tgtEl>
                                          <p:spTgt spid="79"/>
                                        </p:tgtEl>
                                        <p:attrNameLst>
                                          <p:attrName>style.visibility</p:attrName>
                                        </p:attrNameLst>
                                      </p:cBhvr>
                                      <p:to>
                                        <p:strVal val="visible"/>
                                      </p:to>
                                    </p:set>
                                    <p:animEffect transition="in" filter="wipe(up)">
                                      <p:cBhvr>
                                        <p:cTn id="176" dur="500"/>
                                        <p:tgtEl>
                                          <p:spTgt spid="79"/>
                                        </p:tgtEl>
                                      </p:cBhvr>
                                    </p:animEffect>
                                  </p:childTnLst>
                                </p:cTn>
                              </p:par>
                            </p:childTnLst>
                          </p:cTn>
                        </p:par>
                        <p:par>
                          <p:cTn id="177" fill="hold">
                            <p:stCondLst>
                              <p:cond delay="1000"/>
                            </p:stCondLst>
                            <p:childTnLst>
                              <p:par>
                                <p:cTn id="178" presetID="10" presetClass="entr" presetSubtype="0" fill="hold" grpId="0" nodeType="afterEffect">
                                  <p:stCondLst>
                                    <p:cond delay="0"/>
                                  </p:stCondLst>
                                  <p:childTnLst>
                                    <p:set>
                                      <p:cBhvr>
                                        <p:cTn id="179" dur="1" fill="hold">
                                          <p:stCondLst>
                                            <p:cond delay="0"/>
                                          </p:stCondLst>
                                        </p:cTn>
                                        <p:tgtEl>
                                          <p:spTgt spid="417"/>
                                        </p:tgtEl>
                                        <p:attrNameLst>
                                          <p:attrName>style.visibility</p:attrName>
                                        </p:attrNameLst>
                                      </p:cBhvr>
                                      <p:to>
                                        <p:strVal val="visible"/>
                                      </p:to>
                                    </p:set>
                                    <p:animEffect transition="in" filter="fade">
                                      <p:cBhvr>
                                        <p:cTn id="180" dur="500"/>
                                        <p:tgtEl>
                                          <p:spTgt spid="417"/>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430"/>
                                        </p:tgtEl>
                                        <p:attrNameLst>
                                          <p:attrName>style.visibility</p:attrName>
                                        </p:attrNameLst>
                                      </p:cBhvr>
                                      <p:to>
                                        <p:strVal val="visible"/>
                                      </p:to>
                                    </p:set>
                                    <p:animEffect transition="in" filter="fade">
                                      <p:cBhvr>
                                        <p:cTn id="183" dur="500"/>
                                        <p:tgtEl>
                                          <p:spTgt spid="430"/>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443"/>
                                        </p:tgtEl>
                                        <p:attrNameLst>
                                          <p:attrName>style.visibility</p:attrName>
                                        </p:attrNameLst>
                                      </p:cBhvr>
                                      <p:to>
                                        <p:strVal val="visible"/>
                                      </p:to>
                                    </p:set>
                                    <p:animEffect transition="in" filter="fade">
                                      <p:cBhvr>
                                        <p:cTn id="186" dur="500"/>
                                        <p:tgtEl>
                                          <p:spTgt spid="443"/>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1" fill="hold" grpId="0" nodeType="clickEffect">
                                  <p:stCondLst>
                                    <p:cond delay="0"/>
                                  </p:stCondLst>
                                  <p:childTnLst>
                                    <p:set>
                                      <p:cBhvr>
                                        <p:cTn id="190" dur="1" fill="hold">
                                          <p:stCondLst>
                                            <p:cond delay="0"/>
                                          </p:stCondLst>
                                        </p:cTn>
                                        <p:tgtEl>
                                          <p:spTgt spid="17"/>
                                        </p:tgtEl>
                                        <p:attrNameLst>
                                          <p:attrName>style.visibility</p:attrName>
                                        </p:attrNameLst>
                                      </p:cBhvr>
                                      <p:to>
                                        <p:strVal val="visible"/>
                                      </p:to>
                                    </p:set>
                                    <p:animEffect transition="in" filter="wipe(up)">
                                      <p:cBhvr>
                                        <p:cTn id="191" dur="500"/>
                                        <p:tgtEl>
                                          <p:spTgt spid="17"/>
                                        </p:tgtEl>
                                      </p:cBhvr>
                                    </p:animEffect>
                                  </p:childTnLst>
                                </p:cTn>
                              </p:par>
                            </p:childTnLst>
                          </p:cTn>
                        </p:par>
                        <p:par>
                          <p:cTn id="192" fill="hold">
                            <p:stCondLst>
                              <p:cond delay="500"/>
                            </p:stCondLst>
                            <p:childTnLst>
                              <p:par>
                                <p:cTn id="193" presetID="53" presetClass="entr" presetSubtype="16" fill="hold" grpId="0" nodeType="afterEffect">
                                  <p:stCondLst>
                                    <p:cond delay="0"/>
                                  </p:stCondLst>
                                  <p:childTnLst>
                                    <p:set>
                                      <p:cBhvr>
                                        <p:cTn id="194" dur="1" fill="hold">
                                          <p:stCondLst>
                                            <p:cond delay="0"/>
                                          </p:stCondLst>
                                        </p:cTn>
                                        <p:tgtEl>
                                          <p:spTgt spid="401"/>
                                        </p:tgtEl>
                                        <p:attrNameLst>
                                          <p:attrName>style.visibility</p:attrName>
                                        </p:attrNameLst>
                                      </p:cBhvr>
                                      <p:to>
                                        <p:strVal val="visible"/>
                                      </p:to>
                                    </p:set>
                                    <p:anim calcmode="lin" valueType="num">
                                      <p:cBhvr>
                                        <p:cTn id="195" dur="500" fill="hold"/>
                                        <p:tgtEl>
                                          <p:spTgt spid="401"/>
                                        </p:tgtEl>
                                        <p:attrNameLst>
                                          <p:attrName>ppt_w</p:attrName>
                                        </p:attrNameLst>
                                      </p:cBhvr>
                                      <p:tavLst>
                                        <p:tav tm="0">
                                          <p:val>
                                            <p:fltVal val="0"/>
                                          </p:val>
                                        </p:tav>
                                        <p:tav tm="100000">
                                          <p:val>
                                            <p:strVal val="#ppt_w"/>
                                          </p:val>
                                        </p:tav>
                                      </p:tavLst>
                                    </p:anim>
                                    <p:anim calcmode="lin" valueType="num">
                                      <p:cBhvr>
                                        <p:cTn id="196" dur="500" fill="hold"/>
                                        <p:tgtEl>
                                          <p:spTgt spid="401"/>
                                        </p:tgtEl>
                                        <p:attrNameLst>
                                          <p:attrName>ppt_h</p:attrName>
                                        </p:attrNameLst>
                                      </p:cBhvr>
                                      <p:tavLst>
                                        <p:tav tm="0">
                                          <p:val>
                                            <p:fltVal val="0"/>
                                          </p:val>
                                        </p:tav>
                                        <p:tav tm="100000">
                                          <p:val>
                                            <p:strVal val="#ppt_h"/>
                                          </p:val>
                                        </p:tav>
                                      </p:tavLst>
                                    </p:anim>
                                    <p:animEffect transition="in" filter="fade">
                                      <p:cBhvr>
                                        <p:cTn id="197" dur="500"/>
                                        <p:tgtEl>
                                          <p:spTgt spid="401"/>
                                        </p:tgtEl>
                                      </p:cBhvr>
                                    </p:animEffect>
                                  </p:childTnLst>
                                </p:cTn>
                              </p:par>
                              <p:par>
                                <p:cTn id="198" presetID="22" presetClass="entr" presetSubtype="1" fill="hold" grpId="0" nodeType="withEffect">
                                  <p:stCondLst>
                                    <p:cond delay="0"/>
                                  </p:stCondLst>
                                  <p:childTnLst>
                                    <p:set>
                                      <p:cBhvr>
                                        <p:cTn id="199" dur="1" fill="hold">
                                          <p:stCondLst>
                                            <p:cond delay="0"/>
                                          </p:stCondLst>
                                        </p:cTn>
                                        <p:tgtEl>
                                          <p:spTgt spid="38"/>
                                        </p:tgtEl>
                                        <p:attrNameLst>
                                          <p:attrName>style.visibility</p:attrName>
                                        </p:attrNameLst>
                                      </p:cBhvr>
                                      <p:to>
                                        <p:strVal val="visible"/>
                                      </p:to>
                                    </p:set>
                                    <p:animEffect transition="in" filter="wipe(up)">
                                      <p:cBhvr>
                                        <p:cTn id="200" dur="500"/>
                                        <p:tgtEl>
                                          <p:spTgt spid="38"/>
                                        </p:tgtEl>
                                      </p:cBhvr>
                                    </p:animEffect>
                                  </p:childTnLst>
                                </p:cTn>
                              </p:par>
                              <p:par>
                                <p:cTn id="201" presetID="22" presetClass="entr" presetSubtype="1" fill="hold" grpId="0" nodeType="withEffect">
                                  <p:stCondLst>
                                    <p:cond delay="0"/>
                                  </p:stCondLst>
                                  <p:childTnLst>
                                    <p:set>
                                      <p:cBhvr>
                                        <p:cTn id="202" dur="1" fill="hold">
                                          <p:stCondLst>
                                            <p:cond delay="0"/>
                                          </p:stCondLst>
                                        </p:cTn>
                                        <p:tgtEl>
                                          <p:spTgt spid="59"/>
                                        </p:tgtEl>
                                        <p:attrNameLst>
                                          <p:attrName>style.visibility</p:attrName>
                                        </p:attrNameLst>
                                      </p:cBhvr>
                                      <p:to>
                                        <p:strVal val="visible"/>
                                      </p:to>
                                    </p:set>
                                    <p:animEffect transition="in" filter="wipe(up)">
                                      <p:cBhvr>
                                        <p:cTn id="203" dur="500"/>
                                        <p:tgtEl>
                                          <p:spTgt spid="59"/>
                                        </p:tgtEl>
                                      </p:cBhvr>
                                    </p:animEffect>
                                  </p:childTnLst>
                                </p:cTn>
                              </p:par>
                              <p:par>
                                <p:cTn id="204" presetID="22" presetClass="entr" presetSubtype="1" fill="hold" grpId="0" nodeType="withEffect">
                                  <p:stCondLst>
                                    <p:cond delay="0"/>
                                  </p:stCondLst>
                                  <p:childTnLst>
                                    <p:set>
                                      <p:cBhvr>
                                        <p:cTn id="205" dur="1" fill="hold">
                                          <p:stCondLst>
                                            <p:cond delay="0"/>
                                          </p:stCondLst>
                                        </p:cTn>
                                        <p:tgtEl>
                                          <p:spTgt spid="80"/>
                                        </p:tgtEl>
                                        <p:attrNameLst>
                                          <p:attrName>style.visibility</p:attrName>
                                        </p:attrNameLst>
                                      </p:cBhvr>
                                      <p:to>
                                        <p:strVal val="visible"/>
                                      </p:to>
                                    </p:set>
                                    <p:animEffect transition="in" filter="wipe(up)">
                                      <p:cBhvr>
                                        <p:cTn id="206" dur="500"/>
                                        <p:tgtEl>
                                          <p:spTgt spid="80"/>
                                        </p:tgtEl>
                                      </p:cBhvr>
                                    </p:animEffect>
                                  </p:childTnLst>
                                </p:cTn>
                              </p:par>
                            </p:childTnLst>
                          </p:cTn>
                        </p:par>
                        <p:par>
                          <p:cTn id="207" fill="hold">
                            <p:stCondLst>
                              <p:cond delay="1000"/>
                            </p:stCondLst>
                            <p:childTnLst>
                              <p:par>
                                <p:cTn id="208" presetID="10" presetClass="entr" presetSubtype="0" fill="hold" grpId="0" nodeType="afterEffect">
                                  <p:stCondLst>
                                    <p:cond delay="0"/>
                                  </p:stCondLst>
                                  <p:childTnLst>
                                    <p:set>
                                      <p:cBhvr>
                                        <p:cTn id="209" dur="1" fill="hold">
                                          <p:stCondLst>
                                            <p:cond delay="0"/>
                                          </p:stCondLst>
                                        </p:cTn>
                                        <p:tgtEl>
                                          <p:spTgt spid="418"/>
                                        </p:tgtEl>
                                        <p:attrNameLst>
                                          <p:attrName>style.visibility</p:attrName>
                                        </p:attrNameLst>
                                      </p:cBhvr>
                                      <p:to>
                                        <p:strVal val="visible"/>
                                      </p:to>
                                    </p:set>
                                    <p:animEffect transition="in" filter="fade">
                                      <p:cBhvr>
                                        <p:cTn id="210" dur="500"/>
                                        <p:tgtEl>
                                          <p:spTgt spid="418"/>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431"/>
                                        </p:tgtEl>
                                        <p:attrNameLst>
                                          <p:attrName>style.visibility</p:attrName>
                                        </p:attrNameLst>
                                      </p:cBhvr>
                                      <p:to>
                                        <p:strVal val="visible"/>
                                      </p:to>
                                    </p:set>
                                    <p:animEffect transition="in" filter="fade">
                                      <p:cBhvr>
                                        <p:cTn id="213" dur="500"/>
                                        <p:tgtEl>
                                          <p:spTgt spid="431"/>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444"/>
                                        </p:tgtEl>
                                        <p:attrNameLst>
                                          <p:attrName>style.visibility</p:attrName>
                                        </p:attrNameLst>
                                      </p:cBhvr>
                                      <p:to>
                                        <p:strVal val="visible"/>
                                      </p:to>
                                    </p:set>
                                    <p:animEffect transition="in" filter="fade">
                                      <p:cBhvr>
                                        <p:cTn id="216" dur="500"/>
                                        <p:tgtEl>
                                          <p:spTgt spid="444"/>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1" fill="hold" grpId="0" nodeType="clickEffect">
                                  <p:stCondLst>
                                    <p:cond delay="0"/>
                                  </p:stCondLst>
                                  <p:childTnLst>
                                    <p:set>
                                      <p:cBhvr>
                                        <p:cTn id="220" dur="1" fill="hold">
                                          <p:stCondLst>
                                            <p:cond delay="0"/>
                                          </p:stCondLst>
                                        </p:cTn>
                                        <p:tgtEl>
                                          <p:spTgt spid="18"/>
                                        </p:tgtEl>
                                        <p:attrNameLst>
                                          <p:attrName>style.visibility</p:attrName>
                                        </p:attrNameLst>
                                      </p:cBhvr>
                                      <p:to>
                                        <p:strVal val="visible"/>
                                      </p:to>
                                    </p:set>
                                    <p:animEffect transition="in" filter="wipe(up)">
                                      <p:cBhvr>
                                        <p:cTn id="221" dur="500"/>
                                        <p:tgtEl>
                                          <p:spTgt spid="18"/>
                                        </p:tgtEl>
                                      </p:cBhvr>
                                    </p:animEffect>
                                  </p:childTnLst>
                                </p:cTn>
                              </p:par>
                            </p:childTnLst>
                          </p:cTn>
                        </p:par>
                        <p:par>
                          <p:cTn id="222" fill="hold">
                            <p:stCondLst>
                              <p:cond delay="500"/>
                            </p:stCondLst>
                            <p:childTnLst>
                              <p:par>
                                <p:cTn id="223" presetID="53" presetClass="entr" presetSubtype="16" fill="hold" grpId="0" nodeType="afterEffect">
                                  <p:stCondLst>
                                    <p:cond delay="0"/>
                                  </p:stCondLst>
                                  <p:childTnLst>
                                    <p:set>
                                      <p:cBhvr>
                                        <p:cTn id="224" dur="1" fill="hold">
                                          <p:stCondLst>
                                            <p:cond delay="0"/>
                                          </p:stCondLst>
                                        </p:cTn>
                                        <p:tgtEl>
                                          <p:spTgt spid="402"/>
                                        </p:tgtEl>
                                        <p:attrNameLst>
                                          <p:attrName>style.visibility</p:attrName>
                                        </p:attrNameLst>
                                      </p:cBhvr>
                                      <p:to>
                                        <p:strVal val="visible"/>
                                      </p:to>
                                    </p:set>
                                    <p:anim calcmode="lin" valueType="num">
                                      <p:cBhvr>
                                        <p:cTn id="225" dur="500" fill="hold"/>
                                        <p:tgtEl>
                                          <p:spTgt spid="402"/>
                                        </p:tgtEl>
                                        <p:attrNameLst>
                                          <p:attrName>ppt_w</p:attrName>
                                        </p:attrNameLst>
                                      </p:cBhvr>
                                      <p:tavLst>
                                        <p:tav tm="0">
                                          <p:val>
                                            <p:fltVal val="0"/>
                                          </p:val>
                                        </p:tav>
                                        <p:tav tm="100000">
                                          <p:val>
                                            <p:strVal val="#ppt_w"/>
                                          </p:val>
                                        </p:tav>
                                      </p:tavLst>
                                    </p:anim>
                                    <p:anim calcmode="lin" valueType="num">
                                      <p:cBhvr>
                                        <p:cTn id="226" dur="500" fill="hold"/>
                                        <p:tgtEl>
                                          <p:spTgt spid="402"/>
                                        </p:tgtEl>
                                        <p:attrNameLst>
                                          <p:attrName>ppt_h</p:attrName>
                                        </p:attrNameLst>
                                      </p:cBhvr>
                                      <p:tavLst>
                                        <p:tav tm="0">
                                          <p:val>
                                            <p:fltVal val="0"/>
                                          </p:val>
                                        </p:tav>
                                        <p:tav tm="100000">
                                          <p:val>
                                            <p:strVal val="#ppt_h"/>
                                          </p:val>
                                        </p:tav>
                                      </p:tavLst>
                                    </p:anim>
                                    <p:animEffect transition="in" filter="fade">
                                      <p:cBhvr>
                                        <p:cTn id="227" dur="500"/>
                                        <p:tgtEl>
                                          <p:spTgt spid="402"/>
                                        </p:tgtEl>
                                      </p:cBhvr>
                                    </p:animEffect>
                                  </p:childTnLst>
                                </p:cTn>
                              </p:par>
                              <p:par>
                                <p:cTn id="228" presetID="22" presetClass="entr" presetSubtype="1" fill="hold" grpId="0" nodeType="withEffect">
                                  <p:stCondLst>
                                    <p:cond delay="0"/>
                                  </p:stCondLst>
                                  <p:childTnLst>
                                    <p:set>
                                      <p:cBhvr>
                                        <p:cTn id="229" dur="1" fill="hold">
                                          <p:stCondLst>
                                            <p:cond delay="0"/>
                                          </p:stCondLst>
                                        </p:cTn>
                                        <p:tgtEl>
                                          <p:spTgt spid="39"/>
                                        </p:tgtEl>
                                        <p:attrNameLst>
                                          <p:attrName>style.visibility</p:attrName>
                                        </p:attrNameLst>
                                      </p:cBhvr>
                                      <p:to>
                                        <p:strVal val="visible"/>
                                      </p:to>
                                    </p:set>
                                    <p:animEffect transition="in" filter="wipe(up)">
                                      <p:cBhvr>
                                        <p:cTn id="230" dur="500"/>
                                        <p:tgtEl>
                                          <p:spTgt spid="39"/>
                                        </p:tgtEl>
                                      </p:cBhvr>
                                    </p:animEffect>
                                  </p:childTnLst>
                                </p:cTn>
                              </p:par>
                              <p:par>
                                <p:cTn id="231" presetID="22" presetClass="entr" presetSubtype="1" fill="hold" grpId="0" nodeType="withEffect">
                                  <p:stCondLst>
                                    <p:cond delay="0"/>
                                  </p:stCondLst>
                                  <p:childTnLst>
                                    <p:set>
                                      <p:cBhvr>
                                        <p:cTn id="232" dur="1" fill="hold">
                                          <p:stCondLst>
                                            <p:cond delay="0"/>
                                          </p:stCondLst>
                                        </p:cTn>
                                        <p:tgtEl>
                                          <p:spTgt spid="60"/>
                                        </p:tgtEl>
                                        <p:attrNameLst>
                                          <p:attrName>style.visibility</p:attrName>
                                        </p:attrNameLst>
                                      </p:cBhvr>
                                      <p:to>
                                        <p:strVal val="visible"/>
                                      </p:to>
                                    </p:set>
                                    <p:animEffect transition="in" filter="wipe(up)">
                                      <p:cBhvr>
                                        <p:cTn id="233" dur="500"/>
                                        <p:tgtEl>
                                          <p:spTgt spid="60"/>
                                        </p:tgtEl>
                                      </p:cBhvr>
                                    </p:animEffect>
                                  </p:childTnLst>
                                </p:cTn>
                              </p:par>
                              <p:par>
                                <p:cTn id="234" presetID="22" presetClass="entr" presetSubtype="1" fill="hold" grpId="0" nodeType="withEffect">
                                  <p:stCondLst>
                                    <p:cond delay="0"/>
                                  </p:stCondLst>
                                  <p:childTnLst>
                                    <p:set>
                                      <p:cBhvr>
                                        <p:cTn id="235" dur="1" fill="hold">
                                          <p:stCondLst>
                                            <p:cond delay="0"/>
                                          </p:stCondLst>
                                        </p:cTn>
                                        <p:tgtEl>
                                          <p:spTgt spid="81"/>
                                        </p:tgtEl>
                                        <p:attrNameLst>
                                          <p:attrName>style.visibility</p:attrName>
                                        </p:attrNameLst>
                                      </p:cBhvr>
                                      <p:to>
                                        <p:strVal val="visible"/>
                                      </p:to>
                                    </p:set>
                                    <p:animEffect transition="in" filter="wipe(up)">
                                      <p:cBhvr>
                                        <p:cTn id="236" dur="500"/>
                                        <p:tgtEl>
                                          <p:spTgt spid="81"/>
                                        </p:tgtEl>
                                      </p:cBhvr>
                                    </p:animEffect>
                                  </p:childTnLst>
                                </p:cTn>
                              </p:par>
                            </p:childTnLst>
                          </p:cTn>
                        </p:par>
                        <p:par>
                          <p:cTn id="237" fill="hold">
                            <p:stCondLst>
                              <p:cond delay="1000"/>
                            </p:stCondLst>
                            <p:childTnLst>
                              <p:par>
                                <p:cTn id="238" presetID="10" presetClass="entr" presetSubtype="0" fill="hold" grpId="0" nodeType="afterEffect">
                                  <p:stCondLst>
                                    <p:cond delay="0"/>
                                  </p:stCondLst>
                                  <p:childTnLst>
                                    <p:set>
                                      <p:cBhvr>
                                        <p:cTn id="239" dur="1" fill="hold">
                                          <p:stCondLst>
                                            <p:cond delay="0"/>
                                          </p:stCondLst>
                                        </p:cTn>
                                        <p:tgtEl>
                                          <p:spTgt spid="419"/>
                                        </p:tgtEl>
                                        <p:attrNameLst>
                                          <p:attrName>style.visibility</p:attrName>
                                        </p:attrNameLst>
                                      </p:cBhvr>
                                      <p:to>
                                        <p:strVal val="visible"/>
                                      </p:to>
                                    </p:set>
                                    <p:animEffect transition="in" filter="fade">
                                      <p:cBhvr>
                                        <p:cTn id="240" dur="500"/>
                                        <p:tgtEl>
                                          <p:spTgt spid="419"/>
                                        </p:tgtEl>
                                      </p:cBhvr>
                                    </p:animEffect>
                                  </p:childTnLst>
                                </p:cTn>
                              </p:par>
                              <p:par>
                                <p:cTn id="241" presetID="10" presetClass="entr" presetSubtype="0" fill="hold" grpId="0" nodeType="withEffect">
                                  <p:stCondLst>
                                    <p:cond delay="0"/>
                                  </p:stCondLst>
                                  <p:childTnLst>
                                    <p:set>
                                      <p:cBhvr>
                                        <p:cTn id="242" dur="1" fill="hold">
                                          <p:stCondLst>
                                            <p:cond delay="0"/>
                                          </p:stCondLst>
                                        </p:cTn>
                                        <p:tgtEl>
                                          <p:spTgt spid="432"/>
                                        </p:tgtEl>
                                        <p:attrNameLst>
                                          <p:attrName>style.visibility</p:attrName>
                                        </p:attrNameLst>
                                      </p:cBhvr>
                                      <p:to>
                                        <p:strVal val="visible"/>
                                      </p:to>
                                    </p:set>
                                    <p:animEffect transition="in" filter="fade">
                                      <p:cBhvr>
                                        <p:cTn id="243" dur="500"/>
                                        <p:tgtEl>
                                          <p:spTgt spid="432"/>
                                        </p:tgtEl>
                                      </p:cBhvr>
                                    </p:animEffect>
                                  </p:childTnLst>
                                </p:cTn>
                              </p:par>
                              <p:par>
                                <p:cTn id="244" presetID="10" presetClass="entr" presetSubtype="0" fill="hold" grpId="0" nodeType="withEffect">
                                  <p:stCondLst>
                                    <p:cond delay="0"/>
                                  </p:stCondLst>
                                  <p:childTnLst>
                                    <p:set>
                                      <p:cBhvr>
                                        <p:cTn id="245" dur="1" fill="hold">
                                          <p:stCondLst>
                                            <p:cond delay="0"/>
                                          </p:stCondLst>
                                        </p:cTn>
                                        <p:tgtEl>
                                          <p:spTgt spid="445"/>
                                        </p:tgtEl>
                                        <p:attrNameLst>
                                          <p:attrName>style.visibility</p:attrName>
                                        </p:attrNameLst>
                                      </p:cBhvr>
                                      <p:to>
                                        <p:strVal val="visible"/>
                                      </p:to>
                                    </p:set>
                                    <p:animEffect transition="in" filter="fade">
                                      <p:cBhvr>
                                        <p:cTn id="246" dur="500"/>
                                        <p:tgtEl>
                                          <p:spTgt spid="445"/>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1" fill="hold" grpId="0" nodeType="clickEffect">
                                  <p:stCondLst>
                                    <p:cond delay="0"/>
                                  </p:stCondLst>
                                  <p:childTnLst>
                                    <p:set>
                                      <p:cBhvr>
                                        <p:cTn id="250" dur="1" fill="hold">
                                          <p:stCondLst>
                                            <p:cond delay="0"/>
                                          </p:stCondLst>
                                        </p:cTn>
                                        <p:tgtEl>
                                          <p:spTgt spid="19"/>
                                        </p:tgtEl>
                                        <p:attrNameLst>
                                          <p:attrName>style.visibility</p:attrName>
                                        </p:attrNameLst>
                                      </p:cBhvr>
                                      <p:to>
                                        <p:strVal val="visible"/>
                                      </p:to>
                                    </p:set>
                                    <p:animEffect transition="in" filter="wipe(up)">
                                      <p:cBhvr>
                                        <p:cTn id="251" dur="500"/>
                                        <p:tgtEl>
                                          <p:spTgt spid="19"/>
                                        </p:tgtEl>
                                      </p:cBhvr>
                                    </p:animEffect>
                                  </p:childTnLst>
                                </p:cTn>
                              </p:par>
                            </p:childTnLst>
                          </p:cTn>
                        </p:par>
                        <p:par>
                          <p:cTn id="252" fill="hold">
                            <p:stCondLst>
                              <p:cond delay="500"/>
                            </p:stCondLst>
                            <p:childTnLst>
                              <p:par>
                                <p:cTn id="253" presetID="53" presetClass="entr" presetSubtype="16" fill="hold" grpId="0" nodeType="afterEffect">
                                  <p:stCondLst>
                                    <p:cond delay="0"/>
                                  </p:stCondLst>
                                  <p:childTnLst>
                                    <p:set>
                                      <p:cBhvr>
                                        <p:cTn id="254" dur="1" fill="hold">
                                          <p:stCondLst>
                                            <p:cond delay="0"/>
                                          </p:stCondLst>
                                        </p:cTn>
                                        <p:tgtEl>
                                          <p:spTgt spid="403"/>
                                        </p:tgtEl>
                                        <p:attrNameLst>
                                          <p:attrName>style.visibility</p:attrName>
                                        </p:attrNameLst>
                                      </p:cBhvr>
                                      <p:to>
                                        <p:strVal val="visible"/>
                                      </p:to>
                                    </p:set>
                                    <p:anim calcmode="lin" valueType="num">
                                      <p:cBhvr>
                                        <p:cTn id="255" dur="500" fill="hold"/>
                                        <p:tgtEl>
                                          <p:spTgt spid="403"/>
                                        </p:tgtEl>
                                        <p:attrNameLst>
                                          <p:attrName>ppt_w</p:attrName>
                                        </p:attrNameLst>
                                      </p:cBhvr>
                                      <p:tavLst>
                                        <p:tav tm="0">
                                          <p:val>
                                            <p:fltVal val="0"/>
                                          </p:val>
                                        </p:tav>
                                        <p:tav tm="100000">
                                          <p:val>
                                            <p:strVal val="#ppt_w"/>
                                          </p:val>
                                        </p:tav>
                                      </p:tavLst>
                                    </p:anim>
                                    <p:anim calcmode="lin" valueType="num">
                                      <p:cBhvr>
                                        <p:cTn id="256" dur="500" fill="hold"/>
                                        <p:tgtEl>
                                          <p:spTgt spid="403"/>
                                        </p:tgtEl>
                                        <p:attrNameLst>
                                          <p:attrName>ppt_h</p:attrName>
                                        </p:attrNameLst>
                                      </p:cBhvr>
                                      <p:tavLst>
                                        <p:tav tm="0">
                                          <p:val>
                                            <p:fltVal val="0"/>
                                          </p:val>
                                        </p:tav>
                                        <p:tav tm="100000">
                                          <p:val>
                                            <p:strVal val="#ppt_h"/>
                                          </p:val>
                                        </p:tav>
                                      </p:tavLst>
                                    </p:anim>
                                    <p:animEffect transition="in" filter="fade">
                                      <p:cBhvr>
                                        <p:cTn id="257" dur="500"/>
                                        <p:tgtEl>
                                          <p:spTgt spid="403"/>
                                        </p:tgtEl>
                                      </p:cBhvr>
                                    </p:animEffect>
                                  </p:childTnLst>
                                </p:cTn>
                              </p:par>
                              <p:par>
                                <p:cTn id="258" presetID="22" presetClass="entr" presetSubtype="1" fill="hold" grpId="0" nodeType="withEffect">
                                  <p:stCondLst>
                                    <p:cond delay="0"/>
                                  </p:stCondLst>
                                  <p:childTnLst>
                                    <p:set>
                                      <p:cBhvr>
                                        <p:cTn id="259" dur="1" fill="hold">
                                          <p:stCondLst>
                                            <p:cond delay="0"/>
                                          </p:stCondLst>
                                        </p:cTn>
                                        <p:tgtEl>
                                          <p:spTgt spid="40"/>
                                        </p:tgtEl>
                                        <p:attrNameLst>
                                          <p:attrName>style.visibility</p:attrName>
                                        </p:attrNameLst>
                                      </p:cBhvr>
                                      <p:to>
                                        <p:strVal val="visible"/>
                                      </p:to>
                                    </p:set>
                                    <p:animEffect transition="in" filter="wipe(up)">
                                      <p:cBhvr>
                                        <p:cTn id="260" dur="500"/>
                                        <p:tgtEl>
                                          <p:spTgt spid="40"/>
                                        </p:tgtEl>
                                      </p:cBhvr>
                                    </p:animEffect>
                                  </p:childTnLst>
                                </p:cTn>
                              </p:par>
                              <p:par>
                                <p:cTn id="261" presetID="22" presetClass="entr" presetSubtype="1" fill="hold" grpId="0" nodeType="withEffect">
                                  <p:stCondLst>
                                    <p:cond delay="0"/>
                                  </p:stCondLst>
                                  <p:childTnLst>
                                    <p:set>
                                      <p:cBhvr>
                                        <p:cTn id="262" dur="1" fill="hold">
                                          <p:stCondLst>
                                            <p:cond delay="0"/>
                                          </p:stCondLst>
                                        </p:cTn>
                                        <p:tgtEl>
                                          <p:spTgt spid="61"/>
                                        </p:tgtEl>
                                        <p:attrNameLst>
                                          <p:attrName>style.visibility</p:attrName>
                                        </p:attrNameLst>
                                      </p:cBhvr>
                                      <p:to>
                                        <p:strVal val="visible"/>
                                      </p:to>
                                    </p:set>
                                    <p:animEffect transition="in" filter="wipe(up)">
                                      <p:cBhvr>
                                        <p:cTn id="263" dur="500"/>
                                        <p:tgtEl>
                                          <p:spTgt spid="61"/>
                                        </p:tgtEl>
                                      </p:cBhvr>
                                    </p:animEffect>
                                  </p:childTnLst>
                                </p:cTn>
                              </p:par>
                              <p:par>
                                <p:cTn id="264" presetID="22" presetClass="entr" presetSubtype="1" fill="hold" grpId="0" nodeType="withEffect">
                                  <p:stCondLst>
                                    <p:cond delay="0"/>
                                  </p:stCondLst>
                                  <p:childTnLst>
                                    <p:set>
                                      <p:cBhvr>
                                        <p:cTn id="265" dur="1" fill="hold">
                                          <p:stCondLst>
                                            <p:cond delay="0"/>
                                          </p:stCondLst>
                                        </p:cTn>
                                        <p:tgtEl>
                                          <p:spTgt spid="82"/>
                                        </p:tgtEl>
                                        <p:attrNameLst>
                                          <p:attrName>style.visibility</p:attrName>
                                        </p:attrNameLst>
                                      </p:cBhvr>
                                      <p:to>
                                        <p:strVal val="visible"/>
                                      </p:to>
                                    </p:set>
                                    <p:animEffect transition="in" filter="wipe(up)">
                                      <p:cBhvr>
                                        <p:cTn id="266" dur="500"/>
                                        <p:tgtEl>
                                          <p:spTgt spid="82"/>
                                        </p:tgtEl>
                                      </p:cBhvr>
                                    </p:animEffect>
                                  </p:childTnLst>
                                </p:cTn>
                              </p:par>
                            </p:childTnLst>
                          </p:cTn>
                        </p:par>
                        <p:par>
                          <p:cTn id="267" fill="hold">
                            <p:stCondLst>
                              <p:cond delay="1000"/>
                            </p:stCondLst>
                            <p:childTnLst>
                              <p:par>
                                <p:cTn id="268" presetID="10" presetClass="entr" presetSubtype="0" fill="hold" grpId="0" nodeType="afterEffect">
                                  <p:stCondLst>
                                    <p:cond delay="0"/>
                                  </p:stCondLst>
                                  <p:childTnLst>
                                    <p:set>
                                      <p:cBhvr>
                                        <p:cTn id="269" dur="1" fill="hold">
                                          <p:stCondLst>
                                            <p:cond delay="0"/>
                                          </p:stCondLst>
                                        </p:cTn>
                                        <p:tgtEl>
                                          <p:spTgt spid="420"/>
                                        </p:tgtEl>
                                        <p:attrNameLst>
                                          <p:attrName>style.visibility</p:attrName>
                                        </p:attrNameLst>
                                      </p:cBhvr>
                                      <p:to>
                                        <p:strVal val="visible"/>
                                      </p:to>
                                    </p:set>
                                    <p:animEffect transition="in" filter="fade">
                                      <p:cBhvr>
                                        <p:cTn id="270" dur="500"/>
                                        <p:tgtEl>
                                          <p:spTgt spid="420"/>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433"/>
                                        </p:tgtEl>
                                        <p:attrNameLst>
                                          <p:attrName>style.visibility</p:attrName>
                                        </p:attrNameLst>
                                      </p:cBhvr>
                                      <p:to>
                                        <p:strVal val="visible"/>
                                      </p:to>
                                    </p:set>
                                    <p:animEffect transition="in" filter="fade">
                                      <p:cBhvr>
                                        <p:cTn id="273" dur="500"/>
                                        <p:tgtEl>
                                          <p:spTgt spid="433"/>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446"/>
                                        </p:tgtEl>
                                        <p:attrNameLst>
                                          <p:attrName>style.visibility</p:attrName>
                                        </p:attrNameLst>
                                      </p:cBhvr>
                                      <p:to>
                                        <p:strVal val="visible"/>
                                      </p:to>
                                    </p:set>
                                    <p:animEffect transition="in" filter="fade">
                                      <p:cBhvr>
                                        <p:cTn id="276" dur="500"/>
                                        <p:tgtEl>
                                          <p:spTgt spid="446"/>
                                        </p:tgtEl>
                                      </p:cBhvr>
                                    </p:animEffect>
                                  </p:childTnLst>
                                </p:cTn>
                              </p:par>
                            </p:childTnLst>
                          </p:cTn>
                        </p:par>
                      </p:childTnLst>
                    </p:cTn>
                  </p:par>
                  <p:par>
                    <p:cTn id="277" fill="hold">
                      <p:stCondLst>
                        <p:cond delay="indefinite"/>
                      </p:stCondLst>
                      <p:childTnLst>
                        <p:par>
                          <p:cTn id="278" fill="hold">
                            <p:stCondLst>
                              <p:cond delay="0"/>
                            </p:stCondLst>
                            <p:childTnLst>
                              <p:par>
                                <p:cTn id="279" presetID="22" presetClass="entr" presetSubtype="1" fill="hold" grpId="0" nodeType="clickEffect">
                                  <p:stCondLst>
                                    <p:cond delay="0"/>
                                  </p:stCondLst>
                                  <p:childTnLst>
                                    <p:set>
                                      <p:cBhvr>
                                        <p:cTn id="280" dur="1" fill="hold">
                                          <p:stCondLst>
                                            <p:cond delay="0"/>
                                          </p:stCondLst>
                                        </p:cTn>
                                        <p:tgtEl>
                                          <p:spTgt spid="20"/>
                                        </p:tgtEl>
                                        <p:attrNameLst>
                                          <p:attrName>style.visibility</p:attrName>
                                        </p:attrNameLst>
                                      </p:cBhvr>
                                      <p:to>
                                        <p:strVal val="visible"/>
                                      </p:to>
                                    </p:set>
                                    <p:animEffect transition="in" filter="wipe(up)">
                                      <p:cBhvr>
                                        <p:cTn id="281" dur="500"/>
                                        <p:tgtEl>
                                          <p:spTgt spid="20"/>
                                        </p:tgtEl>
                                      </p:cBhvr>
                                    </p:animEffect>
                                  </p:childTnLst>
                                </p:cTn>
                              </p:par>
                            </p:childTnLst>
                          </p:cTn>
                        </p:par>
                        <p:par>
                          <p:cTn id="282" fill="hold">
                            <p:stCondLst>
                              <p:cond delay="500"/>
                            </p:stCondLst>
                            <p:childTnLst>
                              <p:par>
                                <p:cTn id="283" presetID="53" presetClass="entr" presetSubtype="16" fill="hold" grpId="0" nodeType="afterEffect">
                                  <p:stCondLst>
                                    <p:cond delay="0"/>
                                  </p:stCondLst>
                                  <p:childTnLst>
                                    <p:set>
                                      <p:cBhvr>
                                        <p:cTn id="284" dur="1" fill="hold">
                                          <p:stCondLst>
                                            <p:cond delay="0"/>
                                          </p:stCondLst>
                                        </p:cTn>
                                        <p:tgtEl>
                                          <p:spTgt spid="404"/>
                                        </p:tgtEl>
                                        <p:attrNameLst>
                                          <p:attrName>style.visibility</p:attrName>
                                        </p:attrNameLst>
                                      </p:cBhvr>
                                      <p:to>
                                        <p:strVal val="visible"/>
                                      </p:to>
                                    </p:set>
                                    <p:anim calcmode="lin" valueType="num">
                                      <p:cBhvr>
                                        <p:cTn id="285" dur="500" fill="hold"/>
                                        <p:tgtEl>
                                          <p:spTgt spid="404"/>
                                        </p:tgtEl>
                                        <p:attrNameLst>
                                          <p:attrName>ppt_w</p:attrName>
                                        </p:attrNameLst>
                                      </p:cBhvr>
                                      <p:tavLst>
                                        <p:tav tm="0">
                                          <p:val>
                                            <p:fltVal val="0"/>
                                          </p:val>
                                        </p:tav>
                                        <p:tav tm="100000">
                                          <p:val>
                                            <p:strVal val="#ppt_w"/>
                                          </p:val>
                                        </p:tav>
                                      </p:tavLst>
                                    </p:anim>
                                    <p:anim calcmode="lin" valueType="num">
                                      <p:cBhvr>
                                        <p:cTn id="286" dur="500" fill="hold"/>
                                        <p:tgtEl>
                                          <p:spTgt spid="404"/>
                                        </p:tgtEl>
                                        <p:attrNameLst>
                                          <p:attrName>ppt_h</p:attrName>
                                        </p:attrNameLst>
                                      </p:cBhvr>
                                      <p:tavLst>
                                        <p:tav tm="0">
                                          <p:val>
                                            <p:fltVal val="0"/>
                                          </p:val>
                                        </p:tav>
                                        <p:tav tm="100000">
                                          <p:val>
                                            <p:strVal val="#ppt_h"/>
                                          </p:val>
                                        </p:tav>
                                      </p:tavLst>
                                    </p:anim>
                                    <p:animEffect transition="in" filter="fade">
                                      <p:cBhvr>
                                        <p:cTn id="287" dur="500"/>
                                        <p:tgtEl>
                                          <p:spTgt spid="404"/>
                                        </p:tgtEl>
                                      </p:cBhvr>
                                    </p:animEffect>
                                  </p:childTnLst>
                                </p:cTn>
                              </p:par>
                              <p:par>
                                <p:cTn id="288" presetID="22" presetClass="entr" presetSubtype="1" fill="hold" grpId="0" nodeType="withEffect">
                                  <p:stCondLst>
                                    <p:cond delay="0"/>
                                  </p:stCondLst>
                                  <p:childTnLst>
                                    <p:set>
                                      <p:cBhvr>
                                        <p:cTn id="289" dur="1" fill="hold">
                                          <p:stCondLst>
                                            <p:cond delay="0"/>
                                          </p:stCondLst>
                                        </p:cTn>
                                        <p:tgtEl>
                                          <p:spTgt spid="41"/>
                                        </p:tgtEl>
                                        <p:attrNameLst>
                                          <p:attrName>style.visibility</p:attrName>
                                        </p:attrNameLst>
                                      </p:cBhvr>
                                      <p:to>
                                        <p:strVal val="visible"/>
                                      </p:to>
                                    </p:set>
                                    <p:animEffect transition="in" filter="wipe(up)">
                                      <p:cBhvr>
                                        <p:cTn id="290" dur="500"/>
                                        <p:tgtEl>
                                          <p:spTgt spid="41"/>
                                        </p:tgtEl>
                                      </p:cBhvr>
                                    </p:animEffect>
                                  </p:childTnLst>
                                </p:cTn>
                              </p:par>
                              <p:par>
                                <p:cTn id="291" presetID="22" presetClass="entr" presetSubtype="1" fill="hold" grpId="0" nodeType="withEffect">
                                  <p:stCondLst>
                                    <p:cond delay="0"/>
                                  </p:stCondLst>
                                  <p:childTnLst>
                                    <p:set>
                                      <p:cBhvr>
                                        <p:cTn id="292" dur="1" fill="hold">
                                          <p:stCondLst>
                                            <p:cond delay="0"/>
                                          </p:stCondLst>
                                        </p:cTn>
                                        <p:tgtEl>
                                          <p:spTgt spid="62"/>
                                        </p:tgtEl>
                                        <p:attrNameLst>
                                          <p:attrName>style.visibility</p:attrName>
                                        </p:attrNameLst>
                                      </p:cBhvr>
                                      <p:to>
                                        <p:strVal val="visible"/>
                                      </p:to>
                                    </p:set>
                                    <p:animEffect transition="in" filter="wipe(up)">
                                      <p:cBhvr>
                                        <p:cTn id="293" dur="500"/>
                                        <p:tgtEl>
                                          <p:spTgt spid="62"/>
                                        </p:tgtEl>
                                      </p:cBhvr>
                                    </p:animEffect>
                                  </p:childTnLst>
                                </p:cTn>
                              </p:par>
                              <p:par>
                                <p:cTn id="294" presetID="22" presetClass="entr" presetSubtype="1" fill="hold" grpId="0" nodeType="withEffect">
                                  <p:stCondLst>
                                    <p:cond delay="0"/>
                                  </p:stCondLst>
                                  <p:childTnLst>
                                    <p:set>
                                      <p:cBhvr>
                                        <p:cTn id="295" dur="1" fill="hold">
                                          <p:stCondLst>
                                            <p:cond delay="0"/>
                                          </p:stCondLst>
                                        </p:cTn>
                                        <p:tgtEl>
                                          <p:spTgt spid="83"/>
                                        </p:tgtEl>
                                        <p:attrNameLst>
                                          <p:attrName>style.visibility</p:attrName>
                                        </p:attrNameLst>
                                      </p:cBhvr>
                                      <p:to>
                                        <p:strVal val="visible"/>
                                      </p:to>
                                    </p:set>
                                    <p:animEffect transition="in" filter="wipe(up)">
                                      <p:cBhvr>
                                        <p:cTn id="296" dur="500"/>
                                        <p:tgtEl>
                                          <p:spTgt spid="83"/>
                                        </p:tgtEl>
                                      </p:cBhvr>
                                    </p:animEffect>
                                  </p:childTnLst>
                                </p:cTn>
                              </p:par>
                            </p:childTnLst>
                          </p:cTn>
                        </p:par>
                        <p:par>
                          <p:cTn id="297" fill="hold">
                            <p:stCondLst>
                              <p:cond delay="1000"/>
                            </p:stCondLst>
                            <p:childTnLst>
                              <p:par>
                                <p:cTn id="298" presetID="10" presetClass="entr" presetSubtype="0" fill="hold" grpId="0" nodeType="afterEffect">
                                  <p:stCondLst>
                                    <p:cond delay="0"/>
                                  </p:stCondLst>
                                  <p:childTnLst>
                                    <p:set>
                                      <p:cBhvr>
                                        <p:cTn id="299" dur="1" fill="hold">
                                          <p:stCondLst>
                                            <p:cond delay="0"/>
                                          </p:stCondLst>
                                        </p:cTn>
                                        <p:tgtEl>
                                          <p:spTgt spid="421"/>
                                        </p:tgtEl>
                                        <p:attrNameLst>
                                          <p:attrName>style.visibility</p:attrName>
                                        </p:attrNameLst>
                                      </p:cBhvr>
                                      <p:to>
                                        <p:strVal val="visible"/>
                                      </p:to>
                                    </p:set>
                                    <p:animEffect transition="in" filter="fade">
                                      <p:cBhvr>
                                        <p:cTn id="300" dur="500"/>
                                        <p:tgtEl>
                                          <p:spTgt spid="421"/>
                                        </p:tgtEl>
                                      </p:cBhvr>
                                    </p:animEffect>
                                  </p:childTnLst>
                                </p:cTn>
                              </p:par>
                              <p:par>
                                <p:cTn id="301" presetID="10" presetClass="entr" presetSubtype="0" fill="hold" grpId="0" nodeType="withEffect">
                                  <p:stCondLst>
                                    <p:cond delay="0"/>
                                  </p:stCondLst>
                                  <p:childTnLst>
                                    <p:set>
                                      <p:cBhvr>
                                        <p:cTn id="302" dur="1" fill="hold">
                                          <p:stCondLst>
                                            <p:cond delay="0"/>
                                          </p:stCondLst>
                                        </p:cTn>
                                        <p:tgtEl>
                                          <p:spTgt spid="434"/>
                                        </p:tgtEl>
                                        <p:attrNameLst>
                                          <p:attrName>style.visibility</p:attrName>
                                        </p:attrNameLst>
                                      </p:cBhvr>
                                      <p:to>
                                        <p:strVal val="visible"/>
                                      </p:to>
                                    </p:set>
                                    <p:animEffect transition="in" filter="fade">
                                      <p:cBhvr>
                                        <p:cTn id="303" dur="500"/>
                                        <p:tgtEl>
                                          <p:spTgt spid="434"/>
                                        </p:tgtEl>
                                      </p:cBhvr>
                                    </p:animEffect>
                                  </p:childTnLst>
                                </p:cTn>
                              </p:par>
                              <p:par>
                                <p:cTn id="304" presetID="10" presetClass="entr" presetSubtype="0" fill="hold" grpId="0" nodeType="withEffect">
                                  <p:stCondLst>
                                    <p:cond delay="0"/>
                                  </p:stCondLst>
                                  <p:childTnLst>
                                    <p:set>
                                      <p:cBhvr>
                                        <p:cTn id="305" dur="1" fill="hold">
                                          <p:stCondLst>
                                            <p:cond delay="0"/>
                                          </p:stCondLst>
                                        </p:cTn>
                                        <p:tgtEl>
                                          <p:spTgt spid="447"/>
                                        </p:tgtEl>
                                        <p:attrNameLst>
                                          <p:attrName>style.visibility</p:attrName>
                                        </p:attrNameLst>
                                      </p:cBhvr>
                                      <p:to>
                                        <p:strVal val="visible"/>
                                      </p:to>
                                    </p:set>
                                    <p:animEffect transition="in" filter="fade">
                                      <p:cBhvr>
                                        <p:cTn id="306" dur="500"/>
                                        <p:tgtEl>
                                          <p:spTgt spid="447"/>
                                        </p:tgtEl>
                                      </p:cBhvr>
                                    </p:animEffect>
                                  </p:childTnLst>
                                </p:cTn>
                              </p:par>
                            </p:childTnLst>
                          </p:cTn>
                        </p:par>
                      </p:childTnLst>
                    </p:cTn>
                  </p:par>
                  <p:par>
                    <p:cTn id="307" fill="hold">
                      <p:stCondLst>
                        <p:cond delay="indefinite"/>
                      </p:stCondLst>
                      <p:childTnLst>
                        <p:par>
                          <p:cTn id="308" fill="hold">
                            <p:stCondLst>
                              <p:cond delay="0"/>
                            </p:stCondLst>
                            <p:childTnLst>
                              <p:par>
                                <p:cTn id="309" presetID="22" presetClass="entr" presetSubtype="1" fill="hold" grpId="0" nodeType="clickEffect">
                                  <p:stCondLst>
                                    <p:cond delay="0"/>
                                  </p:stCondLst>
                                  <p:childTnLst>
                                    <p:set>
                                      <p:cBhvr>
                                        <p:cTn id="310" dur="1" fill="hold">
                                          <p:stCondLst>
                                            <p:cond delay="0"/>
                                          </p:stCondLst>
                                        </p:cTn>
                                        <p:tgtEl>
                                          <p:spTgt spid="21"/>
                                        </p:tgtEl>
                                        <p:attrNameLst>
                                          <p:attrName>style.visibility</p:attrName>
                                        </p:attrNameLst>
                                      </p:cBhvr>
                                      <p:to>
                                        <p:strVal val="visible"/>
                                      </p:to>
                                    </p:set>
                                    <p:animEffect transition="in" filter="wipe(up)">
                                      <p:cBhvr>
                                        <p:cTn id="311" dur="500"/>
                                        <p:tgtEl>
                                          <p:spTgt spid="21"/>
                                        </p:tgtEl>
                                      </p:cBhvr>
                                    </p:animEffect>
                                  </p:childTnLst>
                                </p:cTn>
                              </p:par>
                            </p:childTnLst>
                          </p:cTn>
                        </p:par>
                        <p:par>
                          <p:cTn id="312" fill="hold">
                            <p:stCondLst>
                              <p:cond delay="500"/>
                            </p:stCondLst>
                            <p:childTnLst>
                              <p:par>
                                <p:cTn id="313" presetID="53" presetClass="entr" presetSubtype="16" fill="hold" grpId="0" nodeType="afterEffect">
                                  <p:stCondLst>
                                    <p:cond delay="0"/>
                                  </p:stCondLst>
                                  <p:childTnLst>
                                    <p:set>
                                      <p:cBhvr>
                                        <p:cTn id="314" dur="1" fill="hold">
                                          <p:stCondLst>
                                            <p:cond delay="0"/>
                                          </p:stCondLst>
                                        </p:cTn>
                                        <p:tgtEl>
                                          <p:spTgt spid="405"/>
                                        </p:tgtEl>
                                        <p:attrNameLst>
                                          <p:attrName>style.visibility</p:attrName>
                                        </p:attrNameLst>
                                      </p:cBhvr>
                                      <p:to>
                                        <p:strVal val="visible"/>
                                      </p:to>
                                    </p:set>
                                    <p:anim calcmode="lin" valueType="num">
                                      <p:cBhvr>
                                        <p:cTn id="315" dur="500" fill="hold"/>
                                        <p:tgtEl>
                                          <p:spTgt spid="405"/>
                                        </p:tgtEl>
                                        <p:attrNameLst>
                                          <p:attrName>ppt_w</p:attrName>
                                        </p:attrNameLst>
                                      </p:cBhvr>
                                      <p:tavLst>
                                        <p:tav tm="0">
                                          <p:val>
                                            <p:fltVal val="0"/>
                                          </p:val>
                                        </p:tav>
                                        <p:tav tm="100000">
                                          <p:val>
                                            <p:strVal val="#ppt_w"/>
                                          </p:val>
                                        </p:tav>
                                      </p:tavLst>
                                    </p:anim>
                                    <p:anim calcmode="lin" valueType="num">
                                      <p:cBhvr>
                                        <p:cTn id="316" dur="500" fill="hold"/>
                                        <p:tgtEl>
                                          <p:spTgt spid="405"/>
                                        </p:tgtEl>
                                        <p:attrNameLst>
                                          <p:attrName>ppt_h</p:attrName>
                                        </p:attrNameLst>
                                      </p:cBhvr>
                                      <p:tavLst>
                                        <p:tav tm="0">
                                          <p:val>
                                            <p:fltVal val="0"/>
                                          </p:val>
                                        </p:tav>
                                        <p:tav tm="100000">
                                          <p:val>
                                            <p:strVal val="#ppt_h"/>
                                          </p:val>
                                        </p:tav>
                                      </p:tavLst>
                                    </p:anim>
                                    <p:animEffect transition="in" filter="fade">
                                      <p:cBhvr>
                                        <p:cTn id="317" dur="500"/>
                                        <p:tgtEl>
                                          <p:spTgt spid="405"/>
                                        </p:tgtEl>
                                      </p:cBhvr>
                                    </p:animEffect>
                                  </p:childTnLst>
                                </p:cTn>
                              </p:par>
                              <p:par>
                                <p:cTn id="318" presetID="22" presetClass="entr" presetSubtype="1" fill="hold" grpId="0" nodeType="withEffect">
                                  <p:stCondLst>
                                    <p:cond delay="0"/>
                                  </p:stCondLst>
                                  <p:childTnLst>
                                    <p:set>
                                      <p:cBhvr>
                                        <p:cTn id="319" dur="1" fill="hold">
                                          <p:stCondLst>
                                            <p:cond delay="0"/>
                                          </p:stCondLst>
                                        </p:cTn>
                                        <p:tgtEl>
                                          <p:spTgt spid="42"/>
                                        </p:tgtEl>
                                        <p:attrNameLst>
                                          <p:attrName>style.visibility</p:attrName>
                                        </p:attrNameLst>
                                      </p:cBhvr>
                                      <p:to>
                                        <p:strVal val="visible"/>
                                      </p:to>
                                    </p:set>
                                    <p:animEffect transition="in" filter="wipe(up)">
                                      <p:cBhvr>
                                        <p:cTn id="320" dur="500"/>
                                        <p:tgtEl>
                                          <p:spTgt spid="42"/>
                                        </p:tgtEl>
                                      </p:cBhvr>
                                    </p:animEffect>
                                  </p:childTnLst>
                                </p:cTn>
                              </p:par>
                              <p:par>
                                <p:cTn id="321" presetID="22" presetClass="entr" presetSubtype="1" fill="hold" grpId="0" nodeType="withEffect">
                                  <p:stCondLst>
                                    <p:cond delay="0"/>
                                  </p:stCondLst>
                                  <p:childTnLst>
                                    <p:set>
                                      <p:cBhvr>
                                        <p:cTn id="322" dur="1" fill="hold">
                                          <p:stCondLst>
                                            <p:cond delay="0"/>
                                          </p:stCondLst>
                                        </p:cTn>
                                        <p:tgtEl>
                                          <p:spTgt spid="63"/>
                                        </p:tgtEl>
                                        <p:attrNameLst>
                                          <p:attrName>style.visibility</p:attrName>
                                        </p:attrNameLst>
                                      </p:cBhvr>
                                      <p:to>
                                        <p:strVal val="visible"/>
                                      </p:to>
                                    </p:set>
                                    <p:animEffect transition="in" filter="wipe(up)">
                                      <p:cBhvr>
                                        <p:cTn id="323" dur="500"/>
                                        <p:tgtEl>
                                          <p:spTgt spid="63"/>
                                        </p:tgtEl>
                                      </p:cBhvr>
                                    </p:animEffect>
                                  </p:childTnLst>
                                </p:cTn>
                              </p:par>
                              <p:par>
                                <p:cTn id="324" presetID="22" presetClass="entr" presetSubtype="1" fill="hold" grpId="0" nodeType="withEffect">
                                  <p:stCondLst>
                                    <p:cond delay="0"/>
                                  </p:stCondLst>
                                  <p:childTnLst>
                                    <p:set>
                                      <p:cBhvr>
                                        <p:cTn id="325" dur="1" fill="hold">
                                          <p:stCondLst>
                                            <p:cond delay="0"/>
                                          </p:stCondLst>
                                        </p:cTn>
                                        <p:tgtEl>
                                          <p:spTgt spid="84"/>
                                        </p:tgtEl>
                                        <p:attrNameLst>
                                          <p:attrName>style.visibility</p:attrName>
                                        </p:attrNameLst>
                                      </p:cBhvr>
                                      <p:to>
                                        <p:strVal val="visible"/>
                                      </p:to>
                                    </p:set>
                                    <p:animEffect transition="in" filter="wipe(up)">
                                      <p:cBhvr>
                                        <p:cTn id="326" dur="500"/>
                                        <p:tgtEl>
                                          <p:spTgt spid="84"/>
                                        </p:tgtEl>
                                      </p:cBhvr>
                                    </p:animEffect>
                                  </p:childTnLst>
                                </p:cTn>
                              </p:par>
                            </p:childTnLst>
                          </p:cTn>
                        </p:par>
                        <p:par>
                          <p:cTn id="327" fill="hold">
                            <p:stCondLst>
                              <p:cond delay="1000"/>
                            </p:stCondLst>
                            <p:childTnLst>
                              <p:par>
                                <p:cTn id="328" presetID="10" presetClass="entr" presetSubtype="0" fill="hold" grpId="0" nodeType="afterEffect">
                                  <p:stCondLst>
                                    <p:cond delay="0"/>
                                  </p:stCondLst>
                                  <p:childTnLst>
                                    <p:set>
                                      <p:cBhvr>
                                        <p:cTn id="329" dur="1" fill="hold">
                                          <p:stCondLst>
                                            <p:cond delay="0"/>
                                          </p:stCondLst>
                                        </p:cTn>
                                        <p:tgtEl>
                                          <p:spTgt spid="422"/>
                                        </p:tgtEl>
                                        <p:attrNameLst>
                                          <p:attrName>style.visibility</p:attrName>
                                        </p:attrNameLst>
                                      </p:cBhvr>
                                      <p:to>
                                        <p:strVal val="visible"/>
                                      </p:to>
                                    </p:set>
                                    <p:animEffect transition="in" filter="fade">
                                      <p:cBhvr>
                                        <p:cTn id="330" dur="500"/>
                                        <p:tgtEl>
                                          <p:spTgt spid="422"/>
                                        </p:tgtEl>
                                      </p:cBhvr>
                                    </p:animEffect>
                                  </p:childTnLst>
                                </p:cTn>
                              </p:par>
                              <p:par>
                                <p:cTn id="331" presetID="10" presetClass="entr" presetSubtype="0" fill="hold" grpId="0" nodeType="withEffect">
                                  <p:stCondLst>
                                    <p:cond delay="0"/>
                                  </p:stCondLst>
                                  <p:childTnLst>
                                    <p:set>
                                      <p:cBhvr>
                                        <p:cTn id="332" dur="1" fill="hold">
                                          <p:stCondLst>
                                            <p:cond delay="0"/>
                                          </p:stCondLst>
                                        </p:cTn>
                                        <p:tgtEl>
                                          <p:spTgt spid="435"/>
                                        </p:tgtEl>
                                        <p:attrNameLst>
                                          <p:attrName>style.visibility</p:attrName>
                                        </p:attrNameLst>
                                      </p:cBhvr>
                                      <p:to>
                                        <p:strVal val="visible"/>
                                      </p:to>
                                    </p:set>
                                    <p:animEffect transition="in" filter="fade">
                                      <p:cBhvr>
                                        <p:cTn id="333" dur="500"/>
                                        <p:tgtEl>
                                          <p:spTgt spid="435"/>
                                        </p:tgtEl>
                                      </p:cBhvr>
                                    </p:animEffect>
                                  </p:childTnLst>
                                </p:cTn>
                              </p:par>
                              <p:par>
                                <p:cTn id="334" presetID="10" presetClass="entr" presetSubtype="0" fill="hold" grpId="0" nodeType="withEffect">
                                  <p:stCondLst>
                                    <p:cond delay="0"/>
                                  </p:stCondLst>
                                  <p:childTnLst>
                                    <p:set>
                                      <p:cBhvr>
                                        <p:cTn id="335" dur="1" fill="hold">
                                          <p:stCondLst>
                                            <p:cond delay="0"/>
                                          </p:stCondLst>
                                        </p:cTn>
                                        <p:tgtEl>
                                          <p:spTgt spid="448"/>
                                        </p:tgtEl>
                                        <p:attrNameLst>
                                          <p:attrName>style.visibility</p:attrName>
                                        </p:attrNameLst>
                                      </p:cBhvr>
                                      <p:to>
                                        <p:strVal val="visible"/>
                                      </p:to>
                                    </p:set>
                                    <p:animEffect transition="in" filter="fade">
                                      <p:cBhvr>
                                        <p:cTn id="336" dur="500"/>
                                        <p:tgtEl>
                                          <p:spTgt spid="448"/>
                                        </p:tgtEl>
                                      </p:cBhvr>
                                    </p:animEffect>
                                  </p:childTnLst>
                                </p:cTn>
                              </p:par>
                            </p:childTnLst>
                          </p:cTn>
                        </p:par>
                      </p:childTnLst>
                    </p:cTn>
                  </p:par>
                  <p:par>
                    <p:cTn id="337" fill="hold">
                      <p:stCondLst>
                        <p:cond delay="indefinite"/>
                      </p:stCondLst>
                      <p:childTnLst>
                        <p:par>
                          <p:cTn id="338" fill="hold">
                            <p:stCondLst>
                              <p:cond delay="0"/>
                            </p:stCondLst>
                            <p:childTnLst>
                              <p:par>
                                <p:cTn id="339" presetID="22" presetClass="entr" presetSubtype="1" fill="hold" grpId="0" nodeType="clickEffect">
                                  <p:stCondLst>
                                    <p:cond delay="0"/>
                                  </p:stCondLst>
                                  <p:childTnLst>
                                    <p:set>
                                      <p:cBhvr>
                                        <p:cTn id="340" dur="1" fill="hold">
                                          <p:stCondLst>
                                            <p:cond delay="0"/>
                                          </p:stCondLst>
                                        </p:cTn>
                                        <p:tgtEl>
                                          <p:spTgt spid="22"/>
                                        </p:tgtEl>
                                        <p:attrNameLst>
                                          <p:attrName>style.visibility</p:attrName>
                                        </p:attrNameLst>
                                      </p:cBhvr>
                                      <p:to>
                                        <p:strVal val="visible"/>
                                      </p:to>
                                    </p:set>
                                    <p:animEffect transition="in" filter="wipe(up)">
                                      <p:cBhvr>
                                        <p:cTn id="341" dur="500"/>
                                        <p:tgtEl>
                                          <p:spTgt spid="22"/>
                                        </p:tgtEl>
                                      </p:cBhvr>
                                    </p:animEffect>
                                  </p:childTnLst>
                                </p:cTn>
                              </p:par>
                            </p:childTnLst>
                          </p:cTn>
                        </p:par>
                        <p:par>
                          <p:cTn id="342" fill="hold">
                            <p:stCondLst>
                              <p:cond delay="500"/>
                            </p:stCondLst>
                            <p:childTnLst>
                              <p:par>
                                <p:cTn id="343" presetID="53" presetClass="entr" presetSubtype="16" fill="hold" grpId="0" nodeType="afterEffect">
                                  <p:stCondLst>
                                    <p:cond delay="0"/>
                                  </p:stCondLst>
                                  <p:childTnLst>
                                    <p:set>
                                      <p:cBhvr>
                                        <p:cTn id="344" dur="1" fill="hold">
                                          <p:stCondLst>
                                            <p:cond delay="0"/>
                                          </p:stCondLst>
                                        </p:cTn>
                                        <p:tgtEl>
                                          <p:spTgt spid="406"/>
                                        </p:tgtEl>
                                        <p:attrNameLst>
                                          <p:attrName>style.visibility</p:attrName>
                                        </p:attrNameLst>
                                      </p:cBhvr>
                                      <p:to>
                                        <p:strVal val="visible"/>
                                      </p:to>
                                    </p:set>
                                    <p:anim calcmode="lin" valueType="num">
                                      <p:cBhvr>
                                        <p:cTn id="345" dur="500" fill="hold"/>
                                        <p:tgtEl>
                                          <p:spTgt spid="406"/>
                                        </p:tgtEl>
                                        <p:attrNameLst>
                                          <p:attrName>ppt_w</p:attrName>
                                        </p:attrNameLst>
                                      </p:cBhvr>
                                      <p:tavLst>
                                        <p:tav tm="0">
                                          <p:val>
                                            <p:fltVal val="0"/>
                                          </p:val>
                                        </p:tav>
                                        <p:tav tm="100000">
                                          <p:val>
                                            <p:strVal val="#ppt_w"/>
                                          </p:val>
                                        </p:tav>
                                      </p:tavLst>
                                    </p:anim>
                                    <p:anim calcmode="lin" valueType="num">
                                      <p:cBhvr>
                                        <p:cTn id="346" dur="500" fill="hold"/>
                                        <p:tgtEl>
                                          <p:spTgt spid="406"/>
                                        </p:tgtEl>
                                        <p:attrNameLst>
                                          <p:attrName>ppt_h</p:attrName>
                                        </p:attrNameLst>
                                      </p:cBhvr>
                                      <p:tavLst>
                                        <p:tav tm="0">
                                          <p:val>
                                            <p:fltVal val="0"/>
                                          </p:val>
                                        </p:tav>
                                        <p:tav tm="100000">
                                          <p:val>
                                            <p:strVal val="#ppt_h"/>
                                          </p:val>
                                        </p:tav>
                                      </p:tavLst>
                                    </p:anim>
                                    <p:animEffect transition="in" filter="fade">
                                      <p:cBhvr>
                                        <p:cTn id="347" dur="500"/>
                                        <p:tgtEl>
                                          <p:spTgt spid="406"/>
                                        </p:tgtEl>
                                      </p:cBhvr>
                                    </p:animEffect>
                                  </p:childTnLst>
                                </p:cTn>
                              </p:par>
                              <p:par>
                                <p:cTn id="348" presetID="22" presetClass="entr" presetSubtype="1" fill="hold" grpId="0" nodeType="withEffect">
                                  <p:stCondLst>
                                    <p:cond delay="0"/>
                                  </p:stCondLst>
                                  <p:childTnLst>
                                    <p:set>
                                      <p:cBhvr>
                                        <p:cTn id="349" dur="1" fill="hold">
                                          <p:stCondLst>
                                            <p:cond delay="0"/>
                                          </p:stCondLst>
                                        </p:cTn>
                                        <p:tgtEl>
                                          <p:spTgt spid="43"/>
                                        </p:tgtEl>
                                        <p:attrNameLst>
                                          <p:attrName>style.visibility</p:attrName>
                                        </p:attrNameLst>
                                      </p:cBhvr>
                                      <p:to>
                                        <p:strVal val="visible"/>
                                      </p:to>
                                    </p:set>
                                    <p:animEffect transition="in" filter="wipe(up)">
                                      <p:cBhvr>
                                        <p:cTn id="350" dur="500"/>
                                        <p:tgtEl>
                                          <p:spTgt spid="43"/>
                                        </p:tgtEl>
                                      </p:cBhvr>
                                    </p:animEffect>
                                  </p:childTnLst>
                                </p:cTn>
                              </p:par>
                              <p:par>
                                <p:cTn id="351" presetID="22" presetClass="entr" presetSubtype="1" fill="hold" grpId="0" nodeType="withEffect">
                                  <p:stCondLst>
                                    <p:cond delay="0"/>
                                  </p:stCondLst>
                                  <p:childTnLst>
                                    <p:set>
                                      <p:cBhvr>
                                        <p:cTn id="352" dur="1" fill="hold">
                                          <p:stCondLst>
                                            <p:cond delay="0"/>
                                          </p:stCondLst>
                                        </p:cTn>
                                        <p:tgtEl>
                                          <p:spTgt spid="64"/>
                                        </p:tgtEl>
                                        <p:attrNameLst>
                                          <p:attrName>style.visibility</p:attrName>
                                        </p:attrNameLst>
                                      </p:cBhvr>
                                      <p:to>
                                        <p:strVal val="visible"/>
                                      </p:to>
                                    </p:set>
                                    <p:animEffect transition="in" filter="wipe(up)">
                                      <p:cBhvr>
                                        <p:cTn id="353" dur="500"/>
                                        <p:tgtEl>
                                          <p:spTgt spid="64"/>
                                        </p:tgtEl>
                                      </p:cBhvr>
                                    </p:animEffect>
                                  </p:childTnLst>
                                </p:cTn>
                              </p:par>
                              <p:par>
                                <p:cTn id="354" presetID="22" presetClass="entr" presetSubtype="1" fill="hold" grpId="0" nodeType="withEffect">
                                  <p:stCondLst>
                                    <p:cond delay="0"/>
                                  </p:stCondLst>
                                  <p:childTnLst>
                                    <p:set>
                                      <p:cBhvr>
                                        <p:cTn id="355" dur="1" fill="hold">
                                          <p:stCondLst>
                                            <p:cond delay="0"/>
                                          </p:stCondLst>
                                        </p:cTn>
                                        <p:tgtEl>
                                          <p:spTgt spid="85"/>
                                        </p:tgtEl>
                                        <p:attrNameLst>
                                          <p:attrName>style.visibility</p:attrName>
                                        </p:attrNameLst>
                                      </p:cBhvr>
                                      <p:to>
                                        <p:strVal val="visible"/>
                                      </p:to>
                                    </p:set>
                                    <p:animEffect transition="in" filter="wipe(up)">
                                      <p:cBhvr>
                                        <p:cTn id="356" dur="500"/>
                                        <p:tgtEl>
                                          <p:spTgt spid="85"/>
                                        </p:tgtEl>
                                      </p:cBhvr>
                                    </p:animEffect>
                                  </p:childTnLst>
                                </p:cTn>
                              </p:par>
                            </p:childTnLst>
                          </p:cTn>
                        </p:par>
                        <p:par>
                          <p:cTn id="357" fill="hold">
                            <p:stCondLst>
                              <p:cond delay="1000"/>
                            </p:stCondLst>
                            <p:childTnLst>
                              <p:par>
                                <p:cTn id="358" presetID="10" presetClass="entr" presetSubtype="0" fill="hold" grpId="0" nodeType="afterEffect">
                                  <p:stCondLst>
                                    <p:cond delay="0"/>
                                  </p:stCondLst>
                                  <p:childTnLst>
                                    <p:set>
                                      <p:cBhvr>
                                        <p:cTn id="359" dur="1" fill="hold">
                                          <p:stCondLst>
                                            <p:cond delay="0"/>
                                          </p:stCondLst>
                                        </p:cTn>
                                        <p:tgtEl>
                                          <p:spTgt spid="423"/>
                                        </p:tgtEl>
                                        <p:attrNameLst>
                                          <p:attrName>style.visibility</p:attrName>
                                        </p:attrNameLst>
                                      </p:cBhvr>
                                      <p:to>
                                        <p:strVal val="visible"/>
                                      </p:to>
                                    </p:set>
                                    <p:animEffect transition="in" filter="fade">
                                      <p:cBhvr>
                                        <p:cTn id="360" dur="500"/>
                                        <p:tgtEl>
                                          <p:spTgt spid="423"/>
                                        </p:tgtEl>
                                      </p:cBhvr>
                                    </p:animEffect>
                                  </p:childTnLst>
                                </p:cTn>
                              </p:par>
                              <p:par>
                                <p:cTn id="361" presetID="10" presetClass="entr" presetSubtype="0" fill="hold" grpId="0" nodeType="withEffect">
                                  <p:stCondLst>
                                    <p:cond delay="0"/>
                                  </p:stCondLst>
                                  <p:childTnLst>
                                    <p:set>
                                      <p:cBhvr>
                                        <p:cTn id="362" dur="1" fill="hold">
                                          <p:stCondLst>
                                            <p:cond delay="0"/>
                                          </p:stCondLst>
                                        </p:cTn>
                                        <p:tgtEl>
                                          <p:spTgt spid="436"/>
                                        </p:tgtEl>
                                        <p:attrNameLst>
                                          <p:attrName>style.visibility</p:attrName>
                                        </p:attrNameLst>
                                      </p:cBhvr>
                                      <p:to>
                                        <p:strVal val="visible"/>
                                      </p:to>
                                    </p:set>
                                    <p:animEffect transition="in" filter="fade">
                                      <p:cBhvr>
                                        <p:cTn id="363" dur="500"/>
                                        <p:tgtEl>
                                          <p:spTgt spid="436"/>
                                        </p:tgtEl>
                                      </p:cBhvr>
                                    </p:animEffect>
                                  </p:childTnLst>
                                </p:cTn>
                              </p:par>
                              <p:par>
                                <p:cTn id="364" presetID="10" presetClass="entr" presetSubtype="0" fill="hold" grpId="0" nodeType="withEffect">
                                  <p:stCondLst>
                                    <p:cond delay="0"/>
                                  </p:stCondLst>
                                  <p:childTnLst>
                                    <p:set>
                                      <p:cBhvr>
                                        <p:cTn id="365" dur="1" fill="hold">
                                          <p:stCondLst>
                                            <p:cond delay="0"/>
                                          </p:stCondLst>
                                        </p:cTn>
                                        <p:tgtEl>
                                          <p:spTgt spid="449"/>
                                        </p:tgtEl>
                                        <p:attrNameLst>
                                          <p:attrName>style.visibility</p:attrName>
                                        </p:attrNameLst>
                                      </p:cBhvr>
                                      <p:to>
                                        <p:strVal val="visible"/>
                                      </p:to>
                                    </p:set>
                                    <p:animEffect transition="in" filter="fade">
                                      <p:cBhvr>
                                        <p:cTn id="366" dur="500"/>
                                        <p:tgtEl>
                                          <p:spTgt spid="449"/>
                                        </p:tgtEl>
                                      </p:cBhvr>
                                    </p:animEffect>
                                  </p:childTnLst>
                                </p:cTn>
                              </p:par>
                            </p:childTnLst>
                          </p:cTn>
                        </p:par>
                      </p:childTnLst>
                    </p:cTn>
                  </p:par>
                  <p:par>
                    <p:cTn id="367" fill="hold">
                      <p:stCondLst>
                        <p:cond delay="indefinite"/>
                      </p:stCondLst>
                      <p:childTnLst>
                        <p:par>
                          <p:cTn id="368" fill="hold">
                            <p:stCondLst>
                              <p:cond delay="0"/>
                            </p:stCondLst>
                            <p:childTnLst>
                              <p:par>
                                <p:cTn id="369" presetID="22" presetClass="entr" presetSubtype="1" fill="hold" grpId="0" nodeType="clickEffect">
                                  <p:stCondLst>
                                    <p:cond delay="0"/>
                                  </p:stCondLst>
                                  <p:childTnLst>
                                    <p:set>
                                      <p:cBhvr>
                                        <p:cTn id="370" dur="1" fill="hold">
                                          <p:stCondLst>
                                            <p:cond delay="0"/>
                                          </p:stCondLst>
                                        </p:cTn>
                                        <p:tgtEl>
                                          <p:spTgt spid="23"/>
                                        </p:tgtEl>
                                        <p:attrNameLst>
                                          <p:attrName>style.visibility</p:attrName>
                                        </p:attrNameLst>
                                      </p:cBhvr>
                                      <p:to>
                                        <p:strVal val="visible"/>
                                      </p:to>
                                    </p:set>
                                    <p:animEffect transition="in" filter="wipe(up)">
                                      <p:cBhvr>
                                        <p:cTn id="371" dur="500"/>
                                        <p:tgtEl>
                                          <p:spTgt spid="23"/>
                                        </p:tgtEl>
                                      </p:cBhvr>
                                    </p:animEffect>
                                  </p:childTnLst>
                                </p:cTn>
                              </p:par>
                            </p:childTnLst>
                          </p:cTn>
                        </p:par>
                        <p:par>
                          <p:cTn id="372" fill="hold">
                            <p:stCondLst>
                              <p:cond delay="500"/>
                            </p:stCondLst>
                            <p:childTnLst>
                              <p:par>
                                <p:cTn id="373" presetID="53" presetClass="entr" presetSubtype="16" fill="hold" grpId="0" nodeType="afterEffect">
                                  <p:stCondLst>
                                    <p:cond delay="0"/>
                                  </p:stCondLst>
                                  <p:childTnLst>
                                    <p:set>
                                      <p:cBhvr>
                                        <p:cTn id="374" dur="1" fill="hold">
                                          <p:stCondLst>
                                            <p:cond delay="0"/>
                                          </p:stCondLst>
                                        </p:cTn>
                                        <p:tgtEl>
                                          <p:spTgt spid="407"/>
                                        </p:tgtEl>
                                        <p:attrNameLst>
                                          <p:attrName>style.visibility</p:attrName>
                                        </p:attrNameLst>
                                      </p:cBhvr>
                                      <p:to>
                                        <p:strVal val="visible"/>
                                      </p:to>
                                    </p:set>
                                    <p:anim calcmode="lin" valueType="num">
                                      <p:cBhvr>
                                        <p:cTn id="375" dur="500" fill="hold"/>
                                        <p:tgtEl>
                                          <p:spTgt spid="407"/>
                                        </p:tgtEl>
                                        <p:attrNameLst>
                                          <p:attrName>ppt_w</p:attrName>
                                        </p:attrNameLst>
                                      </p:cBhvr>
                                      <p:tavLst>
                                        <p:tav tm="0">
                                          <p:val>
                                            <p:fltVal val="0"/>
                                          </p:val>
                                        </p:tav>
                                        <p:tav tm="100000">
                                          <p:val>
                                            <p:strVal val="#ppt_w"/>
                                          </p:val>
                                        </p:tav>
                                      </p:tavLst>
                                    </p:anim>
                                    <p:anim calcmode="lin" valueType="num">
                                      <p:cBhvr>
                                        <p:cTn id="376" dur="500" fill="hold"/>
                                        <p:tgtEl>
                                          <p:spTgt spid="407"/>
                                        </p:tgtEl>
                                        <p:attrNameLst>
                                          <p:attrName>ppt_h</p:attrName>
                                        </p:attrNameLst>
                                      </p:cBhvr>
                                      <p:tavLst>
                                        <p:tav tm="0">
                                          <p:val>
                                            <p:fltVal val="0"/>
                                          </p:val>
                                        </p:tav>
                                        <p:tav tm="100000">
                                          <p:val>
                                            <p:strVal val="#ppt_h"/>
                                          </p:val>
                                        </p:tav>
                                      </p:tavLst>
                                    </p:anim>
                                    <p:animEffect transition="in" filter="fade">
                                      <p:cBhvr>
                                        <p:cTn id="377" dur="500"/>
                                        <p:tgtEl>
                                          <p:spTgt spid="407"/>
                                        </p:tgtEl>
                                      </p:cBhvr>
                                    </p:animEffect>
                                  </p:childTnLst>
                                </p:cTn>
                              </p:par>
                              <p:par>
                                <p:cTn id="378" presetID="22" presetClass="entr" presetSubtype="1" fill="hold" grpId="0" nodeType="withEffect">
                                  <p:stCondLst>
                                    <p:cond delay="0"/>
                                  </p:stCondLst>
                                  <p:childTnLst>
                                    <p:set>
                                      <p:cBhvr>
                                        <p:cTn id="379" dur="1" fill="hold">
                                          <p:stCondLst>
                                            <p:cond delay="0"/>
                                          </p:stCondLst>
                                        </p:cTn>
                                        <p:tgtEl>
                                          <p:spTgt spid="44"/>
                                        </p:tgtEl>
                                        <p:attrNameLst>
                                          <p:attrName>style.visibility</p:attrName>
                                        </p:attrNameLst>
                                      </p:cBhvr>
                                      <p:to>
                                        <p:strVal val="visible"/>
                                      </p:to>
                                    </p:set>
                                    <p:animEffect transition="in" filter="wipe(up)">
                                      <p:cBhvr>
                                        <p:cTn id="380" dur="500"/>
                                        <p:tgtEl>
                                          <p:spTgt spid="44"/>
                                        </p:tgtEl>
                                      </p:cBhvr>
                                    </p:animEffect>
                                  </p:childTnLst>
                                </p:cTn>
                              </p:par>
                              <p:par>
                                <p:cTn id="381" presetID="22" presetClass="entr" presetSubtype="1" fill="hold" grpId="0" nodeType="withEffect">
                                  <p:stCondLst>
                                    <p:cond delay="0"/>
                                  </p:stCondLst>
                                  <p:childTnLst>
                                    <p:set>
                                      <p:cBhvr>
                                        <p:cTn id="382" dur="1" fill="hold">
                                          <p:stCondLst>
                                            <p:cond delay="0"/>
                                          </p:stCondLst>
                                        </p:cTn>
                                        <p:tgtEl>
                                          <p:spTgt spid="65"/>
                                        </p:tgtEl>
                                        <p:attrNameLst>
                                          <p:attrName>style.visibility</p:attrName>
                                        </p:attrNameLst>
                                      </p:cBhvr>
                                      <p:to>
                                        <p:strVal val="visible"/>
                                      </p:to>
                                    </p:set>
                                    <p:animEffect transition="in" filter="wipe(up)">
                                      <p:cBhvr>
                                        <p:cTn id="383" dur="500"/>
                                        <p:tgtEl>
                                          <p:spTgt spid="65"/>
                                        </p:tgtEl>
                                      </p:cBhvr>
                                    </p:animEffect>
                                  </p:childTnLst>
                                </p:cTn>
                              </p:par>
                              <p:par>
                                <p:cTn id="384" presetID="22" presetClass="entr" presetSubtype="1" fill="hold" grpId="0" nodeType="withEffect">
                                  <p:stCondLst>
                                    <p:cond delay="0"/>
                                  </p:stCondLst>
                                  <p:childTnLst>
                                    <p:set>
                                      <p:cBhvr>
                                        <p:cTn id="385" dur="1" fill="hold">
                                          <p:stCondLst>
                                            <p:cond delay="0"/>
                                          </p:stCondLst>
                                        </p:cTn>
                                        <p:tgtEl>
                                          <p:spTgt spid="86"/>
                                        </p:tgtEl>
                                        <p:attrNameLst>
                                          <p:attrName>style.visibility</p:attrName>
                                        </p:attrNameLst>
                                      </p:cBhvr>
                                      <p:to>
                                        <p:strVal val="visible"/>
                                      </p:to>
                                    </p:set>
                                    <p:animEffect transition="in" filter="wipe(up)">
                                      <p:cBhvr>
                                        <p:cTn id="386" dur="500"/>
                                        <p:tgtEl>
                                          <p:spTgt spid="86"/>
                                        </p:tgtEl>
                                      </p:cBhvr>
                                    </p:animEffect>
                                  </p:childTnLst>
                                </p:cTn>
                              </p:par>
                            </p:childTnLst>
                          </p:cTn>
                        </p:par>
                        <p:par>
                          <p:cTn id="387" fill="hold">
                            <p:stCondLst>
                              <p:cond delay="1000"/>
                            </p:stCondLst>
                            <p:childTnLst>
                              <p:par>
                                <p:cTn id="388" presetID="10" presetClass="entr" presetSubtype="0" fill="hold" grpId="0" nodeType="afterEffect">
                                  <p:stCondLst>
                                    <p:cond delay="0"/>
                                  </p:stCondLst>
                                  <p:childTnLst>
                                    <p:set>
                                      <p:cBhvr>
                                        <p:cTn id="389" dur="1" fill="hold">
                                          <p:stCondLst>
                                            <p:cond delay="0"/>
                                          </p:stCondLst>
                                        </p:cTn>
                                        <p:tgtEl>
                                          <p:spTgt spid="424"/>
                                        </p:tgtEl>
                                        <p:attrNameLst>
                                          <p:attrName>style.visibility</p:attrName>
                                        </p:attrNameLst>
                                      </p:cBhvr>
                                      <p:to>
                                        <p:strVal val="visible"/>
                                      </p:to>
                                    </p:set>
                                    <p:animEffect transition="in" filter="fade">
                                      <p:cBhvr>
                                        <p:cTn id="390" dur="500"/>
                                        <p:tgtEl>
                                          <p:spTgt spid="424"/>
                                        </p:tgtEl>
                                      </p:cBhvr>
                                    </p:animEffect>
                                  </p:childTnLst>
                                </p:cTn>
                              </p:par>
                              <p:par>
                                <p:cTn id="391" presetID="10" presetClass="entr" presetSubtype="0" fill="hold" grpId="0" nodeType="withEffect">
                                  <p:stCondLst>
                                    <p:cond delay="0"/>
                                  </p:stCondLst>
                                  <p:childTnLst>
                                    <p:set>
                                      <p:cBhvr>
                                        <p:cTn id="392" dur="1" fill="hold">
                                          <p:stCondLst>
                                            <p:cond delay="0"/>
                                          </p:stCondLst>
                                        </p:cTn>
                                        <p:tgtEl>
                                          <p:spTgt spid="437"/>
                                        </p:tgtEl>
                                        <p:attrNameLst>
                                          <p:attrName>style.visibility</p:attrName>
                                        </p:attrNameLst>
                                      </p:cBhvr>
                                      <p:to>
                                        <p:strVal val="visible"/>
                                      </p:to>
                                    </p:set>
                                    <p:animEffect transition="in" filter="fade">
                                      <p:cBhvr>
                                        <p:cTn id="393" dur="500"/>
                                        <p:tgtEl>
                                          <p:spTgt spid="437"/>
                                        </p:tgtEl>
                                      </p:cBhvr>
                                    </p:animEffect>
                                  </p:childTnLst>
                                </p:cTn>
                              </p:par>
                              <p:par>
                                <p:cTn id="394" presetID="10" presetClass="entr" presetSubtype="0" fill="hold" grpId="0" nodeType="withEffect">
                                  <p:stCondLst>
                                    <p:cond delay="0"/>
                                  </p:stCondLst>
                                  <p:childTnLst>
                                    <p:set>
                                      <p:cBhvr>
                                        <p:cTn id="395" dur="1" fill="hold">
                                          <p:stCondLst>
                                            <p:cond delay="0"/>
                                          </p:stCondLst>
                                        </p:cTn>
                                        <p:tgtEl>
                                          <p:spTgt spid="450"/>
                                        </p:tgtEl>
                                        <p:attrNameLst>
                                          <p:attrName>style.visibility</p:attrName>
                                        </p:attrNameLst>
                                      </p:cBhvr>
                                      <p:to>
                                        <p:strVal val="visible"/>
                                      </p:to>
                                    </p:set>
                                    <p:animEffect transition="in" filter="fade">
                                      <p:cBhvr>
                                        <p:cTn id="396" dur="5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9" grpId="0"/>
      <p:bldP spid="7" grpId="0" animBg="1"/>
      <p:bldP spid="127" grpId="0"/>
      <p:bldP spid="8" grpId="0" animBg="1"/>
      <p:bldP spid="125" grpId="0"/>
      <p:bldP spid="4" grpId="0" animBg="1"/>
      <p:bldP spid="121"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396" grpId="0"/>
      <p:bldP spid="397" grpId="0"/>
      <p:bldP spid="398" grpId="0"/>
      <p:bldP spid="399" grpId="0"/>
      <p:bldP spid="400" grpId="0"/>
      <p:bldP spid="401" grpId="0"/>
      <p:bldP spid="402" grpId="0"/>
      <p:bldP spid="403" grpId="0"/>
      <p:bldP spid="404" grpId="0"/>
      <p:bldP spid="405" grpId="0"/>
      <p:bldP spid="406" grpId="0"/>
      <p:bldP spid="407" grpId="0"/>
      <p:bldP spid="413" grpId="0" animBg="1"/>
      <p:bldP spid="414" grpId="0"/>
      <p:bldP spid="415" grpId="0"/>
      <p:bldP spid="416" grpId="0"/>
      <p:bldP spid="417" grpId="0"/>
      <p:bldP spid="418" grpId="0"/>
      <p:bldP spid="419" grpId="0"/>
      <p:bldP spid="420" grpId="0"/>
      <p:bldP spid="421" grpId="0"/>
      <p:bldP spid="422" grpId="0"/>
      <p:bldP spid="423" grpId="0"/>
      <p:bldP spid="424" grpId="0"/>
      <p:bldP spid="426" grpId="0"/>
      <p:bldP spid="427" grpId="0"/>
      <p:bldP spid="428" grpId="0"/>
      <p:bldP spid="429" grpId="0"/>
      <p:bldP spid="430" grpId="0"/>
      <p:bldP spid="431" grpId="0"/>
      <p:bldP spid="432" grpId="0"/>
      <p:bldP spid="433" grpId="0"/>
      <p:bldP spid="434" grpId="0"/>
      <p:bldP spid="435" grpId="0"/>
      <p:bldP spid="436" grpId="0"/>
      <p:bldP spid="437" grpId="0"/>
      <p:bldP spid="439" grpId="0"/>
      <p:bldP spid="440" grpId="0"/>
      <p:bldP spid="441" grpId="0"/>
      <p:bldP spid="442" grpId="0"/>
      <p:bldP spid="443" grpId="0"/>
      <p:bldP spid="444" grpId="0"/>
      <p:bldP spid="445" grpId="0"/>
      <p:bldP spid="446" grpId="0"/>
      <p:bldP spid="447" grpId="0"/>
      <p:bldP spid="448" grpId="0"/>
      <p:bldP spid="449" grpId="0"/>
      <p:bldP spid="45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870C17-814F-98E0-3405-CF4BCDF9AFBB}"/>
              </a:ext>
            </a:extLst>
          </p:cNvPr>
          <p:cNvSpPr>
            <a:spLocks noGrp="1"/>
          </p:cNvSpPr>
          <p:nvPr>
            <p:ph type="body" sz="quarter" idx="10"/>
          </p:nvPr>
        </p:nvSpPr>
        <p:spPr>
          <a:xfrm>
            <a:off x="615592" y="574900"/>
            <a:ext cx="10960816" cy="433390"/>
          </a:xfrm>
        </p:spPr>
        <p:txBody>
          <a:bodyPr/>
          <a:lstStyle/>
          <a:p>
            <a:r>
              <a:rPr lang="en-IN" sz="3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Top 10 Sixers in ICC WCs</a:t>
            </a:r>
            <a:br>
              <a:rPr lang="en-US" sz="24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E21D69AE-996A-848A-499B-34846C8FBE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68" y="1820373"/>
            <a:ext cx="7188892" cy="4246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84293A34-D222-13C3-85F0-A2705E168693}"/>
              </a:ext>
            </a:extLst>
          </p:cNvPr>
          <p:cNvSpPr txBox="1"/>
          <p:nvPr/>
        </p:nvSpPr>
        <p:spPr>
          <a:xfrm>
            <a:off x="319314" y="945566"/>
            <a:ext cx="11132457" cy="646331"/>
          </a:xfrm>
          <a:prstGeom prst="rect">
            <a:avLst/>
          </a:prstGeom>
          <a:noFill/>
        </p:spPr>
        <p:txBody>
          <a:bodyPr wrap="square" rtlCol="0">
            <a:spAutoFit/>
          </a:bodyPr>
          <a:lstStyle/>
          <a:p>
            <a:r>
              <a:rPr lang="en-IN" sz="1800" kern="0" dirty="0">
                <a:solidFill>
                  <a:schemeClr val="tx1">
                    <a:lumMod val="95000"/>
                  </a:schemeClr>
                </a:solidFill>
                <a:effectLst/>
                <a:latin typeface="Poppins-Regular"/>
                <a:ea typeface="Times New Roman" panose="02020603050405020304" pitchFamily="18" charset="0"/>
                <a:cs typeface="Times New Roman" panose="02020603050405020304" pitchFamily="18" charset="0"/>
              </a:rPr>
              <a:t>Before you scroll down, wait a sec. Lets check out the most sixes </a:t>
            </a:r>
            <a:r>
              <a:rPr lang="en-IN" sz="1800" kern="0" dirty="0" err="1">
                <a:solidFill>
                  <a:schemeClr val="tx1">
                    <a:lumMod val="95000"/>
                  </a:schemeClr>
                </a:solidFill>
                <a:effectLst/>
                <a:latin typeface="Poppins-Regular"/>
                <a:ea typeface="Times New Roman" panose="02020603050405020304" pitchFamily="18" charset="0"/>
                <a:cs typeface="Times New Roman" panose="02020603050405020304" pitchFamily="18" charset="0"/>
              </a:rPr>
              <a:t>hitted</a:t>
            </a:r>
            <a:r>
              <a:rPr lang="en-IN" sz="1800" kern="0" dirty="0">
                <a:solidFill>
                  <a:schemeClr val="tx1">
                    <a:lumMod val="95000"/>
                  </a:schemeClr>
                </a:solidFill>
                <a:effectLst/>
                <a:latin typeface="Poppins-Regular"/>
                <a:ea typeface="Times New Roman" panose="02020603050405020304" pitchFamily="18" charset="0"/>
                <a:cs typeface="Times New Roman" panose="02020603050405020304" pitchFamily="18" charset="0"/>
              </a:rPr>
              <a:t> by the players.</a:t>
            </a:r>
          </a:p>
          <a:p>
            <a:endParaRPr lang="en-US" dirty="0">
              <a:solidFill>
                <a:schemeClr val="tx1">
                  <a:lumMod val="95000"/>
                </a:schemeClr>
              </a:solidFill>
            </a:endParaRPr>
          </a:p>
        </p:txBody>
      </p:sp>
    </p:spTree>
    <p:extLst>
      <p:ext uri="{BB962C8B-B14F-4D97-AF65-F5344CB8AC3E}">
        <p14:creationId xmlns:p14="http://schemas.microsoft.com/office/powerpoint/2010/main" val="1069978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46ACEB-35CD-5CDD-EDEC-9EE4E3361FE5}"/>
              </a:ext>
            </a:extLst>
          </p:cNvPr>
          <p:cNvSpPr txBox="1"/>
          <p:nvPr/>
        </p:nvSpPr>
        <p:spPr>
          <a:xfrm>
            <a:off x="7620000" y="6385398"/>
            <a:ext cx="4572000" cy="230832"/>
          </a:xfrm>
          <a:prstGeom prst="rect">
            <a:avLst/>
          </a:prstGeom>
          <a:noFill/>
        </p:spPr>
        <p:txBody>
          <a:bodyPr wrap="square">
            <a:spAutoFit/>
          </a:bodyPr>
          <a:lstStyle/>
          <a:p>
            <a:pPr algn="r"/>
            <a:r>
              <a:rPr lang="en-US" sz="900" b="1" dirty="0">
                <a:solidFill>
                  <a:schemeClr val="bg1">
                    <a:lumMod val="75000"/>
                  </a:schemeClr>
                </a:solidFill>
                <a:latin typeface="Roboto Condensed" panose="02000000000000000000" pitchFamily="2" charset="0"/>
              </a:rPr>
              <a:t>https://www.cricketworldcup.com/official-broadcasters</a:t>
            </a:r>
          </a:p>
        </p:txBody>
      </p:sp>
      <p:sp>
        <p:nvSpPr>
          <p:cNvPr id="70" name="Text Placeholder 69">
            <a:extLst>
              <a:ext uri="{FF2B5EF4-FFF2-40B4-BE49-F238E27FC236}">
                <a16:creationId xmlns:a16="http://schemas.microsoft.com/office/drawing/2014/main" id="{38AFC0B0-E789-4D8F-08FE-596ADFD788B5}"/>
              </a:ext>
            </a:extLst>
          </p:cNvPr>
          <p:cNvSpPr>
            <a:spLocks noGrp="1"/>
          </p:cNvSpPr>
          <p:nvPr>
            <p:ph type="body" sz="quarter" idx="10"/>
          </p:nvPr>
        </p:nvSpPr>
        <p:spPr/>
        <p:txBody>
          <a:bodyPr/>
          <a:lstStyle/>
          <a:p>
            <a:r>
              <a:rPr lang="en-US" dirty="0"/>
              <a:t>Official Broadcaster</a:t>
            </a:r>
          </a:p>
        </p:txBody>
      </p:sp>
      <p:sp>
        <p:nvSpPr>
          <p:cNvPr id="77" name="Rectangle 5">
            <a:extLst>
              <a:ext uri="{FF2B5EF4-FFF2-40B4-BE49-F238E27FC236}">
                <a16:creationId xmlns:a16="http://schemas.microsoft.com/office/drawing/2014/main" id="{4C552934-EA04-8149-E52E-CCE66F812445}"/>
              </a:ext>
            </a:extLst>
          </p:cNvPr>
          <p:cNvSpPr>
            <a:spLocks noChangeArrowheads="1"/>
          </p:cNvSpPr>
          <p:nvPr/>
        </p:nvSpPr>
        <p:spPr bwMode="auto">
          <a:xfrm>
            <a:off x="2158389" y="1115664"/>
            <a:ext cx="3936762" cy="412990"/>
          </a:xfrm>
          <a:prstGeom prst="rect">
            <a:avLst/>
          </a:prstGeom>
          <a:solidFill>
            <a:srgbClr val="310073"/>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78" name="Rectangle 6">
            <a:extLst>
              <a:ext uri="{FF2B5EF4-FFF2-40B4-BE49-F238E27FC236}">
                <a16:creationId xmlns:a16="http://schemas.microsoft.com/office/drawing/2014/main" id="{590D6427-19F9-578A-3400-AA1B41B61272}"/>
              </a:ext>
            </a:extLst>
          </p:cNvPr>
          <p:cNvSpPr>
            <a:spLocks noChangeArrowheads="1"/>
          </p:cNvSpPr>
          <p:nvPr/>
        </p:nvSpPr>
        <p:spPr bwMode="auto">
          <a:xfrm>
            <a:off x="6095150" y="1115664"/>
            <a:ext cx="3938463" cy="412990"/>
          </a:xfrm>
          <a:prstGeom prst="rect">
            <a:avLst/>
          </a:prstGeom>
          <a:solidFill>
            <a:srgbClr val="310073"/>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79" name="Rectangle 7">
            <a:extLst>
              <a:ext uri="{FF2B5EF4-FFF2-40B4-BE49-F238E27FC236}">
                <a16:creationId xmlns:a16="http://schemas.microsoft.com/office/drawing/2014/main" id="{D07D50EF-43B9-E2DB-7F94-3E263AA842A3}"/>
              </a:ext>
            </a:extLst>
          </p:cNvPr>
          <p:cNvSpPr>
            <a:spLocks noChangeArrowheads="1"/>
          </p:cNvSpPr>
          <p:nvPr/>
        </p:nvSpPr>
        <p:spPr bwMode="auto">
          <a:xfrm>
            <a:off x="2158389" y="1528654"/>
            <a:ext cx="3936762" cy="412990"/>
          </a:xfrm>
          <a:prstGeom prst="rect">
            <a:avLst/>
          </a:prstGeom>
          <a:solidFill>
            <a:schemeClr val="bg1">
              <a:lumMod val="95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80" name="Rectangle 8">
            <a:extLst>
              <a:ext uri="{FF2B5EF4-FFF2-40B4-BE49-F238E27FC236}">
                <a16:creationId xmlns:a16="http://schemas.microsoft.com/office/drawing/2014/main" id="{CE4935C2-261C-7519-9CFB-DAB14DC1B343}"/>
              </a:ext>
            </a:extLst>
          </p:cNvPr>
          <p:cNvSpPr>
            <a:spLocks noChangeArrowheads="1"/>
          </p:cNvSpPr>
          <p:nvPr/>
        </p:nvSpPr>
        <p:spPr bwMode="auto">
          <a:xfrm>
            <a:off x="6095150" y="1528654"/>
            <a:ext cx="3938463" cy="412990"/>
          </a:xfrm>
          <a:prstGeom prst="rect">
            <a:avLst/>
          </a:prstGeom>
          <a:solidFill>
            <a:schemeClr val="bg2"/>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81" name="Rectangle 9">
            <a:extLst>
              <a:ext uri="{FF2B5EF4-FFF2-40B4-BE49-F238E27FC236}">
                <a16:creationId xmlns:a16="http://schemas.microsoft.com/office/drawing/2014/main" id="{19FC5E0A-281A-915F-3E95-79FFF8C5E4FF}"/>
              </a:ext>
            </a:extLst>
          </p:cNvPr>
          <p:cNvSpPr>
            <a:spLocks noChangeArrowheads="1"/>
          </p:cNvSpPr>
          <p:nvPr/>
        </p:nvSpPr>
        <p:spPr bwMode="auto">
          <a:xfrm>
            <a:off x="2158389" y="1941643"/>
            <a:ext cx="3936762" cy="412990"/>
          </a:xfrm>
          <a:prstGeom prst="rect">
            <a:avLst/>
          </a:prstGeom>
          <a:solidFill>
            <a:schemeClr val="bg2"/>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82" name="Rectangle 10">
            <a:extLst>
              <a:ext uri="{FF2B5EF4-FFF2-40B4-BE49-F238E27FC236}">
                <a16:creationId xmlns:a16="http://schemas.microsoft.com/office/drawing/2014/main" id="{DED6882E-FF59-6171-C79B-8A182A25E44F}"/>
              </a:ext>
            </a:extLst>
          </p:cNvPr>
          <p:cNvSpPr>
            <a:spLocks noChangeArrowheads="1"/>
          </p:cNvSpPr>
          <p:nvPr/>
        </p:nvSpPr>
        <p:spPr bwMode="auto">
          <a:xfrm>
            <a:off x="6095150" y="1941643"/>
            <a:ext cx="3938463" cy="412990"/>
          </a:xfrm>
          <a:prstGeom prst="rect">
            <a:avLst/>
          </a:prstGeom>
          <a:solidFill>
            <a:schemeClr val="bg1">
              <a:lumMod val="95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83" name="Rectangle 11">
            <a:extLst>
              <a:ext uri="{FF2B5EF4-FFF2-40B4-BE49-F238E27FC236}">
                <a16:creationId xmlns:a16="http://schemas.microsoft.com/office/drawing/2014/main" id="{DC9F73CB-3915-EF80-9E33-B3F3CB3D412B}"/>
              </a:ext>
            </a:extLst>
          </p:cNvPr>
          <p:cNvSpPr>
            <a:spLocks noChangeArrowheads="1"/>
          </p:cNvSpPr>
          <p:nvPr/>
        </p:nvSpPr>
        <p:spPr bwMode="auto">
          <a:xfrm>
            <a:off x="2158389" y="2354633"/>
            <a:ext cx="3936762" cy="412990"/>
          </a:xfrm>
          <a:prstGeom prst="rect">
            <a:avLst/>
          </a:prstGeom>
          <a:solidFill>
            <a:schemeClr val="bg1">
              <a:lumMod val="95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84" name="Rectangle 12">
            <a:extLst>
              <a:ext uri="{FF2B5EF4-FFF2-40B4-BE49-F238E27FC236}">
                <a16:creationId xmlns:a16="http://schemas.microsoft.com/office/drawing/2014/main" id="{B0D83FEC-9ABB-BC82-9F6E-5E6ACBEEB712}"/>
              </a:ext>
            </a:extLst>
          </p:cNvPr>
          <p:cNvSpPr>
            <a:spLocks noChangeArrowheads="1"/>
          </p:cNvSpPr>
          <p:nvPr/>
        </p:nvSpPr>
        <p:spPr bwMode="auto">
          <a:xfrm>
            <a:off x="6095150" y="2354633"/>
            <a:ext cx="3938463" cy="412990"/>
          </a:xfrm>
          <a:prstGeom prst="rect">
            <a:avLst/>
          </a:prstGeom>
          <a:solidFill>
            <a:schemeClr val="bg2"/>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85" name="Rectangle 13">
            <a:extLst>
              <a:ext uri="{FF2B5EF4-FFF2-40B4-BE49-F238E27FC236}">
                <a16:creationId xmlns:a16="http://schemas.microsoft.com/office/drawing/2014/main" id="{58F64CC8-EC3C-BAD7-0E6C-33B7A0D68C9F}"/>
              </a:ext>
            </a:extLst>
          </p:cNvPr>
          <p:cNvSpPr>
            <a:spLocks noChangeArrowheads="1"/>
          </p:cNvSpPr>
          <p:nvPr/>
        </p:nvSpPr>
        <p:spPr bwMode="auto">
          <a:xfrm>
            <a:off x="2158389" y="2767623"/>
            <a:ext cx="3936762" cy="412990"/>
          </a:xfrm>
          <a:prstGeom prst="rect">
            <a:avLst/>
          </a:prstGeom>
          <a:solidFill>
            <a:schemeClr val="bg2"/>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86" name="Rectangle 14">
            <a:extLst>
              <a:ext uri="{FF2B5EF4-FFF2-40B4-BE49-F238E27FC236}">
                <a16:creationId xmlns:a16="http://schemas.microsoft.com/office/drawing/2014/main" id="{48965974-D294-2F89-7D07-16707295A40F}"/>
              </a:ext>
            </a:extLst>
          </p:cNvPr>
          <p:cNvSpPr>
            <a:spLocks noChangeArrowheads="1"/>
          </p:cNvSpPr>
          <p:nvPr/>
        </p:nvSpPr>
        <p:spPr bwMode="auto">
          <a:xfrm>
            <a:off x="6095150" y="2767623"/>
            <a:ext cx="3938463" cy="412990"/>
          </a:xfrm>
          <a:prstGeom prst="rect">
            <a:avLst/>
          </a:prstGeom>
          <a:solidFill>
            <a:schemeClr val="bg1">
              <a:lumMod val="95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87" name="Rectangle 15">
            <a:extLst>
              <a:ext uri="{FF2B5EF4-FFF2-40B4-BE49-F238E27FC236}">
                <a16:creationId xmlns:a16="http://schemas.microsoft.com/office/drawing/2014/main" id="{0A919167-23D8-D3F1-E2FE-0B63385417D2}"/>
              </a:ext>
            </a:extLst>
          </p:cNvPr>
          <p:cNvSpPr>
            <a:spLocks noChangeArrowheads="1"/>
          </p:cNvSpPr>
          <p:nvPr/>
        </p:nvSpPr>
        <p:spPr bwMode="auto">
          <a:xfrm>
            <a:off x="2158389" y="3180613"/>
            <a:ext cx="3936762" cy="412990"/>
          </a:xfrm>
          <a:prstGeom prst="rect">
            <a:avLst/>
          </a:prstGeom>
          <a:solidFill>
            <a:schemeClr val="bg1">
              <a:lumMod val="95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88" name="Rectangle 16">
            <a:extLst>
              <a:ext uri="{FF2B5EF4-FFF2-40B4-BE49-F238E27FC236}">
                <a16:creationId xmlns:a16="http://schemas.microsoft.com/office/drawing/2014/main" id="{A1615ACC-A0F8-D2F1-13D5-AFC605E05387}"/>
              </a:ext>
            </a:extLst>
          </p:cNvPr>
          <p:cNvSpPr>
            <a:spLocks noChangeArrowheads="1"/>
          </p:cNvSpPr>
          <p:nvPr/>
        </p:nvSpPr>
        <p:spPr bwMode="auto">
          <a:xfrm>
            <a:off x="6095150" y="3180613"/>
            <a:ext cx="3938463" cy="412990"/>
          </a:xfrm>
          <a:prstGeom prst="rect">
            <a:avLst/>
          </a:prstGeom>
          <a:solidFill>
            <a:schemeClr val="bg2"/>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89" name="Rectangle 17">
            <a:extLst>
              <a:ext uri="{FF2B5EF4-FFF2-40B4-BE49-F238E27FC236}">
                <a16:creationId xmlns:a16="http://schemas.microsoft.com/office/drawing/2014/main" id="{C0BBBCAC-CAC9-F231-1058-5C1A533A6BCB}"/>
              </a:ext>
            </a:extLst>
          </p:cNvPr>
          <p:cNvSpPr>
            <a:spLocks noChangeArrowheads="1"/>
          </p:cNvSpPr>
          <p:nvPr/>
        </p:nvSpPr>
        <p:spPr bwMode="auto">
          <a:xfrm>
            <a:off x="2158389" y="3593602"/>
            <a:ext cx="3936762" cy="412990"/>
          </a:xfrm>
          <a:prstGeom prst="rect">
            <a:avLst/>
          </a:prstGeom>
          <a:solidFill>
            <a:schemeClr val="bg2"/>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90" name="Rectangle 18">
            <a:extLst>
              <a:ext uri="{FF2B5EF4-FFF2-40B4-BE49-F238E27FC236}">
                <a16:creationId xmlns:a16="http://schemas.microsoft.com/office/drawing/2014/main" id="{343B5264-B148-9A89-AE8B-D180B3BA824A}"/>
              </a:ext>
            </a:extLst>
          </p:cNvPr>
          <p:cNvSpPr>
            <a:spLocks noChangeArrowheads="1"/>
          </p:cNvSpPr>
          <p:nvPr/>
        </p:nvSpPr>
        <p:spPr bwMode="auto">
          <a:xfrm>
            <a:off x="6095150" y="3593602"/>
            <a:ext cx="3938463" cy="412990"/>
          </a:xfrm>
          <a:prstGeom prst="rect">
            <a:avLst/>
          </a:prstGeom>
          <a:solidFill>
            <a:schemeClr val="bg1">
              <a:lumMod val="95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91" name="Rectangle 19">
            <a:extLst>
              <a:ext uri="{FF2B5EF4-FFF2-40B4-BE49-F238E27FC236}">
                <a16:creationId xmlns:a16="http://schemas.microsoft.com/office/drawing/2014/main" id="{B0809FFE-7FDB-BA12-D2EC-7DD9FF5B6750}"/>
              </a:ext>
            </a:extLst>
          </p:cNvPr>
          <p:cNvSpPr>
            <a:spLocks noChangeArrowheads="1"/>
          </p:cNvSpPr>
          <p:nvPr/>
        </p:nvSpPr>
        <p:spPr bwMode="auto">
          <a:xfrm>
            <a:off x="2158389" y="4007418"/>
            <a:ext cx="3936762" cy="411338"/>
          </a:xfrm>
          <a:prstGeom prst="rect">
            <a:avLst/>
          </a:prstGeom>
          <a:solidFill>
            <a:schemeClr val="bg1">
              <a:lumMod val="95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92" name="Rectangle 20">
            <a:extLst>
              <a:ext uri="{FF2B5EF4-FFF2-40B4-BE49-F238E27FC236}">
                <a16:creationId xmlns:a16="http://schemas.microsoft.com/office/drawing/2014/main" id="{D57E63B5-271B-A5D3-F4E0-9AD01ECEACDA}"/>
              </a:ext>
            </a:extLst>
          </p:cNvPr>
          <p:cNvSpPr>
            <a:spLocks noChangeArrowheads="1"/>
          </p:cNvSpPr>
          <p:nvPr/>
        </p:nvSpPr>
        <p:spPr bwMode="auto">
          <a:xfrm>
            <a:off x="6095150" y="4006592"/>
            <a:ext cx="3938463" cy="412990"/>
          </a:xfrm>
          <a:prstGeom prst="rect">
            <a:avLst/>
          </a:prstGeom>
          <a:solidFill>
            <a:schemeClr val="bg2"/>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93" name="Rectangle 21">
            <a:extLst>
              <a:ext uri="{FF2B5EF4-FFF2-40B4-BE49-F238E27FC236}">
                <a16:creationId xmlns:a16="http://schemas.microsoft.com/office/drawing/2014/main" id="{C60BF09D-AFA3-243F-B49C-440DE4F70AA6}"/>
              </a:ext>
            </a:extLst>
          </p:cNvPr>
          <p:cNvSpPr>
            <a:spLocks noChangeArrowheads="1"/>
          </p:cNvSpPr>
          <p:nvPr/>
        </p:nvSpPr>
        <p:spPr bwMode="auto">
          <a:xfrm>
            <a:off x="2158389" y="4417930"/>
            <a:ext cx="3936762" cy="412990"/>
          </a:xfrm>
          <a:prstGeom prst="rect">
            <a:avLst/>
          </a:prstGeom>
          <a:solidFill>
            <a:schemeClr val="bg2"/>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94" name="Rectangle 22">
            <a:extLst>
              <a:ext uri="{FF2B5EF4-FFF2-40B4-BE49-F238E27FC236}">
                <a16:creationId xmlns:a16="http://schemas.microsoft.com/office/drawing/2014/main" id="{AFF23889-644A-8F26-8187-31A283C1F199}"/>
              </a:ext>
            </a:extLst>
          </p:cNvPr>
          <p:cNvSpPr>
            <a:spLocks noChangeArrowheads="1"/>
          </p:cNvSpPr>
          <p:nvPr/>
        </p:nvSpPr>
        <p:spPr bwMode="auto">
          <a:xfrm>
            <a:off x="6095150" y="4418756"/>
            <a:ext cx="3938463" cy="411338"/>
          </a:xfrm>
          <a:prstGeom prst="rect">
            <a:avLst/>
          </a:prstGeom>
          <a:solidFill>
            <a:schemeClr val="bg1">
              <a:lumMod val="95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95" name="Rectangle 23">
            <a:extLst>
              <a:ext uri="{FF2B5EF4-FFF2-40B4-BE49-F238E27FC236}">
                <a16:creationId xmlns:a16="http://schemas.microsoft.com/office/drawing/2014/main" id="{C9208406-8DE0-1F88-DC69-8CD3D3994331}"/>
              </a:ext>
            </a:extLst>
          </p:cNvPr>
          <p:cNvSpPr>
            <a:spLocks noChangeArrowheads="1"/>
          </p:cNvSpPr>
          <p:nvPr/>
        </p:nvSpPr>
        <p:spPr bwMode="auto">
          <a:xfrm>
            <a:off x="2158389" y="4830919"/>
            <a:ext cx="3936762" cy="412990"/>
          </a:xfrm>
          <a:prstGeom prst="rect">
            <a:avLst/>
          </a:prstGeom>
          <a:solidFill>
            <a:schemeClr val="bg1">
              <a:lumMod val="95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96" name="Rectangle 24">
            <a:extLst>
              <a:ext uri="{FF2B5EF4-FFF2-40B4-BE49-F238E27FC236}">
                <a16:creationId xmlns:a16="http://schemas.microsoft.com/office/drawing/2014/main" id="{03358CE7-7A23-E13E-2ACB-E3FEAF194428}"/>
              </a:ext>
            </a:extLst>
          </p:cNvPr>
          <p:cNvSpPr>
            <a:spLocks noChangeArrowheads="1"/>
          </p:cNvSpPr>
          <p:nvPr/>
        </p:nvSpPr>
        <p:spPr bwMode="auto">
          <a:xfrm>
            <a:off x="6095150" y="4830919"/>
            <a:ext cx="3938463" cy="412990"/>
          </a:xfrm>
          <a:prstGeom prst="rect">
            <a:avLst/>
          </a:prstGeom>
          <a:solidFill>
            <a:schemeClr val="bg2"/>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97" name="Rectangle 25">
            <a:extLst>
              <a:ext uri="{FF2B5EF4-FFF2-40B4-BE49-F238E27FC236}">
                <a16:creationId xmlns:a16="http://schemas.microsoft.com/office/drawing/2014/main" id="{673D9122-1603-742F-5367-17857ECADFFC}"/>
              </a:ext>
            </a:extLst>
          </p:cNvPr>
          <p:cNvSpPr>
            <a:spLocks noChangeArrowheads="1"/>
          </p:cNvSpPr>
          <p:nvPr/>
        </p:nvSpPr>
        <p:spPr bwMode="auto">
          <a:xfrm>
            <a:off x="2158389" y="5243909"/>
            <a:ext cx="3936762" cy="412990"/>
          </a:xfrm>
          <a:prstGeom prst="rect">
            <a:avLst/>
          </a:prstGeom>
          <a:solidFill>
            <a:schemeClr val="bg2"/>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98" name="Rectangle 26">
            <a:extLst>
              <a:ext uri="{FF2B5EF4-FFF2-40B4-BE49-F238E27FC236}">
                <a16:creationId xmlns:a16="http://schemas.microsoft.com/office/drawing/2014/main" id="{7DD33A63-6CB6-E53A-CDB9-94898E9F5FF0}"/>
              </a:ext>
            </a:extLst>
          </p:cNvPr>
          <p:cNvSpPr>
            <a:spLocks noChangeArrowheads="1"/>
          </p:cNvSpPr>
          <p:nvPr/>
        </p:nvSpPr>
        <p:spPr bwMode="auto">
          <a:xfrm>
            <a:off x="6095150" y="5243909"/>
            <a:ext cx="3938463" cy="412990"/>
          </a:xfrm>
          <a:prstGeom prst="rect">
            <a:avLst/>
          </a:prstGeom>
          <a:solidFill>
            <a:schemeClr val="bg1">
              <a:lumMod val="95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99" name="Rectangle 27">
            <a:extLst>
              <a:ext uri="{FF2B5EF4-FFF2-40B4-BE49-F238E27FC236}">
                <a16:creationId xmlns:a16="http://schemas.microsoft.com/office/drawing/2014/main" id="{E0A21819-BFDE-5A9D-B644-A7A5E9107887}"/>
              </a:ext>
            </a:extLst>
          </p:cNvPr>
          <p:cNvSpPr>
            <a:spLocks noChangeArrowheads="1"/>
          </p:cNvSpPr>
          <p:nvPr/>
        </p:nvSpPr>
        <p:spPr bwMode="auto">
          <a:xfrm>
            <a:off x="2158389" y="5656898"/>
            <a:ext cx="3936762" cy="412990"/>
          </a:xfrm>
          <a:prstGeom prst="rect">
            <a:avLst/>
          </a:prstGeom>
          <a:solidFill>
            <a:schemeClr val="bg1">
              <a:lumMod val="95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100" name="Rectangle 28">
            <a:extLst>
              <a:ext uri="{FF2B5EF4-FFF2-40B4-BE49-F238E27FC236}">
                <a16:creationId xmlns:a16="http://schemas.microsoft.com/office/drawing/2014/main" id="{96556250-5666-1B86-69BE-D1DF9E5D321B}"/>
              </a:ext>
            </a:extLst>
          </p:cNvPr>
          <p:cNvSpPr>
            <a:spLocks noChangeArrowheads="1"/>
          </p:cNvSpPr>
          <p:nvPr/>
        </p:nvSpPr>
        <p:spPr bwMode="auto">
          <a:xfrm>
            <a:off x="6095150" y="5656898"/>
            <a:ext cx="3938463" cy="412990"/>
          </a:xfrm>
          <a:prstGeom prst="rect">
            <a:avLst/>
          </a:prstGeom>
          <a:solidFill>
            <a:schemeClr val="bg2"/>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latin typeface="Roboto Condensed" panose="02000000000000000000" pitchFamily="2" charset="0"/>
            </a:endParaRPr>
          </a:p>
        </p:txBody>
      </p:sp>
      <p:sp>
        <p:nvSpPr>
          <p:cNvPr id="120" name="TextBox 119">
            <a:extLst>
              <a:ext uri="{FF2B5EF4-FFF2-40B4-BE49-F238E27FC236}">
                <a16:creationId xmlns:a16="http://schemas.microsoft.com/office/drawing/2014/main" id="{E7A2113F-AE50-D454-5590-97962430FCCA}"/>
              </a:ext>
            </a:extLst>
          </p:cNvPr>
          <p:cNvSpPr txBox="1"/>
          <p:nvPr/>
        </p:nvSpPr>
        <p:spPr>
          <a:xfrm>
            <a:off x="2441531" y="1137493"/>
            <a:ext cx="1449116" cy="369332"/>
          </a:xfrm>
          <a:prstGeom prst="rect">
            <a:avLst/>
          </a:prstGeom>
          <a:noFill/>
        </p:spPr>
        <p:txBody>
          <a:bodyPr wrap="square">
            <a:spAutoFit/>
          </a:bodyPr>
          <a:lstStyle/>
          <a:p>
            <a:r>
              <a:rPr lang="en-US" b="1" dirty="0">
                <a:solidFill>
                  <a:srgbClr val="FFFFFF"/>
                </a:solidFill>
                <a:latin typeface="Roboto Condensed" panose="02000000000000000000" pitchFamily="2" charset="0"/>
                <a:ea typeface="Roboto Condensed" panose="02000000000000000000" pitchFamily="2" charset="0"/>
              </a:rPr>
              <a:t>TERRITORY</a:t>
            </a:r>
          </a:p>
        </p:txBody>
      </p:sp>
      <p:sp>
        <p:nvSpPr>
          <p:cNvPr id="121" name="TextBox 120">
            <a:extLst>
              <a:ext uri="{FF2B5EF4-FFF2-40B4-BE49-F238E27FC236}">
                <a16:creationId xmlns:a16="http://schemas.microsoft.com/office/drawing/2014/main" id="{C5F65C2F-E35B-827F-A8FD-39A1577B171A}"/>
              </a:ext>
            </a:extLst>
          </p:cNvPr>
          <p:cNvSpPr txBox="1"/>
          <p:nvPr/>
        </p:nvSpPr>
        <p:spPr>
          <a:xfrm>
            <a:off x="6430107" y="1137493"/>
            <a:ext cx="1449116" cy="369332"/>
          </a:xfrm>
          <a:prstGeom prst="rect">
            <a:avLst/>
          </a:prstGeom>
          <a:noFill/>
        </p:spPr>
        <p:txBody>
          <a:bodyPr wrap="square">
            <a:spAutoFit/>
          </a:bodyPr>
          <a:lstStyle/>
          <a:p>
            <a:r>
              <a:rPr lang="en-US" b="1" dirty="0">
                <a:solidFill>
                  <a:srgbClr val="FFFFFF"/>
                </a:solidFill>
                <a:latin typeface="Roboto Condensed" panose="02000000000000000000" pitchFamily="2" charset="0"/>
                <a:ea typeface="Roboto Condensed" panose="02000000000000000000" pitchFamily="2" charset="0"/>
              </a:rPr>
              <a:t>LICENSEE</a:t>
            </a:r>
          </a:p>
        </p:txBody>
      </p:sp>
      <p:sp>
        <p:nvSpPr>
          <p:cNvPr id="122" name="TextBox 121">
            <a:extLst>
              <a:ext uri="{FF2B5EF4-FFF2-40B4-BE49-F238E27FC236}">
                <a16:creationId xmlns:a16="http://schemas.microsoft.com/office/drawing/2014/main" id="{9A89EABA-3A6C-923F-DDB3-8235E1E5266D}"/>
              </a:ext>
            </a:extLst>
          </p:cNvPr>
          <p:cNvSpPr txBox="1"/>
          <p:nvPr/>
        </p:nvSpPr>
        <p:spPr>
          <a:xfrm>
            <a:off x="2441532" y="1565872"/>
            <a:ext cx="1183412" cy="338554"/>
          </a:xfrm>
          <a:prstGeom prst="rect">
            <a:avLst/>
          </a:prstGeom>
          <a:noFill/>
        </p:spPr>
        <p:txBody>
          <a:bodyPr wrap="square">
            <a:spAutoFit/>
          </a:bodyPr>
          <a:lstStyle/>
          <a:p>
            <a:pPr rtl="0" fontAlgn="b"/>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Afghanistan</a:t>
            </a:r>
          </a:p>
        </p:txBody>
      </p:sp>
      <p:sp>
        <p:nvSpPr>
          <p:cNvPr id="124" name="TextBox 123">
            <a:extLst>
              <a:ext uri="{FF2B5EF4-FFF2-40B4-BE49-F238E27FC236}">
                <a16:creationId xmlns:a16="http://schemas.microsoft.com/office/drawing/2014/main" id="{AFAECA4D-1771-22F2-4A73-D6963EDFC9D2}"/>
              </a:ext>
            </a:extLst>
          </p:cNvPr>
          <p:cNvSpPr txBox="1"/>
          <p:nvPr/>
        </p:nvSpPr>
        <p:spPr>
          <a:xfrm>
            <a:off x="2441531" y="1978861"/>
            <a:ext cx="987469" cy="338554"/>
          </a:xfrm>
          <a:prstGeom prst="rect">
            <a:avLst/>
          </a:prstGeom>
          <a:noFill/>
        </p:spPr>
        <p:txBody>
          <a:bodyPr wrap="square">
            <a:spAutoFit/>
          </a:bodyPr>
          <a:lstStyle/>
          <a:p>
            <a:pPr rtl="0" fontAlgn="b"/>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Australia</a:t>
            </a:r>
          </a:p>
        </p:txBody>
      </p:sp>
      <p:sp>
        <p:nvSpPr>
          <p:cNvPr id="125" name="TextBox 124">
            <a:extLst>
              <a:ext uri="{FF2B5EF4-FFF2-40B4-BE49-F238E27FC236}">
                <a16:creationId xmlns:a16="http://schemas.microsoft.com/office/drawing/2014/main" id="{BD36A97A-E704-EE08-2947-7D2D63D26665}"/>
              </a:ext>
            </a:extLst>
          </p:cNvPr>
          <p:cNvSpPr txBox="1"/>
          <p:nvPr/>
        </p:nvSpPr>
        <p:spPr>
          <a:xfrm>
            <a:off x="2441531" y="2391851"/>
            <a:ext cx="1183413" cy="338554"/>
          </a:xfrm>
          <a:prstGeom prst="rect">
            <a:avLst/>
          </a:prstGeom>
          <a:noFill/>
        </p:spPr>
        <p:txBody>
          <a:bodyPr wrap="square">
            <a:spAutoFit/>
          </a:bodyPr>
          <a:lstStyle/>
          <a:p>
            <a:pPr rtl="0" fontAlgn="b"/>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Bangladesh</a:t>
            </a:r>
          </a:p>
        </p:txBody>
      </p:sp>
      <p:sp>
        <p:nvSpPr>
          <p:cNvPr id="126" name="TextBox 125">
            <a:extLst>
              <a:ext uri="{FF2B5EF4-FFF2-40B4-BE49-F238E27FC236}">
                <a16:creationId xmlns:a16="http://schemas.microsoft.com/office/drawing/2014/main" id="{637D0A38-41F7-31B9-3154-2A3FCBA8B9DA}"/>
              </a:ext>
            </a:extLst>
          </p:cNvPr>
          <p:cNvSpPr txBox="1"/>
          <p:nvPr/>
        </p:nvSpPr>
        <p:spPr>
          <a:xfrm>
            <a:off x="2441532" y="2804841"/>
            <a:ext cx="856840" cy="338554"/>
          </a:xfrm>
          <a:prstGeom prst="rect">
            <a:avLst/>
          </a:prstGeom>
          <a:noFill/>
        </p:spPr>
        <p:txBody>
          <a:bodyPr wrap="square">
            <a:spAutoFit/>
          </a:bodyPr>
          <a:lstStyle/>
          <a:p>
            <a:pPr rtl="0" fontAlgn="b"/>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Canada</a:t>
            </a:r>
          </a:p>
        </p:txBody>
      </p:sp>
      <p:sp>
        <p:nvSpPr>
          <p:cNvPr id="127" name="TextBox 126">
            <a:extLst>
              <a:ext uri="{FF2B5EF4-FFF2-40B4-BE49-F238E27FC236}">
                <a16:creationId xmlns:a16="http://schemas.microsoft.com/office/drawing/2014/main" id="{65620937-5FFC-1C5D-EA43-26C231424087}"/>
              </a:ext>
            </a:extLst>
          </p:cNvPr>
          <p:cNvSpPr txBox="1"/>
          <p:nvPr/>
        </p:nvSpPr>
        <p:spPr>
          <a:xfrm>
            <a:off x="2441531" y="3217831"/>
            <a:ext cx="1621661" cy="338554"/>
          </a:xfrm>
          <a:prstGeom prst="rect">
            <a:avLst/>
          </a:prstGeom>
          <a:noFill/>
        </p:spPr>
        <p:txBody>
          <a:bodyPr wrap="square">
            <a:spAutoFit/>
          </a:bodyPr>
          <a:lstStyle/>
          <a:p>
            <a:pPr rtl="0" fontAlgn="b"/>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Caribbean Islands</a:t>
            </a:r>
          </a:p>
        </p:txBody>
      </p:sp>
      <p:sp>
        <p:nvSpPr>
          <p:cNvPr id="128" name="TextBox 127">
            <a:extLst>
              <a:ext uri="{FF2B5EF4-FFF2-40B4-BE49-F238E27FC236}">
                <a16:creationId xmlns:a16="http://schemas.microsoft.com/office/drawing/2014/main" id="{4ECABAC9-268C-02BB-ECC7-D440FDA5DF55}"/>
              </a:ext>
            </a:extLst>
          </p:cNvPr>
          <p:cNvSpPr txBox="1"/>
          <p:nvPr/>
        </p:nvSpPr>
        <p:spPr>
          <a:xfrm>
            <a:off x="2441531" y="3630820"/>
            <a:ext cx="606469" cy="338554"/>
          </a:xfrm>
          <a:prstGeom prst="rect">
            <a:avLst/>
          </a:prstGeom>
          <a:noFill/>
        </p:spPr>
        <p:txBody>
          <a:bodyPr wrap="square">
            <a:spAutoFit/>
          </a:bodyPr>
          <a:lstStyle/>
          <a:p>
            <a:pPr rtl="0" fontAlgn="b"/>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India</a:t>
            </a:r>
          </a:p>
        </p:txBody>
      </p:sp>
      <p:sp>
        <p:nvSpPr>
          <p:cNvPr id="129" name="TextBox 128">
            <a:extLst>
              <a:ext uri="{FF2B5EF4-FFF2-40B4-BE49-F238E27FC236}">
                <a16:creationId xmlns:a16="http://schemas.microsoft.com/office/drawing/2014/main" id="{47358101-AC05-AE0C-4201-E99FD6F993C1}"/>
              </a:ext>
            </a:extLst>
          </p:cNvPr>
          <p:cNvSpPr txBox="1"/>
          <p:nvPr/>
        </p:nvSpPr>
        <p:spPr>
          <a:xfrm>
            <a:off x="2441531" y="4043810"/>
            <a:ext cx="1292269" cy="338554"/>
          </a:xfrm>
          <a:prstGeom prst="rect">
            <a:avLst/>
          </a:prstGeom>
          <a:noFill/>
        </p:spPr>
        <p:txBody>
          <a:bodyPr wrap="square">
            <a:spAutoFit/>
          </a:bodyPr>
          <a:lstStyle/>
          <a:p>
            <a:pPr rtl="0" fontAlgn="b"/>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New Zealand</a:t>
            </a:r>
          </a:p>
        </p:txBody>
      </p:sp>
      <p:sp>
        <p:nvSpPr>
          <p:cNvPr id="130" name="TextBox 129">
            <a:extLst>
              <a:ext uri="{FF2B5EF4-FFF2-40B4-BE49-F238E27FC236}">
                <a16:creationId xmlns:a16="http://schemas.microsoft.com/office/drawing/2014/main" id="{B0F9C580-A4C1-F659-F13F-A4D95138743E}"/>
              </a:ext>
            </a:extLst>
          </p:cNvPr>
          <p:cNvSpPr txBox="1"/>
          <p:nvPr/>
        </p:nvSpPr>
        <p:spPr>
          <a:xfrm>
            <a:off x="2441531" y="4455148"/>
            <a:ext cx="987469" cy="338554"/>
          </a:xfrm>
          <a:prstGeom prst="rect">
            <a:avLst/>
          </a:prstGeom>
          <a:noFill/>
        </p:spPr>
        <p:txBody>
          <a:bodyPr wrap="square">
            <a:spAutoFit/>
          </a:bodyPr>
          <a:lstStyle/>
          <a:p>
            <a:pPr rtl="0" fontAlgn="b"/>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Pakistan</a:t>
            </a:r>
          </a:p>
        </p:txBody>
      </p:sp>
      <p:sp>
        <p:nvSpPr>
          <p:cNvPr id="131" name="TextBox 130">
            <a:extLst>
              <a:ext uri="{FF2B5EF4-FFF2-40B4-BE49-F238E27FC236}">
                <a16:creationId xmlns:a16="http://schemas.microsoft.com/office/drawing/2014/main" id="{90AAC8D7-82B6-93F1-9002-6BE09D47E8B3}"/>
              </a:ext>
            </a:extLst>
          </p:cNvPr>
          <p:cNvSpPr txBox="1"/>
          <p:nvPr/>
        </p:nvSpPr>
        <p:spPr>
          <a:xfrm>
            <a:off x="2441531" y="4868137"/>
            <a:ext cx="3131955" cy="338554"/>
          </a:xfrm>
          <a:prstGeom prst="rect">
            <a:avLst/>
          </a:prstGeom>
          <a:noFill/>
        </p:spPr>
        <p:txBody>
          <a:bodyPr wrap="square">
            <a:spAutoFit/>
          </a:bodyPr>
          <a:lstStyle/>
          <a:p>
            <a:pPr rtl="0" fontAlgn="b"/>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South Africa and Sub-Saharan Africa</a:t>
            </a:r>
          </a:p>
        </p:txBody>
      </p:sp>
      <p:sp>
        <p:nvSpPr>
          <p:cNvPr id="132" name="TextBox 131">
            <a:extLst>
              <a:ext uri="{FF2B5EF4-FFF2-40B4-BE49-F238E27FC236}">
                <a16:creationId xmlns:a16="http://schemas.microsoft.com/office/drawing/2014/main" id="{161DE083-4A27-9CA7-D134-EAAF49EDFCF8}"/>
              </a:ext>
            </a:extLst>
          </p:cNvPr>
          <p:cNvSpPr txBox="1"/>
          <p:nvPr/>
        </p:nvSpPr>
        <p:spPr>
          <a:xfrm>
            <a:off x="2441531" y="5281127"/>
            <a:ext cx="464955" cy="338554"/>
          </a:xfrm>
          <a:prstGeom prst="rect">
            <a:avLst/>
          </a:prstGeom>
          <a:noFill/>
        </p:spPr>
        <p:txBody>
          <a:bodyPr wrap="square">
            <a:spAutoFit/>
          </a:bodyPr>
          <a:lstStyle/>
          <a:p>
            <a:pPr rtl="0" fontAlgn="b"/>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UK</a:t>
            </a:r>
          </a:p>
        </p:txBody>
      </p:sp>
      <p:sp>
        <p:nvSpPr>
          <p:cNvPr id="134" name="TextBox 133">
            <a:extLst>
              <a:ext uri="{FF2B5EF4-FFF2-40B4-BE49-F238E27FC236}">
                <a16:creationId xmlns:a16="http://schemas.microsoft.com/office/drawing/2014/main" id="{BB5AB110-9110-542B-5533-FD2E798AF986}"/>
              </a:ext>
            </a:extLst>
          </p:cNvPr>
          <p:cNvSpPr txBox="1"/>
          <p:nvPr/>
        </p:nvSpPr>
        <p:spPr>
          <a:xfrm>
            <a:off x="2441531" y="5694116"/>
            <a:ext cx="606469" cy="338554"/>
          </a:xfrm>
          <a:prstGeom prst="rect">
            <a:avLst/>
          </a:prstGeom>
          <a:noFill/>
        </p:spPr>
        <p:txBody>
          <a:bodyPr wrap="square">
            <a:spAutoFit/>
          </a:bodyPr>
          <a:lstStyle/>
          <a:p>
            <a:pPr rtl="0" fontAlgn="b"/>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USA</a:t>
            </a:r>
          </a:p>
        </p:txBody>
      </p:sp>
      <p:sp>
        <p:nvSpPr>
          <p:cNvPr id="135" name="TextBox 134">
            <a:extLst>
              <a:ext uri="{FF2B5EF4-FFF2-40B4-BE49-F238E27FC236}">
                <a16:creationId xmlns:a16="http://schemas.microsoft.com/office/drawing/2014/main" id="{5A8199E5-C08B-5CD1-3B77-E4618471FB76}"/>
              </a:ext>
            </a:extLst>
          </p:cNvPr>
          <p:cNvSpPr txBox="1"/>
          <p:nvPr/>
        </p:nvSpPr>
        <p:spPr>
          <a:xfrm>
            <a:off x="6430107" y="5694116"/>
            <a:ext cx="1519559" cy="338554"/>
          </a:xfrm>
          <a:prstGeom prst="rect">
            <a:avLst/>
          </a:prstGeom>
          <a:noFill/>
        </p:spPr>
        <p:txBody>
          <a:bodyPr wrap="square">
            <a:spAutoFit/>
          </a:bodyPr>
          <a:lstStyle/>
          <a:p>
            <a:pPr rtl="0" fontAlgn="b"/>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ESPN + Willow</a:t>
            </a:r>
          </a:p>
        </p:txBody>
      </p:sp>
      <p:sp>
        <p:nvSpPr>
          <p:cNvPr id="136" name="TextBox 135">
            <a:extLst>
              <a:ext uri="{FF2B5EF4-FFF2-40B4-BE49-F238E27FC236}">
                <a16:creationId xmlns:a16="http://schemas.microsoft.com/office/drawing/2014/main" id="{E990C902-310A-7B79-EAF3-3E742E56E04D}"/>
              </a:ext>
            </a:extLst>
          </p:cNvPr>
          <p:cNvSpPr txBox="1"/>
          <p:nvPr/>
        </p:nvSpPr>
        <p:spPr>
          <a:xfrm>
            <a:off x="6430107" y="5281127"/>
            <a:ext cx="3491388" cy="338554"/>
          </a:xfrm>
          <a:prstGeom prst="rect">
            <a:avLst/>
          </a:prstGeom>
          <a:noFill/>
        </p:spPr>
        <p:txBody>
          <a:bodyPr wrap="square">
            <a:spAutoFit/>
          </a:bodyPr>
          <a:lstStyle/>
          <a:p>
            <a:pPr rtl="0" fontAlgn="b"/>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Sky Sports Channel 5 (Highlights only)</a:t>
            </a:r>
          </a:p>
        </p:txBody>
      </p:sp>
      <p:sp>
        <p:nvSpPr>
          <p:cNvPr id="137" name="TextBox 136">
            <a:extLst>
              <a:ext uri="{FF2B5EF4-FFF2-40B4-BE49-F238E27FC236}">
                <a16:creationId xmlns:a16="http://schemas.microsoft.com/office/drawing/2014/main" id="{0E6365B0-CFC5-57FC-5BC4-F0EB3E7C351D}"/>
              </a:ext>
            </a:extLst>
          </p:cNvPr>
          <p:cNvSpPr txBox="1"/>
          <p:nvPr/>
        </p:nvSpPr>
        <p:spPr>
          <a:xfrm>
            <a:off x="6430107" y="4868137"/>
            <a:ext cx="1519559" cy="338554"/>
          </a:xfrm>
          <a:prstGeom prst="rect">
            <a:avLst/>
          </a:prstGeom>
          <a:noFill/>
        </p:spPr>
        <p:txBody>
          <a:bodyPr wrap="square">
            <a:spAutoFit/>
          </a:bodyPr>
          <a:lstStyle/>
          <a:p>
            <a:pPr rtl="0" fontAlgn="b"/>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Super Sport</a:t>
            </a:r>
          </a:p>
        </p:txBody>
      </p:sp>
      <p:sp>
        <p:nvSpPr>
          <p:cNvPr id="138" name="TextBox 137">
            <a:extLst>
              <a:ext uri="{FF2B5EF4-FFF2-40B4-BE49-F238E27FC236}">
                <a16:creationId xmlns:a16="http://schemas.microsoft.com/office/drawing/2014/main" id="{9BD9CEF8-E319-634C-FD7B-F7E0A7F642CA}"/>
              </a:ext>
            </a:extLst>
          </p:cNvPr>
          <p:cNvSpPr txBox="1"/>
          <p:nvPr/>
        </p:nvSpPr>
        <p:spPr>
          <a:xfrm>
            <a:off x="6430107" y="4455148"/>
            <a:ext cx="1519559" cy="338554"/>
          </a:xfrm>
          <a:prstGeom prst="rect">
            <a:avLst/>
          </a:prstGeom>
          <a:noFill/>
        </p:spPr>
        <p:txBody>
          <a:bodyPr wrap="square">
            <a:spAutoFit/>
          </a:bodyPr>
          <a:lstStyle/>
          <a:p>
            <a:pPr rtl="0" fontAlgn="b"/>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PTV , ARY </a:t>
            </a:r>
          </a:p>
        </p:txBody>
      </p:sp>
      <p:sp>
        <p:nvSpPr>
          <p:cNvPr id="139" name="TextBox 138">
            <a:extLst>
              <a:ext uri="{FF2B5EF4-FFF2-40B4-BE49-F238E27FC236}">
                <a16:creationId xmlns:a16="http://schemas.microsoft.com/office/drawing/2014/main" id="{CC600A25-A76E-5435-7857-327E23905FE0}"/>
              </a:ext>
            </a:extLst>
          </p:cNvPr>
          <p:cNvSpPr txBox="1"/>
          <p:nvPr/>
        </p:nvSpPr>
        <p:spPr>
          <a:xfrm>
            <a:off x="6430107" y="4043810"/>
            <a:ext cx="1519559" cy="338554"/>
          </a:xfrm>
          <a:prstGeom prst="rect">
            <a:avLst/>
          </a:prstGeom>
          <a:noFill/>
        </p:spPr>
        <p:txBody>
          <a:bodyPr wrap="square">
            <a:spAutoFit/>
          </a:bodyPr>
          <a:lstStyle/>
          <a:p>
            <a:pPr rtl="0" fontAlgn="b"/>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Sky Sport NZ</a:t>
            </a:r>
          </a:p>
        </p:txBody>
      </p:sp>
      <p:sp>
        <p:nvSpPr>
          <p:cNvPr id="140" name="TextBox 139">
            <a:extLst>
              <a:ext uri="{FF2B5EF4-FFF2-40B4-BE49-F238E27FC236}">
                <a16:creationId xmlns:a16="http://schemas.microsoft.com/office/drawing/2014/main" id="{36B2AA41-0174-BDBE-C172-6D9FBFE9CA79}"/>
              </a:ext>
            </a:extLst>
          </p:cNvPr>
          <p:cNvSpPr txBox="1"/>
          <p:nvPr/>
        </p:nvSpPr>
        <p:spPr>
          <a:xfrm>
            <a:off x="6430107" y="3630820"/>
            <a:ext cx="1519559" cy="338554"/>
          </a:xfrm>
          <a:prstGeom prst="rect">
            <a:avLst/>
          </a:prstGeom>
          <a:noFill/>
        </p:spPr>
        <p:txBody>
          <a:bodyPr wrap="square">
            <a:spAutoFit/>
          </a:bodyPr>
          <a:lstStyle/>
          <a:p>
            <a:pPr rtl="0" fontAlgn="b"/>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Disney Star</a:t>
            </a:r>
          </a:p>
        </p:txBody>
      </p:sp>
      <p:sp>
        <p:nvSpPr>
          <p:cNvPr id="141" name="TextBox 140">
            <a:extLst>
              <a:ext uri="{FF2B5EF4-FFF2-40B4-BE49-F238E27FC236}">
                <a16:creationId xmlns:a16="http://schemas.microsoft.com/office/drawing/2014/main" id="{EF78764D-1DA7-E5C7-9431-1347AD476965}"/>
              </a:ext>
            </a:extLst>
          </p:cNvPr>
          <p:cNvSpPr txBox="1"/>
          <p:nvPr/>
        </p:nvSpPr>
        <p:spPr>
          <a:xfrm>
            <a:off x="6430107" y="3217831"/>
            <a:ext cx="1519559" cy="338554"/>
          </a:xfrm>
          <a:prstGeom prst="rect">
            <a:avLst/>
          </a:prstGeom>
          <a:noFill/>
        </p:spPr>
        <p:txBody>
          <a:bodyPr wrap="square">
            <a:spAutoFit/>
          </a:bodyPr>
          <a:lstStyle/>
          <a:p>
            <a:pPr rtl="0" fontAlgn="b"/>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ESPN C</a:t>
            </a:r>
          </a:p>
        </p:txBody>
      </p:sp>
      <p:sp>
        <p:nvSpPr>
          <p:cNvPr id="142" name="TextBox 141">
            <a:extLst>
              <a:ext uri="{FF2B5EF4-FFF2-40B4-BE49-F238E27FC236}">
                <a16:creationId xmlns:a16="http://schemas.microsoft.com/office/drawing/2014/main" id="{D383A703-75E6-654F-D8CD-0E6D2A24769D}"/>
              </a:ext>
            </a:extLst>
          </p:cNvPr>
          <p:cNvSpPr txBox="1"/>
          <p:nvPr/>
        </p:nvSpPr>
        <p:spPr>
          <a:xfrm>
            <a:off x="6430107" y="2804841"/>
            <a:ext cx="1519559" cy="338554"/>
          </a:xfrm>
          <a:prstGeom prst="rect">
            <a:avLst/>
          </a:prstGeom>
          <a:noFill/>
        </p:spPr>
        <p:txBody>
          <a:bodyPr wrap="square">
            <a:spAutoFit/>
          </a:bodyPr>
          <a:lstStyle/>
          <a:p>
            <a:pPr rtl="0" fontAlgn="b"/>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Willow TV</a:t>
            </a:r>
          </a:p>
        </p:txBody>
      </p:sp>
      <p:sp>
        <p:nvSpPr>
          <p:cNvPr id="143" name="TextBox 142">
            <a:extLst>
              <a:ext uri="{FF2B5EF4-FFF2-40B4-BE49-F238E27FC236}">
                <a16:creationId xmlns:a16="http://schemas.microsoft.com/office/drawing/2014/main" id="{418E24DE-2462-E811-9F1F-580556A40C76}"/>
              </a:ext>
            </a:extLst>
          </p:cNvPr>
          <p:cNvSpPr txBox="1"/>
          <p:nvPr/>
        </p:nvSpPr>
        <p:spPr>
          <a:xfrm>
            <a:off x="6430107" y="2391851"/>
            <a:ext cx="2374768" cy="338554"/>
          </a:xfrm>
          <a:prstGeom prst="rect">
            <a:avLst/>
          </a:prstGeom>
          <a:noFill/>
        </p:spPr>
        <p:txBody>
          <a:bodyPr wrap="square">
            <a:spAutoFit/>
          </a:bodyPr>
          <a:lstStyle/>
          <a:p>
            <a:pPr rtl="0" fontAlgn="b"/>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Gazi TV T-Sports</a:t>
            </a:r>
          </a:p>
        </p:txBody>
      </p:sp>
      <p:sp>
        <p:nvSpPr>
          <p:cNvPr id="144" name="TextBox 143">
            <a:extLst>
              <a:ext uri="{FF2B5EF4-FFF2-40B4-BE49-F238E27FC236}">
                <a16:creationId xmlns:a16="http://schemas.microsoft.com/office/drawing/2014/main" id="{E255A5E8-2667-272E-0F24-CCD034BB459E}"/>
              </a:ext>
            </a:extLst>
          </p:cNvPr>
          <p:cNvSpPr txBox="1"/>
          <p:nvPr/>
        </p:nvSpPr>
        <p:spPr>
          <a:xfrm>
            <a:off x="6430107" y="1978861"/>
            <a:ext cx="2626331" cy="338554"/>
          </a:xfrm>
          <a:prstGeom prst="rect">
            <a:avLst/>
          </a:prstGeom>
          <a:noFill/>
        </p:spPr>
        <p:txBody>
          <a:bodyPr wrap="square">
            <a:spAutoFit/>
          </a:bodyPr>
          <a:lstStyle/>
          <a:p>
            <a:pPr rtl="0" fontAlgn="b"/>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Fox Sports Channel Nine</a:t>
            </a:r>
          </a:p>
        </p:txBody>
      </p:sp>
      <p:sp>
        <p:nvSpPr>
          <p:cNvPr id="145" name="TextBox 144">
            <a:extLst>
              <a:ext uri="{FF2B5EF4-FFF2-40B4-BE49-F238E27FC236}">
                <a16:creationId xmlns:a16="http://schemas.microsoft.com/office/drawing/2014/main" id="{CF26D2E0-02B6-80E0-3236-BA7DCAE0412B}"/>
              </a:ext>
            </a:extLst>
          </p:cNvPr>
          <p:cNvSpPr txBox="1"/>
          <p:nvPr/>
        </p:nvSpPr>
        <p:spPr>
          <a:xfrm>
            <a:off x="6430107" y="1565872"/>
            <a:ext cx="1519559" cy="338554"/>
          </a:xfrm>
          <a:prstGeom prst="rect">
            <a:avLst/>
          </a:prstGeom>
          <a:noFill/>
        </p:spPr>
        <p:txBody>
          <a:bodyPr wrap="square">
            <a:spAutoFit/>
          </a:bodyPr>
          <a:lstStyle/>
          <a:p>
            <a:pPr rtl="0" fontAlgn="b"/>
            <a:r>
              <a:rPr lang="en-US" sz="1600" dirty="0">
                <a:solidFill>
                  <a:schemeClr val="tx1">
                    <a:lumMod val="75000"/>
                    <a:lumOff val="25000"/>
                  </a:schemeClr>
                </a:solidFill>
                <a:latin typeface="Roboto Condensed" panose="02000000000000000000" pitchFamily="2" charset="0"/>
                <a:ea typeface="Roboto Condensed" panose="02000000000000000000" pitchFamily="2" charset="0"/>
              </a:rPr>
              <a:t>Ariana TV</a:t>
            </a:r>
          </a:p>
        </p:txBody>
      </p:sp>
    </p:spTree>
    <p:extLst>
      <p:ext uri="{BB962C8B-B14F-4D97-AF65-F5344CB8AC3E}">
        <p14:creationId xmlns:p14="http://schemas.microsoft.com/office/powerpoint/2010/main" val="55775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500"/>
                                        <p:tgtEl>
                                          <p:spTgt spid="7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wipe(up)">
                                      <p:cBhvr>
                                        <p:cTn id="10" dur="500"/>
                                        <p:tgtEl>
                                          <p:spTgt spid="78"/>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20"/>
                                        </p:tgtEl>
                                        <p:attrNameLst>
                                          <p:attrName>style.visibility</p:attrName>
                                        </p:attrNameLst>
                                      </p:cBhvr>
                                      <p:to>
                                        <p:strVal val="visible"/>
                                      </p:to>
                                    </p:set>
                                    <p:anim calcmode="lin" valueType="num">
                                      <p:cBhvr>
                                        <p:cTn id="14" dur="500" fill="hold"/>
                                        <p:tgtEl>
                                          <p:spTgt spid="120"/>
                                        </p:tgtEl>
                                        <p:attrNameLst>
                                          <p:attrName>ppt_w</p:attrName>
                                        </p:attrNameLst>
                                      </p:cBhvr>
                                      <p:tavLst>
                                        <p:tav tm="0">
                                          <p:val>
                                            <p:fltVal val="0"/>
                                          </p:val>
                                        </p:tav>
                                        <p:tav tm="100000">
                                          <p:val>
                                            <p:strVal val="#ppt_w"/>
                                          </p:val>
                                        </p:tav>
                                      </p:tavLst>
                                    </p:anim>
                                    <p:anim calcmode="lin" valueType="num">
                                      <p:cBhvr>
                                        <p:cTn id="15" dur="500" fill="hold"/>
                                        <p:tgtEl>
                                          <p:spTgt spid="120"/>
                                        </p:tgtEl>
                                        <p:attrNameLst>
                                          <p:attrName>ppt_h</p:attrName>
                                        </p:attrNameLst>
                                      </p:cBhvr>
                                      <p:tavLst>
                                        <p:tav tm="0">
                                          <p:val>
                                            <p:fltVal val="0"/>
                                          </p:val>
                                        </p:tav>
                                        <p:tav tm="100000">
                                          <p:val>
                                            <p:strVal val="#ppt_h"/>
                                          </p:val>
                                        </p:tav>
                                      </p:tavLst>
                                    </p:anim>
                                    <p:animEffect transition="in" filter="fade">
                                      <p:cBhvr>
                                        <p:cTn id="16" dur="500"/>
                                        <p:tgtEl>
                                          <p:spTgt spid="12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anim calcmode="lin" valueType="num">
                                      <p:cBhvr>
                                        <p:cTn id="19" dur="500" fill="hold"/>
                                        <p:tgtEl>
                                          <p:spTgt spid="121"/>
                                        </p:tgtEl>
                                        <p:attrNameLst>
                                          <p:attrName>ppt_w</p:attrName>
                                        </p:attrNameLst>
                                      </p:cBhvr>
                                      <p:tavLst>
                                        <p:tav tm="0">
                                          <p:val>
                                            <p:fltVal val="0"/>
                                          </p:val>
                                        </p:tav>
                                        <p:tav tm="100000">
                                          <p:val>
                                            <p:strVal val="#ppt_w"/>
                                          </p:val>
                                        </p:tav>
                                      </p:tavLst>
                                    </p:anim>
                                    <p:anim calcmode="lin" valueType="num">
                                      <p:cBhvr>
                                        <p:cTn id="20" dur="500" fill="hold"/>
                                        <p:tgtEl>
                                          <p:spTgt spid="121"/>
                                        </p:tgtEl>
                                        <p:attrNameLst>
                                          <p:attrName>ppt_h</p:attrName>
                                        </p:attrNameLst>
                                      </p:cBhvr>
                                      <p:tavLst>
                                        <p:tav tm="0">
                                          <p:val>
                                            <p:fltVal val="0"/>
                                          </p:val>
                                        </p:tav>
                                        <p:tav tm="100000">
                                          <p:val>
                                            <p:strVal val="#ppt_h"/>
                                          </p:val>
                                        </p:tav>
                                      </p:tavLst>
                                    </p:anim>
                                    <p:animEffect transition="in" filter="fade">
                                      <p:cBhvr>
                                        <p:cTn id="21" dur="500"/>
                                        <p:tgtEl>
                                          <p:spTgt spid="121"/>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wipe(up)">
                                      <p:cBhvr>
                                        <p:cTn id="25" dur="500"/>
                                        <p:tgtEl>
                                          <p:spTgt spid="79"/>
                                        </p:tgtEl>
                                      </p:cBhvr>
                                    </p:animEffect>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122"/>
                                        </p:tgtEl>
                                        <p:attrNameLst>
                                          <p:attrName>style.visibility</p:attrName>
                                        </p:attrNameLst>
                                      </p:cBhvr>
                                      <p:to>
                                        <p:strVal val="visible"/>
                                      </p:to>
                                    </p:set>
                                    <p:anim calcmode="lin" valueType="num">
                                      <p:cBhvr>
                                        <p:cTn id="29" dur="500" fill="hold"/>
                                        <p:tgtEl>
                                          <p:spTgt spid="122"/>
                                        </p:tgtEl>
                                        <p:attrNameLst>
                                          <p:attrName>ppt_w</p:attrName>
                                        </p:attrNameLst>
                                      </p:cBhvr>
                                      <p:tavLst>
                                        <p:tav tm="0">
                                          <p:val>
                                            <p:fltVal val="0"/>
                                          </p:val>
                                        </p:tav>
                                        <p:tav tm="100000">
                                          <p:val>
                                            <p:strVal val="#ppt_w"/>
                                          </p:val>
                                        </p:tav>
                                      </p:tavLst>
                                    </p:anim>
                                    <p:anim calcmode="lin" valueType="num">
                                      <p:cBhvr>
                                        <p:cTn id="30" dur="500" fill="hold"/>
                                        <p:tgtEl>
                                          <p:spTgt spid="122"/>
                                        </p:tgtEl>
                                        <p:attrNameLst>
                                          <p:attrName>ppt_h</p:attrName>
                                        </p:attrNameLst>
                                      </p:cBhvr>
                                      <p:tavLst>
                                        <p:tav tm="0">
                                          <p:val>
                                            <p:fltVal val="0"/>
                                          </p:val>
                                        </p:tav>
                                        <p:tav tm="100000">
                                          <p:val>
                                            <p:strVal val="#ppt_h"/>
                                          </p:val>
                                        </p:tav>
                                      </p:tavLst>
                                    </p:anim>
                                    <p:animEffect transition="in" filter="fade">
                                      <p:cBhvr>
                                        <p:cTn id="31" dur="500"/>
                                        <p:tgtEl>
                                          <p:spTgt spid="122"/>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wipe(up)">
                                      <p:cBhvr>
                                        <p:cTn id="34" dur="500"/>
                                        <p:tgtEl>
                                          <p:spTgt spid="80"/>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45"/>
                                        </p:tgtEl>
                                        <p:attrNameLst>
                                          <p:attrName>style.visibility</p:attrName>
                                        </p:attrNameLst>
                                      </p:cBhvr>
                                      <p:to>
                                        <p:strVal val="visible"/>
                                      </p:to>
                                    </p:set>
                                    <p:animEffect transition="in" filter="fade">
                                      <p:cBhvr>
                                        <p:cTn id="38" dur="500"/>
                                        <p:tgtEl>
                                          <p:spTgt spid="14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wipe(up)">
                                      <p:cBhvr>
                                        <p:cTn id="43" dur="500"/>
                                        <p:tgtEl>
                                          <p:spTgt spid="81"/>
                                        </p:tgtEl>
                                      </p:cBhvr>
                                    </p:animEffect>
                                  </p:childTnLst>
                                </p:cTn>
                              </p:par>
                            </p:childTnLst>
                          </p:cTn>
                        </p:par>
                        <p:par>
                          <p:cTn id="44" fill="hold">
                            <p:stCondLst>
                              <p:cond delay="500"/>
                            </p:stCondLst>
                            <p:childTnLst>
                              <p:par>
                                <p:cTn id="45" presetID="53" presetClass="entr" presetSubtype="16" fill="hold" grpId="0" nodeType="afterEffect">
                                  <p:stCondLst>
                                    <p:cond delay="0"/>
                                  </p:stCondLst>
                                  <p:childTnLst>
                                    <p:set>
                                      <p:cBhvr>
                                        <p:cTn id="46" dur="1" fill="hold">
                                          <p:stCondLst>
                                            <p:cond delay="0"/>
                                          </p:stCondLst>
                                        </p:cTn>
                                        <p:tgtEl>
                                          <p:spTgt spid="124"/>
                                        </p:tgtEl>
                                        <p:attrNameLst>
                                          <p:attrName>style.visibility</p:attrName>
                                        </p:attrNameLst>
                                      </p:cBhvr>
                                      <p:to>
                                        <p:strVal val="visible"/>
                                      </p:to>
                                    </p:set>
                                    <p:anim calcmode="lin" valueType="num">
                                      <p:cBhvr>
                                        <p:cTn id="47" dur="500" fill="hold"/>
                                        <p:tgtEl>
                                          <p:spTgt spid="124"/>
                                        </p:tgtEl>
                                        <p:attrNameLst>
                                          <p:attrName>ppt_w</p:attrName>
                                        </p:attrNameLst>
                                      </p:cBhvr>
                                      <p:tavLst>
                                        <p:tav tm="0">
                                          <p:val>
                                            <p:fltVal val="0"/>
                                          </p:val>
                                        </p:tav>
                                        <p:tav tm="100000">
                                          <p:val>
                                            <p:strVal val="#ppt_w"/>
                                          </p:val>
                                        </p:tav>
                                      </p:tavLst>
                                    </p:anim>
                                    <p:anim calcmode="lin" valueType="num">
                                      <p:cBhvr>
                                        <p:cTn id="48" dur="500" fill="hold"/>
                                        <p:tgtEl>
                                          <p:spTgt spid="124"/>
                                        </p:tgtEl>
                                        <p:attrNameLst>
                                          <p:attrName>ppt_h</p:attrName>
                                        </p:attrNameLst>
                                      </p:cBhvr>
                                      <p:tavLst>
                                        <p:tav tm="0">
                                          <p:val>
                                            <p:fltVal val="0"/>
                                          </p:val>
                                        </p:tav>
                                        <p:tav tm="100000">
                                          <p:val>
                                            <p:strVal val="#ppt_h"/>
                                          </p:val>
                                        </p:tav>
                                      </p:tavLst>
                                    </p:anim>
                                    <p:animEffect transition="in" filter="fade">
                                      <p:cBhvr>
                                        <p:cTn id="49" dur="500"/>
                                        <p:tgtEl>
                                          <p:spTgt spid="124"/>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wipe(up)">
                                      <p:cBhvr>
                                        <p:cTn id="52" dur="500"/>
                                        <p:tgtEl>
                                          <p:spTgt spid="82"/>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144"/>
                                        </p:tgtEl>
                                        <p:attrNameLst>
                                          <p:attrName>style.visibility</p:attrName>
                                        </p:attrNameLst>
                                      </p:cBhvr>
                                      <p:to>
                                        <p:strVal val="visible"/>
                                      </p:to>
                                    </p:set>
                                    <p:animEffect transition="in" filter="fade">
                                      <p:cBhvr>
                                        <p:cTn id="56" dur="500"/>
                                        <p:tgtEl>
                                          <p:spTgt spid="14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wipe(up)">
                                      <p:cBhvr>
                                        <p:cTn id="61" dur="500"/>
                                        <p:tgtEl>
                                          <p:spTgt spid="83"/>
                                        </p:tgtEl>
                                      </p:cBhvr>
                                    </p:animEffect>
                                  </p:childTnLst>
                                </p:cTn>
                              </p:par>
                            </p:childTnLst>
                          </p:cTn>
                        </p:par>
                        <p:par>
                          <p:cTn id="62" fill="hold">
                            <p:stCondLst>
                              <p:cond delay="500"/>
                            </p:stCondLst>
                            <p:childTnLst>
                              <p:par>
                                <p:cTn id="63" presetID="53" presetClass="entr" presetSubtype="16" fill="hold" grpId="0" nodeType="afterEffect">
                                  <p:stCondLst>
                                    <p:cond delay="0"/>
                                  </p:stCondLst>
                                  <p:childTnLst>
                                    <p:set>
                                      <p:cBhvr>
                                        <p:cTn id="64" dur="1" fill="hold">
                                          <p:stCondLst>
                                            <p:cond delay="0"/>
                                          </p:stCondLst>
                                        </p:cTn>
                                        <p:tgtEl>
                                          <p:spTgt spid="125"/>
                                        </p:tgtEl>
                                        <p:attrNameLst>
                                          <p:attrName>style.visibility</p:attrName>
                                        </p:attrNameLst>
                                      </p:cBhvr>
                                      <p:to>
                                        <p:strVal val="visible"/>
                                      </p:to>
                                    </p:set>
                                    <p:anim calcmode="lin" valueType="num">
                                      <p:cBhvr>
                                        <p:cTn id="65" dur="500" fill="hold"/>
                                        <p:tgtEl>
                                          <p:spTgt spid="125"/>
                                        </p:tgtEl>
                                        <p:attrNameLst>
                                          <p:attrName>ppt_w</p:attrName>
                                        </p:attrNameLst>
                                      </p:cBhvr>
                                      <p:tavLst>
                                        <p:tav tm="0">
                                          <p:val>
                                            <p:fltVal val="0"/>
                                          </p:val>
                                        </p:tav>
                                        <p:tav tm="100000">
                                          <p:val>
                                            <p:strVal val="#ppt_w"/>
                                          </p:val>
                                        </p:tav>
                                      </p:tavLst>
                                    </p:anim>
                                    <p:anim calcmode="lin" valueType="num">
                                      <p:cBhvr>
                                        <p:cTn id="66" dur="500" fill="hold"/>
                                        <p:tgtEl>
                                          <p:spTgt spid="125"/>
                                        </p:tgtEl>
                                        <p:attrNameLst>
                                          <p:attrName>ppt_h</p:attrName>
                                        </p:attrNameLst>
                                      </p:cBhvr>
                                      <p:tavLst>
                                        <p:tav tm="0">
                                          <p:val>
                                            <p:fltVal val="0"/>
                                          </p:val>
                                        </p:tav>
                                        <p:tav tm="100000">
                                          <p:val>
                                            <p:strVal val="#ppt_h"/>
                                          </p:val>
                                        </p:tav>
                                      </p:tavLst>
                                    </p:anim>
                                    <p:animEffect transition="in" filter="fade">
                                      <p:cBhvr>
                                        <p:cTn id="67" dur="500"/>
                                        <p:tgtEl>
                                          <p:spTgt spid="125"/>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wipe(up)">
                                      <p:cBhvr>
                                        <p:cTn id="70" dur="500"/>
                                        <p:tgtEl>
                                          <p:spTgt spid="84"/>
                                        </p:tgtEl>
                                      </p:cBhvr>
                                    </p:animEffect>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143"/>
                                        </p:tgtEl>
                                        <p:attrNameLst>
                                          <p:attrName>style.visibility</p:attrName>
                                        </p:attrNameLst>
                                      </p:cBhvr>
                                      <p:to>
                                        <p:strVal val="visible"/>
                                      </p:to>
                                    </p:set>
                                    <p:animEffect transition="in" filter="fade">
                                      <p:cBhvr>
                                        <p:cTn id="74" dur="500"/>
                                        <p:tgtEl>
                                          <p:spTgt spid="14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85"/>
                                        </p:tgtEl>
                                        <p:attrNameLst>
                                          <p:attrName>style.visibility</p:attrName>
                                        </p:attrNameLst>
                                      </p:cBhvr>
                                      <p:to>
                                        <p:strVal val="visible"/>
                                      </p:to>
                                    </p:set>
                                    <p:animEffect transition="in" filter="wipe(up)">
                                      <p:cBhvr>
                                        <p:cTn id="79" dur="500"/>
                                        <p:tgtEl>
                                          <p:spTgt spid="85"/>
                                        </p:tgtEl>
                                      </p:cBhvr>
                                    </p:animEffect>
                                  </p:childTnLst>
                                </p:cTn>
                              </p:par>
                            </p:childTnLst>
                          </p:cTn>
                        </p:par>
                        <p:par>
                          <p:cTn id="80" fill="hold">
                            <p:stCondLst>
                              <p:cond delay="500"/>
                            </p:stCondLst>
                            <p:childTnLst>
                              <p:par>
                                <p:cTn id="81" presetID="53" presetClass="entr" presetSubtype="16" fill="hold" grpId="0" nodeType="afterEffect">
                                  <p:stCondLst>
                                    <p:cond delay="0"/>
                                  </p:stCondLst>
                                  <p:childTnLst>
                                    <p:set>
                                      <p:cBhvr>
                                        <p:cTn id="82" dur="1" fill="hold">
                                          <p:stCondLst>
                                            <p:cond delay="0"/>
                                          </p:stCondLst>
                                        </p:cTn>
                                        <p:tgtEl>
                                          <p:spTgt spid="126"/>
                                        </p:tgtEl>
                                        <p:attrNameLst>
                                          <p:attrName>style.visibility</p:attrName>
                                        </p:attrNameLst>
                                      </p:cBhvr>
                                      <p:to>
                                        <p:strVal val="visible"/>
                                      </p:to>
                                    </p:set>
                                    <p:anim calcmode="lin" valueType="num">
                                      <p:cBhvr>
                                        <p:cTn id="83" dur="500" fill="hold"/>
                                        <p:tgtEl>
                                          <p:spTgt spid="126"/>
                                        </p:tgtEl>
                                        <p:attrNameLst>
                                          <p:attrName>ppt_w</p:attrName>
                                        </p:attrNameLst>
                                      </p:cBhvr>
                                      <p:tavLst>
                                        <p:tav tm="0">
                                          <p:val>
                                            <p:fltVal val="0"/>
                                          </p:val>
                                        </p:tav>
                                        <p:tav tm="100000">
                                          <p:val>
                                            <p:strVal val="#ppt_w"/>
                                          </p:val>
                                        </p:tav>
                                      </p:tavLst>
                                    </p:anim>
                                    <p:anim calcmode="lin" valueType="num">
                                      <p:cBhvr>
                                        <p:cTn id="84" dur="500" fill="hold"/>
                                        <p:tgtEl>
                                          <p:spTgt spid="126"/>
                                        </p:tgtEl>
                                        <p:attrNameLst>
                                          <p:attrName>ppt_h</p:attrName>
                                        </p:attrNameLst>
                                      </p:cBhvr>
                                      <p:tavLst>
                                        <p:tav tm="0">
                                          <p:val>
                                            <p:fltVal val="0"/>
                                          </p:val>
                                        </p:tav>
                                        <p:tav tm="100000">
                                          <p:val>
                                            <p:strVal val="#ppt_h"/>
                                          </p:val>
                                        </p:tav>
                                      </p:tavLst>
                                    </p:anim>
                                    <p:animEffect transition="in" filter="fade">
                                      <p:cBhvr>
                                        <p:cTn id="85" dur="500"/>
                                        <p:tgtEl>
                                          <p:spTgt spid="126"/>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86"/>
                                        </p:tgtEl>
                                        <p:attrNameLst>
                                          <p:attrName>style.visibility</p:attrName>
                                        </p:attrNameLst>
                                      </p:cBhvr>
                                      <p:to>
                                        <p:strVal val="visible"/>
                                      </p:to>
                                    </p:set>
                                    <p:animEffect transition="in" filter="wipe(up)">
                                      <p:cBhvr>
                                        <p:cTn id="88" dur="500"/>
                                        <p:tgtEl>
                                          <p:spTgt spid="86"/>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142"/>
                                        </p:tgtEl>
                                        <p:attrNameLst>
                                          <p:attrName>style.visibility</p:attrName>
                                        </p:attrNameLst>
                                      </p:cBhvr>
                                      <p:to>
                                        <p:strVal val="visible"/>
                                      </p:to>
                                    </p:set>
                                    <p:animEffect transition="in" filter="fade">
                                      <p:cBhvr>
                                        <p:cTn id="92" dur="500"/>
                                        <p:tgtEl>
                                          <p:spTgt spid="14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87"/>
                                        </p:tgtEl>
                                        <p:attrNameLst>
                                          <p:attrName>style.visibility</p:attrName>
                                        </p:attrNameLst>
                                      </p:cBhvr>
                                      <p:to>
                                        <p:strVal val="visible"/>
                                      </p:to>
                                    </p:set>
                                    <p:animEffect transition="in" filter="wipe(up)">
                                      <p:cBhvr>
                                        <p:cTn id="97" dur="500"/>
                                        <p:tgtEl>
                                          <p:spTgt spid="87"/>
                                        </p:tgtEl>
                                      </p:cBhvr>
                                    </p:animEffect>
                                  </p:childTnLst>
                                </p:cTn>
                              </p:par>
                            </p:childTnLst>
                          </p:cTn>
                        </p:par>
                        <p:par>
                          <p:cTn id="98" fill="hold">
                            <p:stCondLst>
                              <p:cond delay="500"/>
                            </p:stCondLst>
                            <p:childTnLst>
                              <p:par>
                                <p:cTn id="99" presetID="53" presetClass="entr" presetSubtype="16" fill="hold" grpId="0" nodeType="afterEffect">
                                  <p:stCondLst>
                                    <p:cond delay="0"/>
                                  </p:stCondLst>
                                  <p:childTnLst>
                                    <p:set>
                                      <p:cBhvr>
                                        <p:cTn id="100" dur="1" fill="hold">
                                          <p:stCondLst>
                                            <p:cond delay="0"/>
                                          </p:stCondLst>
                                        </p:cTn>
                                        <p:tgtEl>
                                          <p:spTgt spid="127"/>
                                        </p:tgtEl>
                                        <p:attrNameLst>
                                          <p:attrName>style.visibility</p:attrName>
                                        </p:attrNameLst>
                                      </p:cBhvr>
                                      <p:to>
                                        <p:strVal val="visible"/>
                                      </p:to>
                                    </p:set>
                                    <p:anim calcmode="lin" valueType="num">
                                      <p:cBhvr>
                                        <p:cTn id="101" dur="500" fill="hold"/>
                                        <p:tgtEl>
                                          <p:spTgt spid="127"/>
                                        </p:tgtEl>
                                        <p:attrNameLst>
                                          <p:attrName>ppt_w</p:attrName>
                                        </p:attrNameLst>
                                      </p:cBhvr>
                                      <p:tavLst>
                                        <p:tav tm="0">
                                          <p:val>
                                            <p:fltVal val="0"/>
                                          </p:val>
                                        </p:tav>
                                        <p:tav tm="100000">
                                          <p:val>
                                            <p:strVal val="#ppt_w"/>
                                          </p:val>
                                        </p:tav>
                                      </p:tavLst>
                                    </p:anim>
                                    <p:anim calcmode="lin" valueType="num">
                                      <p:cBhvr>
                                        <p:cTn id="102" dur="500" fill="hold"/>
                                        <p:tgtEl>
                                          <p:spTgt spid="127"/>
                                        </p:tgtEl>
                                        <p:attrNameLst>
                                          <p:attrName>ppt_h</p:attrName>
                                        </p:attrNameLst>
                                      </p:cBhvr>
                                      <p:tavLst>
                                        <p:tav tm="0">
                                          <p:val>
                                            <p:fltVal val="0"/>
                                          </p:val>
                                        </p:tav>
                                        <p:tav tm="100000">
                                          <p:val>
                                            <p:strVal val="#ppt_h"/>
                                          </p:val>
                                        </p:tav>
                                      </p:tavLst>
                                    </p:anim>
                                    <p:animEffect transition="in" filter="fade">
                                      <p:cBhvr>
                                        <p:cTn id="103" dur="500"/>
                                        <p:tgtEl>
                                          <p:spTgt spid="127"/>
                                        </p:tgtEl>
                                      </p:cBhvr>
                                    </p:animEffect>
                                  </p:childTnLst>
                                </p:cTn>
                              </p:par>
                              <p:par>
                                <p:cTn id="104" presetID="22" presetClass="entr" presetSubtype="1" fill="hold" grpId="0" nodeType="withEffect">
                                  <p:stCondLst>
                                    <p:cond delay="0"/>
                                  </p:stCondLst>
                                  <p:childTnLst>
                                    <p:set>
                                      <p:cBhvr>
                                        <p:cTn id="105" dur="1" fill="hold">
                                          <p:stCondLst>
                                            <p:cond delay="0"/>
                                          </p:stCondLst>
                                        </p:cTn>
                                        <p:tgtEl>
                                          <p:spTgt spid="88"/>
                                        </p:tgtEl>
                                        <p:attrNameLst>
                                          <p:attrName>style.visibility</p:attrName>
                                        </p:attrNameLst>
                                      </p:cBhvr>
                                      <p:to>
                                        <p:strVal val="visible"/>
                                      </p:to>
                                    </p:set>
                                    <p:animEffect transition="in" filter="wipe(up)">
                                      <p:cBhvr>
                                        <p:cTn id="106" dur="500"/>
                                        <p:tgtEl>
                                          <p:spTgt spid="88"/>
                                        </p:tgtEl>
                                      </p:cBhvr>
                                    </p:animEffect>
                                  </p:childTnLst>
                                </p:cTn>
                              </p:par>
                            </p:childTnLst>
                          </p:cTn>
                        </p:par>
                        <p:par>
                          <p:cTn id="107" fill="hold">
                            <p:stCondLst>
                              <p:cond delay="1000"/>
                            </p:stCondLst>
                            <p:childTnLst>
                              <p:par>
                                <p:cTn id="108" presetID="10" presetClass="entr" presetSubtype="0" fill="hold" grpId="0" nodeType="afterEffect">
                                  <p:stCondLst>
                                    <p:cond delay="0"/>
                                  </p:stCondLst>
                                  <p:childTnLst>
                                    <p:set>
                                      <p:cBhvr>
                                        <p:cTn id="109" dur="1" fill="hold">
                                          <p:stCondLst>
                                            <p:cond delay="0"/>
                                          </p:stCondLst>
                                        </p:cTn>
                                        <p:tgtEl>
                                          <p:spTgt spid="141"/>
                                        </p:tgtEl>
                                        <p:attrNameLst>
                                          <p:attrName>style.visibility</p:attrName>
                                        </p:attrNameLst>
                                      </p:cBhvr>
                                      <p:to>
                                        <p:strVal val="visible"/>
                                      </p:to>
                                    </p:set>
                                    <p:animEffect transition="in" filter="fade">
                                      <p:cBhvr>
                                        <p:cTn id="110" dur="500"/>
                                        <p:tgtEl>
                                          <p:spTgt spid="141"/>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animEffect transition="in" filter="wipe(up)">
                                      <p:cBhvr>
                                        <p:cTn id="115" dur="500"/>
                                        <p:tgtEl>
                                          <p:spTgt spid="89"/>
                                        </p:tgtEl>
                                      </p:cBhvr>
                                    </p:animEffect>
                                  </p:childTnLst>
                                </p:cTn>
                              </p:par>
                            </p:childTnLst>
                          </p:cTn>
                        </p:par>
                        <p:par>
                          <p:cTn id="116" fill="hold">
                            <p:stCondLst>
                              <p:cond delay="500"/>
                            </p:stCondLst>
                            <p:childTnLst>
                              <p:par>
                                <p:cTn id="117" presetID="53" presetClass="entr" presetSubtype="16" fill="hold" grpId="0" nodeType="afterEffect">
                                  <p:stCondLst>
                                    <p:cond delay="0"/>
                                  </p:stCondLst>
                                  <p:childTnLst>
                                    <p:set>
                                      <p:cBhvr>
                                        <p:cTn id="118" dur="1" fill="hold">
                                          <p:stCondLst>
                                            <p:cond delay="0"/>
                                          </p:stCondLst>
                                        </p:cTn>
                                        <p:tgtEl>
                                          <p:spTgt spid="128"/>
                                        </p:tgtEl>
                                        <p:attrNameLst>
                                          <p:attrName>style.visibility</p:attrName>
                                        </p:attrNameLst>
                                      </p:cBhvr>
                                      <p:to>
                                        <p:strVal val="visible"/>
                                      </p:to>
                                    </p:set>
                                    <p:anim calcmode="lin" valueType="num">
                                      <p:cBhvr>
                                        <p:cTn id="119" dur="500" fill="hold"/>
                                        <p:tgtEl>
                                          <p:spTgt spid="128"/>
                                        </p:tgtEl>
                                        <p:attrNameLst>
                                          <p:attrName>ppt_w</p:attrName>
                                        </p:attrNameLst>
                                      </p:cBhvr>
                                      <p:tavLst>
                                        <p:tav tm="0">
                                          <p:val>
                                            <p:fltVal val="0"/>
                                          </p:val>
                                        </p:tav>
                                        <p:tav tm="100000">
                                          <p:val>
                                            <p:strVal val="#ppt_w"/>
                                          </p:val>
                                        </p:tav>
                                      </p:tavLst>
                                    </p:anim>
                                    <p:anim calcmode="lin" valueType="num">
                                      <p:cBhvr>
                                        <p:cTn id="120" dur="500" fill="hold"/>
                                        <p:tgtEl>
                                          <p:spTgt spid="128"/>
                                        </p:tgtEl>
                                        <p:attrNameLst>
                                          <p:attrName>ppt_h</p:attrName>
                                        </p:attrNameLst>
                                      </p:cBhvr>
                                      <p:tavLst>
                                        <p:tav tm="0">
                                          <p:val>
                                            <p:fltVal val="0"/>
                                          </p:val>
                                        </p:tav>
                                        <p:tav tm="100000">
                                          <p:val>
                                            <p:strVal val="#ppt_h"/>
                                          </p:val>
                                        </p:tav>
                                      </p:tavLst>
                                    </p:anim>
                                    <p:animEffect transition="in" filter="fade">
                                      <p:cBhvr>
                                        <p:cTn id="121" dur="500"/>
                                        <p:tgtEl>
                                          <p:spTgt spid="128"/>
                                        </p:tgtEl>
                                      </p:cBhvr>
                                    </p:animEffect>
                                  </p:childTnLst>
                                </p:cTn>
                              </p:par>
                              <p:par>
                                <p:cTn id="122" presetID="22" presetClass="entr" presetSubtype="1" fill="hold" grpId="0" nodeType="withEffect">
                                  <p:stCondLst>
                                    <p:cond delay="0"/>
                                  </p:stCondLst>
                                  <p:childTnLst>
                                    <p:set>
                                      <p:cBhvr>
                                        <p:cTn id="123" dur="1" fill="hold">
                                          <p:stCondLst>
                                            <p:cond delay="0"/>
                                          </p:stCondLst>
                                        </p:cTn>
                                        <p:tgtEl>
                                          <p:spTgt spid="90"/>
                                        </p:tgtEl>
                                        <p:attrNameLst>
                                          <p:attrName>style.visibility</p:attrName>
                                        </p:attrNameLst>
                                      </p:cBhvr>
                                      <p:to>
                                        <p:strVal val="visible"/>
                                      </p:to>
                                    </p:set>
                                    <p:animEffect transition="in" filter="wipe(up)">
                                      <p:cBhvr>
                                        <p:cTn id="124" dur="500"/>
                                        <p:tgtEl>
                                          <p:spTgt spid="90"/>
                                        </p:tgtEl>
                                      </p:cBhvr>
                                    </p:animEffect>
                                  </p:childTnLst>
                                </p:cTn>
                              </p:par>
                            </p:childTnLst>
                          </p:cTn>
                        </p:par>
                        <p:par>
                          <p:cTn id="125" fill="hold">
                            <p:stCondLst>
                              <p:cond delay="1000"/>
                            </p:stCondLst>
                            <p:childTnLst>
                              <p:par>
                                <p:cTn id="126" presetID="10" presetClass="entr" presetSubtype="0" fill="hold" grpId="0" nodeType="afterEffect">
                                  <p:stCondLst>
                                    <p:cond delay="0"/>
                                  </p:stCondLst>
                                  <p:childTnLst>
                                    <p:set>
                                      <p:cBhvr>
                                        <p:cTn id="127" dur="1" fill="hold">
                                          <p:stCondLst>
                                            <p:cond delay="0"/>
                                          </p:stCondLst>
                                        </p:cTn>
                                        <p:tgtEl>
                                          <p:spTgt spid="140"/>
                                        </p:tgtEl>
                                        <p:attrNameLst>
                                          <p:attrName>style.visibility</p:attrName>
                                        </p:attrNameLst>
                                      </p:cBhvr>
                                      <p:to>
                                        <p:strVal val="visible"/>
                                      </p:to>
                                    </p:set>
                                    <p:animEffect transition="in" filter="fade">
                                      <p:cBhvr>
                                        <p:cTn id="128" dur="500"/>
                                        <p:tgtEl>
                                          <p:spTgt spid="140"/>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1" fill="hold" grpId="0" nodeType="clickEffect">
                                  <p:stCondLst>
                                    <p:cond delay="0"/>
                                  </p:stCondLst>
                                  <p:childTnLst>
                                    <p:set>
                                      <p:cBhvr>
                                        <p:cTn id="132" dur="1" fill="hold">
                                          <p:stCondLst>
                                            <p:cond delay="0"/>
                                          </p:stCondLst>
                                        </p:cTn>
                                        <p:tgtEl>
                                          <p:spTgt spid="91"/>
                                        </p:tgtEl>
                                        <p:attrNameLst>
                                          <p:attrName>style.visibility</p:attrName>
                                        </p:attrNameLst>
                                      </p:cBhvr>
                                      <p:to>
                                        <p:strVal val="visible"/>
                                      </p:to>
                                    </p:set>
                                    <p:animEffect transition="in" filter="wipe(up)">
                                      <p:cBhvr>
                                        <p:cTn id="133" dur="500"/>
                                        <p:tgtEl>
                                          <p:spTgt spid="91"/>
                                        </p:tgtEl>
                                      </p:cBhvr>
                                    </p:animEffect>
                                  </p:childTnLst>
                                </p:cTn>
                              </p:par>
                            </p:childTnLst>
                          </p:cTn>
                        </p:par>
                        <p:par>
                          <p:cTn id="134" fill="hold">
                            <p:stCondLst>
                              <p:cond delay="500"/>
                            </p:stCondLst>
                            <p:childTnLst>
                              <p:par>
                                <p:cTn id="135" presetID="53" presetClass="entr" presetSubtype="16" fill="hold" grpId="0" nodeType="afterEffect">
                                  <p:stCondLst>
                                    <p:cond delay="0"/>
                                  </p:stCondLst>
                                  <p:childTnLst>
                                    <p:set>
                                      <p:cBhvr>
                                        <p:cTn id="136" dur="1" fill="hold">
                                          <p:stCondLst>
                                            <p:cond delay="0"/>
                                          </p:stCondLst>
                                        </p:cTn>
                                        <p:tgtEl>
                                          <p:spTgt spid="129"/>
                                        </p:tgtEl>
                                        <p:attrNameLst>
                                          <p:attrName>style.visibility</p:attrName>
                                        </p:attrNameLst>
                                      </p:cBhvr>
                                      <p:to>
                                        <p:strVal val="visible"/>
                                      </p:to>
                                    </p:set>
                                    <p:anim calcmode="lin" valueType="num">
                                      <p:cBhvr>
                                        <p:cTn id="137" dur="500" fill="hold"/>
                                        <p:tgtEl>
                                          <p:spTgt spid="129"/>
                                        </p:tgtEl>
                                        <p:attrNameLst>
                                          <p:attrName>ppt_w</p:attrName>
                                        </p:attrNameLst>
                                      </p:cBhvr>
                                      <p:tavLst>
                                        <p:tav tm="0">
                                          <p:val>
                                            <p:fltVal val="0"/>
                                          </p:val>
                                        </p:tav>
                                        <p:tav tm="100000">
                                          <p:val>
                                            <p:strVal val="#ppt_w"/>
                                          </p:val>
                                        </p:tav>
                                      </p:tavLst>
                                    </p:anim>
                                    <p:anim calcmode="lin" valueType="num">
                                      <p:cBhvr>
                                        <p:cTn id="138" dur="500" fill="hold"/>
                                        <p:tgtEl>
                                          <p:spTgt spid="129"/>
                                        </p:tgtEl>
                                        <p:attrNameLst>
                                          <p:attrName>ppt_h</p:attrName>
                                        </p:attrNameLst>
                                      </p:cBhvr>
                                      <p:tavLst>
                                        <p:tav tm="0">
                                          <p:val>
                                            <p:fltVal val="0"/>
                                          </p:val>
                                        </p:tav>
                                        <p:tav tm="100000">
                                          <p:val>
                                            <p:strVal val="#ppt_h"/>
                                          </p:val>
                                        </p:tav>
                                      </p:tavLst>
                                    </p:anim>
                                    <p:animEffect transition="in" filter="fade">
                                      <p:cBhvr>
                                        <p:cTn id="139" dur="500"/>
                                        <p:tgtEl>
                                          <p:spTgt spid="129"/>
                                        </p:tgtEl>
                                      </p:cBhvr>
                                    </p:animEffect>
                                  </p:childTnLst>
                                </p:cTn>
                              </p:par>
                              <p:par>
                                <p:cTn id="140" presetID="22" presetClass="entr" presetSubtype="1" fill="hold" grpId="0" nodeType="with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up)">
                                      <p:cBhvr>
                                        <p:cTn id="142" dur="500"/>
                                        <p:tgtEl>
                                          <p:spTgt spid="92"/>
                                        </p:tgtEl>
                                      </p:cBhvr>
                                    </p:animEffect>
                                  </p:childTnLst>
                                </p:cTn>
                              </p:par>
                            </p:childTnLst>
                          </p:cTn>
                        </p:par>
                        <p:par>
                          <p:cTn id="143" fill="hold">
                            <p:stCondLst>
                              <p:cond delay="1000"/>
                            </p:stCondLst>
                            <p:childTnLst>
                              <p:par>
                                <p:cTn id="144" presetID="10" presetClass="entr" presetSubtype="0" fill="hold" grpId="0" nodeType="afterEffect">
                                  <p:stCondLst>
                                    <p:cond delay="0"/>
                                  </p:stCondLst>
                                  <p:childTnLst>
                                    <p:set>
                                      <p:cBhvr>
                                        <p:cTn id="145" dur="1" fill="hold">
                                          <p:stCondLst>
                                            <p:cond delay="0"/>
                                          </p:stCondLst>
                                        </p:cTn>
                                        <p:tgtEl>
                                          <p:spTgt spid="139"/>
                                        </p:tgtEl>
                                        <p:attrNameLst>
                                          <p:attrName>style.visibility</p:attrName>
                                        </p:attrNameLst>
                                      </p:cBhvr>
                                      <p:to>
                                        <p:strVal val="visible"/>
                                      </p:to>
                                    </p:set>
                                    <p:animEffect transition="in" filter="fade">
                                      <p:cBhvr>
                                        <p:cTn id="146" dur="500"/>
                                        <p:tgtEl>
                                          <p:spTgt spid="139"/>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1" fill="hold" grpId="0" nodeType="clickEffect">
                                  <p:stCondLst>
                                    <p:cond delay="0"/>
                                  </p:stCondLst>
                                  <p:childTnLst>
                                    <p:set>
                                      <p:cBhvr>
                                        <p:cTn id="150" dur="1" fill="hold">
                                          <p:stCondLst>
                                            <p:cond delay="0"/>
                                          </p:stCondLst>
                                        </p:cTn>
                                        <p:tgtEl>
                                          <p:spTgt spid="93"/>
                                        </p:tgtEl>
                                        <p:attrNameLst>
                                          <p:attrName>style.visibility</p:attrName>
                                        </p:attrNameLst>
                                      </p:cBhvr>
                                      <p:to>
                                        <p:strVal val="visible"/>
                                      </p:to>
                                    </p:set>
                                    <p:animEffect transition="in" filter="wipe(up)">
                                      <p:cBhvr>
                                        <p:cTn id="151" dur="500"/>
                                        <p:tgtEl>
                                          <p:spTgt spid="93"/>
                                        </p:tgtEl>
                                      </p:cBhvr>
                                    </p:animEffect>
                                  </p:childTnLst>
                                </p:cTn>
                              </p:par>
                            </p:childTnLst>
                          </p:cTn>
                        </p:par>
                        <p:par>
                          <p:cTn id="152" fill="hold">
                            <p:stCondLst>
                              <p:cond delay="500"/>
                            </p:stCondLst>
                            <p:childTnLst>
                              <p:par>
                                <p:cTn id="153" presetID="53" presetClass="entr" presetSubtype="16" fill="hold" grpId="0" nodeType="afterEffect">
                                  <p:stCondLst>
                                    <p:cond delay="0"/>
                                  </p:stCondLst>
                                  <p:childTnLst>
                                    <p:set>
                                      <p:cBhvr>
                                        <p:cTn id="154" dur="1" fill="hold">
                                          <p:stCondLst>
                                            <p:cond delay="0"/>
                                          </p:stCondLst>
                                        </p:cTn>
                                        <p:tgtEl>
                                          <p:spTgt spid="130"/>
                                        </p:tgtEl>
                                        <p:attrNameLst>
                                          <p:attrName>style.visibility</p:attrName>
                                        </p:attrNameLst>
                                      </p:cBhvr>
                                      <p:to>
                                        <p:strVal val="visible"/>
                                      </p:to>
                                    </p:set>
                                    <p:anim calcmode="lin" valueType="num">
                                      <p:cBhvr>
                                        <p:cTn id="155" dur="500" fill="hold"/>
                                        <p:tgtEl>
                                          <p:spTgt spid="130"/>
                                        </p:tgtEl>
                                        <p:attrNameLst>
                                          <p:attrName>ppt_w</p:attrName>
                                        </p:attrNameLst>
                                      </p:cBhvr>
                                      <p:tavLst>
                                        <p:tav tm="0">
                                          <p:val>
                                            <p:fltVal val="0"/>
                                          </p:val>
                                        </p:tav>
                                        <p:tav tm="100000">
                                          <p:val>
                                            <p:strVal val="#ppt_w"/>
                                          </p:val>
                                        </p:tav>
                                      </p:tavLst>
                                    </p:anim>
                                    <p:anim calcmode="lin" valueType="num">
                                      <p:cBhvr>
                                        <p:cTn id="156" dur="500" fill="hold"/>
                                        <p:tgtEl>
                                          <p:spTgt spid="130"/>
                                        </p:tgtEl>
                                        <p:attrNameLst>
                                          <p:attrName>ppt_h</p:attrName>
                                        </p:attrNameLst>
                                      </p:cBhvr>
                                      <p:tavLst>
                                        <p:tav tm="0">
                                          <p:val>
                                            <p:fltVal val="0"/>
                                          </p:val>
                                        </p:tav>
                                        <p:tav tm="100000">
                                          <p:val>
                                            <p:strVal val="#ppt_h"/>
                                          </p:val>
                                        </p:tav>
                                      </p:tavLst>
                                    </p:anim>
                                    <p:animEffect transition="in" filter="fade">
                                      <p:cBhvr>
                                        <p:cTn id="157" dur="500"/>
                                        <p:tgtEl>
                                          <p:spTgt spid="130"/>
                                        </p:tgtEl>
                                      </p:cBhvr>
                                    </p:animEffect>
                                  </p:childTnLst>
                                </p:cTn>
                              </p:par>
                              <p:par>
                                <p:cTn id="158" presetID="22" presetClass="entr" presetSubtype="1" fill="hold" grpId="0" nodeType="withEffect">
                                  <p:stCondLst>
                                    <p:cond delay="0"/>
                                  </p:stCondLst>
                                  <p:childTnLst>
                                    <p:set>
                                      <p:cBhvr>
                                        <p:cTn id="159" dur="1" fill="hold">
                                          <p:stCondLst>
                                            <p:cond delay="0"/>
                                          </p:stCondLst>
                                        </p:cTn>
                                        <p:tgtEl>
                                          <p:spTgt spid="94"/>
                                        </p:tgtEl>
                                        <p:attrNameLst>
                                          <p:attrName>style.visibility</p:attrName>
                                        </p:attrNameLst>
                                      </p:cBhvr>
                                      <p:to>
                                        <p:strVal val="visible"/>
                                      </p:to>
                                    </p:set>
                                    <p:animEffect transition="in" filter="wipe(up)">
                                      <p:cBhvr>
                                        <p:cTn id="160" dur="500"/>
                                        <p:tgtEl>
                                          <p:spTgt spid="94"/>
                                        </p:tgtEl>
                                      </p:cBhvr>
                                    </p:animEffect>
                                  </p:childTnLst>
                                </p:cTn>
                              </p:par>
                            </p:childTnLst>
                          </p:cTn>
                        </p:par>
                        <p:par>
                          <p:cTn id="161" fill="hold">
                            <p:stCondLst>
                              <p:cond delay="1000"/>
                            </p:stCondLst>
                            <p:childTnLst>
                              <p:par>
                                <p:cTn id="162" presetID="10" presetClass="entr" presetSubtype="0" fill="hold" grpId="0" nodeType="afterEffect">
                                  <p:stCondLst>
                                    <p:cond delay="0"/>
                                  </p:stCondLst>
                                  <p:childTnLst>
                                    <p:set>
                                      <p:cBhvr>
                                        <p:cTn id="163" dur="1" fill="hold">
                                          <p:stCondLst>
                                            <p:cond delay="0"/>
                                          </p:stCondLst>
                                        </p:cTn>
                                        <p:tgtEl>
                                          <p:spTgt spid="138"/>
                                        </p:tgtEl>
                                        <p:attrNameLst>
                                          <p:attrName>style.visibility</p:attrName>
                                        </p:attrNameLst>
                                      </p:cBhvr>
                                      <p:to>
                                        <p:strVal val="visible"/>
                                      </p:to>
                                    </p:set>
                                    <p:animEffect transition="in" filter="fade">
                                      <p:cBhvr>
                                        <p:cTn id="164" dur="500"/>
                                        <p:tgtEl>
                                          <p:spTgt spid="138"/>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1" fill="hold" grpId="0" nodeType="clickEffect">
                                  <p:stCondLst>
                                    <p:cond delay="0"/>
                                  </p:stCondLst>
                                  <p:childTnLst>
                                    <p:set>
                                      <p:cBhvr>
                                        <p:cTn id="168" dur="1" fill="hold">
                                          <p:stCondLst>
                                            <p:cond delay="0"/>
                                          </p:stCondLst>
                                        </p:cTn>
                                        <p:tgtEl>
                                          <p:spTgt spid="95"/>
                                        </p:tgtEl>
                                        <p:attrNameLst>
                                          <p:attrName>style.visibility</p:attrName>
                                        </p:attrNameLst>
                                      </p:cBhvr>
                                      <p:to>
                                        <p:strVal val="visible"/>
                                      </p:to>
                                    </p:set>
                                    <p:animEffect transition="in" filter="wipe(up)">
                                      <p:cBhvr>
                                        <p:cTn id="169" dur="500"/>
                                        <p:tgtEl>
                                          <p:spTgt spid="95"/>
                                        </p:tgtEl>
                                      </p:cBhvr>
                                    </p:animEffect>
                                  </p:childTnLst>
                                </p:cTn>
                              </p:par>
                            </p:childTnLst>
                          </p:cTn>
                        </p:par>
                        <p:par>
                          <p:cTn id="170" fill="hold">
                            <p:stCondLst>
                              <p:cond delay="500"/>
                            </p:stCondLst>
                            <p:childTnLst>
                              <p:par>
                                <p:cTn id="171" presetID="53" presetClass="entr" presetSubtype="16" fill="hold" grpId="0" nodeType="afterEffect">
                                  <p:stCondLst>
                                    <p:cond delay="0"/>
                                  </p:stCondLst>
                                  <p:childTnLst>
                                    <p:set>
                                      <p:cBhvr>
                                        <p:cTn id="172" dur="1" fill="hold">
                                          <p:stCondLst>
                                            <p:cond delay="0"/>
                                          </p:stCondLst>
                                        </p:cTn>
                                        <p:tgtEl>
                                          <p:spTgt spid="131"/>
                                        </p:tgtEl>
                                        <p:attrNameLst>
                                          <p:attrName>style.visibility</p:attrName>
                                        </p:attrNameLst>
                                      </p:cBhvr>
                                      <p:to>
                                        <p:strVal val="visible"/>
                                      </p:to>
                                    </p:set>
                                    <p:anim calcmode="lin" valueType="num">
                                      <p:cBhvr>
                                        <p:cTn id="173" dur="500" fill="hold"/>
                                        <p:tgtEl>
                                          <p:spTgt spid="131"/>
                                        </p:tgtEl>
                                        <p:attrNameLst>
                                          <p:attrName>ppt_w</p:attrName>
                                        </p:attrNameLst>
                                      </p:cBhvr>
                                      <p:tavLst>
                                        <p:tav tm="0">
                                          <p:val>
                                            <p:fltVal val="0"/>
                                          </p:val>
                                        </p:tav>
                                        <p:tav tm="100000">
                                          <p:val>
                                            <p:strVal val="#ppt_w"/>
                                          </p:val>
                                        </p:tav>
                                      </p:tavLst>
                                    </p:anim>
                                    <p:anim calcmode="lin" valueType="num">
                                      <p:cBhvr>
                                        <p:cTn id="174" dur="500" fill="hold"/>
                                        <p:tgtEl>
                                          <p:spTgt spid="131"/>
                                        </p:tgtEl>
                                        <p:attrNameLst>
                                          <p:attrName>ppt_h</p:attrName>
                                        </p:attrNameLst>
                                      </p:cBhvr>
                                      <p:tavLst>
                                        <p:tav tm="0">
                                          <p:val>
                                            <p:fltVal val="0"/>
                                          </p:val>
                                        </p:tav>
                                        <p:tav tm="100000">
                                          <p:val>
                                            <p:strVal val="#ppt_h"/>
                                          </p:val>
                                        </p:tav>
                                      </p:tavLst>
                                    </p:anim>
                                    <p:animEffect transition="in" filter="fade">
                                      <p:cBhvr>
                                        <p:cTn id="175" dur="500"/>
                                        <p:tgtEl>
                                          <p:spTgt spid="131"/>
                                        </p:tgtEl>
                                      </p:cBhvr>
                                    </p:animEffect>
                                  </p:childTnLst>
                                </p:cTn>
                              </p:par>
                              <p:par>
                                <p:cTn id="176" presetID="22" presetClass="entr" presetSubtype="1" fill="hold" grpId="0" nodeType="withEffect">
                                  <p:stCondLst>
                                    <p:cond delay="0"/>
                                  </p:stCondLst>
                                  <p:childTnLst>
                                    <p:set>
                                      <p:cBhvr>
                                        <p:cTn id="177" dur="1" fill="hold">
                                          <p:stCondLst>
                                            <p:cond delay="0"/>
                                          </p:stCondLst>
                                        </p:cTn>
                                        <p:tgtEl>
                                          <p:spTgt spid="96"/>
                                        </p:tgtEl>
                                        <p:attrNameLst>
                                          <p:attrName>style.visibility</p:attrName>
                                        </p:attrNameLst>
                                      </p:cBhvr>
                                      <p:to>
                                        <p:strVal val="visible"/>
                                      </p:to>
                                    </p:set>
                                    <p:animEffect transition="in" filter="wipe(up)">
                                      <p:cBhvr>
                                        <p:cTn id="178" dur="500"/>
                                        <p:tgtEl>
                                          <p:spTgt spid="96"/>
                                        </p:tgtEl>
                                      </p:cBhvr>
                                    </p:animEffect>
                                  </p:childTnLst>
                                </p:cTn>
                              </p:par>
                            </p:childTnLst>
                          </p:cTn>
                        </p:par>
                        <p:par>
                          <p:cTn id="179" fill="hold">
                            <p:stCondLst>
                              <p:cond delay="1000"/>
                            </p:stCondLst>
                            <p:childTnLst>
                              <p:par>
                                <p:cTn id="180" presetID="10" presetClass="entr" presetSubtype="0" fill="hold" grpId="0" nodeType="afterEffect">
                                  <p:stCondLst>
                                    <p:cond delay="0"/>
                                  </p:stCondLst>
                                  <p:childTnLst>
                                    <p:set>
                                      <p:cBhvr>
                                        <p:cTn id="181" dur="1" fill="hold">
                                          <p:stCondLst>
                                            <p:cond delay="0"/>
                                          </p:stCondLst>
                                        </p:cTn>
                                        <p:tgtEl>
                                          <p:spTgt spid="137"/>
                                        </p:tgtEl>
                                        <p:attrNameLst>
                                          <p:attrName>style.visibility</p:attrName>
                                        </p:attrNameLst>
                                      </p:cBhvr>
                                      <p:to>
                                        <p:strVal val="visible"/>
                                      </p:to>
                                    </p:set>
                                    <p:animEffect transition="in" filter="fade">
                                      <p:cBhvr>
                                        <p:cTn id="182" dur="500"/>
                                        <p:tgtEl>
                                          <p:spTgt spid="137"/>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1" fill="hold" grpId="0" nodeType="clickEffect">
                                  <p:stCondLst>
                                    <p:cond delay="0"/>
                                  </p:stCondLst>
                                  <p:childTnLst>
                                    <p:set>
                                      <p:cBhvr>
                                        <p:cTn id="186" dur="1" fill="hold">
                                          <p:stCondLst>
                                            <p:cond delay="0"/>
                                          </p:stCondLst>
                                        </p:cTn>
                                        <p:tgtEl>
                                          <p:spTgt spid="97"/>
                                        </p:tgtEl>
                                        <p:attrNameLst>
                                          <p:attrName>style.visibility</p:attrName>
                                        </p:attrNameLst>
                                      </p:cBhvr>
                                      <p:to>
                                        <p:strVal val="visible"/>
                                      </p:to>
                                    </p:set>
                                    <p:animEffect transition="in" filter="wipe(up)">
                                      <p:cBhvr>
                                        <p:cTn id="187" dur="500"/>
                                        <p:tgtEl>
                                          <p:spTgt spid="97"/>
                                        </p:tgtEl>
                                      </p:cBhvr>
                                    </p:animEffect>
                                  </p:childTnLst>
                                </p:cTn>
                              </p:par>
                            </p:childTnLst>
                          </p:cTn>
                        </p:par>
                        <p:par>
                          <p:cTn id="188" fill="hold">
                            <p:stCondLst>
                              <p:cond delay="500"/>
                            </p:stCondLst>
                            <p:childTnLst>
                              <p:par>
                                <p:cTn id="189" presetID="53" presetClass="entr" presetSubtype="16" fill="hold" grpId="0" nodeType="afterEffect">
                                  <p:stCondLst>
                                    <p:cond delay="0"/>
                                  </p:stCondLst>
                                  <p:childTnLst>
                                    <p:set>
                                      <p:cBhvr>
                                        <p:cTn id="190" dur="1" fill="hold">
                                          <p:stCondLst>
                                            <p:cond delay="0"/>
                                          </p:stCondLst>
                                        </p:cTn>
                                        <p:tgtEl>
                                          <p:spTgt spid="132"/>
                                        </p:tgtEl>
                                        <p:attrNameLst>
                                          <p:attrName>style.visibility</p:attrName>
                                        </p:attrNameLst>
                                      </p:cBhvr>
                                      <p:to>
                                        <p:strVal val="visible"/>
                                      </p:to>
                                    </p:set>
                                    <p:anim calcmode="lin" valueType="num">
                                      <p:cBhvr>
                                        <p:cTn id="191" dur="500" fill="hold"/>
                                        <p:tgtEl>
                                          <p:spTgt spid="132"/>
                                        </p:tgtEl>
                                        <p:attrNameLst>
                                          <p:attrName>ppt_w</p:attrName>
                                        </p:attrNameLst>
                                      </p:cBhvr>
                                      <p:tavLst>
                                        <p:tav tm="0">
                                          <p:val>
                                            <p:fltVal val="0"/>
                                          </p:val>
                                        </p:tav>
                                        <p:tav tm="100000">
                                          <p:val>
                                            <p:strVal val="#ppt_w"/>
                                          </p:val>
                                        </p:tav>
                                      </p:tavLst>
                                    </p:anim>
                                    <p:anim calcmode="lin" valueType="num">
                                      <p:cBhvr>
                                        <p:cTn id="192" dur="500" fill="hold"/>
                                        <p:tgtEl>
                                          <p:spTgt spid="132"/>
                                        </p:tgtEl>
                                        <p:attrNameLst>
                                          <p:attrName>ppt_h</p:attrName>
                                        </p:attrNameLst>
                                      </p:cBhvr>
                                      <p:tavLst>
                                        <p:tav tm="0">
                                          <p:val>
                                            <p:fltVal val="0"/>
                                          </p:val>
                                        </p:tav>
                                        <p:tav tm="100000">
                                          <p:val>
                                            <p:strVal val="#ppt_h"/>
                                          </p:val>
                                        </p:tav>
                                      </p:tavLst>
                                    </p:anim>
                                    <p:animEffect transition="in" filter="fade">
                                      <p:cBhvr>
                                        <p:cTn id="193" dur="500"/>
                                        <p:tgtEl>
                                          <p:spTgt spid="132"/>
                                        </p:tgtEl>
                                      </p:cBhvr>
                                    </p:animEffect>
                                  </p:childTnLst>
                                </p:cTn>
                              </p:par>
                              <p:par>
                                <p:cTn id="194" presetID="22" presetClass="entr" presetSubtype="1" fill="hold" grpId="0" nodeType="withEffect">
                                  <p:stCondLst>
                                    <p:cond delay="0"/>
                                  </p:stCondLst>
                                  <p:childTnLst>
                                    <p:set>
                                      <p:cBhvr>
                                        <p:cTn id="195" dur="1" fill="hold">
                                          <p:stCondLst>
                                            <p:cond delay="0"/>
                                          </p:stCondLst>
                                        </p:cTn>
                                        <p:tgtEl>
                                          <p:spTgt spid="98"/>
                                        </p:tgtEl>
                                        <p:attrNameLst>
                                          <p:attrName>style.visibility</p:attrName>
                                        </p:attrNameLst>
                                      </p:cBhvr>
                                      <p:to>
                                        <p:strVal val="visible"/>
                                      </p:to>
                                    </p:set>
                                    <p:animEffect transition="in" filter="wipe(up)">
                                      <p:cBhvr>
                                        <p:cTn id="196" dur="500"/>
                                        <p:tgtEl>
                                          <p:spTgt spid="98"/>
                                        </p:tgtEl>
                                      </p:cBhvr>
                                    </p:animEffect>
                                  </p:childTnLst>
                                </p:cTn>
                              </p:par>
                            </p:childTnLst>
                          </p:cTn>
                        </p:par>
                        <p:par>
                          <p:cTn id="197" fill="hold">
                            <p:stCondLst>
                              <p:cond delay="1000"/>
                            </p:stCondLst>
                            <p:childTnLst>
                              <p:par>
                                <p:cTn id="198" presetID="10" presetClass="entr" presetSubtype="0" fill="hold" grpId="0" nodeType="afterEffect">
                                  <p:stCondLst>
                                    <p:cond delay="0"/>
                                  </p:stCondLst>
                                  <p:childTnLst>
                                    <p:set>
                                      <p:cBhvr>
                                        <p:cTn id="199" dur="1" fill="hold">
                                          <p:stCondLst>
                                            <p:cond delay="0"/>
                                          </p:stCondLst>
                                        </p:cTn>
                                        <p:tgtEl>
                                          <p:spTgt spid="136"/>
                                        </p:tgtEl>
                                        <p:attrNameLst>
                                          <p:attrName>style.visibility</p:attrName>
                                        </p:attrNameLst>
                                      </p:cBhvr>
                                      <p:to>
                                        <p:strVal val="visible"/>
                                      </p:to>
                                    </p:set>
                                    <p:animEffect transition="in" filter="fade">
                                      <p:cBhvr>
                                        <p:cTn id="200" dur="500"/>
                                        <p:tgtEl>
                                          <p:spTgt spid="136"/>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1" fill="hold" grpId="0" nodeType="clickEffect">
                                  <p:stCondLst>
                                    <p:cond delay="0"/>
                                  </p:stCondLst>
                                  <p:childTnLst>
                                    <p:set>
                                      <p:cBhvr>
                                        <p:cTn id="204" dur="1" fill="hold">
                                          <p:stCondLst>
                                            <p:cond delay="0"/>
                                          </p:stCondLst>
                                        </p:cTn>
                                        <p:tgtEl>
                                          <p:spTgt spid="99"/>
                                        </p:tgtEl>
                                        <p:attrNameLst>
                                          <p:attrName>style.visibility</p:attrName>
                                        </p:attrNameLst>
                                      </p:cBhvr>
                                      <p:to>
                                        <p:strVal val="visible"/>
                                      </p:to>
                                    </p:set>
                                    <p:animEffect transition="in" filter="wipe(up)">
                                      <p:cBhvr>
                                        <p:cTn id="205" dur="500"/>
                                        <p:tgtEl>
                                          <p:spTgt spid="99"/>
                                        </p:tgtEl>
                                      </p:cBhvr>
                                    </p:animEffect>
                                  </p:childTnLst>
                                </p:cTn>
                              </p:par>
                            </p:childTnLst>
                          </p:cTn>
                        </p:par>
                        <p:par>
                          <p:cTn id="206" fill="hold">
                            <p:stCondLst>
                              <p:cond delay="500"/>
                            </p:stCondLst>
                            <p:childTnLst>
                              <p:par>
                                <p:cTn id="207" presetID="53" presetClass="entr" presetSubtype="16" fill="hold" grpId="0" nodeType="afterEffect">
                                  <p:stCondLst>
                                    <p:cond delay="0"/>
                                  </p:stCondLst>
                                  <p:childTnLst>
                                    <p:set>
                                      <p:cBhvr>
                                        <p:cTn id="208" dur="1" fill="hold">
                                          <p:stCondLst>
                                            <p:cond delay="0"/>
                                          </p:stCondLst>
                                        </p:cTn>
                                        <p:tgtEl>
                                          <p:spTgt spid="134"/>
                                        </p:tgtEl>
                                        <p:attrNameLst>
                                          <p:attrName>style.visibility</p:attrName>
                                        </p:attrNameLst>
                                      </p:cBhvr>
                                      <p:to>
                                        <p:strVal val="visible"/>
                                      </p:to>
                                    </p:set>
                                    <p:anim calcmode="lin" valueType="num">
                                      <p:cBhvr>
                                        <p:cTn id="209" dur="500" fill="hold"/>
                                        <p:tgtEl>
                                          <p:spTgt spid="134"/>
                                        </p:tgtEl>
                                        <p:attrNameLst>
                                          <p:attrName>ppt_w</p:attrName>
                                        </p:attrNameLst>
                                      </p:cBhvr>
                                      <p:tavLst>
                                        <p:tav tm="0">
                                          <p:val>
                                            <p:fltVal val="0"/>
                                          </p:val>
                                        </p:tav>
                                        <p:tav tm="100000">
                                          <p:val>
                                            <p:strVal val="#ppt_w"/>
                                          </p:val>
                                        </p:tav>
                                      </p:tavLst>
                                    </p:anim>
                                    <p:anim calcmode="lin" valueType="num">
                                      <p:cBhvr>
                                        <p:cTn id="210" dur="500" fill="hold"/>
                                        <p:tgtEl>
                                          <p:spTgt spid="134"/>
                                        </p:tgtEl>
                                        <p:attrNameLst>
                                          <p:attrName>ppt_h</p:attrName>
                                        </p:attrNameLst>
                                      </p:cBhvr>
                                      <p:tavLst>
                                        <p:tav tm="0">
                                          <p:val>
                                            <p:fltVal val="0"/>
                                          </p:val>
                                        </p:tav>
                                        <p:tav tm="100000">
                                          <p:val>
                                            <p:strVal val="#ppt_h"/>
                                          </p:val>
                                        </p:tav>
                                      </p:tavLst>
                                    </p:anim>
                                    <p:animEffect transition="in" filter="fade">
                                      <p:cBhvr>
                                        <p:cTn id="211" dur="500"/>
                                        <p:tgtEl>
                                          <p:spTgt spid="134"/>
                                        </p:tgtEl>
                                      </p:cBhvr>
                                    </p:animEffect>
                                  </p:childTnLst>
                                </p:cTn>
                              </p:par>
                              <p:par>
                                <p:cTn id="212" presetID="22" presetClass="entr" presetSubtype="1" fill="hold" grpId="0" nodeType="withEffect">
                                  <p:stCondLst>
                                    <p:cond delay="0"/>
                                  </p:stCondLst>
                                  <p:childTnLst>
                                    <p:set>
                                      <p:cBhvr>
                                        <p:cTn id="213" dur="1" fill="hold">
                                          <p:stCondLst>
                                            <p:cond delay="0"/>
                                          </p:stCondLst>
                                        </p:cTn>
                                        <p:tgtEl>
                                          <p:spTgt spid="100"/>
                                        </p:tgtEl>
                                        <p:attrNameLst>
                                          <p:attrName>style.visibility</p:attrName>
                                        </p:attrNameLst>
                                      </p:cBhvr>
                                      <p:to>
                                        <p:strVal val="visible"/>
                                      </p:to>
                                    </p:set>
                                    <p:animEffect transition="in" filter="wipe(up)">
                                      <p:cBhvr>
                                        <p:cTn id="214" dur="500"/>
                                        <p:tgtEl>
                                          <p:spTgt spid="100"/>
                                        </p:tgtEl>
                                      </p:cBhvr>
                                    </p:animEffect>
                                  </p:childTnLst>
                                </p:cTn>
                              </p:par>
                            </p:childTnLst>
                          </p:cTn>
                        </p:par>
                        <p:par>
                          <p:cTn id="215" fill="hold">
                            <p:stCondLst>
                              <p:cond delay="1000"/>
                            </p:stCondLst>
                            <p:childTnLst>
                              <p:par>
                                <p:cTn id="216" presetID="10" presetClass="entr" presetSubtype="0" fill="hold" grpId="0" nodeType="afterEffect">
                                  <p:stCondLst>
                                    <p:cond delay="0"/>
                                  </p:stCondLst>
                                  <p:childTnLst>
                                    <p:set>
                                      <p:cBhvr>
                                        <p:cTn id="217" dur="1" fill="hold">
                                          <p:stCondLst>
                                            <p:cond delay="0"/>
                                          </p:stCondLst>
                                        </p:cTn>
                                        <p:tgtEl>
                                          <p:spTgt spid="135"/>
                                        </p:tgtEl>
                                        <p:attrNameLst>
                                          <p:attrName>style.visibility</p:attrName>
                                        </p:attrNameLst>
                                      </p:cBhvr>
                                      <p:to>
                                        <p:strVal val="visible"/>
                                      </p:to>
                                    </p:set>
                                    <p:animEffect transition="in" filter="fade">
                                      <p:cBhvr>
                                        <p:cTn id="218"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20" grpId="0"/>
      <p:bldP spid="121" grpId="0"/>
      <p:bldP spid="122" grpId="0"/>
      <p:bldP spid="124" grpId="0"/>
      <p:bldP spid="125" grpId="0"/>
      <p:bldP spid="126" grpId="0"/>
      <p:bldP spid="127" grpId="0"/>
      <p:bldP spid="128" grpId="0"/>
      <p:bldP spid="129" grpId="0"/>
      <p:bldP spid="130" grpId="0"/>
      <p:bldP spid="131" grpId="0"/>
      <p:bldP spid="132" grpId="0"/>
      <p:bldP spid="134" grpId="0"/>
      <p:bldP spid="135" grpId="0"/>
      <p:bldP spid="136" grpId="0"/>
      <p:bldP spid="137" grpId="0"/>
      <p:bldP spid="138" grpId="0"/>
      <p:bldP spid="139" grpId="0"/>
      <p:bldP spid="140" grpId="0"/>
      <p:bldP spid="141" grpId="0"/>
      <p:bldP spid="142" grpId="0"/>
      <p:bldP spid="143" grpId="0"/>
      <p:bldP spid="144" grpId="0"/>
      <p:bldP spid="14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3AB3B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67B9DB-B3ED-2CFC-98BD-E80EA0D74189}"/>
              </a:ext>
            </a:extLst>
          </p:cNvPr>
          <p:cNvPicPr>
            <a:picLocks noChangeAspect="1"/>
          </p:cNvPicPr>
          <p:nvPr/>
        </p:nvPicPr>
        <p:blipFill>
          <a:blip r:embed="rId2"/>
          <a:stretch>
            <a:fillRect/>
          </a:stretch>
        </p:blipFill>
        <p:spPr>
          <a:xfrm>
            <a:off x="0" y="5850556"/>
            <a:ext cx="12192000" cy="1007444"/>
          </a:xfrm>
          <a:prstGeom prst="rect">
            <a:avLst/>
          </a:prstGeom>
        </p:spPr>
      </p:pic>
      <p:pic>
        <p:nvPicPr>
          <p:cNvPr id="7" name="Picture 6" descr="A logo for a cricket world cup&#10;&#10;Description automatically generated">
            <a:extLst>
              <a:ext uri="{FF2B5EF4-FFF2-40B4-BE49-F238E27FC236}">
                <a16:creationId xmlns:a16="http://schemas.microsoft.com/office/drawing/2014/main" id="{663AC0B9-4CF8-49C4-893A-83D98D9F5EF1}"/>
              </a:ext>
            </a:extLst>
          </p:cNvPr>
          <p:cNvPicPr>
            <a:picLocks noChangeAspect="1"/>
          </p:cNvPicPr>
          <p:nvPr/>
        </p:nvPicPr>
        <p:blipFill rotWithShape="1">
          <a:blip r:embed="rId3">
            <a:extLst>
              <a:ext uri="{28A0092B-C50C-407E-A947-70E740481C1C}">
                <a14:useLocalDpi xmlns:a14="http://schemas.microsoft.com/office/drawing/2010/main" val="0"/>
              </a:ext>
            </a:extLst>
          </a:blip>
          <a:srcRect l="6157" t="7399" r="6798" b="1003"/>
          <a:stretch/>
        </p:blipFill>
        <p:spPr>
          <a:xfrm>
            <a:off x="5747657" y="188798"/>
            <a:ext cx="696686" cy="733132"/>
          </a:xfrm>
          <a:prstGeom prst="rect">
            <a:avLst/>
          </a:prstGeom>
        </p:spPr>
      </p:pic>
      <p:pic>
        <p:nvPicPr>
          <p:cNvPr id="4099" name="Picture 3" descr="ICC Men's Cricket World Cup 2023 tickets to go on sale this month as  updated schedule released">
            <a:extLst>
              <a:ext uri="{FF2B5EF4-FFF2-40B4-BE49-F238E27FC236}">
                <a16:creationId xmlns:a16="http://schemas.microsoft.com/office/drawing/2014/main" id="{B96B7C54-4771-1774-9176-F7AB9A2C1C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963" r="8725"/>
          <a:stretch/>
        </p:blipFill>
        <p:spPr bwMode="auto">
          <a:xfrm>
            <a:off x="7077075" y="1409700"/>
            <a:ext cx="4145640" cy="3619502"/>
          </a:xfrm>
          <a:prstGeom prst="rect">
            <a:avLst/>
          </a:prstGeom>
          <a:noFill/>
          <a:ln w="76200">
            <a:solidFill>
              <a:schemeClr val="bg1"/>
            </a:solidFill>
          </a:ln>
          <a:effectLst>
            <a:outerShdw blurRad="127000" sx="102000" sy="102000" algn="ctr" rotWithShape="0">
              <a:prstClr val="black">
                <a:alpha val="30000"/>
              </a:prst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C00F12B-927F-F03E-825F-7CC1BA8802CE}"/>
              </a:ext>
            </a:extLst>
          </p:cNvPr>
          <p:cNvSpPr txBox="1"/>
          <p:nvPr/>
        </p:nvSpPr>
        <p:spPr>
          <a:xfrm>
            <a:off x="348343" y="2020340"/>
            <a:ext cx="6096000" cy="2031325"/>
          </a:xfrm>
          <a:prstGeom prst="rect">
            <a:avLst/>
          </a:prstGeom>
          <a:noFill/>
        </p:spPr>
        <p:txBody>
          <a:bodyPr wrap="square">
            <a:spAutoFit/>
          </a:bodyPr>
          <a:lstStyle/>
          <a:p>
            <a:pPr marL="0" indent="0" algn="ctr">
              <a:buNone/>
            </a:pPr>
            <a:endParaRPr lang="en-US" dirty="0">
              <a:latin typeface="Times New Roman" panose="02020603050405020304" pitchFamily="18" charset="0"/>
              <a:cs typeface="Times New Roman" panose="02020603050405020304" pitchFamily="18" charset="0"/>
            </a:endParaRPr>
          </a:p>
          <a:p>
            <a:pPr marL="0" indent="0" algn="ctr">
              <a:buNone/>
            </a:pPr>
            <a:endParaRPr lang="en-US" dirty="0">
              <a:latin typeface="Times New Roman" panose="02020603050405020304" pitchFamily="18" charset="0"/>
              <a:cs typeface="Times New Roman" panose="02020603050405020304" pitchFamily="18" charset="0"/>
            </a:endParaRPr>
          </a:p>
          <a:p>
            <a:pPr marL="0" indent="0" algn="ctr">
              <a:buNone/>
            </a:pPr>
            <a:r>
              <a:rPr lang="en-US" sz="1800" dirty="0">
                <a:solidFill>
                  <a:schemeClr val="tx1"/>
                </a:solidFill>
                <a:latin typeface="Times New Roman" panose="02020603050405020304" pitchFamily="18" charset="0"/>
                <a:cs typeface="Times New Roman" panose="02020603050405020304" pitchFamily="18" charset="0"/>
              </a:rPr>
              <a:t>The Cricket World Cup is much more than a cricket tournament. It represents the pinnacle of the sport, showcasing skill, passion, and the spirit of competition. As we look forward to future tournaments, let’s celebrate the rich history and vibrant legacy of the Cricket World Cup!</a:t>
            </a:r>
          </a:p>
        </p:txBody>
      </p:sp>
      <p:sp>
        <p:nvSpPr>
          <p:cNvPr id="9" name="TextBox 8">
            <a:extLst>
              <a:ext uri="{FF2B5EF4-FFF2-40B4-BE49-F238E27FC236}">
                <a16:creationId xmlns:a16="http://schemas.microsoft.com/office/drawing/2014/main" id="{DF9480CC-BF13-8BCE-1954-0AA3EEB4A4B3}"/>
              </a:ext>
            </a:extLst>
          </p:cNvPr>
          <p:cNvSpPr txBox="1"/>
          <p:nvPr/>
        </p:nvSpPr>
        <p:spPr>
          <a:xfrm>
            <a:off x="1564594" y="1050966"/>
            <a:ext cx="3663497" cy="1323439"/>
          </a:xfrm>
          <a:prstGeom prst="rect">
            <a:avLst/>
          </a:prstGeom>
          <a:noFill/>
        </p:spPr>
        <p:txBody>
          <a:bodyPr wrap="square" rtlCol="0">
            <a:spAutoFit/>
          </a:bodyPr>
          <a:lstStyle/>
          <a:p>
            <a:br>
              <a:rPr lang="en-US" sz="4000" dirty="0">
                <a:latin typeface="Times New Roman" panose="02020603050405020304" pitchFamily="18" charset="0"/>
                <a:cs typeface="Times New Roman" panose="02020603050405020304" pitchFamily="18" charset="0"/>
              </a:rPr>
            </a:br>
            <a:r>
              <a:rPr lang="en-US" sz="4000" b="1" dirty="0">
                <a:solidFill>
                  <a:schemeClr val="tx1"/>
                </a:solidFill>
                <a:latin typeface="Times New Roman" panose="02020603050405020304" pitchFamily="18" charset="0"/>
                <a:cs typeface="Times New Roman" panose="02020603050405020304" pitchFamily="18" charset="0"/>
              </a:rPr>
              <a:t>Conclusion</a:t>
            </a:r>
            <a:endParaRPr lang="en-US" sz="4000" dirty="0"/>
          </a:p>
        </p:txBody>
      </p:sp>
    </p:spTree>
    <p:extLst>
      <p:ext uri="{BB962C8B-B14F-4D97-AF65-F5344CB8AC3E}">
        <p14:creationId xmlns:p14="http://schemas.microsoft.com/office/powerpoint/2010/main" val="3560202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4759593-3E26-B846-9AFE-BCDD2A542A3C}"/>
              </a:ext>
            </a:extLst>
          </p:cNvPr>
          <p:cNvSpPr/>
          <p:nvPr/>
        </p:nvSpPr>
        <p:spPr>
          <a:xfrm>
            <a:off x="2428970" y="2320354"/>
            <a:ext cx="7334059" cy="1754326"/>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Question and Answer</a:t>
            </a:r>
          </a:p>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Session ?</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838459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DE0D1-966A-7C74-61FB-D66B4FD86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76877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E4E2-5C3B-80A9-C900-203947230E9B}"/>
              </a:ext>
            </a:extLst>
          </p:cNvPr>
          <p:cNvSpPr txBox="1"/>
          <p:nvPr/>
        </p:nvSpPr>
        <p:spPr>
          <a:xfrm>
            <a:off x="2307771" y="1117600"/>
            <a:ext cx="3091543" cy="923330"/>
          </a:xfrm>
          <a:prstGeom prst="rect">
            <a:avLst/>
          </a:prstGeom>
          <a:noFill/>
        </p:spPr>
        <p:txBody>
          <a:bodyPr wrap="square" rtlCol="0">
            <a:spAutoFit/>
          </a:bodyPr>
          <a:lstStyle/>
          <a:p>
            <a:r>
              <a:rPr lang="en-IN" sz="5400" b="1" dirty="0">
                <a:solidFill>
                  <a:schemeClr val="tx1">
                    <a:lumMod val="9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Contents</a:t>
            </a:r>
            <a:endParaRPr lang="en-US" sz="5400" dirty="0">
              <a:solidFill>
                <a:schemeClr val="tx1">
                  <a:lumMod val="95000"/>
                </a:schemeClr>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395C038C-C860-CF29-904A-682824C823D4}"/>
              </a:ext>
            </a:extLst>
          </p:cNvPr>
          <p:cNvSpPr txBox="1"/>
          <p:nvPr/>
        </p:nvSpPr>
        <p:spPr>
          <a:xfrm>
            <a:off x="1524000" y="2438400"/>
            <a:ext cx="6270171" cy="4444807"/>
          </a:xfrm>
          <a:prstGeom prst="rect">
            <a:avLst/>
          </a:prstGeom>
          <a:noFill/>
        </p:spPr>
        <p:txBody>
          <a:bodyPr wrap="square" rtlCol="0">
            <a:spAutoFit/>
          </a:bodyPr>
          <a:lstStyle/>
          <a:p>
            <a:pPr marL="228600" marR="0" indent="0" algn="just">
              <a:lnSpc>
                <a:spcPct val="106000"/>
              </a:lnSpc>
              <a:spcBef>
                <a:spcPts val="0"/>
              </a:spcBef>
              <a:spcAft>
                <a:spcPts val="15"/>
              </a:spcAft>
              <a:buNone/>
            </a:pPr>
            <a:r>
              <a:rPr lang="en-IN" b="1" dirty="0">
                <a:solidFill>
                  <a:schemeClr val="tx1">
                    <a:lumMod val="95000"/>
                  </a:schemeClr>
                </a:solidFill>
                <a:effectLst/>
                <a:latin typeface="Times New Roman" panose="02020603050405020304" pitchFamily="18" charset="0"/>
                <a:ea typeface="Times New Roman" panose="02020603050405020304" pitchFamily="18" charset="0"/>
              </a:rPr>
              <a:t> </a:t>
            </a:r>
            <a:endParaRPr lang="en-US" dirty="0">
              <a:solidFill>
                <a:schemeClr val="tx1">
                  <a:lumMod val="95000"/>
                </a:schemeClr>
              </a:solidFill>
              <a:effectLst/>
              <a:latin typeface="Times New Roman" panose="02020603050405020304" pitchFamily="18" charset="0"/>
              <a:ea typeface="Times New Roman" panose="02020603050405020304" pitchFamily="18" charset="0"/>
            </a:endParaRPr>
          </a:p>
          <a:p>
            <a:pPr marL="342900" marR="0" lvl="0" indent="-342900" algn="just">
              <a:lnSpc>
                <a:spcPct val="106000"/>
              </a:lnSpc>
              <a:spcBef>
                <a:spcPts val="0"/>
              </a:spcBef>
              <a:spcAft>
                <a:spcPts val="15"/>
              </a:spcAft>
              <a:buFont typeface="Wingdings" panose="05000000000000000000" pitchFamily="2" charset="2"/>
              <a:buChar char=""/>
            </a:pPr>
            <a:r>
              <a:rPr lang="en-IN" sz="2800" b="1" dirty="0">
                <a:solidFill>
                  <a:schemeClr val="tx1">
                    <a:lumMod val="95000"/>
                  </a:schemeClr>
                </a:solidFill>
                <a:effectLst/>
                <a:latin typeface="Times New Roman" panose="02020603050405020304" pitchFamily="18" charset="0"/>
                <a:ea typeface="Times New Roman" panose="02020603050405020304" pitchFamily="18" charset="0"/>
              </a:rPr>
              <a:t>Introduction</a:t>
            </a:r>
            <a:endParaRPr lang="en-US" sz="2800" dirty="0">
              <a:solidFill>
                <a:schemeClr val="tx1">
                  <a:lumMod val="95000"/>
                </a:schemeClr>
              </a:solidFill>
              <a:effectLst/>
              <a:latin typeface="Times New Roman" panose="02020603050405020304" pitchFamily="18" charset="0"/>
              <a:ea typeface="Times New Roman" panose="02020603050405020304" pitchFamily="18" charset="0"/>
            </a:endParaRPr>
          </a:p>
          <a:p>
            <a:pPr marL="0" marR="0" indent="0" algn="just">
              <a:lnSpc>
                <a:spcPct val="106000"/>
              </a:lnSpc>
              <a:spcBef>
                <a:spcPts val="0"/>
              </a:spcBef>
              <a:spcAft>
                <a:spcPts val="15"/>
              </a:spcAft>
              <a:buNone/>
            </a:pPr>
            <a:r>
              <a:rPr lang="en-IN" sz="2800" b="1" dirty="0">
                <a:solidFill>
                  <a:schemeClr val="tx1">
                    <a:lumMod val="95000"/>
                  </a:schemeClr>
                </a:solidFill>
                <a:effectLst/>
                <a:latin typeface="Times New Roman" panose="02020603050405020304" pitchFamily="18" charset="0"/>
                <a:ea typeface="Times New Roman" panose="02020603050405020304" pitchFamily="18" charset="0"/>
              </a:rPr>
              <a:t> </a:t>
            </a:r>
            <a:endParaRPr lang="en-US" sz="2800" dirty="0">
              <a:solidFill>
                <a:schemeClr val="tx1">
                  <a:lumMod val="95000"/>
                </a:schemeClr>
              </a:solidFill>
              <a:effectLst/>
              <a:latin typeface="Times New Roman" panose="02020603050405020304" pitchFamily="18" charset="0"/>
              <a:ea typeface="Times New Roman" panose="02020603050405020304" pitchFamily="18" charset="0"/>
            </a:endParaRPr>
          </a:p>
          <a:p>
            <a:pPr marL="342900" marR="0" lvl="0" indent="-342900" algn="just">
              <a:lnSpc>
                <a:spcPct val="106000"/>
              </a:lnSpc>
              <a:spcBef>
                <a:spcPts val="0"/>
              </a:spcBef>
              <a:spcAft>
                <a:spcPts val="15"/>
              </a:spcAft>
              <a:buFont typeface="Wingdings" panose="05000000000000000000" pitchFamily="2" charset="2"/>
              <a:buChar char=""/>
            </a:pPr>
            <a:r>
              <a:rPr lang="en-IN" sz="2800" b="1" dirty="0">
                <a:solidFill>
                  <a:schemeClr val="tx1">
                    <a:lumMod val="95000"/>
                  </a:schemeClr>
                </a:solidFill>
                <a:effectLst/>
                <a:latin typeface="Times New Roman" panose="02020603050405020304" pitchFamily="18" charset="0"/>
                <a:ea typeface="Times New Roman" panose="02020603050405020304" pitchFamily="18" charset="0"/>
              </a:rPr>
              <a:t>Format of the tournament</a:t>
            </a:r>
            <a:endParaRPr lang="en-US" sz="2800" dirty="0">
              <a:solidFill>
                <a:schemeClr val="tx1">
                  <a:lumMod val="95000"/>
                </a:schemeClr>
              </a:solidFill>
              <a:effectLst/>
              <a:latin typeface="Times New Roman" panose="02020603050405020304" pitchFamily="18" charset="0"/>
              <a:ea typeface="Times New Roman" panose="02020603050405020304" pitchFamily="18" charset="0"/>
            </a:endParaRPr>
          </a:p>
          <a:p>
            <a:pPr marL="0" marR="0" indent="0" algn="just">
              <a:lnSpc>
                <a:spcPct val="106000"/>
              </a:lnSpc>
              <a:spcBef>
                <a:spcPts val="0"/>
              </a:spcBef>
              <a:spcAft>
                <a:spcPts val="15"/>
              </a:spcAft>
              <a:buNone/>
            </a:pPr>
            <a:r>
              <a:rPr lang="en-IN" sz="2800" b="1" dirty="0">
                <a:solidFill>
                  <a:schemeClr val="tx1">
                    <a:lumMod val="95000"/>
                  </a:schemeClr>
                </a:solidFill>
                <a:effectLst/>
                <a:latin typeface="Times New Roman" panose="02020603050405020304" pitchFamily="18" charset="0"/>
                <a:ea typeface="Times New Roman" panose="02020603050405020304" pitchFamily="18" charset="0"/>
              </a:rPr>
              <a:t> </a:t>
            </a:r>
            <a:endParaRPr lang="en-US" sz="2800" dirty="0">
              <a:solidFill>
                <a:schemeClr val="tx1">
                  <a:lumMod val="95000"/>
                </a:schemeClr>
              </a:solidFill>
              <a:effectLst/>
              <a:latin typeface="Times New Roman" panose="02020603050405020304" pitchFamily="18" charset="0"/>
              <a:ea typeface="Times New Roman" panose="02020603050405020304" pitchFamily="18" charset="0"/>
            </a:endParaRPr>
          </a:p>
          <a:p>
            <a:pPr marL="342900" marR="0" lvl="0" indent="-342900" algn="just">
              <a:lnSpc>
                <a:spcPct val="106000"/>
              </a:lnSpc>
              <a:spcBef>
                <a:spcPts val="0"/>
              </a:spcBef>
              <a:spcAft>
                <a:spcPts val="15"/>
              </a:spcAft>
              <a:buFont typeface="Wingdings" panose="05000000000000000000" pitchFamily="2" charset="2"/>
              <a:buChar char=""/>
            </a:pPr>
            <a:r>
              <a:rPr lang="en-IN" sz="2800" b="1" dirty="0">
                <a:solidFill>
                  <a:schemeClr val="tx1">
                    <a:lumMod val="95000"/>
                  </a:schemeClr>
                </a:solidFill>
                <a:effectLst/>
                <a:latin typeface="Times New Roman" panose="02020603050405020304" pitchFamily="18" charset="0"/>
                <a:ea typeface="Times New Roman" panose="02020603050405020304" pitchFamily="18" charset="0"/>
              </a:rPr>
              <a:t>Key Statistics</a:t>
            </a:r>
            <a:endParaRPr lang="en-US" sz="2800" dirty="0">
              <a:solidFill>
                <a:schemeClr val="tx1">
                  <a:lumMod val="95000"/>
                </a:schemeClr>
              </a:solidFill>
              <a:effectLst/>
              <a:latin typeface="Times New Roman" panose="02020603050405020304" pitchFamily="18" charset="0"/>
              <a:ea typeface="Times New Roman" panose="02020603050405020304" pitchFamily="18" charset="0"/>
            </a:endParaRPr>
          </a:p>
          <a:p>
            <a:pPr marL="0" marR="0" indent="0" algn="just">
              <a:lnSpc>
                <a:spcPct val="106000"/>
              </a:lnSpc>
              <a:spcBef>
                <a:spcPts val="0"/>
              </a:spcBef>
              <a:spcAft>
                <a:spcPts val="15"/>
              </a:spcAft>
              <a:buNone/>
            </a:pPr>
            <a:r>
              <a:rPr lang="en-IN" sz="2800" b="1" dirty="0">
                <a:solidFill>
                  <a:schemeClr val="tx1">
                    <a:lumMod val="95000"/>
                  </a:schemeClr>
                </a:solidFill>
                <a:effectLst/>
                <a:latin typeface="Times New Roman" panose="02020603050405020304" pitchFamily="18" charset="0"/>
                <a:ea typeface="Times New Roman" panose="02020603050405020304" pitchFamily="18" charset="0"/>
              </a:rPr>
              <a:t> </a:t>
            </a:r>
            <a:endParaRPr lang="en-US" sz="2800" dirty="0">
              <a:solidFill>
                <a:schemeClr val="tx1">
                  <a:lumMod val="95000"/>
                </a:schemeClr>
              </a:solidFill>
              <a:effectLst/>
              <a:latin typeface="Times New Roman" panose="02020603050405020304" pitchFamily="18" charset="0"/>
              <a:ea typeface="Times New Roman" panose="02020603050405020304" pitchFamily="18" charset="0"/>
            </a:endParaRPr>
          </a:p>
          <a:p>
            <a:pPr marL="342900" marR="0" lvl="0" indent="-342900" algn="just">
              <a:lnSpc>
                <a:spcPct val="106000"/>
              </a:lnSpc>
              <a:spcBef>
                <a:spcPts val="0"/>
              </a:spcBef>
              <a:spcAft>
                <a:spcPts val="15"/>
              </a:spcAft>
              <a:buFont typeface="Wingdings" panose="05000000000000000000" pitchFamily="2" charset="2"/>
              <a:buChar char=""/>
            </a:pPr>
            <a:r>
              <a:rPr lang="en-IN" sz="2800" b="1" dirty="0">
                <a:solidFill>
                  <a:schemeClr val="tx1">
                    <a:lumMod val="95000"/>
                  </a:schemeClr>
                </a:solidFill>
                <a:effectLst/>
                <a:latin typeface="Times New Roman" panose="02020603050405020304" pitchFamily="18" charset="0"/>
                <a:ea typeface="Times New Roman" panose="02020603050405020304" pitchFamily="18" charset="0"/>
              </a:rPr>
              <a:t>Conclusion</a:t>
            </a:r>
            <a:endParaRPr lang="en-US" sz="2800" dirty="0">
              <a:solidFill>
                <a:schemeClr val="tx1">
                  <a:lumMod val="95000"/>
                </a:schemeClr>
              </a:solidFill>
              <a:effectLst/>
              <a:latin typeface="Times New Roman" panose="02020603050405020304" pitchFamily="18" charset="0"/>
              <a:ea typeface="Times New Roman" panose="02020603050405020304" pitchFamily="18" charset="0"/>
            </a:endParaRPr>
          </a:p>
          <a:p>
            <a:pPr marL="0" indent="0">
              <a:buNone/>
            </a:pPr>
            <a:endParaRPr lang="en-US" sz="2800" dirty="0">
              <a:solidFill>
                <a:schemeClr val="tx1">
                  <a:lumMod val="95000"/>
                </a:schemeClr>
              </a:solidFill>
            </a:endParaRPr>
          </a:p>
          <a:p>
            <a:endParaRPr lang="en-US" sz="2800" dirty="0">
              <a:solidFill>
                <a:schemeClr val="tx1">
                  <a:lumMod val="95000"/>
                </a:schemeClr>
              </a:solidFill>
            </a:endParaRPr>
          </a:p>
        </p:txBody>
      </p:sp>
      <p:pic>
        <p:nvPicPr>
          <p:cNvPr id="4" name="Picture 3">
            <a:extLst>
              <a:ext uri="{FF2B5EF4-FFF2-40B4-BE49-F238E27FC236}">
                <a16:creationId xmlns:a16="http://schemas.microsoft.com/office/drawing/2014/main" id="{BCE64566-6F69-579F-9DD7-978DC8BEA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7829" y="2180684"/>
            <a:ext cx="4573404" cy="3163302"/>
          </a:xfrm>
          <a:prstGeom prst="rect">
            <a:avLst/>
          </a:prstGeom>
        </p:spPr>
      </p:pic>
    </p:spTree>
    <p:extLst>
      <p:ext uri="{BB962C8B-B14F-4D97-AF65-F5344CB8AC3E}">
        <p14:creationId xmlns:p14="http://schemas.microsoft.com/office/powerpoint/2010/main" val="3822834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E20F4-F0D5-D70C-D2D8-554522C10030}"/>
              </a:ext>
            </a:extLst>
          </p:cNvPr>
          <p:cNvSpPr txBox="1"/>
          <p:nvPr/>
        </p:nvSpPr>
        <p:spPr>
          <a:xfrm>
            <a:off x="1795441" y="4676352"/>
            <a:ext cx="8408894" cy="1477328"/>
          </a:xfrm>
          <a:prstGeom prst="rect">
            <a:avLst/>
          </a:prstGeom>
          <a:noFill/>
        </p:spPr>
        <p:txBody>
          <a:bodyPr wrap="square">
            <a:spAutoFit/>
          </a:bodyPr>
          <a:lstStyle/>
          <a:p>
            <a:pPr algn="ctr"/>
            <a:r>
              <a:rPr lang="en-US" dirty="0">
                <a:solidFill>
                  <a:schemeClr val="bg1">
                    <a:lumMod val="95000"/>
                    <a:lumOff val="5000"/>
                  </a:schemeClr>
                </a:solidFill>
                <a:latin typeface="Roboto Condensed" panose="02000000000000000000" pitchFamily="2" charset="0"/>
                <a:ea typeface="Roboto Condensed" panose="02000000000000000000" pitchFamily="2" charset="0"/>
              </a:rPr>
              <a:t>The ICC Men's Cricket World Cup 2023 is the 13th edition of the premier international cricket tournament. Scheduled to be held in India, it features the world's top cricket teams competing in One Day International (ODI) matches. The tournament is a showcase of cricketing excellence and a highly anticipated event, with teams vying for the coveted title.</a:t>
            </a:r>
          </a:p>
        </p:txBody>
      </p:sp>
      <p:sp>
        <p:nvSpPr>
          <p:cNvPr id="15" name="Freeform: Shape 14">
            <a:extLst>
              <a:ext uri="{FF2B5EF4-FFF2-40B4-BE49-F238E27FC236}">
                <a16:creationId xmlns:a16="http://schemas.microsoft.com/office/drawing/2014/main" id="{F866F2D7-6D6F-7F0B-469A-8486B217C87A}"/>
              </a:ext>
            </a:extLst>
          </p:cNvPr>
          <p:cNvSpPr/>
          <p:nvPr/>
        </p:nvSpPr>
        <p:spPr>
          <a:xfrm>
            <a:off x="7357945" y="3383580"/>
            <a:ext cx="162523" cy="16766"/>
          </a:xfrm>
          <a:custGeom>
            <a:avLst/>
            <a:gdLst>
              <a:gd name="connsiteX0" fmla="*/ 3165 w 81980"/>
              <a:gd name="connsiteY0" fmla="*/ 6459 h 8457"/>
              <a:gd name="connsiteX1" fmla="*/ 1 w 81980"/>
              <a:gd name="connsiteY1" fmla="*/ 3166 h 8457"/>
              <a:gd name="connsiteX2" fmla="*/ 3295 w 81980"/>
              <a:gd name="connsiteY2" fmla="*/ 1 h 8457"/>
              <a:gd name="connsiteX3" fmla="*/ 42051 w 81980"/>
              <a:gd name="connsiteY3" fmla="*/ 999 h 8457"/>
              <a:gd name="connsiteX4" fmla="*/ 78855 w 81980"/>
              <a:gd name="connsiteY4" fmla="*/ 2039 h 8457"/>
              <a:gd name="connsiteX5" fmla="*/ 81977 w 81980"/>
              <a:gd name="connsiteY5" fmla="*/ 5333 h 8457"/>
              <a:gd name="connsiteX6" fmla="*/ 78684 w 81980"/>
              <a:gd name="connsiteY6" fmla="*/ 8454 h 8457"/>
              <a:gd name="connsiteX7" fmla="*/ 41922 w 81980"/>
              <a:gd name="connsiteY7" fmla="*/ 7414 h 8457"/>
              <a:gd name="connsiteX8" fmla="*/ 3165 w 81980"/>
              <a:gd name="connsiteY8" fmla="*/ 6416 h 8457"/>
              <a:gd name="connsiteX9" fmla="*/ 3165 w 81980"/>
              <a:gd name="connsiteY9" fmla="*/ 6459 h 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80" h="8457">
                <a:moveTo>
                  <a:pt x="3165" y="6459"/>
                </a:moveTo>
                <a:cubicBezTo>
                  <a:pt x="1386" y="6416"/>
                  <a:pt x="-42" y="4945"/>
                  <a:pt x="1" y="3166"/>
                </a:cubicBezTo>
                <a:cubicBezTo>
                  <a:pt x="44" y="1386"/>
                  <a:pt x="1514" y="-42"/>
                  <a:pt x="3295" y="1"/>
                </a:cubicBezTo>
                <a:lnTo>
                  <a:pt x="42051" y="999"/>
                </a:lnTo>
                <a:lnTo>
                  <a:pt x="78855" y="2039"/>
                </a:lnTo>
                <a:cubicBezTo>
                  <a:pt x="80636" y="2082"/>
                  <a:pt x="82063" y="3553"/>
                  <a:pt x="81977" y="5333"/>
                </a:cubicBezTo>
                <a:cubicBezTo>
                  <a:pt x="81934" y="7112"/>
                  <a:pt x="80464" y="8540"/>
                  <a:pt x="78684" y="8454"/>
                </a:cubicBezTo>
                <a:lnTo>
                  <a:pt x="41922" y="7414"/>
                </a:lnTo>
                <a:lnTo>
                  <a:pt x="3165" y="6416"/>
                </a:lnTo>
                <a:lnTo>
                  <a:pt x="3165" y="6459"/>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6" name="Freeform: Shape 15">
            <a:extLst>
              <a:ext uri="{FF2B5EF4-FFF2-40B4-BE49-F238E27FC236}">
                <a16:creationId xmlns:a16="http://schemas.microsoft.com/office/drawing/2014/main" id="{6D6F8EB7-9091-C55D-16C7-4CBD8C35EB9A}"/>
              </a:ext>
            </a:extLst>
          </p:cNvPr>
          <p:cNvSpPr/>
          <p:nvPr/>
        </p:nvSpPr>
        <p:spPr>
          <a:xfrm>
            <a:off x="4004090" y="3439807"/>
            <a:ext cx="937286" cy="219017"/>
          </a:xfrm>
          <a:custGeom>
            <a:avLst/>
            <a:gdLst>
              <a:gd name="connsiteX0" fmla="*/ 4288 w 472787"/>
              <a:gd name="connsiteY0" fmla="*/ 110309 h 110477"/>
              <a:gd name="connsiteX1" fmla="*/ 169 w 472787"/>
              <a:gd name="connsiteY1" fmla="*/ 108271 h 110477"/>
              <a:gd name="connsiteX2" fmla="*/ 2207 w 472787"/>
              <a:gd name="connsiteY2" fmla="*/ 104152 h 110477"/>
              <a:gd name="connsiteX3" fmla="*/ 141961 w 472787"/>
              <a:gd name="connsiteY3" fmla="*/ 72249 h 110477"/>
              <a:gd name="connsiteX4" fmla="*/ 468850 w 472787"/>
              <a:gd name="connsiteY4" fmla="*/ 76 h 110477"/>
              <a:gd name="connsiteX5" fmla="*/ 472711 w 472787"/>
              <a:gd name="connsiteY5" fmla="*/ 2544 h 110477"/>
              <a:gd name="connsiteX6" fmla="*/ 470243 w 472787"/>
              <a:gd name="connsiteY6" fmla="*/ 6405 h 110477"/>
              <a:gd name="connsiteX7" fmla="*/ 143354 w 472787"/>
              <a:gd name="connsiteY7" fmla="*/ 78535 h 110477"/>
              <a:gd name="connsiteX8" fmla="*/ 4296 w 472787"/>
              <a:gd name="connsiteY8" fmla="*/ 110266 h 110477"/>
              <a:gd name="connsiteX9" fmla="*/ 4296 w 472787"/>
              <a:gd name="connsiteY9" fmla="*/ 110309 h 1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2787" h="110477">
                <a:moveTo>
                  <a:pt x="4288" y="110309"/>
                </a:moveTo>
                <a:cubicBezTo>
                  <a:pt x="2594" y="110877"/>
                  <a:pt x="779" y="109965"/>
                  <a:pt x="169" y="108271"/>
                </a:cubicBezTo>
                <a:cubicBezTo>
                  <a:pt x="-399" y="106577"/>
                  <a:pt x="513" y="104763"/>
                  <a:pt x="2207" y="104152"/>
                </a:cubicBezTo>
                <a:cubicBezTo>
                  <a:pt x="6240" y="102768"/>
                  <a:pt x="55831" y="91451"/>
                  <a:pt x="141961" y="72249"/>
                </a:cubicBezTo>
                <a:cubicBezTo>
                  <a:pt x="223197" y="54131"/>
                  <a:pt x="334729" y="29511"/>
                  <a:pt x="468850" y="76"/>
                </a:cubicBezTo>
                <a:cubicBezTo>
                  <a:pt x="470587" y="-311"/>
                  <a:pt x="472316" y="816"/>
                  <a:pt x="472711" y="2544"/>
                </a:cubicBezTo>
                <a:cubicBezTo>
                  <a:pt x="473098" y="4281"/>
                  <a:pt x="471972" y="6010"/>
                  <a:pt x="470243" y="6405"/>
                </a:cubicBezTo>
                <a:cubicBezTo>
                  <a:pt x="332914" y="36485"/>
                  <a:pt x="221770" y="61070"/>
                  <a:pt x="143354" y="78535"/>
                </a:cubicBezTo>
                <a:cubicBezTo>
                  <a:pt x="57525" y="97651"/>
                  <a:pt x="8235" y="108925"/>
                  <a:pt x="4296" y="110266"/>
                </a:cubicBezTo>
                <a:lnTo>
                  <a:pt x="4296" y="110309"/>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7" name="Freeform: Shape 16">
            <a:extLst>
              <a:ext uri="{FF2B5EF4-FFF2-40B4-BE49-F238E27FC236}">
                <a16:creationId xmlns:a16="http://schemas.microsoft.com/office/drawing/2014/main" id="{0C51031D-0EED-ABEE-A594-A9C835A79311}"/>
              </a:ext>
            </a:extLst>
          </p:cNvPr>
          <p:cNvSpPr/>
          <p:nvPr/>
        </p:nvSpPr>
        <p:spPr>
          <a:xfrm>
            <a:off x="7300315" y="3464477"/>
            <a:ext cx="185898" cy="34481"/>
          </a:xfrm>
          <a:custGeom>
            <a:avLst/>
            <a:gdLst>
              <a:gd name="connsiteX0" fmla="*/ 2887 w 93771"/>
              <a:gd name="connsiteY0" fmla="*/ 6438 h 17393"/>
              <a:gd name="connsiteX1" fmla="*/ 23 w 93771"/>
              <a:gd name="connsiteY1" fmla="*/ 2887 h 17393"/>
              <a:gd name="connsiteX2" fmla="*/ 3575 w 93771"/>
              <a:gd name="connsiteY2" fmla="*/ 23 h 17393"/>
              <a:gd name="connsiteX3" fmla="*/ 48394 w 93771"/>
              <a:gd name="connsiteY3" fmla="*/ 5140 h 17393"/>
              <a:gd name="connsiteX4" fmla="*/ 91003 w 93771"/>
              <a:gd name="connsiteY4" fmla="*/ 10944 h 17393"/>
              <a:gd name="connsiteX5" fmla="*/ 93737 w 93771"/>
              <a:gd name="connsiteY5" fmla="*/ 14625 h 17393"/>
              <a:gd name="connsiteX6" fmla="*/ 90057 w 93771"/>
              <a:gd name="connsiteY6" fmla="*/ 17359 h 17393"/>
              <a:gd name="connsiteX7" fmla="*/ 47620 w 93771"/>
              <a:gd name="connsiteY7" fmla="*/ 11598 h 17393"/>
              <a:gd name="connsiteX8" fmla="*/ 2930 w 93771"/>
              <a:gd name="connsiteY8" fmla="*/ 6481 h 17393"/>
              <a:gd name="connsiteX9" fmla="*/ 2887 w 93771"/>
              <a:gd name="connsiteY9" fmla="*/ 6438 h 1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71" h="17393">
                <a:moveTo>
                  <a:pt x="2887" y="6438"/>
                </a:moveTo>
                <a:cubicBezTo>
                  <a:pt x="1107" y="6266"/>
                  <a:pt x="-192" y="4658"/>
                  <a:pt x="23" y="2887"/>
                </a:cubicBezTo>
                <a:cubicBezTo>
                  <a:pt x="195" y="1107"/>
                  <a:pt x="1803" y="-192"/>
                  <a:pt x="3575" y="23"/>
                </a:cubicBezTo>
                <a:cubicBezTo>
                  <a:pt x="18924" y="1631"/>
                  <a:pt x="33878" y="3317"/>
                  <a:pt x="48394" y="5140"/>
                </a:cubicBezTo>
                <a:cubicBezTo>
                  <a:pt x="62746" y="6920"/>
                  <a:pt x="76960" y="8872"/>
                  <a:pt x="91003" y="10944"/>
                </a:cubicBezTo>
                <a:cubicBezTo>
                  <a:pt x="92783" y="11202"/>
                  <a:pt x="93995" y="12853"/>
                  <a:pt x="93737" y="14625"/>
                </a:cubicBezTo>
                <a:cubicBezTo>
                  <a:pt x="93479" y="16405"/>
                  <a:pt x="91828" y="17617"/>
                  <a:pt x="90057" y="17359"/>
                </a:cubicBezTo>
                <a:cubicBezTo>
                  <a:pt x="76143" y="15321"/>
                  <a:pt x="61963" y="13369"/>
                  <a:pt x="47620" y="11598"/>
                </a:cubicBezTo>
                <a:cubicBezTo>
                  <a:pt x="32666" y="9732"/>
                  <a:pt x="17755" y="8046"/>
                  <a:pt x="2930" y="6481"/>
                </a:cubicBezTo>
                <a:lnTo>
                  <a:pt x="2887" y="6438"/>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8" name="Freeform: Shape 17">
            <a:extLst>
              <a:ext uri="{FF2B5EF4-FFF2-40B4-BE49-F238E27FC236}">
                <a16:creationId xmlns:a16="http://schemas.microsoft.com/office/drawing/2014/main" id="{09101F4E-8077-1DE5-5EDA-CEE694A065DA}"/>
              </a:ext>
            </a:extLst>
          </p:cNvPr>
          <p:cNvSpPr/>
          <p:nvPr/>
        </p:nvSpPr>
        <p:spPr>
          <a:xfrm>
            <a:off x="4730703" y="3512207"/>
            <a:ext cx="418519" cy="137403"/>
          </a:xfrm>
          <a:custGeom>
            <a:avLst/>
            <a:gdLst>
              <a:gd name="connsiteX0" fmla="*/ 4240 w 211110"/>
              <a:gd name="connsiteY0" fmla="*/ 69146 h 69309"/>
              <a:gd name="connsiteX1" fmla="*/ 164 w 211110"/>
              <a:gd name="connsiteY1" fmla="*/ 67065 h 69309"/>
              <a:gd name="connsiteX2" fmla="*/ 2245 w 211110"/>
              <a:gd name="connsiteY2" fmla="*/ 62989 h 69309"/>
              <a:gd name="connsiteX3" fmla="*/ 206940 w 211110"/>
              <a:gd name="connsiteY3" fmla="*/ 137 h 69309"/>
              <a:gd name="connsiteX4" fmla="*/ 210973 w 211110"/>
              <a:gd name="connsiteY4" fmla="*/ 2304 h 69309"/>
              <a:gd name="connsiteX5" fmla="*/ 208806 w 211110"/>
              <a:gd name="connsiteY5" fmla="*/ 6337 h 69309"/>
              <a:gd name="connsiteX6" fmla="*/ 4206 w 211110"/>
              <a:gd name="connsiteY6" fmla="*/ 69102 h 69309"/>
              <a:gd name="connsiteX7" fmla="*/ 4249 w 211110"/>
              <a:gd name="connsiteY7" fmla="*/ 69146 h 69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110" h="69309">
                <a:moveTo>
                  <a:pt x="4240" y="69146"/>
                </a:moveTo>
                <a:cubicBezTo>
                  <a:pt x="2546" y="69713"/>
                  <a:pt x="732" y="68759"/>
                  <a:pt x="164" y="67065"/>
                </a:cubicBezTo>
                <a:cubicBezTo>
                  <a:pt x="-403" y="65371"/>
                  <a:pt x="551" y="63556"/>
                  <a:pt x="2245" y="62989"/>
                </a:cubicBezTo>
                <a:cubicBezTo>
                  <a:pt x="2460" y="62902"/>
                  <a:pt x="77153" y="39014"/>
                  <a:pt x="206940" y="137"/>
                </a:cubicBezTo>
                <a:cubicBezTo>
                  <a:pt x="208634" y="-379"/>
                  <a:pt x="210449" y="610"/>
                  <a:pt x="210973" y="2304"/>
                </a:cubicBezTo>
                <a:cubicBezTo>
                  <a:pt x="211489" y="3998"/>
                  <a:pt x="210500" y="5813"/>
                  <a:pt x="208806" y="6337"/>
                </a:cubicBezTo>
                <a:cubicBezTo>
                  <a:pt x="78546" y="45309"/>
                  <a:pt x="4421" y="69059"/>
                  <a:pt x="4206" y="69102"/>
                </a:cubicBezTo>
                <a:lnTo>
                  <a:pt x="4249" y="69146"/>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9" name="Freeform: Shape 18">
            <a:extLst>
              <a:ext uri="{FF2B5EF4-FFF2-40B4-BE49-F238E27FC236}">
                <a16:creationId xmlns:a16="http://schemas.microsoft.com/office/drawing/2014/main" id="{355EA337-9F2C-D18A-DA4E-E69416810510}"/>
              </a:ext>
            </a:extLst>
          </p:cNvPr>
          <p:cNvSpPr/>
          <p:nvPr/>
        </p:nvSpPr>
        <p:spPr>
          <a:xfrm>
            <a:off x="5512708" y="2949661"/>
            <a:ext cx="131596" cy="131596"/>
          </a:xfrm>
          <a:custGeom>
            <a:avLst/>
            <a:gdLst>
              <a:gd name="connsiteX0" fmla="*/ 58349 w 66380"/>
              <a:gd name="connsiteY0" fmla="*/ 42225 h 66380"/>
              <a:gd name="connsiteX1" fmla="*/ 57351 w 66380"/>
              <a:gd name="connsiteY1" fmla="*/ 21768 h 66380"/>
              <a:gd name="connsiteX2" fmla="*/ 42483 w 66380"/>
              <a:gd name="connsiteY2" fmla="*/ 8112 h 66380"/>
              <a:gd name="connsiteX3" fmla="*/ 41967 w 66380"/>
              <a:gd name="connsiteY3" fmla="*/ 7940 h 66380"/>
              <a:gd name="connsiteX4" fmla="*/ 21811 w 66380"/>
              <a:gd name="connsiteY4" fmla="*/ 9024 h 66380"/>
              <a:gd name="connsiteX5" fmla="*/ 8155 w 66380"/>
              <a:gd name="connsiteY5" fmla="*/ 23892 h 66380"/>
              <a:gd name="connsiteX6" fmla="*/ 7983 w 66380"/>
              <a:gd name="connsiteY6" fmla="*/ 24408 h 66380"/>
              <a:gd name="connsiteX7" fmla="*/ 9067 w 66380"/>
              <a:gd name="connsiteY7" fmla="*/ 44564 h 66380"/>
              <a:gd name="connsiteX8" fmla="*/ 24192 w 66380"/>
              <a:gd name="connsiteY8" fmla="*/ 58348 h 66380"/>
              <a:gd name="connsiteX9" fmla="*/ 44607 w 66380"/>
              <a:gd name="connsiteY9" fmla="*/ 57351 h 66380"/>
              <a:gd name="connsiteX10" fmla="*/ 58391 w 66380"/>
              <a:gd name="connsiteY10" fmla="*/ 42225 h 66380"/>
              <a:gd name="connsiteX11" fmla="*/ 58349 w 66380"/>
              <a:gd name="connsiteY11" fmla="*/ 42225 h 66380"/>
              <a:gd name="connsiteX12" fmla="*/ 63207 w 66380"/>
              <a:gd name="connsiteY12" fmla="*/ 19033 h 66380"/>
              <a:gd name="connsiteX13" fmla="*/ 64419 w 66380"/>
              <a:gd name="connsiteY13" fmla="*/ 44392 h 66380"/>
              <a:gd name="connsiteX14" fmla="*/ 47342 w 66380"/>
              <a:gd name="connsiteY14" fmla="*/ 63207 h 66380"/>
              <a:gd name="connsiteX15" fmla="*/ 21983 w 66380"/>
              <a:gd name="connsiteY15" fmla="*/ 64420 h 66380"/>
              <a:gd name="connsiteX16" fmla="*/ 3168 w 66380"/>
              <a:gd name="connsiteY16" fmla="*/ 47342 h 66380"/>
              <a:gd name="connsiteX17" fmla="*/ 1912 w 66380"/>
              <a:gd name="connsiteY17" fmla="*/ 22069 h 66380"/>
              <a:gd name="connsiteX18" fmla="*/ 1955 w 66380"/>
              <a:gd name="connsiteY18" fmla="*/ 21983 h 66380"/>
              <a:gd name="connsiteX19" fmla="*/ 19033 w 66380"/>
              <a:gd name="connsiteY19" fmla="*/ 3168 h 66380"/>
              <a:gd name="connsiteX20" fmla="*/ 44306 w 66380"/>
              <a:gd name="connsiteY20" fmla="*/ 1912 h 66380"/>
              <a:gd name="connsiteX21" fmla="*/ 44392 w 66380"/>
              <a:gd name="connsiteY21" fmla="*/ 1955 h 66380"/>
              <a:gd name="connsiteX22" fmla="*/ 63207 w 66380"/>
              <a:gd name="connsiteY22" fmla="*/ 19033 h 6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6380" h="66380">
                <a:moveTo>
                  <a:pt x="58349" y="42225"/>
                </a:moveTo>
                <a:cubicBezTo>
                  <a:pt x="60859" y="35285"/>
                  <a:pt x="60301" y="27968"/>
                  <a:pt x="57351" y="21768"/>
                </a:cubicBezTo>
                <a:cubicBezTo>
                  <a:pt x="54487" y="15654"/>
                  <a:pt x="49285" y="10623"/>
                  <a:pt x="42483" y="8112"/>
                </a:cubicBezTo>
                <a:lnTo>
                  <a:pt x="41967" y="7940"/>
                </a:lnTo>
                <a:cubicBezTo>
                  <a:pt x="35122" y="5558"/>
                  <a:pt x="27925" y="6117"/>
                  <a:pt x="21811" y="9024"/>
                </a:cubicBezTo>
                <a:cubicBezTo>
                  <a:pt x="15697" y="11887"/>
                  <a:pt x="10666" y="17090"/>
                  <a:pt x="8155" y="23892"/>
                </a:cubicBezTo>
                <a:lnTo>
                  <a:pt x="7983" y="24408"/>
                </a:lnTo>
                <a:cubicBezTo>
                  <a:pt x="5601" y="31252"/>
                  <a:pt x="6160" y="38450"/>
                  <a:pt x="9067" y="44564"/>
                </a:cubicBezTo>
                <a:cubicBezTo>
                  <a:pt x="11973" y="50764"/>
                  <a:pt x="17262" y="55838"/>
                  <a:pt x="24192" y="58348"/>
                </a:cubicBezTo>
                <a:cubicBezTo>
                  <a:pt x="31132" y="60859"/>
                  <a:pt x="38450" y="60300"/>
                  <a:pt x="44607" y="57351"/>
                </a:cubicBezTo>
                <a:cubicBezTo>
                  <a:pt x="50807" y="54445"/>
                  <a:pt x="55881" y="49156"/>
                  <a:pt x="58391" y="42225"/>
                </a:cubicBezTo>
                <a:lnTo>
                  <a:pt x="58349" y="42225"/>
                </a:lnTo>
                <a:close/>
                <a:moveTo>
                  <a:pt x="63207" y="19033"/>
                </a:moveTo>
                <a:cubicBezTo>
                  <a:pt x="66845" y="26704"/>
                  <a:pt x="67498" y="35767"/>
                  <a:pt x="64419" y="44392"/>
                </a:cubicBezTo>
                <a:cubicBezTo>
                  <a:pt x="61341" y="53017"/>
                  <a:pt x="55012" y="59561"/>
                  <a:pt x="47342" y="63207"/>
                </a:cubicBezTo>
                <a:cubicBezTo>
                  <a:pt x="39671" y="66844"/>
                  <a:pt x="30608" y="67498"/>
                  <a:pt x="21983" y="64420"/>
                </a:cubicBezTo>
                <a:cubicBezTo>
                  <a:pt x="13358" y="61341"/>
                  <a:pt x="6814" y="55012"/>
                  <a:pt x="3168" y="47342"/>
                </a:cubicBezTo>
                <a:cubicBezTo>
                  <a:pt x="-427" y="39714"/>
                  <a:pt x="-1123" y="30651"/>
                  <a:pt x="1912" y="22069"/>
                </a:cubicBezTo>
                <a:lnTo>
                  <a:pt x="1955" y="21983"/>
                </a:lnTo>
                <a:cubicBezTo>
                  <a:pt x="5076" y="13358"/>
                  <a:pt x="11363" y="6814"/>
                  <a:pt x="19033" y="3168"/>
                </a:cubicBezTo>
                <a:cubicBezTo>
                  <a:pt x="26661" y="-427"/>
                  <a:pt x="35724" y="-1123"/>
                  <a:pt x="44306" y="1912"/>
                </a:cubicBezTo>
                <a:lnTo>
                  <a:pt x="44392" y="1955"/>
                </a:lnTo>
                <a:cubicBezTo>
                  <a:pt x="53017" y="5034"/>
                  <a:pt x="59561" y="11363"/>
                  <a:pt x="63207" y="19033"/>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grpSp>
        <p:nvGrpSpPr>
          <p:cNvPr id="27" name="Group 26">
            <a:extLst>
              <a:ext uri="{FF2B5EF4-FFF2-40B4-BE49-F238E27FC236}">
                <a16:creationId xmlns:a16="http://schemas.microsoft.com/office/drawing/2014/main" id="{5CD601CD-4228-8C6F-8156-F833D240EF80}"/>
              </a:ext>
            </a:extLst>
          </p:cNvPr>
          <p:cNvGrpSpPr/>
          <p:nvPr/>
        </p:nvGrpSpPr>
        <p:grpSpPr>
          <a:xfrm>
            <a:off x="6034678" y="2746085"/>
            <a:ext cx="266932" cy="266829"/>
            <a:chOff x="6034678" y="2746085"/>
            <a:chExt cx="266932" cy="266829"/>
          </a:xfrm>
        </p:grpSpPr>
        <p:sp>
          <p:nvSpPr>
            <p:cNvPr id="91" name="Freeform: Shape 90">
              <a:extLst>
                <a:ext uri="{FF2B5EF4-FFF2-40B4-BE49-F238E27FC236}">
                  <a16:creationId xmlns:a16="http://schemas.microsoft.com/office/drawing/2014/main" id="{ABA5F4AD-8FD2-0E91-6E66-629020DF5F24}"/>
                </a:ext>
              </a:extLst>
            </p:cNvPr>
            <p:cNvSpPr/>
            <p:nvPr/>
          </p:nvSpPr>
          <p:spPr>
            <a:xfrm>
              <a:off x="6034678" y="2746085"/>
              <a:ext cx="266932" cy="266829"/>
            </a:xfrm>
            <a:custGeom>
              <a:avLst/>
              <a:gdLst>
                <a:gd name="connsiteX0" fmla="*/ 67323 w 134646"/>
                <a:gd name="connsiteY0" fmla="*/ 6510 h 134594"/>
                <a:gd name="connsiteX1" fmla="*/ 24319 w 134646"/>
                <a:gd name="connsiteY1" fmla="*/ 24327 h 134594"/>
                <a:gd name="connsiteX2" fmla="*/ 6501 w 134646"/>
                <a:gd name="connsiteY2" fmla="*/ 67332 h 134594"/>
                <a:gd name="connsiteX3" fmla="*/ 24319 w 134646"/>
                <a:gd name="connsiteY3" fmla="*/ 110336 h 134594"/>
                <a:gd name="connsiteX4" fmla="*/ 24490 w 134646"/>
                <a:gd name="connsiteY4" fmla="*/ 110508 h 134594"/>
                <a:gd name="connsiteX5" fmla="*/ 67314 w 134646"/>
                <a:gd name="connsiteY5" fmla="*/ 128154 h 134594"/>
                <a:gd name="connsiteX6" fmla="*/ 110319 w 134646"/>
                <a:gd name="connsiteY6" fmla="*/ 110336 h 134594"/>
                <a:gd name="connsiteX7" fmla="*/ 128136 w 134646"/>
                <a:gd name="connsiteY7" fmla="*/ 67289 h 134594"/>
                <a:gd name="connsiteX8" fmla="*/ 110319 w 134646"/>
                <a:gd name="connsiteY8" fmla="*/ 24284 h 134594"/>
                <a:gd name="connsiteX9" fmla="*/ 110147 w 134646"/>
                <a:gd name="connsiteY9" fmla="*/ 24112 h 134594"/>
                <a:gd name="connsiteX10" fmla="*/ 67323 w 134646"/>
                <a:gd name="connsiteY10" fmla="*/ 6467 h 134594"/>
                <a:gd name="connsiteX11" fmla="*/ 67323 w 134646"/>
                <a:gd name="connsiteY11" fmla="*/ 6510 h 134594"/>
                <a:gd name="connsiteX12" fmla="*/ 19726 w 134646"/>
                <a:gd name="connsiteY12" fmla="*/ 19727 h 134594"/>
                <a:gd name="connsiteX13" fmla="*/ 67323 w 134646"/>
                <a:gd name="connsiteY13" fmla="*/ 0 h 134594"/>
                <a:gd name="connsiteX14" fmla="*/ 114704 w 134646"/>
                <a:gd name="connsiteY14" fmla="*/ 19503 h 134594"/>
                <a:gd name="connsiteX15" fmla="*/ 114919 w 134646"/>
                <a:gd name="connsiteY15" fmla="*/ 19675 h 134594"/>
                <a:gd name="connsiteX16" fmla="*/ 134646 w 134646"/>
                <a:gd name="connsiteY16" fmla="*/ 67272 h 134594"/>
                <a:gd name="connsiteX17" fmla="*/ 114919 w 134646"/>
                <a:gd name="connsiteY17" fmla="*/ 114868 h 134594"/>
                <a:gd name="connsiteX18" fmla="*/ 67323 w 134646"/>
                <a:gd name="connsiteY18" fmla="*/ 134594 h 134594"/>
                <a:gd name="connsiteX19" fmla="*/ 19941 w 134646"/>
                <a:gd name="connsiteY19" fmla="*/ 115092 h 134594"/>
                <a:gd name="connsiteX20" fmla="*/ 19726 w 134646"/>
                <a:gd name="connsiteY20" fmla="*/ 114920 h 134594"/>
                <a:gd name="connsiteX21" fmla="*/ 0 w 134646"/>
                <a:gd name="connsiteY21" fmla="*/ 67323 h 134594"/>
                <a:gd name="connsiteX22" fmla="*/ 19726 w 134646"/>
                <a:gd name="connsiteY22" fmla="*/ 19727 h 134594"/>
                <a:gd name="connsiteX23" fmla="*/ 19726 w 134646"/>
                <a:gd name="connsiteY23" fmla="*/ 19727 h 134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646" h="134594">
                  <a:moveTo>
                    <a:pt x="67323" y="6510"/>
                  </a:moveTo>
                  <a:cubicBezTo>
                    <a:pt x="50546" y="6510"/>
                    <a:pt x="35334" y="13312"/>
                    <a:pt x="24319" y="24327"/>
                  </a:cubicBezTo>
                  <a:cubicBezTo>
                    <a:pt x="13303" y="35343"/>
                    <a:pt x="6501" y="50555"/>
                    <a:pt x="6501" y="67332"/>
                  </a:cubicBezTo>
                  <a:cubicBezTo>
                    <a:pt x="6501" y="84109"/>
                    <a:pt x="13303" y="99321"/>
                    <a:pt x="24319" y="110336"/>
                  </a:cubicBezTo>
                  <a:lnTo>
                    <a:pt x="24490" y="110508"/>
                  </a:lnTo>
                  <a:cubicBezTo>
                    <a:pt x="35454" y="121429"/>
                    <a:pt x="50632" y="128154"/>
                    <a:pt x="67314" y="128154"/>
                  </a:cubicBezTo>
                  <a:cubicBezTo>
                    <a:pt x="83997" y="128154"/>
                    <a:pt x="99346" y="121352"/>
                    <a:pt x="110319" y="110336"/>
                  </a:cubicBezTo>
                  <a:cubicBezTo>
                    <a:pt x="121326" y="99329"/>
                    <a:pt x="128136" y="84109"/>
                    <a:pt x="128136" y="67289"/>
                  </a:cubicBezTo>
                  <a:cubicBezTo>
                    <a:pt x="128136" y="50469"/>
                    <a:pt x="121335" y="35300"/>
                    <a:pt x="110319" y="24284"/>
                  </a:cubicBezTo>
                  <a:lnTo>
                    <a:pt x="110147" y="24112"/>
                  </a:lnTo>
                  <a:cubicBezTo>
                    <a:pt x="99140" y="13234"/>
                    <a:pt x="84005" y="6467"/>
                    <a:pt x="67323" y="6467"/>
                  </a:cubicBezTo>
                  <a:lnTo>
                    <a:pt x="67323" y="6510"/>
                  </a:lnTo>
                  <a:close/>
                  <a:moveTo>
                    <a:pt x="19726" y="19727"/>
                  </a:moveTo>
                  <a:cubicBezTo>
                    <a:pt x="31912" y="7542"/>
                    <a:pt x="48723" y="0"/>
                    <a:pt x="67323" y="0"/>
                  </a:cubicBezTo>
                  <a:cubicBezTo>
                    <a:pt x="85923" y="0"/>
                    <a:pt x="102563" y="7456"/>
                    <a:pt x="114704" y="19503"/>
                  </a:cubicBezTo>
                  <a:lnTo>
                    <a:pt x="114919" y="19675"/>
                  </a:lnTo>
                  <a:cubicBezTo>
                    <a:pt x="127105" y="31860"/>
                    <a:pt x="134646" y="48671"/>
                    <a:pt x="134646" y="67272"/>
                  </a:cubicBezTo>
                  <a:cubicBezTo>
                    <a:pt x="134646" y="85872"/>
                    <a:pt x="127105" y="102683"/>
                    <a:pt x="114919" y="114868"/>
                  </a:cubicBezTo>
                  <a:cubicBezTo>
                    <a:pt x="102734" y="127053"/>
                    <a:pt x="85923" y="134594"/>
                    <a:pt x="67323" y="134594"/>
                  </a:cubicBezTo>
                  <a:cubicBezTo>
                    <a:pt x="48723" y="134594"/>
                    <a:pt x="32127" y="127139"/>
                    <a:pt x="19941" y="115092"/>
                  </a:cubicBezTo>
                  <a:lnTo>
                    <a:pt x="19726" y="114920"/>
                  </a:lnTo>
                  <a:cubicBezTo>
                    <a:pt x="7542" y="102735"/>
                    <a:pt x="0" y="85923"/>
                    <a:pt x="0" y="67323"/>
                  </a:cubicBezTo>
                  <a:cubicBezTo>
                    <a:pt x="0" y="48723"/>
                    <a:pt x="7542" y="31912"/>
                    <a:pt x="19726" y="19727"/>
                  </a:cubicBezTo>
                  <a:lnTo>
                    <a:pt x="19726" y="19727"/>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92" name="Freeform: Shape 91">
              <a:extLst>
                <a:ext uri="{FF2B5EF4-FFF2-40B4-BE49-F238E27FC236}">
                  <a16:creationId xmlns:a16="http://schemas.microsoft.com/office/drawing/2014/main" id="{18ED3485-DABF-E4FA-47E5-A50F5E771776}"/>
                </a:ext>
              </a:extLst>
            </p:cNvPr>
            <p:cNvSpPr/>
            <p:nvPr/>
          </p:nvSpPr>
          <p:spPr>
            <a:xfrm>
              <a:off x="6050108" y="2792081"/>
              <a:ext cx="231580" cy="140954"/>
            </a:xfrm>
            <a:custGeom>
              <a:avLst/>
              <a:gdLst>
                <a:gd name="connsiteX0" fmla="*/ 68 w 116814"/>
                <a:gd name="connsiteY0" fmla="*/ 67228 h 71100"/>
                <a:gd name="connsiteX1" fmla="*/ 6397 w 116814"/>
                <a:gd name="connsiteY1" fmla="*/ 68527 h 71100"/>
                <a:gd name="connsiteX2" fmla="*/ 9906 w 116814"/>
                <a:gd name="connsiteY2" fmla="*/ 56608 h 71100"/>
                <a:gd name="connsiteX3" fmla="*/ 3834 w 116814"/>
                <a:gd name="connsiteY3" fmla="*/ 54312 h 71100"/>
                <a:gd name="connsiteX4" fmla="*/ 60 w 116814"/>
                <a:gd name="connsiteY4" fmla="*/ 67228 h 71100"/>
                <a:gd name="connsiteX5" fmla="*/ 13294 w 116814"/>
                <a:gd name="connsiteY5" fmla="*/ 36495 h 71100"/>
                <a:gd name="connsiteX6" fmla="*/ 18582 w 116814"/>
                <a:gd name="connsiteY6" fmla="*/ 40227 h 71100"/>
                <a:gd name="connsiteX7" fmla="*/ 26425 w 116814"/>
                <a:gd name="connsiteY7" fmla="*/ 30604 h 71100"/>
                <a:gd name="connsiteX8" fmla="*/ 21747 w 116814"/>
                <a:gd name="connsiteY8" fmla="*/ 26099 h 71100"/>
                <a:gd name="connsiteX9" fmla="*/ 13251 w 116814"/>
                <a:gd name="connsiteY9" fmla="*/ 36504 h 71100"/>
                <a:gd name="connsiteX10" fmla="*/ 13294 w 116814"/>
                <a:gd name="connsiteY10" fmla="*/ 36504 h 71100"/>
                <a:gd name="connsiteX11" fmla="*/ 37354 w 116814"/>
                <a:gd name="connsiteY11" fmla="*/ 13303 h 71100"/>
                <a:gd name="connsiteX12" fmla="*/ 40863 w 116814"/>
                <a:gd name="connsiteY12" fmla="*/ 18763 h 71100"/>
                <a:gd name="connsiteX13" fmla="*/ 51827 w 116814"/>
                <a:gd name="connsiteY13" fmla="*/ 12907 h 71100"/>
                <a:gd name="connsiteX14" fmla="*/ 49230 w 116814"/>
                <a:gd name="connsiteY14" fmla="*/ 6965 h 71100"/>
                <a:gd name="connsiteX15" fmla="*/ 37354 w 116814"/>
                <a:gd name="connsiteY15" fmla="*/ 13294 h 71100"/>
                <a:gd name="connsiteX16" fmla="*/ 68569 w 116814"/>
                <a:gd name="connsiteY16" fmla="*/ 1212 h 71100"/>
                <a:gd name="connsiteX17" fmla="*/ 69653 w 116814"/>
                <a:gd name="connsiteY17" fmla="*/ 7584 h 71100"/>
                <a:gd name="connsiteX18" fmla="*/ 82010 w 116814"/>
                <a:gd name="connsiteY18" fmla="*/ 6458 h 71100"/>
                <a:gd name="connsiteX19" fmla="*/ 81967 w 116814"/>
                <a:gd name="connsiteY19" fmla="*/ 0 h 71100"/>
                <a:gd name="connsiteX20" fmla="*/ 68569 w 116814"/>
                <a:gd name="connsiteY20" fmla="*/ 1212 h 71100"/>
                <a:gd name="connsiteX21" fmla="*/ 101994 w 116814"/>
                <a:gd name="connsiteY21" fmla="*/ 2167 h 71100"/>
                <a:gd name="connsiteX22" fmla="*/ 100524 w 116814"/>
                <a:gd name="connsiteY22" fmla="*/ 8496 h 71100"/>
                <a:gd name="connsiteX23" fmla="*/ 112356 w 116814"/>
                <a:gd name="connsiteY23" fmla="*/ 12228 h 71100"/>
                <a:gd name="connsiteX24" fmla="*/ 114781 w 116814"/>
                <a:gd name="connsiteY24" fmla="*/ 6243 h 71100"/>
                <a:gd name="connsiteX25" fmla="*/ 101951 w 116814"/>
                <a:gd name="connsiteY25" fmla="*/ 2167 h 71100"/>
                <a:gd name="connsiteX26" fmla="*/ 101994 w 116814"/>
                <a:gd name="connsiteY26" fmla="*/ 2167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814" h="71100">
                  <a:moveTo>
                    <a:pt x="68" y="67228"/>
                  </a:moveTo>
                  <a:cubicBezTo>
                    <a:pt x="-715" y="71476"/>
                    <a:pt x="5485" y="72689"/>
                    <a:pt x="6397" y="68527"/>
                  </a:cubicBezTo>
                  <a:cubicBezTo>
                    <a:pt x="7223" y="64494"/>
                    <a:pt x="8435" y="60461"/>
                    <a:pt x="9906" y="56608"/>
                  </a:cubicBezTo>
                  <a:cubicBezTo>
                    <a:pt x="11419" y="52618"/>
                    <a:pt x="5357" y="50322"/>
                    <a:pt x="3834" y="54312"/>
                  </a:cubicBezTo>
                  <a:cubicBezTo>
                    <a:pt x="2278" y="58474"/>
                    <a:pt x="928" y="62851"/>
                    <a:pt x="60" y="67228"/>
                  </a:cubicBezTo>
                  <a:close/>
                  <a:moveTo>
                    <a:pt x="13294" y="36495"/>
                  </a:moveTo>
                  <a:cubicBezTo>
                    <a:pt x="10912" y="40003"/>
                    <a:pt x="16071" y="43692"/>
                    <a:pt x="18582" y="40227"/>
                  </a:cubicBezTo>
                  <a:cubicBezTo>
                    <a:pt x="20921" y="36804"/>
                    <a:pt x="23570" y="33597"/>
                    <a:pt x="26425" y="30604"/>
                  </a:cubicBezTo>
                  <a:cubicBezTo>
                    <a:pt x="29331" y="27483"/>
                    <a:pt x="24816" y="23063"/>
                    <a:pt x="21747" y="26099"/>
                  </a:cubicBezTo>
                  <a:cubicBezTo>
                    <a:pt x="18625" y="29564"/>
                    <a:pt x="15891" y="32642"/>
                    <a:pt x="13251" y="36504"/>
                  </a:cubicBezTo>
                  <a:lnTo>
                    <a:pt x="13294" y="36504"/>
                  </a:lnTo>
                  <a:close/>
                  <a:moveTo>
                    <a:pt x="37354" y="13303"/>
                  </a:moveTo>
                  <a:cubicBezTo>
                    <a:pt x="33760" y="15771"/>
                    <a:pt x="37311" y="20973"/>
                    <a:pt x="40863" y="18763"/>
                  </a:cubicBezTo>
                  <a:cubicBezTo>
                    <a:pt x="44328" y="16553"/>
                    <a:pt x="48017" y="14558"/>
                    <a:pt x="51827" y="12907"/>
                  </a:cubicBezTo>
                  <a:cubicBezTo>
                    <a:pt x="55731" y="11256"/>
                    <a:pt x="53211" y="5280"/>
                    <a:pt x="49230" y="6965"/>
                  </a:cubicBezTo>
                  <a:cubicBezTo>
                    <a:pt x="45024" y="8831"/>
                    <a:pt x="41207" y="10826"/>
                    <a:pt x="37354" y="13294"/>
                  </a:cubicBezTo>
                  <a:close/>
                  <a:moveTo>
                    <a:pt x="68569" y="1212"/>
                  </a:moveTo>
                  <a:cubicBezTo>
                    <a:pt x="64278" y="1995"/>
                    <a:pt x="65534" y="8367"/>
                    <a:pt x="69653" y="7584"/>
                  </a:cubicBezTo>
                  <a:cubicBezTo>
                    <a:pt x="73729" y="6888"/>
                    <a:pt x="77848" y="6501"/>
                    <a:pt x="82010" y="6458"/>
                  </a:cubicBezTo>
                  <a:cubicBezTo>
                    <a:pt x="86215" y="6458"/>
                    <a:pt x="86301" y="0"/>
                    <a:pt x="81967" y="0"/>
                  </a:cubicBezTo>
                  <a:cubicBezTo>
                    <a:pt x="77246" y="387"/>
                    <a:pt x="73385" y="387"/>
                    <a:pt x="68569" y="1212"/>
                  </a:cubicBezTo>
                  <a:close/>
                  <a:moveTo>
                    <a:pt x="101994" y="2167"/>
                  </a:moveTo>
                  <a:cubicBezTo>
                    <a:pt x="97789" y="1212"/>
                    <a:pt x="96405" y="7541"/>
                    <a:pt x="100524" y="8496"/>
                  </a:cubicBezTo>
                  <a:cubicBezTo>
                    <a:pt x="104600" y="9450"/>
                    <a:pt x="108504" y="10663"/>
                    <a:pt x="112356" y="12228"/>
                  </a:cubicBezTo>
                  <a:cubicBezTo>
                    <a:pt x="116389" y="13741"/>
                    <a:pt x="118728" y="7894"/>
                    <a:pt x="114781" y="6243"/>
                  </a:cubicBezTo>
                  <a:cubicBezTo>
                    <a:pt x="110619" y="4549"/>
                    <a:pt x="106328" y="3207"/>
                    <a:pt x="101951" y="2167"/>
                  </a:cubicBezTo>
                  <a:lnTo>
                    <a:pt x="101994" y="2167"/>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93" name="Freeform: Shape 92">
              <a:extLst>
                <a:ext uri="{FF2B5EF4-FFF2-40B4-BE49-F238E27FC236}">
                  <a16:creationId xmlns:a16="http://schemas.microsoft.com/office/drawing/2014/main" id="{CC3F5B10-0A50-3A89-605F-C7B7A06AF4FE}"/>
                </a:ext>
              </a:extLst>
            </p:cNvPr>
            <p:cNvSpPr/>
            <p:nvPr/>
          </p:nvSpPr>
          <p:spPr>
            <a:xfrm>
              <a:off x="6068279" y="2818208"/>
              <a:ext cx="223182" cy="150049"/>
            </a:xfrm>
            <a:custGeom>
              <a:avLst/>
              <a:gdLst>
                <a:gd name="connsiteX0" fmla="*/ 52 w 112578"/>
                <a:gd name="connsiteY0" fmla="*/ 71996 h 75688"/>
                <a:gd name="connsiteX1" fmla="*/ 6467 w 112578"/>
                <a:gd name="connsiteY1" fmla="*/ 72950 h 75688"/>
                <a:gd name="connsiteX2" fmla="*/ 9064 w 112578"/>
                <a:gd name="connsiteY2" fmla="*/ 61333 h 75688"/>
                <a:gd name="connsiteX3" fmla="*/ 2864 w 112578"/>
                <a:gd name="connsiteY3" fmla="*/ 59381 h 75688"/>
                <a:gd name="connsiteX4" fmla="*/ 0 w 112578"/>
                <a:gd name="connsiteY4" fmla="*/ 71996 h 75688"/>
                <a:gd name="connsiteX5" fmla="*/ 43 w 112578"/>
                <a:gd name="connsiteY5" fmla="*/ 71996 h 75688"/>
                <a:gd name="connsiteX6" fmla="*/ 11102 w 112578"/>
                <a:gd name="connsiteY6" fmla="*/ 40961 h 75688"/>
                <a:gd name="connsiteX7" fmla="*/ 16648 w 112578"/>
                <a:gd name="connsiteY7" fmla="*/ 44298 h 75688"/>
                <a:gd name="connsiteX8" fmla="*/ 23846 w 112578"/>
                <a:gd name="connsiteY8" fmla="*/ 34151 h 75688"/>
                <a:gd name="connsiteX9" fmla="*/ 18901 w 112578"/>
                <a:gd name="connsiteY9" fmla="*/ 29989 h 75688"/>
                <a:gd name="connsiteX10" fmla="*/ 11102 w 112578"/>
                <a:gd name="connsiteY10" fmla="*/ 40953 h 75688"/>
                <a:gd name="connsiteX11" fmla="*/ 33597 w 112578"/>
                <a:gd name="connsiteY11" fmla="*/ 16213 h 75688"/>
                <a:gd name="connsiteX12" fmla="*/ 37458 w 112578"/>
                <a:gd name="connsiteY12" fmla="*/ 21415 h 75688"/>
                <a:gd name="connsiteX13" fmla="*/ 47992 w 112578"/>
                <a:gd name="connsiteY13" fmla="*/ 14871 h 75688"/>
                <a:gd name="connsiteX14" fmla="*/ 45000 w 112578"/>
                <a:gd name="connsiteY14" fmla="*/ 9110 h 75688"/>
                <a:gd name="connsiteX15" fmla="*/ 33597 w 112578"/>
                <a:gd name="connsiteY15" fmla="*/ 16222 h 75688"/>
                <a:gd name="connsiteX16" fmla="*/ 63901 w 112578"/>
                <a:gd name="connsiteY16" fmla="*/ 2085 h 75688"/>
                <a:gd name="connsiteX17" fmla="*/ 65414 w 112578"/>
                <a:gd name="connsiteY17" fmla="*/ 8370 h 75688"/>
                <a:gd name="connsiteX18" fmla="*/ 77685 w 112578"/>
                <a:gd name="connsiteY18" fmla="*/ 6461 h 75688"/>
                <a:gd name="connsiteX19" fmla="*/ 77212 w 112578"/>
                <a:gd name="connsiteY19" fmla="*/ 3 h 75688"/>
                <a:gd name="connsiteX20" fmla="*/ 63901 w 112578"/>
                <a:gd name="connsiteY20" fmla="*/ 2085 h 75688"/>
                <a:gd name="connsiteX21" fmla="*/ 97326 w 112578"/>
                <a:gd name="connsiteY21" fmla="*/ 829 h 75688"/>
                <a:gd name="connsiteX22" fmla="*/ 96285 w 112578"/>
                <a:gd name="connsiteY22" fmla="*/ 7244 h 75688"/>
                <a:gd name="connsiteX23" fmla="*/ 108333 w 112578"/>
                <a:gd name="connsiteY23" fmla="*/ 10193 h 75688"/>
                <a:gd name="connsiteX24" fmla="*/ 110371 w 112578"/>
                <a:gd name="connsiteY24" fmla="*/ 4036 h 75688"/>
                <a:gd name="connsiteX25" fmla="*/ 97283 w 112578"/>
                <a:gd name="connsiteY25" fmla="*/ 829 h 75688"/>
                <a:gd name="connsiteX26" fmla="*/ 97326 w 112578"/>
                <a:gd name="connsiteY26" fmla="*/ 829 h 7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2578" h="75688">
                  <a:moveTo>
                    <a:pt x="52" y="71996"/>
                  </a:moveTo>
                  <a:cubicBezTo>
                    <a:pt x="-516" y="76158"/>
                    <a:pt x="5684" y="77241"/>
                    <a:pt x="6467" y="72950"/>
                  </a:cubicBezTo>
                  <a:cubicBezTo>
                    <a:pt x="7077" y="68960"/>
                    <a:pt x="7894" y="65194"/>
                    <a:pt x="9064" y="61333"/>
                  </a:cubicBezTo>
                  <a:cubicBezTo>
                    <a:pt x="10362" y="57300"/>
                    <a:pt x="4205" y="55305"/>
                    <a:pt x="2864" y="59381"/>
                  </a:cubicBezTo>
                  <a:cubicBezTo>
                    <a:pt x="1565" y="63543"/>
                    <a:pt x="697" y="67662"/>
                    <a:pt x="0" y="71996"/>
                  </a:cubicBezTo>
                  <a:lnTo>
                    <a:pt x="43" y="71996"/>
                  </a:lnTo>
                  <a:close/>
                  <a:moveTo>
                    <a:pt x="11102" y="40961"/>
                  </a:moveTo>
                  <a:cubicBezTo>
                    <a:pt x="8935" y="44556"/>
                    <a:pt x="14309" y="47987"/>
                    <a:pt x="16648" y="44298"/>
                  </a:cubicBezTo>
                  <a:cubicBezTo>
                    <a:pt x="18901" y="40566"/>
                    <a:pt x="21154" y="37539"/>
                    <a:pt x="23846" y="34151"/>
                  </a:cubicBezTo>
                  <a:cubicBezTo>
                    <a:pt x="26537" y="30685"/>
                    <a:pt x="21679" y="26824"/>
                    <a:pt x="18901" y="29989"/>
                  </a:cubicBezTo>
                  <a:cubicBezTo>
                    <a:pt x="15995" y="33368"/>
                    <a:pt x="13398" y="37143"/>
                    <a:pt x="11102" y="40953"/>
                  </a:cubicBezTo>
                  <a:close/>
                  <a:moveTo>
                    <a:pt x="33597" y="16213"/>
                  </a:moveTo>
                  <a:cubicBezTo>
                    <a:pt x="30175" y="18904"/>
                    <a:pt x="34027" y="23883"/>
                    <a:pt x="37458" y="21415"/>
                  </a:cubicBezTo>
                  <a:cubicBezTo>
                    <a:pt x="40838" y="18904"/>
                    <a:pt x="44303" y="16824"/>
                    <a:pt x="47992" y="14871"/>
                  </a:cubicBezTo>
                  <a:cubicBezTo>
                    <a:pt x="51810" y="12790"/>
                    <a:pt x="48818" y="7244"/>
                    <a:pt x="45000" y="9110"/>
                  </a:cubicBezTo>
                  <a:cubicBezTo>
                    <a:pt x="41009" y="11191"/>
                    <a:pt x="37200" y="13530"/>
                    <a:pt x="33597" y="16222"/>
                  </a:cubicBezTo>
                  <a:close/>
                  <a:moveTo>
                    <a:pt x="63901" y="2085"/>
                  </a:moveTo>
                  <a:cubicBezTo>
                    <a:pt x="59696" y="3211"/>
                    <a:pt x="61304" y="9325"/>
                    <a:pt x="65414" y="8370"/>
                  </a:cubicBezTo>
                  <a:cubicBezTo>
                    <a:pt x="69619" y="7459"/>
                    <a:pt x="73351" y="6762"/>
                    <a:pt x="77685" y="6461"/>
                  </a:cubicBezTo>
                  <a:cubicBezTo>
                    <a:pt x="81890" y="6117"/>
                    <a:pt x="81589" y="-168"/>
                    <a:pt x="77212" y="3"/>
                  </a:cubicBezTo>
                  <a:cubicBezTo>
                    <a:pt x="72491" y="433"/>
                    <a:pt x="68544" y="1087"/>
                    <a:pt x="63901" y="2085"/>
                  </a:cubicBezTo>
                  <a:close/>
                  <a:moveTo>
                    <a:pt x="97326" y="829"/>
                  </a:moveTo>
                  <a:cubicBezTo>
                    <a:pt x="93035" y="261"/>
                    <a:pt x="92123" y="6461"/>
                    <a:pt x="96285" y="7244"/>
                  </a:cubicBezTo>
                  <a:cubicBezTo>
                    <a:pt x="100189" y="7760"/>
                    <a:pt x="104609" y="8981"/>
                    <a:pt x="108333" y="10193"/>
                  </a:cubicBezTo>
                  <a:cubicBezTo>
                    <a:pt x="112495" y="11492"/>
                    <a:pt x="114361" y="5292"/>
                    <a:pt x="110371" y="4036"/>
                  </a:cubicBezTo>
                  <a:cubicBezTo>
                    <a:pt x="106424" y="2738"/>
                    <a:pt x="101402" y="1397"/>
                    <a:pt x="97283" y="829"/>
                  </a:cubicBezTo>
                  <a:lnTo>
                    <a:pt x="97326" y="829"/>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grpSp>
      <p:grpSp>
        <p:nvGrpSpPr>
          <p:cNvPr id="30" name="Group 29">
            <a:extLst>
              <a:ext uri="{FF2B5EF4-FFF2-40B4-BE49-F238E27FC236}">
                <a16:creationId xmlns:a16="http://schemas.microsoft.com/office/drawing/2014/main" id="{641B69A2-3168-4E1F-998A-40F2341091D2}"/>
              </a:ext>
            </a:extLst>
          </p:cNvPr>
          <p:cNvGrpSpPr/>
          <p:nvPr/>
        </p:nvGrpSpPr>
        <p:grpSpPr>
          <a:xfrm>
            <a:off x="7496647" y="3098937"/>
            <a:ext cx="311883" cy="111728"/>
            <a:chOff x="7496647" y="3098937"/>
            <a:chExt cx="311883" cy="111728"/>
          </a:xfrm>
        </p:grpSpPr>
        <p:sp>
          <p:nvSpPr>
            <p:cNvPr id="94" name="Freeform: Shape 93">
              <a:extLst>
                <a:ext uri="{FF2B5EF4-FFF2-40B4-BE49-F238E27FC236}">
                  <a16:creationId xmlns:a16="http://schemas.microsoft.com/office/drawing/2014/main" id="{2AA752FF-66DF-E062-8F27-B591480FB916}"/>
                </a:ext>
              </a:extLst>
            </p:cNvPr>
            <p:cNvSpPr/>
            <p:nvPr/>
          </p:nvSpPr>
          <p:spPr>
            <a:xfrm>
              <a:off x="7496647" y="3197095"/>
              <a:ext cx="68839" cy="13570"/>
            </a:xfrm>
            <a:custGeom>
              <a:avLst/>
              <a:gdLst>
                <a:gd name="connsiteX0" fmla="*/ 31430 w 34724"/>
                <a:gd name="connsiteY0" fmla="*/ 1 h 6845"/>
                <a:gd name="connsiteX1" fmla="*/ 34723 w 34724"/>
                <a:gd name="connsiteY1" fmla="*/ 3165 h 6845"/>
                <a:gd name="connsiteX2" fmla="*/ 31559 w 34724"/>
                <a:gd name="connsiteY2" fmla="*/ 6459 h 6845"/>
                <a:gd name="connsiteX3" fmla="*/ 13741 w 34724"/>
                <a:gd name="connsiteY3" fmla="*/ 6760 h 6845"/>
                <a:gd name="connsiteX4" fmla="*/ 3207 w 34724"/>
                <a:gd name="connsiteY4" fmla="*/ 6846 h 6845"/>
                <a:gd name="connsiteX5" fmla="*/ 0 w 34724"/>
                <a:gd name="connsiteY5" fmla="*/ 3595 h 6845"/>
                <a:gd name="connsiteX6" fmla="*/ 3251 w 34724"/>
                <a:gd name="connsiteY6" fmla="*/ 388 h 6845"/>
                <a:gd name="connsiteX7" fmla="*/ 13698 w 34724"/>
                <a:gd name="connsiteY7" fmla="*/ 302 h 6845"/>
                <a:gd name="connsiteX8" fmla="*/ 31473 w 34724"/>
                <a:gd name="connsiteY8" fmla="*/ 1 h 6845"/>
                <a:gd name="connsiteX9" fmla="*/ 31430 w 34724"/>
                <a:gd name="connsiteY9" fmla="*/ 1 h 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24" h="6845">
                  <a:moveTo>
                    <a:pt x="31430" y="1"/>
                  </a:moveTo>
                  <a:cubicBezTo>
                    <a:pt x="33210" y="-42"/>
                    <a:pt x="34680" y="1385"/>
                    <a:pt x="34723" y="3165"/>
                  </a:cubicBezTo>
                  <a:cubicBezTo>
                    <a:pt x="34766" y="4945"/>
                    <a:pt x="33339" y="6416"/>
                    <a:pt x="31559" y="6459"/>
                  </a:cubicBezTo>
                  <a:lnTo>
                    <a:pt x="13741" y="6760"/>
                  </a:lnTo>
                  <a:lnTo>
                    <a:pt x="3207" y="6846"/>
                  </a:lnTo>
                  <a:cubicBezTo>
                    <a:pt x="1427" y="6846"/>
                    <a:pt x="0" y="5375"/>
                    <a:pt x="0" y="3595"/>
                  </a:cubicBezTo>
                  <a:cubicBezTo>
                    <a:pt x="0" y="1815"/>
                    <a:pt x="1470" y="388"/>
                    <a:pt x="3251" y="388"/>
                  </a:cubicBezTo>
                  <a:lnTo>
                    <a:pt x="13698" y="302"/>
                  </a:lnTo>
                  <a:lnTo>
                    <a:pt x="31473" y="1"/>
                  </a:lnTo>
                  <a:lnTo>
                    <a:pt x="31430" y="1"/>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95" name="Freeform: Shape 94">
              <a:extLst>
                <a:ext uri="{FF2B5EF4-FFF2-40B4-BE49-F238E27FC236}">
                  <a16:creationId xmlns:a16="http://schemas.microsoft.com/office/drawing/2014/main" id="{68DE62A2-A2C0-3FD6-B2BA-58FBCF19162C}"/>
                </a:ext>
              </a:extLst>
            </p:cNvPr>
            <p:cNvSpPr/>
            <p:nvPr/>
          </p:nvSpPr>
          <p:spPr>
            <a:xfrm>
              <a:off x="7633857" y="3098937"/>
              <a:ext cx="174673" cy="72899"/>
            </a:xfrm>
            <a:custGeom>
              <a:avLst/>
              <a:gdLst>
                <a:gd name="connsiteX0" fmla="*/ 6340 w 88109"/>
                <a:gd name="connsiteY0" fmla="*/ 34466 h 36772"/>
                <a:gd name="connsiteX1" fmla="*/ 2307 w 88109"/>
                <a:gd name="connsiteY1" fmla="*/ 36633 h 36772"/>
                <a:gd name="connsiteX2" fmla="*/ 140 w 88109"/>
                <a:gd name="connsiteY2" fmla="*/ 32599 h 36772"/>
                <a:gd name="connsiteX3" fmla="*/ 16745 w 88109"/>
                <a:gd name="connsiteY3" fmla="*/ 9021 h 36772"/>
                <a:gd name="connsiteX4" fmla="*/ 44056 w 88109"/>
                <a:gd name="connsiteY4" fmla="*/ 0 h 36772"/>
                <a:gd name="connsiteX5" fmla="*/ 71367 w 88109"/>
                <a:gd name="connsiteY5" fmla="*/ 9021 h 36772"/>
                <a:gd name="connsiteX6" fmla="*/ 87972 w 88109"/>
                <a:gd name="connsiteY6" fmla="*/ 32599 h 36772"/>
                <a:gd name="connsiteX7" fmla="*/ 85805 w 88109"/>
                <a:gd name="connsiteY7" fmla="*/ 36633 h 36772"/>
                <a:gd name="connsiteX8" fmla="*/ 81772 w 88109"/>
                <a:gd name="connsiteY8" fmla="*/ 34466 h 36772"/>
                <a:gd name="connsiteX9" fmla="*/ 67515 w 88109"/>
                <a:gd name="connsiteY9" fmla="*/ 14223 h 36772"/>
                <a:gd name="connsiteX10" fmla="*/ 44065 w 88109"/>
                <a:gd name="connsiteY10" fmla="*/ 6510 h 36772"/>
                <a:gd name="connsiteX11" fmla="*/ 20615 w 88109"/>
                <a:gd name="connsiteY11" fmla="*/ 14223 h 36772"/>
                <a:gd name="connsiteX12" fmla="*/ 6357 w 88109"/>
                <a:gd name="connsiteY12" fmla="*/ 34466 h 36772"/>
                <a:gd name="connsiteX13" fmla="*/ 6357 w 88109"/>
                <a:gd name="connsiteY13" fmla="*/ 34466 h 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109" h="36772">
                  <a:moveTo>
                    <a:pt x="6340" y="34466"/>
                  </a:moveTo>
                  <a:cubicBezTo>
                    <a:pt x="5824" y="36160"/>
                    <a:pt x="4044" y="37157"/>
                    <a:pt x="2307" y="36633"/>
                  </a:cubicBezTo>
                  <a:cubicBezTo>
                    <a:pt x="613" y="36117"/>
                    <a:pt x="-384" y="34336"/>
                    <a:pt x="140" y="32599"/>
                  </a:cubicBezTo>
                  <a:cubicBezTo>
                    <a:pt x="3004" y="23063"/>
                    <a:pt x="8937" y="14825"/>
                    <a:pt x="16745" y="9021"/>
                  </a:cubicBezTo>
                  <a:cubicBezTo>
                    <a:pt x="24373" y="3345"/>
                    <a:pt x="33823" y="0"/>
                    <a:pt x="44056" y="0"/>
                  </a:cubicBezTo>
                  <a:cubicBezTo>
                    <a:pt x="54289" y="0"/>
                    <a:pt x="63740" y="3336"/>
                    <a:pt x="71367" y="9021"/>
                  </a:cubicBezTo>
                  <a:cubicBezTo>
                    <a:pt x="79167" y="14825"/>
                    <a:pt x="85109" y="23063"/>
                    <a:pt x="87972" y="32599"/>
                  </a:cubicBezTo>
                  <a:cubicBezTo>
                    <a:pt x="88488" y="34294"/>
                    <a:pt x="87499" y="36108"/>
                    <a:pt x="85805" y="36633"/>
                  </a:cubicBezTo>
                  <a:cubicBezTo>
                    <a:pt x="84111" y="37148"/>
                    <a:pt x="82297" y="36160"/>
                    <a:pt x="81772" y="34466"/>
                  </a:cubicBezTo>
                  <a:cubicBezTo>
                    <a:pt x="79304" y="26270"/>
                    <a:pt x="74231" y="19211"/>
                    <a:pt x="67515" y="14223"/>
                  </a:cubicBezTo>
                  <a:cubicBezTo>
                    <a:pt x="60971" y="9365"/>
                    <a:pt x="52862" y="6510"/>
                    <a:pt x="44065" y="6510"/>
                  </a:cubicBezTo>
                  <a:cubicBezTo>
                    <a:pt x="35268" y="6510"/>
                    <a:pt x="27159" y="9373"/>
                    <a:pt x="20615" y="14223"/>
                  </a:cubicBezTo>
                  <a:cubicBezTo>
                    <a:pt x="13899" y="19211"/>
                    <a:pt x="8825" y="26270"/>
                    <a:pt x="6357" y="34466"/>
                  </a:cubicBezTo>
                  <a:lnTo>
                    <a:pt x="6357" y="34466"/>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96" name="Freeform: Shape 95">
              <a:extLst>
                <a:ext uri="{FF2B5EF4-FFF2-40B4-BE49-F238E27FC236}">
                  <a16:creationId xmlns:a16="http://schemas.microsoft.com/office/drawing/2014/main" id="{5CF3EC1F-5F5A-968D-E9A5-F0A163E6E7BB}"/>
                </a:ext>
              </a:extLst>
            </p:cNvPr>
            <p:cNvSpPr/>
            <p:nvPr/>
          </p:nvSpPr>
          <p:spPr>
            <a:xfrm>
              <a:off x="7570270" y="3151802"/>
              <a:ext cx="81832" cy="38430"/>
            </a:xfrm>
            <a:custGeom>
              <a:avLst/>
              <a:gdLst>
                <a:gd name="connsiteX0" fmla="*/ 6340 w 41278"/>
                <a:gd name="connsiteY0" fmla="*/ 17078 h 19385"/>
                <a:gd name="connsiteX1" fmla="*/ 2307 w 41278"/>
                <a:gd name="connsiteY1" fmla="*/ 19245 h 19385"/>
                <a:gd name="connsiteX2" fmla="*/ 140 w 41278"/>
                <a:gd name="connsiteY2" fmla="*/ 15212 h 19385"/>
                <a:gd name="connsiteX3" fmla="*/ 7897 w 41278"/>
                <a:gd name="connsiteY3" fmla="*/ 4205 h 19385"/>
                <a:gd name="connsiteX4" fmla="*/ 20641 w 41278"/>
                <a:gd name="connsiteY4" fmla="*/ 0 h 19385"/>
                <a:gd name="connsiteX5" fmla="*/ 33385 w 41278"/>
                <a:gd name="connsiteY5" fmla="*/ 4205 h 19385"/>
                <a:gd name="connsiteX6" fmla="*/ 41141 w 41278"/>
                <a:gd name="connsiteY6" fmla="*/ 15212 h 19385"/>
                <a:gd name="connsiteX7" fmla="*/ 38974 w 41278"/>
                <a:gd name="connsiteY7" fmla="*/ 19245 h 19385"/>
                <a:gd name="connsiteX8" fmla="*/ 34941 w 41278"/>
                <a:gd name="connsiteY8" fmla="*/ 17078 h 19385"/>
                <a:gd name="connsiteX9" fmla="*/ 29524 w 41278"/>
                <a:gd name="connsiteY9" fmla="*/ 9364 h 19385"/>
                <a:gd name="connsiteX10" fmla="*/ 20598 w 41278"/>
                <a:gd name="connsiteY10" fmla="*/ 6415 h 19385"/>
                <a:gd name="connsiteX11" fmla="*/ 11672 w 41278"/>
                <a:gd name="connsiteY11" fmla="*/ 9364 h 19385"/>
                <a:gd name="connsiteX12" fmla="*/ 6254 w 41278"/>
                <a:gd name="connsiteY12" fmla="*/ 17035 h 19385"/>
                <a:gd name="connsiteX13" fmla="*/ 6340 w 41278"/>
                <a:gd name="connsiteY13" fmla="*/ 17078 h 19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278" h="19385">
                  <a:moveTo>
                    <a:pt x="6340" y="17078"/>
                  </a:moveTo>
                  <a:cubicBezTo>
                    <a:pt x="5824" y="18772"/>
                    <a:pt x="4044" y="19770"/>
                    <a:pt x="2307" y="19245"/>
                  </a:cubicBezTo>
                  <a:cubicBezTo>
                    <a:pt x="613" y="18729"/>
                    <a:pt x="-384" y="16949"/>
                    <a:pt x="140" y="15212"/>
                  </a:cubicBezTo>
                  <a:cubicBezTo>
                    <a:pt x="1482" y="10749"/>
                    <a:pt x="4259" y="6888"/>
                    <a:pt x="7897" y="4205"/>
                  </a:cubicBezTo>
                  <a:cubicBezTo>
                    <a:pt x="11448" y="1565"/>
                    <a:pt x="15877" y="0"/>
                    <a:pt x="20641" y="0"/>
                  </a:cubicBezTo>
                  <a:cubicBezTo>
                    <a:pt x="25405" y="0"/>
                    <a:pt x="29833" y="1556"/>
                    <a:pt x="33385" y="4205"/>
                  </a:cubicBezTo>
                  <a:cubicBezTo>
                    <a:pt x="37022" y="6939"/>
                    <a:pt x="39800" y="10792"/>
                    <a:pt x="41141" y="15212"/>
                  </a:cubicBezTo>
                  <a:cubicBezTo>
                    <a:pt x="41657" y="16906"/>
                    <a:pt x="40668" y="18720"/>
                    <a:pt x="38974" y="19245"/>
                  </a:cubicBezTo>
                  <a:cubicBezTo>
                    <a:pt x="37280" y="19761"/>
                    <a:pt x="35466" y="18772"/>
                    <a:pt x="34941" y="17078"/>
                  </a:cubicBezTo>
                  <a:cubicBezTo>
                    <a:pt x="33987" y="13956"/>
                    <a:pt x="32078" y="11274"/>
                    <a:pt x="29524" y="9364"/>
                  </a:cubicBezTo>
                  <a:cubicBezTo>
                    <a:pt x="27056" y="7541"/>
                    <a:pt x="23977" y="6415"/>
                    <a:pt x="20598" y="6415"/>
                  </a:cubicBezTo>
                  <a:cubicBezTo>
                    <a:pt x="17218" y="6415"/>
                    <a:pt x="14183" y="7498"/>
                    <a:pt x="11672" y="9364"/>
                  </a:cubicBezTo>
                  <a:cubicBezTo>
                    <a:pt x="9118" y="11274"/>
                    <a:pt x="7209" y="13956"/>
                    <a:pt x="6254" y="17035"/>
                  </a:cubicBezTo>
                  <a:lnTo>
                    <a:pt x="6340" y="17078"/>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grpSp>
      <p:sp>
        <p:nvSpPr>
          <p:cNvPr id="97" name="Freeform: Shape 96">
            <a:extLst>
              <a:ext uri="{FF2B5EF4-FFF2-40B4-BE49-F238E27FC236}">
                <a16:creationId xmlns:a16="http://schemas.microsoft.com/office/drawing/2014/main" id="{45766B48-F1A7-D8D3-6483-F2DB2047587D}"/>
              </a:ext>
            </a:extLst>
          </p:cNvPr>
          <p:cNvSpPr/>
          <p:nvPr/>
        </p:nvSpPr>
        <p:spPr>
          <a:xfrm>
            <a:off x="6400515" y="2999094"/>
            <a:ext cx="43143" cy="42813"/>
          </a:xfrm>
          <a:custGeom>
            <a:avLst/>
            <a:gdLst>
              <a:gd name="connsiteX0" fmla="*/ 6676 w 21762"/>
              <a:gd name="connsiteY0" fmla="*/ 9276 h 21596"/>
              <a:gd name="connsiteX1" fmla="*/ 6934 w 21762"/>
              <a:gd name="connsiteY1" fmla="*/ 12527 h 21596"/>
              <a:gd name="connsiteX2" fmla="*/ 8146 w 21762"/>
              <a:gd name="connsiteY2" fmla="*/ 13997 h 21596"/>
              <a:gd name="connsiteX3" fmla="*/ 9883 w 21762"/>
              <a:gd name="connsiteY3" fmla="*/ 14952 h 21596"/>
              <a:gd name="connsiteX4" fmla="*/ 13048 w 21762"/>
              <a:gd name="connsiteY4" fmla="*/ 14737 h 21596"/>
              <a:gd name="connsiteX5" fmla="*/ 14742 w 21762"/>
              <a:gd name="connsiteY5" fmla="*/ 12828 h 21596"/>
              <a:gd name="connsiteX6" fmla="*/ 15309 w 21762"/>
              <a:gd name="connsiteY6" fmla="*/ 10532 h 21596"/>
              <a:gd name="connsiteX7" fmla="*/ 14613 w 21762"/>
              <a:gd name="connsiteY7" fmla="*/ 8795 h 21596"/>
              <a:gd name="connsiteX8" fmla="*/ 12188 w 21762"/>
              <a:gd name="connsiteY8" fmla="*/ 6671 h 21596"/>
              <a:gd name="connsiteX9" fmla="*/ 8937 w 21762"/>
              <a:gd name="connsiteY9" fmla="*/ 7015 h 21596"/>
              <a:gd name="connsiteX10" fmla="*/ 7381 w 21762"/>
              <a:gd name="connsiteY10" fmla="*/ 8184 h 21596"/>
              <a:gd name="connsiteX11" fmla="*/ 6684 w 21762"/>
              <a:gd name="connsiteY11" fmla="*/ 9311 h 21596"/>
              <a:gd name="connsiteX12" fmla="*/ 6684 w 21762"/>
              <a:gd name="connsiteY12" fmla="*/ 9268 h 21596"/>
              <a:gd name="connsiteX13" fmla="*/ 1215 w 21762"/>
              <a:gd name="connsiteY13" fmla="*/ 15519 h 21596"/>
              <a:gd name="connsiteX14" fmla="*/ 519 w 21762"/>
              <a:gd name="connsiteY14" fmla="*/ 7367 h 21596"/>
              <a:gd name="connsiteX15" fmla="*/ 2643 w 21762"/>
              <a:gd name="connsiteY15" fmla="*/ 3773 h 21596"/>
              <a:gd name="connsiteX16" fmla="*/ 6022 w 21762"/>
              <a:gd name="connsiteY16" fmla="*/ 1219 h 21596"/>
              <a:gd name="connsiteX17" fmla="*/ 14131 w 21762"/>
              <a:gd name="connsiteY17" fmla="*/ 479 h 21596"/>
              <a:gd name="connsiteX18" fmla="*/ 20331 w 21762"/>
              <a:gd name="connsiteY18" fmla="*/ 5768 h 21596"/>
              <a:gd name="connsiteX19" fmla="*/ 21630 w 21762"/>
              <a:gd name="connsiteY19" fmla="*/ 8932 h 21596"/>
              <a:gd name="connsiteX20" fmla="*/ 21673 w 21762"/>
              <a:gd name="connsiteY20" fmla="*/ 9276 h 21596"/>
              <a:gd name="connsiteX21" fmla="*/ 20503 w 21762"/>
              <a:gd name="connsiteY21" fmla="*/ 15691 h 21596"/>
              <a:gd name="connsiteX22" fmla="*/ 16040 w 21762"/>
              <a:gd name="connsiteY22" fmla="*/ 20412 h 21596"/>
              <a:gd name="connsiteX23" fmla="*/ 7974 w 21762"/>
              <a:gd name="connsiteY23" fmla="*/ 21109 h 21596"/>
              <a:gd name="connsiteX24" fmla="*/ 4070 w 21762"/>
              <a:gd name="connsiteY24" fmla="*/ 18985 h 21596"/>
              <a:gd name="connsiteX25" fmla="*/ 1207 w 21762"/>
              <a:gd name="connsiteY25" fmla="*/ 15476 h 21596"/>
              <a:gd name="connsiteX26" fmla="*/ 1207 w 21762"/>
              <a:gd name="connsiteY26" fmla="*/ 15519 h 2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762" h="21596">
                <a:moveTo>
                  <a:pt x="6676" y="9276"/>
                </a:moveTo>
                <a:cubicBezTo>
                  <a:pt x="6289" y="10489"/>
                  <a:pt x="6461" y="11615"/>
                  <a:pt x="6934" y="12527"/>
                </a:cubicBezTo>
                <a:cubicBezTo>
                  <a:pt x="7235" y="13094"/>
                  <a:pt x="7673" y="13610"/>
                  <a:pt x="8146" y="13997"/>
                </a:cubicBezTo>
                <a:cubicBezTo>
                  <a:pt x="8662" y="14427"/>
                  <a:pt x="9273" y="14737"/>
                  <a:pt x="9883" y="14952"/>
                </a:cubicBezTo>
                <a:cubicBezTo>
                  <a:pt x="10924" y="15253"/>
                  <a:pt x="12050" y="15253"/>
                  <a:pt x="13048" y="14737"/>
                </a:cubicBezTo>
                <a:cubicBezTo>
                  <a:pt x="13701" y="14393"/>
                  <a:pt x="14303" y="13696"/>
                  <a:pt x="14742" y="12828"/>
                </a:cubicBezTo>
                <a:cubicBezTo>
                  <a:pt x="15129" y="12088"/>
                  <a:pt x="15309" y="11271"/>
                  <a:pt x="15309" y="10532"/>
                </a:cubicBezTo>
                <a:lnTo>
                  <a:pt x="14613" y="8795"/>
                </a:lnTo>
                <a:cubicBezTo>
                  <a:pt x="13959" y="7668"/>
                  <a:pt x="13099" y="6929"/>
                  <a:pt x="12188" y="6671"/>
                </a:cubicBezTo>
                <a:cubicBezTo>
                  <a:pt x="11190" y="6370"/>
                  <a:pt x="10064" y="6456"/>
                  <a:pt x="8937" y="7015"/>
                </a:cubicBezTo>
                <a:cubicBezTo>
                  <a:pt x="8421" y="7273"/>
                  <a:pt x="7811" y="7668"/>
                  <a:pt x="7381" y="8184"/>
                </a:cubicBezTo>
                <a:cubicBezTo>
                  <a:pt x="7080" y="8528"/>
                  <a:pt x="6813" y="8924"/>
                  <a:pt x="6684" y="9311"/>
                </a:cubicBezTo>
                <a:lnTo>
                  <a:pt x="6684" y="9268"/>
                </a:lnTo>
                <a:close/>
                <a:moveTo>
                  <a:pt x="1215" y="15519"/>
                </a:moveTo>
                <a:cubicBezTo>
                  <a:pt x="3" y="13180"/>
                  <a:pt x="-436" y="10317"/>
                  <a:pt x="519" y="7367"/>
                </a:cubicBezTo>
                <a:cubicBezTo>
                  <a:pt x="949" y="5983"/>
                  <a:pt x="1731" y="4770"/>
                  <a:pt x="2643" y="3773"/>
                </a:cubicBezTo>
                <a:cubicBezTo>
                  <a:pt x="3726" y="2646"/>
                  <a:pt x="4982" y="1778"/>
                  <a:pt x="6022" y="1219"/>
                </a:cubicBezTo>
                <a:cubicBezTo>
                  <a:pt x="8662" y="-123"/>
                  <a:pt x="11526" y="-338"/>
                  <a:pt x="14131" y="479"/>
                </a:cubicBezTo>
                <a:cubicBezTo>
                  <a:pt x="16642" y="1305"/>
                  <a:pt x="18852" y="3076"/>
                  <a:pt x="20331" y="5768"/>
                </a:cubicBezTo>
                <a:cubicBezTo>
                  <a:pt x="20804" y="6636"/>
                  <a:pt x="21243" y="7978"/>
                  <a:pt x="21630" y="8932"/>
                </a:cubicBezTo>
                <a:lnTo>
                  <a:pt x="21673" y="9276"/>
                </a:lnTo>
                <a:cubicBezTo>
                  <a:pt x="21974" y="11400"/>
                  <a:pt x="21501" y="13696"/>
                  <a:pt x="20503" y="15691"/>
                </a:cubicBezTo>
                <a:cubicBezTo>
                  <a:pt x="19506" y="17686"/>
                  <a:pt x="17949" y="19423"/>
                  <a:pt x="16040" y="20412"/>
                </a:cubicBezTo>
                <a:cubicBezTo>
                  <a:pt x="13443" y="21797"/>
                  <a:pt x="10537" y="21883"/>
                  <a:pt x="7974" y="21109"/>
                </a:cubicBezTo>
                <a:cubicBezTo>
                  <a:pt x="6590" y="20679"/>
                  <a:pt x="5240" y="19939"/>
                  <a:pt x="4070" y="18985"/>
                </a:cubicBezTo>
                <a:cubicBezTo>
                  <a:pt x="2901" y="18030"/>
                  <a:pt x="1903" y="16861"/>
                  <a:pt x="1207" y="15476"/>
                </a:cubicBezTo>
                <a:lnTo>
                  <a:pt x="1207" y="15519"/>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00" name="Freeform: Shape 99">
            <a:extLst>
              <a:ext uri="{FF2B5EF4-FFF2-40B4-BE49-F238E27FC236}">
                <a16:creationId xmlns:a16="http://schemas.microsoft.com/office/drawing/2014/main" id="{E245B881-5CC0-BA92-8FDB-1773F5754578}"/>
              </a:ext>
            </a:extLst>
          </p:cNvPr>
          <p:cNvSpPr/>
          <p:nvPr/>
        </p:nvSpPr>
        <p:spPr>
          <a:xfrm>
            <a:off x="5924431" y="2190093"/>
            <a:ext cx="354170" cy="393066"/>
          </a:xfrm>
          <a:custGeom>
            <a:avLst/>
            <a:gdLst>
              <a:gd name="connsiteX0" fmla="*/ 0 w 178651"/>
              <a:gd name="connsiteY0" fmla="*/ 191985 h 198271"/>
              <a:gd name="connsiteX1" fmla="*/ 86998 w 178651"/>
              <a:gd name="connsiteY1" fmla="*/ 181752 h 198271"/>
              <a:gd name="connsiteX2" fmla="*/ 101522 w 178651"/>
              <a:gd name="connsiteY2" fmla="*/ 180454 h 198271"/>
              <a:gd name="connsiteX3" fmla="*/ 170797 w 178651"/>
              <a:gd name="connsiteY3" fmla="*/ 170659 h 198271"/>
              <a:gd name="connsiteX4" fmla="*/ 170797 w 178651"/>
              <a:gd name="connsiteY4" fmla="*/ 155533 h 198271"/>
              <a:gd name="connsiteX5" fmla="*/ 170410 w 178651"/>
              <a:gd name="connsiteY5" fmla="*/ 153624 h 198271"/>
              <a:gd name="connsiteX6" fmla="*/ 161527 w 178651"/>
              <a:gd name="connsiteY6" fmla="*/ 95709 h 198271"/>
              <a:gd name="connsiteX7" fmla="*/ 153771 w 178651"/>
              <a:gd name="connsiteY7" fmla="*/ 24009 h 198271"/>
              <a:gd name="connsiteX8" fmla="*/ 153556 w 178651"/>
              <a:gd name="connsiteY8" fmla="*/ 21498 h 198271"/>
              <a:gd name="connsiteX9" fmla="*/ 150004 w 178651"/>
              <a:gd name="connsiteY9" fmla="*/ 6888 h 198271"/>
              <a:gd name="connsiteX10" fmla="*/ 140898 w 178651"/>
              <a:gd name="connsiteY10" fmla="*/ 11265 h 198271"/>
              <a:gd name="connsiteX11" fmla="*/ 138946 w 178651"/>
              <a:gd name="connsiteY11" fmla="*/ 12873 h 198271"/>
              <a:gd name="connsiteX12" fmla="*/ 87574 w 178651"/>
              <a:gd name="connsiteY12" fmla="*/ 61596 h 198271"/>
              <a:gd name="connsiteX13" fmla="*/ 41629 w 178651"/>
              <a:gd name="connsiteY13" fmla="*/ 115736 h 198271"/>
              <a:gd name="connsiteX14" fmla="*/ 36598 w 178651"/>
              <a:gd name="connsiteY14" fmla="*/ 111660 h 198271"/>
              <a:gd name="connsiteX15" fmla="*/ 82810 w 178651"/>
              <a:gd name="connsiteY15" fmla="*/ 57219 h 198271"/>
              <a:gd name="connsiteX16" fmla="*/ 134913 w 178651"/>
              <a:gd name="connsiteY16" fmla="*/ 7799 h 198271"/>
              <a:gd name="connsiteX17" fmla="*/ 136736 w 178651"/>
              <a:gd name="connsiteY17" fmla="*/ 6286 h 198271"/>
              <a:gd name="connsiteX18" fmla="*/ 151389 w 178651"/>
              <a:gd name="connsiteY18" fmla="*/ 172 h 198271"/>
              <a:gd name="connsiteX19" fmla="*/ 153255 w 178651"/>
              <a:gd name="connsiteY19" fmla="*/ 0 h 198271"/>
              <a:gd name="connsiteX20" fmla="*/ 154338 w 178651"/>
              <a:gd name="connsiteY20" fmla="*/ 1608 h 198271"/>
              <a:gd name="connsiteX21" fmla="*/ 160057 w 178651"/>
              <a:gd name="connsiteY21" fmla="*/ 20939 h 198271"/>
              <a:gd name="connsiteX22" fmla="*/ 160272 w 178651"/>
              <a:gd name="connsiteY22" fmla="*/ 23407 h 198271"/>
              <a:gd name="connsiteX23" fmla="*/ 167985 w 178651"/>
              <a:gd name="connsiteY23" fmla="*/ 94797 h 198271"/>
              <a:gd name="connsiteX24" fmla="*/ 176825 w 178651"/>
              <a:gd name="connsiteY24" fmla="*/ 152274 h 198271"/>
              <a:gd name="connsiteX25" fmla="*/ 177169 w 178651"/>
              <a:gd name="connsiteY25" fmla="*/ 154140 h 198271"/>
              <a:gd name="connsiteX26" fmla="*/ 176214 w 178651"/>
              <a:gd name="connsiteY26" fmla="*/ 174168 h 198271"/>
              <a:gd name="connsiteX27" fmla="*/ 102090 w 178651"/>
              <a:gd name="connsiteY27" fmla="*/ 186783 h 198271"/>
              <a:gd name="connsiteX28" fmla="*/ 87832 w 178651"/>
              <a:gd name="connsiteY28" fmla="*/ 188038 h 198271"/>
              <a:gd name="connsiteX29" fmla="*/ 791 w 178651"/>
              <a:gd name="connsiteY29" fmla="*/ 198271 h 198271"/>
              <a:gd name="connsiteX30" fmla="*/ 51 w 178651"/>
              <a:gd name="connsiteY30" fmla="*/ 191856 h 198271"/>
              <a:gd name="connsiteX31" fmla="*/ 9 w 178651"/>
              <a:gd name="connsiteY31" fmla="*/ 191985 h 19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8651" h="198271">
                <a:moveTo>
                  <a:pt x="0" y="191985"/>
                </a:moveTo>
                <a:lnTo>
                  <a:pt x="86998" y="181752"/>
                </a:lnTo>
                <a:cubicBezTo>
                  <a:pt x="89466" y="181408"/>
                  <a:pt x="94711" y="181013"/>
                  <a:pt x="101522" y="180454"/>
                </a:cubicBezTo>
                <a:cubicBezTo>
                  <a:pt x="125015" y="178545"/>
                  <a:pt x="167804" y="175122"/>
                  <a:pt x="170797" y="170659"/>
                </a:cubicBezTo>
                <a:cubicBezTo>
                  <a:pt x="173179" y="167151"/>
                  <a:pt x="171837" y="160736"/>
                  <a:pt x="170797" y="155533"/>
                </a:cubicBezTo>
                <a:lnTo>
                  <a:pt x="170410" y="153624"/>
                </a:lnTo>
                <a:cubicBezTo>
                  <a:pt x="167374" y="138232"/>
                  <a:pt x="164296" y="117301"/>
                  <a:pt x="161527" y="95709"/>
                </a:cubicBezTo>
                <a:cubicBezTo>
                  <a:pt x="158191" y="69782"/>
                  <a:pt x="155370" y="43082"/>
                  <a:pt x="153771" y="24009"/>
                </a:cubicBezTo>
                <a:lnTo>
                  <a:pt x="153556" y="21498"/>
                </a:lnTo>
                <a:cubicBezTo>
                  <a:pt x="152988" y="14558"/>
                  <a:pt x="152730" y="11489"/>
                  <a:pt x="150004" y="6888"/>
                </a:cubicBezTo>
                <a:cubicBezTo>
                  <a:pt x="145369" y="7541"/>
                  <a:pt x="143632" y="8969"/>
                  <a:pt x="140898" y="11265"/>
                </a:cubicBezTo>
                <a:lnTo>
                  <a:pt x="138946" y="12873"/>
                </a:lnTo>
                <a:cubicBezTo>
                  <a:pt x="119959" y="28214"/>
                  <a:pt x="103311" y="44475"/>
                  <a:pt x="87574" y="61596"/>
                </a:cubicBezTo>
                <a:cubicBezTo>
                  <a:pt x="71752" y="78803"/>
                  <a:pt x="56927" y="96835"/>
                  <a:pt x="41629" y="115736"/>
                </a:cubicBezTo>
                <a:lnTo>
                  <a:pt x="36598" y="111660"/>
                </a:lnTo>
                <a:cubicBezTo>
                  <a:pt x="51991" y="92630"/>
                  <a:pt x="66945" y="74469"/>
                  <a:pt x="82810" y="57219"/>
                </a:cubicBezTo>
                <a:cubicBezTo>
                  <a:pt x="98719" y="39883"/>
                  <a:pt x="115625" y="23407"/>
                  <a:pt x="134913" y="7799"/>
                </a:cubicBezTo>
                <a:lnTo>
                  <a:pt x="136736" y="6286"/>
                </a:lnTo>
                <a:cubicBezTo>
                  <a:pt x="140812" y="2863"/>
                  <a:pt x="143194" y="825"/>
                  <a:pt x="151389" y="172"/>
                </a:cubicBezTo>
                <a:lnTo>
                  <a:pt x="153255" y="0"/>
                </a:lnTo>
                <a:lnTo>
                  <a:pt x="154338" y="1608"/>
                </a:lnTo>
                <a:cubicBezTo>
                  <a:pt x="159059" y="8677"/>
                  <a:pt x="159326" y="12013"/>
                  <a:pt x="160057" y="20939"/>
                </a:cubicBezTo>
                <a:lnTo>
                  <a:pt x="160272" y="23407"/>
                </a:lnTo>
                <a:cubicBezTo>
                  <a:pt x="161880" y="42695"/>
                  <a:pt x="164692" y="69309"/>
                  <a:pt x="167985" y="94797"/>
                </a:cubicBezTo>
                <a:cubicBezTo>
                  <a:pt x="170720" y="116123"/>
                  <a:pt x="173789" y="136847"/>
                  <a:pt x="176825" y="152274"/>
                </a:cubicBezTo>
                <a:lnTo>
                  <a:pt x="177169" y="154140"/>
                </a:lnTo>
                <a:cubicBezTo>
                  <a:pt x="178468" y="160512"/>
                  <a:pt x="180119" y="168449"/>
                  <a:pt x="176214" y="174168"/>
                </a:cubicBezTo>
                <a:cubicBezTo>
                  <a:pt x="171442" y="181193"/>
                  <a:pt x="126666" y="184831"/>
                  <a:pt x="102090" y="186783"/>
                </a:cubicBezTo>
                <a:cubicBezTo>
                  <a:pt x="95150" y="187350"/>
                  <a:pt x="89862" y="187780"/>
                  <a:pt x="87832" y="188038"/>
                </a:cubicBezTo>
                <a:lnTo>
                  <a:pt x="791" y="198271"/>
                </a:lnTo>
                <a:lnTo>
                  <a:pt x="51" y="191856"/>
                </a:lnTo>
                <a:lnTo>
                  <a:pt x="9" y="191985"/>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grpSp>
        <p:nvGrpSpPr>
          <p:cNvPr id="26" name="Group 25">
            <a:extLst>
              <a:ext uri="{FF2B5EF4-FFF2-40B4-BE49-F238E27FC236}">
                <a16:creationId xmlns:a16="http://schemas.microsoft.com/office/drawing/2014/main" id="{8B23C81F-296A-CD62-9E09-2D2903891142}"/>
              </a:ext>
            </a:extLst>
          </p:cNvPr>
          <p:cNvGrpSpPr/>
          <p:nvPr/>
        </p:nvGrpSpPr>
        <p:grpSpPr>
          <a:xfrm>
            <a:off x="6339114" y="1571836"/>
            <a:ext cx="1248966" cy="1779251"/>
            <a:chOff x="6339114" y="1571836"/>
            <a:chExt cx="1248966" cy="1779251"/>
          </a:xfrm>
        </p:grpSpPr>
        <p:sp>
          <p:nvSpPr>
            <p:cNvPr id="98" name="Freeform: Shape 97">
              <a:extLst>
                <a:ext uri="{FF2B5EF4-FFF2-40B4-BE49-F238E27FC236}">
                  <a16:creationId xmlns:a16="http://schemas.microsoft.com/office/drawing/2014/main" id="{D32B17EA-AACC-A79E-3732-13A351E5A6EF}"/>
                </a:ext>
              </a:extLst>
            </p:cNvPr>
            <p:cNvSpPr/>
            <p:nvPr/>
          </p:nvSpPr>
          <p:spPr>
            <a:xfrm>
              <a:off x="6339114" y="1922630"/>
              <a:ext cx="1248966" cy="1428457"/>
            </a:xfrm>
            <a:custGeom>
              <a:avLst/>
              <a:gdLst>
                <a:gd name="connsiteX0" fmla="*/ 123785 w 630005"/>
                <a:gd name="connsiteY0" fmla="*/ 307044 h 720544"/>
                <a:gd name="connsiteX1" fmla="*/ 107877 w 630005"/>
                <a:gd name="connsiteY1" fmla="*/ 133564 h 720544"/>
                <a:gd name="connsiteX2" fmla="*/ 114464 w 630005"/>
                <a:gd name="connsiteY2" fmla="*/ 141105 h 720544"/>
                <a:gd name="connsiteX3" fmla="*/ 132195 w 630005"/>
                <a:gd name="connsiteY3" fmla="*/ 171882 h 720544"/>
                <a:gd name="connsiteX4" fmla="*/ 147450 w 630005"/>
                <a:gd name="connsiteY4" fmla="*/ 196114 h 720544"/>
                <a:gd name="connsiteX5" fmla="*/ 161407 w 630005"/>
                <a:gd name="connsiteY5" fmla="*/ 171882 h 720544"/>
                <a:gd name="connsiteX6" fmla="*/ 183558 w 630005"/>
                <a:gd name="connsiteY6" fmla="*/ 125455 h 720544"/>
                <a:gd name="connsiteX7" fmla="*/ 204145 w 630005"/>
                <a:gd name="connsiteY7" fmla="*/ 97585 h 720544"/>
                <a:gd name="connsiteX8" fmla="*/ 209734 w 630005"/>
                <a:gd name="connsiteY8" fmla="*/ 93853 h 720544"/>
                <a:gd name="connsiteX9" fmla="*/ 209167 w 630005"/>
                <a:gd name="connsiteY9" fmla="*/ 100526 h 720544"/>
                <a:gd name="connsiteX10" fmla="*/ 201797 w 630005"/>
                <a:gd name="connsiteY10" fmla="*/ 149034 h 720544"/>
                <a:gd name="connsiteX11" fmla="*/ 193086 w 630005"/>
                <a:gd name="connsiteY11" fmla="*/ 222376 h 720544"/>
                <a:gd name="connsiteX12" fmla="*/ 194213 w 630005"/>
                <a:gd name="connsiteY12" fmla="*/ 230829 h 720544"/>
                <a:gd name="connsiteX13" fmla="*/ 200585 w 630005"/>
                <a:gd name="connsiteY13" fmla="*/ 233908 h 720544"/>
                <a:gd name="connsiteX14" fmla="*/ 206303 w 630005"/>
                <a:gd name="connsiteY14" fmla="*/ 209116 h 720544"/>
                <a:gd name="connsiteX15" fmla="*/ 207343 w 630005"/>
                <a:gd name="connsiteY15" fmla="*/ 200921 h 720544"/>
                <a:gd name="connsiteX16" fmla="*/ 227070 w 630005"/>
                <a:gd name="connsiteY16" fmla="*/ 145697 h 720544"/>
                <a:gd name="connsiteX17" fmla="*/ 252515 w 630005"/>
                <a:gd name="connsiteY17" fmla="*/ 105599 h 720544"/>
                <a:gd name="connsiteX18" fmla="*/ 259755 w 630005"/>
                <a:gd name="connsiteY18" fmla="*/ 100741 h 720544"/>
                <a:gd name="connsiteX19" fmla="*/ 257417 w 630005"/>
                <a:gd name="connsiteY19" fmla="*/ 109151 h 720544"/>
                <a:gd name="connsiteX20" fmla="*/ 242936 w 630005"/>
                <a:gd name="connsiteY20" fmla="*/ 176861 h 720544"/>
                <a:gd name="connsiteX21" fmla="*/ 238731 w 630005"/>
                <a:gd name="connsiteY21" fmla="*/ 246566 h 720544"/>
                <a:gd name="connsiteX22" fmla="*/ 240201 w 630005"/>
                <a:gd name="connsiteY22" fmla="*/ 253677 h 720544"/>
                <a:gd name="connsiteX23" fmla="*/ 244793 w 630005"/>
                <a:gd name="connsiteY23" fmla="*/ 256885 h 720544"/>
                <a:gd name="connsiteX24" fmla="*/ 338859 w 630005"/>
                <a:gd name="connsiteY24" fmla="*/ 266593 h 720544"/>
                <a:gd name="connsiteX25" fmla="*/ 428334 w 630005"/>
                <a:gd name="connsiteY25" fmla="*/ 235860 h 720544"/>
                <a:gd name="connsiteX26" fmla="*/ 429762 w 630005"/>
                <a:gd name="connsiteY26" fmla="*/ 234905 h 720544"/>
                <a:gd name="connsiteX27" fmla="*/ 491099 w 630005"/>
                <a:gd name="connsiteY27" fmla="*/ 179552 h 720544"/>
                <a:gd name="connsiteX28" fmla="*/ 494350 w 630005"/>
                <a:gd name="connsiteY28" fmla="*/ 175046 h 720544"/>
                <a:gd name="connsiteX29" fmla="*/ 499294 w 630005"/>
                <a:gd name="connsiteY29" fmla="*/ 167892 h 720544"/>
                <a:gd name="connsiteX30" fmla="*/ 504712 w 630005"/>
                <a:gd name="connsiteY30" fmla="*/ 157968 h 720544"/>
                <a:gd name="connsiteX31" fmla="*/ 515590 w 630005"/>
                <a:gd name="connsiteY31" fmla="*/ 141931 h 720544"/>
                <a:gd name="connsiteX32" fmla="*/ 520620 w 630005"/>
                <a:gd name="connsiteY32" fmla="*/ 138551 h 720544"/>
                <a:gd name="connsiteX33" fmla="*/ 520620 w 630005"/>
                <a:gd name="connsiteY33" fmla="*/ 144622 h 720544"/>
                <a:gd name="connsiteX34" fmla="*/ 503242 w 630005"/>
                <a:gd name="connsiteY34" fmla="*/ 323305 h 720544"/>
                <a:gd name="connsiteX35" fmla="*/ 498994 w 630005"/>
                <a:gd name="connsiteY35" fmla="*/ 359628 h 720544"/>
                <a:gd name="connsiteX36" fmla="*/ 493490 w 630005"/>
                <a:gd name="connsiteY36" fmla="*/ 401979 h 720544"/>
                <a:gd name="connsiteX37" fmla="*/ 485820 w 630005"/>
                <a:gd name="connsiteY37" fmla="*/ 450530 h 720544"/>
                <a:gd name="connsiteX38" fmla="*/ 479448 w 630005"/>
                <a:gd name="connsiteY38" fmla="*/ 449446 h 720544"/>
                <a:gd name="connsiteX39" fmla="*/ 487118 w 630005"/>
                <a:gd name="connsiteY39" fmla="*/ 401067 h 720544"/>
                <a:gd name="connsiteX40" fmla="*/ 492621 w 630005"/>
                <a:gd name="connsiteY40" fmla="*/ 358931 h 720544"/>
                <a:gd name="connsiteX41" fmla="*/ 496869 w 630005"/>
                <a:gd name="connsiteY41" fmla="*/ 322565 h 720544"/>
                <a:gd name="connsiteX42" fmla="*/ 513948 w 630005"/>
                <a:gd name="connsiteY42" fmla="*/ 154503 h 720544"/>
                <a:gd name="connsiteX43" fmla="*/ 510525 w 630005"/>
                <a:gd name="connsiteY43" fmla="*/ 160961 h 720544"/>
                <a:gd name="connsiteX44" fmla="*/ 504893 w 630005"/>
                <a:gd name="connsiteY44" fmla="*/ 171280 h 720544"/>
                <a:gd name="connsiteX45" fmla="*/ 499647 w 630005"/>
                <a:gd name="connsiteY45" fmla="*/ 178907 h 720544"/>
                <a:gd name="connsiteX46" fmla="*/ 496483 w 630005"/>
                <a:gd name="connsiteY46" fmla="*/ 183284 h 720544"/>
                <a:gd name="connsiteX47" fmla="*/ 433408 w 630005"/>
                <a:gd name="connsiteY47" fmla="*/ 240374 h 720544"/>
                <a:gd name="connsiteX48" fmla="*/ 431980 w 630005"/>
                <a:gd name="connsiteY48" fmla="*/ 241329 h 720544"/>
                <a:gd name="connsiteX49" fmla="*/ 339694 w 630005"/>
                <a:gd name="connsiteY49" fmla="*/ 273103 h 720544"/>
                <a:gd name="connsiteX50" fmla="*/ 242635 w 630005"/>
                <a:gd name="connsiteY50" fmla="*/ 262999 h 720544"/>
                <a:gd name="connsiteX51" fmla="*/ 234835 w 630005"/>
                <a:gd name="connsiteY51" fmla="*/ 257237 h 720544"/>
                <a:gd name="connsiteX52" fmla="*/ 232367 w 630005"/>
                <a:gd name="connsiteY52" fmla="*/ 246660 h 720544"/>
                <a:gd name="connsiteX53" fmla="*/ 236615 w 630005"/>
                <a:gd name="connsiteY53" fmla="*/ 176130 h 720544"/>
                <a:gd name="connsiteX54" fmla="*/ 247536 w 630005"/>
                <a:gd name="connsiteY54" fmla="*/ 121508 h 720544"/>
                <a:gd name="connsiteX55" fmla="*/ 233012 w 630005"/>
                <a:gd name="connsiteY55" fmla="*/ 148561 h 720544"/>
                <a:gd name="connsiteX56" fmla="*/ 213853 w 630005"/>
                <a:gd name="connsiteY56" fmla="*/ 202099 h 720544"/>
                <a:gd name="connsiteX57" fmla="*/ 212856 w 630005"/>
                <a:gd name="connsiteY57" fmla="*/ 209985 h 720544"/>
                <a:gd name="connsiteX58" fmla="*/ 200722 w 630005"/>
                <a:gd name="connsiteY58" fmla="*/ 240503 h 720544"/>
                <a:gd name="connsiteX59" fmla="*/ 188537 w 630005"/>
                <a:gd name="connsiteY59" fmla="*/ 233744 h 720544"/>
                <a:gd name="connsiteX60" fmla="*/ 186757 w 630005"/>
                <a:gd name="connsiteY60" fmla="*/ 222514 h 720544"/>
                <a:gd name="connsiteX61" fmla="*/ 195597 w 630005"/>
                <a:gd name="connsiteY61" fmla="*/ 147959 h 720544"/>
                <a:gd name="connsiteX62" fmla="*/ 201969 w 630005"/>
                <a:gd name="connsiteY62" fmla="*/ 109159 h 720544"/>
                <a:gd name="connsiteX63" fmla="*/ 189311 w 630005"/>
                <a:gd name="connsiteY63" fmla="*/ 128757 h 720544"/>
                <a:gd name="connsiteX64" fmla="*/ 167684 w 630005"/>
                <a:gd name="connsiteY64" fmla="*/ 173971 h 720544"/>
                <a:gd name="connsiteX65" fmla="*/ 145576 w 630005"/>
                <a:gd name="connsiteY65" fmla="*/ 202409 h 720544"/>
                <a:gd name="connsiteX66" fmla="*/ 126417 w 630005"/>
                <a:gd name="connsiteY66" fmla="*/ 174754 h 720544"/>
                <a:gd name="connsiteX67" fmla="*/ 116407 w 630005"/>
                <a:gd name="connsiteY67" fmla="*/ 155113 h 720544"/>
                <a:gd name="connsiteX68" fmla="*/ 130278 w 630005"/>
                <a:gd name="connsiteY68" fmla="*/ 306528 h 720544"/>
                <a:gd name="connsiteX69" fmla="*/ 123863 w 630005"/>
                <a:gd name="connsiteY69" fmla="*/ 307095 h 720544"/>
                <a:gd name="connsiteX70" fmla="*/ 123777 w 630005"/>
                <a:gd name="connsiteY70" fmla="*/ 307052 h 720544"/>
                <a:gd name="connsiteX71" fmla="*/ 121747 w 630005"/>
                <a:gd name="connsiteY71" fmla="*/ 650882 h 720544"/>
                <a:gd name="connsiteX72" fmla="*/ 134147 w 630005"/>
                <a:gd name="connsiteY72" fmla="*/ 684393 h 720544"/>
                <a:gd name="connsiteX73" fmla="*/ 147192 w 630005"/>
                <a:gd name="connsiteY73" fmla="*/ 718205 h 720544"/>
                <a:gd name="connsiteX74" fmla="*/ 141164 w 630005"/>
                <a:gd name="connsiteY74" fmla="*/ 720544 h 720544"/>
                <a:gd name="connsiteX75" fmla="*/ 128076 w 630005"/>
                <a:gd name="connsiteY75" fmla="*/ 686646 h 720544"/>
                <a:gd name="connsiteX76" fmla="*/ 115633 w 630005"/>
                <a:gd name="connsiteY76" fmla="*/ 653049 h 720544"/>
                <a:gd name="connsiteX77" fmla="*/ 121704 w 630005"/>
                <a:gd name="connsiteY77" fmla="*/ 650882 h 720544"/>
                <a:gd name="connsiteX78" fmla="*/ 121747 w 630005"/>
                <a:gd name="connsiteY78" fmla="*/ 650882 h 720544"/>
                <a:gd name="connsiteX79" fmla="*/ 513965 w 630005"/>
                <a:gd name="connsiteY79" fmla="*/ 634363 h 720544"/>
                <a:gd name="connsiteX80" fmla="*/ 531696 w 630005"/>
                <a:gd name="connsiteY80" fmla="*/ 582519 h 720544"/>
                <a:gd name="connsiteX81" fmla="*/ 544827 w 630005"/>
                <a:gd name="connsiteY81" fmla="*/ 539385 h 720544"/>
                <a:gd name="connsiteX82" fmla="*/ 549772 w 630005"/>
                <a:gd name="connsiteY82" fmla="*/ 521740 h 720544"/>
                <a:gd name="connsiteX83" fmla="*/ 582285 w 630005"/>
                <a:gd name="connsiteY83" fmla="*/ 393259 h 720544"/>
                <a:gd name="connsiteX84" fmla="*/ 589354 w 630005"/>
                <a:gd name="connsiteY84" fmla="*/ 358149 h 720544"/>
                <a:gd name="connsiteX85" fmla="*/ 610594 w 630005"/>
                <a:gd name="connsiteY85" fmla="*/ 239205 h 720544"/>
                <a:gd name="connsiteX86" fmla="*/ 617877 w 630005"/>
                <a:gd name="connsiteY86" fmla="*/ 174702 h 720544"/>
                <a:gd name="connsiteX87" fmla="*/ 621781 w 630005"/>
                <a:gd name="connsiteY87" fmla="*/ 136427 h 720544"/>
                <a:gd name="connsiteX88" fmla="*/ 622349 w 630005"/>
                <a:gd name="connsiteY88" fmla="*/ 126633 h 720544"/>
                <a:gd name="connsiteX89" fmla="*/ 623088 w 630005"/>
                <a:gd name="connsiteY89" fmla="*/ 114886 h 720544"/>
                <a:gd name="connsiteX90" fmla="*/ 602106 w 630005"/>
                <a:gd name="connsiteY90" fmla="*/ 82244 h 720544"/>
                <a:gd name="connsiteX91" fmla="*/ 582466 w 630005"/>
                <a:gd name="connsiteY91" fmla="*/ 69973 h 720544"/>
                <a:gd name="connsiteX92" fmla="*/ 311454 w 630005"/>
                <a:gd name="connsiteY92" fmla="*/ 6511 h 720544"/>
                <a:gd name="connsiteX93" fmla="*/ 32032 w 630005"/>
                <a:gd name="connsiteY93" fmla="*/ 78125 h 720544"/>
                <a:gd name="connsiteX94" fmla="*/ 25402 w 630005"/>
                <a:gd name="connsiteY94" fmla="*/ 81246 h 720544"/>
                <a:gd name="connsiteX95" fmla="*/ 6544 w 630005"/>
                <a:gd name="connsiteY95" fmla="*/ 96243 h 720544"/>
                <a:gd name="connsiteX96" fmla="*/ 7885 w 630005"/>
                <a:gd name="connsiteY96" fmla="*/ 135258 h 720544"/>
                <a:gd name="connsiteX97" fmla="*/ 11093 w 630005"/>
                <a:gd name="connsiteY97" fmla="*/ 170411 h 720544"/>
                <a:gd name="connsiteX98" fmla="*/ 14429 w 630005"/>
                <a:gd name="connsiteY98" fmla="*/ 198462 h 720544"/>
                <a:gd name="connsiteX99" fmla="*/ 18161 w 630005"/>
                <a:gd name="connsiteY99" fmla="*/ 229066 h 720544"/>
                <a:gd name="connsiteX100" fmla="*/ 36495 w 630005"/>
                <a:gd name="connsiteY100" fmla="*/ 340254 h 720544"/>
                <a:gd name="connsiteX101" fmla="*/ 60383 w 630005"/>
                <a:gd name="connsiteY101" fmla="*/ 449532 h 720544"/>
                <a:gd name="connsiteX102" fmla="*/ 63978 w 630005"/>
                <a:gd name="connsiteY102" fmla="*/ 463661 h 720544"/>
                <a:gd name="connsiteX103" fmla="*/ 67658 w 630005"/>
                <a:gd name="connsiteY103" fmla="*/ 477617 h 720544"/>
                <a:gd name="connsiteX104" fmla="*/ 61415 w 630005"/>
                <a:gd name="connsiteY104" fmla="*/ 479268 h 720544"/>
                <a:gd name="connsiteX105" fmla="*/ 57735 w 630005"/>
                <a:gd name="connsiteY105" fmla="*/ 465269 h 720544"/>
                <a:gd name="connsiteX106" fmla="*/ 54140 w 630005"/>
                <a:gd name="connsiteY106" fmla="*/ 451097 h 720544"/>
                <a:gd name="connsiteX107" fmla="*/ 30166 w 630005"/>
                <a:gd name="connsiteY107" fmla="*/ 341466 h 720544"/>
                <a:gd name="connsiteX108" fmla="*/ 11746 w 630005"/>
                <a:gd name="connsiteY108" fmla="*/ 230021 h 720544"/>
                <a:gd name="connsiteX109" fmla="*/ 7971 w 630005"/>
                <a:gd name="connsiteY109" fmla="*/ 199158 h 720544"/>
                <a:gd name="connsiteX110" fmla="*/ 4635 w 630005"/>
                <a:gd name="connsiteY110" fmla="*/ 171288 h 720544"/>
                <a:gd name="connsiteX111" fmla="*/ 1384 w 630005"/>
                <a:gd name="connsiteY111" fmla="*/ 135653 h 720544"/>
                <a:gd name="connsiteX112" fmla="*/ 0 w 630005"/>
                <a:gd name="connsiteY112" fmla="*/ 96252 h 720544"/>
                <a:gd name="connsiteX113" fmla="*/ 22667 w 630005"/>
                <a:gd name="connsiteY113" fmla="*/ 75356 h 720544"/>
                <a:gd name="connsiteX114" fmla="*/ 29082 w 630005"/>
                <a:gd name="connsiteY114" fmla="*/ 72320 h 720544"/>
                <a:gd name="connsiteX115" fmla="*/ 311325 w 630005"/>
                <a:gd name="connsiteY115" fmla="*/ 61 h 720544"/>
                <a:gd name="connsiteX116" fmla="*/ 585415 w 630005"/>
                <a:gd name="connsiteY116" fmla="*/ 64306 h 720544"/>
                <a:gd name="connsiteX117" fmla="*/ 585759 w 630005"/>
                <a:gd name="connsiteY117" fmla="*/ 64478 h 720544"/>
                <a:gd name="connsiteX118" fmla="*/ 605400 w 630005"/>
                <a:gd name="connsiteY118" fmla="*/ 76706 h 720544"/>
                <a:gd name="connsiteX119" fmla="*/ 629460 w 630005"/>
                <a:gd name="connsiteY119" fmla="*/ 115548 h 720544"/>
                <a:gd name="connsiteX120" fmla="*/ 628764 w 630005"/>
                <a:gd name="connsiteY120" fmla="*/ 126822 h 720544"/>
                <a:gd name="connsiteX121" fmla="*/ 628153 w 630005"/>
                <a:gd name="connsiteY121" fmla="*/ 137098 h 720544"/>
                <a:gd name="connsiteX122" fmla="*/ 624249 w 630005"/>
                <a:gd name="connsiteY122" fmla="*/ 175287 h 720544"/>
                <a:gd name="connsiteX123" fmla="*/ 616966 w 630005"/>
                <a:gd name="connsiteY123" fmla="*/ 240090 h 720544"/>
                <a:gd name="connsiteX124" fmla="*/ 595683 w 630005"/>
                <a:gd name="connsiteY124" fmla="*/ 359430 h 720544"/>
                <a:gd name="connsiteX125" fmla="*/ 588657 w 630005"/>
                <a:gd name="connsiteY125" fmla="*/ 394497 h 720544"/>
                <a:gd name="connsiteX126" fmla="*/ 556015 w 630005"/>
                <a:gd name="connsiteY126" fmla="*/ 523459 h 720544"/>
                <a:gd name="connsiteX127" fmla="*/ 551070 w 630005"/>
                <a:gd name="connsiteY127" fmla="*/ 541105 h 720544"/>
                <a:gd name="connsiteX128" fmla="*/ 537853 w 630005"/>
                <a:gd name="connsiteY128" fmla="*/ 584496 h 720544"/>
                <a:gd name="connsiteX129" fmla="*/ 520079 w 630005"/>
                <a:gd name="connsiteY129" fmla="*/ 636513 h 720544"/>
                <a:gd name="connsiteX130" fmla="*/ 513965 w 630005"/>
                <a:gd name="connsiteY130" fmla="*/ 634346 h 720544"/>
                <a:gd name="connsiteX131" fmla="*/ 513965 w 630005"/>
                <a:gd name="connsiteY131" fmla="*/ 634389 h 72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630005" h="720544">
                  <a:moveTo>
                    <a:pt x="123785" y="307044"/>
                  </a:moveTo>
                  <a:lnTo>
                    <a:pt x="107877" y="133564"/>
                  </a:lnTo>
                  <a:lnTo>
                    <a:pt x="114464" y="141105"/>
                  </a:lnTo>
                  <a:cubicBezTo>
                    <a:pt x="121360" y="149034"/>
                    <a:pt x="126993" y="160961"/>
                    <a:pt x="132195" y="171882"/>
                  </a:cubicBezTo>
                  <a:cubicBezTo>
                    <a:pt x="137871" y="183886"/>
                    <a:pt x="143030" y="194730"/>
                    <a:pt x="147450" y="196114"/>
                  </a:cubicBezTo>
                  <a:cubicBezTo>
                    <a:pt x="150916" y="197241"/>
                    <a:pt x="155250" y="191084"/>
                    <a:pt x="161407" y="171882"/>
                  </a:cubicBezTo>
                  <a:cubicBezTo>
                    <a:pt x="164227" y="163128"/>
                    <a:pt x="173721" y="142662"/>
                    <a:pt x="183558" y="125455"/>
                  </a:cubicBezTo>
                  <a:cubicBezTo>
                    <a:pt x="190928" y="112582"/>
                    <a:pt x="198598" y="101308"/>
                    <a:pt x="204145" y="97585"/>
                  </a:cubicBezTo>
                  <a:lnTo>
                    <a:pt x="209734" y="93853"/>
                  </a:lnTo>
                  <a:lnTo>
                    <a:pt x="209167" y="100526"/>
                  </a:lnTo>
                  <a:cubicBezTo>
                    <a:pt x="207782" y="117002"/>
                    <a:pt x="204833" y="132867"/>
                    <a:pt x="201797" y="149034"/>
                  </a:cubicBezTo>
                  <a:cubicBezTo>
                    <a:pt x="197506" y="172011"/>
                    <a:pt x="193086" y="195590"/>
                    <a:pt x="193086" y="222376"/>
                  </a:cubicBezTo>
                  <a:cubicBezTo>
                    <a:pt x="193086" y="225326"/>
                    <a:pt x="193129" y="228576"/>
                    <a:pt x="194213" y="230829"/>
                  </a:cubicBezTo>
                  <a:cubicBezTo>
                    <a:pt x="195081" y="232609"/>
                    <a:pt x="196904" y="233908"/>
                    <a:pt x="200585" y="233908"/>
                  </a:cubicBezTo>
                  <a:cubicBezTo>
                    <a:pt x="203405" y="233908"/>
                    <a:pt x="205048" y="219650"/>
                    <a:pt x="206303" y="209116"/>
                  </a:cubicBezTo>
                  <a:cubicBezTo>
                    <a:pt x="206647" y="206038"/>
                    <a:pt x="207000" y="203260"/>
                    <a:pt x="207343" y="200921"/>
                  </a:cubicBezTo>
                  <a:cubicBezTo>
                    <a:pt x="209510" y="187747"/>
                    <a:pt x="217792" y="165415"/>
                    <a:pt x="227070" y="145697"/>
                  </a:cubicBezTo>
                  <a:cubicBezTo>
                    <a:pt x="235953" y="126753"/>
                    <a:pt x="245928" y="109976"/>
                    <a:pt x="252515" y="105599"/>
                  </a:cubicBezTo>
                  <a:lnTo>
                    <a:pt x="259755" y="100741"/>
                  </a:lnTo>
                  <a:lnTo>
                    <a:pt x="257417" y="109151"/>
                  </a:lnTo>
                  <a:cubicBezTo>
                    <a:pt x="250572" y="133770"/>
                    <a:pt x="245885" y="155139"/>
                    <a:pt x="242936" y="176861"/>
                  </a:cubicBezTo>
                  <a:cubicBezTo>
                    <a:pt x="239986" y="198531"/>
                    <a:pt x="238731" y="220553"/>
                    <a:pt x="238731" y="246566"/>
                  </a:cubicBezTo>
                  <a:cubicBezTo>
                    <a:pt x="238731" y="249859"/>
                    <a:pt x="239204" y="252112"/>
                    <a:pt x="240201" y="253677"/>
                  </a:cubicBezTo>
                  <a:cubicBezTo>
                    <a:pt x="241112" y="255105"/>
                    <a:pt x="242626" y="256059"/>
                    <a:pt x="244793" y="256885"/>
                  </a:cubicBezTo>
                  <a:cubicBezTo>
                    <a:pt x="272706" y="267290"/>
                    <a:pt x="306131" y="270325"/>
                    <a:pt x="338859" y="266593"/>
                  </a:cubicBezTo>
                  <a:cubicBezTo>
                    <a:pt x="371416" y="262861"/>
                    <a:pt x="403276" y="252422"/>
                    <a:pt x="428334" y="235860"/>
                  </a:cubicBezTo>
                  <a:lnTo>
                    <a:pt x="429762" y="234905"/>
                  </a:lnTo>
                  <a:cubicBezTo>
                    <a:pt x="454776" y="218386"/>
                    <a:pt x="472155" y="206855"/>
                    <a:pt x="491099" y="179552"/>
                  </a:cubicBezTo>
                  <a:cubicBezTo>
                    <a:pt x="492269" y="177815"/>
                    <a:pt x="493353" y="176388"/>
                    <a:pt x="494350" y="175046"/>
                  </a:cubicBezTo>
                  <a:cubicBezTo>
                    <a:pt x="496044" y="172750"/>
                    <a:pt x="497600" y="170626"/>
                    <a:pt x="499294" y="167892"/>
                  </a:cubicBezTo>
                  <a:cubicBezTo>
                    <a:pt x="501161" y="164813"/>
                    <a:pt x="502975" y="161348"/>
                    <a:pt x="504712" y="157968"/>
                  </a:cubicBezTo>
                  <a:cubicBezTo>
                    <a:pt x="508306" y="151029"/>
                    <a:pt x="511652" y="144571"/>
                    <a:pt x="515590" y="141931"/>
                  </a:cubicBezTo>
                  <a:lnTo>
                    <a:pt x="520620" y="138551"/>
                  </a:lnTo>
                  <a:lnTo>
                    <a:pt x="520620" y="144622"/>
                  </a:lnTo>
                  <a:cubicBezTo>
                    <a:pt x="520620" y="176353"/>
                    <a:pt x="510173" y="264607"/>
                    <a:pt x="503242" y="323305"/>
                  </a:cubicBezTo>
                  <a:cubicBezTo>
                    <a:pt x="501505" y="337829"/>
                    <a:pt x="499991" y="350659"/>
                    <a:pt x="498994" y="359628"/>
                  </a:cubicBezTo>
                  <a:cubicBezTo>
                    <a:pt x="497523" y="372845"/>
                    <a:pt x="495657" y="387068"/>
                    <a:pt x="493490" y="401979"/>
                  </a:cubicBezTo>
                  <a:cubicBezTo>
                    <a:pt x="491237" y="417371"/>
                    <a:pt x="488675" y="433667"/>
                    <a:pt x="485820" y="450530"/>
                  </a:cubicBezTo>
                  <a:lnTo>
                    <a:pt x="479448" y="449446"/>
                  </a:lnTo>
                  <a:cubicBezTo>
                    <a:pt x="482268" y="432798"/>
                    <a:pt x="484865" y="416546"/>
                    <a:pt x="487118" y="401067"/>
                  </a:cubicBezTo>
                  <a:cubicBezTo>
                    <a:pt x="489285" y="386113"/>
                    <a:pt x="491151" y="371933"/>
                    <a:pt x="492621" y="358931"/>
                  </a:cubicBezTo>
                  <a:cubicBezTo>
                    <a:pt x="493748" y="348784"/>
                    <a:pt x="495218" y="336565"/>
                    <a:pt x="496869" y="322565"/>
                  </a:cubicBezTo>
                  <a:cubicBezTo>
                    <a:pt x="503155" y="269336"/>
                    <a:pt x="512348" y="191737"/>
                    <a:pt x="513948" y="154503"/>
                  </a:cubicBezTo>
                  <a:cubicBezTo>
                    <a:pt x="512864" y="156498"/>
                    <a:pt x="511695" y="158708"/>
                    <a:pt x="510525" y="160961"/>
                  </a:cubicBezTo>
                  <a:cubicBezTo>
                    <a:pt x="508745" y="164426"/>
                    <a:pt x="506888" y="167986"/>
                    <a:pt x="504893" y="171280"/>
                  </a:cubicBezTo>
                  <a:cubicBezTo>
                    <a:pt x="503070" y="174272"/>
                    <a:pt x="501427" y="176525"/>
                    <a:pt x="499647" y="178907"/>
                  </a:cubicBezTo>
                  <a:cubicBezTo>
                    <a:pt x="498650" y="180249"/>
                    <a:pt x="497609" y="181685"/>
                    <a:pt x="496483" y="183284"/>
                  </a:cubicBezTo>
                  <a:cubicBezTo>
                    <a:pt x="476842" y="211636"/>
                    <a:pt x="459033" y="223425"/>
                    <a:pt x="433408" y="240374"/>
                  </a:cubicBezTo>
                  <a:lnTo>
                    <a:pt x="431980" y="241329"/>
                  </a:lnTo>
                  <a:cubicBezTo>
                    <a:pt x="406054" y="258450"/>
                    <a:pt x="373196" y="269242"/>
                    <a:pt x="339694" y="273103"/>
                  </a:cubicBezTo>
                  <a:cubicBezTo>
                    <a:pt x="306011" y="276964"/>
                    <a:pt x="271511" y="273799"/>
                    <a:pt x="242635" y="262999"/>
                  </a:cubicBezTo>
                  <a:cubicBezTo>
                    <a:pt x="239169" y="261700"/>
                    <a:pt x="236607" y="259963"/>
                    <a:pt x="234835" y="257237"/>
                  </a:cubicBezTo>
                  <a:cubicBezTo>
                    <a:pt x="233141" y="254640"/>
                    <a:pt x="232367" y="251252"/>
                    <a:pt x="232367" y="246660"/>
                  </a:cubicBezTo>
                  <a:cubicBezTo>
                    <a:pt x="232367" y="220476"/>
                    <a:pt x="233623" y="198152"/>
                    <a:pt x="236615" y="176130"/>
                  </a:cubicBezTo>
                  <a:cubicBezTo>
                    <a:pt x="239040" y="158312"/>
                    <a:pt x="242600" y="140761"/>
                    <a:pt x="247536" y="121508"/>
                  </a:cubicBezTo>
                  <a:cubicBezTo>
                    <a:pt x="243030" y="128533"/>
                    <a:pt x="237914" y="138156"/>
                    <a:pt x="233012" y="148561"/>
                  </a:cubicBezTo>
                  <a:cubicBezTo>
                    <a:pt x="223992" y="167806"/>
                    <a:pt x="215891" y="189484"/>
                    <a:pt x="213853" y="202099"/>
                  </a:cubicBezTo>
                  <a:cubicBezTo>
                    <a:pt x="213552" y="204051"/>
                    <a:pt x="213200" y="206872"/>
                    <a:pt x="212856" y="209985"/>
                  </a:cubicBezTo>
                  <a:cubicBezTo>
                    <a:pt x="211342" y="222944"/>
                    <a:pt x="209347" y="240503"/>
                    <a:pt x="200722" y="240503"/>
                  </a:cubicBezTo>
                  <a:cubicBezTo>
                    <a:pt x="194006" y="240503"/>
                    <a:pt x="190446" y="237683"/>
                    <a:pt x="188537" y="233744"/>
                  </a:cubicBezTo>
                  <a:cubicBezTo>
                    <a:pt x="186843" y="230236"/>
                    <a:pt x="186757" y="226117"/>
                    <a:pt x="186757" y="222514"/>
                  </a:cubicBezTo>
                  <a:cubicBezTo>
                    <a:pt x="186757" y="195203"/>
                    <a:pt x="191220" y="171280"/>
                    <a:pt x="195597" y="147959"/>
                  </a:cubicBezTo>
                  <a:cubicBezTo>
                    <a:pt x="198022" y="135000"/>
                    <a:pt x="200412" y="122213"/>
                    <a:pt x="201969" y="109159"/>
                  </a:cubicBezTo>
                  <a:cubicBezTo>
                    <a:pt x="198151" y="114061"/>
                    <a:pt x="193731" y="121078"/>
                    <a:pt x="189311" y="128757"/>
                  </a:cubicBezTo>
                  <a:cubicBezTo>
                    <a:pt x="179646" y="145706"/>
                    <a:pt x="170367" y="165604"/>
                    <a:pt x="167684" y="173971"/>
                  </a:cubicBezTo>
                  <a:cubicBezTo>
                    <a:pt x="160057" y="197765"/>
                    <a:pt x="152902" y="204748"/>
                    <a:pt x="145576" y="202409"/>
                  </a:cubicBezTo>
                  <a:cubicBezTo>
                    <a:pt x="138464" y="200113"/>
                    <a:pt x="132746" y="188151"/>
                    <a:pt x="126417" y="174754"/>
                  </a:cubicBezTo>
                  <a:cubicBezTo>
                    <a:pt x="123295" y="168167"/>
                    <a:pt x="120002" y="161184"/>
                    <a:pt x="116407" y="155113"/>
                  </a:cubicBezTo>
                  <a:lnTo>
                    <a:pt x="130278" y="306528"/>
                  </a:lnTo>
                  <a:lnTo>
                    <a:pt x="123863" y="307095"/>
                  </a:lnTo>
                  <a:lnTo>
                    <a:pt x="123777" y="307052"/>
                  </a:lnTo>
                  <a:close/>
                  <a:moveTo>
                    <a:pt x="121747" y="650882"/>
                  </a:moveTo>
                  <a:cubicBezTo>
                    <a:pt x="125780" y="661975"/>
                    <a:pt x="129899" y="673120"/>
                    <a:pt x="134147" y="684393"/>
                  </a:cubicBezTo>
                  <a:cubicBezTo>
                    <a:pt x="138309" y="695357"/>
                    <a:pt x="142643" y="706545"/>
                    <a:pt x="147192" y="718205"/>
                  </a:cubicBezTo>
                  <a:lnTo>
                    <a:pt x="141164" y="720544"/>
                  </a:lnTo>
                  <a:cubicBezTo>
                    <a:pt x="136701" y="709185"/>
                    <a:pt x="132367" y="698006"/>
                    <a:pt x="128076" y="686646"/>
                  </a:cubicBezTo>
                  <a:cubicBezTo>
                    <a:pt x="123914" y="675639"/>
                    <a:pt x="119795" y="664538"/>
                    <a:pt x="115633" y="653049"/>
                  </a:cubicBezTo>
                  <a:lnTo>
                    <a:pt x="121704" y="650882"/>
                  </a:lnTo>
                  <a:lnTo>
                    <a:pt x="121747" y="650882"/>
                  </a:lnTo>
                  <a:close/>
                  <a:moveTo>
                    <a:pt x="513965" y="634363"/>
                  </a:moveTo>
                  <a:cubicBezTo>
                    <a:pt x="520423" y="616245"/>
                    <a:pt x="526408" y="598771"/>
                    <a:pt x="531696" y="582519"/>
                  </a:cubicBezTo>
                  <a:cubicBezTo>
                    <a:pt x="536770" y="566868"/>
                    <a:pt x="541233" y="552344"/>
                    <a:pt x="544827" y="539385"/>
                  </a:cubicBezTo>
                  <a:lnTo>
                    <a:pt x="549772" y="521740"/>
                  </a:lnTo>
                  <a:cubicBezTo>
                    <a:pt x="561604" y="479647"/>
                    <a:pt x="573660" y="436952"/>
                    <a:pt x="582285" y="393259"/>
                  </a:cubicBezTo>
                  <a:lnTo>
                    <a:pt x="589354" y="358149"/>
                  </a:lnTo>
                  <a:cubicBezTo>
                    <a:pt x="597377" y="318532"/>
                    <a:pt x="604050" y="285580"/>
                    <a:pt x="610594" y="239205"/>
                  </a:cubicBezTo>
                  <a:cubicBezTo>
                    <a:pt x="613930" y="215359"/>
                    <a:pt x="615882" y="195117"/>
                    <a:pt x="617877" y="174702"/>
                  </a:cubicBezTo>
                  <a:cubicBezTo>
                    <a:pt x="619090" y="162130"/>
                    <a:pt x="620302" y="149472"/>
                    <a:pt x="621781" y="136427"/>
                  </a:cubicBezTo>
                  <a:cubicBezTo>
                    <a:pt x="622125" y="133521"/>
                    <a:pt x="622254" y="130141"/>
                    <a:pt x="622349" y="126633"/>
                  </a:cubicBezTo>
                  <a:cubicBezTo>
                    <a:pt x="622478" y="122729"/>
                    <a:pt x="622650" y="118653"/>
                    <a:pt x="623088" y="114886"/>
                  </a:cubicBezTo>
                  <a:cubicBezTo>
                    <a:pt x="624997" y="96071"/>
                    <a:pt x="620921" y="93603"/>
                    <a:pt x="602106" y="82244"/>
                  </a:cubicBezTo>
                  <a:cubicBezTo>
                    <a:pt x="596861" y="79079"/>
                    <a:pt x="590532" y="75261"/>
                    <a:pt x="582466" y="69973"/>
                  </a:cubicBezTo>
                  <a:cubicBezTo>
                    <a:pt x="493602" y="25584"/>
                    <a:pt x="402399" y="5169"/>
                    <a:pt x="311454" y="6511"/>
                  </a:cubicBezTo>
                  <a:cubicBezTo>
                    <a:pt x="217129" y="7895"/>
                    <a:pt x="123020" y="32609"/>
                    <a:pt x="32032" y="78125"/>
                  </a:cubicBezTo>
                  <a:cubicBezTo>
                    <a:pt x="29951" y="79165"/>
                    <a:pt x="27655" y="80206"/>
                    <a:pt x="25402" y="81246"/>
                  </a:cubicBezTo>
                  <a:cubicBezTo>
                    <a:pt x="16123" y="85494"/>
                    <a:pt x="6544" y="89871"/>
                    <a:pt x="6544" y="96243"/>
                  </a:cubicBezTo>
                  <a:cubicBezTo>
                    <a:pt x="6544" y="107164"/>
                    <a:pt x="7017" y="121387"/>
                    <a:pt x="7885" y="135258"/>
                  </a:cubicBezTo>
                  <a:cubicBezTo>
                    <a:pt x="8668" y="148217"/>
                    <a:pt x="9794" y="160918"/>
                    <a:pt x="11093" y="170411"/>
                  </a:cubicBezTo>
                  <a:cubicBezTo>
                    <a:pt x="12391" y="179776"/>
                    <a:pt x="13432" y="189183"/>
                    <a:pt x="14429" y="198462"/>
                  </a:cubicBezTo>
                  <a:cubicBezTo>
                    <a:pt x="15556" y="208867"/>
                    <a:pt x="16725" y="219186"/>
                    <a:pt x="18161" y="229066"/>
                  </a:cubicBezTo>
                  <a:cubicBezTo>
                    <a:pt x="23837" y="267737"/>
                    <a:pt x="29736" y="304232"/>
                    <a:pt x="36495" y="340254"/>
                  </a:cubicBezTo>
                  <a:cubicBezTo>
                    <a:pt x="43297" y="376362"/>
                    <a:pt x="51019" y="412169"/>
                    <a:pt x="60383" y="449532"/>
                  </a:cubicBezTo>
                  <a:lnTo>
                    <a:pt x="63978" y="463661"/>
                  </a:lnTo>
                  <a:lnTo>
                    <a:pt x="67658" y="477617"/>
                  </a:lnTo>
                  <a:lnTo>
                    <a:pt x="61415" y="479268"/>
                  </a:lnTo>
                  <a:lnTo>
                    <a:pt x="57735" y="465269"/>
                  </a:lnTo>
                  <a:lnTo>
                    <a:pt x="54140" y="451097"/>
                  </a:lnTo>
                  <a:cubicBezTo>
                    <a:pt x="44776" y="413648"/>
                    <a:pt x="37020" y="377712"/>
                    <a:pt x="30166" y="341466"/>
                  </a:cubicBezTo>
                  <a:cubicBezTo>
                    <a:pt x="23321" y="305186"/>
                    <a:pt x="17422" y="268640"/>
                    <a:pt x="11746" y="230021"/>
                  </a:cubicBezTo>
                  <a:cubicBezTo>
                    <a:pt x="10319" y="220183"/>
                    <a:pt x="9149" y="209735"/>
                    <a:pt x="7971" y="199158"/>
                  </a:cubicBezTo>
                  <a:cubicBezTo>
                    <a:pt x="6931" y="189880"/>
                    <a:pt x="5890" y="180429"/>
                    <a:pt x="4635" y="171288"/>
                  </a:cubicBezTo>
                  <a:cubicBezTo>
                    <a:pt x="3336" y="161623"/>
                    <a:pt x="2210" y="148750"/>
                    <a:pt x="1384" y="135653"/>
                  </a:cubicBezTo>
                  <a:cubicBezTo>
                    <a:pt x="516" y="121525"/>
                    <a:pt x="0" y="107173"/>
                    <a:pt x="0" y="96252"/>
                  </a:cubicBezTo>
                  <a:cubicBezTo>
                    <a:pt x="0" y="85331"/>
                    <a:pt x="11531" y="80472"/>
                    <a:pt x="22667" y="75356"/>
                  </a:cubicBezTo>
                  <a:cubicBezTo>
                    <a:pt x="24834" y="74358"/>
                    <a:pt x="27044" y="73361"/>
                    <a:pt x="29082" y="72320"/>
                  </a:cubicBezTo>
                  <a:cubicBezTo>
                    <a:pt x="120939" y="26418"/>
                    <a:pt x="215960" y="1446"/>
                    <a:pt x="311325" y="61"/>
                  </a:cubicBezTo>
                  <a:cubicBezTo>
                    <a:pt x="403310" y="-1280"/>
                    <a:pt x="495554" y="19349"/>
                    <a:pt x="585415" y="64306"/>
                  </a:cubicBezTo>
                  <a:lnTo>
                    <a:pt x="585759" y="64478"/>
                  </a:lnTo>
                  <a:cubicBezTo>
                    <a:pt x="593258" y="69379"/>
                    <a:pt x="599888" y="73404"/>
                    <a:pt x="605400" y="76706"/>
                  </a:cubicBezTo>
                  <a:cubicBezTo>
                    <a:pt x="627122" y="89794"/>
                    <a:pt x="631799" y="92657"/>
                    <a:pt x="629460" y="115548"/>
                  </a:cubicBezTo>
                  <a:cubicBezTo>
                    <a:pt x="629074" y="119186"/>
                    <a:pt x="628893" y="123090"/>
                    <a:pt x="628764" y="126822"/>
                  </a:cubicBezTo>
                  <a:cubicBezTo>
                    <a:pt x="628635" y="130459"/>
                    <a:pt x="628506" y="134020"/>
                    <a:pt x="628153" y="137098"/>
                  </a:cubicBezTo>
                  <a:cubicBezTo>
                    <a:pt x="626597" y="150711"/>
                    <a:pt x="625419" y="163025"/>
                    <a:pt x="624249" y="175287"/>
                  </a:cubicBezTo>
                  <a:cubicBezTo>
                    <a:pt x="622254" y="195873"/>
                    <a:pt x="620302" y="216339"/>
                    <a:pt x="616966" y="240090"/>
                  </a:cubicBezTo>
                  <a:cubicBezTo>
                    <a:pt x="610422" y="286431"/>
                    <a:pt x="603749" y="319547"/>
                    <a:pt x="595683" y="359430"/>
                  </a:cubicBezTo>
                  <a:cubicBezTo>
                    <a:pt x="593688" y="369224"/>
                    <a:pt x="591650" y="379458"/>
                    <a:pt x="588657" y="394497"/>
                  </a:cubicBezTo>
                  <a:cubicBezTo>
                    <a:pt x="579989" y="438413"/>
                    <a:pt x="567933" y="481280"/>
                    <a:pt x="556015" y="523459"/>
                  </a:cubicBezTo>
                  <a:lnTo>
                    <a:pt x="551070" y="541105"/>
                  </a:lnTo>
                  <a:cubicBezTo>
                    <a:pt x="547390" y="554193"/>
                    <a:pt x="542918" y="568846"/>
                    <a:pt x="537853" y="584496"/>
                  </a:cubicBezTo>
                  <a:cubicBezTo>
                    <a:pt x="532522" y="600835"/>
                    <a:pt x="526537" y="618351"/>
                    <a:pt x="520079" y="636513"/>
                  </a:cubicBezTo>
                  <a:lnTo>
                    <a:pt x="513965" y="634346"/>
                  </a:lnTo>
                  <a:lnTo>
                    <a:pt x="513965" y="634389"/>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01" name="Freeform: Shape 100">
              <a:extLst>
                <a:ext uri="{FF2B5EF4-FFF2-40B4-BE49-F238E27FC236}">
                  <a16:creationId xmlns:a16="http://schemas.microsoft.com/office/drawing/2014/main" id="{43481093-FC53-CF8F-1025-32F1CB7C0D04}"/>
                </a:ext>
              </a:extLst>
            </p:cNvPr>
            <p:cNvSpPr/>
            <p:nvPr/>
          </p:nvSpPr>
          <p:spPr>
            <a:xfrm>
              <a:off x="6530992" y="1571836"/>
              <a:ext cx="865489" cy="352818"/>
            </a:xfrm>
            <a:custGeom>
              <a:avLst/>
              <a:gdLst>
                <a:gd name="connsiteX0" fmla="*/ 273563 w 436571"/>
                <a:gd name="connsiteY0" fmla="*/ 37591 h 177969"/>
                <a:gd name="connsiteX1" fmla="*/ 246553 w 436571"/>
                <a:gd name="connsiteY1" fmla="*/ 58616 h 177969"/>
                <a:gd name="connsiteX2" fmla="*/ 236931 w 436571"/>
                <a:gd name="connsiteY2" fmla="*/ 68453 h 177969"/>
                <a:gd name="connsiteX3" fmla="*/ 261335 w 436571"/>
                <a:gd name="connsiteY3" fmla="*/ 54626 h 177969"/>
                <a:gd name="connsiteX4" fmla="*/ 298965 w 436571"/>
                <a:gd name="connsiteY4" fmla="*/ 38064 h 177969"/>
                <a:gd name="connsiteX5" fmla="*/ 326319 w 436571"/>
                <a:gd name="connsiteY5" fmla="*/ 31778 h 177969"/>
                <a:gd name="connsiteX6" fmla="*/ 319079 w 436571"/>
                <a:gd name="connsiteY6" fmla="*/ 54058 h 177969"/>
                <a:gd name="connsiteX7" fmla="*/ 295285 w 436571"/>
                <a:gd name="connsiteY7" fmla="*/ 75642 h 177969"/>
                <a:gd name="connsiteX8" fmla="*/ 307289 w 436571"/>
                <a:gd name="connsiteY8" fmla="*/ 68402 h 177969"/>
                <a:gd name="connsiteX9" fmla="*/ 341402 w 436571"/>
                <a:gd name="connsiteY9" fmla="*/ 52536 h 177969"/>
                <a:gd name="connsiteX10" fmla="*/ 349597 w 436571"/>
                <a:gd name="connsiteY10" fmla="*/ 50111 h 177969"/>
                <a:gd name="connsiteX11" fmla="*/ 360432 w 436571"/>
                <a:gd name="connsiteY11" fmla="*/ 50937 h 177969"/>
                <a:gd name="connsiteX12" fmla="*/ 385877 w 436571"/>
                <a:gd name="connsiteY12" fmla="*/ 74000 h 177969"/>
                <a:gd name="connsiteX13" fmla="*/ 415914 w 436571"/>
                <a:gd name="connsiteY13" fmla="*/ 116918 h 177969"/>
                <a:gd name="connsiteX14" fmla="*/ 417608 w 436571"/>
                <a:gd name="connsiteY14" fmla="*/ 120169 h 177969"/>
                <a:gd name="connsiteX15" fmla="*/ 435598 w 436571"/>
                <a:gd name="connsiteY15" fmla="*/ 175264 h 177969"/>
                <a:gd name="connsiteX16" fmla="*/ 435125 w 436571"/>
                <a:gd name="connsiteY16" fmla="*/ 176304 h 177969"/>
                <a:gd name="connsiteX17" fmla="*/ 434084 w 436571"/>
                <a:gd name="connsiteY17" fmla="*/ 176777 h 177969"/>
                <a:gd name="connsiteX18" fmla="*/ 410462 w 436571"/>
                <a:gd name="connsiteY18" fmla="*/ 174043 h 177969"/>
                <a:gd name="connsiteX19" fmla="*/ 406472 w 436571"/>
                <a:gd name="connsiteY19" fmla="*/ 172787 h 177969"/>
                <a:gd name="connsiteX20" fmla="*/ 231169 w 436571"/>
                <a:gd name="connsiteY20" fmla="*/ 144651 h 177969"/>
                <a:gd name="connsiteX21" fmla="*/ 53656 w 436571"/>
                <a:gd name="connsiteY21" fmla="*/ 165022 h 177969"/>
                <a:gd name="connsiteX22" fmla="*/ 27953 w 436571"/>
                <a:gd name="connsiteY22" fmla="*/ 172177 h 177969"/>
                <a:gd name="connsiteX23" fmla="*/ 4460 w 436571"/>
                <a:gd name="connsiteY23" fmla="*/ 176038 h 177969"/>
                <a:gd name="connsiteX24" fmla="*/ 13257 w 436571"/>
                <a:gd name="connsiteY24" fmla="*/ 126575 h 177969"/>
                <a:gd name="connsiteX25" fmla="*/ 217471 w 436571"/>
                <a:gd name="connsiteY25" fmla="*/ 649 h 177969"/>
                <a:gd name="connsiteX26" fmla="*/ 269616 w 436571"/>
                <a:gd name="connsiteY26" fmla="*/ 3469 h 177969"/>
                <a:gd name="connsiteX27" fmla="*/ 290160 w 436571"/>
                <a:gd name="connsiteY27" fmla="*/ 21416 h 177969"/>
                <a:gd name="connsiteX28" fmla="*/ 273641 w 436571"/>
                <a:gd name="connsiteY28" fmla="*/ 37582 h 177969"/>
                <a:gd name="connsiteX29" fmla="*/ 273555 w 436571"/>
                <a:gd name="connsiteY29" fmla="*/ 37582 h 177969"/>
                <a:gd name="connsiteX30" fmla="*/ 242090 w 436571"/>
                <a:gd name="connsiteY30" fmla="*/ 53972 h 177969"/>
                <a:gd name="connsiteX31" fmla="*/ 270485 w 436571"/>
                <a:gd name="connsiteY31" fmla="*/ 31907 h 177969"/>
                <a:gd name="connsiteX32" fmla="*/ 283702 w 436571"/>
                <a:gd name="connsiteY32" fmla="*/ 20160 h 177969"/>
                <a:gd name="connsiteX33" fmla="*/ 267965 w 436571"/>
                <a:gd name="connsiteY33" fmla="*/ 9755 h 177969"/>
                <a:gd name="connsiteX34" fmla="*/ 217815 w 436571"/>
                <a:gd name="connsiteY34" fmla="*/ 7115 h 177969"/>
                <a:gd name="connsiteX35" fmla="*/ 19105 w 436571"/>
                <a:gd name="connsiteY35" fmla="*/ 129138 h 177969"/>
                <a:gd name="connsiteX36" fmla="*/ 6877 w 436571"/>
                <a:gd name="connsiteY36" fmla="*/ 170104 h 177969"/>
                <a:gd name="connsiteX37" fmla="*/ 25950 w 436571"/>
                <a:gd name="connsiteY37" fmla="*/ 166028 h 177969"/>
                <a:gd name="connsiteX38" fmla="*/ 52177 w 436571"/>
                <a:gd name="connsiteY38" fmla="*/ 158745 h 177969"/>
                <a:gd name="connsiteX39" fmla="*/ 231204 w 436571"/>
                <a:gd name="connsiteY39" fmla="*/ 138201 h 177969"/>
                <a:gd name="connsiteX40" fmla="*/ 408192 w 436571"/>
                <a:gd name="connsiteY40" fmla="*/ 166596 h 177969"/>
                <a:gd name="connsiteX41" fmla="*/ 412397 w 436571"/>
                <a:gd name="connsiteY41" fmla="*/ 167937 h 177969"/>
                <a:gd name="connsiteX42" fmla="*/ 430086 w 436571"/>
                <a:gd name="connsiteY42" fmla="*/ 171360 h 177969"/>
                <a:gd name="connsiteX43" fmla="*/ 411795 w 436571"/>
                <a:gd name="connsiteY43" fmla="*/ 123196 h 177969"/>
                <a:gd name="connsiteX44" fmla="*/ 410101 w 436571"/>
                <a:gd name="connsiteY44" fmla="*/ 119902 h 177969"/>
                <a:gd name="connsiteX45" fmla="*/ 380881 w 436571"/>
                <a:gd name="connsiteY45" fmla="*/ 78162 h 177969"/>
                <a:gd name="connsiteX46" fmla="*/ 358119 w 436571"/>
                <a:gd name="connsiteY46" fmla="*/ 57008 h 177969"/>
                <a:gd name="connsiteX47" fmla="*/ 350707 w 436571"/>
                <a:gd name="connsiteY47" fmla="*/ 56535 h 177969"/>
                <a:gd name="connsiteX48" fmla="*/ 343681 w 436571"/>
                <a:gd name="connsiteY48" fmla="*/ 58616 h 177969"/>
                <a:gd name="connsiteX49" fmla="*/ 310480 w 436571"/>
                <a:gd name="connsiteY49" fmla="*/ 74052 h 177969"/>
                <a:gd name="connsiteX50" fmla="*/ 280133 w 436571"/>
                <a:gd name="connsiteY50" fmla="*/ 93382 h 177969"/>
                <a:gd name="connsiteX51" fmla="*/ 272979 w 436571"/>
                <a:gd name="connsiteY51" fmla="*/ 98155 h 177969"/>
                <a:gd name="connsiteX52" fmla="*/ 275188 w 436571"/>
                <a:gd name="connsiteY52" fmla="*/ 89874 h 177969"/>
                <a:gd name="connsiteX53" fmla="*/ 287847 w 436571"/>
                <a:gd name="connsiteY53" fmla="*/ 73966 h 177969"/>
                <a:gd name="connsiteX54" fmla="*/ 315029 w 436571"/>
                <a:gd name="connsiteY54" fmla="*/ 49079 h 177969"/>
                <a:gd name="connsiteX55" fmla="*/ 326122 w 436571"/>
                <a:gd name="connsiteY55" fmla="*/ 38330 h 177969"/>
                <a:gd name="connsiteX56" fmla="*/ 300977 w 436571"/>
                <a:gd name="connsiteY56" fmla="*/ 44316 h 177969"/>
                <a:gd name="connsiteX57" fmla="*/ 264345 w 436571"/>
                <a:gd name="connsiteY57" fmla="*/ 60482 h 177969"/>
                <a:gd name="connsiteX58" fmla="*/ 225201 w 436571"/>
                <a:gd name="connsiteY58" fmla="*/ 83975 h 177969"/>
                <a:gd name="connsiteX59" fmla="*/ 213928 w 436571"/>
                <a:gd name="connsiteY59" fmla="*/ 92127 h 177969"/>
                <a:gd name="connsiteX60" fmla="*/ 220429 w 436571"/>
                <a:gd name="connsiteY60" fmla="*/ 79856 h 177969"/>
                <a:gd name="connsiteX61" fmla="*/ 242099 w 436571"/>
                <a:gd name="connsiteY61" fmla="*/ 54067 h 177969"/>
                <a:gd name="connsiteX62" fmla="*/ 242056 w 436571"/>
                <a:gd name="connsiteY62" fmla="*/ 53981 h 17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36571" h="177969">
                  <a:moveTo>
                    <a:pt x="273563" y="37591"/>
                  </a:moveTo>
                  <a:cubicBezTo>
                    <a:pt x="266022" y="41667"/>
                    <a:pt x="255746" y="49862"/>
                    <a:pt x="246553" y="58616"/>
                  </a:cubicBezTo>
                  <a:cubicBezTo>
                    <a:pt x="243131" y="61866"/>
                    <a:pt x="239837" y="65246"/>
                    <a:pt x="236931" y="68453"/>
                  </a:cubicBezTo>
                  <a:cubicBezTo>
                    <a:pt x="244042" y="64119"/>
                    <a:pt x="252495" y="59261"/>
                    <a:pt x="261335" y="54626"/>
                  </a:cubicBezTo>
                  <a:cubicBezTo>
                    <a:pt x="273778" y="48125"/>
                    <a:pt x="287124" y="41968"/>
                    <a:pt x="298965" y="38064"/>
                  </a:cubicBezTo>
                  <a:cubicBezTo>
                    <a:pt x="307418" y="35286"/>
                    <a:pt x="319775" y="31563"/>
                    <a:pt x="326319" y="31778"/>
                  </a:cubicBezTo>
                  <a:cubicBezTo>
                    <a:pt x="337197" y="32079"/>
                    <a:pt x="339717" y="37453"/>
                    <a:pt x="319079" y="54058"/>
                  </a:cubicBezTo>
                  <a:cubicBezTo>
                    <a:pt x="314659" y="57610"/>
                    <a:pt x="304168" y="66888"/>
                    <a:pt x="295285" y="75642"/>
                  </a:cubicBezTo>
                  <a:cubicBezTo>
                    <a:pt x="299318" y="73088"/>
                    <a:pt x="303265" y="70655"/>
                    <a:pt x="307289" y="68402"/>
                  </a:cubicBezTo>
                  <a:cubicBezTo>
                    <a:pt x="317256" y="62726"/>
                    <a:pt x="327790" y="57696"/>
                    <a:pt x="341402" y="52536"/>
                  </a:cubicBezTo>
                  <a:cubicBezTo>
                    <a:pt x="343569" y="51711"/>
                    <a:pt x="346433" y="50670"/>
                    <a:pt x="349597" y="50111"/>
                  </a:cubicBezTo>
                  <a:cubicBezTo>
                    <a:pt x="353020" y="49544"/>
                    <a:pt x="356752" y="49501"/>
                    <a:pt x="360432" y="50937"/>
                  </a:cubicBezTo>
                  <a:cubicBezTo>
                    <a:pt x="367148" y="53491"/>
                    <a:pt x="376599" y="62898"/>
                    <a:pt x="385877" y="74000"/>
                  </a:cubicBezTo>
                  <a:cubicBezTo>
                    <a:pt x="398879" y="89607"/>
                    <a:pt x="411804" y="108852"/>
                    <a:pt x="415914" y="116918"/>
                  </a:cubicBezTo>
                  <a:lnTo>
                    <a:pt x="417608" y="120169"/>
                  </a:lnTo>
                  <a:cubicBezTo>
                    <a:pt x="424324" y="133042"/>
                    <a:pt x="440714" y="164601"/>
                    <a:pt x="435598" y="175264"/>
                  </a:cubicBezTo>
                  <a:lnTo>
                    <a:pt x="435125" y="176304"/>
                  </a:lnTo>
                  <a:lnTo>
                    <a:pt x="434084" y="176777"/>
                  </a:lnTo>
                  <a:cubicBezTo>
                    <a:pt x="427884" y="179770"/>
                    <a:pt x="417875" y="176476"/>
                    <a:pt x="410462" y="174043"/>
                  </a:cubicBezTo>
                  <a:lnTo>
                    <a:pt x="406472" y="172787"/>
                  </a:lnTo>
                  <a:cubicBezTo>
                    <a:pt x="343965" y="154540"/>
                    <a:pt x="287743" y="145562"/>
                    <a:pt x="231169" y="144651"/>
                  </a:cubicBezTo>
                  <a:cubicBezTo>
                    <a:pt x="174552" y="143739"/>
                    <a:pt x="117600" y="150937"/>
                    <a:pt x="53656" y="165022"/>
                  </a:cubicBezTo>
                  <a:cubicBezTo>
                    <a:pt x="43862" y="167189"/>
                    <a:pt x="35151" y="169924"/>
                    <a:pt x="27953" y="172177"/>
                  </a:cubicBezTo>
                  <a:cubicBezTo>
                    <a:pt x="16989" y="175642"/>
                    <a:pt x="9224" y="178076"/>
                    <a:pt x="4460" y="176038"/>
                  </a:cubicBezTo>
                  <a:cubicBezTo>
                    <a:pt x="-3468" y="172658"/>
                    <a:pt x="-1000" y="160043"/>
                    <a:pt x="13257" y="126575"/>
                  </a:cubicBezTo>
                  <a:cubicBezTo>
                    <a:pt x="50707" y="38838"/>
                    <a:pt x="149245" y="5550"/>
                    <a:pt x="217471" y="649"/>
                  </a:cubicBezTo>
                  <a:cubicBezTo>
                    <a:pt x="238582" y="-865"/>
                    <a:pt x="256872" y="348"/>
                    <a:pt x="269616" y="3469"/>
                  </a:cubicBezTo>
                  <a:cubicBezTo>
                    <a:pt x="283925" y="6978"/>
                    <a:pt x="291768" y="13264"/>
                    <a:pt x="290160" y="21416"/>
                  </a:cubicBezTo>
                  <a:cubicBezTo>
                    <a:pt x="289119" y="26532"/>
                    <a:pt x="283917" y="32079"/>
                    <a:pt x="273641" y="37582"/>
                  </a:cubicBezTo>
                  <a:lnTo>
                    <a:pt x="273555" y="37582"/>
                  </a:lnTo>
                  <a:close/>
                  <a:moveTo>
                    <a:pt x="242090" y="53972"/>
                  </a:moveTo>
                  <a:cubicBezTo>
                    <a:pt x="251670" y="44823"/>
                    <a:pt x="262419" y="36241"/>
                    <a:pt x="270485" y="31907"/>
                  </a:cubicBezTo>
                  <a:cubicBezTo>
                    <a:pt x="278895" y="27358"/>
                    <a:pt x="283057" y="23411"/>
                    <a:pt x="283702" y="20160"/>
                  </a:cubicBezTo>
                  <a:cubicBezTo>
                    <a:pt x="284527" y="16041"/>
                    <a:pt x="278499" y="12361"/>
                    <a:pt x="267965" y="9755"/>
                  </a:cubicBezTo>
                  <a:cubicBezTo>
                    <a:pt x="255875" y="6763"/>
                    <a:pt x="238272" y="5636"/>
                    <a:pt x="217815" y="7115"/>
                  </a:cubicBezTo>
                  <a:cubicBezTo>
                    <a:pt x="151360" y="11888"/>
                    <a:pt x="55385" y="44178"/>
                    <a:pt x="19105" y="129138"/>
                  </a:cubicBezTo>
                  <a:cubicBezTo>
                    <a:pt x="6705" y="158177"/>
                    <a:pt x="3497" y="168668"/>
                    <a:pt x="6877" y="170104"/>
                  </a:cubicBezTo>
                  <a:cubicBezTo>
                    <a:pt x="9431" y="171188"/>
                    <a:pt x="16284" y="169064"/>
                    <a:pt x="25950" y="166028"/>
                  </a:cubicBezTo>
                  <a:cubicBezTo>
                    <a:pt x="33190" y="163775"/>
                    <a:pt x="41944" y="160998"/>
                    <a:pt x="52177" y="158745"/>
                  </a:cubicBezTo>
                  <a:cubicBezTo>
                    <a:pt x="116594" y="144530"/>
                    <a:pt x="174071" y="137290"/>
                    <a:pt x="231204" y="138201"/>
                  </a:cubicBezTo>
                  <a:cubicBezTo>
                    <a:pt x="288337" y="139113"/>
                    <a:pt x="345126" y="148211"/>
                    <a:pt x="408192" y="166596"/>
                  </a:cubicBezTo>
                  <a:lnTo>
                    <a:pt x="412397" y="167937"/>
                  </a:lnTo>
                  <a:cubicBezTo>
                    <a:pt x="418202" y="169846"/>
                    <a:pt x="425881" y="172314"/>
                    <a:pt x="430086" y="171360"/>
                  </a:cubicBezTo>
                  <a:cubicBezTo>
                    <a:pt x="432081" y="162253"/>
                    <a:pt x="417772" y="134727"/>
                    <a:pt x="411795" y="123196"/>
                  </a:cubicBezTo>
                  <a:lnTo>
                    <a:pt x="410101" y="119902"/>
                  </a:lnTo>
                  <a:cubicBezTo>
                    <a:pt x="406154" y="112103"/>
                    <a:pt x="393539" y="93374"/>
                    <a:pt x="380881" y="78162"/>
                  </a:cubicBezTo>
                  <a:cubicBezTo>
                    <a:pt x="372256" y="67800"/>
                    <a:pt x="363674" y="59132"/>
                    <a:pt x="358119" y="57008"/>
                  </a:cubicBezTo>
                  <a:cubicBezTo>
                    <a:pt x="355737" y="56096"/>
                    <a:pt x="353132" y="56139"/>
                    <a:pt x="350707" y="56535"/>
                  </a:cubicBezTo>
                  <a:cubicBezTo>
                    <a:pt x="348067" y="57008"/>
                    <a:pt x="345547" y="57919"/>
                    <a:pt x="343681" y="58616"/>
                  </a:cubicBezTo>
                  <a:cubicBezTo>
                    <a:pt x="330413" y="63603"/>
                    <a:pt x="320188" y="68496"/>
                    <a:pt x="310480" y="74052"/>
                  </a:cubicBezTo>
                  <a:cubicBezTo>
                    <a:pt x="300685" y="79598"/>
                    <a:pt x="291407" y="85841"/>
                    <a:pt x="280133" y="93382"/>
                  </a:cubicBezTo>
                  <a:lnTo>
                    <a:pt x="272979" y="98155"/>
                  </a:lnTo>
                  <a:lnTo>
                    <a:pt x="275188" y="89874"/>
                  </a:lnTo>
                  <a:cubicBezTo>
                    <a:pt x="276057" y="86709"/>
                    <a:pt x="281303" y="80595"/>
                    <a:pt x="287847" y="73966"/>
                  </a:cubicBezTo>
                  <a:cubicBezTo>
                    <a:pt x="297426" y="64300"/>
                    <a:pt x="309998" y="53113"/>
                    <a:pt x="315029" y="49079"/>
                  </a:cubicBezTo>
                  <a:cubicBezTo>
                    <a:pt x="325176" y="40885"/>
                    <a:pt x="327343" y="38330"/>
                    <a:pt x="326122" y="38330"/>
                  </a:cubicBezTo>
                  <a:cubicBezTo>
                    <a:pt x="320532" y="38159"/>
                    <a:pt x="308957" y="41667"/>
                    <a:pt x="300977" y="44316"/>
                  </a:cubicBezTo>
                  <a:cubicBezTo>
                    <a:pt x="289446" y="48134"/>
                    <a:pt x="276444" y="54110"/>
                    <a:pt x="264345" y="60482"/>
                  </a:cubicBezTo>
                  <a:cubicBezTo>
                    <a:pt x="247740" y="69150"/>
                    <a:pt x="232743" y="78514"/>
                    <a:pt x="225201" y="83975"/>
                  </a:cubicBezTo>
                  <a:lnTo>
                    <a:pt x="213928" y="92127"/>
                  </a:lnTo>
                  <a:lnTo>
                    <a:pt x="220429" y="79856"/>
                  </a:lnTo>
                  <a:cubicBezTo>
                    <a:pt x="224066" y="72916"/>
                    <a:pt x="232562" y="63165"/>
                    <a:pt x="242099" y="54067"/>
                  </a:cubicBezTo>
                  <a:lnTo>
                    <a:pt x="242056" y="53981"/>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grpSp>
      <p:grpSp>
        <p:nvGrpSpPr>
          <p:cNvPr id="31" name="Group 30">
            <a:extLst>
              <a:ext uri="{FF2B5EF4-FFF2-40B4-BE49-F238E27FC236}">
                <a16:creationId xmlns:a16="http://schemas.microsoft.com/office/drawing/2014/main" id="{8F2040D1-A44F-1356-DC0E-77C15476A60A}"/>
              </a:ext>
            </a:extLst>
          </p:cNvPr>
          <p:cNvGrpSpPr/>
          <p:nvPr/>
        </p:nvGrpSpPr>
        <p:grpSpPr>
          <a:xfrm>
            <a:off x="7527093" y="2193281"/>
            <a:ext cx="660817" cy="1980798"/>
            <a:chOff x="7527093" y="2193281"/>
            <a:chExt cx="660817" cy="1980798"/>
          </a:xfrm>
        </p:grpSpPr>
        <p:sp>
          <p:nvSpPr>
            <p:cNvPr id="99" name="Freeform: Shape 98">
              <a:extLst>
                <a:ext uri="{FF2B5EF4-FFF2-40B4-BE49-F238E27FC236}">
                  <a16:creationId xmlns:a16="http://schemas.microsoft.com/office/drawing/2014/main" id="{B3C524C3-EC43-B4BD-7555-FD0F1C78EF89}"/>
                </a:ext>
              </a:extLst>
            </p:cNvPr>
            <p:cNvSpPr/>
            <p:nvPr/>
          </p:nvSpPr>
          <p:spPr>
            <a:xfrm>
              <a:off x="7527093" y="2193281"/>
              <a:ext cx="660817" cy="1980798"/>
            </a:xfrm>
            <a:custGeom>
              <a:avLst/>
              <a:gdLst>
                <a:gd name="connsiteX0" fmla="*/ 41560 w 333330"/>
                <a:gd name="connsiteY0" fmla="*/ 993791 h 999156"/>
                <a:gd name="connsiteX1" fmla="*/ 87858 w 333330"/>
                <a:gd name="connsiteY1" fmla="*/ 961759 h 999156"/>
                <a:gd name="connsiteX2" fmla="*/ 92579 w 333330"/>
                <a:gd name="connsiteY2" fmla="*/ 958293 h 999156"/>
                <a:gd name="connsiteX3" fmla="*/ 102898 w 333330"/>
                <a:gd name="connsiteY3" fmla="*/ 950365 h 999156"/>
                <a:gd name="connsiteX4" fmla="*/ 123312 w 333330"/>
                <a:gd name="connsiteY4" fmla="*/ 931464 h 999156"/>
                <a:gd name="connsiteX5" fmla="*/ 126391 w 333330"/>
                <a:gd name="connsiteY5" fmla="*/ 929082 h 999156"/>
                <a:gd name="connsiteX6" fmla="*/ 130467 w 333330"/>
                <a:gd name="connsiteY6" fmla="*/ 925573 h 999156"/>
                <a:gd name="connsiteX7" fmla="*/ 157382 w 333330"/>
                <a:gd name="connsiteY7" fmla="*/ 899999 h 999156"/>
                <a:gd name="connsiteX8" fmla="*/ 211523 w 333330"/>
                <a:gd name="connsiteY8" fmla="*/ 835798 h 999156"/>
                <a:gd name="connsiteX9" fmla="*/ 214163 w 333330"/>
                <a:gd name="connsiteY9" fmla="*/ 831851 h 999156"/>
                <a:gd name="connsiteX10" fmla="*/ 216854 w 333330"/>
                <a:gd name="connsiteY10" fmla="*/ 827775 h 999156"/>
                <a:gd name="connsiteX11" fmla="*/ 218196 w 333330"/>
                <a:gd name="connsiteY11" fmla="*/ 825909 h 999156"/>
                <a:gd name="connsiteX12" fmla="*/ 227560 w 333330"/>
                <a:gd name="connsiteY12" fmla="*/ 811866 h 999156"/>
                <a:gd name="connsiteX13" fmla="*/ 265835 w 333330"/>
                <a:gd name="connsiteY13" fmla="*/ 743374 h 999156"/>
                <a:gd name="connsiteX14" fmla="*/ 295872 w 333330"/>
                <a:gd name="connsiteY14" fmla="*/ 669120 h 999156"/>
                <a:gd name="connsiteX15" fmla="*/ 318720 w 333330"/>
                <a:gd name="connsiteY15" fmla="*/ 577005 h 999156"/>
                <a:gd name="connsiteX16" fmla="*/ 326915 w 333330"/>
                <a:gd name="connsiteY16" fmla="*/ 489397 h 999156"/>
                <a:gd name="connsiteX17" fmla="*/ 321928 w 333330"/>
                <a:gd name="connsiteY17" fmla="*/ 405520 h 999156"/>
                <a:gd name="connsiteX18" fmla="*/ 315943 w 333330"/>
                <a:gd name="connsiteY18" fmla="*/ 367116 h 999156"/>
                <a:gd name="connsiteX19" fmla="*/ 308100 w 333330"/>
                <a:gd name="connsiteY19" fmla="*/ 330879 h 999156"/>
                <a:gd name="connsiteX20" fmla="*/ 275114 w 333330"/>
                <a:gd name="connsiteY20" fmla="*/ 233175 h 999156"/>
                <a:gd name="connsiteX21" fmla="*/ 226692 w 333330"/>
                <a:gd name="connsiteY21" fmla="*/ 145008 h 999156"/>
                <a:gd name="connsiteX22" fmla="*/ 188804 w 333330"/>
                <a:gd name="connsiteY22" fmla="*/ 93422 h 999156"/>
                <a:gd name="connsiteX23" fmla="*/ 146539 w 333330"/>
                <a:gd name="connsiteY23" fmla="*/ 47820 h 999156"/>
                <a:gd name="connsiteX24" fmla="*/ 113638 w 333330"/>
                <a:gd name="connsiteY24" fmla="*/ 16743 h 999156"/>
                <a:gd name="connsiteX25" fmla="*/ 100507 w 333330"/>
                <a:gd name="connsiteY25" fmla="*/ 6553 h 999156"/>
                <a:gd name="connsiteX26" fmla="*/ 90713 w 333330"/>
                <a:gd name="connsiteY26" fmla="*/ 33425 h 999156"/>
                <a:gd name="connsiteX27" fmla="*/ 90326 w 333330"/>
                <a:gd name="connsiteY27" fmla="*/ 40055 h 999156"/>
                <a:gd name="connsiteX28" fmla="*/ 75372 w 333330"/>
                <a:gd name="connsiteY28" fmla="*/ 156187 h 999156"/>
                <a:gd name="connsiteX29" fmla="*/ 74074 w 333330"/>
                <a:gd name="connsiteY29" fmla="*/ 165380 h 999156"/>
                <a:gd name="connsiteX30" fmla="*/ 84779 w 333330"/>
                <a:gd name="connsiteY30" fmla="*/ 172319 h 999156"/>
                <a:gd name="connsiteX31" fmla="*/ 86430 w 333330"/>
                <a:gd name="connsiteY31" fmla="*/ 172663 h 999156"/>
                <a:gd name="connsiteX32" fmla="*/ 249858 w 333330"/>
                <a:gd name="connsiteY32" fmla="*/ 190868 h 999156"/>
                <a:gd name="connsiteX33" fmla="*/ 249600 w 333330"/>
                <a:gd name="connsiteY33" fmla="*/ 193989 h 999156"/>
                <a:gd name="connsiteX34" fmla="*/ 242575 w 333330"/>
                <a:gd name="connsiteY34" fmla="*/ 211239 h 999156"/>
                <a:gd name="connsiteX35" fmla="*/ 224542 w 333330"/>
                <a:gd name="connsiteY35" fmla="*/ 248731 h 999156"/>
                <a:gd name="connsiteX36" fmla="*/ 188950 w 333330"/>
                <a:gd name="connsiteY36" fmla="*/ 319821 h 999156"/>
                <a:gd name="connsiteX37" fmla="*/ 183008 w 333330"/>
                <a:gd name="connsiteY37" fmla="*/ 335858 h 999156"/>
                <a:gd name="connsiteX38" fmla="*/ 195924 w 333330"/>
                <a:gd name="connsiteY38" fmla="*/ 345610 h 999156"/>
                <a:gd name="connsiteX39" fmla="*/ 239358 w 333330"/>
                <a:gd name="connsiteY39" fmla="*/ 368630 h 999156"/>
                <a:gd name="connsiteX40" fmla="*/ 282363 w 333330"/>
                <a:gd name="connsiteY40" fmla="*/ 391521 h 999156"/>
                <a:gd name="connsiteX41" fmla="*/ 290902 w 333330"/>
                <a:gd name="connsiteY41" fmla="*/ 396113 h 999156"/>
                <a:gd name="connsiteX42" fmla="*/ 299922 w 333330"/>
                <a:gd name="connsiteY42" fmla="*/ 400971 h 999156"/>
                <a:gd name="connsiteX43" fmla="*/ 306037 w 333330"/>
                <a:gd name="connsiteY43" fmla="*/ 404523 h 999156"/>
                <a:gd name="connsiteX44" fmla="*/ 317525 w 333330"/>
                <a:gd name="connsiteY44" fmla="*/ 415616 h 999156"/>
                <a:gd name="connsiteX45" fmla="*/ 309545 w 333330"/>
                <a:gd name="connsiteY45" fmla="*/ 424937 h 999156"/>
                <a:gd name="connsiteX46" fmla="*/ 297540 w 333330"/>
                <a:gd name="connsiteY46" fmla="*/ 435342 h 999156"/>
                <a:gd name="connsiteX47" fmla="*/ 238327 w 333330"/>
                <a:gd name="connsiteY47" fmla="*/ 485931 h 999156"/>
                <a:gd name="connsiteX48" fmla="*/ 219296 w 333330"/>
                <a:gd name="connsiteY48" fmla="*/ 514971 h 999156"/>
                <a:gd name="connsiteX49" fmla="*/ 227182 w 333330"/>
                <a:gd name="connsiteY49" fmla="*/ 523596 h 999156"/>
                <a:gd name="connsiteX50" fmla="*/ 247597 w 333330"/>
                <a:gd name="connsiteY50" fmla="*/ 546831 h 999156"/>
                <a:gd name="connsiteX51" fmla="*/ 262422 w 333330"/>
                <a:gd name="connsiteY51" fmla="*/ 564253 h 999156"/>
                <a:gd name="connsiteX52" fmla="*/ 304987 w 333330"/>
                <a:gd name="connsiteY52" fmla="*/ 617611 h 999156"/>
                <a:gd name="connsiteX53" fmla="*/ 297145 w 333330"/>
                <a:gd name="connsiteY53" fmla="*/ 625849 h 999156"/>
                <a:gd name="connsiteX54" fmla="*/ 292329 w 333330"/>
                <a:gd name="connsiteY54" fmla="*/ 627586 h 999156"/>
                <a:gd name="connsiteX55" fmla="*/ 253530 w 333330"/>
                <a:gd name="connsiteY55" fmla="*/ 642798 h 999156"/>
                <a:gd name="connsiteX56" fmla="*/ 232204 w 333330"/>
                <a:gd name="connsiteY56" fmla="*/ 651466 h 999156"/>
                <a:gd name="connsiteX57" fmla="*/ 201599 w 333330"/>
                <a:gd name="connsiteY57" fmla="*/ 663823 h 999156"/>
                <a:gd name="connsiteX58" fmla="*/ 194574 w 333330"/>
                <a:gd name="connsiteY58" fmla="*/ 679387 h 999156"/>
                <a:gd name="connsiteX59" fmla="*/ 198693 w 333330"/>
                <a:gd name="connsiteY59" fmla="*/ 689397 h 999156"/>
                <a:gd name="connsiteX60" fmla="*/ 205194 w 333330"/>
                <a:gd name="connsiteY60" fmla="*/ 705133 h 999156"/>
                <a:gd name="connsiteX61" fmla="*/ 205761 w 333330"/>
                <a:gd name="connsiteY61" fmla="*/ 706604 h 999156"/>
                <a:gd name="connsiteX62" fmla="*/ 235325 w 333330"/>
                <a:gd name="connsiteY62" fmla="*/ 784065 h 999156"/>
                <a:gd name="connsiteX63" fmla="*/ 227698 w 333330"/>
                <a:gd name="connsiteY63" fmla="*/ 793860 h 999156"/>
                <a:gd name="connsiteX64" fmla="*/ 219984 w 333330"/>
                <a:gd name="connsiteY64" fmla="*/ 794986 h 999156"/>
                <a:gd name="connsiteX65" fmla="*/ 205942 w 333330"/>
                <a:gd name="connsiteY65" fmla="*/ 796414 h 999156"/>
                <a:gd name="connsiteX66" fmla="*/ 162808 w 333330"/>
                <a:gd name="connsiteY66" fmla="*/ 800094 h 999156"/>
                <a:gd name="connsiteX67" fmla="*/ 146556 w 333330"/>
                <a:gd name="connsiteY67" fmla="*/ 802304 h 999156"/>
                <a:gd name="connsiteX68" fmla="*/ 129607 w 333330"/>
                <a:gd name="connsiteY68" fmla="*/ 876644 h 999156"/>
                <a:gd name="connsiteX69" fmla="*/ 129306 w 333330"/>
                <a:gd name="connsiteY69" fmla="*/ 916355 h 999156"/>
                <a:gd name="connsiteX70" fmla="*/ 129091 w 333330"/>
                <a:gd name="connsiteY70" fmla="*/ 918694 h 999156"/>
                <a:gd name="connsiteX71" fmla="*/ 126795 w 333330"/>
                <a:gd name="connsiteY71" fmla="*/ 919210 h 999156"/>
                <a:gd name="connsiteX72" fmla="*/ 74693 w 333330"/>
                <a:gd name="connsiteY72" fmla="*/ 914618 h 999156"/>
                <a:gd name="connsiteX73" fmla="*/ 66068 w 333330"/>
                <a:gd name="connsiteY73" fmla="*/ 913105 h 999156"/>
                <a:gd name="connsiteX74" fmla="*/ 41792 w 333330"/>
                <a:gd name="connsiteY74" fmla="*/ 908160 h 999156"/>
                <a:gd name="connsiteX75" fmla="*/ 0 w 333330"/>
                <a:gd name="connsiteY75" fmla="*/ 899879 h 999156"/>
                <a:gd name="connsiteX76" fmla="*/ 654 w 333330"/>
                <a:gd name="connsiteY76" fmla="*/ 893464 h 999156"/>
                <a:gd name="connsiteX77" fmla="*/ 43091 w 333330"/>
                <a:gd name="connsiteY77" fmla="*/ 901874 h 999156"/>
                <a:gd name="connsiteX78" fmla="*/ 67108 w 333330"/>
                <a:gd name="connsiteY78" fmla="*/ 906775 h 999156"/>
                <a:gd name="connsiteX79" fmla="*/ 75776 w 333330"/>
                <a:gd name="connsiteY79" fmla="*/ 908289 h 999156"/>
                <a:gd name="connsiteX80" fmla="*/ 123029 w 333330"/>
                <a:gd name="connsiteY80" fmla="*/ 913363 h 999156"/>
                <a:gd name="connsiteX81" fmla="*/ 123158 w 333330"/>
                <a:gd name="connsiteY81" fmla="*/ 876816 h 999156"/>
                <a:gd name="connsiteX82" fmla="*/ 145782 w 333330"/>
                <a:gd name="connsiteY82" fmla="*/ 795880 h 999156"/>
                <a:gd name="connsiteX83" fmla="*/ 161906 w 333330"/>
                <a:gd name="connsiteY83" fmla="*/ 793670 h 999156"/>
                <a:gd name="connsiteX84" fmla="*/ 205865 w 333330"/>
                <a:gd name="connsiteY84" fmla="*/ 789938 h 999156"/>
                <a:gd name="connsiteX85" fmla="*/ 218996 w 333330"/>
                <a:gd name="connsiteY85" fmla="*/ 788597 h 999156"/>
                <a:gd name="connsiteX86" fmla="*/ 226580 w 333330"/>
                <a:gd name="connsiteY86" fmla="*/ 787470 h 999156"/>
                <a:gd name="connsiteX87" fmla="*/ 228919 w 333330"/>
                <a:gd name="connsiteY87" fmla="*/ 785088 h 999156"/>
                <a:gd name="connsiteX88" fmla="*/ 199742 w 333330"/>
                <a:gd name="connsiteY88" fmla="*/ 708968 h 999156"/>
                <a:gd name="connsiteX89" fmla="*/ 199174 w 333330"/>
                <a:gd name="connsiteY89" fmla="*/ 707498 h 999156"/>
                <a:gd name="connsiteX90" fmla="*/ 192716 w 333330"/>
                <a:gd name="connsiteY90" fmla="*/ 691847 h 999156"/>
                <a:gd name="connsiteX91" fmla="*/ 188554 w 333330"/>
                <a:gd name="connsiteY91" fmla="*/ 681658 h 999156"/>
                <a:gd name="connsiteX92" fmla="*/ 199260 w 333330"/>
                <a:gd name="connsiteY92" fmla="*/ 657726 h 999156"/>
                <a:gd name="connsiteX93" fmla="*/ 229736 w 333330"/>
                <a:gd name="connsiteY93" fmla="*/ 645455 h 999156"/>
                <a:gd name="connsiteX94" fmla="*/ 251105 w 333330"/>
                <a:gd name="connsiteY94" fmla="*/ 636744 h 999156"/>
                <a:gd name="connsiteX95" fmla="*/ 289904 w 333330"/>
                <a:gd name="connsiteY95" fmla="*/ 621532 h 999156"/>
                <a:gd name="connsiteX96" fmla="*/ 294978 w 333330"/>
                <a:gd name="connsiteY96" fmla="*/ 619709 h 999156"/>
                <a:gd name="connsiteX97" fmla="*/ 298443 w 333330"/>
                <a:gd name="connsiteY97" fmla="*/ 617585 h 999156"/>
                <a:gd name="connsiteX98" fmla="*/ 257477 w 333330"/>
                <a:gd name="connsiteY98" fmla="*/ 568432 h 999156"/>
                <a:gd name="connsiteX99" fmla="*/ 242394 w 333330"/>
                <a:gd name="connsiteY99" fmla="*/ 550701 h 999156"/>
                <a:gd name="connsiteX100" fmla="*/ 222495 w 333330"/>
                <a:gd name="connsiteY100" fmla="*/ 528076 h 999156"/>
                <a:gd name="connsiteX101" fmla="*/ 214128 w 333330"/>
                <a:gd name="connsiteY101" fmla="*/ 518926 h 999156"/>
                <a:gd name="connsiteX102" fmla="*/ 234285 w 333330"/>
                <a:gd name="connsiteY102" fmla="*/ 480780 h 999156"/>
                <a:gd name="connsiteX103" fmla="*/ 293155 w 333330"/>
                <a:gd name="connsiteY103" fmla="*/ 430492 h 999156"/>
                <a:gd name="connsiteX104" fmla="*/ 305383 w 333330"/>
                <a:gd name="connsiteY104" fmla="*/ 419915 h 999156"/>
                <a:gd name="connsiteX105" fmla="*/ 311016 w 333330"/>
                <a:gd name="connsiteY105" fmla="*/ 414971 h 999156"/>
                <a:gd name="connsiteX106" fmla="*/ 302691 w 333330"/>
                <a:gd name="connsiteY106" fmla="*/ 410069 h 999156"/>
                <a:gd name="connsiteX107" fmla="*/ 296534 w 333330"/>
                <a:gd name="connsiteY107" fmla="*/ 406432 h 999156"/>
                <a:gd name="connsiteX108" fmla="*/ 287952 w 333330"/>
                <a:gd name="connsiteY108" fmla="*/ 401797 h 999156"/>
                <a:gd name="connsiteX109" fmla="*/ 278984 w 333330"/>
                <a:gd name="connsiteY109" fmla="*/ 396981 h 999156"/>
                <a:gd name="connsiteX110" fmla="*/ 236375 w 333330"/>
                <a:gd name="connsiteY110" fmla="*/ 374314 h 999156"/>
                <a:gd name="connsiteX111" fmla="*/ 192596 w 333330"/>
                <a:gd name="connsiteY111" fmla="*/ 351079 h 999156"/>
                <a:gd name="connsiteX112" fmla="*/ 176731 w 333330"/>
                <a:gd name="connsiteY112" fmla="*/ 337466 h 999156"/>
                <a:gd name="connsiteX113" fmla="*/ 183145 w 333330"/>
                <a:gd name="connsiteY113" fmla="*/ 316785 h 999156"/>
                <a:gd name="connsiteX114" fmla="*/ 218738 w 333330"/>
                <a:gd name="connsiteY114" fmla="*/ 245696 h 999156"/>
                <a:gd name="connsiteX115" fmla="*/ 236684 w 333330"/>
                <a:gd name="connsiteY115" fmla="*/ 208375 h 999156"/>
                <a:gd name="connsiteX116" fmla="*/ 242058 w 333330"/>
                <a:gd name="connsiteY116" fmla="*/ 196328 h 999156"/>
                <a:gd name="connsiteX117" fmla="*/ 83490 w 333330"/>
                <a:gd name="connsiteY117" fmla="*/ 178467 h 999156"/>
                <a:gd name="connsiteX118" fmla="*/ 67581 w 333330"/>
                <a:gd name="connsiteY118" fmla="*/ 165199 h 999156"/>
                <a:gd name="connsiteX119" fmla="*/ 68923 w 333330"/>
                <a:gd name="connsiteY119" fmla="*/ 155138 h 999156"/>
                <a:gd name="connsiteX120" fmla="*/ 83833 w 333330"/>
                <a:gd name="connsiteY120" fmla="*/ 39487 h 999156"/>
                <a:gd name="connsiteX121" fmla="*/ 84221 w 333330"/>
                <a:gd name="connsiteY121" fmla="*/ 32943 h 999156"/>
                <a:gd name="connsiteX122" fmla="*/ 100473 w 333330"/>
                <a:gd name="connsiteY122" fmla="*/ 0 h 999156"/>
                <a:gd name="connsiteX123" fmla="*/ 117852 w 333330"/>
                <a:gd name="connsiteY123" fmla="*/ 11789 h 999156"/>
                <a:gd name="connsiteX124" fmla="*/ 151053 w 333330"/>
                <a:gd name="connsiteY124" fmla="*/ 43133 h 999156"/>
                <a:gd name="connsiteX125" fmla="*/ 193705 w 333330"/>
                <a:gd name="connsiteY125" fmla="*/ 89174 h 999156"/>
                <a:gd name="connsiteX126" fmla="*/ 232023 w 333330"/>
                <a:gd name="connsiteY126" fmla="*/ 141319 h 999156"/>
                <a:gd name="connsiteX127" fmla="*/ 280961 w 333330"/>
                <a:gd name="connsiteY127" fmla="*/ 230441 h 999156"/>
                <a:gd name="connsiteX128" fmla="*/ 314300 w 333330"/>
                <a:gd name="connsiteY128" fmla="*/ 329185 h 999156"/>
                <a:gd name="connsiteX129" fmla="*/ 322229 w 333330"/>
                <a:gd name="connsiteY129" fmla="*/ 365861 h 999156"/>
                <a:gd name="connsiteX130" fmla="*/ 328300 w 333330"/>
                <a:gd name="connsiteY130" fmla="*/ 404789 h 999156"/>
                <a:gd name="connsiteX131" fmla="*/ 333330 w 333330"/>
                <a:gd name="connsiteY131" fmla="*/ 489319 h 999156"/>
                <a:gd name="connsiteX132" fmla="*/ 325006 w 333330"/>
                <a:gd name="connsiteY132" fmla="*/ 578054 h 999156"/>
                <a:gd name="connsiteX133" fmla="*/ 301943 w 333330"/>
                <a:gd name="connsiteY133" fmla="*/ 671124 h 999156"/>
                <a:gd name="connsiteX134" fmla="*/ 271554 w 333330"/>
                <a:gd name="connsiteY134" fmla="*/ 746203 h 999156"/>
                <a:gd name="connsiteX135" fmla="*/ 233021 w 333330"/>
                <a:gd name="connsiteY135" fmla="*/ 815125 h 999156"/>
                <a:gd name="connsiteX136" fmla="*/ 223355 w 333330"/>
                <a:gd name="connsiteY136" fmla="*/ 829606 h 999156"/>
                <a:gd name="connsiteX137" fmla="*/ 222014 w 333330"/>
                <a:gd name="connsiteY137" fmla="*/ 831473 h 999156"/>
                <a:gd name="connsiteX138" fmla="*/ 219503 w 333330"/>
                <a:gd name="connsiteY138" fmla="*/ 835291 h 999156"/>
                <a:gd name="connsiteX139" fmla="*/ 216596 w 333330"/>
                <a:gd name="connsiteY139" fmla="*/ 839625 h 999156"/>
                <a:gd name="connsiteX140" fmla="*/ 134930 w 333330"/>
                <a:gd name="connsiteY140" fmla="*/ 930140 h 999156"/>
                <a:gd name="connsiteX141" fmla="*/ 130114 w 333330"/>
                <a:gd name="connsiteY141" fmla="*/ 934301 h 999156"/>
                <a:gd name="connsiteX142" fmla="*/ 127337 w 333330"/>
                <a:gd name="connsiteY142" fmla="*/ 936468 h 999156"/>
                <a:gd name="connsiteX143" fmla="*/ 107094 w 333330"/>
                <a:gd name="connsiteY143" fmla="*/ 955198 h 999156"/>
                <a:gd name="connsiteX144" fmla="*/ 96216 w 333330"/>
                <a:gd name="connsiteY144" fmla="*/ 963608 h 999156"/>
                <a:gd name="connsiteX145" fmla="*/ 45111 w 333330"/>
                <a:gd name="connsiteY145" fmla="*/ 999157 h 999156"/>
                <a:gd name="connsiteX146" fmla="*/ 41431 w 333330"/>
                <a:gd name="connsiteY146" fmla="*/ 993825 h 999156"/>
                <a:gd name="connsiteX147" fmla="*/ 41560 w 333330"/>
                <a:gd name="connsiteY147" fmla="*/ 993782 h 99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333330" h="999156">
                  <a:moveTo>
                    <a:pt x="41560" y="993791"/>
                  </a:moveTo>
                  <a:lnTo>
                    <a:pt x="87858" y="961759"/>
                  </a:lnTo>
                  <a:lnTo>
                    <a:pt x="92579" y="958293"/>
                  </a:lnTo>
                  <a:cubicBezTo>
                    <a:pt x="96173" y="955696"/>
                    <a:pt x="99906" y="953048"/>
                    <a:pt x="102898" y="950365"/>
                  </a:cubicBezTo>
                  <a:lnTo>
                    <a:pt x="123312" y="931464"/>
                  </a:lnTo>
                  <a:cubicBezTo>
                    <a:pt x="124568" y="930423"/>
                    <a:pt x="125522" y="929684"/>
                    <a:pt x="126391" y="929082"/>
                  </a:cubicBezTo>
                  <a:cubicBezTo>
                    <a:pt x="127603" y="928170"/>
                    <a:pt x="128601" y="927431"/>
                    <a:pt x="130467" y="925573"/>
                  </a:cubicBezTo>
                  <a:lnTo>
                    <a:pt x="157382" y="899999"/>
                  </a:lnTo>
                  <a:lnTo>
                    <a:pt x="211523" y="835798"/>
                  </a:lnTo>
                  <a:cubicBezTo>
                    <a:pt x="212434" y="834499"/>
                    <a:pt x="213303" y="833158"/>
                    <a:pt x="214163" y="831851"/>
                  </a:cubicBezTo>
                  <a:cubicBezTo>
                    <a:pt x="215031" y="830509"/>
                    <a:pt x="215900" y="829159"/>
                    <a:pt x="216854" y="827775"/>
                  </a:cubicBezTo>
                  <a:lnTo>
                    <a:pt x="218196" y="825909"/>
                  </a:lnTo>
                  <a:cubicBezTo>
                    <a:pt x="221532" y="821188"/>
                    <a:pt x="224353" y="817241"/>
                    <a:pt x="227560" y="811866"/>
                  </a:cubicBezTo>
                  <a:cubicBezTo>
                    <a:pt x="242729" y="786421"/>
                    <a:pt x="255000" y="765396"/>
                    <a:pt x="265835" y="743374"/>
                  </a:cubicBezTo>
                  <a:cubicBezTo>
                    <a:pt x="276670" y="721437"/>
                    <a:pt x="286164" y="698469"/>
                    <a:pt x="295872" y="669120"/>
                  </a:cubicBezTo>
                  <a:cubicBezTo>
                    <a:pt x="305065" y="641422"/>
                    <a:pt x="313122" y="609476"/>
                    <a:pt x="318720" y="577005"/>
                  </a:cubicBezTo>
                  <a:cubicBezTo>
                    <a:pt x="323837" y="547312"/>
                    <a:pt x="326915" y="517138"/>
                    <a:pt x="326915" y="489397"/>
                  </a:cubicBezTo>
                  <a:lnTo>
                    <a:pt x="321928" y="405520"/>
                  </a:lnTo>
                  <a:cubicBezTo>
                    <a:pt x="320148" y="392123"/>
                    <a:pt x="318196" y="379379"/>
                    <a:pt x="315943" y="367116"/>
                  </a:cubicBezTo>
                  <a:cubicBezTo>
                    <a:pt x="313690" y="354802"/>
                    <a:pt x="311127" y="342841"/>
                    <a:pt x="308100" y="330879"/>
                  </a:cubicBezTo>
                  <a:cubicBezTo>
                    <a:pt x="299303" y="295855"/>
                    <a:pt x="288460" y="263685"/>
                    <a:pt x="275114" y="233175"/>
                  </a:cubicBezTo>
                  <a:cubicBezTo>
                    <a:pt x="261759" y="202657"/>
                    <a:pt x="245808" y="173661"/>
                    <a:pt x="226692" y="145008"/>
                  </a:cubicBezTo>
                  <a:cubicBezTo>
                    <a:pt x="212864" y="124284"/>
                    <a:pt x="201204" y="108333"/>
                    <a:pt x="188804" y="93422"/>
                  </a:cubicBezTo>
                  <a:cubicBezTo>
                    <a:pt x="176404" y="78511"/>
                    <a:pt x="163273" y="64554"/>
                    <a:pt x="146539" y="47820"/>
                  </a:cubicBezTo>
                  <a:cubicBezTo>
                    <a:pt x="142721" y="44002"/>
                    <a:pt x="126253" y="27793"/>
                    <a:pt x="113638" y="16743"/>
                  </a:cubicBezTo>
                  <a:cubicBezTo>
                    <a:pt x="106965" y="10938"/>
                    <a:pt x="101634" y="6553"/>
                    <a:pt x="100507" y="6553"/>
                  </a:cubicBezTo>
                  <a:cubicBezTo>
                    <a:pt x="92312" y="6553"/>
                    <a:pt x="91667" y="17130"/>
                    <a:pt x="90713" y="33425"/>
                  </a:cubicBezTo>
                  <a:lnTo>
                    <a:pt x="90326" y="40055"/>
                  </a:lnTo>
                  <a:cubicBezTo>
                    <a:pt x="89242" y="56221"/>
                    <a:pt x="79052" y="129616"/>
                    <a:pt x="75372" y="156187"/>
                  </a:cubicBezTo>
                  <a:lnTo>
                    <a:pt x="74074" y="165380"/>
                  </a:lnTo>
                  <a:cubicBezTo>
                    <a:pt x="74074" y="170152"/>
                    <a:pt x="79018" y="171141"/>
                    <a:pt x="84779" y="172319"/>
                  </a:cubicBezTo>
                  <a:lnTo>
                    <a:pt x="86430" y="172663"/>
                  </a:lnTo>
                  <a:lnTo>
                    <a:pt x="249858" y="190868"/>
                  </a:lnTo>
                  <a:lnTo>
                    <a:pt x="249600" y="193989"/>
                  </a:lnTo>
                  <a:cubicBezTo>
                    <a:pt x="249428" y="195855"/>
                    <a:pt x="246479" y="202786"/>
                    <a:pt x="242575" y="211239"/>
                  </a:cubicBezTo>
                  <a:cubicBezTo>
                    <a:pt x="236160" y="225152"/>
                    <a:pt x="227225" y="243357"/>
                    <a:pt x="224542" y="248731"/>
                  </a:cubicBezTo>
                  <a:lnTo>
                    <a:pt x="188950" y="319821"/>
                  </a:lnTo>
                  <a:cubicBezTo>
                    <a:pt x="184487" y="328704"/>
                    <a:pt x="182277" y="333218"/>
                    <a:pt x="183008" y="335858"/>
                  </a:cubicBezTo>
                  <a:cubicBezTo>
                    <a:pt x="183705" y="338412"/>
                    <a:pt x="187824" y="340846"/>
                    <a:pt x="195924" y="345610"/>
                  </a:cubicBezTo>
                  <a:cubicBezTo>
                    <a:pt x="208238" y="352850"/>
                    <a:pt x="223923" y="360822"/>
                    <a:pt x="239358" y="368630"/>
                  </a:cubicBezTo>
                  <a:cubicBezTo>
                    <a:pt x="255138" y="376653"/>
                    <a:pt x="270702" y="384538"/>
                    <a:pt x="282363" y="391521"/>
                  </a:cubicBezTo>
                  <a:cubicBezTo>
                    <a:pt x="285312" y="393301"/>
                    <a:pt x="288124" y="394728"/>
                    <a:pt x="290902" y="396113"/>
                  </a:cubicBezTo>
                  <a:cubicBezTo>
                    <a:pt x="293766" y="397540"/>
                    <a:pt x="296663" y="399019"/>
                    <a:pt x="299922" y="400971"/>
                  </a:cubicBezTo>
                  <a:lnTo>
                    <a:pt x="306037" y="404523"/>
                  </a:lnTo>
                  <a:cubicBezTo>
                    <a:pt x="314274" y="409295"/>
                    <a:pt x="317955" y="411462"/>
                    <a:pt x="317525" y="415616"/>
                  </a:cubicBezTo>
                  <a:cubicBezTo>
                    <a:pt x="317224" y="418694"/>
                    <a:pt x="314489" y="420904"/>
                    <a:pt x="309545" y="424937"/>
                  </a:cubicBezTo>
                  <a:cubicBezTo>
                    <a:pt x="306467" y="427448"/>
                    <a:pt x="302347" y="430793"/>
                    <a:pt x="297540" y="435342"/>
                  </a:cubicBezTo>
                  <a:cubicBezTo>
                    <a:pt x="280592" y="452291"/>
                    <a:pt x="256660" y="469369"/>
                    <a:pt x="238327" y="485931"/>
                  </a:cubicBezTo>
                  <a:cubicBezTo>
                    <a:pt x="216786" y="502708"/>
                    <a:pt x="213535" y="507558"/>
                    <a:pt x="219296" y="514971"/>
                  </a:cubicBezTo>
                  <a:cubicBezTo>
                    <a:pt x="221249" y="517439"/>
                    <a:pt x="223932" y="520216"/>
                    <a:pt x="227182" y="523596"/>
                  </a:cubicBezTo>
                  <a:cubicBezTo>
                    <a:pt x="232685" y="529271"/>
                    <a:pt x="239754" y="536512"/>
                    <a:pt x="247597" y="546831"/>
                  </a:cubicBezTo>
                  <a:cubicBezTo>
                    <a:pt x="249153" y="548912"/>
                    <a:pt x="255052" y="555714"/>
                    <a:pt x="262422" y="564253"/>
                  </a:cubicBezTo>
                  <a:cubicBezTo>
                    <a:pt x="279671" y="584280"/>
                    <a:pt x="304987" y="613629"/>
                    <a:pt x="304987" y="617611"/>
                  </a:cubicBezTo>
                  <a:cubicBezTo>
                    <a:pt x="304987" y="623157"/>
                    <a:pt x="303250" y="623768"/>
                    <a:pt x="297145" y="625849"/>
                  </a:cubicBezTo>
                  <a:cubicBezTo>
                    <a:pt x="295761" y="626322"/>
                    <a:pt x="294109" y="626889"/>
                    <a:pt x="292329" y="627586"/>
                  </a:cubicBezTo>
                  <a:lnTo>
                    <a:pt x="253530" y="642798"/>
                  </a:lnTo>
                  <a:cubicBezTo>
                    <a:pt x="245859" y="645876"/>
                    <a:pt x="239006" y="648697"/>
                    <a:pt x="232204" y="651466"/>
                  </a:cubicBezTo>
                  <a:cubicBezTo>
                    <a:pt x="222014" y="655628"/>
                    <a:pt x="212004" y="659790"/>
                    <a:pt x="201599" y="663823"/>
                  </a:cubicBezTo>
                  <a:cubicBezTo>
                    <a:pt x="191934" y="667555"/>
                    <a:pt x="190549" y="668939"/>
                    <a:pt x="194574" y="679387"/>
                  </a:cubicBezTo>
                  <a:cubicBezTo>
                    <a:pt x="195528" y="681855"/>
                    <a:pt x="196956" y="685286"/>
                    <a:pt x="198693" y="689397"/>
                  </a:cubicBezTo>
                  <a:cubicBezTo>
                    <a:pt x="200473" y="693645"/>
                    <a:pt x="202597" y="698632"/>
                    <a:pt x="205194" y="705133"/>
                  </a:cubicBezTo>
                  <a:lnTo>
                    <a:pt x="205761" y="706604"/>
                  </a:lnTo>
                  <a:cubicBezTo>
                    <a:pt x="210138" y="717525"/>
                    <a:pt x="234242" y="777564"/>
                    <a:pt x="235325" y="784065"/>
                  </a:cubicBezTo>
                  <a:cubicBezTo>
                    <a:pt x="236538" y="791263"/>
                    <a:pt x="233330" y="792905"/>
                    <a:pt x="227698" y="793860"/>
                  </a:cubicBezTo>
                  <a:lnTo>
                    <a:pt x="219984" y="794986"/>
                  </a:lnTo>
                  <a:cubicBezTo>
                    <a:pt x="215212" y="795726"/>
                    <a:pt x="211187" y="796328"/>
                    <a:pt x="205942" y="796414"/>
                  </a:cubicBezTo>
                  <a:cubicBezTo>
                    <a:pt x="186826" y="796629"/>
                    <a:pt x="175991" y="798194"/>
                    <a:pt x="162808" y="800094"/>
                  </a:cubicBezTo>
                  <a:cubicBezTo>
                    <a:pt x="157821" y="800790"/>
                    <a:pt x="152532" y="801565"/>
                    <a:pt x="146556" y="802304"/>
                  </a:cubicBezTo>
                  <a:cubicBezTo>
                    <a:pt x="127956" y="804600"/>
                    <a:pt x="128781" y="841447"/>
                    <a:pt x="129607" y="876644"/>
                  </a:cubicBezTo>
                  <a:cubicBezTo>
                    <a:pt x="129908" y="890858"/>
                    <a:pt x="130260" y="904823"/>
                    <a:pt x="129306" y="916355"/>
                  </a:cubicBezTo>
                  <a:lnTo>
                    <a:pt x="129091" y="918694"/>
                  </a:lnTo>
                  <a:lnTo>
                    <a:pt x="126795" y="919210"/>
                  </a:lnTo>
                  <a:cubicBezTo>
                    <a:pt x="115565" y="921807"/>
                    <a:pt x="95451" y="918255"/>
                    <a:pt x="74693" y="914618"/>
                  </a:cubicBezTo>
                  <a:lnTo>
                    <a:pt x="66068" y="913105"/>
                  </a:lnTo>
                  <a:cubicBezTo>
                    <a:pt x="62731" y="912537"/>
                    <a:pt x="52937" y="910465"/>
                    <a:pt x="41792" y="908160"/>
                  </a:cubicBezTo>
                  <a:cubicBezTo>
                    <a:pt x="24714" y="904608"/>
                    <a:pt x="4472" y="900360"/>
                    <a:pt x="0" y="899879"/>
                  </a:cubicBezTo>
                  <a:lnTo>
                    <a:pt x="654" y="893464"/>
                  </a:lnTo>
                  <a:cubicBezTo>
                    <a:pt x="5469" y="893980"/>
                    <a:pt x="25884" y="898280"/>
                    <a:pt x="43091" y="901874"/>
                  </a:cubicBezTo>
                  <a:cubicBezTo>
                    <a:pt x="54098" y="904170"/>
                    <a:pt x="63815" y="906208"/>
                    <a:pt x="67108" y="906775"/>
                  </a:cubicBezTo>
                  <a:lnTo>
                    <a:pt x="75776" y="908289"/>
                  </a:lnTo>
                  <a:cubicBezTo>
                    <a:pt x="94462" y="911582"/>
                    <a:pt x="112581" y="914747"/>
                    <a:pt x="123029" y="913363"/>
                  </a:cubicBezTo>
                  <a:cubicBezTo>
                    <a:pt x="123768" y="902484"/>
                    <a:pt x="123459" y="889741"/>
                    <a:pt x="123158" y="876816"/>
                  </a:cubicBezTo>
                  <a:cubicBezTo>
                    <a:pt x="122289" y="838756"/>
                    <a:pt x="121335" y="798916"/>
                    <a:pt x="145782" y="795880"/>
                  </a:cubicBezTo>
                  <a:cubicBezTo>
                    <a:pt x="151939" y="795098"/>
                    <a:pt x="157099" y="794367"/>
                    <a:pt x="161906" y="793670"/>
                  </a:cubicBezTo>
                  <a:cubicBezTo>
                    <a:pt x="175260" y="791761"/>
                    <a:pt x="186224" y="790162"/>
                    <a:pt x="205865" y="789938"/>
                  </a:cubicBezTo>
                  <a:cubicBezTo>
                    <a:pt x="210680" y="789895"/>
                    <a:pt x="214490" y="789285"/>
                    <a:pt x="218996" y="788597"/>
                  </a:cubicBezTo>
                  <a:lnTo>
                    <a:pt x="226580" y="787470"/>
                  </a:lnTo>
                  <a:cubicBezTo>
                    <a:pt x="228274" y="787213"/>
                    <a:pt x="229220" y="786774"/>
                    <a:pt x="228919" y="785088"/>
                  </a:cubicBezTo>
                  <a:cubicBezTo>
                    <a:pt x="227921" y="779327"/>
                    <a:pt x="204085" y="719803"/>
                    <a:pt x="199742" y="708968"/>
                  </a:cubicBezTo>
                  <a:lnTo>
                    <a:pt x="199174" y="707498"/>
                  </a:lnTo>
                  <a:cubicBezTo>
                    <a:pt x="196836" y="701693"/>
                    <a:pt x="194625" y="696353"/>
                    <a:pt x="192716" y="691847"/>
                  </a:cubicBezTo>
                  <a:cubicBezTo>
                    <a:pt x="191108" y="688029"/>
                    <a:pt x="189767" y="684822"/>
                    <a:pt x="188554" y="681658"/>
                  </a:cubicBezTo>
                  <a:cubicBezTo>
                    <a:pt x="182354" y="665620"/>
                    <a:pt x="184478" y="663496"/>
                    <a:pt x="199260" y="657726"/>
                  </a:cubicBezTo>
                  <a:cubicBezTo>
                    <a:pt x="209665" y="653693"/>
                    <a:pt x="219632" y="649574"/>
                    <a:pt x="229736" y="645455"/>
                  </a:cubicBezTo>
                  <a:cubicBezTo>
                    <a:pt x="236933" y="642505"/>
                    <a:pt x="244217" y="639513"/>
                    <a:pt x="251105" y="636744"/>
                  </a:cubicBezTo>
                  <a:lnTo>
                    <a:pt x="289904" y="621532"/>
                  </a:lnTo>
                  <a:cubicBezTo>
                    <a:pt x="292072" y="620706"/>
                    <a:pt x="293679" y="620148"/>
                    <a:pt x="294978" y="619709"/>
                  </a:cubicBezTo>
                  <a:cubicBezTo>
                    <a:pt x="297670" y="618797"/>
                    <a:pt x="298443" y="618496"/>
                    <a:pt x="298443" y="617585"/>
                  </a:cubicBezTo>
                  <a:cubicBezTo>
                    <a:pt x="298443" y="615934"/>
                    <a:pt x="274082" y="587677"/>
                    <a:pt x="257477" y="568432"/>
                  </a:cubicBezTo>
                  <a:cubicBezTo>
                    <a:pt x="249978" y="559764"/>
                    <a:pt x="244036" y="552824"/>
                    <a:pt x="242394" y="550701"/>
                  </a:cubicBezTo>
                  <a:cubicBezTo>
                    <a:pt x="234766" y="540691"/>
                    <a:pt x="227870" y="533579"/>
                    <a:pt x="222495" y="528076"/>
                  </a:cubicBezTo>
                  <a:cubicBezTo>
                    <a:pt x="219030" y="524524"/>
                    <a:pt x="216166" y="521575"/>
                    <a:pt x="214128" y="518926"/>
                  </a:cubicBezTo>
                  <a:cubicBezTo>
                    <a:pt x="205022" y="507223"/>
                    <a:pt x="208496" y="500851"/>
                    <a:pt x="234285" y="480780"/>
                  </a:cubicBezTo>
                  <a:lnTo>
                    <a:pt x="293155" y="430492"/>
                  </a:lnTo>
                  <a:cubicBezTo>
                    <a:pt x="298271" y="425720"/>
                    <a:pt x="302304" y="422426"/>
                    <a:pt x="305383" y="419915"/>
                  </a:cubicBezTo>
                  <a:cubicBezTo>
                    <a:pt x="308977" y="416966"/>
                    <a:pt x="310972" y="415366"/>
                    <a:pt x="311016" y="414971"/>
                  </a:cubicBezTo>
                  <a:cubicBezTo>
                    <a:pt x="311016" y="414928"/>
                    <a:pt x="308461" y="413414"/>
                    <a:pt x="302691" y="410069"/>
                  </a:cubicBezTo>
                  <a:lnTo>
                    <a:pt x="296534" y="406432"/>
                  </a:lnTo>
                  <a:cubicBezTo>
                    <a:pt x="293542" y="404652"/>
                    <a:pt x="290730" y="403224"/>
                    <a:pt x="287952" y="401797"/>
                  </a:cubicBezTo>
                  <a:cubicBezTo>
                    <a:pt x="285089" y="400326"/>
                    <a:pt x="282191" y="398890"/>
                    <a:pt x="278984" y="396981"/>
                  </a:cubicBezTo>
                  <a:cubicBezTo>
                    <a:pt x="267538" y="390136"/>
                    <a:pt x="252111" y="382285"/>
                    <a:pt x="236375" y="374314"/>
                  </a:cubicBezTo>
                  <a:cubicBezTo>
                    <a:pt x="220939" y="366471"/>
                    <a:pt x="205211" y="358491"/>
                    <a:pt x="192596" y="351079"/>
                  </a:cubicBezTo>
                  <a:cubicBezTo>
                    <a:pt x="183017" y="345446"/>
                    <a:pt x="178115" y="342540"/>
                    <a:pt x="176731" y="337466"/>
                  </a:cubicBezTo>
                  <a:cubicBezTo>
                    <a:pt x="175346" y="332522"/>
                    <a:pt x="177900" y="327190"/>
                    <a:pt x="183145" y="316785"/>
                  </a:cubicBezTo>
                  <a:lnTo>
                    <a:pt x="218738" y="245696"/>
                  </a:lnTo>
                  <a:cubicBezTo>
                    <a:pt x="221429" y="240278"/>
                    <a:pt x="230398" y="221988"/>
                    <a:pt x="236684" y="208375"/>
                  </a:cubicBezTo>
                  <a:cubicBezTo>
                    <a:pt x="238980" y="203388"/>
                    <a:pt x="240932" y="199097"/>
                    <a:pt x="242058" y="196328"/>
                  </a:cubicBezTo>
                  <a:cubicBezTo>
                    <a:pt x="194591" y="191039"/>
                    <a:pt x="128223" y="187703"/>
                    <a:pt x="83490" y="178467"/>
                  </a:cubicBezTo>
                  <a:cubicBezTo>
                    <a:pt x="74908" y="176730"/>
                    <a:pt x="67581" y="175217"/>
                    <a:pt x="67581" y="165199"/>
                  </a:cubicBezTo>
                  <a:cubicBezTo>
                    <a:pt x="67581" y="164941"/>
                    <a:pt x="68097" y="161209"/>
                    <a:pt x="68923" y="155138"/>
                  </a:cubicBezTo>
                  <a:cubicBezTo>
                    <a:pt x="72603" y="128652"/>
                    <a:pt x="82750" y="55482"/>
                    <a:pt x="83833" y="39487"/>
                  </a:cubicBezTo>
                  <a:lnTo>
                    <a:pt x="84221" y="32943"/>
                  </a:lnTo>
                  <a:cubicBezTo>
                    <a:pt x="85390" y="12959"/>
                    <a:pt x="86172" y="0"/>
                    <a:pt x="100473" y="0"/>
                  </a:cubicBezTo>
                  <a:cubicBezTo>
                    <a:pt x="103379" y="0"/>
                    <a:pt x="110138" y="5031"/>
                    <a:pt x="117852" y="11789"/>
                  </a:cubicBezTo>
                  <a:cubicBezTo>
                    <a:pt x="130811" y="23106"/>
                    <a:pt x="147244" y="39315"/>
                    <a:pt x="151053" y="43133"/>
                  </a:cubicBezTo>
                  <a:cubicBezTo>
                    <a:pt x="167830" y="59953"/>
                    <a:pt x="181090" y="74039"/>
                    <a:pt x="193705" y="89174"/>
                  </a:cubicBezTo>
                  <a:cubicBezTo>
                    <a:pt x="206277" y="104342"/>
                    <a:pt x="218110" y="120475"/>
                    <a:pt x="232023" y="141319"/>
                  </a:cubicBezTo>
                  <a:cubicBezTo>
                    <a:pt x="251311" y="170229"/>
                    <a:pt x="267435" y="199535"/>
                    <a:pt x="280961" y="230441"/>
                  </a:cubicBezTo>
                  <a:cubicBezTo>
                    <a:pt x="294488" y="261346"/>
                    <a:pt x="305409" y="293860"/>
                    <a:pt x="314300" y="329185"/>
                  </a:cubicBezTo>
                  <a:cubicBezTo>
                    <a:pt x="317336" y="341190"/>
                    <a:pt x="319933" y="353332"/>
                    <a:pt x="322229" y="365861"/>
                  </a:cubicBezTo>
                  <a:cubicBezTo>
                    <a:pt x="324525" y="378347"/>
                    <a:pt x="326477" y="391220"/>
                    <a:pt x="328300" y="404789"/>
                  </a:cubicBezTo>
                  <a:cubicBezTo>
                    <a:pt x="331292" y="431232"/>
                    <a:pt x="331765" y="462352"/>
                    <a:pt x="333330" y="489319"/>
                  </a:cubicBezTo>
                  <a:cubicBezTo>
                    <a:pt x="333330" y="517413"/>
                    <a:pt x="330209" y="547966"/>
                    <a:pt x="325006" y="578054"/>
                  </a:cubicBezTo>
                  <a:cubicBezTo>
                    <a:pt x="319331" y="610869"/>
                    <a:pt x="311179" y="643168"/>
                    <a:pt x="301943" y="671124"/>
                  </a:cubicBezTo>
                  <a:cubicBezTo>
                    <a:pt x="292149" y="700730"/>
                    <a:pt x="282526" y="723922"/>
                    <a:pt x="271554" y="746203"/>
                  </a:cubicBezTo>
                  <a:cubicBezTo>
                    <a:pt x="260590" y="768397"/>
                    <a:pt x="248276" y="789594"/>
                    <a:pt x="233021" y="815125"/>
                  </a:cubicBezTo>
                  <a:cubicBezTo>
                    <a:pt x="229641" y="820801"/>
                    <a:pt x="226778" y="824834"/>
                    <a:pt x="223355" y="829606"/>
                  </a:cubicBezTo>
                  <a:lnTo>
                    <a:pt x="222014" y="831473"/>
                  </a:lnTo>
                  <a:cubicBezTo>
                    <a:pt x="221145" y="832685"/>
                    <a:pt x="220320" y="833983"/>
                    <a:pt x="219503" y="835291"/>
                  </a:cubicBezTo>
                  <a:cubicBezTo>
                    <a:pt x="218548" y="836761"/>
                    <a:pt x="217637" y="838197"/>
                    <a:pt x="216596" y="839625"/>
                  </a:cubicBezTo>
                  <a:cubicBezTo>
                    <a:pt x="186817" y="876644"/>
                    <a:pt x="167349" y="899311"/>
                    <a:pt x="134930" y="930140"/>
                  </a:cubicBezTo>
                  <a:cubicBezTo>
                    <a:pt x="132849" y="932264"/>
                    <a:pt x="131593" y="933175"/>
                    <a:pt x="130114" y="934301"/>
                  </a:cubicBezTo>
                  <a:cubicBezTo>
                    <a:pt x="129375" y="934869"/>
                    <a:pt x="128506" y="935471"/>
                    <a:pt x="127337" y="936468"/>
                  </a:cubicBezTo>
                  <a:lnTo>
                    <a:pt x="107094" y="955198"/>
                  </a:lnTo>
                  <a:cubicBezTo>
                    <a:pt x="103801" y="958147"/>
                    <a:pt x="99940" y="960916"/>
                    <a:pt x="96216" y="963608"/>
                  </a:cubicBezTo>
                  <a:cubicBezTo>
                    <a:pt x="79439" y="975741"/>
                    <a:pt x="62146" y="987359"/>
                    <a:pt x="45111" y="999157"/>
                  </a:cubicBezTo>
                  <a:lnTo>
                    <a:pt x="41431" y="993825"/>
                  </a:lnTo>
                  <a:lnTo>
                    <a:pt x="41560" y="993782"/>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02" name="Freeform: Shape 101">
              <a:extLst>
                <a:ext uri="{FF2B5EF4-FFF2-40B4-BE49-F238E27FC236}">
                  <a16:creationId xmlns:a16="http://schemas.microsoft.com/office/drawing/2014/main" id="{506417BE-5991-2713-CA12-4B925852BF11}"/>
                </a:ext>
              </a:extLst>
            </p:cNvPr>
            <p:cNvSpPr/>
            <p:nvPr/>
          </p:nvSpPr>
          <p:spPr>
            <a:xfrm>
              <a:off x="7747042" y="2605494"/>
              <a:ext cx="154706" cy="154861"/>
            </a:xfrm>
            <a:custGeom>
              <a:avLst/>
              <a:gdLst>
                <a:gd name="connsiteX0" fmla="*/ 6467 w 78037"/>
                <a:gd name="connsiteY0" fmla="*/ 34294 h 78115"/>
                <a:gd name="connsiteX1" fmla="*/ 6467 w 78037"/>
                <a:gd name="connsiteY1" fmla="*/ 35119 h 78115"/>
                <a:gd name="connsiteX2" fmla="*/ 16476 w 78037"/>
                <a:gd name="connsiteY2" fmla="*/ 63858 h 78115"/>
                <a:gd name="connsiteX3" fmla="*/ 38585 w 78037"/>
                <a:gd name="connsiteY3" fmla="*/ 71657 h 78115"/>
                <a:gd name="connsiteX4" fmla="*/ 52455 w 78037"/>
                <a:gd name="connsiteY4" fmla="*/ 68837 h 78115"/>
                <a:gd name="connsiteX5" fmla="*/ 63815 w 78037"/>
                <a:gd name="connsiteY5" fmla="*/ 60426 h 78115"/>
                <a:gd name="connsiteX6" fmla="*/ 71528 w 78037"/>
                <a:gd name="connsiteY6" fmla="*/ 37020 h 78115"/>
                <a:gd name="connsiteX7" fmla="*/ 61648 w 78037"/>
                <a:gd name="connsiteY7" fmla="*/ 15565 h 78115"/>
                <a:gd name="connsiteX8" fmla="*/ 39668 w 78037"/>
                <a:gd name="connsiteY8" fmla="*/ 6501 h 78115"/>
                <a:gd name="connsiteX9" fmla="*/ 15823 w 78037"/>
                <a:gd name="connsiteY9" fmla="*/ 14954 h 78115"/>
                <a:gd name="connsiteX10" fmla="*/ 6458 w 78037"/>
                <a:gd name="connsiteY10" fmla="*/ 34328 h 78115"/>
                <a:gd name="connsiteX11" fmla="*/ 6458 w 78037"/>
                <a:gd name="connsiteY11" fmla="*/ 34285 h 78115"/>
                <a:gd name="connsiteX12" fmla="*/ 9 w 78037"/>
                <a:gd name="connsiteY12" fmla="*/ 35119 h 78115"/>
                <a:gd name="connsiteX13" fmla="*/ 9 w 78037"/>
                <a:gd name="connsiteY13" fmla="*/ 34294 h 78115"/>
                <a:gd name="connsiteX14" fmla="*/ 11669 w 78037"/>
                <a:gd name="connsiteY14" fmla="*/ 10061 h 78115"/>
                <a:gd name="connsiteX15" fmla="*/ 39720 w 78037"/>
                <a:gd name="connsiteY15" fmla="*/ 0 h 78115"/>
                <a:gd name="connsiteX16" fmla="*/ 66162 w 78037"/>
                <a:gd name="connsiteY16" fmla="*/ 10878 h 78115"/>
                <a:gd name="connsiteX17" fmla="*/ 78038 w 78037"/>
                <a:gd name="connsiteY17" fmla="*/ 36977 h 78115"/>
                <a:gd name="connsiteX18" fmla="*/ 68802 w 78037"/>
                <a:gd name="connsiteY18" fmla="*/ 64546 h 78115"/>
                <a:gd name="connsiteX19" fmla="*/ 55018 w 78037"/>
                <a:gd name="connsiteY19" fmla="*/ 74736 h 78115"/>
                <a:gd name="connsiteX20" fmla="*/ 38585 w 78037"/>
                <a:gd name="connsiteY20" fmla="*/ 78115 h 78115"/>
                <a:gd name="connsiteX21" fmla="*/ 12314 w 78037"/>
                <a:gd name="connsiteY21" fmla="*/ 68793 h 78115"/>
                <a:gd name="connsiteX22" fmla="*/ 0 w 78037"/>
                <a:gd name="connsiteY22" fmla="*/ 35111 h 7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037" h="78115">
                  <a:moveTo>
                    <a:pt x="6467" y="34294"/>
                  </a:moveTo>
                  <a:lnTo>
                    <a:pt x="6467" y="35119"/>
                  </a:lnTo>
                  <a:cubicBezTo>
                    <a:pt x="6467" y="46307"/>
                    <a:pt x="6467" y="55448"/>
                    <a:pt x="16476" y="63858"/>
                  </a:cubicBezTo>
                  <a:cubicBezTo>
                    <a:pt x="22676" y="69060"/>
                    <a:pt x="30648" y="71657"/>
                    <a:pt x="38585" y="71657"/>
                  </a:cubicBezTo>
                  <a:cubicBezTo>
                    <a:pt x="43400" y="71657"/>
                    <a:pt x="48164" y="70702"/>
                    <a:pt x="52455" y="68837"/>
                  </a:cubicBezTo>
                  <a:cubicBezTo>
                    <a:pt x="56746" y="66970"/>
                    <a:pt x="60693" y="64159"/>
                    <a:pt x="63815" y="60426"/>
                  </a:cubicBezTo>
                  <a:cubicBezTo>
                    <a:pt x="68535" y="54794"/>
                    <a:pt x="71528" y="47029"/>
                    <a:pt x="71528" y="37020"/>
                  </a:cubicBezTo>
                  <a:cubicBezTo>
                    <a:pt x="71528" y="29478"/>
                    <a:pt x="67796" y="21498"/>
                    <a:pt x="61648" y="15565"/>
                  </a:cubicBezTo>
                  <a:cubicBezTo>
                    <a:pt x="56015" y="10147"/>
                    <a:pt x="48379" y="6501"/>
                    <a:pt x="39668" y="6501"/>
                  </a:cubicBezTo>
                  <a:cubicBezTo>
                    <a:pt x="30957" y="6501"/>
                    <a:pt x="22108" y="9623"/>
                    <a:pt x="15823" y="14954"/>
                  </a:cubicBezTo>
                  <a:cubicBezTo>
                    <a:pt x="10147" y="19770"/>
                    <a:pt x="6458" y="26442"/>
                    <a:pt x="6458" y="34328"/>
                  </a:cubicBezTo>
                  <a:lnTo>
                    <a:pt x="6458" y="34285"/>
                  </a:lnTo>
                  <a:close/>
                  <a:moveTo>
                    <a:pt x="9" y="35119"/>
                  </a:moveTo>
                  <a:lnTo>
                    <a:pt x="9" y="34294"/>
                  </a:lnTo>
                  <a:cubicBezTo>
                    <a:pt x="9" y="24413"/>
                    <a:pt x="4601" y="16046"/>
                    <a:pt x="11669" y="10061"/>
                  </a:cubicBezTo>
                  <a:cubicBezTo>
                    <a:pt x="19125" y="3689"/>
                    <a:pt x="29358" y="0"/>
                    <a:pt x="39720" y="0"/>
                  </a:cubicBezTo>
                  <a:cubicBezTo>
                    <a:pt x="50082" y="0"/>
                    <a:pt x="59446" y="4377"/>
                    <a:pt x="66162" y="10878"/>
                  </a:cubicBezTo>
                  <a:cubicBezTo>
                    <a:pt x="73575" y="17990"/>
                    <a:pt x="78038" y="27698"/>
                    <a:pt x="78038" y="36977"/>
                  </a:cubicBezTo>
                  <a:cubicBezTo>
                    <a:pt x="78038" y="48637"/>
                    <a:pt x="74443" y="57830"/>
                    <a:pt x="68802" y="64546"/>
                  </a:cubicBezTo>
                  <a:cubicBezTo>
                    <a:pt x="64984" y="69094"/>
                    <a:pt x="60263" y="72474"/>
                    <a:pt x="55018" y="74736"/>
                  </a:cubicBezTo>
                  <a:cubicBezTo>
                    <a:pt x="49815" y="76989"/>
                    <a:pt x="44183" y="78115"/>
                    <a:pt x="38585" y="78115"/>
                  </a:cubicBezTo>
                  <a:cubicBezTo>
                    <a:pt x="29177" y="78115"/>
                    <a:pt x="19726" y="74994"/>
                    <a:pt x="12314" y="68793"/>
                  </a:cubicBezTo>
                  <a:cubicBezTo>
                    <a:pt x="0" y="58474"/>
                    <a:pt x="0" y="47940"/>
                    <a:pt x="0" y="35111"/>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03" name="Freeform: Shape 102">
              <a:extLst>
                <a:ext uri="{FF2B5EF4-FFF2-40B4-BE49-F238E27FC236}">
                  <a16:creationId xmlns:a16="http://schemas.microsoft.com/office/drawing/2014/main" id="{E757D77A-975A-90B2-80E4-65427117DC36}"/>
                </a:ext>
              </a:extLst>
            </p:cNvPr>
            <p:cNvSpPr/>
            <p:nvPr/>
          </p:nvSpPr>
          <p:spPr>
            <a:xfrm>
              <a:off x="7883627" y="2964193"/>
              <a:ext cx="144102" cy="141614"/>
            </a:xfrm>
            <a:custGeom>
              <a:avLst/>
              <a:gdLst>
                <a:gd name="connsiteX0" fmla="*/ 6458 w 72688"/>
                <a:gd name="connsiteY0" fmla="*/ 34294 h 71433"/>
                <a:gd name="connsiteX1" fmla="*/ 16992 w 72688"/>
                <a:gd name="connsiteY1" fmla="*/ 58139 h 71433"/>
                <a:gd name="connsiteX2" fmla="*/ 26528 w 72688"/>
                <a:gd name="connsiteY2" fmla="*/ 63256 h 71433"/>
                <a:gd name="connsiteX3" fmla="*/ 37235 w 72688"/>
                <a:gd name="connsiteY3" fmla="*/ 64993 h 71433"/>
                <a:gd name="connsiteX4" fmla="*/ 58259 w 72688"/>
                <a:gd name="connsiteY4" fmla="*/ 56110 h 71433"/>
                <a:gd name="connsiteX5" fmla="*/ 66188 w 72688"/>
                <a:gd name="connsiteY5" fmla="*/ 35824 h 71433"/>
                <a:gd name="connsiteX6" fmla="*/ 62937 w 72688"/>
                <a:gd name="connsiteY6" fmla="*/ 22908 h 71433"/>
                <a:gd name="connsiteX7" fmla="*/ 54613 w 72688"/>
                <a:gd name="connsiteY7" fmla="*/ 12899 h 71433"/>
                <a:gd name="connsiteX8" fmla="*/ 38361 w 72688"/>
                <a:gd name="connsiteY8" fmla="*/ 6527 h 71433"/>
                <a:gd name="connsiteX9" fmla="*/ 30252 w 72688"/>
                <a:gd name="connsiteY9" fmla="*/ 6527 h 71433"/>
                <a:gd name="connsiteX10" fmla="*/ 13733 w 72688"/>
                <a:gd name="connsiteY10" fmla="*/ 14455 h 71433"/>
                <a:gd name="connsiteX11" fmla="*/ 6492 w 72688"/>
                <a:gd name="connsiteY11" fmla="*/ 34354 h 71433"/>
                <a:gd name="connsiteX12" fmla="*/ 6449 w 72688"/>
                <a:gd name="connsiteY12" fmla="*/ 34311 h 71433"/>
                <a:gd name="connsiteX13" fmla="*/ 12959 w 72688"/>
                <a:gd name="connsiteY13" fmla="*/ 63161 h 71433"/>
                <a:gd name="connsiteX14" fmla="*/ 0 w 72688"/>
                <a:gd name="connsiteY14" fmla="*/ 34294 h 71433"/>
                <a:gd name="connsiteX15" fmla="*/ 8840 w 72688"/>
                <a:gd name="connsiteY15" fmla="*/ 10147 h 71433"/>
                <a:gd name="connsiteX16" fmla="*/ 30252 w 72688"/>
                <a:gd name="connsiteY16" fmla="*/ 0 h 71433"/>
                <a:gd name="connsiteX17" fmla="*/ 38361 w 72688"/>
                <a:gd name="connsiteY17" fmla="*/ 0 h 71433"/>
                <a:gd name="connsiteX18" fmla="*/ 58646 w 72688"/>
                <a:gd name="connsiteY18" fmla="*/ 7799 h 71433"/>
                <a:gd name="connsiteX19" fmla="*/ 68656 w 72688"/>
                <a:gd name="connsiteY19" fmla="*/ 19847 h 71433"/>
                <a:gd name="connsiteX20" fmla="*/ 72689 w 72688"/>
                <a:gd name="connsiteY20" fmla="*/ 35755 h 71433"/>
                <a:gd name="connsiteX21" fmla="*/ 63324 w 72688"/>
                <a:gd name="connsiteY21" fmla="*/ 60117 h 71433"/>
                <a:gd name="connsiteX22" fmla="*/ 37269 w 72688"/>
                <a:gd name="connsiteY22" fmla="*/ 71433 h 71433"/>
                <a:gd name="connsiteX23" fmla="*/ 24525 w 72688"/>
                <a:gd name="connsiteY23" fmla="*/ 69395 h 71433"/>
                <a:gd name="connsiteX24" fmla="*/ 12950 w 72688"/>
                <a:gd name="connsiteY24" fmla="*/ 63152 h 71433"/>
                <a:gd name="connsiteX25" fmla="*/ 12950 w 72688"/>
                <a:gd name="connsiteY25" fmla="*/ 63152 h 7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688" h="71433">
                  <a:moveTo>
                    <a:pt x="6458" y="34294"/>
                  </a:moveTo>
                  <a:cubicBezTo>
                    <a:pt x="6458" y="45214"/>
                    <a:pt x="10749" y="53109"/>
                    <a:pt x="16992" y="58139"/>
                  </a:cubicBezTo>
                  <a:cubicBezTo>
                    <a:pt x="19813" y="60435"/>
                    <a:pt x="23106" y="62129"/>
                    <a:pt x="26528" y="63256"/>
                  </a:cubicBezTo>
                  <a:cubicBezTo>
                    <a:pt x="29994" y="64382"/>
                    <a:pt x="33640" y="64993"/>
                    <a:pt x="37235" y="64993"/>
                  </a:cubicBezTo>
                  <a:cubicBezTo>
                    <a:pt x="45558" y="64993"/>
                    <a:pt x="53530" y="61957"/>
                    <a:pt x="58259" y="56110"/>
                  </a:cubicBezTo>
                  <a:cubicBezTo>
                    <a:pt x="63892" y="49127"/>
                    <a:pt x="66188" y="42153"/>
                    <a:pt x="66188" y="35824"/>
                  </a:cubicBezTo>
                  <a:cubicBezTo>
                    <a:pt x="66188" y="31189"/>
                    <a:pt x="64975" y="26804"/>
                    <a:pt x="62937" y="22908"/>
                  </a:cubicBezTo>
                  <a:cubicBezTo>
                    <a:pt x="60856" y="19004"/>
                    <a:pt x="57950" y="15582"/>
                    <a:pt x="54613" y="12899"/>
                  </a:cubicBezTo>
                  <a:cubicBezTo>
                    <a:pt x="49626" y="8909"/>
                    <a:pt x="43778" y="6527"/>
                    <a:pt x="38361" y="6527"/>
                  </a:cubicBezTo>
                  <a:lnTo>
                    <a:pt x="30252" y="6527"/>
                  </a:lnTo>
                  <a:cubicBezTo>
                    <a:pt x="23665" y="6527"/>
                    <a:pt x="17938" y="9648"/>
                    <a:pt x="13733" y="14455"/>
                  </a:cubicBezTo>
                  <a:cubicBezTo>
                    <a:pt x="9184" y="19658"/>
                    <a:pt x="6492" y="26855"/>
                    <a:pt x="6492" y="34354"/>
                  </a:cubicBezTo>
                  <a:lnTo>
                    <a:pt x="6449" y="34311"/>
                  </a:lnTo>
                  <a:close/>
                  <a:moveTo>
                    <a:pt x="12959" y="63161"/>
                  </a:moveTo>
                  <a:cubicBezTo>
                    <a:pt x="5288" y="57004"/>
                    <a:pt x="0" y="47425"/>
                    <a:pt x="0" y="34294"/>
                  </a:cubicBezTo>
                  <a:cubicBezTo>
                    <a:pt x="0" y="25273"/>
                    <a:pt x="3293" y="16519"/>
                    <a:pt x="8840" y="10147"/>
                  </a:cubicBezTo>
                  <a:cubicBezTo>
                    <a:pt x="14214" y="3990"/>
                    <a:pt x="21627" y="0"/>
                    <a:pt x="30252" y="0"/>
                  </a:cubicBezTo>
                  <a:lnTo>
                    <a:pt x="38361" y="0"/>
                  </a:lnTo>
                  <a:cubicBezTo>
                    <a:pt x="45257" y="0"/>
                    <a:pt x="52575" y="2907"/>
                    <a:pt x="58646" y="7799"/>
                  </a:cubicBezTo>
                  <a:cubicBezTo>
                    <a:pt x="62636" y="11007"/>
                    <a:pt x="66145" y="15126"/>
                    <a:pt x="68656" y="19847"/>
                  </a:cubicBezTo>
                  <a:cubicBezTo>
                    <a:pt x="71167" y="24619"/>
                    <a:pt x="72689" y="29994"/>
                    <a:pt x="72689" y="35755"/>
                  </a:cubicBezTo>
                  <a:cubicBezTo>
                    <a:pt x="72689" y="43512"/>
                    <a:pt x="69954" y="51836"/>
                    <a:pt x="63324" y="60117"/>
                  </a:cubicBezTo>
                  <a:cubicBezTo>
                    <a:pt x="57296" y="67615"/>
                    <a:pt x="47416" y="71433"/>
                    <a:pt x="37269" y="71433"/>
                  </a:cubicBezTo>
                  <a:cubicBezTo>
                    <a:pt x="33021" y="71433"/>
                    <a:pt x="28687" y="70737"/>
                    <a:pt x="24525" y="69395"/>
                  </a:cubicBezTo>
                  <a:cubicBezTo>
                    <a:pt x="20363" y="68011"/>
                    <a:pt x="16416" y="65930"/>
                    <a:pt x="12950" y="63152"/>
                  </a:cubicBezTo>
                  <a:lnTo>
                    <a:pt x="12950" y="63152"/>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04" name="Freeform: Shape 103">
              <a:extLst>
                <a:ext uri="{FF2B5EF4-FFF2-40B4-BE49-F238E27FC236}">
                  <a16:creationId xmlns:a16="http://schemas.microsoft.com/office/drawing/2014/main" id="{D32A4911-6896-08F4-80DB-F9BFE76600E2}"/>
                </a:ext>
              </a:extLst>
            </p:cNvPr>
            <p:cNvSpPr/>
            <p:nvPr/>
          </p:nvSpPr>
          <p:spPr>
            <a:xfrm>
              <a:off x="7886287" y="3312186"/>
              <a:ext cx="133533" cy="133107"/>
            </a:xfrm>
            <a:custGeom>
              <a:avLst/>
              <a:gdLst>
                <a:gd name="connsiteX0" fmla="*/ 6458 w 67357"/>
                <a:gd name="connsiteY0" fmla="*/ 32935 h 67142"/>
                <a:gd name="connsiteX1" fmla="*/ 13260 w 67357"/>
                <a:gd name="connsiteY1" fmla="*/ 51268 h 67142"/>
                <a:gd name="connsiteX2" fmla="*/ 22883 w 67357"/>
                <a:gd name="connsiteY2" fmla="*/ 58165 h 67142"/>
                <a:gd name="connsiteX3" fmla="*/ 34500 w 67357"/>
                <a:gd name="connsiteY3" fmla="*/ 60590 h 67142"/>
                <a:gd name="connsiteX4" fmla="*/ 52662 w 67357"/>
                <a:gd name="connsiteY4" fmla="*/ 53693 h 67142"/>
                <a:gd name="connsiteX5" fmla="*/ 60943 w 67357"/>
                <a:gd name="connsiteY5" fmla="*/ 33709 h 67142"/>
                <a:gd name="connsiteX6" fmla="*/ 59077 w 67357"/>
                <a:gd name="connsiteY6" fmla="*/ 22960 h 67142"/>
                <a:gd name="connsiteX7" fmla="*/ 53745 w 67357"/>
                <a:gd name="connsiteY7" fmla="*/ 13853 h 67142"/>
                <a:gd name="connsiteX8" fmla="*/ 37011 w 67357"/>
                <a:gd name="connsiteY8" fmla="*/ 6484 h 67142"/>
                <a:gd name="connsiteX9" fmla="*/ 23966 w 67357"/>
                <a:gd name="connsiteY9" fmla="*/ 7567 h 67142"/>
                <a:gd name="connsiteX10" fmla="*/ 13346 w 67357"/>
                <a:gd name="connsiteY10" fmla="*/ 14507 h 67142"/>
                <a:gd name="connsiteX11" fmla="*/ 8316 w 67357"/>
                <a:gd name="connsiteY11" fmla="*/ 22220 h 67142"/>
                <a:gd name="connsiteX12" fmla="*/ 6492 w 67357"/>
                <a:gd name="connsiteY12" fmla="*/ 32926 h 67142"/>
                <a:gd name="connsiteX13" fmla="*/ 6449 w 67357"/>
                <a:gd name="connsiteY13" fmla="*/ 32926 h 67142"/>
                <a:gd name="connsiteX14" fmla="*/ 8453 w 67357"/>
                <a:gd name="connsiteY14" fmla="*/ 55602 h 67142"/>
                <a:gd name="connsiteX15" fmla="*/ 0 w 67357"/>
                <a:gd name="connsiteY15" fmla="*/ 32935 h 67142"/>
                <a:gd name="connsiteX16" fmla="*/ 2296 w 67357"/>
                <a:gd name="connsiteY16" fmla="*/ 19804 h 67142"/>
                <a:gd name="connsiteX17" fmla="*/ 8582 w 67357"/>
                <a:gd name="connsiteY17" fmla="*/ 10138 h 67142"/>
                <a:gd name="connsiteX18" fmla="*/ 22195 w 67357"/>
                <a:gd name="connsiteY18" fmla="*/ 1342 h 67142"/>
                <a:gd name="connsiteX19" fmla="*/ 36977 w 67357"/>
                <a:gd name="connsiteY19" fmla="*/ 0 h 67142"/>
                <a:gd name="connsiteX20" fmla="*/ 58518 w 67357"/>
                <a:gd name="connsiteY20" fmla="*/ 9579 h 67142"/>
                <a:gd name="connsiteX21" fmla="*/ 65105 w 67357"/>
                <a:gd name="connsiteY21" fmla="*/ 20810 h 67142"/>
                <a:gd name="connsiteX22" fmla="*/ 67357 w 67357"/>
                <a:gd name="connsiteY22" fmla="*/ 33769 h 67142"/>
                <a:gd name="connsiteX23" fmla="*/ 56910 w 67357"/>
                <a:gd name="connsiteY23" fmla="*/ 58561 h 67142"/>
                <a:gd name="connsiteX24" fmla="*/ 34457 w 67357"/>
                <a:gd name="connsiteY24" fmla="*/ 67143 h 67142"/>
                <a:gd name="connsiteX25" fmla="*/ 20243 w 67357"/>
                <a:gd name="connsiteY25" fmla="*/ 64150 h 67142"/>
                <a:gd name="connsiteX26" fmla="*/ 8410 w 67357"/>
                <a:gd name="connsiteY26" fmla="*/ 55611 h 67142"/>
                <a:gd name="connsiteX27" fmla="*/ 8453 w 67357"/>
                <a:gd name="connsiteY27" fmla="*/ 55611 h 6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357" h="67142">
                  <a:moveTo>
                    <a:pt x="6458" y="32935"/>
                  </a:moveTo>
                  <a:cubicBezTo>
                    <a:pt x="6458" y="40433"/>
                    <a:pt x="9098" y="46676"/>
                    <a:pt x="13260" y="51268"/>
                  </a:cubicBezTo>
                  <a:cubicBezTo>
                    <a:pt x="15952" y="54261"/>
                    <a:pt x="19245" y="56600"/>
                    <a:pt x="22883" y="58165"/>
                  </a:cubicBezTo>
                  <a:cubicBezTo>
                    <a:pt x="26520" y="59773"/>
                    <a:pt x="30467" y="60590"/>
                    <a:pt x="34500" y="60590"/>
                  </a:cubicBezTo>
                  <a:cubicBezTo>
                    <a:pt x="40915" y="60590"/>
                    <a:pt x="47373" y="58423"/>
                    <a:pt x="52662" y="53693"/>
                  </a:cubicBezTo>
                  <a:cubicBezTo>
                    <a:pt x="58294" y="48663"/>
                    <a:pt x="60943" y="41207"/>
                    <a:pt x="60943" y="33709"/>
                  </a:cubicBezTo>
                  <a:cubicBezTo>
                    <a:pt x="60943" y="30028"/>
                    <a:pt x="60289" y="26339"/>
                    <a:pt x="59077" y="22960"/>
                  </a:cubicBezTo>
                  <a:cubicBezTo>
                    <a:pt x="57864" y="19580"/>
                    <a:pt x="56084" y="16459"/>
                    <a:pt x="53745" y="13853"/>
                  </a:cubicBezTo>
                  <a:cubicBezTo>
                    <a:pt x="49755" y="9390"/>
                    <a:pt x="44079" y="6484"/>
                    <a:pt x="37011" y="6484"/>
                  </a:cubicBezTo>
                  <a:cubicBezTo>
                    <a:pt x="31937" y="6484"/>
                    <a:pt x="27690" y="6527"/>
                    <a:pt x="23966" y="7567"/>
                  </a:cubicBezTo>
                  <a:cubicBezTo>
                    <a:pt x="20372" y="8565"/>
                    <a:pt x="16983" y="10603"/>
                    <a:pt x="13346" y="14507"/>
                  </a:cubicBezTo>
                  <a:cubicBezTo>
                    <a:pt x="11222" y="16803"/>
                    <a:pt x="9485" y="19279"/>
                    <a:pt x="8316" y="22220"/>
                  </a:cubicBezTo>
                  <a:cubicBezTo>
                    <a:pt x="7146" y="25161"/>
                    <a:pt x="6492" y="28635"/>
                    <a:pt x="6492" y="32926"/>
                  </a:cubicBezTo>
                  <a:lnTo>
                    <a:pt x="6449" y="32926"/>
                  </a:lnTo>
                  <a:close/>
                  <a:moveTo>
                    <a:pt x="8453" y="55602"/>
                  </a:moveTo>
                  <a:cubicBezTo>
                    <a:pt x="3294" y="49841"/>
                    <a:pt x="0" y="42119"/>
                    <a:pt x="0" y="32935"/>
                  </a:cubicBezTo>
                  <a:cubicBezTo>
                    <a:pt x="0" y="27775"/>
                    <a:pt x="826" y="23484"/>
                    <a:pt x="2296" y="19804"/>
                  </a:cubicBezTo>
                  <a:cubicBezTo>
                    <a:pt x="3767" y="16123"/>
                    <a:pt x="5934" y="13002"/>
                    <a:pt x="8582" y="10138"/>
                  </a:cubicBezTo>
                  <a:cubicBezTo>
                    <a:pt x="13131" y="5194"/>
                    <a:pt x="17508" y="2683"/>
                    <a:pt x="22195" y="1342"/>
                  </a:cubicBezTo>
                  <a:cubicBezTo>
                    <a:pt x="26787" y="43"/>
                    <a:pt x="31473" y="0"/>
                    <a:pt x="36977" y="0"/>
                  </a:cubicBezTo>
                  <a:cubicBezTo>
                    <a:pt x="46083" y="0"/>
                    <a:pt x="53358" y="3775"/>
                    <a:pt x="58518" y="9579"/>
                  </a:cubicBezTo>
                  <a:cubicBezTo>
                    <a:pt x="61424" y="12787"/>
                    <a:pt x="63634" y="16648"/>
                    <a:pt x="65105" y="20810"/>
                  </a:cubicBezTo>
                  <a:cubicBezTo>
                    <a:pt x="66575" y="24929"/>
                    <a:pt x="67357" y="29392"/>
                    <a:pt x="67357" y="33769"/>
                  </a:cubicBezTo>
                  <a:cubicBezTo>
                    <a:pt x="67357" y="42962"/>
                    <a:pt x="64021" y="52188"/>
                    <a:pt x="56910" y="58561"/>
                  </a:cubicBezTo>
                  <a:cubicBezTo>
                    <a:pt x="50365" y="64416"/>
                    <a:pt x="42343" y="67143"/>
                    <a:pt x="34457" y="67143"/>
                  </a:cubicBezTo>
                  <a:cubicBezTo>
                    <a:pt x="29599" y="67143"/>
                    <a:pt x="24706" y="66102"/>
                    <a:pt x="20243" y="64150"/>
                  </a:cubicBezTo>
                  <a:cubicBezTo>
                    <a:pt x="15780" y="62198"/>
                    <a:pt x="11704" y="59291"/>
                    <a:pt x="8410" y="55611"/>
                  </a:cubicBezTo>
                  <a:lnTo>
                    <a:pt x="8453" y="55611"/>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05" name="Freeform: Shape 104">
              <a:extLst>
                <a:ext uri="{FF2B5EF4-FFF2-40B4-BE49-F238E27FC236}">
                  <a16:creationId xmlns:a16="http://schemas.microsoft.com/office/drawing/2014/main" id="{7274910D-D77F-37B9-F966-E3E35D30CBCB}"/>
                </a:ext>
              </a:extLst>
            </p:cNvPr>
            <p:cNvSpPr/>
            <p:nvPr/>
          </p:nvSpPr>
          <p:spPr>
            <a:xfrm>
              <a:off x="7787205" y="3614552"/>
              <a:ext cx="125213" cy="122749"/>
            </a:xfrm>
            <a:custGeom>
              <a:avLst/>
              <a:gdLst>
                <a:gd name="connsiteX0" fmla="*/ 6458 w 63160"/>
                <a:gd name="connsiteY0" fmla="*/ 28923 h 61917"/>
                <a:gd name="connsiteX1" fmla="*/ 8496 w 63160"/>
                <a:gd name="connsiteY1" fmla="*/ 38502 h 61917"/>
                <a:gd name="connsiteX2" fmla="*/ 13355 w 63160"/>
                <a:gd name="connsiteY2" fmla="*/ 47428 h 61917"/>
                <a:gd name="connsiteX3" fmla="*/ 30562 w 63160"/>
                <a:gd name="connsiteY3" fmla="*/ 55408 h 61917"/>
                <a:gd name="connsiteX4" fmla="*/ 40666 w 63160"/>
                <a:gd name="connsiteY4" fmla="*/ 53413 h 61917"/>
                <a:gd name="connsiteX5" fmla="*/ 49376 w 63160"/>
                <a:gd name="connsiteY5" fmla="*/ 48082 h 61917"/>
                <a:gd name="connsiteX6" fmla="*/ 56703 w 63160"/>
                <a:gd name="connsiteY6" fmla="*/ 34297 h 61917"/>
                <a:gd name="connsiteX7" fmla="*/ 55534 w 63160"/>
                <a:gd name="connsiteY7" fmla="*/ 21725 h 61917"/>
                <a:gd name="connsiteX8" fmla="*/ 48637 w 63160"/>
                <a:gd name="connsiteY8" fmla="*/ 12489 h 61917"/>
                <a:gd name="connsiteX9" fmla="*/ 29693 w 63160"/>
                <a:gd name="connsiteY9" fmla="*/ 6376 h 61917"/>
                <a:gd name="connsiteX10" fmla="*/ 13260 w 63160"/>
                <a:gd name="connsiteY10" fmla="*/ 13220 h 61917"/>
                <a:gd name="connsiteX11" fmla="*/ 8401 w 63160"/>
                <a:gd name="connsiteY11" fmla="*/ 20848 h 61917"/>
                <a:gd name="connsiteX12" fmla="*/ 6449 w 63160"/>
                <a:gd name="connsiteY12" fmla="*/ 28828 h 61917"/>
                <a:gd name="connsiteX13" fmla="*/ 6449 w 63160"/>
                <a:gd name="connsiteY13" fmla="*/ 28914 h 61917"/>
                <a:gd name="connsiteX14" fmla="*/ 2468 w 63160"/>
                <a:gd name="connsiteY14" fmla="*/ 40755 h 61917"/>
                <a:gd name="connsiteX15" fmla="*/ 0 w 63160"/>
                <a:gd name="connsiteY15" fmla="*/ 28923 h 61917"/>
                <a:gd name="connsiteX16" fmla="*/ 2511 w 63160"/>
                <a:gd name="connsiteY16" fmla="*/ 18389 h 61917"/>
                <a:gd name="connsiteX17" fmla="*/ 8711 w 63160"/>
                <a:gd name="connsiteY17" fmla="*/ 8723 h 61917"/>
                <a:gd name="connsiteX18" fmla="*/ 29564 w 63160"/>
                <a:gd name="connsiteY18" fmla="*/ 12 h 61917"/>
                <a:gd name="connsiteX19" fmla="*/ 52498 w 63160"/>
                <a:gd name="connsiteY19" fmla="*/ 7382 h 61917"/>
                <a:gd name="connsiteX20" fmla="*/ 61691 w 63160"/>
                <a:gd name="connsiteY20" fmla="*/ 19911 h 61917"/>
                <a:gd name="connsiteX21" fmla="*/ 63161 w 63160"/>
                <a:gd name="connsiteY21" fmla="*/ 34349 h 61917"/>
                <a:gd name="connsiteX22" fmla="*/ 53625 w 63160"/>
                <a:gd name="connsiteY22" fmla="*/ 52992 h 61917"/>
                <a:gd name="connsiteX23" fmla="*/ 43048 w 63160"/>
                <a:gd name="connsiteY23" fmla="*/ 59450 h 61917"/>
                <a:gd name="connsiteX24" fmla="*/ 30562 w 63160"/>
                <a:gd name="connsiteY24" fmla="*/ 61918 h 61917"/>
                <a:gd name="connsiteX25" fmla="*/ 8496 w 63160"/>
                <a:gd name="connsiteY25" fmla="*/ 51728 h 61917"/>
                <a:gd name="connsiteX26" fmla="*/ 2468 w 63160"/>
                <a:gd name="connsiteY26" fmla="*/ 40764 h 61917"/>
                <a:gd name="connsiteX27" fmla="*/ 2468 w 63160"/>
                <a:gd name="connsiteY27" fmla="*/ 40764 h 6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160" h="61917">
                  <a:moveTo>
                    <a:pt x="6458" y="28923"/>
                  </a:moveTo>
                  <a:cubicBezTo>
                    <a:pt x="6458" y="31786"/>
                    <a:pt x="7283" y="35252"/>
                    <a:pt x="8496" y="38502"/>
                  </a:cubicBezTo>
                  <a:cubicBezTo>
                    <a:pt x="9880" y="42234"/>
                    <a:pt x="11746" y="45614"/>
                    <a:pt x="13355" y="47428"/>
                  </a:cubicBezTo>
                  <a:cubicBezTo>
                    <a:pt x="18342" y="53103"/>
                    <a:pt x="24499" y="55408"/>
                    <a:pt x="30562" y="55408"/>
                  </a:cubicBezTo>
                  <a:cubicBezTo>
                    <a:pt x="34027" y="55408"/>
                    <a:pt x="37458" y="54668"/>
                    <a:pt x="40666" y="53413"/>
                  </a:cubicBezTo>
                  <a:cubicBezTo>
                    <a:pt x="43873" y="52115"/>
                    <a:pt x="46866" y="50292"/>
                    <a:pt x="49376" y="48082"/>
                  </a:cubicBezTo>
                  <a:cubicBezTo>
                    <a:pt x="53797" y="44178"/>
                    <a:pt x="56703" y="39242"/>
                    <a:pt x="56703" y="34297"/>
                  </a:cubicBezTo>
                  <a:cubicBezTo>
                    <a:pt x="56703" y="29353"/>
                    <a:pt x="56617" y="25277"/>
                    <a:pt x="55534" y="21725"/>
                  </a:cubicBezTo>
                  <a:cubicBezTo>
                    <a:pt x="54493" y="18389"/>
                    <a:pt x="52498" y="15353"/>
                    <a:pt x="48637" y="12489"/>
                  </a:cubicBezTo>
                  <a:cubicBezTo>
                    <a:pt x="43176" y="8456"/>
                    <a:pt x="36366" y="6204"/>
                    <a:pt x="29693" y="6376"/>
                  </a:cubicBezTo>
                  <a:cubicBezTo>
                    <a:pt x="23708" y="6547"/>
                    <a:pt x="17861" y="8671"/>
                    <a:pt x="13260" y="13220"/>
                  </a:cubicBezTo>
                  <a:cubicBezTo>
                    <a:pt x="11652" y="14829"/>
                    <a:pt x="9794" y="17683"/>
                    <a:pt x="8401" y="20848"/>
                  </a:cubicBezTo>
                  <a:cubicBezTo>
                    <a:pt x="7232" y="23539"/>
                    <a:pt x="6449" y="26394"/>
                    <a:pt x="6449" y="28828"/>
                  </a:cubicBezTo>
                  <a:lnTo>
                    <a:pt x="6449" y="28914"/>
                  </a:lnTo>
                  <a:close/>
                  <a:moveTo>
                    <a:pt x="2468" y="40755"/>
                  </a:moveTo>
                  <a:cubicBezTo>
                    <a:pt x="997" y="36808"/>
                    <a:pt x="0" y="32560"/>
                    <a:pt x="0" y="28923"/>
                  </a:cubicBezTo>
                  <a:cubicBezTo>
                    <a:pt x="0" y="25586"/>
                    <a:pt x="1040" y="21811"/>
                    <a:pt x="2511" y="18389"/>
                  </a:cubicBezTo>
                  <a:cubicBezTo>
                    <a:pt x="4205" y="14441"/>
                    <a:pt x="6587" y="10847"/>
                    <a:pt x="8711" y="8723"/>
                  </a:cubicBezTo>
                  <a:cubicBezTo>
                    <a:pt x="14567" y="2919"/>
                    <a:pt x="21980" y="184"/>
                    <a:pt x="29564" y="12"/>
                  </a:cubicBezTo>
                  <a:cubicBezTo>
                    <a:pt x="37673" y="-203"/>
                    <a:pt x="45902" y="2480"/>
                    <a:pt x="52498" y="7382"/>
                  </a:cubicBezTo>
                  <a:cubicBezTo>
                    <a:pt x="57572" y="11157"/>
                    <a:pt x="60255" y="15267"/>
                    <a:pt x="61691" y="19911"/>
                  </a:cubicBezTo>
                  <a:cubicBezTo>
                    <a:pt x="63075" y="24331"/>
                    <a:pt x="63161" y="29060"/>
                    <a:pt x="63161" y="34349"/>
                  </a:cubicBezTo>
                  <a:cubicBezTo>
                    <a:pt x="63161" y="41194"/>
                    <a:pt x="59386" y="47918"/>
                    <a:pt x="53625" y="52992"/>
                  </a:cubicBezTo>
                  <a:cubicBezTo>
                    <a:pt x="50589" y="55640"/>
                    <a:pt x="46994" y="57893"/>
                    <a:pt x="43048" y="59450"/>
                  </a:cubicBezTo>
                  <a:cubicBezTo>
                    <a:pt x="39100" y="61006"/>
                    <a:pt x="34853" y="61918"/>
                    <a:pt x="30562" y="61918"/>
                  </a:cubicBezTo>
                  <a:cubicBezTo>
                    <a:pt x="22762" y="61918"/>
                    <a:pt x="14868" y="58968"/>
                    <a:pt x="8496" y="51728"/>
                  </a:cubicBezTo>
                  <a:cubicBezTo>
                    <a:pt x="6415" y="49346"/>
                    <a:pt x="4119" y="45227"/>
                    <a:pt x="2468" y="40764"/>
                  </a:cubicBezTo>
                  <a:lnTo>
                    <a:pt x="2468" y="40764"/>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grpSp>
      <p:grpSp>
        <p:nvGrpSpPr>
          <p:cNvPr id="12" name="Group 11">
            <a:extLst>
              <a:ext uri="{FF2B5EF4-FFF2-40B4-BE49-F238E27FC236}">
                <a16:creationId xmlns:a16="http://schemas.microsoft.com/office/drawing/2014/main" id="{2B63C567-BB4B-2640-AC88-923DEE030BFD}"/>
              </a:ext>
            </a:extLst>
          </p:cNvPr>
          <p:cNvGrpSpPr/>
          <p:nvPr/>
        </p:nvGrpSpPr>
        <p:grpSpPr>
          <a:xfrm>
            <a:off x="7539587" y="3324632"/>
            <a:ext cx="221842" cy="686285"/>
            <a:chOff x="7539587" y="3324632"/>
            <a:chExt cx="221842" cy="686285"/>
          </a:xfrm>
        </p:grpSpPr>
        <p:sp>
          <p:nvSpPr>
            <p:cNvPr id="106" name="Freeform: Shape 105">
              <a:extLst>
                <a:ext uri="{FF2B5EF4-FFF2-40B4-BE49-F238E27FC236}">
                  <a16:creationId xmlns:a16="http://schemas.microsoft.com/office/drawing/2014/main" id="{B49F7F45-E223-B3EF-BC8F-F8F22198CCFE}"/>
                </a:ext>
              </a:extLst>
            </p:cNvPr>
            <p:cNvSpPr/>
            <p:nvPr/>
          </p:nvSpPr>
          <p:spPr>
            <a:xfrm>
              <a:off x="7539587" y="3342173"/>
              <a:ext cx="52456" cy="635739"/>
            </a:xfrm>
            <a:custGeom>
              <a:avLst/>
              <a:gdLst>
                <a:gd name="connsiteX0" fmla="*/ 26409 w 26460"/>
                <a:gd name="connsiteY0" fmla="*/ 317430 h 320680"/>
                <a:gd name="connsiteX1" fmla="*/ 23201 w 26460"/>
                <a:gd name="connsiteY1" fmla="*/ 320681 h 320680"/>
                <a:gd name="connsiteX2" fmla="*/ 19951 w 26460"/>
                <a:gd name="connsiteY2" fmla="*/ 317473 h 320680"/>
                <a:gd name="connsiteX3" fmla="*/ 18300 w 26460"/>
                <a:gd name="connsiteY3" fmla="*/ 6965 h 320680"/>
                <a:gd name="connsiteX4" fmla="*/ 6467 w 26460"/>
                <a:gd name="connsiteY4" fmla="*/ 8659 h 320680"/>
                <a:gd name="connsiteX5" fmla="*/ 10586 w 26460"/>
                <a:gd name="connsiteY5" fmla="*/ 314137 h 320680"/>
                <a:gd name="connsiteX6" fmla="*/ 7379 w 26460"/>
                <a:gd name="connsiteY6" fmla="*/ 317387 h 320680"/>
                <a:gd name="connsiteX7" fmla="*/ 4128 w 26460"/>
                <a:gd name="connsiteY7" fmla="*/ 314180 h 320680"/>
                <a:gd name="connsiteX8" fmla="*/ 9 w 26460"/>
                <a:gd name="connsiteY8" fmla="*/ 6062 h 320680"/>
                <a:gd name="connsiteX9" fmla="*/ 2787 w 26460"/>
                <a:gd name="connsiteY9" fmla="*/ 2640 h 320680"/>
                <a:gd name="connsiteX10" fmla="*/ 21559 w 26460"/>
                <a:gd name="connsiteY10" fmla="*/ 0 h 320680"/>
                <a:gd name="connsiteX11" fmla="*/ 24810 w 26460"/>
                <a:gd name="connsiteY11" fmla="*/ 3207 h 320680"/>
                <a:gd name="connsiteX12" fmla="*/ 26460 w 26460"/>
                <a:gd name="connsiteY12" fmla="*/ 317439 h 320680"/>
                <a:gd name="connsiteX13" fmla="*/ 26417 w 26460"/>
                <a:gd name="connsiteY13" fmla="*/ 317439 h 32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460" h="320680">
                  <a:moveTo>
                    <a:pt x="26409" y="317430"/>
                  </a:moveTo>
                  <a:cubicBezTo>
                    <a:pt x="26409" y="319210"/>
                    <a:pt x="24981" y="320681"/>
                    <a:pt x="23201" y="320681"/>
                  </a:cubicBezTo>
                  <a:cubicBezTo>
                    <a:pt x="21421" y="320681"/>
                    <a:pt x="19951" y="319253"/>
                    <a:pt x="19951" y="317473"/>
                  </a:cubicBezTo>
                  <a:lnTo>
                    <a:pt x="18300" y="6965"/>
                  </a:lnTo>
                  <a:lnTo>
                    <a:pt x="6467" y="8659"/>
                  </a:lnTo>
                  <a:lnTo>
                    <a:pt x="10586" y="314137"/>
                  </a:lnTo>
                  <a:cubicBezTo>
                    <a:pt x="10586" y="315917"/>
                    <a:pt x="9159" y="317387"/>
                    <a:pt x="7379" y="317387"/>
                  </a:cubicBezTo>
                  <a:cubicBezTo>
                    <a:pt x="5599" y="317387"/>
                    <a:pt x="4128" y="315960"/>
                    <a:pt x="4128" y="314180"/>
                  </a:cubicBezTo>
                  <a:lnTo>
                    <a:pt x="9" y="6062"/>
                  </a:lnTo>
                  <a:cubicBezTo>
                    <a:pt x="-120" y="4368"/>
                    <a:pt x="1093" y="2855"/>
                    <a:pt x="2787" y="2640"/>
                  </a:cubicBezTo>
                  <a:lnTo>
                    <a:pt x="21559" y="0"/>
                  </a:lnTo>
                  <a:cubicBezTo>
                    <a:pt x="23339" y="0"/>
                    <a:pt x="24810" y="1427"/>
                    <a:pt x="24810" y="3207"/>
                  </a:cubicBezTo>
                  <a:lnTo>
                    <a:pt x="26460" y="317439"/>
                  </a:lnTo>
                  <a:lnTo>
                    <a:pt x="26417" y="317439"/>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07" name="Freeform: Shape 106">
              <a:extLst>
                <a:ext uri="{FF2B5EF4-FFF2-40B4-BE49-F238E27FC236}">
                  <a16:creationId xmlns:a16="http://schemas.microsoft.com/office/drawing/2014/main" id="{0096C074-2D9E-7310-C5BF-9B5FF85A20A8}"/>
                </a:ext>
              </a:extLst>
            </p:cNvPr>
            <p:cNvSpPr/>
            <p:nvPr/>
          </p:nvSpPr>
          <p:spPr>
            <a:xfrm>
              <a:off x="7708888" y="3350356"/>
              <a:ext cx="52541" cy="660561"/>
            </a:xfrm>
            <a:custGeom>
              <a:avLst/>
              <a:gdLst>
                <a:gd name="connsiteX0" fmla="*/ 26495 w 26503"/>
                <a:gd name="connsiteY0" fmla="*/ 329951 h 333201"/>
                <a:gd name="connsiteX1" fmla="*/ 23287 w 26503"/>
                <a:gd name="connsiteY1" fmla="*/ 333201 h 333201"/>
                <a:gd name="connsiteX2" fmla="*/ 20037 w 26503"/>
                <a:gd name="connsiteY2" fmla="*/ 329994 h 333201"/>
                <a:gd name="connsiteX3" fmla="*/ 18343 w 26503"/>
                <a:gd name="connsiteY3" fmla="*/ 6965 h 333201"/>
                <a:gd name="connsiteX4" fmla="*/ 6510 w 26503"/>
                <a:gd name="connsiteY4" fmla="*/ 8659 h 333201"/>
                <a:gd name="connsiteX5" fmla="*/ 10758 w 26503"/>
                <a:gd name="connsiteY5" fmla="*/ 326752 h 333201"/>
                <a:gd name="connsiteX6" fmla="*/ 7551 w 26503"/>
                <a:gd name="connsiteY6" fmla="*/ 330002 h 333201"/>
                <a:gd name="connsiteX7" fmla="*/ 4300 w 26503"/>
                <a:gd name="connsiteY7" fmla="*/ 326795 h 333201"/>
                <a:gd name="connsiteX8" fmla="*/ 9 w 26503"/>
                <a:gd name="connsiteY8" fmla="*/ 6062 h 333201"/>
                <a:gd name="connsiteX9" fmla="*/ 2787 w 26503"/>
                <a:gd name="connsiteY9" fmla="*/ 2640 h 333201"/>
                <a:gd name="connsiteX10" fmla="*/ 21516 w 26503"/>
                <a:gd name="connsiteY10" fmla="*/ 0 h 333201"/>
                <a:gd name="connsiteX11" fmla="*/ 24767 w 26503"/>
                <a:gd name="connsiteY11" fmla="*/ 3207 h 333201"/>
                <a:gd name="connsiteX12" fmla="*/ 26503 w 26503"/>
                <a:gd name="connsiteY12" fmla="*/ 329925 h 333201"/>
                <a:gd name="connsiteX13" fmla="*/ 26503 w 26503"/>
                <a:gd name="connsiteY13" fmla="*/ 329968 h 33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03" h="333201">
                  <a:moveTo>
                    <a:pt x="26495" y="329951"/>
                  </a:moveTo>
                  <a:cubicBezTo>
                    <a:pt x="26495" y="331731"/>
                    <a:pt x="25067" y="333201"/>
                    <a:pt x="23287" y="333201"/>
                  </a:cubicBezTo>
                  <a:cubicBezTo>
                    <a:pt x="21507" y="333201"/>
                    <a:pt x="20037" y="331774"/>
                    <a:pt x="20037" y="329994"/>
                  </a:cubicBezTo>
                  <a:lnTo>
                    <a:pt x="18343" y="6965"/>
                  </a:lnTo>
                  <a:lnTo>
                    <a:pt x="6510" y="8659"/>
                  </a:lnTo>
                  <a:lnTo>
                    <a:pt x="10758" y="326752"/>
                  </a:lnTo>
                  <a:cubicBezTo>
                    <a:pt x="10758" y="328532"/>
                    <a:pt x="9331" y="330002"/>
                    <a:pt x="7551" y="330002"/>
                  </a:cubicBezTo>
                  <a:cubicBezTo>
                    <a:pt x="5771" y="330002"/>
                    <a:pt x="4300" y="328575"/>
                    <a:pt x="4300" y="326795"/>
                  </a:cubicBezTo>
                  <a:lnTo>
                    <a:pt x="9" y="6062"/>
                  </a:lnTo>
                  <a:cubicBezTo>
                    <a:pt x="-120" y="4368"/>
                    <a:pt x="1093" y="2855"/>
                    <a:pt x="2787" y="2640"/>
                  </a:cubicBezTo>
                  <a:lnTo>
                    <a:pt x="21516" y="0"/>
                  </a:lnTo>
                  <a:cubicBezTo>
                    <a:pt x="23296" y="0"/>
                    <a:pt x="24767" y="1428"/>
                    <a:pt x="24767" y="3207"/>
                  </a:cubicBezTo>
                  <a:lnTo>
                    <a:pt x="26503" y="329925"/>
                  </a:lnTo>
                  <a:lnTo>
                    <a:pt x="26503" y="329968"/>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08" name="Freeform: Shape 107">
              <a:extLst>
                <a:ext uri="{FF2B5EF4-FFF2-40B4-BE49-F238E27FC236}">
                  <a16:creationId xmlns:a16="http://schemas.microsoft.com/office/drawing/2014/main" id="{EC0CF09E-86ED-A0AF-EC61-C06AFA176D7A}"/>
                </a:ext>
              </a:extLst>
            </p:cNvPr>
            <p:cNvSpPr/>
            <p:nvPr/>
          </p:nvSpPr>
          <p:spPr>
            <a:xfrm>
              <a:off x="7617359" y="3349214"/>
              <a:ext cx="52541" cy="644586"/>
            </a:xfrm>
            <a:custGeom>
              <a:avLst/>
              <a:gdLst>
                <a:gd name="connsiteX0" fmla="*/ 26409 w 26503"/>
                <a:gd name="connsiteY0" fmla="*/ 321893 h 325143"/>
                <a:gd name="connsiteX1" fmla="*/ 23202 w 26503"/>
                <a:gd name="connsiteY1" fmla="*/ 325144 h 325143"/>
                <a:gd name="connsiteX2" fmla="*/ 19951 w 26503"/>
                <a:gd name="connsiteY2" fmla="*/ 321936 h 325143"/>
                <a:gd name="connsiteX3" fmla="*/ 18300 w 26503"/>
                <a:gd name="connsiteY3" fmla="*/ 6922 h 325143"/>
                <a:gd name="connsiteX4" fmla="*/ 6467 w 26503"/>
                <a:gd name="connsiteY4" fmla="*/ 8616 h 325143"/>
                <a:gd name="connsiteX5" fmla="*/ 10629 w 26503"/>
                <a:gd name="connsiteY5" fmla="*/ 317344 h 325143"/>
                <a:gd name="connsiteX6" fmla="*/ 7422 w 26503"/>
                <a:gd name="connsiteY6" fmla="*/ 320595 h 325143"/>
                <a:gd name="connsiteX7" fmla="*/ 4171 w 26503"/>
                <a:gd name="connsiteY7" fmla="*/ 317387 h 325143"/>
                <a:gd name="connsiteX8" fmla="*/ 9 w 26503"/>
                <a:gd name="connsiteY8" fmla="*/ 6062 h 325143"/>
                <a:gd name="connsiteX9" fmla="*/ 2787 w 26503"/>
                <a:gd name="connsiteY9" fmla="*/ 2640 h 325143"/>
                <a:gd name="connsiteX10" fmla="*/ 21559 w 26503"/>
                <a:gd name="connsiteY10" fmla="*/ 0 h 325143"/>
                <a:gd name="connsiteX11" fmla="*/ 24810 w 26503"/>
                <a:gd name="connsiteY11" fmla="*/ 3207 h 325143"/>
                <a:gd name="connsiteX12" fmla="*/ 26504 w 26503"/>
                <a:gd name="connsiteY12" fmla="*/ 321945 h 325143"/>
                <a:gd name="connsiteX13" fmla="*/ 26418 w 26503"/>
                <a:gd name="connsiteY13" fmla="*/ 321902 h 32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03" h="325143">
                  <a:moveTo>
                    <a:pt x="26409" y="321893"/>
                  </a:moveTo>
                  <a:cubicBezTo>
                    <a:pt x="26409" y="323673"/>
                    <a:pt x="24981" y="325144"/>
                    <a:pt x="23202" y="325144"/>
                  </a:cubicBezTo>
                  <a:cubicBezTo>
                    <a:pt x="21421" y="325144"/>
                    <a:pt x="19951" y="323716"/>
                    <a:pt x="19951" y="321936"/>
                  </a:cubicBezTo>
                  <a:lnTo>
                    <a:pt x="18300" y="6922"/>
                  </a:lnTo>
                  <a:lnTo>
                    <a:pt x="6467" y="8616"/>
                  </a:lnTo>
                  <a:lnTo>
                    <a:pt x="10629" y="317344"/>
                  </a:lnTo>
                  <a:cubicBezTo>
                    <a:pt x="10629" y="319124"/>
                    <a:pt x="9202" y="320595"/>
                    <a:pt x="7422" y="320595"/>
                  </a:cubicBezTo>
                  <a:cubicBezTo>
                    <a:pt x="5642" y="320595"/>
                    <a:pt x="4171" y="319167"/>
                    <a:pt x="4171" y="317387"/>
                  </a:cubicBezTo>
                  <a:lnTo>
                    <a:pt x="9" y="6062"/>
                  </a:lnTo>
                  <a:cubicBezTo>
                    <a:pt x="-120" y="4368"/>
                    <a:pt x="1093" y="2855"/>
                    <a:pt x="2787" y="2640"/>
                  </a:cubicBezTo>
                  <a:lnTo>
                    <a:pt x="21559" y="0"/>
                  </a:lnTo>
                  <a:cubicBezTo>
                    <a:pt x="23339" y="0"/>
                    <a:pt x="24810" y="1427"/>
                    <a:pt x="24810" y="3207"/>
                  </a:cubicBezTo>
                  <a:lnTo>
                    <a:pt x="26504" y="321945"/>
                  </a:lnTo>
                  <a:lnTo>
                    <a:pt x="26418" y="321902"/>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09" name="Freeform: Shape 108">
              <a:extLst>
                <a:ext uri="{FF2B5EF4-FFF2-40B4-BE49-F238E27FC236}">
                  <a16:creationId xmlns:a16="http://schemas.microsoft.com/office/drawing/2014/main" id="{CDB49694-4FD7-D13F-EAF5-B96E3CA44532}"/>
                </a:ext>
              </a:extLst>
            </p:cNvPr>
            <p:cNvSpPr/>
            <p:nvPr/>
          </p:nvSpPr>
          <p:spPr>
            <a:xfrm>
              <a:off x="7657609" y="3328672"/>
              <a:ext cx="66076" cy="30940"/>
            </a:xfrm>
            <a:custGeom>
              <a:avLst/>
              <a:gdLst>
                <a:gd name="connsiteX0" fmla="*/ 33330 w 33330"/>
                <a:gd name="connsiteY0" fmla="*/ 11919 h 15607"/>
                <a:gd name="connsiteX1" fmla="*/ 30080 w 33330"/>
                <a:gd name="connsiteY1" fmla="*/ 15169 h 15607"/>
                <a:gd name="connsiteX2" fmla="*/ 26829 w 33330"/>
                <a:gd name="connsiteY2" fmla="*/ 11919 h 15607"/>
                <a:gd name="connsiteX3" fmla="*/ 26829 w 33330"/>
                <a:gd name="connsiteY3" fmla="*/ 6544 h 15607"/>
                <a:gd name="connsiteX4" fmla="*/ 6501 w 33330"/>
                <a:gd name="connsiteY4" fmla="*/ 7198 h 15607"/>
                <a:gd name="connsiteX5" fmla="*/ 6501 w 33330"/>
                <a:gd name="connsiteY5" fmla="*/ 12357 h 15607"/>
                <a:gd name="connsiteX6" fmla="*/ 3251 w 33330"/>
                <a:gd name="connsiteY6" fmla="*/ 15608 h 15607"/>
                <a:gd name="connsiteX7" fmla="*/ 0 w 33330"/>
                <a:gd name="connsiteY7" fmla="*/ 12357 h 15607"/>
                <a:gd name="connsiteX8" fmla="*/ 0 w 33330"/>
                <a:gd name="connsiteY8" fmla="*/ 4076 h 15607"/>
                <a:gd name="connsiteX9" fmla="*/ 3122 w 33330"/>
                <a:gd name="connsiteY9" fmla="*/ 869 h 15607"/>
                <a:gd name="connsiteX10" fmla="*/ 30037 w 33330"/>
                <a:gd name="connsiteY10" fmla="*/ 0 h 15607"/>
                <a:gd name="connsiteX11" fmla="*/ 33287 w 33330"/>
                <a:gd name="connsiteY11" fmla="*/ 3251 h 15607"/>
                <a:gd name="connsiteX12" fmla="*/ 33287 w 33330"/>
                <a:gd name="connsiteY12" fmla="*/ 11962 h 15607"/>
                <a:gd name="connsiteX13" fmla="*/ 33330 w 33330"/>
                <a:gd name="connsiteY13" fmla="*/ 11919 h 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330" h="15607">
                  <a:moveTo>
                    <a:pt x="33330" y="11919"/>
                  </a:moveTo>
                  <a:cubicBezTo>
                    <a:pt x="33330" y="13699"/>
                    <a:pt x="31903" y="15169"/>
                    <a:pt x="30080" y="15169"/>
                  </a:cubicBezTo>
                  <a:cubicBezTo>
                    <a:pt x="28257" y="15169"/>
                    <a:pt x="26829" y="13741"/>
                    <a:pt x="26829" y="11919"/>
                  </a:cubicBezTo>
                  <a:lnTo>
                    <a:pt x="26829" y="6544"/>
                  </a:lnTo>
                  <a:lnTo>
                    <a:pt x="6501" y="7198"/>
                  </a:lnTo>
                  <a:lnTo>
                    <a:pt x="6501" y="12357"/>
                  </a:lnTo>
                  <a:cubicBezTo>
                    <a:pt x="6501" y="14137"/>
                    <a:pt x="5073" y="15608"/>
                    <a:pt x="3251" y="15608"/>
                  </a:cubicBezTo>
                  <a:cubicBezTo>
                    <a:pt x="1427" y="15608"/>
                    <a:pt x="0" y="14180"/>
                    <a:pt x="0" y="12357"/>
                  </a:cubicBezTo>
                  <a:lnTo>
                    <a:pt x="0" y="4076"/>
                  </a:lnTo>
                  <a:cubicBezTo>
                    <a:pt x="0" y="2339"/>
                    <a:pt x="1385" y="912"/>
                    <a:pt x="3122" y="869"/>
                  </a:cubicBezTo>
                  <a:lnTo>
                    <a:pt x="30037" y="0"/>
                  </a:lnTo>
                  <a:cubicBezTo>
                    <a:pt x="31817" y="0"/>
                    <a:pt x="33287" y="1428"/>
                    <a:pt x="33287" y="3251"/>
                  </a:cubicBezTo>
                  <a:lnTo>
                    <a:pt x="33287" y="11962"/>
                  </a:lnTo>
                  <a:lnTo>
                    <a:pt x="33330" y="11919"/>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10" name="Freeform: Shape 109">
              <a:extLst>
                <a:ext uri="{FF2B5EF4-FFF2-40B4-BE49-F238E27FC236}">
                  <a16:creationId xmlns:a16="http://schemas.microsoft.com/office/drawing/2014/main" id="{EED7C416-57C3-E0EB-3442-C8F2ED23FD20}"/>
                </a:ext>
              </a:extLst>
            </p:cNvPr>
            <p:cNvSpPr/>
            <p:nvPr/>
          </p:nvSpPr>
          <p:spPr>
            <a:xfrm>
              <a:off x="7577690" y="3324632"/>
              <a:ext cx="66076" cy="30940"/>
            </a:xfrm>
            <a:custGeom>
              <a:avLst/>
              <a:gdLst>
                <a:gd name="connsiteX0" fmla="*/ 33330 w 33330"/>
                <a:gd name="connsiteY0" fmla="*/ 11918 h 15607"/>
                <a:gd name="connsiteX1" fmla="*/ 30080 w 33330"/>
                <a:gd name="connsiteY1" fmla="*/ 15169 h 15607"/>
                <a:gd name="connsiteX2" fmla="*/ 26829 w 33330"/>
                <a:gd name="connsiteY2" fmla="*/ 11918 h 15607"/>
                <a:gd name="connsiteX3" fmla="*/ 26829 w 33330"/>
                <a:gd name="connsiteY3" fmla="*/ 6544 h 15607"/>
                <a:gd name="connsiteX4" fmla="*/ 6501 w 33330"/>
                <a:gd name="connsiteY4" fmla="*/ 7197 h 15607"/>
                <a:gd name="connsiteX5" fmla="*/ 6501 w 33330"/>
                <a:gd name="connsiteY5" fmla="*/ 12357 h 15607"/>
                <a:gd name="connsiteX6" fmla="*/ 3250 w 33330"/>
                <a:gd name="connsiteY6" fmla="*/ 15607 h 15607"/>
                <a:gd name="connsiteX7" fmla="*/ 0 w 33330"/>
                <a:gd name="connsiteY7" fmla="*/ 12357 h 15607"/>
                <a:gd name="connsiteX8" fmla="*/ 0 w 33330"/>
                <a:gd name="connsiteY8" fmla="*/ 4076 h 15607"/>
                <a:gd name="connsiteX9" fmla="*/ 3121 w 33330"/>
                <a:gd name="connsiteY9" fmla="*/ 869 h 15607"/>
                <a:gd name="connsiteX10" fmla="*/ 30037 w 33330"/>
                <a:gd name="connsiteY10" fmla="*/ 0 h 15607"/>
                <a:gd name="connsiteX11" fmla="*/ 33287 w 33330"/>
                <a:gd name="connsiteY11" fmla="*/ 3251 h 15607"/>
                <a:gd name="connsiteX12" fmla="*/ 33287 w 33330"/>
                <a:gd name="connsiteY12" fmla="*/ 11961 h 15607"/>
                <a:gd name="connsiteX13" fmla="*/ 33330 w 33330"/>
                <a:gd name="connsiteY13" fmla="*/ 11918 h 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330" h="15607">
                  <a:moveTo>
                    <a:pt x="33330" y="11918"/>
                  </a:moveTo>
                  <a:cubicBezTo>
                    <a:pt x="33330" y="13698"/>
                    <a:pt x="31903" y="15169"/>
                    <a:pt x="30080" y="15169"/>
                  </a:cubicBezTo>
                  <a:cubicBezTo>
                    <a:pt x="28257" y="15169"/>
                    <a:pt x="26829" y="13741"/>
                    <a:pt x="26829" y="11918"/>
                  </a:cubicBezTo>
                  <a:lnTo>
                    <a:pt x="26829" y="6544"/>
                  </a:lnTo>
                  <a:lnTo>
                    <a:pt x="6501" y="7197"/>
                  </a:lnTo>
                  <a:lnTo>
                    <a:pt x="6501" y="12357"/>
                  </a:lnTo>
                  <a:cubicBezTo>
                    <a:pt x="6501" y="14137"/>
                    <a:pt x="5073" y="15607"/>
                    <a:pt x="3250" y="15607"/>
                  </a:cubicBezTo>
                  <a:cubicBezTo>
                    <a:pt x="1427" y="15607"/>
                    <a:pt x="0" y="14180"/>
                    <a:pt x="0" y="12357"/>
                  </a:cubicBezTo>
                  <a:lnTo>
                    <a:pt x="0" y="4076"/>
                  </a:lnTo>
                  <a:cubicBezTo>
                    <a:pt x="0" y="2339"/>
                    <a:pt x="1384" y="912"/>
                    <a:pt x="3121" y="869"/>
                  </a:cubicBezTo>
                  <a:lnTo>
                    <a:pt x="30037" y="0"/>
                  </a:lnTo>
                  <a:cubicBezTo>
                    <a:pt x="31817" y="0"/>
                    <a:pt x="33287" y="1427"/>
                    <a:pt x="33287" y="3251"/>
                  </a:cubicBezTo>
                  <a:lnTo>
                    <a:pt x="33287" y="11961"/>
                  </a:lnTo>
                  <a:lnTo>
                    <a:pt x="33330" y="11918"/>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11" name="Freeform: Shape 110">
              <a:extLst>
                <a:ext uri="{FF2B5EF4-FFF2-40B4-BE49-F238E27FC236}">
                  <a16:creationId xmlns:a16="http://schemas.microsoft.com/office/drawing/2014/main" id="{B5F30419-563E-E1A0-629B-C9ED324A6C62}"/>
                </a:ext>
              </a:extLst>
            </p:cNvPr>
            <p:cNvSpPr/>
            <p:nvPr/>
          </p:nvSpPr>
          <p:spPr>
            <a:xfrm>
              <a:off x="7656483" y="3359595"/>
              <a:ext cx="62311" cy="13742"/>
            </a:xfrm>
            <a:custGeom>
              <a:avLst/>
              <a:gdLst>
                <a:gd name="connsiteX0" fmla="*/ 28137 w 31431"/>
                <a:gd name="connsiteY0" fmla="*/ 1 h 6932"/>
                <a:gd name="connsiteX1" fmla="*/ 31431 w 31431"/>
                <a:gd name="connsiteY1" fmla="*/ 3165 h 6932"/>
                <a:gd name="connsiteX2" fmla="*/ 28266 w 31431"/>
                <a:gd name="connsiteY2" fmla="*/ 6459 h 6932"/>
                <a:gd name="connsiteX3" fmla="*/ 3294 w 31431"/>
                <a:gd name="connsiteY3" fmla="*/ 6932 h 6932"/>
                <a:gd name="connsiteX4" fmla="*/ 1 w 31431"/>
                <a:gd name="connsiteY4" fmla="*/ 3767 h 6932"/>
                <a:gd name="connsiteX5" fmla="*/ 3165 w 31431"/>
                <a:gd name="connsiteY5" fmla="*/ 474 h 6932"/>
                <a:gd name="connsiteX6" fmla="*/ 28137 w 31431"/>
                <a:gd name="connsiteY6" fmla="*/ 1 h 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31" h="6932">
                  <a:moveTo>
                    <a:pt x="28137" y="1"/>
                  </a:moveTo>
                  <a:cubicBezTo>
                    <a:pt x="29918" y="-42"/>
                    <a:pt x="31388" y="1385"/>
                    <a:pt x="31431" y="3165"/>
                  </a:cubicBezTo>
                  <a:cubicBezTo>
                    <a:pt x="31474" y="4945"/>
                    <a:pt x="30046" y="6416"/>
                    <a:pt x="28266" y="6459"/>
                  </a:cubicBezTo>
                  <a:lnTo>
                    <a:pt x="3294" y="6932"/>
                  </a:lnTo>
                  <a:cubicBezTo>
                    <a:pt x="1514" y="6975"/>
                    <a:pt x="44" y="5547"/>
                    <a:pt x="1" y="3767"/>
                  </a:cubicBezTo>
                  <a:cubicBezTo>
                    <a:pt x="-42" y="1987"/>
                    <a:pt x="1385" y="517"/>
                    <a:pt x="3165" y="474"/>
                  </a:cubicBezTo>
                  <a:lnTo>
                    <a:pt x="28137" y="1"/>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12" name="Freeform: Shape 111">
              <a:extLst>
                <a:ext uri="{FF2B5EF4-FFF2-40B4-BE49-F238E27FC236}">
                  <a16:creationId xmlns:a16="http://schemas.microsoft.com/office/drawing/2014/main" id="{08D6BB6C-CD10-D61A-4804-0BD69E67E3BD}"/>
                </a:ext>
              </a:extLst>
            </p:cNvPr>
            <p:cNvSpPr/>
            <p:nvPr/>
          </p:nvSpPr>
          <p:spPr>
            <a:xfrm>
              <a:off x="7575949" y="3354361"/>
              <a:ext cx="56038" cy="13742"/>
            </a:xfrm>
            <a:custGeom>
              <a:avLst/>
              <a:gdLst>
                <a:gd name="connsiteX0" fmla="*/ 24973 w 28267"/>
                <a:gd name="connsiteY0" fmla="*/ 1 h 6932"/>
                <a:gd name="connsiteX1" fmla="*/ 28266 w 28267"/>
                <a:gd name="connsiteY1" fmla="*/ 3165 h 6932"/>
                <a:gd name="connsiteX2" fmla="*/ 25102 w 28267"/>
                <a:gd name="connsiteY2" fmla="*/ 6459 h 6932"/>
                <a:gd name="connsiteX3" fmla="*/ 3294 w 28267"/>
                <a:gd name="connsiteY3" fmla="*/ 6932 h 6932"/>
                <a:gd name="connsiteX4" fmla="*/ 1 w 28267"/>
                <a:gd name="connsiteY4" fmla="*/ 3767 h 6932"/>
                <a:gd name="connsiteX5" fmla="*/ 3165 w 28267"/>
                <a:gd name="connsiteY5" fmla="*/ 474 h 6932"/>
                <a:gd name="connsiteX6" fmla="*/ 24973 w 28267"/>
                <a:gd name="connsiteY6" fmla="*/ 1 h 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67" h="6932">
                  <a:moveTo>
                    <a:pt x="24973" y="1"/>
                  </a:moveTo>
                  <a:cubicBezTo>
                    <a:pt x="26753" y="-42"/>
                    <a:pt x="28223" y="1386"/>
                    <a:pt x="28266" y="3165"/>
                  </a:cubicBezTo>
                  <a:cubicBezTo>
                    <a:pt x="28309" y="4945"/>
                    <a:pt x="26882" y="6416"/>
                    <a:pt x="25102" y="6459"/>
                  </a:cubicBezTo>
                  <a:lnTo>
                    <a:pt x="3294" y="6932"/>
                  </a:lnTo>
                  <a:cubicBezTo>
                    <a:pt x="1514" y="6975"/>
                    <a:pt x="44" y="5547"/>
                    <a:pt x="1" y="3767"/>
                  </a:cubicBezTo>
                  <a:cubicBezTo>
                    <a:pt x="-42" y="1987"/>
                    <a:pt x="1385" y="517"/>
                    <a:pt x="3165" y="474"/>
                  </a:cubicBezTo>
                  <a:lnTo>
                    <a:pt x="24973" y="1"/>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grpSp>
      <p:sp>
        <p:nvSpPr>
          <p:cNvPr id="113" name="Freeform: Shape 112">
            <a:extLst>
              <a:ext uri="{FF2B5EF4-FFF2-40B4-BE49-F238E27FC236}">
                <a16:creationId xmlns:a16="http://schemas.microsoft.com/office/drawing/2014/main" id="{4A858674-30D5-9A22-D2C4-1EC0FC55E787}"/>
              </a:ext>
            </a:extLst>
          </p:cNvPr>
          <p:cNvSpPr/>
          <p:nvPr/>
        </p:nvSpPr>
        <p:spPr>
          <a:xfrm>
            <a:off x="7285270" y="3272112"/>
            <a:ext cx="43190" cy="42772"/>
          </a:xfrm>
          <a:custGeom>
            <a:avLst/>
            <a:gdLst>
              <a:gd name="connsiteX0" fmla="*/ 6657 w 21786"/>
              <a:gd name="connsiteY0" fmla="*/ 9276 h 21575"/>
              <a:gd name="connsiteX1" fmla="*/ 6915 w 21786"/>
              <a:gd name="connsiteY1" fmla="*/ 12484 h 21575"/>
              <a:gd name="connsiteX2" fmla="*/ 8127 w 21786"/>
              <a:gd name="connsiteY2" fmla="*/ 13954 h 21575"/>
              <a:gd name="connsiteX3" fmla="*/ 9907 w 21786"/>
              <a:gd name="connsiteY3" fmla="*/ 14909 h 21575"/>
              <a:gd name="connsiteX4" fmla="*/ 13029 w 21786"/>
              <a:gd name="connsiteY4" fmla="*/ 14694 h 21575"/>
              <a:gd name="connsiteX5" fmla="*/ 14723 w 21786"/>
              <a:gd name="connsiteY5" fmla="*/ 12785 h 21575"/>
              <a:gd name="connsiteX6" fmla="*/ 15291 w 21786"/>
              <a:gd name="connsiteY6" fmla="*/ 10489 h 21575"/>
              <a:gd name="connsiteX7" fmla="*/ 14594 w 21786"/>
              <a:gd name="connsiteY7" fmla="*/ 8709 h 21575"/>
              <a:gd name="connsiteX8" fmla="*/ 12169 w 21786"/>
              <a:gd name="connsiteY8" fmla="*/ 6628 h 21575"/>
              <a:gd name="connsiteX9" fmla="*/ 8918 w 21786"/>
              <a:gd name="connsiteY9" fmla="*/ 6972 h 21575"/>
              <a:gd name="connsiteX10" fmla="*/ 7362 w 21786"/>
              <a:gd name="connsiteY10" fmla="*/ 8141 h 21575"/>
              <a:gd name="connsiteX11" fmla="*/ 6666 w 21786"/>
              <a:gd name="connsiteY11" fmla="*/ 9268 h 21575"/>
              <a:gd name="connsiteX12" fmla="*/ 6666 w 21786"/>
              <a:gd name="connsiteY12" fmla="*/ 9268 h 21575"/>
              <a:gd name="connsiteX13" fmla="*/ 1196 w 21786"/>
              <a:gd name="connsiteY13" fmla="*/ 15476 h 21575"/>
              <a:gd name="connsiteX14" fmla="*/ 500 w 21786"/>
              <a:gd name="connsiteY14" fmla="*/ 7324 h 21575"/>
              <a:gd name="connsiteX15" fmla="*/ 2624 w 21786"/>
              <a:gd name="connsiteY15" fmla="*/ 3773 h 21575"/>
              <a:gd name="connsiteX16" fmla="*/ 6046 w 21786"/>
              <a:gd name="connsiteY16" fmla="*/ 1219 h 21575"/>
              <a:gd name="connsiteX17" fmla="*/ 14155 w 21786"/>
              <a:gd name="connsiteY17" fmla="*/ 479 h 21575"/>
              <a:gd name="connsiteX18" fmla="*/ 20355 w 21786"/>
              <a:gd name="connsiteY18" fmla="*/ 5768 h 21575"/>
              <a:gd name="connsiteX19" fmla="*/ 21654 w 21786"/>
              <a:gd name="connsiteY19" fmla="*/ 8932 h 21575"/>
              <a:gd name="connsiteX20" fmla="*/ 21697 w 21786"/>
              <a:gd name="connsiteY20" fmla="*/ 9276 h 21575"/>
              <a:gd name="connsiteX21" fmla="*/ 20527 w 21786"/>
              <a:gd name="connsiteY21" fmla="*/ 15691 h 21575"/>
              <a:gd name="connsiteX22" fmla="*/ 16064 w 21786"/>
              <a:gd name="connsiteY22" fmla="*/ 20412 h 21575"/>
              <a:gd name="connsiteX23" fmla="*/ 7998 w 21786"/>
              <a:gd name="connsiteY23" fmla="*/ 21066 h 21575"/>
              <a:gd name="connsiteX24" fmla="*/ 4051 w 21786"/>
              <a:gd name="connsiteY24" fmla="*/ 18942 h 21575"/>
              <a:gd name="connsiteX25" fmla="*/ 1188 w 21786"/>
              <a:gd name="connsiteY25" fmla="*/ 15433 h 21575"/>
              <a:gd name="connsiteX26" fmla="*/ 1188 w 21786"/>
              <a:gd name="connsiteY26" fmla="*/ 15476 h 2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786" h="21575">
                <a:moveTo>
                  <a:pt x="6657" y="9276"/>
                </a:moveTo>
                <a:cubicBezTo>
                  <a:pt x="6270" y="10489"/>
                  <a:pt x="6442" y="11572"/>
                  <a:pt x="6915" y="12484"/>
                </a:cubicBezTo>
                <a:cubicBezTo>
                  <a:pt x="7216" y="13051"/>
                  <a:pt x="7654" y="13567"/>
                  <a:pt x="8127" y="13954"/>
                </a:cubicBezTo>
                <a:cubicBezTo>
                  <a:pt x="8643" y="14384"/>
                  <a:pt x="9254" y="14694"/>
                  <a:pt x="9907" y="14909"/>
                </a:cubicBezTo>
                <a:cubicBezTo>
                  <a:pt x="10948" y="15210"/>
                  <a:pt x="12074" y="15210"/>
                  <a:pt x="13029" y="14694"/>
                </a:cubicBezTo>
                <a:cubicBezTo>
                  <a:pt x="13725" y="14350"/>
                  <a:pt x="14327" y="13610"/>
                  <a:pt x="14723" y="12785"/>
                </a:cubicBezTo>
                <a:cubicBezTo>
                  <a:pt x="15110" y="12045"/>
                  <a:pt x="15333" y="11228"/>
                  <a:pt x="15291" y="10489"/>
                </a:cubicBezTo>
                <a:lnTo>
                  <a:pt x="14594" y="8709"/>
                </a:lnTo>
                <a:cubicBezTo>
                  <a:pt x="13940" y="7625"/>
                  <a:pt x="13124" y="6886"/>
                  <a:pt x="12169" y="6628"/>
                </a:cubicBezTo>
                <a:cubicBezTo>
                  <a:pt x="11171" y="6327"/>
                  <a:pt x="10045" y="6413"/>
                  <a:pt x="8918" y="6972"/>
                </a:cubicBezTo>
                <a:cubicBezTo>
                  <a:pt x="8403" y="7230"/>
                  <a:pt x="7835" y="7625"/>
                  <a:pt x="7362" y="8141"/>
                </a:cubicBezTo>
                <a:cubicBezTo>
                  <a:pt x="7061" y="8485"/>
                  <a:pt x="6794" y="8881"/>
                  <a:pt x="6666" y="9268"/>
                </a:cubicBezTo>
                <a:lnTo>
                  <a:pt x="6666" y="9268"/>
                </a:lnTo>
                <a:close/>
                <a:moveTo>
                  <a:pt x="1196" y="15476"/>
                </a:moveTo>
                <a:cubicBezTo>
                  <a:pt x="-16" y="13137"/>
                  <a:pt x="-412" y="10317"/>
                  <a:pt x="500" y="7324"/>
                </a:cubicBezTo>
                <a:cubicBezTo>
                  <a:pt x="930" y="5940"/>
                  <a:pt x="1712" y="4727"/>
                  <a:pt x="2624" y="3773"/>
                </a:cubicBezTo>
                <a:cubicBezTo>
                  <a:pt x="3707" y="2603"/>
                  <a:pt x="4963" y="1735"/>
                  <a:pt x="6046" y="1219"/>
                </a:cubicBezTo>
                <a:cubicBezTo>
                  <a:pt x="8686" y="-123"/>
                  <a:pt x="11550" y="-338"/>
                  <a:pt x="14155" y="479"/>
                </a:cubicBezTo>
                <a:cubicBezTo>
                  <a:pt x="16666" y="1305"/>
                  <a:pt x="18876" y="3076"/>
                  <a:pt x="20355" y="5768"/>
                </a:cubicBezTo>
                <a:cubicBezTo>
                  <a:pt x="20828" y="6636"/>
                  <a:pt x="21267" y="7978"/>
                  <a:pt x="21654" y="8932"/>
                </a:cubicBezTo>
                <a:lnTo>
                  <a:pt x="21697" y="9276"/>
                </a:lnTo>
                <a:cubicBezTo>
                  <a:pt x="21998" y="11400"/>
                  <a:pt x="21525" y="13696"/>
                  <a:pt x="20527" y="15691"/>
                </a:cubicBezTo>
                <a:cubicBezTo>
                  <a:pt x="19530" y="17686"/>
                  <a:pt x="17973" y="19423"/>
                  <a:pt x="16064" y="20412"/>
                </a:cubicBezTo>
                <a:cubicBezTo>
                  <a:pt x="13467" y="21754"/>
                  <a:pt x="10604" y="21883"/>
                  <a:pt x="7998" y="21066"/>
                </a:cubicBezTo>
                <a:cubicBezTo>
                  <a:pt x="6571" y="20636"/>
                  <a:pt x="5221" y="19896"/>
                  <a:pt x="4051" y="18942"/>
                </a:cubicBezTo>
                <a:cubicBezTo>
                  <a:pt x="2882" y="17987"/>
                  <a:pt x="1884" y="16775"/>
                  <a:pt x="1188" y="15433"/>
                </a:cubicBezTo>
                <a:lnTo>
                  <a:pt x="1188" y="15476"/>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grpSp>
        <p:nvGrpSpPr>
          <p:cNvPr id="29" name="Group 28">
            <a:extLst>
              <a:ext uri="{FF2B5EF4-FFF2-40B4-BE49-F238E27FC236}">
                <a16:creationId xmlns:a16="http://schemas.microsoft.com/office/drawing/2014/main" id="{FBF3C830-98FA-EACB-BF72-E96AD36C20DC}"/>
              </a:ext>
            </a:extLst>
          </p:cNvPr>
          <p:cNvGrpSpPr/>
          <p:nvPr/>
        </p:nvGrpSpPr>
        <p:grpSpPr>
          <a:xfrm>
            <a:off x="4753870" y="1064393"/>
            <a:ext cx="1756174" cy="1972493"/>
            <a:chOff x="4753870" y="1064393"/>
            <a:chExt cx="1756174" cy="1972493"/>
          </a:xfrm>
        </p:grpSpPr>
        <p:sp>
          <p:nvSpPr>
            <p:cNvPr id="13" name="Freeform: Shape 12">
              <a:extLst>
                <a:ext uri="{FF2B5EF4-FFF2-40B4-BE49-F238E27FC236}">
                  <a16:creationId xmlns:a16="http://schemas.microsoft.com/office/drawing/2014/main" id="{A03247DB-8B8A-92AA-EC65-FD72B2D9E3E1}"/>
                </a:ext>
              </a:extLst>
            </p:cNvPr>
            <p:cNvSpPr/>
            <p:nvPr/>
          </p:nvSpPr>
          <p:spPr>
            <a:xfrm>
              <a:off x="5375226" y="1730234"/>
              <a:ext cx="346577" cy="177465"/>
            </a:xfrm>
            <a:custGeom>
              <a:avLst/>
              <a:gdLst>
                <a:gd name="connsiteX0" fmla="*/ 87428 w 174821"/>
                <a:gd name="connsiteY0" fmla="*/ 0 h 89517"/>
                <a:gd name="connsiteX1" fmla="*/ 174821 w 174821"/>
                <a:gd name="connsiteY1" fmla="*/ 85269 h 89517"/>
                <a:gd name="connsiteX2" fmla="*/ 174692 w 174821"/>
                <a:gd name="connsiteY2" fmla="*/ 89518 h 89517"/>
                <a:gd name="connsiteX3" fmla="*/ 129 w 174821"/>
                <a:gd name="connsiteY3" fmla="*/ 89518 h 89517"/>
                <a:gd name="connsiteX4" fmla="*/ 0 w 174821"/>
                <a:gd name="connsiteY4" fmla="*/ 85269 h 89517"/>
                <a:gd name="connsiteX5" fmla="*/ 87394 w 174821"/>
                <a:gd name="connsiteY5" fmla="*/ 0 h 89517"/>
                <a:gd name="connsiteX6" fmla="*/ 87436 w 174821"/>
                <a:gd name="connsiteY6" fmla="*/ 0 h 89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821" h="89517">
                  <a:moveTo>
                    <a:pt x="87428" y="0"/>
                  </a:moveTo>
                  <a:cubicBezTo>
                    <a:pt x="135721" y="0"/>
                    <a:pt x="174821" y="38189"/>
                    <a:pt x="174821" y="85269"/>
                  </a:cubicBezTo>
                  <a:cubicBezTo>
                    <a:pt x="174821" y="86697"/>
                    <a:pt x="174778" y="88090"/>
                    <a:pt x="174692" y="89518"/>
                  </a:cubicBezTo>
                  <a:lnTo>
                    <a:pt x="129" y="89518"/>
                  </a:lnTo>
                  <a:cubicBezTo>
                    <a:pt x="43" y="88133"/>
                    <a:pt x="0" y="86697"/>
                    <a:pt x="0" y="85269"/>
                  </a:cubicBezTo>
                  <a:cubicBezTo>
                    <a:pt x="0" y="38146"/>
                    <a:pt x="39144" y="0"/>
                    <a:pt x="87394" y="0"/>
                  </a:cubicBezTo>
                  <a:lnTo>
                    <a:pt x="87436" y="0"/>
                  </a:lnTo>
                  <a:close/>
                </a:path>
              </a:pathLst>
            </a:custGeom>
            <a:solidFill>
              <a:srgbClr val="E73493"/>
            </a:solidFill>
            <a:ln w="0" cap="flat">
              <a:noFill/>
              <a:prstDash val="solid"/>
              <a:miter/>
            </a:ln>
          </p:spPr>
          <p:txBody>
            <a:bodyPr rtlCol="0" anchor="ctr"/>
            <a:lstStyle/>
            <a:p>
              <a:endParaRPr lang="en-US" dirty="0">
                <a:latin typeface="Roboto Condensed" panose="02000000000000000000" pitchFamily="2" charset="0"/>
              </a:endParaRPr>
            </a:p>
          </p:txBody>
        </p:sp>
        <p:sp>
          <p:nvSpPr>
            <p:cNvPr id="20" name="Freeform: Shape 19">
              <a:extLst>
                <a:ext uri="{FF2B5EF4-FFF2-40B4-BE49-F238E27FC236}">
                  <a16:creationId xmlns:a16="http://schemas.microsoft.com/office/drawing/2014/main" id="{5CD19042-AC54-9A67-BDFB-1CA75392E450}"/>
                </a:ext>
              </a:extLst>
            </p:cNvPr>
            <p:cNvSpPr/>
            <p:nvPr/>
          </p:nvSpPr>
          <p:spPr>
            <a:xfrm>
              <a:off x="5461570" y="2799888"/>
              <a:ext cx="242075" cy="13927"/>
            </a:xfrm>
            <a:custGeom>
              <a:avLst/>
              <a:gdLst>
                <a:gd name="connsiteX0" fmla="*/ 3250 w 122108"/>
                <a:gd name="connsiteY0" fmla="*/ 7026 h 7025"/>
                <a:gd name="connsiteX1" fmla="*/ 0 w 122108"/>
                <a:gd name="connsiteY1" fmla="*/ 3818 h 7025"/>
                <a:gd name="connsiteX2" fmla="*/ 3207 w 122108"/>
                <a:gd name="connsiteY2" fmla="*/ 568 h 7025"/>
                <a:gd name="connsiteX3" fmla="*/ 118858 w 122108"/>
                <a:gd name="connsiteY3" fmla="*/ 0 h 7025"/>
                <a:gd name="connsiteX4" fmla="*/ 122108 w 122108"/>
                <a:gd name="connsiteY4" fmla="*/ 3207 h 7025"/>
                <a:gd name="connsiteX5" fmla="*/ 118901 w 122108"/>
                <a:gd name="connsiteY5" fmla="*/ 6458 h 7025"/>
                <a:gd name="connsiteX6" fmla="*/ 3250 w 122108"/>
                <a:gd name="connsiteY6" fmla="*/ 7026 h 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08" h="7025">
                  <a:moveTo>
                    <a:pt x="3250" y="7026"/>
                  </a:moveTo>
                  <a:cubicBezTo>
                    <a:pt x="1470" y="7026"/>
                    <a:pt x="0" y="5598"/>
                    <a:pt x="0" y="3818"/>
                  </a:cubicBezTo>
                  <a:cubicBezTo>
                    <a:pt x="0" y="2038"/>
                    <a:pt x="1427" y="568"/>
                    <a:pt x="3207" y="568"/>
                  </a:cubicBezTo>
                  <a:lnTo>
                    <a:pt x="118858" y="0"/>
                  </a:lnTo>
                  <a:cubicBezTo>
                    <a:pt x="120638" y="0"/>
                    <a:pt x="122108" y="1427"/>
                    <a:pt x="122108" y="3207"/>
                  </a:cubicBezTo>
                  <a:cubicBezTo>
                    <a:pt x="122108" y="4988"/>
                    <a:pt x="120681" y="6458"/>
                    <a:pt x="118901" y="6458"/>
                  </a:cubicBezTo>
                  <a:lnTo>
                    <a:pt x="3250" y="7026"/>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15" name="Freeform: Shape 114">
              <a:extLst>
                <a:ext uri="{FF2B5EF4-FFF2-40B4-BE49-F238E27FC236}">
                  <a16:creationId xmlns:a16="http://schemas.microsoft.com/office/drawing/2014/main" id="{DBB61741-0D9C-8F09-AEB5-4CB200C00E59}"/>
                </a:ext>
              </a:extLst>
            </p:cNvPr>
            <p:cNvSpPr/>
            <p:nvPr/>
          </p:nvSpPr>
          <p:spPr>
            <a:xfrm>
              <a:off x="4758739" y="1064393"/>
              <a:ext cx="1204868" cy="369705"/>
            </a:xfrm>
            <a:custGeom>
              <a:avLst/>
              <a:gdLst>
                <a:gd name="connsiteX0" fmla="*/ 6136 w 607761"/>
                <a:gd name="connsiteY0" fmla="*/ 33164 h 186487"/>
                <a:gd name="connsiteX1" fmla="*/ 1802 w 607761"/>
                <a:gd name="connsiteY1" fmla="*/ 34635 h 186487"/>
                <a:gd name="connsiteX2" fmla="*/ 332 w 607761"/>
                <a:gd name="connsiteY2" fmla="*/ 30301 h 186487"/>
                <a:gd name="connsiteX3" fmla="*/ 14288 w 607761"/>
                <a:gd name="connsiteY3" fmla="*/ 1820 h 186487"/>
                <a:gd name="connsiteX4" fmla="*/ 18235 w 607761"/>
                <a:gd name="connsiteY4" fmla="*/ 169 h 186487"/>
                <a:gd name="connsiteX5" fmla="*/ 362375 w 607761"/>
                <a:gd name="connsiteY5" fmla="*/ 104383 h 186487"/>
                <a:gd name="connsiteX6" fmla="*/ 569839 w 607761"/>
                <a:gd name="connsiteY6" fmla="*/ 150939 h 186487"/>
                <a:gd name="connsiteX7" fmla="*/ 572221 w 607761"/>
                <a:gd name="connsiteY7" fmla="*/ 152676 h 186487"/>
                <a:gd name="connsiteX8" fmla="*/ 590382 w 607761"/>
                <a:gd name="connsiteY8" fmla="*/ 175782 h 186487"/>
                <a:gd name="connsiteX9" fmla="*/ 604511 w 607761"/>
                <a:gd name="connsiteY9" fmla="*/ 179987 h 186487"/>
                <a:gd name="connsiteX10" fmla="*/ 607761 w 607761"/>
                <a:gd name="connsiteY10" fmla="*/ 183237 h 186487"/>
                <a:gd name="connsiteX11" fmla="*/ 604511 w 607761"/>
                <a:gd name="connsiteY11" fmla="*/ 186488 h 186487"/>
                <a:gd name="connsiteX12" fmla="*/ 587906 w 607761"/>
                <a:gd name="connsiteY12" fmla="*/ 181810 h 186487"/>
                <a:gd name="connsiteX13" fmla="*/ 567225 w 607761"/>
                <a:gd name="connsiteY13" fmla="*/ 157104 h 186487"/>
                <a:gd name="connsiteX14" fmla="*/ 360844 w 607761"/>
                <a:gd name="connsiteY14" fmla="*/ 110677 h 186487"/>
                <a:gd name="connsiteX15" fmla="*/ 360801 w 607761"/>
                <a:gd name="connsiteY15" fmla="*/ 110677 h 186487"/>
                <a:gd name="connsiteX16" fmla="*/ 18829 w 607761"/>
                <a:gd name="connsiteY16" fmla="*/ 7246 h 186487"/>
                <a:gd name="connsiteX17" fmla="*/ 6128 w 607761"/>
                <a:gd name="connsiteY17" fmla="*/ 33173 h 18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761" h="186487">
                  <a:moveTo>
                    <a:pt x="6136" y="33164"/>
                  </a:moveTo>
                  <a:cubicBezTo>
                    <a:pt x="5354" y="34772"/>
                    <a:pt x="3402" y="35417"/>
                    <a:pt x="1802" y="34635"/>
                  </a:cubicBezTo>
                  <a:cubicBezTo>
                    <a:pt x="194" y="33852"/>
                    <a:pt x="-451" y="31900"/>
                    <a:pt x="332" y="30301"/>
                  </a:cubicBezTo>
                  <a:lnTo>
                    <a:pt x="14288" y="1820"/>
                  </a:lnTo>
                  <a:cubicBezTo>
                    <a:pt x="15028" y="350"/>
                    <a:pt x="16713" y="-347"/>
                    <a:pt x="18235" y="169"/>
                  </a:cubicBezTo>
                  <a:cubicBezTo>
                    <a:pt x="18665" y="298"/>
                    <a:pt x="165746" y="52444"/>
                    <a:pt x="362375" y="104383"/>
                  </a:cubicBezTo>
                  <a:cubicBezTo>
                    <a:pt x="514357" y="142658"/>
                    <a:pt x="569667" y="150939"/>
                    <a:pt x="569839" y="150939"/>
                  </a:cubicBezTo>
                  <a:cubicBezTo>
                    <a:pt x="570922" y="151111"/>
                    <a:pt x="571791" y="151764"/>
                    <a:pt x="572221" y="152676"/>
                  </a:cubicBezTo>
                  <a:cubicBezTo>
                    <a:pt x="572264" y="152719"/>
                    <a:pt x="581800" y="172222"/>
                    <a:pt x="590382" y="175782"/>
                  </a:cubicBezTo>
                  <a:cubicBezTo>
                    <a:pt x="599532" y="179600"/>
                    <a:pt x="604468" y="179987"/>
                    <a:pt x="604511" y="179987"/>
                  </a:cubicBezTo>
                  <a:cubicBezTo>
                    <a:pt x="606291" y="179987"/>
                    <a:pt x="607761" y="181414"/>
                    <a:pt x="607761" y="183237"/>
                  </a:cubicBezTo>
                  <a:cubicBezTo>
                    <a:pt x="607761" y="185060"/>
                    <a:pt x="606334" y="186488"/>
                    <a:pt x="604511" y="186488"/>
                  </a:cubicBezTo>
                  <a:cubicBezTo>
                    <a:pt x="604511" y="186488"/>
                    <a:pt x="598182" y="186058"/>
                    <a:pt x="587906" y="181810"/>
                  </a:cubicBezTo>
                  <a:cubicBezTo>
                    <a:pt x="578799" y="178035"/>
                    <a:pt x="569830" y="162083"/>
                    <a:pt x="567225" y="157104"/>
                  </a:cubicBezTo>
                  <a:cubicBezTo>
                    <a:pt x="557078" y="155453"/>
                    <a:pt x="498302" y="145315"/>
                    <a:pt x="360844" y="110677"/>
                  </a:cubicBezTo>
                  <a:lnTo>
                    <a:pt x="360801" y="110677"/>
                  </a:lnTo>
                  <a:cubicBezTo>
                    <a:pt x="179212" y="62737"/>
                    <a:pt x="39673" y="14530"/>
                    <a:pt x="18829" y="7246"/>
                  </a:cubicBezTo>
                  <a:cubicBezTo>
                    <a:pt x="18829" y="7246"/>
                    <a:pt x="6128" y="33173"/>
                    <a:pt x="6128" y="33173"/>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16" name="Freeform: Shape 115">
              <a:extLst>
                <a:ext uri="{FF2B5EF4-FFF2-40B4-BE49-F238E27FC236}">
                  <a16:creationId xmlns:a16="http://schemas.microsoft.com/office/drawing/2014/main" id="{412C2D6B-6EC2-30C4-CEBA-63FB35CEE544}"/>
                </a:ext>
              </a:extLst>
            </p:cNvPr>
            <p:cNvSpPr/>
            <p:nvPr/>
          </p:nvSpPr>
          <p:spPr>
            <a:xfrm>
              <a:off x="4753870" y="1125039"/>
              <a:ext cx="1156755" cy="346720"/>
            </a:xfrm>
            <a:custGeom>
              <a:avLst/>
              <a:gdLst>
                <a:gd name="connsiteX0" fmla="*/ 583001 w 583492"/>
                <a:gd name="connsiteY0" fmla="*/ 169939 h 174893"/>
                <a:gd name="connsiteX1" fmla="*/ 581960 w 583492"/>
                <a:gd name="connsiteY1" fmla="*/ 174402 h 174893"/>
                <a:gd name="connsiteX2" fmla="*/ 577497 w 583492"/>
                <a:gd name="connsiteY2" fmla="*/ 173361 h 174893"/>
                <a:gd name="connsiteX3" fmla="*/ 561761 w 583492"/>
                <a:gd name="connsiteY3" fmla="*/ 148045 h 174893"/>
                <a:gd name="connsiteX4" fmla="*/ 355380 w 583492"/>
                <a:gd name="connsiteY4" fmla="*/ 119608 h 174893"/>
                <a:gd name="connsiteX5" fmla="*/ 287146 w 583492"/>
                <a:gd name="connsiteY5" fmla="*/ 107423 h 174893"/>
                <a:gd name="connsiteX6" fmla="*/ 239291 w 583492"/>
                <a:gd name="connsiteY6" fmla="*/ 97276 h 174893"/>
                <a:gd name="connsiteX7" fmla="*/ 1696 w 583492"/>
                <a:gd name="connsiteY7" fmla="*/ 6073 h 174893"/>
                <a:gd name="connsiteX8" fmla="*/ 397 w 583492"/>
                <a:gd name="connsiteY8" fmla="*/ 1696 h 174893"/>
                <a:gd name="connsiteX9" fmla="*/ 4774 w 583492"/>
                <a:gd name="connsiteY9" fmla="*/ 397 h 174893"/>
                <a:gd name="connsiteX10" fmla="*/ 240762 w 583492"/>
                <a:gd name="connsiteY10" fmla="*/ 90998 h 174893"/>
                <a:gd name="connsiteX11" fmla="*/ 288358 w 583492"/>
                <a:gd name="connsiteY11" fmla="*/ 101102 h 174893"/>
                <a:gd name="connsiteX12" fmla="*/ 356412 w 583492"/>
                <a:gd name="connsiteY12" fmla="*/ 113287 h 174893"/>
                <a:gd name="connsiteX13" fmla="*/ 563962 w 583492"/>
                <a:gd name="connsiteY13" fmla="*/ 141854 h 174893"/>
                <a:gd name="connsiteX14" fmla="*/ 566387 w 583492"/>
                <a:gd name="connsiteY14" fmla="*/ 143367 h 174893"/>
                <a:gd name="connsiteX15" fmla="*/ 582949 w 583492"/>
                <a:gd name="connsiteY15" fmla="*/ 170025 h 174893"/>
                <a:gd name="connsiteX16" fmla="*/ 582992 w 583492"/>
                <a:gd name="connsiteY16" fmla="*/ 169939 h 17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3492" h="174893">
                  <a:moveTo>
                    <a:pt x="583001" y="169939"/>
                  </a:moveTo>
                  <a:cubicBezTo>
                    <a:pt x="583955" y="171452"/>
                    <a:pt x="583474" y="173447"/>
                    <a:pt x="581960" y="174402"/>
                  </a:cubicBezTo>
                  <a:cubicBezTo>
                    <a:pt x="580447" y="175356"/>
                    <a:pt x="578452" y="174875"/>
                    <a:pt x="577497" y="173361"/>
                  </a:cubicBezTo>
                  <a:lnTo>
                    <a:pt x="561761" y="148045"/>
                  </a:lnTo>
                  <a:cubicBezTo>
                    <a:pt x="549361" y="146661"/>
                    <a:pt x="464616" y="136901"/>
                    <a:pt x="355380" y="119608"/>
                  </a:cubicBezTo>
                  <a:cubicBezTo>
                    <a:pt x="327596" y="114930"/>
                    <a:pt x="305660" y="110983"/>
                    <a:pt x="287146" y="107423"/>
                  </a:cubicBezTo>
                  <a:cubicBezTo>
                    <a:pt x="268546" y="103828"/>
                    <a:pt x="253334" y="100578"/>
                    <a:pt x="239291" y="97276"/>
                  </a:cubicBezTo>
                  <a:cubicBezTo>
                    <a:pt x="117269" y="68494"/>
                    <a:pt x="2048" y="6245"/>
                    <a:pt x="1696" y="6073"/>
                  </a:cubicBezTo>
                  <a:cubicBezTo>
                    <a:pt x="139" y="5247"/>
                    <a:pt x="-471" y="3252"/>
                    <a:pt x="397" y="1696"/>
                  </a:cubicBezTo>
                  <a:cubicBezTo>
                    <a:pt x="1223" y="139"/>
                    <a:pt x="3218" y="-471"/>
                    <a:pt x="4774" y="397"/>
                  </a:cubicBezTo>
                  <a:cubicBezTo>
                    <a:pt x="5118" y="569"/>
                    <a:pt x="119565" y="62432"/>
                    <a:pt x="240762" y="90998"/>
                  </a:cubicBezTo>
                  <a:cubicBezTo>
                    <a:pt x="254804" y="94292"/>
                    <a:pt x="269939" y="97542"/>
                    <a:pt x="288358" y="101102"/>
                  </a:cubicBezTo>
                  <a:cubicBezTo>
                    <a:pt x="306915" y="104697"/>
                    <a:pt x="328843" y="108601"/>
                    <a:pt x="356412" y="113287"/>
                  </a:cubicBezTo>
                  <a:cubicBezTo>
                    <a:pt x="472802" y="131750"/>
                    <a:pt x="561709" y="141596"/>
                    <a:pt x="563962" y="141854"/>
                  </a:cubicBezTo>
                  <a:cubicBezTo>
                    <a:pt x="564917" y="141940"/>
                    <a:pt x="565871" y="142464"/>
                    <a:pt x="566387" y="143367"/>
                  </a:cubicBezTo>
                  <a:lnTo>
                    <a:pt x="582949" y="170025"/>
                  </a:lnTo>
                  <a:lnTo>
                    <a:pt x="582992" y="169939"/>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17" name="Freeform: Shape 116">
              <a:extLst>
                <a:ext uri="{FF2B5EF4-FFF2-40B4-BE49-F238E27FC236}">
                  <a16:creationId xmlns:a16="http://schemas.microsoft.com/office/drawing/2014/main" id="{6DF26DD0-DE2E-4402-6DCB-2388D3D92382}"/>
                </a:ext>
              </a:extLst>
            </p:cNvPr>
            <p:cNvSpPr/>
            <p:nvPr/>
          </p:nvSpPr>
          <p:spPr>
            <a:xfrm>
              <a:off x="4939796" y="1211802"/>
              <a:ext cx="973014" cy="261993"/>
            </a:xfrm>
            <a:custGeom>
              <a:avLst/>
              <a:gdLst>
                <a:gd name="connsiteX0" fmla="*/ 488304 w 490809"/>
                <a:gd name="connsiteY0" fmla="*/ 125745 h 132155"/>
                <a:gd name="connsiteX1" fmla="*/ 490728 w 490809"/>
                <a:gd name="connsiteY1" fmla="*/ 129649 h 132155"/>
                <a:gd name="connsiteX2" fmla="*/ 486825 w 490809"/>
                <a:gd name="connsiteY2" fmla="*/ 132074 h 132155"/>
                <a:gd name="connsiteX3" fmla="*/ 288983 w 490809"/>
                <a:gd name="connsiteY3" fmla="*/ 93799 h 132155"/>
                <a:gd name="connsiteX4" fmla="*/ 286248 w 490809"/>
                <a:gd name="connsiteY4" fmla="*/ 90118 h 132155"/>
                <a:gd name="connsiteX5" fmla="*/ 289929 w 490809"/>
                <a:gd name="connsiteY5" fmla="*/ 87384 h 132155"/>
                <a:gd name="connsiteX6" fmla="*/ 488295 w 490809"/>
                <a:gd name="connsiteY6" fmla="*/ 125745 h 132155"/>
                <a:gd name="connsiteX7" fmla="*/ 225177 w 490809"/>
                <a:gd name="connsiteY7" fmla="*/ 79189 h 132155"/>
                <a:gd name="connsiteX8" fmla="*/ 227998 w 490809"/>
                <a:gd name="connsiteY8" fmla="*/ 82783 h 132155"/>
                <a:gd name="connsiteX9" fmla="*/ 224403 w 490809"/>
                <a:gd name="connsiteY9" fmla="*/ 85604 h 132155"/>
                <a:gd name="connsiteX10" fmla="*/ 83695 w 490809"/>
                <a:gd name="connsiteY10" fmla="*/ 48842 h 132155"/>
                <a:gd name="connsiteX11" fmla="*/ 1461 w 490809"/>
                <a:gd name="connsiteY11" fmla="*/ 5924 h 132155"/>
                <a:gd name="connsiteX12" fmla="*/ 506 w 490809"/>
                <a:gd name="connsiteY12" fmla="*/ 1461 h 132155"/>
                <a:gd name="connsiteX13" fmla="*/ 4969 w 490809"/>
                <a:gd name="connsiteY13" fmla="*/ 506 h 132155"/>
                <a:gd name="connsiteX14" fmla="*/ 86120 w 490809"/>
                <a:gd name="connsiteY14" fmla="*/ 42857 h 132155"/>
                <a:gd name="connsiteX15" fmla="*/ 225177 w 490809"/>
                <a:gd name="connsiteY15" fmla="*/ 79180 h 13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809" h="132155">
                  <a:moveTo>
                    <a:pt x="488304" y="125745"/>
                  </a:moveTo>
                  <a:cubicBezTo>
                    <a:pt x="490041" y="126132"/>
                    <a:pt x="491124" y="127912"/>
                    <a:pt x="490728" y="129649"/>
                  </a:cubicBezTo>
                  <a:cubicBezTo>
                    <a:pt x="490342" y="131386"/>
                    <a:pt x="488561" y="132469"/>
                    <a:pt x="486825" y="132074"/>
                  </a:cubicBezTo>
                  <a:cubicBezTo>
                    <a:pt x="486567" y="132031"/>
                    <a:pt x="390024" y="108667"/>
                    <a:pt x="288983" y="93799"/>
                  </a:cubicBezTo>
                  <a:cubicBezTo>
                    <a:pt x="287203" y="93541"/>
                    <a:pt x="285990" y="91890"/>
                    <a:pt x="286248" y="90118"/>
                  </a:cubicBezTo>
                  <a:cubicBezTo>
                    <a:pt x="286507" y="88338"/>
                    <a:pt x="288157" y="87126"/>
                    <a:pt x="289929" y="87384"/>
                  </a:cubicBezTo>
                  <a:cubicBezTo>
                    <a:pt x="391279" y="102252"/>
                    <a:pt x="488028" y="125702"/>
                    <a:pt x="488295" y="125745"/>
                  </a:cubicBezTo>
                  <a:close/>
                  <a:moveTo>
                    <a:pt x="225177" y="79189"/>
                  </a:moveTo>
                  <a:cubicBezTo>
                    <a:pt x="226957" y="79404"/>
                    <a:pt x="228213" y="81012"/>
                    <a:pt x="227998" y="82783"/>
                  </a:cubicBezTo>
                  <a:cubicBezTo>
                    <a:pt x="227783" y="84563"/>
                    <a:pt x="226175" y="85819"/>
                    <a:pt x="224403" y="85604"/>
                  </a:cubicBezTo>
                  <a:cubicBezTo>
                    <a:pt x="168225" y="78449"/>
                    <a:pt x="121058" y="64192"/>
                    <a:pt x="83695" y="48842"/>
                  </a:cubicBezTo>
                  <a:cubicBezTo>
                    <a:pt x="46245" y="33493"/>
                    <a:pt x="18582" y="17154"/>
                    <a:pt x="1461" y="5924"/>
                  </a:cubicBezTo>
                  <a:cubicBezTo>
                    <a:pt x="-10" y="4926"/>
                    <a:pt x="-448" y="2931"/>
                    <a:pt x="506" y="1461"/>
                  </a:cubicBezTo>
                  <a:cubicBezTo>
                    <a:pt x="1504" y="-10"/>
                    <a:pt x="3499" y="-448"/>
                    <a:pt x="4969" y="506"/>
                  </a:cubicBezTo>
                  <a:cubicBezTo>
                    <a:pt x="21875" y="11599"/>
                    <a:pt x="49186" y="27731"/>
                    <a:pt x="86120" y="42857"/>
                  </a:cubicBezTo>
                  <a:cubicBezTo>
                    <a:pt x="123053" y="57983"/>
                    <a:pt x="169695" y="72120"/>
                    <a:pt x="225177" y="79180"/>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18" name="Freeform: Shape 117">
              <a:extLst>
                <a:ext uri="{FF2B5EF4-FFF2-40B4-BE49-F238E27FC236}">
                  <a16:creationId xmlns:a16="http://schemas.microsoft.com/office/drawing/2014/main" id="{69069F76-6429-1034-1E12-A6C2AC17057C}"/>
                </a:ext>
              </a:extLst>
            </p:cNvPr>
            <p:cNvSpPr/>
            <p:nvPr/>
          </p:nvSpPr>
          <p:spPr>
            <a:xfrm>
              <a:off x="5303028" y="1701958"/>
              <a:ext cx="469405" cy="235097"/>
            </a:xfrm>
            <a:custGeom>
              <a:avLst/>
              <a:gdLst>
                <a:gd name="connsiteX0" fmla="*/ 3207 w 236778"/>
                <a:gd name="connsiteY0" fmla="*/ 118425 h 118588"/>
                <a:gd name="connsiteX1" fmla="*/ 0 w 236778"/>
                <a:gd name="connsiteY1" fmla="*/ 115175 h 118588"/>
                <a:gd name="connsiteX2" fmla="*/ 3250 w 236778"/>
                <a:gd name="connsiteY2" fmla="*/ 111967 h 118588"/>
                <a:gd name="connsiteX3" fmla="*/ 19812 w 236778"/>
                <a:gd name="connsiteY3" fmla="*/ 112139 h 118588"/>
                <a:gd name="connsiteX4" fmla="*/ 102519 w 236778"/>
                <a:gd name="connsiteY4" fmla="*/ 1906 h 118588"/>
                <a:gd name="connsiteX5" fmla="*/ 116046 w 236778"/>
                <a:gd name="connsiteY5" fmla="*/ 298 h 118588"/>
                <a:gd name="connsiteX6" fmla="*/ 199364 w 236778"/>
                <a:gd name="connsiteY6" fmla="*/ 28951 h 118588"/>
                <a:gd name="connsiteX7" fmla="*/ 235471 w 236778"/>
                <a:gd name="connsiteY7" fmla="*/ 98269 h 118588"/>
                <a:gd name="connsiteX8" fmla="*/ 236770 w 236778"/>
                <a:gd name="connsiteY8" fmla="*/ 109362 h 118588"/>
                <a:gd name="connsiteX9" fmla="*/ 233777 w 236778"/>
                <a:gd name="connsiteY9" fmla="*/ 112784 h 118588"/>
                <a:gd name="connsiteX10" fmla="*/ 230355 w 236778"/>
                <a:gd name="connsiteY10" fmla="*/ 109792 h 118588"/>
                <a:gd name="connsiteX11" fmla="*/ 229142 w 236778"/>
                <a:gd name="connsiteY11" fmla="*/ 99301 h 118588"/>
                <a:gd name="connsiteX12" fmla="*/ 194987 w 236778"/>
                <a:gd name="connsiteY12" fmla="*/ 33629 h 118588"/>
                <a:gd name="connsiteX13" fmla="*/ 116527 w 236778"/>
                <a:gd name="connsiteY13" fmla="*/ 6756 h 118588"/>
                <a:gd name="connsiteX14" fmla="*/ 103612 w 236778"/>
                <a:gd name="connsiteY14" fmla="*/ 8270 h 118588"/>
                <a:gd name="connsiteX15" fmla="*/ 26322 w 236778"/>
                <a:gd name="connsiteY15" fmla="*/ 115338 h 118588"/>
                <a:gd name="connsiteX16" fmla="*/ 26322 w 236778"/>
                <a:gd name="connsiteY16" fmla="*/ 115381 h 118588"/>
                <a:gd name="connsiteX17" fmla="*/ 23072 w 236778"/>
                <a:gd name="connsiteY17" fmla="*/ 118589 h 118588"/>
                <a:gd name="connsiteX18" fmla="*/ 3259 w 236778"/>
                <a:gd name="connsiteY18" fmla="*/ 118374 h 118588"/>
                <a:gd name="connsiteX19" fmla="*/ 3216 w 236778"/>
                <a:gd name="connsiteY19" fmla="*/ 118417 h 11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6778" h="118588">
                  <a:moveTo>
                    <a:pt x="3207" y="118425"/>
                  </a:moveTo>
                  <a:cubicBezTo>
                    <a:pt x="1427" y="118425"/>
                    <a:pt x="0" y="116955"/>
                    <a:pt x="0" y="115175"/>
                  </a:cubicBezTo>
                  <a:cubicBezTo>
                    <a:pt x="0" y="113395"/>
                    <a:pt x="1470" y="111967"/>
                    <a:pt x="3250" y="111967"/>
                  </a:cubicBezTo>
                  <a:lnTo>
                    <a:pt x="19812" y="112139"/>
                  </a:lnTo>
                  <a:cubicBezTo>
                    <a:pt x="20242" y="94803"/>
                    <a:pt x="26270" y="14392"/>
                    <a:pt x="102519" y="1906"/>
                  </a:cubicBezTo>
                  <a:cubicBezTo>
                    <a:pt x="107197" y="1124"/>
                    <a:pt x="111712" y="608"/>
                    <a:pt x="116046" y="298"/>
                  </a:cubicBezTo>
                  <a:cubicBezTo>
                    <a:pt x="151509" y="-2084"/>
                    <a:pt x="179379" y="10007"/>
                    <a:pt x="199364" y="28951"/>
                  </a:cubicBezTo>
                  <a:cubicBezTo>
                    <a:pt x="219305" y="47809"/>
                    <a:pt x="231395" y="73469"/>
                    <a:pt x="235471" y="98269"/>
                  </a:cubicBezTo>
                  <a:cubicBezTo>
                    <a:pt x="236082" y="102044"/>
                    <a:pt x="236512" y="105767"/>
                    <a:pt x="236770" y="109362"/>
                  </a:cubicBezTo>
                  <a:cubicBezTo>
                    <a:pt x="236899" y="111142"/>
                    <a:pt x="235557" y="112698"/>
                    <a:pt x="233777" y="112784"/>
                  </a:cubicBezTo>
                  <a:cubicBezTo>
                    <a:pt x="231997" y="112913"/>
                    <a:pt x="230441" y="111572"/>
                    <a:pt x="230355" y="109792"/>
                  </a:cubicBezTo>
                  <a:cubicBezTo>
                    <a:pt x="230140" y="106283"/>
                    <a:pt x="229701" y="102766"/>
                    <a:pt x="229142" y="99301"/>
                  </a:cubicBezTo>
                  <a:cubicBezTo>
                    <a:pt x="225281" y="75808"/>
                    <a:pt x="213845" y="51489"/>
                    <a:pt x="194987" y="33629"/>
                  </a:cubicBezTo>
                  <a:cubicBezTo>
                    <a:pt x="176214" y="15854"/>
                    <a:pt x="149987" y="4495"/>
                    <a:pt x="116527" y="6756"/>
                  </a:cubicBezTo>
                  <a:cubicBezTo>
                    <a:pt x="112280" y="7057"/>
                    <a:pt x="107989" y="7539"/>
                    <a:pt x="103612" y="8270"/>
                  </a:cubicBezTo>
                  <a:cubicBezTo>
                    <a:pt x="23768" y="21358"/>
                    <a:pt x="26322" y="115080"/>
                    <a:pt x="26322" y="115338"/>
                  </a:cubicBezTo>
                  <a:lnTo>
                    <a:pt x="26322" y="115381"/>
                  </a:lnTo>
                  <a:cubicBezTo>
                    <a:pt x="26322" y="117161"/>
                    <a:pt x="24852" y="118589"/>
                    <a:pt x="23072" y="118589"/>
                  </a:cubicBezTo>
                  <a:lnTo>
                    <a:pt x="3259" y="118374"/>
                  </a:lnTo>
                  <a:lnTo>
                    <a:pt x="3216" y="118417"/>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19" name="Freeform: Shape 118">
              <a:extLst>
                <a:ext uri="{FF2B5EF4-FFF2-40B4-BE49-F238E27FC236}">
                  <a16:creationId xmlns:a16="http://schemas.microsoft.com/office/drawing/2014/main" id="{575F7B95-C3BA-C178-CAC6-33B98A4FA449}"/>
                </a:ext>
              </a:extLst>
            </p:cNvPr>
            <p:cNvSpPr/>
            <p:nvPr/>
          </p:nvSpPr>
          <p:spPr>
            <a:xfrm>
              <a:off x="5729309" y="1912323"/>
              <a:ext cx="83660" cy="72394"/>
            </a:xfrm>
            <a:custGeom>
              <a:avLst/>
              <a:gdLst>
                <a:gd name="connsiteX0" fmla="*/ 4057 w 42200"/>
                <a:gd name="connsiteY0" fmla="*/ 6422 h 36517"/>
                <a:gd name="connsiteX1" fmla="*/ 1417 w 42200"/>
                <a:gd name="connsiteY1" fmla="*/ 2690 h 36517"/>
                <a:gd name="connsiteX2" fmla="*/ 5149 w 42200"/>
                <a:gd name="connsiteY2" fmla="*/ 50 h 36517"/>
                <a:gd name="connsiteX3" fmla="*/ 36450 w 42200"/>
                <a:gd name="connsiteY3" fmla="*/ 5295 h 36517"/>
                <a:gd name="connsiteX4" fmla="*/ 39141 w 42200"/>
                <a:gd name="connsiteY4" fmla="*/ 8073 h 36517"/>
                <a:gd name="connsiteX5" fmla="*/ 42177 w 42200"/>
                <a:gd name="connsiteY5" fmla="*/ 32907 h 36517"/>
                <a:gd name="connsiteX6" fmla="*/ 39356 w 42200"/>
                <a:gd name="connsiteY6" fmla="*/ 36502 h 36517"/>
                <a:gd name="connsiteX7" fmla="*/ 37972 w 42200"/>
                <a:gd name="connsiteY7" fmla="*/ 36373 h 36517"/>
                <a:gd name="connsiteX8" fmla="*/ 2466 w 42200"/>
                <a:gd name="connsiteY8" fmla="*/ 27748 h 36517"/>
                <a:gd name="connsiteX9" fmla="*/ 84 w 42200"/>
                <a:gd name="connsiteY9" fmla="*/ 23844 h 36517"/>
                <a:gd name="connsiteX10" fmla="*/ 3988 w 42200"/>
                <a:gd name="connsiteY10" fmla="*/ 21462 h 36517"/>
                <a:gd name="connsiteX11" fmla="*/ 35203 w 42200"/>
                <a:gd name="connsiteY11" fmla="*/ 29046 h 36517"/>
                <a:gd name="connsiteX12" fmla="*/ 33036 w 42200"/>
                <a:gd name="connsiteY12" fmla="*/ 11229 h 36517"/>
                <a:gd name="connsiteX13" fmla="*/ 4125 w 42200"/>
                <a:gd name="connsiteY13" fmla="*/ 6370 h 36517"/>
                <a:gd name="connsiteX14" fmla="*/ 4082 w 42200"/>
                <a:gd name="connsiteY14" fmla="*/ 6413 h 36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00" h="36517">
                  <a:moveTo>
                    <a:pt x="4057" y="6422"/>
                  </a:moveTo>
                  <a:cubicBezTo>
                    <a:pt x="2277" y="6121"/>
                    <a:pt x="1107" y="4470"/>
                    <a:pt x="1417" y="2690"/>
                  </a:cubicBezTo>
                  <a:cubicBezTo>
                    <a:pt x="1726" y="910"/>
                    <a:pt x="3369" y="-260"/>
                    <a:pt x="5149" y="50"/>
                  </a:cubicBezTo>
                  <a:lnTo>
                    <a:pt x="36450" y="5295"/>
                  </a:lnTo>
                  <a:cubicBezTo>
                    <a:pt x="37877" y="5553"/>
                    <a:pt x="38961" y="6723"/>
                    <a:pt x="39141" y="8073"/>
                  </a:cubicBezTo>
                  <a:lnTo>
                    <a:pt x="42177" y="32907"/>
                  </a:lnTo>
                  <a:cubicBezTo>
                    <a:pt x="42392" y="34687"/>
                    <a:pt x="41136" y="36287"/>
                    <a:pt x="39356" y="36502"/>
                  </a:cubicBezTo>
                  <a:cubicBezTo>
                    <a:pt x="38883" y="36545"/>
                    <a:pt x="38402" y="36502"/>
                    <a:pt x="37972" y="36373"/>
                  </a:cubicBezTo>
                  <a:lnTo>
                    <a:pt x="2466" y="27748"/>
                  </a:lnTo>
                  <a:cubicBezTo>
                    <a:pt x="729" y="27318"/>
                    <a:pt x="-312" y="25581"/>
                    <a:pt x="84" y="23844"/>
                  </a:cubicBezTo>
                  <a:cubicBezTo>
                    <a:pt x="514" y="22106"/>
                    <a:pt x="2251" y="21066"/>
                    <a:pt x="3988" y="21462"/>
                  </a:cubicBezTo>
                  <a:lnTo>
                    <a:pt x="35203" y="29046"/>
                  </a:lnTo>
                  <a:lnTo>
                    <a:pt x="33036" y="11229"/>
                  </a:lnTo>
                  <a:lnTo>
                    <a:pt x="4125" y="6370"/>
                  </a:lnTo>
                  <a:lnTo>
                    <a:pt x="4082" y="6413"/>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20" name="Freeform: Shape 119">
              <a:extLst>
                <a:ext uri="{FF2B5EF4-FFF2-40B4-BE49-F238E27FC236}">
                  <a16:creationId xmlns:a16="http://schemas.microsoft.com/office/drawing/2014/main" id="{9BC1D504-CD10-59DB-FB41-40AA523DB11C}"/>
                </a:ext>
              </a:extLst>
            </p:cNvPr>
            <p:cNvSpPr/>
            <p:nvPr/>
          </p:nvSpPr>
          <p:spPr>
            <a:xfrm>
              <a:off x="5308601" y="1924371"/>
              <a:ext cx="35581" cy="77261"/>
            </a:xfrm>
            <a:custGeom>
              <a:avLst/>
              <a:gdLst>
                <a:gd name="connsiteX0" fmla="*/ 698 w 17948"/>
                <a:gd name="connsiteY0" fmla="*/ 3165 h 38972"/>
                <a:gd name="connsiteX1" fmla="*/ 3991 w 17948"/>
                <a:gd name="connsiteY1" fmla="*/ 1 h 38972"/>
                <a:gd name="connsiteX2" fmla="*/ 7156 w 17948"/>
                <a:gd name="connsiteY2" fmla="*/ 3294 h 38972"/>
                <a:gd name="connsiteX3" fmla="*/ 6502 w 17948"/>
                <a:gd name="connsiteY3" fmla="*/ 32428 h 38972"/>
                <a:gd name="connsiteX4" fmla="*/ 14611 w 17948"/>
                <a:gd name="connsiteY4" fmla="*/ 32127 h 38972"/>
                <a:gd name="connsiteX5" fmla="*/ 17947 w 17948"/>
                <a:gd name="connsiteY5" fmla="*/ 35249 h 38972"/>
                <a:gd name="connsiteX6" fmla="*/ 14826 w 17948"/>
                <a:gd name="connsiteY6" fmla="*/ 38585 h 38972"/>
                <a:gd name="connsiteX7" fmla="*/ 3165 w 17948"/>
                <a:gd name="connsiteY7" fmla="*/ 38972 h 38972"/>
                <a:gd name="connsiteX8" fmla="*/ 1 w 17948"/>
                <a:gd name="connsiteY8" fmla="*/ 35679 h 38972"/>
                <a:gd name="connsiteX9" fmla="*/ 698 w 17948"/>
                <a:gd name="connsiteY9" fmla="*/ 3165 h 3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48" h="38972">
                  <a:moveTo>
                    <a:pt x="698" y="3165"/>
                  </a:moveTo>
                  <a:cubicBezTo>
                    <a:pt x="740" y="1385"/>
                    <a:pt x="2211" y="-42"/>
                    <a:pt x="3991" y="1"/>
                  </a:cubicBezTo>
                  <a:cubicBezTo>
                    <a:pt x="5771" y="44"/>
                    <a:pt x="7198" y="1514"/>
                    <a:pt x="7156" y="3294"/>
                  </a:cubicBezTo>
                  <a:lnTo>
                    <a:pt x="6502" y="32428"/>
                  </a:lnTo>
                  <a:lnTo>
                    <a:pt x="14611" y="32127"/>
                  </a:lnTo>
                  <a:cubicBezTo>
                    <a:pt x="16391" y="32084"/>
                    <a:pt x="17905" y="33469"/>
                    <a:pt x="17947" y="35249"/>
                  </a:cubicBezTo>
                  <a:cubicBezTo>
                    <a:pt x="17990" y="37029"/>
                    <a:pt x="16606" y="38542"/>
                    <a:pt x="14826" y="38585"/>
                  </a:cubicBezTo>
                  <a:lnTo>
                    <a:pt x="3165" y="38972"/>
                  </a:lnTo>
                  <a:cubicBezTo>
                    <a:pt x="1385" y="38929"/>
                    <a:pt x="-42" y="37459"/>
                    <a:pt x="1" y="35679"/>
                  </a:cubicBezTo>
                  <a:lnTo>
                    <a:pt x="698" y="3165"/>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21" name="Freeform: Shape 120">
              <a:extLst>
                <a:ext uri="{FF2B5EF4-FFF2-40B4-BE49-F238E27FC236}">
                  <a16:creationId xmlns:a16="http://schemas.microsoft.com/office/drawing/2014/main" id="{17AC64BB-876D-5E2B-417B-40AC1475AAAD}"/>
                </a:ext>
              </a:extLst>
            </p:cNvPr>
            <p:cNvSpPr/>
            <p:nvPr/>
          </p:nvSpPr>
          <p:spPr>
            <a:xfrm>
              <a:off x="5312556" y="1952379"/>
              <a:ext cx="432886" cy="18774"/>
            </a:xfrm>
            <a:custGeom>
              <a:avLst/>
              <a:gdLst>
                <a:gd name="connsiteX0" fmla="*/ 3122 w 218357"/>
                <a:gd name="connsiteY0" fmla="*/ 6459 h 9470"/>
                <a:gd name="connsiteX1" fmla="*/ 1 w 218357"/>
                <a:gd name="connsiteY1" fmla="*/ 3122 h 9470"/>
                <a:gd name="connsiteX2" fmla="*/ 3337 w 218357"/>
                <a:gd name="connsiteY2" fmla="*/ 1 h 9470"/>
                <a:gd name="connsiteX3" fmla="*/ 214834 w 218357"/>
                <a:gd name="connsiteY3" fmla="*/ 913 h 9470"/>
                <a:gd name="connsiteX4" fmla="*/ 218343 w 218357"/>
                <a:gd name="connsiteY4" fmla="*/ 3819 h 9470"/>
                <a:gd name="connsiteX5" fmla="*/ 215436 w 218357"/>
                <a:gd name="connsiteY5" fmla="*/ 7327 h 9470"/>
                <a:gd name="connsiteX6" fmla="*/ 3071 w 218357"/>
                <a:gd name="connsiteY6" fmla="*/ 6416 h 9470"/>
                <a:gd name="connsiteX7" fmla="*/ 3114 w 218357"/>
                <a:gd name="connsiteY7" fmla="*/ 6459 h 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357" h="9470">
                  <a:moveTo>
                    <a:pt x="3122" y="6459"/>
                  </a:moveTo>
                  <a:cubicBezTo>
                    <a:pt x="1342" y="6373"/>
                    <a:pt x="-42" y="4903"/>
                    <a:pt x="1" y="3122"/>
                  </a:cubicBezTo>
                  <a:cubicBezTo>
                    <a:pt x="87" y="1342"/>
                    <a:pt x="1557" y="-42"/>
                    <a:pt x="3337" y="1"/>
                  </a:cubicBezTo>
                  <a:cubicBezTo>
                    <a:pt x="3767" y="1"/>
                    <a:pt x="156919" y="6158"/>
                    <a:pt x="214834" y="913"/>
                  </a:cubicBezTo>
                  <a:cubicBezTo>
                    <a:pt x="216615" y="740"/>
                    <a:pt x="218171" y="2082"/>
                    <a:pt x="218343" y="3819"/>
                  </a:cubicBezTo>
                  <a:cubicBezTo>
                    <a:pt x="218515" y="5599"/>
                    <a:pt x="217173" y="7156"/>
                    <a:pt x="215436" y="7327"/>
                  </a:cubicBezTo>
                  <a:cubicBezTo>
                    <a:pt x="157005" y="12616"/>
                    <a:pt x="3552" y="6459"/>
                    <a:pt x="3071" y="6416"/>
                  </a:cubicBezTo>
                  <a:lnTo>
                    <a:pt x="3114" y="6459"/>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22" name="Freeform: Shape 121">
              <a:extLst>
                <a:ext uri="{FF2B5EF4-FFF2-40B4-BE49-F238E27FC236}">
                  <a16:creationId xmlns:a16="http://schemas.microsoft.com/office/drawing/2014/main" id="{8E13E281-DF92-52B7-15AA-7136823E78C2}"/>
                </a:ext>
              </a:extLst>
            </p:cNvPr>
            <p:cNvSpPr/>
            <p:nvPr/>
          </p:nvSpPr>
          <p:spPr>
            <a:xfrm>
              <a:off x="5331461" y="1988044"/>
              <a:ext cx="430384" cy="18867"/>
            </a:xfrm>
            <a:custGeom>
              <a:avLst/>
              <a:gdLst>
                <a:gd name="connsiteX0" fmla="*/ 3122 w 217095"/>
                <a:gd name="connsiteY0" fmla="*/ 6459 h 9517"/>
                <a:gd name="connsiteX1" fmla="*/ 1 w 217095"/>
                <a:gd name="connsiteY1" fmla="*/ 3122 h 9517"/>
                <a:gd name="connsiteX2" fmla="*/ 3337 w 217095"/>
                <a:gd name="connsiteY2" fmla="*/ 1 h 9517"/>
                <a:gd name="connsiteX3" fmla="*/ 213665 w 217095"/>
                <a:gd name="connsiteY3" fmla="*/ 1738 h 9517"/>
                <a:gd name="connsiteX4" fmla="*/ 217087 w 217095"/>
                <a:gd name="connsiteY4" fmla="*/ 4731 h 9517"/>
                <a:gd name="connsiteX5" fmla="*/ 214095 w 217095"/>
                <a:gd name="connsiteY5" fmla="*/ 8153 h 9517"/>
                <a:gd name="connsiteX6" fmla="*/ 3166 w 217095"/>
                <a:gd name="connsiteY6" fmla="*/ 6416 h 9517"/>
                <a:gd name="connsiteX7" fmla="*/ 3122 w 217095"/>
                <a:gd name="connsiteY7" fmla="*/ 6459 h 9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095" h="9517">
                  <a:moveTo>
                    <a:pt x="3122" y="6459"/>
                  </a:moveTo>
                  <a:cubicBezTo>
                    <a:pt x="1343" y="6416"/>
                    <a:pt x="-42" y="4902"/>
                    <a:pt x="1" y="3122"/>
                  </a:cubicBezTo>
                  <a:cubicBezTo>
                    <a:pt x="44" y="1342"/>
                    <a:pt x="1557" y="-42"/>
                    <a:pt x="3337" y="1"/>
                  </a:cubicBezTo>
                  <a:cubicBezTo>
                    <a:pt x="3767" y="1"/>
                    <a:pt x="157177" y="5547"/>
                    <a:pt x="213665" y="1738"/>
                  </a:cubicBezTo>
                  <a:cubicBezTo>
                    <a:pt x="215445" y="1609"/>
                    <a:pt x="217001" y="2950"/>
                    <a:pt x="217087" y="4731"/>
                  </a:cubicBezTo>
                  <a:cubicBezTo>
                    <a:pt x="217216" y="6511"/>
                    <a:pt x="215875" y="8067"/>
                    <a:pt x="214095" y="8153"/>
                  </a:cubicBezTo>
                  <a:cubicBezTo>
                    <a:pt x="157392" y="12014"/>
                    <a:pt x="3595" y="6459"/>
                    <a:pt x="3166" y="6416"/>
                  </a:cubicBezTo>
                  <a:lnTo>
                    <a:pt x="3122" y="6459"/>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23" name="Freeform: Shape 122">
              <a:extLst>
                <a:ext uri="{FF2B5EF4-FFF2-40B4-BE49-F238E27FC236}">
                  <a16:creationId xmlns:a16="http://schemas.microsoft.com/office/drawing/2014/main" id="{22D683BA-AA48-9FDC-F0E9-87FA39A65E69}"/>
                </a:ext>
              </a:extLst>
            </p:cNvPr>
            <p:cNvSpPr/>
            <p:nvPr/>
          </p:nvSpPr>
          <p:spPr>
            <a:xfrm>
              <a:off x="5699014" y="1921952"/>
              <a:ext cx="78105" cy="321650"/>
            </a:xfrm>
            <a:custGeom>
              <a:avLst/>
              <a:gdLst>
                <a:gd name="connsiteX0" fmla="*/ 27309 w 39398"/>
                <a:gd name="connsiteY0" fmla="*/ 3207 h 162247"/>
                <a:gd name="connsiteX1" fmla="*/ 30517 w 39398"/>
                <a:gd name="connsiteY1" fmla="*/ 0 h 162247"/>
                <a:gd name="connsiteX2" fmla="*/ 33724 w 39398"/>
                <a:gd name="connsiteY2" fmla="*/ 3207 h 162247"/>
                <a:gd name="connsiteX3" fmla="*/ 33939 w 39398"/>
                <a:gd name="connsiteY3" fmla="*/ 61209 h 162247"/>
                <a:gd name="connsiteX4" fmla="*/ 33372 w 39398"/>
                <a:gd name="connsiteY4" fmla="*/ 63075 h 162247"/>
                <a:gd name="connsiteX5" fmla="*/ 19888 w 39398"/>
                <a:gd name="connsiteY5" fmla="*/ 83189 h 162247"/>
                <a:gd name="connsiteX6" fmla="*/ 38789 w 39398"/>
                <a:gd name="connsiteY6" fmla="*/ 109674 h 162247"/>
                <a:gd name="connsiteX7" fmla="*/ 39047 w 39398"/>
                <a:gd name="connsiteY7" fmla="*/ 113011 h 162247"/>
                <a:gd name="connsiteX8" fmla="*/ 29425 w 39398"/>
                <a:gd name="connsiteY8" fmla="*/ 135248 h 162247"/>
                <a:gd name="connsiteX9" fmla="*/ 28814 w 39398"/>
                <a:gd name="connsiteY9" fmla="*/ 136159 h 162247"/>
                <a:gd name="connsiteX10" fmla="*/ 5579 w 39398"/>
                <a:gd name="connsiteY10" fmla="*/ 161218 h 162247"/>
                <a:gd name="connsiteX11" fmla="*/ 1030 w 39398"/>
                <a:gd name="connsiteY11" fmla="*/ 161389 h 162247"/>
                <a:gd name="connsiteX12" fmla="*/ 858 w 39398"/>
                <a:gd name="connsiteY12" fmla="*/ 156841 h 162247"/>
                <a:gd name="connsiteX13" fmla="*/ 23749 w 39398"/>
                <a:gd name="connsiteY13" fmla="*/ 132178 h 162247"/>
                <a:gd name="connsiteX14" fmla="*/ 32503 w 39398"/>
                <a:gd name="connsiteY14" fmla="*/ 111936 h 162247"/>
                <a:gd name="connsiteX15" fmla="*/ 13344 w 39398"/>
                <a:gd name="connsiteY15" fmla="*/ 85106 h 162247"/>
                <a:gd name="connsiteX16" fmla="*/ 13301 w 39398"/>
                <a:gd name="connsiteY16" fmla="*/ 81426 h 162247"/>
                <a:gd name="connsiteX17" fmla="*/ 27516 w 39398"/>
                <a:gd name="connsiteY17" fmla="*/ 60229 h 162247"/>
                <a:gd name="connsiteX18" fmla="*/ 27301 w 39398"/>
                <a:gd name="connsiteY18" fmla="*/ 3225 h 1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398" h="162247">
                  <a:moveTo>
                    <a:pt x="27309" y="3207"/>
                  </a:moveTo>
                  <a:cubicBezTo>
                    <a:pt x="27309" y="1427"/>
                    <a:pt x="28737" y="0"/>
                    <a:pt x="30517" y="0"/>
                  </a:cubicBezTo>
                  <a:cubicBezTo>
                    <a:pt x="32297" y="0"/>
                    <a:pt x="33724" y="1427"/>
                    <a:pt x="33724" y="3207"/>
                  </a:cubicBezTo>
                  <a:lnTo>
                    <a:pt x="33939" y="61209"/>
                  </a:lnTo>
                  <a:cubicBezTo>
                    <a:pt x="33939" y="61906"/>
                    <a:pt x="33724" y="62507"/>
                    <a:pt x="33372" y="63075"/>
                  </a:cubicBezTo>
                  <a:lnTo>
                    <a:pt x="19888" y="83189"/>
                  </a:lnTo>
                  <a:lnTo>
                    <a:pt x="38789" y="109674"/>
                  </a:lnTo>
                  <a:cubicBezTo>
                    <a:pt x="39529" y="110671"/>
                    <a:pt x="39572" y="111970"/>
                    <a:pt x="39047" y="113011"/>
                  </a:cubicBezTo>
                  <a:lnTo>
                    <a:pt x="29425" y="135248"/>
                  </a:lnTo>
                  <a:cubicBezTo>
                    <a:pt x="29296" y="135592"/>
                    <a:pt x="29081" y="135902"/>
                    <a:pt x="28814" y="136159"/>
                  </a:cubicBezTo>
                  <a:lnTo>
                    <a:pt x="5579" y="161218"/>
                  </a:lnTo>
                  <a:cubicBezTo>
                    <a:pt x="4367" y="162516"/>
                    <a:pt x="2329" y="162602"/>
                    <a:pt x="1030" y="161389"/>
                  </a:cubicBezTo>
                  <a:cubicBezTo>
                    <a:pt x="-268" y="160177"/>
                    <a:pt x="-354" y="158139"/>
                    <a:pt x="858" y="156841"/>
                  </a:cubicBezTo>
                  <a:lnTo>
                    <a:pt x="23749" y="132178"/>
                  </a:lnTo>
                  <a:lnTo>
                    <a:pt x="32503" y="111936"/>
                  </a:lnTo>
                  <a:lnTo>
                    <a:pt x="13344" y="85106"/>
                  </a:lnTo>
                  <a:cubicBezTo>
                    <a:pt x="12605" y="84023"/>
                    <a:pt x="12519" y="82595"/>
                    <a:pt x="13301" y="81426"/>
                  </a:cubicBezTo>
                  <a:lnTo>
                    <a:pt x="27516" y="60229"/>
                  </a:lnTo>
                  <a:cubicBezTo>
                    <a:pt x="27516" y="60229"/>
                    <a:pt x="27301" y="3225"/>
                    <a:pt x="27301" y="3225"/>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24" name="Freeform: Shape 123">
              <a:extLst>
                <a:ext uri="{FF2B5EF4-FFF2-40B4-BE49-F238E27FC236}">
                  <a16:creationId xmlns:a16="http://schemas.microsoft.com/office/drawing/2014/main" id="{67703C84-2F3A-F25E-16BE-B398C7A4E594}"/>
                </a:ext>
              </a:extLst>
            </p:cNvPr>
            <p:cNvSpPr/>
            <p:nvPr/>
          </p:nvSpPr>
          <p:spPr>
            <a:xfrm>
              <a:off x="5308624" y="1997239"/>
              <a:ext cx="169380" cy="342825"/>
            </a:xfrm>
            <a:custGeom>
              <a:avLst/>
              <a:gdLst>
                <a:gd name="connsiteX0" fmla="*/ 9311 w 85439"/>
                <a:gd name="connsiteY0" fmla="*/ 2647 h 172928"/>
                <a:gd name="connsiteX1" fmla="*/ 13086 w 85439"/>
                <a:gd name="connsiteY1" fmla="*/ 50 h 172928"/>
                <a:gd name="connsiteX2" fmla="*/ 15682 w 85439"/>
                <a:gd name="connsiteY2" fmla="*/ 3825 h 172928"/>
                <a:gd name="connsiteX3" fmla="*/ 6533 w 85439"/>
                <a:gd name="connsiteY3" fmla="*/ 52720 h 172928"/>
                <a:gd name="connsiteX4" fmla="*/ 25047 w 85439"/>
                <a:gd name="connsiteY4" fmla="*/ 108769 h 172928"/>
                <a:gd name="connsiteX5" fmla="*/ 84476 w 85439"/>
                <a:gd name="connsiteY5" fmla="*/ 167416 h 172928"/>
                <a:gd name="connsiteX6" fmla="*/ 84519 w 85439"/>
                <a:gd name="connsiteY6" fmla="*/ 171965 h 172928"/>
                <a:gd name="connsiteX7" fmla="*/ 79970 w 85439"/>
                <a:gd name="connsiteY7" fmla="*/ 172008 h 172928"/>
                <a:gd name="connsiteX8" fmla="*/ 20102 w 85439"/>
                <a:gd name="connsiteY8" fmla="*/ 112966 h 172928"/>
                <a:gd name="connsiteX9" fmla="*/ 19148 w 85439"/>
                <a:gd name="connsiteY9" fmla="*/ 111538 h 172928"/>
                <a:gd name="connsiteX10" fmla="*/ 161 w 85439"/>
                <a:gd name="connsiteY10" fmla="*/ 53975 h 172928"/>
                <a:gd name="connsiteX11" fmla="*/ 75 w 85439"/>
                <a:gd name="connsiteY11" fmla="*/ 52367 h 172928"/>
                <a:gd name="connsiteX12" fmla="*/ 9353 w 85439"/>
                <a:gd name="connsiteY12" fmla="*/ 2647 h 172928"/>
                <a:gd name="connsiteX13" fmla="*/ 9311 w 85439"/>
                <a:gd name="connsiteY13" fmla="*/ 2647 h 17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439" h="172928">
                  <a:moveTo>
                    <a:pt x="9311" y="2647"/>
                  </a:moveTo>
                  <a:cubicBezTo>
                    <a:pt x="9654" y="910"/>
                    <a:pt x="11349" y="-260"/>
                    <a:pt x="13086" y="50"/>
                  </a:cubicBezTo>
                  <a:cubicBezTo>
                    <a:pt x="14823" y="394"/>
                    <a:pt x="15992" y="2088"/>
                    <a:pt x="15682" y="3825"/>
                  </a:cubicBezTo>
                  <a:lnTo>
                    <a:pt x="6533" y="52720"/>
                  </a:lnTo>
                  <a:lnTo>
                    <a:pt x="25047" y="108769"/>
                  </a:lnTo>
                  <a:lnTo>
                    <a:pt x="84476" y="167416"/>
                  </a:lnTo>
                  <a:cubicBezTo>
                    <a:pt x="85732" y="168671"/>
                    <a:pt x="85774" y="170709"/>
                    <a:pt x="84519" y="171965"/>
                  </a:cubicBezTo>
                  <a:cubicBezTo>
                    <a:pt x="83264" y="173220"/>
                    <a:pt x="81226" y="173263"/>
                    <a:pt x="79970" y="172008"/>
                  </a:cubicBezTo>
                  <a:lnTo>
                    <a:pt x="20102" y="112966"/>
                  </a:lnTo>
                  <a:cubicBezTo>
                    <a:pt x="19673" y="112622"/>
                    <a:pt x="19320" y="112097"/>
                    <a:pt x="19148" y="111538"/>
                  </a:cubicBezTo>
                  <a:lnTo>
                    <a:pt x="161" y="53975"/>
                  </a:lnTo>
                  <a:cubicBezTo>
                    <a:pt x="-11" y="53459"/>
                    <a:pt x="-54" y="52935"/>
                    <a:pt x="75" y="52367"/>
                  </a:cubicBezTo>
                  <a:lnTo>
                    <a:pt x="9353" y="2647"/>
                  </a:lnTo>
                  <a:lnTo>
                    <a:pt x="9311" y="2647"/>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25" name="Freeform: Shape 124">
              <a:extLst>
                <a:ext uri="{FF2B5EF4-FFF2-40B4-BE49-F238E27FC236}">
                  <a16:creationId xmlns:a16="http://schemas.microsoft.com/office/drawing/2014/main" id="{8F2025D3-BD6A-77CE-9ADE-482048701B5E}"/>
                </a:ext>
              </a:extLst>
            </p:cNvPr>
            <p:cNvSpPr/>
            <p:nvPr/>
          </p:nvSpPr>
          <p:spPr>
            <a:xfrm>
              <a:off x="5323382" y="2083248"/>
              <a:ext cx="417401" cy="25041"/>
            </a:xfrm>
            <a:custGeom>
              <a:avLst/>
              <a:gdLst>
                <a:gd name="connsiteX0" fmla="*/ 3251 w 210546"/>
                <a:gd name="connsiteY0" fmla="*/ 12576 h 12631"/>
                <a:gd name="connsiteX1" fmla="*/ 0 w 210546"/>
                <a:gd name="connsiteY1" fmla="*/ 9325 h 12631"/>
                <a:gd name="connsiteX2" fmla="*/ 3251 w 210546"/>
                <a:gd name="connsiteY2" fmla="*/ 6075 h 12631"/>
                <a:gd name="connsiteX3" fmla="*/ 127535 w 210546"/>
                <a:gd name="connsiteY3" fmla="*/ 4862 h 12631"/>
                <a:gd name="connsiteX4" fmla="*/ 207120 w 210546"/>
                <a:gd name="connsiteY4" fmla="*/ 4 h 12631"/>
                <a:gd name="connsiteX5" fmla="*/ 210542 w 210546"/>
                <a:gd name="connsiteY5" fmla="*/ 3039 h 12631"/>
                <a:gd name="connsiteX6" fmla="*/ 207507 w 210546"/>
                <a:gd name="connsiteY6" fmla="*/ 6462 h 12631"/>
                <a:gd name="connsiteX7" fmla="*/ 127878 w 210546"/>
                <a:gd name="connsiteY7" fmla="*/ 11320 h 12631"/>
                <a:gd name="connsiteX8" fmla="*/ 3251 w 210546"/>
                <a:gd name="connsiteY8" fmla="*/ 12533 h 12631"/>
                <a:gd name="connsiteX9" fmla="*/ 3251 w 210546"/>
                <a:gd name="connsiteY9" fmla="*/ 12576 h 1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546" h="12631">
                  <a:moveTo>
                    <a:pt x="3251" y="12576"/>
                  </a:moveTo>
                  <a:cubicBezTo>
                    <a:pt x="1470" y="12576"/>
                    <a:pt x="0" y="11148"/>
                    <a:pt x="0" y="9325"/>
                  </a:cubicBezTo>
                  <a:cubicBezTo>
                    <a:pt x="0" y="7502"/>
                    <a:pt x="1427" y="6075"/>
                    <a:pt x="3251" y="6075"/>
                  </a:cubicBezTo>
                  <a:cubicBezTo>
                    <a:pt x="3508" y="6075"/>
                    <a:pt x="93723" y="6685"/>
                    <a:pt x="127535" y="4862"/>
                  </a:cubicBezTo>
                  <a:cubicBezTo>
                    <a:pt x="161733" y="3039"/>
                    <a:pt x="206991" y="4"/>
                    <a:pt x="207120" y="4"/>
                  </a:cubicBezTo>
                  <a:cubicBezTo>
                    <a:pt x="208900" y="-82"/>
                    <a:pt x="210413" y="1259"/>
                    <a:pt x="210542" y="3039"/>
                  </a:cubicBezTo>
                  <a:cubicBezTo>
                    <a:pt x="210628" y="4819"/>
                    <a:pt x="209287" y="6333"/>
                    <a:pt x="207507" y="6462"/>
                  </a:cubicBezTo>
                  <a:cubicBezTo>
                    <a:pt x="207378" y="6462"/>
                    <a:pt x="161991" y="9497"/>
                    <a:pt x="127878" y="11320"/>
                  </a:cubicBezTo>
                  <a:cubicBezTo>
                    <a:pt x="93413" y="13143"/>
                    <a:pt x="3508" y="12533"/>
                    <a:pt x="3251" y="12533"/>
                  </a:cubicBezTo>
                  <a:lnTo>
                    <a:pt x="3251" y="12576"/>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26" name="Freeform: Shape 125">
              <a:extLst>
                <a:ext uri="{FF2B5EF4-FFF2-40B4-BE49-F238E27FC236}">
                  <a16:creationId xmlns:a16="http://schemas.microsoft.com/office/drawing/2014/main" id="{02BF3048-AA0B-1CBB-9151-BD22D31BBBB0}"/>
                </a:ext>
              </a:extLst>
            </p:cNvPr>
            <p:cNvSpPr/>
            <p:nvPr/>
          </p:nvSpPr>
          <p:spPr>
            <a:xfrm>
              <a:off x="5363107" y="1995611"/>
              <a:ext cx="197726" cy="324651"/>
            </a:xfrm>
            <a:custGeom>
              <a:avLst/>
              <a:gdLst>
                <a:gd name="connsiteX0" fmla="*/ 76 w 99737"/>
                <a:gd name="connsiteY0" fmla="*/ 3940 h 163761"/>
                <a:gd name="connsiteX1" fmla="*/ 2544 w 99737"/>
                <a:gd name="connsiteY1" fmla="*/ 79 h 163761"/>
                <a:gd name="connsiteX2" fmla="*/ 6405 w 99737"/>
                <a:gd name="connsiteY2" fmla="*/ 2547 h 163761"/>
                <a:gd name="connsiteX3" fmla="*/ 17593 w 99737"/>
                <a:gd name="connsiteY3" fmla="*/ 52439 h 163761"/>
                <a:gd name="connsiteX4" fmla="*/ 53142 w 99737"/>
                <a:gd name="connsiteY4" fmla="*/ 104980 h 163761"/>
                <a:gd name="connsiteX5" fmla="*/ 98958 w 99737"/>
                <a:gd name="connsiteY5" fmla="*/ 158433 h 163761"/>
                <a:gd name="connsiteX6" fmla="*/ 98614 w 99737"/>
                <a:gd name="connsiteY6" fmla="*/ 162982 h 163761"/>
                <a:gd name="connsiteX7" fmla="*/ 94065 w 99737"/>
                <a:gd name="connsiteY7" fmla="*/ 162638 h 163761"/>
                <a:gd name="connsiteX8" fmla="*/ 47853 w 99737"/>
                <a:gd name="connsiteY8" fmla="*/ 108712 h 163761"/>
                <a:gd name="connsiteX9" fmla="*/ 11874 w 99737"/>
                <a:gd name="connsiteY9" fmla="*/ 55569 h 163761"/>
                <a:gd name="connsiteX10" fmla="*/ 11401 w 99737"/>
                <a:gd name="connsiteY10" fmla="*/ 54443 h 163761"/>
                <a:gd name="connsiteX11" fmla="*/ 85 w 99737"/>
                <a:gd name="connsiteY11" fmla="*/ 3940 h 163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37" h="163761">
                  <a:moveTo>
                    <a:pt x="76" y="3940"/>
                  </a:moveTo>
                  <a:cubicBezTo>
                    <a:pt x="-311" y="2203"/>
                    <a:pt x="816" y="474"/>
                    <a:pt x="2544" y="79"/>
                  </a:cubicBezTo>
                  <a:cubicBezTo>
                    <a:pt x="4273" y="-317"/>
                    <a:pt x="6010" y="818"/>
                    <a:pt x="6405" y="2547"/>
                  </a:cubicBezTo>
                  <a:lnTo>
                    <a:pt x="17593" y="52439"/>
                  </a:lnTo>
                  <a:lnTo>
                    <a:pt x="53142" y="104980"/>
                  </a:lnTo>
                  <a:lnTo>
                    <a:pt x="98958" y="158433"/>
                  </a:lnTo>
                  <a:cubicBezTo>
                    <a:pt x="100128" y="159774"/>
                    <a:pt x="99956" y="161812"/>
                    <a:pt x="98614" y="162982"/>
                  </a:cubicBezTo>
                  <a:cubicBezTo>
                    <a:pt x="97273" y="164151"/>
                    <a:pt x="95235" y="163979"/>
                    <a:pt x="94065" y="162638"/>
                  </a:cubicBezTo>
                  <a:lnTo>
                    <a:pt x="47853" y="108712"/>
                  </a:lnTo>
                  <a:lnTo>
                    <a:pt x="11874" y="55569"/>
                  </a:lnTo>
                  <a:cubicBezTo>
                    <a:pt x="11659" y="55225"/>
                    <a:pt x="11487" y="54873"/>
                    <a:pt x="11401" y="54443"/>
                  </a:cubicBezTo>
                  <a:lnTo>
                    <a:pt x="85" y="3940"/>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27" name="Freeform: Shape 126">
              <a:extLst>
                <a:ext uri="{FF2B5EF4-FFF2-40B4-BE49-F238E27FC236}">
                  <a16:creationId xmlns:a16="http://schemas.microsoft.com/office/drawing/2014/main" id="{CD4EB415-C8D0-BB0A-C619-3017C20963F2}"/>
                </a:ext>
              </a:extLst>
            </p:cNvPr>
            <p:cNvSpPr/>
            <p:nvPr/>
          </p:nvSpPr>
          <p:spPr>
            <a:xfrm>
              <a:off x="5544457" y="2093349"/>
              <a:ext cx="49691" cy="224993"/>
            </a:xfrm>
            <a:custGeom>
              <a:avLst/>
              <a:gdLst>
                <a:gd name="connsiteX0" fmla="*/ 18840 w 25065"/>
                <a:gd name="connsiteY0" fmla="*/ 2063 h 113491"/>
                <a:gd name="connsiteX1" fmla="*/ 23002 w 25065"/>
                <a:gd name="connsiteY1" fmla="*/ 198 h 113491"/>
                <a:gd name="connsiteX2" fmla="*/ 24868 w 25065"/>
                <a:gd name="connsiteY2" fmla="*/ 4360 h 113491"/>
                <a:gd name="connsiteX3" fmla="*/ 6578 w 25065"/>
                <a:gd name="connsiteY3" fmla="*/ 51260 h 113491"/>
                <a:gd name="connsiteX4" fmla="*/ 14730 w 25065"/>
                <a:gd name="connsiteY4" fmla="*/ 109820 h 113491"/>
                <a:gd name="connsiteX5" fmla="*/ 11952 w 25065"/>
                <a:gd name="connsiteY5" fmla="*/ 113457 h 113491"/>
                <a:gd name="connsiteX6" fmla="*/ 8315 w 25065"/>
                <a:gd name="connsiteY6" fmla="*/ 110680 h 113491"/>
                <a:gd name="connsiteX7" fmla="*/ 34 w 25065"/>
                <a:gd name="connsiteY7" fmla="*/ 51294 h 113491"/>
                <a:gd name="connsiteX8" fmla="*/ 206 w 25065"/>
                <a:gd name="connsiteY8" fmla="*/ 49686 h 113491"/>
                <a:gd name="connsiteX9" fmla="*/ 18806 w 25065"/>
                <a:gd name="connsiteY9" fmla="*/ 2003 h 113491"/>
                <a:gd name="connsiteX10" fmla="*/ 18849 w 25065"/>
                <a:gd name="connsiteY10" fmla="*/ 2046 h 11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65" h="113491">
                  <a:moveTo>
                    <a:pt x="18840" y="2063"/>
                  </a:moveTo>
                  <a:cubicBezTo>
                    <a:pt x="19494" y="413"/>
                    <a:pt x="21351" y="-404"/>
                    <a:pt x="23002" y="198"/>
                  </a:cubicBezTo>
                  <a:cubicBezTo>
                    <a:pt x="24653" y="851"/>
                    <a:pt x="25470" y="2708"/>
                    <a:pt x="24868" y="4360"/>
                  </a:cubicBezTo>
                  <a:lnTo>
                    <a:pt x="6578" y="51260"/>
                  </a:lnTo>
                  <a:lnTo>
                    <a:pt x="14730" y="109820"/>
                  </a:lnTo>
                  <a:cubicBezTo>
                    <a:pt x="14988" y="111600"/>
                    <a:pt x="13732" y="113242"/>
                    <a:pt x="11952" y="113457"/>
                  </a:cubicBezTo>
                  <a:cubicBezTo>
                    <a:pt x="10172" y="113715"/>
                    <a:pt x="8530" y="112460"/>
                    <a:pt x="8315" y="110680"/>
                  </a:cubicBezTo>
                  <a:lnTo>
                    <a:pt x="34" y="51294"/>
                  </a:lnTo>
                  <a:cubicBezTo>
                    <a:pt x="-52" y="50778"/>
                    <a:pt x="34" y="50210"/>
                    <a:pt x="206" y="49686"/>
                  </a:cubicBezTo>
                  <a:lnTo>
                    <a:pt x="18806" y="2003"/>
                  </a:lnTo>
                  <a:lnTo>
                    <a:pt x="18849" y="2046"/>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28" name="Freeform: Shape 127">
              <a:extLst>
                <a:ext uri="{FF2B5EF4-FFF2-40B4-BE49-F238E27FC236}">
                  <a16:creationId xmlns:a16="http://schemas.microsoft.com/office/drawing/2014/main" id="{A9A44FEF-6AD5-1074-46AE-0997D19F01EC}"/>
                </a:ext>
              </a:extLst>
            </p:cNvPr>
            <p:cNvSpPr/>
            <p:nvPr/>
          </p:nvSpPr>
          <p:spPr>
            <a:xfrm>
              <a:off x="5583189" y="2120683"/>
              <a:ext cx="173196" cy="193977"/>
            </a:xfrm>
            <a:custGeom>
              <a:avLst/>
              <a:gdLst>
                <a:gd name="connsiteX0" fmla="*/ 81710 w 87364"/>
                <a:gd name="connsiteY0" fmla="*/ 1106 h 97846"/>
                <a:gd name="connsiteX1" fmla="*/ 86259 w 87364"/>
                <a:gd name="connsiteY1" fmla="*/ 762 h 97846"/>
                <a:gd name="connsiteX2" fmla="*/ 86603 w 87364"/>
                <a:gd name="connsiteY2" fmla="*/ 5311 h 97846"/>
                <a:gd name="connsiteX3" fmla="*/ 5624 w 87364"/>
                <a:gd name="connsiteY3" fmla="*/ 96772 h 97846"/>
                <a:gd name="connsiteX4" fmla="*/ 1075 w 87364"/>
                <a:gd name="connsiteY4" fmla="*/ 97030 h 97846"/>
                <a:gd name="connsiteX5" fmla="*/ 817 w 87364"/>
                <a:gd name="connsiteY5" fmla="*/ 92481 h 97846"/>
                <a:gd name="connsiteX6" fmla="*/ 52619 w 87364"/>
                <a:gd name="connsiteY6" fmla="*/ 34651 h 97846"/>
                <a:gd name="connsiteX7" fmla="*/ 81701 w 87364"/>
                <a:gd name="connsiteY7" fmla="*/ 1097 h 9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364" h="97846">
                  <a:moveTo>
                    <a:pt x="81710" y="1106"/>
                  </a:moveTo>
                  <a:cubicBezTo>
                    <a:pt x="82879" y="-235"/>
                    <a:pt x="84917" y="-364"/>
                    <a:pt x="86259" y="762"/>
                  </a:cubicBezTo>
                  <a:cubicBezTo>
                    <a:pt x="87600" y="1931"/>
                    <a:pt x="87729" y="3969"/>
                    <a:pt x="86603" y="5311"/>
                  </a:cubicBezTo>
                  <a:cubicBezTo>
                    <a:pt x="59816" y="36173"/>
                    <a:pt x="32935" y="66305"/>
                    <a:pt x="5624" y="96772"/>
                  </a:cubicBezTo>
                  <a:cubicBezTo>
                    <a:pt x="4454" y="98113"/>
                    <a:pt x="2374" y="98199"/>
                    <a:pt x="1075" y="97030"/>
                  </a:cubicBezTo>
                  <a:cubicBezTo>
                    <a:pt x="-266" y="95860"/>
                    <a:pt x="-352" y="93779"/>
                    <a:pt x="817" y="92481"/>
                  </a:cubicBezTo>
                  <a:lnTo>
                    <a:pt x="52619" y="34651"/>
                  </a:lnTo>
                  <a:cubicBezTo>
                    <a:pt x="52619" y="34651"/>
                    <a:pt x="81710" y="1097"/>
                    <a:pt x="81701" y="1097"/>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29" name="Freeform: Shape 128">
              <a:extLst>
                <a:ext uri="{FF2B5EF4-FFF2-40B4-BE49-F238E27FC236}">
                  <a16:creationId xmlns:a16="http://schemas.microsoft.com/office/drawing/2014/main" id="{9A54D976-1D93-A905-5841-B3063573AFB5}"/>
                </a:ext>
              </a:extLst>
            </p:cNvPr>
            <p:cNvSpPr/>
            <p:nvPr/>
          </p:nvSpPr>
          <p:spPr>
            <a:xfrm>
              <a:off x="5348656" y="2187068"/>
              <a:ext cx="406497" cy="29660"/>
            </a:xfrm>
            <a:custGeom>
              <a:avLst/>
              <a:gdLst>
                <a:gd name="connsiteX0" fmla="*/ 3340 w 205046"/>
                <a:gd name="connsiteY0" fmla="*/ 14958 h 14961"/>
                <a:gd name="connsiteX1" fmla="*/ 4 w 205046"/>
                <a:gd name="connsiteY1" fmla="*/ 11836 h 14961"/>
                <a:gd name="connsiteX2" fmla="*/ 3125 w 205046"/>
                <a:gd name="connsiteY2" fmla="*/ 8500 h 14961"/>
                <a:gd name="connsiteX3" fmla="*/ 201706 w 205046"/>
                <a:gd name="connsiteY3" fmla="*/ 4 h 14961"/>
                <a:gd name="connsiteX4" fmla="*/ 205043 w 205046"/>
                <a:gd name="connsiteY4" fmla="*/ 3125 h 14961"/>
                <a:gd name="connsiteX5" fmla="*/ 201921 w 205046"/>
                <a:gd name="connsiteY5" fmla="*/ 6462 h 14961"/>
                <a:gd name="connsiteX6" fmla="*/ 3340 w 205046"/>
                <a:gd name="connsiteY6" fmla="*/ 14958 h 1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046" h="14961">
                  <a:moveTo>
                    <a:pt x="3340" y="14958"/>
                  </a:moveTo>
                  <a:cubicBezTo>
                    <a:pt x="1560" y="15044"/>
                    <a:pt x="47" y="13659"/>
                    <a:pt x="4" y="11836"/>
                  </a:cubicBezTo>
                  <a:cubicBezTo>
                    <a:pt x="-82" y="10056"/>
                    <a:pt x="1302" y="8543"/>
                    <a:pt x="3125" y="8500"/>
                  </a:cubicBezTo>
                  <a:lnTo>
                    <a:pt x="201706" y="4"/>
                  </a:lnTo>
                  <a:cubicBezTo>
                    <a:pt x="203486" y="-82"/>
                    <a:pt x="205000" y="1302"/>
                    <a:pt x="205043" y="3125"/>
                  </a:cubicBezTo>
                  <a:cubicBezTo>
                    <a:pt x="205129" y="4905"/>
                    <a:pt x="203744" y="6419"/>
                    <a:pt x="201921" y="6462"/>
                  </a:cubicBezTo>
                  <a:lnTo>
                    <a:pt x="3340" y="14958"/>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30" name="Freeform: Shape 129">
              <a:extLst>
                <a:ext uri="{FF2B5EF4-FFF2-40B4-BE49-F238E27FC236}">
                  <a16:creationId xmlns:a16="http://schemas.microsoft.com/office/drawing/2014/main" id="{6A0202F2-F25D-A6FB-E47D-E4A2E980CAB4}"/>
                </a:ext>
              </a:extLst>
            </p:cNvPr>
            <p:cNvSpPr/>
            <p:nvPr/>
          </p:nvSpPr>
          <p:spPr>
            <a:xfrm>
              <a:off x="5728525" y="1971241"/>
              <a:ext cx="76500" cy="128991"/>
            </a:xfrm>
            <a:custGeom>
              <a:avLst/>
              <a:gdLst>
                <a:gd name="connsiteX0" fmla="*/ 32150 w 38588"/>
                <a:gd name="connsiteY0" fmla="*/ 2845 h 65066"/>
                <a:gd name="connsiteX1" fmla="*/ 35744 w 38588"/>
                <a:gd name="connsiteY1" fmla="*/ 24 h 65066"/>
                <a:gd name="connsiteX2" fmla="*/ 38565 w 38588"/>
                <a:gd name="connsiteY2" fmla="*/ 3618 h 65066"/>
                <a:gd name="connsiteX3" fmla="*/ 31582 w 38588"/>
                <a:gd name="connsiteY3" fmla="*/ 62222 h 65066"/>
                <a:gd name="connsiteX4" fmla="*/ 27988 w 38588"/>
                <a:gd name="connsiteY4" fmla="*/ 65042 h 65066"/>
                <a:gd name="connsiteX5" fmla="*/ 2887 w 38588"/>
                <a:gd name="connsiteY5" fmla="*/ 62308 h 65066"/>
                <a:gd name="connsiteX6" fmla="*/ 23 w 38588"/>
                <a:gd name="connsiteY6" fmla="*/ 58756 h 65066"/>
                <a:gd name="connsiteX7" fmla="*/ 3575 w 38588"/>
                <a:gd name="connsiteY7" fmla="*/ 55893 h 65066"/>
                <a:gd name="connsiteX8" fmla="*/ 25554 w 38588"/>
                <a:gd name="connsiteY8" fmla="*/ 58275 h 65066"/>
                <a:gd name="connsiteX9" fmla="*/ 32141 w 38588"/>
                <a:gd name="connsiteY9" fmla="*/ 2879 h 65066"/>
                <a:gd name="connsiteX10" fmla="*/ 32141 w 38588"/>
                <a:gd name="connsiteY10" fmla="*/ 2836 h 6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588" h="65066">
                  <a:moveTo>
                    <a:pt x="32150" y="2845"/>
                  </a:moveTo>
                  <a:cubicBezTo>
                    <a:pt x="32365" y="1065"/>
                    <a:pt x="33973" y="-191"/>
                    <a:pt x="35744" y="24"/>
                  </a:cubicBezTo>
                  <a:cubicBezTo>
                    <a:pt x="37516" y="239"/>
                    <a:pt x="38780" y="1847"/>
                    <a:pt x="38565" y="3618"/>
                  </a:cubicBezTo>
                  <a:lnTo>
                    <a:pt x="31582" y="62222"/>
                  </a:lnTo>
                  <a:cubicBezTo>
                    <a:pt x="31367" y="64002"/>
                    <a:pt x="29759" y="65257"/>
                    <a:pt x="27988" y="65042"/>
                  </a:cubicBezTo>
                  <a:lnTo>
                    <a:pt x="2887" y="62308"/>
                  </a:lnTo>
                  <a:cubicBezTo>
                    <a:pt x="1107" y="62136"/>
                    <a:pt x="-192" y="60528"/>
                    <a:pt x="23" y="58756"/>
                  </a:cubicBezTo>
                  <a:cubicBezTo>
                    <a:pt x="195" y="56976"/>
                    <a:pt x="1803" y="55678"/>
                    <a:pt x="3575" y="55893"/>
                  </a:cubicBezTo>
                  <a:lnTo>
                    <a:pt x="25554" y="58275"/>
                  </a:lnTo>
                  <a:lnTo>
                    <a:pt x="32141" y="2879"/>
                  </a:lnTo>
                  <a:lnTo>
                    <a:pt x="32141" y="2836"/>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31" name="Freeform: Shape 130">
              <a:extLst>
                <a:ext uri="{FF2B5EF4-FFF2-40B4-BE49-F238E27FC236}">
                  <a16:creationId xmlns:a16="http://schemas.microsoft.com/office/drawing/2014/main" id="{23DB6D30-CCC1-4FD5-88CA-A39521C4359D}"/>
                </a:ext>
              </a:extLst>
            </p:cNvPr>
            <p:cNvSpPr/>
            <p:nvPr/>
          </p:nvSpPr>
          <p:spPr>
            <a:xfrm>
              <a:off x="5351618" y="1642022"/>
              <a:ext cx="679914" cy="706802"/>
            </a:xfrm>
            <a:custGeom>
              <a:avLst/>
              <a:gdLst>
                <a:gd name="connsiteX0" fmla="*/ 12114 w 342963"/>
                <a:gd name="connsiteY0" fmla="*/ 310005 h 356526"/>
                <a:gd name="connsiteX1" fmla="*/ 16663 w 342963"/>
                <a:gd name="connsiteY1" fmla="*/ 309489 h 356526"/>
                <a:gd name="connsiteX2" fmla="*/ 17179 w 342963"/>
                <a:gd name="connsiteY2" fmla="*/ 314038 h 356526"/>
                <a:gd name="connsiteX3" fmla="*/ 110506 w 342963"/>
                <a:gd name="connsiteY3" fmla="*/ 336706 h 356526"/>
                <a:gd name="connsiteX4" fmla="*/ 229149 w 342963"/>
                <a:gd name="connsiteY4" fmla="*/ 254171 h 356526"/>
                <a:gd name="connsiteX5" fmla="*/ 314633 w 342963"/>
                <a:gd name="connsiteY5" fmla="*/ 84552 h 356526"/>
                <a:gd name="connsiteX6" fmla="*/ 336570 w 342963"/>
                <a:gd name="connsiteY6" fmla="*/ 2576 h 356526"/>
                <a:gd name="connsiteX7" fmla="*/ 340388 w 342963"/>
                <a:gd name="connsiteY7" fmla="*/ 65 h 356526"/>
                <a:gd name="connsiteX8" fmla="*/ 342899 w 342963"/>
                <a:gd name="connsiteY8" fmla="*/ 3883 h 356526"/>
                <a:gd name="connsiteX9" fmla="*/ 320791 w 342963"/>
                <a:gd name="connsiteY9" fmla="*/ 86418 h 356526"/>
                <a:gd name="connsiteX10" fmla="*/ 234136 w 342963"/>
                <a:gd name="connsiteY10" fmla="*/ 258247 h 356526"/>
                <a:gd name="connsiteX11" fmla="*/ 112157 w 342963"/>
                <a:gd name="connsiteY11" fmla="*/ 342949 h 356526"/>
                <a:gd name="connsiteX12" fmla="*/ 12105 w 342963"/>
                <a:gd name="connsiteY12" fmla="*/ 310005 h 35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63" h="356526">
                  <a:moveTo>
                    <a:pt x="12114" y="310005"/>
                  </a:moveTo>
                  <a:cubicBezTo>
                    <a:pt x="13241" y="308621"/>
                    <a:pt x="15279" y="308354"/>
                    <a:pt x="16663" y="309489"/>
                  </a:cubicBezTo>
                  <a:cubicBezTo>
                    <a:pt x="18048" y="310616"/>
                    <a:pt x="18314" y="312654"/>
                    <a:pt x="17179" y="314038"/>
                  </a:cubicBezTo>
                  <a:cubicBezTo>
                    <a:pt x="17050" y="314210"/>
                    <a:pt x="-33496" y="375419"/>
                    <a:pt x="110506" y="336706"/>
                  </a:cubicBezTo>
                  <a:cubicBezTo>
                    <a:pt x="158274" y="323875"/>
                    <a:pt x="197547" y="293142"/>
                    <a:pt x="229149" y="254171"/>
                  </a:cubicBezTo>
                  <a:cubicBezTo>
                    <a:pt x="269462" y="204450"/>
                    <a:pt x="297383" y="141332"/>
                    <a:pt x="314633" y="84552"/>
                  </a:cubicBezTo>
                  <a:cubicBezTo>
                    <a:pt x="330327" y="32793"/>
                    <a:pt x="336570" y="2670"/>
                    <a:pt x="336570" y="2576"/>
                  </a:cubicBezTo>
                  <a:cubicBezTo>
                    <a:pt x="336914" y="839"/>
                    <a:pt x="338651" y="-288"/>
                    <a:pt x="340388" y="65"/>
                  </a:cubicBezTo>
                  <a:cubicBezTo>
                    <a:pt x="342125" y="417"/>
                    <a:pt x="343252" y="2146"/>
                    <a:pt x="342899" y="3883"/>
                  </a:cubicBezTo>
                  <a:cubicBezTo>
                    <a:pt x="342899" y="3969"/>
                    <a:pt x="336613" y="34315"/>
                    <a:pt x="320791" y="86418"/>
                  </a:cubicBezTo>
                  <a:cubicBezTo>
                    <a:pt x="303369" y="143895"/>
                    <a:pt x="275060" y="207838"/>
                    <a:pt x="234136" y="258247"/>
                  </a:cubicBezTo>
                  <a:cubicBezTo>
                    <a:pt x="201709" y="298216"/>
                    <a:pt x="161353" y="329732"/>
                    <a:pt x="112157" y="342949"/>
                  </a:cubicBezTo>
                  <a:cubicBezTo>
                    <a:pt x="-51090" y="386865"/>
                    <a:pt x="11933" y="310220"/>
                    <a:pt x="12105" y="310005"/>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32" name="Freeform: Shape 131">
              <a:extLst>
                <a:ext uri="{FF2B5EF4-FFF2-40B4-BE49-F238E27FC236}">
                  <a16:creationId xmlns:a16="http://schemas.microsoft.com/office/drawing/2014/main" id="{ED8365A7-1C57-04BD-1AE5-82620CF9D4A0}"/>
                </a:ext>
              </a:extLst>
            </p:cNvPr>
            <p:cNvSpPr/>
            <p:nvPr/>
          </p:nvSpPr>
          <p:spPr>
            <a:xfrm>
              <a:off x="5502395" y="1656438"/>
              <a:ext cx="668148" cy="982951"/>
            </a:xfrm>
            <a:custGeom>
              <a:avLst/>
              <a:gdLst>
                <a:gd name="connsiteX0" fmla="*/ 330839 w 337028"/>
                <a:gd name="connsiteY0" fmla="*/ 1899 h 495821"/>
                <a:gd name="connsiteX1" fmla="*/ 335130 w 337028"/>
                <a:gd name="connsiteY1" fmla="*/ 291 h 495821"/>
                <a:gd name="connsiteX2" fmla="*/ 336738 w 337028"/>
                <a:gd name="connsiteY2" fmla="*/ 4582 h 495821"/>
                <a:gd name="connsiteX3" fmla="*/ 294215 w 337028"/>
                <a:gd name="connsiteY3" fmla="*/ 153356 h 495821"/>
                <a:gd name="connsiteX4" fmla="*/ 4044 w 337028"/>
                <a:gd name="connsiteY4" fmla="*/ 495724 h 495821"/>
                <a:gd name="connsiteX5" fmla="*/ 97 w 337028"/>
                <a:gd name="connsiteY5" fmla="*/ 493428 h 495821"/>
                <a:gd name="connsiteX6" fmla="*/ 2393 w 337028"/>
                <a:gd name="connsiteY6" fmla="*/ 489481 h 495821"/>
                <a:gd name="connsiteX7" fmla="*/ 287843 w 337028"/>
                <a:gd name="connsiteY7" fmla="*/ 152015 h 495821"/>
                <a:gd name="connsiteX8" fmla="*/ 330805 w 337028"/>
                <a:gd name="connsiteY8" fmla="*/ 1942 h 495821"/>
                <a:gd name="connsiteX9" fmla="*/ 330848 w 337028"/>
                <a:gd name="connsiteY9" fmla="*/ 1899 h 4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7028" h="495821">
                  <a:moveTo>
                    <a:pt x="330839" y="1899"/>
                  </a:moveTo>
                  <a:cubicBezTo>
                    <a:pt x="331579" y="248"/>
                    <a:pt x="333488" y="-440"/>
                    <a:pt x="335130" y="291"/>
                  </a:cubicBezTo>
                  <a:cubicBezTo>
                    <a:pt x="336781" y="1030"/>
                    <a:pt x="337469" y="2931"/>
                    <a:pt x="336738" y="4582"/>
                  </a:cubicBezTo>
                  <a:cubicBezTo>
                    <a:pt x="315928" y="50880"/>
                    <a:pt x="305093" y="101942"/>
                    <a:pt x="294215" y="153356"/>
                  </a:cubicBezTo>
                  <a:cubicBezTo>
                    <a:pt x="264651" y="293067"/>
                    <a:pt x="234528" y="435298"/>
                    <a:pt x="4044" y="495724"/>
                  </a:cubicBezTo>
                  <a:cubicBezTo>
                    <a:pt x="2307" y="496154"/>
                    <a:pt x="579" y="495114"/>
                    <a:pt x="97" y="493428"/>
                  </a:cubicBezTo>
                  <a:cubicBezTo>
                    <a:pt x="-333" y="491691"/>
                    <a:pt x="708" y="489963"/>
                    <a:pt x="2393" y="489481"/>
                  </a:cubicBezTo>
                  <a:cubicBezTo>
                    <a:pt x="228973" y="430095"/>
                    <a:pt x="258666" y="289774"/>
                    <a:pt x="287843" y="152015"/>
                  </a:cubicBezTo>
                  <a:cubicBezTo>
                    <a:pt x="298807" y="100256"/>
                    <a:pt x="309693" y="48799"/>
                    <a:pt x="330805" y="1942"/>
                  </a:cubicBezTo>
                  <a:lnTo>
                    <a:pt x="330848" y="1899"/>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33" name="Freeform: Shape 132">
              <a:extLst>
                <a:ext uri="{FF2B5EF4-FFF2-40B4-BE49-F238E27FC236}">
                  <a16:creationId xmlns:a16="http://schemas.microsoft.com/office/drawing/2014/main" id="{3765033C-4135-9A4C-A020-B9411EC17FCE}"/>
                </a:ext>
              </a:extLst>
            </p:cNvPr>
            <p:cNvSpPr/>
            <p:nvPr/>
          </p:nvSpPr>
          <p:spPr>
            <a:xfrm>
              <a:off x="5945485" y="1577518"/>
              <a:ext cx="195226" cy="72158"/>
            </a:xfrm>
            <a:custGeom>
              <a:avLst/>
              <a:gdLst>
                <a:gd name="connsiteX0" fmla="*/ 6630 w 98476"/>
                <a:gd name="connsiteY0" fmla="*/ 20553 h 36398"/>
                <a:gd name="connsiteX1" fmla="*/ 51888 w 98476"/>
                <a:gd name="connsiteY1" fmla="*/ 28353 h 36398"/>
                <a:gd name="connsiteX2" fmla="*/ 85227 w 98476"/>
                <a:gd name="connsiteY2" fmla="*/ 28654 h 36398"/>
                <a:gd name="connsiteX3" fmla="*/ 91083 w 98476"/>
                <a:gd name="connsiteY3" fmla="*/ 25876 h 36398"/>
                <a:gd name="connsiteX4" fmla="*/ 91908 w 98476"/>
                <a:gd name="connsiteY4" fmla="*/ 23322 h 36398"/>
                <a:gd name="connsiteX5" fmla="*/ 90300 w 98476"/>
                <a:gd name="connsiteY5" fmla="*/ 19900 h 36398"/>
                <a:gd name="connsiteX6" fmla="*/ 67022 w 98476"/>
                <a:gd name="connsiteY6" fmla="*/ 12057 h 36398"/>
                <a:gd name="connsiteX7" fmla="*/ 14266 w 98476"/>
                <a:gd name="connsiteY7" fmla="*/ 6468 h 36398"/>
                <a:gd name="connsiteX8" fmla="*/ 6424 w 98476"/>
                <a:gd name="connsiteY8" fmla="*/ 16658 h 36398"/>
                <a:gd name="connsiteX9" fmla="*/ 6639 w 98476"/>
                <a:gd name="connsiteY9" fmla="*/ 20519 h 36398"/>
                <a:gd name="connsiteX10" fmla="*/ 6639 w 98476"/>
                <a:gd name="connsiteY10" fmla="*/ 20562 h 36398"/>
                <a:gd name="connsiteX11" fmla="*/ 51062 w 98476"/>
                <a:gd name="connsiteY11" fmla="*/ 34725 h 36398"/>
                <a:gd name="connsiteX12" fmla="*/ 2812 w 98476"/>
                <a:gd name="connsiteY12" fmla="*/ 26100 h 36398"/>
                <a:gd name="connsiteX13" fmla="*/ 2855 w 98476"/>
                <a:gd name="connsiteY13" fmla="*/ 26014 h 36398"/>
                <a:gd name="connsiteX14" fmla="*/ 301 w 98476"/>
                <a:gd name="connsiteY14" fmla="*/ 21594 h 36398"/>
                <a:gd name="connsiteX15" fmla="*/ 0 w 98476"/>
                <a:gd name="connsiteY15" fmla="*/ 16606 h 36398"/>
                <a:gd name="connsiteX16" fmla="*/ 14395 w 98476"/>
                <a:gd name="connsiteY16" fmla="*/ 1 h 36398"/>
                <a:gd name="connsiteX17" fmla="*/ 68278 w 98476"/>
                <a:gd name="connsiteY17" fmla="*/ 5677 h 36398"/>
                <a:gd name="connsiteX18" fmla="*/ 95589 w 98476"/>
                <a:gd name="connsiteY18" fmla="*/ 16082 h 36398"/>
                <a:gd name="connsiteX19" fmla="*/ 98366 w 98476"/>
                <a:gd name="connsiteY19" fmla="*/ 22411 h 36398"/>
                <a:gd name="connsiteX20" fmla="*/ 95769 w 98476"/>
                <a:gd name="connsiteY20" fmla="*/ 30348 h 36398"/>
                <a:gd name="connsiteX21" fmla="*/ 86843 w 98476"/>
                <a:gd name="connsiteY21" fmla="*/ 34940 h 36398"/>
                <a:gd name="connsiteX22" fmla="*/ 51079 w 98476"/>
                <a:gd name="connsiteY22" fmla="*/ 34768 h 36398"/>
                <a:gd name="connsiteX23" fmla="*/ 51079 w 98476"/>
                <a:gd name="connsiteY23" fmla="*/ 34725 h 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8476" h="36398">
                  <a:moveTo>
                    <a:pt x="6630" y="20553"/>
                  </a:moveTo>
                  <a:cubicBezTo>
                    <a:pt x="10577" y="21637"/>
                    <a:pt x="22152" y="24328"/>
                    <a:pt x="51888" y="28353"/>
                  </a:cubicBezTo>
                  <a:cubicBezTo>
                    <a:pt x="67968" y="30520"/>
                    <a:pt x="78674" y="30305"/>
                    <a:pt x="85227" y="28654"/>
                  </a:cubicBezTo>
                  <a:cubicBezTo>
                    <a:pt x="88133" y="27914"/>
                    <a:pt x="90042" y="26960"/>
                    <a:pt x="91083" y="25876"/>
                  </a:cubicBezTo>
                  <a:cubicBezTo>
                    <a:pt x="91779" y="25137"/>
                    <a:pt x="92037" y="24225"/>
                    <a:pt x="91908" y="23322"/>
                  </a:cubicBezTo>
                  <a:cubicBezTo>
                    <a:pt x="91779" y="22282"/>
                    <a:pt x="91212" y="21112"/>
                    <a:pt x="90300" y="19900"/>
                  </a:cubicBezTo>
                  <a:cubicBezTo>
                    <a:pt x="88133" y="16907"/>
                    <a:pt x="78640" y="14224"/>
                    <a:pt x="67022" y="12057"/>
                  </a:cubicBezTo>
                  <a:cubicBezTo>
                    <a:pt x="47777" y="8463"/>
                    <a:pt x="23330" y="6597"/>
                    <a:pt x="14266" y="6468"/>
                  </a:cubicBezTo>
                  <a:cubicBezTo>
                    <a:pt x="7808" y="6382"/>
                    <a:pt x="6467" y="12229"/>
                    <a:pt x="6424" y="16658"/>
                  </a:cubicBezTo>
                  <a:cubicBezTo>
                    <a:pt x="6381" y="18128"/>
                    <a:pt x="6510" y="19478"/>
                    <a:pt x="6639" y="20519"/>
                  </a:cubicBezTo>
                  <a:lnTo>
                    <a:pt x="6639" y="20562"/>
                  </a:lnTo>
                  <a:close/>
                  <a:moveTo>
                    <a:pt x="51062" y="34725"/>
                  </a:moveTo>
                  <a:cubicBezTo>
                    <a:pt x="10577" y="29221"/>
                    <a:pt x="2812" y="26100"/>
                    <a:pt x="2812" y="26100"/>
                  </a:cubicBezTo>
                  <a:lnTo>
                    <a:pt x="2855" y="26014"/>
                  </a:lnTo>
                  <a:cubicBezTo>
                    <a:pt x="2030" y="25403"/>
                    <a:pt x="559" y="23761"/>
                    <a:pt x="301" y="21594"/>
                  </a:cubicBezTo>
                  <a:cubicBezTo>
                    <a:pt x="129" y="20338"/>
                    <a:pt x="0" y="18558"/>
                    <a:pt x="0" y="16606"/>
                  </a:cubicBezTo>
                  <a:cubicBezTo>
                    <a:pt x="86" y="9366"/>
                    <a:pt x="2511" y="-128"/>
                    <a:pt x="14395" y="1"/>
                  </a:cubicBezTo>
                  <a:cubicBezTo>
                    <a:pt x="23674" y="130"/>
                    <a:pt x="48637" y="1996"/>
                    <a:pt x="68278" y="5677"/>
                  </a:cubicBezTo>
                  <a:cubicBezTo>
                    <a:pt x="81323" y="8102"/>
                    <a:pt x="92295" y="11533"/>
                    <a:pt x="95589" y="16082"/>
                  </a:cubicBezTo>
                  <a:cubicBezTo>
                    <a:pt x="97102" y="18163"/>
                    <a:pt x="98057" y="20330"/>
                    <a:pt x="98366" y="22411"/>
                  </a:cubicBezTo>
                  <a:cubicBezTo>
                    <a:pt x="98796" y="25317"/>
                    <a:pt x="97979" y="28000"/>
                    <a:pt x="95769" y="30348"/>
                  </a:cubicBezTo>
                  <a:cubicBezTo>
                    <a:pt x="93860" y="32300"/>
                    <a:pt x="90954" y="33899"/>
                    <a:pt x="86843" y="34940"/>
                  </a:cubicBezTo>
                  <a:cubicBezTo>
                    <a:pt x="79603" y="36763"/>
                    <a:pt x="68028" y="37064"/>
                    <a:pt x="51079" y="34768"/>
                  </a:cubicBezTo>
                  <a:lnTo>
                    <a:pt x="51079" y="34725"/>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34" name="Freeform: Shape 133">
              <a:extLst>
                <a:ext uri="{FF2B5EF4-FFF2-40B4-BE49-F238E27FC236}">
                  <a16:creationId xmlns:a16="http://schemas.microsoft.com/office/drawing/2014/main" id="{E3F1C1B0-3065-279C-CB0D-ED4D7C61A597}"/>
                </a:ext>
              </a:extLst>
            </p:cNvPr>
            <p:cNvSpPr/>
            <p:nvPr/>
          </p:nvSpPr>
          <p:spPr>
            <a:xfrm>
              <a:off x="5940440" y="1288147"/>
              <a:ext cx="131803" cy="292932"/>
            </a:xfrm>
            <a:custGeom>
              <a:avLst/>
              <a:gdLst>
                <a:gd name="connsiteX0" fmla="*/ 6836 w 66484"/>
                <a:gd name="connsiteY0" fmla="*/ 141332 h 147761"/>
                <a:gd name="connsiteX1" fmla="*/ 9786 w 66484"/>
                <a:gd name="connsiteY1" fmla="*/ 144797 h 147761"/>
                <a:gd name="connsiteX2" fmla="*/ 6277 w 66484"/>
                <a:gd name="connsiteY2" fmla="*/ 147747 h 147761"/>
                <a:gd name="connsiteX3" fmla="*/ 6234 w 66484"/>
                <a:gd name="connsiteY3" fmla="*/ 147747 h 147761"/>
                <a:gd name="connsiteX4" fmla="*/ 3637 w 66484"/>
                <a:gd name="connsiteY4" fmla="*/ 146010 h 147761"/>
                <a:gd name="connsiteX5" fmla="*/ 1213 w 66484"/>
                <a:gd name="connsiteY5" fmla="*/ 139423 h 147761"/>
                <a:gd name="connsiteX6" fmla="*/ 0 w 66484"/>
                <a:gd name="connsiteY6" fmla="*/ 121949 h 147761"/>
                <a:gd name="connsiteX7" fmla="*/ 2554 w 66484"/>
                <a:gd name="connsiteY7" fmla="*/ 87183 h 147761"/>
                <a:gd name="connsiteX8" fmla="*/ 20501 w 66484"/>
                <a:gd name="connsiteY8" fmla="*/ 32346 h 147761"/>
                <a:gd name="connsiteX9" fmla="*/ 49540 w 66484"/>
                <a:gd name="connsiteY9" fmla="*/ 529 h 147761"/>
                <a:gd name="connsiteX10" fmla="*/ 66403 w 66484"/>
                <a:gd name="connsiteY10" fmla="*/ 6557 h 147761"/>
                <a:gd name="connsiteX11" fmla="*/ 62327 w 66484"/>
                <a:gd name="connsiteY11" fmla="*/ 8595 h 147761"/>
                <a:gd name="connsiteX12" fmla="*/ 60289 w 66484"/>
                <a:gd name="connsiteY12" fmla="*/ 4519 h 147761"/>
                <a:gd name="connsiteX13" fmla="*/ 50451 w 66484"/>
                <a:gd name="connsiteY13" fmla="*/ 6901 h 147761"/>
                <a:gd name="connsiteX14" fmla="*/ 26219 w 66484"/>
                <a:gd name="connsiteY14" fmla="*/ 35338 h 147761"/>
                <a:gd name="connsiteX15" fmla="*/ 8969 w 66484"/>
                <a:gd name="connsiteY15" fmla="*/ 87965 h 147761"/>
                <a:gd name="connsiteX16" fmla="*/ 6501 w 66484"/>
                <a:gd name="connsiteY16" fmla="*/ 121906 h 147761"/>
                <a:gd name="connsiteX17" fmla="*/ 7585 w 66484"/>
                <a:gd name="connsiteY17" fmla="*/ 138288 h 147761"/>
                <a:gd name="connsiteX18" fmla="*/ 6845 w 66484"/>
                <a:gd name="connsiteY18" fmla="*/ 141323 h 147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484" h="147761">
                  <a:moveTo>
                    <a:pt x="6836" y="141332"/>
                  </a:moveTo>
                  <a:cubicBezTo>
                    <a:pt x="8616" y="141504"/>
                    <a:pt x="9915" y="143069"/>
                    <a:pt x="9786" y="144797"/>
                  </a:cubicBezTo>
                  <a:cubicBezTo>
                    <a:pt x="9657" y="146577"/>
                    <a:pt x="8092" y="147919"/>
                    <a:pt x="6277" y="147747"/>
                  </a:cubicBezTo>
                  <a:lnTo>
                    <a:pt x="6234" y="147747"/>
                  </a:lnTo>
                  <a:cubicBezTo>
                    <a:pt x="5065" y="147661"/>
                    <a:pt x="4110" y="146964"/>
                    <a:pt x="3637" y="146010"/>
                  </a:cubicBezTo>
                  <a:cubicBezTo>
                    <a:pt x="2640" y="144625"/>
                    <a:pt x="1728" y="142458"/>
                    <a:pt x="1213" y="139423"/>
                  </a:cubicBezTo>
                  <a:cubicBezTo>
                    <a:pt x="516" y="135519"/>
                    <a:pt x="0" y="129714"/>
                    <a:pt x="0" y="121949"/>
                  </a:cubicBezTo>
                  <a:cubicBezTo>
                    <a:pt x="0" y="113109"/>
                    <a:pt x="654" y="101578"/>
                    <a:pt x="2554" y="87183"/>
                  </a:cubicBezTo>
                  <a:cubicBezTo>
                    <a:pt x="5022" y="68110"/>
                    <a:pt x="12177" y="48168"/>
                    <a:pt x="20501" y="32346"/>
                  </a:cubicBezTo>
                  <a:cubicBezTo>
                    <a:pt x="29865" y="14571"/>
                    <a:pt x="41130" y="1741"/>
                    <a:pt x="49540" y="529"/>
                  </a:cubicBezTo>
                  <a:cubicBezTo>
                    <a:pt x="68656" y="-2206"/>
                    <a:pt x="66403" y="6557"/>
                    <a:pt x="66403" y="6557"/>
                  </a:cubicBezTo>
                  <a:cubicBezTo>
                    <a:pt x="65835" y="8251"/>
                    <a:pt x="64021" y="9154"/>
                    <a:pt x="62327" y="8595"/>
                  </a:cubicBezTo>
                  <a:cubicBezTo>
                    <a:pt x="60633" y="8027"/>
                    <a:pt x="59730" y="6213"/>
                    <a:pt x="60289" y="4519"/>
                  </a:cubicBezTo>
                  <a:cubicBezTo>
                    <a:pt x="60289" y="4519"/>
                    <a:pt x="59592" y="5602"/>
                    <a:pt x="50451" y="6901"/>
                  </a:cubicBezTo>
                  <a:cubicBezTo>
                    <a:pt x="44122" y="7812"/>
                    <a:pt x="34672" y="19301"/>
                    <a:pt x="26219" y="35338"/>
                  </a:cubicBezTo>
                  <a:cubicBezTo>
                    <a:pt x="18196" y="50550"/>
                    <a:pt x="11308" y="69718"/>
                    <a:pt x="8969" y="87965"/>
                  </a:cubicBezTo>
                  <a:cubicBezTo>
                    <a:pt x="7146" y="101922"/>
                    <a:pt x="6501" y="113238"/>
                    <a:pt x="6501" y="121906"/>
                  </a:cubicBezTo>
                  <a:cubicBezTo>
                    <a:pt x="6501" y="129276"/>
                    <a:pt x="6974" y="134693"/>
                    <a:pt x="7585" y="138288"/>
                  </a:cubicBezTo>
                  <a:cubicBezTo>
                    <a:pt x="7928" y="140326"/>
                    <a:pt x="6415" y="141151"/>
                    <a:pt x="6845" y="141323"/>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35" name="Freeform: Shape 134">
              <a:extLst>
                <a:ext uri="{FF2B5EF4-FFF2-40B4-BE49-F238E27FC236}">
                  <a16:creationId xmlns:a16="http://schemas.microsoft.com/office/drawing/2014/main" id="{FBE9CD1C-6B90-A134-6D6B-EF0876998D1C}"/>
                </a:ext>
              </a:extLst>
            </p:cNvPr>
            <p:cNvSpPr/>
            <p:nvPr/>
          </p:nvSpPr>
          <p:spPr>
            <a:xfrm>
              <a:off x="5975932" y="1292924"/>
              <a:ext cx="163768" cy="283811"/>
            </a:xfrm>
            <a:custGeom>
              <a:avLst/>
              <a:gdLst>
                <a:gd name="connsiteX0" fmla="*/ 6407 w 82608"/>
                <a:gd name="connsiteY0" fmla="*/ 140392 h 143160"/>
                <a:gd name="connsiteX1" fmla="*/ 2769 w 82608"/>
                <a:gd name="connsiteY1" fmla="*/ 143126 h 143160"/>
                <a:gd name="connsiteX2" fmla="*/ 35 w 82608"/>
                <a:gd name="connsiteY2" fmla="*/ 139489 h 143160"/>
                <a:gd name="connsiteX3" fmla="*/ 293 w 82608"/>
                <a:gd name="connsiteY3" fmla="*/ 137709 h 143160"/>
                <a:gd name="connsiteX4" fmla="*/ 38825 w 82608"/>
                <a:gd name="connsiteY4" fmla="*/ 9091 h 143160"/>
                <a:gd name="connsiteX5" fmla="*/ 81477 w 82608"/>
                <a:gd name="connsiteY5" fmla="*/ 6537 h 143160"/>
                <a:gd name="connsiteX6" fmla="*/ 81864 w 82608"/>
                <a:gd name="connsiteY6" fmla="*/ 11086 h 143160"/>
                <a:gd name="connsiteX7" fmla="*/ 77315 w 82608"/>
                <a:gd name="connsiteY7" fmla="*/ 11473 h 143160"/>
                <a:gd name="connsiteX8" fmla="*/ 42764 w 82608"/>
                <a:gd name="connsiteY8" fmla="*/ 14207 h 143160"/>
                <a:gd name="connsiteX9" fmla="*/ 6656 w 82608"/>
                <a:gd name="connsiteY9" fmla="*/ 138620 h 143160"/>
                <a:gd name="connsiteX10" fmla="*/ 6398 w 82608"/>
                <a:gd name="connsiteY10" fmla="*/ 140401 h 14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608" h="143160">
                  <a:moveTo>
                    <a:pt x="6407" y="140392"/>
                  </a:moveTo>
                  <a:cubicBezTo>
                    <a:pt x="6148" y="142172"/>
                    <a:pt x="4498" y="143384"/>
                    <a:pt x="2769" y="143126"/>
                  </a:cubicBezTo>
                  <a:cubicBezTo>
                    <a:pt x="989" y="142868"/>
                    <a:pt x="-223" y="141217"/>
                    <a:pt x="35" y="139489"/>
                  </a:cubicBezTo>
                  <a:lnTo>
                    <a:pt x="293" y="137709"/>
                  </a:lnTo>
                  <a:cubicBezTo>
                    <a:pt x="2941" y="119547"/>
                    <a:pt x="16416" y="26435"/>
                    <a:pt x="38825" y="9091"/>
                  </a:cubicBezTo>
                  <a:cubicBezTo>
                    <a:pt x="63144" y="-9724"/>
                    <a:pt x="81434" y="6494"/>
                    <a:pt x="81477" y="6537"/>
                  </a:cubicBezTo>
                  <a:cubicBezTo>
                    <a:pt x="82819" y="7706"/>
                    <a:pt x="82991" y="9744"/>
                    <a:pt x="81864" y="11086"/>
                  </a:cubicBezTo>
                  <a:cubicBezTo>
                    <a:pt x="80695" y="12427"/>
                    <a:pt x="78657" y="12599"/>
                    <a:pt x="77315" y="11473"/>
                  </a:cubicBezTo>
                  <a:cubicBezTo>
                    <a:pt x="77272" y="11430"/>
                    <a:pt x="62877" y="-1357"/>
                    <a:pt x="42764" y="14207"/>
                  </a:cubicBezTo>
                  <a:cubicBezTo>
                    <a:pt x="22436" y="29901"/>
                    <a:pt x="9253" y="120889"/>
                    <a:pt x="6656" y="138620"/>
                  </a:cubicBezTo>
                  <a:cubicBezTo>
                    <a:pt x="6656" y="138620"/>
                    <a:pt x="6398" y="140401"/>
                    <a:pt x="6398" y="140401"/>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36" name="Freeform: Shape 135">
              <a:extLst>
                <a:ext uri="{FF2B5EF4-FFF2-40B4-BE49-F238E27FC236}">
                  <a16:creationId xmlns:a16="http://schemas.microsoft.com/office/drawing/2014/main" id="{B3805487-70D8-FBF7-01E9-E824B11A3C70}"/>
                </a:ext>
              </a:extLst>
            </p:cNvPr>
            <p:cNvSpPr/>
            <p:nvPr/>
          </p:nvSpPr>
          <p:spPr>
            <a:xfrm>
              <a:off x="6062342" y="1306812"/>
              <a:ext cx="117301" cy="118530"/>
            </a:xfrm>
            <a:custGeom>
              <a:avLst/>
              <a:gdLst>
                <a:gd name="connsiteX0" fmla="*/ 6340 w 59169"/>
                <a:gd name="connsiteY0" fmla="*/ 57483 h 59789"/>
                <a:gd name="connsiteX1" fmla="*/ 2307 w 59169"/>
                <a:gd name="connsiteY1" fmla="*/ 59649 h 59789"/>
                <a:gd name="connsiteX2" fmla="*/ 140 w 59169"/>
                <a:gd name="connsiteY2" fmla="*/ 55616 h 59789"/>
                <a:gd name="connsiteX3" fmla="*/ 35689 w 59169"/>
                <a:gd name="connsiteY3" fmla="*/ 178 h 59789"/>
                <a:gd name="connsiteX4" fmla="*/ 58838 w 59169"/>
                <a:gd name="connsiteY4" fmla="*/ 8416 h 59789"/>
                <a:gd name="connsiteX5" fmla="*/ 57411 w 59169"/>
                <a:gd name="connsiteY5" fmla="*/ 12750 h 59789"/>
                <a:gd name="connsiteX6" fmla="*/ 53077 w 59169"/>
                <a:gd name="connsiteY6" fmla="*/ 11322 h 59789"/>
                <a:gd name="connsiteX7" fmla="*/ 36214 w 59169"/>
                <a:gd name="connsiteY7" fmla="*/ 6644 h 59789"/>
                <a:gd name="connsiteX8" fmla="*/ 6306 w 59169"/>
                <a:gd name="connsiteY8" fmla="*/ 57491 h 59789"/>
                <a:gd name="connsiteX9" fmla="*/ 6349 w 59169"/>
                <a:gd name="connsiteY9" fmla="*/ 57491 h 5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69" h="59789">
                  <a:moveTo>
                    <a:pt x="6340" y="57483"/>
                  </a:moveTo>
                  <a:cubicBezTo>
                    <a:pt x="5824" y="59177"/>
                    <a:pt x="4044" y="60174"/>
                    <a:pt x="2307" y="59649"/>
                  </a:cubicBezTo>
                  <a:cubicBezTo>
                    <a:pt x="613" y="59134"/>
                    <a:pt x="-384" y="57353"/>
                    <a:pt x="140" y="55616"/>
                  </a:cubicBezTo>
                  <a:cubicBezTo>
                    <a:pt x="183" y="55487"/>
                    <a:pt x="16573" y="1777"/>
                    <a:pt x="35689" y="178"/>
                  </a:cubicBezTo>
                  <a:cubicBezTo>
                    <a:pt x="54934" y="-1431"/>
                    <a:pt x="58838" y="8416"/>
                    <a:pt x="58838" y="8416"/>
                  </a:cubicBezTo>
                  <a:cubicBezTo>
                    <a:pt x="59621" y="10024"/>
                    <a:pt x="58967" y="11924"/>
                    <a:pt x="57411" y="12750"/>
                  </a:cubicBezTo>
                  <a:cubicBezTo>
                    <a:pt x="55803" y="13532"/>
                    <a:pt x="53902" y="12879"/>
                    <a:pt x="53077" y="11322"/>
                  </a:cubicBezTo>
                  <a:cubicBezTo>
                    <a:pt x="53077" y="11322"/>
                    <a:pt x="50910" y="5423"/>
                    <a:pt x="36214" y="6644"/>
                  </a:cubicBezTo>
                  <a:cubicBezTo>
                    <a:pt x="21432" y="7857"/>
                    <a:pt x="6349" y="57362"/>
                    <a:pt x="6306" y="57491"/>
                  </a:cubicBezTo>
                  <a:lnTo>
                    <a:pt x="6349" y="57491"/>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37" name="Freeform: Shape 136">
              <a:extLst>
                <a:ext uri="{FF2B5EF4-FFF2-40B4-BE49-F238E27FC236}">
                  <a16:creationId xmlns:a16="http://schemas.microsoft.com/office/drawing/2014/main" id="{531CB411-57BD-5E02-CAB3-28AA88106F00}"/>
                </a:ext>
              </a:extLst>
            </p:cNvPr>
            <p:cNvSpPr/>
            <p:nvPr/>
          </p:nvSpPr>
          <p:spPr>
            <a:xfrm>
              <a:off x="6097197" y="1320495"/>
              <a:ext cx="122344" cy="342835"/>
            </a:xfrm>
            <a:custGeom>
              <a:avLst/>
              <a:gdLst>
                <a:gd name="connsiteX0" fmla="*/ 5965 w 61713"/>
                <a:gd name="connsiteY0" fmla="*/ 54441 h 172933"/>
                <a:gd name="connsiteX1" fmla="*/ 1502 w 61713"/>
                <a:gd name="connsiteY1" fmla="*/ 55439 h 172933"/>
                <a:gd name="connsiteX2" fmla="*/ 504 w 61713"/>
                <a:gd name="connsiteY2" fmla="*/ 50976 h 172933"/>
                <a:gd name="connsiteX3" fmla="*/ 39992 w 61713"/>
                <a:gd name="connsiteY3" fmla="*/ 0 h 172933"/>
                <a:gd name="connsiteX4" fmla="*/ 47662 w 61713"/>
                <a:gd name="connsiteY4" fmla="*/ 1169 h 172933"/>
                <a:gd name="connsiteX5" fmla="*/ 56941 w 61713"/>
                <a:gd name="connsiteY5" fmla="*/ 6286 h 172933"/>
                <a:gd name="connsiteX6" fmla="*/ 61713 w 61713"/>
                <a:gd name="connsiteY6" fmla="*/ 17946 h 172933"/>
                <a:gd name="connsiteX7" fmla="*/ 60673 w 61713"/>
                <a:gd name="connsiteY7" fmla="*/ 24791 h 172933"/>
                <a:gd name="connsiteX8" fmla="*/ 49184 w 61713"/>
                <a:gd name="connsiteY8" fmla="*/ 54570 h 172933"/>
                <a:gd name="connsiteX9" fmla="*/ 30627 w 61713"/>
                <a:gd name="connsiteY9" fmla="*/ 107369 h 172933"/>
                <a:gd name="connsiteX10" fmla="*/ 31324 w 61713"/>
                <a:gd name="connsiteY10" fmla="*/ 141878 h 172933"/>
                <a:gd name="connsiteX11" fmla="*/ 31324 w 61713"/>
                <a:gd name="connsiteY11" fmla="*/ 141964 h 172933"/>
                <a:gd name="connsiteX12" fmla="*/ 31152 w 61713"/>
                <a:gd name="connsiteY12" fmla="*/ 165810 h 172933"/>
                <a:gd name="connsiteX13" fmla="*/ 5578 w 61713"/>
                <a:gd name="connsiteY13" fmla="*/ 172353 h 172933"/>
                <a:gd name="connsiteX14" fmla="*/ 2800 w 61713"/>
                <a:gd name="connsiteY14" fmla="*/ 168716 h 172933"/>
                <a:gd name="connsiteX15" fmla="*/ 6438 w 61713"/>
                <a:gd name="connsiteY15" fmla="*/ 165939 h 172933"/>
                <a:gd name="connsiteX16" fmla="*/ 25296 w 61713"/>
                <a:gd name="connsiteY16" fmla="*/ 163161 h 172933"/>
                <a:gd name="connsiteX17" fmla="*/ 24952 w 61713"/>
                <a:gd name="connsiteY17" fmla="*/ 142574 h 172933"/>
                <a:gd name="connsiteX18" fmla="*/ 24952 w 61713"/>
                <a:gd name="connsiteY18" fmla="*/ 142489 h 172933"/>
                <a:gd name="connsiteX19" fmla="*/ 24255 w 61713"/>
                <a:gd name="connsiteY19" fmla="*/ 106467 h 172933"/>
                <a:gd name="connsiteX20" fmla="*/ 43242 w 61713"/>
                <a:gd name="connsiteY20" fmla="*/ 52068 h 172933"/>
                <a:gd name="connsiteX21" fmla="*/ 54473 w 61713"/>
                <a:gd name="connsiteY21" fmla="*/ 22986 h 172933"/>
                <a:gd name="connsiteX22" fmla="*/ 55255 w 61713"/>
                <a:gd name="connsiteY22" fmla="*/ 17912 h 172933"/>
                <a:gd name="connsiteX23" fmla="*/ 52478 w 61713"/>
                <a:gd name="connsiteY23" fmla="*/ 10887 h 172933"/>
                <a:gd name="connsiteX24" fmla="*/ 45934 w 61713"/>
                <a:gd name="connsiteY24" fmla="*/ 7378 h 172933"/>
                <a:gd name="connsiteX25" fmla="*/ 40035 w 61713"/>
                <a:gd name="connsiteY25" fmla="*/ 6467 h 172933"/>
                <a:gd name="connsiteX26" fmla="*/ 5965 w 61713"/>
                <a:gd name="connsiteY26" fmla="*/ 54450 h 172933"/>
                <a:gd name="connsiteX27" fmla="*/ 5965 w 61713"/>
                <a:gd name="connsiteY27" fmla="*/ 54450 h 17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713" h="172933">
                  <a:moveTo>
                    <a:pt x="5965" y="54441"/>
                  </a:moveTo>
                  <a:cubicBezTo>
                    <a:pt x="5010" y="55955"/>
                    <a:pt x="3015" y="56393"/>
                    <a:pt x="1502" y="55439"/>
                  </a:cubicBezTo>
                  <a:cubicBezTo>
                    <a:pt x="-12" y="54484"/>
                    <a:pt x="-450" y="52489"/>
                    <a:pt x="504" y="50976"/>
                  </a:cubicBezTo>
                  <a:cubicBezTo>
                    <a:pt x="590" y="50847"/>
                    <a:pt x="32622" y="0"/>
                    <a:pt x="39992" y="0"/>
                  </a:cubicBezTo>
                  <a:cubicBezTo>
                    <a:pt x="41772" y="0"/>
                    <a:pt x="44670" y="301"/>
                    <a:pt x="47662" y="1169"/>
                  </a:cubicBezTo>
                  <a:cubicBezTo>
                    <a:pt x="50827" y="2081"/>
                    <a:pt x="54249" y="3680"/>
                    <a:pt x="56941" y="6286"/>
                  </a:cubicBezTo>
                  <a:cubicBezTo>
                    <a:pt x="59761" y="9021"/>
                    <a:pt x="61713" y="12787"/>
                    <a:pt x="61713" y="17946"/>
                  </a:cubicBezTo>
                  <a:cubicBezTo>
                    <a:pt x="61713" y="19985"/>
                    <a:pt x="61412" y="22280"/>
                    <a:pt x="60673" y="24791"/>
                  </a:cubicBezTo>
                  <a:cubicBezTo>
                    <a:pt x="58678" y="31731"/>
                    <a:pt x="54172" y="42609"/>
                    <a:pt x="49184" y="54570"/>
                  </a:cubicBezTo>
                  <a:cubicBezTo>
                    <a:pt x="41385" y="73342"/>
                    <a:pt x="32450" y="94883"/>
                    <a:pt x="30627" y="107369"/>
                  </a:cubicBezTo>
                  <a:cubicBezTo>
                    <a:pt x="29114" y="117989"/>
                    <a:pt x="30326" y="130948"/>
                    <a:pt x="31324" y="141878"/>
                  </a:cubicBezTo>
                  <a:lnTo>
                    <a:pt x="31324" y="141964"/>
                  </a:lnTo>
                  <a:cubicBezTo>
                    <a:pt x="32321" y="152541"/>
                    <a:pt x="33147" y="161381"/>
                    <a:pt x="31152" y="165810"/>
                  </a:cubicBezTo>
                  <a:cubicBezTo>
                    <a:pt x="26646" y="175819"/>
                    <a:pt x="5621" y="172353"/>
                    <a:pt x="5578" y="172353"/>
                  </a:cubicBezTo>
                  <a:cubicBezTo>
                    <a:pt x="3798" y="172139"/>
                    <a:pt x="2585" y="170487"/>
                    <a:pt x="2800" y="168716"/>
                  </a:cubicBezTo>
                  <a:cubicBezTo>
                    <a:pt x="3015" y="166936"/>
                    <a:pt x="4666" y="165724"/>
                    <a:pt x="6438" y="165939"/>
                  </a:cubicBezTo>
                  <a:cubicBezTo>
                    <a:pt x="6481" y="165939"/>
                    <a:pt x="22914" y="168492"/>
                    <a:pt x="25296" y="163161"/>
                  </a:cubicBezTo>
                  <a:cubicBezTo>
                    <a:pt x="26594" y="160297"/>
                    <a:pt x="25812" y="152240"/>
                    <a:pt x="24952" y="142574"/>
                  </a:cubicBezTo>
                  <a:lnTo>
                    <a:pt x="24952" y="142489"/>
                  </a:lnTo>
                  <a:cubicBezTo>
                    <a:pt x="23868" y="131172"/>
                    <a:pt x="22613" y="117783"/>
                    <a:pt x="24255" y="106467"/>
                  </a:cubicBezTo>
                  <a:cubicBezTo>
                    <a:pt x="26164" y="93155"/>
                    <a:pt x="35305" y="71184"/>
                    <a:pt x="43242" y="52068"/>
                  </a:cubicBezTo>
                  <a:cubicBezTo>
                    <a:pt x="48144" y="40279"/>
                    <a:pt x="52564" y="29616"/>
                    <a:pt x="54473" y="22986"/>
                  </a:cubicBezTo>
                  <a:cubicBezTo>
                    <a:pt x="55040" y="21077"/>
                    <a:pt x="55255" y="19391"/>
                    <a:pt x="55255" y="17912"/>
                  </a:cubicBezTo>
                  <a:cubicBezTo>
                    <a:pt x="55255" y="14748"/>
                    <a:pt x="54129" y="12495"/>
                    <a:pt x="52478" y="10887"/>
                  </a:cubicBezTo>
                  <a:cubicBezTo>
                    <a:pt x="50698" y="9150"/>
                    <a:pt x="48273" y="8066"/>
                    <a:pt x="45934" y="7378"/>
                  </a:cubicBezTo>
                  <a:cubicBezTo>
                    <a:pt x="43595" y="6682"/>
                    <a:pt x="41385" y="6467"/>
                    <a:pt x="40035" y="6467"/>
                  </a:cubicBezTo>
                  <a:cubicBezTo>
                    <a:pt x="36483" y="6467"/>
                    <a:pt x="6051" y="54321"/>
                    <a:pt x="5965" y="54450"/>
                  </a:cubicBezTo>
                  <a:lnTo>
                    <a:pt x="5965" y="54450"/>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38" name="Freeform: Shape 137">
              <a:extLst>
                <a:ext uri="{FF2B5EF4-FFF2-40B4-BE49-F238E27FC236}">
                  <a16:creationId xmlns:a16="http://schemas.microsoft.com/office/drawing/2014/main" id="{B0E4D3DA-8045-8A42-6D7A-335775E36DE7}"/>
                </a:ext>
              </a:extLst>
            </p:cNvPr>
            <p:cNvSpPr/>
            <p:nvPr/>
          </p:nvSpPr>
          <p:spPr>
            <a:xfrm>
              <a:off x="6107984" y="1340446"/>
              <a:ext cx="88486" cy="255808"/>
            </a:xfrm>
            <a:custGeom>
              <a:avLst/>
              <a:gdLst>
                <a:gd name="connsiteX0" fmla="*/ 38670 w 44634"/>
                <a:gd name="connsiteY0" fmla="*/ 1544 h 129035"/>
                <a:gd name="connsiteX1" fmla="*/ 43090 w 44634"/>
                <a:gd name="connsiteY1" fmla="*/ 461 h 129035"/>
                <a:gd name="connsiteX2" fmla="*/ 44174 w 44634"/>
                <a:gd name="connsiteY2" fmla="*/ 4881 h 129035"/>
                <a:gd name="connsiteX3" fmla="*/ 20767 w 44634"/>
                <a:gd name="connsiteY3" fmla="*/ 70381 h 129035"/>
                <a:gd name="connsiteX4" fmla="*/ 6200 w 44634"/>
                <a:gd name="connsiteY4" fmla="*/ 127084 h 129035"/>
                <a:gd name="connsiteX5" fmla="*/ 1952 w 44634"/>
                <a:gd name="connsiteY5" fmla="*/ 128778 h 129035"/>
                <a:gd name="connsiteX6" fmla="*/ 258 w 44634"/>
                <a:gd name="connsiteY6" fmla="*/ 124530 h 129035"/>
                <a:gd name="connsiteX7" fmla="*/ 14386 w 44634"/>
                <a:gd name="connsiteY7" fmla="*/ 69306 h 129035"/>
                <a:gd name="connsiteX8" fmla="*/ 38662 w 44634"/>
                <a:gd name="connsiteY8" fmla="*/ 1467 h 129035"/>
                <a:gd name="connsiteX9" fmla="*/ 38662 w 44634"/>
                <a:gd name="connsiteY9" fmla="*/ 1553 h 12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34" h="129035">
                  <a:moveTo>
                    <a:pt x="38670" y="1544"/>
                  </a:moveTo>
                  <a:cubicBezTo>
                    <a:pt x="39582" y="31"/>
                    <a:pt x="41577" y="-451"/>
                    <a:pt x="43090" y="461"/>
                  </a:cubicBezTo>
                  <a:cubicBezTo>
                    <a:pt x="44604" y="1372"/>
                    <a:pt x="45085" y="3367"/>
                    <a:pt x="44174" y="4881"/>
                  </a:cubicBezTo>
                  <a:cubicBezTo>
                    <a:pt x="44131" y="4967"/>
                    <a:pt x="26924" y="32837"/>
                    <a:pt x="20767" y="70381"/>
                  </a:cubicBezTo>
                  <a:cubicBezTo>
                    <a:pt x="14438" y="109008"/>
                    <a:pt x="6243" y="127041"/>
                    <a:pt x="6200" y="127084"/>
                  </a:cubicBezTo>
                  <a:cubicBezTo>
                    <a:pt x="5503" y="128735"/>
                    <a:pt x="3603" y="129466"/>
                    <a:pt x="1952" y="128778"/>
                  </a:cubicBezTo>
                  <a:cubicBezTo>
                    <a:pt x="301" y="128081"/>
                    <a:pt x="-430" y="126181"/>
                    <a:pt x="258" y="124530"/>
                  </a:cubicBezTo>
                  <a:cubicBezTo>
                    <a:pt x="258" y="124487"/>
                    <a:pt x="8186" y="107056"/>
                    <a:pt x="14386" y="69306"/>
                  </a:cubicBezTo>
                  <a:cubicBezTo>
                    <a:pt x="20758" y="30506"/>
                    <a:pt x="38619" y="1553"/>
                    <a:pt x="38662" y="1467"/>
                  </a:cubicBezTo>
                  <a:lnTo>
                    <a:pt x="38662" y="1553"/>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39" name="Freeform: Shape 138">
              <a:extLst>
                <a:ext uri="{FF2B5EF4-FFF2-40B4-BE49-F238E27FC236}">
                  <a16:creationId xmlns:a16="http://schemas.microsoft.com/office/drawing/2014/main" id="{C1FAA68D-4BF6-C3EE-422E-DD42D450DBFB}"/>
                </a:ext>
              </a:extLst>
            </p:cNvPr>
            <p:cNvSpPr/>
            <p:nvPr/>
          </p:nvSpPr>
          <p:spPr>
            <a:xfrm>
              <a:off x="6012740" y="1453845"/>
              <a:ext cx="113728" cy="35153"/>
            </a:xfrm>
            <a:custGeom>
              <a:avLst/>
              <a:gdLst>
                <a:gd name="connsiteX0" fmla="*/ 3619 w 57367"/>
                <a:gd name="connsiteY0" fmla="*/ 6421 h 17732"/>
                <a:gd name="connsiteX1" fmla="*/ 24 w 57367"/>
                <a:gd name="connsiteY1" fmla="*/ 3600 h 17732"/>
                <a:gd name="connsiteX2" fmla="*/ 2845 w 57367"/>
                <a:gd name="connsiteY2" fmla="*/ 6 h 17732"/>
                <a:gd name="connsiteX3" fmla="*/ 54861 w 57367"/>
                <a:gd name="connsiteY3" fmla="*/ 11365 h 17732"/>
                <a:gd name="connsiteX4" fmla="*/ 57286 w 57367"/>
                <a:gd name="connsiteY4" fmla="*/ 15226 h 17732"/>
                <a:gd name="connsiteX5" fmla="*/ 53425 w 57367"/>
                <a:gd name="connsiteY5" fmla="*/ 17651 h 17732"/>
                <a:gd name="connsiteX6" fmla="*/ 3619 w 57367"/>
                <a:gd name="connsiteY6" fmla="*/ 6378 h 17732"/>
                <a:gd name="connsiteX7" fmla="*/ 3619 w 57367"/>
                <a:gd name="connsiteY7" fmla="*/ 6421 h 17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67" h="17732">
                  <a:moveTo>
                    <a:pt x="3619" y="6421"/>
                  </a:moveTo>
                  <a:cubicBezTo>
                    <a:pt x="1838" y="6636"/>
                    <a:pt x="239" y="5380"/>
                    <a:pt x="24" y="3600"/>
                  </a:cubicBezTo>
                  <a:cubicBezTo>
                    <a:pt x="-191" y="1820"/>
                    <a:pt x="1065" y="221"/>
                    <a:pt x="2845" y="6"/>
                  </a:cubicBezTo>
                  <a:cubicBezTo>
                    <a:pt x="5227" y="-295"/>
                    <a:pt x="54732" y="11322"/>
                    <a:pt x="54861" y="11365"/>
                  </a:cubicBezTo>
                  <a:cubicBezTo>
                    <a:pt x="56598" y="11752"/>
                    <a:pt x="57682" y="13489"/>
                    <a:pt x="57286" y="15226"/>
                  </a:cubicBezTo>
                  <a:cubicBezTo>
                    <a:pt x="56899" y="16963"/>
                    <a:pt x="55162" y="18047"/>
                    <a:pt x="53425" y="17651"/>
                  </a:cubicBezTo>
                  <a:cubicBezTo>
                    <a:pt x="53296" y="17608"/>
                    <a:pt x="4487" y="6292"/>
                    <a:pt x="3619" y="6378"/>
                  </a:cubicBezTo>
                  <a:lnTo>
                    <a:pt x="3619" y="6421"/>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40" name="Freeform: Shape 139">
              <a:extLst>
                <a:ext uri="{FF2B5EF4-FFF2-40B4-BE49-F238E27FC236}">
                  <a16:creationId xmlns:a16="http://schemas.microsoft.com/office/drawing/2014/main" id="{F51FC3A3-E474-202C-F879-5C16E537BC0C}"/>
                </a:ext>
              </a:extLst>
            </p:cNvPr>
            <p:cNvSpPr/>
            <p:nvPr/>
          </p:nvSpPr>
          <p:spPr>
            <a:xfrm>
              <a:off x="5999888" y="1495527"/>
              <a:ext cx="125667" cy="33200"/>
            </a:xfrm>
            <a:custGeom>
              <a:avLst/>
              <a:gdLst>
                <a:gd name="connsiteX0" fmla="*/ 2647 w 63389"/>
                <a:gd name="connsiteY0" fmla="*/ 6379 h 16747"/>
                <a:gd name="connsiteX1" fmla="*/ 50 w 63389"/>
                <a:gd name="connsiteY1" fmla="*/ 2647 h 16747"/>
                <a:gd name="connsiteX2" fmla="*/ 3782 w 63389"/>
                <a:gd name="connsiteY2" fmla="*/ 50 h 16747"/>
                <a:gd name="connsiteX3" fmla="*/ 60743 w 63389"/>
                <a:gd name="connsiteY3" fmla="*/ 10369 h 16747"/>
                <a:gd name="connsiteX4" fmla="*/ 63340 w 63389"/>
                <a:gd name="connsiteY4" fmla="*/ 14101 h 16747"/>
                <a:gd name="connsiteX5" fmla="*/ 59608 w 63389"/>
                <a:gd name="connsiteY5" fmla="*/ 16698 h 16747"/>
                <a:gd name="connsiteX6" fmla="*/ 2647 w 63389"/>
                <a:gd name="connsiteY6" fmla="*/ 6379 h 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89" h="16747">
                  <a:moveTo>
                    <a:pt x="2647" y="6379"/>
                  </a:moveTo>
                  <a:cubicBezTo>
                    <a:pt x="910" y="6078"/>
                    <a:pt x="-260" y="4384"/>
                    <a:pt x="50" y="2647"/>
                  </a:cubicBezTo>
                  <a:cubicBezTo>
                    <a:pt x="351" y="910"/>
                    <a:pt x="2045" y="-260"/>
                    <a:pt x="3782" y="50"/>
                  </a:cubicBezTo>
                  <a:lnTo>
                    <a:pt x="60743" y="10369"/>
                  </a:lnTo>
                  <a:cubicBezTo>
                    <a:pt x="62480" y="10670"/>
                    <a:pt x="63649" y="12364"/>
                    <a:pt x="63340" y="14101"/>
                  </a:cubicBezTo>
                  <a:cubicBezTo>
                    <a:pt x="63030" y="15838"/>
                    <a:pt x="61345" y="17007"/>
                    <a:pt x="59608" y="16698"/>
                  </a:cubicBezTo>
                  <a:lnTo>
                    <a:pt x="2647" y="6379"/>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41" name="Freeform: Shape 140">
              <a:extLst>
                <a:ext uri="{FF2B5EF4-FFF2-40B4-BE49-F238E27FC236}">
                  <a16:creationId xmlns:a16="http://schemas.microsoft.com/office/drawing/2014/main" id="{ED3BD088-A66B-9717-6411-DDC0EE9BB6CE}"/>
                </a:ext>
              </a:extLst>
            </p:cNvPr>
            <p:cNvSpPr/>
            <p:nvPr/>
          </p:nvSpPr>
          <p:spPr>
            <a:xfrm>
              <a:off x="6023842" y="1665254"/>
              <a:ext cx="120941" cy="56056"/>
            </a:xfrm>
            <a:custGeom>
              <a:avLst/>
              <a:gdLst>
                <a:gd name="connsiteX0" fmla="*/ 2044 w 61005"/>
                <a:gd name="connsiteY0" fmla="*/ 6249 h 28276"/>
                <a:gd name="connsiteX1" fmla="*/ 221 w 61005"/>
                <a:gd name="connsiteY1" fmla="*/ 2044 h 28276"/>
                <a:gd name="connsiteX2" fmla="*/ 4426 w 61005"/>
                <a:gd name="connsiteY2" fmla="*/ 221 h 28276"/>
                <a:gd name="connsiteX3" fmla="*/ 58962 w 61005"/>
                <a:gd name="connsiteY3" fmla="*/ 22028 h 28276"/>
                <a:gd name="connsiteX4" fmla="*/ 60785 w 61005"/>
                <a:gd name="connsiteY4" fmla="*/ 26233 h 28276"/>
                <a:gd name="connsiteX5" fmla="*/ 56580 w 61005"/>
                <a:gd name="connsiteY5" fmla="*/ 28056 h 28276"/>
                <a:gd name="connsiteX6" fmla="*/ 2044 w 61005"/>
                <a:gd name="connsiteY6" fmla="*/ 6249 h 2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05" h="28276">
                  <a:moveTo>
                    <a:pt x="2044" y="6249"/>
                  </a:moveTo>
                  <a:cubicBezTo>
                    <a:pt x="393" y="5595"/>
                    <a:pt x="-424" y="3695"/>
                    <a:pt x="221" y="2044"/>
                  </a:cubicBezTo>
                  <a:cubicBezTo>
                    <a:pt x="874" y="393"/>
                    <a:pt x="2775" y="-424"/>
                    <a:pt x="4426" y="221"/>
                  </a:cubicBezTo>
                  <a:lnTo>
                    <a:pt x="58962" y="22028"/>
                  </a:lnTo>
                  <a:cubicBezTo>
                    <a:pt x="60613" y="22682"/>
                    <a:pt x="61430" y="24582"/>
                    <a:pt x="60785" y="26233"/>
                  </a:cubicBezTo>
                  <a:cubicBezTo>
                    <a:pt x="60131" y="27884"/>
                    <a:pt x="58231" y="28701"/>
                    <a:pt x="56580" y="28056"/>
                  </a:cubicBezTo>
                  <a:lnTo>
                    <a:pt x="2044" y="6249"/>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42" name="Freeform: Shape 141">
              <a:extLst>
                <a:ext uri="{FF2B5EF4-FFF2-40B4-BE49-F238E27FC236}">
                  <a16:creationId xmlns:a16="http://schemas.microsoft.com/office/drawing/2014/main" id="{193C13F5-3654-9E1F-5DE1-DA18CB34922B}"/>
                </a:ext>
              </a:extLst>
            </p:cNvPr>
            <p:cNvSpPr/>
            <p:nvPr/>
          </p:nvSpPr>
          <p:spPr>
            <a:xfrm>
              <a:off x="6005903" y="1725325"/>
              <a:ext cx="117303" cy="58437"/>
            </a:xfrm>
            <a:custGeom>
              <a:avLst/>
              <a:gdLst>
                <a:gd name="connsiteX0" fmla="*/ 1952 w 59170"/>
                <a:gd name="connsiteY0" fmla="*/ 6200 h 29477"/>
                <a:gd name="connsiteX1" fmla="*/ 258 w 59170"/>
                <a:gd name="connsiteY1" fmla="*/ 1952 h 29477"/>
                <a:gd name="connsiteX2" fmla="*/ 4506 w 59170"/>
                <a:gd name="connsiteY2" fmla="*/ 258 h 29477"/>
                <a:gd name="connsiteX3" fmla="*/ 57219 w 59170"/>
                <a:gd name="connsiteY3" fmla="*/ 23278 h 29477"/>
                <a:gd name="connsiteX4" fmla="*/ 58913 w 59170"/>
                <a:gd name="connsiteY4" fmla="*/ 27526 h 29477"/>
                <a:gd name="connsiteX5" fmla="*/ 54665 w 59170"/>
                <a:gd name="connsiteY5" fmla="*/ 29220 h 29477"/>
                <a:gd name="connsiteX6" fmla="*/ 1952 w 59170"/>
                <a:gd name="connsiteY6" fmla="*/ 6200 h 29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70" h="29477">
                  <a:moveTo>
                    <a:pt x="1952" y="6200"/>
                  </a:moveTo>
                  <a:cubicBezTo>
                    <a:pt x="301" y="5503"/>
                    <a:pt x="-430" y="3603"/>
                    <a:pt x="258" y="1952"/>
                  </a:cubicBezTo>
                  <a:cubicBezTo>
                    <a:pt x="954" y="301"/>
                    <a:pt x="2855" y="-430"/>
                    <a:pt x="4506" y="258"/>
                  </a:cubicBezTo>
                  <a:lnTo>
                    <a:pt x="57219" y="23278"/>
                  </a:lnTo>
                  <a:cubicBezTo>
                    <a:pt x="58870" y="23974"/>
                    <a:pt x="59601" y="25875"/>
                    <a:pt x="58913" y="27526"/>
                  </a:cubicBezTo>
                  <a:cubicBezTo>
                    <a:pt x="58216" y="29177"/>
                    <a:pt x="56316" y="29908"/>
                    <a:pt x="54665" y="29220"/>
                  </a:cubicBezTo>
                  <a:lnTo>
                    <a:pt x="1952" y="6200"/>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43" name="Freeform: Shape 142">
              <a:extLst>
                <a:ext uri="{FF2B5EF4-FFF2-40B4-BE49-F238E27FC236}">
                  <a16:creationId xmlns:a16="http://schemas.microsoft.com/office/drawing/2014/main" id="{6CEEC24E-84BD-B0EB-7335-9EE62D37CBBB}"/>
                </a:ext>
              </a:extLst>
            </p:cNvPr>
            <p:cNvSpPr/>
            <p:nvPr/>
          </p:nvSpPr>
          <p:spPr>
            <a:xfrm>
              <a:off x="6176756" y="1316623"/>
              <a:ext cx="73972" cy="116062"/>
            </a:xfrm>
            <a:custGeom>
              <a:avLst/>
              <a:gdLst>
                <a:gd name="connsiteX0" fmla="*/ 3894 w 37313"/>
                <a:gd name="connsiteY0" fmla="*/ 6974 h 58544"/>
                <a:gd name="connsiteX1" fmla="*/ 76 w 37313"/>
                <a:gd name="connsiteY1" fmla="*/ 4506 h 58544"/>
                <a:gd name="connsiteX2" fmla="*/ 2544 w 37313"/>
                <a:gd name="connsiteY2" fmla="*/ 688 h 58544"/>
                <a:gd name="connsiteX3" fmla="*/ 15675 w 37313"/>
                <a:gd name="connsiteY3" fmla="*/ 78 h 58544"/>
                <a:gd name="connsiteX4" fmla="*/ 28333 w 37313"/>
                <a:gd name="connsiteY4" fmla="*/ 2374 h 58544"/>
                <a:gd name="connsiteX5" fmla="*/ 37044 w 37313"/>
                <a:gd name="connsiteY5" fmla="*/ 11300 h 58544"/>
                <a:gd name="connsiteX6" fmla="*/ 37087 w 37313"/>
                <a:gd name="connsiteY6" fmla="*/ 11472 h 58544"/>
                <a:gd name="connsiteX7" fmla="*/ 37302 w 37313"/>
                <a:gd name="connsiteY7" fmla="*/ 14249 h 58544"/>
                <a:gd name="connsiteX8" fmla="*/ 29322 w 37313"/>
                <a:gd name="connsiteY8" fmla="*/ 56170 h 58544"/>
                <a:gd name="connsiteX9" fmla="*/ 25375 w 37313"/>
                <a:gd name="connsiteY9" fmla="*/ 58423 h 58544"/>
                <a:gd name="connsiteX10" fmla="*/ 23122 w 37313"/>
                <a:gd name="connsiteY10" fmla="*/ 54476 h 58544"/>
                <a:gd name="connsiteX11" fmla="*/ 30879 w 37313"/>
                <a:gd name="connsiteY11" fmla="*/ 13991 h 58544"/>
                <a:gd name="connsiteX12" fmla="*/ 30792 w 37313"/>
                <a:gd name="connsiteY12" fmla="*/ 12779 h 58544"/>
                <a:gd name="connsiteX13" fmla="*/ 30750 w 37313"/>
                <a:gd name="connsiteY13" fmla="*/ 12693 h 58544"/>
                <a:gd name="connsiteX14" fmla="*/ 26072 w 37313"/>
                <a:gd name="connsiteY14" fmla="*/ 8445 h 58544"/>
                <a:gd name="connsiteX15" fmla="*/ 15452 w 37313"/>
                <a:gd name="connsiteY15" fmla="*/ 6579 h 58544"/>
                <a:gd name="connsiteX16" fmla="*/ 3963 w 37313"/>
                <a:gd name="connsiteY16" fmla="*/ 7052 h 58544"/>
                <a:gd name="connsiteX17" fmla="*/ 3877 w 37313"/>
                <a:gd name="connsiteY17" fmla="*/ 6966 h 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313" h="58544">
                  <a:moveTo>
                    <a:pt x="3894" y="6974"/>
                  </a:moveTo>
                  <a:cubicBezTo>
                    <a:pt x="2157" y="7361"/>
                    <a:pt x="429" y="6235"/>
                    <a:pt x="76" y="4506"/>
                  </a:cubicBezTo>
                  <a:cubicBezTo>
                    <a:pt x="-311" y="2769"/>
                    <a:pt x="816" y="1041"/>
                    <a:pt x="2544" y="688"/>
                  </a:cubicBezTo>
                  <a:cubicBezTo>
                    <a:pt x="3800" y="430"/>
                    <a:pt x="9484" y="-223"/>
                    <a:pt x="15675" y="78"/>
                  </a:cubicBezTo>
                  <a:cubicBezTo>
                    <a:pt x="19923" y="250"/>
                    <a:pt x="24558" y="903"/>
                    <a:pt x="28333" y="2374"/>
                  </a:cubicBezTo>
                  <a:cubicBezTo>
                    <a:pt x="32710" y="4068"/>
                    <a:pt x="36090" y="6837"/>
                    <a:pt x="37044" y="11300"/>
                  </a:cubicBezTo>
                  <a:lnTo>
                    <a:pt x="37087" y="11472"/>
                  </a:lnTo>
                  <a:cubicBezTo>
                    <a:pt x="37259" y="12340"/>
                    <a:pt x="37345" y="13252"/>
                    <a:pt x="37302" y="14249"/>
                  </a:cubicBezTo>
                  <a:cubicBezTo>
                    <a:pt x="36692" y="28120"/>
                    <a:pt x="29322" y="56084"/>
                    <a:pt x="29322" y="56170"/>
                  </a:cubicBezTo>
                  <a:cubicBezTo>
                    <a:pt x="28849" y="57907"/>
                    <a:pt x="27069" y="58905"/>
                    <a:pt x="25375" y="58423"/>
                  </a:cubicBezTo>
                  <a:cubicBezTo>
                    <a:pt x="23638" y="57950"/>
                    <a:pt x="22640" y="56170"/>
                    <a:pt x="23122" y="54476"/>
                  </a:cubicBezTo>
                  <a:cubicBezTo>
                    <a:pt x="23122" y="54390"/>
                    <a:pt x="30320" y="27165"/>
                    <a:pt x="30879" y="13991"/>
                  </a:cubicBezTo>
                  <a:cubicBezTo>
                    <a:pt x="30879" y="13561"/>
                    <a:pt x="30879" y="13123"/>
                    <a:pt x="30792" y="12779"/>
                  </a:cubicBezTo>
                  <a:lnTo>
                    <a:pt x="30750" y="12693"/>
                  </a:lnTo>
                  <a:cubicBezTo>
                    <a:pt x="30363" y="10741"/>
                    <a:pt x="28497" y="9399"/>
                    <a:pt x="26072" y="8445"/>
                  </a:cubicBezTo>
                  <a:cubicBezTo>
                    <a:pt x="23036" y="7275"/>
                    <a:pt x="19132" y="6751"/>
                    <a:pt x="15452" y="6579"/>
                  </a:cubicBezTo>
                  <a:cubicBezTo>
                    <a:pt x="9862" y="6321"/>
                    <a:pt x="4961" y="6837"/>
                    <a:pt x="3963" y="7052"/>
                  </a:cubicBezTo>
                  <a:lnTo>
                    <a:pt x="3877" y="6966"/>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44" name="Freeform: Shape 143">
              <a:extLst>
                <a:ext uri="{FF2B5EF4-FFF2-40B4-BE49-F238E27FC236}">
                  <a16:creationId xmlns:a16="http://schemas.microsoft.com/office/drawing/2014/main" id="{68511C2A-56AC-0215-EE52-A2C6E056BF6C}"/>
                </a:ext>
              </a:extLst>
            </p:cNvPr>
            <p:cNvSpPr/>
            <p:nvPr/>
          </p:nvSpPr>
          <p:spPr>
            <a:xfrm>
              <a:off x="6236952" y="1329116"/>
              <a:ext cx="69721" cy="127449"/>
            </a:xfrm>
            <a:custGeom>
              <a:avLst/>
              <a:gdLst>
                <a:gd name="connsiteX0" fmla="*/ 4220 w 35169"/>
                <a:gd name="connsiteY0" fmla="*/ 8395 h 64288"/>
                <a:gd name="connsiteX1" fmla="*/ 144 w 35169"/>
                <a:gd name="connsiteY1" fmla="*/ 6271 h 64288"/>
                <a:gd name="connsiteX2" fmla="*/ 2268 w 35169"/>
                <a:gd name="connsiteY2" fmla="*/ 2195 h 64288"/>
                <a:gd name="connsiteX3" fmla="*/ 34472 w 35169"/>
                <a:gd name="connsiteY3" fmla="*/ 12385 h 64288"/>
                <a:gd name="connsiteX4" fmla="*/ 21471 w 35169"/>
                <a:gd name="connsiteY4" fmla="*/ 62535 h 64288"/>
                <a:gd name="connsiteX5" fmla="*/ 17093 w 35169"/>
                <a:gd name="connsiteY5" fmla="*/ 63920 h 64288"/>
                <a:gd name="connsiteX6" fmla="*/ 15709 w 35169"/>
                <a:gd name="connsiteY6" fmla="*/ 59543 h 64288"/>
                <a:gd name="connsiteX7" fmla="*/ 28195 w 35169"/>
                <a:gd name="connsiteY7" fmla="*/ 13941 h 64288"/>
                <a:gd name="connsiteX8" fmla="*/ 4220 w 35169"/>
                <a:gd name="connsiteY8" fmla="*/ 8352 h 64288"/>
                <a:gd name="connsiteX9" fmla="*/ 4220 w 35169"/>
                <a:gd name="connsiteY9" fmla="*/ 8395 h 6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69" h="64288">
                  <a:moveTo>
                    <a:pt x="4220" y="8395"/>
                  </a:moveTo>
                  <a:cubicBezTo>
                    <a:pt x="2526" y="8911"/>
                    <a:pt x="712" y="8008"/>
                    <a:pt x="144" y="6271"/>
                  </a:cubicBezTo>
                  <a:cubicBezTo>
                    <a:pt x="-372" y="4577"/>
                    <a:pt x="531" y="2762"/>
                    <a:pt x="2268" y="2195"/>
                  </a:cubicBezTo>
                  <a:cubicBezTo>
                    <a:pt x="2354" y="2152"/>
                    <a:pt x="29536" y="-6998"/>
                    <a:pt x="34472" y="12385"/>
                  </a:cubicBezTo>
                  <a:cubicBezTo>
                    <a:pt x="38806" y="29549"/>
                    <a:pt x="21513" y="62449"/>
                    <a:pt x="21471" y="62535"/>
                  </a:cubicBezTo>
                  <a:cubicBezTo>
                    <a:pt x="20645" y="64143"/>
                    <a:pt x="18693" y="64745"/>
                    <a:pt x="17093" y="63920"/>
                  </a:cubicBezTo>
                  <a:cubicBezTo>
                    <a:pt x="15485" y="63094"/>
                    <a:pt x="14883" y="61142"/>
                    <a:pt x="15709" y="59543"/>
                  </a:cubicBezTo>
                  <a:cubicBezTo>
                    <a:pt x="15752" y="59457"/>
                    <a:pt x="31918" y="28680"/>
                    <a:pt x="28195" y="13941"/>
                  </a:cubicBezTo>
                  <a:cubicBezTo>
                    <a:pt x="25030" y="1412"/>
                    <a:pt x="4264" y="8352"/>
                    <a:pt x="4220" y="8352"/>
                  </a:cubicBezTo>
                  <a:lnTo>
                    <a:pt x="4220" y="8395"/>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45" name="Freeform: Shape 144">
              <a:extLst>
                <a:ext uri="{FF2B5EF4-FFF2-40B4-BE49-F238E27FC236}">
                  <a16:creationId xmlns:a16="http://schemas.microsoft.com/office/drawing/2014/main" id="{8166E39F-62D7-6D23-5B87-3876E27E7A78}"/>
                </a:ext>
              </a:extLst>
            </p:cNvPr>
            <p:cNvSpPr/>
            <p:nvPr/>
          </p:nvSpPr>
          <p:spPr>
            <a:xfrm>
              <a:off x="6296489" y="1349579"/>
              <a:ext cx="61901" cy="140732"/>
            </a:xfrm>
            <a:custGeom>
              <a:avLst/>
              <a:gdLst>
                <a:gd name="connsiteX0" fmla="*/ 4362 w 31224"/>
                <a:gd name="connsiteY0" fmla="*/ 8297 h 70988"/>
                <a:gd name="connsiteX1" fmla="*/ 200 w 31224"/>
                <a:gd name="connsiteY1" fmla="*/ 6388 h 70988"/>
                <a:gd name="connsiteX2" fmla="*/ 2109 w 31224"/>
                <a:gd name="connsiteY2" fmla="*/ 2226 h 70988"/>
                <a:gd name="connsiteX3" fmla="*/ 30719 w 31224"/>
                <a:gd name="connsiteY3" fmla="*/ 12149 h 70988"/>
                <a:gd name="connsiteX4" fmla="*/ 11947 w 31224"/>
                <a:gd name="connsiteY4" fmla="*/ 69325 h 70988"/>
                <a:gd name="connsiteX5" fmla="*/ 7570 w 31224"/>
                <a:gd name="connsiteY5" fmla="*/ 70581 h 70988"/>
                <a:gd name="connsiteX6" fmla="*/ 6314 w 31224"/>
                <a:gd name="connsiteY6" fmla="*/ 66204 h 70988"/>
                <a:gd name="connsiteX7" fmla="*/ 24476 w 31224"/>
                <a:gd name="connsiteY7" fmla="*/ 13663 h 70988"/>
                <a:gd name="connsiteX8" fmla="*/ 4405 w 31224"/>
                <a:gd name="connsiteY8" fmla="*/ 8245 h 70988"/>
                <a:gd name="connsiteX9" fmla="*/ 4362 w 31224"/>
                <a:gd name="connsiteY9" fmla="*/ 8288 h 7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24" h="70988">
                  <a:moveTo>
                    <a:pt x="4362" y="8297"/>
                  </a:moveTo>
                  <a:cubicBezTo>
                    <a:pt x="2711" y="8907"/>
                    <a:pt x="854" y="8082"/>
                    <a:pt x="200" y="6388"/>
                  </a:cubicBezTo>
                  <a:cubicBezTo>
                    <a:pt x="-410" y="4737"/>
                    <a:pt x="415" y="2879"/>
                    <a:pt x="2109" y="2226"/>
                  </a:cubicBezTo>
                  <a:cubicBezTo>
                    <a:pt x="2153" y="2183"/>
                    <a:pt x="25998" y="-6967"/>
                    <a:pt x="30719" y="12149"/>
                  </a:cubicBezTo>
                  <a:cubicBezTo>
                    <a:pt x="34881" y="29012"/>
                    <a:pt x="11990" y="69196"/>
                    <a:pt x="11947" y="69325"/>
                  </a:cubicBezTo>
                  <a:cubicBezTo>
                    <a:pt x="11078" y="70882"/>
                    <a:pt x="9126" y="71449"/>
                    <a:pt x="7570" y="70581"/>
                  </a:cubicBezTo>
                  <a:cubicBezTo>
                    <a:pt x="6014" y="69712"/>
                    <a:pt x="5446" y="67760"/>
                    <a:pt x="6314" y="66204"/>
                  </a:cubicBezTo>
                  <a:cubicBezTo>
                    <a:pt x="6357" y="66118"/>
                    <a:pt x="27985" y="27929"/>
                    <a:pt x="24476" y="13663"/>
                  </a:cubicBezTo>
                  <a:cubicBezTo>
                    <a:pt x="21527" y="1658"/>
                    <a:pt x="4448" y="8202"/>
                    <a:pt x="4405" y="8245"/>
                  </a:cubicBezTo>
                  <a:lnTo>
                    <a:pt x="4362" y="8288"/>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46" name="Freeform: Shape 145">
              <a:extLst>
                <a:ext uri="{FF2B5EF4-FFF2-40B4-BE49-F238E27FC236}">
                  <a16:creationId xmlns:a16="http://schemas.microsoft.com/office/drawing/2014/main" id="{6323CEA1-FF85-A366-229B-8D2C37853E83}"/>
                </a:ext>
              </a:extLst>
            </p:cNvPr>
            <p:cNvSpPr/>
            <p:nvPr/>
          </p:nvSpPr>
          <p:spPr>
            <a:xfrm>
              <a:off x="6340728" y="1366163"/>
              <a:ext cx="88797" cy="131739"/>
            </a:xfrm>
            <a:custGeom>
              <a:avLst/>
              <a:gdLst>
                <a:gd name="connsiteX0" fmla="*/ 4061 w 44791"/>
                <a:gd name="connsiteY0" fmla="*/ 7517 h 66452"/>
                <a:gd name="connsiteX1" fmla="*/ 114 w 44791"/>
                <a:gd name="connsiteY1" fmla="*/ 5264 h 66452"/>
                <a:gd name="connsiteX2" fmla="*/ 2367 w 44791"/>
                <a:gd name="connsiteY2" fmla="*/ 1317 h 66452"/>
                <a:gd name="connsiteX3" fmla="*/ 41210 w 44791"/>
                <a:gd name="connsiteY3" fmla="*/ 17139 h 66452"/>
                <a:gd name="connsiteX4" fmla="*/ 42293 w 44791"/>
                <a:gd name="connsiteY4" fmla="*/ 64039 h 66452"/>
                <a:gd name="connsiteX5" fmla="*/ 38347 w 44791"/>
                <a:gd name="connsiteY5" fmla="*/ 66335 h 66452"/>
                <a:gd name="connsiteX6" fmla="*/ 36050 w 44791"/>
                <a:gd name="connsiteY6" fmla="*/ 62388 h 66452"/>
                <a:gd name="connsiteX7" fmla="*/ 35096 w 44791"/>
                <a:gd name="connsiteY7" fmla="*/ 19169 h 66452"/>
                <a:gd name="connsiteX8" fmla="*/ 4061 w 44791"/>
                <a:gd name="connsiteY8" fmla="*/ 7508 h 66452"/>
                <a:gd name="connsiteX9" fmla="*/ 4061 w 44791"/>
                <a:gd name="connsiteY9" fmla="*/ 7508 h 6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91" h="66452">
                  <a:moveTo>
                    <a:pt x="4061" y="7517"/>
                  </a:moveTo>
                  <a:cubicBezTo>
                    <a:pt x="2324" y="7990"/>
                    <a:pt x="553" y="6949"/>
                    <a:pt x="114" y="5264"/>
                  </a:cubicBezTo>
                  <a:cubicBezTo>
                    <a:pt x="-358" y="3527"/>
                    <a:pt x="682" y="1755"/>
                    <a:pt x="2367" y="1317"/>
                  </a:cubicBezTo>
                  <a:cubicBezTo>
                    <a:pt x="2454" y="1274"/>
                    <a:pt x="33187" y="-6706"/>
                    <a:pt x="41210" y="17139"/>
                  </a:cubicBezTo>
                  <a:cubicBezTo>
                    <a:pt x="48579" y="39033"/>
                    <a:pt x="42293" y="63953"/>
                    <a:pt x="42293" y="64039"/>
                  </a:cubicBezTo>
                  <a:cubicBezTo>
                    <a:pt x="41863" y="65776"/>
                    <a:pt x="40083" y="66817"/>
                    <a:pt x="38347" y="66335"/>
                  </a:cubicBezTo>
                  <a:cubicBezTo>
                    <a:pt x="36609" y="65905"/>
                    <a:pt x="35569" y="64125"/>
                    <a:pt x="36050" y="62388"/>
                  </a:cubicBezTo>
                  <a:cubicBezTo>
                    <a:pt x="36050" y="62345"/>
                    <a:pt x="41855" y="39282"/>
                    <a:pt x="35096" y="19169"/>
                  </a:cubicBezTo>
                  <a:cubicBezTo>
                    <a:pt x="28982" y="1007"/>
                    <a:pt x="4148" y="7508"/>
                    <a:pt x="4061" y="7508"/>
                  </a:cubicBezTo>
                  <a:lnTo>
                    <a:pt x="4061" y="7508"/>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47" name="Freeform: Shape 146">
              <a:extLst>
                <a:ext uri="{FF2B5EF4-FFF2-40B4-BE49-F238E27FC236}">
                  <a16:creationId xmlns:a16="http://schemas.microsoft.com/office/drawing/2014/main" id="{66AFEA6C-78CE-73D3-C625-5C2F7532B6F3}"/>
                </a:ext>
              </a:extLst>
            </p:cNvPr>
            <p:cNvSpPr/>
            <p:nvPr/>
          </p:nvSpPr>
          <p:spPr>
            <a:xfrm>
              <a:off x="6249653" y="1473412"/>
              <a:ext cx="260391" cy="109670"/>
            </a:xfrm>
            <a:custGeom>
              <a:avLst/>
              <a:gdLst>
                <a:gd name="connsiteX0" fmla="*/ 10342 w 131347"/>
                <a:gd name="connsiteY0" fmla="*/ 6346 h 55320"/>
                <a:gd name="connsiteX1" fmla="*/ 8046 w 131347"/>
                <a:gd name="connsiteY1" fmla="*/ 2399 h 55320"/>
                <a:gd name="connsiteX2" fmla="*/ 11993 w 131347"/>
                <a:gd name="connsiteY2" fmla="*/ 103 h 55320"/>
                <a:gd name="connsiteX3" fmla="*/ 40861 w 131347"/>
                <a:gd name="connsiteY3" fmla="*/ 3569 h 55320"/>
                <a:gd name="connsiteX4" fmla="*/ 123181 w 131347"/>
                <a:gd name="connsiteY4" fmla="*/ 14928 h 55320"/>
                <a:gd name="connsiteX5" fmla="*/ 126517 w 131347"/>
                <a:gd name="connsiteY5" fmla="*/ 51905 h 55320"/>
                <a:gd name="connsiteX6" fmla="*/ 126130 w 131347"/>
                <a:gd name="connsiteY6" fmla="*/ 53117 h 55320"/>
                <a:gd name="connsiteX7" fmla="*/ 122011 w 131347"/>
                <a:gd name="connsiteY7" fmla="*/ 55155 h 55320"/>
                <a:gd name="connsiteX8" fmla="*/ 121057 w 131347"/>
                <a:gd name="connsiteY8" fmla="*/ 54639 h 55320"/>
                <a:gd name="connsiteX9" fmla="*/ 2414 w 131347"/>
                <a:gd name="connsiteY9" fmla="*/ 30974 h 55320"/>
                <a:gd name="connsiteX10" fmla="*/ 118 w 131347"/>
                <a:gd name="connsiteY10" fmla="*/ 27027 h 55320"/>
                <a:gd name="connsiteX11" fmla="*/ 4065 w 131347"/>
                <a:gd name="connsiteY11" fmla="*/ 24731 h 55320"/>
                <a:gd name="connsiteX12" fmla="*/ 119982 w 131347"/>
                <a:gd name="connsiteY12" fmla="*/ 51088 h 55320"/>
                <a:gd name="connsiteX13" fmla="*/ 120412 w 131347"/>
                <a:gd name="connsiteY13" fmla="*/ 49832 h 55320"/>
                <a:gd name="connsiteX14" fmla="*/ 120928 w 131347"/>
                <a:gd name="connsiteY14" fmla="*/ 20965 h 55320"/>
                <a:gd name="connsiteX15" fmla="*/ 40130 w 131347"/>
                <a:gd name="connsiteY15" fmla="*/ 9958 h 55320"/>
                <a:gd name="connsiteX16" fmla="*/ 10308 w 131347"/>
                <a:gd name="connsiteY16" fmla="*/ 6320 h 55320"/>
                <a:gd name="connsiteX17" fmla="*/ 10351 w 131347"/>
                <a:gd name="connsiteY17" fmla="*/ 6363 h 5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347" h="55320">
                  <a:moveTo>
                    <a:pt x="10342" y="6346"/>
                  </a:moveTo>
                  <a:cubicBezTo>
                    <a:pt x="8605" y="5873"/>
                    <a:pt x="7608" y="4093"/>
                    <a:pt x="8046" y="2399"/>
                  </a:cubicBezTo>
                  <a:cubicBezTo>
                    <a:pt x="8519" y="662"/>
                    <a:pt x="10299" y="-335"/>
                    <a:pt x="11993" y="103"/>
                  </a:cubicBezTo>
                  <a:cubicBezTo>
                    <a:pt x="13550" y="533"/>
                    <a:pt x="25477" y="1840"/>
                    <a:pt x="40861" y="3569"/>
                  </a:cubicBezTo>
                  <a:cubicBezTo>
                    <a:pt x="71207" y="6948"/>
                    <a:pt x="114943" y="11850"/>
                    <a:pt x="123181" y="14928"/>
                  </a:cubicBezTo>
                  <a:cubicBezTo>
                    <a:pt x="137352" y="20217"/>
                    <a:pt x="129381" y="43624"/>
                    <a:pt x="126517" y="51905"/>
                  </a:cubicBezTo>
                  <a:lnTo>
                    <a:pt x="126130" y="53117"/>
                  </a:lnTo>
                  <a:cubicBezTo>
                    <a:pt x="125563" y="54811"/>
                    <a:pt x="123705" y="55714"/>
                    <a:pt x="122011" y="55155"/>
                  </a:cubicBezTo>
                  <a:cubicBezTo>
                    <a:pt x="121667" y="55026"/>
                    <a:pt x="121358" y="54854"/>
                    <a:pt x="121057" y="54639"/>
                  </a:cubicBezTo>
                  <a:cubicBezTo>
                    <a:pt x="97822" y="55379"/>
                    <a:pt x="2715" y="31017"/>
                    <a:pt x="2414" y="30974"/>
                  </a:cubicBezTo>
                  <a:cubicBezTo>
                    <a:pt x="677" y="30544"/>
                    <a:pt x="-364" y="28764"/>
                    <a:pt x="118" y="27027"/>
                  </a:cubicBezTo>
                  <a:cubicBezTo>
                    <a:pt x="548" y="25290"/>
                    <a:pt x="2328" y="24250"/>
                    <a:pt x="4065" y="24731"/>
                  </a:cubicBezTo>
                  <a:cubicBezTo>
                    <a:pt x="4409" y="24817"/>
                    <a:pt x="118546" y="54338"/>
                    <a:pt x="119982" y="51088"/>
                  </a:cubicBezTo>
                  <a:lnTo>
                    <a:pt x="120412" y="49832"/>
                  </a:lnTo>
                  <a:cubicBezTo>
                    <a:pt x="122708" y="43116"/>
                    <a:pt x="129209" y="24043"/>
                    <a:pt x="120928" y="20965"/>
                  </a:cubicBezTo>
                  <a:cubicBezTo>
                    <a:pt x="113472" y="18187"/>
                    <a:pt x="70167" y="13337"/>
                    <a:pt x="40130" y="9958"/>
                  </a:cubicBezTo>
                  <a:cubicBezTo>
                    <a:pt x="24436" y="8221"/>
                    <a:pt x="12303" y="6836"/>
                    <a:pt x="10308" y="6320"/>
                  </a:cubicBezTo>
                  <a:lnTo>
                    <a:pt x="10351" y="6363"/>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48" name="Freeform: Shape 147">
              <a:extLst>
                <a:ext uri="{FF2B5EF4-FFF2-40B4-BE49-F238E27FC236}">
                  <a16:creationId xmlns:a16="http://schemas.microsoft.com/office/drawing/2014/main" id="{CC5977DB-53F5-E070-D8EA-758841C7FF2B}"/>
                </a:ext>
              </a:extLst>
            </p:cNvPr>
            <p:cNvSpPr/>
            <p:nvPr/>
          </p:nvSpPr>
          <p:spPr>
            <a:xfrm>
              <a:off x="6242485" y="1457037"/>
              <a:ext cx="36095" cy="102464"/>
            </a:xfrm>
            <a:custGeom>
              <a:avLst/>
              <a:gdLst>
                <a:gd name="connsiteX0" fmla="*/ 11447 w 18207"/>
                <a:gd name="connsiteY0" fmla="*/ 3814 h 51685"/>
                <a:gd name="connsiteX1" fmla="*/ 11404 w 18207"/>
                <a:gd name="connsiteY1" fmla="*/ 3298 h 51685"/>
                <a:gd name="connsiteX2" fmla="*/ 14526 w 18207"/>
                <a:gd name="connsiteY2" fmla="*/ 5 h 51685"/>
                <a:gd name="connsiteX3" fmla="*/ 18206 w 18207"/>
                <a:gd name="connsiteY3" fmla="*/ 3341 h 51685"/>
                <a:gd name="connsiteX4" fmla="*/ 15609 w 18207"/>
                <a:gd name="connsiteY4" fmla="*/ 8200 h 51685"/>
                <a:gd name="connsiteX5" fmla="*/ 15566 w 18207"/>
                <a:gd name="connsiteY5" fmla="*/ 46174 h 51685"/>
                <a:gd name="connsiteX6" fmla="*/ 15609 w 18207"/>
                <a:gd name="connsiteY6" fmla="*/ 50723 h 51685"/>
                <a:gd name="connsiteX7" fmla="*/ 11060 w 18207"/>
                <a:gd name="connsiteY7" fmla="*/ 50766 h 51685"/>
                <a:gd name="connsiteX8" fmla="*/ 10630 w 18207"/>
                <a:gd name="connsiteY8" fmla="*/ 4124 h 51685"/>
                <a:gd name="connsiteX9" fmla="*/ 11499 w 18207"/>
                <a:gd name="connsiteY9" fmla="*/ 3823 h 51685"/>
                <a:gd name="connsiteX10" fmla="*/ 11456 w 18207"/>
                <a:gd name="connsiteY10" fmla="*/ 3823 h 5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07" h="51685">
                  <a:moveTo>
                    <a:pt x="11447" y="3814"/>
                  </a:moveTo>
                  <a:lnTo>
                    <a:pt x="11404" y="3298"/>
                  </a:lnTo>
                  <a:cubicBezTo>
                    <a:pt x="11361" y="1518"/>
                    <a:pt x="12746" y="48"/>
                    <a:pt x="14526" y="5"/>
                  </a:cubicBezTo>
                  <a:cubicBezTo>
                    <a:pt x="16993" y="-81"/>
                    <a:pt x="18120" y="1045"/>
                    <a:pt x="18206" y="3341"/>
                  </a:cubicBezTo>
                  <a:cubicBezTo>
                    <a:pt x="18249" y="4949"/>
                    <a:pt x="17208" y="6248"/>
                    <a:pt x="15609" y="8200"/>
                  </a:cubicBezTo>
                  <a:cubicBezTo>
                    <a:pt x="10793" y="14142"/>
                    <a:pt x="-1555" y="29354"/>
                    <a:pt x="15566" y="46174"/>
                  </a:cubicBezTo>
                  <a:cubicBezTo>
                    <a:pt x="16822" y="47429"/>
                    <a:pt x="16865" y="49467"/>
                    <a:pt x="15609" y="50723"/>
                  </a:cubicBezTo>
                  <a:cubicBezTo>
                    <a:pt x="14354" y="51978"/>
                    <a:pt x="12316" y="52021"/>
                    <a:pt x="11060" y="50766"/>
                  </a:cubicBezTo>
                  <a:cubicBezTo>
                    <a:pt x="-10266" y="29827"/>
                    <a:pt x="4774" y="11321"/>
                    <a:pt x="10630" y="4124"/>
                  </a:cubicBezTo>
                  <a:cubicBezTo>
                    <a:pt x="10974" y="3694"/>
                    <a:pt x="11284" y="3780"/>
                    <a:pt x="11499" y="3823"/>
                  </a:cubicBezTo>
                  <a:lnTo>
                    <a:pt x="11456" y="3823"/>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49" name="Freeform: Shape 148">
              <a:extLst>
                <a:ext uri="{FF2B5EF4-FFF2-40B4-BE49-F238E27FC236}">
                  <a16:creationId xmlns:a16="http://schemas.microsoft.com/office/drawing/2014/main" id="{9CBEDB85-29BE-BA8D-B176-0FEA60C0624D}"/>
                </a:ext>
              </a:extLst>
            </p:cNvPr>
            <p:cNvSpPr/>
            <p:nvPr/>
          </p:nvSpPr>
          <p:spPr>
            <a:xfrm>
              <a:off x="6068588" y="1511147"/>
              <a:ext cx="175593" cy="473196"/>
            </a:xfrm>
            <a:custGeom>
              <a:avLst/>
              <a:gdLst>
                <a:gd name="connsiteX0" fmla="*/ 47268 w 88573"/>
                <a:gd name="connsiteY0" fmla="*/ 4613 h 238690"/>
                <a:gd name="connsiteX1" fmla="*/ 48782 w 88573"/>
                <a:gd name="connsiteY1" fmla="*/ 322 h 238690"/>
                <a:gd name="connsiteX2" fmla="*/ 53073 w 88573"/>
                <a:gd name="connsiteY2" fmla="*/ 1836 h 238690"/>
                <a:gd name="connsiteX3" fmla="*/ 82809 w 88573"/>
                <a:gd name="connsiteY3" fmla="*/ 49905 h 238690"/>
                <a:gd name="connsiteX4" fmla="*/ 84322 w 88573"/>
                <a:gd name="connsiteY4" fmla="*/ 87182 h 238690"/>
                <a:gd name="connsiteX5" fmla="*/ 64209 w 88573"/>
                <a:gd name="connsiteY5" fmla="*/ 126627 h 238690"/>
                <a:gd name="connsiteX6" fmla="*/ 6121 w 88573"/>
                <a:gd name="connsiteY6" fmla="*/ 236903 h 238690"/>
                <a:gd name="connsiteX7" fmla="*/ 1787 w 88573"/>
                <a:gd name="connsiteY7" fmla="*/ 238330 h 238690"/>
                <a:gd name="connsiteX8" fmla="*/ 360 w 88573"/>
                <a:gd name="connsiteY8" fmla="*/ 233996 h 238690"/>
                <a:gd name="connsiteX9" fmla="*/ 58748 w 88573"/>
                <a:gd name="connsiteY9" fmla="*/ 123153 h 238690"/>
                <a:gd name="connsiteX10" fmla="*/ 78208 w 88573"/>
                <a:gd name="connsiteY10" fmla="*/ 85007 h 238690"/>
                <a:gd name="connsiteX11" fmla="*/ 78122 w 88573"/>
                <a:gd name="connsiteY11" fmla="*/ 54359 h 238690"/>
                <a:gd name="connsiteX12" fmla="*/ 47217 w 88573"/>
                <a:gd name="connsiteY12" fmla="*/ 4639 h 238690"/>
                <a:gd name="connsiteX13" fmla="*/ 47260 w 88573"/>
                <a:gd name="connsiteY13" fmla="*/ 4596 h 23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573" h="238690">
                  <a:moveTo>
                    <a:pt x="47268" y="4613"/>
                  </a:moveTo>
                  <a:cubicBezTo>
                    <a:pt x="46486" y="3005"/>
                    <a:pt x="47182" y="1062"/>
                    <a:pt x="48782" y="322"/>
                  </a:cubicBezTo>
                  <a:cubicBezTo>
                    <a:pt x="50390" y="-460"/>
                    <a:pt x="52333" y="236"/>
                    <a:pt x="53073" y="1836"/>
                  </a:cubicBezTo>
                  <a:cubicBezTo>
                    <a:pt x="53116" y="1922"/>
                    <a:pt x="69024" y="35519"/>
                    <a:pt x="82809" y="49905"/>
                  </a:cubicBezTo>
                  <a:cubicBezTo>
                    <a:pt x="90918" y="58358"/>
                    <a:pt x="89568" y="72400"/>
                    <a:pt x="84322" y="87182"/>
                  </a:cubicBezTo>
                  <a:cubicBezTo>
                    <a:pt x="79378" y="101139"/>
                    <a:pt x="70967" y="115878"/>
                    <a:pt x="64209" y="126627"/>
                  </a:cubicBezTo>
                  <a:cubicBezTo>
                    <a:pt x="50940" y="147738"/>
                    <a:pt x="6250" y="236645"/>
                    <a:pt x="6121" y="236903"/>
                  </a:cubicBezTo>
                  <a:cubicBezTo>
                    <a:pt x="5339" y="238511"/>
                    <a:pt x="3387" y="239156"/>
                    <a:pt x="1787" y="238330"/>
                  </a:cubicBezTo>
                  <a:cubicBezTo>
                    <a:pt x="179" y="237548"/>
                    <a:pt x="-466" y="235596"/>
                    <a:pt x="360" y="233996"/>
                  </a:cubicBezTo>
                  <a:cubicBezTo>
                    <a:pt x="489" y="233738"/>
                    <a:pt x="45359" y="144479"/>
                    <a:pt x="58748" y="123153"/>
                  </a:cubicBezTo>
                  <a:cubicBezTo>
                    <a:pt x="65335" y="112705"/>
                    <a:pt x="73487" y="98404"/>
                    <a:pt x="78208" y="85007"/>
                  </a:cubicBezTo>
                  <a:cubicBezTo>
                    <a:pt x="82671" y="72392"/>
                    <a:pt x="84150" y="60645"/>
                    <a:pt x="78122" y="54359"/>
                  </a:cubicBezTo>
                  <a:cubicBezTo>
                    <a:pt x="63598" y="39233"/>
                    <a:pt x="47303" y="4725"/>
                    <a:pt x="47217" y="4639"/>
                  </a:cubicBezTo>
                  <a:lnTo>
                    <a:pt x="47260" y="4596"/>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50" name="Freeform: Shape 149">
              <a:extLst>
                <a:ext uri="{FF2B5EF4-FFF2-40B4-BE49-F238E27FC236}">
                  <a16:creationId xmlns:a16="http://schemas.microsoft.com/office/drawing/2014/main" id="{4CCDFCC5-CB48-0B40-1D60-BC45A0B4D0C2}"/>
                </a:ext>
              </a:extLst>
            </p:cNvPr>
            <p:cNvSpPr/>
            <p:nvPr/>
          </p:nvSpPr>
          <p:spPr>
            <a:xfrm>
              <a:off x="5974635" y="1577104"/>
              <a:ext cx="434195" cy="721653"/>
            </a:xfrm>
            <a:custGeom>
              <a:avLst/>
              <a:gdLst>
                <a:gd name="connsiteX0" fmla="*/ 213131 w 219017"/>
                <a:gd name="connsiteY0" fmla="*/ 1381 h 364017"/>
                <a:gd name="connsiteX1" fmla="*/ 217637 w 219017"/>
                <a:gd name="connsiteY1" fmla="*/ 598 h 364017"/>
                <a:gd name="connsiteX2" fmla="*/ 218420 w 219017"/>
                <a:gd name="connsiteY2" fmla="*/ 5104 h 364017"/>
                <a:gd name="connsiteX3" fmla="*/ 205065 w 219017"/>
                <a:gd name="connsiteY3" fmla="*/ 41298 h 364017"/>
                <a:gd name="connsiteX4" fmla="*/ 198779 w 219017"/>
                <a:gd name="connsiteY4" fmla="*/ 125002 h 364017"/>
                <a:gd name="connsiteX5" fmla="*/ 179921 w 219017"/>
                <a:gd name="connsiteY5" fmla="*/ 193495 h 364017"/>
                <a:gd name="connsiteX6" fmla="*/ 125084 w 219017"/>
                <a:gd name="connsiteY6" fmla="*/ 258737 h 364017"/>
                <a:gd name="connsiteX7" fmla="*/ 5272 w 219017"/>
                <a:gd name="connsiteY7" fmla="*/ 363295 h 364017"/>
                <a:gd name="connsiteX8" fmla="*/ 723 w 219017"/>
                <a:gd name="connsiteY8" fmla="*/ 362822 h 364017"/>
                <a:gd name="connsiteX9" fmla="*/ 1196 w 219017"/>
                <a:gd name="connsiteY9" fmla="*/ 358273 h 364017"/>
                <a:gd name="connsiteX10" fmla="*/ 120578 w 219017"/>
                <a:gd name="connsiteY10" fmla="*/ 254111 h 364017"/>
                <a:gd name="connsiteX11" fmla="*/ 174031 w 219017"/>
                <a:gd name="connsiteY11" fmla="*/ 190864 h 364017"/>
                <a:gd name="connsiteX12" fmla="*/ 192407 w 219017"/>
                <a:gd name="connsiteY12" fmla="*/ 123979 h 364017"/>
                <a:gd name="connsiteX13" fmla="*/ 198607 w 219017"/>
                <a:gd name="connsiteY13" fmla="*/ 42003 h 364017"/>
                <a:gd name="connsiteX14" fmla="*/ 213131 w 219017"/>
                <a:gd name="connsiteY14" fmla="*/ 1432 h 364017"/>
                <a:gd name="connsiteX15" fmla="*/ 213131 w 219017"/>
                <a:gd name="connsiteY15" fmla="*/ 1389 h 36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017" h="364017">
                  <a:moveTo>
                    <a:pt x="213131" y="1381"/>
                  </a:moveTo>
                  <a:cubicBezTo>
                    <a:pt x="214172" y="-90"/>
                    <a:pt x="216167" y="-442"/>
                    <a:pt x="217637" y="598"/>
                  </a:cubicBezTo>
                  <a:cubicBezTo>
                    <a:pt x="219108" y="1639"/>
                    <a:pt x="219460" y="3634"/>
                    <a:pt x="218420" y="5104"/>
                  </a:cubicBezTo>
                  <a:cubicBezTo>
                    <a:pt x="218377" y="5147"/>
                    <a:pt x="203380" y="25605"/>
                    <a:pt x="205065" y="41298"/>
                  </a:cubicBezTo>
                  <a:cubicBezTo>
                    <a:pt x="206192" y="51789"/>
                    <a:pt x="204979" y="87553"/>
                    <a:pt x="198779" y="125002"/>
                  </a:cubicBezTo>
                  <a:cubicBezTo>
                    <a:pt x="194789" y="149106"/>
                    <a:pt x="188770" y="174026"/>
                    <a:pt x="179921" y="193495"/>
                  </a:cubicBezTo>
                  <a:cubicBezTo>
                    <a:pt x="172681" y="209447"/>
                    <a:pt x="151140" y="233421"/>
                    <a:pt x="125084" y="258737"/>
                  </a:cubicBezTo>
                  <a:cubicBezTo>
                    <a:pt x="83249" y="299351"/>
                    <a:pt x="29590" y="343654"/>
                    <a:pt x="5272" y="363295"/>
                  </a:cubicBezTo>
                  <a:cubicBezTo>
                    <a:pt x="3887" y="364421"/>
                    <a:pt x="1849" y="364206"/>
                    <a:pt x="723" y="362822"/>
                  </a:cubicBezTo>
                  <a:cubicBezTo>
                    <a:pt x="-404" y="361437"/>
                    <a:pt x="-189" y="359399"/>
                    <a:pt x="1196" y="358273"/>
                  </a:cubicBezTo>
                  <a:cubicBezTo>
                    <a:pt x="25428" y="338675"/>
                    <a:pt x="78915" y="294510"/>
                    <a:pt x="120578" y="254111"/>
                  </a:cubicBezTo>
                  <a:cubicBezTo>
                    <a:pt x="146152" y="229319"/>
                    <a:pt x="167177" y="205998"/>
                    <a:pt x="174031" y="190864"/>
                  </a:cubicBezTo>
                  <a:cubicBezTo>
                    <a:pt x="182613" y="171920"/>
                    <a:pt x="188512" y="147601"/>
                    <a:pt x="192407" y="123979"/>
                  </a:cubicBezTo>
                  <a:cubicBezTo>
                    <a:pt x="198478" y="87132"/>
                    <a:pt x="199691" y="52193"/>
                    <a:pt x="198607" y="42003"/>
                  </a:cubicBezTo>
                  <a:cubicBezTo>
                    <a:pt x="196655" y="23756"/>
                    <a:pt x="213088" y="1475"/>
                    <a:pt x="213131" y="1432"/>
                  </a:cubicBezTo>
                  <a:lnTo>
                    <a:pt x="213131" y="1389"/>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51" name="Freeform: Shape 150">
              <a:extLst>
                <a:ext uri="{FF2B5EF4-FFF2-40B4-BE49-F238E27FC236}">
                  <a16:creationId xmlns:a16="http://schemas.microsoft.com/office/drawing/2014/main" id="{68E91095-B1AD-DC02-3C2B-2E4B3C9405DD}"/>
                </a:ext>
              </a:extLst>
            </p:cNvPr>
            <p:cNvSpPr/>
            <p:nvPr/>
          </p:nvSpPr>
          <p:spPr>
            <a:xfrm>
              <a:off x="6238209" y="1659338"/>
              <a:ext cx="133018" cy="29747"/>
            </a:xfrm>
            <a:custGeom>
              <a:avLst/>
              <a:gdLst>
                <a:gd name="connsiteX0" fmla="*/ 3715 w 67097"/>
                <a:gd name="connsiteY0" fmla="*/ 12440 h 15005"/>
                <a:gd name="connsiteX1" fmla="*/ 35 w 67097"/>
                <a:gd name="connsiteY1" fmla="*/ 9749 h 15005"/>
                <a:gd name="connsiteX2" fmla="*/ 2726 w 67097"/>
                <a:gd name="connsiteY2" fmla="*/ 6068 h 15005"/>
                <a:gd name="connsiteX3" fmla="*/ 6974 w 67097"/>
                <a:gd name="connsiteY3" fmla="*/ 6584 h 15005"/>
                <a:gd name="connsiteX4" fmla="*/ 62594 w 67097"/>
                <a:gd name="connsiteY4" fmla="*/ 255 h 15005"/>
                <a:gd name="connsiteX5" fmla="*/ 66842 w 67097"/>
                <a:gd name="connsiteY5" fmla="*/ 1949 h 15005"/>
                <a:gd name="connsiteX6" fmla="*/ 65148 w 67097"/>
                <a:gd name="connsiteY6" fmla="*/ 6197 h 15005"/>
                <a:gd name="connsiteX7" fmla="*/ 5719 w 67097"/>
                <a:gd name="connsiteY7" fmla="*/ 12913 h 15005"/>
                <a:gd name="connsiteX8" fmla="*/ 3767 w 67097"/>
                <a:gd name="connsiteY8" fmla="*/ 12483 h 15005"/>
                <a:gd name="connsiteX9" fmla="*/ 3724 w 67097"/>
                <a:gd name="connsiteY9" fmla="*/ 12440 h 1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097" h="15005">
                  <a:moveTo>
                    <a:pt x="3715" y="12440"/>
                  </a:moveTo>
                  <a:cubicBezTo>
                    <a:pt x="1935" y="12698"/>
                    <a:pt x="293" y="11486"/>
                    <a:pt x="35" y="9749"/>
                  </a:cubicBezTo>
                  <a:cubicBezTo>
                    <a:pt x="-223" y="7969"/>
                    <a:pt x="989" y="6326"/>
                    <a:pt x="2726" y="6068"/>
                  </a:cubicBezTo>
                  <a:cubicBezTo>
                    <a:pt x="3767" y="5896"/>
                    <a:pt x="5022" y="6154"/>
                    <a:pt x="6974" y="6584"/>
                  </a:cubicBezTo>
                  <a:cubicBezTo>
                    <a:pt x="14473" y="8098"/>
                    <a:pt x="34543" y="12217"/>
                    <a:pt x="62594" y="255"/>
                  </a:cubicBezTo>
                  <a:cubicBezTo>
                    <a:pt x="64245" y="-441"/>
                    <a:pt x="66145" y="341"/>
                    <a:pt x="66842" y="1949"/>
                  </a:cubicBezTo>
                  <a:cubicBezTo>
                    <a:pt x="67538" y="3600"/>
                    <a:pt x="66756" y="5501"/>
                    <a:pt x="65148" y="6197"/>
                  </a:cubicBezTo>
                  <a:cubicBezTo>
                    <a:pt x="35240" y="18984"/>
                    <a:pt x="13733" y="14564"/>
                    <a:pt x="5719" y="12913"/>
                  </a:cubicBezTo>
                  <a:cubicBezTo>
                    <a:pt x="4463" y="12655"/>
                    <a:pt x="3896" y="12440"/>
                    <a:pt x="3767" y="12483"/>
                  </a:cubicBezTo>
                  <a:lnTo>
                    <a:pt x="3724" y="12440"/>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52" name="Freeform: Shape 151">
              <a:extLst>
                <a:ext uri="{FF2B5EF4-FFF2-40B4-BE49-F238E27FC236}">
                  <a16:creationId xmlns:a16="http://schemas.microsoft.com/office/drawing/2014/main" id="{7DCA8FB1-31F3-D14B-9FFC-9AC8A8D4D58D}"/>
                </a:ext>
              </a:extLst>
            </p:cNvPr>
            <p:cNvSpPr/>
            <p:nvPr/>
          </p:nvSpPr>
          <p:spPr>
            <a:xfrm>
              <a:off x="6220977" y="1716214"/>
              <a:ext cx="149835" cy="25084"/>
            </a:xfrm>
            <a:custGeom>
              <a:avLst/>
              <a:gdLst>
                <a:gd name="connsiteX0" fmla="*/ 1787 w 75580"/>
                <a:gd name="connsiteY0" fmla="*/ 6900 h 12653"/>
                <a:gd name="connsiteX1" fmla="*/ 360 w 75580"/>
                <a:gd name="connsiteY1" fmla="*/ 2566 h 12653"/>
                <a:gd name="connsiteX2" fmla="*/ 4694 w 75580"/>
                <a:gd name="connsiteY2" fmla="*/ 1138 h 12653"/>
                <a:gd name="connsiteX3" fmla="*/ 71406 w 75580"/>
                <a:gd name="connsiteY3" fmla="*/ 141 h 12653"/>
                <a:gd name="connsiteX4" fmla="*/ 75439 w 75580"/>
                <a:gd name="connsiteY4" fmla="*/ 2265 h 12653"/>
                <a:gd name="connsiteX5" fmla="*/ 73315 w 75580"/>
                <a:gd name="connsiteY5" fmla="*/ 6298 h 12653"/>
                <a:gd name="connsiteX6" fmla="*/ 1830 w 75580"/>
                <a:gd name="connsiteY6" fmla="*/ 6908 h 12653"/>
                <a:gd name="connsiteX7" fmla="*/ 1787 w 75580"/>
                <a:gd name="connsiteY7" fmla="*/ 6908 h 1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80" h="12653">
                  <a:moveTo>
                    <a:pt x="1787" y="6900"/>
                  </a:moveTo>
                  <a:cubicBezTo>
                    <a:pt x="179" y="6117"/>
                    <a:pt x="-466" y="4165"/>
                    <a:pt x="360" y="2566"/>
                  </a:cubicBezTo>
                  <a:cubicBezTo>
                    <a:pt x="1142" y="958"/>
                    <a:pt x="3094" y="313"/>
                    <a:pt x="4694" y="1138"/>
                  </a:cubicBezTo>
                  <a:cubicBezTo>
                    <a:pt x="4780" y="1181"/>
                    <a:pt x="29012" y="13272"/>
                    <a:pt x="71406" y="141"/>
                  </a:cubicBezTo>
                  <a:cubicBezTo>
                    <a:pt x="73100" y="-375"/>
                    <a:pt x="74915" y="571"/>
                    <a:pt x="75439" y="2265"/>
                  </a:cubicBezTo>
                  <a:cubicBezTo>
                    <a:pt x="75955" y="3959"/>
                    <a:pt x="75009" y="5773"/>
                    <a:pt x="73315" y="6298"/>
                  </a:cubicBezTo>
                  <a:cubicBezTo>
                    <a:pt x="28453" y="20211"/>
                    <a:pt x="1925" y="6951"/>
                    <a:pt x="1830" y="6908"/>
                  </a:cubicBezTo>
                  <a:lnTo>
                    <a:pt x="1787" y="6908"/>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53" name="Freeform: Shape 152">
              <a:extLst>
                <a:ext uri="{FF2B5EF4-FFF2-40B4-BE49-F238E27FC236}">
                  <a16:creationId xmlns:a16="http://schemas.microsoft.com/office/drawing/2014/main" id="{91E9FF3E-AE2B-D497-E0C6-B74E86C1C970}"/>
                </a:ext>
              </a:extLst>
            </p:cNvPr>
            <p:cNvSpPr/>
            <p:nvPr/>
          </p:nvSpPr>
          <p:spPr>
            <a:xfrm>
              <a:off x="6181629" y="1437322"/>
              <a:ext cx="59341" cy="78605"/>
            </a:xfrm>
            <a:custGeom>
              <a:avLst/>
              <a:gdLst>
                <a:gd name="connsiteX0" fmla="*/ 26099 w 29933"/>
                <a:gd name="connsiteY0" fmla="*/ 60 h 39650"/>
                <a:gd name="connsiteX1" fmla="*/ 29874 w 29933"/>
                <a:gd name="connsiteY1" fmla="*/ 2657 h 39650"/>
                <a:gd name="connsiteX2" fmla="*/ 27277 w 29933"/>
                <a:gd name="connsiteY2" fmla="*/ 6432 h 39650"/>
                <a:gd name="connsiteX3" fmla="*/ 6467 w 29933"/>
                <a:gd name="connsiteY3" fmla="*/ 36693 h 39650"/>
                <a:gd name="connsiteX4" fmla="*/ 2958 w 29933"/>
                <a:gd name="connsiteY4" fmla="*/ 39642 h 39650"/>
                <a:gd name="connsiteX5" fmla="*/ 9 w 29933"/>
                <a:gd name="connsiteY5" fmla="*/ 36134 h 39650"/>
                <a:gd name="connsiteX6" fmla="*/ 26064 w 29933"/>
                <a:gd name="connsiteY6" fmla="*/ 112 h 39650"/>
                <a:gd name="connsiteX7" fmla="*/ 26107 w 29933"/>
                <a:gd name="connsiteY7" fmla="*/ 69 h 3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33" h="39650">
                  <a:moveTo>
                    <a:pt x="26099" y="60"/>
                  </a:moveTo>
                  <a:cubicBezTo>
                    <a:pt x="27836" y="-284"/>
                    <a:pt x="29521" y="886"/>
                    <a:pt x="29874" y="2657"/>
                  </a:cubicBezTo>
                  <a:cubicBezTo>
                    <a:pt x="30218" y="4394"/>
                    <a:pt x="29048" y="6079"/>
                    <a:pt x="27277" y="6432"/>
                  </a:cubicBezTo>
                  <a:cubicBezTo>
                    <a:pt x="27234" y="6432"/>
                    <a:pt x="8857" y="9855"/>
                    <a:pt x="6467" y="36693"/>
                  </a:cubicBezTo>
                  <a:cubicBezTo>
                    <a:pt x="6338" y="38473"/>
                    <a:pt x="4730" y="39771"/>
                    <a:pt x="2958" y="39642"/>
                  </a:cubicBezTo>
                  <a:cubicBezTo>
                    <a:pt x="1187" y="39513"/>
                    <a:pt x="-120" y="37905"/>
                    <a:pt x="9" y="36134"/>
                  </a:cubicBezTo>
                  <a:cubicBezTo>
                    <a:pt x="2872" y="4403"/>
                    <a:pt x="26021" y="112"/>
                    <a:pt x="26064" y="112"/>
                  </a:cubicBezTo>
                  <a:lnTo>
                    <a:pt x="26107" y="69"/>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54" name="Freeform: Shape 153">
              <a:extLst>
                <a:ext uri="{FF2B5EF4-FFF2-40B4-BE49-F238E27FC236}">
                  <a16:creationId xmlns:a16="http://schemas.microsoft.com/office/drawing/2014/main" id="{AB5682E8-621B-634A-1B78-310CCEEF479E}"/>
                </a:ext>
              </a:extLst>
            </p:cNvPr>
            <p:cNvSpPr/>
            <p:nvPr/>
          </p:nvSpPr>
          <p:spPr>
            <a:xfrm>
              <a:off x="5299226" y="2324513"/>
              <a:ext cx="188378" cy="712373"/>
            </a:xfrm>
            <a:custGeom>
              <a:avLst/>
              <a:gdLst>
                <a:gd name="connsiteX0" fmla="*/ 30355 w 95022"/>
                <a:gd name="connsiteY0" fmla="*/ 1420 h 359336"/>
                <a:gd name="connsiteX1" fmla="*/ 34861 w 95022"/>
                <a:gd name="connsiteY1" fmla="*/ 551 h 359336"/>
                <a:gd name="connsiteX2" fmla="*/ 35730 w 95022"/>
                <a:gd name="connsiteY2" fmla="*/ 5057 h 359336"/>
                <a:gd name="connsiteX3" fmla="*/ 94419 w 95022"/>
                <a:gd name="connsiteY3" fmla="*/ 354227 h 359336"/>
                <a:gd name="connsiteX4" fmla="*/ 93680 w 95022"/>
                <a:gd name="connsiteY4" fmla="*/ 358733 h 359336"/>
                <a:gd name="connsiteX5" fmla="*/ 89174 w 95022"/>
                <a:gd name="connsiteY5" fmla="*/ 357994 h 359336"/>
                <a:gd name="connsiteX6" fmla="*/ 30390 w 95022"/>
                <a:gd name="connsiteY6" fmla="*/ 1411 h 359336"/>
                <a:gd name="connsiteX7" fmla="*/ 30347 w 95022"/>
                <a:gd name="connsiteY7" fmla="*/ 1411 h 3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022" h="359336">
                  <a:moveTo>
                    <a:pt x="30355" y="1420"/>
                  </a:moveTo>
                  <a:cubicBezTo>
                    <a:pt x="31353" y="-51"/>
                    <a:pt x="33391" y="-446"/>
                    <a:pt x="34861" y="551"/>
                  </a:cubicBezTo>
                  <a:cubicBezTo>
                    <a:pt x="36332" y="1549"/>
                    <a:pt x="36727" y="3587"/>
                    <a:pt x="35730" y="5057"/>
                  </a:cubicBezTo>
                  <a:cubicBezTo>
                    <a:pt x="35472" y="5444"/>
                    <a:pt x="-59807" y="139480"/>
                    <a:pt x="94419" y="354227"/>
                  </a:cubicBezTo>
                  <a:cubicBezTo>
                    <a:pt x="95460" y="355655"/>
                    <a:pt x="95116" y="357693"/>
                    <a:pt x="93680" y="358733"/>
                  </a:cubicBezTo>
                  <a:cubicBezTo>
                    <a:pt x="92252" y="359774"/>
                    <a:pt x="90214" y="359430"/>
                    <a:pt x="89174" y="357994"/>
                  </a:cubicBezTo>
                  <a:cubicBezTo>
                    <a:pt x="-67744" y="139514"/>
                    <a:pt x="30132" y="1798"/>
                    <a:pt x="30390" y="1411"/>
                  </a:cubicBezTo>
                  <a:lnTo>
                    <a:pt x="30347" y="1411"/>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55" name="Freeform: Shape 154">
              <a:extLst>
                <a:ext uri="{FF2B5EF4-FFF2-40B4-BE49-F238E27FC236}">
                  <a16:creationId xmlns:a16="http://schemas.microsoft.com/office/drawing/2014/main" id="{68BDDEEE-4CD6-C4C2-D965-895B6888CF02}"/>
                </a:ext>
              </a:extLst>
            </p:cNvPr>
            <p:cNvSpPr/>
            <p:nvPr/>
          </p:nvSpPr>
          <p:spPr>
            <a:xfrm>
              <a:off x="5710657" y="2238821"/>
              <a:ext cx="163393" cy="209813"/>
            </a:xfrm>
            <a:custGeom>
              <a:avLst/>
              <a:gdLst>
                <a:gd name="connsiteX0" fmla="*/ 81389 w 82419"/>
                <a:gd name="connsiteY0" fmla="*/ 100256 h 105834"/>
                <a:gd name="connsiteX1" fmla="*/ 81561 w 82419"/>
                <a:gd name="connsiteY1" fmla="*/ 104805 h 105834"/>
                <a:gd name="connsiteX2" fmla="*/ 77012 w 82419"/>
                <a:gd name="connsiteY2" fmla="*/ 104977 h 105834"/>
                <a:gd name="connsiteX3" fmla="*/ 37568 w 82419"/>
                <a:gd name="connsiteY3" fmla="*/ 61456 h 105834"/>
                <a:gd name="connsiteX4" fmla="*/ 419 w 82419"/>
                <a:gd name="connsiteY4" fmla="*/ 4839 h 105834"/>
                <a:gd name="connsiteX5" fmla="*/ 1589 w 82419"/>
                <a:gd name="connsiteY5" fmla="*/ 419 h 105834"/>
                <a:gd name="connsiteX6" fmla="*/ 6009 w 82419"/>
                <a:gd name="connsiteY6" fmla="*/ 1589 h 105834"/>
                <a:gd name="connsiteX7" fmla="*/ 42727 w 82419"/>
                <a:gd name="connsiteY7" fmla="*/ 57466 h 105834"/>
                <a:gd name="connsiteX8" fmla="*/ 81398 w 82419"/>
                <a:gd name="connsiteY8" fmla="*/ 100161 h 105834"/>
                <a:gd name="connsiteX9" fmla="*/ 81398 w 82419"/>
                <a:gd name="connsiteY9" fmla="*/ 100247 h 10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419" h="105834">
                  <a:moveTo>
                    <a:pt x="81389" y="100256"/>
                  </a:moveTo>
                  <a:cubicBezTo>
                    <a:pt x="82688" y="101468"/>
                    <a:pt x="82774" y="103506"/>
                    <a:pt x="81561" y="104805"/>
                  </a:cubicBezTo>
                  <a:cubicBezTo>
                    <a:pt x="80349" y="106103"/>
                    <a:pt x="78311" y="106189"/>
                    <a:pt x="77012" y="104977"/>
                  </a:cubicBezTo>
                  <a:cubicBezTo>
                    <a:pt x="63142" y="92233"/>
                    <a:pt x="50183" y="77924"/>
                    <a:pt x="37568" y="61456"/>
                  </a:cubicBezTo>
                  <a:cubicBezTo>
                    <a:pt x="25039" y="45023"/>
                    <a:pt x="12819" y="26389"/>
                    <a:pt x="419" y="4839"/>
                  </a:cubicBezTo>
                  <a:cubicBezTo>
                    <a:pt x="-449" y="3283"/>
                    <a:pt x="75" y="1331"/>
                    <a:pt x="1589" y="419"/>
                  </a:cubicBezTo>
                  <a:cubicBezTo>
                    <a:pt x="3145" y="-449"/>
                    <a:pt x="5097" y="75"/>
                    <a:pt x="6009" y="1589"/>
                  </a:cubicBezTo>
                  <a:cubicBezTo>
                    <a:pt x="18237" y="22829"/>
                    <a:pt x="30284" y="41248"/>
                    <a:pt x="42727" y="57466"/>
                  </a:cubicBezTo>
                  <a:cubicBezTo>
                    <a:pt x="55084" y="73633"/>
                    <a:pt x="67785" y="87641"/>
                    <a:pt x="81398" y="100161"/>
                  </a:cubicBezTo>
                  <a:lnTo>
                    <a:pt x="81398" y="100247"/>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grpSp>
      <p:grpSp>
        <p:nvGrpSpPr>
          <p:cNvPr id="32" name="Group 31">
            <a:extLst>
              <a:ext uri="{FF2B5EF4-FFF2-40B4-BE49-F238E27FC236}">
                <a16:creationId xmlns:a16="http://schemas.microsoft.com/office/drawing/2014/main" id="{1DB82994-B3A2-E768-F466-9E5F442835D2}"/>
              </a:ext>
            </a:extLst>
          </p:cNvPr>
          <p:cNvGrpSpPr/>
          <p:nvPr/>
        </p:nvGrpSpPr>
        <p:grpSpPr>
          <a:xfrm>
            <a:off x="4362067" y="2656380"/>
            <a:ext cx="2910166" cy="1259241"/>
            <a:chOff x="4362067" y="2656380"/>
            <a:chExt cx="2910166" cy="1259241"/>
          </a:xfrm>
        </p:grpSpPr>
        <p:sp>
          <p:nvSpPr>
            <p:cNvPr id="22" name="Freeform: Shape 21">
              <a:extLst>
                <a:ext uri="{FF2B5EF4-FFF2-40B4-BE49-F238E27FC236}">
                  <a16:creationId xmlns:a16="http://schemas.microsoft.com/office/drawing/2014/main" id="{96BF8DBD-9851-DD02-218B-46955666728A}"/>
                </a:ext>
              </a:extLst>
            </p:cNvPr>
            <p:cNvSpPr/>
            <p:nvPr/>
          </p:nvSpPr>
          <p:spPr>
            <a:xfrm>
              <a:off x="6965404" y="3746373"/>
              <a:ext cx="273686" cy="168690"/>
            </a:xfrm>
            <a:custGeom>
              <a:avLst/>
              <a:gdLst>
                <a:gd name="connsiteX0" fmla="*/ 4061 w 138053"/>
                <a:gd name="connsiteY0" fmla="*/ 84977 h 85091"/>
                <a:gd name="connsiteX1" fmla="*/ 114 w 138053"/>
                <a:gd name="connsiteY1" fmla="*/ 82681 h 85091"/>
                <a:gd name="connsiteX2" fmla="*/ 2410 w 138053"/>
                <a:gd name="connsiteY2" fmla="*/ 78734 h 85091"/>
                <a:gd name="connsiteX3" fmla="*/ 132542 w 138053"/>
                <a:gd name="connsiteY3" fmla="*/ 963 h 85091"/>
                <a:gd name="connsiteX4" fmla="*/ 137091 w 138053"/>
                <a:gd name="connsiteY4" fmla="*/ 920 h 85091"/>
                <a:gd name="connsiteX5" fmla="*/ 137134 w 138053"/>
                <a:gd name="connsiteY5" fmla="*/ 5469 h 85091"/>
                <a:gd name="connsiteX6" fmla="*/ 4053 w 138053"/>
                <a:gd name="connsiteY6" fmla="*/ 84926 h 85091"/>
                <a:gd name="connsiteX7" fmla="*/ 4053 w 138053"/>
                <a:gd name="connsiteY7" fmla="*/ 84969 h 8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053" h="85091">
                  <a:moveTo>
                    <a:pt x="4061" y="84977"/>
                  </a:moveTo>
                  <a:cubicBezTo>
                    <a:pt x="2324" y="85450"/>
                    <a:pt x="553" y="84410"/>
                    <a:pt x="114" y="82681"/>
                  </a:cubicBezTo>
                  <a:cubicBezTo>
                    <a:pt x="-359" y="80944"/>
                    <a:pt x="682" y="79173"/>
                    <a:pt x="2410" y="78734"/>
                  </a:cubicBezTo>
                  <a:cubicBezTo>
                    <a:pt x="50875" y="65732"/>
                    <a:pt x="94267" y="39806"/>
                    <a:pt x="132542" y="963"/>
                  </a:cubicBezTo>
                  <a:cubicBezTo>
                    <a:pt x="133797" y="-292"/>
                    <a:pt x="135835" y="-335"/>
                    <a:pt x="137091" y="920"/>
                  </a:cubicBezTo>
                  <a:cubicBezTo>
                    <a:pt x="138346" y="2176"/>
                    <a:pt x="138389" y="4214"/>
                    <a:pt x="137134" y="5469"/>
                  </a:cubicBezTo>
                  <a:cubicBezTo>
                    <a:pt x="98033" y="45129"/>
                    <a:pt x="53687" y="71623"/>
                    <a:pt x="4053" y="84926"/>
                  </a:cubicBezTo>
                  <a:lnTo>
                    <a:pt x="4053" y="84969"/>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0" name="Freeform: Shape 9">
              <a:extLst>
                <a:ext uri="{FF2B5EF4-FFF2-40B4-BE49-F238E27FC236}">
                  <a16:creationId xmlns:a16="http://schemas.microsoft.com/office/drawing/2014/main" id="{C4CF32C2-5080-0D59-9D87-DB536FCB2388}"/>
                </a:ext>
              </a:extLst>
            </p:cNvPr>
            <p:cNvSpPr/>
            <p:nvPr/>
          </p:nvSpPr>
          <p:spPr>
            <a:xfrm>
              <a:off x="5169562" y="3129896"/>
              <a:ext cx="967998" cy="700827"/>
            </a:xfrm>
            <a:custGeom>
              <a:avLst/>
              <a:gdLst>
                <a:gd name="connsiteX0" fmla="*/ 382156 w 488279"/>
                <a:gd name="connsiteY0" fmla="*/ 86 h 353512"/>
                <a:gd name="connsiteX1" fmla="*/ 454243 w 488279"/>
                <a:gd name="connsiteY1" fmla="*/ 30519 h 353512"/>
                <a:gd name="connsiteX2" fmla="*/ 395597 w 488279"/>
                <a:gd name="connsiteY2" fmla="*/ 82191 h 353512"/>
                <a:gd name="connsiteX3" fmla="*/ 346917 w 488279"/>
                <a:gd name="connsiteY3" fmla="*/ 106338 h 353512"/>
                <a:gd name="connsiteX4" fmla="*/ 280333 w 488279"/>
                <a:gd name="connsiteY4" fmla="*/ 132264 h 353512"/>
                <a:gd name="connsiteX5" fmla="*/ 228102 w 488279"/>
                <a:gd name="connsiteY5" fmla="*/ 151466 h 353512"/>
                <a:gd name="connsiteX6" fmla="*/ 107980 w 488279"/>
                <a:gd name="connsiteY6" fmla="*/ 255026 h 353512"/>
                <a:gd name="connsiteX7" fmla="*/ 107980 w 488279"/>
                <a:gd name="connsiteY7" fmla="*/ 285631 h 353512"/>
                <a:gd name="connsiteX8" fmla="*/ 488279 w 488279"/>
                <a:gd name="connsiteY8" fmla="*/ 285631 h 353512"/>
                <a:gd name="connsiteX9" fmla="*/ 488279 w 488279"/>
                <a:gd name="connsiteY9" fmla="*/ 353513 h 353512"/>
                <a:gd name="connsiteX10" fmla="*/ 0 w 488279"/>
                <a:gd name="connsiteY10" fmla="*/ 353513 h 353512"/>
                <a:gd name="connsiteX11" fmla="*/ 0 w 488279"/>
                <a:gd name="connsiteY11" fmla="*/ 302236 h 353512"/>
                <a:gd name="connsiteX12" fmla="*/ 20114 w 488279"/>
                <a:gd name="connsiteY12" fmla="*/ 217052 h 353512"/>
                <a:gd name="connsiteX13" fmla="*/ 80325 w 488279"/>
                <a:gd name="connsiteY13" fmla="*/ 156015 h 353512"/>
                <a:gd name="connsiteX14" fmla="*/ 354114 w 488279"/>
                <a:gd name="connsiteY14" fmla="*/ 24104 h 353512"/>
                <a:gd name="connsiteX15" fmla="*/ 382113 w 488279"/>
                <a:gd name="connsiteY15" fmla="*/ 0 h 353512"/>
                <a:gd name="connsiteX16" fmla="*/ 382156 w 488279"/>
                <a:gd name="connsiteY16" fmla="*/ 86 h 3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79" h="353512">
                  <a:moveTo>
                    <a:pt x="382156" y="86"/>
                  </a:moveTo>
                  <a:lnTo>
                    <a:pt x="454243" y="30519"/>
                  </a:lnTo>
                  <a:cubicBezTo>
                    <a:pt x="437948" y="50847"/>
                    <a:pt x="417224" y="67925"/>
                    <a:pt x="395597" y="82191"/>
                  </a:cubicBezTo>
                  <a:cubicBezTo>
                    <a:pt x="379989" y="91384"/>
                    <a:pt x="363608" y="99312"/>
                    <a:pt x="346917" y="106338"/>
                  </a:cubicBezTo>
                  <a:cubicBezTo>
                    <a:pt x="324980" y="115616"/>
                    <a:pt x="302786" y="124284"/>
                    <a:pt x="280333" y="132264"/>
                  </a:cubicBezTo>
                  <a:cubicBezTo>
                    <a:pt x="262817" y="138507"/>
                    <a:pt x="245524" y="145094"/>
                    <a:pt x="228102" y="151466"/>
                  </a:cubicBezTo>
                  <a:cubicBezTo>
                    <a:pt x="183283" y="165509"/>
                    <a:pt x="107980" y="200714"/>
                    <a:pt x="107980" y="255026"/>
                  </a:cubicBezTo>
                  <a:lnTo>
                    <a:pt x="107980" y="285631"/>
                  </a:lnTo>
                  <a:lnTo>
                    <a:pt x="488279" y="285631"/>
                  </a:lnTo>
                  <a:lnTo>
                    <a:pt x="488279" y="353513"/>
                  </a:lnTo>
                  <a:lnTo>
                    <a:pt x="0" y="353513"/>
                  </a:lnTo>
                  <a:lnTo>
                    <a:pt x="0" y="302236"/>
                  </a:lnTo>
                  <a:cubicBezTo>
                    <a:pt x="0" y="273583"/>
                    <a:pt x="4205" y="241594"/>
                    <a:pt x="20114" y="217052"/>
                  </a:cubicBezTo>
                  <a:cubicBezTo>
                    <a:pt x="35807" y="192863"/>
                    <a:pt x="57133" y="172878"/>
                    <a:pt x="80325" y="156015"/>
                  </a:cubicBezTo>
                  <a:cubicBezTo>
                    <a:pt x="162206" y="96543"/>
                    <a:pt x="268243" y="79551"/>
                    <a:pt x="354114" y="24104"/>
                  </a:cubicBezTo>
                  <a:cubicBezTo>
                    <a:pt x="364906" y="17121"/>
                    <a:pt x="374357" y="9107"/>
                    <a:pt x="382113" y="0"/>
                  </a:cubicBezTo>
                  <a:lnTo>
                    <a:pt x="382156" y="86"/>
                  </a:lnTo>
                  <a:close/>
                </a:path>
              </a:pathLst>
            </a:custGeom>
            <a:solidFill>
              <a:srgbClr val="36256E"/>
            </a:solidFill>
            <a:ln w="0" cap="flat">
              <a:noFill/>
              <a:prstDash val="solid"/>
              <a:miter/>
            </a:ln>
          </p:spPr>
          <p:txBody>
            <a:bodyPr rtlCol="0" anchor="ctr"/>
            <a:lstStyle/>
            <a:p>
              <a:endParaRPr lang="en-US" dirty="0">
                <a:latin typeface="Roboto Condensed" panose="02000000000000000000" pitchFamily="2" charset="0"/>
              </a:endParaRPr>
            </a:p>
          </p:txBody>
        </p:sp>
        <p:sp>
          <p:nvSpPr>
            <p:cNvPr id="11" name="Freeform: Shape 10">
              <a:extLst>
                <a:ext uri="{FF2B5EF4-FFF2-40B4-BE49-F238E27FC236}">
                  <a16:creationId xmlns:a16="http://schemas.microsoft.com/office/drawing/2014/main" id="{9406C9AE-43C4-E513-9760-E1A03E16FF3B}"/>
                </a:ext>
              </a:extLst>
            </p:cNvPr>
            <p:cNvSpPr/>
            <p:nvPr/>
          </p:nvSpPr>
          <p:spPr>
            <a:xfrm>
              <a:off x="6269815" y="3267965"/>
              <a:ext cx="937141" cy="600017"/>
            </a:xfrm>
            <a:custGeom>
              <a:avLst/>
              <a:gdLst>
                <a:gd name="connsiteX0" fmla="*/ 0 w 472714"/>
                <a:gd name="connsiteY0" fmla="*/ 9 h 302661"/>
                <a:gd name="connsiteX1" fmla="*/ 84401 w 472714"/>
                <a:gd name="connsiteY1" fmla="*/ 35644 h 302661"/>
                <a:gd name="connsiteX2" fmla="*/ 137415 w 472714"/>
                <a:gd name="connsiteY2" fmla="*/ 157752 h 302661"/>
                <a:gd name="connsiteX3" fmla="*/ 272138 w 472714"/>
                <a:gd name="connsiteY3" fmla="*/ 216270 h 302661"/>
                <a:gd name="connsiteX4" fmla="*/ 396982 w 472714"/>
                <a:gd name="connsiteY4" fmla="*/ 167676 h 302661"/>
                <a:gd name="connsiteX5" fmla="*/ 472714 w 472714"/>
                <a:gd name="connsiteY5" fmla="*/ 199664 h 302661"/>
                <a:gd name="connsiteX6" fmla="*/ 464477 w 472714"/>
                <a:gd name="connsiteY6" fmla="*/ 209287 h 302661"/>
                <a:gd name="connsiteX7" fmla="*/ 79414 w 472714"/>
                <a:gd name="connsiteY7" fmla="*/ 209287 h 302661"/>
                <a:gd name="connsiteX8" fmla="*/ 43 w 472714"/>
                <a:gd name="connsiteY8" fmla="*/ 0 h 302661"/>
                <a:gd name="connsiteX9" fmla="*/ 0 w 472714"/>
                <a:gd name="connsiteY9" fmla="*/ 0 h 30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2714" h="302661">
                  <a:moveTo>
                    <a:pt x="0" y="9"/>
                  </a:moveTo>
                  <a:lnTo>
                    <a:pt x="84401" y="35644"/>
                  </a:lnTo>
                  <a:cubicBezTo>
                    <a:pt x="90988" y="80290"/>
                    <a:pt x="106768" y="122994"/>
                    <a:pt x="137415" y="157752"/>
                  </a:cubicBezTo>
                  <a:cubicBezTo>
                    <a:pt x="172784" y="197807"/>
                    <a:pt x="219125" y="216270"/>
                    <a:pt x="272138" y="216270"/>
                  </a:cubicBezTo>
                  <a:cubicBezTo>
                    <a:pt x="320475" y="216270"/>
                    <a:pt x="363083" y="200662"/>
                    <a:pt x="396982" y="167676"/>
                  </a:cubicBezTo>
                  <a:lnTo>
                    <a:pt x="472714" y="199664"/>
                  </a:lnTo>
                  <a:cubicBezTo>
                    <a:pt x="470023" y="202915"/>
                    <a:pt x="467297" y="206122"/>
                    <a:pt x="464477" y="209287"/>
                  </a:cubicBezTo>
                  <a:cubicBezTo>
                    <a:pt x="352679" y="333958"/>
                    <a:pt x="190859" y="333614"/>
                    <a:pt x="79414" y="209287"/>
                  </a:cubicBezTo>
                  <a:cubicBezTo>
                    <a:pt x="26185" y="149901"/>
                    <a:pt x="3251" y="77943"/>
                    <a:pt x="43" y="0"/>
                  </a:cubicBezTo>
                  <a:lnTo>
                    <a:pt x="0" y="0"/>
                  </a:lnTo>
                  <a:close/>
                </a:path>
              </a:pathLst>
            </a:custGeom>
            <a:solidFill>
              <a:srgbClr val="E73493"/>
            </a:solidFill>
            <a:ln w="0" cap="flat">
              <a:noFill/>
              <a:prstDash val="solid"/>
              <a:miter/>
            </a:ln>
          </p:spPr>
          <p:txBody>
            <a:bodyPr rtlCol="0" anchor="ctr"/>
            <a:lstStyle/>
            <a:p>
              <a:endParaRPr lang="en-US" dirty="0">
                <a:latin typeface="Roboto Condensed" panose="02000000000000000000" pitchFamily="2" charset="0"/>
              </a:endParaRPr>
            </a:p>
          </p:txBody>
        </p:sp>
        <p:sp>
          <p:nvSpPr>
            <p:cNvPr id="21" name="Freeform: Shape 20">
              <a:extLst>
                <a:ext uri="{FF2B5EF4-FFF2-40B4-BE49-F238E27FC236}">
                  <a16:creationId xmlns:a16="http://schemas.microsoft.com/office/drawing/2014/main" id="{F75EE6C2-9DBA-9CF8-6A1E-4E72A031A442}"/>
                </a:ext>
              </a:extLst>
            </p:cNvPr>
            <p:cNvSpPr/>
            <p:nvPr/>
          </p:nvSpPr>
          <p:spPr>
            <a:xfrm>
              <a:off x="5440090" y="3101739"/>
              <a:ext cx="1181814" cy="813882"/>
            </a:xfrm>
            <a:custGeom>
              <a:avLst/>
              <a:gdLst>
                <a:gd name="connsiteX0" fmla="*/ 194634 w 596132"/>
                <a:gd name="connsiteY0" fmla="*/ 410488 h 410539"/>
                <a:gd name="connsiteX1" fmla="*/ 191384 w 596132"/>
                <a:gd name="connsiteY1" fmla="*/ 407238 h 410539"/>
                <a:gd name="connsiteX2" fmla="*/ 194634 w 596132"/>
                <a:gd name="connsiteY2" fmla="*/ 403987 h 410539"/>
                <a:gd name="connsiteX3" fmla="*/ 391521 w 596132"/>
                <a:gd name="connsiteY3" fmla="*/ 403987 h 410539"/>
                <a:gd name="connsiteX4" fmla="*/ 391521 w 596132"/>
                <a:gd name="connsiteY4" fmla="*/ 277579 h 410539"/>
                <a:gd name="connsiteX5" fmla="*/ 3251 w 596132"/>
                <a:gd name="connsiteY5" fmla="*/ 277579 h 410539"/>
                <a:gd name="connsiteX6" fmla="*/ 0 w 596132"/>
                <a:gd name="connsiteY6" fmla="*/ 274329 h 410539"/>
                <a:gd name="connsiteX7" fmla="*/ 28266 w 596132"/>
                <a:gd name="connsiteY7" fmla="*/ 231720 h 410539"/>
                <a:gd name="connsiteX8" fmla="*/ 104472 w 596132"/>
                <a:gd name="connsiteY8" fmla="*/ 194528 h 410539"/>
                <a:gd name="connsiteX9" fmla="*/ 116046 w 596132"/>
                <a:gd name="connsiteY9" fmla="*/ 190237 h 410539"/>
                <a:gd name="connsiteX10" fmla="*/ 158655 w 596132"/>
                <a:gd name="connsiteY10" fmla="*/ 174587 h 410539"/>
                <a:gd name="connsiteX11" fmla="*/ 158784 w 596132"/>
                <a:gd name="connsiteY11" fmla="*/ 174544 h 410539"/>
                <a:gd name="connsiteX12" fmla="*/ 195589 w 596132"/>
                <a:gd name="connsiteY12" fmla="*/ 160888 h 410539"/>
                <a:gd name="connsiteX13" fmla="*/ 228661 w 596132"/>
                <a:gd name="connsiteY13" fmla="*/ 147319 h 410539"/>
                <a:gd name="connsiteX14" fmla="*/ 228704 w 596132"/>
                <a:gd name="connsiteY14" fmla="*/ 147276 h 410539"/>
                <a:gd name="connsiteX15" fmla="*/ 257485 w 596132"/>
                <a:gd name="connsiteY15" fmla="*/ 134188 h 410539"/>
                <a:gd name="connsiteX16" fmla="*/ 282844 w 596132"/>
                <a:gd name="connsiteY16" fmla="*/ 120317 h 410539"/>
                <a:gd name="connsiteX17" fmla="*/ 282930 w 596132"/>
                <a:gd name="connsiteY17" fmla="*/ 120274 h 410539"/>
                <a:gd name="connsiteX18" fmla="*/ 346822 w 596132"/>
                <a:gd name="connsiteY18" fmla="*/ 65093 h 410539"/>
                <a:gd name="connsiteX19" fmla="*/ 382457 w 596132"/>
                <a:gd name="connsiteY19" fmla="*/ 2242 h 410539"/>
                <a:gd name="connsiteX20" fmla="*/ 386533 w 596132"/>
                <a:gd name="connsiteY20" fmla="*/ 161 h 410539"/>
                <a:gd name="connsiteX21" fmla="*/ 388743 w 596132"/>
                <a:gd name="connsiteY21" fmla="*/ 3583 h 410539"/>
                <a:gd name="connsiteX22" fmla="*/ 386405 w 596132"/>
                <a:gd name="connsiteY22" fmla="*/ 31066 h 410539"/>
                <a:gd name="connsiteX23" fmla="*/ 385622 w 596132"/>
                <a:gd name="connsiteY23" fmla="*/ 59504 h 410539"/>
                <a:gd name="connsiteX24" fmla="*/ 407988 w 596132"/>
                <a:gd name="connsiteY24" fmla="*/ 200470 h 410539"/>
                <a:gd name="connsiteX25" fmla="*/ 474959 w 596132"/>
                <a:gd name="connsiteY25" fmla="*/ 313868 h 410539"/>
                <a:gd name="connsiteX26" fmla="*/ 531094 w 596132"/>
                <a:gd name="connsiteY26" fmla="*/ 363932 h 410539"/>
                <a:gd name="connsiteX27" fmla="*/ 593989 w 596132"/>
                <a:gd name="connsiteY27" fmla="*/ 396704 h 410539"/>
                <a:gd name="connsiteX28" fmla="*/ 595941 w 596132"/>
                <a:gd name="connsiteY28" fmla="*/ 400823 h 410539"/>
                <a:gd name="connsiteX29" fmla="*/ 591822 w 596132"/>
                <a:gd name="connsiteY29" fmla="*/ 402775 h 410539"/>
                <a:gd name="connsiteX30" fmla="*/ 527448 w 596132"/>
                <a:gd name="connsiteY30" fmla="*/ 369221 h 410539"/>
                <a:gd name="connsiteX31" fmla="*/ 470186 w 596132"/>
                <a:gd name="connsiteY31" fmla="*/ 318159 h 410539"/>
                <a:gd name="connsiteX32" fmla="*/ 401909 w 596132"/>
                <a:gd name="connsiteY32" fmla="*/ 202594 h 410539"/>
                <a:gd name="connsiteX33" fmla="*/ 379147 w 596132"/>
                <a:gd name="connsiteY33" fmla="*/ 59504 h 410539"/>
                <a:gd name="connsiteX34" fmla="*/ 379929 w 596132"/>
                <a:gd name="connsiteY34" fmla="*/ 30722 h 410539"/>
                <a:gd name="connsiteX35" fmla="*/ 380273 w 596132"/>
                <a:gd name="connsiteY35" fmla="*/ 25262 h 410539"/>
                <a:gd name="connsiteX36" fmla="*/ 351750 w 596132"/>
                <a:gd name="connsiteY36" fmla="*/ 69264 h 410539"/>
                <a:gd name="connsiteX37" fmla="*/ 286508 w 596132"/>
                <a:gd name="connsiteY37" fmla="*/ 125700 h 410539"/>
                <a:gd name="connsiteX38" fmla="*/ 286164 w 596132"/>
                <a:gd name="connsiteY38" fmla="*/ 125915 h 410539"/>
                <a:gd name="connsiteX39" fmla="*/ 260418 w 596132"/>
                <a:gd name="connsiteY39" fmla="*/ 139958 h 410539"/>
                <a:gd name="connsiteX40" fmla="*/ 231198 w 596132"/>
                <a:gd name="connsiteY40" fmla="*/ 153269 h 410539"/>
                <a:gd name="connsiteX41" fmla="*/ 197953 w 596132"/>
                <a:gd name="connsiteY41" fmla="*/ 166925 h 410539"/>
                <a:gd name="connsiteX42" fmla="*/ 160977 w 596132"/>
                <a:gd name="connsiteY42" fmla="*/ 180666 h 410539"/>
                <a:gd name="connsiteX43" fmla="*/ 160848 w 596132"/>
                <a:gd name="connsiteY43" fmla="*/ 180709 h 410539"/>
                <a:gd name="connsiteX44" fmla="*/ 118325 w 596132"/>
                <a:gd name="connsiteY44" fmla="*/ 196317 h 410539"/>
                <a:gd name="connsiteX45" fmla="*/ 106449 w 596132"/>
                <a:gd name="connsiteY45" fmla="*/ 200694 h 410539"/>
                <a:gd name="connsiteX46" fmla="*/ 32109 w 596132"/>
                <a:gd name="connsiteY46" fmla="*/ 236931 h 410539"/>
                <a:gd name="connsiteX47" fmla="*/ 6664 w 596132"/>
                <a:gd name="connsiteY47" fmla="*/ 271173 h 410539"/>
                <a:gd name="connsiteX48" fmla="*/ 394720 w 596132"/>
                <a:gd name="connsiteY48" fmla="*/ 271173 h 410539"/>
                <a:gd name="connsiteX49" fmla="*/ 397970 w 596132"/>
                <a:gd name="connsiteY49" fmla="*/ 274423 h 410539"/>
                <a:gd name="connsiteX50" fmla="*/ 397970 w 596132"/>
                <a:gd name="connsiteY50" fmla="*/ 407289 h 410539"/>
                <a:gd name="connsiteX51" fmla="*/ 394720 w 596132"/>
                <a:gd name="connsiteY51" fmla="*/ 410540 h 410539"/>
                <a:gd name="connsiteX52" fmla="*/ 194582 w 596132"/>
                <a:gd name="connsiteY52" fmla="*/ 410540 h 410539"/>
                <a:gd name="connsiteX53" fmla="*/ 194625 w 596132"/>
                <a:gd name="connsiteY53" fmla="*/ 410497 h 41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96132" h="410539">
                  <a:moveTo>
                    <a:pt x="194634" y="410488"/>
                  </a:moveTo>
                  <a:cubicBezTo>
                    <a:pt x="192854" y="410488"/>
                    <a:pt x="191384" y="409061"/>
                    <a:pt x="191384" y="407238"/>
                  </a:cubicBezTo>
                  <a:cubicBezTo>
                    <a:pt x="191384" y="405415"/>
                    <a:pt x="192811" y="403987"/>
                    <a:pt x="194634" y="403987"/>
                  </a:cubicBezTo>
                  <a:lnTo>
                    <a:pt x="391521" y="403987"/>
                  </a:lnTo>
                  <a:lnTo>
                    <a:pt x="391521" y="277579"/>
                  </a:lnTo>
                  <a:lnTo>
                    <a:pt x="3251" y="277579"/>
                  </a:lnTo>
                  <a:cubicBezTo>
                    <a:pt x="1471" y="277579"/>
                    <a:pt x="0" y="276152"/>
                    <a:pt x="0" y="274329"/>
                  </a:cubicBezTo>
                  <a:cubicBezTo>
                    <a:pt x="0" y="258420"/>
                    <a:pt x="11918" y="243939"/>
                    <a:pt x="28266" y="231720"/>
                  </a:cubicBezTo>
                  <a:cubicBezTo>
                    <a:pt x="52326" y="213687"/>
                    <a:pt x="86181" y="200204"/>
                    <a:pt x="104472" y="194528"/>
                  </a:cubicBezTo>
                  <a:lnTo>
                    <a:pt x="116046" y="190237"/>
                  </a:lnTo>
                  <a:cubicBezTo>
                    <a:pt x="126623" y="186290"/>
                    <a:pt x="141190" y="180873"/>
                    <a:pt x="158655" y="174587"/>
                  </a:cubicBezTo>
                  <a:lnTo>
                    <a:pt x="158784" y="174544"/>
                  </a:lnTo>
                  <a:cubicBezTo>
                    <a:pt x="171872" y="169909"/>
                    <a:pt x="184143" y="165351"/>
                    <a:pt x="195589" y="160888"/>
                  </a:cubicBezTo>
                  <a:cubicBezTo>
                    <a:pt x="207464" y="156253"/>
                    <a:pt x="218523" y="151739"/>
                    <a:pt x="228661" y="147319"/>
                  </a:cubicBezTo>
                  <a:lnTo>
                    <a:pt x="228704" y="147276"/>
                  </a:lnTo>
                  <a:cubicBezTo>
                    <a:pt x="238937" y="143071"/>
                    <a:pt x="248516" y="138694"/>
                    <a:pt x="257485" y="134188"/>
                  </a:cubicBezTo>
                  <a:cubicBezTo>
                    <a:pt x="266411" y="129725"/>
                    <a:pt x="274865" y="125081"/>
                    <a:pt x="282844" y="120317"/>
                  </a:cubicBezTo>
                  <a:lnTo>
                    <a:pt x="282930" y="120274"/>
                  </a:lnTo>
                  <a:cubicBezTo>
                    <a:pt x="308900" y="103196"/>
                    <a:pt x="330226" y="84811"/>
                    <a:pt x="346822" y="65093"/>
                  </a:cubicBezTo>
                  <a:cubicBezTo>
                    <a:pt x="363341" y="45453"/>
                    <a:pt x="375260" y="24522"/>
                    <a:pt x="382457" y="2242"/>
                  </a:cubicBezTo>
                  <a:cubicBezTo>
                    <a:pt x="383025" y="548"/>
                    <a:pt x="384839" y="-398"/>
                    <a:pt x="386533" y="161"/>
                  </a:cubicBezTo>
                  <a:cubicBezTo>
                    <a:pt x="388004" y="634"/>
                    <a:pt x="388915" y="2113"/>
                    <a:pt x="388743" y="3583"/>
                  </a:cubicBezTo>
                  <a:cubicBezTo>
                    <a:pt x="387703" y="12604"/>
                    <a:pt x="386920" y="21745"/>
                    <a:pt x="386405" y="31066"/>
                  </a:cubicBezTo>
                  <a:cubicBezTo>
                    <a:pt x="385888" y="40302"/>
                    <a:pt x="385622" y="49795"/>
                    <a:pt x="385622" y="59504"/>
                  </a:cubicBezTo>
                  <a:cubicBezTo>
                    <a:pt x="385622" y="111090"/>
                    <a:pt x="393078" y="158076"/>
                    <a:pt x="407988" y="200470"/>
                  </a:cubicBezTo>
                  <a:cubicBezTo>
                    <a:pt x="422856" y="242821"/>
                    <a:pt x="445180" y="280623"/>
                    <a:pt x="474959" y="313868"/>
                  </a:cubicBezTo>
                  <a:cubicBezTo>
                    <a:pt x="492518" y="333414"/>
                    <a:pt x="511239" y="350105"/>
                    <a:pt x="531094" y="363932"/>
                  </a:cubicBezTo>
                  <a:cubicBezTo>
                    <a:pt x="550950" y="377717"/>
                    <a:pt x="571889" y="388681"/>
                    <a:pt x="593989" y="396704"/>
                  </a:cubicBezTo>
                  <a:cubicBezTo>
                    <a:pt x="595683" y="397314"/>
                    <a:pt x="596543" y="399172"/>
                    <a:pt x="595941" y="400823"/>
                  </a:cubicBezTo>
                  <a:cubicBezTo>
                    <a:pt x="595330" y="402517"/>
                    <a:pt x="593473" y="403377"/>
                    <a:pt x="591822" y="402775"/>
                  </a:cubicBezTo>
                  <a:cubicBezTo>
                    <a:pt x="569154" y="394537"/>
                    <a:pt x="547691" y="383315"/>
                    <a:pt x="527448" y="369221"/>
                  </a:cubicBezTo>
                  <a:cubicBezTo>
                    <a:pt x="507206" y="355135"/>
                    <a:pt x="488133" y="338100"/>
                    <a:pt x="470186" y="318159"/>
                  </a:cubicBezTo>
                  <a:cubicBezTo>
                    <a:pt x="439840" y="284261"/>
                    <a:pt x="417086" y="245728"/>
                    <a:pt x="401909" y="202594"/>
                  </a:cubicBezTo>
                  <a:cubicBezTo>
                    <a:pt x="386740" y="159461"/>
                    <a:pt x="379147" y="111735"/>
                    <a:pt x="379147" y="59504"/>
                  </a:cubicBezTo>
                  <a:cubicBezTo>
                    <a:pt x="379147" y="49838"/>
                    <a:pt x="379405" y="40259"/>
                    <a:pt x="379929" y="30722"/>
                  </a:cubicBezTo>
                  <a:lnTo>
                    <a:pt x="380273" y="25262"/>
                  </a:lnTo>
                  <a:cubicBezTo>
                    <a:pt x="373076" y="40612"/>
                    <a:pt x="363539" y="55256"/>
                    <a:pt x="351750" y="69264"/>
                  </a:cubicBezTo>
                  <a:cubicBezTo>
                    <a:pt x="334758" y="89464"/>
                    <a:pt x="312950" y="108278"/>
                    <a:pt x="286508" y="125700"/>
                  </a:cubicBezTo>
                  <a:lnTo>
                    <a:pt x="286164" y="125915"/>
                  </a:lnTo>
                  <a:cubicBezTo>
                    <a:pt x="278141" y="130636"/>
                    <a:pt x="269602" y="135366"/>
                    <a:pt x="260418" y="139958"/>
                  </a:cubicBezTo>
                  <a:cubicBezTo>
                    <a:pt x="251268" y="144550"/>
                    <a:pt x="241560" y="148979"/>
                    <a:pt x="231198" y="153269"/>
                  </a:cubicBezTo>
                  <a:cubicBezTo>
                    <a:pt x="220836" y="157732"/>
                    <a:pt x="209743" y="162290"/>
                    <a:pt x="197953" y="166925"/>
                  </a:cubicBezTo>
                  <a:cubicBezTo>
                    <a:pt x="186293" y="171474"/>
                    <a:pt x="173979" y="176075"/>
                    <a:pt x="160977" y="180666"/>
                  </a:cubicBezTo>
                  <a:lnTo>
                    <a:pt x="160848" y="180709"/>
                  </a:lnTo>
                  <a:cubicBezTo>
                    <a:pt x="142033" y="187468"/>
                    <a:pt x="128248" y="192585"/>
                    <a:pt x="118325" y="196317"/>
                  </a:cubicBezTo>
                  <a:lnTo>
                    <a:pt x="106449" y="200694"/>
                  </a:lnTo>
                  <a:cubicBezTo>
                    <a:pt x="88589" y="206240"/>
                    <a:pt x="55473" y="219380"/>
                    <a:pt x="32109" y="236931"/>
                  </a:cubicBezTo>
                  <a:cubicBezTo>
                    <a:pt x="18454" y="247164"/>
                    <a:pt x="8221" y="258824"/>
                    <a:pt x="6664" y="271173"/>
                  </a:cubicBezTo>
                  <a:lnTo>
                    <a:pt x="394720" y="271173"/>
                  </a:lnTo>
                  <a:cubicBezTo>
                    <a:pt x="396500" y="271173"/>
                    <a:pt x="397970" y="272600"/>
                    <a:pt x="397970" y="274423"/>
                  </a:cubicBezTo>
                  <a:lnTo>
                    <a:pt x="397970" y="407289"/>
                  </a:lnTo>
                  <a:cubicBezTo>
                    <a:pt x="397970" y="409069"/>
                    <a:pt x="396543" y="410540"/>
                    <a:pt x="394720" y="410540"/>
                  </a:cubicBezTo>
                  <a:lnTo>
                    <a:pt x="194582" y="410540"/>
                  </a:lnTo>
                  <a:lnTo>
                    <a:pt x="194625" y="410497"/>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87" name="Freeform: Shape 86">
              <a:extLst>
                <a:ext uri="{FF2B5EF4-FFF2-40B4-BE49-F238E27FC236}">
                  <a16:creationId xmlns:a16="http://schemas.microsoft.com/office/drawing/2014/main" id="{6A79863F-76EA-D73C-9CBA-8B40949270D2}"/>
                </a:ext>
              </a:extLst>
            </p:cNvPr>
            <p:cNvSpPr/>
            <p:nvPr/>
          </p:nvSpPr>
          <p:spPr>
            <a:xfrm>
              <a:off x="5284607" y="2799461"/>
              <a:ext cx="652284" cy="600017"/>
            </a:xfrm>
            <a:custGeom>
              <a:avLst/>
              <a:gdLst>
                <a:gd name="connsiteX0" fmla="*/ 192394 w 329026"/>
                <a:gd name="connsiteY0" fmla="*/ 6931 h 302661"/>
                <a:gd name="connsiteX1" fmla="*/ 189101 w 329026"/>
                <a:gd name="connsiteY1" fmla="*/ 3766 h 302661"/>
                <a:gd name="connsiteX2" fmla="*/ 192265 w 329026"/>
                <a:gd name="connsiteY2" fmla="*/ 473 h 302661"/>
                <a:gd name="connsiteX3" fmla="*/ 224383 w 329026"/>
                <a:gd name="connsiteY3" fmla="*/ 0 h 302661"/>
                <a:gd name="connsiteX4" fmla="*/ 261317 w 329026"/>
                <a:gd name="connsiteY4" fmla="*/ 8195 h 302661"/>
                <a:gd name="connsiteX5" fmla="*/ 289453 w 329026"/>
                <a:gd name="connsiteY5" fmla="*/ 22237 h 302661"/>
                <a:gd name="connsiteX6" fmla="*/ 289539 w 329026"/>
                <a:gd name="connsiteY6" fmla="*/ 22281 h 302661"/>
                <a:gd name="connsiteX7" fmla="*/ 319060 w 329026"/>
                <a:gd name="connsiteY7" fmla="*/ 56178 h 302661"/>
                <a:gd name="connsiteX8" fmla="*/ 329027 w 329026"/>
                <a:gd name="connsiteY8" fmla="*/ 96663 h 302661"/>
                <a:gd name="connsiteX9" fmla="*/ 318751 w 329026"/>
                <a:gd name="connsiteY9" fmla="*/ 134852 h 302661"/>
                <a:gd name="connsiteX10" fmla="*/ 288318 w 329026"/>
                <a:gd name="connsiteY10" fmla="*/ 165371 h 302661"/>
                <a:gd name="connsiteX11" fmla="*/ 288232 w 329026"/>
                <a:gd name="connsiteY11" fmla="*/ 165414 h 302661"/>
                <a:gd name="connsiteX12" fmla="*/ 157318 w 329026"/>
                <a:gd name="connsiteY12" fmla="*/ 226752 h 302661"/>
                <a:gd name="connsiteX13" fmla="*/ 5121 w 329026"/>
                <a:gd name="connsiteY13" fmla="*/ 302046 h 302661"/>
                <a:gd name="connsiteX14" fmla="*/ 615 w 329026"/>
                <a:gd name="connsiteY14" fmla="*/ 301307 h 302661"/>
                <a:gd name="connsiteX15" fmla="*/ 1355 w 329026"/>
                <a:gd name="connsiteY15" fmla="*/ 296801 h 302661"/>
                <a:gd name="connsiteX16" fmla="*/ 154979 w 329026"/>
                <a:gd name="connsiteY16" fmla="*/ 220724 h 302661"/>
                <a:gd name="connsiteX17" fmla="*/ 284767 w 329026"/>
                <a:gd name="connsiteY17" fmla="*/ 159953 h 302661"/>
                <a:gd name="connsiteX18" fmla="*/ 313247 w 329026"/>
                <a:gd name="connsiteY18" fmla="*/ 131516 h 302661"/>
                <a:gd name="connsiteX19" fmla="*/ 322612 w 329026"/>
                <a:gd name="connsiteY19" fmla="*/ 96663 h 302661"/>
                <a:gd name="connsiteX20" fmla="*/ 313419 w 329026"/>
                <a:gd name="connsiteY20" fmla="*/ 59214 h 302661"/>
                <a:gd name="connsiteX21" fmla="*/ 285635 w 329026"/>
                <a:gd name="connsiteY21" fmla="*/ 27354 h 302661"/>
                <a:gd name="connsiteX22" fmla="*/ 259322 w 329026"/>
                <a:gd name="connsiteY22" fmla="*/ 14266 h 302661"/>
                <a:gd name="connsiteX23" fmla="*/ 223859 w 329026"/>
                <a:gd name="connsiteY23" fmla="*/ 6381 h 302661"/>
                <a:gd name="connsiteX24" fmla="*/ 192429 w 329026"/>
                <a:gd name="connsiteY24" fmla="*/ 6897 h 302661"/>
                <a:gd name="connsiteX25" fmla="*/ 192386 w 329026"/>
                <a:gd name="connsiteY25" fmla="*/ 6939 h 30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9026" h="302661">
                  <a:moveTo>
                    <a:pt x="192394" y="6931"/>
                  </a:moveTo>
                  <a:cubicBezTo>
                    <a:pt x="190614" y="6974"/>
                    <a:pt x="189144" y="5546"/>
                    <a:pt x="189101" y="3766"/>
                  </a:cubicBezTo>
                  <a:cubicBezTo>
                    <a:pt x="189058" y="1986"/>
                    <a:pt x="190485" y="516"/>
                    <a:pt x="192265" y="473"/>
                  </a:cubicBezTo>
                  <a:lnTo>
                    <a:pt x="224383" y="0"/>
                  </a:lnTo>
                  <a:cubicBezTo>
                    <a:pt x="237041" y="1513"/>
                    <a:pt x="249785" y="4291"/>
                    <a:pt x="261317" y="8195"/>
                  </a:cubicBezTo>
                  <a:cubicBezTo>
                    <a:pt x="272066" y="11832"/>
                    <a:pt x="281774" y="16562"/>
                    <a:pt x="289453" y="22237"/>
                  </a:cubicBezTo>
                  <a:lnTo>
                    <a:pt x="289539" y="22281"/>
                  </a:lnTo>
                  <a:cubicBezTo>
                    <a:pt x="302627" y="32557"/>
                    <a:pt x="312473" y="43821"/>
                    <a:pt x="319060" y="56178"/>
                  </a:cubicBezTo>
                  <a:cubicBezTo>
                    <a:pt x="325690" y="68622"/>
                    <a:pt x="329027" y="82096"/>
                    <a:pt x="329027" y="96663"/>
                  </a:cubicBezTo>
                  <a:cubicBezTo>
                    <a:pt x="329027" y="111230"/>
                    <a:pt x="325604" y="123364"/>
                    <a:pt x="318751" y="134852"/>
                  </a:cubicBezTo>
                  <a:cubicBezTo>
                    <a:pt x="311949" y="146255"/>
                    <a:pt x="301802" y="156393"/>
                    <a:pt x="288318" y="165371"/>
                  </a:cubicBezTo>
                  <a:lnTo>
                    <a:pt x="288232" y="165414"/>
                  </a:lnTo>
                  <a:cubicBezTo>
                    <a:pt x="247532" y="191470"/>
                    <a:pt x="202619" y="209020"/>
                    <a:pt x="157318" y="226752"/>
                  </a:cubicBezTo>
                  <a:cubicBezTo>
                    <a:pt x="104949" y="247209"/>
                    <a:pt x="52116" y="267934"/>
                    <a:pt x="5121" y="302046"/>
                  </a:cubicBezTo>
                  <a:cubicBezTo>
                    <a:pt x="3694" y="303087"/>
                    <a:pt x="1656" y="302786"/>
                    <a:pt x="615" y="301307"/>
                  </a:cubicBezTo>
                  <a:cubicBezTo>
                    <a:pt x="-425" y="299879"/>
                    <a:pt x="-124" y="297842"/>
                    <a:pt x="1355" y="296801"/>
                  </a:cubicBezTo>
                  <a:cubicBezTo>
                    <a:pt x="48994" y="262163"/>
                    <a:pt x="102223" y="241362"/>
                    <a:pt x="154979" y="220724"/>
                  </a:cubicBezTo>
                  <a:cubicBezTo>
                    <a:pt x="199979" y="203121"/>
                    <a:pt x="244583" y="185656"/>
                    <a:pt x="284767" y="159953"/>
                  </a:cubicBezTo>
                  <a:cubicBezTo>
                    <a:pt x="297468" y="151543"/>
                    <a:pt x="306961" y="142093"/>
                    <a:pt x="313247" y="131516"/>
                  </a:cubicBezTo>
                  <a:cubicBezTo>
                    <a:pt x="319490" y="121068"/>
                    <a:pt x="322612" y="109450"/>
                    <a:pt x="322612" y="96663"/>
                  </a:cubicBezTo>
                  <a:cubicBezTo>
                    <a:pt x="322612" y="83137"/>
                    <a:pt x="319533" y="70694"/>
                    <a:pt x="313419" y="59214"/>
                  </a:cubicBezTo>
                  <a:cubicBezTo>
                    <a:pt x="307262" y="47682"/>
                    <a:pt x="297984" y="37062"/>
                    <a:pt x="285635" y="27354"/>
                  </a:cubicBezTo>
                  <a:cubicBezTo>
                    <a:pt x="278567" y="22108"/>
                    <a:pt x="269426" y="17732"/>
                    <a:pt x="259322" y="14266"/>
                  </a:cubicBezTo>
                  <a:cubicBezTo>
                    <a:pt x="248272" y="10491"/>
                    <a:pt x="236044" y="7851"/>
                    <a:pt x="223859" y="6381"/>
                  </a:cubicBezTo>
                  <a:lnTo>
                    <a:pt x="192429" y="6897"/>
                  </a:lnTo>
                  <a:lnTo>
                    <a:pt x="192386" y="6939"/>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88" name="Freeform: Shape 87">
              <a:extLst>
                <a:ext uri="{FF2B5EF4-FFF2-40B4-BE49-F238E27FC236}">
                  <a16:creationId xmlns:a16="http://schemas.microsoft.com/office/drawing/2014/main" id="{6750020A-D600-D7B7-E39F-6FBED62BA967}"/>
                </a:ext>
              </a:extLst>
            </p:cNvPr>
            <p:cNvSpPr/>
            <p:nvPr/>
          </p:nvSpPr>
          <p:spPr>
            <a:xfrm>
              <a:off x="5163409" y="3122463"/>
              <a:ext cx="980799" cy="714841"/>
            </a:xfrm>
            <a:custGeom>
              <a:avLst/>
              <a:gdLst>
                <a:gd name="connsiteX0" fmla="*/ 386525 w 494736"/>
                <a:gd name="connsiteY0" fmla="*/ 843 h 360581"/>
                <a:gd name="connsiteX1" fmla="*/ 462559 w 494736"/>
                <a:gd name="connsiteY1" fmla="*/ 32961 h 360581"/>
                <a:gd name="connsiteX2" fmla="*/ 459919 w 494736"/>
                <a:gd name="connsiteY2" fmla="*/ 36297 h 360581"/>
                <a:gd name="connsiteX3" fmla="*/ 432178 w 494736"/>
                <a:gd name="connsiteY3" fmla="*/ 64864 h 360581"/>
                <a:gd name="connsiteX4" fmla="*/ 400533 w 494736"/>
                <a:gd name="connsiteY4" fmla="*/ 88658 h 360581"/>
                <a:gd name="connsiteX5" fmla="*/ 400404 w 494736"/>
                <a:gd name="connsiteY5" fmla="*/ 88744 h 360581"/>
                <a:gd name="connsiteX6" fmla="*/ 376257 w 494736"/>
                <a:gd name="connsiteY6" fmla="*/ 101746 h 360581"/>
                <a:gd name="connsiteX7" fmla="*/ 351328 w 494736"/>
                <a:gd name="connsiteY7" fmla="*/ 113105 h 360581"/>
                <a:gd name="connsiteX8" fmla="*/ 318170 w 494736"/>
                <a:gd name="connsiteY8" fmla="*/ 126589 h 360581"/>
                <a:gd name="connsiteX9" fmla="*/ 284616 w 494736"/>
                <a:gd name="connsiteY9" fmla="*/ 139118 h 360581"/>
                <a:gd name="connsiteX10" fmla="*/ 252369 w 494736"/>
                <a:gd name="connsiteY10" fmla="*/ 150950 h 360581"/>
                <a:gd name="connsiteX11" fmla="*/ 232298 w 494736"/>
                <a:gd name="connsiteY11" fmla="*/ 158406 h 360581"/>
                <a:gd name="connsiteX12" fmla="*/ 144561 w 494736"/>
                <a:gd name="connsiteY12" fmla="*/ 203792 h 360581"/>
                <a:gd name="connsiteX13" fmla="*/ 114438 w 494736"/>
                <a:gd name="connsiteY13" fmla="*/ 258844 h 360581"/>
                <a:gd name="connsiteX14" fmla="*/ 114438 w 494736"/>
                <a:gd name="connsiteY14" fmla="*/ 286198 h 360581"/>
                <a:gd name="connsiteX15" fmla="*/ 494737 w 494736"/>
                <a:gd name="connsiteY15" fmla="*/ 286198 h 360581"/>
                <a:gd name="connsiteX16" fmla="*/ 494737 w 494736"/>
                <a:gd name="connsiteY16" fmla="*/ 360581 h 360581"/>
                <a:gd name="connsiteX17" fmla="*/ 0 w 494736"/>
                <a:gd name="connsiteY17" fmla="*/ 360581 h 360581"/>
                <a:gd name="connsiteX18" fmla="*/ 0 w 494736"/>
                <a:gd name="connsiteY18" fmla="*/ 306088 h 360581"/>
                <a:gd name="connsiteX19" fmla="*/ 4162 w 494736"/>
                <a:gd name="connsiteY19" fmla="*/ 261312 h 360581"/>
                <a:gd name="connsiteX20" fmla="*/ 20638 w 494736"/>
                <a:gd name="connsiteY20" fmla="*/ 219176 h 360581"/>
                <a:gd name="connsiteX21" fmla="*/ 48336 w 494736"/>
                <a:gd name="connsiteY21" fmla="*/ 185364 h 360581"/>
                <a:gd name="connsiteX22" fmla="*/ 81623 w 494736"/>
                <a:gd name="connsiteY22" fmla="*/ 157271 h 360581"/>
                <a:gd name="connsiteX23" fmla="*/ 225840 w 494736"/>
                <a:gd name="connsiteY23" fmla="*/ 86224 h 360581"/>
                <a:gd name="connsiteX24" fmla="*/ 355585 w 494736"/>
                <a:gd name="connsiteY24" fmla="*/ 25230 h 360581"/>
                <a:gd name="connsiteX25" fmla="*/ 370453 w 494736"/>
                <a:gd name="connsiteY25" fmla="*/ 14180 h 360581"/>
                <a:gd name="connsiteX26" fmla="*/ 382853 w 494736"/>
                <a:gd name="connsiteY26" fmla="*/ 1780 h 360581"/>
                <a:gd name="connsiteX27" fmla="*/ 384366 w 494736"/>
                <a:gd name="connsiteY27" fmla="*/ 0 h 360581"/>
                <a:gd name="connsiteX28" fmla="*/ 386533 w 494736"/>
                <a:gd name="connsiteY28" fmla="*/ 912 h 360581"/>
                <a:gd name="connsiteX29" fmla="*/ 386533 w 494736"/>
                <a:gd name="connsiteY29" fmla="*/ 826 h 360581"/>
                <a:gd name="connsiteX30" fmla="*/ 452154 w 494736"/>
                <a:gd name="connsiteY30" fmla="*/ 35566 h 360581"/>
                <a:gd name="connsiteX31" fmla="*/ 386181 w 494736"/>
                <a:gd name="connsiteY31" fmla="*/ 7696 h 360581"/>
                <a:gd name="connsiteX32" fmla="*/ 374606 w 494736"/>
                <a:gd name="connsiteY32" fmla="*/ 19013 h 360581"/>
                <a:gd name="connsiteX33" fmla="*/ 359042 w 494736"/>
                <a:gd name="connsiteY33" fmla="*/ 30630 h 360581"/>
                <a:gd name="connsiteX34" fmla="*/ 228171 w 494736"/>
                <a:gd name="connsiteY34" fmla="*/ 92183 h 360581"/>
                <a:gd name="connsiteX35" fmla="*/ 85381 w 494736"/>
                <a:gd name="connsiteY35" fmla="*/ 162447 h 360581"/>
                <a:gd name="connsiteX36" fmla="*/ 52825 w 494736"/>
                <a:gd name="connsiteY36" fmla="*/ 189887 h 360581"/>
                <a:gd name="connsiteX37" fmla="*/ 25952 w 494736"/>
                <a:gd name="connsiteY37" fmla="*/ 222616 h 360581"/>
                <a:gd name="connsiteX38" fmla="*/ 10388 w 494736"/>
                <a:gd name="connsiteY38" fmla="*/ 262542 h 360581"/>
                <a:gd name="connsiteX39" fmla="*/ 6355 w 494736"/>
                <a:gd name="connsiteY39" fmla="*/ 306019 h 360581"/>
                <a:gd name="connsiteX40" fmla="*/ 6355 w 494736"/>
                <a:gd name="connsiteY40" fmla="*/ 354046 h 360581"/>
                <a:gd name="connsiteX41" fmla="*/ 488133 w 494736"/>
                <a:gd name="connsiteY41" fmla="*/ 354046 h 360581"/>
                <a:gd name="connsiteX42" fmla="*/ 488133 w 494736"/>
                <a:gd name="connsiteY42" fmla="*/ 292622 h 360581"/>
                <a:gd name="connsiteX43" fmla="*/ 107834 w 494736"/>
                <a:gd name="connsiteY43" fmla="*/ 292622 h 360581"/>
                <a:gd name="connsiteX44" fmla="*/ 107834 w 494736"/>
                <a:gd name="connsiteY44" fmla="*/ 258767 h 360581"/>
                <a:gd name="connsiteX45" fmla="*/ 140218 w 494736"/>
                <a:gd name="connsiteY45" fmla="*/ 198813 h 360581"/>
                <a:gd name="connsiteX46" fmla="*/ 230252 w 494736"/>
                <a:gd name="connsiteY46" fmla="*/ 152128 h 360581"/>
                <a:gd name="connsiteX47" fmla="*/ 250021 w 494736"/>
                <a:gd name="connsiteY47" fmla="*/ 144802 h 360581"/>
                <a:gd name="connsiteX48" fmla="*/ 282406 w 494736"/>
                <a:gd name="connsiteY48" fmla="*/ 132926 h 360581"/>
                <a:gd name="connsiteX49" fmla="*/ 315788 w 494736"/>
                <a:gd name="connsiteY49" fmla="*/ 120483 h 360581"/>
                <a:gd name="connsiteX50" fmla="*/ 348817 w 494736"/>
                <a:gd name="connsiteY50" fmla="*/ 107086 h 360581"/>
                <a:gd name="connsiteX51" fmla="*/ 373394 w 494736"/>
                <a:gd name="connsiteY51" fmla="*/ 95898 h 360581"/>
                <a:gd name="connsiteX52" fmla="*/ 397102 w 494736"/>
                <a:gd name="connsiteY52" fmla="*/ 83111 h 360581"/>
                <a:gd name="connsiteX53" fmla="*/ 427964 w 494736"/>
                <a:gd name="connsiteY53" fmla="*/ 59919 h 360581"/>
                <a:gd name="connsiteX54" fmla="*/ 452197 w 494736"/>
                <a:gd name="connsiteY54" fmla="*/ 35558 h 360581"/>
                <a:gd name="connsiteX55" fmla="*/ 452154 w 494736"/>
                <a:gd name="connsiteY55" fmla="*/ 35558 h 36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94736" h="360581">
                  <a:moveTo>
                    <a:pt x="386525" y="843"/>
                  </a:moveTo>
                  <a:lnTo>
                    <a:pt x="462559" y="32961"/>
                  </a:lnTo>
                  <a:lnTo>
                    <a:pt x="459919" y="36297"/>
                  </a:lnTo>
                  <a:cubicBezTo>
                    <a:pt x="451638" y="46659"/>
                    <a:pt x="442230" y="56153"/>
                    <a:pt x="432178" y="64864"/>
                  </a:cubicBezTo>
                  <a:cubicBezTo>
                    <a:pt x="422169" y="73532"/>
                    <a:pt x="411454" y="81469"/>
                    <a:pt x="400533" y="88658"/>
                  </a:cubicBezTo>
                  <a:lnTo>
                    <a:pt x="400404" y="88744"/>
                  </a:lnTo>
                  <a:cubicBezTo>
                    <a:pt x="392561" y="93379"/>
                    <a:pt x="384495" y="97713"/>
                    <a:pt x="376257" y="101746"/>
                  </a:cubicBezTo>
                  <a:cubicBezTo>
                    <a:pt x="368105" y="105779"/>
                    <a:pt x="359738" y="109545"/>
                    <a:pt x="351328" y="113105"/>
                  </a:cubicBezTo>
                  <a:cubicBezTo>
                    <a:pt x="340235" y="117783"/>
                    <a:pt x="329177" y="122298"/>
                    <a:pt x="318170" y="126589"/>
                  </a:cubicBezTo>
                  <a:cubicBezTo>
                    <a:pt x="306939" y="130966"/>
                    <a:pt x="295760" y="135128"/>
                    <a:pt x="284616" y="139118"/>
                  </a:cubicBezTo>
                  <a:cubicBezTo>
                    <a:pt x="273342" y="143151"/>
                    <a:pt x="262851" y="147046"/>
                    <a:pt x="252369" y="150950"/>
                  </a:cubicBezTo>
                  <a:lnTo>
                    <a:pt x="232298" y="158406"/>
                  </a:lnTo>
                  <a:cubicBezTo>
                    <a:pt x="206329" y="166558"/>
                    <a:pt x="170049" y="181813"/>
                    <a:pt x="144561" y="203792"/>
                  </a:cubicBezTo>
                  <a:cubicBezTo>
                    <a:pt x="126915" y="219004"/>
                    <a:pt x="114438" y="237432"/>
                    <a:pt x="114438" y="258844"/>
                  </a:cubicBezTo>
                  <a:lnTo>
                    <a:pt x="114438" y="286198"/>
                  </a:lnTo>
                  <a:lnTo>
                    <a:pt x="494737" y="286198"/>
                  </a:lnTo>
                  <a:lnTo>
                    <a:pt x="494737" y="360581"/>
                  </a:lnTo>
                  <a:lnTo>
                    <a:pt x="0" y="360581"/>
                  </a:lnTo>
                  <a:lnTo>
                    <a:pt x="0" y="306088"/>
                  </a:lnTo>
                  <a:cubicBezTo>
                    <a:pt x="0" y="291607"/>
                    <a:pt x="1084" y="276223"/>
                    <a:pt x="4162" y="261312"/>
                  </a:cubicBezTo>
                  <a:cubicBezTo>
                    <a:pt x="7283" y="246315"/>
                    <a:pt x="12443" y="231791"/>
                    <a:pt x="20638" y="219176"/>
                  </a:cubicBezTo>
                  <a:cubicBezTo>
                    <a:pt x="28618" y="206862"/>
                    <a:pt x="38017" y="195683"/>
                    <a:pt x="48336" y="185364"/>
                  </a:cubicBezTo>
                  <a:cubicBezTo>
                    <a:pt x="58655" y="175088"/>
                    <a:pt x="69920" y="165767"/>
                    <a:pt x="81623" y="157271"/>
                  </a:cubicBezTo>
                  <a:cubicBezTo>
                    <a:pt x="125230" y="125626"/>
                    <a:pt x="175432" y="105942"/>
                    <a:pt x="225840" y="86224"/>
                  </a:cubicBezTo>
                  <a:cubicBezTo>
                    <a:pt x="270487" y="68750"/>
                    <a:pt x="315315" y="51200"/>
                    <a:pt x="355585" y="25230"/>
                  </a:cubicBezTo>
                  <a:cubicBezTo>
                    <a:pt x="360916" y="21808"/>
                    <a:pt x="365861" y="18119"/>
                    <a:pt x="370453" y="14180"/>
                  </a:cubicBezTo>
                  <a:cubicBezTo>
                    <a:pt x="374959" y="10276"/>
                    <a:pt x="379121" y="6157"/>
                    <a:pt x="382853" y="1780"/>
                  </a:cubicBezTo>
                  <a:lnTo>
                    <a:pt x="384366" y="0"/>
                  </a:lnTo>
                  <a:lnTo>
                    <a:pt x="386533" y="912"/>
                  </a:lnTo>
                  <a:lnTo>
                    <a:pt x="386533" y="826"/>
                  </a:lnTo>
                  <a:close/>
                  <a:moveTo>
                    <a:pt x="452154" y="35566"/>
                  </a:moveTo>
                  <a:lnTo>
                    <a:pt x="386181" y="7696"/>
                  </a:lnTo>
                  <a:cubicBezTo>
                    <a:pt x="382629" y="11686"/>
                    <a:pt x="378768" y="15453"/>
                    <a:pt x="374606" y="19013"/>
                  </a:cubicBezTo>
                  <a:cubicBezTo>
                    <a:pt x="369791" y="23175"/>
                    <a:pt x="364545" y="27036"/>
                    <a:pt x="359042" y="30630"/>
                  </a:cubicBezTo>
                  <a:cubicBezTo>
                    <a:pt x="318247" y="56944"/>
                    <a:pt x="273127" y="74632"/>
                    <a:pt x="228171" y="92183"/>
                  </a:cubicBezTo>
                  <a:cubicBezTo>
                    <a:pt x="178149" y="111729"/>
                    <a:pt x="128343" y="131241"/>
                    <a:pt x="85381" y="162447"/>
                  </a:cubicBezTo>
                  <a:cubicBezTo>
                    <a:pt x="73893" y="170814"/>
                    <a:pt x="62886" y="179921"/>
                    <a:pt x="52825" y="189887"/>
                  </a:cubicBezTo>
                  <a:cubicBezTo>
                    <a:pt x="42815" y="199854"/>
                    <a:pt x="33666" y="210740"/>
                    <a:pt x="25952" y="222616"/>
                  </a:cubicBezTo>
                  <a:cubicBezTo>
                    <a:pt x="18239" y="234491"/>
                    <a:pt x="13337" y="248276"/>
                    <a:pt x="10388" y="262542"/>
                  </a:cubicBezTo>
                  <a:cubicBezTo>
                    <a:pt x="7395" y="276894"/>
                    <a:pt x="6355" y="291848"/>
                    <a:pt x="6355" y="306019"/>
                  </a:cubicBezTo>
                  <a:lnTo>
                    <a:pt x="6355" y="354046"/>
                  </a:lnTo>
                  <a:lnTo>
                    <a:pt x="488133" y="354046"/>
                  </a:lnTo>
                  <a:lnTo>
                    <a:pt x="488133" y="292622"/>
                  </a:lnTo>
                  <a:lnTo>
                    <a:pt x="107834" y="292622"/>
                  </a:lnTo>
                  <a:lnTo>
                    <a:pt x="107834" y="258767"/>
                  </a:lnTo>
                  <a:cubicBezTo>
                    <a:pt x="107834" y="235188"/>
                    <a:pt x="121231" y="215203"/>
                    <a:pt x="140218" y="198813"/>
                  </a:cubicBezTo>
                  <a:cubicBezTo>
                    <a:pt x="166532" y="176146"/>
                    <a:pt x="203723" y="160452"/>
                    <a:pt x="230252" y="152128"/>
                  </a:cubicBezTo>
                  <a:lnTo>
                    <a:pt x="250021" y="144802"/>
                  </a:lnTo>
                  <a:cubicBezTo>
                    <a:pt x="260985" y="140726"/>
                    <a:pt x="272001" y="136607"/>
                    <a:pt x="282406" y="132926"/>
                  </a:cubicBezTo>
                  <a:cubicBezTo>
                    <a:pt x="293679" y="128893"/>
                    <a:pt x="304815" y="124774"/>
                    <a:pt x="315788" y="120483"/>
                  </a:cubicBezTo>
                  <a:cubicBezTo>
                    <a:pt x="326975" y="116106"/>
                    <a:pt x="337982" y="111643"/>
                    <a:pt x="348817" y="107086"/>
                  </a:cubicBezTo>
                  <a:cubicBezTo>
                    <a:pt x="357055" y="103620"/>
                    <a:pt x="365293" y="99888"/>
                    <a:pt x="373394" y="95898"/>
                  </a:cubicBezTo>
                  <a:cubicBezTo>
                    <a:pt x="381417" y="91951"/>
                    <a:pt x="389388" y="87703"/>
                    <a:pt x="397102" y="83111"/>
                  </a:cubicBezTo>
                  <a:cubicBezTo>
                    <a:pt x="407722" y="76086"/>
                    <a:pt x="418170" y="68372"/>
                    <a:pt x="427964" y="59919"/>
                  </a:cubicBezTo>
                  <a:cubicBezTo>
                    <a:pt x="436675" y="52378"/>
                    <a:pt x="444870" y="44269"/>
                    <a:pt x="452197" y="35558"/>
                  </a:cubicBezTo>
                  <a:lnTo>
                    <a:pt x="452154" y="35558"/>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89" name="Freeform: Shape 88">
              <a:extLst>
                <a:ext uri="{FF2B5EF4-FFF2-40B4-BE49-F238E27FC236}">
                  <a16:creationId xmlns:a16="http://schemas.microsoft.com/office/drawing/2014/main" id="{EC399F30-5275-A3FA-E88A-530A7252648C}"/>
                </a:ext>
              </a:extLst>
            </p:cNvPr>
            <p:cNvSpPr/>
            <p:nvPr/>
          </p:nvSpPr>
          <p:spPr>
            <a:xfrm>
              <a:off x="6262843" y="3258316"/>
              <a:ext cx="954393" cy="616152"/>
            </a:xfrm>
            <a:custGeom>
              <a:avLst/>
              <a:gdLst>
                <a:gd name="connsiteX0" fmla="*/ 4772 w 481416"/>
                <a:gd name="connsiteY0" fmla="*/ 1892 h 310800"/>
                <a:gd name="connsiteX1" fmla="*/ 90816 w 481416"/>
                <a:gd name="connsiteY1" fmla="*/ 38258 h 310800"/>
                <a:gd name="connsiteX2" fmla="*/ 91074 w 481416"/>
                <a:gd name="connsiteY2" fmla="*/ 40081 h 310800"/>
                <a:gd name="connsiteX3" fmla="*/ 108324 w 481416"/>
                <a:gd name="connsiteY3" fmla="*/ 104059 h 310800"/>
                <a:gd name="connsiteX4" fmla="*/ 143305 w 481416"/>
                <a:gd name="connsiteY4" fmla="*/ 160495 h 310800"/>
                <a:gd name="connsiteX5" fmla="*/ 201737 w 481416"/>
                <a:gd name="connsiteY5" fmla="*/ 203457 h 310800"/>
                <a:gd name="connsiteX6" fmla="*/ 275604 w 481416"/>
                <a:gd name="connsiteY6" fmla="*/ 217938 h 310800"/>
                <a:gd name="connsiteX7" fmla="*/ 343056 w 481416"/>
                <a:gd name="connsiteY7" fmla="*/ 205933 h 310800"/>
                <a:gd name="connsiteX8" fmla="*/ 398194 w 481416"/>
                <a:gd name="connsiteY8" fmla="*/ 170255 h 310800"/>
                <a:gd name="connsiteX9" fmla="*/ 399707 w 481416"/>
                <a:gd name="connsiteY9" fmla="*/ 168785 h 310800"/>
                <a:gd name="connsiteX10" fmla="*/ 481417 w 481416"/>
                <a:gd name="connsiteY10" fmla="*/ 203293 h 310800"/>
                <a:gd name="connsiteX11" fmla="*/ 474572 w 481416"/>
                <a:gd name="connsiteY11" fmla="*/ 211489 h 310800"/>
                <a:gd name="connsiteX12" fmla="*/ 470324 w 481416"/>
                <a:gd name="connsiteY12" fmla="*/ 216347 h 310800"/>
                <a:gd name="connsiteX13" fmla="*/ 444664 w 481416"/>
                <a:gd name="connsiteY13" fmla="*/ 242050 h 310800"/>
                <a:gd name="connsiteX14" fmla="*/ 275260 w 481416"/>
                <a:gd name="connsiteY14" fmla="*/ 310801 h 310800"/>
                <a:gd name="connsiteX15" fmla="*/ 106028 w 481416"/>
                <a:gd name="connsiteY15" fmla="*/ 242007 h 310800"/>
                <a:gd name="connsiteX16" fmla="*/ 80411 w 481416"/>
                <a:gd name="connsiteY16" fmla="*/ 216347 h 310800"/>
                <a:gd name="connsiteX17" fmla="*/ 21326 w 481416"/>
                <a:gd name="connsiteY17" fmla="*/ 117646 h 310800"/>
                <a:gd name="connsiteX18" fmla="*/ 215 w 481416"/>
                <a:gd name="connsiteY18" fmla="*/ 5074 h 310800"/>
                <a:gd name="connsiteX19" fmla="*/ 0 w 481416"/>
                <a:gd name="connsiteY19" fmla="*/ 0 h 310800"/>
                <a:gd name="connsiteX20" fmla="*/ 4678 w 481416"/>
                <a:gd name="connsiteY20" fmla="*/ 1995 h 310800"/>
                <a:gd name="connsiteX21" fmla="*/ 4764 w 481416"/>
                <a:gd name="connsiteY21" fmla="*/ 1909 h 310800"/>
                <a:gd name="connsiteX22" fmla="*/ 84968 w 481416"/>
                <a:gd name="connsiteY22" fmla="*/ 42772 h 310800"/>
                <a:gd name="connsiteX23" fmla="*/ 6982 w 481416"/>
                <a:gd name="connsiteY23" fmla="*/ 9829 h 310800"/>
                <a:gd name="connsiteX24" fmla="*/ 27483 w 481416"/>
                <a:gd name="connsiteY24" fmla="*/ 115341 h 310800"/>
                <a:gd name="connsiteX25" fmla="*/ 85312 w 481416"/>
                <a:gd name="connsiteY25" fmla="*/ 211961 h 310800"/>
                <a:gd name="connsiteX26" fmla="*/ 110413 w 481416"/>
                <a:gd name="connsiteY26" fmla="*/ 237105 h 310800"/>
                <a:gd name="connsiteX27" fmla="*/ 275311 w 481416"/>
                <a:gd name="connsiteY27" fmla="*/ 304248 h 310800"/>
                <a:gd name="connsiteX28" fmla="*/ 440381 w 481416"/>
                <a:gd name="connsiteY28" fmla="*/ 237148 h 310800"/>
                <a:gd name="connsiteX29" fmla="*/ 465525 w 481416"/>
                <a:gd name="connsiteY29" fmla="*/ 211961 h 310800"/>
                <a:gd name="connsiteX30" fmla="*/ 470900 w 481416"/>
                <a:gd name="connsiteY30" fmla="*/ 205804 h 310800"/>
                <a:gd name="connsiteX31" fmla="*/ 401152 w 481416"/>
                <a:gd name="connsiteY31" fmla="*/ 176326 h 310800"/>
                <a:gd name="connsiteX32" fmla="*/ 345403 w 481416"/>
                <a:gd name="connsiteY32" fmla="*/ 211919 h 310800"/>
                <a:gd name="connsiteX33" fmla="*/ 275613 w 481416"/>
                <a:gd name="connsiteY33" fmla="*/ 224405 h 310800"/>
                <a:gd name="connsiteX34" fmla="*/ 199148 w 481416"/>
                <a:gd name="connsiteY34" fmla="*/ 209364 h 310800"/>
                <a:gd name="connsiteX35" fmla="*/ 138464 w 481416"/>
                <a:gd name="connsiteY35" fmla="*/ 164760 h 310800"/>
                <a:gd name="connsiteX36" fmla="*/ 102356 w 481416"/>
                <a:gd name="connsiteY36" fmla="*/ 106501 h 310800"/>
                <a:gd name="connsiteX37" fmla="*/ 84934 w 481416"/>
                <a:gd name="connsiteY37" fmla="*/ 42781 h 310800"/>
                <a:gd name="connsiteX38" fmla="*/ 84977 w 481416"/>
                <a:gd name="connsiteY38" fmla="*/ 42781 h 31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1416" h="310800">
                  <a:moveTo>
                    <a:pt x="4772" y="1892"/>
                  </a:moveTo>
                  <a:lnTo>
                    <a:pt x="90816" y="38258"/>
                  </a:lnTo>
                  <a:lnTo>
                    <a:pt x="91074" y="40081"/>
                  </a:lnTo>
                  <a:cubicBezTo>
                    <a:pt x="94324" y="62146"/>
                    <a:pt x="99828" y="83730"/>
                    <a:pt x="108324" y="104059"/>
                  </a:cubicBezTo>
                  <a:cubicBezTo>
                    <a:pt x="116777" y="124344"/>
                    <a:pt x="128222" y="143417"/>
                    <a:pt x="143305" y="160495"/>
                  </a:cubicBezTo>
                  <a:cubicBezTo>
                    <a:pt x="160340" y="179826"/>
                    <a:pt x="180024" y="194006"/>
                    <a:pt x="201737" y="203457"/>
                  </a:cubicBezTo>
                  <a:cubicBezTo>
                    <a:pt x="224232" y="213251"/>
                    <a:pt x="249075" y="217938"/>
                    <a:pt x="275604" y="217938"/>
                  </a:cubicBezTo>
                  <a:cubicBezTo>
                    <a:pt x="299707" y="217938"/>
                    <a:pt x="322289" y="213991"/>
                    <a:pt x="343056" y="205933"/>
                  </a:cubicBezTo>
                  <a:cubicBezTo>
                    <a:pt x="363255" y="198048"/>
                    <a:pt x="381769" y="186250"/>
                    <a:pt x="398194" y="170255"/>
                  </a:cubicBezTo>
                  <a:lnTo>
                    <a:pt x="399707" y="168785"/>
                  </a:lnTo>
                  <a:lnTo>
                    <a:pt x="481417" y="203293"/>
                  </a:lnTo>
                  <a:lnTo>
                    <a:pt x="474572" y="211489"/>
                  </a:lnTo>
                  <a:lnTo>
                    <a:pt x="470324" y="216347"/>
                  </a:lnTo>
                  <a:cubicBezTo>
                    <a:pt x="462043" y="225583"/>
                    <a:pt x="453461" y="234164"/>
                    <a:pt x="444664" y="242050"/>
                  </a:cubicBezTo>
                  <a:cubicBezTo>
                    <a:pt x="393473" y="287952"/>
                    <a:pt x="334388" y="310843"/>
                    <a:pt x="275260" y="310801"/>
                  </a:cubicBezTo>
                  <a:cubicBezTo>
                    <a:pt x="216175" y="310757"/>
                    <a:pt x="157133" y="287824"/>
                    <a:pt x="106028" y="242007"/>
                  </a:cubicBezTo>
                  <a:cubicBezTo>
                    <a:pt x="97231" y="234121"/>
                    <a:pt x="88692" y="225574"/>
                    <a:pt x="80411" y="216347"/>
                  </a:cubicBezTo>
                  <a:cubicBezTo>
                    <a:pt x="53539" y="186353"/>
                    <a:pt x="34242" y="153143"/>
                    <a:pt x="21326" y="117646"/>
                  </a:cubicBezTo>
                  <a:cubicBezTo>
                    <a:pt x="8410" y="82182"/>
                    <a:pt x="1823" y="44346"/>
                    <a:pt x="215" y="5074"/>
                  </a:cubicBezTo>
                  <a:lnTo>
                    <a:pt x="0" y="0"/>
                  </a:lnTo>
                  <a:lnTo>
                    <a:pt x="4678" y="1995"/>
                  </a:lnTo>
                  <a:lnTo>
                    <a:pt x="4764" y="1909"/>
                  </a:lnTo>
                  <a:close/>
                  <a:moveTo>
                    <a:pt x="84968" y="42772"/>
                  </a:moveTo>
                  <a:lnTo>
                    <a:pt x="6982" y="9829"/>
                  </a:lnTo>
                  <a:cubicBezTo>
                    <a:pt x="8934" y="46633"/>
                    <a:pt x="15392" y="82045"/>
                    <a:pt x="27483" y="115341"/>
                  </a:cubicBezTo>
                  <a:cubicBezTo>
                    <a:pt x="40141" y="150107"/>
                    <a:pt x="58999" y="182621"/>
                    <a:pt x="85312" y="211961"/>
                  </a:cubicBezTo>
                  <a:cubicBezTo>
                    <a:pt x="93421" y="221025"/>
                    <a:pt x="101832" y="229383"/>
                    <a:pt x="110413" y="237105"/>
                  </a:cubicBezTo>
                  <a:cubicBezTo>
                    <a:pt x="160263" y="281795"/>
                    <a:pt x="217834" y="304205"/>
                    <a:pt x="275311" y="304248"/>
                  </a:cubicBezTo>
                  <a:cubicBezTo>
                    <a:pt x="332831" y="304291"/>
                    <a:pt x="390446" y="281924"/>
                    <a:pt x="440381" y="237148"/>
                  </a:cubicBezTo>
                  <a:cubicBezTo>
                    <a:pt x="449006" y="229435"/>
                    <a:pt x="457416" y="221025"/>
                    <a:pt x="465525" y="211961"/>
                  </a:cubicBezTo>
                  <a:lnTo>
                    <a:pt x="470900" y="205804"/>
                  </a:lnTo>
                  <a:lnTo>
                    <a:pt x="401152" y="176326"/>
                  </a:lnTo>
                  <a:cubicBezTo>
                    <a:pt x="384504" y="192149"/>
                    <a:pt x="365783" y="203981"/>
                    <a:pt x="345403" y="211919"/>
                  </a:cubicBezTo>
                  <a:cubicBezTo>
                    <a:pt x="323862" y="220285"/>
                    <a:pt x="300455" y="224405"/>
                    <a:pt x="275613" y="224405"/>
                  </a:cubicBezTo>
                  <a:cubicBezTo>
                    <a:pt x="248215" y="224405"/>
                    <a:pt x="222555" y="219546"/>
                    <a:pt x="199148" y="209364"/>
                  </a:cubicBezTo>
                  <a:cubicBezTo>
                    <a:pt x="176567" y="199570"/>
                    <a:pt x="156144" y="184788"/>
                    <a:pt x="138464" y="164760"/>
                  </a:cubicBezTo>
                  <a:cubicBezTo>
                    <a:pt x="122856" y="147115"/>
                    <a:pt x="111067" y="127440"/>
                    <a:pt x="102356" y="106501"/>
                  </a:cubicBezTo>
                  <a:cubicBezTo>
                    <a:pt x="93860" y="86215"/>
                    <a:pt x="88271" y="64709"/>
                    <a:pt x="84934" y="42781"/>
                  </a:cubicBezTo>
                  <a:lnTo>
                    <a:pt x="84977" y="42781"/>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90" name="Freeform: Shape 89">
              <a:extLst>
                <a:ext uri="{FF2B5EF4-FFF2-40B4-BE49-F238E27FC236}">
                  <a16:creationId xmlns:a16="http://schemas.microsoft.com/office/drawing/2014/main" id="{7939C6F6-E838-323F-9FBE-950674C17BAE}"/>
                </a:ext>
              </a:extLst>
            </p:cNvPr>
            <p:cNvSpPr/>
            <p:nvPr/>
          </p:nvSpPr>
          <p:spPr>
            <a:xfrm>
              <a:off x="6516274" y="2656380"/>
              <a:ext cx="755959" cy="1011724"/>
            </a:xfrm>
            <a:custGeom>
              <a:avLst/>
              <a:gdLst>
                <a:gd name="connsiteX0" fmla="*/ 20853 w 381322"/>
                <a:gd name="connsiteY0" fmla="*/ 128609 h 510335"/>
                <a:gd name="connsiteX1" fmla="*/ 69447 w 381322"/>
                <a:gd name="connsiteY1" fmla="*/ 117250 h 510335"/>
                <a:gd name="connsiteX2" fmla="*/ 125196 w 381322"/>
                <a:gd name="connsiteY2" fmla="*/ 112658 h 510335"/>
                <a:gd name="connsiteX3" fmla="*/ 193946 w 381322"/>
                <a:gd name="connsiteY3" fmla="*/ 127741 h 510335"/>
                <a:gd name="connsiteX4" fmla="*/ 218394 w 381322"/>
                <a:gd name="connsiteY4" fmla="*/ 172646 h 510335"/>
                <a:gd name="connsiteX5" fmla="*/ 192123 w 381322"/>
                <a:gd name="connsiteY5" fmla="*/ 218462 h 510335"/>
                <a:gd name="connsiteX6" fmla="*/ 119735 w 381322"/>
                <a:gd name="connsiteY6" fmla="*/ 239100 h 510335"/>
                <a:gd name="connsiteX7" fmla="*/ 119477 w 381322"/>
                <a:gd name="connsiteY7" fmla="*/ 235893 h 510335"/>
                <a:gd name="connsiteX8" fmla="*/ 119563 w 381322"/>
                <a:gd name="connsiteY8" fmla="*/ 239100 h 510335"/>
                <a:gd name="connsiteX9" fmla="*/ 73265 w 381322"/>
                <a:gd name="connsiteY9" fmla="*/ 240614 h 510335"/>
                <a:gd name="connsiteX10" fmla="*/ 73265 w 381322"/>
                <a:gd name="connsiteY10" fmla="*/ 332470 h 510335"/>
                <a:gd name="connsiteX11" fmla="*/ 127707 w 381322"/>
                <a:gd name="connsiteY11" fmla="*/ 334766 h 510335"/>
                <a:gd name="connsiteX12" fmla="*/ 127578 w 381322"/>
                <a:gd name="connsiteY12" fmla="*/ 337974 h 510335"/>
                <a:gd name="connsiteX13" fmla="*/ 127707 w 381322"/>
                <a:gd name="connsiteY13" fmla="*/ 334766 h 510335"/>
                <a:gd name="connsiteX14" fmla="*/ 195675 w 381322"/>
                <a:gd name="connsiteY14" fmla="*/ 348723 h 510335"/>
                <a:gd name="connsiteX15" fmla="*/ 223201 w 381322"/>
                <a:gd name="connsiteY15" fmla="*/ 397970 h 510335"/>
                <a:gd name="connsiteX16" fmla="*/ 198142 w 381322"/>
                <a:gd name="connsiteY16" fmla="*/ 454716 h 510335"/>
                <a:gd name="connsiteX17" fmla="*/ 126700 w 381322"/>
                <a:gd name="connsiteY17" fmla="*/ 474176 h 510335"/>
                <a:gd name="connsiteX18" fmla="*/ 126700 w 381322"/>
                <a:gd name="connsiteY18" fmla="*/ 467718 h 510335"/>
                <a:gd name="connsiteX19" fmla="*/ 194152 w 381322"/>
                <a:gd name="connsiteY19" fmla="*/ 449643 h 510335"/>
                <a:gd name="connsiteX20" fmla="*/ 216691 w 381322"/>
                <a:gd name="connsiteY20" fmla="*/ 397970 h 510335"/>
                <a:gd name="connsiteX21" fmla="*/ 192544 w 381322"/>
                <a:gd name="connsiteY21" fmla="*/ 354407 h 510335"/>
                <a:gd name="connsiteX22" fmla="*/ 127388 w 381322"/>
                <a:gd name="connsiteY22" fmla="*/ 341233 h 510335"/>
                <a:gd name="connsiteX23" fmla="*/ 69825 w 381322"/>
                <a:gd name="connsiteY23" fmla="*/ 338808 h 510335"/>
                <a:gd name="connsiteX24" fmla="*/ 69954 w 381322"/>
                <a:gd name="connsiteY24" fmla="*/ 335601 h 510335"/>
                <a:gd name="connsiteX25" fmla="*/ 66704 w 381322"/>
                <a:gd name="connsiteY25" fmla="*/ 335601 h 510335"/>
                <a:gd name="connsiteX26" fmla="*/ 66704 w 381322"/>
                <a:gd name="connsiteY26" fmla="*/ 237501 h 510335"/>
                <a:gd name="connsiteX27" fmla="*/ 69954 w 381322"/>
                <a:gd name="connsiteY27" fmla="*/ 237501 h 510335"/>
                <a:gd name="connsiteX28" fmla="*/ 69868 w 381322"/>
                <a:gd name="connsiteY28" fmla="*/ 234293 h 510335"/>
                <a:gd name="connsiteX29" fmla="*/ 119202 w 381322"/>
                <a:gd name="connsiteY29" fmla="*/ 232685 h 510335"/>
                <a:gd name="connsiteX30" fmla="*/ 188520 w 381322"/>
                <a:gd name="connsiteY30" fmla="*/ 213140 h 510335"/>
                <a:gd name="connsiteX31" fmla="*/ 211884 w 381322"/>
                <a:gd name="connsiteY31" fmla="*/ 172698 h 510335"/>
                <a:gd name="connsiteX32" fmla="*/ 190472 w 381322"/>
                <a:gd name="connsiteY32" fmla="*/ 133253 h 510335"/>
                <a:gd name="connsiteX33" fmla="*/ 125144 w 381322"/>
                <a:gd name="connsiteY33" fmla="*/ 119211 h 510335"/>
                <a:gd name="connsiteX34" fmla="*/ 70393 w 381322"/>
                <a:gd name="connsiteY34" fmla="*/ 123716 h 510335"/>
                <a:gd name="connsiteX35" fmla="*/ 19159 w 381322"/>
                <a:gd name="connsiteY35" fmla="*/ 136074 h 510335"/>
                <a:gd name="connsiteX36" fmla="*/ 18119 w 381322"/>
                <a:gd name="connsiteY36" fmla="*/ 132995 h 510335"/>
                <a:gd name="connsiteX37" fmla="*/ 14911 w 381322"/>
                <a:gd name="connsiteY37" fmla="*/ 133425 h 510335"/>
                <a:gd name="connsiteX38" fmla="*/ 0 w 381322"/>
                <a:gd name="connsiteY38" fmla="*/ 25617 h 510335"/>
                <a:gd name="connsiteX39" fmla="*/ 2210 w 381322"/>
                <a:gd name="connsiteY39" fmla="*/ 24619 h 510335"/>
                <a:gd name="connsiteX40" fmla="*/ 72173 w 381322"/>
                <a:gd name="connsiteY40" fmla="*/ 6415 h 510335"/>
                <a:gd name="connsiteX41" fmla="*/ 169705 w 381322"/>
                <a:gd name="connsiteY41" fmla="*/ 0 h 510335"/>
                <a:gd name="connsiteX42" fmla="*/ 313010 w 381322"/>
                <a:gd name="connsiteY42" fmla="*/ 38404 h 510335"/>
                <a:gd name="connsiteX43" fmla="*/ 365070 w 381322"/>
                <a:gd name="connsiteY43" fmla="*/ 144303 h 510335"/>
                <a:gd name="connsiteX44" fmla="*/ 340098 w 381322"/>
                <a:gd name="connsiteY44" fmla="*/ 228704 h 510335"/>
                <a:gd name="connsiteX45" fmla="*/ 278287 w 381322"/>
                <a:gd name="connsiteY45" fmla="*/ 277083 h 510335"/>
                <a:gd name="connsiteX46" fmla="*/ 352670 w 381322"/>
                <a:gd name="connsiteY46" fmla="*/ 319606 h 510335"/>
                <a:gd name="connsiteX47" fmla="*/ 381322 w 381322"/>
                <a:gd name="connsiteY47" fmla="*/ 412632 h 510335"/>
                <a:gd name="connsiteX48" fmla="*/ 373867 w 381322"/>
                <a:gd name="connsiteY48" fmla="*/ 465517 h 510335"/>
                <a:gd name="connsiteX49" fmla="*/ 351629 w 381322"/>
                <a:gd name="connsiteY49" fmla="*/ 510336 h 510335"/>
                <a:gd name="connsiteX50" fmla="*/ 346427 w 381322"/>
                <a:gd name="connsiteY50" fmla="*/ 506518 h 510335"/>
                <a:gd name="connsiteX51" fmla="*/ 367710 w 381322"/>
                <a:gd name="connsiteY51" fmla="*/ 463599 h 510335"/>
                <a:gd name="connsiteX52" fmla="*/ 374864 w 381322"/>
                <a:gd name="connsiteY52" fmla="*/ 412580 h 510335"/>
                <a:gd name="connsiteX53" fmla="*/ 347725 w 381322"/>
                <a:gd name="connsiteY53" fmla="*/ 323630 h 510335"/>
                <a:gd name="connsiteX54" fmla="*/ 266489 w 381322"/>
                <a:gd name="connsiteY54" fmla="*/ 281193 h 510335"/>
                <a:gd name="connsiteX55" fmla="*/ 254613 w 381322"/>
                <a:gd name="connsiteY55" fmla="*/ 279112 h 510335"/>
                <a:gd name="connsiteX56" fmla="*/ 265930 w 381322"/>
                <a:gd name="connsiteY56" fmla="*/ 274993 h 510335"/>
                <a:gd name="connsiteX57" fmla="*/ 334895 w 381322"/>
                <a:gd name="connsiteY57" fmla="*/ 224929 h 510335"/>
                <a:gd name="connsiteX58" fmla="*/ 358646 w 381322"/>
                <a:gd name="connsiteY58" fmla="*/ 144303 h 510335"/>
                <a:gd name="connsiteX59" fmla="*/ 309227 w 381322"/>
                <a:gd name="connsiteY59" fmla="*/ 43649 h 510335"/>
                <a:gd name="connsiteX60" fmla="*/ 169731 w 381322"/>
                <a:gd name="connsiteY60" fmla="*/ 6501 h 510335"/>
                <a:gd name="connsiteX61" fmla="*/ 73153 w 381322"/>
                <a:gd name="connsiteY61" fmla="*/ 12830 h 510335"/>
                <a:gd name="connsiteX62" fmla="*/ 7094 w 381322"/>
                <a:gd name="connsiteY62" fmla="*/ 29564 h 510335"/>
                <a:gd name="connsiteX63" fmla="*/ 20836 w 381322"/>
                <a:gd name="connsiteY63" fmla="*/ 128661 h 510335"/>
                <a:gd name="connsiteX64" fmla="*/ 20836 w 381322"/>
                <a:gd name="connsiteY64" fmla="*/ 128618 h 51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81322" h="510335">
                  <a:moveTo>
                    <a:pt x="20853" y="128609"/>
                  </a:moveTo>
                  <a:cubicBezTo>
                    <a:pt x="35549" y="123837"/>
                    <a:pt x="52240" y="119984"/>
                    <a:pt x="69447" y="117250"/>
                  </a:cubicBezTo>
                  <a:cubicBezTo>
                    <a:pt x="88090" y="114300"/>
                    <a:pt x="107249" y="112658"/>
                    <a:pt x="125196" y="112658"/>
                  </a:cubicBezTo>
                  <a:cubicBezTo>
                    <a:pt x="153418" y="112658"/>
                    <a:pt x="177384" y="117293"/>
                    <a:pt x="193946" y="127741"/>
                  </a:cubicBezTo>
                  <a:cubicBezTo>
                    <a:pt x="209425" y="137492"/>
                    <a:pt x="218394" y="152145"/>
                    <a:pt x="218394" y="172646"/>
                  </a:cubicBezTo>
                  <a:cubicBezTo>
                    <a:pt x="218394" y="193146"/>
                    <a:pt x="208513" y="207627"/>
                    <a:pt x="192123" y="218462"/>
                  </a:cubicBezTo>
                  <a:cubicBezTo>
                    <a:pt x="174262" y="230295"/>
                    <a:pt x="148560" y="236925"/>
                    <a:pt x="119735" y="239100"/>
                  </a:cubicBezTo>
                  <a:lnTo>
                    <a:pt x="119477" y="235893"/>
                  </a:lnTo>
                  <a:lnTo>
                    <a:pt x="119563" y="239100"/>
                  </a:lnTo>
                  <a:lnTo>
                    <a:pt x="73265" y="240614"/>
                  </a:lnTo>
                  <a:lnTo>
                    <a:pt x="73265" y="332470"/>
                  </a:lnTo>
                  <a:lnTo>
                    <a:pt x="127707" y="334766"/>
                  </a:lnTo>
                  <a:lnTo>
                    <a:pt x="127578" y="337974"/>
                  </a:lnTo>
                  <a:lnTo>
                    <a:pt x="127707" y="334766"/>
                  </a:lnTo>
                  <a:cubicBezTo>
                    <a:pt x="155319" y="336022"/>
                    <a:pt x="178854" y="339539"/>
                    <a:pt x="195675" y="348723"/>
                  </a:cubicBezTo>
                  <a:cubicBezTo>
                    <a:pt x="213053" y="358216"/>
                    <a:pt x="223201" y="373514"/>
                    <a:pt x="223201" y="397970"/>
                  </a:cubicBezTo>
                  <a:cubicBezTo>
                    <a:pt x="223201" y="423940"/>
                    <a:pt x="213879" y="442402"/>
                    <a:pt x="198142" y="454716"/>
                  </a:cubicBezTo>
                  <a:cubicBezTo>
                    <a:pt x="180763" y="468329"/>
                    <a:pt x="155662" y="474176"/>
                    <a:pt x="126700" y="474176"/>
                  </a:cubicBezTo>
                  <a:lnTo>
                    <a:pt x="126700" y="467718"/>
                  </a:lnTo>
                  <a:cubicBezTo>
                    <a:pt x="154269" y="467718"/>
                    <a:pt x="178029" y="462258"/>
                    <a:pt x="194152" y="449643"/>
                  </a:cubicBezTo>
                  <a:cubicBezTo>
                    <a:pt x="208324" y="438550"/>
                    <a:pt x="216691" y="421773"/>
                    <a:pt x="216691" y="397970"/>
                  </a:cubicBezTo>
                  <a:cubicBezTo>
                    <a:pt x="216691" y="376249"/>
                    <a:pt x="207808" y="362731"/>
                    <a:pt x="192544" y="354407"/>
                  </a:cubicBezTo>
                  <a:cubicBezTo>
                    <a:pt x="176765" y="345782"/>
                    <a:pt x="154097" y="342402"/>
                    <a:pt x="127388" y="341233"/>
                  </a:cubicBezTo>
                  <a:lnTo>
                    <a:pt x="69825" y="338808"/>
                  </a:lnTo>
                  <a:lnTo>
                    <a:pt x="69954" y="335601"/>
                  </a:lnTo>
                  <a:lnTo>
                    <a:pt x="66704" y="335601"/>
                  </a:lnTo>
                  <a:lnTo>
                    <a:pt x="66704" y="237501"/>
                  </a:lnTo>
                  <a:lnTo>
                    <a:pt x="69954" y="237501"/>
                  </a:lnTo>
                  <a:lnTo>
                    <a:pt x="69868" y="234293"/>
                  </a:lnTo>
                  <a:lnTo>
                    <a:pt x="119202" y="232685"/>
                  </a:lnTo>
                  <a:cubicBezTo>
                    <a:pt x="146986" y="230561"/>
                    <a:pt x="171614" y="224275"/>
                    <a:pt x="188520" y="213140"/>
                  </a:cubicBezTo>
                  <a:cubicBezTo>
                    <a:pt x="203087" y="203517"/>
                    <a:pt x="211884" y="190162"/>
                    <a:pt x="211884" y="172698"/>
                  </a:cubicBezTo>
                  <a:cubicBezTo>
                    <a:pt x="211884" y="155233"/>
                    <a:pt x="203998" y="141792"/>
                    <a:pt x="190472" y="133253"/>
                  </a:cubicBezTo>
                  <a:cubicBezTo>
                    <a:pt x="175036" y="123502"/>
                    <a:pt x="152197" y="119211"/>
                    <a:pt x="125144" y="119211"/>
                  </a:cubicBezTo>
                  <a:cubicBezTo>
                    <a:pt x="107455" y="119211"/>
                    <a:pt x="88597" y="120819"/>
                    <a:pt x="70393" y="123716"/>
                  </a:cubicBezTo>
                  <a:cubicBezTo>
                    <a:pt x="52145" y="126623"/>
                    <a:pt x="34414" y="130871"/>
                    <a:pt x="19159" y="136074"/>
                  </a:cubicBezTo>
                  <a:lnTo>
                    <a:pt x="18119" y="132995"/>
                  </a:lnTo>
                  <a:lnTo>
                    <a:pt x="14911" y="133425"/>
                  </a:lnTo>
                  <a:lnTo>
                    <a:pt x="0" y="25617"/>
                  </a:lnTo>
                  <a:lnTo>
                    <a:pt x="2210" y="24619"/>
                  </a:lnTo>
                  <a:cubicBezTo>
                    <a:pt x="20629" y="16381"/>
                    <a:pt x="44862" y="10405"/>
                    <a:pt x="72173" y="6415"/>
                  </a:cubicBezTo>
                  <a:cubicBezTo>
                    <a:pt x="102210" y="2038"/>
                    <a:pt x="135979" y="0"/>
                    <a:pt x="169705" y="0"/>
                  </a:cubicBezTo>
                  <a:cubicBezTo>
                    <a:pt x="227663" y="0"/>
                    <a:pt x="277986" y="12701"/>
                    <a:pt x="313010" y="38404"/>
                  </a:cubicBezTo>
                  <a:cubicBezTo>
                    <a:pt x="345696" y="62422"/>
                    <a:pt x="365070" y="97618"/>
                    <a:pt x="365070" y="144303"/>
                  </a:cubicBezTo>
                  <a:cubicBezTo>
                    <a:pt x="365070" y="177418"/>
                    <a:pt x="356359" y="205770"/>
                    <a:pt x="340098" y="228704"/>
                  </a:cubicBezTo>
                  <a:cubicBezTo>
                    <a:pt x="325359" y="249514"/>
                    <a:pt x="304420" y="265766"/>
                    <a:pt x="278287" y="277083"/>
                  </a:cubicBezTo>
                  <a:cubicBezTo>
                    <a:pt x="309631" y="284324"/>
                    <a:pt x="334947" y="298108"/>
                    <a:pt x="352670" y="319606"/>
                  </a:cubicBezTo>
                  <a:cubicBezTo>
                    <a:pt x="371132" y="342016"/>
                    <a:pt x="381322" y="372620"/>
                    <a:pt x="381322" y="412632"/>
                  </a:cubicBezTo>
                  <a:cubicBezTo>
                    <a:pt x="381322" y="431705"/>
                    <a:pt x="378768" y="449351"/>
                    <a:pt x="373867" y="465517"/>
                  </a:cubicBezTo>
                  <a:cubicBezTo>
                    <a:pt x="368836" y="482079"/>
                    <a:pt x="361381" y="497033"/>
                    <a:pt x="351629" y="510336"/>
                  </a:cubicBezTo>
                  <a:lnTo>
                    <a:pt x="346427" y="506518"/>
                  </a:lnTo>
                  <a:cubicBezTo>
                    <a:pt x="355748" y="493774"/>
                    <a:pt x="362903" y="479422"/>
                    <a:pt x="367710" y="463599"/>
                  </a:cubicBezTo>
                  <a:cubicBezTo>
                    <a:pt x="372388" y="448078"/>
                    <a:pt x="374864" y="431043"/>
                    <a:pt x="374864" y="412580"/>
                  </a:cubicBezTo>
                  <a:cubicBezTo>
                    <a:pt x="374864" y="374133"/>
                    <a:pt x="365242" y="344871"/>
                    <a:pt x="347725" y="323630"/>
                  </a:cubicBezTo>
                  <a:cubicBezTo>
                    <a:pt x="329039" y="301006"/>
                    <a:pt x="301298" y="287350"/>
                    <a:pt x="266489" y="281193"/>
                  </a:cubicBezTo>
                  <a:lnTo>
                    <a:pt x="254613" y="279112"/>
                  </a:lnTo>
                  <a:lnTo>
                    <a:pt x="265930" y="274993"/>
                  </a:lnTo>
                  <a:cubicBezTo>
                    <a:pt x="295623" y="264158"/>
                    <a:pt x="319030" y="247252"/>
                    <a:pt x="334895" y="224929"/>
                  </a:cubicBezTo>
                  <a:cubicBezTo>
                    <a:pt x="350374" y="203121"/>
                    <a:pt x="358646" y="176034"/>
                    <a:pt x="358646" y="144303"/>
                  </a:cubicBezTo>
                  <a:cubicBezTo>
                    <a:pt x="358646" y="99871"/>
                    <a:pt x="340270" y="66403"/>
                    <a:pt x="309227" y="43649"/>
                  </a:cubicBezTo>
                  <a:cubicBezTo>
                    <a:pt x="275329" y="18763"/>
                    <a:pt x="226391" y="6501"/>
                    <a:pt x="169731" y="6501"/>
                  </a:cubicBezTo>
                  <a:cubicBezTo>
                    <a:pt x="136263" y="6501"/>
                    <a:pt x="102803" y="8496"/>
                    <a:pt x="73153" y="12830"/>
                  </a:cubicBezTo>
                  <a:cubicBezTo>
                    <a:pt x="47493" y="16605"/>
                    <a:pt x="24645" y="22109"/>
                    <a:pt x="7094" y="29564"/>
                  </a:cubicBezTo>
                  <a:lnTo>
                    <a:pt x="20836" y="128661"/>
                  </a:lnTo>
                  <a:lnTo>
                    <a:pt x="20836" y="128618"/>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56" name="Freeform: Shape 155">
              <a:extLst>
                <a:ext uri="{FF2B5EF4-FFF2-40B4-BE49-F238E27FC236}">
                  <a16:creationId xmlns:a16="http://schemas.microsoft.com/office/drawing/2014/main" id="{E7D279F7-6EB2-C20B-8D94-655F3442D1C3}"/>
                </a:ext>
              </a:extLst>
            </p:cNvPr>
            <p:cNvSpPr/>
            <p:nvPr/>
          </p:nvSpPr>
          <p:spPr>
            <a:xfrm>
              <a:off x="4814732" y="2778695"/>
              <a:ext cx="566031" cy="554969"/>
            </a:xfrm>
            <a:custGeom>
              <a:avLst/>
              <a:gdLst>
                <a:gd name="connsiteX0" fmla="*/ 73385 w 285518"/>
                <a:gd name="connsiteY0" fmla="*/ 264581 h 279938"/>
                <a:gd name="connsiteX1" fmla="*/ 19331 w 285518"/>
                <a:gd name="connsiteY1" fmla="*/ 215514 h 279938"/>
                <a:gd name="connsiteX2" fmla="*/ 0 w 285518"/>
                <a:gd name="connsiteY2" fmla="*/ 145027 h 279938"/>
                <a:gd name="connsiteX3" fmla="*/ 7584 w 285518"/>
                <a:gd name="connsiteY3" fmla="*/ 93526 h 279938"/>
                <a:gd name="connsiteX4" fmla="*/ 32290 w 285518"/>
                <a:gd name="connsiteY4" fmla="*/ 50393 h 279938"/>
                <a:gd name="connsiteX5" fmla="*/ 38834 w 285518"/>
                <a:gd name="connsiteY5" fmla="*/ 43324 h 279938"/>
                <a:gd name="connsiteX6" fmla="*/ 137449 w 285518"/>
                <a:gd name="connsiteY6" fmla="*/ 277 h 279938"/>
                <a:gd name="connsiteX7" fmla="*/ 239444 w 285518"/>
                <a:gd name="connsiteY7" fmla="*/ 33134 h 279938"/>
                <a:gd name="connsiteX8" fmla="*/ 246160 w 285518"/>
                <a:gd name="connsiteY8" fmla="*/ 39377 h 279938"/>
                <a:gd name="connsiteX9" fmla="*/ 274598 w 285518"/>
                <a:gd name="connsiteY9" fmla="*/ 82553 h 279938"/>
                <a:gd name="connsiteX10" fmla="*/ 285519 w 285518"/>
                <a:gd name="connsiteY10" fmla="*/ 131706 h 279938"/>
                <a:gd name="connsiteX11" fmla="*/ 276722 w 285518"/>
                <a:gd name="connsiteY11" fmla="*/ 188538 h 279938"/>
                <a:gd name="connsiteX12" fmla="*/ 250933 w 285518"/>
                <a:gd name="connsiteY12" fmla="*/ 235051 h 279938"/>
                <a:gd name="connsiteX13" fmla="*/ 170436 w 285518"/>
                <a:gd name="connsiteY13" fmla="*/ 277660 h 279938"/>
                <a:gd name="connsiteX14" fmla="*/ 73420 w 285518"/>
                <a:gd name="connsiteY14" fmla="*/ 264572 h 279938"/>
                <a:gd name="connsiteX15" fmla="*/ 73377 w 285518"/>
                <a:gd name="connsiteY15" fmla="*/ 264572 h 279938"/>
                <a:gd name="connsiteX16" fmla="*/ 24877 w 285518"/>
                <a:gd name="connsiteY16" fmla="*/ 212169 h 279938"/>
                <a:gd name="connsiteX17" fmla="*/ 76292 w 285518"/>
                <a:gd name="connsiteY17" fmla="*/ 258811 h 279938"/>
                <a:gd name="connsiteX18" fmla="*/ 169404 w 285518"/>
                <a:gd name="connsiteY18" fmla="*/ 271340 h 279938"/>
                <a:gd name="connsiteX19" fmla="*/ 245997 w 285518"/>
                <a:gd name="connsiteY19" fmla="*/ 230941 h 279938"/>
                <a:gd name="connsiteX20" fmla="*/ 270616 w 285518"/>
                <a:gd name="connsiteY20" fmla="*/ 186509 h 279938"/>
                <a:gd name="connsiteX21" fmla="*/ 279069 w 285518"/>
                <a:gd name="connsiteY21" fmla="*/ 131758 h 279938"/>
                <a:gd name="connsiteX22" fmla="*/ 268664 w 285518"/>
                <a:gd name="connsiteY22" fmla="*/ 85116 h 279938"/>
                <a:gd name="connsiteX23" fmla="*/ 241611 w 285518"/>
                <a:gd name="connsiteY23" fmla="*/ 43978 h 279938"/>
                <a:gd name="connsiteX24" fmla="*/ 235239 w 285518"/>
                <a:gd name="connsiteY24" fmla="*/ 38036 h 279938"/>
                <a:gd name="connsiteX25" fmla="*/ 137836 w 285518"/>
                <a:gd name="connsiteY25" fmla="*/ 6735 h 279938"/>
                <a:gd name="connsiteX26" fmla="*/ 43426 w 285518"/>
                <a:gd name="connsiteY26" fmla="*/ 47916 h 279938"/>
                <a:gd name="connsiteX27" fmla="*/ 37183 w 285518"/>
                <a:gd name="connsiteY27" fmla="*/ 54632 h 279938"/>
                <a:gd name="connsiteX28" fmla="*/ 13733 w 285518"/>
                <a:gd name="connsiteY28" fmla="*/ 95598 h 279938"/>
                <a:gd name="connsiteX29" fmla="*/ 6492 w 285518"/>
                <a:gd name="connsiteY29" fmla="*/ 145061 h 279938"/>
                <a:gd name="connsiteX30" fmla="*/ 24869 w 285518"/>
                <a:gd name="connsiteY30" fmla="*/ 212203 h 279938"/>
                <a:gd name="connsiteX31" fmla="*/ 24869 w 285518"/>
                <a:gd name="connsiteY31" fmla="*/ 212160 h 27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5518" h="279938">
                  <a:moveTo>
                    <a:pt x="73385" y="264581"/>
                  </a:moveTo>
                  <a:cubicBezTo>
                    <a:pt x="51191" y="253488"/>
                    <a:pt x="32376" y="236754"/>
                    <a:pt x="19331" y="215514"/>
                  </a:cubicBezTo>
                  <a:cubicBezTo>
                    <a:pt x="7103" y="195573"/>
                    <a:pt x="0" y="171736"/>
                    <a:pt x="0" y="145027"/>
                  </a:cubicBezTo>
                  <a:cubicBezTo>
                    <a:pt x="0" y="126255"/>
                    <a:pt x="2382" y="109220"/>
                    <a:pt x="7584" y="93526"/>
                  </a:cubicBezTo>
                  <a:cubicBezTo>
                    <a:pt x="12830" y="77790"/>
                    <a:pt x="20896" y="63532"/>
                    <a:pt x="32290" y="50393"/>
                  </a:cubicBezTo>
                  <a:cubicBezTo>
                    <a:pt x="34457" y="47882"/>
                    <a:pt x="36667" y="45491"/>
                    <a:pt x="38834" y="43324"/>
                  </a:cubicBezTo>
                  <a:cubicBezTo>
                    <a:pt x="64932" y="17225"/>
                    <a:pt x="100911" y="2444"/>
                    <a:pt x="137449" y="277"/>
                  </a:cubicBezTo>
                  <a:cubicBezTo>
                    <a:pt x="173996" y="-1890"/>
                    <a:pt x="211144" y="8644"/>
                    <a:pt x="239444" y="33134"/>
                  </a:cubicBezTo>
                  <a:cubicBezTo>
                    <a:pt x="241826" y="35215"/>
                    <a:pt x="244079" y="37296"/>
                    <a:pt x="246160" y="39377"/>
                  </a:cubicBezTo>
                  <a:cubicBezTo>
                    <a:pt x="257692" y="50909"/>
                    <a:pt x="267615" y="66163"/>
                    <a:pt x="274598" y="82553"/>
                  </a:cubicBezTo>
                  <a:cubicBezTo>
                    <a:pt x="281494" y="98677"/>
                    <a:pt x="285519" y="115893"/>
                    <a:pt x="285519" y="131706"/>
                  </a:cubicBezTo>
                  <a:cubicBezTo>
                    <a:pt x="285519" y="151433"/>
                    <a:pt x="282655" y="170678"/>
                    <a:pt x="276722" y="188538"/>
                  </a:cubicBezTo>
                  <a:cubicBezTo>
                    <a:pt x="271046" y="205530"/>
                    <a:pt x="262507" y="221310"/>
                    <a:pt x="250933" y="235051"/>
                  </a:cubicBezTo>
                  <a:cubicBezTo>
                    <a:pt x="231249" y="258373"/>
                    <a:pt x="201780" y="272501"/>
                    <a:pt x="170436" y="277660"/>
                  </a:cubicBezTo>
                  <a:cubicBezTo>
                    <a:pt x="137148" y="283164"/>
                    <a:pt x="101642" y="278658"/>
                    <a:pt x="73420" y="264572"/>
                  </a:cubicBezTo>
                  <a:lnTo>
                    <a:pt x="73377" y="264572"/>
                  </a:lnTo>
                  <a:close/>
                  <a:moveTo>
                    <a:pt x="24877" y="212169"/>
                  </a:moveTo>
                  <a:cubicBezTo>
                    <a:pt x="37235" y="232326"/>
                    <a:pt x="55138" y="248234"/>
                    <a:pt x="76292" y="258811"/>
                  </a:cubicBezTo>
                  <a:cubicBezTo>
                    <a:pt x="103345" y="272295"/>
                    <a:pt x="137415" y="276629"/>
                    <a:pt x="169404" y="271340"/>
                  </a:cubicBezTo>
                  <a:cubicBezTo>
                    <a:pt x="199355" y="266396"/>
                    <a:pt x="227405" y="253050"/>
                    <a:pt x="245997" y="230941"/>
                  </a:cubicBezTo>
                  <a:cubicBezTo>
                    <a:pt x="257004" y="217853"/>
                    <a:pt x="265156" y="202805"/>
                    <a:pt x="270616" y="186509"/>
                  </a:cubicBezTo>
                  <a:cubicBezTo>
                    <a:pt x="276335" y="169388"/>
                    <a:pt x="279069" y="150831"/>
                    <a:pt x="279069" y="131758"/>
                  </a:cubicBezTo>
                  <a:cubicBezTo>
                    <a:pt x="279069" y="116804"/>
                    <a:pt x="275208" y="100457"/>
                    <a:pt x="268664" y="85116"/>
                  </a:cubicBezTo>
                  <a:cubicBezTo>
                    <a:pt x="262034" y="69509"/>
                    <a:pt x="252584" y="54942"/>
                    <a:pt x="241611" y="43978"/>
                  </a:cubicBezTo>
                  <a:cubicBezTo>
                    <a:pt x="239487" y="41854"/>
                    <a:pt x="237363" y="39859"/>
                    <a:pt x="235239" y="38036"/>
                  </a:cubicBezTo>
                  <a:cubicBezTo>
                    <a:pt x="208281" y="14672"/>
                    <a:pt x="172818" y="4653"/>
                    <a:pt x="137836" y="6735"/>
                  </a:cubicBezTo>
                  <a:cubicBezTo>
                    <a:pt x="102855" y="8815"/>
                    <a:pt x="68346" y="22944"/>
                    <a:pt x="43426" y="47916"/>
                  </a:cubicBezTo>
                  <a:cubicBezTo>
                    <a:pt x="41173" y="50169"/>
                    <a:pt x="39092" y="52379"/>
                    <a:pt x="37183" y="54632"/>
                  </a:cubicBezTo>
                  <a:cubicBezTo>
                    <a:pt x="26348" y="67161"/>
                    <a:pt x="18677" y="80688"/>
                    <a:pt x="13733" y="95598"/>
                  </a:cubicBezTo>
                  <a:cubicBezTo>
                    <a:pt x="8745" y="110552"/>
                    <a:pt x="6492" y="126942"/>
                    <a:pt x="6492" y="145061"/>
                  </a:cubicBezTo>
                  <a:cubicBezTo>
                    <a:pt x="6492" y="170549"/>
                    <a:pt x="13251" y="193268"/>
                    <a:pt x="24869" y="212203"/>
                  </a:cubicBezTo>
                  <a:lnTo>
                    <a:pt x="24869" y="212160"/>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57" name="Freeform: Shape 156">
              <a:extLst>
                <a:ext uri="{FF2B5EF4-FFF2-40B4-BE49-F238E27FC236}">
                  <a16:creationId xmlns:a16="http://schemas.microsoft.com/office/drawing/2014/main" id="{516CFFB4-C755-C92A-EEF5-B6A7096CDD03}"/>
                </a:ext>
              </a:extLst>
            </p:cNvPr>
            <p:cNvSpPr/>
            <p:nvPr/>
          </p:nvSpPr>
          <p:spPr>
            <a:xfrm>
              <a:off x="4362067" y="2778937"/>
              <a:ext cx="453994" cy="548524"/>
            </a:xfrm>
            <a:custGeom>
              <a:avLst/>
              <a:gdLst>
                <a:gd name="connsiteX0" fmla="*/ 105348 w 229004"/>
                <a:gd name="connsiteY0" fmla="*/ 73033 h 276687"/>
                <a:gd name="connsiteX1" fmla="*/ 123905 w 229004"/>
                <a:gd name="connsiteY1" fmla="*/ 79233 h 276687"/>
                <a:gd name="connsiteX2" fmla="*/ 133872 w 229004"/>
                <a:gd name="connsiteY2" fmla="*/ 93886 h 276687"/>
                <a:gd name="connsiteX3" fmla="*/ 131963 w 229004"/>
                <a:gd name="connsiteY3" fmla="*/ 115384 h 276687"/>
                <a:gd name="connsiteX4" fmla="*/ 92733 w 229004"/>
                <a:gd name="connsiteY4" fmla="*/ 159601 h 276687"/>
                <a:gd name="connsiteX5" fmla="*/ 37028 w 229004"/>
                <a:gd name="connsiteY5" fmla="*/ 201298 h 276687"/>
                <a:gd name="connsiteX6" fmla="*/ 25668 w 229004"/>
                <a:gd name="connsiteY6" fmla="*/ 209665 h 276687"/>
                <a:gd name="connsiteX7" fmla="*/ 8848 w 229004"/>
                <a:gd name="connsiteY7" fmla="*/ 224361 h 276687"/>
                <a:gd name="connsiteX8" fmla="*/ 6638 w 229004"/>
                <a:gd name="connsiteY8" fmla="*/ 246470 h 276687"/>
                <a:gd name="connsiteX9" fmla="*/ 6681 w 229004"/>
                <a:gd name="connsiteY9" fmla="*/ 255662 h 276687"/>
                <a:gd name="connsiteX10" fmla="*/ 10585 w 229004"/>
                <a:gd name="connsiteY10" fmla="*/ 266239 h 276687"/>
                <a:gd name="connsiteX11" fmla="*/ 21162 w 229004"/>
                <a:gd name="connsiteY11" fmla="*/ 270144 h 276687"/>
                <a:gd name="connsiteX12" fmla="*/ 209424 w 229004"/>
                <a:gd name="connsiteY12" fmla="*/ 270144 h 276687"/>
                <a:gd name="connsiteX13" fmla="*/ 222598 w 229004"/>
                <a:gd name="connsiteY13" fmla="*/ 248293 h 276687"/>
                <a:gd name="connsiteX14" fmla="*/ 222254 w 229004"/>
                <a:gd name="connsiteY14" fmla="*/ 233382 h 276687"/>
                <a:gd name="connsiteX15" fmla="*/ 221687 w 229004"/>
                <a:gd name="connsiteY15" fmla="*/ 209149 h 276687"/>
                <a:gd name="connsiteX16" fmla="*/ 208685 w 229004"/>
                <a:gd name="connsiteY16" fmla="*/ 201307 h 276687"/>
                <a:gd name="connsiteX17" fmla="*/ 187058 w 229004"/>
                <a:gd name="connsiteY17" fmla="*/ 203904 h 276687"/>
                <a:gd name="connsiteX18" fmla="*/ 176352 w 229004"/>
                <a:gd name="connsiteY18" fmla="*/ 205555 h 276687"/>
                <a:gd name="connsiteX19" fmla="*/ 162568 w 229004"/>
                <a:gd name="connsiteY19" fmla="*/ 207507 h 276687"/>
                <a:gd name="connsiteX20" fmla="*/ 136340 w 229004"/>
                <a:gd name="connsiteY20" fmla="*/ 210199 h 276687"/>
                <a:gd name="connsiteX21" fmla="*/ 132135 w 229004"/>
                <a:gd name="connsiteY21" fmla="*/ 210199 h 276687"/>
                <a:gd name="connsiteX22" fmla="*/ 133218 w 229004"/>
                <a:gd name="connsiteY22" fmla="*/ 206123 h 276687"/>
                <a:gd name="connsiteX23" fmla="*/ 152291 w 229004"/>
                <a:gd name="connsiteY23" fmla="*/ 188004 h 276687"/>
                <a:gd name="connsiteX24" fmla="*/ 173359 w 229004"/>
                <a:gd name="connsiteY24" fmla="*/ 171055 h 276687"/>
                <a:gd name="connsiteX25" fmla="*/ 208169 w 229004"/>
                <a:gd name="connsiteY25" fmla="*/ 111188 h 276687"/>
                <a:gd name="connsiteX26" fmla="*/ 206131 w 229004"/>
                <a:gd name="connsiteY26" fmla="*/ 60994 h 276687"/>
                <a:gd name="connsiteX27" fmla="*/ 169679 w 229004"/>
                <a:gd name="connsiteY27" fmla="*/ 22934 h 276687"/>
                <a:gd name="connsiteX28" fmla="*/ 87617 w 229004"/>
                <a:gd name="connsiteY28" fmla="*/ 6458 h 276687"/>
                <a:gd name="connsiteX29" fmla="*/ 49256 w 229004"/>
                <a:gd name="connsiteY29" fmla="*/ 10792 h 276687"/>
                <a:gd name="connsiteX30" fmla="*/ 9855 w 229004"/>
                <a:gd name="connsiteY30" fmla="*/ 22496 h 276687"/>
                <a:gd name="connsiteX31" fmla="*/ 7387 w 229004"/>
                <a:gd name="connsiteY31" fmla="*/ 16511 h 276687"/>
                <a:gd name="connsiteX32" fmla="*/ 47914 w 229004"/>
                <a:gd name="connsiteY32" fmla="*/ 4463 h 276687"/>
                <a:gd name="connsiteX33" fmla="*/ 87583 w 229004"/>
                <a:gd name="connsiteY33" fmla="*/ 0 h 276687"/>
                <a:gd name="connsiteX34" fmla="*/ 172629 w 229004"/>
                <a:gd name="connsiteY34" fmla="*/ 17250 h 276687"/>
                <a:gd name="connsiteX35" fmla="*/ 212073 w 229004"/>
                <a:gd name="connsiteY35" fmla="*/ 58603 h 276687"/>
                <a:gd name="connsiteX36" fmla="*/ 214369 w 229004"/>
                <a:gd name="connsiteY36" fmla="*/ 112873 h 276687"/>
                <a:gd name="connsiteX37" fmla="*/ 178003 w 229004"/>
                <a:gd name="connsiteY37" fmla="*/ 175509 h 276687"/>
                <a:gd name="connsiteX38" fmla="*/ 155937 w 229004"/>
                <a:gd name="connsiteY38" fmla="*/ 193327 h 276687"/>
                <a:gd name="connsiteX39" fmla="*/ 142497 w 229004"/>
                <a:gd name="connsiteY39" fmla="*/ 203560 h 276687"/>
                <a:gd name="connsiteX40" fmla="*/ 161527 w 229004"/>
                <a:gd name="connsiteY40" fmla="*/ 201178 h 276687"/>
                <a:gd name="connsiteX41" fmla="*/ 175612 w 229004"/>
                <a:gd name="connsiteY41" fmla="*/ 199183 h 276687"/>
                <a:gd name="connsiteX42" fmla="*/ 185931 w 229004"/>
                <a:gd name="connsiteY42" fmla="*/ 197575 h 276687"/>
                <a:gd name="connsiteX43" fmla="*/ 208642 w 229004"/>
                <a:gd name="connsiteY43" fmla="*/ 194883 h 276687"/>
                <a:gd name="connsiteX44" fmla="*/ 228102 w 229004"/>
                <a:gd name="connsiteY44" fmla="*/ 209192 h 276687"/>
                <a:gd name="connsiteX45" fmla="*/ 228618 w 229004"/>
                <a:gd name="connsiteY45" fmla="*/ 233210 h 276687"/>
                <a:gd name="connsiteX46" fmla="*/ 229005 w 229004"/>
                <a:gd name="connsiteY46" fmla="*/ 248336 h 276687"/>
                <a:gd name="connsiteX47" fmla="*/ 209321 w 229004"/>
                <a:gd name="connsiteY47" fmla="*/ 276687 h 276687"/>
                <a:gd name="connsiteX48" fmla="*/ 21059 w 229004"/>
                <a:gd name="connsiteY48" fmla="*/ 276687 h 276687"/>
                <a:gd name="connsiteX49" fmla="*/ 5890 w 229004"/>
                <a:gd name="connsiteY49" fmla="*/ 270926 h 276687"/>
                <a:gd name="connsiteX50" fmla="*/ 86 w 229004"/>
                <a:gd name="connsiteY50" fmla="*/ 255757 h 276687"/>
                <a:gd name="connsiteX51" fmla="*/ 43 w 229004"/>
                <a:gd name="connsiteY51" fmla="*/ 246607 h 276687"/>
                <a:gd name="connsiteX52" fmla="*/ 3078 w 229004"/>
                <a:gd name="connsiteY52" fmla="*/ 221292 h 276687"/>
                <a:gd name="connsiteX53" fmla="*/ 21721 w 229004"/>
                <a:gd name="connsiteY53" fmla="*/ 204515 h 276687"/>
                <a:gd name="connsiteX54" fmla="*/ 32995 w 229004"/>
                <a:gd name="connsiteY54" fmla="*/ 196190 h 276687"/>
                <a:gd name="connsiteX55" fmla="*/ 88700 w 229004"/>
                <a:gd name="connsiteY55" fmla="*/ 154450 h 276687"/>
                <a:gd name="connsiteX56" fmla="*/ 125763 w 229004"/>
                <a:gd name="connsiteY56" fmla="*/ 113054 h 276687"/>
                <a:gd name="connsiteX57" fmla="*/ 127457 w 229004"/>
                <a:gd name="connsiteY57" fmla="*/ 95580 h 276687"/>
                <a:gd name="connsiteX58" fmla="*/ 119873 w 229004"/>
                <a:gd name="connsiteY58" fmla="*/ 84435 h 276687"/>
                <a:gd name="connsiteX59" fmla="*/ 105177 w 229004"/>
                <a:gd name="connsiteY59" fmla="*/ 79577 h 276687"/>
                <a:gd name="connsiteX60" fmla="*/ 105177 w 229004"/>
                <a:gd name="connsiteY60" fmla="*/ 73119 h 276687"/>
                <a:gd name="connsiteX61" fmla="*/ 105348 w 229004"/>
                <a:gd name="connsiteY61" fmla="*/ 73033 h 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29004" h="276687">
                  <a:moveTo>
                    <a:pt x="105348" y="73033"/>
                  </a:moveTo>
                  <a:cubicBezTo>
                    <a:pt x="111850" y="73033"/>
                    <a:pt x="118574" y="75200"/>
                    <a:pt x="123905" y="79233"/>
                  </a:cubicBezTo>
                  <a:cubicBezTo>
                    <a:pt x="128540" y="82741"/>
                    <a:pt x="132230" y="87686"/>
                    <a:pt x="133872" y="93886"/>
                  </a:cubicBezTo>
                  <a:cubicBezTo>
                    <a:pt x="135480" y="99957"/>
                    <a:pt x="135171" y="107197"/>
                    <a:pt x="131963" y="115384"/>
                  </a:cubicBezTo>
                  <a:cubicBezTo>
                    <a:pt x="127018" y="127913"/>
                    <a:pt x="115186" y="142910"/>
                    <a:pt x="92733" y="159601"/>
                  </a:cubicBezTo>
                  <a:lnTo>
                    <a:pt x="37028" y="201298"/>
                  </a:lnTo>
                  <a:cubicBezTo>
                    <a:pt x="32737" y="204506"/>
                    <a:pt x="28919" y="207283"/>
                    <a:pt x="25668" y="209665"/>
                  </a:cubicBezTo>
                  <a:cubicBezTo>
                    <a:pt x="16089" y="216648"/>
                    <a:pt x="11144" y="220242"/>
                    <a:pt x="8848" y="224361"/>
                  </a:cubicBezTo>
                  <a:cubicBezTo>
                    <a:pt x="6466" y="228609"/>
                    <a:pt x="6552" y="234466"/>
                    <a:pt x="6638" y="246470"/>
                  </a:cubicBezTo>
                  <a:lnTo>
                    <a:pt x="6681" y="255662"/>
                  </a:lnTo>
                  <a:cubicBezTo>
                    <a:pt x="6681" y="260125"/>
                    <a:pt x="8066" y="263771"/>
                    <a:pt x="10585" y="266239"/>
                  </a:cubicBezTo>
                  <a:cubicBezTo>
                    <a:pt x="13053" y="268707"/>
                    <a:pt x="16699" y="270144"/>
                    <a:pt x="21162" y="270144"/>
                  </a:cubicBezTo>
                  <a:lnTo>
                    <a:pt x="209424" y="270144"/>
                  </a:lnTo>
                  <a:cubicBezTo>
                    <a:pt x="220517" y="270144"/>
                    <a:pt x="222598" y="262903"/>
                    <a:pt x="222598" y="248293"/>
                  </a:cubicBezTo>
                  <a:cubicBezTo>
                    <a:pt x="222598" y="243701"/>
                    <a:pt x="222426" y="238842"/>
                    <a:pt x="222254" y="233382"/>
                  </a:cubicBezTo>
                  <a:cubicBezTo>
                    <a:pt x="221996" y="226141"/>
                    <a:pt x="221687" y="217946"/>
                    <a:pt x="221687" y="209149"/>
                  </a:cubicBezTo>
                  <a:cubicBezTo>
                    <a:pt x="221687" y="203035"/>
                    <a:pt x="216054" y="201307"/>
                    <a:pt x="208685" y="201307"/>
                  </a:cubicBezTo>
                  <a:cubicBezTo>
                    <a:pt x="202055" y="201307"/>
                    <a:pt x="194118" y="202691"/>
                    <a:pt x="187058" y="203904"/>
                  </a:cubicBezTo>
                  <a:cubicBezTo>
                    <a:pt x="183154" y="204557"/>
                    <a:pt x="179516" y="205202"/>
                    <a:pt x="176352" y="205555"/>
                  </a:cubicBezTo>
                  <a:cubicBezTo>
                    <a:pt x="171493" y="206123"/>
                    <a:pt x="166987" y="206810"/>
                    <a:pt x="162568" y="207507"/>
                  </a:cubicBezTo>
                  <a:cubicBezTo>
                    <a:pt x="153899" y="208848"/>
                    <a:pt x="145446" y="210199"/>
                    <a:pt x="136340" y="210199"/>
                  </a:cubicBezTo>
                  <a:lnTo>
                    <a:pt x="132135" y="210199"/>
                  </a:lnTo>
                  <a:lnTo>
                    <a:pt x="133218" y="206123"/>
                  </a:lnTo>
                  <a:cubicBezTo>
                    <a:pt x="134732" y="200361"/>
                    <a:pt x="142927" y="194591"/>
                    <a:pt x="152291" y="188004"/>
                  </a:cubicBezTo>
                  <a:cubicBezTo>
                    <a:pt x="159575" y="182888"/>
                    <a:pt x="167641" y="177169"/>
                    <a:pt x="173359" y="171055"/>
                  </a:cubicBezTo>
                  <a:cubicBezTo>
                    <a:pt x="190962" y="152240"/>
                    <a:pt x="202880" y="131482"/>
                    <a:pt x="208169" y="111188"/>
                  </a:cubicBezTo>
                  <a:cubicBezTo>
                    <a:pt x="212761" y="93499"/>
                    <a:pt x="212288" y="76206"/>
                    <a:pt x="206131" y="60994"/>
                  </a:cubicBezTo>
                  <a:cubicBezTo>
                    <a:pt x="199931" y="45782"/>
                    <a:pt x="188012" y="32557"/>
                    <a:pt x="169679" y="22934"/>
                  </a:cubicBezTo>
                  <a:cubicBezTo>
                    <a:pt x="149952" y="12615"/>
                    <a:pt x="122908" y="6458"/>
                    <a:pt x="87617" y="6458"/>
                  </a:cubicBezTo>
                  <a:cubicBezTo>
                    <a:pt x="75303" y="6458"/>
                    <a:pt x="61957" y="8152"/>
                    <a:pt x="49256" y="10792"/>
                  </a:cubicBezTo>
                  <a:cubicBezTo>
                    <a:pt x="34431" y="13828"/>
                    <a:pt x="20432" y="18161"/>
                    <a:pt x="9855" y="22496"/>
                  </a:cubicBezTo>
                  <a:lnTo>
                    <a:pt x="7387" y="16511"/>
                  </a:lnTo>
                  <a:cubicBezTo>
                    <a:pt x="18308" y="12047"/>
                    <a:pt x="32703" y="7585"/>
                    <a:pt x="47914" y="4463"/>
                  </a:cubicBezTo>
                  <a:cubicBezTo>
                    <a:pt x="61088" y="1728"/>
                    <a:pt x="74873" y="0"/>
                    <a:pt x="87583" y="0"/>
                  </a:cubicBezTo>
                  <a:cubicBezTo>
                    <a:pt x="123905" y="0"/>
                    <a:pt x="151999" y="6458"/>
                    <a:pt x="172629" y="17250"/>
                  </a:cubicBezTo>
                  <a:cubicBezTo>
                    <a:pt x="192441" y="27612"/>
                    <a:pt x="205357" y="41999"/>
                    <a:pt x="212073" y="58603"/>
                  </a:cubicBezTo>
                  <a:cubicBezTo>
                    <a:pt x="218789" y="75166"/>
                    <a:pt x="219356" y="93843"/>
                    <a:pt x="214369" y="112873"/>
                  </a:cubicBezTo>
                  <a:cubicBezTo>
                    <a:pt x="208822" y="134156"/>
                    <a:pt x="196379" y="155921"/>
                    <a:pt x="178003" y="175509"/>
                  </a:cubicBezTo>
                  <a:cubicBezTo>
                    <a:pt x="171760" y="182182"/>
                    <a:pt x="163436" y="188038"/>
                    <a:pt x="155937" y="193327"/>
                  </a:cubicBezTo>
                  <a:cubicBezTo>
                    <a:pt x="150520" y="197145"/>
                    <a:pt x="145576" y="200610"/>
                    <a:pt x="142497" y="203560"/>
                  </a:cubicBezTo>
                  <a:cubicBezTo>
                    <a:pt x="148955" y="203130"/>
                    <a:pt x="155198" y="202175"/>
                    <a:pt x="161527" y="201178"/>
                  </a:cubicBezTo>
                  <a:cubicBezTo>
                    <a:pt x="166205" y="200439"/>
                    <a:pt x="170934" y="199707"/>
                    <a:pt x="175612" y="199183"/>
                  </a:cubicBezTo>
                  <a:cubicBezTo>
                    <a:pt x="178519" y="198882"/>
                    <a:pt x="182113" y="198228"/>
                    <a:pt x="185931" y="197575"/>
                  </a:cubicBezTo>
                  <a:cubicBezTo>
                    <a:pt x="193258" y="196319"/>
                    <a:pt x="201496" y="194883"/>
                    <a:pt x="208642" y="194883"/>
                  </a:cubicBezTo>
                  <a:cubicBezTo>
                    <a:pt x="219649" y="194883"/>
                    <a:pt x="228102" y="198091"/>
                    <a:pt x="228102" y="209192"/>
                  </a:cubicBezTo>
                  <a:cubicBezTo>
                    <a:pt x="228102" y="218385"/>
                    <a:pt x="228403" y="226270"/>
                    <a:pt x="228618" y="233210"/>
                  </a:cubicBezTo>
                  <a:cubicBezTo>
                    <a:pt x="228833" y="238972"/>
                    <a:pt x="229005" y="244131"/>
                    <a:pt x="229005" y="248336"/>
                  </a:cubicBezTo>
                  <a:cubicBezTo>
                    <a:pt x="229005" y="267323"/>
                    <a:pt x="225926" y="276687"/>
                    <a:pt x="209321" y="276687"/>
                  </a:cubicBezTo>
                  <a:lnTo>
                    <a:pt x="21059" y="276687"/>
                  </a:lnTo>
                  <a:cubicBezTo>
                    <a:pt x="14816" y="276687"/>
                    <a:pt x="9614" y="274606"/>
                    <a:pt x="5890" y="270926"/>
                  </a:cubicBezTo>
                  <a:cubicBezTo>
                    <a:pt x="2210" y="267194"/>
                    <a:pt x="86" y="262000"/>
                    <a:pt x="86" y="255757"/>
                  </a:cubicBezTo>
                  <a:lnTo>
                    <a:pt x="43" y="246607"/>
                  </a:lnTo>
                  <a:cubicBezTo>
                    <a:pt x="-86" y="233433"/>
                    <a:pt x="-129" y="227062"/>
                    <a:pt x="3078" y="221292"/>
                  </a:cubicBezTo>
                  <a:cubicBezTo>
                    <a:pt x="6028" y="215960"/>
                    <a:pt x="11359" y="212056"/>
                    <a:pt x="21721" y="204515"/>
                  </a:cubicBezTo>
                  <a:cubicBezTo>
                    <a:pt x="24929" y="202175"/>
                    <a:pt x="28618" y="199484"/>
                    <a:pt x="32995" y="196190"/>
                  </a:cubicBezTo>
                  <a:lnTo>
                    <a:pt x="88700" y="154450"/>
                  </a:lnTo>
                  <a:cubicBezTo>
                    <a:pt x="110026" y="138541"/>
                    <a:pt x="121214" y="124585"/>
                    <a:pt x="125763" y="113054"/>
                  </a:cubicBezTo>
                  <a:cubicBezTo>
                    <a:pt x="128454" y="106252"/>
                    <a:pt x="128755" y="100395"/>
                    <a:pt x="127457" y="95580"/>
                  </a:cubicBezTo>
                  <a:cubicBezTo>
                    <a:pt x="126202" y="90859"/>
                    <a:pt x="123424" y="87127"/>
                    <a:pt x="119873" y="84435"/>
                  </a:cubicBezTo>
                  <a:cubicBezTo>
                    <a:pt x="115668" y="81271"/>
                    <a:pt x="110336" y="79577"/>
                    <a:pt x="105177" y="79577"/>
                  </a:cubicBezTo>
                  <a:lnTo>
                    <a:pt x="105177" y="73119"/>
                  </a:lnTo>
                  <a:lnTo>
                    <a:pt x="105348" y="73033"/>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grpSp>
      <p:grpSp>
        <p:nvGrpSpPr>
          <p:cNvPr id="4" name="Group 3">
            <a:extLst>
              <a:ext uri="{FF2B5EF4-FFF2-40B4-BE49-F238E27FC236}">
                <a16:creationId xmlns:a16="http://schemas.microsoft.com/office/drawing/2014/main" id="{1475FA7F-06EF-6E7A-0D15-FB10D97D6420}"/>
              </a:ext>
            </a:extLst>
          </p:cNvPr>
          <p:cNvGrpSpPr/>
          <p:nvPr/>
        </p:nvGrpSpPr>
        <p:grpSpPr>
          <a:xfrm>
            <a:off x="4100420" y="4026551"/>
            <a:ext cx="3402959" cy="264440"/>
            <a:chOff x="4100420" y="4026551"/>
            <a:chExt cx="3402959" cy="264440"/>
          </a:xfrm>
        </p:grpSpPr>
        <p:sp>
          <p:nvSpPr>
            <p:cNvPr id="158" name="Freeform: Shape 157">
              <a:extLst>
                <a:ext uri="{FF2B5EF4-FFF2-40B4-BE49-F238E27FC236}">
                  <a16:creationId xmlns:a16="http://schemas.microsoft.com/office/drawing/2014/main" id="{633A518E-444E-6562-07E9-44AEB7EA1619}"/>
                </a:ext>
              </a:extLst>
            </p:cNvPr>
            <p:cNvSpPr/>
            <p:nvPr/>
          </p:nvSpPr>
          <p:spPr>
            <a:xfrm>
              <a:off x="5557872" y="4026619"/>
              <a:ext cx="340339" cy="261430"/>
            </a:xfrm>
            <a:custGeom>
              <a:avLst/>
              <a:gdLst>
                <a:gd name="connsiteX0" fmla="*/ 115676 w 171674"/>
                <a:gd name="connsiteY0" fmla="*/ 78080 h 131871"/>
                <a:gd name="connsiteX1" fmla="*/ 110904 w 171674"/>
                <a:gd name="connsiteY1" fmla="*/ 57924 h 131871"/>
                <a:gd name="connsiteX2" fmla="*/ 104876 w 171674"/>
                <a:gd name="connsiteY2" fmla="*/ 33434 h 131871"/>
                <a:gd name="connsiteX3" fmla="*/ 100327 w 171674"/>
                <a:gd name="connsiteY3" fmla="*/ 16915 h 131871"/>
                <a:gd name="connsiteX4" fmla="*/ 84590 w 171674"/>
                <a:gd name="connsiteY4" fmla="*/ 7894 h 131871"/>
                <a:gd name="connsiteX5" fmla="*/ 80385 w 171674"/>
                <a:gd name="connsiteY5" fmla="*/ 7937 h 131871"/>
                <a:gd name="connsiteX6" fmla="*/ 73669 w 171674"/>
                <a:gd name="connsiteY6" fmla="*/ 15264 h 131871"/>
                <a:gd name="connsiteX7" fmla="*/ 72629 w 171674"/>
                <a:gd name="connsiteY7" fmla="*/ 18944 h 131871"/>
                <a:gd name="connsiteX8" fmla="*/ 61665 w 171674"/>
                <a:gd name="connsiteY8" fmla="*/ 56393 h 131871"/>
                <a:gd name="connsiteX9" fmla="*/ 60538 w 171674"/>
                <a:gd name="connsiteY9" fmla="*/ 60469 h 131871"/>
                <a:gd name="connsiteX10" fmla="*/ 59154 w 171674"/>
                <a:gd name="connsiteY10" fmla="*/ 65371 h 131871"/>
                <a:gd name="connsiteX11" fmla="*/ 50873 w 171674"/>
                <a:gd name="connsiteY11" fmla="*/ 82844 h 131871"/>
                <a:gd name="connsiteX12" fmla="*/ 48792 w 171674"/>
                <a:gd name="connsiteY12" fmla="*/ 73876 h 131871"/>
                <a:gd name="connsiteX13" fmla="*/ 42076 w 171674"/>
                <a:gd name="connsiteY13" fmla="*/ 50124 h 131871"/>
                <a:gd name="connsiteX14" fmla="*/ 37957 w 171674"/>
                <a:gd name="connsiteY14" fmla="*/ 36469 h 131871"/>
                <a:gd name="connsiteX15" fmla="*/ 34577 w 171674"/>
                <a:gd name="connsiteY15" fmla="*/ 24241 h 131871"/>
                <a:gd name="connsiteX16" fmla="*/ 29418 w 171674"/>
                <a:gd name="connsiteY16" fmla="*/ 9674 h 131871"/>
                <a:gd name="connsiteX17" fmla="*/ 16588 w 171674"/>
                <a:gd name="connsiteY17" fmla="*/ 7980 h 131871"/>
                <a:gd name="connsiteX18" fmla="*/ 12125 w 171674"/>
                <a:gd name="connsiteY18" fmla="*/ 8023 h 131871"/>
                <a:gd name="connsiteX19" fmla="*/ 7137 w 171674"/>
                <a:gd name="connsiteY19" fmla="*/ 9321 h 131871"/>
                <a:gd name="connsiteX20" fmla="*/ 24172 w 171674"/>
                <a:gd name="connsiteY20" fmla="*/ 65457 h 131871"/>
                <a:gd name="connsiteX21" fmla="*/ 35446 w 171674"/>
                <a:gd name="connsiteY21" fmla="*/ 101960 h 131871"/>
                <a:gd name="connsiteX22" fmla="*/ 54691 w 171674"/>
                <a:gd name="connsiteY22" fmla="*/ 125540 h 131871"/>
                <a:gd name="connsiteX23" fmla="*/ 57683 w 171674"/>
                <a:gd name="connsiteY23" fmla="*/ 125496 h 131871"/>
                <a:gd name="connsiteX24" fmla="*/ 67873 w 171674"/>
                <a:gd name="connsiteY24" fmla="*/ 106424 h 131871"/>
                <a:gd name="connsiteX25" fmla="*/ 70866 w 171674"/>
                <a:gd name="connsiteY25" fmla="*/ 94238 h 131871"/>
                <a:gd name="connsiteX26" fmla="*/ 88245 w 171674"/>
                <a:gd name="connsiteY26" fmla="*/ 44475 h 131871"/>
                <a:gd name="connsiteX27" fmla="*/ 90756 w 171674"/>
                <a:gd name="connsiteY27" fmla="*/ 55310 h 131871"/>
                <a:gd name="connsiteX28" fmla="*/ 93353 w 171674"/>
                <a:gd name="connsiteY28" fmla="*/ 65147 h 131871"/>
                <a:gd name="connsiteX29" fmla="*/ 95864 w 171674"/>
                <a:gd name="connsiteY29" fmla="*/ 74340 h 131871"/>
                <a:gd name="connsiteX30" fmla="*/ 105787 w 171674"/>
                <a:gd name="connsiteY30" fmla="*/ 114266 h 131871"/>
                <a:gd name="connsiteX31" fmla="*/ 120045 w 171674"/>
                <a:gd name="connsiteY31" fmla="*/ 125453 h 131871"/>
                <a:gd name="connsiteX32" fmla="*/ 123209 w 171674"/>
                <a:gd name="connsiteY32" fmla="*/ 125453 h 131871"/>
                <a:gd name="connsiteX33" fmla="*/ 134956 w 171674"/>
                <a:gd name="connsiteY33" fmla="*/ 108848 h 131871"/>
                <a:gd name="connsiteX34" fmla="*/ 136693 w 171674"/>
                <a:gd name="connsiteY34" fmla="*/ 102949 h 131871"/>
                <a:gd name="connsiteX35" fmla="*/ 157761 w 171674"/>
                <a:gd name="connsiteY35" fmla="*/ 38533 h 131871"/>
                <a:gd name="connsiteX36" fmla="*/ 165302 w 171674"/>
                <a:gd name="connsiteY36" fmla="*/ 9751 h 131871"/>
                <a:gd name="connsiteX37" fmla="*/ 164563 w 171674"/>
                <a:gd name="connsiteY37" fmla="*/ 6544 h 131871"/>
                <a:gd name="connsiteX38" fmla="*/ 133219 w 171674"/>
                <a:gd name="connsiteY38" fmla="*/ 40184 h 131871"/>
                <a:gd name="connsiteX39" fmla="*/ 126503 w 171674"/>
                <a:gd name="connsiteY39" fmla="*/ 67099 h 131871"/>
                <a:gd name="connsiteX40" fmla="*/ 125591 w 171674"/>
                <a:gd name="connsiteY40" fmla="*/ 70565 h 131871"/>
                <a:gd name="connsiteX41" fmla="*/ 121386 w 171674"/>
                <a:gd name="connsiteY41" fmla="*/ 79534 h 131871"/>
                <a:gd name="connsiteX42" fmla="*/ 117224 w 171674"/>
                <a:gd name="connsiteY42" fmla="*/ 84306 h 131871"/>
                <a:gd name="connsiteX43" fmla="*/ 115797 w 171674"/>
                <a:gd name="connsiteY43" fmla="*/ 78149 h 131871"/>
                <a:gd name="connsiteX44" fmla="*/ 115668 w 171674"/>
                <a:gd name="connsiteY44" fmla="*/ 78063 h 131871"/>
                <a:gd name="connsiteX45" fmla="*/ 117147 w 171674"/>
                <a:gd name="connsiteY45" fmla="*/ 56359 h 131871"/>
                <a:gd name="connsiteX46" fmla="*/ 119701 w 171674"/>
                <a:gd name="connsiteY46" fmla="*/ 66979 h 131871"/>
                <a:gd name="connsiteX47" fmla="*/ 120174 w 171674"/>
                <a:gd name="connsiteY47" fmla="*/ 65285 h 131871"/>
                <a:gd name="connsiteX48" fmla="*/ 126804 w 171674"/>
                <a:gd name="connsiteY48" fmla="*/ 38714 h 131871"/>
                <a:gd name="connsiteX49" fmla="*/ 164434 w 171674"/>
                <a:gd name="connsiteY49" fmla="*/ 0 h 131871"/>
                <a:gd name="connsiteX50" fmla="*/ 171674 w 171674"/>
                <a:gd name="connsiteY50" fmla="*/ 9665 h 131871"/>
                <a:gd name="connsiteX51" fmla="*/ 163737 w 171674"/>
                <a:gd name="connsiteY51" fmla="*/ 40657 h 131871"/>
                <a:gd name="connsiteX52" fmla="*/ 163041 w 171674"/>
                <a:gd name="connsiteY52" fmla="*/ 42523 h 131871"/>
                <a:gd name="connsiteX53" fmla="*/ 142755 w 171674"/>
                <a:gd name="connsiteY53" fmla="*/ 104858 h 131871"/>
                <a:gd name="connsiteX54" fmla="*/ 141104 w 171674"/>
                <a:gd name="connsiteY54" fmla="*/ 110491 h 131871"/>
                <a:gd name="connsiteX55" fmla="*/ 123114 w 171674"/>
                <a:gd name="connsiteY55" fmla="*/ 131860 h 131871"/>
                <a:gd name="connsiteX56" fmla="*/ 119993 w 171674"/>
                <a:gd name="connsiteY56" fmla="*/ 131860 h 131871"/>
                <a:gd name="connsiteX57" fmla="*/ 99450 w 171674"/>
                <a:gd name="connsiteY57" fmla="*/ 115736 h 131871"/>
                <a:gd name="connsiteX58" fmla="*/ 89526 w 171674"/>
                <a:gd name="connsiteY58" fmla="*/ 75810 h 131871"/>
                <a:gd name="connsiteX59" fmla="*/ 87101 w 171674"/>
                <a:gd name="connsiteY59" fmla="*/ 66927 h 131871"/>
                <a:gd name="connsiteX60" fmla="*/ 76954 w 171674"/>
                <a:gd name="connsiteY60" fmla="*/ 95881 h 131871"/>
                <a:gd name="connsiteX61" fmla="*/ 74048 w 171674"/>
                <a:gd name="connsiteY61" fmla="*/ 107713 h 131871"/>
                <a:gd name="connsiteX62" fmla="*/ 57572 w 171674"/>
                <a:gd name="connsiteY62" fmla="*/ 131817 h 131871"/>
                <a:gd name="connsiteX63" fmla="*/ 54622 w 171674"/>
                <a:gd name="connsiteY63" fmla="*/ 131817 h 131871"/>
                <a:gd name="connsiteX64" fmla="*/ 29091 w 171674"/>
                <a:gd name="connsiteY64" fmla="*/ 103465 h 131871"/>
                <a:gd name="connsiteX65" fmla="*/ 17860 w 171674"/>
                <a:gd name="connsiteY65" fmla="*/ 67185 h 131871"/>
                <a:gd name="connsiteX66" fmla="*/ 172 w 171674"/>
                <a:gd name="connsiteY66" fmla="*/ 7670 h 131871"/>
                <a:gd name="connsiteX67" fmla="*/ 0 w 171674"/>
                <a:gd name="connsiteY67" fmla="*/ 5546 h 131871"/>
                <a:gd name="connsiteX68" fmla="*/ 3250 w 171674"/>
                <a:gd name="connsiteY68" fmla="*/ 3809 h 131871"/>
                <a:gd name="connsiteX69" fmla="*/ 11961 w 171674"/>
                <a:gd name="connsiteY69" fmla="*/ 1341 h 131871"/>
                <a:gd name="connsiteX70" fmla="*/ 16424 w 171674"/>
                <a:gd name="connsiteY70" fmla="*/ 1341 h 131871"/>
                <a:gd name="connsiteX71" fmla="*/ 33984 w 171674"/>
                <a:gd name="connsiteY71" fmla="*/ 5073 h 131871"/>
                <a:gd name="connsiteX72" fmla="*/ 40700 w 171674"/>
                <a:gd name="connsiteY72" fmla="*/ 22409 h 131871"/>
                <a:gd name="connsiteX73" fmla="*/ 44036 w 171674"/>
                <a:gd name="connsiteY73" fmla="*/ 34543 h 131871"/>
                <a:gd name="connsiteX74" fmla="*/ 48112 w 171674"/>
                <a:gd name="connsiteY74" fmla="*/ 48069 h 131871"/>
                <a:gd name="connsiteX75" fmla="*/ 52747 w 171674"/>
                <a:gd name="connsiteY75" fmla="*/ 63548 h 131871"/>
                <a:gd name="connsiteX76" fmla="*/ 52962 w 171674"/>
                <a:gd name="connsiteY76" fmla="*/ 63075 h 131871"/>
                <a:gd name="connsiteX77" fmla="*/ 55344 w 171674"/>
                <a:gd name="connsiteY77" fmla="*/ 54493 h 131871"/>
                <a:gd name="connsiteX78" fmla="*/ 67306 w 171674"/>
                <a:gd name="connsiteY78" fmla="*/ 13483 h 131871"/>
                <a:gd name="connsiteX79" fmla="*/ 80265 w 171674"/>
                <a:gd name="connsiteY79" fmla="*/ 1350 h 131871"/>
                <a:gd name="connsiteX80" fmla="*/ 84427 w 171674"/>
                <a:gd name="connsiteY80" fmla="*/ 1350 h 131871"/>
                <a:gd name="connsiteX81" fmla="*/ 106320 w 171674"/>
                <a:gd name="connsiteY81" fmla="*/ 14704 h 131871"/>
                <a:gd name="connsiteX82" fmla="*/ 111041 w 171674"/>
                <a:gd name="connsiteY82" fmla="*/ 31783 h 131871"/>
                <a:gd name="connsiteX83" fmla="*/ 117069 w 171674"/>
                <a:gd name="connsiteY83" fmla="*/ 56273 h 131871"/>
                <a:gd name="connsiteX84" fmla="*/ 117112 w 171674"/>
                <a:gd name="connsiteY84" fmla="*/ 56359 h 13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71674" h="131871">
                  <a:moveTo>
                    <a:pt x="115676" y="78080"/>
                  </a:moveTo>
                  <a:lnTo>
                    <a:pt x="110904" y="57924"/>
                  </a:lnTo>
                  <a:lnTo>
                    <a:pt x="104876" y="33434"/>
                  </a:lnTo>
                  <a:cubicBezTo>
                    <a:pt x="103448" y="27715"/>
                    <a:pt x="102012" y="21816"/>
                    <a:pt x="100327" y="16915"/>
                  </a:cubicBezTo>
                  <a:cubicBezTo>
                    <a:pt x="97162" y="7765"/>
                    <a:pt x="94909" y="7808"/>
                    <a:pt x="84590" y="7894"/>
                  </a:cubicBezTo>
                  <a:lnTo>
                    <a:pt x="80385" y="7937"/>
                  </a:lnTo>
                  <a:cubicBezTo>
                    <a:pt x="75613" y="7937"/>
                    <a:pt x="74796" y="11058"/>
                    <a:pt x="73669" y="15264"/>
                  </a:cubicBezTo>
                  <a:cubicBezTo>
                    <a:pt x="73368" y="16304"/>
                    <a:pt x="73059" y="17473"/>
                    <a:pt x="72629" y="18944"/>
                  </a:cubicBezTo>
                  <a:lnTo>
                    <a:pt x="61665" y="56393"/>
                  </a:lnTo>
                  <a:lnTo>
                    <a:pt x="60538" y="60469"/>
                  </a:lnTo>
                  <a:cubicBezTo>
                    <a:pt x="60108" y="62026"/>
                    <a:pt x="59713" y="63505"/>
                    <a:pt x="59154" y="65371"/>
                  </a:cubicBezTo>
                  <a:cubicBezTo>
                    <a:pt x="57812" y="69705"/>
                    <a:pt x="53083" y="78201"/>
                    <a:pt x="50873" y="82844"/>
                  </a:cubicBezTo>
                  <a:lnTo>
                    <a:pt x="48792" y="73876"/>
                  </a:lnTo>
                  <a:cubicBezTo>
                    <a:pt x="46883" y="65680"/>
                    <a:pt x="44501" y="58010"/>
                    <a:pt x="42076" y="50124"/>
                  </a:cubicBezTo>
                  <a:cubicBezTo>
                    <a:pt x="40648" y="45533"/>
                    <a:pt x="39212" y="40889"/>
                    <a:pt x="37957" y="36469"/>
                  </a:cubicBezTo>
                  <a:cubicBezTo>
                    <a:pt x="36443" y="31181"/>
                    <a:pt x="35446" y="27362"/>
                    <a:pt x="34577" y="24241"/>
                  </a:cubicBezTo>
                  <a:cubicBezTo>
                    <a:pt x="32367" y="15960"/>
                    <a:pt x="31155" y="11540"/>
                    <a:pt x="29418" y="9674"/>
                  </a:cubicBezTo>
                  <a:cubicBezTo>
                    <a:pt x="27724" y="7894"/>
                    <a:pt x="24172" y="7937"/>
                    <a:pt x="16588" y="7980"/>
                  </a:cubicBezTo>
                  <a:lnTo>
                    <a:pt x="12125" y="8023"/>
                  </a:lnTo>
                  <a:cubicBezTo>
                    <a:pt x="9743" y="8023"/>
                    <a:pt x="8487" y="8591"/>
                    <a:pt x="7137" y="9321"/>
                  </a:cubicBezTo>
                  <a:cubicBezTo>
                    <a:pt x="8960" y="17207"/>
                    <a:pt x="17018" y="42790"/>
                    <a:pt x="24172" y="65457"/>
                  </a:cubicBezTo>
                  <a:cubicBezTo>
                    <a:pt x="29160" y="81236"/>
                    <a:pt x="33709" y="95580"/>
                    <a:pt x="35446" y="101960"/>
                  </a:cubicBezTo>
                  <a:cubicBezTo>
                    <a:pt x="41947" y="125754"/>
                    <a:pt x="45412" y="125711"/>
                    <a:pt x="54691" y="125540"/>
                  </a:cubicBezTo>
                  <a:lnTo>
                    <a:pt x="57683" y="125496"/>
                  </a:lnTo>
                  <a:cubicBezTo>
                    <a:pt x="63582" y="125496"/>
                    <a:pt x="65440" y="117301"/>
                    <a:pt x="67873" y="106424"/>
                  </a:cubicBezTo>
                  <a:cubicBezTo>
                    <a:pt x="68742" y="102563"/>
                    <a:pt x="69696" y="98400"/>
                    <a:pt x="70866" y="94238"/>
                  </a:cubicBezTo>
                  <a:cubicBezTo>
                    <a:pt x="76722" y="77676"/>
                    <a:pt x="82440" y="61037"/>
                    <a:pt x="88245" y="44475"/>
                  </a:cubicBezTo>
                  <a:lnTo>
                    <a:pt x="90756" y="55310"/>
                  </a:lnTo>
                  <a:cubicBezTo>
                    <a:pt x="91538" y="58603"/>
                    <a:pt x="92450" y="61811"/>
                    <a:pt x="93353" y="65147"/>
                  </a:cubicBezTo>
                  <a:cubicBezTo>
                    <a:pt x="94178" y="68011"/>
                    <a:pt x="95004" y="71003"/>
                    <a:pt x="95864" y="74340"/>
                  </a:cubicBezTo>
                  <a:lnTo>
                    <a:pt x="105787" y="114266"/>
                  </a:lnTo>
                  <a:cubicBezTo>
                    <a:pt x="108479" y="125540"/>
                    <a:pt x="109906" y="125540"/>
                    <a:pt x="120045" y="125453"/>
                  </a:cubicBezTo>
                  <a:lnTo>
                    <a:pt x="123209" y="125453"/>
                  </a:lnTo>
                  <a:cubicBezTo>
                    <a:pt x="130321" y="125453"/>
                    <a:pt x="132746" y="116785"/>
                    <a:pt x="134956" y="108848"/>
                  </a:cubicBezTo>
                  <a:cubicBezTo>
                    <a:pt x="135523" y="106810"/>
                    <a:pt x="136082" y="104815"/>
                    <a:pt x="136693" y="102949"/>
                  </a:cubicBezTo>
                  <a:cubicBezTo>
                    <a:pt x="143632" y="81666"/>
                    <a:pt x="150176" y="59515"/>
                    <a:pt x="157761" y="38533"/>
                  </a:cubicBezTo>
                  <a:cubicBezTo>
                    <a:pt x="159842" y="32771"/>
                    <a:pt x="165302" y="17895"/>
                    <a:pt x="165302" y="9751"/>
                  </a:cubicBezTo>
                  <a:cubicBezTo>
                    <a:pt x="165302" y="7842"/>
                    <a:pt x="165087" y="6544"/>
                    <a:pt x="164563" y="6544"/>
                  </a:cubicBezTo>
                  <a:cubicBezTo>
                    <a:pt x="140898" y="6544"/>
                    <a:pt x="138860" y="15470"/>
                    <a:pt x="133219" y="40184"/>
                  </a:cubicBezTo>
                  <a:cubicBezTo>
                    <a:pt x="131481" y="47768"/>
                    <a:pt x="129443" y="56789"/>
                    <a:pt x="126503" y="67099"/>
                  </a:cubicBezTo>
                  <a:lnTo>
                    <a:pt x="125591" y="70565"/>
                  </a:lnTo>
                  <a:cubicBezTo>
                    <a:pt x="124680" y="74202"/>
                    <a:pt x="124164" y="76283"/>
                    <a:pt x="121386" y="79534"/>
                  </a:cubicBezTo>
                  <a:lnTo>
                    <a:pt x="117224" y="84306"/>
                  </a:lnTo>
                  <a:lnTo>
                    <a:pt x="115797" y="78149"/>
                  </a:lnTo>
                  <a:lnTo>
                    <a:pt x="115668" y="78063"/>
                  </a:lnTo>
                  <a:close/>
                  <a:moveTo>
                    <a:pt x="117147" y="56359"/>
                  </a:moveTo>
                  <a:lnTo>
                    <a:pt x="119701" y="66979"/>
                  </a:lnTo>
                  <a:lnTo>
                    <a:pt x="120174" y="65285"/>
                  </a:lnTo>
                  <a:cubicBezTo>
                    <a:pt x="123123" y="54837"/>
                    <a:pt x="125118" y="46126"/>
                    <a:pt x="126804" y="38714"/>
                  </a:cubicBezTo>
                  <a:cubicBezTo>
                    <a:pt x="133262" y="10276"/>
                    <a:pt x="135601" y="0"/>
                    <a:pt x="164434" y="0"/>
                  </a:cubicBezTo>
                  <a:cubicBezTo>
                    <a:pt x="169722" y="0"/>
                    <a:pt x="171674" y="3904"/>
                    <a:pt x="171674" y="9665"/>
                  </a:cubicBezTo>
                  <a:cubicBezTo>
                    <a:pt x="171674" y="18987"/>
                    <a:pt x="165956" y="34638"/>
                    <a:pt x="163737" y="40657"/>
                  </a:cubicBezTo>
                  <a:lnTo>
                    <a:pt x="163041" y="42523"/>
                  </a:lnTo>
                  <a:lnTo>
                    <a:pt x="142755" y="104858"/>
                  </a:lnTo>
                  <a:cubicBezTo>
                    <a:pt x="142188" y="106595"/>
                    <a:pt x="141629" y="108539"/>
                    <a:pt x="141104" y="110491"/>
                  </a:cubicBezTo>
                  <a:cubicBezTo>
                    <a:pt x="138241" y="120724"/>
                    <a:pt x="135162" y="131860"/>
                    <a:pt x="123114" y="131860"/>
                  </a:cubicBezTo>
                  <a:lnTo>
                    <a:pt x="119993" y="131860"/>
                  </a:lnTo>
                  <a:cubicBezTo>
                    <a:pt x="105340" y="131946"/>
                    <a:pt x="103302" y="131946"/>
                    <a:pt x="99450" y="115736"/>
                  </a:cubicBezTo>
                  <a:lnTo>
                    <a:pt x="89526" y="75810"/>
                  </a:lnTo>
                  <a:cubicBezTo>
                    <a:pt x="88744" y="72689"/>
                    <a:pt x="87918" y="69739"/>
                    <a:pt x="87101" y="66927"/>
                  </a:cubicBezTo>
                  <a:lnTo>
                    <a:pt x="76954" y="95881"/>
                  </a:lnTo>
                  <a:cubicBezTo>
                    <a:pt x="75785" y="100043"/>
                    <a:pt x="74873" y="104033"/>
                    <a:pt x="74048" y="107713"/>
                  </a:cubicBezTo>
                  <a:cubicBezTo>
                    <a:pt x="70969" y="121498"/>
                    <a:pt x="68630" y="131817"/>
                    <a:pt x="57572" y="131817"/>
                  </a:cubicBezTo>
                  <a:lnTo>
                    <a:pt x="54622" y="131817"/>
                  </a:lnTo>
                  <a:cubicBezTo>
                    <a:pt x="41749" y="131989"/>
                    <a:pt x="36933" y="132075"/>
                    <a:pt x="29091" y="103465"/>
                  </a:cubicBezTo>
                  <a:cubicBezTo>
                    <a:pt x="27535" y="97747"/>
                    <a:pt x="22934" y="83180"/>
                    <a:pt x="17860" y="67185"/>
                  </a:cubicBezTo>
                  <a:cubicBezTo>
                    <a:pt x="9794" y="41654"/>
                    <a:pt x="567" y="12434"/>
                    <a:pt x="172" y="7670"/>
                  </a:cubicBezTo>
                  <a:lnTo>
                    <a:pt x="0" y="5546"/>
                  </a:lnTo>
                  <a:lnTo>
                    <a:pt x="3250" y="3809"/>
                  </a:lnTo>
                  <a:cubicBezTo>
                    <a:pt x="5632" y="2425"/>
                    <a:pt x="7541" y="1341"/>
                    <a:pt x="11961" y="1341"/>
                  </a:cubicBezTo>
                  <a:lnTo>
                    <a:pt x="16424" y="1341"/>
                  </a:lnTo>
                  <a:cubicBezTo>
                    <a:pt x="25918" y="1298"/>
                    <a:pt x="30424" y="1255"/>
                    <a:pt x="33984" y="5073"/>
                  </a:cubicBezTo>
                  <a:cubicBezTo>
                    <a:pt x="36890" y="8152"/>
                    <a:pt x="38189" y="13097"/>
                    <a:pt x="40700" y="22409"/>
                  </a:cubicBezTo>
                  <a:cubicBezTo>
                    <a:pt x="41654" y="26047"/>
                    <a:pt x="42824" y="30346"/>
                    <a:pt x="44036" y="34543"/>
                  </a:cubicBezTo>
                  <a:cubicBezTo>
                    <a:pt x="45464" y="39487"/>
                    <a:pt x="46814" y="43821"/>
                    <a:pt x="48112" y="48069"/>
                  </a:cubicBezTo>
                  <a:cubicBezTo>
                    <a:pt x="49720" y="53272"/>
                    <a:pt x="51320" y="58345"/>
                    <a:pt x="52747" y="63548"/>
                  </a:cubicBezTo>
                  <a:lnTo>
                    <a:pt x="52962" y="63075"/>
                  </a:lnTo>
                  <a:lnTo>
                    <a:pt x="55344" y="54493"/>
                  </a:lnTo>
                  <a:cubicBezTo>
                    <a:pt x="59334" y="40838"/>
                    <a:pt x="63453" y="27182"/>
                    <a:pt x="67306" y="13483"/>
                  </a:cubicBezTo>
                  <a:cubicBezTo>
                    <a:pt x="69215" y="6458"/>
                    <a:pt x="70599" y="1350"/>
                    <a:pt x="80265" y="1350"/>
                  </a:cubicBezTo>
                  <a:lnTo>
                    <a:pt x="84427" y="1350"/>
                  </a:lnTo>
                  <a:cubicBezTo>
                    <a:pt x="98555" y="1221"/>
                    <a:pt x="101634" y="1221"/>
                    <a:pt x="106320" y="14704"/>
                  </a:cubicBezTo>
                  <a:cubicBezTo>
                    <a:pt x="108143" y="19950"/>
                    <a:pt x="109614" y="25935"/>
                    <a:pt x="111041" y="31783"/>
                  </a:cubicBezTo>
                  <a:lnTo>
                    <a:pt x="117069" y="56273"/>
                  </a:lnTo>
                  <a:lnTo>
                    <a:pt x="117112" y="56359"/>
                  </a:lnTo>
                  <a:close/>
                </a:path>
              </a:pathLst>
            </a:custGeom>
            <a:solidFill>
              <a:srgbClr val="220050"/>
            </a:solidFill>
            <a:ln w="0" cap="flat">
              <a:noFill/>
              <a:prstDash val="solid"/>
              <a:miter/>
            </a:ln>
          </p:spPr>
          <p:txBody>
            <a:bodyPr rtlCol="0" anchor="ctr"/>
            <a:lstStyle/>
            <a:p>
              <a:endParaRPr lang="en-US" dirty="0">
                <a:latin typeface="Roboto Condensed" panose="02000000000000000000" pitchFamily="2" charset="0"/>
              </a:endParaRPr>
            </a:p>
          </p:txBody>
        </p:sp>
        <p:sp>
          <p:nvSpPr>
            <p:cNvPr id="159" name="Freeform: Shape 158">
              <a:extLst>
                <a:ext uri="{FF2B5EF4-FFF2-40B4-BE49-F238E27FC236}">
                  <a16:creationId xmlns:a16="http://schemas.microsoft.com/office/drawing/2014/main" id="{91AB523D-09B5-776F-5C9E-BA101C9B5903}"/>
                </a:ext>
              </a:extLst>
            </p:cNvPr>
            <p:cNvSpPr/>
            <p:nvPr/>
          </p:nvSpPr>
          <p:spPr>
            <a:xfrm>
              <a:off x="5880244" y="4026738"/>
              <a:ext cx="264253" cy="264253"/>
            </a:xfrm>
            <a:custGeom>
              <a:avLst/>
              <a:gdLst>
                <a:gd name="connsiteX0" fmla="*/ 29916 w 133295"/>
                <a:gd name="connsiteY0" fmla="*/ 65887 h 133295"/>
                <a:gd name="connsiteX1" fmla="*/ 41534 w 133295"/>
                <a:gd name="connsiteY1" fmla="*/ 39100 h 133295"/>
                <a:gd name="connsiteX2" fmla="*/ 67323 w 133295"/>
                <a:gd name="connsiteY2" fmla="*/ 27010 h 133295"/>
                <a:gd name="connsiteX3" fmla="*/ 91126 w 133295"/>
                <a:gd name="connsiteY3" fmla="*/ 37845 h 133295"/>
                <a:gd name="connsiteX4" fmla="*/ 101917 w 133295"/>
                <a:gd name="connsiteY4" fmla="*/ 61596 h 133295"/>
                <a:gd name="connsiteX5" fmla="*/ 101917 w 133295"/>
                <a:gd name="connsiteY5" fmla="*/ 68708 h 133295"/>
                <a:gd name="connsiteX6" fmla="*/ 80634 w 133295"/>
                <a:gd name="connsiteY6" fmla="*/ 103904 h 133295"/>
                <a:gd name="connsiteX7" fmla="*/ 65939 w 133295"/>
                <a:gd name="connsiteY7" fmla="*/ 106983 h 133295"/>
                <a:gd name="connsiteX8" fmla="*/ 51199 w 133295"/>
                <a:gd name="connsiteY8" fmla="*/ 103775 h 133295"/>
                <a:gd name="connsiteX9" fmla="*/ 29873 w 133295"/>
                <a:gd name="connsiteY9" fmla="*/ 65844 h 133295"/>
                <a:gd name="connsiteX10" fmla="*/ 29916 w 133295"/>
                <a:gd name="connsiteY10" fmla="*/ 65887 h 133295"/>
                <a:gd name="connsiteX11" fmla="*/ 46212 w 133295"/>
                <a:gd name="connsiteY11" fmla="*/ 43607 h 133295"/>
                <a:gd name="connsiteX12" fmla="*/ 36418 w 133295"/>
                <a:gd name="connsiteY12" fmla="*/ 65887 h 133295"/>
                <a:gd name="connsiteX13" fmla="*/ 53934 w 133295"/>
                <a:gd name="connsiteY13" fmla="*/ 97962 h 133295"/>
                <a:gd name="connsiteX14" fmla="*/ 65981 w 133295"/>
                <a:gd name="connsiteY14" fmla="*/ 100559 h 133295"/>
                <a:gd name="connsiteX15" fmla="*/ 78072 w 133295"/>
                <a:gd name="connsiteY15" fmla="*/ 98005 h 133295"/>
                <a:gd name="connsiteX16" fmla="*/ 95451 w 133295"/>
                <a:gd name="connsiteY16" fmla="*/ 68742 h 133295"/>
                <a:gd name="connsiteX17" fmla="*/ 95451 w 133295"/>
                <a:gd name="connsiteY17" fmla="*/ 61631 h 133295"/>
                <a:gd name="connsiteX18" fmla="*/ 86568 w 133295"/>
                <a:gd name="connsiteY18" fmla="*/ 42428 h 133295"/>
                <a:gd name="connsiteX19" fmla="*/ 67366 w 133295"/>
                <a:gd name="connsiteY19" fmla="*/ 33503 h 133295"/>
                <a:gd name="connsiteX20" fmla="*/ 46212 w 133295"/>
                <a:gd name="connsiteY20" fmla="*/ 43607 h 133295"/>
                <a:gd name="connsiteX21" fmla="*/ 6458 w 133295"/>
                <a:gd name="connsiteY21" fmla="*/ 60212 h 133295"/>
                <a:gd name="connsiteX22" fmla="*/ 6458 w 133295"/>
                <a:gd name="connsiteY22" fmla="*/ 68751 h 133295"/>
                <a:gd name="connsiteX23" fmla="*/ 23063 w 133295"/>
                <a:gd name="connsiteY23" fmla="*/ 109322 h 133295"/>
                <a:gd name="connsiteX24" fmla="*/ 60211 w 133295"/>
                <a:gd name="connsiteY24" fmla="*/ 126795 h 133295"/>
                <a:gd name="connsiteX25" fmla="*/ 70178 w 133295"/>
                <a:gd name="connsiteY25" fmla="*/ 126795 h 133295"/>
                <a:gd name="connsiteX26" fmla="*/ 109708 w 133295"/>
                <a:gd name="connsiteY26" fmla="*/ 109760 h 133295"/>
                <a:gd name="connsiteX27" fmla="*/ 126786 w 133295"/>
                <a:gd name="connsiteY27" fmla="*/ 70187 h 133295"/>
                <a:gd name="connsiteX28" fmla="*/ 109407 w 133295"/>
                <a:gd name="connsiteY28" fmla="*/ 23975 h 133295"/>
                <a:gd name="connsiteX29" fmla="*/ 64502 w 133295"/>
                <a:gd name="connsiteY29" fmla="*/ 6458 h 133295"/>
                <a:gd name="connsiteX30" fmla="*/ 24404 w 133295"/>
                <a:gd name="connsiteY30" fmla="*/ 23450 h 133295"/>
                <a:gd name="connsiteX31" fmla="*/ 6501 w 133295"/>
                <a:gd name="connsiteY31" fmla="*/ 60212 h 133295"/>
                <a:gd name="connsiteX32" fmla="*/ 6458 w 133295"/>
                <a:gd name="connsiteY32" fmla="*/ 60212 h 133295"/>
                <a:gd name="connsiteX33" fmla="*/ 0 w 133295"/>
                <a:gd name="connsiteY33" fmla="*/ 68751 h 133295"/>
                <a:gd name="connsiteX34" fmla="*/ 0 w 133295"/>
                <a:gd name="connsiteY34" fmla="*/ 60212 h 133295"/>
                <a:gd name="connsiteX35" fmla="*/ 19984 w 133295"/>
                <a:gd name="connsiteY35" fmla="*/ 18729 h 133295"/>
                <a:gd name="connsiteX36" fmla="*/ 64502 w 133295"/>
                <a:gd name="connsiteY36" fmla="*/ 0 h 133295"/>
                <a:gd name="connsiteX37" fmla="*/ 114051 w 133295"/>
                <a:gd name="connsiteY37" fmla="*/ 19460 h 133295"/>
                <a:gd name="connsiteX38" fmla="*/ 133296 w 133295"/>
                <a:gd name="connsiteY38" fmla="*/ 70221 h 133295"/>
                <a:gd name="connsiteX39" fmla="*/ 114309 w 133295"/>
                <a:gd name="connsiteY39" fmla="*/ 114352 h 133295"/>
                <a:gd name="connsiteX40" fmla="*/ 70221 w 133295"/>
                <a:gd name="connsiteY40" fmla="*/ 133296 h 133295"/>
                <a:gd name="connsiteX41" fmla="*/ 60254 w 133295"/>
                <a:gd name="connsiteY41" fmla="*/ 133296 h 133295"/>
                <a:gd name="connsiteX42" fmla="*/ 18376 w 133295"/>
                <a:gd name="connsiteY42" fmla="*/ 113793 h 133295"/>
                <a:gd name="connsiteX43" fmla="*/ 43 w 133295"/>
                <a:gd name="connsiteY43" fmla="*/ 68793 h 133295"/>
                <a:gd name="connsiteX44" fmla="*/ 0 w 133295"/>
                <a:gd name="connsiteY44" fmla="*/ 68751 h 13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3295" h="133295">
                  <a:moveTo>
                    <a:pt x="29916" y="65887"/>
                  </a:moveTo>
                  <a:cubicBezTo>
                    <a:pt x="29916" y="56179"/>
                    <a:pt x="34552" y="46384"/>
                    <a:pt x="41534" y="39100"/>
                  </a:cubicBezTo>
                  <a:cubicBezTo>
                    <a:pt x="48474" y="31860"/>
                    <a:pt x="57829" y="27010"/>
                    <a:pt x="67323" y="27010"/>
                  </a:cubicBezTo>
                  <a:cubicBezTo>
                    <a:pt x="75948" y="27010"/>
                    <a:pt x="84616" y="31344"/>
                    <a:pt x="91126" y="37845"/>
                  </a:cubicBezTo>
                  <a:cubicBezTo>
                    <a:pt x="97583" y="44303"/>
                    <a:pt x="101917" y="52971"/>
                    <a:pt x="101917" y="61596"/>
                  </a:cubicBezTo>
                  <a:lnTo>
                    <a:pt x="101917" y="68708"/>
                  </a:lnTo>
                  <a:cubicBezTo>
                    <a:pt x="101917" y="86697"/>
                    <a:pt x="92596" y="98616"/>
                    <a:pt x="80634" y="103904"/>
                  </a:cubicBezTo>
                  <a:cubicBezTo>
                    <a:pt x="76000" y="105942"/>
                    <a:pt x="70969" y="106983"/>
                    <a:pt x="65939" y="106983"/>
                  </a:cubicBezTo>
                  <a:cubicBezTo>
                    <a:pt x="60908" y="106983"/>
                    <a:pt x="55835" y="105942"/>
                    <a:pt x="51199" y="103775"/>
                  </a:cubicBezTo>
                  <a:cubicBezTo>
                    <a:pt x="39238" y="98315"/>
                    <a:pt x="29873" y="85829"/>
                    <a:pt x="29873" y="65844"/>
                  </a:cubicBezTo>
                  <a:lnTo>
                    <a:pt x="29916" y="65887"/>
                  </a:lnTo>
                  <a:close/>
                  <a:moveTo>
                    <a:pt x="46212" y="43607"/>
                  </a:moveTo>
                  <a:cubicBezTo>
                    <a:pt x="40313" y="49764"/>
                    <a:pt x="36418" y="57916"/>
                    <a:pt x="36418" y="65887"/>
                  </a:cubicBezTo>
                  <a:cubicBezTo>
                    <a:pt x="36418" y="82922"/>
                    <a:pt x="44088" y="93456"/>
                    <a:pt x="53934" y="97962"/>
                  </a:cubicBezTo>
                  <a:cubicBezTo>
                    <a:pt x="57752" y="99699"/>
                    <a:pt x="61871" y="100559"/>
                    <a:pt x="65981" y="100559"/>
                  </a:cubicBezTo>
                  <a:cubicBezTo>
                    <a:pt x="70092" y="100559"/>
                    <a:pt x="74263" y="99691"/>
                    <a:pt x="78072" y="98005"/>
                  </a:cubicBezTo>
                  <a:cubicBezTo>
                    <a:pt x="87823" y="93671"/>
                    <a:pt x="95451" y="83748"/>
                    <a:pt x="95451" y="68742"/>
                  </a:cubicBezTo>
                  <a:lnTo>
                    <a:pt x="95451" y="61631"/>
                  </a:lnTo>
                  <a:cubicBezTo>
                    <a:pt x="95451" y="54786"/>
                    <a:pt x="91856" y="47760"/>
                    <a:pt x="86568" y="42428"/>
                  </a:cubicBezTo>
                  <a:cubicBezTo>
                    <a:pt x="81237" y="37097"/>
                    <a:pt x="74168" y="33503"/>
                    <a:pt x="67366" y="33503"/>
                  </a:cubicBezTo>
                  <a:cubicBezTo>
                    <a:pt x="59696" y="33503"/>
                    <a:pt x="52016" y="37579"/>
                    <a:pt x="46212" y="43607"/>
                  </a:cubicBezTo>
                  <a:close/>
                  <a:moveTo>
                    <a:pt x="6458" y="60212"/>
                  </a:moveTo>
                  <a:lnTo>
                    <a:pt x="6458" y="68751"/>
                  </a:lnTo>
                  <a:cubicBezTo>
                    <a:pt x="6458" y="83662"/>
                    <a:pt x="12916" y="98443"/>
                    <a:pt x="23063" y="109322"/>
                  </a:cubicBezTo>
                  <a:cubicBezTo>
                    <a:pt x="32858" y="119856"/>
                    <a:pt x="46083" y="126795"/>
                    <a:pt x="60211" y="126795"/>
                  </a:cubicBezTo>
                  <a:lnTo>
                    <a:pt x="70178" y="126795"/>
                  </a:lnTo>
                  <a:cubicBezTo>
                    <a:pt x="85175" y="126795"/>
                    <a:pt x="99312" y="120122"/>
                    <a:pt x="109708" y="109760"/>
                  </a:cubicBezTo>
                  <a:cubicBezTo>
                    <a:pt x="120156" y="99312"/>
                    <a:pt x="126786" y="85141"/>
                    <a:pt x="126786" y="70187"/>
                  </a:cubicBezTo>
                  <a:cubicBezTo>
                    <a:pt x="126786" y="51630"/>
                    <a:pt x="120586" y="35377"/>
                    <a:pt x="109407" y="23975"/>
                  </a:cubicBezTo>
                  <a:cubicBezTo>
                    <a:pt x="98701" y="13054"/>
                    <a:pt x="83352" y="6458"/>
                    <a:pt x="64502" y="6458"/>
                  </a:cubicBezTo>
                  <a:cubicBezTo>
                    <a:pt x="50107" y="6458"/>
                    <a:pt x="35420" y="13174"/>
                    <a:pt x="24404" y="23450"/>
                  </a:cubicBezTo>
                  <a:cubicBezTo>
                    <a:pt x="13699" y="33417"/>
                    <a:pt x="6501" y="46685"/>
                    <a:pt x="6501" y="60212"/>
                  </a:cubicBezTo>
                  <a:lnTo>
                    <a:pt x="6458" y="60212"/>
                  </a:lnTo>
                  <a:close/>
                  <a:moveTo>
                    <a:pt x="0" y="68751"/>
                  </a:moveTo>
                  <a:lnTo>
                    <a:pt x="0" y="60212"/>
                  </a:lnTo>
                  <a:cubicBezTo>
                    <a:pt x="0" y="44776"/>
                    <a:pt x="8023" y="29822"/>
                    <a:pt x="19984" y="18729"/>
                  </a:cubicBezTo>
                  <a:cubicBezTo>
                    <a:pt x="32170" y="7413"/>
                    <a:pt x="48422" y="0"/>
                    <a:pt x="64502" y="0"/>
                  </a:cubicBezTo>
                  <a:cubicBezTo>
                    <a:pt x="85227" y="0"/>
                    <a:pt x="102132" y="7327"/>
                    <a:pt x="114051" y="19460"/>
                  </a:cubicBezTo>
                  <a:cubicBezTo>
                    <a:pt x="126451" y="32118"/>
                    <a:pt x="133296" y="49936"/>
                    <a:pt x="133296" y="70221"/>
                  </a:cubicBezTo>
                  <a:cubicBezTo>
                    <a:pt x="133296" y="86955"/>
                    <a:pt x="125884" y="102777"/>
                    <a:pt x="114309" y="114352"/>
                  </a:cubicBezTo>
                  <a:cubicBezTo>
                    <a:pt x="102735" y="125884"/>
                    <a:pt x="86998" y="133296"/>
                    <a:pt x="70221" y="133296"/>
                  </a:cubicBezTo>
                  <a:lnTo>
                    <a:pt x="60254" y="133296"/>
                  </a:lnTo>
                  <a:cubicBezTo>
                    <a:pt x="44217" y="133296"/>
                    <a:pt x="29306" y="125540"/>
                    <a:pt x="18376" y="113793"/>
                  </a:cubicBezTo>
                  <a:cubicBezTo>
                    <a:pt x="7146" y="101746"/>
                    <a:pt x="43" y="85399"/>
                    <a:pt x="43" y="68793"/>
                  </a:cubicBezTo>
                  <a:lnTo>
                    <a:pt x="0" y="68751"/>
                  </a:lnTo>
                  <a:close/>
                </a:path>
              </a:pathLst>
            </a:custGeom>
            <a:solidFill>
              <a:srgbClr val="220050"/>
            </a:solidFill>
            <a:ln w="0" cap="flat">
              <a:noFill/>
              <a:prstDash val="solid"/>
              <a:miter/>
            </a:ln>
          </p:spPr>
          <p:txBody>
            <a:bodyPr rtlCol="0" anchor="ctr"/>
            <a:lstStyle/>
            <a:p>
              <a:endParaRPr lang="en-US" dirty="0">
                <a:latin typeface="Roboto Condensed" panose="02000000000000000000" pitchFamily="2" charset="0"/>
              </a:endParaRPr>
            </a:p>
          </p:txBody>
        </p:sp>
        <p:sp>
          <p:nvSpPr>
            <p:cNvPr id="160" name="Freeform: Shape 159">
              <a:extLst>
                <a:ext uri="{FF2B5EF4-FFF2-40B4-BE49-F238E27FC236}">
                  <a16:creationId xmlns:a16="http://schemas.microsoft.com/office/drawing/2014/main" id="{8C61AF37-B45B-C7F7-C9C4-477A7A6AE43A}"/>
                </a:ext>
              </a:extLst>
            </p:cNvPr>
            <p:cNvSpPr/>
            <p:nvPr/>
          </p:nvSpPr>
          <p:spPr>
            <a:xfrm>
              <a:off x="6148896" y="4026551"/>
              <a:ext cx="205116" cy="262465"/>
            </a:xfrm>
            <a:custGeom>
              <a:avLst/>
              <a:gdLst>
                <a:gd name="connsiteX0" fmla="*/ 40141 w 103465"/>
                <a:gd name="connsiteY0" fmla="*/ 28566 h 132393"/>
                <a:gd name="connsiteX1" fmla="*/ 58131 w 103465"/>
                <a:gd name="connsiteY1" fmla="*/ 31077 h 132393"/>
                <a:gd name="connsiteX2" fmla="*/ 67624 w 103465"/>
                <a:gd name="connsiteY2" fmla="*/ 47459 h 132393"/>
                <a:gd name="connsiteX3" fmla="*/ 67151 w 103465"/>
                <a:gd name="connsiteY3" fmla="*/ 51578 h 132393"/>
                <a:gd name="connsiteX4" fmla="*/ 59171 w 103465"/>
                <a:gd name="connsiteY4" fmla="*/ 61329 h 132393"/>
                <a:gd name="connsiteX5" fmla="*/ 47038 w 103465"/>
                <a:gd name="connsiteY5" fmla="*/ 63625 h 132393"/>
                <a:gd name="connsiteX6" fmla="*/ 33726 w 103465"/>
                <a:gd name="connsiteY6" fmla="*/ 61974 h 132393"/>
                <a:gd name="connsiteX7" fmla="*/ 31215 w 103465"/>
                <a:gd name="connsiteY7" fmla="*/ 61364 h 132393"/>
                <a:gd name="connsiteX8" fmla="*/ 31215 w 103465"/>
                <a:gd name="connsiteY8" fmla="*/ 58810 h 132393"/>
                <a:gd name="connsiteX9" fmla="*/ 30871 w 103465"/>
                <a:gd name="connsiteY9" fmla="*/ 53220 h 132393"/>
                <a:gd name="connsiteX10" fmla="*/ 30355 w 103465"/>
                <a:gd name="connsiteY10" fmla="*/ 43985 h 132393"/>
                <a:gd name="connsiteX11" fmla="*/ 40150 w 103465"/>
                <a:gd name="connsiteY11" fmla="*/ 28506 h 132393"/>
                <a:gd name="connsiteX12" fmla="*/ 40150 w 103465"/>
                <a:gd name="connsiteY12" fmla="*/ 28549 h 132393"/>
                <a:gd name="connsiteX13" fmla="*/ 55439 w 103465"/>
                <a:gd name="connsiteY13" fmla="*/ 36977 h 132393"/>
                <a:gd name="connsiteX14" fmla="*/ 40141 w 103465"/>
                <a:gd name="connsiteY14" fmla="*/ 35024 h 132393"/>
                <a:gd name="connsiteX15" fmla="*/ 36805 w 103465"/>
                <a:gd name="connsiteY15" fmla="*/ 44045 h 132393"/>
                <a:gd name="connsiteX16" fmla="*/ 37278 w 103465"/>
                <a:gd name="connsiteY16" fmla="*/ 52756 h 132393"/>
                <a:gd name="connsiteX17" fmla="*/ 37535 w 103465"/>
                <a:gd name="connsiteY17" fmla="*/ 56264 h 132393"/>
                <a:gd name="connsiteX18" fmla="*/ 46943 w 103465"/>
                <a:gd name="connsiteY18" fmla="*/ 57219 h 132393"/>
                <a:gd name="connsiteX19" fmla="*/ 56307 w 103465"/>
                <a:gd name="connsiteY19" fmla="*/ 55525 h 132393"/>
                <a:gd name="connsiteX20" fmla="*/ 60770 w 103465"/>
                <a:gd name="connsiteY20" fmla="*/ 50193 h 132393"/>
                <a:gd name="connsiteX21" fmla="*/ 61028 w 103465"/>
                <a:gd name="connsiteY21" fmla="*/ 47502 h 132393"/>
                <a:gd name="connsiteX22" fmla="*/ 55353 w 103465"/>
                <a:gd name="connsiteY22" fmla="*/ 37011 h 132393"/>
                <a:gd name="connsiteX23" fmla="*/ 55439 w 103465"/>
                <a:gd name="connsiteY23" fmla="*/ 36968 h 132393"/>
                <a:gd name="connsiteX24" fmla="*/ 9012 w 103465"/>
                <a:gd name="connsiteY24" fmla="*/ 7937 h 132393"/>
                <a:gd name="connsiteX25" fmla="*/ 8711 w 103465"/>
                <a:gd name="connsiteY25" fmla="*/ 8367 h 132393"/>
                <a:gd name="connsiteX26" fmla="*/ 6329 w 103465"/>
                <a:gd name="connsiteY26" fmla="*/ 14696 h 132393"/>
                <a:gd name="connsiteX27" fmla="*/ 6329 w 103465"/>
                <a:gd name="connsiteY27" fmla="*/ 120165 h 132393"/>
                <a:gd name="connsiteX28" fmla="*/ 14000 w 103465"/>
                <a:gd name="connsiteY28" fmla="*/ 126021 h 132393"/>
                <a:gd name="connsiteX29" fmla="*/ 24705 w 103465"/>
                <a:gd name="connsiteY29" fmla="*/ 125023 h 132393"/>
                <a:gd name="connsiteX30" fmla="*/ 29779 w 103465"/>
                <a:gd name="connsiteY30" fmla="*/ 124370 h 132393"/>
                <a:gd name="connsiteX31" fmla="*/ 29736 w 103465"/>
                <a:gd name="connsiteY31" fmla="*/ 121816 h 132393"/>
                <a:gd name="connsiteX32" fmla="*/ 30209 w 103465"/>
                <a:gd name="connsiteY32" fmla="*/ 105907 h 132393"/>
                <a:gd name="connsiteX33" fmla="*/ 30338 w 103465"/>
                <a:gd name="connsiteY33" fmla="*/ 103482 h 132393"/>
                <a:gd name="connsiteX34" fmla="*/ 37278 w 103465"/>
                <a:gd name="connsiteY34" fmla="*/ 85622 h 132393"/>
                <a:gd name="connsiteX35" fmla="*/ 60813 w 103465"/>
                <a:gd name="connsiteY35" fmla="*/ 106690 h 132393"/>
                <a:gd name="connsiteX36" fmla="*/ 80015 w 103465"/>
                <a:gd name="connsiteY36" fmla="*/ 125505 h 132393"/>
                <a:gd name="connsiteX37" fmla="*/ 86172 w 103465"/>
                <a:gd name="connsiteY37" fmla="*/ 125634 h 132393"/>
                <a:gd name="connsiteX38" fmla="*/ 96448 w 103465"/>
                <a:gd name="connsiteY38" fmla="*/ 124078 h 132393"/>
                <a:gd name="connsiteX39" fmla="*/ 93370 w 103465"/>
                <a:gd name="connsiteY39" fmla="*/ 114885 h 132393"/>
                <a:gd name="connsiteX40" fmla="*/ 87694 w 103465"/>
                <a:gd name="connsiteY40" fmla="*/ 104308 h 132393"/>
                <a:gd name="connsiteX41" fmla="*/ 81065 w 103465"/>
                <a:gd name="connsiteY41" fmla="*/ 95159 h 132393"/>
                <a:gd name="connsiteX42" fmla="*/ 73910 w 103465"/>
                <a:gd name="connsiteY42" fmla="*/ 83154 h 132393"/>
                <a:gd name="connsiteX43" fmla="*/ 79766 w 103465"/>
                <a:gd name="connsiteY43" fmla="*/ 73575 h 132393"/>
                <a:gd name="connsiteX44" fmla="*/ 92424 w 103465"/>
                <a:gd name="connsiteY44" fmla="*/ 44707 h 132393"/>
                <a:gd name="connsiteX45" fmla="*/ 75647 w 103465"/>
                <a:gd name="connsiteY45" fmla="*/ 13931 h 132393"/>
                <a:gd name="connsiteX46" fmla="*/ 37243 w 103465"/>
                <a:gd name="connsiteY46" fmla="*/ 6647 h 132393"/>
                <a:gd name="connsiteX47" fmla="*/ 23072 w 103465"/>
                <a:gd name="connsiteY47" fmla="*/ 7344 h 132393"/>
                <a:gd name="connsiteX48" fmla="*/ 8986 w 103465"/>
                <a:gd name="connsiteY48" fmla="*/ 8083 h 132393"/>
                <a:gd name="connsiteX49" fmla="*/ 9029 w 103465"/>
                <a:gd name="connsiteY49" fmla="*/ 7954 h 132393"/>
                <a:gd name="connsiteX50" fmla="*/ 3552 w 103465"/>
                <a:gd name="connsiteY50" fmla="*/ 4472 h 132393"/>
                <a:gd name="connsiteX51" fmla="*/ 5633 w 103465"/>
                <a:gd name="connsiteY51" fmla="*/ 1436 h 132393"/>
                <a:gd name="connsiteX52" fmla="*/ 7370 w 103465"/>
                <a:gd name="connsiteY52" fmla="*/ 1436 h 132393"/>
                <a:gd name="connsiteX53" fmla="*/ 22625 w 103465"/>
                <a:gd name="connsiteY53" fmla="*/ 697 h 132393"/>
                <a:gd name="connsiteX54" fmla="*/ 37320 w 103465"/>
                <a:gd name="connsiteY54" fmla="*/ 0 h 132393"/>
                <a:gd name="connsiteX55" fmla="*/ 78803 w 103465"/>
                <a:gd name="connsiteY55" fmla="*/ 8109 h 132393"/>
                <a:gd name="connsiteX56" fmla="*/ 99003 w 103465"/>
                <a:gd name="connsiteY56" fmla="*/ 44561 h 132393"/>
                <a:gd name="connsiteX57" fmla="*/ 84478 w 103465"/>
                <a:gd name="connsiteY57" fmla="*/ 77943 h 132393"/>
                <a:gd name="connsiteX58" fmla="*/ 80488 w 103465"/>
                <a:gd name="connsiteY58" fmla="*/ 83017 h 132393"/>
                <a:gd name="connsiteX59" fmla="*/ 86250 w 103465"/>
                <a:gd name="connsiteY59" fmla="*/ 91039 h 132393"/>
                <a:gd name="connsiteX60" fmla="*/ 93318 w 103465"/>
                <a:gd name="connsiteY60" fmla="*/ 100834 h 132393"/>
                <a:gd name="connsiteX61" fmla="*/ 99346 w 103465"/>
                <a:gd name="connsiteY61" fmla="*/ 112022 h 132393"/>
                <a:gd name="connsiteX62" fmla="*/ 103294 w 103465"/>
                <a:gd name="connsiteY62" fmla="*/ 125505 h 132393"/>
                <a:gd name="connsiteX63" fmla="*/ 103465 w 103465"/>
                <a:gd name="connsiteY63" fmla="*/ 127629 h 132393"/>
                <a:gd name="connsiteX64" fmla="*/ 101556 w 103465"/>
                <a:gd name="connsiteY64" fmla="*/ 128626 h 132393"/>
                <a:gd name="connsiteX65" fmla="*/ 86078 w 103465"/>
                <a:gd name="connsiteY65" fmla="*/ 131920 h 132393"/>
                <a:gd name="connsiteX66" fmla="*/ 80093 w 103465"/>
                <a:gd name="connsiteY66" fmla="*/ 131834 h 132393"/>
                <a:gd name="connsiteX67" fmla="*/ 55430 w 103465"/>
                <a:gd name="connsiteY67" fmla="*/ 110027 h 132393"/>
                <a:gd name="connsiteX68" fmla="*/ 37355 w 103465"/>
                <a:gd name="connsiteY68" fmla="*/ 91951 h 132393"/>
                <a:gd name="connsiteX69" fmla="*/ 36882 w 103465"/>
                <a:gd name="connsiteY69" fmla="*/ 103612 h 132393"/>
                <a:gd name="connsiteX70" fmla="*/ 36710 w 103465"/>
                <a:gd name="connsiteY70" fmla="*/ 106604 h 132393"/>
                <a:gd name="connsiteX71" fmla="*/ 36280 w 103465"/>
                <a:gd name="connsiteY71" fmla="*/ 121558 h 132393"/>
                <a:gd name="connsiteX72" fmla="*/ 36366 w 103465"/>
                <a:gd name="connsiteY72" fmla="*/ 130140 h 132393"/>
                <a:gd name="connsiteX73" fmla="*/ 33373 w 103465"/>
                <a:gd name="connsiteY73" fmla="*/ 130398 h 132393"/>
                <a:gd name="connsiteX74" fmla="*/ 25660 w 103465"/>
                <a:gd name="connsiteY74" fmla="*/ 131310 h 132393"/>
                <a:gd name="connsiteX75" fmla="*/ 14128 w 103465"/>
                <a:gd name="connsiteY75" fmla="*/ 132393 h 132393"/>
                <a:gd name="connsiteX76" fmla="*/ 0 w 103465"/>
                <a:gd name="connsiteY76" fmla="*/ 120079 h 132393"/>
                <a:gd name="connsiteX77" fmla="*/ 0 w 103465"/>
                <a:gd name="connsiteY77" fmla="*/ 14610 h 132393"/>
                <a:gd name="connsiteX78" fmla="*/ 3680 w 103465"/>
                <a:gd name="connsiteY78" fmla="*/ 4420 h 132393"/>
                <a:gd name="connsiteX79" fmla="*/ 3552 w 103465"/>
                <a:gd name="connsiteY79" fmla="*/ 4463 h 13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03465" h="132393">
                  <a:moveTo>
                    <a:pt x="40141" y="28566"/>
                  </a:moveTo>
                  <a:cubicBezTo>
                    <a:pt x="46513" y="28566"/>
                    <a:pt x="52971" y="28781"/>
                    <a:pt x="58131" y="31077"/>
                  </a:cubicBezTo>
                  <a:cubicBezTo>
                    <a:pt x="63806" y="33631"/>
                    <a:pt x="67624" y="38447"/>
                    <a:pt x="67624" y="47459"/>
                  </a:cubicBezTo>
                  <a:cubicBezTo>
                    <a:pt x="67624" y="48929"/>
                    <a:pt x="67452" y="50322"/>
                    <a:pt x="67151" y="51578"/>
                  </a:cubicBezTo>
                  <a:cubicBezTo>
                    <a:pt x="66025" y="56393"/>
                    <a:pt x="63075" y="59463"/>
                    <a:pt x="59171" y="61329"/>
                  </a:cubicBezTo>
                  <a:cubicBezTo>
                    <a:pt x="55619" y="63023"/>
                    <a:pt x="51328" y="63625"/>
                    <a:pt x="47038" y="63625"/>
                  </a:cubicBezTo>
                  <a:cubicBezTo>
                    <a:pt x="42317" y="63625"/>
                    <a:pt x="37501" y="62886"/>
                    <a:pt x="33726" y="61974"/>
                  </a:cubicBezTo>
                  <a:lnTo>
                    <a:pt x="31215" y="61364"/>
                  </a:lnTo>
                  <a:lnTo>
                    <a:pt x="31215" y="58810"/>
                  </a:lnTo>
                  <a:cubicBezTo>
                    <a:pt x="31215" y="57382"/>
                    <a:pt x="31043" y="55387"/>
                    <a:pt x="30871" y="53220"/>
                  </a:cubicBezTo>
                  <a:cubicBezTo>
                    <a:pt x="30656" y="50314"/>
                    <a:pt x="30355" y="47106"/>
                    <a:pt x="30355" y="43985"/>
                  </a:cubicBezTo>
                  <a:cubicBezTo>
                    <a:pt x="30355" y="35790"/>
                    <a:pt x="32178" y="28506"/>
                    <a:pt x="40150" y="28506"/>
                  </a:cubicBezTo>
                  <a:lnTo>
                    <a:pt x="40150" y="28549"/>
                  </a:lnTo>
                  <a:close/>
                  <a:moveTo>
                    <a:pt x="55439" y="36977"/>
                  </a:moveTo>
                  <a:cubicBezTo>
                    <a:pt x="51492" y="35196"/>
                    <a:pt x="45816" y="35024"/>
                    <a:pt x="40141" y="35024"/>
                  </a:cubicBezTo>
                  <a:cubicBezTo>
                    <a:pt x="37450" y="35024"/>
                    <a:pt x="36805" y="39272"/>
                    <a:pt x="36805" y="44045"/>
                  </a:cubicBezTo>
                  <a:cubicBezTo>
                    <a:pt x="36805" y="46909"/>
                    <a:pt x="37063" y="50030"/>
                    <a:pt x="37278" y="52756"/>
                  </a:cubicBezTo>
                  <a:lnTo>
                    <a:pt x="37535" y="56264"/>
                  </a:lnTo>
                  <a:cubicBezTo>
                    <a:pt x="40399" y="56832"/>
                    <a:pt x="43736" y="57219"/>
                    <a:pt x="46943" y="57219"/>
                  </a:cubicBezTo>
                  <a:cubicBezTo>
                    <a:pt x="50409" y="57219"/>
                    <a:pt x="53745" y="56746"/>
                    <a:pt x="56307" y="55525"/>
                  </a:cubicBezTo>
                  <a:cubicBezTo>
                    <a:pt x="58518" y="54484"/>
                    <a:pt x="60168" y="52747"/>
                    <a:pt x="60770" y="50193"/>
                  </a:cubicBezTo>
                  <a:cubicBezTo>
                    <a:pt x="60943" y="49411"/>
                    <a:pt x="61028" y="48499"/>
                    <a:pt x="61028" y="47502"/>
                  </a:cubicBezTo>
                  <a:cubicBezTo>
                    <a:pt x="61028" y="41603"/>
                    <a:pt x="58732" y="38533"/>
                    <a:pt x="55353" y="37011"/>
                  </a:cubicBezTo>
                  <a:lnTo>
                    <a:pt x="55439" y="36968"/>
                  </a:lnTo>
                  <a:close/>
                  <a:moveTo>
                    <a:pt x="9012" y="7937"/>
                  </a:moveTo>
                  <a:lnTo>
                    <a:pt x="8711" y="8367"/>
                  </a:lnTo>
                  <a:cubicBezTo>
                    <a:pt x="7455" y="10061"/>
                    <a:pt x="6329" y="11574"/>
                    <a:pt x="6329" y="14696"/>
                  </a:cubicBezTo>
                  <a:lnTo>
                    <a:pt x="6329" y="120165"/>
                  </a:lnTo>
                  <a:cubicBezTo>
                    <a:pt x="6329" y="124800"/>
                    <a:pt x="9537" y="126021"/>
                    <a:pt x="14000" y="126021"/>
                  </a:cubicBezTo>
                  <a:cubicBezTo>
                    <a:pt x="17207" y="126021"/>
                    <a:pt x="20896" y="125505"/>
                    <a:pt x="24705" y="125023"/>
                  </a:cubicBezTo>
                  <a:lnTo>
                    <a:pt x="29779" y="124370"/>
                  </a:lnTo>
                  <a:lnTo>
                    <a:pt x="29736" y="121816"/>
                  </a:lnTo>
                  <a:cubicBezTo>
                    <a:pt x="29650" y="116528"/>
                    <a:pt x="29521" y="111110"/>
                    <a:pt x="30209" y="105907"/>
                  </a:cubicBezTo>
                  <a:lnTo>
                    <a:pt x="30338" y="103482"/>
                  </a:lnTo>
                  <a:cubicBezTo>
                    <a:pt x="30596" y="97282"/>
                    <a:pt x="31120" y="85622"/>
                    <a:pt x="37278" y="85622"/>
                  </a:cubicBezTo>
                  <a:cubicBezTo>
                    <a:pt x="47244" y="85622"/>
                    <a:pt x="54012" y="96113"/>
                    <a:pt x="60813" y="106690"/>
                  </a:cubicBezTo>
                  <a:cubicBezTo>
                    <a:pt x="66841" y="116055"/>
                    <a:pt x="72904" y="125505"/>
                    <a:pt x="80015" y="125505"/>
                  </a:cubicBezTo>
                  <a:cubicBezTo>
                    <a:pt x="82182" y="125505"/>
                    <a:pt x="84349" y="125548"/>
                    <a:pt x="86172" y="125634"/>
                  </a:cubicBezTo>
                  <a:cubicBezTo>
                    <a:pt x="90807" y="125763"/>
                    <a:pt x="92673" y="125806"/>
                    <a:pt x="96448" y="124078"/>
                  </a:cubicBezTo>
                  <a:cubicBezTo>
                    <a:pt x="95881" y="121085"/>
                    <a:pt x="94711" y="117921"/>
                    <a:pt x="93370" y="114885"/>
                  </a:cubicBezTo>
                  <a:cubicBezTo>
                    <a:pt x="91590" y="110981"/>
                    <a:pt x="89423" y="107215"/>
                    <a:pt x="87694" y="104308"/>
                  </a:cubicBezTo>
                  <a:cubicBezTo>
                    <a:pt x="86044" y="101573"/>
                    <a:pt x="83490" y="98280"/>
                    <a:pt x="81065" y="95159"/>
                  </a:cubicBezTo>
                  <a:cubicBezTo>
                    <a:pt x="77332" y="90343"/>
                    <a:pt x="73910" y="86009"/>
                    <a:pt x="73910" y="83154"/>
                  </a:cubicBezTo>
                  <a:cubicBezTo>
                    <a:pt x="73910" y="79603"/>
                    <a:pt x="76421" y="76997"/>
                    <a:pt x="79766" y="73575"/>
                  </a:cubicBezTo>
                  <a:cubicBezTo>
                    <a:pt x="84883" y="68329"/>
                    <a:pt x="92424" y="60530"/>
                    <a:pt x="92424" y="44707"/>
                  </a:cubicBezTo>
                  <a:cubicBezTo>
                    <a:pt x="92424" y="28885"/>
                    <a:pt x="85665" y="19348"/>
                    <a:pt x="75647" y="13931"/>
                  </a:cubicBezTo>
                  <a:cubicBezTo>
                    <a:pt x="65199" y="8255"/>
                    <a:pt x="51114" y="6647"/>
                    <a:pt x="37243" y="6647"/>
                  </a:cubicBezTo>
                  <a:cubicBezTo>
                    <a:pt x="31783" y="6647"/>
                    <a:pt x="27449" y="6991"/>
                    <a:pt x="23072" y="7344"/>
                  </a:cubicBezTo>
                  <a:cubicBezTo>
                    <a:pt x="18781" y="7688"/>
                    <a:pt x="14447" y="7997"/>
                    <a:pt x="8986" y="8083"/>
                  </a:cubicBezTo>
                  <a:lnTo>
                    <a:pt x="9029" y="7954"/>
                  </a:lnTo>
                  <a:close/>
                  <a:moveTo>
                    <a:pt x="3552" y="4472"/>
                  </a:moveTo>
                  <a:lnTo>
                    <a:pt x="5633" y="1436"/>
                  </a:lnTo>
                  <a:lnTo>
                    <a:pt x="7370" y="1436"/>
                  </a:lnTo>
                  <a:cubicBezTo>
                    <a:pt x="13441" y="1436"/>
                    <a:pt x="18076" y="1092"/>
                    <a:pt x="22625" y="697"/>
                  </a:cubicBezTo>
                  <a:cubicBezTo>
                    <a:pt x="27174" y="352"/>
                    <a:pt x="31645" y="0"/>
                    <a:pt x="37320" y="0"/>
                  </a:cubicBezTo>
                  <a:cubicBezTo>
                    <a:pt x="52060" y="0"/>
                    <a:pt x="67186" y="1780"/>
                    <a:pt x="78803" y="8109"/>
                  </a:cubicBezTo>
                  <a:cubicBezTo>
                    <a:pt x="90850" y="14653"/>
                    <a:pt x="99003" y="25883"/>
                    <a:pt x="99003" y="44561"/>
                  </a:cubicBezTo>
                  <a:cubicBezTo>
                    <a:pt x="99003" y="63238"/>
                    <a:pt x="90334" y="71915"/>
                    <a:pt x="84478" y="77943"/>
                  </a:cubicBezTo>
                  <a:cubicBezTo>
                    <a:pt x="82182" y="80282"/>
                    <a:pt x="80488" y="82062"/>
                    <a:pt x="80488" y="83017"/>
                  </a:cubicBezTo>
                  <a:cubicBezTo>
                    <a:pt x="80488" y="83670"/>
                    <a:pt x="83223" y="87178"/>
                    <a:pt x="86250" y="91039"/>
                  </a:cubicBezTo>
                  <a:cubicBezTo>
                    <a:pt x="88761" y="94290"/>
                    <a:pt x="91495" y="97755"/>
                    <a:pt x="93318" y="100834"/>
                  </a:cubicBezTo>
                  <a:cubicBezTo>
                    <a:pt x="95141" y="103912"/>
                    <a:pt x="97437" y="107816"/>
                    <a:pt x="99346" y="112022"/>
                  </a:cubicBezTo>
                  <a:cubicBezTo>
                    <a:pt x="101341" y="116398"/>
                    <a:pt x="102941" y="121085"/>
                    <a:pt x="103294" y="125505"/>
                  </a:cubicBezTo>
                  <a:lnTo>
                    <a:pt x="103465" y="127629"/>
                  </a:lnTo>
                  <a:lnTo>
                    <a:pt x="101556" y="128626"/>
                  </a:lnTo>
                  <a:cubicBezTo>
                    <a:pt x="94840" y="132178"/>
                    <a:pt x="92802" y="132135"/>
                    <a:pt x="86078" y="131920"/>
                  </a:cubicBezTo>
                  <a:cubicBezTo>
                    <a:pt x="84607" y="131877"/>
                    <a:pt x="82827" y="131834"/>
                    <a:pt x="80093" y="131834"/>
                  </a:cubicBezTo>
                  <a:cubicBezTo>
                    <a:pt x="69473" y="131834"/>
                    <a:pt x="62404" y="120870"/>
                    <a:pt x="55430" y="110027"/>
                  </a:cubicBezTo>
                  <a:cubicBezTo>
                    <a:pt x="49574" y="100920"/>
                    <a:pt x="43813" y="91951"/>
                    <a:pt x="37355" y="91951"/>
                  </a:cubicBezTo>
                  <a:lnTo>
                    <a:pt x="36882" y="103612"/>
                  </a:lnTo>
                  <a:cubicBezTo>
                    <a:pt x="36839" y="104910"/>
                    <a:pt x="36796" y="105951"/>
                    <a:pt x="36710" y="106604"/>
                  </a:cubicBezTo>
                  <a:cubicBezTo>
                    <a:pt x="36099" y="111377"/>
                    <a:pt x="36194" y="116528"/>
                    <a:pt x="36280" y="121558"/>
                  </a:cubicBezTo>
                  <a:lnTo>
                    <a:pt x="36366" y="130140"/>
                  </a:lnTo>
                  <a:lnTo>
                    <a:pt x="33373" y="130398"/>
                  </a:lnTo>
                  <a:cubicBezTo>
                    <a:pt x="30682" y="130613"/>
                    <a:pt x="28128" y="130966"/>
                    <a:pt x="25660" y="131310"/>
                  </a:cubicBezTo>
                  <a:cubicBezTo>
                    <a:pt x="21584" y="131826"/>
                    <a:pt x="17594" y="132393"/>
                    <a:pt x="14128" y="132393"/>
                  </a:cubicBezTo>
                  <a:cubicBezTo>
                    <a:pt x="5891" y="132393"/>
                    <a:pt x="0" y="129839"/>
                    <a:pt x="0" y="120079"/>
                  </a:cubicBezTo>
                  <a:lnTo>
                    <a:pt x="0" y="14610"/>
                  </a:lnTo>
                  <a:cubicBezTo>
                    <a:pt x="0" y="9364"/>
                    <a:pt x="1737" y="7069"/>
                    <a:pt x="3680" y="4420"/>
                  </a:cubicBezTo>
                  <a:lnTo>
                    <a:pt x="3552" y="4463"/>
                  </a:lnTo>
                  <a:close/>
                </a:path>
              </a:pathLst>
            </a:custGeom>
            <a:solidFill>
              <a:srgbClr val="220050"/>
            </a:solidFill>
            <a:ln w="0" cap="flat">
              <a:noFill/>
              <a:prstDash val="solid"/>
              <a:miter/>
            </a:ln>
          </p:spPr>
          <p:txBody>
            <a:bodyPr rtlCol="0" anchor="ctr"/>
            <a:lstStyle/>
            <a:p>
              <a:endParaRPr lang="en-US" dirty="0">
                <a:latin typeface="Roboto Condensed" panose="02000000000000000000" pitchFamily="2" charset="0"/>
              </a:endParaRPr>
            </a:p>
          </p:txBody>
        </p:sp>
        <p:sp>
          <p:nvSpPr>
            <p:cNvPr id="161" name="Freeform: Shape 160">
              <a:extLst>
                <a:ext uri="{FF2B5EF4-FFF2-40B4-BE49-F238E27FC236}">
                  <a16:creationId xmlns:a16="http://schemas.microsoft.com/office/drawing/2014/main" id="{BB598FD0-28C0-EB7F-4EAD-D132635BAF15}"/>
                </a:ext>
              </a:extLst>
            </p:cNvPr>
            <p:cNvSpPr/>
            <p:nvPr/>
          </p:nvSpPr>
          <p:spPr>
            <a:xfrm>
              <a:off x="6549619" y="4029194"/>
              <a:ext cx="227054" cy="259589"/>
            </a:xfrm>
            <a:custGeom>
              <a:avLst/>
              <a:gdLst>
                <a:gd name="connsiteX0" fmla="*/ 34680 w 114531"/>
                <a:gd name="connsiteY0" fmla="*/ 25806 h 130942"/>
                <a:gd name="connsiteX1" fmla="*/ 81538 w 114531"/>
                <a:gd name="connsiteY1" fmla="*/ 48869 h 130942"/>
                <a:gd name="connsiteX2" fmla="*/ 85175 w 114531"/>
                <a:gd name="connsiteY2" fmla="*/ 65121 h 130942"/>
                <a:gd name="connsiteX3" fmla="*/ 81838 w 114531"/>
                <a:gd name="connsiteY3" fmla="*/ 81287 h 130942"/>
                <a:gd name="connsiteX4" fmla="*/ 47511 w 114531"/>
                <a:gd name="connsiteY4" fmla="*/ 104952 h 130942"/>
                <a:gd name="connsiteX5" fmla="*/ 39883 w 114531"/>
                <a:gd name="connsiteY5" fmla="*/ 104170 h 130942"/>
                <a:gd name="connsiteX6" fmla="*/ 34595 w 114531"/>
                <a:gd name="connsiteY6" fmla="*/ 103516 h 130942"/>
                <a:gd name="connsiteX7" fmla="*/ 31430 w 114531"/>
                <a:gd name="connsiteY7" fmla="*/ 103430 h 130942"/>
                <a:gd name="connsiteX8" fmla="*/ 31430 w 114531"/>
                <a:gd name="connsiteY8" fmla="*/ 100266 h 130942"/>
                <a:gd name="connsiteX9" fmla="*/ 31215 w 114531"/>
                <a:gd name="connsiteY9" fmla="*/ 84444 h 130942"/>
                <a:gd name="connsiteX10" fmla="*/ 31516 w 114531"/>
                <a:gd name="connsiteY10" fmla="*/ 28308 h 130942"/>
                <a:gd name="connsiteX11" fmla="*/ 32084 w 114531"/>
                <a:gd name="connsiteY11" fmla="*/ 25797 h 130942"/>
                <a:gd name="connsiteX12" fmla="*/ 34680 w 114531"/>
                <a:gd name="connsiteY12" fmla="*/ 25797 h 130942"/>
                <a:gd name="connsiteX13" fmla="*/ 75690 w 114531"/>
                <a:gd name="connsiteY13" fmla="*/ 51732 h 130942"/>
                <a:gd name="connsiteX14" fmla="*/ 37544 w 114531"/>
                <a:gd name="connsiteY14" fmla="*/ 32358 h 130942"/>
                <a:gd name="connsiteX15" fmla="*/ 37673 w 114531"/>
                <a:gd name="connsiteY15" fmla="*/ 84418 h 130942"/>
                <a:gd name="connsiteX16" fmla="*/ 37888 w 114531"/>
                <a:gd name="connsiteY16" fmla="*/ 97291 h 130942"/>
                <a:gd name="connsiteX17" fmla="*/ 41311 w 114531"/>
                <a:gd name="connsiteY17" fmla="*/ 97901 h 130942"/>
                <a:gd name="connsiteX18" fmla="*/ 47511 w 114531"/>
                <a:gd name="connsiteY18" fmla="*/ 98512 h 130942"/>
                <a:gd name="connsiteX19" fmla="*/ 75862 w 114531"/>
                <a:gd name="connsiteY19" fmla="*/ 78785 h 130942"/>
                <a:gd name="connsiteX20" fmla="*/ 78726 w 114531"/>
                <a:gd name="connsiteY20" fmla="*/ 65173 h 130942"/>
                <a:gd name="connsiteX21" fmla="*/ 75733 w 114531"/>
                <a:gd name="connsiteY21" fmla="*/ 51732 h 130942"/>
                <a:gd name="connsiteX22" fmla="*/ 75690 w 114531"/>
                <a:gd name="connsiteY22" fmla="*/ 51732 h 130942"/>
                <a:gd name="connsiteX23" fmla="*/ 6552 w 114531"/>
                <a:gd name="connsiteY23" fmla="*/ 50434 h 130942"/>
                <a:gd name="connsiteX24" fmla="*/ 6552 w 114531"/>
                <a:gd name="connsiteY24" fmla="*/ 117404 h 130942"/>
                <a:gd name="connsiteX25" fmla="*/ 8023 w 114531"/>
                <a:gd name="connsiteY25" fmla="*/ 122693 h 130942"/>
                <a:gd name="connsiteX26" fmla="*/ 10405 w 114531"/>
                <a:gd name="connsiteY26" fmla="*/ 124120 h 130942"/>
                <a:gd name="connsiteX27" fmla="*/ 21722 w 114531"/>
                <a:gd name="connsiteY27" fmla="*/ 124292 h 130942"/>
                <a:gd name="connsiteX28" fmla="*/ 93723 w 114531"/>
                <a:gd name="connsiteY28" fmla="*/ 107042 h 130942"/>
                <a:gd name="connsiteX29" fmla="*/ 104772 w 114531"/>
                <a:gd name="connsiteY29" fmla="*/ 84194 h 130942"/>
                <a:gd name="connsiteX30" fmla="*/ 107894 w 114531"/>
                <a:gd name="connsiteY30" fmla="*/ 62868 h 130942"/>
                <a:gd name="connsiteX31" fmla="*/ 87480 w 114531"/>
                <a:gd name="connsiteY31" fmla="*/ 21644 h 130942"/>
                <a:gd name="connsiteX32" fmla="*/ 44656 w 114531"/>
                <a:gd name="connsiteY32" fmla="*/ 6647 h 130942"/>
                <a:gd name="connsiteX33" fmla="*/ 28360 w 114531"/>
                <a:gd name="connsiteY33" fmla="*/ 6518 h 130942"/>
                <a:gd name="connsiteX34" fmla="*/ 8118 w 114531"/>
                <a:gd name="connsiteY34" fmla="*/ 7429 h 130942"/>
                <a:gd name="connsiteX35" fmla="*/ 7645 w 114531"/>
                <a:gd name="connsiteY35" fmla="*/ 14274 h 130942"/>
                <a:gd name="connsiteX36" fmla="*/ 8032 w 114531"/>
                <a:gd name="connsiteY36" fmla="*/ 23338 h 130942"/>
                <a:gd name="connsiteX37" fmla="*/ 7516 w 114531"/>
                <a:gd name="connsiteY37" fmla="*/ 31266 h 130942"/>
                <a:gd name="connsiteX38" fmla="*/ 6518 w 114531"/>
                <a:gd name="connsiteY38" fmla="*/ 50425 h 130942"/>
                <a:gd name="connsiteX39" fmla="*/ 6561 w 114531"/>
                <a:gd name="connsiteY39" fmla="*/ 50425 h 130942"/>
                <a:gd name="connsiteX40" fmla="*/ 94 w 114531"/>
                <a:gd name="connsiteY40" fmla="*/ 117404 h 130942"/>
                <a:gd name="connsiteX41" fmla="*/ 94 w 114531"/>
                <a:gd name="connsiteY41" fmla="*/ 50434 h 130942"/>
                <a:gd name="connsiteX42" fmla="*/ 1135 w 114531"/>
                <a:gd name="connsiteY42" fmla="*/ 30621 h 130942"/>
                <a:gd name="connsiteX43" fmla="*/ 1608 w 114531"/>
                <a:gd name="connsiteY43" fmla="*/ 23338 h 130942"/>
                <a:gd name="connsiteX44" fmla="*/ 1221 w 114531"/>
                <a:gd name="connsiteY44" fmla="*/ 14713 h 130942"/>
                <a:gd name="connsiteX45" fmla="*/ 5254 w 114531"/>
                <a:gd name="connsiteY45" fmla="*/ 1668 h 130942"/>
                <a:gd name="connsiteX46" fmla="*/ 28403 w 114531"/>
                <a:gd name="connsiteY46" fmla="*/ 60 h 130942"/>
                <a:gd name="connsiteX47" fmla="*/ 44612 w 114531"/>
                <a:gd name="connsiteY47" fmla="*/ 146 h 130942"/>
                <a:gd name="connsiteX48" fmla="*/ 91779 w 114531"/>
                <a:gd name="connsiteY48" fmla="*/ 16794 h 130942"/>
                <a:gd name="connsiteX49" fmla="*/ 114274 w 114531"/>
                <a:gd name="connsiteY49" fmla="*/ 62008 h 130942"/>
                <a:gd name="connsiteX50" fmla="*/ 110895 w 114531"/>
                <a:gd name="connsiteY50" fmla="*/ 86112 h 130942"/>
                <a:gd name="connsiteX51" fmla="*/ 98667 w 114531"/>
                <a:gd name="connsiteY51" fmla="*/ 111170 h 130942"/>
                <a:gd name="connsiteX52" fmla="*/ 21592 w 114531"/>
                <a:gd name="connsiteY52" fmla="*/ 130767 h 130942"/>
                <a:gd name="connsiteX53" fmla="*/ 10405 w 114531"/>
                <a:gd name="connsiteY53" fmla="*/ 130595 h 130942"/>
                <a:gd name="connsiteX54" fmla="*/ 2734 w 114531"/>
                <a:gd name="connsiteY54" fmla="*/ 126476 h 130942"/>
                <a:gd name="connsiteX55" fmla="*/ 0 w 114531"/>
                <a:gd name="connsiteY55" fmla="*/ 117413 h 130942"/>
                <a:gd name="connsiteX56" fmla="*/ 86 w 114531"/>
                <a:gd name="connsiteY56" fmla="*/ 117413 h 13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4531" h="130942">
                  <a:moveTo>
                    <a:pt x="34680" y="25806"/>
                  </a:moveTo>
                  <a:cubicBezTo>
                    <a:pt x="60427" y="25806"/>
                    <a:pt x="75208" y="35910"/>
                    <a:pt x="81538" y="48869"/>
                  </a:cubicBezTo>
                  <a:cubicBezTo>
                    <a:pt x="84048" y="53985"/>
                    <a:pt x="85175" y="59575"/>
                    <a:pt x="85175" y="65121"/>
                  </a:cubicBezTo>
                  <a:cubicBezTo>
                    <a:pt x="85175" y="70668"/>
                    <a:pt x="84005" y="76171"/>
                    <a:pt x="81838" y="81287"/>
                  </a:cubicBezTo>
                  <a:cubicBezTo>
                    <a:pt x="76206" y="94556"/>
                    <a:pt x="63806" y="104952"/>
                    <a:pt x="47511" y="104952"/>
                  </a:cubicBezTo>
                  <a:cubicBezTo>
                    <a:pt x="43435" y="104952"/>
                    <a:pt x="41654" y="104566"/>
                    <a:pt x="39883" y="104170"/>
                  </a:cubicBezTo>
                  <a:cubicBezTo>
                    <a:pt x="38627" y="103869"/>
                    <a:pt x="37329" y="103603"/>
                    <a:pt x="34595" y="103516"/>
                  </a:cubicBezTo>
                  <a:lnTo>
                    <a:pt x="31430" y="103430"/>
                  </a:lnTo>
                  <a:lnTo>
                    <a:pt x="31430" y="100266"/>
                  </a:lnTo>
                  <a:cubicBezTo>
                    <a:pt x="31430" y="96715"/>
                    <a:pt x="31344" y="91160"/>
                    <a:pt x="31215" y="84444"/>
                  </a:cubicBezTo>
                  <a:cubicBezTo>
                    <a:pt x="30871" y="64072"/>
                    <a:pt x="30347" y="33210"/>
                    <a:pt x="31516" y="28308"/>
                  </a:cubicBezTo>
                  <a:lnTo>
                    <a:pt x="32084" y="25797"/>
                  </a:lnTo>
                  <a:lnTo>
                    <a:pt x="34680" y="25797"/>
                  </a:lnTo>
                  <a:close/>
                  <a:moveTo>
                    <a:pt x="75690" y="51732"/>
                  </a:moveTo>
                  <a:cubicBezTo>
                    <a:pt x="70616" y="41284"/>
                    <a:pt x="58569" y="33046"/>
                    <a:pt x="37544" y="32358"/>
                  </a:cubicBezTo>
                  <a:cubicBezTo>
                    <a:pt x="36977" y="41112"/>
                    <a:pt x="37415" y="66738"/>
                    <a:pt x="37673" y="84418"/>
                  </a:cubicBezTo>
                  <a:lnTo>
                    <a:pt x="37888" y="97291"/>
                  </a:lnTo>
                  <a:cubicBezTo>
                    <a:pt x="39315" y="97463"/>
                    <a:pt x="40313" y="97678"/>
                    <a:pt x="41311" y="97901"/>
                  </a:cubicBezTo>
                  <a:cubicBezTo>
                    <a:pt x="42695" y="98202"/>
                    <a:pt x="44088" y="98512"/>
                    <a:pt x="47511" y="98512"/>
                  </a:cubicBezTo>
                  <a:cubicBezTo>
                    <a:pt x="60908" y="98512"/>
                    <a:pt x="71175" y="89844"/>
                    <a:pt x="75862" y="78785"/>
                  </a:cubicBezTo>
                  <a:cubicBezTo>
                    <a:pt x="77685" y="74451"/>
                    <a:pt x="78683" y="69816"/>
                    <a:pt x="78726" y="65173"/>
                  </a:cubicBezTo>
                  <a:cubicBezTo>
                    <a:pt x="78726" y="60581"/>
                    <a:pt x="77771" y="55980"/>
                    <a:pt x="75733" y="51732"/>
                  </a:cubicBezTo>
                  <a:lnTo>
                    <a:pt x="75690" y="51732"/>
                  </a:lnTo>
                  <a:close/>
                  <a:moveTo>
                    <a:pt x="6552" y="50434"/>
                  </a:moveTo>
                  <a:lnTo>
                    <a:pt x="6552" y="117404"/>
                  </a:lnTo>
                  <a:cubicBezTo>
                    <a:pt x="6552" y="119356"/>
                    <a:pt x="7069" y="121351"/>
                    <a:pt x="8023" y="122693"/>
                  </a:cubicBezTo>
                  <a:cubicBezTo>
                    <a:pt x="8634" y="123561"/>
                    <a:pt x="9450" y="124120"/>
                    <a:pt x="10405" y="124120"/>
                  </a:cubicBezTo>
                  <a:cubicBezTo>
                    <a:pt x="13440" y="124120"/>
                    <a:pt x="17516" y="124206"/>
                    <a:pt x="21722" y="124292"/>
                  </a:cubicBezTo>
                  <a:cubicBezTo>
                    <a:pt x="46470" y="124808"/>
                    <a:pt x="78425" y="125505"/>
                    <a:pt x="93723" y="107042"/>
                  </a:cubicBezTo>
                  <a:cubicBezTo>
                    <a:pt x="97102" y="102966"/>
                    <a:pt x="101651" y="93868"/>
                    <a:pt x="104772" y="84194"/>
                  </a:cubicBezTo>
                  <a:cubicBezTo>
                    <a:pt x="107197" y="76610"/>
                    <a:pt x="108676" y="68759"/>
                    <a:pt x="107894" y="62868"/>
                  </a:cubicBezTo>
                  <a:cubicBezTo>
                    <a:pt x="105598" y="45532"/>
                    <a:pt x="98443" y="31395"/>
                    <a:pt x="87480" y="21644"/>
                  </a:cubicBezTo>
                  <a:cubicBezTo>
                    <a:pt x="76644" y="12021"/>
                    <a:pt x="62034" y="6647"/>
                    <a:pt x="44656" y="6647"/>
                  </a:cubicBezTo>
                  <a:cubicBezTo>
                    <a:pt x="39238" y="6647"/>
                    <a:pt x="33339" y="6561"/>
                    <a:pt x="28360" y="6518"/>
                  </a:cubicBezTo>
                  <a:cubicBezTo>
                    <a:pt x="16313" y="6389"/>
                    <a:pt x="10371" y="6303"/>
                    <a:pt x="8118" y="7429"/>
                  </a:cubicBezTo>
                  <a:cubicBezTo>
                    <a:pt x="7206" y="7902"/>
                    <a:pt x="7378" y="10026"/>
                    <a:pt x="7645" y="14274"/>
                  </a:cubicBezTo>
                  <a:cubicBezTo>
                    <a:pt x="7817" y="16656"/>
                    <a:pt x="8032" y="19606"/>
                    <a:pt x="8032" y="23338"/>
                  </a:cubicBezTo>
                  <a:cubicBezTo>
                    <a:pt x="8032" y="25806"/>
                    <a:pt x="7817" y="28239"/>
                    <a:pt x="7516" y="31266"/>
                  </a:cubicBezTo>
                  <a:cubicBezTo>
                    <a:pt x="7086" y="35686"/>
                    <a:pt x="6518" y="41413"/>
                    <a:pt x="6518" y="50425"/>
                  </a:cubicBezTo>
                  <a:lnTo>
                    <a:pt x="6561" y="50425"/>
                  </a:lnTo>
                  <a:close/>
                  <a:moveTo>
                    <a:pt x="94" y="117404"/>
                  </a:moveTo>
                  <a:lnTo>
                    <a:pt x="94" y="50434"/>
                  </a:lnTo>
                  <a:cubicBezTo>
                    <a:pt x="94" y="41327"/>
                    <a:pt x="705" y="35265"/>
                    <a:pt x="1135" y="30621"/>
                  </a:cubicBezTo>
                  <a:cubicBezTo>
                    <a:pt x="1393" y="27801"/>
                    <a:pt x="1651" y="25462"/>
                    <a:pt x="1608" y="23338"/>
                  </a:cubicBezTo>
                  <a:cubicBezTo>
                    <a:pt x="1608" y="20044"/>
                    <a:pt x="1393" y="17138"/>
                    <a:pt x="1221" y="14713"/>
                  </a:cubicBezTo>
                  <a:cubicBezTo>
                    <a:pt x="705" y="7644"/>
                    <a:pt x="482" y="4050"/>
                    <a:pt x="5254" y="1668"/>
                  </a:cubicBezTo>
                  <a:cubicBezTo>
                    <a:pt x="8891" y="-155"/>
                    <a:pt x="15358" y="-69"/>
                    <a:pt x="28403" y="60"/>
                  </a:cubicBezTo>
                  <a:cubicBezTo>
                    <a:pt x="32479" y="103"/>
                    <a:pt x="37372" y="146"/>
                    <a:pt x="44612" y="146"/>
                  </a:cubicBezTo>
                  <a:cubicBezTo>
                    <a:pt x="63643" y="146"/>
                    <a:pt x="79766" y="6131"/>
                    <a:pt x="91779" y="16794"/>
                  </a:cubicBezTo>
                  <a:cubicBezTo>
                    <a:pt x="103912" y="27543"/>
                    <a:pt x="111807" y="43064"/>
                    <a:pt x="114274" y="62008"/>
                  </a:cubicBezTo>
                  <a:cubicBezTo>
                    <a:pt x="115186" y="68905"/>
                    <a:pt x="113578" y="77745"/>
                    <a:pt x="110895" y="86112"/>
                  </a:cubicBezTo>
                  <a:cubicBezTo>
                    <a:pt x="107558" y="96560"/>
                    <a:pt x="102485" y="106526"/>
                    <a:pt x="98667" y="111170"/>
                  </a:cubicBezTo>
                  <a:cubicBezTo>
                    <a:pt x="81374" y="132023"/>
                    <a:pt x="47691" y="131283"/>
                    <a:pt x="21592" y="130767"/>
                  </a:cubicBezTo>
                  <a:cubicBezTo>
                    <a:pt x="17912" y="130681"/>
                    <a:pt x="14395" y="130595"/>
                    <a:pt x="10405" y="130595"/>
                  </a:cubicBezTo>
                  <a:cubicBezTo>
                    <a:pt x="7112" y="130595"/>
                    <a:pt x="4506" y="128944"/>
                    <a:pt x="2734" y="126476"/>
                  </a:cubicBezTo>
                  <a:cubicBezTo>
                    <a:pt x="954" y="123965"/>
                    <a:pt x="0" y="120577"/>
                    <a:pt x="0" y="117413"/>
                  </a:cubicBezTo>
                  <a:lnTo>
                    <a:pt x="86" y="117413"/>
                  </a:lnTo>
                  <a:close/>
                </a:path>
              </a:pathLst>
            </a:custGeom>
            <a:solidFill>
              <a:srgbClr val="220050"/>
            </a:solidFill>
            <a:ln w="0" cap="flat">
              <a:noFill/>
              <a:prstDash val="solid"/>
              <a:miter/>
            </a:ln>
          </p:spPr>
          <p:txBody>
            <a:bodyPr rtlCol="0" anchor="ctr"/>
            <a:lstStyle/>
            <a:p>
              <a:endParaRPr lang="en-US" dirty="0">
                <a:latin typeface="Roboto Condensed" panose="02000000000000000000" pitchFamily="2" charset="0"/>
              </a:endParaRPr>
            </a:p>
          </p:txBody>
        </p:sp>
        <p:sp>
          <p:nvSpPr>
            <p:cNvPr id="162" name="Freeform: Shape 161">
              <a:extLst>
                <a:ext uri="{FF2B5EF4-FFF2-40B4-BE49-F238E27FC236}">
                  <a16:creationId xmlns:a16="http://schemas.microsoft.com/office/drawing/2014/main" id="{2E25B8A5-9B33-EC19-0DCA-1A5EB8CD6530}"/>
                </a:ext>
              </a:extLst>
            </p:cNvPr>
            <p:cNvSpPr/>
            <p:nvPr/>
          </p:nvSpPr>
          <p:spPr>
            <a:xfrm>
              <a:off x="4342018" y="4029109"/>
              <a:ext cx="200707" cy="259640"/>
            </a:xfrm>
            <a:custGeom>
              <a:avLst/>
              <a:gdLst>
                <a:gd name="connsiteX0" fmla="*/ 52396 w 101241"/>
                <a:gd name="connsiteY0" fmla="*/ 60830 h 130968"/>
                <a:gd name="connsiteX1" fmla="*/ 44201 w 101241"/>
                <a:gd name="connsiteY1" fmla="*/ 60959 h 130968"/>
                <a:gd name="connsiteX2" fmla="*/ 30588 w 101241"/>
                <a:gd name="connsiteY2" fmla="*/ 57967 h 130968"/>
                <a:gd name="connsiteX3" fmla="*/ 28937 w 101241"/>
                <a:gd name="connsiteY3" fmla="*/ 43443 h 130968"/>
                <a:gd name="connsiteX4" fmla="*/ 29152 w 101241"/>
                <a:gd name="connsiteY4" fmla="*/ 30527 h 130968"/>
                <a:gd name="connsiteX5" fmla="*/ 29152 w 101241"/>
                <a:gd name="connsiteY5" fmla="*/ 27973 h 130968"/>
                <a:gd name="connsiteX6" fmla="*/ 33185 w 101241"/>
                <a:gd name="connsiteY6" fmla="*/ 27018 h 130968"/>
                <a:gd name="connsiteX7" fmla="*/ 62749 w 101241"/>
                <a:gd name="connsiteY7" fmla="*/ 32694 h 130968"/>
                <a:gd name="connsiteX8" fmla="*/ 67866 w 101241"/>
                <a:gd name="connsiteY8" fmla="*/ 44483 h 130968"/>
                <a:gd name="connsiteX9" fmla="*/ 66782 w 101241"/>
                <a:gd name="connsiteY9" fmla="*/ 50511 h 130968"/>
                <a:gd name="connsiteX10" fmla="*/ 63618 w 101241"/>
                <a:gd name="connsiteY10" fmla="*/ 55843 h 130968"/>
                <a:gd name="connsiteX11" fmla="*/ 52301 w 101241"/>
                <a:gd name="connsiteY11" fmla="*/ 60874 h 130968"/>
                <a:gd name="connsiteX12" fmla="*/ 52387 w 101241"/>
                <a:gd name="connsiteY12" fmla="*/ 60830 h 130968"/>
                <a:gd name="connsiteX13" fmla="*/ 44029 w 101241"/>
                <a:gd name="connsiteY13" fmla="*/ 54501 h 130968"/>
                <a:gd name="connsiteX14" fmla="*/ 52396 w 101241"/>
                <a:gd name="connsiteY14" fmla="*/ 54329 h 130968"/>
                <a:gd name="connsiteX15" fmla="*/ 58854 w 101241"/>
                <a:gd name="connsiteY15" fmla="*/ 51509 h 130968"/>
                <a:gd name="connsiteX16" fmla="*/ 60763 w 101241"/>
                <a:gd name="connsiteY16" fmla="*/ 48258 h 130968"/>
                <a:gd name="connsiteX17" fmla="*/ 61417 w 101241"/>
                <a:gd name="connsiteY17" fmla="*/ 44440 h 130968"/>
                <a:gd name="connsiteX18" fmla="*/ 58467 w 101241"/>
                <a:gd name="connsiteY18" fmla="*/ 37501 h 130968"/>
                <a:gd name="connsiteX19" fmla="*/ 35619 w 101241"/>
                <a:gd name="connsiteY19" fmla="*/ 33038 h 130968"/>
                <a:gd name="connsiteX20" fmla="*/ 35361 w 101241"/>
                <a:gd name="connsiteY20" fmla="*/ 43615 h 130968"/>
                <a:gd name="connsiteX21" fmla="*/ 35748 w 101241"/>
                <a:gd name="connsiteY21" fmla="*/ 54149 h 130968"/>
                <a:gd name="connsiteX22" fmla="*/ 43986 w 101241"/>
                <a:gd name="connsiteY22" fmla="*/ 54493 h 130968"/>
                <a:gd name="connsiteX23" fmla="*/ 44029 w 101241"/>
                <a:gd name="connsiteY23" fmla="*/ 54493 h 130968"/>
                <a:gd name="connsiteX24" fmla="*/ 9434 w 101241"/>
                <a:gd name="connsiteY24" fmla="*/ 7816 h 130968"/>
                <a:gd name="connsiteX25" fmla="*/ 6838 w 101241"/>
                <a:gd name="connsiteY25" fmla="*/ 81812 h 130968"/>
                <a:gd name="connsiteX26" fmla="*/ 7138 w 101241"/>
                <a:gd name="connsiteY26" fmla="*/ 103181 h 130968"/>
                <a:gd name="connsiteX27" fmla="*/ 13768 w 101241"/>
                <a:gd name="connsiteY27" fmla="*/ 124464 h 130968"/>
                <a:gd name="connsiteX28" fmla="*/ 17587 w 101241"/>
                <a:gd name="connsiteY28" fmla="*/ 124335 h 130968"/>
                <a:gd name="connsiteX29" fmla="*/ 23872 w 101241"/>
                <a:gd name="connsiteY29" fmla="*/ 124163 h 130968"/>
                <a:gd name="connsiteX30" fmla="*/ 29591 w 101241"/>
                <a:gd name="connsiteY30" fmla="*/ 105701 h 130968"/>
                <a:gd name="connsiteX31" fmla="*/ 29376 w 101241"/>
                <a:gd name="connsiteY31" fmla="*/ 96164 h 130968"/>
                <a:gd name="connsiteX32" fmla="*/ 29161 w 101241"/>
                <a:gd name="connsiteY32" fmla="*/ 88924 h 130968"/>
                <a:gd name="connsiteX33" fmla="*/ 29161 w 101241"/>
                <a:gd name="connsiteY33" fmla="*/ 86370 h 130968"/>
                <a:gd name="connsiteX34" fmla="*/ 33280 w 101241"/>
                <a:gd name="connsiteY34" fmla="*/ 85373 h 130968"/>
                <a:gd name="connsiteX35" fmla="*/ 59250 w 101241"/>
                <a:gd name="connsiteY35" fmla="*/ 104188 h 130968"/>
                <a:gd name="connsiteX36" fmla="*/ 62113 w 101241"/>
                <a:gd name="connsiteY36" fmla="*/ 108135 h 130968"/>
                <a:gd name="connsiteX37" fmla="*/ 72991 w 101241"/>
                <a:gd name="connsiteY37" fmla="*/ 124172 h 130968"/>
                <a:gd name="connsiteX38" fmla="*/ 79578 w 101241"/>
                <a:gd name="connsiteY38" fmla="*/ 124344 h 130968"/>
                <a:gd name="connsiteX39" fmla="*/ 94145 w 101241"/>
                <a:gd name="connsiteY39" fmla="*/ 123347 h 130968"/>
                <a:gd name="connsiteX40" fmla="*/ 85520 w 101241"/>
                <a:gd name="connsiteY40" fmla="*/ 101806 h 130968"/>
                <a:gd name="connsiteX41" fmla="*/ 82571 w 101241"/>
                <a:gd name="connsiteY41" fmla="*/ 97033 h 130968"/>
                <a:gd name="connsiteX42" fmla="*/ 78976 w 101241"/>
                <a:gd name="connsiteY42" fmla="*/ 91272 h 130968"/>
                <a:gd name="connsiteX43" fmla="*/ 78022 w 101241"/>
                <a:gd name="connsiteY43" fmla="*/ 89887 h 130968"/>
                <a:gd name="connsiteX44" fmla="*/ 72217 w 101241"/>
                <a:gd name="connsiteY44" fmla="*/ 80437 h 130968"/>
                <a:gd name="connsiteX45" fmla="*/ 70876 w 101241"/>
                <a:gd name="connsiteY45" fmla="*/ 77883 h 130968"/>
                <a:gd name="connsiteX46" fmla="*/ 73301 w 101241"/>
                <a:gd name="connsiteY46" fmla="*/ 76275 h 130968"/>
                <a:gd name="connsiteX47" fmla="*/ 90422 w 101241"/>
                <a:gd name="connsiteY47" fmla="*/ 39341 h 130968"/>
                <a:gd name="connsiteX48" fmla="*/ 90379 w 101241"/>
                <a:gd name="connsiteY48" fmla="*/ 34792 h 130968"/>
                <a:gd name="connsiteX49" fmla="*/ 79630 w 101241"/>
                <a:gd name="connsiteY49" fmla="*/ 15977 h 130968"/>
                <a:gd name="connsiteX50" fmla="*/ 53703 w 101241"/>
                <a:gd name="connsiteY50" fmla="*/ 6656 h 130968"/>
                <a:gd name="connsiteX51" fmla="*/ 40830 w 101241"/>
                <a:gd name="connsiteY51" fmla="*/ 6570 h 130968"/>
                <a:gd name="connsiteX52" fmla="*/ 9357 w 101241"/>
                <a:gd name="connsiteY52" fmla="*/ 7825 h 130968"/>
                <a:gd name="connsiteX53" fmla="*/ 9443 w 101241"/>
                <a:gd name="connsiteY53" fmla="*/ 7825 h 130968"/>
                <a:gd name="connsiteX54" fmla="*/ 371 w 101241"/>
                <a:gd name="connsiteY54" fmla="*/ 81898 h 130968"/>
                <a:gd name="connsiteX55" fmla="*/ 3578 w 101241"/>
                <a:gd name="connsiteY55" fmla="*/ 4084 h 130968"/>
                <a:gd name="connsiteX56" fmla="*/ 4094 w 101241"/>
                <a:gd name="connsiteY56" fmla="*/ 1831 h 130968"/>
                <a:gd name="connsiteX57" fmla="*/ 6390 w 101241"/>
                <a:gd name="connsiteY57" fmla="*/ 1573 h 130968"/>
                <a:gd name="connsiteX58" fmla="*/ 40899 w 101241"/>
                <a:gd name="connsiteY58" fmla="*/ 60 h 130968"/>
                <a:gd name="connsiteX59" fmla="*/ 53729 w 101241"/>
                <a:gd name="connsiteY59" fmla="*/ 146 h 130968"/>
                <a:gd name="connsiteX60" fmla="*/ 83637 w 101241"/>
                <a:gd name="connsiteY60" fmla="*/ 10852 h 130968"/>
                <a:gd name="connsiteX61" fmla="*/ 96862 w 101241"/>
                <a:gd name="connsiteY61" fmla="*/ 34740 h 130968"/>
                <a:gd name="connsiteX62" fmla="*/ 96862 w 101241"/>
                <a:gd name="connsiteY62" fmla="*/ 39289 h 130968"/>
                <a:gd name="connsiteX63" fmla="*/ 79303 w 101241"/>
                <a:gd name="connsiteY63" fmla="*/ 79903 h 130968"/>
                <a:gd name="connsiteX64" fmla="*/ 83379 w 101241"/>
                <a:gd name="connsiteY64" fmla="*/ 86275 h 130968"/>
                <a:gd name="connsiteX65" fmla="*/ 84290 w 101241"/>
                <a:gd name="connsiteY65" fmla="*/ 87660 h 130968"/>
                <a:gd name="connsiteX66" fmla="*/ 88108 w 101241"/>
                <a:gd name="connsiteY66" fmla="*/ 93731 h 130968"/>
                <a:gd name="connsiteX67" fmla="*/ 90886 w 101241"/>
                <a:gd name="connsiteY67" fmla="*/ 98280 h 130968"/>
                <a:gd name="connsiteX68" fmla="*/ 97559 w 101241"/>
                <a:gd name="connsiteY68" fmla="*/ 128755 h 130968"/>
                <a:gd name="connsiteX69" fmla="*/ 79268 w 101241"/>
                <a:gd name="connsiteY69" fmla="*/ 130793 h 130968"/>
                <a:gd name="connsiteX70" fmla="*/ 70772 w 101241"/>
                <a:gd name="connsiteY70" fmla="*/ 130621 h 130968"/>
                <a:gd name="connsiteX71" fmla="*/ 68304 w 101241"/>
                <a:gd name="connsiteY71" fmla="*/ 130621 h 130968"/>
                <a:gd name="connsiteX72" fmla="*/ 67651 w 101241"/>
                <a:gd name="connsiteY72" fmla="*/ 128239 h 130968"/>
                <a:gd name="connsiteX73" fmla="*/ 56816 w 101241"/>
                <a:gd name="connsiteY73" fmla="*/ 111944 h 130968"/>
                <a:gd name="connsiteX74" fmla="*/ 53866 w 101241"/>
                <a:gd name="connsiteY74" fmla="*/ 107868 h 130968"/>
                <a:gd name="connsiteX75" fmla="*/ 35576 w 101241"/>
                <a:gd name="connsiteY75" fmla="*/ 91435 h 130968"/>
                <a:gd name="connsiteX76" fmla="*/ 35705 w 101241"/>
                <a:gd name="connsiteY76" fmla="*/ 95898 h 130968"/>
                <a:gd name="connsiteX77" fmla="*/ 35963 w 101241"/>
                <a:gd name="connsiteY77" fmla="*/ 105692 h 130968"/>
                <a:gd name="connsiteX78" fmla="*/ 23735 w 101241"/>
                <a:gd name="connsiteY78" fmla="*/ 130621 h 130968"/>
                <a:gd name="connsiteX79" fmla="*/ 17750 w 101241"/>
                <a:gd name="connsiteY79" fmla="*/ 130793 h 130968"/>
                <a:gd name="connsiteX80" fmla="*/ 13674 w 101241"/>
                <a:gd name="connsiteY80" fmla="*/ 130922 h 130968"/>
                <a:gd name="connsiteX81" fmla="*/ 586 w 101241"/>
                <a:gd name="connsiteY81" fmla="*/ 103138 h 130968"/>
                <a:gd name="connsiteX82" fmla="*/ 285 w 101241"/>
                <a:gd name="connsiteY82" fmla="*/ 81898 h 130968"/>
                <a:gd name="connsiteX83" fmla="*/ 371 w 101241"/>
                <a:gd name="connsiteY83" fmla="*/ 81898 h 1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1241" h="130968">
                  <a:moveTo>
                    <a:pt x="52396" y="60830"/>
                  </a:moveTo>
                  <a:cubicBezTo>
                    <a:pt x="48887" y="60830"/>
                    <a:pt x="46325" y="60916"/>
                    <a:pt x="44201" y="60959"/>
                  </a:cubicBezTo>
                  <a:cubicBezTo>
                    <a:pt x="36702" y="61174"/>
                    <a:pt x="33056" y="61260"/>
                    <a:pt x="30588" y="57967"/>
                  </a:cubicBezTo>
                  <a:cubicBezTo>
                    <a:pt x="28550" y="55232"/>
                    <a:pt x="28679" y="51208"/>
                    <a:pt x="28937" y="43443"/>
                  </a:cubicBezTo>
                  <a:cubicBezTo>
                    <a:pt x="29023" y="40149"/>
                    <a:pt x="29152" y="36073"/>
                    <a:pt x="29152" y="30527"/>
                  </a:cubicBezTo>
                  <a:lnTo>
                    <a:pt x="29152" y="27973"/>
                  </a:lnTo>
                  <a:lnTo>
                    <a:pt x="33185" y="27018"/>
                  </a:lnTo>
                  <a:cubicBezTo>
                    <a:pt x="41028" y="25152"/>
                    <a:pt x="51390" y="22641"/>
                    <a:pt x="62749" y="32694"/>
                  </a:cubicBezTo>
                  <a:cubicBezTo>
                    <a:pt x="66258" y="35815"/>
                    <a:pt x="67866" y="40149"/>
                    <a:pt x="67866" y="44483"/>
                  </a:cubicBezTo>
                  <a:cubicBezTo>
                    <a:pt x="67866" y="46521"/>
                    <a:pt x="67522" y="48602"/>
                    <a:pt x="66782" y="50511"/>
                  </a:cubicBezTo>
                  <a:cubicBezTo>
                    <a:pt x="66086" y="52463"/>
                    <a:pt x="65002" y="54286"/>
                    <a:pt x="63618" y="55843"/>
                  </a:cubicBezTo>
                  <a:cubicBezTo>
                    <a:pt x="60926" y="58878"/>
                    <a:pt x="57117" y="60874"/>
                    <a:pt x="52301" y="60874"/>
                  </a:cubicBezTo>
                  <a:lnTo>
                    <a:pt x="52387" y="60830"/>
                  </a:lnTo>
                  <a:close/>
                  <a:moveTo>
                    <a:pt x="44029" y="54501"/>
                  </a:moveTo>
                  <a:cubicBezTo>
                    <a:pt x="46497" y="54416"/>
                    <a:pt x="49403" y="54329"/>
                    <a:pt x="52396" y="54329"/>
                  </a:cubicBezTo>
                  <a:cubicBezTo>
                    <a:pt x="55174" y="54329"/>
                    <a:pt x="57341" y="53203"/>
                    <a:pt x="58854" y="51509"/>
                  </a:cubicBezTo>
                  <a:cubicBezTo>
                    <a:pt x="59679" y="50597"/>
                    <a:pt x="60324" y="49471"/>
                    <a:pt x="60763" y="48258"/>
                  </a:cubicBezTo>
                  <a:cubicBezTo>
                    <a:pt x="61193" y="47046"/>
                    <a:pt x="61417" y="45747"/>
                    <a:pt x="61417" y="44440"/>
                  </a:cubicBezTo>
                  <a:cubicBezTo>
                    <a:pt x="61417" y="41843"/>
                    <a:pt x="60505" y="39281"/>
                    <a:pt x="58467" y="37501"/>
                  </a:cubicBezTo>
                  <a:cubicBezTo>
                    <a:pt x="50057" y="30045"/>
                    <a:pt x="41948" y="31559"/>
                    <a:pt x="35619" y="33038"/>
                  </a:cubicBezTo>
                  <a:cubicBezTo>
                    <a:pt x="35576" y="37028"/>
                    <a:pt x="35490" y="40622"/>
                    <a:pt x="35361" y="43615"/>
                  </a:cubicBezTo>
                  <a:cubicBezTo>
                    <a:pt x="35189" y="49944"/>
                    <a:pt x="35060" y="53194"/>
                    <a:pt x="35748" y="54149"/>
                  </a:cubicBezTo>
                  <a:cubicBezTo>
                    <a:pt x="36221" y="54716"/>
                    <a:pt x="38783" y="54665"/>
                    <a:pt x="43986" y="54493"/>
                  </a:cubicBezTo>
                  <a:lnTo>
                    <a:pt x="44029" y="54493"/>
                  </a:lnTo>
                  <a:close/>
                  <a:moveTo>
                    <a:pt x="9434" y="7816"/>
                  </a:moveTo>
                  <a:cubicBezTo>
                    <a:pt x="5702" y="26330"/>
                    <a:pt x="6356" y="56840"/>
                    <a:pt x="6838" y="81812"/>
                  </a:cubicBezTo>
                  <a:cubicBezTo>
                    <a:pt x="7009" y="89922"/>
                    <a:pt x="7138" y="97463"/>
                    <a:pt x="7138" y="103181"/>
                  </a:cubicBezTo>
                  <a:cubicBezTo>
                    <a:pt x="7138" y="122082"/>
                    <a:pt x="8480" y="124464"/>
                    <a:pt x="13768" y="124464"/>
                  </a:cubicBezTo>
                  <a:cubicBezTo>
                    <a:pt x="15067" y="124464"/>
                    <a:pt x="16236" y="124421"/>
                    <a:pt x="17587" y="124335"/>
                  </a:cubicBezTo>
                  <a:cubicBezTo>
                    <a:pt x="19495" y="124249"/>
                    <a:pt x="21663" y="124163"/>
                    <a:pt x="23872" y="124163"/>
                  </a:cubicBezTo>
                  <a:cubicBezTo>
                    <a:pt x="28731" y="124163"/>
                    <a:pt x="29591" y="115057"/>
                    <a:pt x="29591" y="105701"/>
                  </a:cubicBezTo>
                  <a:cubicBezTo>
                    <a:pt x="29591" y="102235"/>
                    <a:pt x="29462" y="99071"/>
                    <a:pt x="29376" y="96164"/>
                  </a:cubicBezTo>
                  <a:cubicBezTo>
                    <a:pt x="29290" y="93387"/>
                    <a:pt x="29161" y="90833"/>
                    <a:pt x="29161" y="88924"/>
                  </a:cubicBezTo>
                  <a:lnTo>
                    <a:pt x="29161" y="86370"/>
                  </a:lnTo>
                  <a:lnTo>
                    <a:pt x="33280" y="85373"/>
                  </a:lnTo>
                  <a:cubicBezTo>
                    <a:pt x="43642" y="82861"/>
                    <a:pt x="44201" y="82776"/>
                    <a:pt x="59250" y="104188"/>
                  </a:cubicBezTo>
                  <a:lnTo>
                    <a:pt x="62113" y="108135"/>
                  </a:lnTo>
                  <a:cubicBezTo>
                    <a:pt x="65664" y="112993"/>
                    <a:pt x="70738" y="119881"/>
                    <a:pt x="72991" y="124172"/>
                  </a:cubicBezTo>
                  <a:lnTo>
                    <a:pt x="79578" y="124344"/>
                  </a:lnTo>
                  <a:cubicBezTo>
                    <a:pt x="86337" y="124602"/>
                    <a:pt x="91892" y="124774"/>
                    <a:pt x="94145" y="123347"/>
                  </a:cubicBezTo>
                  <a:cubicBezTo>
                    <a:pt x="96570" y="121739"/>
                    <a:pt x="94885" y="116192"/>
                    <a:pt x="85520" y="101806"/>
                  </a:cubicBezTo>
                  <a:cubicBezTo>
                    <a:pt x="84351" y="99983"/>
                    <a:pt x="83482" y="98512"/>
                    <a:pt x="82571" y="97033"/>
                  </a:cubicBezTo>
                  <a:cubicBezTo>
                    <a:pt x="81530" y="95253"/>
                    <a:pt x="80447" y="93482"/>
                    <a:pt x="78976" y="91272"/>
                  </a:cubicBezTo>
                  <a:lnTo>
                    <a:pt x="78022" y="89887"/>
                  </a:lnTo>
                  <a:cubicBezTo>
                    <a:pt x="75726" y="86465"/>
                    <a:pt x="74204" y="84255"/>
                    <a:pt x="72217" y="80437"/>
                  </a:cubicBezTo>
                  <a:lnTo>
                    <a:pt x="70876" y="77883"/>
                  </a:lnTo>
                  <a:lnTo>
                    <a:pt x="73301" y="76275"/>
                  </a:lnTo>
                  <a:cubicBezTo>
                    <a:pt x="90594" y="64657"/>
                    <a:pt x="90508" y="55207"/>
                    <a:pt x="90422" y="39341"/>
                  </a:cubicBezTo>
                  <a:lnTo>
                    <a:pt x="90379" y="34792"/>
                  </a:lnTo>
                  <a:cubicBezTo>
                    <a:pt x="90379" y="27552"/>
                    <a:pt x="85959" y="20965"/>
                    <a:pt x="79630" y="15977"/>
                  </a:cubicBezTo>
                  <a:cubicBezTo>
                    <a:pt x="72303" y="10259"/>
                    <a:pt x="62509" y="6656"/>
                    <a:pt x="53703" y="6656"/>
                  </a:cubicBezTo>
                  <a:lnTo>
                    <a:pt x="40830" y="6570"/>
                  </a:lnTo>
                  <a:cubicBezTo>
                    <a:pt x="29686" y="6441"/>
                    <a:pt x="23623" y="6398"/>
                    <a:pt x="9357" y="7825"/>
                  </a:cubicBezTo>
                  <a:lnTo>
                    <a:pt x="9443" y="7825"/>
                  </a:lnTo>
                  <a:close/>
                  <a:moveTo>
                    <a:pt x="371" y="81898"/>
                  </a:moveTo>
                  <a:cubicBezTo>
                    <a:pt x="-145" y="55542"/>
                    <a:pt x="-799" y="23028"/>
                    <a:pt x="3578" y="4084"/>
                  </a:cubicBezTo>
                  <a:lnTo>
                    <a:pt x="4094" y="1831"/>
                  </a:lnTo>
                  <a:lnTo>
                    <a:pt x="6390" y="1573"/>
                  </a:lnTo>
                  <a:cubicBezTo>
                    <a:pt x="22686" y="-121"/>
                    <a:pt x="28929" y="-78"/>
                    <a:pt x="40899" y="60"/>
                  </a:cubicBezTo>
                  <a:lnTo>
                    <a:pt x="53729" y="146"/>
                  </a:lnTo>
                  <a:cubicBezTo>
                    <a:pt x="63919" y="146"/>
                    <a:pt x="75227" y="4222"/>
                    <a:pt x="83637" y="10852"/>
                  </a:cubicBezTo>
                  <a:cubicBezTo>
                    <a:pt x="91436" y="17009"/>
                    <a:pt x="96862" y="25333"/>
                    <a:pt x="96862" y="34740"/>
                  </a:cubicBezTo>
                  <a:lnTo>
                    <a:pt x="96862" y="39289"/>
                  </a:lnTo>
                  <a:cubicBezTo>
                    <a:pt x="96991" y="56539"/>
                    <a:pt x="97077" y="67117"/>
                    <a:pt x="79303" y="79903"/>
                  </a:cubicBezTo>
                  <a:cubicBezTo>
                    <a:pt x="80601" y="82113"/>
                    <a:pt x="81771" y="83894"/>
                    <a:pt x="83379" y="86275"/>
                  </a:cubicBezTo>
                  <a:lnTo>
                    <a:pt x="84290" y="87660"/>
                  </a:lnTo>
                  <a:cubicBezTo>
                    <a:pt x="85847" y="89956"/>
                    <a:pt x="86982" y="91822"/>
                    <a:pt x="88108" y="93731"/>
                  </a:cubicBezTo>
                  <a:cubicBezTo>
                    <a:pt x="88977" y="95158"/>
                    <a:pt x="89845" y="96637"/>
                    <a:pt x="90886" y="98280"/>
                  </a:cubicBezTo>
                  <a:cubicBezTo>
                    <a:pt x="102847" y="116742"/>
                    <a:pt x="103544" y="124894"/>
                    <a:pt x="97559" y="128755"/>
                  </a:cubicBezTo>
                  <a:cubicBezTo>
                    <a:pt x="93612" y="131309"/>
                    <a:pt x="87154" y="131094"/>
                    <a:pt x="79268" y="130793"/>
                  </a:cubicBezTo>
                  <a:cubicBezTo>
                    <a:pt x="76715" y="130707"/>
                    <a:pt x="73937" y="130621"/>
                    <a:pt x="70772" y="130621"/>
                  </a:cubicBezTo>
                  <a:lnTo>
                    <a:pt x="68304" y="130621"/>
                  </a:lnTo>
                  <a:lnTo>
                    <a:pt x="67651" y="128239"/>
                  </a:lnTo>
                  <a:cubicBezTo>
                    <a:pt x="66997" y="125815"/>
                    <a:pt x="60892" y="117490"/>
                    <a:pt x="56816" y="111944"/>
                  </a:cubicBezTo>
                  <a:lnTo>
                    <a:pt x="53866" y="107868"/>
                  </a:lnTo>
                  <a:cubicBezTo>
                    <a:pt x="41948" y="90919"/>
                    <a:pt x="41079" y="90137"/>
                    <a:pt x="35576" y="91435"/>
                  </a:cubicBezTo>
                  <a:lnTo>
                    <a:pt x="35705" y="95898"/>
                  </a:lnTo>
                  <a:cubicBezTo>
                    <a:pt x="35834" y="99105"/>
                    <a:pt x="35963" y="102571"/>
                    <a:pt x="35963" y="105692"/>
                  </a:cubicBezTo>
                  <a:cubicBezTo>
                    <a:pt x="35963" y="118307"/>
                    <a:pt x="34097" y="130621"/>
                    <a:pt x="23735" y="130621"/>
                  </a:cubicBezTo>
                  <a:cubicBezTo>
                    <a:pt x="21353" y="130621"/>
                    <a:pt x="19444" y="130707"/>
                    <a:pt x="17750" y="130793"/>
                  </a:cubicBezTo>
                  <a:lnTo>
                    <a:pt x="13674" y="130922"/>
                  </a:lnTo>
                  <a:cubicBezTo>
                    <a:pt x="3226" y="130922"/>
                    <a:pt x="586" y="127801"/>
                    <a:pt x="586" y="103138"/>
                  </a:cubicBezTo>
                  <a:cubicBezTo>
                    <a:pt x="586" y="96465"/>
                    <a:pt x="457" y="89440"/>
                    <a:pt x="285" y="81898"/>
                  </a:cubicBezTo>
                  <a:lnTo>
                    <a:pt x="371" y="81898"/>
                  </a:lnTo>
                  <a:close/>
                </a:path>
              </a:pathLst>
            </a:custGeom>
            <a:solidFill>
              <a:srgbClr val="220050"/>
            </a:solidFill>
            <a:ln w="0" cap="flat">
              <a:noFill/>
              <a:prstDash val="solid"/>
              <a:miter/>
            </a:ln>
          </p:spPr>
          <p:txBody>
            <a:bodyPr rtlCol="0" anchor="ctr"/>
            <a:lstStyle/>
            <a:p>
              <a:endParaRPr lang="en-US" dirty="0">
                <a:latin typeface="Roboto Condensed" panose="02000000000000000000" pitchFamily="2" charset="0"/>
              </a:endParaRPr>
            </a:p>
          </p:txBody>
        </p:sp>
        <p:sp>
          <p:nvSpPr>
            <p:cNvPr id="163" name="Freeform: Shape 162">
              <a:extLst>
                <a:ext uri="{FF2B5EF4-FFF2-40B4-BE49-F238E27FC236}">
                  <a16:creationId xmlns:a16="http://schemas.microsoft.com/office/drawing/2014/main" id="{A902B9B8-6347-B0B9-7C02-995ED51B75CB}"/>
                </a:ext>
              </a:extLst>
            </p:cNvPr>
            <p:cNvSpPr/>
            <p:nvPr/>
          </p:nvSpPr>
          <p:spPr>
            <a:xfrm>
              <a:off x="4868219" y="4026720"/>
              <a:ext cx="211876" cy="262426"/>
            </a:xfrm>
            <a:custGeom>
              <a:avLst/>
              <a:gdLst>
                <a:gd name="connsiteX0" fmla="*/ 31667 w 106875"/>
                <a:gd name="connsiteY0" fmla="*/ 50245 h 132373"/>
                <a:gd name="connsiteX1" fmla="*/ 31839 w 106875"/>
                <a:gd name="connsiteY1" fmla="*/ 33554 h 132373"/>
                <a:gd name="connsiteX2" fmla="*/ 30583 w 106875"/>
                <a:gd name="connsiteY2" fmla="*/ 10973 h 132373"/>
                <a:gd name="connsiteX3" fmla="*/ 13591 w 106875"/>
                <a:gd name="connsiteY3" fmla="*/ 7894 h 132373"/>
                <a:gd name="connsiteX4" fmla="*/ 13548 w 106875"/>
                <a:gd name="connsiteY4" fmla="*/ 7894 h 132373"/>
                <a:gd name="connsiteX5" fmla="*/ 7348 w 106875"/>
                <a:gd name="connsiteY5" fmla="*/ 33339 h 132373"/>
                <a:gd name="connsiteX6" fmla="*/ 7864 w 106875"/>
                <a:gd name="connsiteY6" fmla="*/ 51716 h 132373"/>
                <a:gd name="connsiteX7" fmla="*/ 8208 w 106875"/>
                <a:gd name="connsiteY7" fmla="*/ 67495 h 132373"/>
                <a:gd name="connsiteX8" fmla="*/ 7425 w 106875"/>
                <a:gd name="connsiteY8" fmla="*/ 80850 h 132373"/>
                <a:gd name="connsiteX9" fmla="*/ 7382 w 106875"/>
                <a:gd name="connsiteY9" fmla="*/ 117087 h 132373"/>
                <a:gd name="connsiteX10" fmla="*/ 29749 w 106875"/>
                <a:gd name="connsiteY10" fmla="*/ 124370 h 132373"/>
                <a:gd name="connsiteX11" fmla="*/ 31615 w 106875"/>
                <a:gd name="connsiteY11" fmla="*/ 106596 h 132373"/>
                <a:gd name="connsiteX12" fmla="*/ 45571 w 106875"/>
                <a:gd name="connsiteY12" fmla="*/ 79809 h 132373"/>
                <a:gd name="connsiteX13" fmla="*/ 46999 w 106875"/>
                <a:gd name="connsiteY13" fmla="*/ 79465 h 132373"/>
                <a:gd name="connsiteX14" fmla="*/ 48211 w 106875"/>
                <a:gd name="connsiteY14" fmla="*/ 80334 h 132373"/>
                <a:gd name="connsiteX15" fmla="*/ 62211 w 106875"/>
                <a:gd name="connsiteY15" fmla="*/ 100146 h 132373"/>
                <a:gd name="connsiteX16" fmla="*/ 76907 w 106875"/>
                <a:gd name="connsiteY16" fmla="*/ 125290 h 132373"/>
                <a:gd name="connsiteX17" fmla="*/ 83752 w 106875"/>
                <a:gd name="connsiteY17" fmla="*/ 125548 h 132373"/>
                <a:gd name="connsiteX18" fmla="*/ 99050 w 106875"/>
                <a:gd name="connsiteY18" fmla="*/ 124379 h 132373"/>
                <a:gd name="connsiteX19" fmla="*/ 73433 w 106875"/>
                <a:gd name="connsiteY19" fmla="*/ 76481 h 132373"/>
                <a:gd name="connsiteX20" fmla="*/ 68884 w 106875"/>
                <a:gd name="connsiteY20" fmla="*/ 71107 h 132373"/>
                <a:gd name="connsiteX21" fmla="*/ 61944 w 106875"/>
                <a:gd name="connsiteY21" fmla="*/ 61656 h 132373"/>
                <a:gd name="connsiteX22" fmla="*/ 61033 w 106875"/>
                <a:gd name="connsiteY22" fmla="*/ 59962 h 132373"/>
                <a:gd name="connsiteX23" fmla="*/ 62116 w 106875"/>
                <a:gd name="connsiteY23" fmla="*/ 58354 h 132373"/>
                <a:gd name="connsiteX24" fmla="*/ 72693 w 106875"/>
                <a:gd name="connsiteY24" fmla="*/ 45524 h 132373"/>
                <a:gd name="connsiteX25" fmla="*/ 100348 w 106875"/>
                <a:gd name="connsiteY25" fmla="*/ 6725 h 132373"/>
                <a:gd name="connsiteX26" fmla="*/ 99007 w 106875"/>
                <a:gd name="connsiteY26" fmla="*/ 6381 h 132373"/>
                <a:gd name="connsiteX27" fmla="*/ 97450 w 106875"/>
                <a:gd name="connsiteY27" fmla="*/ 6381 h 132373"/>
                <a:gd name="connsiteX28" fmla="*/ 73785 w 106875"/>
                <a:gd name="connsiteY28" fmla="*/ 9287 h 132373"/>
                <a:gd name="connsiteX29" fmla="*/ 59958 w 106875"/>
                <a:gd name="connsiteY29" fmla="*/ 24723 h 132373"/>
                <a:gd name="connsiteX30" fmla="*/ 48598 w 106875"/>
                <a:gd name="connsiteY30" fmla="*/ 39161 h 132373"/>
                <a:gd name="connsiteX31" fmla="*/ 46689 w 106875"/>
                <a:gd name="connsiteY31" fmla="*/ 41543 h 132373"/>
                <a:gd name="connsiteX32" fmla="*/ 36766 w 106875"/>
                <a:gd name="connsiteY32" fmla="*/ 52773 h 132373"/>
                <a:gd name="connsiteX33" fmla="*/ 31606 w 106875"/>
                <a:gd name="connsiteY33" fmla="*/ 56548 h 132373"/>
                <a:gd name="connsiteX34" fmla="*/ 31606 w 106875"/>
                <a:gd name="connsiteY34" fmla="*/ 50176 h 132373"/>
                <a:gd name="connsiteX35" fmla="*/ 31649 w 106875"/>
                <a:gd name="connsiteY35" fmla="*/ 50262 h 132373"/>
                <a:gd name="connsiteX36" fmla="*/ 38297 w 106875"/>
                <a:gd name="connsiteY36" fmla="*/ 33640 h 132373"/>
                <a:gd name="connsiteX37" fmla="*/ 38211 w 106875"/>
                <a:gd name="connsiteY37" fmla="*/ 42007 h 132373"/>
                <a:gd name="connsiteX38" fmla="*/ 43585 w 106875"/>
                <a:gd name="connsiteY38" fmla="*/ 35248 h 132373"/>
                <a:gd name="connsiteX39" fmla="*/ 54902 w 106875"/>
                <a:gd name="connsiteY39" fmla="*/ 20896 h 132373"/>
                <a:gd name="connsiteX40" fmla="*/ 70380 w 106875"/>
                <a:gd name="connsiteY40" fmla="*/ 3947 h 132373"/>
                <a:gd name="connsiteX41" fmla="*/ 97519 w 106875"/>
                <a:gd name="connsiteY41" fmla="*/ 0 h 132373"/>
                <a:gd name="connsiteX42" fmla="*/ 99076 w 106875"/>
                <a:gd name="connsiteY42" fmla="*/ 0 h 132373"/>
                <a:gd name="connsiteX43" fmla="*/ 106875 w 106875"/>
                <a:gd name="connsiteY43" fmla="*/ 6845 h 132373"/>
                <a:gd name="connsiteX44" fmla="*/ 77655 w 106875"/>
                <a:gd name="connsiteY44" fmla="*/ 49850 h 132373"/>
                <a:gd name="connsiteX45" fmla="*/ 68729 w 106875"/>
                <a:gd name="connsiteY45" fmla="*/ 60470 h 132373"/>
                <a:gd name="connsiteX46" fmla="*/ 73717 w 106875"/>
                <a:gd name="connsiteY46" fmla="*/ 66884 h 132373"/>
                <a:gd name="connsiteX47" fmla="*/ 78704 w 106875"/>
                <a:gd name="connsiteY47" fmla="*/ 72784 h 132373"/>
                <a:gd name="connsiteX48" fmla="*/ 102980 w 106875"/>
                <a:gd name="connsiteY48" fmla="*/ 129702 h 132373"/>
                <a:gd name="connsiteX49" fmla="*/ 83563 w 106875"/>
                <a:gd name="connsiteY49" fmla="*/ 132127 h 132373"/>
                <a:gd name="connsiteX50" fmla="*/ 74895 w 106875"/>
                <a:gd name="connsiteY50" fmla="*/ 131869 h 132373"/>
                <a:gd name="connsiteX51" fmla="*/ 72427 w 106875"/>
                <a:gd name="connsiteY51" fmla="*/ 131869 h 132373"/>
                <a:gd name="connsiteX52" fmla="*/ 71773 w 106875"/>
                <a:gd name="connsiteY52" fmla="*/ 129487 h 132373"/>
                <a:gd name="connsiteX53" fmla="*/ 56819 w 106875"/>
                <a:gd name="connsiteY53" fmla="*/ 103698 h 132373"/>
                <a:gd name="connsiteX54" fmla="*/ 45460 w 106875"/>
                <a:gd name="connsiteY54" fmla="*/ 86706 h 132373"/>
                <a:gd name="connsiteX55" fmla="*/ 38133 w 106875"/>
                <a:gd name="connsiteY55" fmla="*/ 106604 h 132373"/>
                <a:gd name="connsiteX56" fmla="*/ 35055 w 106875"/>
                <a:gd name="connsiteY56" fmla="*/ 128627 h 132373"/>
                <a:gd name="connsiteX57" fmla="*/ 34358 w 106875"/>
                <a:gd name="connsiteY57" fmla="*/ 130011 h 132373"/>
                <a:gd name="connsiteX58" fmla="*/ 32888 w 106875"/>
                <a:gd name="connsiteY58" fmla="*/ 130355 h 132373"/>
                <a:gd name="connsiteX59" fmla="*/ 1200 w 106875"/>
                <a:gd name="connsiteY59" fmla="*/ 118609 h 132373"/>
                <a:gd name="connsiteX60" fmla="*/ 1071 w 106875"/>
                <a:gd name="connsiteY60" fmla="*/ 80506 h 132373"/>
                <a:gd name="connsiteX61" fmla="*/ 1853 w 106875"/>
                <a:gd name="connsiteY61" fmla="*/ 67194 h 132373"/>
                <a:gd name="connsiteX62" fmla="*/ 1509 w 106875"/>
                <a:gd name="connsiteY62" fmla="*/ 52025 h 132373"/>
                <a:gd name="connsiteX63" fmla="*/ 942 w 106875"/>
                <a:gd name="connsiteY63" fmla="*/ 33339 h 132373"/>
                <a:gd name="connsiteX64" fmla="*/ 13600 w 106875"/>
                <a:gd name="connsiteY64" fmla="*/ 1393 h 132373"/>
                <a:gd name="connsiteX65" fmla="*/ 13643 w 106875"/>
                <a:gd name="connsiteY65" fmla="*/ 1393 h 132373"/>
                <a:gd name="connsiteX66" fmla="*/ 36491 w 106875"/>
                <a:gd name="connsiteY66" fmla="*/ 8238 h 132373"/>
                <a:gd name="connsiteX67" fmla="*/ 38357 w 106875"/>
                <a:gd name="connsiteY67" fmla="*/ 33597 h 132373"/>
                <a:gd name="connsiteX68" fmla="*/ 38314 w 106875"/>
                <a:gd name="connsiteY68" fmla="*/ 33640 h 13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6875" h="132373">
                  <a:moveTo>
                    <a:pt x="31667" y="50245"/>
                  </a:moveTo>
                  <a:cubicBezTo>
                    <a:pt x="31667" y="44484"/>
                    <a:pt x="31753" y="38628"/>
                    <a:pt x="31839" y="33554"/>
                  </a:cubicBezTo>
                  <a:cubicBezTo>
                    <a:pt x="32011" y="21154"/>
                    <a:pt x="32140" y="14266"/>
                    <a:pt x="30583" y="10973"/>
                  </a:cubicBezTo>
                  <a:cubicBezTo>
                    <a:pt x="29156" y="7894"/>
                    <a:pt x="24340" y="7894"/>
                    <a:pt x="13591" y="7894"/>
                  </a:cubicBezTo>
                  <a:lnTo>
                    <a:pt x="13548" y="7894"/>
                  </a:lnTo>
                  <a:cubicBezTo>
                    <a:pt x="8475" y="7894"/>
                    <a:pt x="7348" y="20028"/>
                    <a:pt x="7348" y="33339"/>
                  </a:cubicBezTo>
                  <a:cubicBezTo>
                    <a:pt x="7348" y="39711"/>
                    <a:pt x="7649" y="46040"/>
                    <a:pt x="7864" y="51716"/>
                  </a:cubicBezTo>
                  <a:cubicBezTo>
                    <a:pt x="8165" y="58131"/>
                    <a:pt x="8380" y="63720"/>
                    <a:pt x="8208" y="67495"/>
                  </a:cubicBezTo>
                  <a:lnTo>
                    <a:pt x="7425" y="80850"/>
                  </a:lnTo>
                  <a:cubicBezTo>
                    <a:pt x="6385" y="97584"/>
                    <a:pt x="5645" y="109631"/>
                    <a:pt x="7382" y="117087"/>
                  </a:cubicBezTo>
                  <a:cubicBezTo>
                    <a:pt x="9292" y="125325"/>
                    <a:pt x="15225" y="127492"/>
                    <a:pt x="29749" y="124370"/>
                  </a:cubicBezTo>
                  <a:cubicBezTo>
                    <a:pt x="31787" y="119082"/>
                    <a:pt x="31701" y="112667"/>
                    <a:pt x="31615" y="106596"/>
                  </a:cubicBezTo>
                  <a:cubicBezTo>
                    <a:pt x="31443" y="94282"/>
                    <a:pt x="31271" y="83146"/>
                    <a:pt x="45571" y="79809"/>
                  </a:cubicBezTo>
                  <a:lnTo>
                    <a:pt x="46999" y="79465"/>
                  </a:lnTo>
                  <a:lnTo>
                    <a:pt x="48211" y="80334"/>
                  </a:lnTo>
                  <a:cubicBezTo>
                    <a:pt x="50335" y="81890"/>
                    <a:pt x="56277" y="90653"/>
                    <a:pt x="62211" y="100146"/>
                  </a:cubicBezTo>
                  <a:cubicBezTo>
                    <a:pt x="68196" y="109769"/>
                    <a:pt x="74439" y="120389"/>
                    <a:pt x="76907" y="125290"/>
                  </a:cubicBezTo>
                  <a:cubicBezTo>
                    <a:pt x="79160" y="125333"/>
                    <a:pt x="81499" y="125419"/>
                    <a:pt x="83752" y="125548"/>
                  </a:cubicBezTo>
                  <a:cubicBezTo>
                    <a:pt x="90734" y="125849"/>
                    <a:pt x="96711" y="126116"/>
                    <a:pt x="99050" y="124379"/>
                  </a:cubicBezTo>
                  <a:cubicBezTo>
                    <a:pt x="103126" y="121343"/>
                    <a:pt x="98267" y="109984"/>
                    <a:pt x="73433" y="76481"/>
                  </a:cubicBezTo>
                  <a:cubicBezTo>
                    <a:pt x="71739" y="74228"/>
                    <a:pt x="70268" y="72577"/>
                    <a:pt x="68884" y="71107"/>
                  </a:cubicBezTo>
                  <a:cubicBezTo>
                    <a:pt x="66459" y="68467"/>
                    <a:pt x="64335" y="66119"/>
                    <a:pt x="61944" y="61656"/>
                  </a:cubicBezTo>
                  <a:lnTo>
                    <a:pt x="61033" y="59962"/>
                  </a:lnTo>
                  <a:lnTo>
                    <a:pt x="62116" y="58354"/>
                  </a:lnTo>
                  <a:cubicBezTo>
                    <a:pt x="63853" y="55757"/>
                    <a:pt x="67835" y="51114"/>
                    <a:pt x="72693" y="45524"/>
                  </a:cubicBezTo>
                  <a:cubicBezTo>
                    <a:pt x="84053" y="32350"/>
                    <a:pt x="100348" y="13492"/>
                    <a:pt x="100348" y="6725"/>
                  </a:cubicBezTo>
                  <a:cubicBezTo>
                    <a:pt x="100348" y="6510"/>
                    <a:pt x="99961" y="6381"/>
                    <a:pt x="99007" y="6381"/>
                  </a:cubicBezTo>
                  <a:lnTo>
                    <a:pt x="97450" y="6381"/>
                  </a:lnTo>
                  <a:cubicBezTo>
                    <a:pt x="84225" y="6381"/>
                    <a:pt x="78377" y="6381"/>
                    <a:pt x="73785" y="9287"/>
                  </a:cubicBezTo>
                  <a:cubicBezTo>
                    <a:pt x="70010" y="11712"/>
                    <a:pt x="66416" y="16399"/>
                    <a:pt x="59958" y="24723"/>
                  </a:cubicBezTo>
                  <a:cubicBezTo>
                    <a:pt x="56879" y="28670"/>
                    <a:pt x="53199" y="33477"/>
                    <a:pt x="48598" y="39161"/>
                  </a:cubicBezTo>
                  <a:lnTo>
                    <a:pt x="46689" y="41543"/>
                  </a:lnTo>
                  <a:cubicBezTo>
                    <a:pt x="43654" y="45404"/>
                    <a:pt x="39320" y="50907"/>
                    <a:pt x="36766" y="52773"/>
                  </a:cubicBezTo>
                  <a:lnTo>
                    <a:pt x="31606" y="56548"/>
                  </a:lnTo>
                  <a:lnTo>
                    <a:pt x="31606" y="50176"/>
                  </a:lnTo>
                  <a:lnTo>
                    <a:pt x="31649" y="50262"/>
                  </a:lnTo>
                  <a:close/>
                  <a:moveTo>
                    <a:pt x="38297" y="33640"/>
                  </a:moveTo>
                  <a:lnTo>
                    <a:pt x="38211" y="42007"/>
                  </a:lnTo>
                  <a:lnTo>
                    <a:pt x="43585" y="35248"/>
                  </a:lnTo>
                  <a:cubicBezTo>
                    <a:pt x="48220" y="29530"/>
                    <a:pt x="51866" y="24800"/>
                    <a:pt x="54902" y="20896"/>
                  </a:cubicBezTo>
                  <a:cubicBezTo>
                    <a:pt x="61798" y="11970"/>
                    <a:pt x="65694" y="6983"/>
                    <a:pt x="70380" y="3947"/>
                  </a:cubicBezTo>
                  <a:cubicBezTo>
                    <a:pt x="76537" y="0"/>
                    <a:pt x="82952" y="0"/>
                    <a:pt x="97519" y="0"/>
                  </a:cubicBezTo>
                  <a:lnTo>
                    <a:pt x="99076" y="0"/>
                  </a:lnTo>
                  <a:cubicBezTo>
                    <a:pt x="104579" y="0"/>
                    <a:pt x="106875" y="2511"/>
                    <a:pt x="106875" y="6845"/>
                  </a:cubicBezTo>
                  <a:cubicBezTo>
                    <a:pt x="106875" y="15952"/>
                    <a:pt x="89668" y="35884"/>
                    <a:pt x="77655" y="49850"/>
                  </a:cubicBezTo>
                  <a:cubicBezTo>
                    <a:pt x="73880" y="54227"/>
                    <a:pt x="70630" y="58002"/>
                    <a:pt x="68729" y="60470"/>
                  </a:cubicBezTo>
                  <a:cubicBezTo>
                    <a:pt x="70380" y="63204"/>
                    <a:pt x="71980" y="64932"/>
                    <a:pt x="73717" y="66884"/>
                  </a:cubicBezTo>
                  <a:cubicBezTo>
                    <a:pt x="75230" y="68536"/>
                    <a:pt x="76838" y="70307"/>
                    <a:pt x="78704" y="72784"/>
                  </a:cubicBezTo>
                  <a:cubicBezTo>
                    <a:pt x="106531" y="110328"/>
                    <a:pt x="110392" y="124241"/>
                    <a:pt x="102980" y="129702"/>
                  </a:cubicBezTo>
                  <a:cubicBezTo>
                    <a:pt x="98775" y="132823"/>
                    <a:pt x="91749" y="132479"/>
                    <a:pt x="83563" y="132127"/>
                  </a:cubicBezTo>
                  <a:cubicBezTo>
                    <a:pt x="80871" y="131998"/>
                    <a:pt x="78016" y="131869"/>
                    <a:pt x="74895" y="131869"/>
                  </a:cubicBezTo>
                  <a:lnTo>
                    <a:pt x="72427" y="131869"/>
                  </a:lnTo>
                  <a:lnTo>
                    <a:pt x="71773" y="129487"/>
                  </a:lnTo>
                  <a:cubicBezTo>
                    <a:pt x="71300" y="127664"/>
                    <a:pt x="63931" y="115092"/>
                    <a:pt x="56819" y="103698"/>
                  </a:cubicBezTo>
                  <a:cubicBezTo>
                    <a:pt x="52141" y="96199"/>
                    <a:pt x="47627" y="89346"/>
                    <a:pt x="45460" y="86706"/>
                  </a:cubicBezTo>
                  <a:cubicBezTo>
                    <a:pt x="37875" y="89483"/>
                    <a:pt x="38004" y="97670"/>
                    <a:pt x="38133" y="106604"/>
                  </a:cubicBezTo>
                  <a:cubicBezTo>
                    <a:pt x="38219" y="113931"/>
                    <a:pt x="38348" y="121730"/>
                    <a:pt x="35055" y="128627"/>
                  </a:cubicBezTo>
                  <a:lnTo>
                    <a:pt x="34358" y="130011"/>
                  </a:lnTo>
                  <a:lnTo>
                    <a:pt x="32888" y="130355"/>
                  </a:lnTo>
                  <a:cubicBezTo>
                    <a:pt x="12602" y="135076"/>
                    <a:pt x="4235" y="131654"/>
                    <a:pt x="1200" y="118609"/>
                  </a:cubicBezTo>
                  <a:cubicBezTo>
                    <a:pt x="-752" y="110242"/>
                    <a:pt x="30" y="97799"/>
                    <a:pt x="1071" y="80506"/>
                  </a:cubicBezTo>
                  <a:lnTo>
                    <a:pt x="1853" y="67194"/>
                  </a:lnTo>
                  <a:cubicBezTo>
                    <a:pt x="2025" y="63729"/>
                    <a:pt x="1810" y="58225"/>
                    <a:pt x="1509" y="52025"/>
                  </a:cubicBezTo>
                  <a:cubicBezTo>
                    <a:pt x="1251" y="46083"/>
                    <a:pt x="942" y="39496"/>
                    <a:pt x="942" y="33339"/>
                  </a:cubicBezTo>
                  <a:cubicBezTo>
                    <a:pt x="942" y="16648"/>
                    <a:pt x="3195" y="1393"/>
                    <a:pt x="13600" y="1393"/>
                  </a:cubicBezTo>
                  <a:lnTo>
                    <a:pt x="13643" y="1393"/>
                  </a:lnTo>
                  <a:cubicBezTo>
                    <a:pt x="27255" y="1393"/>
                    <a:pt x="33283" y="1393"/>
                    <a:pt x="36491" y="8238"/>
                  </a:cubicBezTo>
                  <a:cubicBezTo>
                    <a:pt x="38658" y="12873"/>
                    <a:pt x="38572" y="20286"/>
                    <a:pt x="38357" y="33597"/>
                  </a:cubicBezTo>
                  <a:lnTo>
                    <a:pt x="38314" y="33640"/>
                  </a:lnTo>
                  <a:close/>
                </a:path>
              </a:pathLst>
            </a:custGeom>
            <a:solidFill>
              <a:srgbClr val="220050"/>
            </a:solidFill>
            <a:ln w="0" cap="flat">
              <a:noFill/>
              <a:prstDash val="solid"/>
              <a:miter/>
            </a:ln>
          </p:spPr>
          <p:txBody>
            <a:bodyPr rtlCol="0" anchor="ctr"/>
            <a:lstStyle/>
            <a:p>
              <a:endParaRPr lang="en-US" dirty="0">
                <a:latin typeface="Roboto Condensed" panose="02000000000000000000" pitchFamily="2" charset="0"/>
              </a:endParaRPr>
            </a:p>
          </p:txBody>
        </p:sp>
        <p:sp>
          <p:nvSpPr>
            <p:cNvPr id="164" name="Freeform: Shape 163">
              <a:extLst>
                <a:ext uri="{FF2B5EF4-FFF2-40B4-BE49-F238E27FC236}">
                  <a16:creationId xmlns:a16="http://schemas.microsoft.com/office/drawing/2014/main" id="{BFF11CFA-0247-DD50-C7D3-79E13F5CC398}"/>
                </a:ext>
              </a:extLst>
            </p:cNvPr>
            <p:cNvSpPr/>
            <p:nvPr/>
          </p:nvSpPr>
          <p:spPr>
            <a:xfrm>
              <a:off x="5083010" y="4028726"/>
              <a:ext cx="196901" cy="260421"/>
            </a:xfrm>
            <a:custGeom>
              <a:avLst/>
              <a:gdLst>
                <a:gd name="connsiteX0" fmla="*/ 9107 w 99321"/>
                <a:gd name="connsiteY0" fmla="*/ 7656 h 131362"/>
                <a:gd name="connsiteX1" fmla="*/ 8153 w 99321"/>
                <a:gd name="connsiteY1" fmla="*/ 28638 h 131362"/>
                <a:gd name="connsiteX2" fmla="*/ 7284 w 99321"/>
                <a:gd name="connsiteY2" fmla="*/ 50308 h 131362"/>
                <a:gd name="connsiteX3" fmla="*/ 7327 w 99321"/>
                <a:gd name="connsiteY3" fmla="*/ 77662 h 131362"/>
                <a:gd name="connsiteX4" fmla="*/ 8153 w 99321"/>
                <a:gd name="connsiteY4" fmla="*/ 94826 h 131362"/>
                <a:gd name="connsiteX5" fmla="*/ 7370 w 99321"/>
                <a:gd name="connsiteY5" fmla="*/ 110648 h 131362"/>
                <a:gd name="connsiteX6" fmla="*/ 9795 w 99321"/>
                <a:gd name="connsiteY6" fmla="*/ 123392 h 131362"/>
                <a:gd name="connsiteX7" fmla="*/ 47898 w 99321"/>
                <a:gd name="connsiteY7" fmla="*/ 124777 h 131362"/>
                <a:gd name="connsiteX8" fmla="*/ 90421 w 99321"/>
                <a:gd name="connsiteY8" fmla="*/ 124390 h 131362"/>
                <a:gd name="connsiteX9" fmla="*/ 92115 w 99321"/>
                <a:gd name="connsiteY9" fmla="*/ 122739 h 131362"/>
                <a:gd name="connsiteX10" fmla="*/ 92898 w 99321"/>
                <a:gd name="connsiteY10" fmla="*/ 116238 h 131362"/>
                <a:gd name="connsiteX11" fmla="*/ 82751 w 99321"/>
                <a:gd name="connsiteY11" fmla="*/ 106400 h 131362"/>
                <a:gd name="connsiteX12" fmla="*/ 72260 w 99321"/>
                <a:gd name="connsiteY12" fmla="*/ 105790 h 131362"/>
                <a:gd name="connsiteX13" fmla="*/ 57865 w 99321"/>
                <a:gd name="connsiteY13" fmla="*/ 105222 h 131362"/>
                <a:gd name="connsiteX14" fmla="*/ 54872 w 99321"/>
                <a:gd name="connsiteY14" fmla="*/ 105265 h 131362"/>
                <a:gd name="connsiteX15" fmla="*/ 43341 w 99321"/>
                <a:gd name="connsiteY15" fmla="*/ 104440 h 131362"/>
                <a:gd name="connsiteX16" fmla="*/ 36272 w 99321"/>
                <a:gd name="connsiteY16" fmla="*/ 103786 h 131362"/>
                <a:gd name="connsiteX17" fmla="*/ 33108 w 99321"/>
                <a:gd name="connsiteY17" fmla="*/ 103700 h 131362"/>
                <a:gd name="connsiteX18" fmla="*/ 33108 w 99321"/>
                <a:gd name="connsiteY18" fmla="*/ 100536 h 131362"/>
                <a:gd name="connsiteX19" fmla="*/ 32497 w 99321"/>
                <a:gd name="connsiteY19" fmla="*/ 93424 h 131362"/>
                <a:gd name="connsiteX20" fmla="*/ 32153 w 99321"/>
                <a:gd name="connsiteY20" fmla="*/ 90389 h 131362"/>
                <a:gd name="connsiteX21" fmla="*/ 32583 w 99321"/>
                <a:gd name="connsiteY21" fmla="*/ 84799 h 131362"/>
                <a:gd name="connsiteX22" fmla="*/ 33099 w 99321"/>
                <a:gd name="connsiteY22" fmla="*/ 80508 h 131362"/>
                <a:gd name="connsiteX23" fmla="*/ 33185 w 99321"/>
                <a:gd name="connsiteY23" fmla="*/ 77516 h 131362"/>
                <a:gd name="connsiteX24" fmla="*/ 83250 w 99321"/>
                <a:gd name="connsiteY24" fmla="*/ 74652 h 131362"/>
                <a:gd name="connsiteX25" fmla="*/ 83860 w 99321"/>
                <a:gd name="connsiteY25" fmla="*/ 69149 h 131362"/>
                <a:gd name="connsiteX26" fmla="*/ 82777 w 99321"/>
                <a:gd name="connsiteY26" fmla="*/ 57144 h 131362"/>
                <a:gd name="connsiteX27" fmla="*/ 49704 w 99321"/>
                <a:gd name="connsiteY27" fmla="*/ 55278 h 131362"/>
                <a:gd name="connsiteX28" fmla="*/ 34312 w 99321"/>
                <a:gd name="connsiteY28" fmla="*/ 55321 h 131362"/>
                <a:gd name="connsiteX29" fmla="*/ 33443 w 99321"/>
                <a:gd name="connsiteY29" fmla="*/ 53455 h 131362"/>
                <a:gd name="connsiteX30" fmla="*/ 31190 w 99321"/>
                <a:gd name="connsiteY30" fmla="*/ 35079 h 131362"/>
                <a:gd name="connsiteX31" fmla="*/ 32360 w 99321"/>
                <a:gd name="connsiteY31" fmla="*/ 27494 h 131362"/>
                <a:gd name="connsiteX32" fmla="*/ 40942 w 99321"/>
                <a:gd name="connsiteY32" fmla="*/ 27580 h 131362"/>
                <a:gd name="connsiteX33" fmla="*/ 88065 w 99321"/>
                <a:gd name="connsiteY33" fmla="*/ 23418 h 131362"/>
                <a:gd name="connsiteX34" fmla="*/ 89888 w 99321"/>
                <a:gd name="connsiteY34" fmla="*/ 16092 h 131362"/>
                <a:gd name="connsiteX35" fmla="*/ 88977 w 99321"/>
                <a:gd name="connsiteY35" fmla="*/ 10236 h 131362"/>
                <a:gd name="connsiteX36" fmla="*/ 87025 w 99321"/>
                <a:gd name="connsiteY36" fmla="*/ 7114 h 131362"/>
                <a:gd name="connsiteX37" fmla="*/ 86199 w 99321"/>
                <a:gd name="connsiteY37" fmla="*/ 6856 h 131362"/>
                <a:gd name="connsiteX38" fmla="*/ 74668 w 99321"/>
                <a:gd name="connsiteY38" fmla="*/ 6727 h 131362"/>
                <a:gd name="connsiteX39" fmla="*/ 9168 w 99321"/>
                <a:gd name="connsiteY39" fmla="*/ 7639 h 131362"/>
                <a:gd name="connsiteX40" fmla="*/ 9082 w 99321"/>
                <a:gd name="connsiteY40" fmla="*/ 7639 h 131362"/>
                <a:gd name="connsiteX41" fmla="*/ 1695 w 99321"/>
                <a:gd name="connsiteY41" fmla="*/ 28681 h 131362"/>
                <a:gd name="connsiteX42" fmla="*/ 3208 w 99321"/>
                <a:gd name="connsiteY42" fmla="*/ 4320 h 131362"/>
                <a:gd name="connsiteX43" fmla="*/ 3595 w 99321"/>
                <a:gd name="connsiteY43" fmla="*/ 2625 h 131362"/>
                <a:gd name="connsiteX44" fmla="*/ 5203 w 99321"/>
                <a:gd name="connsiteY44" fmla="*/ 2015 h 131362"/>
                <a:gd name="connsiteX45" fmla="*/ 74693 w 99321"/>
                <a:gd name="connsiteY45" fmla="*/ 235 h 131362"/>
                <a:gd name="connsiteX46" fmla="*/ 86139 w 99321"/>
                <a:gd name="connsiteY46" fmla="*/ 364 h 131362"/>
                <a:gd name="connsiteX47" fmla="*/ 90645 w 99321"/>
                <a:gd name="connsiteY47" fmla="*/ 1791 h 131362"/>
                <a:gd name="connsiteX48" fmla="*/ 95022 w 99321"/>
                <a:gd name="connsiteY48" fmla="*/ 8077 h 131362"/>
                <a:gd name="connsiteX49" fmla="*/ 96320 w 99321"/>
                <a:gd name="connsiteY49" fmla="*/ 16057 h 131362"/>
                <a:gd name="connsiteX50" fmla="*/ 93328 w 99321"/>
                <a:gd name="connsiteY50" fmla="*/ 27064 h 131362"/>
                <a:gd name="connsiteX51" fmla="*/ 40787 w 99321"/>
                <a:gd name="connsiteY51" fmla="*/ 34004 h 131362"/>
                <a:gd name="connsiteX52" fmla="*/ 37837 w 99321"/>
                <a:gd name="connsiteY52" fmla="*/ 33961 h 131362"/>
                <a:gd name="connsiteX53" fmla="*/ 37450 w 99321"/>
                <a:gd name="connsiteY53" fmla="*/ 36128 h 131362"/>
                <a:gd name="connsiteX54" fmla="*/ 38319 w 99321"/>
                <a:gd name="connsiteY54" fmla="*/ 48786 h 131362"/>
                <a:gd name="connsiteX55" fmla="*/ 49592 w 99321"/>
                <a:gd name="connsiteY55" fmla="*/ 48743 h 131362"/>
                <a:gd name="connsiteX56" fmla="*/ 85614 w 99321"/>
                <a:gd name="connsiteY56" fmla="*/ 51297 h 131362"/>
                <a:gd name="connsiteX57" fmla="*/ 90163 w 99321"/>
                <a:gd name="connsiteY57" fmla="*/ 69759 h 131362"/>
                <a:gd name="connsiteX58" fmla="*/ 89338 w 99321"/>
                <a:gd name="connsiteY58" fmla="*/ 77868 h 131362"/>
                <a:gd name="connsiteX59" fmla="*/ 89123 w 99321"/>
                <a:gd name="connsiteY59" fmla="*/ 80689 h 131362"/>
                <a:gd name="connsiteX60" fmla="*/ 39273 w 99321"/>
                <a:gd name="connsiteY60" fmla="*/ 83552 h 131362"/>
                <a:gd name="connsiteX61" fmla="*/ 38844 w 99321"/>
                <a:gd name="connsiteY61" fmla="*/ 85977 h 131362"/>
                <a:gd name="connsiteX62" fmla="*/ 38500 w 99321"/>
                <a:gd name="connsiteY62" fmla="*/ 89967 h 131362"/>
                <a:gd name="connsiteX63" fmla="*/ 38800 w 99321"/>
                <a:gd name="connsiteY63" fmla="*/ 92392 h 131362"/>
                <a:gd name="connsiteX64" fmla="*/ 39368 w 99321"/>
                <a:gd name="connsiteY64" fmla="*/ 97337 h 131362"/>
                <a:gd name="connsiteX65" fmla="*/ 44046 w 99321"/>
                <a:gd name="connsiteY65" fmla="*/ 97853 h 131362"/>
                <a:gd name="connsiteX66" fmla="*/ 54709 w 99321"/>
                <a:gd name="connsiteY66" fmla="*/ 98635 h 131362"/>
                <a:gd name="connsiteX67" fmla="*/ 57701 w 99321"/>
                <a:gd name="connsiteY67" fmla="*/ 98592 h 131362"/>
                <a:gd name="connsiteX68" fmla="*/ 73137 w 99321"/>
                <a:gd name="connsiteY68" fmla="*/ 99246 h 131362"/>
                <a:gd name="connsiteX69" fmla="*/ 82716 w 99321"/>
                <a:gd name="connsiteY69" fmla="*/ 99813 h 131362"/>
                <a:gd name="connsiteX70" fmla="*/ 99322 w 99321"/>
                <a:gd name="connsiteY70" fmla="*/ 116109 h 131362"/>
                <a:gd name="connsiteX71" fmla="*/ 98152 w 99321"/>
                <a:gd name="connsiteY71" fmla="*/ 124820 h 131362"/>
                <a:gd name="connsiteX72" fmla="*/ 90396 w 99321"/>
                <a:gd name="connsiteY72" fmla="*/ 130762 h 131362"/>
                <a:gd name="connsiteX73" fmla="*/ 47959 w 99321"/>
                <a:gd name="connsiteY73" fmla="*/ 131149 h 131362"/>
                <a:gd name="connsiteX74" fmla="*/ 7431 w 99321"/>
                <a:gd name="connsiteY74" fmla="*/ 129369 h 131362"/>
                <a:gd name="connsiteX75" fmla="*/ 844 w 99321"/>
                <a:gd name="connsiteY75" fmla="*/ 110081 h 131362"/>
                <a:gd name="connsiteX76" fmla="*/ 1626 w 99321"/>
                <a:gd name="connsiteY76" fmla="*/ 94783 h 131362"/>
                <a:gd name="connsiteX77" fmla="*/ 801 w 99321"/>
                <a:gd name="connsiteY77" fmla="*/ 78092 h 131362"/>
                <a:gd name="connsiteX78" fmla="*/ 801 w 99321"/>
                <a:gd name="connsiteY78" fmla="*/ 49310 h 131362"/>
                <a:gd name="connsiteX79" fmla="*/ 1626 w 99321"/>
                <a:gd name="connsiteY79" fmla="*/ 28672 h 131362"/>
                <a:gd name="connsiteX80" fmla="*/ 1712 w 99321"/>
                <a:gd name="connsiteY80" fmla="*/ 28672 h 1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99321" h="131362">
                  <a:moveTo>
                    <a:pt x="9107" y="7656"/>
                  </a:moveTo>
                  <a:cubicBezTo>
                    <a:pt x="7981" y="13899"/>
                    <a:pt x="8067" y="21226"/>
                    <a:pt x="8153" y="28638"/>
                  </a:cubicBezTo>
                  <a:cubicBezTo>
                    <a:pt x="8239" y="36007"/>
                    <a:pt x="8325" y="43463"/>
                    <a:pt x="7284" y="50308"/>
                  </a:cubicBezTo>
                  <a:cubicBezTo>
                    <a:pt x="5986" y="58976"/>
                    <a:pt x="6631" y="68254"/>
                    <a:pt x="7327" y="77662"/>
                  </a:cubicBezTo>
                  <a:cubicBezTo>
                    <a:pt x="7714" y="83337"/>
                    <a:pt x="8153" y="89107"/>
                    <a:pt x="8153" y="94826"/>
                  </a:cubicBezTo>
                  <a:cubicBezTo>
                    <a:pt x="8153" y="101241"/>
                    <a:pt x="7723" y="106400"/>
                    <a:pt x="7370" y="110648"/>
                  </a:cubicBezTo>
                  <a:cubicBezTo>
                    <a:pt x="6717" y="118276"/>
                    <a:pt x="6416" y="122094"/>
                    <a:pt x="9795" y="123392"/>
                  </a:cubicBezTo>
                  <a:cubicBezTo>
                    <a:pt x="14783" y="125301"/>
                    <a:pt x="25919" y="125130"/>
                    <a:pt x="47898" y="124777"/>
                  </a:cubicBezTo>
                  <a:cubicBezTo>
                    <a:pt x="59387" y="124605"/>
                    <a:pt x="73730" y="124390"/>
                    <a:pt x="90421" y="124390"/>
                  </a:cubicBezTo>
                  <a:cubicBezTo>
                    <a:pt x="91247" y="124390"/>
                    <a:pt x="91763" y="123693"/>
                    <a:pt x="92115" y="122739"/>
                  </a:cubicBezTo>
                  <a:cubicBezTo>
                    <a:pt x="92769" y="121002"/>
                    <a:pt x="92898" y="118491"/>
                    <a:pt x="92898" y="116238"/>
                  </a:cubicBezTo>
                  <a:cubicBezTo>
                    <a:pt x="92898" y="106486"/>
                    <a:pt x="89166" y="106444"/>
                    <a:pt x="82751" y="106400"/>
                  </a:cubicBezTo>
                  <a:cubicBezTo>
                    <a:pt x="79672" y="106400"/>
                    <a:pt x="76164" y="106357"/>
                    <a:pt x="72260" y="105790"/>
                  </a:cubicBezTo>
                  <a:cubicBezTo>
                    <a:pt x="67539" y="105093"/>
                    <a:pt x="62766" y="105136"/>
                    <a:pt x="57865" y="105222"/>
                  </a:cubicBezTo>
                  <a:lnTo>
                    <a:pt x="54872" y="105265"/>
                  </a:lnTo>
                  <a:cubicBezTo>
                    <a:pt x="49842" y="105308"/>
                    <a:pt x="46462" y="104878"/>
                    <a:pt x="43341" y="104440"/>
                  </a:cubicBezTo>
                  <a:cubicBezTo>
                    <a:pt x="41045" y="104139"/>
                    <a:pt x="38878" y="103872"/>
                    <a:pt x="36272" y="103786"/>
                  </a:cubicBezTo>
                  <a:lnTo>
                    <a:pt x="33108" y="103700"/>
                  </a:lnTo>
                  <a:lnTo>
                    <a:pt x="33108" y="100536"/>
                  </a:lnTo>
                  <a:cubicBezTo>
                    <a:pt x="33108" y="97457"/>
                    <a:pt x="32764" y="95247"/>
                    <a:pt x="32497" y="93424"/>
                  </a:cubicBezTo>
                  <a:cubicBezTo>
                    <a:pt x="32325" y="92341"/>
                    <a:pt x="32196" y="91429"/>
                    <a:pt x="32153" y="90389"/>
                  </a:cubicBezTo>
                  <a:cubicBezTo>
                    <a:pt x="32024" y="87792"/>
                    <a:pt x="32282" y="86356"/>
                    <a:pt x="32583" y="84799"/>
                  </a:cubicBezTo>
                  <a:cubicBezTo>
                    <a:pt x="32798" y="83673"/>
                    <a:pt x="33056" y="82417"/>
                    <a:pt x="33099" y="80508"/>
                  </a:cubicBezTo>
                  <a:lnTo>
                    <a:pt x="33185" y="77516"/>
                  </a:lnTo>
                  <a:lnTo>
                    <a:pt x="83250" y="74652"/>
                  </a:lnTo>
                  <a:lnTo>
                    <a:pt x="83860" y="69149"/>
                  </a:lnTo>
                  <a:cubicBezTo>
                    <a:pt x="84686" y="61994"/>
                    <a:pt x="85116" y="58357"/>
                    <a:pt x="82777" y="57144"/>
                  </a:cubicBezTo>
                  <a:cubicBezTo>
                    <a:pt x="78916" y="55149"/>
                    <a:pt x="69336" y="55192"/>
                    <a:pt x="49704" y="55278"/>
                  </a:cubicBezTo>
                  <a:lnTo>
                    <a:pt x="34312" y="55321"/>
                  </a:lnTo>
                  <a:lnTo>
                    <a:pt x="33443" y="53455"/>
                  </a:lnTo>
                  <a:cubicBezTo>
                    <a:pt x="29453" y="45131"/>
                    <a:pt x="29935" y="42405"/>
                    <a:pt x="31190" y="35079"/>
                  </a:cubicBezTo>
                  <a:lnTo>
                    <a:pt x="32360" y="27494"/>
                  </a:lnTo>
                  <a:lnTo>
                    <a:pt x="40942" y="27580"/>
                  </a:lnTo>
                  <a:cubicBezTo>
                    <a:pt x="55199" y="27838"/>
                    <a:pt x="84591" y="28363"/>
                    <a:pt x="88065" y="23418"/>
                  </a:cubicBezTo>
                  <a:cubicBezTo>
                    <a:pt x="89278" y="21638"/>
                    <a:pt x="89888" y="18912"/>
                    <a:pt x="89888" y="16092"/>
                  </a:cubicBezTo>
                  <a:cubicBezTo>
                    <a:pt x="89888" y="14011"/>
                    <a:pt x="89587" y="11973"/>
                    <a:pt x="88977" y="10236"/>
                  </a:cubicBezTo>
                  <a:cubicBezTo>
                    <a:pt x="88461" y="8808"/>
                    <a:pt x="87807" y="7639"/>
                    <a:pt x="87025" y="7114"/>
                  </a:cubicBezTo>
                  <a:cubicBezTo>
                    <a:pt x="86767" y="6942"/>
                    <a:pt x="86509" y="6856"/>
                    <a:pt x="86199" y="6856"/>
                  </a:cubicBezTo>
                  <a:lnTo>
                    <a:pt x="74668" y="6727"/>
                  </a:lnTo>
                  <a:cubicBezTo>
                    <a:pt x="54597" y="6469"/>
                    <a:pt x="18489" y="5988"/>
                    <a:pt x="9168" y="7639"/>
                  </a:cubicBezTo>
                  <a:lnTo>
                    <a:pt x="9082" y="7639"/>
                  </a:lnTo>
                  <a:close/>
                  <a:moveTo>
                    <a:pt x="1695" y="28681"/>
                  </a:moveTo>
                  <a:cubicBezTo>
                    <a:pt x="1609" y="20142"/>
                    <a:pt x="1480" y="11689"/>
                    <a:pt x="3208" y="4320"/>
                  </a:cubicBezTo>
                  <a:lnTo>
                    <a:pt x="3595" y="2625"/>
                  </a:lnTo>
                  <a:lnTo>
                    <a:pt x="5203" y="2015"/>
                  </a:lnTo>
                  <a:cubicBezTo>
                    <a:pt x="11876" y="-582"/>
                    <a:pt x="52757" y="-23"/>
                    <a:pt x="74693" y="235"/>
                  </a:cubicBezTo>
                  <a:lnTo>
                    <a:pt x="86139" y="364"/>
                  </a:lnTo>
                  <a:cubicBezTo>
                    <a:pt x="87833" y="364"/>
                    <a:pt x="89303" y="880"/>
                    <a:pt x="90645" y="1791"/>
                  </a:cubicBezTo>
                  <a:cubicBezTo>
                    <a:pt x="92597" y="3176"/>
                    <a:pt x="94067" y="5429"/>
                    <a:pt x="95022" y="8077"/>
                  </a:cubicBezTo>
                  <a:cubicBezTo>
                    <a:pt x="95890" y="10502"/>
                    <a:pt x="96320" y="13323"/>
                    <a:pt x="96320" y="16057"/>
                  </a:cubicBezTo>
                  <a:cubicBezTo>
                    <a:pt x="96320" y="20090"/>
                    <a:pt x="95366" y="24166"/>
                    <a:pt x="93328" y="27064"/>
                  </a:cubicBezTo>
                  <a:cubicBezTo>
                    <a:pt x="87867" y="34864"/>
                    <a:pt x="56136" y="34305"/>
                    <a:pt x="40787" y="34004"/>
                  </a:cubicBezTo>
                  <a:lnTo>
                    <a:pt x="37837" y="33961"/>
                  </a:lnTo>
                  <a:lnTo>
                    <a:pt x="37450" y="36128"/>
                  </a:lnTo>
                  <a:cubicBezTo>
                    <a:pt x="36539" y="41373"/>
                    <a:pt x="36152" y="43712"/>
                    <a:pt x="38319" y="48786"/>
                  </a:cubicBezTo>
                  <a:lnTo>
                    <a:pt x="49592" y="48743"/>
                  </a:lnTo>
                  <a:cubicBezTo>
                    <a:pt x="70273" y="48657"/>
                    <a:pt x="80369" y="48614"/>
                    <a:pt x="85614" y="51297"/>
                  </a:cubicBezTo>
                  <a:cubicBezTo>
                    <a:pt x="91943" y="54547"/>
                    <a:pt x="91333" y="59707"/>
                    <a:pt x="90163" y="69759"/>
                  </a:cubicBezTo>
                  <a:cubicBezTo>
                    <a:pt x="89905" y="72055"/>
                    <a:pt x="89596" y="74704"/>
                    <a:pt x="89338" y="77868"/>
                  </a:cubicBezTo>
                  <a:lnTo>
                    <a:pt x="89123" y="80689"/>
                  </a:lnTo>
                  <a:lnTo>
                    <a:pt x="39273" y="83552"/>
                  </a:lnTo>
                  <a:cubicBezTo>
                    <a:pt x="39144" y="84507"/>
                    <a:pt x="39015" y="85289"/>
                    <a:pt x="38844" y="85977"/>
                  </a:cubicBezTo>
                  <a:cubicBezTo>
                    <a:pt x="38629" y="87147"/>
                    <a:pt x="38414" y="88187"/>
                    <a:pt x="38500" y="89967"/>
                  </a:cubicBezTo>
                  <a:cubicBezTo>
                    <a:pt x="38542" y="90621"/>
                    <a:pt x="38671" y="91438"/>
                    <a:pt x="38800" y="92392"/>
                  </a:cubicBezTo>
                  <a:cubicBezTo>
                    <a:pt x="39015" y="93777"/>
                    <a:pt x="39230" y="95385"/>
                    <a:pt x="39368" y="97337"/>
                  </a:cubicBezTo>
                  <a:cubicBezTo>
                    <a:pt x="41019" y="97466"/>
                    <a:pt x="42490" y="97681"/>
                    <a:pt x="44046" y="97853"/>
                  </a:cubicBezTo>
                  <a:cubicBezTo>
                    <a:pt x="46996" y="98240"/>
                    <a:pt x="50117" y="98635"/>
                    <a:pt x="54709" y="98635"/>
                  </a:cubicBezTo>
                  <a:lnTo>
                    <a:pt x="57701" y="98592"/>
                  </a:lnTo>
                  <a:cubicBezTo>
                    <a:pt x="62947" y="98506"/>
                    <a:pt x="67978" y="98463"/>
                    <a:pt x="73137" y="99246"/>
                  </a:cubicBezTo>
                  <a:cubicBezTo>
                    <a:pt x="76731" y="99762"/>
                    <a:pt x="79939" y="99813"/>
                    <a:pt x="82716" y="99813"/>
                  </a:cubicBezTo>
                  <a:cubicBezTo>
                    <a:pt x="93208" y="99856"/>
                    <a:pt x="99322" y="99899"/>
                    <a:pt x="99322" y="116109"/>
                  </a:cubicBezTo>
                  <a:cubicBezTo>
                    <a:pt x="99322" y="118929"/>
                    <a:pt x="99107" y="122137"/>
                    <a:pt x="98152" y="124820"/>
                  </a:cubicBezTo>
                  <a:cubicBezTo>
                    <a:pt x="96897" y="128285"/>
                    <a:pt x="94601" y="130762"/>
                    <a:pt x="90396" y="130762"/>
                  </a:cubicBezTo>
                  <a:cubicBezTo>
                    <a:pt x="72406" y="130762"/>
                    <a:pt x="58837" y="130977"/>
                    <a:pt x="47959" y="131149"/>
                  </a:cubicBezTo>
                  <a:cubicBezTo>
                    <a:pt x="25111" y="131493"/>
                    <a:pt x="13536" y="131716"/>
                    <a:pt x="7431" y="129369"/>
                  </a:cubicBezTo>
                  <a:cubicBezTo>
                    <a:pt x="-506" y="126333"/>
                    <a:pt x="-68" y="120959"/>
                    <a:pt x="844" y="110081"/>
                  </a:cubicBezTo>
                  <a:cubicBezTo>
                    <a:pt x="1188" y="105962"/>
                    <a:pt x="1626" y="100931"/>
                    <a:pt x="1626" y="94783"/>
                  </a:cubicBezTo>
                  <a:cubicBezTo>
                    <a:pt x="1626" y="89237"/>
                    <a:pt x="1239" y="83638"/>
                    <a:pt x="801" y="78092"/>
                  </a:cubicBezTo>
                  <a:cubicBezTo>
                    <a:pt x="104" y="68340"/>
                    <a:pt x="-584" y="58675"/>
                    <a:pt x="801" y="49310"/>
                  </a:cubicBezTo>
                  <a:cubicBezTo>
                    <a:pt x="1798" y="42810"/>
                    <a:pt x="1712" y="35698"/>
                    <a:pt x="1626" y="28672"/>
                  </a:cubicBezTo>
                  <a:lnTo>
                    <a:pt x="1712" y="28672"/>
                  </a:lnTo>
                  <a:close/>
                </a:path>
              </a:pathLst>
            </a:custGeom>
            <a:solidFill>
              <a:srgbClr val="220050"/>
            </a:solidFill>
            <a:ln w="0" cap="flat">
              <a:noFill/>
              <a:prstDash val="solid"/>
              <a:miter/>
            </a:ln>
          </p:spPr>
          <p:txBody>
            <a:bodyPr rtlCol="0" anchor="ctr"/>
            <a:lstStyle/>
            <a:p>
              <a:endParaRPr lang="en-US" dirty="0">
                <a:latin typeface="Roboto Condensed" panose="02000000000000000000" pitchFamily="2" charset="0"/>
              </a:endParaRPr>
            </a:p>
          </p:txBody>
        </p:sp>
        <p:sp>
          <p:nvSpPr>
            <p:cNvPr id="165" name="Freeform: Shape 164">
              <a:extLst>
                <a:ext uri="{FF2B5EF4-FFF2-40B4-BE49-F238E27FC236}">
                  <a16:creationId xmlns:a16="http://schemas.microsoft.com/office/drawing/2014/main" id="{52847477-4415-FEA3-D80B-796EC9388135}"/>
                </a:ext>
              </a:extLst>
            </p:cNvPr>
            <p:cNvSpPr/>
            <p:nvPr/>
          </p:nvSpPr>
          <p:spPr>
            <a:xfrm>
              <a:off x="7082265" y="4029303"/>
              <a:ext cx="218817" cy="261605"/>
            </a:xfrm>
            <a:custGeom>
              <a:avLst/>
              <a:gdLst>
                <a:gd name="connsiteX0" fmla="*/ 49585 w 110376"/>
                <a:gd name="connsiteY0" fmla="*/ 125493 h 131959"/>
                <a:gd name="connsiteX1" fmla="*/ 73474 w 110376"/>
                <a:gd name="connsiteY1" fmla="*/ 123068 h 131959"/>
                <a:gd name="connsiteX2" fmla="*/ 90165 w 110376"/>
                <a:gd name="connsiteY2" fmla="*/ 114004 h 131959"/>
                <a:gd name="connsiteX3" fmla="*/ 103648 w 110376"/>
                <a:gd name="connsiteY3" fmla="*/ 39311 h 131959"/>
                <a:gd name="connsiteX4" fmla="*/ 103347 w 110376"/>
                <a:gd name="connsiteY4" fmla="*/ 21890 h 131959"/>
                <a:gd name="connsiteX5" fmla="*/ 101180 w 110376"/>
                <a:gd name="connsiteY5" fmla="*/ 10358 h 131959"/>
                <a:gd name="connsiteX6" fmla="*/ 99882 w 110376"/>
                <a:gd name="connsiteY6" fmla="*/ 6583 h 131959"/>
                <a:gd name="connsiteX7" fmla="*/ 84885 w 110376"/>
                <a:gd name="connsiteY7" fmla="*/ 7494 h 131959"/>
                <a:gd name="connsiteX8" fmla="*/ 82193 w 110376"/>
                <a:gd name="connsiteY8" fmla="*/ 7752 h 131959"/>
                <a:gd name="connsiteX9" fmla="*/ 79897 w 110376"/>
                <a:gd name="connsiteY9" fmla="*/ 58600 h 131959"/>
                <a:gd name="connsiteX10" fmla="*/ 79897 w 110376"/>
                <a:gd name="connsiteY10" fmla="*/ 61764 h 131959"/>
                <a:gd name="connsiteX11" fmla="*/ 76217 w 110376"/>
                <a:gd name="connsiteY11" fmla="*/ 91371 h 131959"/>
                <a:gd name="connsiteX12" fmla="*/ 53850 w 110376"/>
                <a:gd name="connsiteY12" fmla="*/ 104897 h 131959"/>
                <a:gd name="connsiteX13" fmla="*/ 30486 w 110376"/>
                <a:gd name="connsiteY13" fmla="*/ 70260 h 131959"/>
                <a:gd name="connsiteX14" fmla="*/ 30658 w 110376"/>
                <a:gd name="connsiteY14" fmla="*/ 58900 h 131959"/>
                <a:gd name="connsiteX15" fmla="*/ 30658 w 110376"/>
                <a:gd name="connsiteY15" fmla="*/ 48891 h 131959"/>
                <a:gd name="connsiteX16" fmla="*/ 30658 w 110376"/>
                <a:gd name="connsiteY16" fmla="*/ 27522 h 131959"/>
                <a:gd name="connsiteX17" fmla="*/ 18258 w 110376"/>
                <a:gd name="connsiteY17" fmla="*/ 6497 h 131959"/>
                <a:gd name="connsiteX18" fmla="*/ 13924 w 110376"/>
                <a:gd name="connsiteY18" fmla="*/ 6583 h 131959"/>
                <a:gd name="connsiteX19" fmla="*/ 6727 w 110376"/>
                <a:gd name="connsiteY19" fmla="*/ 21107 h 131959"/>
                <a:gd name="connsiteX20" fmla="*/ 6942 w 110376"/>
                <a:gd name="connsiteY20" fmla="*/ 29388 h 131959"/>
                <a:gd name="connsiteX21" fmla="*/ 7200 w 110376"/>
                <a:gd name="connsiteY21" fmla="*/ 38967 h 131959"/>
                <a:gd name="connsiteX22" fmla="*/ 6856 w 110376"/>
                <a:gd name="connsiteY22" fmla="*/ 52365 h 131959"/>
                <a:gd name="connsiteX23" fmla="*/ 18731 w 110376"/>
                <a:gd name="connsiteY23" fmla="*/ 112662 h 131959"/>
                <a:gd name="connsiteX24" fmla="*/ 32645 w 110376"/>
                <a:gd name="connsiteY24" fmla="*/ 122242 h 131959"/>
                <a:gd name="connsiteX25" fmla="*/ 49551 w 110376"/>
                <a:gd name="connsiteY25" fmla="*/ 125493 h 131959"/>
                <a:gd name="connsiteX26" fmla="*/ 49594 w 110376"/>
                <a:gd name="connsiteY26" fmla="*/ 125493 h 131959"/>
                <a:gd name="connsiteX27" fmla="*/ 75073 w 110376"/>
                <a:gd name="connsiteY27" fmla="*/ 129311 h 131959"/>
                <a:gd name="connsiteX28" fmla="*/ 49585 w 110376"/>
                <a:gd name="connsiteY28" fmla="*/ 131959 h 131959"/>
                <a:gd name="connsiteX29" fmla="*/ 30168 w 110376"/>
                <a:gd name="connsiteY29" fmla="*/ 128184 h 131959"/>
                <a:gd name="connsiteX30" fmla="*/ 14045 w 110376"/>
                <a:gd name="connsiteY30" fmla="*/ 117134 h 131959"/>
                <a:gd name="connsiteX31" fmla="*/ 389 w 110376"/>
                <a:gd name="connsiteY31" fmla="*/ 52116 h 131959"/>
                <a:gd name="connsiteX32" fmla="*/ 690 w 110376"/>
                <a:gd name="connsiteY32" fmla="*/ 38942 h 131959"/>
                <a:gd name="connsiteX33" fmla="*/ 475 w 110376"/>
                <a:gd name="connsiteY33" fmla="*/ 29577 h 131959"/>
                <a:gd name="connsiteX34" fmla="*/ 260 w 110376"/>
                <a:gd name="connsiteY34" fmla="*/ 21081 h 131959"/>
                <a:gd name="connsiteX35" fmla="*/ 13916 w 110376"/>
                <a:gd name="connsiteY35" fmla="*/ 99 h 131959"/>
                <a:gd name="connsiteX36" fmla="*/ 18121 w 110376"/>
                <a:gd name="connsiteY36" fmla="*/ 56 h 131959"/>
                <a:gd name="connsiteX37" fmla="*/ 37108 w 110376"/>
                <a:gd name="connsiteY37" fmla="*/ 27582 h 131959"/>
                <a:gd name="connsiteX38" fmla="*/ 37108 w 110376"/>
                <a:gd name="connsiteY38" fmla="*/ 58926 h 131959"/>
                <a:gd name="connsiteX39" fmla="*/ 36936 w 110376"/>
                <a:gd name="connsiteY39" fmla="*/ 70286 h 131959"/>
                <a:gd name="connsiteX40" fmla="*/ 53799 w 110376"/>
                <a:gd name="connsiteY40" fmla="*/ 98465 h 131959"/>
                <a:gd name="connsiteX41" fmla="*/ 70232 w 110376"/>
                <a:gd name="connsiteY41" fmla="*/ 88886 h 131959"/>
                <a:gd name="connsiteX42" fmla="*/ 73396 w 110376"/>
                <a:gd name="connsiteY42" fmla="*/ 61833 h 131959"/>
                <a:gd name="connsiteX43" fmla="*/ 73396 w 110376"/>
                <a:gd name="connsiteY43" fmla="*/ 58668 h 131959"/>
                <a:gd name="connsiteX44" fmla="*/ 76303 w 110376"/>
                <a:gd name="connsiteY44" fmla="*/ 4046 h 131959"/>
                <a:gd name="connsiteX45" fmla="*/ 76819 w 110376"/>
                <a:gd name="connsiteY45" fmla="*/ 1750 h 131959"/>
                <a:gd name="connsiteX46" fmla="*/ 84188 w 110376"/>
                <a:gd name="connsiteY46" fmla="*/ 1097 h 131959"/>
                <a:gd name="connsiteX47" fmla="*/ 102264 w 110376"/>
                <a:gd name="connsiteY47" fmla="*/ 99 h 131959"/>
                <a:gd name="connsiteX48" fmla="*/ 104818 w 110376"/>
                <a:gd name="connsiteY48" fmla="*/ 99 h 131959"/>
                <a:gd name="connsiteX49" fmla="*/ 105428 w 110376"/>
                <a:gd name="connsiteY49" fmla="*/ 2610 h 131959"/>
                <a:gd name="connsiteX50" fmla="*/ 107165 w 110376"/>
                <a:gd name="connsiteY50" fmla="*/ 8071 h 131959"/>
                <a:gd name="connsiteX51" fmla="*/ 109762 w 110376"/>
                <a:gd name="connsiteY51" fmla="*/ 21855 h 131959"/>
                <a:gd name="connsiteX52" fmla="*/ 110063 w 110376"/>
                <a:gd name="connsiteY52" fmla="*/ 39148 h 131959"/>
                <a:gd name="connsiteX53" fmla="*/ 94894 w 110376"/>
                <a:gd name="connsiteY53" fmla="*/ 118304 h 131959"/>
                <a:gd name="connsiteX54" fmla="*/ 74996 w 110376"/>
                <a:gd name="connsiteY54" fmla="*/ 129311 h 131959"/>
                <a:gd name="connsiteX55" fmla="*/ 75082 w 110376"/>
                <a:gd name="connsiteY55" fmla="*/ 129311 h 1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0376" h="131959">
                  <a:moveTo>
                    <a:pt x="49585" y="125493"/>
                  </a:moveTo>
                  <a:cubicBezTo>
                    <a:pt x="58124" y="125493"/>
                    <a:pt x="66362" y="124882"/>
                    <a:pt x="73474" y="123068"/>
                  </a:cubicBezTo>
                  <a:cubicBezTo>
                    <a:pt x="80276" y="121331"/>
                    <a:pt x="86132" y="118476"/>
                    <a:pt x="90165" y="114004"/>
                  </a:cubicBezTo>
                  <a:cubicBezTo>
                    <a:pt x="105119" y="97485"/>
                    <a:pt x="104379" y="67405"/>
                    <a:pt x="103648" y="39311"/>
                  </a:cubicBezTo>
                  <a:cubicBezTo>
                    <a:pt x="103476" y="33154"/>
                    <a:pt x="103347" y="27126"/>
                    <a:pt x="103347" y="21890"/>
                  </a:cubicBezTo>
                  <a:cubicBezTo>
                    <a:pt x="103347" y="16171"/>
                    <a:pt x="102307" y="13350"/>
                    <a:pt x="101180" y="10358"/>
                  </a:cubicBezTo>
                  <a:cubicBezTo>
                    <a:pt x="100750" y="9189"/>
                    <a:pt x="100269" y="7976"/>
                    <a:pt x="99882" y="6583"/>
                  </a:cubicBezTo>
                  <a:cubicBezTo>
                    <a:pt x="93768" y="6669"/>
                    <a:pt x="89477" y="7056"/>
                    <a:pt x="84885" y="7494"/>
                  </a:cubicBezTo>
                  <a:lnTo>
                    <a:pt x="82193" y="7752"/>
                  </a:lnTo>
                  <a:cubicBezTo>
                    <a:pt x="79768" y="20754"/>
                    <a:pt x="79854" y="42605"/>
                    <a:pt x="79897" y="58600"/>
                  </a:cubicBezTo>
                  <a:lnTo>
                    <a:pt x="79897" y="61764"/>
                  </a:lnTo>
                  <a:cubicBezTo>
                    <a:pt x="79940" y="73338"/>
                    <a:pt x="79510" y="83700"/>
                    <a:pt x="76217" y="91371"/>
                  </a:cubicBezTo>
                  <a:cubicBezTo>
                    <a:pt x="72622" y="99781"/>
                    <a:pt x="65984" y="104897"/>
                    <a:pt x="53850" y="104897"/>
                  </a:cubicBezTo>
                  <a:cubicBezTo>
                    <a:pt x="32868" y="104897"/>
                    <a:pt x="30486" y="86169"/>
                    <a:pt x="30486" y="70260"/>
                  </a:cubicBezTo>
                  <a:lnTo>
                    <a:pt x="30658" y="58900"/>
                  </a:lnTo>
                  <a:lnTo>
                    <a:pt x="30658" y="48891"/>
                  </a:lnTo>
                  <a:cubicBezTo>
                    <a:pt x="30658" y="41779"/>
                    <a:pt x="30615" y="34633"/>
                    <a:pt x="30658" y="27522"/>
                  </a:cubicBezTo>
                  <a:cubicBezTo>
                    <a:pt x="30787" y="6239"/>
                    <a:pt x="27795" y="6282"/>
                    <a:pt x="18258" y="6497"/>
                  </a:cubicBezTo>
                  <a:lnTo>
                    <a:pt x="13924" y="6583"/>
                  </a:lnTo>
                  <a:cubicBezTo>
                    <a:pt x="7810" y="6583"/>
                    <a:pt x="6727" y="12783"/>
                    <a:pt x="6727" y="21107"/>
                  </a:cubicBezTo>
                  <a:cubicBezTo>
                    <a:pt x="6727" y="23928"/>
                    <a:pt x="6813" y="26611"/>
                    <a:pt x="6942" y="29388"/>
                  </a:cubicBezTo>
                  <a:cubicBezTo>
                    <a:pt x="7071" y="32639"/>
                    <a:pt x="7200" y="35975"/>
                    <a:pt x="7200" y="38967"/>
                  </a:cubicBezTo>
                  <a:cubicBezTo>
                    <a:pt x="7200" y="42915"/>
                    <a:pt x="7028" y="47549"/>
                    <a:pt x="6856" y="52365"/>
                  </a:cubicBezTo>
                  <a:cubicBezTo>
                    <a:pt x="6073" y="73433"/>
                    <a:pt x="5162" y="98620"/>
                    <a:pt x="18731" y="112662"/>
                  </a:cubicBezTo>
                  <a:cubicBezTo>
                    <a:pt x="22721" y="116782"/>
                    <a:pt x="27399" y="120032"/>
                    <a:pt x="32645" y="122242"/>
                  </a:cubicBezTo>
                  <a:cubicBezTo>
                    <a:pt x="37761" y="124366"/>
                    <a:pt x="43437" y="125493"/>
                    <a:pt x="49551" y="125493"/>
                  </a:cubicBezTo>
                  <a:lnTo>
                    <a:pt x="49594" y="125493"/>
                  </a:lnTo>
                  <a:close/>
                  <a:moveTo>
                    <a:pt x="75073" y="129311"/>
                  </a:moveTo>
                  <a:cubicBezTo>
                    <a:pt x="67360" y="131306"/>
                    <a:pt x="58640" y="131959"/>
                    <a:pt x="49585" y="131959"/>
                  </a:cubicBezTo>
                  <a:cubicBezTo>
                    <a:pt x="42603" y="131959"/>
                    <a:pt x="36059" y="130661"/>
                    <a:pt x="30168" y="128184"/>
                  </a:cubicBezTo>
                  <a:cubicBezTo>
                    <a:pt x="24097" y="125673"/>
                    <a:pt x="18680" y="121898"/>
                    <a:pt x="14045" y="117134"/>
                  </a:cubicBezTo>
                  <a:cubicBezTo>
                    <a:pt x="-1391" y="101140"/>
                    <a:pt x="-436" y="74482"/>
                    <a:pt x="389" y="52116"/>
                  </a:cubicBezTo>
                  <a:cubicBezTo>
                    <a:pt x="561" y="47610"/>
                    <a:pt x="690" y="43233"/>
                    <a:pt x="690" y="38942"/>
                  </a:cubicBezTo>
                  <a:cubicBezTo>
                    <a:pt x="690" y="35562"/>
                    <a:pt x="561" y="32527"/>
                    <a:pt x="475" y="29577"/>
                  </a:cubicBezTo>
                  <a:cubicBezTo>
                    <a:pt x="346" y="26499"/>
                    <a:pt x="260" y="23549"/>
                    <a:pt x="260" y="21081"/>
                  </a:cubicBezTo>
                  <a:cubicBezTo>
                    <a:pt x="260" y="9077"/>
                    <a:pt x="2298" y="99"/>
                    <a:pt x="13916" y="99"/>
                  </a:cubicBezTo>
                  <a:lnTo>
                    <a:pt x="18121" y="56"/>
                  </a:lnTo>
                  <a:cubicBezTo>
                    <a:pt x="32688" y="-245"/>
                    <a:pt x="37280" y="-331"/>
                    <a:pt x="37108" y="27582"/>
                  </a:cubicBezTo>
                  <a:lnTo>
                    <a:pt x="37108" y="58926"/>
                  </a:lnTo>
                  <a:lnTo>
                    <a:pt x="36936" y="70286"/>
                  </a:lnTo>
                  <a:cubicBezTo>
                    <a:pt x="36936" y="83202"/>
                    <a:pt x="38630" y="98465"/>
                    <a:pt x="53799" y="98465"/>
                  </a:cubicBezTo>
                  <a:cubicBezTo>
                    <a:pt x="62862" y="98465"/>
                    <a:pt x="67712" y="94828"/>
                    <a:pt x="70232" y="88886"/>
                  </a:cubicBezTo>
                  <a:cubicBezTo>
                    <a:pt x="73095" y="82256"/>
                    <a:pt x="73439" y="72633"/>
                    <a:pt x="73396" y="61833"/>
                  </a:cubicBezTo>
                  <a:lnTo>
                    <a:pt x="73396" y="58668"/>
                  </a:lnTo>
                  <a:cubicBezTo>
                    <a:pt x="73310" y="41332"/>
                    <a:pt x="73224" y="17315"/>
                    <a:pt x="76303" y="4046"/>
                  </a:cubicBezTo>
                  <a:lnTo>
                    <a:pt x="76819" y="1750"/>
                  </a:lnTo>
                  <a:lnTo>
                    <a:pt x="84188" y="1097"/>
                  </a:lnTo>
                  <a:cubicBezTo>
                    <a:pt x="89649" y="581"/>
                    <a:pt x="94722" y="99"/>
                    <a:pt x="102264" y="99"/>
                  </a:cubicBezTo>
                  <a:lnTo>
                    <a:pt x="104818" y="99"/>
                  </a:lnTo>
                  <a:lnTo>
                    <a:pt x="105428" y="2610"/>
                  </a:lnTo>
                  <a:cubicBezTo>
                    <a:pt x="105944" y="4777"/>
                    <a:pt x="106555" y="6471"/>
                    <a:pt x="107165" y="8071"/>
                  </a:cubicBezTo>
                  <a:cubicBezTo>
                    <a:pt x="108507" y="11665"/>
                    <a:pt x="109762" y="15010"/>
                    <a:pt x="109762" y="21855"/>
                  </a:cubicBezTo>
                  <a:cubicBezTo>
                    <a:pt x="109762" y="27797"/>
                    <a:pt x="109891" y="33430"/>
                    <a:pt x="110063" y="39148"/>
                  </a:cubicBezTo>
                  <a:cubicBezTo>
                    <a:pt x="110803" y="68454"/>
                    <a:pt x="111620" y="99876"/>
                    <a:pt x="94894" y="118304"/>
                  </a:cubicBezTo>
                  <a:cubicBezTo>
                    <a:pt x="89907" y="123807"/>
                    <a:pt x="82976" y="127272"/>
                    <a:pt x="74996" y="129311"/>
                  </a:cubicBezTo>
                  <a:lnTo>
                    <a:pt x="75082" y="129311"/>
                  </a:lnTo>
                  <a:close/>
                </a:path>
              </a:pathLst>
            </a:custGeom>
            <a:solidFill>
              <a:srgbClr val="220050"/>
            </a:solidFill>
            <a:ln w="0" cap="flat">
              <a:noFill/>
              <a:prstDash val="solid"/>
              <a:miter/>
            </a:ln>
          </p:spPr>
          <p:txBody>
            <a:bodyPr rtlCol="0" anchor="ctr"/>
            <a:lstStyle/>
            <a:p>
              <a:endParaRPr lang="en-US" dirty="0">
                <a:latin typeface="Roboto Condensed" panose="02000000000000000000" pitchFamily="2" charset="0"/>
              </a:endParaRPr>
            </a:p>
          </p:txBody>
        </p:sp>
        <p:sp>
          <p:nvSpPr>
            <p:cNvPr id="166" name="Freeform: Shape 165">
              <a:extLst>
                <a:ext uri="{FF2B5EF4-FFF2-40B4-BE49-F238E27FC236}">
                  <a16:creationId xmlns:a16="http://schemas.microsoft.com/office/drawing/2014/main" id="{38BEB3F5-4DCC-6F59-0E52-C602C2842EC7}"/>
                </a:ext>
              </a:extLst>
            </p:cNvPr>
            <p:cNvSpPr/>
            <p:nvPr/>
          </p:nvSpPr>
          <p:spPr>
            <a:xfrm>
              <a:off x="7310520" y="4029499"/>
              <a:ext cx="192859" cy="258988"/>
            </a:xfrm>
            <a:custGeom>
              <a:avLst/>
              <a:gdLst>
                <a:gd name="connsiteX0" fmla="*/ 35317 w 97282"/>
                <a:gd name="connsiteY0" fmla="*/ 60977 h 130639"/>
                <a:gd name="connsiteX1" fmla="*/ 33933 w 97282"/>
                <a:gd name="connsiteY1" fmla="*/ 55172 h 130639"/>
                <a:gd name="connsiteX2" fmla="*/ 32281 w 97282"/>
                <a:gd name="connsiteY2" fmla="*/ 46934 h 130639"/>
                <a:gd name="connsiteX3" fmla="*/ 32238 w 97282"/>
                <a:gd name="connsiteY3" fmla="*/ 40691 h 130639"/>
                <a:gd name="connsiteX4" fmla="*/ 32367 w 97282"/>
                <a:gd name="connsiteY4" fmla="*/ 28902 h 130639"/>
                <a:gd name="connsiteX5" fmla="*/ 32367 w 97282"/>
                <a:gd name="connsiteY5" fmla="*/ 25694 h 130639"/>
                <a:gd name="connsiteX6" fmla="*/ 36916 w 97282"/>
                <a:gd name="connsiteY6" fmla="*/ 25694 h 130639"/>
                <a:gd name="connsiteX7" fmla="*/ 68733 w 97282"/>
                <a:gd name="connsiteY7" fmla="*/ 43168 h 130639"/>
                <a:gd name="connsiteX8" fmla="*/ 39952 w 97282"/>
                <a:gd name="connsiteY8" fmla="*/ 63496 h 130639"/>
                <a:gd name="connsiteX9" fmla="*/ 35876 w 97282"/>
                <a:gd name="connsiteY9" fmla="*/ 63496 h 130639"/>
                <a:gd name="connsiteX10" fmla="*/ 35265 w 97282"/>
                <a:gd name="connsiteY10" fmla="*/ 60985 h 130639"/>
                <a:gd name="connsiteX11" fmla="*/ 35308 w 97282"/>
                <a:gd name="connsiteY11" fmla="*/ 60985 h 130639"/>
                <a:gd name="connsiteX12" fmla="*/ 40218 w 97282"/>
                <a:gd name="connsiteY12" fmla="*/ 53693 h 130639"/>
                <a:gd name="connsiteX13" fmla="*/ 41001 w 97282"/>
                <a:gd name="connsiteY13" fmla="*/ 57030 h 130639"/>
                <a:gd name="connsiteX14" fmla="*/ 62284 w 97282"/>
                <a:gd name="connsiteY14" fmla="*/ 43159 h 130639"/>
                <a:gd name="connsiteX15" fmla="*/ 38834 w 97282"/>
                <a:gd name="connsiteY15" fmla="*/ 32109 h 130639"/>
                <a:gd name="connsiteX16" fmla="*/ 38705 w 97282"/>
                <a:gd name="connsiteY16" fmla="*/ 40820 h 130639"/>
                <a:gd name="connsiteX17" fmla="*/ 38705 w 97282"/>
                <a:gd name="connsiteY17" fmla="*/ 46367 h 130639"/>
                <a:gd name="connsiteX18" fmla="*/ 40218 w 97282"/>
                <a:gd name="connsiteY18" fmla="*/ 53693 h 130639"/>
                <a:gd name="connsiteX19" fmla="*/ 97265 w 97282"/>
                <a:gd name="connsiteY19" fmla="*/ 33193 h 130639"/>
                <a:gd name="connsiteX20" fmla="*/ 97265 w 97282"/>
                <a:gd name="connsiteY20" fmla="*/ 52790 h 130639"/>
                <a:gd name="connsiteX21" fmla="*/ 92588 w 97282"/>
                <a:gd name="connsiteY21" fmla="*/ 70169 h 130639"/>
                <a:gd name="connsiteX22" fmla="*/ 76980 w 97282"/>
                <a:gd name="connsiteY22" fmla="*/ 84478 h 130639"/>
                <a:gd name="connsiteX23" fmla="*/ 58604 w 97282"/>
                <a:gd name="connsiteY23" fmla="*/ 89638 h 130639"/>
                <a:gd name="connsiteX24" fmla="*/ 40046 w 97282"/>
                <a:gd name="connsiteY24" fmla="*/ 90592 h 130639"/>
                <a:gd name="connsiteX25" fmla="*/ 39617 w 97282"/>
                <a:gd name="connsiteY25" fmla="*/ 98830 h 130639"/>
                <a:gd name="connsiteX26" fmla="*/ 35670 w 97282"/>
                <a:gd name="connsiteY26" fmla="*/ 127225 h 130639"/>
                <a:gd name="connsiteX27" fmla="*/ 34973 w 97282"/>
                <a:gd name="connsiteY27" fmla="*/ 128609 h 130639"/>
                <a:gd name="connsiteX28" fmla="*/ 33460 w 97282"/>
                <a:gd name="connsiteY28" fmla="*/ 128953 h 130639"/>
                <a:gd name="connsiteX29" fmla="*/ 17336 w 97282"/>
                <a:gd name="connsiteY29" fmla="*/ 130562 h 130639"/>
                <a:gd name="connsiteX30" fmla="*/ 9923 w 97282"/>
                <a:gd name="connsiteY30" fmla="*/ 130475 h 130639"/>
                <a:gd name="connsiteX31" fmla="*/ 0 w 97282"/>
                <a:gd name="connsiteY31" fmla="*/ 115126 h 130639"/>
                <a:gd name="connsiteX32" fmla="*/ 654 w 97282"/>
                <a:gd name="connsiteY32" fmla="*/ 105022 h 130639"/>
                <a:gd name="connsiteX33" fmla="*/ 1041 w 97282"/>
                <a:gd name="connsiteY33" fmla="*/ 100120 h 130639"/>
                <a:gd name="connsiteX34" fmla="*/ 912 w 97282"/>
                <a:gd name="connsiteY34" fmla="*/ 86903 h 130639"/>
                <a:gd name="connsiteX35" fmla="*/ 1385 w 97282"/>
                <a:gd name="connsiteY35" fmla="*/ 64494 h 130639"/>
                <a:gd name="connsiteX36" fmla="*/ 2167 w 97282"/>
                <a:gd name="connsiteY36" fmla="*/ 29168 h 130639"/>
                <a:gd name="connsiteX37" fmla="*/ 1823 w 97282"/>
                <a:gd name="connsiteY37" fmla="*/ 18462 h 130639"/>
                <a:gd name="connsiteX38" fmla="*/ 14223 w 97282"/>
                <a:gd name="connsiteY38" fmla="*/ 0 h 130639"/>
                <a:gd name="connsiteX39" fmla="*/ 54149 w 97282"/>
                <a:gd name="connsiteY39" fmla="*/ 0 h 130639"/>
                <a:gd name="connsiteX40" fmla="*/ 82759 w 97282"/>
                <a:gd name="connsiteY40" fmla="*/ 10061 h 130639"/>
                <a:gd name="connsiteX41" fmla="*/ 97283 w 97282"/>
                <a:gd name="connsiteY41" fmla="*/ 33167 h 130639"/>
                <a:gd name="connsiteX42" fmla="*/ 97283 w 97282"/>
                <a:gd name="connsiteY42" fmla="*/ 33210 h 130639"/>
                <a:gd name="connsiteX43" fmla="*/ 90807 w 97282"/>
                <a:gd name="connsiteY43" fmla="*/ 52481 h 130639"/>
                <a:gd name="connsiteX44" fmla="*/ 90807 w 97282"/>
                <a:gd name="connsiteY44" fmla="*/ 33193 h 130639"/>
                <a:gd name="connsiteX45" fmla="*/ 78889 w 97282"/>
                <a:gd name="connsiteY45" fmla="*/ 15246 h 130639"/>
                <a:gd name="connsiteX46" fmla="*/ 54141 w 97282"/>
                <a:gd name="connsiteY46" fmla="*/ 6492 h 130639"/>
                <a:gd name="connsiteX47" fmla="*/ 14214 w 97282"/>
                <a:gd name="connsiteY47" fmla="*/ 6492 h 130639"/>
                <a:gd name="connsiteX48" fmla="*/ 8316 w 97282"/>
                <a:gd name="connsiteY48" fmla="*/ 18454 h 130639"/>
                <a:gd name="connsiteX49" fmla="*/ 8659 w 97282"/>
                <a:gd name="connsiteY49" fmla="*/ 28859 h 130639"/>
                <a:gd name="connsiteX50" fmla="*/ 7834 w 97282"/>
                <a:gd name="connsiteY50" fmla="*/ 65311 h 130639"/>
                <a:gd name="connsiteX51" fmla="*/ 7404 w 97282"/>
                <a:gd name="connsiteY51" fmla="*/ 86680 h 130639"/>
                <a:gd name="connsiteX52" fmla="*/ 7533 w 97282"/>
                <a:gd name="connsiteY52" fmla="*/ 100249 h 130639"/>
                <a:gd name="connsiteX53" fmla="*/ 7103 w 97282"/>
                <a:gd name="connsiteY53" fmla="*/ 105581 h 130639"/>
                <a:gd name="connsiteX54" fmla="*/ 6492 w 97282"/>
                <a:gd name="connsiteY54" fmla="*/ 115074 h 130639"/>
                <a:gd name="connsiteX55" fmla="*/ 9958 w 97282"/>
                <a:gd name="connsiteY55" fmla="*/ 123957 h 130639"/>
                <a:gd name="connsiteX56" fmla="*/ 17499 w 97282"/>
                <a:gd name="connsiteY56" fmla="*/ 124086 h 130639"/>
                <a:gd name="connsiteX57" fmla="*/ 30415 w 97282"/>
                <a:gd name="connsiteY57" fmla="*/ 123003 h 130639"/>
                <a:gd name="connsiteX58" fmla="*/ 33150 w 97282"/>
                <a:gd name="connsiteY58" fmla="*/ 98512 h 130639"/>
                <a:gd name="connsiteX59" fmla="*/ 33803 w 97282"/>
                <a:gd name="connsiteY59" fmla="*/ 87024 h 130639"/>
                <a:gd name="connsiteX60" fmla="*/ 34061 w 97282"/>
                <a:gd name="connsiteY60" fmla="*/ 84031 h 130639"/>
                <a:gd name="connsiteX61" fmla="*/ 37054 w 97282"/>
                <a:gd name="connsiteY61" fmla="*/ 84031 h 130639"/>
                <a:gd name="connsiteX62" fmla="*/ 57821 w 97282"/>
                <a:gd name="connsiteY62" fmla="*/ 83120 h 130639"/>
                <a:gd name="connsiteX63" fmla="*/ 74030 w 97282"/>
                <a:gd name="connsiteY63" fmla="*/ 78657 h 130639"/>
                <a:gd name="connsiteX64" fmla="*/ 86946 w 97282"/>
                <a:gd name="connsiteY64" fmla="*/ 66910 h 130639"/>
                <a:gd name="connsiteX65" fmla="*/ 90807 w 97282"/>
                <a:gd name="connsiteY65" fmla="*/ 52386 h 130639"/>
                <a:gd name="connsiteX66" fmla="*/ 90807 w 97282"/>
                <a:gd name="connsiteY66" fmla="*/ 52472 h 13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7282" h="130639">
                  <a:moveTo>
                    <a:pt x="35317" y="60977"/>
                  </a:moveTo>
                  <a:lnTo>
                    <a:pt x="33933" y="55172"/>
                  </a:lnTo>
                  <a:cubicBezTo>
                    <a:pt x="32935" y="50967"/>
                    <a:pt x="32462" y="49058"/>
                    <a:pt x="32281" y="46934"/>
                  </a:cubicBezTo>
                  <a:cubicBezTo>
                    <a:pt x="32109" y="45197"/>
                    <a:pt x="32152" y="43598"/>
                    <a:pt x="32238" y="40691"/>
                  </a:cubicBezTo>
                  <a:cubicBezTo>
                    <a:pt x="32281" y="38309"/>
                    <a:pt x="32367" y="34973"/>
                    <a:pt x="32367" y="28902"/>
                  </a:cubicBezTo>
                  <a:lnTo>
                    <a:pt x="32367" y="25694"/>
                  </a:lnTo>
                  <a:lnTo>
                    <a:pt x="36916" y="25694"/>
                  </a:lnTo>
                  <a:cubicBezTo>
                    <a:pt x="47794" y="25651"/>
                    <a:pt x="68733" y="25565"/>
                    <a:pt x="68733" y="43168"/>
                  </a:cubicBezTo>
                  <a:cubicBezTo>
                    <a:pt x="68733" y="63539"/>
                    <a:pt x="58457" y="63496"/>
                    <a:pt x="39952" y="63496"/>
                  </a:cubicBezTo>
                  <a:lnTo>
                    <a:pt x="35876" y="63496"/>
                  </a:lnTo>
                  <a:lnTo>
                    <a:pt x="35265" y="60985"/>
                  </a:lnTo>
                  <a:lnTo>
                    <a:pt x="35308" y="60985"/>
                  </a:lnTo>
                  <a:close/>
                  <a:moveTo>
                    <a:pt x="40218" y="53693"/>
                  </a:moveTo>
                  <a:lnTo>
                    <a:pt x="41001" y="57030"/>
                  </a:lnTo>
                  <a:cubicBezTo>
                    <a:pt x="54700" y="57030"/>
                    <a:pt x="62284" y="56729"/>
                    <a:pt x="62284" y="43159"/>
                  </a:cubicBezTo>
                  <a:cubicBezTo>
                    <a:pt x="62284" y="32797"/>
                    <a:pt x="47803" y="32152"/>
                    <a:pt x="38834" y="32109"/>
                  </a:cubicBezTo>
                  <a:lnTo>
                    <a:pt x="38705" y="40820"/>
                  </a:lnTo>
                  <a:cubicBezTo>
                    <a:pt x="38662" y="43555"/>
                    <a:pt x="38619" y="45068"/>
                    <a:pt x="38705" y="46367"/>
                  </a:cubicBezTo>
                  <a:cubicBezTo>
                    <a:pt x="38834" y="48018"/>
                    <a:pt x="39273" y="49789"/>
                    <a:pt x="40218" y="53693"/>
                  </a:cubicBezTo>
                  <a:close/>
                  <a:moveTo>
                    <a:pt x="97265" y="33193"/>
                  </a:moveTo>
                  <a:lnTo>
                    <a:pt x="97265" y="52790"/>
                  </a:lnTo>
                  <a:cubicBezTo>
                    <a:pt x="96836" y="58861"/>
                    <a:pt x="95615" y="64752"/>
                    <a:pt x="92588" y="70169"/>
                  </a:cubicBezTo>
                  <a:cubicBezTo>
                    <a:pt x="89509" y="75630"/>
                    <a:pt x="84659" y="80531"/>
                    <a:pt x="76980" y="84478"/>
                  </a:cubicBezTo>
                  <a:cubicBezTo>
                    <a:pt x="71605" y="87256"/>
                    <a:pt x="65405" y="88769"/>
                    <a:pt x="58604" y="89638"/>
                  </a:cubicBezTo>
                  <a:cubicBezTo>
                    <a:pt x="52842" y="90334"/>
                    <a:pt x="46642" y="90549"/>
                    <a:pt x="40046" y="90592"/>
                  </a:cubicBezTo>
                  <a:lnTo>
                    <a:pt x="39617" y="98830"/>
                  </a:lnTo>
                  <a:cubicBezTo>
                    <a:pt x="39144" y="109622"/>
                    <a:pt x="38619" y="121068"/>
                    <a:pt x="35670" y="127225"/>
                  </a:cubicBezTo>
                  <a:lnTo>
                    <a:pt x="34973" y="128609"/>
                  </a:lnTo>
                  <a:lnTo>
                    <a:pt x="33460" y="128953"/>
                  </a:lnTo>
                  <a:cubicBezTo>
                    <a:pt x="25617" y="130776"/>
                    <a:pt x="23226" y="130733"/>
                    <a:pt x="17336" y="130562"/>
                  </a:cubicBezTo>
                  <a:cubicBezTo>
                    <a:pt x="15556" y="130518"/>
                    <a:pt x="13432" y="130475"/>
                    <a:pt x="9923" y="130475"/>
                  </a:cubicBezTo>
                  <a:cubicBezTo>
                    <a:pt x="1901" y="130475"/>
                    <a:pt x="0" y="123235"/>
                    <a:pt x="0" y="115126"/>
                  </a:cubicBezTo>
                  <a:cubicBezTo>
                    <a:pt x="0" y="111789"/>
                    <a:pt x="344" y="108186"/>
                    <a:pt x="654" y="105022"/>
                  </a:cubicBezTo>
                  <a:cubicBezTo>
                    <a:pt x="826" y="103113"/>
                    <a:pt x="998" y="101384"/>
                    <a:pt x="1041" y="100120"/>
                  </a:cubicBezTo>
                  <a:cubicBezTo>
                    <a:pt x="1170" y="96087"/>
                    <a:pt x="1041" y="91538"/>
                    <a:pt x="912" y="86903"/>
                  </a:cubicBezTo>
                  <a:cubicBezTo>
                    <a:pt x="697" y="79147"/>
                    <a:pt x="482" y="71124"/>
                    <a:pt x="1385" y="64494"/>
                  </a:cubicBezTo>
                  <a:cubicBezTo>
                    <a:pt x="3208" y="51182"/>
                    <a:pt x="2640" y="39006"/>
                    <a:pt x="2167" y="29168"/>
                  </a:cubicBezTo>
                  <a:cubicBezTo>
                    <a:pt x="1995" y="25135"/>
                    <a:pt x="1823" y="21498"/>
                    <a:pt x="1823" y="18462"/>
                  </a:cubicBezTo>
                  <a:cubicBezTo>
                    <a:pt x="1823" y="6888"/>
                    <a:pt x="3990" y="0"/>
                    <a:pt x="14223" y="0"/>
                  </a:cubicBezTo>
                  <a:lnTo>
                    <a:pt x="54149" y="0"/>
                  </a:lnTo>
                  <a:cubicBezTo>
                    <a:pt x="64597" y="0"/>
                    <a:pt x="74916" y="4205"/>
                    <a:pt x="82759" y="10061"/>
                  </a:cubicBezTo>
                  <a:cubicBezTo>
                    <a:pt x="91470" y="16605"/>
                    <a:pt x="97283" y="25411"/>
                    <a:pt x="97283" y="33167"/>
                  </a:cubicBezTo>
                  <a:lnTo>
                    <a:pt x="97283" y="33210"/>
                  </a:lnTo>
                  <a:close/>
                  <a:moveTo>
                    <a:pt x="90807" y="52481"/>
                  </a:moveTo>
                  <a:lnTo>
                    <a:pt x="90807" y="33193"/>
                  </a:lnTo>
                  <a:cubicBezTo>
                    <a:pt x="90807" y="27474"/>
                    <a:pt x="86035" y="20621"/>
                    <a:pt x="78889" y="15246"/>
                  </a:cubicBezTo>
                  <a:cubicBezTo>
                    <a:pt x="72087" y="10130"/>
                    <a:pt x="63153" y="6492"/>
                    <a:pt x="54141" y="6492"/>
                  </a:cubicBezTo>
                  <a:lnTo>
                    <a:pt x="14214" y="6492"/>
                  </a:lnTo>
                  <a:cubicBezTo>
                    <a:pt x="9356" y="6492"/>
                    <a:pt x="8316" y="10955"/>
                    <a:pt x="8316" y="18454"/>
                  </a:cubicBezTo>
                  <a:cubicBezTo>
                    <a:pt x="8316" y="21661"/>
                    <a:pt x="8487" y="25084"/>
                    <a:pt x="8659" y="28859"/>
                  </a:cubicBezTo>
                  <a:cubicBezTo>
                    <a:pt x="9132" y="38963"/>
                    <a:pt x="9743" y="51440"/>
                    <a:pt x="7834" y="65311"/>
                  </a:cubicBezTo>
                  <a:cubicBezTo>
                    <a:pt x="7008" y="71468"/>
                    <a:pt x="7180" y="79181"/>
                    <a:pt x="7404" y="86680"/>
                  </a:cubicBezTo>
                  <a:cubicBezTo>
                    <a:pt x="7533" y="91401"/>
                    <a:pt x="7662" y="96044"/>
                    <a:pt x="7533" y="100249"/>
                  </a:cubicBezTo>
                  <a:cubicBezTo>
                    <a:pt x="7490" y="101677"/>
                    <a:pt x="7318" y="103543"/>
                    <a:pt x="7103" y="105581"/>
                  </a:cubicBezTo>
                  <a:cubicBezTo>
                    <a:pt x="6845" y="108444"/>
                    <a:pt x="6492" y="111824"/>
                    <a:pt x="6492" y="115074"/>
                  </a:cubicBezTo>
                  <a:cubicBezTo>
                    <a:pt x="6492" y="119795"/>
                    <a:pt x="7146" y="123957"/>
                    <a:pt x="9958" y="123957"/>
                  </a:cubicBezTo>
                  <a:cubicBezTo>
                    <a:pt x="12770" y="123957"/>
                    <a:pt x="15375" y="124043"/>
                    <a:pt x="17499" y="124086"/>
                  </a:cubicBezTo>
                  <a:cubicBezTo>
                    <a:pt x="22358" y="124215"/>
                    <a:pt x="24568" y="124258"/>
                    <a:pt x="30415" y="123003"/>
                  </a:cubicBezTo>
                  <a:cubicBezTo>
                    <a:pt x="32281" y="117628"/>
                    <a:pt x="32754" y="107834"/>
                    <a:pt x="33150" y="98512"/>
                  </a:cubicBezTo>
                  <a:cubicBezTo>
                    <a:pt x="33322" y="94393"/>
                    <a:pt x="33537" y="90360"/>
                    <a:pt x="33803" y="87024"/>
                  </a:cubicBezTo>
                  <a:lnTo>
                    <a:pt x="34061" y="84031"/>
                  </a:lnTo>
                  <a:lnTo>
                    <a:pt x="37054" y="84031"/>
                  </a:lnTo>
                  <a:cubicBezTo>
                    <a:pt x="44552" y="84031"/>
                    <a:pt x="51535" y="83902"/>
                    <a:pt x="57821" y="83120"/>
                  </a:cubicBezTo>
                  <a:cubicBezTo>
                    <a:pt x="63935" y="82380"/>
                    <a:pt x="69396" y="81039"/>
                    <a:pt x="74030" y="78657"/>
                  </a:cubicBezTo>
                  <a:cubicBezTo>
                    <a:pt x="80445" y="75363"/>
                    <a:pt x="84478" y="71330"/>
                    <a:pt x="86946" y="66910"/>
                  </a:cubicBezTo>
                  <a:cubicBezTo>
                    <a:pt x="89415" y="62490"/>
                    <a:pt x="90455" y="57546"/>
                    <a:pt x="90807" y="52386"/>
                  </a:cubicBezTo>
                  <a:lnTo>
                    <a:pt x="90807" y="52472"/>
                  </a:lnTo>
                  <a:close/>
                </a:path>
              </a:pathLst>
            </a:custGeom>
            <a:solidFill>
              <a:srgbClr val="220050"/>
            </a:solidFill>
            <a:ln w="0" cap="flat">
              <a:noFill/>
              <a:prstDash val="solid"/>
              <a:miter/>
            </a:ln>
          </p:spPr>
          <p:txBody>
            <a:bodyPr rtlCol="0" anchor="ctr"/>
            <a:lstStyle/>
            <a:p>
              <a:endParaRPr lang="en-US" dirty="0">
                <a:latin typeface="Roboto Condensed" panose="02000000000000000000" pitchFamily="2" charset="0"/>
              </a:endParaRPr>
            </a:p>
          </p:txBody>
        </p:sp>
        <p:sp>
          <p:nvSpPr>
            <p:cNvPr id="167" name="Freeform: Shape 166">
              <a:extLst>
                <a:ext uri="{FF2B5EF4-FFF2-40B4-BE49-F238E27FC236}">
                  <a16:creationId xmlns:a16="http://schemas.microsoft.com/office/drawing/2014/main" id="{F5E193A8-CEEA-4AE9-41B2-1BE4724486CD}"/>
                </a:ext>
              </a:extLst>
            </p:cNvPr>
            <p:cNvSpPr/>
            <p:nvPr/>
          </p:nvSpPr>
          <p:spPr>
            <a:xfrm>
              <a:off x="4100420" y="4026977"/>
              <a:ext cx="230482" cy="263248"/>
            </a:xfrm>
            <a:custGeom>
              <a:avLst/>
              <a:gdLst>
                <a:gd name="connsiteX0" fmla="*/ 6458 w 116260"/>
                <a:gd name="connsiteY0" fmla="*/ 65767 h 132788"/>
                <a:gd name="connsiteX1" fmla="*/ 16381 w 116260"/>
                <a:gd name="connsiteY1" fmla="*/ 100877 h 132788"/>
                <a:gd name="connsiteX2" fmla="*/ 41001 w 116260"/>
                <a:gd name="connsiteY2" fmla="*/ 123029 h 132788"/>
                <a:gd name="connsiteX3" fmla="*/ 66927 w 116260"/>
                <a:gd name="connsiteY3" fmla="*/ 126150 h 132788"/>
                <a:gd name="connsiteX4" fmla="*/ 94110 w 116260"/>
                <a:gd name="connsiteY4" fmla="*/ 122986 h 132788"/>
                <a:gd name="connsiteX5" fmla="*/ 109106 w 116260"/>
                <a:gd name="connsiteY5" fmla="*/ 113148 h 132788"/>
                <a:gd name="connsiteX6" fmla="*/ 109717 w 116260"/>
                <a:gd name="connsiteY6" fmla="*/ 109898 h 132788"/>
                <a:gd name="connsiteX7" fmla="*/ 105469 w 116260"/>
                <a:gd name="connsiteY7" fmla="*/ 101015 h 132788"/>
                <a:gd name="connsiteX8" fmla="*/ 98710 w 116260"/>
                <a:gd name="connsiteY8" fmla="*/ 97463 h 132788"/>
                <a:gd name="connsiteX9" fmla="*/ 93207 w 116260"/>
                <a:gd name="connsiteY9" fmla="*/ 99458 h 132788"/>
                <a:gd name="connsiteX10" fmla="*/ 40322 w 116260"/>
                <a:gd name="connsiteY10" fmla="*/ 93602 h 132788"/>
                <a:gd name="connsiteX11" fmla="*/ 29616 w 116260"/>
                <a:gd name="connsiteY11" fmla="*/ 65818 h 132788"/>
                <a:gd name="connsiteX12" fmla="*/ 34165 w 116260"/>
                <a:gd name="connsiteY12" fmla="*/ 48259 h 132788"/>
                <a:gd name="connsiteX13" fmla="*/ 45258 w 116260"/>
                <a:gd name="connsiteY13" fmla="*/ 35257 h 132788"/>
                <a:gd name="connsiteX14" fmla="*/ 67323 w 116260"/>
                <a:gd name="connsiteY14" fmla="*/ 26847 h 132788"/>
                <a:gd name="connsiteX15" fmla="*/ 94110 w 116260"/>
                <a:gd name="connsiteY15" fmla="*/ 39204 h 132788"/>
                <a:gd name="connsiteX16" fmla="*/ 95976 w 116260"/>
                <a:gd name="connsiteY16" fmla="*/ 40502 h 132788"/>
                <a:gd name="connsiteX17" fmla="*/ 96491 w 116260"/>
                <a:gd name="connsiteY17" fmla="*/ 40373 h 132788"/>
                <a:gd name="connsiteX18" fmla="*/ 98358 w 116260"/>
                <a:gd name="connsiteY18" fmla="*/ 39419 h 132788"/>
                <a:gd name="connsiteX19" fmla="*/ 109674 w 116260"/>
                <a:gd name="connsiteY19" fmla="*/ 27191 h 132788"/>
                <a:gd name="connsiteX20" fmla="*/ 105512 w 116260"/>
                <a:gd name="connsiteY20" fmla="*/ 18995 h 132788"/>
                <a:gd name="connsiteX21" fmla="*/ 89862 w 116260"/>
                <a:gd name="connsiteY21" fmla="*/ 10070 h 132788"/>
                <a:gd name="connsiteX22" fmla="*/ 67056 w 116260"/>
                <a:gd name="connsiteY22" fmla="*/ 6389 h 132788"/>
                <a:gd name="connsiteX23" fmla="*/ 23579 w 116260"/>
                <a:gd name="connsiteY23" fmla="*/ 23381 h 132788"/>
                <a:gd name="connsiteX24" fmla="*/ 11050 w 116260"/>
                <a:gd name="connsiteY24" fmla="*/ 43022 h 132788"/>
                <a:gd name="connsiteX25" fmla="*/ 6415 w 116260"/>
                <a:gd name="connsiteY25" fmla="*/ 65732 h 132788"/>
                <a:gd name="connsiteX26" fmla="*/ 6458 w 116260"/>
                <a:gd name="connsiteY26" fmla="*/ 65775 h 132788"/>
                <a:gd name="connsiteX27" fmla="*/ 10878 w 116260"/>
                <a:gd name="connsiteY27" fmla="*/ 104213 h 132788"/>
                <a:gd name="connsiteX28" fmla="*/ 0 w 116260"/>
                <a:gd name="connsiteY28" fmla="*/ 65767 h 132788"/>
                <a:gd name="connsiteX29" fmla="*/ 5117 w 116260"/>
                <a:gd name="connsiteY29" fmla="*/ 40623 h 132788"/>
                <a:gd name="connsiteX30" fmla="*/ 19073 w 116260"/>
                <a:gd name="connsiteY30" fmla="*/ 18901 h 132788"/>
                <a:gd name="connsiteX31" fmla="*/ 67099 w 116260"/>
                <a:gd name="connsiteY31" fmla="*/ 0 h 132788"/>
                <a:gd name="connsiteX32" fmla="*/ 92029 w 116260"/>
                <a:gd name="connsiteY32" fmla="*/ 4076 h 132788"/>
                <a:gd name="connsiteX33" fmla="*/ 110147 w 116260"/>
                <a:gd name="connsiteY33" fmla="*/ 14567 h 132788"/>
                <a:gd name="connsiteX34" fmla="*/ 116261 w 116260"/>
                <a:gd name="connsiteY34" fmla="*/ 27354 h 132788"/>
                <a:gd name="connsiteX35" fmla="*/ 101479 w 116260"/>
                <a:gd name="connsiteY35" fmla="*/ 45300 h 132788"/>
                <a:gd name="connsiteX36" fmla="*/ 97928 w 116260"/>
                <a:gd name="connsiteY36" fmla="*/ 46994 h 132788"/>
                <a:gd name="connsiteX37" fmla="*/ 96105 w 116260"/>
                <a:gd name="connsiteY37" fmla="*/ 48465 h 132788"/>
                <a:gd name="connsiteX38" fmla="*/ 95494 w 116260"/>
                <a:gd name="connsiteY38" fmla="*/ 48035 h 132788"/>
                <a:gd name="connsiteX39" fmla="*/ 95408 w 116260"/>
                <a:gd name="connsiteY39" fmla="*/ 48078 h 132788"/>
                <a:gd name="connsiteX40" fmla="*/ 95322 w 116260"/>
                <a:gd name="connsiteY40" fmla="*/ 47949 h 132788"/>
                <a:gd name="connsiteX41" fmla="*/ 90463 w 116260"/>
                <a:gd name="connsiteY41" fmla="*/ 44612 h 132788"/>
                <a:gd name="connsiteX42" fmla="*/ 67400 w 116260"/>
                <a:gd name="connsiteY42" fmla="*/ 33468 h 132788"/>
                <a:gd name="connsiteX43" fmla="*/ 49325 w 116260"/>
                <a:gd name="connsiteY43" fmla="*/ 40493 h 132788"/>
                <a:gd name="connsiteX44" fmla="*/ 39917 w 116260"/>
                <a:gd name="connsiteY44" fmla="*/ 51500 h 132788"/>
                <a:gd name="connsiteX45" fmla="*/ 36185 w 116260"/>
                <a:gd name="connsiteY45" fmla="*/ 65982 h 132788"/>
                <a:gd name="connsiteX46" fmla="*/ 45507 w 116260"/>
                <a:gd name="connsiteY46" fmla="*/ 89784 h 132788"/>
                <a:gd name="connsiteX47" fmla="*/ 90850 w 116260"/>
                <a:gd name="connsiteY47" fmla="*/ 93645 h 132788"/>
                <a:gd name="connsiteX48" fmla="*/ 98779 w 116260"/>
                <a:gd name="connsiteY48" fmla="*/ 91177 h 132788"/>
                <a:gd name="connsiteX49" fmla="*/ 110310 w 116260"/>
                <a:gd name="connsiteY49" fmla="*/ 96853 h 132788"/>
                <a:gd name="connsiteX50" fmla="*/ 116252 w 116260"/>
                <a:gd name="connsiteY50" fmla="*/ 110121 h 132788"/>
                <a:gd name="connsiteX51" fmla="*/ 115169 w 116260"/>
                <a:gd name="connsiteY51" fmla="*/ 115754 h 132788"/>
                <a:gd name="connsiteX52" fmla="*/ 95881 w 116260"/>
                <a:gd name="connsiteY52" fmla="*/ 129409 h 132788"/>
                <a:gd name="connsiteX53" fmla="*/ 67014 w 116260"/>
                <a:gd name="connsiteY53" fmla="*/ 132789 h 132788"/>
                <a:gd name="connsiteX54" fmla="*/ 38705 w 116260"/>
                <a:gd name="connsiteY54" fmla="*/ 129237 h 132788"/>
                <a:gd name="connsiteX55" fmla="*/ 10921 w 116260"/>
                <a:gd name="connsiteY55" fmla="*/ 104403 h 132788"/>
                <a:gd name="connsiteX56" fmla="*/ 10878 w 116260"/>
                <a:gd name="connsiteY56" fmla="*/ 104231 h 13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6260" h="132788">
                  <a:moveTo>
                    <a:pt x="6458" y="65767"/>
                  </a:moveTo>
                  <a:cubicBezTo>
                    <a:pt x="6458" y="78425"/>
                    <a:pt x="10233" y="90739"/>
                    <a:pt x="16381" y="100877"/>
                  </a:cubicBezTo>
                  <a:cubicBezTo>
                    <a:pt x="22624" y="111196"/>
                    <a:pt x="31335" y="119210"/>
                    <a:pt x="41001" y="123029"/>
                  </a:cubicBezTo>
                  <a:cubicBezTo>
                    <a:pt x="45507" y="124808"/>
                    <a:pt x="55654" y="126150"/>
                    <a:pt x="66927" y="126150"/>
                  </a:cubicBezTo>
                  <a:cubicBezTo>
                    <a:pt x="76163" y="126150"/>
                    <a:pt x="86044" y="125238"/>
                    <a:pt x="94110" y="122986"/>
                  </a:cubicBezTo>
                  <a:cubicBezTo>
                    <a:pt x="101565" y="120904"/>
                    <a:pt x="107335" y="117740"/>
                    <a:pt x="109106" y="113148"/>
                  </a:cubicBezTo>
                  <a:cubicBezTo>
                    <a:pt x="109493" y="112194"/>
                    <a:pt x="109717" y="111110"/>
                    <a:pt x="109717" y="109898"/>
                  </a:cubicBezTo>
                  <a:cubicBezTo>
                    <a:pt x="109717" y="107731"/>
                    <a:pt x="108109" y="103955"/>
                    <a:pt x="105469" y="101015"/>
                  </a:cubicBezTo>
                  <a:cubicBezTo>
                    <a:pt x="103646" y="98977"/>
                    <a:pt x="101307" y="97463"/>
                    <a:pt x="98710" y="97463"/>
                  </a:cubicBezTo>
                  <a:cubicBezTo>
                    <a:pt x="98143" y="97463"/>
                    <a:pt x="96019" y="98332"/>
                    <a:pt x="93207" y="99458"/>
                  </a:cubicBezTo>
                  <a:cubicBezTo>
                    <a:pt x="80721" y="104532"/>
                    <a:pt x="56574" y="114326"/>
                    <a:pt x="40322" y="93602"/>
                  </a:cubicBezTo>
                  <a:cubicBezTo>
                    <a:pt x="32694" y="83894"/>
                    <a:pt x="29616" y="74443"/>
                    <a:pt x="29616" y="65818"/>
                  </a:cubicBezTo>
                  <a:cubicBezTo>
                    <a:pt x="29616" y="59403"/>
                    <a:pt x="31353" y="53461"/>
                    <a:pt x="34165" y="48259"/>
                  </a:cubicBezTo>
                  <a:cubicBezTo>
                    <a:pt x="36985" y="43099"/>
                    <a:pt x="40881" y="38679"/>
                    <a:pt x="45258" y="35257"/>
                  </a:cubicBezTo>
                  <a:cubicBezTo>
                    <a:pt x="52060" y="29925"/>
                    <a:pt x="60168" y="26847"/>
                    <a:pt x="67323" y="26847"/>
                  </a:cubicBezTo>
                  <a:cubicBezTo>
                    <a:pt x="76774" y="26847"/>
                    <a:pt x="87050" y="34173"/>
                    <a:pt x="94110" y="39204"/>
                  </a:cubicBezTo>
                  <a:lnTo>
                    <a:pt x="95976" y="40502"/>
                  </a:lnTo>
                  <a:lnTo>
                    <a:pt x="96491" y="40373"/>
                  </a:lnTo>
                  <a:lnTo>
                    <a:pt x="98358" y="39419"/>
                  </a:lnTo>
                  <a:cubicBezTo>
                    <a:pt x="102434" y="37252"/>
                    <a:pt x="109674" y="32660"/>
                    <a:pt x="109674" y="27191"/>
                  </a:cubicBezTo>
                  <a:cubicBezTo>
                    <a:pt x="109674" y="24456"/>
                    <a:pt x="108161" y="21644"/>
                    <a:pt x="105512" y="18995"/>
                  </a:cubicBezTo>
                  <a:cubicBezTo>
                    <a:pt x="101961" y="15444"/>
                    <a:pt x="96491" y="12322"/>
                    <a:pt x="89862" y="10070"/>
                  </a:cubicBezTo>
                  <a:cubicBezTo>
                    <a:pt x="83146" y="7774"/>
                    <a:pt x="75251" y="6389"/>
                    <a:pt x="67056" y="6389"/>
                  </a:cubicBezTo>
                  <a:cubicBezTo>
                    <a:pt x="51974" y="6389"/>
                    <a:pt x="35798" y="11110"/>
                    <a:pt x="23579" y="23381"/>
                  </a:cubicBezTo>
                  <a:cubicBezTo>
                    <a:pt x="18901" y="28059"/>
                    <a:pt x="14300" y="34956"/>
                    <a:pt x="11050" y="43022"/>
                  </a:cubicBezTo>
                  <a:cubicBezTo>
                    <a:pt x="8229" y="49961"/>
                    <a:pt x="6415" y="57761"/>
                    <a:pt x="6415" y="65732"/>
                  </a:cubicBezTo>
                  <a:lnTo>
                    <a:pt x="6458" y="65775"/>
                  </a:lnTo>
                  <a:close/>
                  <a:moveTo>
                    <a:pt x="10878" y="104213"/>
                  </a:moveTo>
                  <a:cubicBezTo>
                    <a:pt x="4119" y="93069"/>
                    <a:pt x="0" y="79594"/>
                    <a:pt x="0" y="65767"/>
                  </a:cubicBezTo>
                  <a:cubicBezTo>
                    <a:pt x="0" y="56927"/>
                    <a:pt x="1995" y="48293"/>
                    <a:pt x="5117" y="40623"/>
                  </a:cubicBezTo>
                  <a:cubicBezTo>
                    <a:pt x="8711" y="31783"/>
                    <a:pt x="13828" y="24146"/>
                    <a:pt x="19073" y="18901"/>
                  </a:cubicBezTo>
                  <a:cubicBezTo>
                    <a:pt x="32686" y="5245"/>
                    <a:pt x="50503" y="0"/>
                    <a:pt x="67099" y="0"/>
                  </a:cubicBezTo>
                  <a:cubicBezTo>
                    <a:pt x="76025" y="0"/>
                    <a:pt x="84616" y="1513"/>
                    <a:pt x="92029" y="4076"/>
                  </a:cubicBezTo>
                  <a:cubicBezTo>
                    <a:pt x="99527" y="6630"/>
                    <a:pt x="105856" y="10319"/>
                    <a:pt x="110147" y="14567"/>
                  </a:cubicBezTo>
                  <a:cubicBezTo>
                    <a:pt x="114008" y="18428"/>
                    <a:pt x="116261" y="22805"/>
                    <a:pt x="116261" y="27354"/>
                  </a:cubicBezTo>
                  <a:cubicBezTo>
                    <a:pt x="116261" y="36194"/>
                    <a:pt x="106810" y="42480"/>
                    <a:pt x="101479" y="45300"/>
                  </a:cubicBezTo>
                  <a:cubicBezTo>
                    <a:pt x="100266" y="45911"/>
                    <a:pt x="99140" y="46470"/>
                    <a:pt x="97928" y="46994"/>
                  </a:cubicBezTo>
                  <a:lnTo>
                    <a:pt x="96105" y="48465"/>
                  </a:lnTo>
                  <a:lnTo>
                    <a:pt x="95494" y="48035"/>
                  </a:lnTo>
                  <a:lnTo>
                    <a:pt x="95408" y="48078"/>
                  </a:lnTo>
                  <a:lnTo>
                    <a:pt x="95322" y="47949"/>
                  </a:lnTo>
                  <a:lnTo>
                    <a:pt x="90463" y="44612"/>
                  </a:lnTo>
                  <a:cubicBezTo>
                    <a:pt x="84091" y="40063"/>
                    <a:pt x="74813" y="33468"/>
                    <a:pt x="67400" y="33468"/>
                  </a:cubicBezTo>
                  <a:cubicBezTo>
                    <a:pt x="61639" y="33468"/>
                    <a:pt x="55000" y="36022"/>
                    <a:pt x="49325" y="40493"/>
                  </a:cubicBezTo>
                  <a:cubicBezTo>
                    <a:pt x="45550" y="43443"/>
                    <a:pt x="42256" y="47166"/>
                    <a:pt x="39917" y="51500"/>
                  </a:cubicBezTo>
                  <a:cubicBezTo>
                    <a:pt x="37578" y="55791"/>
                    <a:pt x="36185" y="60650"/>
                    <a:pt x="36185" y="65982"/>
                  </a:cubicBezTo>
                  <a:cubicBezTo>
                    <a:pt x="36185" y="73222"/>
                    <a:pt x="38877" y="81331"/>
                    <a:pt x="45507" y="89784"/>
                  </a:cubicBezTo>
                  <a:cubicBezTo>
                    <a:pt x="58732" y="106647"/>
                    <a:pt x="79929" y="98065"/>
                    <a:pt x="90850" y="93645"/>
                  </a:cubicBezTo>
                  <a:cubicBezTo>
                    <a:pt x="94316" y="92218"/>
                    <a:pt x="96964" y="91177"/>
                    <a:pt x="98779" y="91177"/>
                  </a:cubicBezTo>
                  <a:cubicBezTo>
                    <a:pt x="103457" y="91177"/>
                    <a:pt x="107404" y="93602"/>
                    <a:pt x="110310" y="96853"/>
                  </a:cubicBezTo>
                  <a:cubicBezTo>
                    <a:pt x="114042" y="100972"/>
                    <a:pt x="116252" y="106647"/>
                    <a:pt x="116252" y="110121"/>
                  </a:cubicBezTo>
                  <a:cubicBezTo>
                    <a:pt x="116252" y="112116"/>
                    <a:pt x="115865" y="113982"/>
                    <a:pt x="115169" y="115754"/>
                  </a:cubicBezTo>
                  <a:cubicBezTo>
                    <a:pt x="112520" y="122470"/>
                    <a:pt x="105159" y="126847"/>
                    <a:pt x="95881" y="129409"/>
                  </a:cubicBezTo>
                  <a:cubicBezTo>
                    <a:pt x="87213" y="131834"/>
                    <a:pt x="76722" y="132789"/>
                    <a:pt x="67014" y="132789"/>
                  </a:cubicBezTo>
                  <a:cubicBezTo>
                    <a:pt x="54966" y="132789"/>
                    <a:pt x="43907" y="131275"/>
                    <a:pt x="38705" y="129237"/>
                  </a:cubicBezTo>
                  <a:cubicBezTo>
                    <a:pt x="27741" y="124903"/>
                    <a:pt x="17895" y="115883"/>
                    <a:pt x="10921" y="104403"/>
                  </a:cubicBezTo>
                  <a:lnTo>
                    <a:pt x="10878" y="104231"/>
                  </a:lnTo>
                  <a:close/>
                </a:path>
              </a:pathLst>
            </a:custGeom>
            <a:solidFill>
              <a:srgbClr val="220050"/>
            </a:solidFill>
            <a:ln w="0" cap="flat">
              <a:noFill/>
              <a:prstDash val="solid"/>
              <a:miter/>
            </a:ln>
          </p:spPr>
          <p:txBody>
            <a:bodyPr rtlCol="0" anchor="ctr"/>
            <a:lstStyle/>
            <a:p>
              <a:endParaRPr lang="en-US" dirty="0">
                <a:latin typeface="Roboto Condensed" panose="02000000000000000000" pitchFamily="2" charset="0"/>
              </a:endParaRPr>
            </a:p>
          </p:txBody>
        </p:sp>
        <p:sp>
          <p:nvSpPr>
            <p:cNvPr id="168" name="Freeform: Shape 167">
              <a:extLst>
                <a:ext uri="{FF2B5EF4-FFF2-40B4-BE49-F238E27FC236}">
                  <a16:creationId xmlns:a16="http://schemas.microsoft.com/office/drawing/2014/main" id="{15484F42-065F-7D30-1620-7A0B729FD21A}"/>
                </a:ext>
              </a:extLst>
            </p:cNvPr>
            <p:cNvSpPr/>
            <p:nvPr/>
          </p:nvSpPr>
          <p:spPr>
            <a:xfrm>
              <a:off x="6843399" y="4026805"/>
              <a:ext cx="234114" cy="261920"/>
            </a:xfrm>
            <a:custGeom>
              <a:avLst/>
              <a:gdLst>
                <a:gd name="connsiteX0" fmla="*/ 6570 w 118092"/>
                <a:gd name="connsiteY0" fmla="*/ 61596 h 132118"/>
                <a:gd name="connsiteX1" fmla="*/ 6570 w 118092"/>
                <a:gd name="connsiteY1" fmla="*/ 70135 h 132118"/>
                <a:gd name="connsiteX2" fmla="*/ 21481 w 118092"/>
                <a:gd name="connsiteY2" fmla="*/ 109021 h 132118"/>
                <a:gd name="connsiteX3" fmla="*/ 54596 w 118092"/>
                <a:gd name="connsiteY3" fmla="*/ 125316 h 132118"/>
                <a:gd name="connsiteX4" fmla="*/ 65956 w 118092"/>
                <a:gd name="connsiteY4" fmla="*/ 125488 h 132118"/>
                <a:gd name="connsiteX5" fmla="*/ 105529 w 118092"/>
                <a:gd name="connsiteY5" fmla="*/ 117250 h 132118"/>
                <a:gd name="connsiteX6" fmla="*/ 108823 w 118092"/>
                <a:gd name="connsiteY6" fmla="*/ 114696 h 132118"/>
                <a:gd name="connsiteX7" fmla="*/ 110689 w 118092"/>
                <a:gd name="connsiteY7" fmla="*/ 113045 h 132118"/>
                <a:gd name="connsiteX8" fmla="*/ 105142 w 118092"/>
                <a:gd name="connsiteY8" fmla="*/ 100731 h 132118"/>
                <a:gd name="connsiteX9" fmla="*/ 101591 w 118092"/>
                <a:gd name="connsiteY9" fmla="*/ 96182 h 132118"/>
                <a:gd name="connsiteX10" fmla="*/ 92570 w 118092"/>
                <a:gd name="connsiteY10" fmla="*/ 99389 h 132118"/>
                <a:gd name="connsiteX11" fmla="*/ 43065 w 118092"/>
                <a:gd name="connsiteY11" fmla="*/ 97781 h 132118"/>
                <a:gd name="connsiteX12" fmla="*/ 30837 w 118092"/>
                <a:gd name="connsiteY12" fmla="*/ 67787 h 132118"/>
                <a:gd name="connsiteX13" fmla="*/ 33047 w 118092"/>
                <a:gd name="connsiteY13" fmla="*/ 53349 h 132118"/>
                <a:gd name="connsiteX14" fmla="*/ 39986 w 118092"/>
                <a:gd name="connsiteY14" fmla="*/ 40304 h 132118"/>
                <a:gd name="connsiteX15" fmla="*/ 70204 w 118092"/>
                <a:gd name="connsiteY15" fmla="*/ 27036 h 132118"/>
                <a:gd name="connsiteX16" fmla="*/ 90928 w 118092"/>
                <a:gd name="connsiteY16" fmla="*/ 36615 h 132118"/>
                <a:gd name="connsiteX17" fmla="*/ 98211 w 118092"/>
                <a:gd name="connsiteY17" fmla="*/ 41121 h 132118"/>
                <a:gd name="connsiteX18" fmla="*/ 95391 w 118092"/>
                <a:gd name="connsiteY18" fmla="*/ 13638 h 132118"/>
                <a:gd name="connsiteX19" fmla="*/ 66480 w 118092"/>
                <a:gd name="connsiteY19" fmla="*/ 6441 h 132118"/>
                <a:gd name="connsiteX20" fmla="*/ 33141 w 118092"/>
                <a:gd name="connsiteY20" fmla="*/ 16932 h 132118"/>
                <a:gd name="connsiteX21" fmla="*/ 11643 w 118092"/>
                <a:gd name="connsiteY21" fmla="*/ 41336 h 132118"/>
                <a:gd name="connsiteX22" fmla="*/ 6441 w 118092"/>
                <a:gd name="connsiteY22" fmla="*/ 61579 h 132118"/>
                <a:gd name="connsiteX23" fmla="*/ 6570 w 118092"/>
                <a:gd name="connsiteY23" fmla="*/ 61579 h 132118"/>
                <a:gd name="connsiteX24" fmla="*/ 112 w 118092"/>
                <a:gd name="connsiteY24" fmla="*/ 70135 h 132118"/>
                <a:gd name="connsiteX25" fmla="*/ 112 w 118092"/>
                <a:gd name="connsiteY25" fmla="*/ 61596 h 132118"/>
                <a:gd name="connsiteX26" fmla="*/ 6011 w 118092"/>
                <a:gd name="connsiteY26" fmla="*/ 38490 h 132118"/>
                <a:gd name="connsiteX27" fmla="*/ 29676 w 118092"/>
                <a:gd name="connsiteY27" fmla="*/ 11618 h 132118"/>
                <a:gd name="connsiteX28" fmla="*/ 66609 w 118092"/>
                <a:gd name="connsiteY28" fmla="*/ 0 h 132118"/>
                <a:gd name="connsiteX29" fmla="*/ 98383 w 118092"/>
                <a:gd name="connsiteY29" fmla="*/ 7843 h 132118"/>
                <a:gd name="connsiteX30" fmla="*/ 100249 w 118092"/>
                <a:gd name="connsiteY30" fmla="*/ 47373 h 132118"/>
                <a:gd name="connsiteX31" fmla="*/ 99553 w 118092"/>
                <a:gd name="connsiteY31" fmla="*/ 47717 h 132118"/>
                <a:gd name="connsiteX32" fmla="*/ 98813 w 118092"/>
                <a:gd name="connsiteY32" fmla="*/ 47717 h 132118"/>
                <a:gd name="connsiteX33" fmla="*/ 87454 w 118092"/>
                <a:gd name="connsiteY33" fmla="*/ 41955 h 132118"/>
                <a:gd name="connsiteX34" fmla="*/ 70333 w 118092"/>
                <a:gd name="connsiteY34" fmla="*/ 33460 h 132118"/>
                <a:gd name="connsiteX35" fmla="*/ 45103 w 118092"/>
                <a:gd name="connsiteY35" fmla="*/ 44337 h 132118"/>
                <a:gd name="connsiteX36" fmla="*/ 39298 w 118092"/>
                <a:gd name="connsiteY36" fmla="*/ 55258 h 132118"/>
                <a:gd name="connsiteX37" fmla="*/ 37432 w 118092"/>
                <a:gd name="connsiteY37" fmla="*/ 67744 h 132118"/>
                <a:gd name="connsiteX38" fmla="*/ 47227 w 118092"/>
                <a:gd name="connsiteY38" fmla="*/ 92760 h 132118"/>
                <a:gd name="connsiteX39" fmla="*/ 90008 w 118092"/>
                <a:gd name="connsiteY39" fmla="*/ 93456 h 132118"/>
                <a:gd name="connsiteX40" fmla="*/ 101625 w 118092"/>
                <a:gd name="connsiteY40" fmla="*/ 89724 h 132118"/>
                <a:gd name="connsiteX41" fmla="*/ 110732 w 118092"/>
                <a:gd name="connsiteY41" fmla="*/ 97437 h 132118"/>
                <a:gd name="connsiteX42" fmla="*/ 117577 w 118092"/>
                <a:gd name="connsiteY42" fmla="*/ 113604 h 132118"/>
                <a:gd name="connsiteX43" fmla="*/ 118093 w 118092"/>
                <a:gd name="connsiteY43" fmla="*/ 115771 h 132118"/>
                <a:gd name="connsiteX44" fmla="*/ 116270 w 118092"/>
                <a:gd name="connsiteY44" fmla="*/ 117026 h 132118"/>
                <a:gd name="connsiteX45" fmla="*/ 113234 w 118092"/>
                <a:gd name="connsiteY45" fmla="*/ 119494 h 132118"/>
                <a:gd name="connsiteX46" fmla="*/ 109029 w 118092"/>
                <a:gd name="connsiteY46" fmla="*/ 122745 h 132118"/>
                <a:gd name="connsiteX47" fmla="*/ 65853 w 118092"/>
                <a:gd name="connsiteY47" fmla="*/ 131980 h 132118"/>
                <a:gd name="connsiteX48" fmla="*/ 54579 w 118092"/>
                <a:gd name="connsiteY48" fmla="*/ 131808 h 132118"/>
                <a:gd name="connsiteX49" fmla="*/ 16562 w 118092"/>
                <a:gd name="connsiteY49" fmla="*/ 113303 h 132118"/>
                <a:gd name="connsiteX50" fmla="*/ 0 w 118092"/>
                <a:gd name="connsiteY50" fmla="*/ 70169 h 132118"/>
                <a:gd name="connsiteX51" fmla="*/ 86 w 118092"/>
                <a:gd name="connsiteY51" fmla="*/ 70126 h 13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8092" h="132118">
                  <a:moveTo>
                    <a:pt x="6570" y="61596"/>
                  </a:moveTo>
                  <a:lnTo>
                    <a:pt x="6570" y="70135"/>
                  </a:lnTo>
                  <a:cubicBezTo>
                    <a:pt x="6570" y="84306"/>
                    <a:pt x="12288" y="98530"/>
                    <a:pt x="21481" y="109021"/>
                  </a:cubicBezTo>
                  <a:cubicBezTo>
                    <a:pt x="30106" y="118815"/>
                    <a:pt x="41766" y="125316"/>
                    <a:pt x="54596" y="125316"/>
                  </a:cubicBezTo>
                  <a:cubicBezTo>
                    <a:pt x="58277" y="125316"/>
                    <a:pt x="62267" y="125402"/>
                    <a:pt x="65956" y="125488"/>
                  </a:cubicBezTo>
                  <a:cubicBezTo>
                    <a:pt x="81563" y="125832"/>
                    <a:pt x="91487" y="126099"/>
                    <a:pt x="105529" y="117250"/>
                  </a:cubicBezTo>
                  <a:cubicBezTo>
                    <a:pt x="107043" y="116295"/>
                    <a:pt x="107911" y="115513"/>
                    <a:pt x="108823" y="114696"/>
                  </a:cubicBezTo>
                  <a:cubicBezTo>
                    <a:pt x="109390" y="114180"/>
                    <a:pt x="109992" y="113613"/>
                    <a:pt x="110689" y="113045"/>
                  </a:cubicBezTo>
                  <a:cubicBezTo>
                    <a:pt x="109605" y="109708"/>
                    <a:pt x="107524" y="104678"/>
                    <a:pt x="105142" y="100731"/>
                  </a:cubicBezTo>
                  <a:cubicBezTo>
                    <a:pt x="103586" y="98134"/>
                    <a:pt x="102193" y="96182"/>
                    <a:pt x="101591" y="96182"/>
                  </a:cubicBezTo>
                  <a:cubicBezTo>
                    <a:pt x="99811" y="96182"/>
                    <a:pt x="96517" y="97609"/>
                    <a:pt x="92570" y="99389"/>
                  </a:cubicBezTo>
                  <a:cubicBezTo>
                    <a:pt x="80170" y="104850"/>
                    <a:pt x="61751" y="113002"/>
                    <a:pt x="43065" y="97781"/>
                  </a:cubicBezTo>
                  <a:cubicBezTo>
                    <a:pt x="35265" y="91409"/>
                    <a:pt x="30837" y="79749"/>
                    <a:pt x="30837" y="67787"/>
                  </a:cubicBezTo>
                  <a:cubicBezTo>
                    <a:pt x="30837" y="62972"/>
                    <a:pt x="31576" y="58036"/>
                    <a:pt x="33047" y="53349"/>
                  </a:cubicBezTo>
                  <a:cubicBezTo>
                    <a:pt x="34560" y="48628"/>
                    <a:pt x="36865" y="44157"/>
                    <a:pt x="39986" y="40304"/>
                  </a:cubicBezTo>
                  <a:cubicBezTo>
                    <a:pt x="46401" y="32419"/>
                    <a:pt x="56325" y="27036"/>
                    <a:pt x="70204" y="27036"/>
                  </a:cubicBezTo>
                  <a:cubicBezTo>
                    <a:pt x="76447" y="27036"/>
                    <a:pt x="84418" y="32324"/>
                    <a:pt x="90928" y="36615"/>
                  </a:cubicBezTo>
                  <a:cubicBezTo>
                    <a:pt x="94135" y="38739"/>
                    <a:pt x="96956" y="40605"/>
                    <a:pt x="98211" y="41121"/>
                  </a:cubicBezTo>
                  <a:cubicBezTo>
                    <a:pt x="102760" y="38567"/>
                    <a:pt x="121447" y="26597"/>
                    <a:pt x="95391" y="13638"/>
                  </a:cubicBezTo>
                  <a:cubicBezTo>
                    <a:pt x="85330" y="8608"/>
                    <a:pt x="75578" y="6441"/>
                    <a:pt x="66480" y="6441"/>
                  </a:cubicBezTo>
                  <a:cubicBezTo>
                    <a:pt x="53951" y="6441"/>
                    <a:pt x="42549" y="10517"/>
                    <a:pt x="33141" y="16932"/>
                  </a:cubicBezTo>
                  <a:cubicBezTo>
                    <a:pt x="23734" y="23347"/>
                    <a:pt x="16278" y="32058"/>
                    <a:pt x="11643" y="41336"/>
                  </a:cubicBezTo>
                  <a:cubicBezTo>
                    <a:pt x="8307" y="48052"/>
                    <a:pt x="6441" y="55035"/>
                    <a:pt x="6441" y="61579"/>
                  </a:cubicBezTo>
                  <a:lnTo>
                    <a:pt x="6570" y="61579"/>
                  </a:lnTo>
                  <a:close/>
                  <a:moveTo>
                    <a:pt x="112" y="70135"/>
                  </a:moveTo>
                  <a:lnTo>
                    <a:pt x="112" y="61596"/>
                  </a:lnTo>
                  <a:cubicBezTo>
                    <a:pt x="112" y="54055"/>
                    <a:pt x="2193" y="46075"/>
                    <a:pt x="6011" y="38490"/>
                  </a:cubicBezTo>
                  <a:cubicBezTo>
                    <a:pt x="11084" y="28300"/>
                    <a:pt x="19323" y="18677"/>
                    <a:pt x="29676" y="11618"/>
                  </a:cubicBezTo>
                  <a:cubicBezTo>
                    <a:pt x="40081" y="4549"/>
                    <a:pt x="52739" y="0"/>
                    <a:pt x="66609" y="0"/>
                  </a:cubicBezTo>
                  <a:cubicBezTo>
                    <a:pt x="76670" y="0"/>
                    <a:pt x="87376" y="2382"/>
                    <a:pt x="98383" y="7843"/>
                  </a:cubicBezTo>
                  <a:cubicBezTo>
                    <a:pt x="139393" y="28300"/>
                    <a:pt x="100378" y="47330"/>
                    <a:pt x="100249" y="47373"/>
                  </a:cubicBezTo>
                  <a:lnTo>
                    <a:pt x="99553" y="47717"/>
                  </a:lnTo>
                  <a:lnTo>
                    <a:pt x="98813" y="47717"/>
                  </a:lnTo>
                  <a:cubicBezTo>
                    <a:pt x="96122" y="47717"/>
                    <a:pt x="92140" y="45077"/>
                    <a:pt x="87454" y="41955"/>
                  </a:cubicBezTo>
                  <a:cubicBezTo>
                    <a:pt x="81692" y="38137"/>
                    <a:pt x="74624" y="33460"/>
                    <a:pt x="70333" y="33460"/>
                  </a:cubicBezTo>
                  <a:cubicBezTo>
                    <a:pt x="58629" y="33460"/>
                    <a:pt x="50391" y="37879"/>
                    <a:pt x="45103" y="44337"/>
                  </a:cubicBezTo>
                  <a:cubicBezTo>
                    <a:pt x="42506" y="47545"/>
                    <a:pt x="40554" y="51277"/>
                    <a:pt x="39298" y="55258"/>
                  </a:cubicBezTo>
                  <a:cubicBezTo>
                    <a:pt x="38043" y="59249"/>
                    <a:pt x="37432" y="63496"/>
                    <a:pt x="37432" y="67744"/>
                  </a:cubicBezTo>
                  <a:cubicBezTo>
                    <a:pt x="37432" y="77891"/>
                    <a:pt x="40984" y="87643"/>
                    <a:pt x="47227" y="92760"/>
                  </a:cubicBezTo>
                  <a:cubicBezTo>
                    <a:pt x="62834" y="105461"/>
                    <a:pt x="79087" y="98263"/>
                    <a:pt x="90008" y="93456"/>
                  </a:cubicBezTo>
                  <a:cubicBezTo>
                    <a:pt x="94643" y="91418"/>
                    <a:pt x="98504" y="89724"/>
                    <a:pt x="101625" y="89724"/>
                  </a:cubicBezTo>
                  <a:cubicBezTo>
                    <a:pt x="104919" y="89724"/>
                    <a:pt x="108083" y="93060"/>
                    <a:pt x="110732" y="97437"/>
                  </a:cubicBezTo>
                  <a:cubicBezTo>
                    <a:pt x="113982" y="102855"/>
                    <a:pt x="116846" y="110267"/>
                    <a:pt x="117577" y="113604"/>
                  </a:cubicBezTo>
                  <a:lnTo>
                    <a:pt x="118093" y="115771"/>
                  </a:lnTo>
                  <a:lnTo>
                    <a:pt x="116270" y="117026"/>
                  </a:lnTo>
                  <a:cubicBezTo>
                    <a:pt x="114928" y="117938"/>
                    <a:pt x="114060" y="118720"/>
                    <a:pt x="113234" y="119494"/>
                  </a:cubicBezTo>
                  <a:cubicBezTo>
                    <a:pt x="112108" y="120535"/>
                    <a:pt x="110981" y="121532"/>
                    <a:pt x="109029" y="122745"/>
                  </a:cubicBezTo>
                  <a:cubicBezTo>
                    <a:pt x="93336" y="132625"/>
                    <a:pt x="82630" y="132367"/>
                    <a:pt x="65853" y="131980"/>
                  </a:cubicBezTo>
                  <a:cubicBezTo>
                    <a:pt x="62602" y="131894"/>
                    <a:pt x="59137" y="131808"/>
                    <a:pt x="54579" y="131808"/>
                  </a:cubicBezTo>
                  <a:cubicBezTo>
                    <a:pt x="39711" y="131808"/>
                    <a:pt x="26357" y="124439"/>
                    <a:pt x="16562" y="113303"/>
                  </a:cubicBezTo>
                  <a:cubicBezTo>
                    <a:pt x="6329" y="101685"/>
                    <a:pt x="0" y="85863"/>
                    <a:pt x="0" y="70169"/>
                  </a:cubicBezTo>
                  <a:lnTo>
                    <a:pt x="86" y="70126"/>
                  </a:lnTo>
                  <a:close/>
                </a:path>
              </a:pathLst>
            </a:custGeom>
            <a:solidFill>
              <a:srgbClr val="220050"/>
            </a:solidFill>
            <a:ln w="0" cap="flat">
              <a:noFill/>
              <a:prstDash val="solid"/>
              <a:miter/>
            </a:ln>
          </p:spPr>
          <p:txBody>
            <a:bodyPr rtlCol="0" anchor="ctr"/>
            <a:lstStyle/>
            <a:p>
              <a:endParaRPr lang="en-US" dirty="0">
                <a:latin typeface="Roboto Condensed" panose="02000000000000000000" pitchFamily="2" charset="0"/>
              </a:endParaRPr>
            </a:p>
          </p:txBody>
        </p:sp>
        <p:sp>
          <p:nvSpPr>
            <p:cNvPr id="169" name="Freeform: Shape 168">
              <a:extLst>
                <a:ext uri="{FF2B5EF4-FFF2-40B4-BE49-F238E27FC236}">
                  <a16:creationId xmlns:a16="http://schemas.microsoft.com/office/drawing/2014/main" id="{43145D86-FD49-8E46-9394-940E525479EF}"/>
                </a:ext>
              </a:extLst>
            </p:cNvPr>
            <p:cNvSpPr/>
            <p:nvPr/>
          </p:nvSpPr>
          <p:spPr>
            <a:xfrm>
              <a:off x="4628760" y="4026551"/>
              <a:ext cx="233535" cy="264341"/>
            </a:xfrm>
            <a:custGeom>
              <a:avLst/>
              <a:gdLst>
                <a:gd name="connsiteX0" fmla="*/ 6458 w 117800"/>
                <a:gd name="connsiteY0" fmla="*/ 67409 h 133339"/>
                <a:gd name="connsiteX1" fmla="*/ 22409 w 117800"/>
                <a:gd name="connsiteY1" fmla="*/ 109459 h 133339"/>
                <a:gd name="connsiteX2" fmla="*/ 60212 w 117800"/>
                <a:gd name="connsiteY2" fmla="*/ 126881 h 133339"/>
                <a:gd name="connsiteX3" fmla="*/ 90162 w 117800"/>
                <a:gd name="connsiteY3" fmla="*/ 124413 h 133339"/>
                <a:gd name="connsiteX4" fmla="*/ 110886 w 117800"/>
                <a:gd name="connsiteY4" fmla="*/ 112365 h 133339"/>
                <a:gd name="connsiteX5" fmla="*/ 104299 w 117800"/>
                <a:gd name="connsiteY5" fmla="*/ 99321 h 133339"/>
                <a:gd name="connsiteX6" fmla="*/ 101746 w 117800"/>
                <a:gd name="connsiteY6" fmla="*/ 96724 h 133339"/>
                <a:gd name="connsiteX7" fmla="*/ 90782 w 117800"/>
                <a:gd name="connsiteY7" fmla="*/ 100886 h 133339"/>
                <a:gd name="connsiteX8" fmla="*/ 64511 w 117800"/>
                <a:gd name="connsiteY8" fmla="*/ 106303 h 133339"/>
                <a:gd name="connsiteX9" fmla="*/ 44441 w 117800"/>
                <a:gd name="connsiteY9" fmla="*/ 98590 h 133339"/>
                <a:gd name="connsiteX10" fmla="*/ 33864 w 117800"/>
                <a:gd name="connsiteY10" fmla="*/ 84676 h 133339"/>
                <a:gd name="connsiteX11" fmla="*/ 29831 w 117800"/>
                <a:gd name="connsiteY11" fmla="*/ 66859 h 133339"/>
                <a:gd name="connsiteX12" fmla="*/ 39797 w 117800"/>
                <a:gd name="connsiteY12" fmla="*/ 40244 h 133339"/>
                <a:gd name="connsiteX13" fmla="*/ 52842 w 117800"/>
                <a:gd name="connsiteY13" fmla="*/ 31052 h 133339"/>
                <a:gd name="connsiteX14" fmla="*/ 67366 w 117800"/>
                <a:gd name="connsiteY14" fmla="*/ 27105 h 133339"/>
                <a:gd name="connsiteX15" fmla="*/ 89775 w 117800"/>
                <a:gd name="connsiteY15" fmla="*/ 35558 h 133339"/>
                <a:gd name="connsiteX16" fmla="*/ 98701 w 117800"/>
                <a:gd name="connsiteY16" fmla="*/ 39892 h 133339"/>
                <a:gd name="connsiteX17" fmla="*/ 106854 w 117800"/>
                <a:gd name="connsiteY17" fmla="*/ 35257 h 133339"/>
                <a:gd name="connsiteX18" fmla="*/ 111144 w 117800"/>
                <a:gd name="connsiteY18" fmla="*/ 28885 h 133339"/>
                <a:gd name="connsiteX19" fmla="*/ 110362 w 117800"/>
                <a:gd name="connsiteY19" fmla="*/ 26193 h 133339"/>
                <a:gd name="connsiteX20" fmla="*/ 95580 w 117800"/>
                <a:gd name="connsiteY20" fmla="*/ 13363 h 133339"/>
                <a:gd name="connsiteX21" fmla="*/ 67581 w 117800"/>
                <a:gd name="connsiteY21" fmla="*/ 6424 h 133339"/>
                <a:gd name="connsiteX22" fmla="*/ 41224 w 117800"/>
                <a:gd name="connsiteY22" fmla="*/ 12710 h 133339"/>
                <a:gd name="connsiteX23" fmla="*/ 15126 w 117800"/>
                <a:gd name="connsiteY23" fmla="*/ 35119 h 133339"/>
                <a:gd name="connsiteX24" fmla="*/ 6458 w 117800"/>
                <a:gd name="connsiteY24" fmla="*/ 67280 h 133339"/>
                <a:gd name="connsiteX25" fmla="*/ 6458 w 117800"/>
                <a:gd name="connsiteY25" fmla="*/ 67409 h 133339"/>
                <a:gd name="connsiteX26" fmla="*/ 17646 w 117800"/>
                <a:gd name="connsiteY26" fmla="*/ 113793 h 133339"/>
                <a:gd name="connsiteX27" fmla="*/ 0 w 117800"/>
                <a:gd name="connsiteY27" fmla="*/ 67409 h 133339"/>
                <a:gd name="connsiteX28" fmla="*/ 9708 w 117800"/>
                <a:gd name="connsiteY28" fmla="*/ 31774 h 133339"/>
                <a:gd name="connsiteX29" fmla="*/ 38361 w 117800"/>
                <a:gd name="connsiteY29" fmla="*/ 7025 h 133339"/>
                <a:gd name="connsiteX30" fmla="*/ 67581 w 117800"/>
                <a:gd name="connsiteY30" fmla="*/ 0 h 133339"/>
                <a:gd name="connsiteX31" fmla="*/ 98615 w 117800"/>
                <a:gd name="connsiteY31" fmla="*/ 7670 h 133339"/>
                <a:gd name="connsiteX32" fmla="*/ 116175 w 117800"/>
                <a:gd name="connsiteY32" fmla="*/ 23364 h 133339"/>
                <a:gd name="connsiteX33" fmla="*/ 117645 w 117800"/>
                <a:gd name="connsiteY33" fmla="*/ 28910 h 133339"/>
                <a:gd name="connsiteX34" fmla="*/ 111230 w 117800"/>
                <a:gd name="connsiteY34" fmla="*/ 40055 h 133339"/>
                <a:gd name="connsiteX35" fmla="*/ 98701 w 117800"/>
                <a:gd name="connsiteY35" fmla="*/ 46384 h 133339"/>
                <a:gd name="connsiteX36" fmla="*/ 86172 w 117800"/>
                <a:gd name="connsiteY36" fmla="*/ 40923 h 133339"/>
                <a:gd name="connsiteX37" fmla="*/ 67357 w 117800"/>
                <a:gd name="connsiteY37" fmla="*/ 33597 h 133339"/>
                <a:gd name="connsiteX38" fmla="*/ 55654 w 117800"/>
                <a:gd name="connsiteY38" fmla="*/ 36890 h 133339"/>
                <a:gd name="connsiteX39" fmla="*/ 44776 w 117800"/>
                <a:gd name="connsiteY39" fmla="*/ 44389 h 133339"/>
                <a:gd name="connsiteX40" fmla="*/ 36323 w 117800"/>
                <a:gd name="connsiteY40" fmla="*/ 66841 h 133339"/>
                <a:gd name="connsiteX41" fmla="*/ 39702 w 117800"/>
                <a:gd name="connsiteY41" fmla="*/ 81924 h 133339"/>
                <a:gd name="connsiteX42" fmla="*/ 48585 w 117800"/>
                <a:gd name="connsiteY42" fmla="*/ 93628 h 133339"/>
                <a:gd name="connsiteX43" fmla="*/ 64494 w 117800"/>
                <a:gd name="connsiteY43" fmla="*/ 99828 h 133339"/>
                <a:gd name="connsiteX44" fmla="*/ 88030 w 117800"/>
                <a:gd name="connsiteY44" fmla="*/ 95012 h 133339"/>
                <a:gd name="connsiteX45" fmla="*/ 102201 w 117800"/>
                <a:gd name="connsiteY45" fmla="*/ 89939 h 133339"/>
                <a:gd name="connsiteX46" fmla="*/ 104282 w 117800"/>
                <a:gd name="connsiteY46" fmla="*/ 89466 h 133339"/>
                <a:gd name="connsiteX47" fmla="*/ 105538 w 117800"/>
                <a:gd name="connsiteY47" fmla="*/ 91203 h 133339"/>
                <a:gd name="connsiteX48" fmla="*/ 108702 w 117800"/>
                <a:gd name="connsiteY48" fmla="*/ 94625 h 133339"/>
                <a:gd name="connsiteX49" fmla="*/ 117499 w 117800"/>
                <a:gd name="connsiteY49" fmla="*/ 112314 h 133339"/>
                <a:gd name="connsiteX50" fmla="*/ 117800 w 117800"/>
                <a:gd name="connsiteY50" fmla="*/ 113655 h 133339"/>
                <a:gd name="connsiteX51" fmla="*/ 117018 w 117800"/>
                <a:gd name="connsiteY51" fmla="*/ 114825 h 133339"/>
                <a:gd name="connsiteX52" fmla="*/ 91616 w 117800"/>
                <a:gd name="connsiteY52" fmla="*/ 130690 h 133339"/>
                <a:gd name="connsiteX53" fmla="*/ 60186 w 117800"/>
                <a:gd name="connsiteY53" fmla="*/ 133339 h 133339"/>
                <a:gd name="connsiteX54" fmla="*/ 17620 w 117800"/>
                <a:gd name="connsiteY54" fmla="*/ 113793 h 133339"/>
                <a:gd name="connsiteX55" fmla="*/ 17620 w 117800"/>
                <a:gd name="connsiteY55" fmla="*/ 113793 h 13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800" h="133339">
                  <a:moveTo>
                    <a:pt x="6458" y="67409"/>
                  </a:moveTo>
                  <a:cubicBezTo>
                    <a:pt x="6458" y="83704"/>
                    <a:pt x="12572" y="98624"/>
                    <a:pt x="22409" y="109459"/>
                  </a:cubicBezTo>
                  <a:cubicBezTo>
                    <a:pt x="32161" y="120165"/>
                    <a:pt x="45558" y="126881"/>
                    <a:pt x="60212" y="126881"/>
                  </a:cubicBezTo>
                  <a:cubicBezTo>
                    <a:pt x="70178" y="126881"/>
                    <a:pt x="80850" y="126623"/>
                    <a:pt x="90162" y="124413"/>
                  </a:cubicBezTo>
                  <a:cubicBezTo>
                    <a:pt x="98615" y="122418"/>
                    <a:pt x="106028" y="118823"/>
                    <a:pt x="110886" y="112365"/>
                  </a:cubicBezTo>
                  <a:cubicBezTo>
                    <a:pt x="108633" y="103397"/>
                    <a:pt x="106639" y="101488"/>
                    <a:pt x="104299" y="99321"/>
                  </a:cubicBezTo>
                  <a:cubicBezTo>
                    <a:pt x="103474" y="98538"/>
                    <a:pt x="102648" y="97764"/>
                    <a:pt x="101746" y="96724"/>
                  </a:cubicBezTo>
                  <a:cubicBezTo>
                    <a:pt x="96973" y="97979"/>
                    <a:pt x="93765" y="99501"/>
                    <a:pt x="90782" y="100886"/>
                  </a:cubicBezTo>
                  <a:cubicBezTo>
                    <a:pt x="84539" y="103749"/>
                    <a:pt x="79078" y="106303"/>
                    <a:pt x="64511" y="106303"/>
                  </a:cubicBezTo>
                  <a:cubicBezTo>
                    <a:pt x="57142" y="106303"/>
                    <a:pt x="50159" y="103397"/>
                    <a:pt x="44441" y="98590"/>
                  </a:cubicBezTo>
                  <a:cubicBezTo>
                    <a:pt x="40064" y="94909"/>
                    <a:pt x="36418" y="90137"/>
                    <a:pt x="33864" y="84676"/>
                  </a:cubicBezTo>
                  <a:cubicBezTo>
                    <a:pt x="31310" y="79216"/>
                    <a:pt x="29831" y="73145"/>
                    <a:pt x="29831" y="66859"/>
                  </a:cubicBezTo>
                  <a:cubicBezTo>
                    <a:pt x="29831" y="57933"/>
                    <a:pt x="32780" y="48611"/>
                    <a:pt x="39797" y="40244"/>
                  </a:cubicBezTo>
                  <a:cubicBezTo>
                    <a:pt x="42308" y="37252"/>
                    <a:pt x="47381" y="33700"/>
                    <a:pt x="52842" y="31052"/>
                  </a:cubicBezTo>
                  <a:cubicBezTo>
                    <a:pt x="57657" y="28756"/>
                    <a:pt x="62946" y="27105"/>
                    <a:pt x="67366" y="27105"/>
                  </a:cubicBezTo>
                  <a:cubicBezTo>
                    <a:pt x="77289" y="27105"/>
                    <a:pt x="84057" y="31696"/>
                    <a:pt x="89775" y="35558"/>
                  </a:cubicBezTo>
                  <a:cubicBezTo>
                    <a:pt x="93241" y="37897"/>
                    <a:pt x="96233" y="39892"/>
                    <a:pt x="98701" y="39892"/>
                  </a:cubicBezTo>
                  <a:cubicBezTo>
                    <a:pt x="100567" y="39892"/>
                    <a:pt x="103947" y="37854"/>
                    <a:pt x="106854" y="35257"/>
                  </a:cubicBezTo>
                  <a:cubicBezTo>
                    <a:pt x="109235" y="33090"/>
                    <a:pt x="111144" y="30622"/>
                    <a:pt x="111144" y="28885"/>
                  </a:cubicBezTo>
                  <a:cubicBezTo>
                    <a:pt x="111144" y="28102"/>
                    <a:pt x="110886" y="27191"/>
                    <a:pt x="110362" y="26193"/>
                  </a:cubicBezTo>
                  <a:cubicBezTo>
                    <a:pt x="108324" y="22117"/>
                    <a:pt x="103035" y="17267"/>
                    <a:pt x="95580" y="13363"/>
                  </a:cubicBezTo>
                  <a:cubicBezTo>
                    <a:pt x="87995" y="9373"/>
                    <a:pt x="78244" y="6424"/>
                    <a:pt x="67581" y="6424"/>
                  </a:cubicBezTo>
                  <a:cubicBezTo>
                    <a:pt x="59171" y="6424"/>
                    <a:pt x="50202" y="8246"/>
                    <a:pt x="41224" y="12710"/>
                  </a:cubicBezTo>
                  <a:cubicBezTo>
                    <a:pt x="30304" y="18170"/>
                    <a:pt x="21240" y="25497"/>
                    <a:pt x="15126" y="35119"/>
                  </a:cubicBezTo>
                  <a:cubicBezTo>
                    <a:pt x="9622" y="43787"/>
                    <a:pt x="6458" y="54407"/>
                    <a:pt x="6458" y="67280"/>
                  </a:cubicBezTo>
                  <a:lnTo>
                    <a:pt x="6458" y="67409"/>
                  </a:lnTo>
                  <a:close/>
                  <a:moveTo>
                    <a:pt x="17646" y="113793"/>
                  </a:moveTo>
                  <a:cubicBezTo>
                    <a:pt x="6768" y="101831"/>
                    <a:pt x="0" y="85356"/>
                    <a:pt x="0" y="67409"/>
                  </a:cubicBezTo>
                  <a:cubicBezTo>
                    <a:pt x="0" y="53237"/>
                    <a:pt x="3508" y="41482"/>
                    <a:pt x="9708" y="31774"/>
                  </a:cubicBezTo>
                  <a:cubicBezTo>
                    <a:pt x="16467" y="21111"/>
                    <a:pt x="26442" y="13002"/>
                    <a:pt x="38361" y="7025"/>
                  </a:cubicBezTo>
                  <a:cubicBezTo>
                    <a:pt x="48327" y="2038"/>
                    <a:pt x="58302" y="0"/>
                    <a:pt x="67581" y="0"/>
                  </a:cubicBezTo>
                  <a:cubicBezTo>
                    <a:pt x="79370" y="0"/>
                    <a:pt x="90162" y="3207"/>
                    <a:pt x="98615" y="7670"/>
                  </a:cubicBezTo>
                  <a:cubicBezTo>
                    <a:pt x="107240" y="12219"/>
                    <a:pt x="113569" y="18161"/>
                    <a:pt x="116175" y="23364"/>
                  </a:cubicBezTo>
                  <a:cubicBezTo>
                    <a:pt x="117129" y="25273"/>
                    <a:pt x="117645" y="27182"/>
                    <a:pt x="117645" y="28910"/>
                  </a:cubicBezTo>
                  <a:cubicBezTo>
                    <a:pt x="117645" y="32642"/>
                    <a:pt x="114825" y="36796"/>
                    <a:pt x="111230" y="40055"/>
                  </a:cubicBezTo>
                  <a:cubicBezTo>
                    <a:pt x="107283" y="43649"/>
                    <a:pt x="102081" y="46384"/>
                    <a:pt x="98701" y="46384"/>
                  </a:cubicBezTo>
                  <a:cubicBezTo>
                    <a:pt x="94238" y="46384"/>
                    <a:pt x="90463" y="43830"/>
                    <a:pt x="86172" y="40923"/>
                  </a:cubicBezTo>
                  <a:cubicBezTo>
                    <a:pt x="81228" y="37544"/>
                    <a:pt x="75337" y="33597"/>
                    <a:pt x="67357" y="33597"/>
                  </a:cubicBezTo>
                  <a:cubicBezTo>
                    <a:pt x="63978" y="33597"/>
                    <a:pt x="59687" y="34981"/>
                    <a:pt x="55654" y="36890"/>
                  </a:cubicBezTo>
                  <a:cubicBezTo>
                    <a:pt x="50933" y="39144"/>
                    <a:pt x="46685" y="42050"/>
                    <a:pt x="44776" y="44389"/>
                  </a:cubicBezTo>
                  <a:cubicBezTo>
                    <a:pt x="38834" y="51415"/>
                    <a:pt x="36323" y="59300"/>
                    <a:pt x="36323" y="66841"/>
                  </a:cubicBezTo>
                  <a:cubicBezTo>
                    <a:pt x="36323" y="72173"/>
                    <a:pt x="37535" y="77332"/>
                    <a:pt x="39702" y="81924"/>
                  </a:cubicBezTo>
                  <a:cubicBezTo>
                    <a:pt x="41869" y="86516"/>
                    <a:pt x="44905" y="90549"/>
                    <a:pt x="48585" y="93628"/>
                  </a:cubicBezTo>
                  <a:cubicBezTo>
                    <a:pt x="53177" y="97489"/>
                    <a:pt x="58689" y="99828"/>
                    <a:pt x="64494" y="99828"/>
                  </a:cubicBezTo>
                  <a:cubicBezTo>
                    <a:pt x="77668" y="99828"/>
                    <a:pt x="82526" y="97575"/>
                    <a:pt x="88030" y="95012"/>
                  </a:cubicBezTo>
                  <a:cubicBezTo>
                    <a:pt x="91710" y="93275"/>
                    <a:pt x="95743" y="91461"/>
                    <a:pt x="102201" y="89939"/>
                  </a:cubicBezTo>
                  <a:lnTo>
                    <a:pt x="104282" y="89466"/>
                  </a:lnTo>
                  <a:lnTo>
                    <a:pt x="105538" y="91203"/>
                  </a:lnTo>
                  <a:cubicBezTo>
                    <a:pt x="106621" y="92673"/>
                    <a:pt x="107705" y="93714"/>
                    <a:pt x="108702" y="94625"/>
                  </a:cubicBezTo>
                  <a:cubicBezTo>
                    <a:pt x="111910" y="97618"/>
                    <a:pt x="114687" y="100215"/>
                    <a:pt x="117499" y="112314"/>
                  </a:cubicBezTo>
                  <a:lnTo>
                    <a:pt x="117800" y="113655"/>
                  </a:lnTo>
                  <a:lnTo>
                    <a:pt x="117018" y="114825"/>
                  </a:lnTo>
                  <a:cubicBezTo>
                    <a:pt x="111162" y="123579"/>
                    <a:pt x="102021" y="128265"/>
                    <a:pt x="91616" y="130690"/>
                  </a:cubicBezTo>
                  <a:cubicBezTo>
                    <a:pt x="81649" y="133029"/>
                    <a:pt x="70548" y="133339"/>
                    <a:pt x="60186" y="133339"/>
                  </a:cubicBezTo>
                  <a:cubicBezTo>
                    <a:pt x="43624" y="133339"/>
                    <a:pt x="28541" y="125840"/>
                    <a:pt x="17620" y="113793"/>
                  </a:cubicBezTo>
                  <a:lnTo>
                    <a:pt x="17620" y="113793"/>
                  </a:lnTo>
                  <a:close/>
                </a:path>
              </a:pathLst>
            </a:custGeom>
            <a:solidFill>
              <a:srgbClr val="220050"/>
            </a:solidFill>
            <a:ln w="0" cap="flat">
              <a:noFill/>
              <a:prstDash val="solid"/>
              <a:miter/>
            </a:ln>
          </p:spPr>
          <p:txBody>
            <a:bodyPr rtlCol="0" anchor="ctr"/>
            <a:lstStyle/>
            <a:p>
              <a:endParaRPr lang="en-US" dirty="0">
                <a:latin typeface="Roboto Condensed" panose="02000000000000000000" pitchFamily="2" charset="0"/>
              </a:endParaRPr>
            </a:p>
          </p:txBody>
        </p:sp>
        <p:sp>
          <p:nvSpPr>
            <p:cNvPr id="170" name="Freeform: Shape 169">
              <a:extLst>
                <a:ext uri="{FF2B5EF4-FFF2-40B4-BE49-F238E27FC236}">
                  <a16:creationId xmlns:a16="http://schemas.microsoft.com/office/drawing/2014/main" id="{8973F1EF-C6A9-9381-6D12-EAA3E6F5482C}"/>
                </a:ext>
              </a:extLst>
            </p:cNvPr>
            <p:cNvSpPr/>
            <p:nvPr/>
          </p:nvSpPr>
          <p:spPr>
            <a:xfrm>
              <a:off x="5280535" y="4028776"/>
              <a:ext cx="197577" cy="259357"/>
            </a:xfrm>
            <a:custGeom>
              <a:avLst/>
              <a:gdLst>
                <a:gd name="connsiteX0" fmla="*/ 7786 w 99662"/>
                <a:gd name="connsiteY0" fmla="*/ 7632 h 130825"/>
                <a:gd name="connsiteX1" fmla="*/ 10606 w 99662"/>
                <a:gd name="connsiteY1" fmla="*/ 26232 h 130825"/>
                <a:gd name="connsiteX2" fmla="*/ 19274 w 99662"/>
                <a:gd name="connsiteY2" fmla="*/ 26189 h 130825"/>
                <a:gd name="connsiteX3" fmla="*/ 28338 w 99662"/>
                <a:gd name="connsiteY3" fmla="*/ 25931 h 130825"/>
                <a:gd name="connsiteX4" fmla="*/ 37264 w 99662"/>
                <a:gd name="connsiteY4" fmla="*/ 35295 h 130825"/>
                <a:gd name="connsiteX5" fmla="*/ 37608 w 99662"/>
                <a:gd name="connsiteY5" fmla="*/ 39371 h 130825"/>
                <a:gd name="connsiteX6" fmla="*/ 38123 w 99662"/>
                <a:gd name="connsiteY6" fmla="*/ 121649 h 130825"/>
                <a:gd name="connsiteX7" fmla="*/ 40678 w 99662"/>
                <a:gd name="connsiteY7" fmla="*/ 123816 h 130825"/>
                <a:gd name="connsiteX8" fmla="*/ 41064 w 99662"/>
                <a:gd name="connsiteY8" fmla="*/ 124203 h 130825"/>
                <a:gd name="connsiteX9" fmla="*/ 47522 w 99662"/>
                <a:gd name="connsiteY9" fmla="*/ 124374 h 130825"/>
                <a:gd name="connsiteX10" fmla="*/ 52028 w 99662"/>
                <a:gd name="connsiteY10" fmla="*/ 124374 h 130825"/>
                <a:gd name="connsiteX11" fmla="*/ 56973 w 99662"/>
                <a:gd name="connsiteY11" fmla="*/ 123764 h 130825"/>
                <a:gd name="connsiteX12" fmla="*/ 58925 w 99662"/>
                <a:gd name="connsiteY12" fmla="*/ 123334 h 130825"/>
                <a:gd name="connsiteX13" fmla="*/ 59493 w 99662"/>
                <a:gd name="connsiteY13" fmla="*/ 119086 h 130825"/>
                <a:gd name="connsiteX14" fmla="*/ 60232 w 99662"/>
                <a:gd name="connsiteY14" fmla="*/ 110547 h 130825"/>
                <a:gd name="connsiteX15" fmla="*/ 60017 w 99662"/>
                <a:gd name="connsiteY15" fmla="*/ 39062 h 130825"/>
                <a:gd name="connsiteX16" fmla="*/ 70422 w 99662"/>
                <a:gd name="connsiteY16" fmla="*/ 26928 h 130825"/>
                <a:gd name="connsiteX17" fmla="*/ 73759 w 99662"/>
                <a:gd name="connsiteY17" fmla="*/ 27058 h 130825"/>
                <a:gd name="connsiteX18" fmla="*/ 89323 w 99662"/>
                <a:gd name="connsiteY18" fmla="*/ 25802 h 130825"/>
                <a:gd name="connsiteX19" fmla="*/ 92746 w 99662"/>
                <a:gd name="connsiteY19" fmla="*/ 20428 h 130825"/>
                <a:gd name="connsiteX20" fmla="*/ 93046 w 99662"/>
                <a:gd name="connsiteY20" fmla="*/ 14227 h 130825"/>
                <a:gd name="connsiteX21" fmla="*/ 91576 w 99662"/>
                <a:gd name="connsiteY21" fmla="*/ 8939 h 130825"/>
                <a:gd name="connsiteX22" fmla="*/ 89108 w 99662"/>
                <a:gd name="connsiteY22" fmla="*/ 6815 h 130825"/>
                <a:gd name="connsiteX23" fmla="*/ 77104 w 99662"/>
                <a:gd name="connsiteY23" fmla="*/ 6686 h 130825"/>
                <a:gd name="connsiteX24" fmla="*/ 7743 w 99662"/>
                <a:gd name="connsiteY24" fmla="*/ 7641 h 130825"/>
                <a:gd name="connsiteX25" fmla="*/ 7786 w 99662"/>
                <a:gd name="connsiteY25" fmla="*/ 7641 h 130825"/>
                <a:gd name="connsiteX26" fmla="*/ 9170 w 99662"/>
                <a:gd name="connsiteY26" fmla="*/ 32518 h 130825"/>
                <a:gd name="connsiteX27" fmla="*/ 1930 w 99662"/>
                <a:gd name="connsiteY27" fmla="*/ 4296 h 130825"/>
                <a:gd name="connsiteX28" fmla="*/ 2317 w 99662"/>
                <a:gd name="connsiteY28" fmla="*/ 2644 h 130825"/>
                <a:gd name="connsiteX29" fmla="*/ 3925 w 99662"/>
                <a:gd name="connsiteY29" fmla="*/ 2034 h 130825"/>
                <a:gd name="connsiteX30" fmla="*/ 77224 w 99662"/>
                <a:gd name="connsiteY30" fmla="*/ 254 h 130825"/>
                <a:gd name="connsiteX31" fmla="*/ 89143 w 99662"/>
                <a:gd name="connsiteY31" fmla="*/ 383 h 130825"/>
                <a:gd name="connsiteX32" fmla="*/ 97338 w 99662"/>
                <a:gd name="connsiteY32" fmla="*/ 5972 h 130825"/>
                <a:gd name="connsiteX33" fmla="*/ 99504 w 99662"/>
                <a:gd name="connsiteY33" fmla="*/ 13600 h 130825"/>
                <a:gd name="connsiteX34" fmla="*/ 99118 w 99662"/>
                <a:gd name="connsiteY34" fmla="*/ 21795 h 130825"/>
                <a:gd name="connsiteX35" fmla="*/ 91095 w 99662"/>
                <a:gd name="connsiteY35" fmla="*/ 32028 h 130825"/>
                <a:gd name="connsiteX36" fmla="*/ 73492 w 99662"/>
                <a:gd name="connsiteY36" fmla="*/ 33498 h 130825"/>
                <a:gd name="connsiteX37" fmla="*/ 70456 w 99662"/>
                <a:gd name="connsiteY37" fmla="*/ 33369 h 130825"/>
                <a:gd name="connsiteX38" fmla="*/ 66552 w 99662"/>
                <a:gd name="connsiteY38" fmla="*/ 39045 h 130825"/>
                <a:gd name="connsiteX39" fmla="*/ 66767 w 99662"/>
                <a:gd name="connsiteY39" fmla="*/ 110487 h 130825"/>
                <a:gd name="connsiteX40" fmla="*/ 65942 w 99662"/>
                <a:gd name="connsiteY40" fmla="*/ 120066 h 130825"/>
                <a:gd name="connsiteX41" fmla="*/ 65288 w 99662"/>
                <a:gd name="connsiteY41" fmla="*/ 126223 h 130825"/>
                <a:gd name="connsiteX42" fmla="*/ 65202 w 99662"/>
                <a:gd name="connsiteY42" fmla="*/ 129130 h 130825"/>
                <a:gd name="connsiteX43" fmla="*/ 62296 w 99662"/>
                <a:gd name="connsiteY43" fmla="*/ 129388 h 130825"/>
                <a:gd name="connsiteX44" fmla="*/ 58478 w 99662"/>
                <a:gd name="connsiteY44" fmla="*/ 130041 h 130825"/>
                <a:gd name="connsiteX45" fmla="*/ 52063 w 99662"/>
                <a:gd name="connsiteY45" fmla="*/ 130824 h 130825"/>
                <a:gd name="connsiteX46" fmla="*/ 47600 w 99662"/>
                <a:gd name="connsiteY46" fmla="*/ 130824 h 130825"/>
                <a:gd name="connsiteX47" fmla="*/ 39577 w 99662"/>
                <a:gd name="connsiteY47" fmla="*/ 130480 h 130825"/>
                <a:gd name="connsiteX48" fmla="*/ 36283 w 99662"/>
                <a:gd name="connsiteY48" fmla="*/ 128485 h 130825"/>
                <a:gd name="connsiteX49" fmla="*/ 33205 w 99662"/>
                <a:gd name="connsiteY49" fmla="*/ 126017 h 130825"/>
                <a:gd name="connsiteX50" fmla="*/ 31777 w 99662"/>
                <a:gd name="connsiteY50" fmla="*/ 125062 h 130825"/>
                <a:gd name="connsiteX51" fmla="*/ 31261 w 99662"/>
                <a:gd name="connsiteY51" fmla="*/ 39974 h 130825"/>
                <a:gd name="connsiteX52" fmla="*/ 30874 w 99662"/>
                <a:gd name="connsiteY52" fmla="*/ 35768 h 130825"/>
                <a:gd name="connsiteX53" fmla="*/ 27710 w 99662"/>
                <a:gd name="connsiteY53" fmla="*/ 32346 h 130825"/>
                <a:gd name="connsiteX54" fmla="*/ 19953 w 99662"/>
                <a:gd name="connsiteY54" fmla="*/ 32604 h 130825"/>
                <a:gd name="connsiteX55" fmla="*/ 9204 w 99662"/>
                <a:gd name="connsiteY55" fmla="*/ 32518 h 130825"/>
                <a:gd name="connsiteX56" fmla="*/ 9161 w 99662"/>
                <a:gd name="connsiteY56" fmla="*/ 32518 h 13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99662" h="130825">
                  <a:moveTo>
                    <a:pt x="7786" y="7632"/>
                  </a:moveTo>
                  <a:cubicBezTo>
                    <a:pt x="4879" y="21244"/>
                    <a:pt x="6874" y="25364"/>
                    <a:pt x="10606" y="26232"/>
                  </a:cubicBezTo>
                  <a:cubicBezTo>
                    <a:pt x="12945" y="26748"/>
                    <a:pt x="16110" y="26490"/>
                    <a:pt x="19274" y="26189"/>
                  </a:cubicBezTo>
                  <a:cubicBezTo>
                    <a:pt x="22353" y="25888"/>
                    <a:pt x="25431" y="25579"/>
                    <a:pt x="28338" y="25931"/>
                  </a:cubicBezTo>
                  <a:cubicBezTo>
                    <a:pt x="36705" y="26843"/>
                    <a:pt x="36834" y="28665"/>
                    <a:pt x="37264" y="35295"/>
                  </a:cubicBezTo>
                  <a:cubicBezTo>
                    <a:pt x="37350" y="36508"/>
                    <a:pt x="37436" y="37935"/>
                    <a:pt x="37608" y="39371"/>
                  </a:cubicBezTo>
                  <a:cubicBezTo>
                    <a:pt x="40076" y="60740"/>
                    <a:pt x="37995" y="98499"/>
                    <a:pt x="38123" y="121649"/>
                  </a:cubicBezTo>
                  <a:cubicBezTo>
                    <a:pt x="39379" y="122603"/>
                    <a:pt x="40119" y="123300"/>
                    <a:pt x="40678" y="123816"/>
                  </a:cubicBezTo>
                  <a:lnTo>
                    <a:pt x="41064" y="124203"/>
                  </a:lnTo>
                  <a:cubicBezTo>
                    <a:pt x="41761" y="124374"/>
                    <a:pt x="43489" y="124374"/>
                    <a:pt x="47522" y="124374"/>
                  </a:cubicBezTo>
                  <a:lnTo>
                    <a:pt x="52028" y="124374"/>
                  </a:lnTo>
                  <a:cubicBezTo>
                    <a:pt x="54410" y="124374"/>
                    <a:pt x="55666" y="124073"/>
                    <a:pt x="56973" y="123764"/>
                  </a:cubicBezTo>
                  <a:lnTo>
                    <a:pt x="58925" y="123334"/>
                  </a:lnTo>
                  <a:cubicBezTo>
                    <a:pt x="59054" y="121726"/>
                    <a:pt x="59269" y="120427"/>
                    <a:pt x="59493" y="119086"/>
                  </a:cubicBezTo>
                  <a:cubicBezTo>
                    <a:pt x="59836" y="116876"/>
                    <a:pt x="60232" y="114537"/>
                    <a:pt x="60232" y="110547"/>
                  </a:cubicBezTo>
                  <a:lnTo>
                    <a:pt x="60017" y="39062"/>
                  </a:lnTo>
                  <a:cubicBezTo>
                    <a:pt x="60103" y="28528"/>
                    <a:pt x="63569" y="26877"/>
                    <a:pt x="70422" y="26928"/>
                  </a:cubicBezTo>
                  <a:lnTo>
                    <a:pt x="73759" y="27058"/>
                  </a:lnTo>
                  <a:cubicBezTo>
                    <a:pt x="77749" y="27273"/>
                    <a:pt x="83037" y="27573"/>
                    <a:pt x="89323" y="25802"/>
                  </a:cubicBezTo>
                  <a:cubicBezTo>
                    <a:pt x="91017" y="25329"/>
                    <a:pt x="92144" y="23162"/>
                    <a:pt x="92746" y="20428"/>
                  </a:cubicBezTo>
                  <a:cubicBezTo>
                    <a:pt x="93133" y="18476"/>
                    <a:pt x="93261" y="16309"/>
                    <a:pt x="93046" y="14227"/>
                  </a:cubicBezTo>
                  <a:cubicBezTo>
                    <a:pt x="92831" y="12233"/>
                    <a:pt x="92350" y="10366"/>
                    <a:pt x="91576" y="8939"/>
                  </a:cubicBezTo>
                  <a:cubicBezTo>
                    <a:pt x="90880" y="7641"/>
                    <a:pt x="90063" y="6815"/>
                    <a:pt x="89108" y="6815"/>
                  </a:cubicBezTo>
                  <a:lnTo>
                    <a:pt x="77104" y="6686"/>
                  </a:lnTo>
                  <a:cubicBezTo>
                    <a:pt x="55907" y="6428"/>
                    <a:pt x="17279" y="5903"/>
                    <a:pt x="7743" y="7641"/>
                  </a:cubicBezTo>
                  <a:lnTo>
                    <a:pt x="7786" y="7641"/>
                  </a:lnTo>
                  <a:close/>
                  <a:moveTo>
                    <a:pt x="9170" y="32518"/>
                  </a:moveTo>
                  <a:cubicBezTo>
                    <a:pt x="1629" y="30781"/>
                    <a:pt x="-2748" y="24452"/>
                    <a:pt x="1930" y="4296"/>
                  </a:cubicBezTo>
                  <a:lnTo>
                    <a:pt x="2317" y="2644"/>
                  </a:lnTo>
                  <a:lnTo>
                    <a:pt x="3925" y="2034"/>
                  </a:lnTo>
                  <a:cubicBezTo>
                    <a:pt x="10641" y="-563"/>
                    <a:pt x="54118" y="-47"/>
                    <a:pt x="77224" y="254"/>
                  </a:cubicBezTo>
                  <a:lnTo>
                    <a:pt x="89143" y="383"/>
                  </a:lnTo>
                  <a:cubicBezTo>
                    <a:pt x="92823" y="383"/>
                    <a:pt x="95557" y="2636"/>
                    <a:pt x="97338" y="5972"/>
                  </a:cubicBezTo>
                  <a:cubicBezTo>
                    <a:pt x="98464" y="8139"/>
                    <a:pt x="99204" y="10831"/>
                    <a:pt x="99504" y="13600"/>
                  </a:cubicBezTo>
                  <a:cubicBezTo>
                    <a:pt x="99806" y="16334"/>
                    <a:pt x="99677" y="19189"/>
                    <a:pt x="99118" y="21795"/>
                  </a:cubicBezTo>
                  <a:cubicBezTo>
                    <a:pt x="98077" y="26696"/>
                    <a:pt x="95480" y="30858"/>
                    <a:pt x="91095" y="32028"/>
                  </a:cubicBezTo>
                  <a:cubicBezTo>
                    <a:pt x="83768" y="34066"/>
                    <a:pt x="77921" y="33722"/>
                    <a:pt x="73492" y="33498"/>
                  </a:cubicBezTo>
                  <a:lnTo>
                    <a:pt x="70456" y="33369"/>
                  </a:lnTo>
                  <a:cubicBezTo>
                    <a:pt x="67902" y="33369"/>
                    <a:pt x="66552" y="34109"/>
                    <a:pt x="66552" y="39045"/>
                  </a:cubicBezTo>
                  <a:lnTo>
                    <a:pt x="66767" y="110487"/>
                  </a:lnTo>
                  <a:cubicBezTo>
                    <a:pt x="66767" y="115036"/>
                    <a:pt x="66337" y="117598"/>
                    <a:pt x="65942" y="120066"/>
                  </a:cubicBezTo>
                  <a:cubicBezTo>
                    <a:pt x="65641" y="121889"/>
                    <a:pt x="65331" y="123661"/>
                    <a:pt x="65288" y="126223"/>
                  </a:cubicBezTo>
                  <a:lnTo>
                    <a:pt x="65202" y="129130"/>
                  </a:lnTo>
                  <a:lnTo>
                    <a:pt x="62296" y="129388"/>
                  </a:lnTo>
                  <a:cubicBezTo>
                    <a:pt x="60516" y="129517"/>
                    <a:pt x="59475" y="129775"/>
                    <a:pt x="58478" y="130041"/>
                  </a:cubicBezTo>
                  <a:cubicBezTo>
                    <a:pt x="56784" y="130471"/>
                    <a:pt x="55227" y="130824"/>
                    <a:pt x="52063" y="130824"/>
                  </a:cubicBezTo>
                  <a:lnTo>
                    <a:pt x="47600" y="130824"/>
                  </a:lnTo>
                  <a:cubicBezTo>
                    <a:pt x="43008" y="130824"/>
                    <a:pt x="41013" y="130867"/>
                    <a:pt x="39577" y="130480"/>
                  </a:cubicBezTo>
                  <a:cubicBezTo>
                    <a:pt x="37926" y="130093"/>
                    <a:pt x="37324" y="129482"/>
                    <a:pt x="36283" y="128485"/>
                  </a:cubicBezTo>
                  <a:cubicBezTo>
                    <a:pt x="35716" y="127917"/>
                    <a:pt x="34899" y="127143"/>
                    <a:pt x="33205" y="126017"/>
                  </a:cubicBezTo>
                  <a:lnTo>
                    <a:pt x="31777" y="125062"/>
                  </a:lnTo>
                  <a:lnTo>
                    <a:pt x="31261" y="39974"/>
                  </a:lnTo>
                  <a:cubicBezTo>
                    <a:pt x="31046" y="38150"/>
                    <a:pt x="30960" y="36852"/>
                    <a:pt x="30874" y="35768"/>
                  </a:cubicBezTo>
                  <a:cubicBezTo>
                    <a:pt x="30702" y="33343"/>
                    <a:pt x="30659" y="32690"/>
                    <a:pt x="27710" y="32346"/>
                  </a:cubicBezTo>
                  <a:cubicBezTo>
                    <a:pt x="25414" y="32088"/>
                    <a:pt x="22636" y="32346"/>
                    <a:pt x="19953" y="32604"/>
                  </a:cubicBezTo>
                  <a:cubicBezTo>
                    <a:pt x="16221" y="32948"/>
                    <a:pt x="12498" y="33301"/>
                    <a:pt x="9204" y="32518"/>
                  </a:cubicBezTo>
                  <a:lnTo>
                    <a:pt x="9161" y="32518"/>
                  </a:lnTo>
                  <a:close/>
                </a:path>
              </a:pathLst>
            </a:custGeom>
            <a:solidFill>
              <a:srgbClr val="220050"/>
            </a:solidFill>
            <a:ln w="0" cap="flat">
              <a:noFill/>
              <a:prstDash val="solid"/>
              <a:miter/>
            </a:ln>
          </p:spPr>
          <p:txBody>
            <a:bodyPr rtlCol="0" anchor="ctr"/>
            <a:lstStyle/>
            <a:p>
              <a:endParaRPr lang="en-US" dirty="0">
                <a:latin typeface="Roboto Condensed" panose="02000000000000000000" pitchFamily="2" charset="0"/>
              </a:endParaRPr>
            </a:p>
          </p:txBody>
        </p:sp>
        <p:sp>
          <p:nvSpPr>
            <p:cNvPr id="171" name="Freeform: Shape 170">
              <a:extLst>
                <a:ext uri="{FF2B5EF4-FFF2-40B4-BE49-F238E27FC236}">
                  <a16:creationId xmlns:a16="http://schemas.microsoft.com/office/drawing/2014/main" id="{04FECEE0-7912-CE60-7689-2E7407EE8F32}"/>
                </a:ext>
              </a:extLst>
            </p:cNvPr>
            <p:cNvSpPr/>
            <p:nvPr/>
          </p:nvSpPr>
          <p:spPr>
            <a:xfrm>
              <a:off x="6363390" y="4026636"/>
              <a:ext cx="185545" cy="261492"/>
            </a:xfrm>
            <a:custGeom>
              <a:avLst/>
              <a:gdLst>
                <a:gd name="connsiteX0" fmla="*/ 6458 w 93593"/>
                <a:gd name="connsiteY0" fmla="*/ 30304 h 131902"/>
                <a:gd name="connsiteX1" fmla="*/ 6458 w 93593"/>
                <a:gd name="connsiteY1" fmla="*/ 122943 h 131902"/>
                <a:gd name="connsiteX2" fmla="*/ 7112 w 93593"/>
                <a:gd name="connsiteY2" fmla="*/ 124765 h 131902"/>
                <a:gd name="connsiteX3" fmla="*/ 8934 w 93593"/>
                <a:gd name="connsiteY3" fmla="*/ 125419 h 131902"/>
                <a:gd name="connsiteX4" fmla="*/ 75905 w 93593"/>
                <a:gd name="connsiteY4" fmla="*/ 125419 h 131902"/>
                <a:gd name="connsiteX5" fmla="*/ 87050 w 93593"/>
                <a:gd name="connsiteY5" fmla="*/ 117792 h 131902"/>
                <a:gd name="connsiteX6" fmla="*/ 86920 w 93593"/>
                <a:gd name="connsiteY6" fmla="*/ 111549 h 131902"/>
                <a:gd name="connsiteX7" fmla="*/ 86009 w 93593"/>
                <a:gd name="connsiteY7" fmla="*/ 107000 h 131902"/>
                <a:gd name="connsiteX8" fmla="*/ 84453 w 93593"/>
                <a:gd name="connsiteY8" fmla="*/ 106260 h 131902"/>
                <a:gd name="connsiteX9" fmla="*/ 28489 w 93593"/>
                <a:gd name="connsiteY9" fmla="*/ 106260 h 131902"/>
                <a:gd name="connsiteX10" fmla="*/ 28489 w 93593"/>
                <a:gd name="connsiteY10" fmla="*/ 14661 h 131902"/>
                <a:gd name="connsiteX11" fmla="*/ 24456 w 93593"/>
                <a:gd name="connsiteY11" fmla="*/ 7946 h 131902"/>
                <a:gd name="connsiteX12" fmla="*/ 11798 w 93593"/>
                <a:gd name="connsiteY12" fmla="*/ 6518 h 131902"/>
                <a:gd name="connsiteX13" fmla="*/ 7593 w 93593"/>
                <a:gd name="connsiteY13" fmla="*/ 14017 h 131902"/>
                <a:gd name="connsiteX14" fmla="*/ 6509 w 93593"/>
                <a:gd name="connsiteY14" fmla="*/ 30355 h 131902"/>
                <a:gd name="connsiteX15" fmla="*/ 6467 w 93593"/>
                <a:gd name="connsiteY15" fmla="*/ 30312 h 131902"/>
                <a:gd name="connsiteX16" fmla="*/ 0 w 93593"/>
                <a:gd name="connsiteY16" fmla="*/ 122943 h 131902"/>
                <a:gd name="connsiteX17" fmla="*/ 0 w 93593"/>
                <a:gd name="connsiteY17" fmla="*/ 30304 h 131902"/>
                <a:gd name="connsiteX18" fmla="*/ 1212 w 93593"/>
                <a:gd name="connsiteY18" fmla="*/ 12744 h 131902"/>
                <a:gd name="connsiteX19" fmla="*/ 11789 w 93593"/>
                <a:gd name="connsiteY19" fmla="*/ 0 h 131902"/>
                <a:gd name="connsiteX20" fmla="*/ 26915 w 93593"/>
                <a:gd name="connsiteY20" fmla="*/ 1952 h 131902"/>
                <a:gd name="connsiteX21" fmla="*/ 34981 w 93593"/>
                <a:gd name="connsiteY21" fmla="*/ 14653 h 131902"/>
                <a:gd name="connsiteX22" fmla="*/ 34981 w 93593"/>
                <a:gd name="connsiteY22" fmla="*/ 99785 h 131902"/>
                <a:gd name="connsiteX23" fmla="*/ 84487 w 93593"/>
                <a:gd name="connsiteY23" fmla="*/ 99785 h 131902"/>
                <a:gd name="connsiteX24" fmla="*/ 91426 w 93593"/>
                <a:gd name="connsiteY24" fmla="*/ 103422 h 131902"/>
                <a:gd name="connsiteX25" fmla="*/ 93465 w 93593"/>
                <a:gd name="connsiteY25" fmla="*/ 111574 h 131902"/>
                <a:gd name="connsiteX26" fmla="*/ 93593 w 93593"/>
                <a:gd name="connsiteY26" fmla="*/ 117817 h 131902"/>
                <a:gd name="connsiteX27" fmla="*/ 75948 w 93593"/>
                <a:gd name="connsiteY27" fmla="*/ 131903 h 131902"/>
                <a:gd name="connsiteX28" fmla="*/ 8978 w 93593"/>
                <a:gd name="connsiteY28" fmla="*/ 131903 h 131902"/>
                <a:gd name="connsiteX29" fmla="*/ 2563 w 93593"/>
                <a:gd name="connsiteY29" fmla="*/ 129349 h 131902"/>
                <a:gd name="connsiteX30" fmla="*/ 9 w 93593"/>
                <a:gd name="connsiteY30" fmla="*/ 122977 h 131902"/>
                <a:gd name="connsiteX31" fmla="*/ 9 w 93593"/>
                <a:gd name="connsiteY31" fmla="*/ 122934 h 131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3593" h="131902">
                  <a:moveTo>
                    <a:pt x="6458" y="30304"/>
                  </a:moveTo>
                  <a:lnTo>
                    <a:pt x="6458" y="122943"/>
                  </a:lnTo>
                  <a:cubicBezTo>
                    <a:pt x="6458" y="123725"/>
                    <a:pt x="6716" y="124327"/>
                    <a:pt x="7112" y="124765"/>
                  </a:cubicBezTo>
                  <a:cubicBezTo>
                    <a:pt x="7498" y="125152"/>
                    <a:pt x="8152" y="125419"/>
                    <a:pt x="8934" y="125419"/>
                  </a:cubicBezTo>
                  <a:lnTo>
                    <a:pt x="75905" y="125419"/>
                  </a:lnTo>
                  <a:cubicBezTo>
                    <a:pt x="85871" y="125419"/>
                    <a:pt x="87050" y="122212"/>
                    <a:pt x="87050" y="117792"/>
                  </a:cubicBezTo>
                  <a:lnTo>
                    <a:pt x="86920" y="111549"/>
                  </a:lnTo>
                  <a:cubicBezTo>
                    <a:pt x="86920" y="109682"/>
                    <a:pt x="86663" y="107997"/>
                    <a:pt x="86009" y="107000"/>
                  </a:cubicBezTo>
                  <a:cubicBezTo>
                    <a:pt x="85708" y="106527"/>
                    <a:pt x="85226" y="106260"/>
                    <a:pt x="84453" y="106260"/>
                  </a:cubicBezTo>
                  <a:lnTo>
                    <a:pt x="28489" y="106260"/>
                  </a:lnTo>
                  <a:lnTo>
                    <a:pt x="28489" y="14661"/>
                  </a:lnTo>
                  <a:cubicBezTo>
                    <a:pt x="28489" y="10930"/>
                    <a:pt x="26881" y="8986"/>
                    <a:pt x="24456" y="7946"/>
                  </a:cubicBezTo>
                  <a:cubicBezTo>
                    <a:pt x="21335" y="6647"/>
                    <a:pt x="16700" y="6518"/>
                    <a:pt x="11798" y="6518"/>
                  </a:cubicBezTo>
                  <a:cubicBezTo>
                    <a:pt x="9717" y="6518"/>
                    <a:pt x="8419" y="9855"/>
                    <a:pt x="7593" y="14017"/>
                  </a:cubicBezTo>
                  <a:cubicBezTo>
                    <a:pt x="6552" y="19348"/>
                    <a:pt x="6509" y="25935"/>
                    <a:pt x="6509" y="30355"/>
                  </a:cubicBezTo>
                  <a:lnTo>
                    <a:pt x="6467" y="30312"/>
                  </a:lnTo>
                  <a:close/>
                  <a:moveTo>
                    <a:pt x="0" y="122943"/>
                  </a:moveTo>
                  <a:lnTo>
                    <a:pt x="0" y="30304"/>
                  </a:lnTo>
                  <a:cubicBezTo>
                    <a:pt x="0" y="25625"/>
                    <a:pt x="86" y="18686"/>
                    <a:pt x="1212" y="12744"/>
                  </a:cubicBezTo>
                  <a:cubicBezTo>
                    <a:pt x="2597" y="5632"/>
                    <a:pt x="5589" y="0"/>
                    <a:pt x="11789" y="0"/>
                  </a:cubicBezTo>
                  <a:cubicBezTo>
                    <a:pt x="17336" y="0"/>
                    <a:pt x="22710" y="215"/>
                    <a:pt x="26915" y="1952"/>
                  </a:cubicBezTo>
                  <a:cubicBezTo>
                    <a:pt x="31817" y="3990"/>
                    <a:pt x="34981" y="7713"/>
                    <a:pt x="34981" y="14653"/>
                  </a:cubicBezTo>
                  <a:lnTo>
                    <a:pt x="34981" y="99785"/>
                  </a:lnTo>
                  <a:lnTo>
                    <a:pt x="84487" y="99785"/>
                  </a:lnTo>
                  <a:cubicBezTo>
                    <a:pt x="87694" y="99785"/>
                    <a:pt x="89947" y="101212"/>
                    <a:pt x="91426" y="103422"/>
                  </a:cubicBezTo>
                  <a:cubicBezTo>
                    <a:pt x="92897" y="105632"/>
                    <a:pt x="93465" y="108625"/>
                    <a:pt x="93465" y="111574"/>
                  </a:cubicBezTo>
                  <a:lnTo>
                    <a:pt x="93593" y="117817"/>
                  </a:lnTo>
                  <a:cubicBezTo>
                    <a:pt x="93593" y="125969"/>
                    <a:pt x="91727" y="131903"/>
                    <a:pt x="75948" y="131903"/>
                  </a:cubicBezTo>
                  <a:lnTo>
                    <a:pt x="8978" y="131903"/>
                  </a:lnTo>
                  <a:cubicBezTo>
                    <a:pt x="6424" y="131903"/>
                    <a:pt x="4162" y="130948"/>
                    <a:pt x="2563" y="129349"/>
                  </a:cubicBezTo>
                  <a:cubicBezTo>
                    <a:pt x="954" y="127741"/>
                    <a:pt x="9" y="125531"/>
                    <a:pt x="9" y="122977"/>
                  </a:cubicBezTo>
                  <a:lnTo>
                    <a:pt x="9" y="122934"/>
                  </a:lnTo>
                  <a:close/>
                </a:path>
              </a:pathLst>
            </a:custGeom>
            <a:solidFill>
              <a:srgbClr val="220050"/>
            </a:solidFill>
            <a:ln w="0" cap="flat">
              <a:noFill/>
              <a:prstDash val="solid"/>
              <a:miter/>
            </a:ln>
          </p:spPr>
          <p:txBody>
            <a:bodyPr rtlCol="0" anchor="ctr"/>
            <a:lstStyle/>
            <a:p>
              <a:endParaRPr lang="en-US" dirty="0">
                <a:latin typeface="Roboto Condensed" panose="02000000000000000000" pitchFamily="2" charset="0"/>
              </a:endParaRPr>
            </a:p>
          </p:txBody>
        </p:sp>
        <p:sp>
          <p:nvSpPr>
            <p:cNvPr id="172" name="Freeform: Shape 171">
              <a:extLst>
                <a:ext uri="{FF2B5EF4-FFF2-40B4-BE49-F238E27FC236}">
                  <a16:creationId xmlns:a16="http://schemas.microsoft.com/office/drawing/2014/main" id="{71B69A1A-7CD8-A2BA-0E41-A0AB073293BB}"/>
                </a:ext>
              </a:extLst>
            </p:cNvPr>
            <p:cNvSpPr/>
            <p:nvPr/>
          </p:nvSpPr>
          <p:spPr>
            <a:xfrm>
              <a:off x="4551256" y="4028869"/>
              <a:ext cx="70463" cy="259426"/>
            </a:xfrm>
            <a:custGeom>
              <a:avLst/>
              <a:gdLst>
                <a:gd name="connsiteX0" fmla="*/ 7063 w 35543"/>
                <a:gd name="connsiteY0" fmla="*/ 13527 h 130860"/>
                <a:gd name="connsiteX1" fmla="*/ 6848 w 35543"/>
                <a:gd name="connsiteY1" fmla="*/ 33554 h 130860"/>
                <a:gd name="connsiteX2" fmla="*/ 8017 w 35543"/>
                <a:gd name="connsiteY2" fmla="*/ 123158 h 130860"/>
                <a:gd name="connsiteX3" fmla="*/ 11483 w 35543"/>
                <a:gd name="connsiteY3" fmla="*/ 123631 h 130860"/>
                <a:gd name="connsiteX4" fmla="*/ 29128 w 35543"/>
                <a:gd name="connsiteY4" fmla="*/ 122590 h 130860"/>
                <a:gd name="connsiteX5" fmla="*/ 29128 w 35543"/>
                <a:gd name="connsiteY5" fmla="*/ 8883 h 130860"/>
                <a:gd name="connsiteX6" fmla="*/ 15516 w 35543"/>
                <a:gd name="connsiteY6" fmla="*/ 6458 h 130860"/>
                <a:gd name="connsiteX7" fmla="*/ 7106 w 35543"/>
                <a:gd name="connsiteY7" fmla="*/ 13527 h 130860"/>
                <a:gd name="connsiteX8" fmla="*/ 7063 w 35543"/>
                <a:gd name="connsiteY8" fmla="*/ 13527 h 130860"/>
                <a:gd name="connsiteX9" fmla="*/ 390 w 35543"/>
                <a:gd name="connsiteY9" fmla="*/ 33468 h 130860"/>
                <a:gd name="connsiteX10" fmla="*/ 562 w 35543"/>
                <a:gd name="connsiteY10" fmla="*/ 13527 h 130860"/>
                <a:gd name="connsiteX11" fmla="*/ 15473 w 35543"/>
                <a:gd name="connsiteY11" fmla="*/ 0 h 130860"/>
                <a:gd name="connsiteX12" fmla="*/ 31080 w 35543"/>
                <a:gd name="connsiteY12" fmla="*/ 2735 h 130860"/>
                <a:gd name="connsiteX13" fmla="*/ 33032 w 35543"/>
                <a:gd name="connsiteY13" fmla="*/ 3251 h 130860"/>
                <a:gd name="connsiteX14" fmla="*/ 35543 w 35543"/>
                <a:gd name="connsiteY14" fmla="*/ 3818 h 130860"/>
                <a:gd name="connsiteX15" fmla="*/ 35543 w 35543"/>
                <a:gd name="connsiteY15" fmla="*/ 126666 h 130860"/>
                <a:gd name="connsiteX16" fmla="*/ 33677 w 35543"/>
                <a:gd name="connsiteY16" fmla="*/ 127535 h 130860"/>
                <a:gd name="connsiteX17" fmla="*/ 10485 w 35543"/>
                <a:gd name="connsiteY17" fmla="*/ 129960 h 130860"/>
                <a:gd name="connsiteX18" fmla="*/ 4939 w 35543"/>
                <a:gd name="connsiteY18" fmla="*/ 129263 h 130860"/>
                <a:gd name="connsiteX19" fmla="*/ 2600 w 35543"/>
                <a:gd name="connsiteY19" fmla="*/ 129048 h 130860"/>
                <a:gd name="connsiteX20" fmla="*/ 2084 w 35543"/>
                <a:gd name="connsiteY20" fmla="*/ 126752 h 130860"/>
                <a:gd name="connsiteX21" fmla="*/ 390 w 35543"/>
                <a:gd name="connsiteY21" fmla="*/ 33382 h 130860"/>
                <a:gd name="connsiteX22" fmla="*/ 390 w 35543"/>
                <a:gd name="connsiteY22" fmla="*/ 33468 h 13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543" h="130860">
                  <a:moveTo>
                    <a:pt x="7063" y="13527"/>
                  </a:moveTo>
                  <a:cubicBezTo>
                    <a:pt x="7063" y="17078"/>
                    <a:pt x="6977" y="24620"/>
                    <a:pt x="6848" y="33554"/>
                  </a:cubicBezTo>
                  <a:cubicBezTo>
                    <a:pt x="6461" y="62731"/>
                    <a:pt x="5893" y="108762"/>
                    <a:pt x="8017" y="123158"/>
                  </a:cubicBezTo>
                  <a:lnTo>
                    <a:pt x="11483" y="123631"/>
                  </a:lnTo>
                  <a:cubicBezTo>
                    <a:pt x="17029" y="124456"/>
                    <a:pt x="22447" y="125239"/>
                    <a:pt x="29128" y="122590"/>
                  </a:cubicBezTo>
                  <a:lnTo>
                    <a:pt x="29128" y="8883"/>
                  </a:lnTo>
                  <a:cubicBezTo>
                    <a:pt x="25792" y="7971"/>
                    <a:pt x="20331" y="6458"/>
                    <a:pt x="15516" y="6458"/>
                  </a:cubicBezTo>
                  <a:cubicBezTo>
                    <a:pt x="11053" y="6458"/>
                    <a:pt x="7106" y="7971"/>
                    <a:pt x="7106" y="13527"/>
                  </a:cubicBezTo>
                  <a:lnTo>
                    <a:pt x="7063" y="13527"/>
                  </a:lnTo>
                  <a:close/>
                  <a:moveTo>
                    <a:pt x="390" y="33468"/>
                  </a:moveTo>
                  <a:cubicBezTo>
                    <a:pt x="476" y="25488"/>
                    <a:pt x="562" y="18858"/>
                    <a:pt x="562" y="13527"/>
                  </a:cubicBezTo>
                  <a:cubicBezTo>
                    <a:pt x="562" y="2907"/>
                    <a:pt x="7544" y="0"/>
                    <a:pt x="15473" y="0"/>
                  </a:cubicBezTo>
                  <a:cubicBezTo>
                    <a:pt x="21234" y="0"/>
                    <a:pt x="27434" y="1737"/>
                    <a:pt x="31080" y="2735"/>
                  </a:cubicBezTo>
                  <a:lnTo>
                    <a:pt x="33032" y="3251"/>
                  </a:lnTo>
                  <a:lnTo>
                    <a:pt x="35543" y="3818"/>
                  </a:lnTo>
                  <a:lnTo>
                    <a:pt x="35543" y="126666"/>
                  </a:lnTo>
                  <a:lnTo>
                    <a:pt x="33677" y="127535"/>
                  </a:lnTo>
                  <a:cubicBezTo>
                    <a:pt x="24313" y="132041"/>
                    <a:pt x="17468" y="131000"/>
                    <a:pt x="10485" y="129960"/>
                  </a:cubicBezTo>
                  <a:cubicBezTo>
                    <a:pt x="8662" y="129702"/>
                    <a:pt x="6848" y="129444"/>
                    <a:pt x="4939" y="129263"/>
                  </a:cubicBezTo>
                  <a:lnTo>
                    <a:pt x="2600" y="129048"/>
                  </a:lnTo>
                  <a:lnTo>
                    <a:pt x="2084" y="126752"/>
                  </a:lnTo>
                  <a:cubicBezTo>
                    <a:pt x="-694" y="114963"/>
                    <a:pt x="-40" y="64589"/>
                    <a:pt x="390" y="33382"/>
                  </a:cubicBezTo>
                  <a:lnTo>
                    <a:pt x="390" y="33468"/>
                  </a:lnTo>
                  <a:close/>
                </a:path>
              </a:pathLst>
            </a:custGeom>
            <a:solidFill>
              <a:srgbClr val="220050"/>
            </a:solidFill>
            <a:ln w="0" cap="flat">
              <a:noFill/>
              <a:prstDash val="solid"/>
              <a:miter/>
            </a:ln>
          </p:spPr>
          <p:txBody>
            <a:bodyPr rtlCol="0" anchor="ctr"/>
            <a:lstStyle/>
            <a:p>
              <a:endParaRPr lang="en-US" dirty="0">
                <a:latin typeface="Roboto Condensed" panose="02000000000000000000" pitchFamily="2" charset="0"/>
              </a:endParaRPr>
            </a:p>
          </p:txBody>
        </p:sp>
      </p:grpSp>
      <p:sp>
        <p:nvSpPr>
          <p:cNvPr id="173" name="Freeform: Shape 172">
            <a:extLst>
              <a:ext uri="{FF2B5EF4-FFF2-40B4-BE49-F238E27FC236}">
                <a16:creationId xmlns:a16="http://schemas.microsoft.com/office/drawing/2014/main" id="{13E39915-573F-97CF-C8F7-3960BC0B187E}"/>
              </a:ext>
            </a:extLst>
          </p:cNvPr>
          <p:cNvSpPr/>
          <p:nvPr/>
        </p:nvSpPr>
        <p:spPr>
          <a:xfrm>
            <a:off x="4404226" y="3621788"/>
            <a:ext cx="233057" cy="233228"/>
          </a:xfrm>
          <a:custGeom>
            <a:avLst/>
            <a:gdLst>
              <a:gd name="connsiteX0" fmla="*/ 117465 w 117559"/>
              <a:gd name="connsiteY0" fmla="*/ 51372 h 117645"/>
              <a:gd name="connsiteX1" fmla="*/ 117465 w 117559"/>
              <a:gd name="connsiteY1" fmla="*/ 52670 h 117645"/>
              <a:gd name="connsiteX2" fmla="*/ 99002 w 117559"/>
              <a:gd name="connsiteY2" fmla="*/ 103603 h 117645"/>
              <a:gd name="connsiteX3" fmla="*/ 59386 w 117559"/>
              <a:gd name="connsiteY3" fmla="*/ 117645 h 117645"/>
              <a:gd name="connsiteX4" fmla="*/ 34595 w 117559"/>
              <a:gd name="connsiteY4" fmla="*/ 112572 h 117645"/>
              <a:gd name="connsiteX5" fmla="*/ 13870 w 117559"/>
              <a:gd name="connsiteY5" fmla="*/ 97222 h 117645"/>
              <a:gd name="connsiteX6" fmla="*/ 0 w 117559"/>
              <a:gd name="connsiteY6" fmla="*/ 55611 h 117645"/>
              <a:gd name="connsiteX7" fmla="*/ 17904 w 117559"/>
              <a:gd name="connsiteY7" fmla="*/ 16381 h 117645"/>
              <a:gd name="connsiteX8" fmla="*/ 57744 w 117559"/>
              <a:gd name="connsiteY8" fmla="*/ 0 h 117645"/>
              <a:gd name="connsiteX9" fmla="*/ 100138 w 117559"/>
              <a:gd name="connsiteY9" fmla="*/ 15126 h 117645"/>
              <a:gd name="connsiteX10" fmla="*/ 117560 w 117559"/>
              <a:gd name="connsiteY10" fmla="*/ 51406 h 117645"/>
              <a:gd name="connsiteX11" fmla="*/ 117473 w 117559"/>
              <a:gd name="connsiteY11" fmla="*/ 51363 h 117645"/>
              <a:gd name="connsiteX12" fmla="*/ 111007 w 117559"/>
              <a:gd name="connsiteY12" fmla="*/ 52670 h 117645"/>
              <a:gd name="connsiteX13" fmla="*/ 111007 w 117559"/>
              <a:gd name="connsiteY13" fmla="*/ 51372 h 117645"/>
              <a:gd name="connsiteX14" fmla="*/ 95838 w 117559"/>
              <a:gd name="connsiteY14" fmla="*/ 19985 h 117645"/>
              <a:gd name="connsiteX15" fmla="*/ 57649 w 117559"/>
              <a:gd name="connsiteY15" fmla="*/ 6415 h 117645"/>
              <a:gd name="connsiteX16" fmla="*/ 22324 w 117559"/>
              <a:gd name="connsiteY16" fmla="*/ 20982 h 117645"/>
              <a:gd name="connsiteX17" fmla="*/ 6415 w 117559"/>
              <a:gd name="connsiteY17" fmla="*/ 55533 h 117645"/>
              <a:gd name="connsiteX18" fmla="*/ 18772 w 117559"/>
              <a:gd name="connsiteY18" fmla="*/ 93026 h 117645"/>
              <a:gd name="connsiteX19" fmla="*/ 37063 w 117559"/>
              <a:gd name="connsiteY19" fmla="*/ 106595 h 117645"/>
              <a:gd name="connsiteX20" fmla="*/ 59300 w 117559"/>
              <a:gd name="connsiteY20" fmla="*/ 111101 h 117645"/>
              <a:gd name="connsiteX21" fmla="*/ 94763 w 117559"/>
              <a:gd name="connsiteY21" fmla="*/ 98572 h 117645"/>
              <a:gd name="connsiteX22" fmla="*/ 110930 w 117559"/>
              <a:gd name="connsiteY22" fmla="*/ 52627 h 117645"/>
              <a:gd name="connsiteX23" fmla="*/ 111016 w 117559"/>
              <a:gd name="connsiteY23" fmla="*/ 52670 h 1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7559" h="117645">
                <a:moveTo>
                  <a:pt x="117465" y="51372"/>
                </a:moveTo>
                <a:lnTo>
                  <a:pt x="117465" y="52670"/>
                </a:lnTo>
                <a:cubicBezTo>
                  <a:pt x="117465" y="72173"/>
                  <a:pt x="117465" y="88081"/>
                  <a:pt x="99002" y="103603"/>
                </a:cubicBezTo>
                <a:cubicBezTo>
                  <a:pt x="87858" y="112967"/>
                  <a:pt x="73601" y="117645"/>
                  <a:pt x="59386" y="117645"/>
                </a:cubicBezTo>
                <a:cubicBezTo>
                  <a:pt x="50890" y="117645"/>
                  <a:pt x="42394" y="115951"/>
                  <a:pt x="34595" y="112572"/>
                </a:cubicBezTo>
                <a:cubicBezTo>
                  <a:pt x="26752" y="109149"/>
                  <a:pt x="19598" y="104076"/>
                  <a:pt x="13870" y="97222"/>
                </a:cubicBezTo>
                <a:cubicBezTo>
                  <a:pt x="5374" y="87075"/>
                  <a:pt x="0" y="73205"/>
                  <a:pt x="0" y="55611"/>
                </a:cubicBezTo>
                <a:cubicBezTo>
                  <a:pt x="0" y="41697"/>
                  <a:pt x="6716" y="27130"/>
                  <a:pt x="17904" y="16381"/>
                </a:cubicBezTo>
                <a:cubicBezTo>
                  <a:pt x="28094" y="6587"/>
                  <a:pt x="41964" y="0"/>
                  <a:pt x="57744" y="0"/>
                </a:cubicBezTo>
                <a:cubicBezTo>
                  <a:pt x="73523" y="0"/>
                  <a:pt x="88864" y="5546"/>
                  <a:pt x="100138" y="15126"/>
                </a:cubicBezTo>
                <a:cubicBezTo>
                  <a:pt x="110672" y="24095"/>
                  <a:pt x="117560" y="36624"/>
                  <a:pt x="117560" y="51406"/>
                </a:cubicBezTo>
                <a:lnTo>
                  <a:pt x="117473" y="51363"/>
                </a:lnTo>
                <a:close/>
                <a:moveTo>
                  <a:pt x="111007" y="52670"/>
                </a:moveTo>
                <a:lnTo>
                  <a:pt x="111007" y="51372"/>
                </a:lnTo>
                <a:cubicBezTo>
                  <a:pt x="111007" y="38627"/>
                  <a:pt x="105022" y="27792"/>
                  <a:pt x="95838" y="19985"/>
                </a:cubicBezTo>
                <a:cubicBezTo>
                  <a:pt x="85777" y="11402"/>
                  <a:pt x="71863" y="6415"/>
                  <a:pt x="57649" y="6415"/>
                </a:cubicBezTo>
                <a:cubicBezTo>
                  <a:pt x="43435" y="6415"/>
                  <a:pt x="31335" y="12314"/>
                  <a:pt x="22324" y="20982"/>
                </a:cubicBezTo>
                <a:cubicBezTo>
                  <a:pt x="12443" y="30519"/>
                  <a:pt x="6415" y="43348"/>
                  <a:pt x="6415" y="55533"/>
                </a:cubicBezTo>
                <a:cubicBezTo>
                  <a:pt x="6415" y="71528"/>
                  <a:pt x="11231" y="83971"/>
                  <a:pt x="18772" y="93026"/>
                </a:cubicBezTo>
                <a:cubicBezTo>
                  <a:pt x="23846" y="99054"/>
                  <a:pt x="30132" y="103603"/>
                  <a:pt x="37063" y="106595"/>
                </a:cubicBezTo>
                <a:cubicBezTo>
                  <a:pt x="44002" y="109631"/>
                  <a:pt x="51630" y="111101"/>
                  <a:pt x="59300" y="111101"/>
                </a:cubicBezTo>
                <a:cubicBezTo>
                  <a:pt x="72044" y="111101"/>
                  <a:pt x="84831" y="106896"/>
                  <a:pt x="94763" y="98572"/>
                </a:cubicBezTo>
                <a:cubicBezTo>
                  <a:pt x="110930" y="85003"/>
                  <a:pt x="110930" y="70436"/>
                  <a:pt x="110930" y="52627"/>
                </a:cubicBezTo>
                <a:lnTo>
                  <a:pt x="111016" y="52670"/>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grpSp>
        <p:nvGrpSpPr>
          <p:cNvPr id="23" name="Group 22">
            <a:extLst>
              <a:ext uri="{FF2B5EF4-FFF2-40B4-BE49-F238E27FC236}">
                <a16:creationId xmlns:a16="http://schemas.microsoft.com/office/drawing/2014/main" id="{EA993914-90AB-0C9E-E542-1D2DA49F41B6}"/>
              </a:ext>
            </a:extLst>
          </p:cNvPr>
          <p:cNvGrpSpPr/>
          <p:nvPr/>
        </p:nvGrpSpPr>
        <p:grpSpPr>
          <a:xfrm>
            <a:off x="4086321" y="2081325"/>
            <a:ext cx="498766" cy="1518563"/>
            <a:chOff x="4086321" y="2081325"/>
            <a:chExt cx="498766" cy="1518563"/>
          </a:xfrm>
        </p:grpSpPr>
        <p:sp>
          <p:nvSpPr>
            <p:cNvPr id="174" name="Freeform: Shape 173">
              <a:extLst>
                <a:ext uri="{FF2B5EF4-FFF2-40B4-BE49-F238E27FC236}">
                  <a16:creationId xmlns:a16="http://schemas.microsoft.com/office/drawing/2014/main" id="{08C7EACB-BF5E-E158-B410-BD4E048C0064}"/>
                </a:ext>
              </a:extLst>
            </p:cNvPr>
            <p:cNvSpPr/>
            <p:nvPr/>
          </p:nvSpPr>
          <p:spPr>
            <a:xfrm>
              <a:off x="4086321" y="2081325"/>
              <a:ext cx="498766" cy="537963"/>
            </a:xfrm>
            <a:custGeom>
              <a:avLst/>
              <a:gdLst>
                <a:gd name="connsiteX0" fmla="*/ 142618 w 251588"/>
                <a:gd name="connsiteY0" fmla="*/ 271126 h 271360"/>
                <a:gd name="connsiteX1" fmla="*/ 44 w 251588"/>
                <a:gd name="connsiteY1" fmla="*/ 219024 h 271360"/>
                <a:gd name="connsiteX2" fmla="*/ 104859 w 251588"/>
                <a:gd name="connsiteY2" fmla="*/ 1808 h 271360"/>
                <a:gd name="connsiteX3" fmla="*/ 109021 w 251588"/>
                <a:gd name="connsiteY3" fmla="*/ 252 h 271360"/>
                <a:gd name="connsiteX4" fmla="*/ 249600 w 251588"/>
                <a:gd name="connsiteY4" fmla="*/ 59337 h 271360"/>
                <a:gd name="connsiteX5" fmla="*/ 251338 w 251588"/>
                <a:gd name="connsiteY5" fmla="*/ 63585 h 271360"/>
                <a:gd name="connsiteX6" fmla="*/ 146651 w 251588"/>
                <a:gd name="connsiteY6" fmla="*/ 269578 h 271360"/>
                <a:gd name="connsiteX7" fmla="*/ 142661 w 251588"/>
                <a:gd name="connsiteY7" fmla="*/ 271186 h 271360"/>
                <a:gd name="connsiteX8" fmla="*/ 142618 w 251588"/>
                <a:gd name="connsiteY8" fmla="*/ 271143 h 271360"/>
                <a:gd name="connsiteX9" fmla="*/ 6243 w 251588"/>
                <a:gd name="connsiteY9" fmla="*/ 220709 h 271360"/>
                <a:gd name="connsiteX10" fmla="*/ 142050 w 251588"/>
                <a:gd name="connsiteY10" fmla="*/ 264230 h 271360"/>
                <a:gd name="connsiteX11" fmla="*/ 243830 w 251588"/>
                <a:gd name="connsiteY11" fmla="*/ 63920 h 271360"/>
                <a:gd name="connsiteX12" fmla="*/ 109279 w 251588"/>
                <a:gd name="connsiteY12" fmla="*/ 7355 h 271360"/>
                <a:gd name="connsiteX13" fmla="*/ 6243 w 251588"/>
                <a:gd name="connsiteY13" fmla="*/ 220675 h 271360"/>
                <a:gd name="connsiteX14" fmla="*/ 6243 w 251588"/>
                <a:gd name="connsiteY14" fmla="*/ 220718 h 27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1588" h="271360">
                  <a:moveTo>
                    <a:pt x="142618" y="271126"/>
                  </a:moveTo>
                  <a:cubicBezTo>
                    <a:pt x="136590" y="269389"/>
                    <a:pt x="-2820" y="229472"/>
                    <a:pt x="44" y="219024"/>
                  </a:cubicBezTo>
                  <a:cubicBezTo>
                    <a:pt x="2167" y="211267"/>
                    <a:pt x="104558" y="2410"/>
                    <a:pt x="104859" y="1808"/>
                  </a:cubicBezTo>
                  <a:cubicBezTo>
                    <a:pt x="105599" y="252"/>
                    <a:pt x="107456" y="-402"/>
                    <a:pt x="109021" y="252"/>
                  </a:cubicBezTo>
                  <a:lnTo>
                    <a:pt x="249600" y="59337"/>
                  </a:lnTo>
                  <a:cubicBezTo>
                    <a:pt x="251252" y="60033"/>
                    <a:pt x="252025" y="61934"/>
                    <a:pt x="251338" y="63585"/>
                  </a:cubicBezTo>
                  <a:lnTo>
                    <a:pt x="146651" y="269578"/>
                  </a:lnTo>
                  <a:cubicBezTo>
                    <a:pt x="145912" y="271049"/>
                    <a:pt x="144183" y="271702"/>
                    <a:pt x="142661" y="271186"/>
                  </a:cubicBezTo>
                  <a:lnTo>
                    <a:pt x="142618" y="271143"/>
                  </a:lnTo>
                  <a:close/>
                  <a:moveTo>
                    <a:pt x="6243" y="220709"/>
                  </a:moveTo>
                  <a:cubicBezTo>
                    <a:pt x="5160" y="224613"/>
                    <a:pt x="123063" y="258769"/>
                    <a:pt x="142050" y="264230"/>
                  </a:cubicBezTo>
                  <a:lnTo>
                    <a:pt x="243830" y="63920"/>
                  </a:lnTo>
                  <a:lnTo>
                    <a:pt x="109279" y="7355"/>
                  </a:lnTo>
                  <a:cubicBezTo>
                    <a:pt x="97274" y="31888"/>
                    <a:pt x="8058" y="213950"/>
                    <a:pt x="6243" y="220675"/>
                  </a:cubicBezTo>
                  <a:lnTo>
                    <a:pt x="6243" y="220718"/>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75" name="Freeform: Shape 174">
              <a:extLst>
                <a:ext uri="{FF2B5EF4-FFF2-40B4-BE49-F238E27FC236}">
                  <a16:creationId xmlns:a16="http://schemas.microsoft.com/office/drawing/2014/main" id="{834E9E8D-CD9D-2531-E828-50EF5048601E}"/>
                </a:ext>
              </a:extLst>
            </p:cNvPr>
            <p:cNvSpPr/>
            <p:nvPr/>
          </p:nvSpPr>
          <p:spPr>
            <a:xfrm>
              <a:off x="4127923" y="2477197"/>
              <a:ext cx="261843" cy="98987"/>
            </a:xfrm>
            <a:custGeom>
              <a:avLst/>
              <a:gdLst>
                <a:gd name="connsiteX0" fmla="*/ 2165 w 132079"/>
                <a:gd name="connsiteY0" fmla="*/ 6284 h 49931"/>
                <a:gd name="connsiteX1" fmla="*/ 170 w 132079"/>
                <a:gd name="connsiteY1" fmla="*/ 2165 h 49931"/>
                <a:gd name="connsiteX2" fmla="*/ 4289 w 132079"/>
                <a:gd name="connsiteY2" fmla="*/ 170 h 49931"/>
                <a:gd name="connsiteX3" fmla="*/ 129914 w 132079"/>
                <a:gd name="connsiteY3" fmla="*/ 43647 h 49931"/>
                <a:gd name="connsiteX4" fmla="*/ 131909 w 132079"/>
                <a:gd name="connsiteY4" fmla="*/ 47766 h 49931"/>
                <a:gd name="connsiteX5" fmla="*/ 127790 w 132079"/>
                <a:gd name="connsiteY5" fmla="*/ 49761 h 49931"/>
                <a:gd name="connsiteX6" fmla="*/ 2165 w 132079"/>
                <a:gd name="connsiteY6" fmla="*/ 6284 h 4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079" h="49931">
                  <a:moveTo>
                    <a:pt x="2165" y="6284"/>
                  </a:moveTo>
                  <a:cubicBezTo>
                    <a:pt x="471" y="5716"/>
                    <a:pt x="-389" y="3859"/>
                    <a:pt x="170" y="2165"/>
                  </a:cubicBezTo>
                  <a:cubicBezTo>
                    <a:pt x="737" y="471"/>
                    <a:pt x="2595" y="-389"/>
                    <a:pt x="4289" y="170"/>
                  </a:cubicBezTo>
                  <a:lnTo>
                    <a:pt x="129914" y="43647"/>
                  </a:lnTo>
                  <a:cubicBezTo>
                    <a:pt x="131609" y="44215"/>
                    <a:pt x="132468" y="46072"/>
                    <a:pt x="131909" y="47766"/>
                  </a:cubicBezTo>
                  <a:cubicBezTo>
                    <a:pt x="131342" y="49460"/>
                    <a:pt x="129484" y="50320"/>
                    <a:pt x="127790" y="49761"/>
                  </a:cubicBezTo>
                  <a:lnTo>
                    <a:pt x="2165" y="6284"/>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76" name="Freeform: Shape 175">
              <a:extLst>
                <a:ext uri="{FF2B5EF4-FFF2-40B4-BE49-F238E27FC236}">
                  <a16:creationId xmlns:a16="http://schemas.microsoft.com/office/drawing/2014/main" id="{078D37FF-FF71-8F7A-7E69-237B2A84FD12}"/>
                </a:ext>
              </a:extLst>
            </p:cNvPr>
            <p:cNvSpPr/>
            <p:nvPr/>
          </p:nvSpPr>
          <p:spPr>
            <a:xfrm>
              <a:off x="4296195" y="2133871"/>
              <a:ext cx="50529" cy="55846"/>
            </a:xfrm>
            <a:custGeom>
              <a:avLst/>
              <a:gdLst>
                <a:gd name="connsiteX0" fmla="*/ 12744 w 25488"/>
                <a:gd name="connsiteY0" fmla="*/ 0 h 28170"/>
                <a:gd name="connsiteX1" fmla="*/ 21894 w 25488"/>
                <a:gd name="connsiteY1" fmla="*/ 4291 h 28170"/>
                <a:gd name="connsiteX2" fmla="*/ 25488 w 25488"/>
                <a:gd name="connsiteY2" fmla="*/ 14085 h 28170"/>
                <a:gd name="connsiteX3" fmla="*/ 21894 w 25488"/>
                <a:gd name="connsiteY3" fmla="*/ 23880 h 28170"/>
                <a:gd name="connsiteX4" fmla="*/ 12744 w 25488"/>
                <a:gd name="connsiteY4" fmla="*/ 28171 h 28170"/>
                <a:gd name="connsiteX5" fmla="*/ 3595 w 25488"/>
                <a:gd name="connsiteY5" fmla="*/ 23880 h 28170"/>
                <a:gd name="connsiteX6" fmla="*/ 0 w 25488"/>
                <a:gd name="connsiteY6" fmla="*/ 14085 h 28170"/>
                <a:gd name="connsiteX7" fmla="*/ 3595 w 25488"/>
                <a:gd name="connsiteY7" fmla="*/ 4291 h 28170"/>
                <a:gd name="connsiteX8" fmla="*/ 12744 w 25488"/>
                <a:gd name="connsiteY8" fmla="*/ 0 h 28170"/>
                <a:gd name="connsiteX9" fmla="*/ 17035 w 25488"/>
                <a:gd name="connsiteY9" fmla="*/ 8539 h 28170"/>
                <a:gd name="connsiteX10" fmla="*/ 12744 w 25488"/>
                <a:gd name="connsiteY10" fmla="*/ 6458 h 28170"/>
                <a:gd name="connsiteX11" fmla="*/ 8453 w 25488"/>
                <a:gd name="connsiteY11" fmla="*/ 8539 h 28170"/>
                <a:gd name="connsiteX12" fmla="*/ 6458 w 25488"/>
                <a:gd name="connsiteY12" fmla="*/ 14085 h 28170"/>
                <a:gd name="connsiteX13" fmla="*/ 8453 w 25488"/>
                <a:gd name="connsiteY13" fmla="*/ 19632 h 28170"/>
                <a:gd name="connsiteX14" fmla="*/ 12744 w 25488"/>
                <a:gd name="connsiteY14" fmla="*/ 21713 h 28170"/>
                <a:gd name="connsiteX15" fmla="*/ 17035 w 25488"/>
                <a:gd name="connsiteY15" fmla="*/ 19632 h 28170"/>
                <a:gd name="connsiteX16" fmla="*/ 19030 w 25488"/>
                <a:gd name="connsiteY16" fmla="*/ 14085 h 28170"/>
                <a:gd name="connsiteX17" fmla="*/ 17035 w 25488"/>
                <a:gd name="connsiteY17" fmla="*/ 8539 h 2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88" h="28170">
                  <a:moveTo>
                    <a:pt x="12744" y="0"/>
                  </a:moveTo>
                  <a:cubicBezTo>
                    <a:pt x="16338" y="0"/>
                    <a:pt x="19589" y="1651"/>
                    <a:pt x="21894" y="4291"/>
                  </a:cubicBezTo>
                  <a:cubicBezTo>
                    <a:pt x="24104" y="6802"/>
                    <a:pt x="25488" y="10319"/>
                    <a:pt x="25488" y="14085"/>
                  </a:cubicBezTo>
                  <a:cubicBezTo>
                    <a:pt x="25488" y="17852"/>
                    <a:pt x="24104" y="21369"/>
                    <a:pt x="21894" y="23880"/>
                  </a:cubicBezTo>
                  <a:cubicBezTo>
                    <a:pt x="19555" y="26520"/>
                    <a:pt x="16347" y="28171"/>
                    <a:pt x="12744" y="28171"/>
                  </a:cubicBezTo>
                  <a:cubicBezTo>
                    <a:pt x="9141" y="28171"/>
                    <a:pt x="5899" y="26520"/>
                    <a:pt x="3595" y="23880"/>
                  </a:cubicBezTo>
                  <a:cubicBezTo>
                    <a:pt x="1384" y="21369"/>
                    <a:pt x="0" y="17852"/>
                    <a:pt x="0" y="14085"/>
                  </a:cubicBezTo>
                  <a:cubicBezTo>
                    <a:pt x="0" y="10319"/>
                    <a:pt x="1384" y="6802"/>
                    <a:pt x="3595" y="4291"/>
                  </a:cubicBezTo>
                  <a:cubicBezTo>
                    <a:pt x="5933" y="1651"/>
                    <a:pt x="9141" y="0"/>
                    <a:pt x="12744" y="0"/>
                  </a:cubicBezTo>
                  <a:close/>
                  <a:moveTo>
                    <a:pt x="17035" y="8539"/>
                  </a:moveTo>
                  <a:cubicBezTo>
                    <a:pt x="15908" y="7284"/>
                    <a:pt x="14395" y="6458"/>
                    <a:pt x="12744" y="6458"/>
                  </a:cubicBezTo>
                  <a:cubicBezTo>
                    <a:pt x="11093" y="6458"/>
                    <a:pt x="9580" y="7241"/>
                    <a:pt x="8453" y="8539"/>
                  </a:cubicBezTo>
                  <a:cubicBezTo>
                    <a:pt x="7241" y="9923"/>
                    <a:pt x="6458" y="11919"/>
                    <a:pt x="6458" y="14085"/>
                  </a:cubicBezTo>
                  <a:cubicBezTo>
                    <a:pt x="6458" y="16252"/>
                    <a:pt x="7241" y="18248"/>
                    <a:pt x="8453" y="19632"/>
                  </a:cubicBezTo>
                  <a:cubicBezTo>
                    <a:pt x="9580" y="20887"/>
                    <a:pt x="11093" y="21713"/>
                    <a:pt x="12744" y="21713"/>
                  </a:cubicBezTo>
                  <a:cubicBezTo>
                    <a:pt x="14395" y="21713"/>
                    <a:pt x="15908" y="20930"/>
                    <a:pt x="17035" y="19632"/>
                  </a:cubicBezTo>
                  <a:cubicBezTo>
                    <a:pt x="18248" y="18248"/>
                    <a:pt x="19030" y="16252"/>
                    <a:pt x="19030" y="14085"/>
                  </a:cubicBezTo>
                  <a:cubicBezTo>
                    <a:pt x="19030" y="11919"/>
                    <a:pt x="18248" y="9923"/>
                    <a:pt x="17035" y="8539"/>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77" name="Freeform: Shape 176">
              <a:extLst>
                <a:ext uri="{FF2B5EF4-FFF2-40B4-BE49-F238E27FC236}">
                  <a16:creationId xmlns:a16="http://schemas.microsoft.com/office/drawing/2014/main" id="{E234FE33-F929-1595-A187-F6BB508830DB}"/>
                </a:ext>
              </a:extLst>
            </p:cNvPr>
            <p:cNvSpPr/>
            <p:nvPr/>
          </p:nvSpPr>
          <p:spPr>
            <a:xfrm>
              <a:off x="4362100" y="2164813"/>
              <a:ext cx="50529" cy="55846"/>
            </a:xfrm>
            <a:custGeom>
              <a:avLst/>
              <a:gdLst>
                <a:gd name="connsiteX0" fmla="*/ 12744 w 25488"/>
                <a:gd name="connsiteY0" fmla="*/ 0 h 28170"/>
                <a:gd name="connsiteX1" fmla="*/ 21893 w 25488"/>
                <a:gd name="connsiteY1" fmla="*/ 4291 h 28170"/>
                <a:gd name="connsiteX2" fmla="*/ 25488 w 25488"/>
                <a:gd name="connsiteY2" fmla="*/ 14085 h 28170"/>
                <a:gd name="connsiteX3" fmla="*/ 21893 w 25488"/>
                <a:gd name="connsiteY3" fmla="*/ 23880 h 28170"/>
                <a:gd name="connsiteX4" fmla="*/ 12744 w 25488"/>
                <a:gd name="connsiteY4" fmla="*/ 28171 h 28170"/>
                <a:gd name="connsiteX5" fmla="*/ 3595 w 25488"/>
                <a:gd name="connsiteY5" fmla="*/ 23880 h 28170"/>
                <a:gd name="connsiteX6" fmla="*/ 0 w 25488"/>
                <a:gd name="connsiteY6" fmla="*/ 14085 h 28170"/>
                <a:gd name="connsiteX7" fmla="*/ 3595 w 25488"/>
                <a:gd name="connsiteY7" fmla="*/ 4291 h 28170"/>
                <a:gd name="connsiteX8" fmla="*/ 12744 w 25488"/>
                <a:gd name="connsiteY8" fmla="*/ 0 h 28170"/>
                <a:gd name="connsiteX9" fmla="*/ 17035 w 25488"/>
                <a:gd name="connsiteY9" fmla="*/ 8539 h 28170"/>
                <a:gd name="connsiteX10" fmla="*/ 12744 w 25488"/>
                <a:gd name="connsiteY10" fmla="*/ 6458 h 28170"/>
                <a:gd name="connsiteX11" fmla="*/ 8453 w 25488"/>
                <a:gd name="connsiteY11" fmla="*/ 8539 h 28170"/>
                <a:gd name="connsiteX12" fmla="*/ 6458 w 25488"/>
                <a:gd name="connsiteY12" fmla="*/ 14085 h 28170"/>
                <a:gd name="connsiteX13" fmla="*/ 8453 w 25488"/>
                <a:gd name="connsiteY13" fmla="*/ 19632 h 28170"/>
                <a:gd name="connsiteX14" fmla="*/ 12744 w 25488"/>
                <a:gd name="connsiteY14" fmla="*/ 21713 h 28170"/>
                <a:gd name="connsiteX15" fmla="*/ 17035 w 25488"/>
                <a:gd name="connsiteY15" fmla="*/ 19632 h 28170"/>
                <a:gd name="connsiteX16" fmla="*/ 19030 w 25488"/>
                <a:gd name="connsiteY16" fmla="*/ 14085 h 28170"/>
                <a:gd name="connsiteX17" fmla="*/ 17035 w 25488"/>
                <a:gd name="connsiteY17" fmla="*/ 8539 h 2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88" h="28170">
                  <a:moveTo>
                    <a:pt x="12744" y="0"/>
                  </a:moveTo>
                  <a:cubicBezTo>
                    <a:pt x="16338" y="0"/>
                    <a:pt x="19589" y="1651"/>
                    <a:pt x="21893" y="4291"/>
                  </a:cubicBezTo>
                  <a:cubicBezTo>
                    <a:pt x="24104" y="6802"/>
                    <a:pt x="25488" y="10319"/>
                    <a:pt x="25488" y="14085"/>
                  </a:cubicBezTo>
                  <a:cubicBezTo>
                    <a:pt x="25488" y="17852"/>
                    <a:pt x="24104" y="21369"/>
                    <a:pt x="21893" y="23880"/>
                  </a:cubicBezTo>
                  <a:cubicBezTo>
                    <a:pt x="19555" y="26520"/>
                    <a:pt x="16347" y="28171"/>
                    <a:pt x="12744" y="28171"/>
                  </a:cubicBezTo>
                  <a:cubicBezTo>
                    <a:pt x="9141" y="28171"/>
                    <a:pt x="5899" y="26520"/>
                    <a:pt x="3595" y="23880"/>
                  </a:cubicBezTo>
                  <a:cubicBezTo>
                    <a:pt x="1384" y="21369"/>
                    <a:pt x="0" y="17852"/>
                    <a:pt x="0" y="14085"/>
                  </a:cubicBezTo>
                  <a:cubicBezTo>
                    <a:pt x="0" y="10319"/>
                    <a:pt x="1384" y="6802"/>
                    <a:pt x="3595" y="4291"/>
                  </a:cubicBezTo>
                  <a:cubicBezTo>
                    <a:pt x="5933" y="1651"/>
                    <a:pt x="9141" y="0"/>
                    <a:pt x="12744" y="0"/>
                  </a:cubicBezTo>
                  <a:close/>
                  <a:moveTo>
                    <a:pt x="17035" y="8539"/>
                  </a:moveTo>
                  <a:cubicBezTo>
                    <a:pt x="15908" y="7283"/>
                    <a:pt x="14395" y="6458"/>
                    <a:pt x="12744" y="6458"/>
                  </a:cubicBezTo>
                  <a:cubicBezTo>
                    <a:pt x="11093" y="6458"/>
                    <a:pt x="9580" y="7241"/>
                    <a:pt x="8453" y="8539"/>
                  </a:cubicBezTo>
                  <a:cubicBezTo>
                    <a:pt x="7241" y="9923"/>
                    <a:pt x="6458" y="11918"/>
                    <a:pt x="6458" y="14085"/>
                  </a:cubicBezTo>
                  <a:cubicBezTo>
                    <a:pt x="6458" y="16252"/>
                    <a:pt x="7198" y="18247"/>
                    <a:pt x="8453" y="19632"/>
                  </a:cubicBezTo>
                  <a:cubicBezTo>
                    <a:pt x="9580" y="20887"/>
                    <a:pt x="11093" y="21713"/>
                    <a:pt x="12744" y="21713"/>
                  </a:cubicBezTo>
                  <a:cubicBezTo>
                    <a:pt x="14395" y="21713"/>
                    <a:pt x="15908" y="20930"/>
                    <a:pt x="17035" y="19632"/>
                  </a:cubicBezTo>
                  <a:cubicBezTo>
                    <a:pt x="18247" y="18247"/>
                    <a:pt x="19030" y="16252"/>
                    <a:pt x="19030" y="14085"/>
                  </a:cubicBezTo>
                  <a:cubicBezTo>
                    <a:pt x="19030" y="11918"/>
                    <a:pt x="18247" y="9923"/>
                    <a:pt x="17035" y="8539"/>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78" name="Freeform: Shape 177">
              <a:extLst>
                <a:ext uri="{FF2B5EF4-FFF2-40B4-BE49-F238E27FC236}">
                  <a16:creationId xmlns:a16="http://schemas.microsoft.com/office/drawing/2014/main" id="{327388FB-4721-ECD2-FA6C-5BB74E8810AC}"/>
                </a:ext>
              </a:extLst>
            </p:cNvPr>
            <p:cNvSpPr/>
            <p:nvPr/>
          </p:nvSpPr>
          <p:spPr>
            <a:xfrm>
              <a:off x="4430769" y="2186378"/>
              <a:ext cx="50529" cy="55846"/>
            </a:xfrm>
            <a:custGeom>
              <a:avLst/>
              <a:gdLst>
                <a:gd name="connsiteX0" fmla="*/ 12744 w 25488"/>
                <a:gd name="connsiteY0" fmla="*/ 0 h 28170"/>
                <a:gd name="connsiteX1" fmla="*/ 21893 w 25488"/>
                <a:gd name="connsiteY1" fmla="*/ 4291 h 28170"/>
                <a:gd name="connsiteX2" fmla="*/ 25488 w 25488"/>
                <a:gd name="connsiteY2" fmla="*/ 14085 h 28170"/>
                <a:gd name="connsiteX3" fmla="*/ 21893 w 25488"/>
                <a:gd name="connsiteY3" fmla="*/ 23880 h 28170"/>
                <a:gd name="connsiteX4" fmla="*/ 12744 w 25488"/>
                <a:gd name="connsiteY4" fmla="*/ 28171 h 28170"/>
                <a:gd name="connsiteX5" fmla="*/ 3594 w 25488"/>
                <a:gd name="connsiteY5" fmla="*/ 23880 h 28170"/>
                <a:gd name="connsiteX6" fmla="*/ 0 w 25488"/>
                <a:gd name="connsiteY6" fmla="*/ 14085 h 28170"/>
                <a:gd name="connsiteX7" fmla="*/ 3594 w 25488"/>
                <a:gd name="connsiteY7" fmla="*/ 4291 h 28170"/>
                <a:gd name="connsiteX8" fmla="*/ 12744 w 25488"/>
                <a:gd name="connsiteY8" fmla="*/ 0 h 28170"/>
                <a:gd name="connsiteX9" fmla="*/ 17035 w 25488"/>
                <a:gd name="connsiteY9" fmla="*/ 8539 h 28170"/>
                <a:gd name="connsiteX10" fmla="*/ 12744 w 25488"/>
                <a:gd name="connsiteY10" fmla="*/ 6458 h 28170"/>
                <a:gd name="connsiteX11" fmla="*/ 8453 w 25488"/>
                <a:gd name="connsiteY11" fmla="*/ 8539 h 28170"/>
                <a:gd name="connsiteX12" fmla="*/ 6458 w 25488"/>
                <a:gd name="connsiteY12" fmla="*/ 14085 h 28170"/>
                <a:gd name="connsiteX13" fmla="*/ 8453 w 25488"/>
                <a:gd name="connsiteY13" fmla="*/ 19632 h 28170"/>
                <a:gd name="connsiteX14" fmla="*/ 12744 w 25488"/>
                <a:gd name="connsiteY14" fmla="*/ 21713 h 28170"/>
                <a:gd name="connsiteX15" fmla="*/ 17035 w 25488"/>
                <a:gd name="connsiteY15" fmla="*/ 19632 h 28170"/>
                <a:gd name="connsiteX16" fmla="*/ 19030 w 25488"/>
                <a:gd name="connsiteY16" fmla="*/ 14085 h 28170"/>
                <a:gd name="connsiteX17" fmla="*/ 17035 w 25488"/>
                <a:gd name="connsiteY17" fmla="*/ 8539 h 2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88" h="28170">
                  <a:moveTo>
                    <a:pt x="12744" y="0"/>
                  </a:moveTo>
                  <a:cubicBezTo>
                    <a:pt x="16338" y="0"/>
                    <a:pt x="19589" y="1651"/>
                    <a:pt x="21893" y="4291"/>
                  </a:cubicBezTo>
                  <a:cubicBezTo>
                    <a:pt x="24104" y="6802"/>
                    <a:pt x="25488" y="10319"/>
                    <a:pt x="25488" y="14085"/>
                  </a:cubicBezTo>
                  <a:cubicBezTo>
                    <a:pt x="25488" y="17852"/>
                    <a:pt x="24104" y="21369"/>
                    <a:pt x="21893" y="23880"/>
                  </a:cubicBezTo>
                  <a:cubicBezTo>
                    <a:pt x="19555" y="26520"/>
                    <a:pt x="16347" y="28171"/>
                    <a:pt x="12744" y="28171"/>
                  </a:cubicBezTo>
                  <a:cubicBezTo>
                    <a:pt x="9141" y="28171"/>
                    <a:pt x="5899" y="26520"/>
                    <a:pt x="3594" y="23880"/>
                  </a:cubicBezTo>
                  <a:cubicBezTo>
                    <a:pt x="1384" y="21369"/>
                    <a:pt x="0" y="17852"/>
                    <a:pt x="0" y="14085"/>
                  </a:cubicBezTo>
                  <a:cubicBezTo>
                    <a:pt x="0" y="10319"/>
                    <a:pt x="1384" y="6802"/>
                    <a:pt x="3594" y="4291"/>
                  </a:cubicBezTo>
                  <a:cubicBezTo>
                    <a:pt x="5933" y="1651"/>
                    <a:pt x="9141" y="0"/>
                    <a:pt x="12744" y="0"/>
                  </a:cubicBezTo>
                  <a:close/>
                  <a:moveTo>
                    <a:pt x="17035" y="8539"/>
                  </a:moveTo>
                  <a:cubicBezTo>
                    <a:pt x="15908" y="7283"/>
                    <a:pt x="14395" y="6458"/>
                    <a:pt x="12744" y="6458"/>
                  </a:cubicBezTo>
                  <a:cubicBezTo>
                    <a:pt x="11093" y="6458"/>
                    <a:pt x="9580" y="7241"/>
                    <a:pt x="8453" y="8539"/>
                  </a:cubicBezTo>
                  <a:cubicBezTo>
                    <a:pt x="7240" y="9923"/>
                    <a:pt x="6458" y="11876"/>
                    <a:pt x="6458" y="14085"/>
                  </a:cubicBezTo>
                  <a:cubicBezTo>
                    <a:pt x="6458" y="16295"/>
                    <a:pt x="7240" y="18247"/>
                    <a:pt x="8453" y="19632"/>
                  </a:cubicBezTo>
                  <a:cubicBezTo>
                    <a:pt x="9580" y="20887"/>
                    <a:pt x="11093" y="21713"/>
                    <a:pt x="12744" y="21713"/>
                  </a:cubicBezTo>
                  <a:cubicBezTo>
                    <a:pt x="14395" y="21713"/>
                    <a:pt x="15908" y="20930"/>
                    <a:pt x="17035" y="19632"/>
                  </a:cubicBezTo>
                  <a:cubicBezTo>
                    <a:pt x="18247" y="18247"/>
                    <a:pt x="19030" y="16295"/>
                    <a:pt x="19030" y="14085"/>
                  </a:cubicBezTo>
                  <a:cubicBezTo>
                    <a:pt x="19030" y="11876"/>
                    <a:pt x="18247" y="9923"/>
                    <a:pt x="17035" y="8539"/>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79" name="Freeform: Shape 178">
              <a:extLst>
                <a:ext uri="{FF2B5EF4-FFF2-40B4-BE49-F238E27FC236}">
                  <a16:creationId xmlns:a16="http://schemas.microsoft.com/office/drawing/2014/main" id="{8AA7CD78-D6DE-19A5-9097-AD0EBA141E72}"/>
                </a:ext>
              </a:extLst>
            </p:cNvPr>
            <p:cNvSpPr/>
            <p:nvPr/>
          </p:nvSpPr>
          <p:spPr>
            <a:xfrm>
              <a:off x="4483275" y="2213278"/>
              <a:ext cx="50529" cy="55846"/>
            </a:xfrm>
            <a:custGeom>
              <a:avLst/>
              <a:gdLst>
                <a:gd name="connsiteX0" fmla="*/ 12744 w 25488"/>
                <a:gd name="connsiteY0" fmla="*/ 0 h 28170"/>
                <a:gd name="connsiteX1" fmla="*/ 21894 w 25488"/>
                <a:gd name="connsiteY1" fmla="*/ 4291 h 28170"/>
                <a:gd name="connsiteX2" fmla="*/ 25488 w 25488"/>
                <a:gd name="connsiteY2" fmla="*/ 14085 h 28170"/>
                <a:gd name="connsiteX3" fmla="*/ 21894 w 25488"/>
                <a:gd name="connsiteY3" fmla="*/ 23880 h 28170"/>
                <a:gd name="connsiteX4" fmla="*/ 12744 w 25488"/>
                <a:gd name="connsiteY4" fmla="*/ 28171 h 28170"/>
                <a:gd name="connsiteX5" fmla="*/ 3595 w 25488"/>
                <a:gd name="connsiteY5" fmla="*/ 23880 h 28170"/>
                <a:gd name="connsiteX6" fmla="*/ 0 w 25488"/>
                <a:gd name="connsiteY6" fmla="*/ 14085 h 28170"/>
                <a:gd name="connsiteX7" fmla="*/ 3595 w 25488"/>
                <a:gd name="connsiteY7" fmla="*/ 4291 h 28170"/>
                <a:gd name="connsiteX8" fmla="*/ 12744 w 25488"/>
                <a:gd name="connsiteY8" fmla="*/ 0 h 28170"/>
                <a:gd name="connsiteX9" fmla="*/ 17035 w 25488"/>
                <a:gd name="connsiteY9" fmla="*/ 8539 h 28170"/>
                <a:gd name="connsiteX10" fmla="*/ 12744 w 25488"/>
                <a:gd name="connsiteY10" fmla="*/ 6458 h 28170"/>
                <a:gd name="connsiteX11" fmla="*/ 8453 w 25488"/>
                <a:gd name="connsiteY11" fmla="*/ 8539 h 28170"/>
                <a:gd name="connsiteX12" fmla="*/ 6458 w 25488"/>
                <a:gd name="connsiteY12" fmla="*/ 14085 h 28170"/>
                <a:gd name="connsiteX13" fmla="*/ 8453 w 25488"/>
                <a:gd name="connsiteY13" fmla="*/ 19632 h 28170"/>
                <a:gd name="connsiteX14" fmla="*/ 12744 w 25488"/>
                <a:gd name="connsiteY14" fmla="*/ 21713 h 28170"/>
                <a:gd name="connsiteX15" fmla="*/ 17035 w 25488"/>
                <a:gd name="connsiteY15" fmla="*/ 19632 h 28170"/>
                <a:gd name="connsiteX16" fmla="*/ 19030 w 25488"/>
                <a:gd name="connsiteY16" fmla="*/ 14085 h 28170"/>
                <a:gd name="connsiteX17" fmla="*/ 17035 w 25488"/>
                <a:gd name="connsiteY17" fmla="*/ 8539 h 2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88" h="28170">
                  <a:moveTo>
                    <a:pt x="12744" y="0"/>
                  </a:moveTo>
                  <a:cubicBezTo>
                    <a:pt x="16338" y="0"/>
                    <a:pt x="19589" y="1651"/>
                    <a:pt x="21894" y="4291"/>
                  </a:cubicBezTo>
                  <a:cubicBezTo>
                    <a:pt x="24104" y="6802"/>
                    <a:pt x="25488" y="10319"/>
                    <a:pt x="25488" y="14085"/>
                  </a:cubicBezTo>
                  <a:cubicBezTo>
                    <a:pt x="25488" y="17852"/>
                    <a:pt x="24104" y="21369"/>
                    <a:pt x="21894" y="23880"/>
                  </a:cubicBezTo>
                  <a:cubicBezTo>
                    <a:pt x="19555" y="26528"/>
                    <a:pt x="16347" y="28171"/>
                    <a:pt x="12744" y="28171"/>
                  </a:cubicBezTo>
                  <a:cubicBezTo>
                    <a:pt x="9141" y="28171"/>
                    <a:pt x="5899" y="26520"/>
                    <a:pt x="3595" y="23880"/>
                  </a:cubicBezTo>
                  <a:cubicBezTo>
                    <a:pt x="1385" y="21369"/>
                    <a:pt x="0" y="17852"/>
                    <a:pt x="0" y="14085"/>
                  </a:cubicBezTo>
                  <a:cubicBezTo>
                    <a:pt x="0" y="10319"/>
                    <a:pt x="1385" y="6802"/>
                    <a:pt x="3595" y="4291"/>
                  </a:cubicBezTo>
                  <a:cubicBezTo>
                    <a:pt x="5933" y="1651"/>
                    <a:pt x="9141" y="0"/>
                    <a:pt x="12744" y="0"/>
                  </a:cubicBezTo>
                  <a:close/>
                  <a:moveTo>
                    <a:pt x="17035" y="8539"/>
                  </a:moveTo>
                  <a:cubicBezTo>
                    <a:pt x="15908" y="7283"/>
                    <a:pt x="14395" y="6458"/>
                    <a:pt x="12744" y="6458"/>
                  </a:cubicBezTo>
                  <a:cubicBezTo>
                    <a:pt x="11093" y="6458"/>
                    <a:pt x="9580" y="7240"/>
                    <a:pt x="8453" y="8539"/>
                  </a:cubicBezTo>
                  <a:cubicBezTo>
                    <a:pt x="7241" y="9923"/>
                    <a:pt x="6458" y="11918"/>
                    <a:pt x="6458" y="14085"/>
                  </a:cubicBezTo>
                  <a:cubicBezTo>
                    <a:pt x="6458" y="16252"/>
                    <a:pt x="7198" y="18247"/>
                    <a:pt x="8453" y="19632"/>
                  </a:cubicBezTo>
                  <a:cubicBezTo>
                    <a:pt x="9580" y="20887"/>
                    <a:pt x="11093" y="21713"/>
                    <a:pt x="12744" y="21713"/>
                  </a:cubicBezTo>
                  <a:cubicBezTo>
                    <a:pt x="14395" y="21713"/>
                    <a:pt x="15908" y="20930"/>
                    <a:pt x="17035" y="19632"/>
                  </a:cubicBezTo>
                  <a:cubicBezTo>
                    <a:pt x="18248" y="18247"/>
                    <a:pt x="19030" y="16252"/>
                    <a:pt x="19030" y="14085"/>
                  </a:cubicBezTo>
                  <a:cubicBezTo>
                    <a:pt x="19030" y="11918"/>
                    <a:pt x="18248" y="9923"/>
                    <a:pt x="17035" y="8539"/>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80" name="Freeform: Shape 179">
              <a:extLst>
                <a:ext uri="{FF2B5EF4-FFF2-40B4-BE49-F238E27FC236}">
                  <a16:creationId xmlns:a16="http://schemas.microsoft.com/office/drawing/2014/main" id="{190BBBF1-4C04-54AD-5AAE-9DF3F231ECB7}"/>
                </a:ext>
              </a:extLst>
            </p:cNvPr>
            <p:cNvSpPr/>
            <p:nvPr/>
          </p:nvSpPr>
          <p:spPr>
            <a:xfrm>
              <a:off x="4257089" y="2203834"/>
              <a:ext cx="50529" cy="55846"/>
            </a:xfrm>
            <a:custGeom>
              <a:avLst/>
              <a:gdLst>
                <a:gd name="connsiteX0" fmla="*/ 12744 w 25488"/>
                <a:gd name="connsiteY0" fmla="*/ 0 h 28170"/>
                <a:gd name="connsiteX1" fmla="*/ 21893 w 25488"/>
                <a:gd name="connsiteY1" fmla="*/ 4291 h 28170"/>
                <a:gd name="connsiteX2" fmla="*/ 25488 w 25488"/>
                <a:gd name="connsiteY2" fmla="*/ 14085 h 28170"/>
                <a:gd name="connsiteX3" fmla="*/ 21893 w 25488"/>
                <a:gd name="connsiteY3" fmla="*/ 23880 h 28170"/>
                <a:gd name="connsiteX4" fmla="*/ 12744 w 25488"/>
                <a:gd name="connsiteY4" fmla="*/ 28171 h 28170"/>
                <a:gd name="connsiteX5" fmla="*/ 3594 w 25488"/>
                <a:gd name="connsiteY5" fmla="*/ 23880 h 28170"/>
                <a:gd name="connsiteX6" fmla="*/ 0 w 25488"/>
                <a:gd name="connsiteY6" fmla="*/ 14085 h 28170"/>
                <a:gd name="connsiteX7" fmla="*/ 3594 w 25488"/>
                <a:gd name="connsiteY7" fmla="*/ 4291 h 28170"/>
                <a:gd name="connsiteX8" fmla="*/ 12744 w 25488"/>
                <a:gd name="connsiteY8" fmla="*/ 0 h 28170"/>
                <a:gd name="connsiteX9" fmla="*/ 17035 w 25488"/>
                <a:gd name="connsiteY9" fmla="*/ 8539 h 28170"/>
                <a:gd name="connsiteX10" fmla="*/ 12744 w 25488"/>
                <a:gd name="connsiteY10" fmla="*/ 6458 h 28170"/>
                <a:gd name="connsiteX11" fmla="*/ 8453 w 25488"/>
                <a:gd name="connsiteY11" fmla="*/ 8539 h 28170"/>
                <a:gd name="connsiteX12" fmla="*/ 6458 w 25488"/>
                <a:gd name="connsiteY12" fmla="*/ 14085 h 28170"/>
                <a:gd name="connsiteX13" fmla="*/ 8453 w 25488"/>
                <a:gd name="connsiteY13" fmla="*/ 19632 h 28170"/>
                <a:gd name="connsiteX14" fmla="*/ 12744 w 25488"/>
                <a:gd name="connsiteY14" fmla="*/ 21713 h 28170"/>
                <a:gd name="connsiteX15" fmla="*/ 17035 w 25488"/>
                <a:gd name="connsiteY15" fmla="*/ 19632 h 28170"/>
                <a:gd name="connsiteX16" fmla="*/ 19030 w 25488"/>
                <a:gd name="connsiteY16" fmla="*/ 14085 h 28170"/>
                <a:gd name="connsiteX17" fmla="*/ 17035 w 25488"/>
                <a:gd name="connsiteY17" fmla="*/ 8539 h 2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88" h="28170">
                  <a:moveTo>
                    <a:pt x="12744" y="0"/>
                  </a:moveTo>
                  <a:cubicBezTo>
                    <a:pt x="16338" y="0"/>
                    <a:pt x="19589" y="1651"/>
                    <a:pt x="21893" y="4291"/>
                  </a:cubicBezTo>
                  <a:cubicBezTo>
                    <a:pt x="24104" y="6802"/>
                    <a:pt x="25488" y="10319"/>
                    <a:pt x="25488" y="14085"/>
                  </a:cubicBezTo>
                  <a:cubicBezTo>
                    <a:pt x="25488" y="17852"/>
                    <a:pt x="24104" y="21369"/>
                    <a:pt x="21893" y="23880"/>
                  </a:cubicBezTo>
                  <a:cubicBezTo>
                    <a:pt x="19598" y="26520"/>
                    <a:pt x="16347" y="28171"/>
                    <a:pt x="12744" y="28171"/>
                  </a:cubicBezTo>
                  <a:cubicBezTo>
                    <a:pt x="9141" y="28171"/>
                    <a:pt x="5899" y="26520"/>
                    <a:pt x="3594" y="23880"/>
                  </a:cubicBezTo>
                  <a:cubicBezTo>
                    <a:pt x="1384" y="21369"/>
                    <a:pt x="0" y="17852"/>
                    <a:pt x="0" y="14085"/>
                  </a:cubicBezTo>
                  <a:cubicBezTo>
                    <a:pt x="0" y="10319"/>
                    <a:pt x="1384" y="6802"/>
                    <a:pt x="3594" y="4291"/>
                  </a:cubicBezTo>
                  <a:cubicBezTo>
                    <a:pt x="5933" y="1651"/>
                    <a:pt x="9141" y="0"/>
                    <a:pt x="12744" y="0"/>
                  </a:cubicBezTo>
                  <a:close/>
                  <a:moveTo>
                    <a:pt x="17035" y="8539"/>
                  </a:moveTo>
                  <a:cubicBezTo>
                    <a:pt x="15908" y="7283"/>
                    <a:pt x="14386" y="6458"/>
                    <a:pt x="12744" y="6458"/>
                  </a:cubicBezTo>
                  <a:cubicBezTo>
                    <a:pt x="11102" y="6458"/>
                    <a:pt x="9580" y="7241"/>
                    <a:pt x="8453" y="8539"/>
                  </a:cubicBezTo>
                  <a:cubicBezTo>
                    <a:pt x="7240" y="9923"/>
                    <a:pt x="6458" y="11918"/>
                    <a:pt x="6458" y="14085"/>
                  </a:cubicBezTo>
                  <a:cubicBezTo>
                    <a:pt x="6458" y="16252"/>
                    <a:pt x="7240" y="18247"/>
                    <a:pt x="8453" y="19632"/>
                  </a:cubicBezTo>
                  <a:cubicBezTo>
                    <a:pt x="9580" y="20887"/>
                    <a:pt x="11093" y="21713"/>
                    <a:pt x="12744" y="21713"/>
                  </a:cubicBezTo>
                  <a:cubicBezTo>
                    <a:pt x="14395" y="21713"/>
                    <a:pt x="15908" y="20930"/>
                    <a:pt x="17035" y="19632"/>
                  </a:cubicBezTo>
                  <a:cubicBezTo>
                    <a:pt x="18247" y="18247"/>
                    <a:pt x="19030" y="16252"/>
                    <a:pt x="19030" y="14085"/>
                  </a:cubicBezTo>
                  <a:cubicBezTo>
                    <a:pt x="19030" y="11918"/>
                    <a:pt x="18247" y="9923"/>
                    <a:pt x="17035" y="8539"/>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81" name="Freeform: Shape 180">
              <a:extLst>
                <a:ext uri="{FF2B5EF4-FFF2-40B4-BE49-F238E27FC236}">
                  <a16:creationId xmlns:a16="http://schemas.microsoft.com/office/drawing/2014/main" id="{E723ECD3-3274-77FA-1DE9-2B79476800E4}"/>
                </a:ext>
              </a:extLst>
            </p:cNvPr>
            <p:cNvSpPr/>
            <p:nvPr/>
          </p:nvSpPr>
          <p:spPr>
            <a:xfrm>
              <a:off x="4323079" y="2234862"/>
              <a:ext cx="50529" cy="55846"/>
            </a:xfrm>
            <a:custGeom>
              <a:avLst/>
              <a:gdLst>
                <a:gd name="connsiteX0" fmla="*/ 12744 w 25488"/>
                <a:gd name="connsiteY0" fmla="*/ 0 h 28170"/>
                <a:gd name="connsiteX1" fmla="*/ 21893 w 25488"/>
                <a:gd name="connsiteY1" fmla="*/ 4291 h 28170"/>
                <a:gd name="connsiteX2" fmla="*/ 25488 w 25488"/>
                <a:gd name="connsiteY2" fmla="*/ 14085 h 28170"/>
                <a:gd name="connsiteX3" fmla="*/ 21893 w 25488"/>
                <a:gd name="connsiteY3" fmla="*/ 23880 h 28170"/>
                <a:gd name="connsiteX4" fmla="*/ 12744 w 25488"/>
                <a:gd name="connsiteY4" fmla="*/ 28171 h 28170"/>
                <a:gd name="connsiteX5" fmla="*/ 3595 w 25488"/>
                <a:gd name="connsiteY5" fmla="*/ 23880 h 28170"/>
                <a:gd name="connsiteX6" fmla="*/ 0 w 25488"/>
                <a:gd name="connsiteY6" fmla="*/ 14085 h 28170"/>
                <a:gd name="connsiteX7" fmla="*/ 3595 w 25488"/>
                <a:gd name="connsiteY7" fmla="*/ 4291 h 28170"/>
                <a:gd name="connsiteX8" fmla="*/ 12744 w 25488"/>
                <a:gd name="connsiteY8" fmla="*/ 0 h 28170"/>
                <a:gd name="connsiteX9" fmla="*/ 17035 w 25488"/>
                <a:gd name="connsiteY9" fmla="*/ 8539 h 28170"/>
                <a:gd name="connsiteX10" fmla="*/ 12744 w 25488"/>
                <a:gd name="connsiteY10" fmla="*/ 6458 h 28170"/>
                <a:gd name="connsiteX11" fmla="*/ 8453 w 25488"/>
                <a:gd name="connsiteY11" fmla="*/ 8539 h 28170"/>
                <a:gd name="connsiteX12" fmla="*/ 6458 w 25488"/>
                <a:gd name="connsiteY12" fmla="*/ 14085 h 28170"/>
                <a:gd name="connsiteX13" fmla="*/ 8453 w 25488"/>
                <a:gd name="connsiteY13" fmla="*/ 19632 h 28170"/>
                <a:gd name="connsiteX14" fmla="*/ 12744 w 25488"/>
                <a:gd name="connsiteY14" fmla="*/ 21713 h 28170"/>
                <a:gd name="connsiteX15" fmla="*/ 17035 w 25488"/>
                <a:gd name="connsiteY15" fmla="*/ 19632 h 28170"/>
                <a:gd name="connsiteX16" fmla="*/ 19030 w 25488"/>
                <a:gd name="connsiteY16" fmla="*/ 14085 h 28170"/>
                <a:gd name="connsiteX17" fmla="*/ 17035 w 25488"/>
                <a:gd name="connsiteY17" fmla="*/ 8539 h 2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88" h="28170">
                  <a:moveTo>
                    <a:pt x="12744" y="0"/>
                  </a:moveTo>
                  <a:cubicBezTo>
                    <a:pt x="16338" y="0"/>
                    <a:pt x="19589" y="1651"/>
                    <a:pt x="21893" y="4291"/>
                  </a:cubicBezTo>
                  <a:cubicBezTo>
                    <a:pt x="24104" y="6802"/>
                    <a:pt x="25488" y="10319"/>
                    <a:pt x="25488" y="14085"/>
                  </a:cubicBezTo>
                  <a:cubicBezTo>
                    <a:pt x="25488" y="17852"/>
                    <a:pt x="24104" y="21369"/>
                    <a:pt x="21893" y="23880"/>
                  </a:cubicBezTo>
                  <a:cubicBezTo>
                    <a:pt x="19555" y="26520"/>
                    <a:pt x="16347" y="28171"/>
                    <a:pt x="12744" y="28171"/>
                  </a:cubicBezTo>
                  <a:cubicBezTo>
                    <a:pt x="9141" y="28171"/>
                    <a:pt x="5899" y="26520"/>
                    <a:pt x="3595" y="23880"/>
                  </a:cubicBezTo>
                  <a:cubicBezTo>
                    <a:pt x="1384" y="21369"/>
                    <a:pt x="0" y="17852"/>
                    <a:pt x="0" y="14085"/>
                  </a:cubicBezTo>
                  <a:cubicBezTo>
                    <a:pt x="0" y="10319"/>
                    <a:pt x="1384" y="6802"/>
                    <a:pt x="3595" y="4291"/>
                  </a:cubicBezTo>
                  <a:cubicBezTo>
                    <a:pt x="5933" y="1651"/>
                    <a:pt x="9141" y="0"/>
                    <a:pt x="12744" y="0"/>
                  </a:cubicBezTo>
                  <a:close/>
                  <a:moveTo>
                    <a:pt x="17035" y="8539"/>
                  </a:moveTo>
                  <a:cubicBezTo>
                    <a:pt x="15908" y="7283"/>
                    <a:pt x="14395" y="6458"/>
                    <a:pt x="12744" y="6458"/>
                  </a:cubicBezTo>
                  <a:cubicBezTo>
                    <a:pt x="11093" y="6458"/>
                    <a:pt x="9580" y="7240"/>
                    <a:pt x="8453" y="8539"/>
                  </a:cubicBezTo>
                  <a:cubicBezTo>
                    <a:pt x="7241" y="9923"/>
                    <a:pt x="6458" y="11918"/>
                    <a:pt x="6458" y="14085"/>
                  </a:cubicBezTo>
                  <a:cubicBezTo>
                    <a:pt x="6458" y="16252"/>
                    <a:pt x="7241" y="18247"/>
                    <a:pt x="8453" y="19632"/>
                  </a:cubicBezTo>
                  <a:cubicBezTo>
                    <a:pt x="9580" y="20887"/>
                    <a:pt x="11093" y="21713"/>
                    <a:pt x="12744" y="21713"/>
                  </a:cubicBezTo>
                  <a:cubicBezTo>
                    <a:pt x="14395" y="21713"/>
                    <a:pt x="15908" y="20930"/>
                    <a:pt x="17035" y="19632"/>
                  </a:cubicBezTo>
                  <a:cubicBezTo>
                    <a:pt x="18247" y="18247"/>
                    <a:pt x="19030" y="16252"/>
                    <a:pt x="19030" y="14085"/>
                  </a:cubicBezTo>
                  <a:cubicBezTo>
                    <a:pt x="19030" y="11918"/>
                    <a:pt x="18247" y="9923"/>
                    <a:pt x="17035" y="8539"/>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82" name="Freeform: Shape 181">
              <a:extLst>
                <a:ext uri="{FF2B5EF4-FFF2-40B4-BE49-F238E27FC236}">
                  <a16:creationId xmlns:a16="http://schemas.microsoft.com/office/drawing/2014/main" id="{4F246EC8-D3E6-41BA-D265-55259F1D4810}"/>
                </a:ext>
              </a:extLst>
            </p:cNvPr>
            <p:cNvSpPr/>
            <p:nvPr/>
          </p:nvSpPr>
          <p:spPr>
            <a:xfrm>
              <a:off x="4391746" y="2256342"/>
              <a:ext cx="50529" cy="55846"/>
            </a:xfrm>
            <a:custGeom>
              <a:avLst/>
              <a:gdLst>
                <a:gd name="connsiteX0" fmla="*/ 12744 w 25488"/>
                <a:gd name="connsiteY0" fmla="*/ 0 h 28170"/>
                <a:gd name="connsiteX1" fmla="*/ 21893 w 25488"/>
                <a:gd name="connsiteY1" fmla="*/ 4291 h 28170"/>
                <a:gd name="connsiteX2" fmla="*/ 25488 w 25488"/>
                <a:gd name="connsiteY2" fmla="*/ 14085 h 28170"/>
                <a:gd name="connsiteX3" fmla="*/ 21893 w 25488"/>
                <a:gd name="connsiteY3" fmla="*/ 23880 h 28170"/>
                <a:gd name="connsiteX4" fmla="*/ 12744 w 25488"/>
                <a:gd name="connsiteY4" fmla="*/ 28171 h 28170"/>
                <a:gd name="connsiteX5" fmla="*/ 3594 w 25488"/>
                <a:gd name="connsiteY5" fmla="*/ 23880 h 28170"/>
                <a:gd name="connsiteX6" fmla="*/ 0 w 25488"/>
                <a:gd name="connsiteY6" fmla="*/ 14085 h 28170"/>
                <a:gd name="connsiteX7" fmla="*/ 3594 w 25488"/>
                <a:gd name="connsiteY7" fmla="*/ 4291 h 28170"/>
                <a:gd name="connsiteX8" fmla="*/ 12744 w 25488"/>
                <a:gd name="connsiteY8" fmla="*/ 0 h 28170"/>
                <a:gd name="connsiteX9" fmla="*/ 17035 w 25488"/>
                <a:gd name="connsiteY9" fmla="*/ 8539 h 28170"/>
                <a:gd name="connsiteX10" fmla="*/ 12744 w 25488"/>
                <a:gd name="connsiteY10" fmla="*/ 6458 h 28170"/>
                <a:gd name="connsiteX11" fmla="*/ 8453 w 25488"/>
                <a:gd name="connsiteY11" fmla="*/ 8539 h 28170"/>
                <a:gd name="connsiteX12" fmla="*/ 6458 w 25488"/>
                <a:gd name="connsiteY12" fmla="*/ 14085 h 28170"/>
                <a:gd name="connsiteX13" fmla="*/ 8453 w 25488"/>
                <a:gd name="connsiteY13" fmla="*/ 19632 h 28170"/>
                <a:gd name="connsiteX14" fmla="*/ 12744 w 25488"/>
                <a:gd name="connsiteY14" fmla="*/ 21713 h 28170"/>
                <a:gd name="connsiteX15" fmla="*/ 17035 w 25488"/>
                <a:gd name="connsiteY15" fmla="*/ 19632 h 28170"/>
                <a:gd name="connsiteX16" fmla="*/ 19030 w 25488"/>
                <a:gd name="connsiteY16" fmla="*/ 14085 h 28170"/>
                <a:gd name="connsiteX17" fmla="*/ 17035 w 25488"/>
                <a:gd name="connsiteY17" fmla="*/ 8539 h 2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88" h="28170">
                  <a:moveTo>
                    <a:pt x="12744" y="0"/>
                  </a:moveTo>
                  <a:cubicBezTo>
                    <a:pt x="16338" y="0"/>
                    <a:pt x="19589" y="1651"/>
                    <a:pt x="21893" y="4291"/>
                  </a:cubicBezTo>
                  <a:cubicBezTo>
                    <a:pt x="24104" y="6802"/>
                    <a:pt x="25488" y="10319"/>
                    <a:pt x="25488" y="14085"/>
                  </a:cubicBezTo>
                  <a:cubicBezTo>
                    <a:pt x="25488" y="17852"/>
                    <a:pt x="24104" y="21369"/>
                    <a:pt x="21893" y="23880"/>
                  </a:cubicBezTo>
                  <a:cubicBezTo>
                    <a:pt x="19555" y="26520"/>
                    <a:pt x="16347" y="28171"/>
                    <a:pt x="12744" y="28171"/>
                  </a:cubicBezTo>
                  <a:cubicBezTo>
                    <a:pt x="9141" y="28171"/>
                    <a:pt x="5899" y="26520"/>
                    <a:pt x="3594" y="23880"/>
                  </a:cubicBezTo>
                  <a:cubicBezTo>
                    <a:pt x="1384" y="21369"/>
                    <a:pt x="0" y="17852"/>
                    <a:pt x="0" y="14085"/>
                  </a:cubicBezTo>
                  <a:cubicBezTo>
                    <a:pt x="0" y="10319"/>
                    <a:pt x="1384" y="6802"/>
                    <a:pt x="3594" y="4291"/>
                  </a:cubicBezTo>
                  <a:cubicBezTo>
                    <a:pt x="5933" y="1651"/>
                    <a:pt x="9141" y="0"/>
                    <a:pt x="12744" y="0"/>
                  </a:cubicBezTo>
                  <a:close/>
                  <a:moveTo>
                    <a:pt x="17035" y="8539"/>
                  </a:moveTo>
                  <a:cubicBezTo>
                    <a:pt x="15908" y="7283"/>
                    <a:pt x="14395" y="6458"/>
                    <a:pt x="12744" y="6458"/>
                  </a:cubicBezTo>
                  <a:cubicBezTo>
                    <a:pt x="11093" y="6458"/>
                    <a:pt x="9580" y="7240"/>
                    <a:pt x="8453" y="8539"/>
                  </a:cubicBezTo>
                  <a:cubicBezTo>
                    <a:pt x="7241" y="9923"/>
                    <a:pt x="6458" y="11918"/>
                    <a:pt x="6458" y="14085"/>
                  </a:cubicBezTo>
                  <a:cubicBezTo>
                    <a:pt x="6458" y="16252"/>
                    <a:pt x="7241" y="18247"/>
                    <a:pt x="8453" y="19632"/>
                  </a:cubicBezTo>
                  <a:cubicBezTo>
                    <a:pt x="9580" y="20887"/>
                    <a:pt x="11093" y="21713"/>
                    <a:pt x="12744" y="21713"/>
                  </a:cubicBezTo>
                  <a:cubicBezTo>
                    <a:pt x="14395" y="21713"/>
                    <a:pt x="15908" y="20930"/>
                    <a:pt x="17035" y="19632"/>
                  </a:cubicBezTo>
                  <a:cubicBezTo>
                    <a:pt x="18247" y="18247"/>
                    <a:pt x="19030" y="16295"/>
                    <a:pt x="19030" y="14085"/>
                  </a:cubicBezTo>
                  <a:cubicBezTo>
                    <a:pt x="19030" y="11875"/>
                    <a:pt x="18247" y="9923"/>
                    <a:pt x="17035" y="8539"/>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83" name="Freeform: Shape 182">
              <a:extLst>
                <a:ext uri="{FF2B5EF4-FFF2-40B4-BE49-F238E27FC236}">
                  <a16:creationId xmlns:a16="http://schemas.microsoft.com/office/drawing/2014/main" id="{394DCD15-B2B3-2CEE-62FC-4D421B582C31}"/>
                </a:ext>
              </a:extLst>
            </p:cNvPr>
            <p:cNvSpPr/>
            <p:nvPr/>
          </p:nvSpPr>
          <p:spPr>
            <a:xfrm>
              <a:off x="4444254" y="2283327"/>
              <a:ext cx="50527" cy="55846"/>
            </a:xfrm>
            <a:custGeom>
              <a:avLst/>
              <a:gdLst>
                <a:gd name="connsiteX0" fmla="*/ 12744 w 25487"/>
                <a:gd name="connsiteY0" fmla="*/ 0 h 28170"/>
                <a:gd name="connsiteX1" fmla="*/ 21893 w 25487"/>
                <a:gd name="connsiteY1" fmla="*/ 4291 h 28170"/>
                <a:gd name="connsiteX2" fmla="*/ 25488 w 25487"/>
                <a:gd name="connsiteY2" fmla="*/ 14085 h 28170"/>
                <a:gd name="connsiteX3" fmla="*/ 21893 w 25487"/>
                <a:gd name="connsiteY3" fmla="*/ 23880 h 28170"/>
                <a:gd name="connsiteX4" fmla="*/ 12744 w 25487"/>
                <a:gd name="connsiteY4" fmla="*/ 28171 h 28170"/>
                <a:gd name="connsiteX5" fmla="*/ 3594 w 25487"/>
                <a:gd name="connsiteY5" fmla="*/ 23880 h 28170"/>
                <a:gd name="connsiteX6" fmla="*/ 0 w 25487"/>
                <a:gd name="connsiteY6" fmla="*/ 14085 h 28170"/>
                <a:gd name="connsiteX7" fmla="*/ 3594 w 25487"/>
                <a:gd name="connsiteY7" fmla="*/ 4291 h 28170"/>
                <a:gd name="connsiteX8" fmla="*/ 12744 w 25487"/>
                <a:gd name="connsiteY8" fmla="*/ 0 h 28170"/>
                <a:gd name="connsiteX9" fmla="*/ 17035 w 25487"/>
                <a:gd name="connsiteY9" fmla="*/ 8539 h 28170"/>
                <a:gd name="connsiteX10" fmla="*/ 12744 w 25487"/>
                <a:gd name="connsiteY10" fmla="*/ 6458 h 28170"/>
                <a:gd name="connsiteX11" fmla="*/ 8453 w 25487"/>
                <a:gd name="connsiteY11" fmla="*/ 8539 h 28170"/>
                <a:gd name="connsiteX12" fmla="*/ 6458 w 25487"/>
                <a:gd name="connsiteY12" fmla="*/ 14085 h 28170"/>
                <a:gd name="connsiteX13" fmla="*/ 8453 w 25487"/>
                <a:gd name="connsiteY13" fmla="*/ 19632 h 28170"/>
                <a:gd name="connsiteX14" fmla="*/ 12744 w 25487"/>
                <a:gd name="connsiteY14" fmla="*/ 21713 h 28170"/>
                <a:gd name="connsiteX15" fmla="*/ 17035 w 25487"/>
                <a:gd name="connsiteY15" fmla="*/ 19632 h 28170"/>
                <a:gd name="connsiteX16" fmla="*/ 19030 w 25487"/>
                <a:gd name="connsiteY16" fmla="*/ 14085 h 28170"/>
                <a:gd name="connsiteX17" fmla="*/ 17035 w 25487"/>
                <a:gd name="connsiteY17" fmla="*/ 8539 h 2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87" h="28170">
                  <a:moveTo>
                    <a:pt x="12744" y="0"/>
                  </a:moveTo>
                  <a:cubicBezTo>
                    <a:pt x="16338" y="0"/>
                    <a:pt x="19589" y="1651"/>
                    <a:pt x="21893" y="4291"/>
                  </a:cubicBezTo>
                  <a:cubicBezTo>
                    <a:pt x="24103" y="6802"/>
                    <a:pt x="25488" y="10319"/>
                    <a:pt x="25488" y="14085"/>
                  </a:cubicBezTo>
                  <a:cubicBezTo>
                    <a:pt x="25488" y="17852"/>
                    <a:pt x="24103" y="21369"/>
                    <a:pt x="21893" y="23880"/>
                  </a:cubicBezTo>
                  <a:cubicBezTo>
                    <a:pt x="19555" y="26520"/>
                    <a:pt x="16347" y="28171"/>
                    <a:pt x="12744" y="28171"/>
                  </a:cubicBezTo>
                  <a:cubicBezTo>
                    <a:pt x="9141" y="28171"/>
                    <a:pt x="5899" y="26520"/>
                    <a:pt x="3594" y="23880"/>
                  </a:cubicBezTo>
                  <a:cubicBezTo>
                    <a:pt x="1384" y="21369"/>
                    <a:pt x="0" y="17852"/>
                    <a:pt x="0" y="14085"/>
                  </a:cubicBezTo>
                  <a:cubicBezTo>
                    <a:pt x="0" y="10319"/>
                    <a:pt x="1384" y="6802"/>
                    <a:pt x="3594" y="4291"/>
                  </a:cubicBezTo>
                  <a:cubicBezTo>
                    <a:pt x="5933" y="1651"/>
                    <a:pt x="9141" y="0"/>
                    <a:pt x="12744" y="0"/>
                  </a:cubicBezTo>
                  <a:close/>
                  <a:moveTo>
                    <a:pt x="17035" y="8539"/>
                  </a:moveTo>
                  <a:cubicBezTo>
                    <a:pt x="15908" y="7283"/>
                    <a:pt x="14395" y="6458"/>
                    <a:pt x="12744" y="6458"/>
                  </a:cubicBezTo>
                  <a:cubicBezTo>
                    <a:pt x="11093" y="6458"/>
                    <a:pt x="9579" y="7241"/>
                    <a:pt x="8453" y="8539"/>
                  </a:cubicBezTo>
                  <a:cubicBezTo>
                    <a:pt x="7240" y="9923"/>
                    <a:pt x="6458" y="11918"/>
                    <a:pt x="6458" y="14085"/>
                  </a:cubicBezTo>
                  <a:cubicBezTo>
                    <a:pt x="6458" y="16252"/>
                    <a:pt x="7240" y="18247"/>
                    <a:pt x="8453" y="19632"/>
                  </a:cubicBezTo>
                  <a:cubicBezTo>
                    <a:pt x="9579" y="20887"/>
                    <a:pt x="11093" y="21713"/>
                    <a:pt x="12744" y="21713"/>
                  </a:cubicBezTo>
                  <a:cubicBezTo>
                    <a:pt x="14395" y="21713"/>
                    <a:pt x="15908" y="20930"/>
                    <a:pt x="17035" y="19632"/>
                  </a:cubicBezTo>
                  <a:cubicBezTo>
                    <a:pt x="18247" y="18247"/>
                    <a:pt x="19030" y="16295"/>
                    <a:pt x="19030" y="14085"/>
                  </a:cubicBezTo>
                  <a:cubicBezTo>
                    <a:pt x="19030" y="11876"/>
                    <a:pt x="18247" y="9923"/>
                    <a:pt x="17035" y="8539"/>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84" name="Freeform: Shape 183">
              <a:extLst>
                <a:ext uri="{FF2B5EF4-FFF2-40B4-BE49-F238E27FC236}">
                  <a16:creationId xmlns:a16="http://schemas.microsoft.com/office/drawing/2014/main" id="{6AD6C07E-9C47-D49B-22AF-6C3297AA0292}"/>
                </a:ext>
              </a:extLst>
            </p:cNvPr>
            <p:cNvSpPr/>
            <p:nvPr/>
          </p:nvSpPr>
          <p:spPr>
            <a:xfrm>
              <a:off x="4223488" y="2267166"/>
              <a:ext cx="50527" cy="55846"/>
            </a:xfrm>
            <a:custGeom>
              <a:avLst/>
              <a:gdLst>
                <a:gd name="connsiteX0" fmla="*/ 12744 w 25487"/>
                <a:gd name="connsiteY0" fmla="*/ 0 h 28170"/>
                <a:gd name="connsiteX1" fmla="*/ 21893 w 25487"/>
                <a:gd name="connsiteY1" fmla="*/ 4291 h 28170"/>
                <a:gd name="connsiteX2" fmla="*/ 25488 w 25487"/>
                <a:gd name="connsiteY2" fmla="*/ 14085 h 28170"/>
                <a:gd name="connsiteX3" fmla="*/ 21893 w 25487"/>
                <a:gd name="connsiteY3" fmla="*/ 23880 h 28170"/>
                <a:gd name="connsiteX4" fmla="*/ 12744 w 25487"/>
                <a:gd name="connsiteY4" fmla="*/ 28171 h 28170"/>
                <a:gd name="connsiteX5" fmla="*/ 3594 w 25487"/>
                <a:gd name="connsiteY5" fmla="*/ 23880 h 28170"/>
                <a:gd name="connsiteX6" fmla="*/ 0 w 25487"/>
                <a:gd name="connsiteY6" fmla="*/ 14085 h 28170"/>
                <a:gd name="connsiteX7" fmla="*/ 3594 w 25487"/>
                <a:gd name="connsiteY7" fmla="*/ 4291 h 28170"/>
                <a:gd name="connsiteX8" fmla="*/ 12744 w 25487"/>
                <a:gd name="connsiteY8" fmla="*/ 0 h 28170"/>
                <a:gd name="connsiteX9" fmla="*/ 17035 w 25487"/>
                <a:gd name="connsiteY9" fmla="*/ 8539 h 28170"/>
                <a:gd name="connsiteX10" fmla="*/ 12744 w 25487"/>
                <a:gd name="connsiteY10" fmla="*/ 6458 h 28170"/>
                <a:gd name="connsiteX11" fmla="*/ 8453 w 25487"/>
                <a:gd name="connsiteY11" fmla="*/ 8539 h 28170"/>
                <a:gd name="connsiteX12" fmla="*/ 6458 w 25487"/>
                <a:gd name="connsiteY12" fmla="*/ 14085 h 28170"/>
                <a:gd name="connsiteX13" fmla="*/ 8453 w 25487"/>
                <a:gd name="connsiteY13" fmla="*/ 19632 h 28170"/>
                <a:gd name="connsiteX14" fmla="*/ 12744 w 25487"/>
                <a:gd name="connsiteY14" fmla="*/ 21713 h 28170"/>
                <a:gd name="connsiteX15" fmla="*/ 17035 w 25487"/>
                <a:gd name="connsiteY15" fmla="*/ 19632 h 28170"/>
                <a:gd name="connsiteX16" fmla="*/ 19030 w 25487"/>
                <a:gd name="connsiteY16" fmla="*/ 14085 h 28170"/>
                <a:gd name="connsiteX17" fmla="*/ 17035 w 25487"/>
                <a:gd name="connsiteY17" fmla="*/ 8539 h 2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87" h="28170">
                  <a:moveTo>
                    <a:pt x="12744" y="0"/>
                  </a:moveTo>
                  <a:cubicBezTo>
                    <a:pt x="16338" y="0"/>
                    <a:pt x="19589" y="1651"/>
                    <a:pt x="21893" y="4291"/>
                  </a:cubicBezTo>
                  <a:cubicBezTo>
                    <a:pt x="24103" y="6845"/>
                    <a:pt x="25488" y="10319"/>
                    <a:pt x="25488" y="14085"/>
                  </a:cubicBezTo>
                  <a:cubicBezTo>
                    <a:pt x="25488" y="17852"/>
                    <a:pt x="24103" y="21369"/>
                    <a:pt x="21893" y="23880"/>
                  </a:cubicBezTo>
                  <a:cubicBezTo>
                    <a:pt x="19555" y="26520"/>
                    <a:pt x="16347" y="28171"/>
                    <a:pt x="12744" y="28171"/>
                  </a:cubicBezTo>
                  <a:cubicBezTo>
                    <a:pt x="9141" y="28171"/>
                    <a:pt x="5899" y="26520"/>
                    <a:pt x="3594" y="23880"/>
                  </a:cubicBezTo>
                  <a:cubicBezTo>
                    <a:pt x="1384" y="21369"/>
                    <a:pt x="0" y="17852"/>
                    <a:pt x="0" y="14085"/>
                  </a:cubicBezTo>
                  <a:cubicBezTo>
                    <a:pt x="0" y="10319"/>
                    <a:pt x="1384" y="6802"/>
                    <a:pt x="3594" y="4291"/>
                  </a:cubicBezTo>
                  <a:cubicBezTo>
                    <a:pt x="5890" y="1651"/>
                    <a:pt x="9141" y="0"/>
                    <a:pt x="12744" y="0"/>
                  </a:cubicBezTo>
                  <a:close/>
                  <a:moveTo>
                    <a:pt x="17035" y="8539"/>
                  </a:moveTo>
                  <a:cubicBezTo>
                    <a:pt x="15908" y="7283"/>
                    <a:pt x="14395" y="6458"/>
                    <a:pt x="12744" y="6458"/>
                  </a:cubicBezTo>
                  <a:cubicBezTo>
                    <a:pt x="11093" y="6458"/>
                    <a:pt x="9579" y="7241"/>
                    <a:pt x="8453" y="8539"/>
                  </a:cubicBezTo>
                  <a:cubicBezTo>
                    <a:pt x="7240" y="9923"/>
                    <a:pt x="6458" y="11918"/>
                    <a:pt x="6458" y="14085"/>
                  </a:cubicBezTo>
                  <a:cubicBezTo>
                    <a:pt x="6458" y="16252"/>
                    <a:pt x="7240" y="18247"/>
                    <a:pt x="8453" y="19632"/>
                  </a:cubicBezTo>
                  <a:cubicBezTo>
                    <a:pt x="9579" y="20887"/>
                    <a:pt x="11101" y="21713"/>
                    <a:pt x="12744" y="21713"/>
                  </a:cubicBezTo>
                  <a:cubicBezTo>
                    <a:pt x="14386" y="21713"/>
                    <a:pt x="15908" y="20930"/>
                    <a:pt x="17035" y="19632"/>
                  </a:cubicBezTo>
                  <a:cubicBezTo>
                    <a:pt x="18247" y="18247"/>
                    <a:pt x="19030" y="16295"/>
                    <a:pt x="19030" y="14085"/>
                  </a:cubicBezTo>
                  <a:cubicBezTo>
                    <a:pt x="19030" y="11875"/>
                    <a:pt x="18290" y="9923"/>
                    <a:pt x="17035" y="8539"/>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85" name="Freeform: Shape 184">
              <a:extLst>
                <a:ext uri="{FF2B5EF4-FFF2-40B4-BE49-F238E27FC236}">
                  <a16:creationId xmlns:a16="http://schemas.microsoft.com/office/drawing/2014/main" id="{C9634CDF-4503-95BF-D179-D657075D88E2}"/>
                </a:ext>
              </a:extLst>
            </p:cNvPr>
            <p:cNvSpPr/>
            <p:nvPr/>
          </p:nvSpPr>
          <p:spPr>
            <a:xfrm>
              <a:off x="4289393" y="2298108"/>
              <a:ext cx="50529" cy="55846"/>
            </a:xfrm>
            <a:custGeom>
              <a:avLst/>
              <a:gdLst>
                <a:gd name="connsiteX0" fmla="*/ 12744 w 25488"/>
                <a:gd name="connsiteY0" fmla="*/ 0 h 28170"/>
                <a:gd name="connsiteX1" fmla="*/ 21894 w 25488"/>
                <a:gd name="connsiteY1" fmla="*/ 4291 h 28170"/>
                <a:gd name="connsiteX2" fmla="*/ 25488 w 25488"/>
                <a:gd name="connsiteY2" fmla="*/ 14085 h 28170"/>
                <a:gd name="connsiteX3" fmla="*/ 21894 w 25488"/>
                <a:gd name="connsiteY3" fmla="*/ 23880 h 28170"/>
                <a:gd name="connsiteX4" fmla="*/ 12744 w 25488"/>
                <a:gd name="connsiteY4" fmla="*/ 28171 h 28170"/>
                <a:gd name="connsiteX5" fmla="*/ 3595 w 25488"/>
                <a:gd name="connsiteY5" fmla="*/ 23880 h 28170"/>
                <a:gd name="connsiteX6" fmla="*/ 0 w 25488"/>
                <a:gd name="connsiteY6" fmla="*/ 14085 h 28170"/>
                <a:gd name="connsiteX7" fmla="*/ 3595 w 25488"/>
                <a:gd name="connsiteY7" fmla="*/ 4291 h 28170"/>
                <a:gd name="connsiteX8" fmla="*/ 12744 w 25488"/>
                <a:gd name="connsiteY8" fmla="*/ 0 h 28170"/>
                <a:gd name="connsiteX9" fmla="*/ 17035 w 25488"/>
                <a:gd name="connsiteY9" fmla="*/ 8539 h 28170"/>
                <a:gd name="connsiteX10" fmla="*/ 12744 w 25488"/>
                <a:gd name="connsiteY10" fmla="*/ 6458 h 28170"/>
                <a:gd name="connsiteX11" fmla="*/ 8453 w 25488"/>
                <a:gd name="connsiteY11" fmla="*/ 8539 h 28170"/>
                <a:gd name="connsiteX12" fmla="*/ 6458 w 25488"/>
                <a:gd name="connsiteY12" fmla="*/ 14085 h 28170"/>
                <a:gd name="connsiteX13" fmla="*/ 8453 w 25488"/>
                <a:gd name="connsiteY13" fmla="*/ 19632 h 28170"/>
                <a:gd name="connsiteX14" fmla="*/ 12744 w 25488"/>
                <a:gd name="connsiteY14" fmla="*/ 21713 h 28170"/>
                <a:gd name="connsiteX15" fmla="*/ 17035 w 25488"/>
                <a:gd name="connsiteY15" fmla="*/ 19632 h 28170"/>
                <a:gd name="connsiteX16" fmla="*/ 19030 w 25488"/>
                <a:gd name="connsiteY16" fmla="*/ 14085 h 28170"/>
                <a:gd name="connsiteX17" fmla="*/ 17035 w 25488"/>
                <a:gd name="connsiteY17" fmla="*/ 8539 h 2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88" h="28170">
                  <a:moveTo>
                    <a:pt x="12744" y="0"/>
                  </a:moveTo>
                  <a:cubicBezTo>
                    <a:pt x="16338" y="0"/>
                    <a:pt x="19589" y="1651"/>
                    <a:pt x="21894" y="4291"/>
                  </a:cubicBezTo>
                  <a:cubicBezTo>
                    <a:pt x="24104" y="6802"/>
                    <a:pt x="25488" y="10319"/>
                    <a:pt x="25488" y="14085"/>
                  </a:cubicBezTo>
                  <a:cubicBezTo>
                    <a:pt x="25488" y="17852"/>
                    <a:pt x="24104" y="21369"/>
                    <a:pt x="21894" y="23880"/>
                  </a:cubicBezTo>
                  <a:cubicBezTo>
                    <a:pt x="19598" y="26520"/>
                    <a:pt x="16347" y="28171"/>
                    <a:pt x="12744" y="28171"/>
                  </a:cubicBezTo>
                  <a:cubicBezTo>
                    <a:pt x="9141" y="28171"/>
                    <a:pt x="5899" y="26520"/>
                    <a:pt x="3595" y="23880"/>
                  </a:cubicBezTo>
                  <a:cubicBezTo>
                    <a:pt x="1384" y="21369"/>
                    <a:pt x="0" y="17852"/>
                    <a:pt x="0" y="14085"/>
                  </a:cubicBezTo>
                  <a:cubicBezTo>
                    <a:pt x="0" y="10319"/>
                    <a:pt x="1384" y="6802"/>
                    <a:pt x="3595" y="4291"/>
                  </a:cubicBezTo>
                  <a:cubicBezTo>
                    <a:pt x="5933" y="1642"/>
                    <a:pt x="9141" y="0"/>
                    <a:pt x="12744" y="0"/>
                  </a:cubicBezTo>
                  <a:close/>
                  <a:moveTo>
                    <a:pt x="17035" y="8539"/>
                  </a:moveTo>
                  <a:cubicBezTo>
                    <a:pt x="15908" y="7283"/>
                    <a:pt x="14386" y="6458"/>
                    <a:pt x="12744" y="6458"/>
                  </a:cubicBezTo>
                  <a:cubicBezTo>
                    <a:pt x="11102" y="6458"/>
                    <a:pt x="9580" y="7240"/>
                    <a:pt x="8453" y="8539"/>
                  </a:cubicBezTo>
                  <a:cubicBezTo>
                    <a:pt x="7241" y="9923"/>
                    <a:pt x="6458" y="11918"/>
                    <a:pt x="6458" y="14085"/>
                  </a:cubicBezTo>
                  <a:cubicBezTo>
                    <a:pt x="6458" y="16252"/>
                    <a:pt x="7241" y="18247"/>
                    <a:pt x="8453" y="19632"/>
                  </a:cubicBezTo>
                  <a:cubicBezTo>
                    <a:pt x="9580" y="20887"/>
                    <a:pt x="11093" y="21713"/>
                    <a:pt x="12744" y="21713"/>
                  </a:cubicBezTo>
                  <a:cubicBezTo>
                    <a:pt x="14395" y="21713"/>
                    <a:pt x="15908" y="20930"/>
                    <a:pt x="17035" y="19632"/>
                  </a:cubicBezTo>
                  <a:cubicBezTo>
                    <a:pt x="18247" y="18247"/>
                    <a:pt x="19030" y="16252"/>
                    <a:pt x="19030" y="14085"/>
                  </a:cubicBezTo>
                  <a:cubicBezTo>
                    <a:pt x="19030" y="11918"/>
                    <a:pt x="18247" y="9923"/>
                    <a:pt x="17035" y="8539"/>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86" name="Freeform: Shape 185">
              <a:extLst>
                <a:ext uri="{FF2B5EF4-FFF2-40B4-BE49-F238E27FC236}">
                  <a16:creationId xmlns:a16="http://schemas.microsoft.com/office/drawing/2014/main" id="{ADC06BE2-E803-78AF-9E73-05951FD7E104}"/>
                </a:ext>
              </a:extLst>
            </p:cNvPr>
            <p:cNvSpPr/>
            <p:nvPr/>
          </p:nvSpPr>
          <p:spPr>
            <a:xfrm>
              <a:off x="4358060" y="2319674"/>
              <a:ext cx="50529" cy="55846"/>
            </a:xfrm>
            <a:custGeom>
              <a:avLst/>
              <a:gdLst>
                <a:gd name="connsiteX0" fmla="*/ 12744 w 25488"/>
                <a:gd name="connsiteY0" fmla="*/ 0 h 28170"/>
                <a:gd name="connsiteX1" fmla="*/ 21893 w 25488"/>
                <a:gd name="connsiteY1" fmla="*/ 4291 h 28170"/>
                <a:gd name="connsiteX2" fmla="*/ 25488 w 25488"/>
                <a:gd name="connsiteY2" fmla="*/ 14085 h 28170"/>
                <a:gd name="connsiteX3" fmla="*/ 21893 w 25488"/>
                <a:gd name="connsiteY3" fmla="*/ 23880 h 28170"/>
                <a:gd name="connsiteX4" fmla="*/ 12744 w 25488"/>
                <a:gd name="connsiteY4" fmla="*/ 28171 h 28170"/>
                <a:gd name="connsiteX5" fmla="*/ 3595 w 25488"/>
                <a:gd name="connsiteY5" fmla="*/ 23880 h 28170"/>
                <a:gd name="connsiteX6" fmla="*/ 0 w 25488"/>
                <a:gd name="connsiteY6" fmla="*/ 14085 h 28170"/>
                <a:gd name="connsiteX7" fmla="*/ 3595 w 25488"/>
                <a:gd name="connsiteY7" fmla="*/ 4291 h 28170"/>
                <a:gd name="connsiteX8" fmla="*/ 12744 w 25488"/>
                <a:gd name="connsiteY8" fmla="*/ 0 h 28170"/>
                <a:gd name="connsiteX9" fmla="*/ 17035 w 25488"/>
                <a:gd name="connsiteY9" fmla="*/ 8539 h 28170"/>
                <a:gd name="connsiteX10" fmla="*/ 12744 w 25488"/>
                <a:gd name="connsiteY10" fmla="*/ 6458 h 28170"/>
                <a:gd name="connsiteX11" fmla="*/ 8453 w 25488"/>
                <a:gd name="connsiteY11" fmla="*/ 8539 h 28170"/>
                <a:gd name="connsiteX12" fmla="*/ 6458 w 25488"/>
                <a:gd name="connsiteY12" fmla="*/ 14085 h 28170"/>
                <a:gd name="connsiteX13" fmla="*/ 8453 w 25488"/>
                <a:gd name="connsiteY13" fmla="*/ 19632 h 28170"/>
                <a:gd name="connsiteX14" fmla="*/ 12744 w 25488"/>
                <a:gd name="connsiteY14" fmla="*/ 21713 h 28170"/>
                <a:gd name="connsiteX15" fmla="*/ 17035 w 25488"/>
                <a:gd name="connsiteY15" fmla="*/ 19632 h 28170"/>
                <a:gd name="connsiteX16" fmla="*/ 19030 w 25488"/>
                <a:gd name="connsiteY16" fmla="*/ 14085 h 28170"/>
                <a:gd name="connsiteX17" fmla="*/ 17035 w 25488"/>
                <a:gd name="connsiteY17" fmla="*/ 8539 h 2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88" h="28170">
                  <a:moveTo>
                    <a:pt x="12744" y="0"/>
                  </a:moveTo>
                  <a:cubicBezTo>
                    <a:pt x="16338" y="0"/>
                    <a:pt x="19589" y="1651"/>
                    <a:pt x="21893" y="4291"/>
                  </a:cubicBezTo>
                  <a:cubicBezTo>
                    <a:pt x="24104" y="6802"/>
                    <a:pt x="25488" y="10319"/>
                    <a:pt x="25488" y="14085"/>
                  </a:cubicBezTo>
                  <a:cubicBezTo>
                    <a:pt x="25488" y="17852"/>
                    <a:pt x="24104" y="21369"/>
                    <a:pt x="21893" y="23880"/>
                  </a:cubicBezTo>
                  <a:cubicBezTo>
                    <a:pt x="19555" y="26520"/>
                    <a:pt x="16347" y="28171"/>
                    <a:pt x="12744" y="28171"/>
                  </a:cubicBezTo>
                  <a:cubicBezTo>
                    <a:pt x="9141" y="28171"/>
                    <a:pt x="5899" y="26520"/>
                    <a:pt x="3595" y="23880"/>
                  </a:cubicBezTo>
                  <a:cubicBezTo>
                    <a:pt x="1384" y="21369"/>
                    <a:pt x="0" y="17852"/>
                    <a:pt x="0" y="14085"/>
                  </a:cubicBezTo>
                  <a:cubicBezTo>
                    <a:pt x="0" y="10319"/>
                    <a:pt x="1384" y="6802"/>
                    <a:pt x="3595" y="4291"/>
                  </a:cubicBezTo>
                  <a:cubicBezTo>
                    <a:pt x="5933" y="1651"/>
                    <a:pt x="9141" y="0"/>
                    <a:pt x="12744" y="0"/>
                  </a:cubicBezTo>
                  <a:close/>
                  <a:moveTo>
                    <a:pt x="17035" y="8539"/>
                  </a:moveTo>
                  <a:cubicBezTo>
                    <a:pt x="15908" y="7283"/>
                    <a:pt x="14386" y="6458"/>
                    <a:pt x="12744" y="6458"/>
                  </a:cubicBezTo>
                  <a:cubicBezTo>
                    <a:pt x="11102" y="6458"/>
                    <a:pt x="9580" y="7240"/>
                    <a:pt x="8453" y="8539"/>
                  </a:cubicBezTo>
                  <a:cubicBezTo>
                    <a:pt x="7241" y="9923"/>
                    <a:pt x="6458" y="11918"/>
                    <a:pt x="6458" y="14085"/>
                  </a:cubicBezTo>
                  <a:cubicBezTo>
                    <a:pt x="6458" y="16252"/>
                    <a:pt x="7198" y="18247"/>
                    <a:pt x="8453" y="19632"/>
                  </a:cubicBezTo>
                  <a:cubicBezTo>
                    <a:pt x="9580" y="20887"/>
                    <a:pt x="11102" y="21713"/>
                    <a:pt x="12744" y="21713"/>
                  </a:cubicBezTo>
                  <a:cubicBezTo>
                    <a:pt x="14386" y="21713"/>
                    <a:pt x="15908" y="20930"/>
                    <a:pt x="17035" y="19632"/>
                  </a:cubicBezTo>
                  <a:cubicBezTo>
                    <a:pt x="18247" y="18247"/>
                    <a:pt x="19030" y="16252"/>
                    <a:pt x="19030" y="14085"/>
                  </a:cubicBezTo>
                  <a:cubicBezTo>
                    <a:pt x="19030" y="11918"/>
                    <a:pt x="18247" y="9923"/>
                    <a:pt x="17035" y="8539"/>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87" name="Freeform: Shape 186">
              <a:extLst>
                <a:ext uri="{FF2B5EF4-FFF2-40B4-BE49-F238E27FC236}">
                  <a16:creationId xmlns:a16="http://schemas.microsoft.com/office/drawing/2014/main" id="{1808CAF3-6FC8-9517-F1F1-F73D81A5D0F5}"/>
                </a:ext>
              </a:extLst>
            </p:cNvPr>
            <p:cNvSpPr/>
            <p:nvPr/>
          </p:nvSpPr>
          <p:spPr>
            <a:xfrm>
              <a:off x="4410568" y="2346574"/>
              <a:ext cx="50527" cy="55846"/>
            </a:xfrm>
            <a:custGeom>
              <a:avLst/>
              <a:gdLst>
                <a:gd name="connsiteX0" fmla="*/ 12744 w 25487"/>
                <a:gd name="connsiteY0" fmla="*/ 0 h 28170"/>
                <a:gd name="connsiteX1" fmla="*/ 21893 w 25487"/>
                <a:gd name="connsiteY1" fmla="*/ 4291 h 28170"/>
                <a:gd name="connsiteX2" fmla="*/ 25488 w 25487"/>
                <a:gd name="connsiteY2" fmla="*/ 14085 h 28170"/>
                <a:gd name="connsiteX3" fmla="*/ 21893 w 25487"/>
                <a:gd name="connsiteY3" fmla="*/ 23880 h 28170"/>
                <a:gd name="connsiteX4" fmla="*/ 12744 w 25487"/>
                <a:gd name="connsiteY4" fmla="*/ 28171 h 28170"/>
                <a:gd name="connsiteX5" fmla="*/ 3594 w 25487"/>
                <a:gd name="connsiteY5" fmla="*/ 23880 h 28170"/>
                <a:gd name="connsiteX6" fmla="*/ 0 w 25487"/>
                <a:gd name="connsiteY6" fmla="*/ 14085 h 28170"/>
                <a:gd name="connsiteX7" fmla="*/ 3594 w 25487"/>
                <a:gd name="connsiteY7" fmla="*/ 4291 h 28170"/>
                <a:gd name="connsiteX8" fmla="*/ 12744 w 25487"/>
                <a:gd name="connsiteY8" fmla="*/ 0 h 28170"/>
                <a:gd name="connsiteX9" fmla="*/ 17035 w 25487"/>
                <a:gd name="connsiteY9" fmla="*/ 8539 h 28170"/>
                <a:gd name="connsiteX10" fmla="*/ 12744 w 25487"/>
                <a:gd name="connsiteY10" fmla="*/ 6458 h 28170"/>
                <a:gd name="connsiteX11" fmla="*/ 8453 w 25487"/>
                <a:gd name="connsiteY11" fmla="*/ 8539 h 28170"/>
                <a:gd name="connsiteX12" fmla="*/ 6458 w 25487"/>
                <a:gd name="connsiteY12" fmla="*/ 14085 h 28170"/>
                <a:gd name="connsiteX13" fmla="*/ 8453 w 25487"/>
                <a:gd name="connsiteY13" fmla="*/ 19632 h 28170"/>
                <a:gd name="connsiteX14" fmla="*/ 12744 w 25487"/>
                <a:gd name="connsiteY14" fmla="*/ 21713 h 28170"/>
                <a:gd name="connsiteX15" fmla="*/ 17035 w 25487"/>
                <a:gd name="connsiteY15" fmla="*/ 19632 h 28170"/>
                <a:gd name="connsiteX16" fmla="*/ 19030 w 25487"/>
                <a:gd name="connsiteY16" fmla="*/ 14085 h 28170"/>
                <a:gd name="connsiteX17" fmla="*/ 17035 w 25487"/>
                <a:gd name="connsiteY17" fmla="*/ 8539 h 2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87" h="28170">
                  <a:moveTo>
                    <a:pt x="12744" y="0"/>
                  </a:moveTo>
                  <a:cubicBezTo>
                    <a:pt x="16338" y="0"/>
                    <a:pt x="19589" y="1651"/>
                    <a:pt x="21893" y="4291"/>
                  </a:cubicBezTo>
                  <a:cubicBezTo>
                    <a:pt x="24103" y="6802"/>
                    <a:pt x="25488" y="10319"/>
                    <a:pt x="25488" y="14085"/>
                  </a:cubicBezTo>
                  <a:cubicBezTo>
                    <a:pt x="25488" y="17852"/>
                    <a:pt x="24103" y="21369"/>
                    <a:pt x="21893" y="23880"/>
                  </a:cubicBezTo>
                  <a:cubicBezTo>
                    <a:pt x="19555" y="26520"/>
                    <a:pt x="16347" y="28171"/>
                    <a:pt x="12744" y="28171"/>
                  </a:cubicBezTo>
                  <a:cubicBezTo>
                    <a:pt x="9141" y="28171"/>
                    <a:pt x="5899" y="26520"/>
                    <a:pt x="3594" y="23880"/>
                  </a:cubicBezTo>
                  <a:cubicBezTo>
                    <a:pt x="1384" y="21369"/>
                    <a:pt x="0" y="17852"/>
                    <a:pt x="0" y="14085"/>
                  </a:cubicBezTo>
                  <a:cubicBezTo>
                    <a:pt x="0" y="10319"/>
                    <a:pt x="1384" y="6802"/>
                    <a:pt x="3594" y="4291"/>
                  </a:cubicBezTo>
                  <a:cubicBezTo>
                    <a:pt x="5933" y="1651"/>
                    <a:pt x="9141" y="0"/>
                    <a:pt x="12744" y="0"/>
                  </a:cubicBezTo>
                  <a:close/>
                  <a:moveTo>
                    <a:pt x="17035" y="8539"/>
                  </a:moveTo>
                  <a:cubicBezTo>
                    <a:pt x="15908" y="7284"/>
                    <a:pt x="14395" y="6458"/>
                    <a:pt x="12744" y="6458"/>
                  </a:cubicBezTo>
                  <a:cubicBezTo>
                    <a:pt x="11093" y="6458"/>
                    <a:pt x="9579" y="7241"/>
                    <a:pt x="8453" y="8539"/>
                  </a:cubicBezTo>
                  <a:cubicBezTo>
                    <a:pt x="7240" y="9923"/>
                    <a:pt x="6458" y="11876"/>
                    <a:pt x="6458" y="14085"/>
                  </a:cubicBezTo>
                  <a:cubicBezTo>
                    <a:pt x="6458" y="16296"/>
                    <a:pt x="7240" y="18248"/>
                    <a:pt x="8453" y="19632"/>
                  </a:cubicBezTo>
                  <a:cubicBezTo>
                    <a:pt x="9579" y="20887"/>
                    <a:pt x="11101" y="21713"/>
                    <a:pt x="12744" y="21713"/>
                  </a:cubicBezTo>
                  <a:cubicBezTo>
                    <a:pt x="14386" y="21713"/>
                    <a:pt x="15908" y="20930"/>
                    <a:pt x="17035" y="19632"/>
                  </a:cubicBezTo>
                  <a:cubicBezTo>
                    <a:pt x="18247" y="18248"/>
                    <a:pt x="19030" y="16252"/>
                    <a:pt x="19030" y="14085"/>
                  </a:cubicBezTo>
                  <a:cubicBezTo>
                    <a:pt x="19030" y="11918"/>
                    <a:pt x="18247" y="9923"/>
                    <a:pt x="17035" y="8539"/>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88" name="Freeform: Shape 187">
              <a:extLst>
                <a:ext uri="{FF2B5EF4-FFF2-40B4-BE49-F238E27FC236}">
                  <a16:creationId xmlns:a16="http://schemas.microsoft.com/office/drawing/2014/main" id="{A9B0EB30-D10A-7019-7438-014B6B8DD6EB}"/>
                </a:ext>
              </a:extLst>
            </p:cNvPr>
            <p:cNvSpPr/>
            <p:nvPr/>
          </p:nvSpPr>
          <p:spPr>
            <a:xfrm>
              <a:off x="4203285" y="2333073"/>
              <a:ext cx="50529" cy="55846"/>
            </a:xfrm>
            <a:custGeom>
              <a:avLst/>
              <a:gdLst>
                <a:gd name="connsiteX0" fmla="*/ 12744 w 25488"/>
                <a:gd name="connsiteY0" fmla="*/ 0 h 28170"/>
                <a:gd name="connsiteX1" fmla="*/ 21894 w 25488"/>
                <a:gd name="connsiteY1" fmla="*/ 4291 h 28170"/>
                <a:gd name="connsiteX2" fmla="*/ 25488 w 25488"/>
                <a:gd name="connsiteY2" fmla="*/ 14085 h 28170"/>
                <a:gd name="connsiteX3" fmla="*/ 21894 w 25488"/>
                <a:gd name="connsiteY3" fmla="*/ 23880 h 28170"/>
                <a:gd name="connsiteX4" fmla="*/ 12744 w 25488"/>
                <a:gd name="connsiteY4" fmla="*/ 28171 h 28170"/>
                <a:gd name="connsiteX5" fmla="*/ 3595 w 25488"/>
                <a:gd name="connsiteY5" fmla="*/ 23880 h 28170"/>
                <a:gd name="connsiteX6" fmla="*/ 0 w 25488"/>
                <a:gd name="connsiteY6" fmla="*/ 14085 h 28170"/>
                <a:gd name="connsiteX7" fmla="*/ 3595 w 25488"/>
                <a:gd name="connsiteY7" fmla="*/ 4291 h 28170"/>
                <a:gd name="connsiteX8" fmla="*/ 12744 w 25488"/>
                <a:gd name="connsiteY8" fmla="*/ 0 h 28170"/>
                <a:gd name="connsiteX9" fmla="*/ 17035 w 25488"/>
                <a:gd name="connsiteY9" fmla="*/ 8539 h 28170"/>
                <a:gd name="connsiteX10" fmla="*/ 12744 w 25488"/>
                <a:gd name="connsiteY10" fmla="*/ 6458 h 28170"/>
                <a:gd name="connsiteX11" fmla="*/ 8453 w 25488"/>
                <a:gd name="connsiteY11" fmla="*/ 8539 h 28170"/>
                <a:gd name="connsiteX12" fmla="*/ 6458 w 25488"/>
                <a:gd name="connsiteY12" fmla="*/ 14085 h 28170"/>
                <a:gd name="connsiteX13" fmla="*/ 8453 w 25488"/>
                <a:gd name="connsiteY13" fmla="*/ 19632 h 28170"/>
                <a:gd name="connsiteX14" fmla="*/ 12744 w 25488"/>
                <a:gd name="connsiteY14" fmla="*/ 21713 h 28170"/>
                <a:gd name="connsiteX15" fmla="*/ 17035 w 25488"/>
                <a:gd name="connsiteY15" fmla="*/ 19632 h 28170"/>
                <a:gd name="connsiteX16" fmla="*/ 19030 w 25488"/>
                <a:gd name="connsiteY16" fmla="*/ 14085 h 28170"/>
                <a:gd name="connsiteX17" fmla="*/ 17035 w 25488"/>
                <a:gd name="connsiteY17" fmla="*/ 8539 h 2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88" h="28170">
                  <a:moveTo>
                    <a:pt x="12744" y="0"/>
                  </a:moveTo>
                  <a:cubicBezTo>
                    <a:pt x="16338" y="0"/>
                    <a:pt x="19589" y="1651"/>
                    <a:pt x="21894" y="4291"/>
                  </a:cubicBezTo>
                  <a:cubicBezTo>
                    <a:pt x="24104" y="6802"/>
                    <a:pt x="25488" y="10319"/>
                    <a:pt x="25488" y="14085"/>
                  </a:cubicBezTo>
                  <a:cubicBezTo>
                    <a:pt x="25488" y="17852"/>
                    <a:pt x="24104" y="21369"/>
                    <a:pt x="21894" y="23880"/>
                  </a:cubicBezTo>
                  <a:cubicBezTo>
                    <a:pt x="19555" y="26520"/>
                    <a:pt x="16347" y="28171"/>
                    <a:pt x="12744" y="28171"/>
                  </a:cubicBezTo>
                  <a:cubicBezTo>
                    <a:pt x="9141" y="28171"/>
                    <a:pt x="5899" y="26520"/>
                    <a:pt x="3595" y="23880"/>
                  </a:cubicBezTo>
                  <a:cubicBezTo>
                    <a:pt x="1384" y="21369"/>
                    <a:pt x="0" y="17852"/>
                    <a:pt x="0" y="14085"/>
                  </a:cubicBezTo>
                  <a:cubicBezTo>
                    <a:pt x="0" y="10319"/>
                    <a:pt x="1384" y="6802"/>
                    <a:pt x="3595" y="4291"/>
                  </a:cubicBezTo>
                  <a:cubicBezTo>
                    <a:pt x="5933" y="1651"/>
                    <a:pt x="9141" y="0"/>
                    <a:pt x="12744" y="0"/>
                  </a:cubicBezTo>
                  <a:close/>
                  <a:moveTo>
                    <a:pt x="17035" y="8539"/>
                  </a:moveTo>
                  <a:cubicBezTo>
                    <a:pt x="15908" y="7283"/>
                    <a:pt x="14395" y="6458"/>
                    <a:pt x="12744" y="6458"/>
                  </a:cubicBezTo>
                  <a:cubicBezTo>
                    <a:pt x="11093" y="6458"/>
                    <a:pt x="9580" y="7240"/>
                    <a:pt x="8453" y="8539"/>
                  </a:cubicBezTo>
                  <a:cubicBezTo>
                    <a:pt x="7241" y="9923"/>
                    <a:pt x="6458" y="11918"/>
                    <a:pt x="6458" y="14085"/>
                  </a:cubicBezTo>
                  <a:cubicBezTo>
                    <a:pt x="6458" y="16252"/>
                    <a:pt x="7198" y="18247"/>
                    <a:pt x="8453" y="19632"/>
                  </a:cubicBezTo>
                  <a:cubicBezTo>
                    <a:pt x="9580" y="20887"/>
                    <a:pt x="11093" y="21713"/>
                    <a:pt x="12744" y="21713"/>
                  </a:cubicBezTo>
                  <a:cubicBezTo>
                    <a:pt x="14395" y="21713"/>
                    <a:pt x="15908" y="20930"/>
                    <a:pt x="17035" y="19632"/>
                  </a:cubicBezTo>
                  <a:cubicBezTo>
                    <a:pt x="18248" y="18247"/>
                    <a:pt x="19030" y="16252"/>
                    <a:pt x="19030" y="14085"/>
                  </a:cubicBezTo>
                  <a:cubicBezTo>
                    <a:pt x="19030" y="11918"/>
                    <a:pt x="18248" y="9923"/>
                    <a:pt x="17035" y="8539"/>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89" name="Freeform: Shape 188">
              <a:extLst>
                <a:ext uri="{FF2B5EF4-FFF2-40B4-BE49-F238E27FC236}">
                  <a16:creationId xmlns:a16="http://schemas.microsoft.com/office/drawing/2014/main" id="{96AAE8DB-C4D9-8A19-1C84-8FD2E5C3BBE5}"/>
                </a:ext>
              </a:extLst>
            </p:cNvPr>
            <p:cNvSpPr/>
            <p:nvPr/>
          </p:nvSpPr>
          <p:spPr>
            <a:xfrm>
              <a:off x="4269210" y="2364099"/>
              <a:ext cx="50529" cy="55846"/>
            </a:xfrm>
            <a:custGeom>
              <a:avLst/>
              <a:gdLst>
                <a:gd name="connsiteX0" fmla="*/ 12744 w 25488"/>
                <a:gd name="connsiteY0" fmla="*/ 0 h 28170"/>
                <a:gd name="connsiteX1" fmla="*/ 21893 w 25488"/>
                <a:gd name="connsiteY1" fmla="*/ 4291 h 28170"/>
                <a:gd name="connsiteX2" fmla="*/ 25488 w 25488"/>
                <a:gd name="connsiteY2" fmla="*/ 14085 h 28170"/>
                <a:gd name="connsiteX3" fmla="*/ 21893 w 25488"/>
                <a:gd name="connsiteY3" fmla="*/ 23880 h 28170"/>
                <a:gd name="connsiteX4" fmla="*/ 12744 w 25488"/>
                <a:gd name="connsiteY4" fmla="*/ 28171 h 28170"/>
                <a:gd name="connsiteX5" fmla="*/ 3595 w 25488"/>
                <a:gd name="connsiteY5" fmla="*/ 23880 h 28170"/>
                <a:gd name="connsiteX6" fmla="*/ 0 w 25488"/>
                <a:gd name="connsiteY6" fmla="*/ 14085 h 28170"/>
                <a:gd name="connsiteX7" fmla="*/ 3595 w 25488"/>
                <a:gd name="connsiteY7" fmla="*/ 4291 h 28170"/>
                <a:gd name="connsiteX8" fmla="*/ 12744 w 25488"/>
                <a:gd name="connsiteY8" fmla="*/ 0 h 28170"/>
                <a:gd name="connsiteX9" fmla="*/ 17035 w 25488"/>
                <a:gd name="connsiteY9" fmla="*/ 8539 h 28170"/>
                <a:gd name="connsiteX10" fmla="*/ 12744 w 25488"/>
                <a:gd name="connsiteY10" fmla="*/ 6458 h 28170"/>
                <a:gd name="connsiteX11" fmla="*/ 8453 w 25488"/>
                <a:gd name="connsiteY11" fmla="*/ 8539 h 28170"/>
                <a:gd name="connsiteX12" fmla="*/ 6458 w 25488"/>
                <a:gd name="connsiteY12" fmla="*/ 14085 h 28170"/>
                <a:gd name="connsiteX13" fmla="*/ 8453 w 25488"/>
                <a:gd name="connsiteY13" fmla="*/ 19632 h 28170"/>
                <a:gd name="connsiteX14" fmla="*/ 12744 w 25488"/>
                <a:gd name="connsiteY14" fmla="*/ 21713 h 28170"/>
                <a:gd name="connsiteX15" fmla="*/ 17035 w 25488"/>
                <a:gd name="connsiteY15" fmla="*/ 19632 h 28170"/>
                <a:gd name="connsiteX16" fmla="*/ 19030 w 25488"/>
                <a:gd name="connsiteY16" fmla="*/ 14085 h 28170"/>
                <a:gd name="connsiteX17" fmla="*/ 17035 w 25488"/>
                <a:gd name="connsiteY17" fmla="*/ 8539 h 2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88" h="28170">
                  <a:moveTo>
                    <a:pt x="12744" y="0"/>
                  </a:moveTo>
                  <a:cubicBezTo>
                    <a:pt x="16338" y="0"/>
                    <a:pt x="19589" y="1651"/>
                    <a:pt x="21893" y="4291"/>
                  </a:cubicBezTo>
                  <a:cubicBezTo>
                    <a:pt x="24104" y="6802"/>
                    <a:pt x="25488" y="10319"/>
                    <a:pt x="25488" y="14085"/>
                  </a:cubicBezTo>
                  <a:cubicBezTo>
                    <a:pt x="25488" y="17852"/>
                    <a:pt x="24104" y="21369"/>
                    <a:pt x="21893" y="23880"/>
                  </a:cubicBezTo>
                  <a:cubicBezTo>
                    <a:pt x="19598" y="26520"/>
                    <a:pt x="16347" y="28171"/>
                    <a:pt x="12744" y="28171"/>
                  </a:cubicBezTo>
                  <a:cubicBezTo>
                    <a:pt x="9141" y="28171"/>
                    <a:pt x="5899" y="26520"/>
                    <a:pt x="3595" y="23880"/>
                  </a:cubicBezTo>
                  <a:cubicBezTo>
                    <a:pt x="1384" y="21369"/>
                    <a:pt x="0" y="17852"/>
                    <a:pt x="0" y="14085"/>
                  </a:cubicBezTo>
                  <a:cubicBezTo>
                    <a:pt x="0" y="10319"/>
                    <a:pt x="1384" y="6802"/>
                    <a:pt x="3595" y="4291"/>
                  </a:cubicBezTo>
                  <a:cubicBezTo>
                    <a:pt x="5933" y="1651"/>
                    <a:pt x="9141" y="0"/>
                    <a:pt x="12744" y="0"/>
                  </a:cubicBezTo>
                  <a:close/>
                  <a:moveTo>
                    <a:pt x="17035" y="8539"/>
                  </a:moveTo>
                  <a:cubicBezTo>
                    <a:pt x="15908" y="7283"/>
                    <a:pt x="14395" y="6458"/>
                    <a:pt x="12744" y="6458"/>
                  </a:cubicBezTo>
                  <a:cubicBezTo>
                    <a:pt x="11093" y="6458"/>
                    <a:pt x="9580" y="7241"/>
                    <a:pt x="8453" y="8539"/>
                  </a:cubicBezTo>
                  <a:cubicBezTo>
                    <a:pt x="7241" y="9923"/>
                    <a:pt x="6458" y="11876"/>
                    <a:pt x="6458" y="14085"/>
                  </a:cubicBezTo>
                  <a:cubicBezTo>
                    <a:pt x="6458" y="16295"/>
                    <a:pt x="7241" y="18247"/>
                    <a:pt x="8453" y="19632"/>
                  </a:cubicBezTo>
                  <a:cubicBezTo>
                    <a:pt x="9580" y="20887"/>
                    <a:pt x="11093" y="21713"/>
                    <a:pt x="12744" y="21713"/>
                  </a:cubicBezTo>
                  <a:cubicBezTo>
                    <a:pt x="14395" y="21713"/>
                    <a:pt x="15908" y="20930"/>
                    <a:pt x="17035" y="19632"/>
                  </a:cubicBezTo>
                  <a:cubicBezTo>
                    <a:pt x="18247" y="18247"/>
                    <a:pt x="19030" y="16252"/>
                    <a:pt x="19030" y="14085"/>
                  </a:cubicBezTo>
                  <a:cubicBezTo>
                    <a:pt x="19030" y="11918"/>
                    <a:pt x="18247" y="9923"/>
                    <a:pt x="17035" y="8539"/>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90" name="Freeform: Shape 189">
              <a:extLst>
                <a:ext uri="{FF2B5EF4-FFF2-40B4-BE49-F238E27FC236}">
                  <a16:creationId xmlns:a16="http://schemas.microsoft.com/office/drawing/2014/main" id="{2A1635C6-7169-4C88-16A4-D759C5005768}"/>
                </a:ext>
              </a:extLst>
            </p:cNvPr>
            <p:cNvSpPr/>
            <p:nvPr/>
          </p:nvSpPr>
          <p:spPr>
            <a:xfrm>
              <a:off x="4337859" y="2385579"/>
              <a:ext cx="50529" cy="55846"/>
            </a:xfrm>
            <a:custGeom>
              <a:avLst/>
              <a:gdLst>
                <a:gd name="connsiteX0" fmla="*/ 12744 w 25488"/>
                <a:gd name="connsiteY0" fmla="*/ 0 h 28170"/>
                <a:gd name="connsiteX1" fmla="*/ 21893 w 25488"/>
                <a:gd name="connsiteY1" fmla="*/ 4291 h 28170"/>
                <a:gd name="connsiteX2" fmla="*/ 25488 w 25488"/>
                <a:gd name="connsiteY2" fmla="*/ 14085 h 28170"/>
                <a:gd name="connsiteX3" fmla="*/ 21893 w 25488"/>
                <a:gd name="connsiteY3" fmla="*/ 23880 h 28170"/>
                <a:gd name="connsiteX4" fmla="*/ 12744 w 25488"/>
                <a:gd name="connsiteY4" fmla="*/ 28171 h 28170"/>
                <a:gd name="connsiteX5" fmla="*/ 3594 w 25488"/>
                <a:gd name="connsiteY5" fmla="*/ 23880 h 28170"/>
                <a:gd name="connsiteX6" fmla="*/ 0 w 25488"/>
                <a:gd name="connsiteY6" fmla="*/ 14085 h 28170"/>
                <a:gd name="connsiteX7" fmla="*/ 3594 w 25488"/>
                <a:gd name="connsiteY7" fmla="*/ 4291 h 28170"/>
                <a:gd name="connsiteX8" fmla="*/ 12744 w 25488"/>
                <a:gd name="connsiteY8" fmla="*/ 0 h 28170"/>
                <a:gd name="connsiteX9" fmla="*/ 17035 w 25488"/>
                <a:gd name="connsiteY9" fmla="*/ 8539 h 28170"/>
                <a:gd name="connsiteX10" fmla="*/ 12744 w 25488"/>
                <a:gd name="connsiteY10" fmla="*/ 6458 h 28170"/>
                <a:gd name="connsiteX11" fmla="*/ 8453 w 25488"/>
                <a:gd name="connsiteY11" fmla="*/ 8539 h 28170"/>
                <a:gd name="connsiteX12" fmla="*/ 6458 w 25488"/>
                <a:gd name="connsiteY12" fmla="*/ 14085 h 28170"/>
                <a:gd name="connsiteX13" fmla="*/ 8453 w 25488"/>
                <a:gd name="connsiteY13" fmla="*/ 19632 h 28170"/>
                <a:gd name="connsiteX14" fmla="*/ 12744 w 25488"/>
                <a:gd name="connsiteY14" fmla="*/ 21713 h 28170"/>
                <a:gd name="connsiteX15" fmla="*/ 17035 w 25488"/>
                <a:gd name="connsiteY15" fmla="*/ 19632 h 28170"/>
                <a:gd name="connsiteX16" fmla="*/ 19030 w 25488"/>
                <a:gd name="connsiteY16" fmla="*/ 14085 h 28170"/>
                <a:gd name="connsiteX17" fmla="*/ 17035 w 25488"/>
                <a:gd name="connsiteY17" fmla="*/ 8539 h 2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88" h="28170">
                  <a:moveTo>
                    <a:pt x="12744" y="0"/>
                  </a:moveTo>
                  <a:cubicBezTo>
                    <a:pt x="16338" y="0"/>
                    <a:pt x="19589" y="1651"/>
                    <a:pt x="21893" y="4291"/>
                  </a:cubicBezTo>
                  <a:cubicBezTo>
                    <a:pt x="24104" y="6845"/>
                    <a:pt x="25488" y="10319"/>
                    <a:pt x="25488" y="14085"/>
                  </a:cubicBezTo>
                  <a:cubicBezTo>
                    <a:pt x="25488" y="17852"/>
                    <a:pt x="24104" y="21369"/>
                    <a:pt x="21893" y="23880"/>
                  </a:cubicBezTo>
                  <a:cubicBezTo>
                    <a:pt x="19555" y="26520"/>
                    <a:pt x="16347" y="28171"/>
                    <a:pt x="12744" y="28171"/>
                  </a:cubicBezTo>
                  <a:cubicBezTo>
                    <a:pt x="9141" y="28171"/>
                    <a:pt x="5899" y="26520"/>
                    <a:pt x="3594" y="23880"/>
                  </a:cubicBezTo>
                  <a:cubicBezTo>
                    <a:pt x="1384" y="21369"/>
                    <a:pt x="0" y="17852"/>
                    <a:pt x="0" y="14085"/>
                  </a:cubicBezTo>
                  <a:cubicBezTo>
                    <a:pt x="0" y="10319"/>
                    <a:pt x="1384" y="6802"/>
                    <a:pt x="3594" y="4291"/>
                  </a:cubicBezTo>
                  <a:cubicBezTo>
                    <a:pt x="5933" y="1651"/>
                    <a:pt x="9141" y="0"/>
                    <a:pt x="12744" y="0"/>
                  </a:cubicBezTo>
                  <a:close/>
                  <a:moveTo>
                    <a:pt x="17035" y="8539"/>
                  </a:moveTo>
                  <a:cubicBezTo>
                    <a:pt x="15908" y="7283"/>
                    <a:pt x="14395" y="6458"/>
                    <a:pt x="12744" y="6458"/>
                  </a:cubicBezTo>
                  <a:cubicBezTo>
                    <a:pt x="11093" y="6458"/>
                    <a:pt x="9580" y="7241"/>
                    <a:pt x="8453" y="8539"/>
                  </a:cubicBezTo>
                  <a:cubicBezTo>
                    <a:pt x="7240" y="9923"/>
                    <a:pt x="6458" y="11918"/>
                    <a:pt x="6458" y="14085"/>
                  </a:cubicBezTo>
                  <a:cubicBezTo>
                    <a:pt x="6458" y="16252"/>
                    <a:pt x="7240" y="18247"/>
                    <a:pt x="8453" y="19632"/>
                  </a:cubicBezTo>
                  <a:cubicBezTo>
                    <a:pt x="9580" y="20887"/>
                    <a:pt x="11093" y="21713"/>
                    <a:pt x="12744" y="21713"/>
                  </a:cubicBezTo>
                  <a:cubicBezTo>
                    <a:pt x="14395" y="21713"/>
                    <a:pt x="15908" y="20930"/>
                    <a:pt x="17035" y="19632"/>
                  </a:cubicBezTo>
                  <a:cubicBezTo>
                    <a:pt x="18247" y="18247"/>
                    <a:pt x="19030" y="16252"/>
                    <a:pt x="19030" y="14085"/>
                  </a:cubicBezTo>
                  <a:cubicBezTo>
                    <a:pt x="19030" y="11918"/>
                    <a:pt x="18290" y="9923"/>
                    <a:pt x="17035" y="8539"/>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91" name="Freeform: Shape 190">
              <a:extLst>
                <a:ext uri="{FF2B5EF4-FFF2-40B4-BE49-F238E27FC236}">
                  <a16:creationId xmlns:a16="http://schemas.microsoft.com/office/drawing/2014/main" id="{DE73E18B-C06A-5D07-770C-6EBF39944D9B}"/>
                </a:ext>
              </a:extLst>
            </p:cNvPr>
            <p:cNvSpPr/>
            <p:nvPr/>
          </p:nvSpPr>
          <p:spPr>
            <a:xfrm>
              <a:off x="4390366" y="2412566"/>
              <a:ext cx="50529" cy="55846"/>
            </a:xfrm>
            <a:custGeom>
              <a:avLst/>
              <a:gdLst>
                <a:gd name="connsiteX0" fmla="*/ 12744 w 25488"/>
                <a:gd name="connsiteY0" fmla="*/ 0 h 28170"/>
                <a:gd name="connsiteX1" fmla="*/ 21894 w 25488"/>
                <a:gd name="connsiteY1" fmla="*/ 4291 h 28170"/>
                <a:gd name="connsiteX2" fmla="*/ 25488 w 25488"/>
                <a:gd name="connsiteY2" fmla="*/ 14085 h 28170"/>
                <a:gd name="connsiteX3" fmla="*/ 21894 w 25488"/>
                <a:gd name="connsiteY3" fmla="*/ 23880 h 28170"/>
                <a:gd name="connsiteX4" fmla="*/ 12744 w 25488"/>
                <a:gd name="connsiteY4" fmla="*/ 28171 h 28170"/>
                <a:gd name="connsiteX5" fmla="*/ 3595 w 25488"/>
                <a:gd name="connsiteY5" fmla="*/ 23880 h 28170"/>
                <a:gd name="connsiteX6" fmla="*/ 0 w 25488"/>
                <a:gd name="connsiteY6" fmla="*/ 14085 h 28170"/>
                <a:gd name="connsiteX7" fmla="*/ 3595 w 25488"/>
                <a:gd name="connsiteY7" fmla="*/ 4291 h 28170"/>
                <a:gd name="connsiteX8" fmla="*/ 12744 w 25488"/>
                <a:gd name="connsiteY8" fmla="*/ 0 h 28170"/>
                <a:gd name="connsiteX9" fmla="*/ 17035 w 25488"/>
                <a:gd name="connsiteY9" fmla="*/ 8539 h 28170"/>
                <a:gd name="connsiteX10" fmla="*/ 12744 w 25488"/>
                <a:gd name="connsiteY10" fmla="*/ 6458 h 28170"/>
                <a:gd name="connsiteX11" fmla="*/ 8453 w 25488"/>
                <a:gd name="connsiteY11" fmla="*/ 8539 h 28170"/>
                <a:gd name="connsiteX12" fmla="*/ 6458 w 25488"/>
                <a:gd name="connsiteY12" fmla="*/ 14085 h 28170"/>
                <a:gd name="connsiteX13" fmla="*/ 8453 w 25488"/>
                <a:gd name="connsiteY13" fmla="*/ 19632 h 28170"/>
                <a:gd name="connsiteX14" fmla="*/ 12744 w 25488"/>
                <a:gd name="connsiteY14" fmla="*/ 21713 h 28170"/>
                <a:gd name="connsiteX15" fmla="*/ 17035 w 25488"/>
                <a:gd name="connsiteY15" fmla="*/ 19632 h 28170"/>
                <a:gd name="connsiteX16" fmla="*/ 19030 w 25488"/>
                <a:gd name="connsiteY16" fmla="*/ 14085 h 28170"/>
                <a:gd name="connsiteX17" fmla="*/ 17035 w 25488"/>
                <a:gd name="connsiteY17" fmla="*/ 8539 h 2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88" h="28170">
                  <a:moveTo>
                    <a:pt x="12744" y="0"/>
                  </a:moveTo>
                  <a:cubicBezTo>
                    <a:pt x="16338" y="0"/>
                    <a:pt x="19589" y="1651"/>
                    <a:pt x="21894" y="4291"/>
                  </a:cubicBezTo>
                  <a:cubicBezTo>
                    <a:pt x="24104" y="6802"/>
                    <a:pt x="25488" y="10319"/>
                    <a:pt x="25488" y="14085"/>
                  </a:cubicBezTo>
                  <a:cubicBezTo>
                    <a:pt x="25488" y="17852"/>
                    <a:pt x="24104" y="21369"/>
                    <a:pt x="21894" y="23880"/>
                  </a:cubicBezTo>
                  <a:cubicBezTo>
                    <a:pt x="19598" y="26520"/>
                    <a:pt x="16347" y="28171"/>
                    <a:pt x="12744" y="28171"/>
                  </a:cubicBezTo>
                  <a:cubicBezTo>
                    <a:pt x="9141" y="28171"/>
                    <a:pt x="5899" y="26520"/>
                    <a:pt x="3595" y="23880"/>
                  </a:cubicBezTo>
                  <a:cubicBezTo>
                    <a:pt x="1385" y="21369"/>
                    <a:pt x="0" y="17852"/>
                    <a:pt x="0" y="14085"/>
                  </a:cubicBezTo>
                  <a:cubicBezTo>
                    <a:pt x="0" y="10319"/>
                    <a:pt x="1385" y="6802"/>
                    <a:pt x="3595" y="4291"/>
                  </a:cubicBezTo>
                  <a:cubicBezTo>
                    <a:pt x="5933" y="1651"/>
                    <a:pt x="9141" y="0"/>
                    <a:pt x="12744" y="0"/>
                  </a:cubicBezTo>
                  <a:close/>
                  <a:moveTo>
                    <a:pt x="17035" y="8539"/>
                  </a:moveTo>
                  <a:cubicBezTo>
                    <a:pt x="15908" y="7283"/>
                    <a:pt x="14395" y="6458"/>
                    <a:pt x="12744" y="6458"/>
                  </a:cubicBezTo>
                  <a:cubicBezTo>
                    <a:pt x="11093" y="6458"/>
                    <a:pt x="9580" y="7240"/>
                    <a:pt x="8453" y="8539"/>
                  </a:cubicBezTo>
                  <a:cubicBezTo>
                    <a:pt x="7241" y="9923"/>
                    <a:pt x="6458" y="11918"/>
                    <a:pt x="6458" y="14085"/>
                  </a:cubicBezTo>
                  <a:cubicBezTo>
                    <a:pt x="6458" y="16252"/>
                    <a:pt x="7241" y="18247"/>
                    <a:pt x="8453" y="19632"/>
                  </a:cubicBezTo>
                  <a:cubicBezTo>
                    <a:pt x="9580" y="20887"/>
                    <a:pt x="11093" y="21713"/>
                    <a:pt x="12744" y="21713"/>
                  </a:cubicBezTo>
                  <a:cubicBezTo>
                    <a:pt x="14395" y="21713"/>
                    <a:pt x="15908" y="20930"/>
                    <a:pt x="17035" y="19632"/>
                  </a:cubicBezTo>
                  <a:cubicBezTo>
                    <a:pt x="18248" y="18247"/>
                    <a:pt x="19030" y="16295"/>
                    <a:pt x="19030" y="14085"/>
                  </a:cubicBezTo>
                  <a:cubicBezTo>
                    <a:pt x="19030" y="11875"/>
                    <a:pt x="18248" y="9923"/>
                    <a:pt x="17035" y="8539"/>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92" name="Freeform: Shape 191">
              <a:extLst>
                <a:ext uri="{FF2B5EF4-FFF2-40B4-BE49-F238E27FC236}">
                  <a16:creationId xmlns:a16="http://schemas.microsoft.com/office/drawing/2014/main" id="{ED201E30-BD60-5D35-076A-A1EEF2CA1C82}"/>
                </a:ext>
              </a:extLst>
            </p:cNvPr>
            <p:cNvSpPr/>
            <p:nvPr/>
          </p:nvSpPr>
          <p:spPr>
            <a:xfrm>
              <a:off x="4166940" y="2397700"/>
              <a:ext cx="50529" cy="55846"/>
            </a:xfrm>
            <a:custGeom>
              <a:avLst/>
              <a:gdLst>
                <a:gd name="connsiteX0" fmla="*/ 12744 w 25488"/>
                <a:gd name="connsiteY0" fmla="*/ 0 h 28170"/>
                <a:gd name="connsiteX1" fmla="*/ 21893 w 25488"/>
                <a:gd name="connsiteY1" fmla="*/ 4291 h 28170"/>
                <a:gd name="connsiteX2" fmla="*/ 25488 w 25488"/>
                <a:gd name="connsiteY2" fmla="*/ 14085 h 28170"/>
                <a:gd name="connsiteX3" fmla="*/ 21893 w 25488"/>
                <a:gd name="connsiteY3" fmla="*/ 23880 h 28170"/>
                <a:gd name="connsiteX4" fmla="*/ 12744 w 25488"/>
                <a:gd name="connsiteY4" fmla="*/ 28171 h 28170"/>
                <a:gd name="connsiteX5" fmla="*/ 3594 w 25488"/>
                <a:gd name="connsiteY5" fmla="*/ 23880 h 28170"/>
                <a:gd name="connsiteX6" fmla="*/ 0 w 25488"/>
                <a:gd name="connsiteY6" fmla="*/ 14085 h 28170"/>
                <a:gd name="connsiteX7" fmla="*/ 3594 w 25488"/>
                <a:gd name="connsiteY7" fmla="*/ 4291 h 28170"/>
                <a:gd name="connsiteX8" fmla="*/ 12744 w 25488"/>
                <a:gd name="connsiteY8" fmla="*/ 0 h 28170"/>
                <a:gd name="connsiteX9" fmla="*/ 17035 w 25488"/>
                <a:gd name="connsiteY9" fmla="*/ 8539 h 28170"/>
                <a:gd name="connsiteX10" fmla="*/ 12744 w 25488"/>
                <a:gd name="connsiteY10" fmla="*/ 6458 h 28170"/>
                <a:gd name="connsiteX11" fmla="*/ 8453 w 25488"/>
                <a:gd name="connsiteY11" fmla="*/ 8539 h 28170"/>
                <a:gd name="connsiteX12" fmla="*/ 6458 w 25488"/>
                <a:gd name="connsiteY12" fmla="*/ 14085 h 28170"/>
                <a:gd name="connsiteX13" fmla="*/ 8453 w 25488"/>
                <a:gd name="connsiteY13" fmla="*/ 19632 h 28170"/>
                <a:gd name="connsiteX14" fmla="*/ 12744 w 25488"/>
                <a:gd name="connsiteY14" fmla="*/ 21713 h 28170"/>
                <a:gd name="connsiteX15" fmla="*/ 17035 w 25488"/>
                <a:gd name="connsiteY15" fmla="*/ 19632 h 28170"/>
                <a:gd name="connsiteX16" fmla="*/ 19030 w 25488"/>
                <a:gd name="connsiteY16" fmla="*/ 14085 h 28170"/>
                <a:gd name="connsiteX17" fmla="*/ 17035 w 25488"/>
                <a:gd name="connsiteY17" fmla="*/ 8539 h 2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88" h="28170">
                  <a:moveTo>
                    <a:pt x="12744" y="0"/>
                  </a:moveTo>
                  <a:cubicBezTo>
                    <a:pt x="16338" y="0"/>
                    <a:pt x="19589" y="1651"/>
                    <a:pt x="21893" y="4291"/>
                  </a:cubicBezTo>
                  <a:cubicBezTo>
                    <a:pt x="24104" y="6845"/>
                    <a:pt x="25488" y="10319"/>
                    <a:pt x="25488" y="14085"/>
                  </a:cubicBezTo>
                  <a:cubicBezTo>
                    <a:pt x="25488" y="17852"/>
                    <a:pt x="24104" y="21369"/>
                    <a:pt x="21893" y="23880"/>
                  </a:cubicBezTo>
                  <a:cubicBezTo>
                    <a:pt x="19598" y="26520"/>
                    <a:pt x="16347" y="28171"/>
                    <a:pt x="12744" y="28171"/>
                  </a:cubicBezTo>
                  <a:cubicBezTo>
                    <a:pt x="9141" y="28171"/>
                    <a:pt x="5899" y="26520"/>
                    <a:pt x="3594" y="23880"/>
                  </a:cubicBezTo>
                  <a:cubicBezTo>
                    <a:pt x="1384" y="21369"/>
                    <a:pt x="0" y="17852"/>
                    <a:pt x="0" y="14085"/>
                  </a:cubicBezTo>
                  <a:cubicBezTo>
                    <a:pt x="0" y="10319"/>
                    <a:pt x="1384" y="6802"/>
                    <a:pt x="3594" y="4291"/>
                  </a:cubicBezTo>
                  <a:cubicBezTo>
                    <a:pt x="5933" y="1651"/>
                    <a:pt x="9141" y="0"/>
                    <a:pt x="12744" y="0"/>
                  </a:cubicBezTo>
                  <a:close/>
                  <a:moveTo>
                    <a:pt x="17035" y="8539"/>
                  </a:moveTo>
                  <a:cubicBezTo>
                    <a:pt x="15908" y="7284"/>
                    <a:pt x="14395" y="6458"/>
                    <a:pt x="12744" y="6458"/>
                  </a:cubicBezTo>
                  <a:cubicBezTo>
                    <a:pt x="11093" y="6458"/>
                    <a:pt x="9580" y="7241"/>
                    <a:pt x="8453" y="8539"/>
                  </a:cubicBezTo>
                  <a:cubicBezTo>
                    <a:pt x="7241" y="9923"/>
                    <a:pt x="6458" y="11918"/>
                    <a:pt x="6458" y="14085"/>
                  </a:cubicBezTo>
                  <a:cubicBezTo>
                    <a:pt x="6458" y="16252"/>
                    <a:pt x="7241" y="18248"/>
                    <a:pt x="8453" y="19632"/>
                  </a:cubicBezTo>
                  <a:cubicBezTo>
                    <a:pt x="9580" y="20887"/>
                    <a:pt x="11093" y="21713"/>
                    <a:pt x="12744" y="21713"/>
                  </a:cubicBezTo>
                  <a:cubicBezTo>
                    <a:pt x="14395" y="21713"/>
                    <a:pt x="15908" y="20930"/>
                    <a:pt x="17035" y="19632"/>
                  </a:cubicBezTo>
                  <a:cubicBezTo>
                    <a:pt x="18247" y="18248"/>
                    <a:pt x="19030" y="16252"/>
                    <a:pt x="19030" y="14085"/>
                  </a:cubicBezTo>
                  <a:cubicBezTo>
                    <a:pt x="19030" y="11918"/>
                    <a:pt x="18290" y="9923"/>
                    <a:pt x="17035" y="8539"/>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93" name="Freeform: Shape 192">
              <a:extLst>
                <a:ext uri="{FF2B5EF4-FFF2-40B4-BE49-F238E27FC236}">
                  <a16:creationId xmlns:a16="http://schemas.microsoft.com/office/drawing/2014/main" id="{CCA8AE30-40E5-4B4F-FBC4-3D8B3E7B8749}"/>
                </a:ext>
              </a:extLst>
            </p:cNvPr>
            <p:cNvSpPr/>
            <p:nvPr/>
          </p:nvSpPr>
          <p:spPr>
            <a:xfrm>
              <a:off x="4232847" y="2428727"/>
              <a:ext cx="50527" cy="55846"/>
            </a:xfrm>
            <a:custGeom>
              <a:avLst/>
              <a:gdLst>
                <a:gd name="connsiteX0" fmla="*/ 12744 w 25487"/>
                <a:gd name="connsiteY0" fmla="*/ 0 h 28170"/>
                <a:gd name="connsiteX1" fmla="*/ 21893 w 25487"/>
                <a:gd name="connsiteY1" fmla="*/ 4291 h 28170"/>
                <a:gd name="connsiteX2" fmla="*/ 25488 w 25487"/>
                <a:gd name="connsiteY2" fmla="*/ 14085 h 28170"/>
                <a:gd name="connsiteX3" fmla="*/ 21893 w 25487"/>
                <a:gd name="connsiteY3" fmla="*/ 23880 h 28170"/>
                <a:gd name="connsiteX4" fmla="*/ 12744 w 25487"/>
                <a:gd name="connsiteY4" fmla="*/ 28171 h 28170"/>
                <a:gd name="connsiteX5" fmla="*/ 3594 w 25487"/>
                <a:gd name="connsiteY5" fmla="*/ 23880 h 28170"/>
                <a:gd name="connsiteX6" fmla="*/ 0 w 25487"/>
                <a:gd name="connsiteY6" fmla="*/ 14085 h 28170"/>
                <a:gd name="connsiteX7" fmla="*/ 3594 w 25487"/>
                <a:gd name="connsiteY7" fmla="*/ 4291 h 28170"/>
                <a:gd name="connsiteX8" fmla="*/ 12744 w 25487"/>
                <a:gd name="connsiteY8" fmla="*/ 0 h 28170"/>
                <a:gd name="connsiteX9" fmla="*/ 17035 w 25487"/>
                <a:gd name="connsiteY9" fmla="*/ 8539 h 28170"/>
                <a:gd name="connsiteX10" fmla="*/ 12744 w 25487"/>
                <a:gd name="connsiteY10" fmla="*/ 6458 h 28170"/>
                <a:gd name="connsiteX11" fmla="*/ 8453 w 25487"/>
                <a:gd name="connsiteY11" fmla="*/ 8539 h 28170"/>
                <a:gd name="connsiteX12" fmla="*/ 6458 w 25487"/>
                <a:gd name="connsiteY12" fmla="*/ 14085 h 28170"/>
                <a:gd name="connsiteX13" fmla="*/ 8453 w 25487"/>
                <a:gd name="connsiteY13" fmla="*/ 19632 h 28170"/>
                <a:gd name="connsiteX14" fmla="*/ 12744 w 25487"/>
                <a:gd name="connsiteY14" fmla="*/ 21713 h 28170"/>
                <a:gd name="connsiteX15" fmla="*/ 17035 w 25487"/>
                <a:gd name="connsiteY15" fmla="*/ 19632 h 28170"/>
                <a:gd name="connsiteX16" fmla="*/ 19030 w 25487"/>
                <a:gd name="connsiteY16" fmla="*/ 14085 h 28170"/>
                <a:gd name="connsiteX17" fmla="*/ 17035 w 25487"/>
                <a:gd name="connsiteY17" fmla="*/ 8539 h 2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87" h="28170">
                  <a:moveTo>
                    <a:pt x="12744" y="0"/>
                  </a:moveTo>
                  <a:cubicBezTo>
                    <a:pt x="16338" y="0"/>
                    <a:pt x="19589" y="1651"/>
                    <a:pt x="21893" y="4291"/>
                  </a:cubicBezTo>
                  <a:cubicBezTo>
                    <a:pt x="24103" y="6802"/>
                    <a:pt x="25488" y="10319"/>
                    <a:pt x="25488" y="14085"/>
                  </a:cubicBezTo>
                  <a:cubicBezTo>
                    <a:pt x="25488" y="17852"/>
                    <a:pt x="24103" y="21369"/>
                    <a:pt x="21893" y="23880"/>
                  </a:cubicBezTo>
                  <a:cubicBezTo>
                    <a:pt x="19555" y="26520"/>
                    <a:pt x="16347" y="28171"/>
                    <a:pt x="12744" y="28171"/>
                  </a:cubicBezTo>
                  <a:cubicBezTo>
                    <a:pt x="9141" y="28171"/>
                    <a:pt x="5899" y="26520"/>
                    <a:pt x="3594" y="23880"/>
                  </a:cubicBezTo>
                  <a:cubicBezTo>
                    <a:pt x="1384" y="21369"/>
                    <a:pt x="0" y="17852"/>
                    <a:pt x="0" y="14085"/>
                  </a:cubicBezTo>
                  <a:cubicBezTo>
                    <a:pt x="0" y="10319"/>
                    <a:pt x="1384" y="6802"/>
                    <a:pt x="3594" y="4291"/>
                  </a:cubicBezTo>
                  <a:cubicBezTo>
                    <a:pt x="5933" y="1651"/>
                    <a:pt x="9141" y="0"/>
                    <a:pt x="12744" y="0"/>
                  </a:cubicBezTo>
                  <a:close/>
                  <a:moveTo>
                    <a:pt x="17035" y="8539"/>
                  </a:moveTo>
                  <a:cubicBezTo>
                    <a:pt x="15908" y="7283"/>
                    <a:pt x="14386" y="6458"/>
                    <a:pt x="12744" y="6458"/>
                  </a:cubicBezTo>
                  <a:cubicBezTo>
                    <a:pt x="11101" y="6458"/>
                    <a:pt x="9579" y="7240"/>
                    <a:pt x="8453" y="8539"/>
                  </a:cubicBezTo>
                  <a:cubicBezTo>
                    <a:pt x="7240" y="9923"/>
                    <a:pt x="6458" y="11875"/>
                    <a:pt x="6458" y="14085"/>
                  </a:cubicBezTo>
                  <a:cubicBezTo>
                    <a:pt x="6458" y="16295"/>
                    <a:pt x="7240" y="18247"/>
                    <a:pt x="8453" y="19632"/>
                  </a:cubicBezTo>
                  <a:cubicBezTo>
                    <a:pt x="9579" y="20887"/>
                    <a:pt x="11093" y="21713"/>
                    <a:pt x="12744" y="21713"/>
                  </a:cubicBezTo>
                  <a:cubicBezTo>
                    <a:pt x="14395" y="21713"/>
                    <a:pt x="15908" y="20930"/>
                    <a:pt x="17035" y="19632"/>
                  </a:cubicBezTo>
                  <a:cubicBezTo>
                    <a:pt x="18247" y="18247"/>
                    <a:pt x="19030" y="16252"/>
                    <a:pt x="19030" y="14085"/>
                  </a:cubicBezTo>
                  <a:cubicBezTo>
                    <a:pt x="19030" y="11918"/>
                    <a:pt x="18247" y="9923"/>
                    <a:pt x="17035" y="8539"/>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94" name="Freeform: Shape 193">
              <a:extLst>
                <a:ext uri="{FF2B5EF4-FFF2-40B4-BE49-F238E27FC236}">
                  <a16:creationId xmlns:a16="http://schemas.microsoft.com/office/drawing/2014/main" id="{4148D6DA-A38A-0057-55B3-7564AE9EADC7}"/>
                </a:ext>
              </a:extLst>
            </p:cNvPr>
            <p:cNvSpPr/>
            <p:nvPr/>
          </p:nvSpPr>
          <p:spPr>
            <a:xfrm>
              <a:off x="4301514" y="2450207"/>
              <a:ext cx="50529" cy="55846"/>
            </a:xfrm>
            <a:custGeom>
              <a:avLst/>
              <a:gdLst>
                <a:gd name="connsiteX0" fmla="*/ 12744 w 25488"/>
                <a:gd name="connsiteY0" fmla="*/ 0 h 28170"/>
                <a:gd name="connsiteX1" fmla="*/ 21894 w 25488"/>
                <a:gd name="connsiteY1" fmla="*/ 4291 h 28170"/>
                <a:gd name="connsiteX2" fmla="*/ 25488 w 25488"/>
                <a:gd name="connsiteY2" fmla="*/ 14085 h 28170"/>
                <a:gd name="connsiteX3" fmla="*/ 21894 w 25488"/>
                <a:gd name="connsiteY3" fmla="*/ 23880 h 28170"/>
                <a:gd name="connsiteX4" fmla="*/ 12744 w 25488"/>
                <a:gd name="connsiteY4" fmla="*/ 28171 h 28170"/>
                <a:gd name="connsiteX5" fmla="*/ 3595 w 25488"/>
                <a:gd name="connsiteY5" fmla="*/ 23880 h 28170"/>
                <a:gd name="connsiteX6" fmla="*/ 0 w 25488"/>
                <a:gd name="connsiteY6" fmla="*/ 14085 h 28170"/>
                <a:gd name="connsiteX7" fmla="*/ 3595 w 25488"/>
                <a:gd name="connsiteY7" fmla="*/ 4291 h 28170"/>
                <a:gd name="connsiteX8" fmla="*/ 12744 w 25488"/>
                <a:gd name="connsiteY8" fmla="*/ 0 h 28170"/>
                <a:gd name="connsiteX9" fmla="*/ 17035 w 25488"/>
                <a:gd name="connsiteY9" fmla="*/ 8539 h 28170"/>
                <a:gd name="connsiteX10" fmla="*/ 12744 w 25488"/>
                <a:gd name="connsiteY10" fmla="*/ 6458 h 28170"/>
                <a:gd name="connsiteX11" fmla="*/ 8453 w 25488"/>
                <a:gd name="connsiteY11" fmla="*/ 8539 h 28170"/>
                <a:gd name="connsiteX12" fmla="*/ 6458 w 25488"/>
                <a:gd name="connsiteY12" fmla="*/ 14085 h 28170"/>
                <a:gd name="connsiteX13" fmla="*/ 8453 w 25488"/>
                <a:gd name="connsiteY13" fmla="*/ 19632 h 28170"/>
                <a:gd name="connsiteX14" fmla="*/ 12744 w 25488"/>
                <a:gd name="connsiteY14" fmla="*/ 21713 h 28170"/>
                <a:gd name="connsiteX15" fmla="*/ 17035 w 25488"/>
                <a:gd name="connsiteY15" fmla="*/ 19632 h 28170"/>
                <a:gd name="connsiteX16" fmla="*/ 19030 w 25488"/>
                <a:gd name="connsiteY16" fmla="*/ 14085 h 28170"/>
                <a:gd name="connsiteX17" fmla="*/ 17035 w 25488"/>
                <a:gd name="connsiteY17" fmla="*/ 8539 h 2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88" h="28170">
                  <a:moveTo>
                    <a:pt x="12744" y="0"/>
                  </a:moveTo>
                  <a:cubicBezTo>
                    <a:pt x="16338" y="0"/>
                    <a:pt x="19589" y="1651"/>
                    <a:pt x="21894" y="4291"/>
                  </a:cubicBezTo>
                  <a:cubicBezTo>
                    <a:pt x="24104" y="6802"/>
                    <a:pt x="25488" y="10319"/>
                    <a:pt x="25488" y="14085"/>
                  </a:cubicBezTo>
                  <a:cubicBezTo>
                    <a:pt x="25488" y="17852"/>
                    <a:pt x="24104" y="21369"/>
                    <a:pt x="21894" y="23880"/>
                  </a:cubicBezTo>
                  <a:cubicBezTo>
                    <a:pt x="19555" y="26520"/>
                    <a:pt x="16347" y="28171"/>
                    <a:pt x="12744" y="28171"/>
                  </a:cubicBezTo>
                  <a:cubicBezTo>
                    <a:pt x="9141" y="28171"/>
                    <a:pt x="5899" y="26520"/>
                    <a:pt x="3595" y="23880"/>
                  </a:cubicBezTo>
                  <a:cubicBezTo>
                    <a:pt x="1384" y="21369"/>
                    <a:pt x="0" y="17852"/>
                    <a:pt x="0" y="14085"/>
                  </a:cubicBezTo>
                  <a:cubicBezTo>
                    <a:pt x="0" y="10319"/>
                    <a:pt x="1384" y="6802"/>
                    <a:pt x="3595" y="4291"/>
                  </a:cubicBezTo>
                  <a:cubicBezTo>
                    <a:pt x="5891" y="1651"/>
                    <a:pt x="9141" y="0"/>
                    <a:pt x="12744" y="0"/>
                  </a:cubicBezTo>
                  <a:close/>
                  <a:moveTo>
                    <a:pt x="17035" y="8539"/>
                  </a:moveTo>
                  <a:cubicBezTo>
                    <a:pt x="15908" y="7283"/>
                    <a:pt x="14395" y="6458"/>
                    <a:pt x="12744" y="6458"/>
                  </a:cubicBezTo>
                  <a:cubicBezTo>
                    <a:pt x="11093" y="6458"/>
                    <a:pt x="9580" y="7241"/>
                    <a:pt x="8453" y="8539"/>
                  </a:cubicBezTo>
                  <a:cubicBezTo>
                    <a:pt x="7241" y="9923"/>
                    <a:pt x="6458" y="11875"/>
                    <a:pt x="6458" y="14085"/>
                  </a:cubicBezTo>
                  <a:cubicBezTo>
                    <a:pt x="6458" y="16295"/>
                    <a:pt x="7241" y="18247"/>
                    <a:pt x="8453" y="19632"/>
                  </a:cubicBezTo>
                  <a:cubicBezTo>
                    <a:pt x="9580" y="20887"/>
                    <a:pt x="11093" y="21713"/>
                    <a:pt x="12744" y="21713"/>
                  </a:cubicBezTo>
                  <a:cubicBezTo>
                    <a:pt x="14395" y="21713"/>
                    <a:pt x="15908" y="20930"/>
                    <a:pt x="17035" y="19632"/>
                  </a:cubicBezTo>
                  <a:cubicBezTo>
                    <a:pt x="18248" y="18247"/>
                    <a:pt x="19030" y="16295"/>
                    <a:pt x="19030" y="14085"/>
                  </a:cubicBezTo>
                  <a:cubicBezTo>
                    <a:pt x="19030" y="11875"/>
                    <a:pt x="18248" y="9923"/>
                    <a:pt x="17035" y="8539"/>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95" name="Freeform: Shape 194">
              <a:extLst>
                <a:ext uri="{FF2B5EF4-FFF2-40B4-BE49-F238E27FC236}">
                  <a16:creationId xmlns:a16="http://schemas.microsoft.com/office/drawing/2014/main" id="{9C9B9739-BAB3-0D65-81CD-166497EA5B7C}"/>
                </a:ext>
              </a:extLst>
            </p:cNvPr>
            <p:cNvSpPr/>
            <p:nvPr/>
          </p:nvSpPr>
          <p:spPr>
            <a:xfrm>
              <a:off x="4354020" y="2477193"/>
              <a:ext cx="50529" cy="55846"/>
            </a:xfrm>
            <a:custGeom>
              <a:avLst/>
              <a:gdLst>
                <a:gd name="connsiteX0" fmla="*/ 12744 w 25488"/>
                <a:gd name="connsiteY0" fmla="*/ 0 h 28170"/>
                <a:gd name="connsiteX1" fmla="*/ 21893 w 25488"/>
                <a:gd name="connsiteY1" fmla="*/ 4291 h 28170"/>
                <a:gd name="connsiteX2" fmla="*/ 25488 w 25488"/>
                <a:gd name="connsiteY2" fmla="*/ 14085 h 28170"/>
                <a:gd name="connsiteX3" fmla="*/ 21893 w 25488"/>
                <a:gd name="connsiteY3" fmla="*/ 23880 h 28170"/>
                <a:gd name="connsiteX4" fmla="*/ 12744 w 25488"/>
                <a:gd name="connsiteY4" fmla="*/ 28171 h 28170"/>
                <a:gd name="connsiteX5" fmla="*/ 3595 w 25488"/>
                <a:gd name="connsiteY5" fmla="*/ 23880 h 28170"/>
                <a:gd name="connsiteX6" fmla="*/ 0 w 25488"/>
                <a:gd name="connsiteY6" fmla="*/ 14085 h 28170"/>
                <a:gd name="connsiteX7" fmla="*/ 3595 w 25488"/>
                <a:gd name="connsiteY7" fmla="*/ 4291 h 28170"/>
                <a:gd name="connsiteX8" fmla="*/ 12744 w 25488"/>
                <a:gd name="connsiteY8" fmla="*/ 0 h 28170"/>
                <a:gd name="connsiteX9" fmla="*/ 17035 w 25488"/>
                <a:gd name="connsiteY9" fmla="*/ 8539 h 28170"/>
                <a:gd name="connsiteX10" fmla="*/ 12744 w 25488"/>
                <a:gd name="connsiteY10" fmla="*/ 6458 h 28170"/>
                <a:gd name="connsiteX11" fmla="*/ 8453 w 25488"/>
                <a:gd name="connsiteY11" fmla="*/ 8539 h 28170"/>
                <a:gd name="connsiteX12" fmla="*/ 6458 w 25488"/>
                <a:gd name="connsiteY12" fmla="*/ 14085 h 28170"/>
                <a:gd name="connsiteX13" fmla="*/ 8453 w 25488"/>
                <a:gd name="connsiteY13" fmla="*/ 19632 h 28170"/>
                <a:gd name="connsiteX14" fmla="*/ 12744 w 25488"/>
                <a:gd name="connsiteY14" fmla="*/ 21713 h 28170"/>
                <a:gd name="connsiteX15" fmla="*/ 17035 w 25488"/>
                <a:gd name="connsiteY15" fmla="*/ 19632 h 28170"/>
                <a:gd name="connsiteX16" fmla="*/ 19030 w 25488"/>
                <a:gd name="connsiteY16" fmla="*/ 14085 h 28170"/>
                <a:gd name="connsiteX17" fmla="*/ 17035 w 25488"/>
                <a:gd name="connsiteY17" fmla="*/ 8539 h 2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88" h="28170">
                  <a:moveTo>
                    <a:pt x="12744" y="0"/>
                  </a:moveTo>
                  <a:cubicBezTo>
                    <a:pt x="16338" y="0"/>
                    <a:pt x="19589" y="1651"/>
                    <a:pt x="21893" y="4291"/>
                  </a:cubicBezTo>
                  <a:cubicBezTo>
                    <a:pt x="24104" y="6802"/>
                    <a:pt x="25488" y="10319"/>
                    <a:pt x="25488" y="14085"/>
                  </a:cubicBezTo>
                  <a:cubicBezTo>
                    <a:pt x="25488" y="17852"/>
                    <a:pt x="24104" y="21369"/>
                    <a:pt x="21893" y="23880"/>
                  </a:cubicBezTo>
                  <a:cubicBezTo>
                    <a:pt x="19555" y="26520"/>
                    <a:pt x="16347" y="28171"/>
                    <a:pt x="12744" y="28171"/>
                  </a:cubicBezTo>
                  <a:cubicBezTo>
                    <a:pt x="9141" y="28171"/>
                    <a:pt x="5899" y="26520"/>
                    <a:pt x="3595" y="23880"/>
                  </a:cubicBezTo>
                  <a:cubicBezTo>
                    <a:pt x="1384" y="21369"/>
                    <a:pt x="0" y="17852"/>
                    <a:pt x="0" y="14085"/>
                  </a:cubicBezTo>
                  <a:cubicBezTo>
                    <a:pt x="0" y="10319"/>
                    <a:pt x="1384" y="6802"/>
                    <a:pt x="3595" y="4291"/>
                  </a:cubicBezTo>
                  <a:cubicBezTo>
                    <a:pt x="5890" y="1651"/>
                    <a:pt x="9141" y="0"/>
                    <a:pt x="12744" y="0"/>
                  </a:cubicBezTo>
                  <a:close/>
                  <a:moveTo>
                    <a:pt x="17035" y="8539"/>
                  </a:moveTo>
                  <a:cubicBezTo>
                    <a:pt x="15908" y="7284"/>
                    <a:pt x="14395" y="6458"/>
                    <a:pt x="12744" y="6458"/>
                  </a:cubicBezTo>
                  <a:cubicBezTo>
                    <a:pt x="11093" y="6458"/>
                    <a:pt x="9580" y="7241"/>
                    <a:pt x="8453" y="8539"/>
                  </a:cubicBezTo>
                  <a:cubicBezTo>
                    <a:pt x="7241" y="9923"/>
                    <a:pt x="6458" y="11918"/>
                    <a:pt x="6458" y="14085"/>
                  </a:cubicBezTo>
                  <a:cubicBezTo>
                    <a:pt x="6458" y="16252"/>
                    <a:pt x="7198" y="18248"/>
                    <a:pt x="8453" y="19632"/>
                  </a:cubicBezTo>
                  <a:cubicBezTo>
                    <a:pt x="9580" y="20887"/>
                    <a:pt x="11093" y="21713"/>
                    <a:pt x="12744" y="21713"/>
                  </a:cubicBezTo>
                  <a:cubicBezTo>
                    <a:pt x="14395" y="21713"/>
                    <a:pt x="15908" y="20930"/>
                    <a:pt x="17035" y="19632"/>
                  </a:cubicBezTo>
                  <a:cubicBezTo>
                    <a:pt x="18247" y="18248"/>
                    <a:pt x="19030" y="16252"/>
                    <a:pt x="19030" y="14085"/>
                  </a:cubicBezTo>
                  <a:cubicBezTo>
                    <a:pt x="19030" y="11918"/>
                    <a:pt x="18247" y="9923"/>
                    <a:pt x="17035" y="8539"/>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96" name="Freeform: Shape 195">
              <a:extLst>
                <a:ext uri="{FF2B5EF4-FFF2-40B4-BE49-F238E27FC236}">
                  <a16:creationId xmlns:a16="http://schemas.microsoft.com/office/drawing/2014/main" id="{F2008A04-903A-3AB1-D3B4-62B3FE272DFE}"/>
                </a:ext>
              </a:extLst>
            </p:cNvPr>
            <p:cNvSpPr/>
            <p:nvPr/>
          </p:nvSpPr>
          <p:spPr>
            <a:xfrm>
              <a:off x="4215399" y="2564162"/>
              <a:ext cx="72108" cy="1035726"/>
            </a:xfrm>
            <a:custGeom>
              <a:avLst/>
              <a:gdLst>
                <a:gd name="connsiteX0" fmla="*/ 4 w 36373"/>
                <a:gd name="connsiteY0" fmla="*/ 3426 h 522442"/>
                <a:gd name="connsiteX1" fmla="*/ 3039 w 36373"/>
                <a:gd name="connsiteY1" fmla="*/ 4 h 522442"/>
                <a:gd name="connsiteX2" fmla="*/ 6462 w 36373"/>
                <a:gd name="connsiteY2" fmla="*/ 3039 h 522442"/>
                <a:gd name="connsiteX3" fmla="*/ 36370 w 36373"/>
                <a:gd name="connsiteY3" fmla="*/ 519016 h 522442"/>
                <a:gd name="connsiteX4" fmla="*/ 33334 w 36373"/>
                <a:gd name="connsiteY4" fmla="*/ 522439 h 522442"/>
                <a:gd name="connsiteX5" fmla="*/ 29912 w 36373"/>
                <a:gd name="connsiteY5" fmla="*/ 519403 h 522442"/>
                <a:gd name="connsiteX6" fmla="*/ 4 w 36373"/>
                <a:gd name="connsiteY6" fmla="*/ 3426 h 52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73" h="522442">
                  <a:moveTo>
                    <a:pt x="4" y="3426"/>
                  </a:moveTo>
                  <a:cubicBezTo>
                    <a:pt x="-82" y="1646"/>
                    <a:pt x="1259" y="133"/>
                    <a:pt x="3039" y="4"/>
                  </a:cubicBezTo>
                  <a:cubicBezTo>
                    <a:pt x="4820" y="-82"/>
                    <a:pt x="6333" y="1259"/>
                    <a:pt x="6462" y="3039"/>
                  </a:cubicBezTo>
                  <a:lnTo>
                    <a:pt x="36370" y="519016"/>
                  </a:lnTo>
                  <a:cubicBezTo>
                    <a:pt x="36456" y="520797"/>
                    <a:pt x="35114" y="522310"/>
                    <a:pt x="33334" y="522439"/>
                  </a:cubicBezTo>
                  <a:cubicBezTo>
                    <a:pt x="31554" y="522525"/>
                    <a:pt x="30041" y="521183"/>
                    <a:pt x="29912" y="519403"/>
                  </a:cubicBezTo>
                  <a:cubicBezTo>
                    <a:pt x="29912" y="519403"/>
                    <a:pt x="4" y="3426"/>
                    <a:pt x="4" y="3426"/>
                  </a:cubicBez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grpSp>
      <p:sp>
        <p:nvSpPr>
          <p:cNvPr id="197" name="Freeform: Shape 196">
            <a:extLst>
              <a:ext uri="{FF2B5EF4-FFF2-40B4-BE49-F238E27FC236}">
                <a16:creationId xmlns:a16="http://schemas.microsoft.com/office/drawing/2014/main" id="{915FF669-90CC-E210-CC42-7EFC14860F3E}"/>
              </a:ext>
            </a:extLst>
          </p:cNvPr>
          <p:cNvSpPr/>
          <p:nvPr/>
        </p:nvSpPr>
        <p:spPr>
          <a:xfrm>
            <a:off x="4252135" y="3777698"/>
            <a:ext cx="74107" cy="74103"/>
          </a:xfrm>
          <a:custGeom>
            <a:avLst/>
            <a:gdLst>
              <a:gd name="connsiteX0" fmla="*/ 31151 w 37381"/>
              <a:gd name="connsiteY0" fmla="*/ 32630 h 37379"/>
              <a:gd name="connsiteX1" fmla="*/ 17667 w 37381"/>
              <a:gd name="connsiteY1" fmla="*/ 37351 h 37379"/>
              <a:gd name="connsiteX2" fmla="*/ 4880 w 37381"/>
              <a:gd name="connsiteY2" fmla="*/ 31280 h 37379"/>
              <a:gd name="connsiteX3" fmla="*/ 4536 w 37381"/>
              <a:gd name="connsiteY3" fmla="*/ 30893 h 37379"/>
              <a:gd name="connsiteX4" fmla="*/ 31 w 37381"/>
              <a:gd name="connsiteY4" fmla="*/ 17624 h 37379"/>
              <a:gd name="connsiteX5" fmla="*/ 6101 w 37381"/>
              <a:gd name="connsiteY5" fmla="*/ 4880 h 37379"/>
              <a:gd name="connsiteX6" fmla="*/ 6489 w 37381"/>
              <a:gd name="connsiteY6" fmla="*/ 4536 h 37379"/>
              <a:gd name="connsiteX7" fmla="*/ 19757 w 37381"/>
              <a:gd name="connsiteY7" fmla="*/ 31 h 37379"/>
              <a:gd name="connsiteX8" fmla="*/ 32501 w 37381"/>
              <a:gd name="connsiteY8" fmla="*/ 6101 h 37379"/>
              <a:gd name="connsiteX9" fmla="*/ 32845 w 37381"/>
              <a:gd name="connsiteY9" fmla="*/ 6489 h 37379"/>
              <a:gd name="connsiteX10" fmla="*/ 37351 w 37381"/>
              <a:gd name="connsiteY10" fmla="*/ 19757 h 37379"/>
              <a:gd name="connsiteX11" fmla="*/ 31151 w 37381"/>
              <a:gd name="connsiteY11" fmla="*/ 32630 h 37379"/>
              <a:gd name="connsiteX12" fmla="*/ 18020 w 37381"/>
              <a:gd name="connsiteY12" fmla="*/ 30893 h 37379"/>
              <a:gd name="connsiteX13" fmla="*/ 26860 w 37381"/>
              <a:gd name="connsiteY13" fmla="*/ 27814 h 37379"/>
              <a:gd name="connsiteX14" fmla="*/ 30936 w 37381"/>
              <a:gd name="connsiteY14" fmla="*/ 19361 h 37379"/>
              <a:gd name="connsiteX15" fmla="*/ 28029 w 37381"/>
              <a:gd name="connsiteY15" fmla="*/ 10693 h 37379"/>
              <a:gd name="connsiteX16" fmla="*/ 27857 w 37381"/>
              <a:gd name="connsiteY16" fmla="*/ 10521 h 37379"/>
              <a:gd name="connsiteX17" fmla="*/ 19405 w 37381"/>
              <a:gd name="connsiteY17" fmla="*/ 6445 h 37379"/>
              <a:gd name="connsiteX18" fmla="*/ 10736 w 37381"/>
              <a:gd name="connsiteY18" fmla="*/ 9352 h 37379"/>
              <a:gd name="connsiteX19" fmla="*/ 10565 w 37381"/>
              <a:gd name="connsiteY19" fmla="*/ 9481 h 37379"/>
              <a:gd name="connsiteX20" fmla="*/ 6489 w 37381"/>
              <a:gd name="connsiteY20" fmla="*/ 17934 h 37379"/>
              <a:gd name="connsiteX21" fmla="*/ 9395 w 37381"/>
              <a:gd name="connsiteY21" fmla="*/ 26602 h 37379"/>
              <a:gd name="connsiteX22" fmla="*/ 9567 w 37381"/>
              <a:gd name="connsiteY22" fmla="*/ 26774 h 37379"/>
              <a:gd name="connsiteX23" fmla="*/ 18020 w 37381"/>
              <a:gd name="connsiteY23" fmla="*/ 30850 h 37379"/>
              <a:gd name="connsiteX24" fmla="*/ 18020 w 37381"/>
              <a:gd name="connsiteY24" fmla="*/ 30893 h 3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381" h="37379">
                <a:moveTo>
                  <a:pt x="31151" y="32630"/>
                </a:moveTo>
                <a:cubicBezTo>
                  <a:pt x="27290" y="36052"/>
                  <a:pt x="22397" y="37618"/>
                  <a:pt x="17667" y="37351"/>
                </a:cubicBezTo>
                <a:cubicBezTo>
                  <a:pt x="12947" y="37093"/>
                  <a:pt x="8303" y="35055"/>
                  <a:pt x="4880" y="31280"/>
                </a:cubicBezTo>
                <a:lnTo>
                  <a:pt x="4536" y="30893"/>
                </a:lnTo>
                <a:cubicBezTo>
                  <a:pt x="1243" y="27075"/>
                  <a:pt x="-236" y="22311"/>
                  <a:pt x="31" y="17624"/>
                </a:cubicBezTo>
                <a:cubicBezTo>
                  <a:pt x="288" y="12903"/>
                  <a:pt x="2369" y="8303"/>
                  <a:pt x="6101" y="4880"/>
                </a:cubicBezTo>
                <a:lnTo>
                  <a:pt x="6489" y="4536"/>
                </a:lnTo>
                <a:cubicBezTo>
                  <a:pt x="10306" y="1243"/>
                  <a:pt x="15070" y="-236"/>
                  <a:pt x="19757" y="31"/>
                </a:cubicBezTo>
                <a:cubicBezTo>
                  <a:pt x="24478" y="288"/>
                  <a:pt x="29079" y="2326"/>
                  <a:pt x="32501" y="6101"/>
                </a:cubicBezTo>
                <a:lnTo>
                  <a:pt x="32845" y="6489"/>
                </a:lnTo>
                <a:cubicBezTo>
                  <a:pt x="36138" y="10306"/>
                  <a:pt x="37618" y="15070"/>
                  <a:pt x="37351" y="19757"/>
                </a:cubicBezTo>
                <a:cubicBezTo>
                  <a:pt x="37093" y="24530"/>
                  <a:pt x="34969" y="29207"/>
                  <a:pt x="31151" y="32630"/>
                </a:cubicBezTo>
                <a:close/>
                <a:moveTo>
                  <a:pt x="18020" y="30893"/>
                </a:moveTo>
                <a:cubicBezTo>
                  <a:pt x="21141" y="31065"/>
                  <a:pt x="24349" y="30067"/>
                  <a:pt x="26860" y="27814"/>
                </a:cubicBezTo>
                <a:cubicBezTo>
                  <a:pt x="29371" y="25561"/>
                  <a:pt x="30764" y="22483"/>
                  <a:pt x="30936" y="19361"/>
                </a:cubicBezTo>
                <a:cubicBezTo>
                  <a:pt x="31108" y="16326"/>
                  <a:pt x="30153" y="13204"/>
                  <a:pt x="28029" y="10693"/>
                </a:cubicBezTo>
                <a:lnTo>
                  <a:pt x="27857" y="10521"/>
                </a:lnTo>
                <a:cubicBezTo>
                  <a:pt x="25604" y="8010"/>
                  <a:pt x="22526" y="6617"/>
                  <a:pt x="19405" y="6445"/>
                </a:cubicBezTo>
                <a:cubicBezTo>
                  <a:pt x="16369" y="6274"/>
                  <a:pt x="13247" y="7228"/>
                  <a:pt x="10736" y="9352"/>
                </a:cubicBezTo>
                <a:lnTo>
                  <a:pt x="10565" y="9481"/>
                </a:lnTo>
                <a:cubicBezTo>
                  <a:pt x="8054" y="11734"/>
                  <a:pt x="6660" y="14812"/>
                  <a:pt x="6489" y="17934"/>
                </a:cubicBezTo>
                <a:cubicBezTo>
                  <a:pt x="6316" y="20969"/>
                  <a:pt x="7271" y="24091"/>
                  <a:pt x="9395" y="26602"/>
                </a:cubicBezTo>
                <a:lnTo>
                  <a:pt x="9567" y="26774"/>
                </a:lnTo>
                <a:cubicBezTo>
                  <a:pt x="11820" y="29285"/>
                  <a:pt x="14898" y="30678"/>
                  <a:pt x="18020" y="30850"/>
                </a:cubicBezTo>
                <a:lnTo>
                  <a:pt x="18020" y="30893"/>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198" name="Freeform: Shape 197">
            <a:extLst>
              <a:ext uri="{FF2B5EF4-FFF2-40B4-BE49-F238E27FC236}">
                <a16:creationId xmlns:a16="http://schemas.microsoft.com/office/drawing/2014/main" id="{DAC756C1-BBE8-D77F-7FD9-A28A3DC3AF44}"/>
              </a:ext>
            </a:extLst>
          </p:cNvPr>
          <p:cNvSpPr/>
          <p:nvPr/>
        </p:nvSpPr>
        <p:spPr>
          <a:xfrm>
            <a:off x="4709958" y="1947403"/>
            <a:ext cx="489129" cy="786900"/>
          </a:xfrm>
          <a:custGeom>
            <a:avLst/>
            <a:gdLst>
              <a:gd name="connsiteX0" fmla="*/ 9 w 246727"/>
              <a:gd name="connsiteY0" fmla="*/ 329229 h 396929"/>
              <a:gd name="connsiteX1" fmla="*/ 33348 w 246727"/>
              <a:gd name="connsiteY1" fmla="*/ 230484 h 396929"/>
              <a:gd name="connsiteX2" fmla="*/ 82286 w 246727"/>
              <a:gd name="connsiteY2" fmla="*/ 141362 h 396929"/>
              <a:gd name="connsiteX3" fmla="*/ 120604 w 246727"/>
              <a:gd name="connsiteY3" fmla="*/ 89217 h 396929"/>
              <a:gd name="connsiteX4" fmla="*/ 163256 w 246727"/>
              <a:gd name="connsiteY4" fmla="*/ 43177 h 396929"/>
              <a:gd name="connsiteX5" fmla="*/ 196457 w 246727"/>
              <a:gd name="connsiteY5" fmla="*/ 11790 h 396929"/>
              <a:gd name="connsiteX6" fmla="*/ 213836 w 246727"/>
              <a:gd name="connsiteY6" fmla="*/ 0 h 396929"/>
              <a:gd name="connsiteX7" fmla="*/ 230088 w 246727"/>
              <a:gd name="connsiteY7" fmla="*/ 32944 h 396929"/>
              <a:gd name="connsiteX8" fmla="*/ 230475 w 246727"/>
              <a:gd name="connsiteY8" fmla="*/ 39488 h 396929"/>
              <a:gd name="connsiteX9" fmla="*/ 245386 w 246727"/>
              <a:gd name="connsiteY9" fmla="*/ 155224 h 396929"/>
              <a:gd name="connsiteX10" fmla="*/ 246728 w 246727"/>
              <a:gd name="connsiteY10" fmla="*/ 165233 h 396929"/>
              <a:gd name="connsiteX11" fmla="*/ 230819 w 246727"/>
              <a:gd name="connsiteY11" fmla="*/ 178502 h 396929"/>
              <a:gd name="connsiteX12" fmla="*/ 72250 w 246727"/>
              <a:gd name="connsiteY12" fmla="*/ 196362 h 396929"/>
              <a:gd name="connsiteX13" fmla="*/ 77668 w 246727"/>
              <a:gd name="connsiteY13" fmla="*/ 208453 h 396929"/>
              <a:gd name="connsiteX14" fmla="*/ 95571 w 246727"/>
              <a:gd name="connsiteY14" fmla="*/ 245687 h 396929"/>
              <a:gd name="connsiteX15" fmla="*/ 131163 w 246727"/>
              <a:gd name="connsiteY15" fmla="*/ 316777 h 396929"/>
              <a:gd name="connsiteX16" fmla="*/ 137578 w 246727"/>
              <a:gd name="connsiteY16" fmla="*/ 337458 h 396929"/>
              <a:gd name="connsiteX17" fmla="*/ 121713 w 246727"/>
              <a:gd name="connsiteY17" fmla="*/ 351070 h 396929"/>
              <a:gd name="connsiteX18" fmla="*/ 77891 w 246727"/>
              <a:gd name="connsiteY18" fmla="*/ 374305 h 396929"/>
              <a:gd name="connsiteX19" fmla="*/ 35325 w 246727"/>
              <a:gd name="connsiteY19" fmla="*/ 396930 h 396929"/>
              <a:gd name="connsiteX20" fmla="*/ 32032 w 246727"/>
              <a:gd name="connsiteY20" fmla="*/ 391383 h 396929"/>
              <a:gd name="connsiteX21" fmla="*/ 74993 w 246727"/>
              <a:gd name="connsiteY21" fmla="*/ 368492 h 396929"/>
              <a:gd name="connsiteX22" fmla="*/ 118471 w 246727"/>
              <a:gd name="connsiteY22" fmla="*/ 345429 h 396929"/>
              <a:gd name="connsiteX23" fmla="*/ 131387 w 246727"/>
              <a:gd name="connsiteY23" fmla="*/ 335678 h 396929"/>
              <a:gd name="connsiteX24" fmla="*/ 125445 w 246727"/>
              <a:gd name="connsiteY24" fmla="*/ 319640 h 396929"/>
              <a:gd name="connsiteX25" fmla="*/ 89853 w 246727"/>
              <a:gd name="connsiteY25" fmla="*/ 248551 h 396929"/>
              <a:gd name="connsiteX26" fmla="*/ 71820 w 246727"/>
              <a:gd name="connsiteY26" fmla="*/ 211144 h 396929"/>
              <a:gd name="connsiteX27" fmla="*/ 64752 w 246727"/>
              <a:gd name="connsiteY27" fmla="*/ 193808 h 396929"/>
              <a:gd name="connsiteX28" fmla="*/ 64494 w 246727"/>
              <a:gd name="connsiteY28" fmla="*/ 190687 h 396929"/>
              <a:gd name="connsiteX29" fmla="*/ 227870 w 246727"/>
              <a:gd name="connsiteY29" fmla="*/ 172483 h 396929"/>
              <a:gd name="connsiteX30" fmla="*/ 229564 w 246727"/>
              <a:gd name="connsiteY30" fmla="*/ 172139 h 396929"/>
              <a:gd name="connsiteX31" fmla="*/ 240313 w 246727"/>
              <a:gd name="connsiteY31" fmla="*/ 165199 h 396929"/>
              <a:gd name="connsiteX32" fmla="*/ 239057 w 246727"/>
              <a:gd name="connsiteY32" fmla="*/ 156092 h 396929"/>
              <a:gd name="connsiteX33" fmla="*/ 224103 w 246727"/>
              <a:gd name="connsiteY33" fmla="*/ 39875 h 396929"/>
              <a:gd name="connsiteX34" fmla="*/ 223716 w 246727"/>
              <a:gd name="connsiteY34" fmla="*/ 33244 h 396929"/>
              <a:gd name="connsiteX35" fmla="*/ 213922 w 246727"/>
              <a:gd name="connsiteY35" fmla="*/ 6372 h 396929"/>
              <a:gd name="connsiteX36" fmla="*/ 200791 w 246727"/>
              <a:gd name="connsiteY36" fmla="*/ 16562 h 396929"/>
              <a:gd name="connsiteX37" fmla="*/ 167933 w 246727"/>
              <a:gd name="connsiteY37" fmla="*/ 47640 h 396929"/>
              <a:gd name="connsiteX38" fmla="*/ 125669 w 246727"/>
              <a:gd name="connsiteY38" fmla="*/ 93241 h 396929"/>
              <a:gd name="connsiteX39" fmla="*/ 87780 w 246727"/>
              <a:gd name="connsiteY39" fmla="*/ 144828 h 396929"/>
              <a:gd name="connsiteX40" fmla="*/ 39358 w 246727"/>
              <a:gd name="connsiteY40" fmla="*/ 232995 h 396929"/>
              <a:gd name="connsiteX41" fmla="*/ 6372 w 246727"/>
              <a:gd name="connsiteY41" fmla="*/ 330699 h 396929"/>
              <a:gd name="connsiteX42" fmla="*/ 86 w 246727"/>
              <a:gd name="connsiteY42" fmla="*/ 329142 h 396929"/>
              <a:gd name="connsiteX43" fmla="*/ 0 w 246727"/>
              <a:gd name="connsiteY43" fmla="*/ 329229 h 39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6727" h="396929">
                <a:moveTo>
                  <a:pt x="9" y="329229"/>
                </a:moveTo>
                <a:cubicBezTo>
                  <a:pt x="8892" y="293903"/>
                  <a:pt x="19821" y="261390"/>
                  <a:pt x="33348" y="230484"/>
                </a:cubicBezTo>
                <a:cubicBezTo>
                  <a:pt x="46874" y="199579"/>
                  <a:pt x="62998" y="170272"/>
                  <a:pt x="82286" y="141362"/>
                </a:cubicBezTo>
                <a:cubicBezTo>
                  <a:pt x="96199" y="120509"/>
                  <a:pt x="107989" y="104386"/>
                  <a:pt x="120604" y="89217"/>
                </a:cubicBezTo>
                <a:cubicBezTo>
                  <a:pt x="133176" y="74091"/>
                  <a:pt x="146435" y="59954"/>
                  <a:pt x="163256" y="43177"/>
                </a:cubicBezTo>
                <a:cubicBezTo>
                  <a:pt x="167074" y="39358"/>
                  <a:pt x="183498" y="23149"/>
                  <a:pt x="196457" y="11790"/>
                </a:cubicBezTo>
                <a:cubicBezTo>
                  <a:pt x="204170" y="5031"/>
                  <a:pt x="210938" y="0"/>
                  <a:pt x="213836" y="0"/>
                </a:cubicBezTo>
                <a:cubicBezTo>
                  <a:pt x="228145" y="0"/>
                  <a:pt x="228919" y="13002"/>
                  <a:pt x="230088" y="32944"/>
                </a:cubicBezTo>
                <a:lnTo>
                  <a:pt x="230475" y="39488"/>
                </a:lnTo>
                <a:cubicBezTo>
                  <a:pt x="231559" y="55525"/>
                  <a:pt x="241749" y="128824"/>
                  <a:pt x="245386" y="155224"/>
                </a:cubicBezTo>
                <a:cubicBezTo>
                  <a:pt x="246212" y="161295"/>
                  <a:pt x="246728" y="164889"/>
                  <a:pt x="246728" y="165233"/>
                </a:cubicBezTo>
                <a:cubicBezTo>
                  <a:pt x="246728" y="175243"/>
                  <a:pt x="239401" y="176765"/>
                  <a:pt x="230819" y="178502"/>
                </a:cubicBezTo>
                <a:cubicBezTo>
                  <a:pt x="186688" y="187781"/>
                  <a:pt x="119288" y="191117"/>
                  <a:pt x="72250" y="196362"/>
                </a:cubicBezTo>
                <a:cubicBezTo>
                  <a:pt x="73377" y="199140"/>
                  <a:pt x="75329" y="203474"/>
                  <a:pt x="77668" y="208453"/>
                </a:cubicBezTo>
                <a:cubicBezTo>
                  <a:pt x="84040" y="222280"/>
                  <a:pt x="92923" y="240356"/>
                  <a:pt x="95571" y="245687"/>
                </a:cubicBezTo>
                <a:lnTo>
                  <a:pt x="131163" y="316777"/>
                </a:lnTo>
                <a:cubicBezTo>
                  <a:pt x="136409" y="327182"/>
                  <a:pt x="138963" y="332513"/>
                  <a:pt x="137578" y="337458"/>
                </a:cubicBezTo>
                <a:cubicBezTo>
                  <a:pt x="136194" y="342488"/>
                  <a:pt x="131292" y="345438"/>
                  <a:pt x="121713" y="351070"/>
                </a:cubicBezTo>
                <a:cubicBezTo>
                  <a:pt x="109055" y="358526"/>
                  <a:pt x="93318" y="366506"/>
                  <a:pt x="77891" y="374305"/>
                </a:cubicBezTo>
                <a:cubicBezTo>
                  <a:pt x="62198" y="382285"/>
                  <a:pt x="46771" y="390128"/>
                  <a:pt x="35325" y="396930"/>
                </a:cubicBezTo>
                <a:lnTo>
                  <a:pt x="32032" y="391383"/>
                </a:lnTo>
                <a:cubicBezTo>
                  <a:pt x="43692" y="384401"/>
                  <a:pt x="59214" y="376515"/>
                  <a:pt x="74993" y="368492"/>
                </a:cubicBezTo>
                <a:cubicBezTo>
                  <a:pt x="90429" y="360650"/>
                  <a:pt x="106157" y="352670"/>
                  <a:pt x="118471" y="345429"/>
                </a:cubicBezTo>
                <a:cubicBezTo>
                  <a:pt x="126580" y="340657"/>
                  <a:pt x="130699" y="338232"/>
                  <a:pt x="131387" y="335678"/>
                </a:cubicBezTo>
                <a:cubicBezTo>
                  <a:pt x="132126" y="333038"/>
                  <a:pt x="129916" y="328523"/>
                  <a:pt x="125445" y="319640"/>
                </a:cubicBezTo>
                <a:lnTo>
                  <a:pt x="89853" y="248551"/>
                </a:lnTo>
                <a:cubicBezTo>
                  <a:pt x="87118" y="243133"/>
                  <a:pt x="78149" y="224800"/>
                  <a:pt x="71820" y="211144"/>
                </a:cubicBezTo>
                <a:cubicBezTo>
                  <a:pt x="67916" y="202648"/>
                  <a:pt x="64924" y="195666"/>
                  <a:pt x="64752" y="193808"/>
                </a:cubicBezTo>
                <a:lnTo>
                  <a:pt x="64494" y="190687"/>
                </a:lnTo>
                <a:lnTo>
                  <a:pt x="227870" y="172483"/>
                </a:lnTo>
                <a:lnTo>
                  <a:pt x="229564" y="172139"/>
                </a:lnTo>
                <a:cubicBezTo>
                  <a:pt x="235368" y="170969"/>
                  <a:pt x="240313" y="169929"/>
                  <a:pt x="240313" y="165199"/>
                </a:cubicBezTo>
                <a:lnTo>
                  <a:pt x="239057" y="156092"/>
                </a:lnTo>
                <a:cubicBezTo>
                  <a:pt x="235377" y="129607"/>
                  <a:pt x="225187" y="56084"/>
                  <a:pt x="224103" y="39875"/>
                </a:cubicBezTo>
                <a:lnTo>
                  <a:pt x="223716" y="33244"/>
                </a:lnTo>
                <a:cubicBezTo>
                  <a:pt x="222762" y="16949"/>
                  <a:pt x="222108" y="6372"/>
                  <a:pt x="213922" y="6372"/>
                </a:cubicBezTo>
                <a:cubicBezTo>
                  <a:pt x="212838" y="6372"/>
                  <a:pt x="207464" y="10706"/>
                  <a:pt x="200791" y="16562"/>
                </a:cubicBezTo>
                <a:cubicBezTo>
                  <a:pt x="188176" y="27569"/>
                  <a:pt x="171752" y="43830"/>
                  <a:pt x="167933" y="47640"/>
                </a:cubicBezTo>
                <a:cubicBezTo>
                  <a:pt x="151199" y="64331"/>
                  <a:pt x="138068" y="78330"/>
                  <a:pt x="125669" y="93241"/>
                </a:cubicBezTo>
                <a:cubicBezTo>
                  <a:pt x="113311" y="108152"/>
                  <a:pt x="101608" y="124104"/>
                  <a:pt x="87780" y="144828"/>
                </a:cubicBezTo>
                <a:cubicBezTo>
                  <a:pt x="68707" y="173480"/>
                  <a:pt x="52756" y="202433"/>
                  <a:pt x="39358" y="232995"/>
                </a:cubicBezTo>
                <a:cubicBezTo>
                  <a:pt x="26004" y="263557"/>
                  <a:pt x="15169" y="295717"/>
                  <a:pt x="6372" y="330699"/>
                </a:cubicBezTo>
                <a:lnTo>
                  <a:pt x="86" y="329142"/>
                </a:lnTo>
                <a:lnTo>
                  <a:pt x="0" y="329229"/>
                </a:lnTo>
                <a:close/>
              </a:path>
            </a:pathLst>
          </a:custGeom>
          <a:solidFill>
            <a:srgbClr val="050000"/>
          </a:solidFill>
          <a:ln w="0" cap="flat">
            <a:noFill/>
            <a:prstDash val="solid"/>
            <a:miter/>
          </a:ln>
        </p:spPr>
        <p:txBody>
          <a:bodyPr rtlCol="0" anchor="ctr"/>
          <a:lstStyle/>
          <a:p>
            <a:endParaRPr lang="en-US" dirty="0">
              <a:latin typeface="Roboto Condensed" panose="02000000000000000000" pitchFamily="2" charset="0"/>
            </a:endParaRPr>
          </a:p>
        </p:txBody>
      </p:sp>
      <p:sp>
        <p:nvSpPr>
          <p:cNvPr id="200" name="Text Placeholder 199">
            <a:extLst>
              <a:ext uri="{FF2B5EF4-FFF2-40B4-BE49-F238E27FC236}">
                <a16:creationId xmlns:a16="http://schemas.microsoft.com/office/drawing/2014/main" id="{42DE7DB7-DA35-1DCF-75EC-9FCABC7525B4}"/>
              </a:ext>
            </a:extLst>
          </p:cNvPr>
          <p:cNvSpPr>
            <a:spLocks noGrp="1"/>
          </p:cNvSpPr>
          <p:nvPr>
            <p:ph type="body" sz="quarter" idx="10"/>
          </p:nvPr>
        </p:nvSpPr>
        <p:spPr/>
        <p:txBody>
          <a:bodyPr/>
          <a:lstStyle/>
          <a:p>
            <a:r>
              <a:rPr lang="en-US" dirty="0"/>
              <a:t>Introduction</a:t>
            </a:r>
          </a:p>
        </p:txBody>
      </p:sp>
    </p:spTree>
    <p:extLst>
      <p:ext uri="{BB962C8B-B14F-4D97-AF65-F5344CB8AC3E}">
        <p14:creationId xmlns:p14="http://schemas.microsoft.com/office/powerpoint/2010/main" val="428006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ppt_y</p:attrName>
                                        </p:attrNameLst>
                                      </p:cBhvr>
                                      <p:tavLst>
                                        <p:tav tm="0">
                                          <p:val>
                                            <p:strVal val="#ppt_y-#ppt_h*1.125000"/>
                                          </p:val>
                                        </p:tav>
                                        <p:tav tm="100000">
                                          <p:val>
                                            <p:strVal val="#ppt_y"/>
                                          </p:val>
                                        </p:tav>
                                      </p:tavLst>
                                    </p:anim>
                                    <p:animEffect transition="in" filter="wipe(down)">
                                      <p:cBhvr>
                                        <p:cTn id="8" dur="500"/>
                                        <p:tgtEl>
                                          <p:spTgt spid="29"/>
                                        </p:tgtEl>
                                      </p:cBhvr>
                                    </p:animEffect>
                                  </p:childTnLst>
                                </p:cTn>
                              </p:par>
                              <p:par>
                                <p:cTn id="9" presetID="2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500"/>
                                        <p:tgtEl>
                                          <p:spTgt spid="23"/>
                                        </p:tgtEl>
                                      </p:cBhvr>
                                    </p:animEffect>
                                  </p:childTnLst>
                                </p:cTn>
                              </p:par>
                              <p:par>
                                <p:cTn id="12" presetID="22" presetClass="entr" presetSubtype="4"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par>
                                <p:cTn id="15" presetID="12" presetClass="entr" presetSubtype="8"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p:tgtEl>
                                          <p:spTgt spid="27"/>
                                        </p:tgtEl>
                                        <p:attrNameLst>
                                          <p:attrName>ppt_x</p:attrName>
                                        </p:attrNameLst>
                                      </p:cBhvr>
                                      <p:tavLst>
                                        <p:tav tm="0">
                                          <p:val>
                                            <p:strVal val="#ppt_x-#ppt_w*1.125000"/>
                                          </p:val>
                                        </p:tav>
                                        <p:tav tm="100000">
                                          <p:val>
                                            <p:strVal val="#ppt_x"/>
                                          </p:val>
                                        </p:tav>
                                      </p:tavLst>
                                    </p:anim>
                                    <p:animEffect transition="in" filter="wipe(right)">
                                      <p:cBhvr>
                                        <p:cTn id="18" dur="500"/>
                                        <p:tgtEl>
                                          <p:spTgt spid="2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250"/>
                                        <p:tgtEl>
                                          <p:spTgt spid="1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250"/>
                                        <p:tgtEl>
                                          <p:spTgt spid="16"/>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250"/>
                                        <p:tgtEl>
                                          <p:spTgt spid="100"/>
                                        </p:tgtEl>
                                      </p:cBhvr>
                                    </p:animEffect>
                                  </p:childTnLst>
                                </p:cTn>
                              </p:par>
                              <p:par>
                                <p:cTn id="29" presetID="53" presetClass="entr" presetSubtype="16"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ppt_w</p:attrName>
                                        </p:attrNameLst>
                                      </p:cBhvr>
                                      <p:tavLst>
                                        <p:tav tm="0">
                                          <p:val>
                                            <p:fltVal val="0"/>
                                          </p:val>
                                        </p:tav>
                                        <p:tav tm="100000">
                                          <p:val>
                                            <p:strVal val="#ppt_w"/>
                                          </p:val>
                                        </p:tav>
                                      </p:tavLst>
                                    </p:anim>
                                    <p:anim calcmode="lin" valueType="num">
                                      <p:cBhvr>
                                        <p:cTn id="32" dur="500" fill="hold"/>
                                        <p:tgtEl>
                                          <p:spTgt spid="32"/>
                                        </p:tgtEl>
                                        <p:attrNameLst>
                                          <p:attrName>ppt_h</p:attrName>
                                        </p:attrNameLst>
                                      </p:cBhvr>
                                      <p:tavLst>
                                        <p:tav tm="0">
                                          <p:val>
                                            <p:fltVal val="0"/>
                                          </p:val>
                                        </p:tav>
                                        <p:tav tm="100000">
                                          <p:val>
                                            <p:strVal val="#ppt_h"/>
                                          </p:val>
                                        </p:tav>
                                      </p:tavLst>
                                    </p:anim>
                                    <p:animEffect transition="in" filter="fade">
                                      <p:cBhvr>
                                        <p:cTn id="33" dur="500"/>
                                        <p:tgtEl>
                                          <p:spTgt spid="32"/>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198"/>
                                        </p:tgtEl>
                                        <p:attrNameLst>
                                          <p:attrName>style.visibility</p:attrName>
                                        </p:attrNameLst>
                                      </p:cBhvr>
                                      <p:to>
                                        <p:strVal val="visible"/>
                                      </p:to>
                                    </p:set>
                                    <p:animEffect transition="in" filter="wipe(right)">
                                      <p:cBhvr>
                                        <p:cTn id="36" dur="250"/>
                                        <p:tgtEl>
                                          <p:spTgt spid="198"/>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73"/>
                                        </p:tgtEl>
                                        <p:attrNameLst>
                                          <p:attrName>style.visibility</p:attrName>
                                        </p:attrNameLst>
                                      </p:cBhvr>
                                      <p:to>
                                        <p:strVal val="visible"/>
                                      </p:to>
                                    </p:set>
                                    <p:anim calcmode="lin" valueType="num">
                                      <p:cBhvr>
                                        <p:cTn id="39" dur="500" fill="hold"/>
                                        <p:tgtEl>
                                          <p:spTgt spid="173"/>
                                        </p:tgtEl>
                                        <p:attrNameLst>
                                          <p:attrName>ppt_w</p:attrName>
                                        </p:attrNameLst>
                                      </p:cBhvr>
                                      <p:tavLst>
                                        <p:tav tm="0">
                                          <p:val>
                                            <p:fltVal val="0"/>
                                          </p:val>
                                        </p:tav>
                                        <p:tav tm="100000">
                                          <p:val>
                                            <p:strVal val="#ppt_w"/>
                                          </p:val>
                                        </p:tav>
                                      </p:tavLst>
                                    </p:anim>
                                    <p:anim calcmode="lin" valueType="num">
                                      <p:cBhvr>
                                        <p:cTn id="40" dur="500" fill="hold"/>
                                        <p:tgtEl>
                                          <p:spTgt spid="173"/>
                                        </p:tgtEl>
                                        <p:attrNameLst>
                                          <p:attrName>ppt_h</p:attrName>
                                        </p:attrNameLst>
                                      </p:cBhvr>
                                      <p:tavLst>
                                        <p:tav tm="0">
                                          <p:val>
                                            <p:fltVal val="0"/>
                                          </p:val>
                                        </p:tav>
                                        <p:tav tm="100000">
                                          <p:val>
                                            <p:strVal val="#ppt_h"/>
                                          </p:val>
                                        </p:tav>
                                      </p:tavLst>
                                    </p:anim>
                                    <p:animEffect transition="in" filter="fade">
                                      <p:cBhvr>
                                        <p:cTn id="41" dur="500"/>
                                        <p:tgtEl>
                                          <p:spTgt spid="173"/>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13"/>
                                        </p:tgtEl>
                                        <p:attrNameLst>
                                          <p:attrName>style.visibility</p:attrName>
                                        </p:attrNameLst>
                                      </p:cBhvr>
                                      <p:to>
                                        <p:strVal val="visible"/>
                                      </p:to>
                                    </p:set>
                                    <p:anim calcmode="lin" valueType="num">
                                      <p:cBhvr>
                                        <p:cTn id="44" dur="500" fill="hold"/>
                                        <p:tgtEl>
                                          <p:spTgt spid="113"/>
                                        </p:tgtEl>
                                        <p:attrNameLst>
                                          <p:attrName>ppt_w</p:attrName>
                                        </p:attrNameLst>
                                      </p:cBhvr>
                                      <p:tavLst>
                                        <p:tav tm="0">
                                          <p:val>
                                            <p:fltVal val="0"/>
                                          </p:val>
                                        </p:tav>
                                        <p:tav tm="100000">
                                          <p:val>
                                            <p:strVal val="#ppt_w"/>
                                          </p:val>
                                        </p:tav>
                                      </p:tavLst>
                                    </p:anim>
                                    <p:anim calcmode="lin" valueType="num">
                                      <p:cBhvr>
                                        <p:cTn id="45" dur="500" fill="hold"/>
                                        <p:tgtEl>
                                          <p:spTgt spid="113"/>
                                        </p:tgtEl>
                                        <p:attrNameLst>
                                          <p:attrName>ppt_h</p:attrName>
                                        </p:attrNameLst>
                                      </p:cBhvr>
                                      <p:tavLst>
                                        <p:tav tm="0">
                                          <p:val>
                                            <p:fltVal val="0"/>
                                          </p:val>
                                        </p:tav>
                                        <p:tav tm="100000">
                                          <p:val>
                                            <p:strVal val="#ppt_h"/>
                                          </p:val>
                                        </p:tav>
                                      </p:tavLst>
                                    </p:anim>
                                    <p:animEffect transition="in" filter="fade">
                                      <p:cBhvr>
                                        <p:cTn id="46" dur="500"/>
                                        <p:tgtEl>
                                          <p:spTgt spid="113"/>
                                        </p:tgtEl>
                                      </p:cBhvr>
                                    </p:animEffect>
                                  </p:childTnLst>
                                </p:cTn>
                              </p:par>
                            </p:childTnLst>
                          </p:cTn>
                        </p:par>
                        <p:par>
                          <p:cTn id="47" fill="hold">
                            <p:stCondLst>
                              <p:cond delay="1000"/>
                            </p:stCondLst>
                            <p:childTnLst>
                              <p:par>
                                <p:cTn id="48" presetID="22" presetClass="entr" presetSubtype="4" fill="hold"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par>
                                <p:cTn id="51" presetID="22" presetClass="entr" presetSubtype="8"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left)">
                                      <p:cBhvr>
                                        <p:cTn id="53" dur="250"/>
                                        <p:tgtEl>
                                          <p:spTgt spid="31"/>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250"/>
                                        <p:tgtEl>
                                          <p:spTgt spid="15"/>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97"/>
                                        </p:tgtEl>
                                        <p:attrNameLst>
                                          <p:attrName>style.visibility</p:attrName>
                                        </p:attrNameLst>
                                      </p:cBhvr>
                                      <p:to>
                                        <p:strVal val="visible"/>
                                      </p:to>
                                    </p:set>
                                    <p:anim calcmode="lin" valueType="num">
                                      <p:cBhvr>
                                        <p:cTn id="59" dur="250" fill="hold"/>
                                        <p:tgtEl>
                                          <p:spTgt spid="197"/>
                                        </p:tgtEl>
                                        <p:attrNameLst>
                                          <p:attrName>ppt_w</p:attrName>
                                        </p:attrNameLst>
                                      </p:cBhvr>
                                      <p:tavLst>
                                        <p:tav tm="0">
                                          <p:val>
                                            <p:fltVal val="0"/>
                                          </p:val>
                                        </p:tav>
                                        <p:tav tm="100000">
                                          <p:val>
                                            <p:strVal val="#ppt_w"/>
                                          </p:val>
                                        </p:tav>
                                      </p:tavLst>
                                    </p:anim>
                                    <p:anim calcmode="lin" valueType="num">
                                      <p:cBhvr>
                                        <p:cTn id="60" dur="250" fill="hold"/>
                                        <p:tgtEl>
                                          <p:spTgt spid="197"/>
                                        </p:tgtEl>
                                        <p:attrNameLst>
                                          <p:attrName>ppt_h</p:attrName>
                                        </p:attrNameLst>
                                      </p:cBhvr>
                                      <p:tavLst>
                                        <p:tav tm="0">
                                          <p:val>
                                            <p:fltVal val="0"/>
                                          </p:val>
                                        </p:tav>
                                        <p:tav tm="100000">
                                          <p:val>
                                            <p:strVal val="#ppt_h"/>
                                          </p:val>
                                        </p:tav>
                                      </p:tavLst>
                                    </p:anim>
                                    <p:animEffect transition="in" filter="fade">
                                      <p:cBhvr>
                                        <p:cTn id="61" dur="250"/>
                                        <p:tgtEl>
                                          <p:spTgt spid="197"/>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p:cTn id="64" dur="250" fill="hold"/>
                                        <p:tgtEl>
                                          <p:spTgt spid="19"/>
                                        </p:tgtEl>
                                        <p:attrNameLst>
                                          <p:attrName>ppt_w</p:attrName>
                                        </p:attrNameLst>
                                      </p:cBhvr>
                                      <p:tavLst>
                                        <p:tav tm="0">
                                          <p:val>
                                            <p:fltVal val="0"/>
                                          </p:val>
                                        </p:tav>
                                        <p:tav tm="100000">
                                          <p:val>
                                            <p:strVal val="#ppt_w"/>
                                          </p:val>
                                        </p:tav>
                                      </p:tavLst>
                                    </p:anim>
                                    <p:anim calcmode="lin" valueType="num">
                                      <p:cBhvr>
                                        <p:cTn id="65" dur="250" fill="hold"/>
                                        <p:tgtEl>
                                          <p:spTgt spid="19"/>
                                        </p:tgtEl>
                                        <p:attrNameLst>
                                          <p:attrName>ppt_h</p:attrName>
                                        </p:attrNameLst>
                                      </p:cBhvr>
                                      <p:tavLst>
                                        <p:tav tm="0">
                                          <p:val>
                                            <p:fltVal val="0"/>
                                          </p:val>
                                        </p:tav>
                                        <p:tav tm="100000">
                                          <p:val>
                                            <p:strVal val="#ppt_h"/>
                                          </p:val>
                                        </p:tav>
                                      </p:tavLst>
                                    </p:anim>
                                    <p:animEffect transition="in" filter="fade">
                                      <p:cBhvr>
                                        <p:cTn id="66" dur="250"/>
                                        <p:tgtEl>
                                          <p:spTgt spid="19"/>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97"/>
                                        </p:tgtEl>
                                        <p:attrNameLst>
                                          <p:attrName>style.visibility</p:attrName>
                                        </p:attrNameLst>
                                      </p:cBhvr>
                                      <p:to>
                                        <p:strVal val="visible"/>
                                      </p:to>
                                    </p:set>
                                    <p:anim calcmode="lin" valueType="num">
                                      <p:cBhvr>
                                        <p:cTn id="69" dur="250" fill="hold"/>
                                        <p:tgtEl>
                                          <p:spTgt spid="97"/>
                                        </p:tgtEl>
                                        <p:attrNameLst>
                                          <p:attrName>ppt_w</p:attrName>
                                        </p:attrNameLst>
                                      </p:cBhvr>
                                      <p:tavLst>
                                        <p:tav tm="0">
                                          <p:val>
                                            <p:fltVal val="0"/>
                                          </p:val>
                                        </p:tav>
                                        <p:tav tm="100000">
                                          <p:val>
                                            <p:strVal val="#ppt_w"/>
                                          </p:val>
                                        </p:tav>
                                      </p:tavLst>
                                    </p:anim>
                                    <p:anim calcmode="lin" valueType="num">
                                      <p:cBhvr>
                                        <p:cTn id="70" dur="250" fill="hold"/>
                                        <p:tgtEl>
                                          <p:spTgt spid="97"/>
                                        </p:tgtEl>
                                        <p:attrNameLst>
                                          <p:attrName>ppt_h</p:attrName>
                                        </p:attrNameLst>
                                      </p:cBhvr>
                                      <p:tavLst>
                                        <p:tav tm="0">
                                          <p:val>
                                            <p:fltVal val="0"/>
                                          </p:val>
                                        </p:tav>
                                        <p:tav tm="100000">
                                          <p:val>
                                            <p:strVal val="#ppt_h"/>
                                          </p:val>
                                        </p:tav>
                                      </p:tavLst>
                                    </p:anim>
                                    <p:animEffect transition="in" filter="fade">
                                      <p:cBhvr>
                                        <p:cTn id="71" dur="250"/>
                                        <p:tgtEl>
                                          <p:spTgt spid="97"/>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left)">
                                      <p:cBhvr>
                                        <p:cTn id="74" dur="250"/>
                                        <p:tgtEl>
                                          <p:spTgt spid="17"/>
                                        </p:tgtEl>
                                      </p:cBhvr>
                                    </p:animEffect>
                                  </p:childTnLst>
                                </p:cTn>
                              </p:par>
                              <p:par>
                                <p:cTn id="75" presetID="22" presetClass="entr" presetSubtype="8" fill="hold"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wipe(left)">
                                      <p:cBhvr>
                                        <p:cTn id="77" dur="250"/>
                                        <p:tgtEl>
                                          <p:spTgt spid="30"/>
                                        </p:tgtEl>
                                      </p:cBhvr>
                                    </p:animEffect>
                                  </p:childTnLst>
                                </p:cTn>
                              </p:par>
                              <p:par>
                                <p:cTn id="78" presetID="53" presetClass="entr" presetSubtype="16" fill="hold" nodeType="withEffect">
                                  <p:stCondLst>
                                    <p:cond delay="0"/>
                                  </p:stCondLst>
                                  <p:childTnLst>
                                    <p:set>
                                      <p:cBhvr>
                                        <p:cTn id="79" dur="1" fill="hold">
                                          <p:stCondLst>
                                            <p:cond delay="0"/>
                                          </p:stCondLst>
                                        </p:cTn>
                                        <p:tgtEl>
                                          <p:spTgt spid="4"/>
                                        </p:tgtEl>
                                        <p:attrNameLst>
                                          <p:attrName>style.visibility</p:attrName>
                                        </p:attrNameLst>
                                      </p:cBhvr>
                                      <p:to>
                                        <p:strVal val="visible"/>
                                      </p:to>
                                    </p:set>
                                    <p:anim calcmode="lin" valueType="num">
                                      <p:cBhvr>
                                        <p:cTn id="80" dur="500" fill="hold"/>
                                        <p:tgtEl>
                                          <p:spTgt spid="4"/>
                                        </p:tgtEl>
                                        <p:attrNameLst>
                                          <p:attrName>ppt_w</p:attrName>
                                        </p:attrNameLst>
                                      </p:cBhvr>
                                      <p:tavLst>
                                        <p:tav tm="0">
                                          <p:val>
                                            <p:fltVal val="0"/>
                                          </p:val>
                                        </p:tav>
                                        <p:tav tm="100000">
                                          <p:val>
                                            <p:strVal val="#ppt_w"/>
                                          </p:val>
                                        </p:tav>
                                      </p:tavLst>
                                    </p:anim>
                                    <p:anim calcmode="lin" valueType="num">
                                      <p:cBhvr>
                                        <p:cTn id="81" dur="500" fill="hold"/>
                                        <p:tgtEl>
                                          <p:spTgt spid="4"/>
                                        </p:tgtEl>
                                        <p:attrNameLst>
                                          <p:attrName>ppt_h</p:attrName>
                                        </p:attrNameLst>
                                      </p:cBhvr>
                                      <p:tavLst>
                                        <p:tav tm="0">
                                          <p:val>
                                            <p:fltVal val="0"/>
                                          </p:val>
                                        </p:tav>
                                        <p:tav tm="100000">
                                          <p:val>
                                            <p:strVal val="#ppt_h"/>
                                          </p:val>
                                        </p:tav>
                                      </p:tavLst>
                                    </p:anim>
                                    <p:animEffect transition="in" filter="fade">
                                      <p:cBhvr>
                                        <p:cTn id="82" dur="500"/>
                                        <p:tgtEl>
                                          <p:spTgt spid="4"/>
                                        </p:tgtEl>
                                      </p:cBhvr>
                                    </p:animEffect>
                                  </p:childTnLst>
                                </p:cTn>
                              </p:par>
                            </p:childTnLst>
                          </p:cTn>
                        </p:par>
                        <p:par>
                          <p:cTn id="83" fill="hold">
                            <p:stCondLst>
                              <p:cond delay="1500"/>
                            </p:stCondLst>
                            <p:childTnLst>
                              <p:par>
                                <p:cTn id="84" presetID="10" presetClass="entr" presetSubtype="0" fill="hold" grpId="0" nodeType="after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fade">
                                      <p:cBhvr>
                                        <p:cTn id="8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16" grpId="0" animBg="1"/>
      <p:bldP spid="17" grpId="0" animBg="1"/>
      <p:bldP spid="18" grpId="0" animBg="1"/>
      <p:bldP spid="19" grpId="0" animBg="1"/>
      <p:bldP spid="97" grpId="0" animBg="1"/>
      <p:bldP spid="100" grpId="0" animBg="1"/>
      <p:bldP spid="113" grpId="0" animBg="1"/>
      <p:bldP spid="173" grpId="0" animBg="1"/>
      <p:bldP spid="197" grpId="0" animBg="1"/>
      <p:bldP spid="19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9DDFA5-6479-9E8F-A58B-E55E32A6FC07}"/>
              </a:ext>
            </a:extLst>
          </p:cNvPr>
          <p:cNvSpPr>
            <a:spLocks noGrp="1"/>
          </p:cNvSpPr>
          <p:nvPr>
            <p:ph type="body" sz="quarter" idx="10"/>
          </p:nvPr>
        </p:nvSpPr>
        <p:spPr/>
        <p:txBody>
          <a:bodyPr/>
          <a:lstStyle/>
          <a:p>
            <a:r>
              <a:rPr lang="en-US" b="1" dirty="0">
                <a:solidFill>
                  <a:schemeClr val="tx1"/>
                </a:solidFill>
                <a:latin typeface="Times New Roman" panose="02020603050405020304" pitchFamily="18" charset="0"/>
                <a:cs typeface="Times New Roman" panose="02020603050405020304" pitchFamily="18" charset="0"/>
              </a:rPr>
              <a:t>Format of the Tournament</a:t>
            </a:r>
            <a:endParaRPr lang="en-US" dirty="0"/>
          </a:p>
        </p:txBody>
      </p:sp>
      <p:sp>
        <p:nvSpPr>
          <p:cNvPr id="3" name="TextBox 2">
            <a:extLst>
              <a:ext uri="{FF2B5EF4-FFF2-40B4-BE49-F238E27FC236}">
                <a16:creationId xmlns:a16="http://schemas.microsoft.com/office/drawing/2014/main" id="{2007DA63-431A-3818-2D45-C625E884FB5A}"/>
              </a:ext>
            </a:extLst>
          </p:cNvPr>
          <p:cNvSpPr txBox="1"/>
          <p:nvPr/>
        </p:nvSpPr>
        <p:spPr>
          <a:xfrm>
            <a:off x="633105" y="923462"/>
            <a:ext cx="10943303" cy="5441170"/>
          </a:xfrm>
          <a:prstGeom prst="rect">
            <a:avLst/>
          </a:prstGeom>
          <a:noFill/>
        </p:spPr>
        <p:txBody>
          <a:bodyPr wrap="square" rtlCol="0">
            <a:spAutoFit/>
          </a:bodyPr>
          <a:lstStyle/>
          <a:p>
            <a:pPr>
              <a:lnSpc>
                <a:spcPct val="150000"/>
              </a:lnSpc>
            </a:pPr>
            <a:r>
              <a:rPr lang="en-US" sz="1800" b="1" dirty="0">
                <a:latin typeface="Times New Roman" panose="02020603050405020304" pitchFamily="18" charset="0"/>
                <a:cs typeface="Times New Roman" panose="02020603050405020304" pitchFamily="18" charset="0"/>
              </a:rPr>
              <a:t>Number of teams participating</a:t>
            </a:r>
          </a:p>
          <a:p>
            <a:pPr marL="0" indent="0">
              <a:lnSpc>
                <a:spcPct val="150000"/>
              </a:lnSpc>
              <a:buNone/>
            </a:pPr>
            <a:r>
              <a:rPr lang="en-US" sz="1800" dirty="0"/>
              <a:t>		The tournament usually features 10 to 14 teams, representing cricket-playing nations from around the globe.</a:t>
            </a:r>
          </a:p>
          <a:p>
            <a:pPr>
              <a:lnSpc>
                <a:spcPct val="150000"/>
              </a:lnSpc>
            </a:pPr>
            <a:r>
              <a:rPr lang="en-US" sz="1800" b="1" dirty="0">
                <a:latin typeface="Times New Roman" panose="02020603050405020304" pitchFamily="18" charset="0"/>
                <a:cs typeface="Times New Roman" panose="02020603050405020304" pitchFamily="18" charset="0"/>
              </a:rPr>
              <a:t>Round-robin stage</a:t>
            </a:r>
          </a:p>
          <a:p>
            <a:pPr marL="0" indent="0">
              <a:lnSpc>
                <a:spcPct val="150000"/>
              </a:lnSpc>
              <a:buNone/>
            </a:pPr>
            <a:r>
              <a:rPr lang="en-US" sz="1800" dirty="0"/>
              <a:t>		The teams compete against each other in a round-robin </a:t>
            </a:r>
            <a:r>
              <a:rPr lang="en-US" sz="1800" dirty="0" err="1"/>
              <a:t>format,playing</a:t>
            </a:r>
            <a:r>
              <a:rPr lang="en-US" sz="1800" dirty="0"/>
              <a:t> a predetermined number of matches to determine the top teams.</a:t>
            </a:r>
          </a:p>
          <a:p>
            <a:pPr>
              <a:lnSpc>
                <a:spcPct val="150000"/>
              </a:lnSpc>
            </a:pPr>
            <a:r>
              <a:rPr lang="en-US" sz="1800" b="1" dirty="0">
                <a:latin typeface="Times New Roman" panose="02020603050405020304" pitchFamily="18" charset="0"/>
                <a:cs typeface="Times New Roman" panose="02020603050405020304" pitchFamily="18" charset="0"/>
              </a:rPr>
              <a:t>Knockout stage</a:t>
            </a:r>
          </a:p>
          <a:p>
            <a:pPr marL="0" indent="0">
              <a:lnSpc>
                <a:spcPct val="150000"/>
              </a:lnSpc>
              <a:buNone/>
            </a:pPr>
            <a:r>
              <a:rPr lang="en-US" sz="1800" dirty="0"/>
              <a:t>		The top teams from the round-robin stage move on to the knockout stage, which includes intense semifinals and a thrilling final match to decide the champion.</a:t>
            </a:r>
          </a:p>
          <a:p>
            <a:pPr>
              <a:lnSpc>
                <a:spcPct val="150000"/>
              </a:lnSpc>
            </a:pPr>
            <a:r>
              <a:rPr lang="en-US" sz="1800" b="1" dirty="0">
                <a:latin typeface="Times New Roman" panose="02020603050405020304" pitchFamily="18" charset="0"/>
                <a:cs typeface="Times New Roman" panose="02020603050405020304" pitchFamily="18" charset="0"/>
              </a:rPr>
              <a:t>Final Match</a:t>
            </a:r>
          </a:p>
          <a:p>
            <a:pPr marL="0" indent="0">
              <a:lnSpc>
                <a:spcPct val="150000"/>
              </a:lnSpc>
              <a:buNone/>
            </a:pPr>
            <a:r>
              <a:rPr lang="en-US" sz="1800" dirty="0"/>
              <a:t>		The final match is the pinnacle of the tournament, with two teams battling  it out  under immense pressure to lift the coveted trophy.</a:t>
            </a:r>
          </a:p>
          <a:p>
            <a:pPr>
              <a:lnSpc>
                <a:spcPct val="150000"/>
              </a:lnSpc>
            </a:pPr>
            <a:endParaRPr lang="en-US" dirty="0"/>
          </a:p>
        </p:txBody>
      </p:sp>
    </p:spTree>
    <p:extLst>
      <p:ext uri="{BB962C8B-B14F-4D97-AF65-F5344CB8AC3E}">
        <p14:creationId xmlns:p14="http://schemas.microsoft.com/office/powerpoint/2010/main" val="1046978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A09C2C-4F1C-831E-BECE-DD51F328A215}"/>
              </a:ext>
            </a:extLst>
          </p:cNvPr>
          <p:cNvSpPr>
            <a:spLocks noGrp="1"/>
          </p:cNvSpPr>
          <p:nvPr>
            <p:ph type="body" sz="quarter" idx="10"/>
          </p:nvPr>
        </p:nvSpPr>
        <p:spPr/>
        <p:txBody>
          <a:bodyPr/>
          <a:lstStyle/>
          <a:p>
            <a:r>
              <a:rPr lang="en-US" b="1" dirty="0">
                <a:solidFill>
                  <a:schemeClr val="tx1"/>
                </a:solidFill>
                <a:latin typeface="Times New Roman" panose="02020603050405020304" pitchFamily="18" charset="0"/>
                <a:cs typeface="Times New Roman" panose="02020603050405020304" pitchFamily="18" charset="0"/>
              </a:rPr>
              <a:t>Main Keys</a:t>
            </a:r>
            <a:endParaRPr lang="en-US" dirty="0"/>
          </a:p>
        </p:txBody>
      </p:sp>
      <p:sp>
        <p:nvSpPr>
          <p:cNvPr id="3" name="TextBox 2">
            <a:extLst>
              <a:ext uri="{FF2B5EF4-FFF2-40B4-BE49-F238E27FC236}">
                <a16:creationId xmlns:a16="http://schemas.microsoft.com/office/drawing/2014/main" id="{2DD53FA2-4829-2F14-8514-9FD156DA611C}"/>
              </a:ext>
            </a:extLst>
          </p:cNvPr>
          <p:cNvSpPr txBox="1"/>
          <p:nvPr/>
        </p:nvSpPr>
        <p:spPr>
          <a:xfrm>
            <a:off x="634181" y="1283110"/>
            <a:ext cx="10795819" cy="4801314"/>
          </a:xfrm>
          <a:prstGeom prst="rect">
            <a:avLst/>
          </a:prstGeom>
          <a:noFill/>
        </p:spPr>
        <p:txBody>
          <a:bodyPr wrap="square" rtlCol="0">
            <a:spAutoFit/>
          </a:bodyPr>
          <a:lstStyle/>
          <a:p>
            <a:pPr>
              <a:buClr>
                <a:schemeClr val="tx1"/>
              </a:buClr>
              <a:buFont typeface="Wingdings" panose="05000000000000000000" pitchFamily="2" charset="2"/>
              <a:buChar char="ü"/>
            </a:pPr>
            <a:r>
              <a:rPr lang="en-US" dirty="0">
                <a:solidFill>
                  <a:schemeClr val="tx1"/>
                </a:solidFill>
              </a:rPr>
              <a:t>World Cup Participating Teams</a:t>
            </a:r>
            <a:endParaRPr lang="en-US" dirty="0"/>
          </a:p>
          <a:p>
            <a:pPr>
              <a:buClr>
                <a:schemeClr val="tx1"/>
              </a:buClr>
              <a:buFont typeface="Wingdings" panose="05000000000000000000" pitchFamily="2" charset="2"/>
              <a:buChar char="ü"/>
            </a:pPr>
            <a:r>
              <a:rPr lang="en-US" dirty="0"/>
              <a:t>World Cup Team Playing</a:t>
            </a:r>
            <a:endParaRPr lang="en-US" dirty="0">
              <a:solidFill>
                <a:schemeClr val="tx1"/>
              </a:solidFill>
            </a:endParaRPr>
          </a:p>
          <a:p>
            <a:pPr>
              <a:buClr>
                <a:schemeClr val="tx1"/>
              </a:buClr>
              <a:buFont typeface="Wingdings" panose="05000000000000000000" pitchFamily="2" charset="2"/>
              <a:buChar char="ü"/>
            </a:pPr>
            <a:r>
              <a:rPr lang="en-US" dirty="0">
                <a:solidFill>
                  <a:schemeClr val="tx1"/>
                </a:solidFill>
              </a:rPr>
              <a:t>Country Host Each ICC World Cup</a:t>
            </a:r>
          </a:p>
          <a:p>
            <a:pPr>
              <a:buClr>
                <a:schemeClr val="tx1"/>
              </a:buClr>
              <a:buFont typeface="Wingdings" panose="05000000000000000000" pitchFamily="2" charset="2"/>
              <a:buChar char="ü"/>
            </a:pPr>
            <a:r>
              <a:rPr lang="en-US" dirty="0">
                <a:solidFill>
                  <a:schemeClr val="tx1"/>
                </a:solidFill>
              </a:rPr>
              <a:t>Who Won the World Cups</a:t>
            </a:r>
          </a:p>
          <a:p>
            <a:pPr>
              <a:buClr>
                <a:schemeClr val="tx1"/>
              </a:buClr>
              <a:buFont typeface="Wingdings" panose="05000000000000000000" pitchFamily="2" charset="2"/>
              <a:buChar char="ü"/>
            </a:pPr>
            <a:r>
              <a:rPr lang="en-US" dirty="0"/>
              <a:t>World Cup Venue</a:t>
            </a:r>
            <a:endParaRPr lang="en-US" dirty="0">
              <a:solidFill>
                <a:schemeClr val="tx1"/>
              </a:solidFill>
            </a:endParaRPr>
          </a:p>
          <a:p>
            <a:pPr>
              <a:buClr>
                <a:schemeClr val="tx1"/>
              </a:buClr>
              <a:buFont typeface="Wingdings" panose="05000000000000000000" pitchFamily="2" charset="2"/>
              <a:buChar char="ü"/>
            </a:pPr>
            <a:r>
              <a:rPr lang="en-US" dirty="0">
                <a:solidFill>
                  <a:schemeClr val="tx1"/>
                </a:solidFill>
              </a:rPr>
              <a:t>Highest Total In An Innings In Each World Cup</a:t>
            </a:r>
          </a:p>
          <a:p>
            <a:pPr>
              <a:buClr>
                <a:schemeClr val="tx1"/>
              </a:buClr>
              <a:buFont typeface="Wingdings" panose="05000000000000000000" pitchFamily="2" charset="2"/>
              <a:buChar char="ü"/>
            </a:pPr>
            <a:r>
              <a:rPr lang="en-US" dirty="0">
                <a:solidFill>
                  <a:schemeClr val="tx1"/>
                </a:solidFill>
              </a:rPr>
              <a:t>Lowest Total Score In Each World Cup</a:t>
            </a:r>
          </a:p>
          <a:p>
            <a:pPr>
              <a:buClr>
                <a:schemeClr val="tx1"/>
              </a:buClr>
              <a:buFont typeface="Wingdings" panose="05000000000000000000" pitchFamily="2" charset="2"/>
              <a:buChar char="ü"/>
            </a:pPr>
            <a:r>
              <a:rPr lang="en-US" dirty="0"/>
              <a:t>World Cup Records</a:t>
            </a:r>
          </a:p>
          <a:p>
            <a:pPr>
              <a:buClr>
                <a:schemeClr val="tx1"/>
              </a:buClr>
              <a:buFont typeface="Wingdings" panose="05000000000000000000" pitchFamily="2" charset="2"/>
              <a:buChar char="ü"/>
            </a:pPr>
            <a:r>
              <a:rPr lang="en-US" dirty="0">
                <a:solidFill>
                  <a:schemeClr val="tx1"/>
                </a:solidFill>
              </a:rPr>
              <a:t>Top Wicket Takers in Each World Cups</a:t>
            </a:r>
          </a:p>
          <a:p>
            <a:pPr>
              <a:buClr>
                <a:schemeClr val="tx1"/>
              </a:buClr>
              <a:buFont typeface="Wingdings" panose="05000000000000000000" pitchFamily="2" charset="2"/>
              <a:buChar char="ü"/>
            </a:pPr>
            <a:r>
              <a:rPr lang="en-US" dirty="0">
                <a:solidFill>
                  <a:schemeClr val="tx1"/>
                </a:solidFill>
              </a:rPr>
              <a:t>Number Of Viewership In Each World Cup</a:t>
            </a:r>
          </a:p>
          <a:p>
            <a:pPr>
              <a:buClr>
                <a:schemeClr val="tx1"/>
              </a:buClr>
              <a:buFont typeface="Wingdings" panose="05000000000000000000" pitchFamily="2" charset="2"/>
              <a:buChar char="ü"/>
            </a:pPr>
            <a:r>
              <a:rPr lang="en-US" dirty="0">
                <a:solidFill>
                  <a:schemeClr val="tx1"/>
                </a:solidFill>
              </a:rPr>
              <a:t>Top 10 Scorer In Each World Cup</a:t>
            </a:r>
          </a:p>
          <a:p>
            <a:pPr>
              <a:buClr>
                <a:schemeClr val="tx1"/>
              </a:buClr>
              <a:buFont typeface="Wingdings" panose="05000000000000000000" pitchFamily="2" charset="2"/>
              <a:buChar char="ü"/>
            </a:pPr>
            <a:r>
              <a:rPr lang="en-US" dirty="0">
                <a:solidFill>
                  <a:schemeClr val="tx1"/>
                </a:solidFill>
              </a:rPr>
              <a:t>Top 10 Wicket Taker World Cup</a:t>
            </a:r>
          </a:p>
          <a:p>
            <a:pPr>
              <a:buClr>
                <a:schemeClr val="tx1"/>
              </a:buClr>
              <a:buFont typeface="Wingdings" panose="05000000000000000000" pitchFamily="2" charset="2"/>
              <a:buChar char="ü"/>
            </a:pPr>
            <a:r>
              <a:rPr lang="en-US" dirty="0">
                <a:solidFill>
                  <a:schemeClr val="tx1"/>
                </a:solidFill>
              </a:rPr>
              <a:t>Top Scorers In Each World Cups</a:t>
            </a:r>
          </a:p>
          <a:p>
            <a:pPr>
              <a:buClr>
                <a:schemeClr val="tx1"/>
              </a:buClr>
              <a:buFont typeface="Wingdings" panose="05000000000000000000" pitchFamily="2" charset="2"/>
              <a:buChar char="ü"/>
            </a:pPr>
            <a:r>
              <a:rPr lang="en-US" dirty="0"/>
              <a:t>World Cup Winner List</a:t>
            </a:r>
            <a:endParaRPr lang="en-US" dirty="0">
              <a:solidFill>
                <a:schemeClr val="tx1"/>
              </a:solidFill>
            </a:endParaRPr>
          </a:p>
          <a:p>
            <a:pPr>
              <a:buClr>
                <a:schemeClr val="tx1"/>
              </a:buClr>
              <a:buFont typeface="Wingdings" panose="05000000000000000000" pitchFamily="2" charset="2"/>
              <a:buChar char="ü"/>
            </a:pPr>
            <a:r>
              <a:rPr lang="en-US" dirty="0">
                <a:solidFill>
                  <a:schemeClr val="tx1"/>
                </a:solidFill>
              </a:rPr>
              <a:t>Top 10 Sixers In Each World Cup</a:t>
            </a:r>
          </a:p>
          <a:p>
            <a:pPr>
              <a:buClr>
                <a:schemeClr val="tx1"/>
              </a:buClr>
              <a:buFont typeface="Wingdings" panose="05000000000000000000" pitchFamily="2" charset="2"/>
              <a:buChar char="ü"/>
            </a:pPr>
            <a:r>
              <a:rPr lang="en-US" dirty="0"/>
              <a:t>Official Broadcaster</a:t>
            </a:r>
            <a:endParaRPr lang="en-US" dirty="0">
              <a:solidFill>
                <a:schemeClr val="tx1"/>
              </a:solidFill>
            </a:endParaRPr>
          </a:p>
          <a:p>
            <a:endParaRPr lang="en-US" dirty="0"/>
          </a:p>
        </p:txBody>
      </p:sp>
    </p:spTree>
    <p:extLst>
      <p:ext uri="{BB962C8B-B14F-4D97-AF65-F5344CB8AC3E}">
        <p14:creationId xmlns:p14="http://schemas.microsoft.com/office/powerpoint/2010/main" val="3777709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EBE054-CC12-1403-94E9-A1604B33AF5D}"/>
              </a:ext>
            </a:extLst>
          </p:cNvPr>
          <p:cNvSpPr>
            <a:spLocks noGrp="1"/>
          </p:cNvSpPr>
          <p:nvPr>
            <p:ph type="body" sz="quarter" idx="10"/>
          </p:nvPr>
        </p:nvSpPr>
        <p:spPr>
          <a:xfrm>
            <a:off x="615592" y="618443"/>
            <a:ext cx="10960816" cy="433390"/>
          </a:xfrm>
        </p:spPr>
        <p:txBody>
          <a:bodyPr/>
          <a:lstStyle/>
          <a:p>
            <a:r>
              <a:rPr lang="en-IN" sz="3600" b="1" dirty="0">
                <a:solidFill>
                  <a:schemeClr val="bg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ICC Cricket World Cup Statistics</a:t>
            </a:r>
            <a:br>
              <a:rPr lang="en-US" sz="2400" b="1" dirty="0">
                <a:solidFill>
                  <a:schemeClr val="bg1">
                    <a:lumMod val="95000"/>
                    <a:lumOff val="5000"/>
                  </a:schemeClr>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solidFill>
                <a:schemeClr val="bg1">
                  <a:lumMod val="95000"/>
                  <a:lumOff val="5000"/>
                </a:schemeClr>
              </a:solidFill>
            </a:endParaRPr>
          </a:p>
        </p:txBody>
      </p:sp>
      <p:sp>
        <p:nvSpPr>
          <p:cNvPr id="3" name="TextBox 2">
            <a:extLst>
              <a:ext uri="{FF2B5EF4-FFF2-40B4-BE49-F238E27FC236}">
                <a16:creationId xmlns:a16="http://schemas.microsoft.com/office/drawing/2014/main" id="{0101FD2F-6288-1C22-F136-C2163E8D44E4}"/>
              </a:ext>
            </a:extLst>
          </p:cNvPr>
          <p:cNvSpPr txBox="1"/>
          <p:nvPr/>
        </p:nvSpPr>
        <p:spPr>
          <a:xfrm>
            <a:off x="740229" y="1277257"/>
            <a:ext cx="10726057" cy="1454757"/>
          </a:xfrm>
          <a:prstGeom prst="rect">
            <a:avLst/>
          </a:prstGeom>
          <a:noFill/>
        </p:spPr>
        <p:txBody>
          <a:bodyPr wrap="square" rtlCol="0">
            <a:spAutoFit/>
          </a:bodyPr>
          <a:lstStyle/>
          <a:p>
            <a:pPr marL="0" marR="0" indent="0" algn="just">
              <a:lnSpc>
                <a:spcPct val="106000"/>
              </a:lnSpc>
              <a:spcBef>
                <a:spcPts val="0"/>
              </a:spcBef>
              <a:spcAft>
                <a:spcPts val="750"/>
              </a:spcAft>
              <a:buNone/>
            </a:pPr>
            <a:r>
              <a:rPr lang="en-IN" sz="2000" b="1" dirty="0">
                <a:solidFill>
                  <a:schemeClr val="bg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WCs Participating Teams</a:t>
            </a:r>
            <a:endParaRPr lang="en-US" sz="2000" b="1" dirty="0">
              <a:solidFill>
                <a:schemeClr val="bg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gn="just">
              <a:spcBef>
                <a:spcPts val="0"/>
              </a:spcBef>
              <a:spcAft>
                <a:spcPts val="750"/>
              </a:spcAft>
              <a:buNone/>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10 mega events 19 total teams appeared in world cups so far. </a:t>
            </a:r>
            <a:r>
              <a:rPr lang="en-US" sz="18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2007</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ODI world cup featured more teams, 16. Totally 356 matches have been played in world cups and </a:t>
            </a:r>
            <a:r>
              <a:rPr lang="en-US" sz="18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2003</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event hosted the most matches individually, 54.</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90332C0E-825E-AB6D-5C3B-A3AB2132DA7B}"/>
              </a:ext>
            </a:extLst>
          </p:cNvPr>
          <p:cNvPicPr>
            <a:picLocks noChangeAspect="1"/>
          </p:cNvPicPr>
          <p:nvPr/>
        </p:nvPicPr>
        <p:blipFill rotWithShape="1">
          <a:blip r:embed="rId2">
            <a:extLst>
              <a:ext uri="{28A0092B-C50C-407E-A947-70E740481C1C}">
                <a14:useLocalDpi xmlns:a14="http://schemas.microsoft.com/office/drawing/2010/main" val="0"/>
              </a:ext>
            </a:extLst>
          </a:blip>
          <a:srcRect t="2243" b="9247"/>
          <a:stretch/>
        </p:blipFill>
        <p:spPr>
          <a:xfrm>
            <a:off x="3004457" y="2410666"/>
            <a:ext cx="6517481" cy="39583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4842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bg1">
                <a:lumMod val="95000"/>
                <a:lumOff val="5000"/>
              </a:schemeClr>
            </a:gs>
            <a:gs pos="83000">
              <a:schemeClr val="bg1">
                <a:lumMod val="85000"/>
                <a:lumOff val="15000"/>
              </a:schemeClr>
            </a:gs>
            <a:gs pos="100000">
              <a:schemeClr val="bg1">
                <a:lumMod val="65000"/>
                <a:lumOff val="35000"/>
              </a:schemeClr>
            </a:gs>
          </a:gsLst>
          <a:lin ang="5400000" scaled="1"/>
        </a:gradFill>
        <a:effectLst/>
      </p:bgPr>
    </p:bg>
    <p:spTree>
      <p:nvGrpSpPr>
        <p:cNvPr id="1" name=""/>
        <p:cNvGrpSpPr/>
        <p:nvPr/>
      </p:nvGrpSpPr>
      <p:grpSpPr>
        <a:xfrm>
          <a:off x="0" y="0"/>
          <a:ext cx="0" cy="0"/>
          <a:chOff x="0" y="0"/>
          <a:chExt cx="0" cy="0"/>
        </a:xfrm>
      </p:grpSpPr>
      <p:sp>
        <p:nvSpPr>
          <p:cNvPr id="800" name="TextBox 799">
            <a:extLst>
              <a:ext uri="{FF2B5EF4-FFF2-40B4-BE49-F238E27FC236}">
                <a16:creationId xmlns:a16="http://schemas.microsoft.com/office/drawing/2014/main" id="{F2A90BDB-9433-4A04-9BCF-2904CDE89592}"/>
              </a:ext>
            </a:extLst>
          </p:cNvPr>
          <p:cNvSpPr txBox="1"/>
          <p:nvPr/>
        </p:nvSpPr>
        <p:spPr>
          <a:xfrm>
            <a:off x="2996633" y="1455609"/>
            <a:ext cx="2533310" cy="400110"/>
          </a:xfrm>
          <a:prstGeom prst="rect">
            <a:avLst/>
          </a:prstGeom>
          <a:noFill/>
        </p:spPr>
        <p:txBody>
          <a:bodyPr wrap="square">
            <a:spAutoFit/>
          </a:bodyPr>
          <a:lstStyle/>
          <a:p>
            <a:r>
              <a:rPr lang="en-US" sz="2000" b="1" spc="300" dirty="0">
                <a:solidFill>
                  <a:schemeClr val="tx1">
                    <a:lumMod val="65000"/>
                    <a:lumOff val="35000"/>
                  </a:schemeClr>
                </a:solidFill>
                <a:latin typeface="Roboto Condensed" panose="02000000000000000000" pitchFamily="2" charset="0"/>
                <a:ea typeface="Roboto Condensed" panose="02000000000000000000" pitchFamily="2" charset="0"/>
                <a:cs typeface="Times New Roman" panose="02020603050405020304" pitchFamily="18" charset="0"/>
              </a:rPr>
              <a:t>INDIA</a:t>
            </a:r>
          </a:p>
        </p:txBody>
      </p:sp>
      <p:sp>
        <p:nvSpPr>
          <p:cNvPr id="918" name="TextBox 917">
            <a:extLst>
              <a:ext uri="{FF2B5EF4-FFF2-40B4-BE49-F238E27FC236}">
                <a16:creationId xmlns:a16="http://schemas.microsoft.com/office/drawing/2014/main" id="{FDCCD4A7-C6E5-348D-83B7-37B7B5E43427}"/>
              </a:ext>
            </a:extLst>
          </p:cNvPr>
          <p:cNvSpPr txBox="1"/>
          <p:nvPr/>
        </p:nvSpPr>
        <p:spPr>
          <a:xfrm>
            <a:off x="2996633" y="2493498"/>
            <a:ext cx="2533310" cy="400110"/>
          </a:xfrm>
          <a:prstGeom prst="rect">
            <a:avLst/>
          </a:prstGeom>
          <a:noFill/>
        </p:spPr>
        <p:txBody>
          <a:bodyPr wrap="square">
            <a:spAutoFit/>
          </a:bodyPr>
          <a:lstStyle/>
          <a:p>
            <a:r>
              <a:rPr lang="en-US" sz="2000" b="1" spc="300" dirty="0">
                <a:solidFill>
                  <a:schemeClr val="tx1">
                    <a:lumMod val="65000"/>
                    <a:lumOff val="35000"/>
                  </a:schemeClr>
                </a:solidFill>
                <a:latin typeface="Roboto Condensed" panose="02000000000000000000" pitchFamily="2" charset="0"/>
                <a:ea typeface="Roboto Condensed" panose="02000000000000000000" pitchFamily="2" charset="0"/>
                <a:cs typeface="Times New Roman" panose="02020603050405020304" pitchFamily="18" charset="0"/>
              </a:rPr>
              <a:t>AFGHANISTAN</a:t>
            </a:r>
          </a:p>
        </p:txBody>
      </p:sp>
      <p:sp>
        <p:nvSpPr>
          <p:cNvPr id="928" name="TextBox 927">
            <a:extLst>
              <a:ext uri="{FF2B5EF4-FFF2-40B4-BE49-F238E27FC236}">
                <a16:creationId xmlns:a16="http://schemas.microsoft.com/office/drawing/2014/main" id="{278B9B15-6F77-2EBD-A0FD-32A398926201}"/>
              </a:ext>
            </a:extLst>
          </p:cNvPr>
          <p:cNvSpPr txBox="1"/>
          <p:nvPr/>
        </p:nvSpPr>
        <p:spPr>
          <a:xfrm>
            <a:off x="2996633" y="3531387"/>
            <a:ext cx="2533310" cy="400110"/>
          </a:xfrm>
          <a:prstGeom prst="rect">
            <a:avLst/>
          </a:prstGeom>
          <a:noFill/>
        </p:spPr>
        <p:txBody>
          <a:bodyPr wrap="square">
            <a:spAutoFit/>
          </a:bodyPr>
          <a:lstStyle/>
          <a:p>
            <a:r>
              <a:rPr lang="en-US" sz="2000" b="1" spc="300" dirty="0">
                <a:solidFill>
                  <a:schemeClr val="tx1">
                    <a:lumMod val="65000"/>
                    <a:lumOff val="35000"/>
                  </a:schemeClr>
                </a:solidFill>
                <a:latin typeface="Roboto Condensed" panose="02000000000000000000" pitchFamily="2" charset="0"/>
                <a:ea typeface="Roboto Condensed" panose="02000000000000000000" pitchFamily="2" charset="0"/>
                <a:cs typeface="Times New Roman" panose="02020603050405020304" pitchFamily="18" charset="0"/>
              </a:rPr>
              <a:t>AUSTRALIA</a:t>
            </a:r>
          </a:p>
        </p:txBody>
      </p:sp>
      <p:sp>
        <p:nvSpPr>
          <p:cNvPr id="938" name="TextBox 937">
            <a:extLst>
              <a:ext uri="{FF2B5EF4-FFF2-40B4-BE49-F238E27FC236}">
                <a16:creationId xmlns:a16="http://schemas.microsoft.com/office/drawing/2014/main" id="{6E584B1E-3EF1-4156-0C9E-BA41F0E577C8}"/>
              </a:ext>
            </a:extLst>
          </p:cNvPr>
          <p:cNvSpPr txBox="1"/>
          <p:nvPr/>
        </p:nvSpPr>
        <p:spPr>
          <a:xfrm>
            <a:off x="2996633" y="4569276"/>
            <a:ext cx="2533310" cy="400110"/>
          </a:xfrm>
          <a:prstGeom prst="rect">
            <a:avLst/>
          </a:prstGeom>
          <a:noFill/>
        </p:spPr>
        <p:txBody>
          <a:bodyPr wrap="square">
            <a:spAutoFit/>
          </a:bodyPr>
          <a:lstStyle/>
          <a:p>
            <a:r>
              <a:rPr lang="en-US" sz="2000" b="1" spc="300">
                <a:solidFill>
                  <a:schemeClr val="tx1">
                    <a:lumMod val="65000"/>
                    <a:lumOff val="35000"/>
                  </a:schemeClr>
                </a:solidFill>
                <a:latin typeface="Roboto Condensed" panose="02000000000000000000" pitchFamily="2" charset="0"/>
                <a:ea typeface="Roboto Condensed" panose="02000000000000000000" pitchFamily="2" charset="0"/>
                <a:cs typeface="Times New Roman" panose="02020603050405020304" pitchFamily="18" charset="0"/>
              </a:rPr>
              <a:t>ENGLAND</a:t>
            </a:r>
          </a:p>
        </p:txBody>
      </p:sp>
      <p:sp>
        <p:nvSpPr>
          <p:cNvPr id="948" name="TextBox 947">
            <a:extLst>
              <a:ext uri="{FF2B5EF4-FFF2-40B4-BE49-F238E27FC236}">
                <a16:creationId xmlns:a16="http://schemas.microsoft.com/office/drawing/2014/main" id="{A82FF80F-1684-17EB-ECA6-4925835573A0}"/>
              </a:ext>
            </a:extLst>
          </p:cNvPr>
          <p:cNvSpPr txBox="1"/>
          <p:nvPr/>
        </p:nvSpPr>
        <p:spPr>
          <a:xfrm>
            <a:off x="2996633" y="5607275"/>
            <a:ext cx="2533310" cy="400110"/>
          </a:xfrm>
          <a:prstGeom prst="rect">
            <a:avLst/>
          </a:prstGeom>
          <a:noFill/>
        </p:spPr>
        <p:txBody>
          <a:bodyPr wrap="square">
            <a:spAutoFit/>
          </a:bodyPr>
          <a:lstStyle/>
          <a:p>
            <a:r>
              <a:rPr lang="en-US" sz="2000" b="1" spc="300" dirty="0">
                <a:solidFill>
                  <a:schemeClr val="tx1">
                    <a:lumMod val="65000"/>
                    <a:lumOff val="35000"/>
                  </a:schemeClr>
                </a:solidFill>
                <a:latin typeface="Roboto Condensed" panose="02000000000000000000" pitchFamily="2" charset="0"/>
                <a:ea typeface="Roboto Condensed" panose="02000000000000000000" pitchFamily="2" charset="0"/>
                <a:cs typeface="Times New Roman" panose="02020603050405020304" pitchFamily="18" charset="0"/>
              </a:rPr>
              <a:t>BANGLADESH</a:t>
            </a:r>
          </a:p>
        </p:txBody>
      </p:sp>
      <p:sp>
        <p:nvSpPr>
          <p:cNvPr id="1000" name="TextBox 999">
            <a:extLst>
              <a:ext uri="{FF2B5EF4-FFF2-40B4-BE49-F238E27FC236}">
                <a16:creationId xmlns:a16="http://schemas.microsoft.com/office/drawing/2014/main" id="{2A0A1520-CA66-BFF7-D78B-16BC5CE6E650}"/>
              </a:ext>
            </a:extLst>
          </p:cNvPr>
          <p:cNvSpPr txBox="1"/>
          <p:nvPr/>
        </p:nvSpPr>
        <p:spPr>
          <a:xfrm>
            <a:off x="7924206" y="1455609"/>
            <a:ext cx="2533310" cy="400110"/>
          </a:xfrm>
          <a:prstGeom prst="rect">
            <a:avLst/>
          </a:prstGeom>
          <a:noFill/>
        </p:spPr>
        <p:txBody>
          <a:bodyPr wrap="square">
            <a:spAutoFit/>
          </a:bodyPr>
          <a:lstStyle/>
          <a:p>
            <a:r>
              <a:rPr lang="en-US" sz="2000" b="1" spc="300" dirty="0">
                <a:solidFill>
                  <a:schemeClr val="tx1">
                    <a:lumMod val="65000"/>
                    <a:lumOff val="35000"/>
                  </a:schemeClr>
                </a:solidFill>
                <a:latin typeface="Roboto Condensed" panose="02000000000000000000" pitchFamily="2" charset="0"/>
                <a:ea typeface="Roboto Condensed" panose="02000000000000000000" pitchFamily="2" charset="0"/>
                <a:cs typeface="Times New Roman" panose="02020603050405020304" pitchFamily="18" charset="0"/>
              </a:rPr>
              <a:t>PAKISTAN</a:t>
            </a:r>
          </a:p>
        </p:txBody>
      </p:sp>
      <p:sp>
        <p:nvSpPr>
          <p:cNvPr id="991" name="TextBox 990">
            <a:extLst>
              <a:ext uri="{FF2B5EF4-FFF2-40B4-BE49-F238E27FC236}">
                <a16:creationId xmlns:a16="http://schemas.microsoft.com/office/drawing/2014/main" id="{4E30C4DC-E389-A4F3-EA95-CF077300F55E}"/>
              </a:ext>
            </a:extLst>
          </p:cNvPr>
          <p:cNvSpPr txBox="1"/>
          <p:nvPr/>
        </p:nvSpPr>
        <p:spPr>
          <a:xfrm>
            <a:off x="7924206" y="2493498"/>
            <a:ext cx="2533310" cy="400110"/>
          </a:xfrm>
          <a:prstGeom prst="rect">
            <a:avLst/>
          </a:prstGeom>
          <a:noFill/>
        </p:spPr>
        <p:txBody>
          <a:bodyPr wrap="square">
            <a:spAutoFit/>
          </a:bodyPr>
          <a:lstStyle/>
          <a:p>
            <a:r>
              <a:rPr lang="en-US" sz="2000" b="1" spc="300" dirty="0">
                <a:solidFill>
                  <a:schemeClr val="tx1">
                    <a:lumMod val="65000"/>
                    <a:lumOff val="35000"/>
                  </a:schemeClr>
                </a:solidFill>
                <a:latin typeface="Roboto Condensed" panose="02000000000000000000" pitchFamily="2" charset="0"/>
                <a:ea typeface="Roboto Condensed" panose="02000000000000000000" pitchFamily="2" charset="0"/>
                <a:cs typeface="Times New Roman" panose="02020603050405020304" pitchFamily="18" charset="0"/>
              </a:rPr>
              <a:t>NEW ZEALAND</a:t>
            </a:r>
          </a:p>
        </p:txBody>
      </p:sp>
      <p:sp>
        <p:nvSpPr>
          <p:cNvPr id="982" name="TextBox 981">
            <a:extLst>
              <a:ext uri="{FF2B5EF4-FFF2-40B4-BE49-F238E27FC236}">
                <a16:creationId xmlns:a16="http://schemas.microsoft.com/office/drawing/2014/main" id="{98ABB9DA-F5A0-9B1E-5DEB-A601F3B74B51}"/>
              </a:ext>
            </a:extLst>
          </p:cNvPr>
          <p:cNvSpPr txBox="1"/>
          <p:nvPr/>
        </p:nvSpPr>
        <p:spPr>
          <a:xfrm>
            <a:off x="7924206" y="3531387"/>
            <a:ext cx="2533310" cy="400110"/>
          </a:xfrm>
          <a:prstGeom prst="rect">
            <a:avLst/>
          </a:prstGeom>
          <a:noFill/>
        </p:spPr>
        <p:txBody>
          <a:bodyPr wrap="square">
            <a:spAutoFit/>
          </a:bodyPr>
          <a:lstStyle/>
          <a:p>
            <a:r>
              <a:rPr lang="en-US" sz="2000" b="1" spc="300" dirty="0">
                <a:solidFill>
                  <a:schemeClr val="tx1">
                    <a:lumMod val="65000"/>
                    <a:lumOff val="35000"/>
                  </a:schemeClr>
                </a:solidFill>
                <a:latin typeface="Roboto Condensed" panose="02000000000000000000" pitchFamily="2" charset="0"/>
                <a:ea typeface="Roboto Condensed" panose="02000000000000000000" pitchFamily="2" charset="0"/>
                <a:cs typeface="Times New Roman" panose="02020603050405020304" pitchFamily="18" charset="0"/>
              </a:rPr>
              <a:t>NETHERLANDS</a:t>
            </a:r>
          </a:p>
        </p:txBody>
      </p:sp>
      <p:sp>
        <p:nvSpPr>
          <p:cNvPr id="973" name="TextBox 972">
            <a:extLst>
              <a:ext uri="{FF2B5EF4-FFF2-40B4-BE49-F238E27FC236}">
                <a16:creationId xmlns:a16="http://schemas.microsoft.com/office/drawing/2014/main" id="{C5D62AF2-9493-30AA-09B3-6F186C728A8C}"/>
              </a:ext>
            </a:extLst>
          </p:cNvPr>
          <p:cNvSpPr txBox="1"/>
          <p:nvPr/>
        </p:nvSpPr>
        <p:spPr>
          <a:xfrm>
            <a:off x="7924206" y="4569276"/>
            <a:ext cx="2533310" cy="400110"/>
          </a:xfrm>
          <a:prstGeom prst="rect">
            <a:avLst/>
          </a:prstGeom>
          <a:noFill/>
        </p:spPr>
        <p:txBody>
          <a:bodyPr wrap="square">
            <a:spAutoFit/>
          </a:bodyPr>
          <a:lstStyle/>
          <a:p>
            <a:r>
              <a:rPr lang="en-US" sz="2000" b="1" spc="300" dirty="0">
                <a:solidFill>
                  <a:schemeClr val="tx1">
                    <a:lumMod val="65000"/>
                    <a:lumOff val="35000"/>
                  </a:schemeClr>
                </a:solidFill>
                <a:latin typeface="Roboto Condensed" panose="02000000000000000000" pitchFamily="2" charset="0"/>
                <a:ea typeface="Roboto Condensed" panose="02000000000000000000" pitchFamily="2" charset="0"/>
                <a:cs typeface="Times New Roman" panose="02020603050405020304" pitchFamily="18" charset="0"/>
              </a:rPr>
              <a:t>SOUTH AFRICA</a:t>
            </a:r>
          </a:p>
        </p:txBody>
      </p:sp>
      <p:sp>
        <p:nvSpPr>
          <p:cNvPr id="964" name="TextBox 963">
            <a:extLst>
              <a:ext uri="{FF2B5EF4-FFF2-40B4-BE49-F238E27FC236}">
                <a16:creationId xmlns:a16="http://schemas.microsoft.com/office/drawing/2014/main" id="{92E239E0-965F-0C2B-5541-4D21C97FC3AB}"/>
              </a:ext>
            </a:extLst>
          </p:cNvPr>
          <p:cNvSpPr txBox="1"/>
          <p:nvPr/>
        </p:nvSpPr>
        <p:spPr>
          <a:xfrm>
            <a:off x="7924206" y="5607275"/>
            <a:ext cx="2533310" cy="400110"/>
          </a:xfrm>
          <a:prstGeom prst="rect">
            <a:avLst/>
          </a:prstGeom>
          <a:noFill/>
        </p:spPr>
        <p:txBody>
          <a:bodyPr wrap="square">
            <a:spAutoFit/>
          </a:bodyPr>
          <a:lstStyle/>
          <a:p>
            <a:r>
              <a:rPr lang="en-US" sz="2000" b="1" spc="300" dirty="0">
                <a:solidFill>
                  <a:schemeClr val="tx1">
                    <a:lumMod val="65000"/>
                    <a:lumOff val="35000"/>
                  </a:schemeClr>
                </a:solidFill>
                <a:latin typeface="Roboto Condensed" panose="02000000000000000000" pitchFamily="2" charset="0"/>
                <a:ea typeface="Roboto Condensed" panose="02000000000000000000" pitchFamily="2" charset="0"/>
                <a:cs typeface="Times New Roman" panose="02020603050405020304" pitchFamily="18" charset="0"/>
              </a:rPr>
              <a:t>SRI LANKA</a:t>
            </a:r>
          </a:p>
        </p:txBody>
      </p:sp>
      <p:grpSp>
        <p:nvGrpSpPr>
          <p:cNvPr id="5" name="Group 4">
            <a:extLst>
              <a:ext uri="{FF2B5EF4-FFF2-40B4-BE49-F238E27FC236}">
                <a16:creationId xmlns:a16="http://schemas.microsoft.com/office/drawing/2014/main" id="{F70D2ED8-0397-AB2F-23EF-DB7E79E7F822}"/>
              </a:ext>
            </a:extLst>
          </p:cNvPr>
          <p:cNvGrpSpPr/>
          <p:nvPr/>
        </p:nvGrpSpPr>
        <p:grpSpPr>
          <a:xfrm>
            <a:off x="2075267" y="1238084"/>
            <a:ext cx="836420" cy="835160"/>
            <a:chOff x="2075267" y="1238084"/>
            <a:chExt cx="836420" cy="835160"/>
          </a:xfrm>
        </p:grpSpPr>
        <p:sp>
          <p:nvSpPr>
            <p:cNvPr id="1022" name="Oval 1021">
              <a:extLst>
                <a:ext uri="{FF2B5EF4-FFF2-40B4-BE49-F238E27FC236}">
                  <a16:creationId xmlns:a16="http://schemas.microsoft.com/office/drawing/2014/main" id="{09B21DCF-D4AF-1C2B-13CB-7F659E105BA4}"/>
                </a:ext>
              </a:extLst>
            </p:cNvPr>
            <p:cNvSpPr/>
            <p:nvPr/>
          </p:nvSpPr>
          <p:spPr>
            <a:xfrm>
              <a:off x="2075267" y="1238084"/>
              <a:ext cx="836420" cy="835160"/>
            </a:xfrm>
            <a:prstGeom prst="ellipse">
              <a:avLst/>
            </a:pr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nvGrpSpPr>
            <p:cNvPr id="1016" name="Group 1015">
              <a:extLst>
                <a:ext uri="{FF2B5EF4-FFF2-40B4-BE49-F238E27FC236}">
                  <a16:creationId xmlns:a16="http://schemas.microsoft.com/office/drawing/2014/main" id="{2F69D859-E7C3-9B1E-2C2E-996481613C70}"/>
                </a:ext>
              </a:extLst>
            </p:cNvPr>
            <p:cNvGrpSpPr/>
            <p:nvPr/>
          </p:nvGrpSpPr>
          <p:grpSpPr>
            <a:xfrm>
              <a:off x="2132901" y="1295635"/>
              <a:ext cx="721143" cy="720059"/>
              <a:chOff x="11041301" y="1471223"/>
              <a:chExt cx="457752" cy="457065"/>
            </a:xfrm>
            <a:effectLst>
              <a:outerShdw blurRad="63500" sx="102000" sy="102000" algn="ctr" rotWithShape="0">
                <a:prstClr val="black">
                  <a:alpha val="40000"/>
                </a:prstClr>
              </a:outerShdw>
            </a:effectLst>
          </p:grpSpPr>
          <p:sp>
            <p:nvSpPr>
              <p:cNvPr id="1017" name="Freeform: Shape 1016">
                <a:extLst>
                  <a:ext uri="{FF2B5EF4-FFF2-40B4-BE49-F238E27FC236}">
                    <a16:creationId xmlns:a16="http://schemas.microsoft.com/office/drawing/2014/main" id="{F0ED9945-C35E-C7A1-7B98-907C6CF5FE31}"/>
                  </a:ext>
                </a:extLst>
              </p:cNvPr>
              <p:cNvSpPr/>
              <p:nvPr/>
            </p:nvSpPr>
            <p:spPr>
              <a:xfrm>
                <a:off x="11041301" y="1471223"/>
                <a:ext cx="457752" cy="457064"/>
              </a:xfrm>
              <a:custGeom>
                <a:avLst/>
                <a:gdLst>
                  <a:gd name="connsiteX0" fmla="*/ 153842 w 153853"/>
                  <a:gd name="connsiteY0" fmla="*/ 77175 h 153622"/>
                  <a:gd name="connsiteX1" fmla="*/ 149487 w 153853"/>
                  <a:gd name="connsiteY1" fmla="*/ 102720 h 153622"/>
                  <a:gd name="connsiteX2" fmla="*/ 50540 w 153853"/>
                  <a:gd name="connsiteY2" fmla="*/ 148916 h 153622"/>
                  <a:gd name="connsiteX3" fmla="*/ 4344 w 153853"/>
                  <a:gd name="connsiteY3" fmla="*/ 102720 h 153622"/>
                  <a:gd name="connsiteX4" fmla="*/ -10 w 153853"/>
                  <a:gd name="connsiteY4" fmla="*/ 77175 h 153622"/>
                  <a:gd name="connsiteX5" fmla="*/ 76626 w 153853"/>
                  <a:gd name="connsiteY5" fmla="*/ -41 h 153622"/>
                  <a:gd name="connsiteX6" fmla="*/ 76916 w 153853"/>
                  <a:gd name="connsiteY6" fmla="*/ -41 h 153622"/>
                  <a:gd name="connsiteX7" fmla="*/ 149778 w 153853"/>
                  <a:gd name="connsiteY7" fmla="*/ 51340 h 153622"/>
                  <a:gd name="connsiteX8" fmla="*/ 153842 w 153853"/>
                  <a:gd name="connsiteY8" fmla="*/ 77175 h 15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53" h="153622">
                    <a:moveTo>
                      <a:pt x="153842" y="77175"/>
                    </a:moveTo>
                    <a:cubicBezTo>
                      <a:pt x="153766" y="85869"/>
                      <a:pt x="152294" y="94494"/>
                      <a:pt x="149487" y="102720"/>
                    </a:cubicBezTo>
                    <a:cubicBezTo>
                      <a:pt x="134921" y="142800"/>
                      <a:pt x="90620" y="163483"/>
                      <a:pt x="50540" y="148916"/>
                    </a:cubicBezTo>
                    <a:cubicBezTo>
                      <a:pt x="29065" y="141110"/>
                      <a:pt x="12150" y="124196"/>
                      <a:pt x="4344" y="102720"/>
                    </a:cubicBezTo>
                    <a:cubicBezTo>
                      <a:pt x="1395" y="94528"/>
                      <a:pt x="-77" y="85881"/>
                      <a:pt x="-10" y="77175"/>
                    </a:cubicBezTo>
                    <a:cubicBezTo>
                      <a:pt x="-170" y="34692"/>
                      <a:pt x="34139" y="119"/>
                      <a:pt x="76626" y="-41"/>
                    </a:cubicBezTo>
                    <a:cubicBezTo>
                      <a:pt x="76721" y="-41"/>
                      <a:pt x="76820" y="-41"/>
                      <a:pt x="76916" y="-41"/>
                    </a:cubicBezTo>
                    <a:cubicBezTo>
                      <a:pt x="109608" y="6"/>
                      <a:pt x="138758" y="20561"/>
                      <a:pt x="149778" y="51340"/>
                    </a:cubicBezTo>
                    <a:cubicBezTo>
                      <a:pt x="152466" y="59688"/>
                      <a:pt x="153836" y="68406"/>
                      <a:pt x="153842" y="77175"/>
                    </a:cubicBezTo>
                    <a:close/>
                  </a:path>
                </a:pathLst>
              </a:cu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018" name="Freeform: Shape 1017">
                <a:extLst>
                  <a:ext uri="{FF2B5EF4-FFF2-40B4-BE49-F238E27FC236}">
                    <a16:creationId xmlns:a16="http://schemas.microsoft.com/office/drawing/2014/main" id="{34A4730C-3C9A-25C9-6ADA-0DD43CD7092F}"/>
                  </a:ext>
                </a:extLst>
              </p:cNvPr>
              <p:cNvSpPr/>
              <p:nvPr/>
            </p:nvSpPr>
            <p:spPr>
              <a:xfrm>
                <a:off x="11052105" y="1472770"/>
                <a:ext cx="436155" cy="151325"/>
              </a:xfrm>
              <a:custGeom>
                <a:avLst/>
                <a:gdLst>
                  <a:gd name="connsiteX0" fmla="*/ 146582 w 146594"/>
                  <a:gd name="connsiteY0" fmla="*/ 50821 h 50861"/>
                  <a:gd name="connsiteX1" fmla="*/ -12 w 146594"/>
                  <a:gd name="connsiteY1" fmla="*/ 50821 h 50861"/>
                  <a:gd name="connsiteX2" fmla="*/ 98935 w 146594"/>
                  <a:gd name="connsiteY2" fmla="*/ 4625 h 50861"/>
                  <a:gd name="connsiteX3" fmla="*/ 145131 w 146594"/>
                  <a:gd name="connsiteY3" fmla="*/ 50821 h 50861"/>
                </a:gdLst>
                <a:ahLst/>
                <a:cxnLst>
                  <a:cxn ang="0">
                    <a:pos x="connsiteX0" y="connsiteY0"/>
                  </a:cxn>
                  <a:cxn ang="0">
                    <a:pos x="connsiteX1" y="connsiteY1"/>
                  </a:cxn>
                  <a:cxn ang="0">
                    <a:pos x="connsiteX2" y="connsiteY2"/>
                  </a:cxn>
                  <a:cxn ang="0">
                    <a:pos x="connsiteX3" y="connsiteY3"/>
                  </a:cxn>
                </a:cxnLst>
                <a:rect l="l" t="t" r="r" b="b"/>
                <a:pathLst>
                  <a:path w="146594" h="50861">
                    <a:moveTo>
                      <a:pt x="146582" y="50821"/>
                    </a:moveTo>
                    <a:lnTo>
                      <a:pt x="-12" y="50821"/>
                    </a:lnTo>
                    <a:cubicBezTo>
                      <a:pt x="14555" y="10741"/>
                      <a:pt x="58855" y="-9942"/>
                      <a:pt x="98935" y="4625"/>
                    </a:cubicBezTo>
                    <a:cubicBezTo>
                      <a:pt x="120410" y="12430"/>
                      <a:pt x="137325" y="29345"/>
                      <a:pt x="145131" y="50821"/>
                    </a:cubicBezTo>
                    <a:close/>
                  </a:path>
                </a:pathLst>
              </a:custGeom>
              <a:solidFill>
                <a:srgbClr val="FF9933"/>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019" name="Freeform: Shape 1018">
                <a:extLst>
                  <a:ext uri="{FF2B5EF4-FFF2-40B4-BE49-F238E27FC236}">
                    <a16:creationId xmlns:a16="http://schemas.microsoft.com/office/drawing/2014/main" id="{DFC19356-A51B-B886-9CED-D1E38D049226}"/>
                  </a:ext>
                </a:extLst>
              </p:cNvPr>
              <p:cNvSpPr/>
              <p:nvPr/>
            </p:nvSpPr>
            <p:spPr>
              <a:xfrm>
                <a:off x="11054264" y="1776963"/>
                <a:ext cx="431835" cy="151325"/>
              </a:xfrm>
              <a:custGeom>
                <a:avLst/>
                <a:gdLst>
                  <a:gd name="connsiteX0" fmla="*/ 145131 w 145142"/>
                  <a:gd name="connsiteY0" fmla="*/ -41 h 50861"/>
                  <a:gd name="connsiteX1" fmla="*/ 46184 w 145142"/>
                  <a:gd name="connsiteY1" fmla="*/ 46155 h 50861"/>
                  <a:gd name="connsiteX2" fmla="*/ -12 w 145142"/>
                  <a:gd name="connsiteY2" fmla="*/ -41 h 50861"/>
                </a:gdLst>
                <a:ahLst/>
                <a:cxnLst>
                  <a:cxn ang="0">
                    <a:pos x="connsiteX0" y="connsiteY0"/>
                  </a:cxn>
                  <a:cxn ang="0">
                    <a:pos x="connsiteX1" y="connsiteY1"/>
                  </a:cxn>
                  <a:cxn ang="0">
                    <a:pos x="connsiteX2" y="connsiteY2"/>
                  </a:cxn>
                </a:cxnLst>
                <a:rect l="l" t="t" r="r" b="b"/>
                <a:pathLst>
                  <a:path w="145142" h="50861">
                    <a:moveTo>
                      <a:pt x="145131" y="-41"/>
                    </a:moveTo>
                    <a:cubicBezTo>
                      <a:pt x="130564" y="40039"/>
                      <a:pt x="86264" y="60722"/>
                      <a:pt x="46184" y="46155"/>
                    </a:cubicBezTo>
                    <a:cubicBezTo>
                      <a:pt x="24709" y="38349"/>
                      <a:pt x="7794" y="21435"/>
                      <a:pt x="-12" y="-41"/>
                    </a:cubicBezTo>
                    <a:close/>
                  </a:path>
                </a:pathLst>
              </a:custGeom>
              <a:solidFill>
                <a:srgbClr val="128807"/>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020" name="Oval 1019">
                <a:extLst>
                  <a:ext uri="{FF2B5EF4-FFF2-40B4-BE49-F238E27FC236}">
                    <a16:creationId xmlns:a16="http://schemas.microsoft.com/office/drawing/2014/main" id="{9EA9D602-8C70-80EE-0653-69ABA81BD6EF}"/>
                  </a:ext>
                </a:extLst>
              </p:cNvPr>
              <p:cNvSpPr/>
              <p:nvPr/>
            </p:nvSpPr>
            <p:spPr>
              <a:xfrm>
                <a:off x="11208016" y="1639642"/>
                <a:ext cx="122640" cy="122640"/>
              </a:xfrm>
              <a:prstGeom prst="ellipse">
                <a:avLst/>
              </a:prstGeom>
              <a:solidFill>
                <a:srgbClr val="000088"/>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021" name="Freeform: Shape 1020">
                <a:extLst>
                  <a:ext uri="{FF2B5EF4-FFF2-40B4-BE49-F238E27FC236}">
                    <a16:creationId xmlns:a16="http://schemas.microsoft.com/office/drawing/2014/main" id="{0424B1EA-C913-75F7-7738-4B4AB99F6847}"/>
                  </a:ext>
                </a:extLst>
              </p:cNvPr>
              <p:cNvSpPr/>
              <p:nvPr/>
            </p:nvSpPr>
            <p:spPr>
              <a:xfrm>
                <a:off x="11216636" y="1647418"/>
                <a:ext cx="107094" cy="106232"/>
              </a:xfrm>
              <a:custGeom>
                <a:avLst/>
                <a:gdLst>
                  <a:gd name="connsiteX0" fmla="*/ 20610 w 35995"/>
                  <a:gd name="connsiteY0" fmla="*/ 20030 h 35705"/>
                  <a:gd name="connsiteX1" fmla="*/ 20610 w 35995"/>
                  <a:gd name="connsiteY1" fmla="*/ 20030 h 35705"/>
                  <a:gd name="connsiteX2" fmla="*/ 20901 w 35995"/>
                  <a:gd name="connsiteY2" fmla="*/ 20030 h 35705"/>
                  <a:gd name="connsiteX3" fmla="*/ 20901 w 35995"/>
                  <a:gd name="connsiteY3" fmla="*/ 20030 h 35705"/>
                  <a:gd name="connsiteX4" fmla="*/ 20901 w 35995"/>
                  <a:gd name="connsiteY4" fmla="*/ 20030 h 35705"/>
                  <a:gd name="connsiteX5" fmla="*/ 20901 w 35995"/>
                  <a:gd name="connsiteY5" fmla="*/ 20030 h 35705"/>
                  <a:gd name="connsiteX6" fmla="*/ 20901 w 35995"/>
                  <a:gd name="connsiteY6" fmla="*/ 19739 h 35705"/>
                  <a:gd name="connsiteX7" fmla="*/ 20901 w 35995"/>
                  <a:gd name="connsiteY7" fmla="*/ 19739 h 35705"/>
                  <a:gd name="connsiteX8" fmla="*/ 20901 w 35995"/>
                  <a:gd name="connsiteY8" fmla="*/ 19739 h 35705"/>
                  <a:gd name="connsiteX9" fmla="*/ 23803 w 35995"/>
                  <a:gd name="connsiteY9" fmla="*/ 21771 h 35705"/>
                  <a:gd name="connsiteX10" fmla="*/ 33383 w 35995"/>
                  <a:gd name="connsiteY10" fmla="*/ 26706 h 35705"/>
                  <a:gd name="connsiteX11" fmla="*/ 24384 w 35995"/>
                  <a:gd name="connsiteY11" fmla="*/ 20901 h 35705"/>
                  <a:gd name="connsiteX12" fmla="*/ 21191 w 35995"/>
                  <a:gd name="connsiteY12" fmla="*/ 19449 h 35705"/>
                  <a:gd name="connsiteX13" fmla="*/ 21191 w 35995"/>
                  <a:gd name="connsiteY13" fmla="*/ 19449 h 35705"/>
                  <a:gd name="connsiteX14" fmla="*/ 21191 w 35995"/>
                  <a:gd name="connsiteY14" fmla="*/ 19449 h 35705"/>
                  <a:gd name="connsiteX15" fmla="*/ 21191 w 35995"/>
                  <a:gd name="connsiteY15" fmla="*/ 19159 h 35705"/>
                  <a:gd name="connsiteX16" fmla="*/ 21191 w 35995"/>
                  <a:gd name="connsiteY16" fmla="*/ 19159 h 35705"/>
                  <a:gd name="connsiteX17" fmla="*/ 21191 w 35995"/>
                  <a:gd name="connsiteY17" fmla="*/ 19159 h 35705"/>
                  <a:gd name="connsiteX18" fmla="*/ 21191 w 35995"/>
                  <a:gd name="connsiteY18" fmla="*/ 19159 h 35705"/>
                  <a:gd name="connsiteX19" fmla="*/ 21481 w 35995"/>
                  <a:gd name="connsiteY19" fmla="*/ 19159 h 35705"/>
                  <a:gd name="connsiteX20" fmla="*/ 21481 w 35995"/>
                  <a:gd name="connsiteY20" fmla="*/ 18869 h 35705"/>
                  <a:gd name="connsiteX21" fmla="*/ 21481 w 35995"/>
                  <a:gd name="connsiteY21" fmla="*/ 18869 h 35705"/>
                  <a:gd name="connsiteX22" fmla="*/ 21481 w 35995"/>
                  <a:gd name="connsiteY22" fmla="*/ 18869 h 35705"/>
                  <a:gd name="connsiteX23" fmla="*/ 24674 w 35995"/>
                  <a:gd name="connsiteY23" fmla="*/ 20320 h 35705"/>
                  <a:gd name="connsiteX24" fmla="*/ 35415 w 35995"/>
                  <a:gd name="connsiteY24" fmla="*/ 22352 h 35705"/>
                  <a:gd name="connsiteX25" fmla="*/ 24965 w 35995"/>
                  <a:gd name="connsiteY25" fmla="*/ 19159 h 35705"/>
                  <a:gd name="connsiteX26" fmla="*/ 21481 w 35995"/>
                  <a:gd name="connsiteY26" fmla="*/ 18578 h 35705"/>
                  <a:gd name="connsiteX27" fmla="*/ 21481 w 35995"/>
                  <a:gd name="connsiteY27" fmla="*/ 18578 h 35705"/>
                  <a:gd name="connsiteX28" fmla="*/ 21481 w 35995"/>
                  <a:gd name="connsiteY28" fmla="*/ 18288 h 35705"/>
                  <a:gd name="connsiteX29" fmla="*/ 21481 w 35995"/>
                  <a:gd name="connsiteY29" fmla="*/ 18288 h 35705"/>
                  <a:gd name="connsiteX30" fmla="*/ 21481 w 35995"/>
                  <a:gd name="connsiteY30" fmla="*/ 18288 h 35705"/>
                  <a:gd name="connsiteX31" fmla="*/ 21481 w 35995"/>
                  <a:gd name="connsiteY31" fmla="*/ 18288 h 35705"/>
                  <a:gd name="connsiteX32" fmla="*/ 21481 w 35995"/>
                  <a:gd name="connsiteY32" fmla="*/ 18288 h 35705"/>
                  <a:gd name="connsiteX33" fmla="*/ 21481 w 35995"/>
                  <a:gd name="connsiteY33" fmla="*/ 18288 h 35705"/>
                  <a:gd name="connsiteX34" fmla="*/ 21481 w 35995"/>
                  <a:gd name="connsiteY34" fmla="*/ 17998 h 35705"/>
                  <a:gd name="connsiteX35" fmla="*/ 21481 w 35995"/>
                  <a:gd name="connsiteY35" fmla="*/ 17998 h 35705"/>
                  <a:gd name="connsiteX36" fmla="*/ 21481 w 35995"/>
                  <a:gd name="connsiteY36" fmla="*/ 17998 h 35705"/>
                  <a:gd name="connsiteX37" fmla="*/ 24965 w 35995"/>
                  <a:gd name="connsiteY37" fmla="*/ 18288 h 35705"/>
                  <a:gd name="connsiteX38" fmla="*/ 35995 w 35995"/>
                  <a:gd name="connsiteY38" fmla="*/ 17707 h 35705"/>
                  <a:gd name="connsiteX39" fmla="*/ 24965 w 35995"/>
                  <a:gd name="connsiteY39" fmla="*/ 17127 h 35705"/>
                  <a:gd name="connsiteX40" fmla="*/ 21481 w 35995"/>
                  <a:gd name="connsiteY40" fmla="*/ 17707 h 35705"/>
                  <a:gd name="connsiteX41" fmla="*/ 21481 w 35995"/>
                  <a:gd name="connsiteY41" fmla="*/ 17707 h 35705"/>
                  <a:gd name="connsiteX42" fmla="*/ 21481 w 35995"/>
                  <a:gd name="connsiteY42" fmla="*/ 17417 h 35705"/>
                  <a:gd name="connsiteX43" fmla="*/ 21481 w 35995"/>
                  <a:gd name="connsiteY43" fmla="*/ 17417 h 35705"/>
                  <a:gd name="connsiteX44" fmla="*/ 21481 w 35995"/>
                  <a:gd name="connsiteY44" fmla="*/ 17417 h 35705"/>
                  <a:gd name="connsiteX45" fmla="*/ 21481 w 35995"/>
                  <a:gd name="connsiteY45" fmla="*/ 17417 h 35705"/>
                  <a:gd name="connsiteX46" fmla="*/ 21481 w 35995"/>
                  <a:gd name="connsiteY46" fmla="*/ 17127 h 35705"/>
                  <a:gd name="connsiteX47" fmla="*/ 21481 w 35995"/>
                  <a:gd name="connsiteY47" fmla="*/ 17127 h 35705"/>
                  <a:gd name="connsiteX48" fmla="*/ 21481 w 35995"/>
                  <a:gd name="connsiteY48" fmla="*/ 17127 h 35705"/>
                  <a:gd name="connsiteX49" fmla="*/ 21481 w 35995"/>
                  <a:gd name="connsiteY49" fmla="*/ 17127 h 35705"/>
                  <a:gd name="connsiteX50" fmla="*/ 21481 w 35995"/>
                  <a:gd name="connsiteY50" fmla="*/ 17127 h 35705"/>
                  <a:gd name="connsiteX51" fmla="*/ 24965 w 35995"/>
                  <a:gd name="connsiteY51" fmla="*/ 16546 h 35705"/>
                  <a:gd name="connsiteX52" fmla="*/ 35415 w 35995"/>
                  <a:gd name="connsiteY52" fmla="*/ 13063 h 35705"/>
                  <a:gd name="connsiteX53" fmla="*/ 24674 w 35995"/>
                  <a:gd name="connsiteY53" fmla="*/ 15385 h 35705"/>
                  <a:gd name="connsiteX54" fmla="*/ 21481 w 35995"/>
                  <a:gd name="connsiteY54" fmla="*/ 16837 h 35705"/>
                  <a:gd name="connsiteX55" fmla="*/ 21481 w 35995"/>
                  <a:gd name="connsiteY55" fmla="*/ 16546 h 35705"/>
                  <a:gd name="connsiteX56" fmla="*/ 21481 w 35995"/>
                  <a:gd name="connsiteY56" fmla="*/ 16546 h 35705"/>
                  <a:gd name="connsiteX57" fmla="*/ 21481 w 35995"/>
                  <a:gd name="connsiteY57" fmla="*/ 16546 h 35705"/>
                  <a:gd name="connsiteX58" fmla="*/ 21191 w 35995"/>
                  <a:gd name="connsiteY58" fmla="*/ 16546 h 35705"/>
                  <a:gd name="connsiteX59" fmla="*/ 21191 w 35995"/>
                  <a:gd name="connsiteY59" fmla="*/ 16546 h 35705"/>
                  <a:gd name="connsiteX60" fmla="*/ 21191 w 35995"/>
                  <a:gd name="connsiteY60" fmla="*/ 16256 h 35705"/>
                  <a:gd name="connsiteX61" fmla="*/ 21191 w 35995"/>
                  <a:gd name="connsiteY61" fmla="*/ 16256 h 35705"/>
                  <a:gd name="connsiteX62" fmla="*/ 21191 w 35995"/>
                  <a:gd name="connsiteY62" fmla="*/ 16256 h 35705"/>
                  <a:gd name="connsiteX63" fmla="*/ 21191 w 35995"/>
                  <a:gd name="connsiteY63" fmla="*/ 16256 h 35705"/>
                  <a:gd name="connsiteX64" fmla="*/ 21191 w 35995"/>
                  <a:gd name="connsiteY64" fmla="*/ 16256 h 35705"/>
                  <a:gd name="connsiteX65" fmla="*/ 24384 w 35995"/>
                  <a:gd name="connsiteY65" fmla="*/ 14805 h 35705"/>
                  <a:gd name="connsiteX66" fmla="*/ 33383 w 35995"/>
                  <a:gd name="connsiteY66" fmla="*/ 8999 h 35705"/>
                  <a:gd name="connsiteX67" fmla="*/ 23803 w 35995"/>
                  <a:gd name="connsiteY67" fmla="*/ 13643 h 35705"/>
                  <a:gd name="connsiteX68" fmla="*/ 20901 w 35995"/>
                  <a:gd name="connsiteY68" fmla="*/ 15966 h 35705"/>
                  <a:gd name="connsiteX69" fmla="*/ 20901 w 35995"/>
                  <a:gd name="connsiteY69" fmla="*/ 15675 h 35705"/>
                  <a:gd name="connsiteX70" fmla="*/ 20901 w 35995"/>
                  <a:gd name="connsiteY70" fmla="*/ 15675 h 35705"/>
                  <a:gd name="connsiteX71" fmla="*/ 20901 w 35995"/>
                  <a:gd name="connsiteY71" fmla="*/ 15675 h 35705"/>
                  <a:gd name="connsiteX72" fmla="*/ 20901 w 35995"/>
                  <a:gd name="connsiteY72" fmla="*/ 15675 h 35705"/>
                  <a:gd name="connsiteX73" fmla="*/ 20901 w 35995"/>
                  <a:gd name="connsiteY73" fmla="*/ 15675 h 35705"/>
                  <a:gd name="connsiteX74" fmla="*/ 20901 w 35995"/>
                  <a:gd name="connsiteY74" fmla="*/ 15675 h 35705"/>
                  <a:gd name="connsiteX75" fmla="*/ 20610 w 35995"/>
                  <a:gd name="connsiteY75" fmla="*/ 15675 h 35705"/>
                  <a:gd name="connsiteX76" fmla="*/ 20610 w 35995"/>
                  <a:gd name="connsiteY76" fmla="*/ 15385 h 35705"/>
                  <a:gd name="connsiteX77" fmla="*/ 20610 w 35995"/>
                  <a:gd name="connsiteY77" fmla="*/ 15385 h 35705"/>
                  <a:gd name="connsiteX78" fmla="*/ 20610 w 35995"/>
                  <a:gd name="connsiteY78" fmla="*/ 15385 h 35705"/>
                  <a:gd name="connsiteX79" fmla="*/ 23513 w 35995"/>
                  <a:gd name="connsiteY79" fmla="*/ 13353 h 35705"/>
                  <a:gd name="connsiteX80" fmla="*/ 30770 w 35995"/>
                  <a:gd name="connsiteY80" fmla="*/ 5225 h 35705"/>
                  <a:gd name="connsiteX81" fmla="*/ 22642 w 35995"/>
                  <a:gd name="connsiteY81" fmla="*/ 12482 h 35705"/>
                  <a:gd name="connsiteX82" fmla="*/ 20320 w 35995"/>
                  <a:gd name="connsiteY82" fmla="*/ 15095 h 35705"/>
                  <a:gd name="connsiteX83" fmla="*/ 20320 w 35995"/>
                  <a:gd name="connsiteY83" fmla="*/ 15095 h 35705"/>
                  <a:gd name="connsiteX84" fmla="*/ 20320 w 35995"/>
                  <a:gd name="connsiteY84" fmla="*/ 15095 h 35705"/>
                  <a:gd name="connsiteX85" fmla="*/ 20320 w 35995"/>
                  <a:gd name="connsiteY85" fmla="*/ 15095 h 35705"/>
                  <a:gd name="connsiteX86" fmla="*/ 20320 w 35995"/>
                  <a:gd name="connsiteY86" fmla="*/ 15095 h 35705"/>
                  <a:gd name="connsiteX87" fmla="*/ 20320 w 35995"/>
                  <a:gd name="connsiteY87" fmla="*/ 15095 h 35705"/>
                  <a:gd name="connsiteX88" fmla="*/ 20030 w 35995"/>
                  <a:gd name="connsiteY88" fmla="*/ 14805 h 35705"/>
                  <a:gd name="connsiteX89" fmla="*/ 20030 w 35995"/>
                  <a:gd name="connsiteY89" fmla="*/ 14805 h 35705"/>
                  <a:gd name="connsiteX90" fmla="*/ 20030 w 35995"/>
                  <a:gd name="connsiteY90" fmla="*/ 14805 h 35705"/>
                  <a:gd name="connsiteX91" fmla="*/ 20030 w 35995"/>
                  <a:gd name="connsiteY91" fmla="*/ 14805 h 35705"/>
                  <a:gd name="connsiteX92" fmla="*/ 20030 w 35995"/>
                  <a:gd name="connsiteY92" fmla="*/ 14805 h 35705"/>
                  <a:gd name="connsiteX93" fmla="*/ 22062 w 35995"/>
                  <a:gd name="connsiteY93" fmla="*/ 11902 h 35705"/>
                  <a:gd name="connsiteX94" fmla="*/ 26997 w 35995"/>
                  <a:gd name="connsiteY94" fmla="*/ 2322 h 35705"/>
                  <a:gd name="connsiteX95" fmla="*/ 20901 w 35995"/>
                  <a:gd name="connsiteY95" fmla="*/ 11321 h 35705"/>
                  <a:gd name="connsiteX96" fmla="*/ 19449 w 35995"/>
                  <a:gd name="connsiteY96" fmla="*/ 14514 h 35705"/>
                  <a:gd name="connsiteX97" fmla="*/ 19449 w 35995"/>
                  <a:gd name="connsiteY97" fmla="*/ 14514 h 35705"/>
                  <a:gd name="connsiteX98" fmla="*/ 19449 w 35995"/>
                  <a:gd name="connsiteY98" fmla="*/ 14514 h 35705"/>
                  <a:gd name="connsiteX99" fmla="*/ 19449 w 35995"/>
                  <a:gd name="connsiteY99" fmla="*/ 14514 h 35705"/>
                  <a:gd name="connsiteX100" fmla="*/ 19449 w 35995"/>
                  <a:gd name="connsiteY100" fmla="*/ 14514 h 35705"/>
                  <a:gd name="connsiteX101" fmla="*/ 19449 w 35995"/>
                  <a:gd name="connsiteY101" fmla="*/ 14514 h 35705"/>
                  <a:gd name="connsiteX102" fmla="*/ 19159 w 35995"/>
                  <a:gd name="connsiteY102" fmla="*/ 14514 h 35705"/>
                  <a:gd name="connsiteX103" fmla="*/ 19159 w 35995"/>
                  <a:gd name="connsiteY103" fmla="*/ 14514 h 35705"/>
                  <a:gd name="connsiteX104" fmla="*/ 19159 w 35995"/>
                  <a:gd name="connsiteY104" fmla="*/ 14514 h 35705"/>
                  <a:gd name="connsiteX105" fmla="*/ 19159 w 35995"/>
                  <a:gd name="connsiteY105" fmla="*/ 14514 h 35705"/>
                  <a:gd name="connsiteX106" fmla="*/ 19159 w 35995"/>
                  <a:gd name="connsiteY106" fmla="*/ 14514 h 35705"/>
                  <a:gd name="connsiteX107" fmla="*/ 20320 w 35995"/>
                  <a:gd name="connsiteY107" fmla="*/ 11031 h 35705"/>
                  <a:gd name="connsiteX108" fmla="*/ 22642 w 35995"/>
                  <a:gd name="connsiteY108" fmla="*/ 581 h 35705"/>
                  <a:gd name="connsiteX109" fmla="*/ 19159 w 35995"/>
                  <a:gd name="connsiteY109" fmla="*/ 10741 h 35705"/>
                  <a:gd name="connsiteX110" fmla="*/ 18578 w 35995"/>
                  <a:gd name="connsiteY110" fmla="*/ 14224 h 35705"/>
                  <a:gd name="connsiteX111" fmla="*/ 18578 w 35995"/>
                  <a:gd name="connsiteY111" fmla="*/ 14224 h 35705"/>
                  <a:gd name="connsiteX112" fmla="*/ 18578 w 35995"/>
                  <a:gd name="connsiteY112" fmla="*/ 14224 h 35705"/>
                  <a:gd name="connsiteX113" fmla="*/ 18578 w 35995"/>
                  <a:gd name="connsiteY113" fmla="*/ 14224 h 35705"/>
                  <a:gd name="connsiteX114" fmla="*/ 18578 w 35995"/>
                  <a:gd name="connsiteY114" fmla="*/ 14224 h 35705"/>
                  <a:gd name="connsiteX115" fmla="*/ 18288 w 35995"/>
                  <a:gd name="connsiteY115" fmla="*/ 14224 h 35705"/>
                  <a:gd name="connsiteX116" fmla="*/ 18288 w 35995"/>
                  <a:gd name="connsiteY116" fmla="*/ 14224 h 35705"/>
                  <a:gd name="connsiteX117" fmla="*/ 18288 w 35995"/>
                  <a:gd name="connsiteY117" fmla="*/ 14224 h 35705"/>
                  <a:gd name="connsiteX118" fmla="*/ 18288 w 35995"/>
                  <a:gd name="connsiteY118" fmla="*/ 14224 h 35705"/>
                  <a:gd name="connsiteX119" fmla="*/ 18288 w 35995"/>
                  <a:gd name="connsiteY119" fmla="*/ 14224 h 35705"/>
                  <a:gd name="connsiteX120" fmla="*/ 18288 w 35995"/>
                  <a:gd name="connsiteY120" fmla="*/ 14224 h 35705"/>
                  <a:gd name="connsiteX121" fmla="*/ 18578 w 35995"/>
                  <a:gd name="connsiteY121" fmla="*/ 10741 h 35705"/>
                  <a:gd name="connsiteX122" fmla="*/ 17998 w 35995"/>
                  <a:gd name="connsiteY122" fmla="*/ 0 h 35705"/>
                  <a:gd name="connsiteX123" fmla="*/ 17417 w 35995"/>
                  <a:gd name="connsiteY123" fmla="*/ 10741 h 35705"/>
                  <a:gd name="connsiteX124" fmla="*/ 17707 w 35995"/>
                  <a:gd name="connsiteY124" fmla="*/ 14224 h 35705"/>
                  <a:gd name="connsiteX125" fmla="*/ 17707 w 35995"/>
                  <a:gd name="connsiteY125" fmla="*/ 14224 h 35705"/>
                  <a:gd name="connsiteX126" fmla="*/ 17707 w 35995"/>
                  <a:gd name="connsiteY126" fmla="*/ 14224 h 35705"/>
                  <a:gd name="connsiteX127" fmla="*/ 17707 w 35995"/>
                  <a:gd name="connsiteY127" fmla="*/ 14224 h 35705"/>
                  <a:gd name="connsiteX128" fmla="*/ 17707 w 35995"/>
                  <a:gd name="connsiteY128" fmla="*/ 14224 h 35705"/>
                  <a:gd name="connsiteX129" fmla="*/ 17417 w 35995"/>
                  <a:gd name="connsiteY129" fmla="*/ 14224 h 35705"/>
                  <a:gd name="connsiteX130" fmla="*/ 17417 w 35995"/>
                  <a:gd name="connsiteY130" fmla="*/ 14224 h 35705"/>
                  <a:gd name="connsiteX131" fmla="*/ 17417 w 35995"/>
                  <a:gd name="connsiteY131" fmla="*/ 14224 h 35705"/>
                  <a:gd name="connsiteX132" fmla="*/ 17417 w 35995"/>
                  <a:gd name="connsiteY132" fmla="*/ 14224 h 35705"/>
                  <a:gd name="connsiteX133" fmla="*/ 17127 w 35995"/>
                  <a:gd name="connsiteY133" fmla="*/ 14224 h 35705"/>
                  <a:gd name="connsiteX134" fmla="*/ 17127 w 35995"/>
                  <a:gd name="connsiteY134" fmla="*/ 14224 h 35705"/>
                  <a:gd name="connsiteX135" fmla="*/ 16837 w 35995"/>
                  <a:gd name="connsiteY135" fmla="*/ 10741 h 35705"/>
                  <a:gd name="connsiteX136" fmla="*/ 13353 w 35995"/>
                  <a:gd name="connsiteY136" fmla="*/ 581 h 35705"/>
                  <a:gd name="connsiteX137" fmla="*/ 15675 w 35995"/>
                  <a:gd name="connsiteY137" fmla="*/ 11031 h 35705"/>
                  <a:gd name="connsiteX138" fmla="*/ 16837 w 35995"/>
                  <a:gd name="connsiteY138" fmla="*/ 14514 h 35705"/>
                  <a:gd name="connsiteX139" fmla="*/ 16837 w 35995"/>
                  <a:gd name="connsiteY139" fmla="*/ 14514 h 35705"/>
                  <a:gd name="connsiteX140" fmla="*/ 16837 w 35995"/>
                  <a:gd name="connsiteY140" fmla="*/ 14514 h 35705"/>
                  <a:gd name="connsiteX141" fmla="*/ 16837 w 35995"/>
                  <a:gd name="connsiteY141" fmla="*/ 14514 h 35705"/>
                  <a:gd name="connsiteX142" fmla="*/ 16546 w 35995"/>
                  <a:gd name="connsiteY142" fmla="*/ 14514 h 35705"/>
                  <a:gd name="connsiteX143" fmla="*/ 16546 w 35995"/>
                  <a:gd name="connsiteY143" fmla="*/ 14514 h 35705"/>
                  <a:gd name="connsiteX144" fmla="*/ 16546 w 35995"/>
                  <a:gd name="connsiteY144" fmla="*/ 14514 h 35705"/>
                  <a:gd name="connsiteX145" fmla="*/ 16546 w 35995"/>
                  <a:gd name="connsiteY145" fmla="*/ 14514 h 35705"/>
                  <a:gd name="connsiteX146" fmla="*/ 16546 w 35995"/>
                  <a:gd name="connsiteY146" fmla="*/ 14514 h 35705"/>
                  <a:gd name="connsiteX147" fmla="*/ 16256 w 35995"/>
                  <a:gd name="connsiteY147" fmla="*/ 14514 h 35705"/>
                  <a:gd name="connsiteX148" fmla="*/ 16256 w 35995"/>
                  <a:gd name="connsiteY148" fmla="*/ 14514 h 35705"/>
                  <a:gd name="connsiteX149" fmla="*/ 15095 w 35995"/>
                  <a:gd name="connsiteY149" fmla="*/ 11321 h 35705"/>
                  <a:gd name="connsiteX150" fmla="*/ 8999 w 35995"/>
                  <a:gd name="connsiteY150" fmla="*/ 2322 h 35705"/>
                  <a:gd name="connsiteX151" fmla="*/ 13934 w 35995"/>
                  <a:gd name="connsiteY151" fmla="*/ 11902 h 35705"/>
                  <a:gd name="connsiteX152" fmla="*/ 15966 w 35995"/>
                  <a:gd name="connsiteY152" fmla="*/ 14805 h 35705"/>
                  <a:gd name="connsiteX153" fmla="*/ 15966 w 35995"/>
                  <a:gd name="connsiteY153" fmla="*/ 14805 h 35705"/>
                  <a:gd name="connsiteX154" fmla="*/ 15966 w 35995"/>
                  <a:gd name="connsiteY154" fmla="*/ 14805 h 35705"/>
                  <a:gd name="connsiteX155" fmla="*/ 15966 w 35995"/>
                  <a:gd name="connsiteY155" fmla="*/ 14805 h 35705"/>
                  <a:gd name="connsiteX156" fmla="*/ 15966 w 35995"/>
                  <a:gd name="connsiteY156" fmla="*/ 14805 h 35705"/>
                  <a:gd name="connsiteX157" fmla="*/ 15675 w 35995"/>
                  <a:gd name="connsiteY157" fmla="*/ 15095 h 35705"/>
                  <a:gd name="connsiteX158" fmla="*/ 15675 w 35995"/>
                  <a:gd name="connsiteY158" fmla="*/ 15095 h 35705"/>
                  <a:gd name="connsiteX159" fmla="*/ 15675 w 35995"/>
                  <a:gd name="connsiteY159" fmla="*/ 15095 h 35705"/>
                  <a:gd name="connsiteX160" fmla="*/ 15675 w 35995"/>
                  <a:gd name="connsiteY160" fmla="*/ 15095 h 35705"/>
                  <a:gd name="connsiteX161" fmla="*/ 15675 w 35995"/>
                  <a:gd name="connsiteY161" fmla="*/ 15095 h 35705"/>
                  <a:gd name="connsiteX162" fmla="*/ 15675 w 35995"/>
                  <a:gd name="connsiteY162" fmla="*/ 15095 h 35705"/>
                  <a:gd name="connsiteX163" fmla="*/ 13353 w 35995"/>
                  <a:gd name="connsiteY163" fmla="*/ 12482 h 35705"/>
                  <a:gd name="connsiteX164" fmla="*/ 5225 w 35995"/>
                  <a:gd name="connsiteY164" fmla="*/ 5225 h 35705"/>
                  <a:gd name="connsiteX165" fmla="*/ 12482 w 35995"/>
                  <a:gd name="connsiteY165" fmla="*/ 13353 h 35705"/>
                  <a:gd name="connsiteX166" fmla="*/ 15385 w 35995"/>
                  <a:gd name="connsiteY166" fmla="*/ 15385 h 35705"/>
                  <a:gd name="connsiteX167" fmla="*/ 15385 w 35995"/>
                  <a:gd name="connsiteY167" fmla="*/ 15385 h 35705"/>
                  <a:gd name="connsiteX168" fmla="*/ 15095 w 35995"/>
                  <a:gd name="connsiteY168" fmla="*/ 15385 h 35705"/>
                  <a:gd name="connsiteX169" fmla="*/ 15095 w 35995"/>
                  <a:gd name="connsiteY169" fmla="*/ 15675 h 35705"/>
                  <a:gd name="connsiteX170" fmla="*/ 15095 w 35995"/>
                  <a:gd name="connsiteY170" fmla="*/ 15675 h 35705"/>
                  <a:gd name="connsiteX171" fmla="*/ 15095 w 35995"/>
                  <a:gd name="connsiteY171" fmla="*/ 15675 h 35705"/>
                  <a:gd name="connsiteX172" fmla="*/ 15095 w 35995"/>
                  <a:gd name="connsiteY172" fmla="*/ 15675 h 35705"/>
                  <a:gd name="connsiteX173" fmla="*/ 15095 w 35995"/>
                  <a:gd name="connsiteY173" fmla="*/ 15675 h 35705"/>
                  <a:gd name="connsiteX174" fmla="*/ 15095 w 35995"/>
                  <a:gd name="connsiteY174" fmla="*/ 15675 h 35705"/>
                  <a:gd name="connsiteX175" fmla="*/ 15095 w 35995"/>
                  <a:gd name="connsiteY175" fmla="*/ 15675 h 35705"/>
                  <a:gd name="connsiteX176" fmla="*/ 15095 w 35995"/>
                  <a:gd name="connsiteY176" fmla="*/ 15966 h 35705"/>
                  <a:gd name="connsiteX177" fmla="*/ 12192 w 35995"/>
                  <a:gd name="connsiteY177" fmla="*/ 13643 h 35705"/>
                  <a:gd name="connsiteX178" fmla="*/ 2613 w 35995"/>
                  <a:gd name="connsiteY178" fmla="*/ 8999 h 35705"/>
                  <a:gd name="connsiteX179" fmla="*/ 11611 w 35995"/>
                  <a:gd name="connsiteY179" fmla="*/ 14805 h 35705"/>
                  <a:gd name="connsiteX180" fmla="*/ 14805 w 35995"/>
                  <a:gd name="connsiteY180" fmla="*/ 16256 h 35705"/>
                  <a:gd name="connsiteX181" fmla="*/ 14805 w 35995"/>
                  <a:gd name="connsiteY181" fmla="*/ 16256 h 35705"/>
                  <a:gd name="connsiteX182" fmla="*/ 14805 w 35995"/>
                  <a:gd name="connsiteY182" fmla="*/ 16256 h 35705"/>
                  <a:gd name="connsiteX183" fmla="*/ 14805 w 35995"/>
                  <a:gd name="connsiteY183" fmla="*/ 16256 h 35705"/>
                  <a:gd name="connsiteX184" fmla="*/ 14805 w 35995"/>
                  <a:gd name="connsiteY184" fmla="*/ 16256 h 35705"/>
                  <a:gd name="connsiteX185" fmla="*/ 14805 w 35995"/>
                  <a:gd name="connsiteY185" fmla="*/ 16546 h 35705"/>
                  <a:gd name="connsiteX186" fmla="*/ 14514 w 35995"/>
                  <a:gd name="connsiteY186" fmla="*/ 16546 h 35705"/>
                  <a:gd name="connsiteX187" fmla="*/ 14514 w 35995"/>
                  <a:gd name="connsiteY187" fmla="*/ 16546 h 35705"/>
                  <a:gd name="connsiteX188" fmla="*/ 14514 w 35995"/>
                  <a:gd name="connsiteY188" fmla="*/ 16546 h 35705"/>
                  <a:gd name="connsiteX189" fmla="*/ 14514 w 35995"/>
                  <a:gd name="connsiteY189" fmla="*/ 16546 h 35705"/>
                  <a:gd name="connsiteX190" fmla="*/ 14514 w 35995"/>
                  <a:gd name="connsiteY190" fmla="*/ 16837 h 35705"/>
                  <a:gd name="connsiteX191" fmla="*/ 11321 w 35995"/>
                  <a:gd name="connsiteY191" fmla="*/ 15385 h 35705"/>
                  <a:gd name="connsiteX192" fmla="*/ 581 w 35995"/>
                  <a:gd name="connsiteY192" fmla="*/ 13063 h 35705"/>
                  <a:gd name="connsiteX193" fmla="*/ 11031 w 35995"/>
                  <a:gd name="connsiteY193" fmla="*/ 16546 h 35705"/>
                  <a:gd name="connsiteX194" fmla="*/ 14514 w 35995"/>
                  <a:gd name="connsiteY194" fmla="*/ 17127 h 35705"/>
                  <a:gd name="connsiteX195" fmla="*/ 14514 w 35995"/>
                  <a:gd name="connsiteY195" fmla="*/ 17127 h 35705"/>
                  <a:gd name="connsiteX196" fmla="*/ 14514 w 35995"/>
                  <a:gd name="connsiteY196" fmla="*/ 17127 h 35705"/>
                  <a:gd name="connsiteX197" fmla="*/ 14514 w 35995"/>
                  <a:gd name="connsiteY197" fmla="*/ 17127 h 35705"/>
                  <a:gd name="connsiteX198" fmla="*/ 14514 w 35995"/>
                  <a:gd name="connsiteY198" fmla="*/ 17127 h 35705"/>
                  <a:gd name="connsiteX199" fmla="*/ 14514 w 35995"/>
                  <a:gd name="connsiteY199" fmla="*/ 17417 h 35705"/>
                  <a:gd name="connsiteX200" fmla="*/ 14514 w 35995"/>
                  <a:gd name="connsiteY200" fmla="*/ 17417 h 35705"/>
                  <a:gd name="connsiteX201" fmla="*/ 14514 w 35995"/>
                  <a:gd name="connsiteY201" fmla="*/ 17417 h 35705"/>
                  <a:gd name="connsiteX202" fmla="*/ 14514 w 35995"/>
                  <a:gd name="connsiteY202" fmla="*/ 17417 h 35705"/>
                  <a:gd name="connsiteX203" fmla="*/ 14514 w 35995"/>
                  <a:gd name="connsiteY203" fmla="*/ 17707 h 35705"/>
                  <a:gd name="connsiteX204" fmla="*/ 14514 w 35995"/>
                  <a:gd name="connsiteY204" fmla="*/ 17707 h 35705"/>
                  <a:gd name="connsiteX205" fmla="*/ 11031 w 35995"/>
                  <a:gd name="connsiteY205" fmla="*/ 17127 h 35705"/>
                  <a:gd name="connsiteX206" fmla="*/ 0 w 35995"/>
                  <a:gd name="connsiteY206" fmla="*/ 17707 h 35705"/>
                  <a:gd name="connsiteX207" fmla="*/ 11031 w 35995"/>
                  <a:gd name="connsiteY207" fmla="*/ 18288 h 35705"/>
                  <a:gd name="connsiteX208" fmla="*/ 14514 w 35995"/>
                  <a:gd name="connsiteY208" fmla="*/ 17998 h 35705"/>
                  <a:gd name="connsiteX209" fmla="*/ 14514 w 35995"/>
                  <a:gd name="connsiteY209" fmla="*/ 17998 h 35705"/>
                  <a:gd name="connsiteX210" fmla="*/ 14514 w 35995"/>
                  <a:gd name="connsiteY210" fmla="*/ 17998 h 35705"/>
                  <a:gd name="connsiteX211" fmla="*/ 14514 w 35995"/>
                  <a:gd name="connsiteY211" fmla="*/ 18288 h 35705"/>
                  <a:gd name="connsiteX212" fmla="*/ 14514 w 35995"/>
                  <a:gd name="connsiteY212" fmla="*/ 18288 h 35705"/>
                  <a:gd name="connsiteX213" fmla="*/ 14514 w 35995"/>
                  <a:gd name="connsiteY213" fmla="*/ 18288 h 35705"/>
                  <a:gd name="connsiteX214" fmla="*/ 14514 w 35995"/>
                  <a:gd name="connsiteY214" fmla="*/ 18288 h 35705"/>
                  <a:gd name="connsiteX215" fmla="*/ 14514 w 35995"/>
                  <a:gd name="connsiteY215" fmla="*/ 18288 h 35705"/>
                  <a:gd name="connsiteX216" fmla="*/ 14514 w 35995"/>
                  <a:gd name="connsiteY216" fmla="*/ 18288 h 35705"/>
                  <a:gd name="connsiteX217" fmla="*/ 14514 w 35995"/>
                  <a:gd name="connsiteY217" fmla="*/ 18578 h 35705"/>
                  <a:gd name="connsiteX218" fmla="*/ 14514 w 35995"/>
                  <a:gd name="connsiteY218" fmla="*/ 18578 h 35705"/>
                  <a:gd name="connsiteX219" fmla="*/ 11031 w 35995"/>
                  <a:gd name="connsiteY219" fmla="*/ 19159 h 35705"/>
                  <a:gd name="connsiteX220" fmla="*/ 581 w 35995"/>
                  <a:gd name="connsiteY220" fmla="*/ 22352 h 35705"/>
                  <a:gd name="connsiteX221" fmla="*/ 11321 w 35995"/>
                  <a:gd name="connsiteY221" fmla="*/ 20320 h 35705"/>
                  <a:gd name="connsiteX222" fmla="*/ 14514 w 35995"/>
                  <a:gd name="connsiteY222" fmla="*/ 18869 h 35705"/>
                  <a:gd name="connsiteX223" fmla="*/ 14514 w 35995"/>
                  <a:gd name="connsiteY223" fmla="*/ 18869 h 35705"/>
                  <a:gd name="connsiteX224" fmla="*/ 14514 w 35995"/>
                  <a:gd name="connsiteY224" fmla="*/ 18869 h 35705"/>
                  <a:gd name="connsiteX225" fmla="*/ 14514 w 35995"/>
                  <a:gd name="connsiteY225" fmla="*/ 19159 h 35705"/>
                  <a:gd name="connsiteX226" fmla="*/ 14514 w 35995"/>
                  <a:gd name="connsiteY226" fmla="*/ 19159 h 35705"/>
                  <a:gd name="connsiteX227" fmla="*/ 14805 w 35995"/>
                  <a:gd name="connsiteY227" fmla="*/ 19159 h 35705"/>
                  <a:gd name="connsiteX228" fmla="*/ 14805 w 35995"/>
                  <a:gd name="connsiteY228" fmla="*/ 19159 h 35705"/>
                  <a:gd name="connsiteX229" fmla="*/ 14805 w 35995"/>
                  <a:gd name="connsiteY229" fmla="*/ 19159 h 35705"/>
                  <a:gd name="connsiteX230" fmla="*/ 14805 w 35995"/>
                  <a:gd name="connsiteY230" fmla="*/ 19449 h 35705"/>
                  <a:gd name="connsiteX231" fmla="*/ 14805 w 35995"/>
                  <a:gd name="connsiteY231" fmla="*/ 19449 h 35705"/>
                  <a:gd name="connsiteX232" fmla="*/ 14805 w 35995"/>
                  <a:gd name="connsiteY232" fmla="*/ 19449 h 35705"/>
                  <a:gd name="connsiteX233" fmla="*/ 11611 w 35995"/>
                  <a:gd name="connsiteY233" fmla="*/ 20901 h 35705"/>
                  <a:gd name="connsiteX234" fmla="*/ 2613 w 35995"/>
                  <a:gd name="connsiteY234" fmla="*/ 26706 h 35705"/>
                  <a:gd name="connsiteX235" fmla="*/ 12192 w 35995"/>
                  <a:gd name="connsiteY235" fmla="*/ 21771 h 35705"/>
                  <a:gd name="connsiteX236" fmla="*/ 15095 w 35995"/>
                  <a:gd name="connsiteY236" fmla="*/ 19739 h 35705"/>
                  <a:gd name="connsiteX237" fmla="*/ 15095 w 35995"/>
                  <a:gd name="connsiteY237" fmla="*/ 19739 h 35705"/>
                  <a:gd name="connsiteX238" fmla="*/ 15095 w 35995"/>
                  <a:gd name="connsiteY238" fmla="*/ 19739 h 35705"/>
                  <a:gd name="connsiteX239" fmla="*/ 15095 w 35995"/>
                  <a:gd name="connsiteY239" fmla="*/ 20030 h 35705"/>
                  <a:gd name="connsiteX240" fmla="*/ 15095 w 35995"/>
                  <a:gd name="connsiteY240" fmla="*/ 20030 h 35705"/>
                  <a:gd name="connsiteX241" fmla="*/ 15095 w 35995"/>
                  <a:gd name="connsiteY241" fmla="*/ 20030 h 35705"/>
                  <a:gd name="connsiteX242" fmla="*/ 15095 w 35995"/>
                  <a:gd name="connsiteY242" fmla="*/ 20030 h 35705"/>
                  <a:gd name="connsiteX243" fmla="*/ 15095 w 35995"/>
                  <a:gd name="connsiteY243" fmla="*/ 20030 h 35705"/>
                  <a:gd name="connsiteX244" fmla="*/ 15095 w 35995"/>
                  <a:gd name="connsiteY244" fmla="*/ 20030 h 35705"/>
                  <a:gd name="connsiteX245" fmla="*/ 15385 w 35995"/>
                  <a:gd name="connsiteY245" fmla="*/ 20030 h 35705"/>
                  <a:gd name="connsiteX246" fmla="*/ 15385 w 35995"/>
                  <a:gd name="connsiteY246" fmla="*/ 20320 h 35705"/>
                  <a:gd name="connsiteX247" fmla="*/ 12482 w 35995"/>
                  <a:gd name="connsiteY247" fmla="*/ 22352 h 35705"/>
                  <a:gd name="connsiteX248" fmla="*/ 5225 w 35995"/>
                  <a:gd name="connsiteY248" fmla="*/ 30480 h 35705"/>
                  <a:gd name="connsiteX249" fmla="*/ 13353 w 35995"/>
                  <a:gd name="connsiteY249" fmla="*/ 23223 h 35705"/>
                  <a:gd name="connsiteX250" fmla="*/ 15675 w 35995"/>
                  <a:gd name="connsiteY250" fmla="*/ 20610 h 35705"/>
                  <a:gd name="connsiteX251" fmla="*/ 15675 w 35995"/>
                  <a:gd name="connsiteY251" fmla="*/ 20610 h 35705"/>
                  <a:gd name="connsiteX252" fmla="*/ 15675 w 35995"/>
                  <a:gd name="connsiteY252" fmla="*/ 20610 h 35705"/>
                  <a:gd name="connsiteX253" fmla="*/ 15675 w 35995"/>
                  <a:gd name="connsiteY253" fmla="*/ 20610 h 35705"/>
                  <a:gd name="connsiteX254" fmla="*/ 15675 w 35995"/>
                  <a:gd name="connsiteY254" fmla="*/ 20610 h 35705"/>
                  <a:gd name="connsiteX255" fmla="*/ 15675 w 35995"/>
                  <a:gd name="connsiteY255" fmla="*/ 20610 h 35705"/>
                  <a:gd name="connsiteX256" fmla="*/ 15966 w 35995"/>
                  <a:gd name="connsiteY256" fmla="*/ 20610 h 35705"/>
                  <a:gd name="connsiteX257" fmla="*/ 15966 w 35995"/>
                  <a:gd name="connsiteY257" fmla="*/ 20610 h 35705"/>
                  <a:gd name="connsiteX258" fmla="*/ 15966 w 35995"/>
                  <a:gd name="connsiteY258" fmla="*/ 20610 h 35705"/>
                  <a:gd name="connsiteX259" fmla="*/ 15966 w 35995"/>
                  <a:gd name="connsiteY259" fmla="*/ 20901 h 35705"/>
                  <a:gd name="connsiteX260" fmla="*/ 15966 w 35995"/>
                  <a:gd name="connsiteY260" fmla="*/ 20901 h 35705"/>
                  <a:gd name="connsiteX261" fmla="*/ 13934 w 35995"/>
                  <a:gd name="connsiteY261" fmla="*/ 23513 h 35705"/>
                  <a:gd name="connsiteX262" fmla="*/ 8999 w 35995"/>
                  <a:gd name="connsiteY262" fmla="*/ 33383 h 35705"/>
                  <a:gd name="connsiteX263" fmla="*/ 15095 w 35995"/>
                  <a:gd name="connsiteY263" fmla="*/ 24384 h 35705"/>
                  <a:gd name="connsiteX264" fmla="*/ 16256 w 35995"/>
                  <a:gd name="connsiteY264" fmla="*/ 20901 h 35705"/>
                  <a:gd name="connsiteX265" fmla="*/ 16256 w 35995"/>
                  <a:gd name="connsiteY265" fmla="*/ 20901 h 35705"/>
                  <a:gd name="connsiteX266" fmla="*/ 16546 w 35995"/>
                  <a:gd name="connsiteY266" fmla="*/ 21191 h 35705"/>
                  <a:gd name="connsiteX267" fmla="*/ 16546 w 35995"/>
                  <a:gd name="connsiteY267" fmla="*/ 21191 h 35705"/>
                  <a:gd name="connsiteX268" fmla="*/ 16546 w 35995"/>
                  <a:gd name="connsiteY268" fmla="*/ 21191 h 35705"/>
                  <a:gd name="connsiteX269" fmla="*/ 16546 w 35995"/>
                  <a:gd name="connsiteY269" fmla="*/ 21191 h 35705"/>
                  <a:gd name="connsiteX270" fmla="*/ 16546 w 35995"/>
                  <a:gd name="connsiteY270" fmla="*/ 21191 h 35705"/>
                  <a:gd name="connsiteX271" fmla="*/ 16837 w 35995"/>
                  <a:gd name="connsiteY271" fmla="*/ 21191 h 35705"/>
                  <a:gd name="connsiteX272" fmla="*/ 16837 w 35995"/>
                  <a:gd name="connsiteY272" fmla="*/ 21191 h 35705"/>
                  <a:gd name="connsiteX273" fmla="*/ 16837 w 35995"/>
                  <a:gd name="connsiteY273" fmla="*/ 21191 h 35705"/>
                  <a:gd name="connsiteX274" fmla="*/ 16837 w 35995"/>
                  <a:gd name="connsiteY274" fmla="*/ 21191 h 35705"/>
                  <a:gd name="connsiteX275" fmla="*/ 15675 w 35995"/>
                  <a:gd name="connsiteY275" fmla="*/ 24384 h 35705"/>
                  <a:gd name="connsiteX276" fmla="*/ 13353 w 35995"/>
                  <a:gd name="connsiteY276" fmla="*/ 35125 h 35705"/>
                  <a:gd name="connsiteX277" fmla="*/ 16837 w 35995"/>
                  <a:gd name="connsiteY277" fmla="*/ 24674 h 35705"/>
                  <a:gd name="connsiteX278" fmla="*/ 17127 w 35995"/>
                  <a:gd name="connsiteY278" fmla="*/ 21191 h 35705"/>
                  <a:gd name="connsiteX279" fmla="*/ 17127 w 35995"/>
                  <a:gd name="connsiteY279" fmla="*/ 21191 h 35705"/>
                  <a:gd name="connsiteX280" fmla="*/ 17417 w 35995"/>
                  <a:gd name="connsiteY280" fmla="*/ 21191 h 35705"/>
                  <a:gd name="connsiteX281" fmla="*/ 17417 w 35995"/>
                  <a:gd name="connsiteY281" fmla="*/ 21191 h 35705"/>
                  <a:gd name="connsiteX282" fmla="*/ 17417 w 35995"/>
                  <a:gd name="connsiteY282" fmla="*/ 21481 h 35705"/>
                  <a:gd name="connsiteX283" fmla="*/ 17417 w 35995"/>
                  <a:gd name="connsiteY283" fmla="*/ 21481 h 35705"/>
                  <a:gd name="connsiteX284" fmla="*/ 17707 w 35995"/>
                  <a:gd name="connsiteY284" fmla="*/ 21481 h 35705"/>
                  <a:gd name="connsiteX285" fmla="*/ 17707 w 35995"/>
                  <a:gd name="connsiteY285" fmla="*/ 21481 h 35705"/>
                  <a:gd name="connsiteX286" fmla="*/ 17707 w 35995"/>
                  <a:gd name="connsiteY286" fmla="*/ 21481 h 35705"/>
                  <a:gd name="connsiteX287" fmla="*/ 17707 w 35995"/>
                  <a:gd name="connsiteY287" fmla="*/ 21481 h 35705"/>
                  <a:gd name="connsiteX288" fmla="*/ 17707 w 35995"/>
                  <a:gd name="connsiteY288" fmla="*/ 21481 h 35705"/>
                  <a:gd name="connsiteX289" fmla="*/ 17417 w 35995"/>
                  <a:gd name="connsiteY289" fmla="*/ 24965 h 35705"/>
                  <a:gd name="connsiteX290" fmla="*/ 17998 w 35995"/>
                  <a:gd name="connsiteY290" fmla="*/ 35705 h 35705"/>
                  <a:gd name="connsiteX291" fmla="*/ 18578 w 35995"/>
                  <a:gd name="connsiteY291" fmla="*/ 24965 h 35705"/>
                  <a:gd name="connsiteX292" fmla="*/ 18288 w 35995"/>
                  <a:gd name="connsiteY292" fmla="*/ 21481 h 35705"/>
                  <a:gd name="connsiteX293" fmla="*/ 18288 w 35995"/>
                  <a:gd name="connsiteY293" fmla="*/ 21481 h 35705"/>
                  <a:gd name="connsiteX294" fmla="*/ 18288 w 35995"/>
                  <a:gd name="connsiteY294" fmla="*/ 21481 h 35705"/>
                  <a:gd name="connsiteX295" fmla="*/ 18288 w 35995"/>
                  <a:gd name="connsiteY295" fmla="*/ 21481 h 35705"/>
                  <a:gd name="connsiteX296" fmla="*/ 18288 w 35995"/>
                  <a:gd name="connsiteY296" fmla="*/ 21481 h 35705"/>
                  <a:gd name="connsiteX297" fmla="*/ 18288 w 35995"/>
                  <a:gd name="connsiteY297" fmla="*/ 21481 h 35705"/>
                  <a:gd name="connsiteX298" fmla="*/ 18578 w 35995"/>
                  <a:gd name="connsiteY298" fmla="*/ 21481 h 35705"/>
                  <a:gd name="connsiteX299" fmla="*/ 18578 w 35995"/>
                  <a:gd name="connsiteY299" fmla="*/ 21191 h 35705"/>
                  <a:gd name="connsiteX300" fmla="*/ 18578 w 35995"/>
                  <a:gd name="connsiteY300" fmla="*/ 21191 h 35705"/>
                  <a:gd name="connsiteX301" fmla="*/ 18578 w 35995"/>
                  <a:gd name="connsiteY301" fmla="*/ 21191 h 35705"/>
                  <a:gd name="connsiteX302" fmla="*/ 18578 w 35995"/>
                  <a:gd name="connsiteY302" fmla="*/ 21191 h 35705"/>
                  <a:gd name="connsiteX303" fmla="*/ 19159 w 35995"/>
                  <a:gd name="connsiteY303" fmla="*/ 24674 h 35705"/>
                  <a:gd name="connsiteX304" fmla="*/ 22642 w 35995"/>
                  <a:gd name="connsiteY304" fmla="*/ 35125 h 35705"/>
                  <a:gd name="connsiteX305" fmla="*/ 20320 w 35995"/>
                  <a:gd name="connsiteY305" fmla="*/ 24384 h 35705"/>
                  <a:gd name="connsiteX306" fmla="*/ 19159 w 35995"/>
                  <a:gd name="connsiteY306" fmla="*/ 21191 h 35705"/>
                  <a:gd name="connsiteX307" fmla="*/ 19159 w 35995"/>
                  <a:gd name="connsiteY307" fmla="*/ 21191 h 35705"/>
                  <a:gd name="connsiteX308" fmla="*/ 19159 w 35995"/>
                  <a:gd name="connsiteY308" fmla="*/ 21191 h 35705"/>
                  <a:gd name="connsiteX309" fmla="*/ 19159 w 35995"/>
                  <a:gd name="connsiteY309" fmla="*/ 21191 h 35705"/>
                  <a:gd name="connsiteX310" fmla="*/ 19159 w 35995"/>
                  <a:gd name="connsiteY310" fmla="*/ 21191 h 35705"/>
                  <a:gd name="connsiteX311" fmla="*/ 19449 w 35995"/>
                  <a:gd name="connsiteY311" fmla="*/ 21191 h 35705"/>
                  <a:gd name="connsiteX312" fmla="*/ 19449 w 35995"/>
                  <a:gd name="connsiteY312" fmla="*/ 21191 h 35705"/>
                  <a:gd name="connsiteX313" fmla="*/ 19449 w 35995"/>
                  <a:gd name="connsiteY313" fmla="*/ 21191 h 35705"/>
                  <a:gd name="connsiteX314" fmla="*/ 19449 w 35995"/>
                  <a:gd name="connsiteY314" fmla="*/ 21191 h 35705"/>
                  <a:gd name="connsiteX315" fmla="*/ 19449 w 35995"/>
                  <a:gd name="connsiteY315" fmla="*/ 20901 h 35705"/>
                  <a:gd name="connsiteX316" fmla="*/ 19449 w 35995"/>
                  <a:gd name="connsiteY316" fmla="*/ 20901 h 35705"/>
                  <a:gd name="connsiteX317" fmla="*/ 20901 w 35995"/>
                  <a:gd name="connsiteY317" fmla="*/ 24384 h 35705"/>
                  <a:gd name="connsiteX318" fmla="*/ 26997 w 35995"/>
                  <a:gd name="connsiteY318" fmla="*/ 33383 h 35705"/>
                  <a:gd name="connsiteX319" fmla="*/ 22062 w 35995"/>
                  <a:gd name="connsiteY319" fmla="*/ 23513 h 35705"/>
                  <a:gd name="connsiteX320" fmla="*/ 20030 w 35995"/>
                  <a:gd name="connsiteY320" fmla="*/ 20901 h 35705"/>
                  <a:gd name="connsiteX321" fmla="*/ 20030 w 35995"/>
                  <a:gd name="connsiteY321" fmla="*/ 20901 h 35705"/>
                  <a:gd name="connsiteX322" fmla="*/ 20030 w 35995"/>
                  <a:gd name="connsiteY322" fmla="*/ 20610 h 35705"/>
                  <a:gd name="connsiteX323" fmla="*/ 20030 w 35995"/>
                  <a:gd name="connsiteY323" fmla="*/ 20610 h 35705"/>
                  <a:gd name="connsiteX324" fmla="*/ 20030 w 35995"/>
                  <a:gd name="connsiteY324" fmla="*/ 20610 h 35705"/>
                  <a:gd name="connsiteX325" fmla="*/ 20320 w 35995"/>
                  <a:gd name="connsiteY325" fmla="*/ 20610 h 35705"/>
                  <a:gd name="connsiteX326" fmla="*/ 20320 w 35995"/>
                  <a:gd name="connsiteY326" fmla="*/ 20610 h 35705"/>
                  <a:gd name="connsiteX327" fmla="*/ 20320 w 35995"/>
                  <a:gd name="connsiteY327" fmla="*/ 20610 h 35705"/>
                  <a:gd name="connsiteX328" fmla="*/ 20320 w 35995"/>
                  <a:gd name="connsiteY328" fmla="*/ 20610 h 35705"/>
                  <a:gd name="connsiteX329" fmla="*/ 20320 w 35995"/>
                  <a:gd name="connsiteY329" fmla="*/ 20610 h 35705"/>
                  <a:gd name="connsiteX330" fmla="*/ 20320 w 35995"/>
                  <a:gd name="connsiteY330" fmla="*/ 20610 h 35705"/>
                  <a:gd name="connsiteX331" fmla="*/ 22642 w 35995"/>
                  <a:gd name="connsiteY331" fmla="*/ 23223 h 35705"/>
                  <a:gd name="connsiteX332" fmla="*/ 30770 w 35995"/>
                  <a:gd name="connsiteY332" fmla="*/ 30480 h 35705"/>
                  <a:gd name="connsiteX333" fmla="*/ 23513 w 35995"/>
                  <a:gd name="connsiteY333" fmla="*/ 22352 h 35705"/>
                  <a:gd name="connsiteX334" fmla="*/ 20610 w 35995"/>
                  <a:gd name="connsiteY334" fmla="*/ 20320 h 35705"/>
                  <a:gd name="connsiteX335" fmla="*/ 20610 w 35995"/>
                  <a:gd name="connsiteY335" fmla="*/ 20030 h 35705"/>
                  <a:gd name="connsiteX336" fmla="*/ 20610 w 35995"/>
                  <a:gd name="connsiteY336" fmla="*/ 20030 h 3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35995" h="35705">
                    <a:moveTo>
                      <a:pt x="20610" y="20030"/>
                    </a:moveTo>
                    <a:lnTo>
                      <a:pt x="20610" y="20030"/>
                    </a:lnTo>
                    <a:lnTo>
                      <a:pt x="20901" y="20030"/>
                    </a:lnTo>
                    <a:lnTo>
                      <a:pt x="20901" y="20030"/>
                    </a:lnTo>
                    <a:lnTo>
                      <a:pt x="20901" y="20030"/>
                    </a:lnTo>
                    <a:lnTo>
                      <a:pt x="20901" y="20030"/>
                    </a:lnTo>
                    <a:lnTo>
                      <a:pt x="20901" y="19739"/>
                    </a:lnTo>
                    <a:lnTo>
                      <a:pt x="20901" y="19739"/>
                    </a:lnTo>
                    <a:lnTo>
                      <a:pt x="20901" y="19739"/>
                    </a:lnTo>
                    <a:lnTo>
                      <a:pt x="23803" y="21771"/>
                    </a:lnTo>
                    <a:lnTo>
                      <a:pt x="33383" y="26706"/>
                    </a:lnTo>
                    <a:lnTo>
                      <a:pt x="24384" y="20901"/>
                    </a:lnTo>
                    <a:lnTo>
                      <a:pt x="21191" y="19449"/>
                    </a:lnTo>
                    <a:lnTo>
                      <a:pt x="21191" y="19449"/>
                    </a:lnTo>
                    <a:lnTo>
                      <a:pt x="21191" y="19449"/>
                    </a:lnTo>
                    <a:lnTo>
                      <a:pt x="21191" y="19159"/>
                    </a:lnTo>
                    <a:lnTo>
                      <a:pt x="21191" y="19159"/>
                    </a:lnTo>
                    <a:lnTo>
                      <a:pt x="21191" y="19159"/>
                    </a:lnTo>
                    <a:lnTo>
                      <a:pt x="21191" y="19159"/>
                    </a:lnTo>
                    <a:lnTo>
                      <a:pt x="21481" y="19159"/>
                    </a:lnTo>
                    <a:lnTo>
                      <a:pt x="21481" y="18869"/>
                    </a:lnTo>
                    <a:lnTo>
                      <a:pt x="21481" y="18869"/>
                    </a:lnTo>
                    <a:lnTo>
                      <a:pt x="21481" y="18869"/>
                    </a:lnTo>
                    <a:lnTo>
                      <a:pt x="24674" y="20320"/>
                    </a:lnTo>
                    <a:lnTo>
                      <a:pt x="35415" y="22352"/>
                    </a:lnTo>
                    <a:lnTo>
                      <a:pt x="24965" y="19159"/>
                    </a:lnTo>
                    <a:lnTo>
                      <a:pt x="21481" y="18578"/>
                    </a:lnTo>
                    <a:lnTo>
                      <a:pt x="21481" y="18578"/>
                    </a:lnTo>
                    <a:lnTo>
                      <a:pt x="21481" y="18288"/>
                    </a:lnTo>
                    <a:lnTo>
                      <a:pt x="21481" y="18288"/>
                    </a:lnTo>
                    <a:lnTo>
                      <a:pt x="21481" y="18288"/>
                    </a:lnTo>
                    <a:lnTo>
                      <a:pt x="21481" y="18288"/>
                    </a:lnTo>
                    <a:lnTo>
                      <a:pt x="21481" y="18288"/>
                    </a:lnTo>
                    <a:lnTo>
                      <a:pt x="21481" y="18288"/>
                    </a:lnTo>
                    <a:lnTo>
                      <a:pt x="21481" y="17998"/>
                    </a:lnTo>
                    <a:lnTo>
                      <a:pt x="21481" y="17998"/>
                    </a:lnTo>
                    <a:lnTo>
                      <a:pt x="21481" y="17998"/>
                    </a:lnTo>
                    <a:lnTo>
                      <a:pt x="24965" y="18288"/>
                    </a:lnTo>
                    <a:lnTo>
                      <a:pt x="35995" y="17707"/>
                    </a:lnTo>
                    <a:lnTo>
                      <a:pt x="24965" y="17127"/>
                    </a:lnTo>
                    <a:lnTo>
                      <a:pt x="21481" y="17707"/>
                    </a:lnTo>
                    <a:lnTo>
                      <a:pt x="21481" y="17707"/>
                    </a:lnTo>
                    <a:lnTo>
                      <a:pt x="21481" y="17417"/>
                    </a:lnTo>
                    <a:lnTo>
                      <a:pt x="21481" y="17417"/>
                    </a:lnTo>
                    <a:lnTo>
                      <a:pt x="21481" y="17417"/>
                    </a:lnTo>
                    <a:lnTo>
                      <a:pt x="21481" y="17417"/>
                    </a:lnTo>
                    <a:lnTo>
                      <a:pt x="21481" y="17127"/>
                    </a:lnTo>
                    <a:lnTo>
                      <a:pt x="21481" y="17127"/>
                    </a:lnTo>
                    <a:lnTo>
                      <a:pt x="21481" y="17127"/>
                    </a:lnTo>
                    <a:lnTo>
                      <a:pt x="21481" y="17127"/>
                    </a:lnTo>
                    <a:lnTo>
                      <a:pt x="21481" y="17127"/>
                    </a:lnTo>
                    <a:lnTo>
                      <a:pt x="24965" y="16546"/>
                    </a:lnTo>
                    <a:lnTo>
                      <a:pt x="35415" y="13063"/>
                    </a:lnTo>
                    <a:lnTo>
                      <a:pt x="24674" y="15385"/>
                    </a:lnTo>
                    <a:lnTo>
                      <a:pt x="21481" y="16837"/>
                    </a:lnTo>
                    <a:lnTo>
                      <a:pt x="21481" y="16546"/>
                    </a:lnTo>
                    <a:lnTo>
                      <a:pt x="21481" y="16546"/>
                    </a:lnTo>
                    <a:lnTo>
                      <a:pt x="21481" y="16546"/>
                    </a:lnTo>
                    <a:lnTo>
                      <a:pt x="21191" y="16546"/>
                    </a:lnTo>
                    <a:lnTo>
                      <a:pt x="21191" y="16546"/>
                    </a:lnTo>
                    <a:lnTo>
                      <a:pt x="21191" y="16256"/>
                    </a:lnTo>
                    <a:lnTo>
                      <a:pt x="21191" y="16256"/>
                    </a:lnTo>
                    <a:lnTo>
                      <a:pt x="21191" y="16256"/>
                    </a:lnTo>
                    <a:lnTo>
                      <a:pt x="21191" y="16256"/>
                    </a:lnTo>
                    <a:lnTo>
                      <a:pt x="21191" y="16256"/>
                    </a:lnTo>
                    <a:lnTo>
                      <a:pt x="24384" y="14805"/>
                    </a:lnTo>
                    <a:lnTo>
                      <a:pt x="33383" y="8999"/>
                    </a:lnTo>
                    <a:lnTo>
                      <a:pt x="23803" y="13643"/>
                    </a:lnTo>
                    <a:lnTo>
                      <a:pt x="20901" y="15966"/>
                    </a:lnTo>
                    <a:lnTo>
                      <a:pt x="20901" y="15675"/>
                    </a:lnTo>
                    <a:lnTo>
                      <a:pt x="20901" y="15675"/>
                    </a:lnTo>
                    <a:lnTo>
                      <a:pt x="20901" y="15675"/>
                    </a:lnTo>
                    <a:lnTo>
                      <a:pt x="20901" y="15675"/>
                    </a:lnTo>
                    <a:lnTo>
                      <a:pt x="20901" y="15675"/>
                    </a:lnTo>
                    <a:lnTo>
                      <a:pt x="20901" y="15675"/>
                    </a:lnTo>
                    <a:lnTo>
                      <a:pt x="20610" y="15675"/>
                    </a:lnTo>
                    <a:lnTo>
                      <a:pt x="20610" y="15385"/>
                    </a:lnTo>
                    <a:lnTo>
                      <a:pt x="20610" y="15385"/>
                    </a:lnTo>
                    <a:lnTo>
                      <a:pt x="20610" y="15385"/>
                    </a:lnTo>
                    <a:lnTo>
                      <a:pt x="23513" y="13353"/>
                    </a:lnTo>
                    <a:lnTo>
                      <a:pt x="30770" y="5225"/>
                    </a:lnTo>
                    <a:lnTo>
                      <a:pt x="22642" y="12482"/>
                    </a:lnTo>
                    <a:lnTo>
                      <a:pt x="20320" y="15095"/>
                    </a:lnTo>
                    <a:lnTo>
                      <a:pt x="20320" y="15095"/>
                    </a:lnTo>
                    <a:lnTo>
                      <a:pt x="20320" y="15095"/>
                    </a:lnTo>
                    <a:lnTo>
                      <a:pt x="20320" y="15095"/>
                    </a:lnTo>
                    <a:lnTo>
                      <a:pt x="20320" y="15095"/>
                    </a:lnTo>
                    <a:lnTo>
                      <a:pt x="20320" y="15095"/>
                    </a:lnTo>
                    <a:lnTo>
                      <a:pt x="20030" y="14805"/>
                    </a:lnTo>
                    <a:lnTo>
                      <a:pt x="20030" y="14805"/>
                    </a:lnTo>
                    <a:lnTo>
                      <a:pt x="20030" y="14805"/>
                    </a:lnTo>
                    <a:lnTo>
                      <a:pt x="20030" y="14805"/>
                    </a:lnTo>
                    <a:lnTo>
                      <a:pt x="20030" y="14805"/>
                    </a:lnTo>
                    <a:lnTo>
                      <a:pt x="22062" y="11902"/>
                    </a:lnTo>
                    <a:lnTo>
                      <a:pt x="26997" y="2322"/>
                    </a:lnTo>
                    <a:lnTo>
                      <a:pt x="20901" y="11321"/>
                    </a:lnTo>
                    <a:lnTo>
                      <a:pt x="19449" y="14514"/>
                    </a:lnTo>
                    <a:lnTo>
                      <a:pt x="19449" y="14514"/>
                    </a:lnTo>
                    <a:lnTo>
                      <a:pt x="19449" y="14514"/>
                    </a:lnTo>
                    <a:lnTo>
                      <a:pt x="19449" y="14514"/>
                    </a:lnTo>
                    <a:lnTo>
                      <a:pt x="19449" y="14514"/>
                    </a:lnTo>
                    <a:lnTo>
                      <a:pt x="19449" y="14514"/>
                    </a:lnTo>
                    <a:lnTo>
                      <a:pt x="19159" y="14514"/>
                    </a:lnTo>
                    <a:lnTo>
                      <a:pt x="19159" y="14514"/>
                    </a:lnTo>
                    <a:lnTo>
                      <a:pt x="19159" y="14514"/>
                    </a:lnTo>
                    <a:lnTo>
                      <a:pt x="19159" y="14514"/>
                    </a:lnTo>
                    <a:lnTo>
                      <a:pt x="19159" y="14514"/>
                    </a:lnTo>
                    <a:lnTo>
                      <a:pt x="20320" y="11031"/>
                    </a:lnTo>
                    <a:lnTo>
                      <a:pt x="22642" y="581"/>
                    </a:lnTo>
                    <a:lnTo>
                      <a:pt x="19159" y="10741"/>
                    </a:lnTo>
                    <a:lnTo>
                      <a:pt x="18578" y="14224"/>
                    </a:lnTo>
                    <a:lnTo>
                      <a:pt x="18578" y="14224"/>
                    </a:lnTo>
                    <a:lnTo>
                      <a:pt x="18578" y="14224"/>
                    </a:lnTo>
                    <a:lnTo>
                      <a:pt x="18578" y="14224"/>
                    </a:lnTo>
                    <a:lnTo>
                      <a:pt x="18578" y="14224"/>
                    </a:lnTo>
                    <a:lnTo>
                      <a:pt x="18288" y="14224"/>
                    </a:lnTo>
                    <a:lnTo>
                      <a:pt x="18288" y="14224"/>
                    </a:lnTo>
                    <a:lnTo>
                      <a:pt x="18288" y="14224"/>
                    </a:lnTo>
                    <a:lnTo>
                      <a:pt x="18288" y="14224"/>
                    </a:lnTo>
                    <a:lnTo>
                      <a:pt x="18288" y="14224"/>
                    </a:lnTo>
                    <a:lnTo>
                      <a:pt x="18288" y="14224"/>
                    </a:lnTo>
                    <a:lnTo>
                      <a:pt x="18578" y="10741"/>
                    </a:lnTo>
                    <a:lnTo>
                      <a:pt x="17998" y="0"/>
                    </a:lnTo>
                    <a:lnTo>
                      <a:pt x="17417" y="10741"/>
                    </a:lnTo>
                    <a:lnTo>
                      <a:pt x="17707" y="14224"/>
                    </a:lnTo>
                    <a:lnTo>
                      <a:pt x="17707" y="14224"/>
                    </a:lnTo>
                    <a:lnTo>
                      <a:pt x="17707" y="14224"/>
                    </a:lnTo>
                    <a:lnTo>
                      <a:pt x="17707" y="14224"/>
                    </a:lnTo>
                    <a:lnTo>
                      <a:pt x="17707" y="14224"/>
                    </a:lnTo>
                    <a:lnTo>
                      <a:pt x="17417" y="14224"/>
                    </a:lnTo>
                    <a:lnTo>
                      <a:pt x="17417" y="14224"/>
                    </a:lnTo>
                    <a:lnTo>
                      <a:pt x="17417" y="14224"/>
                    </a:lnTo>
                    <a:lnTo>
                      <a:pt x="17417" y="14224"/>
                    </a:lnTo>
                    <a:lnTo>
                      <a:pt x="17127" y="14224"/>
                    </a:lnTo>
                    <a:lnTo>
                      <a:pt x="17127" y="14224"/>
                    </a:lnTo>
                    <a:lnTo>
                      <a:pt x="16837" y="10741"/>
                    </a:lnTo>
                    <a:lnTo>
                      <a:pt x="13353" y="581"/>
                    </a:lnTo>
                    <a:lnTo>
                      <a:pt x="15675" y="11031"/>
                    </a:lnTo>
                    <a:lnTo>
                      <a:pt x="16837" y="14514"/>
                    </a:lnTo>
                    <a:lnTo>
                      <a:pt x="16837" y="14514"/>
                    </a:lnTo>
                    <a:lnTo>
                      <a:pt x="16837" y="14514"/>
                    </a:lnTo>
                    <a:lnTo>
                      <a:pt x="16837" y="14514"/>
                    </a:lnTo>
                    <a:lnTo>
                      <a:pt x="16546" y="14514"/>
                    </a:lnTo>
                    <a:lnTo>
                      <a:pt x="16546" y="14514"/>
                    </a:lnTo>
                    <a:lnTo>
                      <a:pt x="16546" y="14514"/>
                    </a:lnTo>
                    <a:lnTo>
                      <a:pt x="16546" y="14514"/>
                    </a:lnTo>
                    <a:lnTo>
                      <a:pt x="16546" y="14514"/>
                    </a:lnTo>
                    <a:lnTo>
                      <a:pt x="16256" y="14514"/>
                    </a:lnTo>
                    <a:lnTo>
                      <a:pt x="16256" y="14514"/>
                    </a:lnTo>
                    <a:lnTo>
                      <a:pt x="15095" y="11321"/>
                    </a:lnTo>
                    <a:lnTo>
                      <a:pt x="8999" y="2322"/>
                    </a:lnTo>
                    <a:lnTo>
                      <a:pt x="13934" y="11902"/>
                    </a:lnTo>
                    <a:lnTo>
                      <a:pt x="15966" y="14805"/>
                    </a:lnTo>
                    <a:lnTo>
                      <a:pt x="15966" y="14805"/>
                    </a:lnTo>
                    <a:lnTo>
                      <a:pt x="15966" y="14805"/>
                    </a:lnTo>
                    <a:lnTo>
                      <a:pt x="15966" y="14805"/>
                    </a:lnTo>
                    <a:lnTo>
                      <a:pt x="15966" y="14805"/>
                    </a:lnTo>
                    <a:lnTo>
                      <a:pt x="15675" y="15095"/>
                    </a:lnTo>
                    <a:lnTo>
                      <a:pt x="15675" y="15095"/>
                    </a:lnTo>
                    <a:lnTo>
                      <a:pt x="15675" y="15095"/>
                    </a:lnTo>
                    <a:lnTo>
                      <a:pt x="15675" y="15095"/>
                    </a:lnTo>
                    <a:lnTo>
                      <a:pt x="15675" y="15095"/>
                    </a:lnTo>
                    <a:lnTo>
                      <a:pt x="15675" y="15095"/>
                    </a:lnTo>
                    <a:lnTo>
                      <a:pt x="13353" y="12482"/>
                    </a:lnTo>
                    <a:lnTo>
                      <a:pt x="5225" y="5225"/>
                    </a:lnTo>
                    <a:lnTo>
                      <a:pt x="12482" y="13353"/>
                    </a:lnTo>
                    <a:lnTo>
                      <a:pt x="15385" y="15385"/>
                    </a:lnTo>
                    <a:lnTo>
                      <a:pt x="15385" y="15385"/>
                    </a:lnTo>
                    <a:lnTo>
                      <a:pt x="15095" y="15385"/>
                    </a:lnTo>
                    <a:lnTo>
                      <a:pt x="15095" y="15675"/>
                    </a:lnTo>
                    <a:lnTo>
                      <a:pt x="15095" y="15675"/>
                    </a:lnTo>
                    <a:lnTo>
                      <a:pt x="15095" y="15675"/>
                    </a:lnTo>
                    <a:lnTo>
                      <a:pt x="15095" y="15675"/>
                    </a:lnTo>
                    <a:lnTo>
                      <a:pt x="15095" y="15675"/>
                    </a:lnTo>
                    <a:lnTo>
                      <a:pt x="15095" y="15675"/>
                    </a:lnTo>
                    <a:lnTo>
                      <a:pt x="15095" y="15675"/>
                    </a:lnTo>
                    <a:lnTo>
                      <a:pt x="15095" y="15966"/>
                    </a:lnTo>
                    <a:lnTo>
                      <a:pt x="12192" y="13643"/>
                    </a:lnTo>
                    <a:lnTo>
                      <a:pt x="2613" y="8999"/>
                    </a:lnTo>
                    <a:lnTo>
                      <a:pt x="11611" y="14805"/>
                    </a:lnTo>
                    <a:lnTo>
                      <a:pt x="14805" y="16256"/>
                    </a:lnTo>
                    <a:lnTo>
                      <a:pt x="14805" y="16256"/>
                    </a:lnTo>
                    <a:lnTo>
                      <a:pt x="14805" y="16256"/>
                    </a:lnTo>
                    <a:lnTo>
                      <a:pt x="14805" y="16256"/>
                    </a:lnTo>
                    <a:lnTo>
                      <a:pt x="14805" y="16256"/>
                    </a:lnTo>
                    <a:lnTo>
                      <a:pt x="14805" y="16546"/>
                    </a:lnTo>
                    <a:lnTo>
                      <a:pt x="14514" y="16546"/>
                    </a:lnTo>
                    <a:lnTo>
                      <a:pt x="14514" y="16546"/>
                    </a:lnTo>
                    <a:lnTo>
                      <a:pt x="14514" y="16546"/>
                    </a:lnTo>
                    <a:lnTo>
                      <a:pt x="14514" y="16546"/>
                    </a:lnTo>
                    <a:lnTo>
                      <a:pt x="14514" y="16837"/>
                    </a:lnTo>
                    <a:lnTo>
                      <a:pt x="11321" y="15385"/>
                    </a:lnTo>
                    <a:lnTo>
                      <a:pt x="581" y="13063"/>
                    </a:lnTo>
                    <a:lnTo>
                      <a:pt x="11031" y="16546"/>
                    </a:lnTo>
                    <a:lnTo>
                      <a:pt x="14514" y="17127"/>
                    </a:lnTo>
                    <a:lnTo>
                      <a:pt x="14514" y="17127"/>
                    </a:lnTo>
                    <a:lnTo>
                      <a:pt x="14514" y="17127"/>
                    </a:lnTo>
                    <a:lnTo>
                      <a:pt x="14514" y="17127"/>
                    </a:lnTo>
                    <a:lnTo>
                      <a:pt x="14514" y="17127"/>
                    </a:lnTo>
                    <a:lnTo>
                      <a:pt x="14514" y="17417"/>
                    </a:lnTo>
                    <a:lnTo>
                      <a:pt x="14514" y="17417"/>
                    </a:lnTo>
                    <a:lnTo>
                      <a:pt x="14514" y="17417"/>
                    </a:lnTo>
                    <a:lnTo>
                      <a:pt x="14514" y="17417"/>
                    </a:lnTo>
                    <a:lnTo>
                      <a:pt x="14514" y="17707"/>
                    </a:lnTo>
                    <a:lnTo>
                      <a:pt x="14514" y="17707"/>
                    </a:lnTo>
                    <a:lnTo>
                      <a:pt x="11031" y="17127"/>
                    </a:lnTo>
                    <a:lnTo>
                      <a:pt x="0" y="17707"/>
                    </a:lnTo>
                    <a:lnTo>
                      <a:pt x="11031" y="18288"/>
                    </a:lnTo>
                    <a:lnTo>
                      <a:pt x="14514" y="17998"/>
                    </a:lnTo>
                    <a:lnTo>
                      <a:pt x="14514" y="17998"/>
                    </a:lnTo>
                    <a:lnTo>
                      <a:pt x="14514" y="17998"/>
                    </a:lnTo>
                    <a:lnTo>
                      <a:pt x="14514" y="18288"/>
                    </a:lnTo>
                    <a:lnTo>
                      <a:pt x="14514" y="18288"/>
                    </a:lnTo>
                    <a:lnTo>
                      <a:pt x="14514" y="18288"/>
                    </a:lnTo>
                    <a:lnTo>
                      <a:pt x="14514" y="18288"/>
                    </a:lnTo>
                    <a:lnTo>
                      <a:pt x="14514" y="18288"/>
                    </a:lnTo>
                    <a:lnTo>
                      <a:pt x="14514" y="18288"/>
                    </a:lnTo>
                    <a:lnTo>
                      <a:pt x="14514" y="18578"/>
                    </a:lnTo>
                    <a:lnTo>
                      <a:pt x="14514" y="18578"/>
                    </a:lnTo>
                    <a:lnTo>
                      <a:pt x="11031" y="19159"/>
                    </a:lnTo>
                    <a:lnTo>
                      <a:pt x="581" y="22352"/>
                    </a:lnTo>
                    <a:lnTo>
                      <a:pt x="11321" y="20320"/>
                    </a:lnTo>
                    <a:lnTo>
                      <a:pt x="14514" y="18869"/>
                    </a:lnTo>
                    <a:lnTo>
                      <a:pt x="14514" y="18869"/>
                    </a:lnTo>
                    <a:lnTo>
                      <a:pt x="14514" y="18869"/>
                    </a:lnTo>
                    <a:lnTo>
                      <a:pt x="14514" y="19159"/>
                    </a:lnTo>
                    <a:lnTo>
                      <a:pt x="14514" y="19159"/>
                    </a:lnTo>
                    <a:lnTo>
                      <a:pt x="14805" y="19159"/>
                    </a:lnTo>
                    <a:lnTo>
                      <a:pt x="14805" y="19159"/>
                    </a:lnTo>
                    <a:lnTo>
                      <a:pt x="14805" y="19159"/>
                    </a:lnTo>
                    <a:lnTo>
                      <a:pt x="14805" y="19449"/>
                    </a:lnTo>
                    <a:lnTo>
                      <a:pt x="14805" y="19449"/>
                    </a:lnTo>
                    <a:lnTo>
                      <a:pt x="14805" y="19449"/>
                    </a:lnTo>
                    <a:lnTo>
                      <a:pt x="11611" y="20901"/>
                    </a:lnTo>
                    <a:lnTo>
                      <a:pt x="2613" y="26706"/>
                    </a:lnTo>
                    <a:lnTo>
                      <a:pt x="12192" y="21771"/>
                    </a:lnTo>
                    <a:lnTo>
                      <a:pt x="15095" y="19739"/>
                    </a:lnTo>
                    <a:lnTo>
                      <a:pt x="15095" y="19739"/>
                    </a:lnTo>
                    <a:lnTo>
                      <a:pt x="15095" y="19739"/>
                    </a:lnTo>
                    <a:lnTo>
                      <a:pt x="15095" y="20030"/>
                    </a:lnTo>
                    <a:lnTo>
                      <a:pt x="15095" y="20030"/>
                    </a:lnTo>
                    <a:lnTo>
                      <a:pt x="15095" y="20030"/>
                    </a:lnTo>
                    <a:lnTo>
                      <a:pt x="15095" y="20030"/>
                    </a:lnTo>
                    <a:lnTo>
                      <a:pt x="15095" y="20030"/>
                    </a:lnTo>
                    <a:lnTo>
                      <a:pt x="15095" y="20030"/>
                    </a:lnTo>
                    <a:lnTo>
                      <a:pt x="15385" y="20030"/>
                    </a:lnTo>
                    <a:lnTo>
                      <a:pt x="15385" y="20320"/>
                    </a:lnTo>
                    <a:lnTo>
                      <a:pt x="12482" y="22352"/>
                    </a:lnTo>
                    <a:lnTo>
                      <a:pt x="5225" y="30480"/>
                    </a:lnTo>
                    <a:lnTo>
                      <a:pt x="13353" y="23223"/>
                    </a:lnTo>
                    <a:lnTo>
                      <a:pt x="15675" y="20610"/>
                    </a:lnTo>
                    <a:lnTo>
                      <a:pt x="15675" y="20610"/>
                    </a:lnTo>
                    <a:lnTo>
                      <a:pt x="15675" y="20610"/>
                    </a:lnTo>
                    <a:lnTo>
                      <a:pt x="15675" y="20610"/>
                    </a:lnTo>
                    <a:lnTo>
                      <a:pt x="15675" y="20610"/>
                    </a:lnTo>
                    <a:lnTo>
                      <a:pt x="15675" y="20610"/>
                    </a:lnTo>
                    <a:lnTo>
                      <a:pt x="15966" y="20610"/>
                    </a:lnTo>
                    <a:lnTo>
                      <a:pt x="15966" y="20610"/>
                    </a:lnTo>
                    <a:lnTo>
                      <a:pt x="15966" y="20610"/>
                    </a:lnTo>
                    <a:lnTo>
                      <a:pt x="15966" y="20901"/>
                    </a:lnTo>
                    <a:lnTo>
                      <a:pt x="15966" y="20901"/>
                    </a:lnTo>
                    <a:lnTo>
                      <a:pt x="13934" y="23513"/>
                    </a:lnTo>
                    <a:lnTo>
                      <a:pt x="8999" y="33383"/>
                    </a:lnTo>
                    <a:lnTo>
                      <a:pt x="15095" y="24384"/>
                    </a:lnTo>
                    <a:lnTo>
                      <a:pt x="16256" y="20901"/>
                    </a:lnTo>
                    <a:lnTo>
                      <a:pt x="16256" y="20901"/>
                    </a:lnTo>
                    <a:lnTo>
                      <a:pt x="16546" y="21191"/>
                    </a:lnTo>
                    <a:lnTo>
                      <a:pt x="16546" y="21191"/>
                    </a:lnTo>
                    <a:lnTo>
                      <a:pt x="16546" y="21191"/>
                    </a:lnTo>
                    <a:lnTo>
                      <a:pt x="16546" y="21191"/>
                    </a:lnTo>
                    <a:lnTo>
                      <a:pt x="16546" y="21191"/>
                    </a:lnTo>
                    <a:lnTo>
                      <a:pt x="16837" y="21191"/>
                    </a:lnTo>
                    <a:lnTo>
                      <a:pt x="16837" y="21191"/>
                    </a:lnTo>
                    <a:lnTo>
                      <a:pt x="16837" y="21191"/>
                    </a:lnTo>
                    <a:lnTo>
                      <a:pt x="16837" y="21191"/>
                    </a:lnTo>
                    <a:lnTo>
                      <a:pt x="15675" y="24384"/>
                    </a:lnTo>
                    <a:lnTo>
                      <a:pt x="13353" y="35125"/>
                    </a:lnTo>
                    <a:lnTo>
                      <a:pt x="16837" y="24674"/>
                    </a:lnTo>
                    <a:lnTo>
                      <a:pt x="17127" y="21191"/>
                    </a:lnTo>
                    <a:lnTo>
                      <a:pt x="17127" y="21191"/>
                    </a:lnTo>
                    <a:lnTo>
                      <a:pt x="17417" y="21191"/>
                    </a:lnTo>
                    <a:lnTo>
                      <a:pt x="17417" y="21191"/>
                    </a:lnTo>
                    <a:lnTo>
                      <a:pt x="17417" y="21481"/>
                    </a:lnTo>
                    <a:lnTo>
                      <a:pt x="17417" y="21481"/>
                    </a:lnTo>
                    <a:lnTo>
                      <a:pt x="17707" y="21481"/>
                    </a:lnTo>
                    <a:lnTo>
                      <a:pt x="17707" y="21481"/>
                    </a:lnTo>
                    <a:lnTo>
                      <a:pt x="17707" y="21481"/>
                    </a:lnTo>
                    <a:lnTo>
                      <a:pt x="17707" y="21481"/>
                    </a:lnTo>
                    <a:lnTo>
                      <a:pt x="17707" y="21481"/>
                    </a:lnTo>
                    <a:lnTo>
                      <a:pt x="17417" y="24965"/>
                    </a:lnTo>
                    <a:lnTo>
                      <a:pt x="17998" y="35705"/>
                    </a:lnTo>
                    <a:lnTo>
                      <a:pt x="18578" y="24965"/>
                    </a:lnTo>
                    <a:lnTo>
                      <a:pt x="18288" y="21481"/>
                    </a:lnTo>
                    <a:lnTo>
                      <a:pt x="18288" y="21481"/>
                    </a:lnTo>
                    <a:lnTo>
                      <a:pt x="18288" y="21481"/>
                    </a:lnTo>
                    <a:lnTo>
                      <a:pt x="18288" y="21481"/>
                    </a:lnTo>
                    <a:lnTo>
                      <a:pt x="18288" y="21481"/>
                    </a:lnTo>
                    <a:lnTo>
                      <a:pt x="18288" y="21481"/>
                    </a:lnTo>
                    <a:lnTo>
                      <a:pt x="18578" y="21481"/>
                    </a:lnTo>
                    <a:lnTo>
                      <a:pt x="18578" y="21191"/>
                    </a:lnTo>
                    <a:lnTo>
                      <a:pt x="18578" y="21191"/>
                    </a:lnTo>
                    <a:lnTo>
                      <a:pt x="18578" y="21191"/>
                    </a:lnTo>
                    <a:lnTo>
                      <a:pt x="18578" y="21191"/>
                    </a:lnTo>
                    <a:lnTo>
                      <a:pt x="19159" y="24674"/>
                    </a:lnTo>
                    <a:lnTo>
                      <a:pt x="22642" y="35125"/>
                    </a:lnTo>
                    <a:lnTo>
                      <a:pt x="20320" y="24384"/>
                    </a:lnTo>
                    <a:lnTo>
                      <a:pt x="19159" y="21191"/>
                    </a:lnTo>
                    <a:lnTo>
                      <a:pt x="19159" y="21191"/>
                    </a:lnTo>
                    <a:lnTo>
                      <a:pt x="19159" y="21191"/>
                    </a:lnTo>
                    <a:lnTo>
                      <a:pt x="19159" y="21191"/>
                    </a:lnTo>
                    <a:lnTo>
                      <a:pt x="19159" y="21191"/>
                    </a:lnTo>
                    <a:lnTo>
                      <a:pt x="19449" y="21191"/>
                    </a:lnTo>
                    <a:lnTo>
                      <a:pt x="19449" y="21191"/>
                    </a:lnTo>
                    <a:lnTo>
                      <a:pt x="19449" y="21191"/>
                    </a:lnTo>
                    <a:lnTo>
                      <a:pt x="19449" y="21191"/>
                    </a:lnTo>
                    <a:lnTo>
                      <a:pt x="19449" y="20901"/>
                    </a:lnTo>
                    <a:lnTo>
                      <a:pt x="19449" y="20901"/>
                    </a:lnTo>
                    <a:lnTo>
                      <a:pt x="20901" y="24384"/>
                    </a:lnTo>
                    <a:lnTo>
                      <a:pt x="26997" y="33383"/>
                    </a:lnTo>
                    <a:lnTo>
                      <a:pt x="22062" y="23513"/>
                    </a:lnTo>
                    <a:lnTo>
                      <a:pt x="20030" y="20901"/>
                    </a:lnTo>
                    <a:lnTo>
                      <a:pt x="20030" y="20901"/>
                    </a:lnTo>
                    <a:lnTo>
                      <a:pt x="20030" y="20610"/>
                    </a:lnTo>
                    <a:lnTo>
                      <a:pt x="20030" y="20610"/>
                    </a:lnTo>
                    <a:lnTo>
                      <a:pt x="20030" y="20610"/>
                    </a:lnTo>
                    <a:lnTo>
                      <a:pt x="20320" y="20610"/>
                    </a:lnTo>
                    <a:lnTo>
                      <a:pt x="20320" y="20610"/>
                    </a:lnTo>
                    <a:lnTo>
                      <a:pt x="20320" y="20610"/>
                    </a:lnTo>
                    <a:lnTo>
                      <a:pt x="20320" y="20610"/>
                    </a:lnTo>
                    <a:lnTo>
                      <a:pt x="20320" y="20610"/>
                    </a:lnTo>
                    <a:lnTo>
                      <a:pt x="20320" y="20610"/>
                    </a:lnTo>
                    <a:lnTo>
                      <a:pt x="22642" y="23223"/>
                    </a:lnTo>
                    <a:lnTo>
                      <a:pt x="30770" y="30480"/>
                    </a:lnTo>
                    <a:lnTo>
                      <a:pt x="23513" y="22352"/>
                    </a:lnTo>
                    <a:lnTo>
                      <a:pt x="20610" y="20320"/>
                    </a:lnTo>
                    <a:lnTo>
                      <a:pt x="20610" y="20030"/>
                    </a:lnTo>
                    <a:lnTo>
                      <a:pt x="20610" y="20030"/>
                    </a:lnTo>
                    <a:close/>
                  </a:path>
                </a:pathLst>
              </a:custGeom>
              <a:solidFill>
                <a:schemeClr val="bg1"/>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grpSp>
      <p:grpSp>
        <p:nvGrpSpPr>
          <p:cNvPr id="9" name="Group 8">
            <a:extLst>
              <a:ext uri="{FF2B5EF4-FFF2-40B4-BE49-F238E27FC236}">
                <a16:creationId xmlns:a16="http://schemas.microsoft.com/office/drawing/2014/main" id="{8F9104F9-9D5E-FB08-5730-459D8F7F6D7E}"/>
              </a:ext>
            </a:extLst>
          </p:cNvPr>
          <p:cNvGrpSpPr/>
          <p:nvPr/>
        </p:nvGrpSpPr>
        <p:grpSpPr>
          <a:xfrm>
            <a:off x="2075267" y="5389750"/>
            <a:ext cx="836420" cy="835160"/>
            <a:chOff x="2075267" y="5389750"/>
            <a:chExt cx="836420" cy="835160"/>
          </a:xfrm>
        </p:grpSpPr>
        <p:sp>
          <p:nvSpPr>
            <p:cNvPr id="1012" name="Oval 1011">
              <a:extLst>
                <a:ext uri="{FF2B5EF4-FFF2-40B4-BE49-F238E27FC236}">
                  <a16:creationId xmlns:a16="http://schemas.microsoft.com/office/drawing/2014/main" id="{179A0548-C665-5F23-7FB6-7FF2E7A9F757}"/>
                </a:ext>
              </a:extLst>
            </p:cNvPr>
            <p:cNvSpPr/>
            <p:nvPr/>
          </p:nvSpPr>
          <p:spPr>
            <a:xfrm>
              <a:off x="2075267" y="5389750"/>
              <a:ext cx="836420" cy="835160"/>
            </a:xfrm>
            <a:prstGeom prst="ellipse">
              <a:avLst/>
            </a:pr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nvGrpSpPr>
            <p:cNvPr id="161" name="Group 160">
              <a:extLst>
                <a:ext uri="{FF2B5EF4-FFF2-40B4-BE49-F238E27FC236}">
                  <a16:creationId xmlns:a16="http://schemas.microsoft.com/office/drawing/2014/main" id="{83B4EAD1-4307-B6B3-5BD6-2EEF219EF19E}"/>
                </a:ext>
              </a:extLst>
            </p:cNvPr>
            <p:cNvGrpSpPr/>
            <p:nvPr/>
          </p:nvGrpSpPr>
          <p:grpSpPr>
            <a:xfrm>
              <a:off x="2135269" y="5449122"/>
              <a:ext cx="716417" cy="716417"/>
              <a:chOff x="12316535" y="4145139"/>
              <a:chExt cx="153848" cy="153851"/>
            </a:xfrm>
            <a:effectLst>
              <a:outerShdw blurRad="63500" sx="102000" sy="102000" algn="ctr" rotWithShape="0">
                <a:prstClr val="black">
                  <a:alpha val="40000"/>
                </a:prstClr>
              </a:outerShdw>
            </a:effectLst>
          </p:grpSpPr>
          <p:sp>
            <p:nvSpPr>
              <p:cNvPr id="138" name="Freeform: Shape 137">
                <a:extLst>
                  <a:ext uri="{FF2B5EF4-FFF2-40B4-BE49-F238E27FC236}">
                    <a16:creationId xmlns:a16="http://schemas.microsoft.com/office/drawing/2014/main" id="{0AA204EF-5FD1-C250-B6FF-041ED3D68542}"/>
                  </a:ext>
                </a:extLst>
              </p:cNvPr>
              <p:cNvSpPr/>
              <p:nvPr/>
            </p:nvSpPr>
            <p:spPr>
              <a:xfrm>
                <a:off x="12316535" y="4145139"/>
                <a:ext cx="153848" cy="153851"/>
              </a:xfrm>
              <a:custGeom>
                <a:avLst/>
                <a:gdLst>
                  <a:gd name="connsiteX0" fmla="*/ 76911 w 153848"/>
                  <a:gd name="connsiteY0" fmla="*/ 153810 h 153851"/>
                  <a:gd name="connsiteX1" fmla="*/ -12 w 153848"/>
                  <a:gd name="connsiteY1" fmla="*/ 76885 h 153851"/>
                  <a:gd name="connsiteX2" fmla="*/ 76917 w 153848"/>
                  <a:gd name="connsiteY2" fmla="*/ -41 h 153851"/>
                  <a:gd name="connsiteX3" fmla="*/ 153836 w 153848"/>
                  <a:gd name="connsiteY3" fmla="*/ 76304 h 153851"/>
                  <a:gd name="connsiteX4" fmla="*/ 76911 w 153848"/>
                  <a:gd name="connsiteY4" fmla="*/ 153810 h 153851"/>
                  <a:gd name="connsiteX5" fmla="*/ 76911 w 153848"/>
                  <a:gd name="connsiteY5" fmla="*/ 153810 h 15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848" h="153851">
                    <a:moveTo>
                      <a:pt x="76911" y="153810"/>
                    </a:moveTo>
                    <a:cubicBezTo>
                      <a:pt x="34425" y="153810"/>
                      <a:pt x="-15" y="119354"/>
                      <a:pt x="-12" y="76885"/>
                    </a:cubicBezTo>
                    <a:cubicBezTo>
                      <a:pt x="-12" y="34387"/>
                      <a:pt x="34430" y="-41"/>
                      <a:pt x="76917" y="-41"/>
                    </a:cubicBezTo>
                    <a:cubicBezTo>
                      <a:pt x="119173" y="-41"/>
                      <a:pt x="153517" y="34039"/>
                      <a:pt x="153836" y="76304"/>
                    </a:cubicBezTo>
                    <a:cubicBezTo>
                      <a:pt x="153996" y="118947"/>
                      <a:pt x="119557" y="153636"/>
                      <a:pt x="76911" y="153810"/>
                    </a:cubicBezTo>
                    <a:cubicBezTo>
                      <a:pt x="76911" y="153810"/>
                      <a:pt x="76911" y="153810"/>
                      <a:pt x="76911" y="153810"/>
                    </a:cubicBezTo>
                    <a:close/>
                  </a:path>
                </a:pathLst>
              </a:custGeom>
              <a:solidFill>
                <a:srgbClr val="00694E"/>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39" name="Freeform: Shape 138">
                <a:extLst>
                  <a:ext uri="{FF2B5EF4-FFF2-40B4-BE49-F238E27FC236}">
                    <a16:creationId xmlns:a16="http://schemas.microsoft.com/office/drawing/2014/main" id="{E0371C93-B3DB-CC94-79A5-B4041994E401}"/>
                  </a:ext>
                </a:extLst>
              </p:cNvPr>
              <p:cNvSpPr/>
              <p:nvPr/>
            </p:nvSpPr>
            <p:spPr>
              <a:xfrm>
                <a:off x="12339174" y="4178232"/>
                <a:ext cx="87666" cy="87666"/>
              </a:xfrm>
              <a:custGeom>
                <a:avLst/>
                <a:gdLst>
                  <a:gd name="connsiteX0" fmla="*/ 87666 w 87666"/>
                  <a:gd name="connsiteY0" fmla="*/ 43833 h 87666"/>
                  <a:gd name="connsiteX1" fmla="*/ 43833 w 87666"/>
                  <a:gd name="connsiteY1" fmla="*/ 87666 h 87666"/>
                  <a:gd name="connsiteX2" fmla="*/ 0 w 87666"/>
                  <a:gd name="connsiteY2" fmla="*/ 43833 h 87666"/>
                  <a:gd name="connsiteX3" fmla="*/ 43833 w 87666"/>
                  <a:gd name="connsiteY3" fmla="*/ 0 h 87666"/>
                  <a:gd name="connsiteX4" fmla="*/ 87666 w 87666"/>
                  <a:gd name="connsiteY4" fmla="*/ 43833 h 87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66" h="87666">
                    <a:moveTo>
                      <a:pt x="87666" y="43833"/>
                    </a:moveTo>
                    <a:cubicBezTo>
                      <a:pt x="87666" y="68041"/>
                      <a:pt x="68041" y="87666"/>
                      <a:pt x="43833" y="87666"/>
                    </a:cubicBezTo>
                    <a:cubicBezTo>
                      <a:pt x="19625" y="87666"/>
                      <a:pt x="0" y="68041"/>
                      <a:pt x="0" y="43833"/>
                    </a:cubicBezTo>
                    <a:cubicBezTo>
                      <a:pt x="0" y="19625"/>
                      <a:pt x="19624" y="0"/>
                      <a:pt x="43833" y="0"/>
                    </a:cubicBezTo>
                    <a:cubicBezTo>
                      <a:pt x="68041" y="0"/>
                      <a:pt x="87666" y="19625"/>
                      <a:pt x="87666" y="43833"/>
                    </a:cubicBezTo>
                    <a:close/>
                  </a:path>
                </a:pathLst>
              </a:custGeom>
              <a:solidFill>
                <a:srgbClr val="F32A40"/>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grpSp>
      <p:grpSp>
        <p:nvGrpSpPr>
          <p:cNvPr id="14" name="Group 13">
            <a:extLst>
              <a:ext uri="{FF2B5EF4-FFF2-40B4-BE49-F238E27FC236}">
                <a16:creationId xmlns:a16="http://schemas.microsoft.com/office/drawing/2014/main" id="{A9543453-7640-E93B-A6DA-F07ADB26EABA}"/>
              </a:ext>
            </a:extLst>
          </p:cNvPr>
          <p:cNvGrpSpPr/>
          <p:nvPr/>
        </p:nvGrpSpPr>
        <p:grpSpPr>
          <a:xfrm>
            <a:off x="7002840" y="5389750"/>
            <a:ext cx="836420" cy="835160"/>
            <a:chOff x="7002840" y="5389750"/>
            <a:chExt cx="836420" cy="835160"/>
          </a:xfrm>
        </p:grpSpPr>
        <p:sp>
          <p:nvSpPr>
            <p:cNvPr id="1011" name="Oval 1010">
              <a:extLst>
                <a:ext uri="{FF2B5EF4-FFF2-40B4-BE49-F238E27FC236}">
                  <a16:creationId xmlns:a16="http://schemas.microsoft.com/office/drawing/2014/main" id="{45518108-95AE-A558-2545-FBF8CEE90AC1}"/>
                </a:ext>
              </a:extLst>
            </p:cNvPr>
            <p:cNvSpPr/>
            <p:nvPr/>
          </p:nvSpPr>
          <p:spPr>
            <a:xfrm>
              <a:off x="7002840" y="5389750"/>
              <a:ext cx="836420" cy="835160"/>
            </a:xfrm>
            <a:prstGeom prst="ellipse">
              <a:avLst/>
            </a:pr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nvGrpSpPr>
            <p:cNvPr id="795" name="Group 794">
              <a:extLst>
                <a:ext uri="{FF2B5EF4-FFF2-40B4-BE49-F238E27FC236}">
                  <a16:creationId xmlns:a16="http://schemas.microsoft.com/office/drawing/2014/main" id="{344C6873-6B56-FCAB-0F22-1E2A3C09787A}"/>
                </a:ext>
              </a:extLst>
            </p:cNvPr>
            <p:cNvGrpSpPr/>
            <p:nvPr/>
          </p:nvGrpSpPr>
          <p:grpSpPr>
            <a:xfrm>
              <a:off x="7062842" y="5449122"/>
              <a:ext cx="716417" cy="716417"/>
              <a:chOff x="7861794" y="4237505"/>
              <a:chExt cx="2199560" cy="2196253"/>
            </a:xfrm>
            <a:effectLst>
              <a:outerShdw blurRad="63500" sx="102000" sy="102000" algn="ctr" rotWithShape="0">
                <a:prstClr val="black">
                  <a:alpha val="40000"/>
                </a:prstClr>
              </a:outerShdw>
            </a:effectLst>
          </p:grpSpPr>
          <p:sp>
            <p:nvSpPr>
              <p:cNvPr id="782" name="Freeform: Shape 781">
                <a:extLst>
                  <a:ext uri="{FF2B5EF4-FFF2-40B4-BE49-F238E27FC236}">
                    <a16:creationId xmlns:a16="http://schemas.microsoft.com/office/drawing/2014/main" id="{9D5F311E-DE76-6657-0301-CDF21625B78D}"/>
                  </a:ext>
                </a:extLst>
              </p:cNvPr>
              <p:cNvSpPr/>
              <p:nvPr/>
            </p:nvSpPr>
            <p:spPr>
              <a:xfrm>
                <a:off x="7866247" y="4237505"/>
                <a:ext cx="2191821" cy="2196253"/>
              </a:xfrm>
              <a:custGeom>
                <a:avLst/>
                <a:gdLst>
                  <a:gd name="connsiteX0" fmla="*/ 2191890 w 2191821"/>
                  <a:gd name="connsiteY0" fmla="*/ 1100749 h 2196253"/>
                  <a:gd name="connsiteX1" fmla="*/ 2159828 w 2191821"/>
                  <a:gd name="connsiteY1" fmla="*/ 1362589 h 2196253"/>
                  <a:gd name="connsiteX2" fmla="*/ 2159828 w 2191821"/>
                  <a:gd name="connsiteY2" fmla="*/ 1369714 h 2196253"/>
                  <a:gd name="connsiteX3" fmla="*/ 2132219 w 2191821"/>
                  <a:gd name="connsiteY3" fmla="*/ 1458775 h 2196253"/>
                  <a:gd name="connsiteX4" fmla="*/ 2132219 w 2191821"/>
                  <a:gd name="connsiteY4" fmla="*/ 1467681 h 2196253"/>
                  <a:gd name="connsiteX5" fmla="*/ 1704721 w 2191821"/>
                  <a:gd name="connsiteY5" fmla="*/ 2012737 h 2196253"/>
                  <a:gd name="connsiteX6" fmla="*/ 1098209 w 2191821"/>
                  <a:gd name="connsiteY6" fmla="*/ 2196203 h 2196253"/>
                  <a:gd name="connsiteX7" fmla="*/ 492587 w 2191821"/>
                  <a:gd name="connsiteY7" fmla="*/ 2012737 h 2196253"/>
                  <a:gd name="connsiteX8" fmla="*/ 195120 w 2191821"/>
                  <a:gd name="connsiteY8" fmla="*/ 1721506 h 2196253"/>
                  <a:gd name="connsiteX9" fmla="*/ 74 w 2191821"/>
                  <a:gd name="connsiteY9" fmla="*/ 1098077 h 2196253"/>
                  <a:gd name="connsiteX10" fmla="*/ 195120 w 2191821"/>
                  <a:gd name="connsiteY10" fmla="*/ 474648 h 2196253"/>
                  <a:gd name="connsiteX11" fmla="*/ 492587 w 2191821"/>
                  <a:gd name="connsiteY11" fmla="*/ 183418 h 2196253"/>
                  <a:gd name="connsiteX12" fmla="*/ 1098209 w 2191821"/>
                  <a:gd name="connsiteY12" fmla="*/ -48 h 2196253"/>
                  <a:gd name="connsiteX13" fmla="*/ 1704721 w 2191821"/>
                  <a:gd name="connsiteY13" fmla="*/ 183418 h 2196253"/>
                  <a:gd name="connsiteX14" fmla="*/ 2032469 w 2191821"/>
                  <a:gd name="connsiteY14" fmla="*/ 522741 h 2196253"/>
                  <a:gd name="connsiteX15" fmla="*/ 2036922 w 2191821"/>
                  <a:gd name="connsiteY15" fmla="*/ 528975 h 2196253"/>
                  <a:gd name="connsiteX16" fmla="*/ 2072547 w 2191821"/>
                  <a:gd name="connsiteY16" fmla="*/ 593100 h 2196253"/>
                  <a:gd name="connsiteX17" fmla="*/ 2077891 w 2191821"/>
                  <a:gd name="connsiteY17" fmla="*/ 602896 h 2196253"/>
                  <a:gd name="connsiteX18" fmla="*/ 2101047 w 2191821"/>
                  <a:gd name="connsiteY18" fmla="*/ 651880 h 2196253"/>
                  <a:gd name="connsiteX19" fmla="*/ 2101047 w 2191821"/>
                  <a:gd name="connsiteY19" fmla="*/ 658114 h 2196253"/>
                  <a:gd name="connsiteX20" fmla="*/ 2117078 w 2191821"/>
                  <a:gd name="connsiteY20" fmla="*/ 697301 h 2196253"/>
                  <a:gd name="connsiteX21" fmla="*/ 2117078 w 2191821"/>
                  <a:gd name="connsiteY21" fmla="*/ 705317 h 2196253"/>
                  <a:gd name="connsiteX22" fmla="*/ 2128656 w 2191821"/>
                  <a:gd name="connsiteY22" fmla="*/ 737379 h 2196253"/>
                  <a:gd name="connsiteX23" fmla="*/ 2128656 w 2191821"/>
                  <a:gd name="connsiteY23" fmla="*/ 745394 h 2196253"/>
                  <a:gd name="connsiteX24" fmla="*/ 2155375 w 2191821"/>
                  <a:gd name="connsiteY24" fmla="*/ 834456 h 2196253"/>
                  <a:gd name="connsiteX25" fmla="*/ 2155375 w 2191821"/>
                  <a:gd name="connsiteY25" fmla="*/ 841581 h 2196253"/>
                  <a:gd name="connsiteX26" fmla="*/ 2179421 w 2191821"/>
                  <a:gd name="connsiteY26" fmla="*/ 983188 h 2196253"/>
                  <a:gd name="connsiteX27" fmla="*/ 2179421 w 2191821"/>
                  <a:gd name="connsiteY27" fmla="*/ 990313 h 2196253"/>
                  <a:gd name="connsiteX28" fmla="*/ 2191890 w 2191821"/>
                  <a:gd name="connsiteY28" fmla="*/ 1100749 h 219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1821" h="2196253">
                    <a:moveTo>
                      <a:pt x="2191890" y="1100749"/>
                    </a:moveTo>
                    <a:cubicBezTo>
                      <a:pt x="2192148" y="1189027"/>
                      <a:pt x="2181381" y="1276983"/>
                      <a:pt x="2159828" y="1362589"/>
                    </a:cubicBezTo>
                    <a:cubicBezTo>
                      <a:pt x="2160336" y="1364940"/>
                      <a:pt x="2160336" y="1367362"/>
                      <a:pt x="2159828" y="1369714"/>
                    </a:cubicBezTo>
                    <a:cubicBezTo>
                      <a:pt x="2151812" y="1400885"/>
                      <a:pt x="2142906" y="1432057"/>
                      <a:pt x="2132219" y="1458775"/>
                    </a:cubicBezTo>
                    <a:lnTo>
                      <a:pt x="2132219" y="1467681"/>
                    </a:lnTo>
                    <a:cubicBezTo>
                      <a:pt x="2051582" y="1690361"/>
                      <a:pt x="1901771" y="1881371"/>
                      <a:pt x="1704721" y="2012737"/>
                    </a:cubicBezTo>
                    <a:cubicBezTo>
                      <a:pt x="1525199" y="2132649"/>
                      <a:pt x="1314095" y="2196506"/>
                      <a:pt x="1098209" y="2196203"/>
                    </a:cubicBezTo>
                    <a:cubicBezTo>
                      <a:pt x="882616" y="2196381"/>
                      <a:pt x="671833" y="2132524"/>
                      <a:pt x="492587" y="2012737"/>
                    </a:cubicBezTo>
                    <a:cubicBezTo>
                      <a:pt x="376031" y="1935191"/>
                      <a:pt x="275116" y="1836395"/>
                      <a:pt x="195120" y="1721506"/>
                    </a:cubicBezTo>
                    <a:cubicBezTo>
                      <a:pt x="67904" y="1538521"/>
                      <a:pt x="-166" y="1320935"/>
                      <a:pt x="74" y="1098077"/>
                    </a:cubicBezTo>
                    <a:cubicBezTo>
                      <a:pt x="-166" y="875219"/>
                      <a:pt x="67904" y="657633"/>
                      <a:pt x="195120" y="474648"/>
                    </a:cubicBezTo>
                    <a:cubicBezTo>
                      <a:pt x="275116" y="359759"/>
                      <a:pt x="376031" y="260963"/>
                      <a:pt x="492587" y="183418"/>
                    </a:cubicBezTo>
                    <a:cubicBezTo>
                      <a:pt x="671833" y="63630"/>
                      <a:pt x="882616" y="-227"/>
                      <a:pt x="1098209" y="-48"/>
                    </a:cubicBezTo>
                    <a:cubicBezTo>
                      <a:pt x="1314095" y="-351"/>
                      <a:pt x="1525199" y="63506"/>
                      <a:pt x="1704721" y="183418"/>
                    </a:cubicBezTo>
                    <a:cubicBezTo>
                      <a:pt x="1837156" y="271580"/>
                      <a:pt x="1948956" y="387332"/>
                      <a:pt x="2032469" y="522741"/>
                    </a:cubicBezTo>
                    <a:lnTo>
                      <a:pt x="2036922" y="528975"/>
                    </a:lnTo>
                    <a:cubicBezTo>
                      <a:pt x="2049391" y="549459"/>
                      <a:pt x="2061860" y="570834"/>
                      <a:pt x="2072547" y="593100"/>
                    </a:cubicBezTo>
                    <a:lnTo>
                      <a:pt x="2077891" y="602896"/>
                    </a:lnTo>
                    <a:cubicBezTo>
                      <a:pt x="2085906" y="618928"/>
                      <a:pt x="2093922" y="634959"/>
                      <a:pt x="2101047" y="651880"/>
                    </a:cubicBezTo>
                    <a:cubicBezTo>
                      <a:pt x="2100753" y="653946"/>
                      <a:pt x="2100753" y="656048"/>
                      <a:pt x="2101047" y="658114"/>
                    </a:cubicBezTo>
                    <a:lnTo>
                      <a:pt x="2117078" y="697301"/>
                    </a:lnTo>
                    <a:lnTo>
                      <a:pt x="2117078" y="705317"/>
                    </a:lnTo>
                    <a:cubicBezTo>
                      <a:pt x="2117078" y="716004"/>
                      <a:pt x="2125094" y="726692"/>
                      <a:pt x="2128656" y="737379"/>
                    </a:cubicBezTo>
                    <a:cubicBezTo>
                      <a:pt x="2129422" y="739997"/>
                      <a:pt x="2129422" y="742776"/>
                      <a:pt x="2128656" y="745394"/>
                    </a:cubicBezTo>
                    <a:cubicBezTo>
                      <a:pt x="2139361" y="774509"/>
                      <a:pt x="2148286" y="804255"/>
                      <a:pt x="2155375" y="834456"/>
                    </a:cubicBezTo>
                    <a:cubicBezTo>
                      <a:pt x="2155776" y="836816"/>
                      <a:pt x="2155776" y="839221"/>
                      <a:pt x="2155375" y="841581"/>
                    </a:cubicBezTo>
                    <a:cubicBezTo>
                      <a:pt x="2166989" y="888097"/>
                      <a:pt x="2175031" y="935442"/>
                      <a:pt x="2179421" y="983188"/>
                    </a:cubicBezTo>
                    <a:cubicBezTo>
                      <a:pt x="2179929" y="985539"/>
                      <a:pt x="2179929" y="987962"/>
                      <a:pt x="2179421" y="990313"/>
                    </a:cubicBezTo>
                    <a:cubicBezTo>
                      <a:pt x="2185540" y="1026881"/>
                      <a:pt x="2189699" y="1063744"/>
                      <a:pt x="2191890" y="1100749"/>
                    </a:cubicBezTo>
                    <a:close/>
                  </a:path>
                </a:pathLst>
              </a:custGeom>
              <a:solidFill>
                <a:srgbClr val="FEB613"/>
              </a:solidFill>
              <a:ln w="88773"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783" name="Freeform: Shape 782">
                <a:extLst>
                  <a:ext uri="{FF2B5EF4-FFF2-40B4-BE49-F238E27FC236}">
                    <a16:creationId xmlns:a16="http://schemas.microsoft.com/office/drawing/2014/main" id="{D9B3908C-1F19-7CFB-805D-1290CB045B64}"/>
                  </a:ext>
                </a:extLst>
              </p:cNvPr>
              <p:cNvSpPr/>
              <p:nvPr/>
            </p:nvSpPr>
            <p:spPr>
              <a:xfrm>
                <a:off x="7861794" y="4714874"/>
                <a:ext cx="195045" cy="1246857"/>
              </a:xfrm>
              <a:custGeom>
                <a:avLst/>
                <a:gdLst>
                  <a:gd name="connsiteX0" fmla="*/ 195119 w 195045"/>
                  <a:gd name="connsiteY0" fmla="*/ -50 h 1246857"/>
                  <a:gd name="connsiteX1" fmla="*/ 195119 w 195045"/>
                  <a:gd name="connsiteY1" fmla="*/ 1246808 h 1246857"/>
                  <a:gd name="connsiteX2" fmla="*/ 74 w 195045"/>
                  <a:gd name="connsiteY2" fmla="*/ 623379 h 1246857"/>
                  <a:gd name="connsiteX3" fmla="*/ 195119 w 195045"/>
                  <a:gd name="connsiteY3" fmla="*/ -50 h 1246857"/>
                </a:gdLst>
                <a:ahLst/>
                <a:cxnLst>
                  <a:cxn ang="0">
                    <a:pos x="connsiteX0" y="connsiteY0"/>
                  </a:cxn>
                  <a:cxn ang="0">
                    <a:pos x="connsiteX1" y="connsiteY1"/>
                  </a:cxn>
                  <a:cxn ang="0">
                    <a:pos x="connsiteX2" y="connsiteY2"/>
                  </a:cxn>
                  <a:cxn ang="0">
                    <a:pos x="connsiteX3" y="connsiteY3"/>
                  </a:cxn>
                </a:cxnLst>
                <a:rect l="l" t="t" r="r" b="b"/>
                <a:pathLst>
                  <a:path w="195045" h="1246857">
                    <a:moveTo>
                      <a:pt x="195119" y="-50"/>
                    </a:moveTo>
                    <a:lnTo>
                      <a:pt x="195119" y="1246808"/>
                    </a:lnTo>
                    <a:cubicBezTo>
                      <a:pt x="67903" y="1063823"/>
                      <a:pt x="-166" y="846238"/>
                      <a:pt x="74" y="623379"/>
                    </a:cubicBezTo>
                    <a:cubicBezTo>
                      <a:pt x="-166" y="400521"/>
                      <a:pt x="67903" y="182936"/>
                      <a:pt x="195119" y="-50"/>
                    </a:cubicBezTo>
                    <a:close/>
                  </a:path>
                </a:pathLst>
              </a:custGeom>
              <a:solidFill>
                <a:srgbClr val="005540"/>
              </a:solidFill>
              <a:ln w="88773"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784" name="Freeform: Shape 783">
                <a:extLst>
                  <a:ext uri="{FF2B5EF4-FFF2-40B4-BE49-F238E27FC236}">
                    <a16:creationId xmlns:a16="http://schemas.microsoft.com/office/drawing/2014/main" id="{C09A7886-2392-8DCB-DAF0-03B03D599642}"/>
                  </a:ext>
                </a:extLst>
              </p:cNvPr>
              <p:cNvSpPr/>
              <p:nvPr/>
            </p:nvSpPr>
            <p:spPr>
              <a:xfrm>
                <a:off x="8056840" y="4423644"/>
                <a:ext cx="453325" cy="1829318"/>
              </a:xfrm>
              <a:custGeom>
                <a:avLst/>
                <a:gdLst>
                  <a:gd name="connsiteX0" fmla="*/ 453399 w 453325"/>
                  <a:gd name="connsiteY0" fmla="*/ -50 h 1829318"/>
                  <a:gd name="connsiteX1" fmla="*/ 453399 w 453325"/>
                  <a:gd name="connsiteY1" fmla="*/ 1829269 h 1829318"/>
                  <a:gd name="connsiteX2" fmla="*/ 297541 w 453325"/>
                  <a:gd name="connsiteY2" fmla="*/ 1829269 h 1829318"/>
                  <a:gd name="connsiteX3" fmla="*/ 73 w 453325"/>
                  <a:gd name="connsiteY3" fmla="*/ 1538039 h 1829318"/>
                  <a:gd name="connsiteX4" fmla="*/ 73 w 453325"/>
                  <a:gd name="connsiteY4" fmla="*/ 291181 h 1829318"/>
                  <a:gd name="connsiteX5" fmla="*/ 297541 w 453325"/>
                  <a:gd name="connsiteY5" fmla="*/ -50 h 182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325" h="1829318">
                    <a:moveTo>
                      <a:pt x="453399" y="-50"/>
                    </a:moveTo>
                    <a:lnTo>
                      <a:pt x="453399" y="1829269"/>
                    </a:lnTo>
                    <a:lnTo>
                      <a:pt x="297541" y="1829269"/>
                    </a:lnTo>
                    <a:cubicBezTo>
                      <a:pt x="180985" y="1751723"/>
                      <a:pt x="80069" y="1652928"/>
                      <a:pt x="73" y="1538039"/>
                    </a:cubicBezTo>
                    <a:lnTo>
                      <a:pt x="73" y="291181"/>
                    </a:lnTo>
                    <a:cubicBezTo>
                      <a:pt x="80069" y="176292"/>
                      <a:pt x="180985" y="77496"/>
                      <a:pt x="297541" y="-50"/>
                    </a:cubicBezTo>
                    <a:close/>
                  </a:path>
                </a:pathLst>
              </a:custGeom>
              <a:solidFill>
                <a:srgbClr val="FF5A06"/>
              </a:solidFill>
              <a:ln w="88773"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785" name="Freeform: Shape 784">
                <a:extLst>
                  <a:ext uri="{FF2B5EF4-FFF2-40B4-BE49-F238E27FC236}">
                    <a16:creationId xmlns:a16="http://schemas.microsoft.com/office/drawing/2014/main" id="{4DD738DA-1633-F45B-A812-657EBEC1AAF1}"/>
                  </a:ext>
                </a:extLst>
              </p:cNvPr>
              <p:cNvSpPr/>
              <p:nvPr/>
            </p:nvSpPr>
            <p:spPr>
              <a:xfrm>
                <a:off x="8619712" y="4423644"/>
                <a:ext cx="1438355" cy="1826647"/>
              </a:xfrm>
              <a:custGeom>
                <a:avLst/>
                <a:gdLst>
                  <a:gd name="connsiteX0" fmla="*/ 1438425 w 1438355"/>
                  <a:gd name="connsiteY0" fmla="*/ 914610 h 1826647"/>
                  <a:gd name="connsiteX1" fmla="*/ 1406363 w 1438355"/>
                  <a:gd name="connsiteY1" fmla="*/ 1176450 h 1826647"/>
                  <a:gd name="connsiteX2" fmla="*/ 1406363 w 1438355"/>
                  <a:gd name="connsiteY2" fmla="*/ 1183575 h 1826647"/>
                  <a:gd name="connsiteX3" fmla="*/ 1378754 w 1438355"/>
                  <a:gd name="connsiteY3" fmla="*/ 1272636 h 1826647"/>
                  <a:gd name="connsiteX4" fmla="*/ 1378754 w 1438355"/>
                  <a:gd name="connsiteY4" fmla="*/ 1281542 h 1826647"/>
                  <a:gd name="connsiteX5" fmla="*/ 951256 w 1438355"/>
                  <a:gd name="connsiteY5" fmla="*/ 1826598 h 1826647"/>
                  <a:gd name="connsiteX6" fmla="*/ 73 w 1438355"/>
                  <a:gd name="connsiteY6" fmla="*/ 1826598 h 1826647"/>
                  <a:gd name="connsiteX7" fmla="*/ 73 w 1438355"/>
                  <a:gd name="connsiteY7" fmla="*/ -50 h 1826647"/>
                  <a:gd name="connsiteX8" fmla="*/ 946803 w 1438355"/>
                  <a:gd name="connsiteY8" fmla="*/ -50 h 1826647"/>
                  <a:gd name="connsiteX9" fmla="*/ 1274551 w 1438355"/>
                  <a:gd name="connsiteY9" fmla="*/ 339274 h 1826647"/>
                  <a:gd name="connsiteX10" fmla="*/ 1279004 w 1438355"/>
                  <a:gd name="connsiteY10" fmla="*/ 345508 h 1826647"/>
                  <a:gd name="connsiteX11" fmla="*/ 1314629 w 1438355"/>
                  <a:gd name="connsiteY11" fmla="*/ 409632 h 1826647"/>
                  <a:gd name="connsiteX12" fmla="*/ 1319973 w 1438355"/>
                  <a:gd name="connsiteY12" fmla="*/ 419429 h 1826647"/>
                  <a:gd name="connsiteX13" fmla="*/ 1343129 w 1438355"/>
                  <a:gd name="connsiteY13" fmla="*/ 468413 h 1826647"/>
                  <a:gd name="connsiteX14" fmla="*/ 1343129 w 1438355"/>
                  <a:gd name="connsiteY14" fmla="*/ 474647 h 1826647"/>
                  <a:gd name="connsiteX15" fmla="*/ 1359160 w 1438355"/>
                  <a:gd name="connsiteY15" fmla="*/ 513834 h 1826647"/>
                  <a:gd name="connsiteX16" fmla="*/ 1359160 w 1438355"/>
                  <a:gd name="connsiteY16" fmla="*/ 521850 h 1826647"/>
                  <a:gd name="connsiteX17" fmla="*/ 1370738 w 1438355"/>
                  <a:gd name="connsiteY17" fmla="*/ 553912 h 1826647"/>
                  <a:gd name="connsiteX18" fmla="*/ 1370738 w 1438355"/>
                  <a:gd name="connsiteY18" fmla="*/ 561927 h 1826647"/>
                  <a:gd name="connsiteX19" fmla="*/ 1397457 w 1438355"/>
                  <a:gd name="connsiteY19" fmla="*/ 650988 h 1826647"/>
                  <a:gd name="connsiteX20" fmla="*/ 1397457 w 1438355"/>
                  <a:gd name="connsiteY20" fmla="*/ 658113 h 1826647"/>
                  <a:gd name="connsiteX21" fmla="*/ 1421503 w 1438355"/>
                  <a:gd name="connsiteY21" fmla="*/ 799721 h 1826647"/>
                  <a:gd name="connsiteX22" fmla="*/ 1421503 w 1438355"/>
                  <a:gd name="connsiteY22" fmla="*/ 806845 h 1826647"/>
                  <a:gd name="connsiteX23" fmla="*/ 1438425 w 1438355"/>
                  <a:gd name="connsiteY23" fmla="*/ 914610 h 182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38355" h="1826647">
                    <a:moveTo>
                      <a:pt x="1438425" y="914610"/>
                    </a:moveTo>
                    <a:cubicBezTo>
                      <a:pt x="1438683" y="1002887"/>
                      <a:pt x="1427916" y="1090844"/>
                      <a:pt x="1406363" y="1176450"/>
                    </a:cubicBezTo>
                    <a:cubicBezTo>
                      <a:pt x="1406870" y="1178801"/>
                      <a:pt x="1406870" y="1181223"/>
                      <a:pt x="1406363" y="1183575"/>
                    </a:cubicBezTo>
                    <a:cubicBezTo>
                      <a:pt x="1398347" y="1214746"/>
                      <a:pt x="1389441" y="1245918"/>
                      <a:pt x="1378754" y="1272636"/>
                    </a:cubicBezTo>
                    <a:lnTo>
                      <a:pt x="1378754" y="1281542"/>
                    </a:lnTo>
                    <a:cubicBezTo>
                      <a:pt x="1298117" y="1504222"/>
                      <a:pt x="1148306" y="1695232"/>
                      <a:pt x="951256" y="1826598"/>
                    </a:cubicBezTo>
                    <a:lnTo>
                      <a:pt x="73" y="1826598"/>
                    </a:lnTo>
                    <a:lnTo>
                      <a:pt x="73" y="-50"/>
                    </a:lnTo>
                    <a:lnTo>
                      <a:pt x="946803" y="-50"/>
                    </a:lnTo>
                    <a:cubicBezTo>
                      <a:pt x="1079238" y="88112"/>
                      <a:pt x="1191038" y="203865"/>
                      <a:pt x="1274551" y="339274"/>
                    </a:cubicBezTo>
                    <a:lnTo>
                      <a:pt x="1279004" y="345508"/>
                    </a:lnTo>
                    <a:cubicBezTo>
                      <a:pt x="1291473" y="365992"/>
                      <a:pt x="1303941" y="387367"/>
                      <a:pt x="1314629" y="409632"/>
                    </a:cubicBezTo>
                    <a:lnTo>
                      <a:pt x="1319973" y="419429"/>
                    </a:lnTo>
                    <a:cubicBezTo>
                      <a:pt x="1327988" y="435460"/>
                      <a:pt x="1336004" y="451491"/>
                      <a:pt x="1343129" y="468413"/>
                    </a:cubicBezTo>
                    <a:cubicBezTo>
                      <a:pt x="1342835" y="470479"/>
                      <a:pt x="1342835" y="472581"/>
                      <a:pt x="1343129" y="474647"/>
                    </a:cubicBezTo>
                    <a:lnTo>
                      <a:pt x="1359160" y="513834"/>
                    </a:lnTo>
                    <a:lnTo>
                      <a:pt x="1359160" y="521850"/>
                    </a:lnTo>
                    <a:cubicBezTo>
                      <a:pt x="1359160" y="532537"/>
                      <a:pt x="1367175" y="543224"/>
                      <a:pt x="1370738" y="553912"/>
                    </a:cubicBezTo>
                    <a:cubicBezTo>
                      <a:pt x="1371504" y="556530"/>
                      <a:pt x="1371504" y="559309"/>
                      <a:pt x="1370738" y="561927"/>
                    </a:cubicBezTo>
                    <a:cubicBezTo>
                      <a:pt x="1381443" y="591041"/>
                      <a:pt x="1390367" y="620788"/>
                      <a:pt x="1397457" y="650988"/>
                    </a:cubicBezTo>
                    <a:cubicBezTo>
                      <a:pt x="1397857" y="653348"/>
                      <a:pt x="1397857" y="655753"/>
                      <a:pt x="1397457" y="658113"/>
                    </a:cubicBezTo>
                    <a:cubicBezTo>
                      <a:pt x="1409070" y="704630"/>
                      <a:pt x="1417112" y="751975"/>
                      <a:pt x="1421503" y="799721"/>
                    </a:cubicBezTo>
                    <a:cubicBezTo>
                      <a:pt x="1422011" y="802072"/>
                      <a:pt x="1422011" y="804494"/>
                      <a:pt x="1421503" y="806845"/>
                    </a:cubicBezTo>
                    <a:cubicBezTo>
                      <a:pt x="1429020" y="842443"/>
                      <a:pt x="1434667" y="878415"/>
                      <a:pt x="1438425" y="914610"/>
                    </a:cubicBezTo>
                    <a:close/>
                  </a:path>
                </a:pathLst>
              </a:custGeom>
              <a:solidFill>
                <a:srgbClr val="8C1F28"/>
              </a:solidFill>
              <a:ln w="88773"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776" name="Freeform: Shape 775">
                <a:extLst>
                  <a:ext uri="{FF2B5EF4-FFF2-40B4-BE49-F238E27FC236}">
                    <a16:creationId xmlns:a16="http://schemas.microsoft.com/office/drawing/2014/main" id="{7C46708F-F475-CF1A-09F4-7CB2D075101F}"/>
                  </a:ext>
                </a:extLst>
              </p:cNvPr>
              <p:cNvSpPr/>
              <p:nvPr/>
            </p:nvSpPr>
            <p:spPr>
              <a:xfrm>
                <a:off x="8696820" y="4518122"/>
                <a:ext cx="1364534" cy="1730278"/>
              </a:xfrm>
              <a:custGeom>
                <a:avLst/>
                <a:gdLst>
                  <a:gd name="connsiteX0" fmla="*/ 159277 w 998629"/>
                  <a:gd name="connsiteY0" fmla="*/ 1068134 h 1266296"/>
                  <a:gd name="connsiteX1" fmla="*/ 159277 w 998629"/>
                  <a:gd name="connsiteY1" fmla="*/ 1093981 h 1266296"/>
                  <a:gd name="connsiteX2" fmla="*/ 145408 w 998629"/>
                  <a:gd name="connsiteY2" fmla="*/ 1146306 h 1266296"/>
                  <a:gd name="connsiteX3" fmla="*/ 139734 w 998629"/>
                  <a:gd name="connsiteY3" fmla="*/ 1186653 h 1266296"/>
                  <a:gd name="connsiteX4" fmla="*/ 139734 w 998629"/>
                  <a:gd name="connsiteY4" fmla="*/ 1219434 h 1266296"/>
                  <a:gd name="connsiteX5" fmla="*/ 102540 w 998629"/>
                  <a:gd name="connsiteY5" fmla="*/ 1263563 h 1266296"/>
                  <a:gd name="connsiteX6" fmla="*/ 45803 w 998629"/>
                  <a:gd name="connsiteY6" fmla="*/ 1257259 h 1266296"/>
                  <a:gd name="connsiteX7" fmla="*/ 12391 w 998629"/>
                  <a:gd name="connsiteY7" fmla="*/ 1252215 h 1266296"/>
                  <a:gd name="connsiteX8" fmla="*/ 12391 w 998629"/>
                  <a:gd name="connsiteY8" fmla="*/ 1237085 h 1266296"/>
                  <a:gd name="connsiteX9" fmla="*/ 12391 w 998629"/>
                  <a:gd name="connsiteY9" fmla="*/ 1232673 h 1266296"/>
                  <a:gd name="connsiteX10" fmla="*/ 4826 w 998629"/>
                  <a:gd name="connsiteY10" fmla="*/ 1211239 h 1266296"/>
                  <a:gd name="connsiteX11" fmla="*/ 1673 w 998629"/>
                  <a:gd name="connsiteY11" fmla="*/ 1175305 h 1266296"/>
                  <a:gd name="connsiteX12" fmla="*/ 16804 w 998629"/>
                  <a:gd name="connsiteY12" fmla="*/ 1154501 h 1266296"/>
                  <a:gd name="connsiteX13" fmla="*/ 79845 w 998629"/>
                  <a:gd name="connsiteY13" fmla="*/ 1129915 h 1266296"/>
                  <a:gd name="connsiteX14" fmla="*/ 149821 w 998629"/>
                  <a:gd name="connsiteY14" fmla="*/ 1085786 h 1266296"/>
                  <a:gd name="connsiteX15" fmla="*/ 159277 w 998629"/>
                  <a:gd name="connsiteY15" fmla="*/ 1068134 h 1266296"/>
                  <a:gd name="connsiteX16" fmla="*/ 265817 w 998629"/>
                  <a:gd name="connsiteY16" fmla="*/ 800838 h 1266296"/>
                  <a:gd name="connsiteX17" fmla="*/ 265817 w 998629"/>
                  <a:gd name="connsiteY17" fmla="*/ 810294 h 1266296"/>
                  <a:gd name="connsiteX18" fmla="*/ 270230 w 998629"/>
                  <a:gd name="connsiteY18" fmla="*/ 810294 h 1266296"/>
                  <a:gd name="connsiteX19" fmla="*/ 282838 w 998629"/>
                  <a:gd name="connsiteY19" fmla="*/ 800838 h 1266296"/>
                  <a:gd name="connsiteX20" fmla="*/ 276534 w 998629"/>
                  <a:gd name="connsiteY20" fmla="*/ 800838 h 1266296"/>
                  <a:gd name="connsiteX21" fmla="*/ 270860 w 998629"/>
                  <a:gd name="connsiteY21" fmla="*/ 800838 h 1266296"/>
                  <a:gd name="connsiteX22" fmla="*/ 890559 w 998629"/>
                  <a:gd name="connsiteY22" fmla="*/ 221486 h 1266296"/>
                  <a:gd name="connsiteX23" fmla="*/ 893711 w 998629"/>
                  <a:gd name="connsiteY23" fmla="*/ 225899 h 1266296"/>
                  <a:gd name="connsiteX24" fmla="*/ 918927 w 998629"/>
                  <a:gd name="connsiteY24" fmla="*/ 271289 h 1266296"/>
                  <a:gd name="connsiteX25" fmla="*/ 922710 w 998629"/>
                  <a:gd name="connsiteY25" fmla="*/ 278224 h 1266296"/>
                  <a:gd name="connsiteX26" fmla="*/ 907580 w 998629"/>
                  <a:gd name="connsiteY26" fmla="*/ 278224 h 1266296"/>
                  <a:gd name="connsiteX27" fmla="*/ 886146 w 998629"/>
                  <a:gd name="connsiteY27" fmla="*/ 292093 h 1266296"/>
                  <a:gd name="connsiteX28" fmla="*/ 886146 w 998629"/>
                  <a:gd name="connsiteY28" fmla="*/ 317940 h 1266296"/>
                  <a:gd name="connsiteX29" fmla="*/ 904428 w 998629"/>
                  <a:gd name="connsiteY29" fmla="*/ 338743 h 1266296"/>
                  <a:gd name="connsiteX30" fmla="*/ 939731 w 998629"/>
                  <a:gd name="connsiteY30" fmla="*/ 316048 h 1266296"/>
                  <a:gd name="connsiteX31" fmla="*/ 939731 w 998629"/>
                  <a:gd name="connsiteY31" fmla="*/ 320461 h 1266296"/>
                  <a:gd name="connsiteX32" fmla="*/ 951079 w 998629"/>
                  <a:gd name="connsiteY32" fmla="*/ 348200 h 1266296"/>
                  <a:gd name="connsiteX33" fmla="*/ 951079 w 998629"/>
                  <a:gd name="connsiteY33" fmla="*/ 353874 h 1266296"/>
                  <a:gd name="connsiteX34" fmla="*/ 945405 w 998629"/>
                  <a:gd name="connsiteY34" fmla="*/ 370895 h 1266296"/>
                  <a:gd name="connsiteX35" fmla="*/ 952970 w 998629"/>
                  <a:gd name="connsiteY35" fmla="*/ 386655 h 1266296"/>
                  <a:gd name="connsiteX36" fmla="*/ 959274 w 998629"/>
                  <a:gd name="connsiteY36" fmla="*/ 376568 h 1266296"/>
                  <a:gd name="connsiteX37" fmla="*/ 959274 w 998629"/>
                  <a:gd name="connsiteY37" fmla="*/ 382242 h 1266296"/>
                  <a:gd name="connsiteX38" fmla="*/ 978187 w 998629"/>
                  <a:gd name="connsiteY38" fmla="*/ 445284 h 1266296"/>
                  <a:gd name="connsiteX39" fmla="*/ 978187 w 998629"/>
                  <a:gd name="connsiteY39" fmla="*/ 450327 h 1266296"/>
                  <a:gd name="connsiteX40" fmla="*/ 963687 w 998629"/>
                  <a:gd name="connsiteY40" fmla="*/ 450327 h 1266296"/>
                  <a:gd name="connsiteX41" fmla="*/ 942253 w 998629"/>
                  <a:gd name="connsiteY41" fmla="*/ 442131 h 1266296"/>
                  <a:gd name="connsiteX42" fmla="*/ 893080 w 998629"/>
                  <a:gd name="connsiteY42" fmla="*/ 430784 h 1266296"/>
                  <a:gd name="connsiteX43" fmla="*/ 884255 w 998629"/>
                  <a:gd name="connsiteY43" fmla="*/ 446544 h 1266296"/>
                  <a:gd name="connsiteX44" fmla="*/ 874168 w 998629"/>
                  <a:gd name="connsiteY44" fmla="*/ 461674 h 1266296"/>
                  <a:gd name="connsiteX45" fmla="*/ 851473 w 998629"/>
                  <a:gd name="connsiteY45" fmla="*/ 419437 h 1266296"/>
                  <a:gd name="connsiteX46" fmla="*/ 851473 w 998629"/>
                  <a:gd name="connsiteY46" fmla="*/ 415024 h 1266296"/>
                  <a:gd name="connsiteX47" fmla="*/ 862821 w 998629"/>
                  <a:gd name="connsiteY47" fmla="*/ 380981 h 1266296"/>
                  <a:gd name="connsiteX48" fmla="*/ 835713 w 998629"/>
                  <a:gd name="connsiteY48" fmla="*/ 290201 h 1266296"/>
                  <a:gd name="connsiteX49" fmla="*/ 890559 w 998629"/>
                  <a:gd name="connsiteY49" fmla="*/ 221486 h 1266296"/>
                  <a:gd name="connsiteX50" fmla="*/ 313729 w 998629"/>
                  <a:gd name="connsiteY50" fmla="*/ 138271 h 1266296"/>
                  <a:gd name="connsiteX51" fmla="*/ 320033 w 998629"/>
                  <a:gd name="connsiteY51" fmla="*/ 138271 h 1266296"/>
                  <a:gd name="connsiteX52" fmla="*/ 313729 w 998629"/>
                  <a:gd name="connsiteY52" fmla="*/ 159705 h 1266296"/>
                  <a:gd name="connsiteX53" fmla="*/ 295447 w 998629"/>
                  <a:gd name="connsiteY53" fmla="*/ 249224 h 1266296"/>
                  <a:gd name="connsiteX54" fmla="*/ 291664 w 998629"/>
                  <a:gd name="connsiteY54" fmla="*/ 304701 h 1266296"/>
                  <a:gd name="connsiteX55" fmla="*/ 291664 w 998629"/>
                  <a:gd name="connsiteY55" fmla="*/ 336852 h 1266296"/>
                  <a:gd name="connsiteX56" fmla="*/ 282208 w 998629"/>
                  <a:gd name="connsiteY56" fmla="*/ 611713 h 1266296"/>
                  <a:gd name="connsiteX57" fmla="*/ 316250 w 998629"/>
                  <a:gd name="connsiteY57" fmla="*/ 628734 h 1266296"/>
                  <a:gd name="connsiteX58" fmla="*/ 311837 w 998629"/>
                  <a:gd name="connsiteY58" fmla="*/ 667820 h 1266296"/>
                  <a:gd name="connsiteX59" fmla="*/ 301751 w 998629"/>
                  <a:gd name="connsiteY59" fmla="*/ 677907 h 1266296"/>
                  <a:gd name="connsiteX60" fmla="*/ 393791 w 998629"/>
                  <a:gd name="connsiteY60" fmla="*/ 765534 h 1266296"/>
                  <a:gd name="connsiteX61" fmla="*/ 393791 w 998629"/>
                  <a:gd name="connsiteY61" fmla="*/ 746622 h 1266296"/>
                  <a:gd name="connsiteX62" fmla="*/ 430355 w 998629"/>
                  <a:gd name="connsiteY62" fmla="*/ 627473 h 1266296"/>
                  <a:gd name="connsiteX63" fmla="*/ 478897 w 998629"/>
                  <a:gd name="connsiteY63" fmla="*/ 575779 h 1266296"/>
                  <a:gd name="connsiteX64" fmla="*/ 497810 w 998629"/>
                  <a:gd name="connsiteY64" fmla="*/ 561910 h 1266296"/>
                  <a:gd name="connsiteX65" fmla="*/ 506636 w 998629"/>
                  <a:gd name="connsiteY65" fmla="*/ 557497 h 1266296"/>
                  <a:gd name="connsiteX66" fmla="*/ 517353 w 998629"/>
                  <a:gd name="connsiteY66" fmla="*/ 551824 h 1266296"/>
                  <a:gd name="connsiteX67" fmla="*/ 537526 w 998629"/>
                  <a:gd name="connsiteY67" fmla="*/ 526607 h 1266296"/>
                  <a:gd name="connsiteX68" fmla="*/ 537526 w 998629"/>
                  <a:gd name="connsiteY68" fmla="*/ 522194 h 1266296"/>
                  <a:gd name="connsiteX69" fmla="*/ 524918 w 998629"/>
                  <a:gd name="connsiteY69" fmla="*/ 522194 h 1266296"/>
                  <a:gd name="connsiteX70" fmla="*/ 516722 w 998629"/>
                  <a:gd name="connsiteY70" fmla="*/ 532281 h 1266296"/>
                  <a:gd name="connsiteX71" fmla="*/ 511679 w 998629"/>
                  <a:gd name="connsiteY71" fmla="*/ 539846 h 1266296"/>
                  <a:gd name="connsiteX72" fmla="*/ 488984 w 998629"/>
                  <a:gd name="connsiteY72" fmla="*/ 522825 h 1266296"/>
                  <a:gd name="connsiteX73" fmla="*/ 484571 w 998629"/>
                  <a:gd name="connsiteY73" fmla="*/ 514629 h 1266296"/>
                  <a:gd name="connsiteX74" fmla="*/ 464398 w 998629"/>
                  <a:gd name="connsiteY74" fmla="*/ 520933 h 1266296"/>
                  <a:gd name="connsiteX75" fmla="*/ 450529 w 998629"/>
                  <a:gd name="connsiteY75" fmla="*/ 520933 h 1266296"/>
                  <a:gd name="connsiteX76" fmla="*/ 440442 w 998629"/>
                  <a:gd name="connsiteY76" fmla="*/ 508955 h 1266296"/>
                  <a:gd name="connsiteX77" fmla="*/ 398204 w 998629"/>
                  <a:gd name="connsiteY77" fmla="*/ 517151 h 1266296"/>
                  <a:gd name="connsiteX78" fmla="*/ 392531 w 998629"/>
                  <a:gd name="connsiteY78" fmla="*/ 513368 h 1266296"/>
                  <a:gd name="connsiteX79" fmla="*/ 403878 w 998629"/>
                  <a:gd name="connsiteY79" fmla="*/ 493825 h 1266296"/>
                  <a:gd name="connsiteX80" fmla="*/ 356597 w 998629"/>
                  <a:gd name="connsiteY80" fmla="*/ 498238 h 1266296"/>
                  <a:gd name="connsiteX81" fmla="*/ 367944 w 998629"/>
                  <a:gd name="connsiteY81" fmla="*/ 457892 h 1266296"/>
                  <a:gd name="connsiteX82" fmla="*/ 381813 w 998629"/>
                  <a:gd name="connsiteY82" fmla="*/ 437088 h 1266296"/>
                  <a:gd name="connsiteX83" fmla="*/ 361010 w 998629"/>
                  <a:gd name="connsiteY83" fmla="*/ 412502 h 1266296"/>
                  <a:gd name="connsiteX84" fmla="*/ 369205 w 998629"/>
                  <a:gd name="connsiteY84" fmla="*/ 398633 h 1266296"/>
                  <a:gd name="connsiteX85" fmla="*/ 403248 w 998629"/>
                  <a:gd name="connsiteY85" fmla="*/ 398633 h 1266296"/>
                  <a:gd name="connsiteX86" fmla="*/ 436660 w 998629"/>
                  <a:gd name="connsiteY86" fmla="*/ 414393 h 1266296"/>
                  <a:gd name="connsiteX87" fmla="*/ 521766 w 998629"/>
                  <a:gd name="connsiteY87" fmla="*/ 434566 h 1266296"/>
                  <a:gd name="connsiteX88" fmla="*/ 487093 w 998629"/>
                  <a:gd name="connsiteY88" fmla="*/ 389807 h 1266296"/>
                  <a:gd name="connsiteX89" fmla="*/ 478897 w 998629"/>
                  <a:gd name="connsiteY89" fmla="*/ 410610 h 1266296"/>
                  <a:gd name="connsiteX90" fmla="*/ 453681 w 998629"/>
                  <a:gd name="connsiteY90" fmla="*/ 392329 h 1266296"/>
                  <a:gd name="connsiteX91" fmla="*/ 453681 w 998629"/>
                  <a:gd name="connsiteY91" fmla="*/ 411241 h 1266296"/>
                  <a:gd name="connsiteX92" fmla="*/ 396943 w 998629"/>
                  <a:gd name="connsiteY92" fmla="*/ 360177 h 1266296"/>
                  <a:gd name="connsiteX93" fmla="*/ 392531 w 998629"/>
                  <a:gd name="connsiteY93" fmla="*/ 355764 h 1266296"/>
                  <a:gd name="connsiteX94" fmla="*/ 360379 w 998629"/>
                  <a:gd name="connsiteY94" fmla="*/ 301549 h 1266296"/>
                  <a:gd name="connsiteX95" fmla="*/ 376140 w 998629"/>
                  <a:gd name="connsiteY95" fmla="*/ 249855 h 1266296"/>
                  <a:gd name="connsiteX96" fmla="*/ 407660 w 998629"/>
                  <a:gd name="connsiteY96" fmla="*/ 246703 h 1266296"/>
                  <a:gd name="connsiteX97" fmla="*/ 426573 w 998629"/>
                  <a:gd name="connsiteY97" fmla="*/ 261202 h 1266296"/>
                  <a:gd name="connsiteX98" fmla="*/ 429725 w 998629"/>
                  <a:gd name="connsiteY98" fmla="*/ 275071 h 1266296"/>
                  <a:gd name="connsiteX99" fmla="*/ 429725 w 998629"/>
                  <a:gd name="connsiteY99" fmla="*/ 278854 h 1266296"/>
                  <a:gd name="connsiteX100" fmla="*/ 429725 w 998629"/>
                  <a:gd name="connsiteY100" fmla="*/ 286419 h 1266296"/>
                  <a:gd name="connsiteX101" fmla="*/ 437290 w 998629"/>
                  <a:gd name="connsiteY101" fmla="*/ 286419 h 1266296"/>
                  <a:gd name="connsiteX102" fmla="*/ 464398 w 998629"/>
                  <a:gd name="connsiteY102" fmla="*/ 280745 h 1266296"/>
                  <a:gd name="connsiteX103" fmla="*/ 484571 w 998629"/>
                  <a:gd name="connsiteY103" fmla="*/ 275071 h 1266296"/>
                  <a:gd name="connsiteX104" fmla="*/ 500332 w 998629"/>
                  <a:gd name="connsiteY104" fmla="*/ 275071 h 1266296"/>
                  <a:gd name="connsiteX105" fmla="*/ 526809 w 998629"/>
                  <a:gd name="connsiteY105" fmla="*/ 269398 h 1266296"/>
                  <a:gd name="connsiteX106" fmla="*/ 532483 w 998629"/>
                  <a:gd name="connsiteY106" fmla="*/ 265615 h 1266296"/>
                  <a:gd name="connsiteX107" fmla="*/ 544461 w 998629"/>
                  <a:gd name="connsiteY107" fmla="*/ 256789 h 1266296"/>
                  <a:gd name="connsiteX108" fmla="*/ 544461 w 998629"/>
                  <a:gd name="connsiteY108" fmla="*/ 247964 h 1266296"/>
                  <a:gd name="connsiteX109" fmla="*/ 544461 w 998629"/>
                  <a:gd name="connsiteY109" fmla="*/ 232833 h 1266296"/>
                  <a:gd name="connsiteX110" fmla="*/ 598676 w 998629"/>
                  <a:gd name="connsiteY110" fmla="*/ 232833 h 1266296"/>
                  <a:gd name="connsiteX111" fmla="*/ 627045 w 998629"/>
                  <a:gd name="connsiteY111" fmla="*/ 245442 h 1266296"/>
                  <a:gd name="connsiteX112" fmla="*/ 639653 w 998629"/>
                  <a:gd name="connsiteY112" fmla="*/ 251746 h 1266296"/>
                  <a:gd name="connsiteX113" fmla="*/ 639653 w 998629"/>
                  <a:gd name="connsiteY113" fmla="*/ 242920 h 1266296"/>
                  <a:gd name="connsiteX114" fmla="*/ 644697 w 998629"/>
                  <a:gd name="connsiteY114" fmla="*/ 220856 h 1266296"/>
                  <a:gd name="connsiteX115" fmla="*/ 658566 w 998629"/>
                  <a:gd name="connsiteY115" fmla="*/ 220856 h 1266296"/>
                  <a:gd name="connsiteX116" fmla="*/ 695130 w 998629"/>
                  <a:gd name="connsiteY116" fmla="*/ 242290 h 1266296"/>
                  <a:gd name="connsiteX117" fmla="*/ 707738 w 998629"/>
                  <a:gd name="connsiteY117" fmla="*/ 252376 h 1266296"/>
                  <a:gd name="connsiteX118" fmla="*/ 712781 w 998629"/>
                  <a:gd name="connsiteY118" fmla="*/ 252376 h 1266296"/>
                  <a:gd name="connsiteX119" fmla="*/ 717194 w 998629"/>
                  <a:gd name="connsiteY119" fmla="*/ 239768 h 1266296"/>
                  <a:gd name="connsiteX120" fmla="*/ 721607 w 998629"/>
                  <a:gd name="connsiteY120" fmla="*/ 227160 h 1266296"/>
                  <a:gd name="connsiteX121" fmla="*/ 746824 w 998629"/>
                  <a:gd name="connsiteY121" fmla="*/ 227160 h 1266296"/>
                  <a:gd name="connsiteX122" fmla="*/ 783388 w 998629"/>
                  <a:gd name="connsiteY122" fmla="*/ 254898 h 1266296"/>
                  <a:gd name="connsiteX123" fmla="*/ 804822 w 998629"/>
                  <a:gd name="connsiteY123" fmla="*/ 251116 h 1266296"/>
                  <a:gd name="connsiteX124" fmla="*/ 832560 w 998629"/>
                  <a:gd name="connsiteY124" fmla="*/ 232203 h 1266296"/>
                  <a:gd name="connsiteX125" fmla="*/ 832560 w 998629"/>
                  <a:gd name="connsiteY125" fmla="*/ 236616 h 1266296"/>
                  <a:gd name="connsiteX126" fmla="*/ 802300 w 998629"/>
                  <a:gd name="connsiteY126" fmla="*/ 304070 h 1266296"/>
                  <a:gd name="connsiteX127" fmla="*/ 802300 w 998629"/>
                  <a:gd name="connsiteY127" fmla="*/ 307853 h 1266296"/>
                  <a:gd name="connsiteX128" fmla="*/ 819952 w 998629"/>
                  <a:gd name="connsiteY128" fmla="*/ 453479 h 1266296"/>
                  <a:gd name="connsiteX129" fmla="*/ 809865 w 998629"/>
                  <a:gd name="connsiteY129" fmla="*/ 458522 h 1266296"/>
                  <a:gd name="connsiteX130" fmla="*/ 814909 w 998629"/>
                  <a:gd name="connsiteY130" fmla="*/ 479956 h 1266296"/>
                  <a:gd name="connsiteX131" fmla="*/ 820582 w 998629"/>
                  <a:gd name="connsiteY131" fmla="*/ 501390 h 1266296"/>
                  <a:gd name="connsiteX132" fmla="*/ 820582 w 998629"/>
                  <a:gd name="connsiteY132" fmla="*/ 510846 h 1266296"/>
                  <a:gd name="connsiteX133" fmla="*/ 813017 w 998629"/>
                  <a:gd name="connsiteY133" fmla="*/ 510846 h 1266296"/>
                  <a:gd name="connsiteX134" fmla="*/ 806083 w 998629"/>
                  <a:gd name="connsiteY134" fmla="*/ 510846 h 1266296"/>
                  <a:gd name="connsiteX135" fmla="*/ 806083 w 998629"/>
                  <a:gd name="connsiteY135" fmla="*/ 514629 h 1266296"/>
                  <a:gd name="connsiteX136" fmla="*/ 809235 w 998629"/>
                  <a:gd name="connsiteY136" fmla="*/ 536063 h 1266296"/>
                  <a:gd name="connsiteX137" fmla="*/ 819322 w 998629"/>
                  <a:gd name="connsiteY137" fmla="*/ 553084 h 1266296"/>
                  <a:gd name="connsiteX138" fmla="*/ 833191 w 998629"/>
                  <a:gd name="connsiteY138" fmla="*/ 553084 h 1266296"/>
                  <a:gd name="connsiteX139" fmla="*/ 889297 w 998629"/>
                  <a:gd name="connsiteY139" fmla="*/ 553084 h 1266296"/>
                  <a:gd name="connsiteX140" fmla="*/ 998359 w 998629"/>
                  <a:gd name="connsiteY140" fmla="*/ 553084 h 1266296"/>
                  <a:gd name="connsiteX141" fmla="*/ 998359 w 998629"/>
                  <a:gd name="connsiteY141" fmla="*/ 558128 h 1266296"/>
                  <a:gd name="connsiteX142" fmla="*/ 987012 w 998629"/>
                  <a:gd name="connsiteY142" fmla="*/ 650168 h 1266296"/>
                  <a:gd name="connsiteX143" fmla="*/ 964317 w 998629"/>
                  <a:gd name="connsiteY143" fmla="*/ 835510 h 1266296"/>
                  <a:gd name="connsiteX144" fmla="*/ 964317 w 998629"/>
                  <a:gd name="connsiteY144" fmla="*/ 840554 h 1266296"/>
                  <a:gd name="connsiteX145" fmla="*/ 944774 w 998629"/>
                  <a:gd name="connsiteY145" fmla="*/ 903595 h 1266296"/>
                  <a:gd name="connsiteX146" fmla="*/ 944774 w 998629"/>
                  <a:gd name="connsiteY146" fmla="*/ 909899 h 1266296"/>
                  <a:gd name="connsiteX147" fmla="*/ 931535 w 998629"/>
                  <a:gd name="connsiteY147" fmla="*/ 885943 h 1266296"/>
                  <a:gd name="connsiteX148" fmla="*/ 924601 w 998629"/>
                  <a:gd name="connsiteY148" fmla="*/ 838662 h 1266296"/>
                  <a:gd name="connsiteX149" fmla="*/ 798518 w 998629"/>
                  <a:gd name="connsiteY149" fmla="*/ 868292 h 1266296"/>
                  <a:gd name="connsiteX150" fmla="*/ 772040 w 998629"/>
                  <a:gd name="connsiteY150" fmla="*/ 880270 h 1266296"/>
                  <a:gd name="connsiteX151" fmla="*/ 695130 w 998629"/>
                  <a:gd name="connsiteY151" fmla="*/ 914312 h 1266296"/>
                  <a:gd name="connsiteX152" fmla="*/ 684413 w 998629"/>
                  <a:gd name="connsiteY152" fmla="*/ 918725 h 1266296"/>
                  <a:gd name="connsiteX153" fmla="*/ 680630 w 998629"/>
                  <a:gd name="connsiteY153" fmla="*/ 926290 h 1266296"/>
                  <a:gd name="connsiteX154" fmla="*/ 672435 w 998629"/>
                  <a:gd name="connsiteY154" fmla="*/ 943942 h 1266296"/>
                  <a:gd name="connsiteX155" fmla="*/ 664239 w 998629"/>
                  <a:gd name="connsiteY155" fmla="*/ 959702 h 1266296"/>
                  <a:gd name="connsiteX156" fmla="*/ 664239 w 998629"/>
                  <a:gd name="connsiteY156" fmla="*/ 962854 h 1266296"/>
                  <a:gd name="connsiteX157" fmla="*/ 656674 w 998629"/>
                  <a:gd name="connsiteY157" fmla="*/ 987440 h 1266296"/>
                  <a:gd name="connsiteX158" fmla="*/ 690717 w 998629"/>
                  <a:gd name="connsiteY158" fmla="*/ 1001940 h 1266296"/>
                  <a:gd name="connsiteX159" fmla="*/ 697021 w 998629"/>
                  <a:gd name="connsiteY159" fmla="*/ 1001940 h 1266296"/>
                  <a:gd name="connsiteX160" fmla="*/ 704586 w 998629"/>
                  <a:gd name="connsiteY160" fmla="*/ 1005722 h 1266296"/>
                  <a:gd name="connsiteX161" fmla="*/ 704586 w 998629"/>
                  <a:gd name="connsiteY161" fmla="*/ 1014548 h 1266296"/>
                  <a:gd name="connsiteX162" fmla="*/ 637131 w 998629"/>
                  <a:gd name="connsiteY162" fmla="*/ 1067503 h 1266296"/>
                  <a:gd name="connsiteX163" fmla="*/ 629567 w 998629"/>
                  <a:gd name="connsiteY163" fmla="*/ 1071916 h 1266296"/>
                  <a:gd name="connsiteX164" fmla="*/ 638392 w 998629"/>
                  <a:gd name="connsiteY164" fmla="*/ 1112893 h 1266296"/>
                  <a:gd name="connsiteX165" fmla="*/ 625154 w 998629"/>
                  <a:gd name="connsiteY165" fmla="*/ 1134957 h 1266296"/>
                  <a:gd name="connsiteX166" fmla="*/ 593633 w 998629"/>
                  <a:gd name="connsiteY166" fmla="*/ 1139371 h 1266296"/>
                  <a:gd name="connsiteX167" fmla="*/ 588590 w 998629"/>
                  <a:gd name="connsiteY167" fmla="*/ 1139371 h 1266296"/>
                  <a:gd name="connsiteX168" fmla="*/ 569677 w 998629"/>
                  <a:gd name="connsiteY168" fmla="*/ 1133697 h 1266296"/>
                  <a:gd name="connsiteX169" fmla="*/ 543830 w 998629"/>
                  <a:gd name="connsiteY169" fmla="*/ 1137479 h 1266296"/>
                  <a:gd name="connsiteX170" fmla="*/ 533743 w 998629"/>
                  <a:gd name="connsiteY170" fmla="*/ 1137479 h 1266296"/>
                  <a:gd name="connsiteX171" fmla="*/ 519874 w 998629"/>
                  <a:gd name="connsiteY171" fmla="*/ 1137479 h 1266296"/>
                  <a:gd name="connsiteX172" fmla="*/ 515462 w 998629"/>
                  <a:gd name="connsiteY172" fmla="*/ 1133697 h 1266296"/>
                  <a:gd name="connsiteX173" fmla="*/ 481419 w 998629"/>
                  <a:gd name="connsiteY173" fmla="*/ 1144414 h 1266296"/>
                  <a:gd name="connsiteX174" fmla="*/ 465659 w 998629"/>
                  <a:gd name="connsiteY174" fmla="*/ 1138109 h 1266296"/>
                  <a:gd name="connsiteX175" fmla="*/ 444855 w 998629"/>
                  <a:gd name="connsiteY175" fmla="*/ 1146305 h 1266296"/>
                  <a:gd name="connsiteX176" fmla="*/ 435399 w 998629"/>
                  <a:gd name="connsiteY176" fmla="*/ 1141262 h 1266296"/>
                  <a:gd name="connsiteX177" fmla="*/ 435399 w 998629"/>
                  <a:gd name="connsiteY177" fmla="*/ 1131805 h 1266296"/>
                  <a:gd name="connsiteX178" fmla="*/ 458094 w 998629"/>
                  <a:gd name="connsiteY178" fmla="*/ 1090828 h 1266296"/>
                  <a:gd name="connsiteX179" fmla="*/ 497179 w 998629"/>
                  <a:gd name="connsiteY179" fmla="*/ 1078220 h 1266296"/>
                  <a:gd name="connsiteX180" fmla="*/ 514831 w 998629"/>
                  <a:gd name="connsiteY180" fmla="*/ 1078220 h 1266296"/>
                  <a:gd name="connsiteX181" fmla="*/ 535004 w 998629"/>
                  <a:gd name="connsiteY181" fmla="*/ 1078220 h 1266296"/>
                  <a:gd name="connsiteX182" fmla="*/ 562743 w 998629"/>
                  <a:gd name="connsiteY182" fmla="*/ 1059308 h 1266296"/>
                  <a:gd name="connsiteX183" fmla="*/ 556438 w 998629"/>
                  <a:gd name="connsiteY183" fmla="*/ 974832 h 1266296"/>
                  <a:gd name="connsiteX184" fmla="*/ 541309 w 998629"/>
                  <a:gd name="connsiteY184" fmla="*/ 932594 h 1266296"/>
                  <a:gd name="connsiteX185" fmla="*/ 504114 w 998629"/>
                  <a:gd name="connsiteY185" fmla="*/ 918095 h 1266296"/>
                  <a:gd name="connsiteX186" fmla="*/ 473854 w 998629"/>
                  <a:gd name="connsiteY186" fmla="*/ 900443 h 1266296"/>
                  <a:gd name="connsiteX187" fmla="*/ 403248 w 998629"/>
                  <a:gd name="connsiteY187" fmla="*/ 938899 h 1266296"/>
                  <a:gd name="connsiteX188" fmla="*/ 340206 w 998629"/>
                  <a:gd name="connsiteY188" fmla="*/ 894139 h 1266296"/>
                  <a:gd name="connsiteX189" fmla="*/ 332641 w 998629"/>
                  <a:gd name="connsiteY189" fmla="*/ 886574 h 1266296"/>
                  <a:gd name="connsiteX190" fmla="*/ 329489 w 998629"/>
                  <a:gd name="connsiteY190" fmla="*/ 886574 h 1266296"/>
                  <a:gd name="connsiteX191" fmla="*/ 313098 w 998629"/>
                  <a:gd name="connsiteY191" fmla="*/ 891617 h 1266296"/>
                  <a:gd name="connsiteX192" fmla="*/ 299229 w 998629"/>
                  <a:gd name="connsiteY192" fmla="*/ 832989 h 1266296"/>
                  <a:gd name="connsiteX193" fmla="*/ 291034 w 998629"/>
                  <a:gd name="connsiteY193" fmla="*/ 819331 h 1266296"/>
                  <a:gd name="connsiteX194" fmla="*/ 291034 w 998629"/>
                  <a:gd name="connsiteY194" fmla="*/ 817859 h 1266296"/>
                  <a:gd name="connsiteX195" fmla="*/ 289591 w 998629"/>
                  <a:gd name="connsiteY195" fmla="*/ 816925 h 1266296"/>
                  <a:gd name="connsiteX196" fmla="*/ 285990 w 998629"/>
                  <a:gd name="connsiteY196" fmla="*/ 810924 h 1266296"/>
                  <a:gd name="connsiteX197" fmla="*/ 280317 w 998629"/>
                  <a:gd name="connsiteY197" fmla="*/ 810924 h 1266296"/>
                  <a:gd name="connsiteX198" fmla="*/ 289591 w 998629"/>
                  <a:gd name="connsiteY198" fmla="*/ 816925 h 1266296"/>
                  <a:gd name="connsiteX199" fmla="*/ 291034 w 998629"/>
                  <a:gd name="connsiteY199" fmla="*/ 819331 h 1266296"/>
                  <a:gd name="connsiteX200" fmla="*/ 291034 w 998629"/>
                  <a:gd name="connsiteY200" fmla="*/ 838032 h 1266296"/>
                  <a:gd name="connsiteX201" fmla="*/ 273382 w 998629"/>
                  <a:gd name="connsiteY201" fmla="*/ 846858 h 1266296"/>
                  <a:gd name="connsiteX202" fmla="*/ 265187 w 998629"/>
                  <a:gd name="connsiteY202" fmla="*/ 846858 h 1266296"/>
                  <a:gd name="connsiteX203" fmla="*/ 270860 w 998629"/>
                  <a:gd name="connsiteY203" fmla="*/ 856314 h 1266296"/>
                  <a:gd name="connsiteX204" fmla="*/ 282208 w 998629"/>
                  <a:gd name="connsiteY204" fmla="*/ 868292 h 1266296"/>
                  <a:gd name="connsiteX205" fmla="*/ 270230 w 998629"/>
                  <a:gd name="connsiteY205" fmla="*/ 894139 h 1266296"/>
                  <a:gd name="connsiteX206" fmla="*/ 277795 w 998629"/>
                  <a:gd name="connsiteY206" fmla="*/ 918095 h 1266296"/>
                  <a:gd name="connsiteX207" fmla="*/ 284099 w 998629"/>
                  <a:gd name="connsiteY207" fmla="*/ 911791 h 1266296"/>
                  <a:gd name="connsiteX208" fmla="*/ 294186 w 998629"/>
                  <a:gd name="connsiteY208" fmla="*/ 907378 h 1266296"/>
                  <a:gd name="connsiteX209" fmla="*/ 303642 w 998629"/>
                  <a:gd name="connsiteY209" fmla="*/ 911791 h 1266296"/>
                  <a:gd name="connsiteX210" fmla="*/ 308055 w 998629"/>
                  <a:gd name="connsiteY210" fmla="*/ 922508 h 1266296"/>
                  <a:gd name="connsiteX211" fmla="*/ 301120 w 998629"/>
                  <a:gd name="connsiteY211" fmla="*/ 948985 h 1266296"/>
                  <a:gd name="connsiteX212" fmla="*/ 287251 w 998629"/>
                  <a:gd name="connsiteY212" fmla="*/ 955920 h 1266296"/>
                  <a:gd name="connsiteX213" fmla="*/ 282208 w 998629"/>
                  <a:gd name="connsiteY213" fmla="*/ 955920 h 1266296"/>
                  <a:gd name="connsiteX214" fmla="*/ 285990 w 998629"/>
                  <a:gd name="connsiteY214" fmla="*/ 960332 h 1266296"/>
                  <a:gd name="connsiteX215" fmla="*/ 289773 w 998629"/>
                  <a:gd name="connsiteY215" fmla="*/ 964115 h 1266296"/>
                  <a:gd name="connsiteX216" fmla="*/ 297338 w 998629"/>
                  <a:gd name="connsiteY216" fmla="*/ 972941 h 1266296"/>
                  <a:gd name="connsiteX217" fmla="*/ 266448 w 998629"/>
                  <a:gd name="connsiteY217" fmla="*/ 979875 h 1266296"/>
                  <a:gd name="connsiteX218" fmla="*/ 245644 w 998629"/>
                  <a:gd name="connsiteY218" fmla="*/ 1006983 h 1266296"/>
                  <a:gd name="connsiteX219" fmla="*/ 224840 w 998629"/>
                  <a:gd name="connsiteY219" fmla="*/ 979875 h 1266296"/>
                  <a:gd name="connsiteX220" fmla="*/ 193319 w 998629"/>
                  <a:gd name="connsiteY220" fmla="*/ 972941 h 1266296"/>
                  <a:gd name="connsiteX221" fmla="*/ 201515 w 998629"/>
                  <a:gd name="connsiteY221" fmla="*/ 964115 h 1266296"/>
                  <a:gd name="connsiteX222" fmla="*/ 201515 w 998629"/>
                  <a:gd name="connsiteY222" fmla="*/ 960332 h 1266296"/>
                  <a:gd name="connsiteX223" fmla="*/ 205928 w 998629"/>
                  <a:gd name="connsiteY223" fmla="*/ 955920 h 1266296"/>
                  <a:gd name="connsiteX224" fmla="*/ 200884 w 998629"/>
                  <a:gd name="connsiteY224" fmla="*/ 955920 h 1266296"/>
                  <a:gd name="connsiteX225" fmla="*/ 187015 w 998629"/>
                  <a:gd name="connsiteY225" fmla="*/ 948985 h 1266296"/>
                  <a:gd name="connsiteX226" fmla="*/ 180081 w 998629"/>
                  <a:gd name="connsiteY226" fmla="*/ 922508 h 1266296"/>
                  <a:gd name="connsiteX227" fmla="*/ 184494 w 998629"/>
                  <a:gd name="connsiteY227" fmla="*/ 911791 h 1266296"/>
                  <a:gd name="connsiteX228" fmla="*/ 193950 w 998629"/>
                  <a:gd name="connsiteY228" fmla="*/ 907378 h 1266296"/>
                  <a:gd name="connsiteX229" fmla="*/ 204036 w 998629"/>
                  <a:gd name="connsiteY229" fmla="*/ 911791 h 1266296"/>
                  <a:gd name="connsiteX230" fmla="*/ 210971 w 998629"/>
                  <a:gd name="connsiteY230" fmla="*/ 918095 h 1266296"/>
                  <a:gd name="connsiteX231" fmla="*/ 219166 w 998629"/>
                  <a:gd name="connsiteY231" fmla="*/ 894139 h 1266296"/>
                  <a:gd name="connsiteX232" fmla="*/ 207188 w 998629"/>
                  <a:gd name="connsiteY232" fmla="*/ 868292 h 1266296"/>
                  <a:gd name="connsiteX233" fmla="*/ 217906 w 998629"/>
                  <a:gd name="connsiteY233" fmla="*/ 856314 h 1266296"/>
                  <a:gd name="connsiteX234" fmla="*/ 222949 w 998629"/>
                  <a:gd name="connsiteY234" fmla="*/ 846858 h 1266296"/>
                  <a:gd name="connsiteX235" fmla="*/ 214123 w 998629"/>
                  <a:gd name="connsiteY235" fmla="*/ 846858 h 1266296"/>
                  <a:gd name="connsiteX236" fmla="*/ 197102 w 998629"/>
                  <a:gd name="connsiteY236" fmla="*/ 838032 h 1266296"/>
                  <a:gd name="connsiteX237" fmla="*/ 193319 w 998629"/>
                  <a:gd name="connsiteY237" fmla="*/ 817859 h 1266296"/>
                  <a:gd name="connsiteX238" fmla="*/ 208449 w 998629"/>
                  <a:gd name="connsiteY238" fmla="*/ 810924 h 1266296"/>
                  <a:gd name="connsiteX239" fmla="*/ 217275 w 998629"/>
                  <a:gd name="connsiteY239" fmla="*/ 810924 h 1266296"/>
                  <a:gd name="connsiteX240" fmla="*/ 221688 w 998629"/>
                  <a:gd name="connsiteY240" fmla="*/ 810924 h 1266296"/>
                  <a:gd name="connsiteX241" fmla="*/ 224840 w 998629"/>
                  <a:gd name="connsiteY241" fmla="*/ 799576 h 1266296"/>
                  <a:gd name="connsiteX242" fmla="*/ 209710 w 998629"/>
                  <a:gd name="connsiteY242" fmla="*/ 780034 h 1266296"/>
                  <a:gd name="connsiteX243" fmla="*/ 209710 w 998629"/>
                  <a:gd name="connsiteY243" fmla="*/ 773099 h 1266296"/>
                  <a:gd name="connsiteX244" fmla="*/ 198363 w 998629"/>
                  <a:gd name="connsiteY244" fmla="*/ 763012 h 1266296"/>
                  <a:gd name="connsiteX245" fmla="*/ 203406 w 998629"/>
                  <a:gd name="connsiteY245" fmla="*/ 747252 h 1266296"/>
                  <a:gd name="connsiteX246" fmla="*/ 196471 w 998629"/>
                  <a:gd name="connsiteY246" fmla="*/ 742209 h 1266296"/>
                  <a:gd name="connsiteX247" fmla="*/ 190798 w 998629"/>
                  <a:gd name="connsiteY247" fmla="*/ 725818 h 1266296"/>
                  <a:gd name="connsiteX248" fmla="*/ 202776 w 998629"/>
                  <a:gd name="connsiteY248" fmla="*/ 713210 h 1266296"/>
                  <a:gd name="connsiteX249" fmla="*/ 202776 w 998629"/>
                  <a:gd name="connsiteY249" fmla="*/ 702493 h 1266296"/>
                  <a:gd name="connsiteX250" fmla="*/ 202776 w 998629"/>
                  <a:gd name="connsiteY250" fmla="*/ 695558 h 1266296"/>
                  <a:gd name="connsiteX251" fmla="*/ 162429 w 998629"/>
                  <a:gd name="connsiteY251" fmla="*/ 674124 h 1266296"/>
                  <a:gd name="connsiteX252" fmla="*/ 158016 w 998629"/>
                  <a:gd name="connsiteY252" fmla="*/ 635038 h 1266296"/>
                  <a:gd name="connsiteX253" fmla="*/ 195841 w 998629"/>
                  <a:gd name="connsiteY253" fmla="*/ 618648 h 1266296"/>
                  <a:gd name="connsiteX254" fmla="*/ 200254 w 998629"/>
                  <a:gd name="connsiteY254" fmla="*/ 618648 h 1266296"/>
                  <a:gd name="connsiteX255" fmla="*/ 218536 w 998629"/>
                  <a:gd name="connsiteY255" fmla="*/ 275071 h 1266296"/>
                  <a:gd name="connsiteX256" fmla="*/ 231775 w 998629"/>
                  <a:gd name="connsiteY256" fmla="*/ 232833 h 1266296"/>
                  <a:gd name="connsiteX257" fmla="*/ 313729 w 998629"/>
                  <a:gd name="connsiteY257" fmla="*/ 138271 h 1266296"/>
                  <a:gd name="connsiteX258" fmla="*/ 74832 w 998629"/>
                  <a:gd name="connsiteY258" fmla="*/ 473 h 1266296"/>
                  <a:gd name="connsiteX259" fmla="*/ 103801 w 998629"/>
                  <a:gd name="connsiteY259" fmla="*/ 2733 h 1266296"/>
                  <a:gd name="connsiteX260" fmla="*/ 140995 w 998629"/>
                  <a:gd name="connsiteY260" fmla="*/ 46862 h 1266296"/>
                  <a:gd name="connsiteX261" fmla="*/ 140995 w 998629"/>
                  <a:gd name="connsiteY261" fmla="*/ 79643 h 1266296"/>
                  <a:gd name="connsiteX262" fmla="*/ 146669 w 998629"/>
                  <a:gd name="connsiteY262" fmla="*/ 120620 h 1266296"/>
                  <a:gd name="connsiteX263" fmla="*/ 160538 w 998629"/>
                  <a:gd name="connsiteY263" fmla="*/ 172314 h 1266296"/>
                  <a:gd name="connsiteX264" fmla="*/ 160538 w 998629"/>
                  <a:gd name="connsiteY264" fmla="*/ 198161 h 1266296"/>
                  <a:gd name="connsiteX265" fmla="*/ 150452 w 998629"/>
                  <a:gd name="connsiteY265" fmla="*/ 181140 h 1266296"/>
                  <a:gd name="connsiteX266" fmla="*/ 80476 w 998629"/>
                  <a:gd name="connsiteY266" fmla="*/ 136380 h 1266296"/>
                  <a:gd name="connsiteX267" fmla="*/ 17434 w 998629"/>
                  <a:gd name="connsiteY267" fmla="*/ 111794 h 1266296"/>
                  <a:gd name="connsiteX268" fmla="*/ 2935 w 998629"/>
                  <a:gd name="connsiteY268" fmla="*/ 90990 h 1266296"/>
                  <a:gd name="connsiteX269" fmla="*/ 6087 w 998629"/>
                  <a:gd name="connsiteY269" fmla="*/ 55057 h 1266296"/>
                  <a:gd name="connsiteX270" fmla="*/ 13652 w 998629"/>
                  <a:gd name="connsiteY270" fmla="*/ 33623 h 1266296"/>
                  <a:gd name="connsiteX271" fmla="*/ 13652 w 998629"/>
                  <a:gd name="connsiteY271" fmla="*/ 29210 h 1266296"/>
                  <a:gd name="connsiteX272" fmla="*/ 13652 w 998629"/>
                  <a:gd name="connsiteY272" fmla="*/ 14080 h 1266296"/>
                  <a:gd name="connsiteX273" fmla="*/ 47064 w 998629"/>
                  <a:gd name="connsiteY273" fmla="*/ 9037 h 1266296"/>
                  <a:gd name="connsiteX274" fmla="*/ 74832 w 998629"/>
                  <a:gd name="connsiteY274" fmla="*/ 473 h 126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998629" h="1266296">
                    <a:moveTo>
                      <a:pt x="159277" y="1068134"/>
                    </a:moveTo>
                    <a:cubicBezTo>
                      <a:pt x="160866" y="1076676"/>
                      <a:pt x="160866" y="1085439"/>
                      <a:pt x="159277" y="1093981"/>
                    </a:cubicBezTo>
                    <a:cubicBezTo>
                      <a:pt x="156434" y="1111847"/>
                      <a:pt x="151788" y="1129379"/>
                      <a:pt x="145408" y="1146306"/>
                    </a:cubicBezTo>
                    <a:cubicBezTo>
                      <a:pt x="142237" y="1159545"/>
                      <a:pt x="140340" y="1173054"/>
                      <a:pt x="139734" y="1186653"/>
                    </a:cubicBezTo>
                    <a:cubicBezTo>
                      <a:pt x="141001" y="1197540"/>
                      <a:pt x="141001" y="1208540"/>
                      <a:pt x="139734" y="1219434"/>
                    </a:cubicBezTo>
                    <a:cubicBezTo>
                      <a:pt x="135195" y="1239286"/>
                      <a:pt x="121339" y="1255727"/>
                      <a:pt x="102540" y="1263563"/>
                    </a:cubicBezTo>
                    <a:cubicBezTo>
                      <a:pt x="83514" y="1268751"/>
                      <a:pt x="63227" y="1266501"/>
                      <a:pt x="45803" y="1257259"/>
                    </a:cubicBezTo>
                    <a:cubicBezTo>
                      <a:pt x="34959" y="1254000"/>
                      <a:pt x="23713" y="1252298"/>
                      <a:pt x="12391" y="1252215"/>
                    </a:cubicBezTo>
                    <a:cubicBezTo>
                      <a:pt x="12101" y="1247179"/>
                      <a:pt x="12101" y="1242123"/>
                      <a:pt x="12391" y="1237085"/>
                    </a:cubicBezTo>
                    <a:cubicBezTo>
                      <a:pt x="12391" y="1232673"/>
                      <a:pt x="12391" y="1232673"/>
                      <a:pt x="12391" y="1232673"/>
                    </a:cubicBezTo>
                    <a:cubicBezTo>
                      <a:pt x="10518" y="1225316"/>
                      <a:pt x="7990" y="1218142"/>
                      <a:pt x="4826" y="1211239"/>
                    </a:cubicBezTo>
                    <a:cubicBezTo>
                      <a:pt x="-249" y="1199960"/>
                      <a:pt x="-1359" y="1187295"/>
                      <a:pt x="1673" y="1175305"/>
                    </a:cubicBezTo>
                    <a:cubicBezTo>
                      <a:pt x="4781" y="1167147"/>
                      <a:pt x="10001" y="1159967"/>
                      <a:pt x="16804" y="1154501"/>
                    </a:cubicBezTo>
                    <a:cubicBezTo>
                      <a:pt x="36258" y="1142756"/>
                      <a:pt x="57579" y="1134441"/>
                      <a:pt x="79845" y="1129915"/>
                    </a:cubicBezTo>
                    <a:cubicBezTo>
                      <a:pt x="107318" y="1123138"/>
                      <a:pt x="131867" y="1107661"/>
                      <a:pt x="149821" y="1085786"/>
                    </a:cubicBezTo>
                    <a:cubicBezTo>
                      <a:pt x="152469" y="1079646"/>
                      <a:pt x="155633" y="1073738"/>
                      <a:pt x="159277" y="1068134"/>
                    </a:cubicBezTo>
                    <a:close/>
                    <a:moveTo>
                      <a:pt x="265817" y="800838"/>
                    </a:moveTo>
                    <a:cubicBezTo>
                      <a:pt x="265016" y="803939"/>
                      <a:pt x="265016" y="807192"/>
                      <a:pt x="265817" y="810294"/>
                    </a:cubicBezTo>
                    <a:lnTo>
                      <a:pt x="270230" y="810294"/>
                    </a:lnTo>
                    <a:lnTo>
                      <a:pt x="282838" y="800838"/>
                    </a:lnTo>
                    <a:cubicBezTo>
                      <a:pt x="280777" y="801398"/>
                      <a:pt x="278596" y="801398"/>
                      <a:pt x="276534" y="800838"/>
                    </a:cubicBezTo>
                    <a:cubicBezTo>
                      <a:pt x="274681" y="801380"/>
                      <a:pt x="272714" y="801380"/>
                      <a:pt x="270860" y="800838"/>
                    </a:cubicBezTo>
                    <a:close/>
                    <a:moveTo>
                      <a:pt x="890559" y="221486"/>
                    </a:moveTo>
                    <a:lnTo>
                      <a:pt x="893711" y="225899"/>
                    </a:lnTo>
                    <a:cubicBezTo>
                      <a:pt x="902537" y="240399"/>
                      <a:pt x="911363" y="255529"/>
                      <a:pt x="918927" y="271289"/>
                    </a:cubicBezTo>
                    <a:lnTo>
                      <a:pt x="922710" y="278224"/>
                    </a:lnTo>
                    <a:cubicBezTo>
                      <a:pt x="917774" y="276755"/>
                      <a:pt x="912516" y="276755"/>
                      <a:pt x="907580" y="278224"/>
                    </a:cubicBezTo>
                    <a:cubicBezTo>
                      <a:pt x="898313" y="278179"/>
                      <a:pt x="889903" y="283620"/>
                      <a:pt x="886146" y="292093"/>
                    </a:cubicBezTo>
                    <a:cubicBezTo>
                      <a:pt x="881777" y="300156"/>
                      <a:pt x="881777" y="309877"/>
                      <a:pt x="886146" y="317940"/>
                    </a:cubicBezTo>
                    <a:cubicBezTo>
                      <a:pt x="890029" y="326545"/>
                      <a:pt x="896396" y="333789"/>
                      <a:pt x="904428" y="338743"/>
                    </a:cubicBezTo>
                    <a:cubicBezTo>
                      <a:pt x="914061" y="328285"/>
                      <a:pt x="926215" y="320474"/>
                      <a:pt x="939731" y="316048"/>
                    </a:cubicBezTo>
                    <a:cubicBezTo>
                      <a:pt x="939523" y="317511"/>
                      <a:pt x="939523" y="318999"/>
                      <a:pt x="939731" y="320461"/>
                    </a:cubicBezTo>
                    <a:lnTo>
                      <a:pt x="951079" y="348200"/>
                    </a:lnTo>
                    <a:lnTo>
                      <a:pt x="951079" y="353874"/>
                    </a:lnTo>
                    <a:cubicBezTo>
                      <a:pt x="947781" y="358973"/>
                      <a:pt x="945827" y="364830"/>
                      <a:pt x="945405" y="370895"/>
                    </a:cubicBezTo>
                    <a:cubicBezTo>
                      <a:pt x="946067" y="376852"/>
                      <a:pt x="948740" y="382412"/>
                      <a:pt x="952970" y="386655"/>
                    </a:cubicBezTo>
                    <a:cubicBezTo>
                      <a:pt x="954603" y="383018"/>
                      <a:pt x="956721" y="379626"/>
                      <a:pt x="959274" y="376568"/>
                    </a:cubicBezTo>
                    <a:cubicBezTo>
                      <a:pt x="959816" y="378422"/>
                      <a:pt x="959816" y="380389"/>
                      <a:pt x="959274" y="382242"/>
                    </a:cubicBezTo>
                    <a:cubicBezTo>
                      <a:pt x="966852" y="402850"/>
                      <a:pt x="973168" y="423906"/>
                      <a:pt x="978187" y="445284"/>
                    </a:cubicBezTo>
                    <a:cubicBezTo>
                      <a:pt x="978470" y="446954"/>
                      <a:pt x="978470" y="448656"/>
                      <a:pt x="978187" y="450327"/>
                    </a:cubicBezTo>
                    <a:lnTo>
                      <a:pt x="963687" y="450327"/>
                    </a:lnTo>
                    <a:lnTo>
                      <a:pt x="942253" y="442131"/>
                    </a:lnTo>
                    <a:cubicBezTo>
                      <a:pt x="927129" y="434138"/>
                      <a:pt x="910177" y="430223"/>
                      <a:pt x="893080" y="430784"/>
                    </a:cubicBezTo>
                    <a:cubicBezTo>
                      <a:pt x="884255" y="432675"/>
                      <a:pt x="885516" y="439610"/>
                      <a:pt x="884255" y="446544"/>
                    </a:cubicBezTo>
                    <a:cubicBezTo>
                      <a:pt x="882994" y="453479"/>
                      <a:pt x="887407" y="461674"/>
                      <a:pt x="874168" y="461674"/>
                    </a:cubicBezTo>
                    <a:cubicBezTo>
                      <a:pt x="860929" y="461674"/>
                      <a:pt x="855886" y="438979"/>
                      <a:pt x="851473" y="419437"/>
                    </a:cubicBezTo>
                    <a:lnTo>
                      <a:pt x="851473" y="415024"/>
                    </a:lnTo>
                    <a:cubicBezTo>
                      <a:pt x="849620" y="402516"/>
                      <a:pt x="853837" y="389876"/>
                      <a:pt x="862821" y="380981"/>
                    </a:cubicBezTo>
                    <a:cubicBezTo>
                      <a:pt x="837951" y="357902"/>
                      <a:pt x="827568" y="323141"/>
                      <a:pt x="835713" y="290201"/>
                    </a:cubicBezTo>
                    <a:cubicBezTo>
                      <a:pt x="844148" y="260925"/>
                      <a:pt x="863880" y="236200"/>
                      <a:pt x="890559" y="221486"/>
                    </a:cubicBezTo>
                    <a:close/>
                    <a:moveTo>
                      <a:pt x="313729" y="138271"/>
                    </a:moveTo>
                    <a:cubicBezTo>
                      <a:pt x="315620" y="138271"/>
                      <a:pt x="320033" y="138271"/>
                      <a:pt x="320033" y="138271"/>
                    </a:cubicBezTo>
                    <a:cubicBezTo>
                      <a:pt x="321924" y="143315"/>
                      <a:pt x="313729" y="159705"/>
                      <a:pt x="313729" y="159705"/>
                    </a:cubicBezTo>
                    <a:cubicBezTo>
                      <a:pt x="302646" y="188307"/>
                      <a:pt x="296468" y="218567"/>
                      <a:pt x="295447" y="249224"/>
                    </a:cubicBezTo>
                    <a:cubicBezTo>
                      <a:pt x="291664" y="267506"/>
                      <a:pt x="291664" y="293984"/>
                      <a:pt x="291664" y="304701"/>
                    </a:cubicBezTo>
                    <a:cubicBezTo>
                      <a:pt x="291664" y="315418"/>
                      <a:pt x="291664" y="326135"/>
                      <a:pt x="291664" y="336852"/>
                    </a:cubicBezTo>
                    <a:cubicBezTo>
                      <a:pt x="288512" y="381611"/>
                      <a:pt x="282208" y="583975"/>
                      <a:pt x="282208" y="611713"/>
                    </a:cubicBezTo>
                    <a:cubicBezTo>
                      <a:pt x="296209" y="608107"/>
                      <a:pt x="310734" y="615363"/>
                      <a:pt x="316250" y="628734"/>
                    </a:cubicBezTo>
                    <a:cubicBezTo>
                      <a:pt x="321199" y="641708"/>
                      <a:pt x="319554" y="656277"/>
                      <a:pt x="311837" y="667820"/>
                    </a:cubicBezTo>
                    <a:cubicBezTo>
                      <a:pt x="309133" y="671779"/>
                      <a:pt x="305710" y="675202"/>
                      <a:pt x="301751" y="677907"/>
                    </a:cubicBezTo>
                    <a:cubicBezTo>
                      <a:pt x="313729" y="689884"/>
                      <a:pt x="369836" y="745991"/>
                      <a:pt x="393791" y="765534"/>
                    </a:cubicBezTo>
                    <a:cubicBezTo>
                      <a:pt x="393186" y="759243"/>
                      <a:pt x="393186" y="752913"/>
                      <a:pt x="393791" y="746622"/>
                    </a:cubicBezTo>
                    <a:cubicBezTo>
                      <a:pt x="391314" y="703810"/>
                      <a:pt x="404294" y="661528"/>
                      <a:pt x="430355" y="627473"/>
                    </a:cubicBezTo>
                    <a:cubicBezTo>
                      <a:pt x="444641" y="608555"/>
                      <a:pt x="460918" y="591224"/>
                      <a:pt x="478897" y="575779"/>
                    </a:cubicBezTo>
                    <a:cubicBezTo>
                      <a:pt x="484735" y="570553"/>
                      <a:pt x="491071" y="565907"/>
                      <a:pt x="497810" y="561910"/>
                    </a:cubicBezTo>
                    <a:lnTo>
                      <a:pt x="506636" y="557497"/>
                    </a:lnTo>
                    <a:lnTo>
                      <a:pt x="517353" y="551824"/>
                    </a:lnTo>
                    <a:cubicBezTo>
                      <a:pt x="526153" y="545311"/>
                      <a:pt x="533107" y="536624"/>
                      <a:pt x="537526" y="526607"/>
                    </a:cubicBezTo>
                    <a:cubicBezTo>
                      <a:pt x="538056" y="525182"/>
                      <a:pt x="538056" y="523619"/>
                      <a:pt x="537526" y="522194"/>
                    </a:cubicBezTo>
                    <a:cubicBezTo>
                      <a:pt x="533567" y="520170"/>
                      <a:pt x="528877" y="520170"/>
                      <a:pt x="524918" y="522194"/>
                    </a:cubicBezTo>
                    <a:cubicBezTo>
                      <a:pt x="520442" y="523650"/>
                      <a:pt x="517233" y="527603"/>
                      <a:pt x="516722" y="532281"/>
                    </a:cubicBezTo>
                    <a:cubicBezTo>
                      <a:pt x="516445" y="535496"/>
                      <a:pt x="514541" y="538352"/>
                      <a:pt x="511679" y="539846"/>
                    </a:cubicBezTo>
                    <a:cubicBezTo>
                      <a:pt x="504114" y="542998"/>
                      <a:pt x="494027" y="530389"/>
                      <a:pt x="488984" y="522825"/>
                    </a:cubicBezTo>
                    <a:lnTo>
                      <a:pt x="484571" y="514629"/>
                    </a:lnTo>
                    <a:cubicBezTo>
                      <a:pt x="479187" y="519742"/>
                      <a:pt x="471736" y="522074"/>
                      <a:pt x="464398" y="520933"/>
                    </a:cubicBezTo>
                    <a:cubicBezTo>
                      <a:pt x="459941" y="522692"/>
                      <a:pt x="454986" y="522692"/>
                      <a:pt x="450529" y="520933"/>
                    </a:cubicBezTo>
                    <a:cubicBezTo>
                      <a:pt x="445542" y="518657"/>
                      <a:pt x="441835" y="514257"/>
                      <a:pt x="440442" y="508955"/>
                    </a:cubicBezTo>
                    <a:cubicBezTo>
                      <a:pt x="427153" y="514812"/>
                      <a:pt x="412716" y="517611"/>
                      <a:pt x="398204" y="517151"/>
                    </a:cubicBezTo>
                    <a:cubicBezTo>
                      <a:pt x="395783" y="516974"/>
                      <a:pt x="393627" y="515537"/>
                      <a:pt x="392531" y="513368"/>
                    </a:cubicBezTo>
                    <a:cubicBezTo>
                      <a:pt x="391270" y="508325"/>
                      <a:pt x="396943" y="501390"/>
                      <a:pt x="403878" y="493825"/>
                    </a:cubicBezTo>
                    <a:cubicBezTo>
                      <a:pt x="388218" y="496233"/>
                      <a:pt x="372433" y="497709"/>
                      <a:pt x="356597" y="498238"/>
                    </a:cubicBezTo>
                    <a:cubicBezTo>
                      <a:pt x="356597" y="497608"/>
                      <a:pt x="367944" y="473652"/>
                      <a:pt x="367944" y="457892"/>
                    </a:cubicBezTo>
                    <a:cubicBezTo>
                      <a:pt x="369426" y="449312"/>
                      <a:pt x="374463" y="441759"/>
                      <a:pt x="381813" y="437088"/>
                    </a:cubicBezTo>
                    <a:cubicBezTo>
                      <a:pt x="372988" y="431414"/>
                      <a:pt x="361010" y="423219"/>
                      <a:pt x="361010" y="412502"/>
                    </a:cubicBezTo>
                    <a:cubicBezTo>
                      <a:pt x="360499" y="406601"/>
                      <a:pt x="363796" y="401035"/>
                      <a:pt x="369205" y="398633"/>
                    </a:cubicBezTo>
                    <a:cubicBezTo>
                      <a:pt x="379922" y="389176"/>
                      <a:pt x="392531" y="394850"/>
                      <a:pt x="403248" y="398633"/>
                    </a:cubicBezTo>
                    <a:cubicBezTo>
                      <a:pt x="414646" y="403317"/>
                      <a:pt x="425798" y="408581"/>
                      <a:pt x="436660" y="414393"/>
                    </a:cubicBezTo>
                    <a:cubicBezTo>
                      <a:pt x="463780" y="425577"/>
                      <a:pt x="492508" y="432385"/>
                      <a:pt x="521766" y="434566"/>
                    </a:cubicBezTo>
                    <a:cubicBezTo>
                      <a:pt x="513570" y="422589"/>
                      <a:pt x="494658" y="399263"/>
                      <a:pt x="487093" y="389807"/>
                    </a:cubicBezTo>
                    <a:cubicBezTo>
                      <a:pt x="478897" y="410610"/>
                      <a:pt x="480158" y="410610"/>
                      <a:pt x="478897" y="410610"/>
                    </a:cubicBezTo>
                    <a:cubicBezTo>
                      <a:pt x="477637" y="410610"/>
                      <a:pt x="477006" y="410610"/>
                      <a:pt x="453681" y="392329"/>
                    </a:cubicBezTo>
                    <a:lnTo>
                      <a:pt x="453681" y="411241"/>
                    </a:lnTo>
                    <a:cubicBezTo>
                      <a:pt x="432694" y="396679"/>
                      <a:pt x="413630" y="379519"/>
                      <a:pt x="396943" y="360177"/>
                    </a:cubicBezTo>
                    <a:cubicBezTo>
                      <a:pt x="395632" y="358551"/>
                      <a:pt x="394157" y="357070"/>
                      <a:pt x="392531" y="355764"/>
                    </a:cubicBezTo>
                    <a:cubicBezTo>
                      <a:pt x="377394" y="340704"/>
                      <a:pt x="366331" y="322050"/>
                      <a:pt x="360379" y="301549"/>
                    </a:cubicBezTo>
                    <a:cubicBezTo>
                      <a:pt x="357858" y="290201"/>
                      <a:pt x="354075" y="261833"/>
                      <a:pt x="376140" y="249855"/>
                    </a:cubicBezTo>
                    <a:cubicBezTo>
                      <a:pt x="385823" y="244692"/>
                      <a:pt x="397152" y="243557"/>
                      <a:pt x="407660" y="246703"/>
                    </a:cubicBezTo>
                    <a:cubicBezTo>
                      <a:pt x="415686" y="248745"/>
                      <a:pt x="422519" y="253984"/>
                      <a:pt x="426573" y="261202"/>
                    </a:cubicBezTo>
                    <a:cubicBezTo>
                      <a:pt x="428691" y="265514"/>
                      <a:pt x="429769" y="270267"/>
                      <a:pt x="429725" y="275071"/>
                    </a:cubicBezTo>
                    <a:cubicBezTo>
                      <a:pt x="430021" y="276313"/>
                      <a:pt x="430021" y="277612"/>
                      <a:pt x="429725" y="278854"/>
                    </a:cubicBezTo>
                    <a:lnTo>
                      <a:pt x="429725" y="286419"/>
                    </a:lnTo>
                    <a:lnTo>
                      <a:pt x="437290" y="286419"/>
                    </a:lnTo>
                    <a:cubicBezTo>
                      <a:pt x="446494" y="285435"/>
                      <a:pt x="455572" y="283538"/>
                      <a:pt x="464398" y="280745"/>
                    </a:cubicBezTo>
                    <a:cubicBezTo>
                      <a:pt x="471011" y="278482"/>
                      <a:pt x="477750" y="276591"/>
                      <a:pt x="484571" y="275071"/>
                    </a:cubicBezTo>
                    <a:lnTo>
                      <a:pt x="500332" y="275071"/>
                    </a:lnTo>
                    <a:cubicBezTo>
                      <a:pt x="509542" y="276187"/>
                      <a:pt x="518859" y="274189"/>
                      <a:pt x="526809" y="269398"/>
                    </a:cubicBezTo>
                    <a:lnTo>
                      <a:pt x="532483" y="265615"/>
                    </a:lnTo>
                    <a:cubicBezTo>
                      <a:pt x="536965" y="263402"/>
                      <a:pt x="541025" y="260414"/>
                      <a:pt x="544461" y="256789"/>
                    </a:cubicBezTo>
                    <a:cubicBezTo>
                      <a:pt x="545917" y="254028"/>
                      <a:pt x="545917" y="250725"/>
                      <a:pt x="544461" y="247964"/>
                    </a:cubicBezTo>
                    <a:cubicBezTo>
                      <a:pt x="544461" y="239138"/>
                      <a:pt x="544461" y="232833"/>
                      <a:pt x="544461" y="232833"/>
                    </a:cubicBezTo>
                    <a:cubicBezTo>
                      <a:pt x="562440" y="230274"/>
                      <a:pt x="580697" y="230274"/>
                      <a:pt x="598676" y="232833"/>
                    </a:cubicBezTo>
                    <a:cubicBezTo>
                      <a:pt x="609034" y="234605"/>
                      <a:pt x="618787" y="238942"/>
                      <a:pt x="627045" y="245442"/>
                    </a:cubicBezTo>
                    <a:cubicBezTo>
                      <a:pt x="630972" y="248052"/>
                      <a:pt x="635209" y="250170"/>
                      <a:pt x="639653" y="251746"/>
                    </a:cubicBezTo>
                    <a:cubicBezTo>
                      <a:pt x="640044" y="248815"/>
                      <a:pt x="640044" y="245852"/>
                      <a:pt x="639653" y="242920"/>
                    </a:cubicBezTo>
                    <a:cubicBezTo>
                      <a:pt x="637850" y="235179"/>
                      <a:pt x="639710" y="227046"/>
                      <a:pt x="644697" y="220856"/>
                    </a:cubicBezTo>
                    <a:cubicBezTo>
                      <a:pt x="649021" y="218504"/>
                      <a:pt x="654241" y="218504"/>
                      <a:pt x="658566" y="220856"/>
                    </a:cubicBezTo>
                    <a:cubicBezTo>
                      <a:pt x="672410" y="224695"/>
                      <a:pt x="685012" y="232083"/>
                      <a:pt x="695130" y="242290"/>
                    </a:cubicBezTo>
                    <a:cubicBezTo>
                      <a:pt x="697860" y="247169"/>
                      <a:pt x="702380" y="250788"/>
                      <a:pt x="707738" y="252376"/>
                    </a:cubicBezTo>
                    <a:cubicBezTo>
                      <a:pt x="709302" y="253278"/>
                      <a:pt x="711218" y="253278"/>
                      <a:pt x="712781" y="252376"/>
                    </a:cubicBezTo>
                    <a:cubicBezTo>
                      <a:pt x="715644" y="248796"/>
                      <a:pt x="717201" y="244351"/>
                      <a:pt x="717194" y="239768"/>
                    </a:cubicBezTo>
                    <a:cubicBezTo>
                      <a:pt x="717402" y="235223"/>
                      <a:pt x="718941" y="230842"/>
                      <a:pt x="721607" y="227160"/>
                    </a:cubicBezTo>
                    <a:cubicBezTo>
                      <a:pt x="727911" y="218964"/>
                      <a:pt x="740520" y="227160"/>
                      <a:pt x="746824" y="227160"/>
                    </a:cubicBezTo>
                    <a:cubicBezTo>
                      <a:pt x="760044" y="234958"/>
                      <a:pt x="772318" y="244263"/>
                      <a:pt x="783388" y="254898"/>
                    </a:cubicBezTo>
                    <a:cubicBezTo>
                      <a:pt x="791583" y="263724"/>
                      <a:pt x="796627" y="259311"/>
                      <a:pt x="804822" y="251116"/>
                    </a:cubicBezTo>
                    <a:cubicBezTo>
                      <a:pt x="826256" y="232203"/>
                      <a:pt x="832560" y="232203"/>
                      <a:pt x="832560" y="232203"/>
                    </a:cubicBezTo>
                    <a:cubicBezTo>
                      <a:pt x="832560" y="232203"/>
                      <a:pt x="832560" y="233464"/>
                      <a:pt x="832560" y="236616"/>
                    </a:cubicBezTo>
                    <a:cubicBezTo>
                      <a:pt x="832504" y="262375"/>
                      <a:pt x="821503" y="286898"/>
                      <a:pt x="802300" y="304070"/>
                    </a:cubicBezTo>
                    <a:lnTo>
                      <a:pt x="802300" y="307853"/>
                    </a:lnTo>
                    <a:cubicBezTo>
                      <a:pt x="833821" y="327396"/>
                      <a:pt x="821213" y="448436"/>
                      <a:pt x="819952" y="453479"/>
                    </a:cubicBezTo>
                    <a:cubicBezTo>
                      <a:pt x="818691" y="458522"/>
                      <a:pt x="813017" y="458522"/>
                      <a:pt x="809865" y="458522"/>
                    </a:cubicBezTo>
                    <a:cubicBezTo>
                      <a:pt x="810887" y="465803"/>
                      <a:pt x="812576" y="472977"/>
                      <a:pt x="814909" y="479956"/>
                    </a:cubicBezTo>
                    <a:cubicBezTo>
                      <a:pt x="817449" y="486916"/>
                      <a:pt x="819347" y="494090"/>
                      <a:pt x="820582" y="501390"/>
                    </a:cubicBezTo>
                    <a:cubicBezTo>
                      <a:pt x="820582" y="506434"/>
                      <a:pt x="822474" y="510846"/>
                      <a:pt x="820582" y="510846"/>
                    </a:cubicBezTo>
                    <a:cubicBezTo>
                      <a:pt x="818691" y="510846"/>
                      <a:pt x="816169" y="510846"/>
                      <a:pt x="813017" y="510846"/>
                    </a:cubicBezTo>
                    <a:lnTo>
                      <a:pt x="806083" y="510846"/>
                    </a:lnTo>
                    <a:cubicBezTo>
                      <a:pt x="806083" y="514629"/>
                      <a:pt x="806083" y="514629"/>
                      <a:pt x="806083" y="514629"/>
                    </a:cubicBezTo>
                    <a:cubicBezTo>
                      <a:pt x="806688" y="521835"/>
                      <a:pt x="807741" y="528990"/>
                      <a:pt x="809235" y="536063"/>
                    </a:cubicBezTo>
                    <a:cubicBezTo>
                      <a:pt x="812223" y="541951"/>
                      <a:pt x="815590" y="547638"/>
                      <a:pt x="819322" y="553084"/>
                    </a:cubicBezTo>
                    <a:cubicBezTo>
                      <a:pt x="823924" y="553671"/>
                      <a:pt x="828589" y="553671"/>
                      <a:pt x="833191" y="553084"/>
                    </a:cubicBezTo>
                    <a:cubicBezTo>
                      <a:pt x="851882" y="554030"/>
                      <a:pt x="870606" y="554030"/>
                      <a:pt x="889297" y="553084"/>
                    </a:cubicBezTo>
                    <a:lnTo>
                      <a:pt x="998359" y="553084"/>
                    </a:lnTo>
                    <a:cubicBezTo>
                      <a:pt x="998719" y="554749"/>
                      <a:pt x="998719" y="556463"/>
                      <a:pt x="998359" y="558128"/>
                    </a:cubicBezTo>
                    <a:cubicBezTo>
                      <a:pt x="996512" y="589018"/>
                      <a:pt x="992717" y="619757"/>
                      <a:pt x="987012" y="650168"/>
                    </a:cubicBezTo>
                    <a:cubicBezTo>
                      <a:pt x="987195" y="712655"/>
                      <a:pt x="979573" y="774915"/>
                      <a:pt x="964317" y="835510"/>
                    </a:cubicBezTo>
                    <a:cubicBezTo>
                      <a:pt x="964676" y="837175"/>
                      <a:pt x="964676" y="838889"/>
                      <a:pt x="964317" y="840554"/>
                    </a:cubicBezTo>
                    <a:cubicBezTo>
                      <a:pt x="958643" y="860727"/>
                      <a:pt x="952339" y="882791"/>
                      <a:pt x="944774" y="903595"/>
                    </a:cubicBezTo>
                    <a:lnTo>
                      <a:pt x="944774" y="909899"/>
                    </a:lnTo>
                    <a:cubicBezTo>
                      <a:pt x="939151" y="902643"/>
                      <a:pt x="934687" y="894561"/>
                      <a:pt x="931535" y="885943"/>
                    </a:cubicBezTo>
                    <a:cubicBezTo>
                      <a:pt x="924979" y="871104"/>
                      <a:pt x="922584" y="854757"/>
                      <a:pt x="924601" y="838662"/>
                    </a:cubicBezTo>
                    <a:cubicBezTo>
                      <a:pt x="881045" y="840251"/>
                      <a:pt x="838221" y="850319"/>
                      <a:pt x="798518" y="868292"/>
                    </a:cubicBezTo>
                    <a:lnTo>
                      <a:pt x="772040" y="880270"/>
                    </a:lnTo>
                    <a:cubicBezTo>
                      <a:pt x="746824" y="892248"/>
                      <a:pt x="720977" y="904226"/>
                      <a:pt x="695130" y="914312"/>
                    </a:cubicBezTo>
                    <a:lnTo>
                      <a:pt x="684413" y="918725"/>
                    </a:lnTo>
                    <a:cubicBezTo>
                      <a:pt x="683410" y="921366"/>
                      <a:pt x="682143" y="923901"/>
                      <a:pt x="680630" y="926290"/>
                    </a:cubicBezTo>
                    <a:lnTo>
                      <a:pt x="672435" y="943942"/>
                    </a:lnTo>
                    <a:cubicBezTo>
                      <a:pt x="669333" y="948997"/>
                      <a:pt x="666597" y="954262"/>
                      <a:pt x="664239" y="959702"/>
                    </a:cubicBezTo>
                    <a:cubicBezTo>
                      <a:pt x="664239" y="962854"/>
                      <a:pt x="664239" y="962854"/>
                      <a:pt x="664239" y="962854"/>
                    </a:cubicBezTo>
                    <a:cubicBezTo>
                      <a:pt x="659927" y="970388"/>
                      <a:pt x="657343" y="978785"/>
                      <a:pt x="656674" y="987440"/>
                    </a:cubicBezTo>
                    <a:cubicBezTo>
                      <a:pt x="656674" y="1001940"/>
                      <a:pt x="673065" y="1001940"/>
                      <a:pt x="690717" y="1001940"/>
                    </a:cubicBezTo>
                    <a:lnTo>
                      <a:pt x="697021" y="1001940"/>
                    </a:lnTo>
                    <a:cubicBezTo>
                      <a:pt x="699902" y="1002293"/>
                      <a:pt x="702575" y="1003629"/>
                      <a:pt x="704586" y="1005722"/>
                    </a:cubicBezTo>
                    <a:cubicBezTo>
                      <a:pt x="706162" y="1008452"/>
                      <a:pt x="706162" y="1011819"/>
                      <a:pt x="704586" y="1014548"/>
                    </a:cubicBezTo>
                    <a:cubicBezTo>
                      <a:pt x="695760" y="1044178"/>
                      <a:pt x="662979" y="1057416"/>
                      <a:pt x="637131" y="1067503"/>
                    </a:cubicBezTo>
                    <a:cubicBezTo>
                      <a:pt x="634610" y="1068133"/>
                      <a:pt x="629567" y="1071916"/>
                      <a:pt x="629567" y="1071916"/>
                    </a:cubicBezTo>
                    <a:cubicBezTo>
                      <a:pt x="637094" y="1084171"/>
                      <a:pt x="640208" y="1098627"/>
                      <a:pt x="638392" y="1112893"/>
                    </a:cubicBezTo>
                    <a:cubicBezTo>
                      <a:pt x="637321" y="1121795"/>
                      <a:pt x="632504" y="1129819"/>
                      <a:pt x="625154" y="1134957"/>
                    </a:cubicBezTo>
                    <a:cubicBezTo>
                      <a:pt x="615426" y="1139881"/>
                      <a:pt x="604337" y="1141432"/>
                      <a:pt x="593633" y="1139371"/>
                    </a:cubicBezTo>
                    <a:lnTo>
                      <a:pt x="588590" y="1139371"/>
                    </a:lnTo>
                    <a:cubicBezTo>
                      <a:pt x="581800" y="1139862"/>
                      <a:pt x="575074" y="1137845"/>
                      <a:pt x="569677" y="1133697"/>
                    </a:cubicBezTo>
                    <a:cubicBezTo>
                      <a:pt x="561753" y="1137882"/>
                      <a:pt x="552624" y="1139219"/>
                      <a:pt x="543830" y="1137479"/>
                    </a:cubicBezTo>
                    <a:lnTo>
                      <a:pt x="533743" y="1137479"/>
                    </a:lnTo>
                    <a:cubicBezTo>
                      <a:pt x="529167" y="1138412"/>
                      <a:pt x="524451" y="1138412"/>
                      <a:pt x="519874" y="1137479"/>
                    </a:cubicBezTo>
                    <a:cubicBezTo>
                      <a:pt x="515462" y="1133697"/>
                      <a:pt x="515462" y="1133697"/>
                      <a:pt x="515462" y="1133697"/>
                    </a:cubicBezTo>
                    <a:cubicBezTo>
                      <a:pt x="506131" y="1141905"/>
                      <a:pt x="493769" y="1145794"/>
                      <a:pt x="481419" y="1144414"/>
                    </a:cubicBezTo>
                    <a:cubicBezTo>
                      <a:pt x="470702" y="1144414"/>
                      <a:pt x="465659" y="1138109"/>
                      <a:pt x="465659" y="1138109"/>
                    </a:cubicBezTo>
                    <a:cubicBezTo>
                      <a:pt x="459600" y="1142686"/>
                      <a:pt x="452407" y="1145523"/>
                      <a:pt x="444855" y="1146305"/>
                    </a:cubicBezTo>
                    <a:cubicBezTo>
                      <a:pt x="440997" y="1146576"/>
                      <a:pt x="437322" y="1144616"/>
                      <a:pt x="435399" y="1141262"/>
                    </a:cubicBezTo>
                    <a:cubicBezTo>
                      <a:pt x="434289" y="1138204"/>
                      <a:pt x="434289" y="1134863"/>
                      <a:pt x="435399" y="1131805"/>
                    </a:cubicBezTo>
                    <a:cubicBezTo>
                      <a:pt x="435777" y="1115250"/>
                      <a:pt x="444262" y="1099932"/>
                      <a:pt x="458094" y="1090828"/>
                    </a:cubicBezTo>
                    <a:cubicBezTo>
                      <a:pt x="469202" y="1082104"/>
                      <a:pt x="483065" y="1077628"/>
                      <a:pt x="497179" y="1078220"/>
                    </a:cubicBezTo>
                    <a:lnTo>
                      <a:pt x="514831" y="1078220"/>
                    </a:lnTo>
                    <a:cubicBezTo>
                      <a:pt x="521766" y="1078220"/>
                      <a:pt x="528070" y="1078220"/>
                      <a:pt x="535004" y="1078220"/>
                    </a:cubicBezTo>
                    <a:cubicBezTo>
                      <a:pt x="546692" y="1076587"/>
                      <a:pt x="556955" y="1069596"/>
                      <a:pt x="562743" y="1059308"/>
                    </a:cubicBezTo>
                    <a:cubicBezTo>
                      <a:pt x="575931" y="1032055"/>
                      <a:pt x="573529" y="999828"/>
                      <a:pt x="556438" y="974832"/>
                    </a:cubicBezTo>
                    <a:cubicBezTo>
                      <a:pt x="549989" y="961297"/>
                      <a:pt x="544921" y="947144"/>
                      <a:pt x="541309" y="932594"/>
                    </a:cubicBezTo>
                    <a:cubicBezTo>
                      <a:pt x="528341" y="929366"/>
                      <a:pt x="515846" y="924494"/>
                      <a:pt x="504114" y="918095"/>
                    </a:cubicBezTo>
                    <a:cubicBezTo>
                      <a:pt x="493555" y="913064"/>
                      <a:pt x="483430" y="907157"/>
                      <a:pt x="473854" y="900443"/>
                    </a:cubicBezTo>
                    <a:cubicBezTo>
                      <a:pt x="459222" y="925313"/>
                      <a:pt x="432077" y="940096"/>
                      <a:pt x="403248" y="938899"/>
                    </a:cubicBezTo>
                    <a:cubicBezTo>
                      <a:pt x="386226" y="938899"/>
                      <a:pt x="355966" y="909899"/>
                      <a:pt x="340206" y="894139"/>
                    </a:cubicBezTo>
                    <a:lnTo>
                      <a:pt x="332641" y="886574"/>
                    </a:lnTo>
                    <a:lnTo>
                      <a:pt x="329489" y="886574"/>
                    </a:lnTo>
                    <a:cubicBezTo>
                      <a:pt x="325076" y="891617"/>
                      <a:pt x="317511" y="896660"/>
                      <a:pt x="313098" y="891617"/>
                    </a:cubicBezTo>
                    <a:cubicBezTo>
                      <a:pt x="304348" y="873285"/>
                      <a:pt x="299620" y="853294"/>
                      <a:pt x="299229" y="832989"/>
                    </a:cubicBezTo>
                    <a:lnTo>
                      <a:pt x="291034" y="819331"/>
                    </a:lnTo>
                    <a:lnTo>
                      <a:pt x="291034" y="817859"/>
                    </a:lnTo>
                    <a:lnTo>
                      <a:pt x="289591" y="816925"/>
                    </a:lnTo>
                    <a:lnTo>
                      <a:pt x="285990" y="810924"/>
                    </a:lnTo>
                    <a:lnTo>
                      <a:pt x="280317" y="810924"/>
                    </a:lnTo>
                    <a:lnTo>
                      <a:pt x="289591" y="816925"/>
                    </a:lnTo>
                    <a:lnTo>
                      <a:pt x="291034" y="819331"/>
                    </a:lnTo>
                    <a:lnTo>
                      <a:pt x="291034" y="838032"/>
                    </a:lnTo>
                    <a:cubicBezTo>
                      <a:pt x="287176" y="843945"/>
                      <a:pt x="280430" y="847318"/>
                      <a:pt x="273382" y="846858"/>
                    </a:cubicBezTo>
                    <a:cubicBezTo>
                      <a:pt x="271491" y="846858"/>
                      <a:pt x="265187" y="846858"/>
                      <a:pt x="265187" y="846858"/>
                    </a:cubicBezTo>
                    <a:cubicBezTo>
                      <a:pt x="265187" y="850010"/>
                      <a:pt x="270860" y="856314"/>
                      <a:pt x="270860" y="856314"/>
                    </a:cubicBezTo>
                    <a:lnTo>
                      <a:pt x="282208" y="868292"/>
                    </a:lnTo>
                    <a:cubicBezTo>
                      <a:pt x="277209" y="876405"/>
                      <a:pt x="273193" y="885080"/>
                      <a:pt x="270230" y="894139"/>
                    </a:cubicBezTo>
                    <a:cubicBezTo>
                      <a:pt x="268339" y="899182"/>
                      <a:pt x="270860" y="907378"/>
                      <a:pt x="277795" y="918095"/>
                    </a:cubicBezTo>
                    <a:lnTo>
                      <a:pt x="284099" y="911791"/>
                    </a:lnTo>
                    <a:cubicBezTo>
                      <a:pt x="286659" y="908922"/>
                      <a:pt x="290340" y="907314"/>
                      <a:pt x="294186" y="907378"/>
                    </a:cubicBezTo>
                    <a:cubicBezTo>
                      <a:pt x="297811" y="907491"/>
                      <a:pt x="301228" y="909086"/>
                      <a:pt x="303642" y="911791"/>
                    </a:cubicBezTo>
                    <a:cubicBezTo>
                      <a:pt x="306239" y="914791"/>
                      <a:pt x="307784" y="918549"/>
                      <a:pt x="308055" y="922508"/>
                    </a:cubicBezTo>
                    <a:cubicBezTo>
                      <a:pt x="310564" y="931938"/>
                      <a:pt x="307929" y="941994"/>
                      <a:pt x="301120" y="948985"/>
                    </a:cubicBezTo>
                    <a:cubicBezTo>
                      <a:pt x="297294" y="952629"/>
                      <a:pt x="292465" y="955043"/>
                      <a:pt x="287251" y="955920"/>
                    </a:cubicBezTo>
                    <a:lnTo>
                      <a:pt x="282208" y="955920"/>
                    </a:lnTo>
                    <a:lnTo>
                      <a:pt x="285990" y="960332"/>
                    </a:lnTo>
                    <a:lnTo>
                      <a:pt x="289773" y="964115"/>
                    </a:lnTo>
                    <a:lnTo>
                      <a:pt x="297338" y="972941"/>
                    </a:lnTo>
                    <a:cubicBezTo>
                      <a:pt x="296077" y="976093"/>
                      <a:pt x="284730" y="979875"/>
                      <a:pt x="266448" y="979875"/>
                    </a:cubicBezTo>
                    <a:cubicBezTo>
                      <a:pt x="264638" y="991891"/>
                      <a:pt x="256783" y="1002129"/>
                      <a:pt x="245644" y="1006983"/>
                    </a:cubicBezTo>
                    <a:cubicBezTo>
                      <a:pt x="234347" y="1002337"/>
                      <a:pt x="226410" y="991992"/>
                      <a:pt x="224840" y="979875"/>
                    </a:cubicBezTo>
                    <a:cubicBezTo>
                      <a:pt x="205928" y="978615"/>
                      <a:pt x="193319" y="976093"/>
                      <a:pt x="193319" y="972941"/>
                    </a:cubicBezTo>
                    <a:lnTo>
                      <a:pt x="201515" y="964115"/>
                    </a:lnTo>
                    <a:lnTo>
                      <a:pt x="201515" y="960332"/>
                    </a:lnTo>
                    <a:cubicBezTo>
                      <a:pt x="203286" y="959198"/>
                      <a:pt x="204793" y="957691"/>
                      <a:pt x="205928" y="955920"/>
                    </a:cubicBezTo>
                    <a:lnTo>
                      <a:pt x="200884" y="955920"/>
                    </a:lnTo>
                    <a:cubicBezTo>
                      <a:pt x="195765" y="954772"/>
                      <a:pt x="191006" y="952396"/>
                      <a:pt x="187015" y="948985"/>
                    </a:cubicBezTo>
                    <a:cubicBezTo>
                      <a:pt x="180207" y="941994"/>
                      <a:pt x="177572" y="931938"/>
                      <a:pt x="180081" y="922508"/>
                    </a:cubicBezTo>
                    <a:cubicBezTo>
                      <a:pt x="180654" y="918631"/>
                      <a:pt x="182167" y="914949"/>
                      <a:pt x="184494" y="911791"/>
                    </a:cubicBezTo>
                    <a:cubicBezTo>
                      <a:pt x="186990" y="909200"/>
                      <a:pt x="190356" y="907624"/>
                      <a:pt x="193950" y="907378"/>
                    </a:cubicBezTo>
                    <a:cubicBezTo>
                      <a:pt x="197808" y="907226"/>
                      <a:pt x="201527" y="908853"/>
                      <a:pt x="204036" y="911791"/>
                    </a:cubicBezTo>
                    <a:lnTo>
                      <a:pt x="210971" y="918095"/>
                    </a:lnTo>
                    <a:cubicBezTo>
                      <a:pt x="219166" y="907378"/>
                      <a:pt x="219166" y="899182"/>
                      <a:pt x="219166" y="894139"/>
                    </a:cubicBezTo>
                    <a:cubicBezTo>
                      <a:pt x="215939" y="885187"/>
                      <a:pt x="211929" y="876538"/>
                      <a:pt x="207188" y="868292"/>
                    </a:cubicBezTo>
                    <a:lnTo>
                      <a:pt x="217906" y="856314"/>
                    </a:lnTo>
                    <a:cubicBezTo>
                      <a:pt x="219797" y="853162"/>
                      <a:pt x="222949" y="850010"/>
                      <a:pt x="222949" y="846858"/>
                    </a:cubicBezTo>
                    <a:cubicBezTo>
                      <a:pt x="221688" y="846858"/>
                      <a:pt x="214123" y="846858"/>
                      <a:pt x="214123" y="846858"/>
                    </a:cubicBezTo>
                    <a:cubicBezTo>
                      <a:pt x="207352" y="846864"/>
                      <a:pt x="200998" y="843567"/>
                      <a:pt x="197102" y="838032"/>
                    </a:cubicBezTo>
                    <a:cubicBezTo>
                      <a:pt x="192260" y="832497"/>
                      <a:pt x="190810" y="824768"/>
                      <a:pt x="193319" y="817859"/>
                    </a:cubicBezTo>
                    <a:cubicBezTo>
                      <a:pt x="196099" y="812267"/>
                      <a:pt x="202404" y="809380"/>
                      <a:pt x="208449" y="810924"/>
                    </a:cubicBezTo>
                    <a:lnTo>
                      <a:pt x="217275" y="810924"/>
                    </a:lnTo>
                    <a:lnTo>
                      <a:pt x="221688" y="810924"/>
                    </a:lnTo>
                    <a:cubicBezTo>
                      <a:pt x="224550" y="807892"/>
                      <a:pt x="225729" y="803649"/>
                      <a:pt x="224840" y="799576"/>
                    </a:cubicBezTo>
                    <a:cubicBezTo>
                      <a:pt x="216380" y="796620"/>
                      <a:pt x="210454" y="788967"/>
                      <a:pt x="209710" y="780034"/>
                    </a:cubicBezTo>
                    <a:cubicBezTo>
                      <a:pt x="208468" y="777891"/>
                      <a:pt x="208468" y="775243"/>
                      <a:pt x="209710" y="773099"/>
                    </a:cubicBezTo>
                    <a:cubicBezTo>
                      <a:pt x="205102" y="770804"/>
                      <a:pt x="201181" y="767325"/>
                      <a:pt x="198363" y="763012"/>
                    </a:cubicBezTo>
                    <a:cubicBezTo>
                      <a:pt x="195564" y="757257"/>
                      <a:pt x="197783" y="750316"/>
                      <a:pt x="203406" y="747252"/>
                    </a:cubicBezTo>
                    <a:lnTo>
                      <a:pt x="196471" y="742209"/>
                    </a:lnTo>
                    <a:cubicBezTo>
                      <a:pt x="191945" y="738048"/>
                      <a:pt x="189814" y="731889"/>
                      <a:pt x="190798" y="725818"/>
                    </a:cubicBezTo>
                    <a:cubicBezTo>
                      <a:pt x="190791" y="719092"/>
                      <a:pt x="196062" y="713544"/>
                      <a:pt x="202776" y="713210"/>
                    </a:cubicBezTo>
                    <a:cubicBezTo>
                      <a:pt x="201943" y="709686"/>
                      <a:pt x="201943" y="706017"/>
                      <a:pt x="202776" y="702493"/>
                    </a:cubicBezTo>
                    <a:cubicBezTo>
                      <a:pt x="201956" y="700255"/>
                      <a:pt x="201956" y="697796"/>
                      <a:pt x="202776" y="695558"/>
                    </a:cubicBezTo>
                    <a:cubicBezTo>
                      <a:pt x="187122" y="693711"/>
                      <a:pt x="172724" y="686064"/>
                      <a:pt x="162429" y="674124"/>
                    </a:cubicBezTo>
                    <a:cubicBezTo>
                      <a:pt x="155097" y="662442"/>
                      <a:pt x="153471" y="648063"/>
                      <a:pt x="158016" y="635038"/>
                    </a:cubicBezTo>
                    <a:cubicBezTo>
                      <a:pt x="164377" y="620501"/>
                      <a:pt x="180888" y="613352"/>
                      <a:pt x="195841" y="618648"/>
                    </a:cubicBezTo>
                    <a:lnTo>
                      <a:pt x="200254" y="618648"/>
                    </a:lnTo>
                    <a:cubicBezTo>
                      <a:pt x="194158" y="503799"/>
                      <a:pt x="200286" y="388628"/>
                      <a:pt x="218536" y="275071"/>
                    </a:cubicBezTo>
                    <a:cubicBezTo>
                      <a:pt x="222098" y="260742"/>
                      <a:pt x="226523" y="246633"/>
                      <a:pt x="231775" y="232833"/>
                    </a:cubicBezTo>
                    <a:cubicBezTo>
                      <a:pt x="244938" y="191390"/>
                      <a:pt x="274580" y="157190"/>
                      <a:pt x="313729" y="138271"/>
                    </a:cubicBezTo>
                    <a:close/>
                    <a:moveTo>
                      <a:pt x="74832" y="473"/>
                    </a:moveTo>
                    <a:cubicBezTo>
                      <a:pt x="84460" y="-596"/>
                      <a:pt x="94288" y="138"/>
                      <a:pt x="103801" y="2733"/>
                    </a:cubicBezTo>
                    <a:cubicBezTo>
                      <a:pt x="122600" y="10568"/>
                      <a:pt x="136457" y="27010"/>
                      <a:pt x="140995" y="46862"/>
                    </a:cubicBezTo>
                    <a:cubicBezTo>
                      <a:pt x="142263" y="57755"/>
                      <a:pt x="142263" y="68750"/>
                      <a:pt x="140995" y="79643"/>
                    </a:cubicBezTo>
                    <a:cubicBezTo>
                      <a:pt x="141645" y="93443"/>
                      <a:pt x="143542" y="107161"/>
                      <a:pt x="146669" y="120620"/>
                    </a:cubicBezTo>
                    <a:cubicBezTo>
                      <a:pt x="153112" y="137314"/>
                      <a:pt x="157765" y="154637"/>
                      <a:pt x="160538" y="172314"/>
                    </a:cubicBezTo>
                    <a:cubicBezTo>
                      <a:pt x="162127" y="180856"/>
                      <a:pt x="162127" y="189619"/>
                      <a:pt x="160538" y="198161"/>
                    </a:cubicBezTo>
                    <a:cubicBezTo>
                      <a:pt x="156806" y="192714"/>
                      <a:pt x="153440" y="187028"/>
                      <a:pt x="150452" y="181140"/>
                    </a:cubicBezTo>
                    <a:cubicBezTo>
                      <a:pt x="132850" y="158741"/>
                      <a:pt x="108189" y="142968"/>
                      <a:pt x="80476" y="136380"/>
                    </a:cubicBezTo>
                    <a:cubicBezTo>
                      <a:pt x="58209" y="131854"/>
                      <a:pt x="36889" y="123539"/>
                      <a:pt x="17434" y="111794"/>
                    </a:cubicBezTo>
                    <a:cubicBezTo>
                      <a:pt x="10865" y="106247"/>
                      <a:pt x="5866" y="99072"/>
                      <a:pt x="2935" y="90990"/>
                    </a:cubicBezTo>
                    <a:cubicBezTo>
                      <a:pt x="-98" y="79000"/>
                      <a:pt x="1012" y="66335"/>
                      <a:pt x="6087" y="55057"/>
                    </a:cubicBezTo>
                    <a:cubicBezTo>
                      <a:pt x="9245" y="48154"/>
                      <a:pt x="11779" y="40980"/>
                      <a:pt x="13652" y="33623"/>
                    </a:cubicBezTo>
                    <a:cubicBezTo>
                      <a:pt x="13734" y="32154"/>
                      <a:pt x="13734" y="30679"/>
                      <a:pt x="13652" y="29210"/>
                    </a:cubicBezTo>
                    <a:cubicBezTo>
                      <a:pt x="13362" y="24173"/>
                      <a:pt x="13362" y="19117"/>
                      <a:pt x="13652" y="14080"/>
                    </a:cubicBezTo>
                    <a:cubicBezTo>
                      <a:pt x="24993" y="14301"/>
                      <a:pt x="36290" y="12598"/>
                      <a:pt x="47064" y="9037"/>
                    </a:cubicBezTo>
                    <a:cubicBezTo>
                      <a:pt x="55776" y="4416"/>
                      <a:pt x="65204" y="1543"/>
                      <a:pt x="74832" y="473"/>
                    </a:cubicBezTo>
                    <a:close/>
                  </a:path>
                </a:pathLst>
              </a:custGeom>
              <a:solidFill>
                <a:srgbClr val="FEB613"/>
              </a:solidFill>
              <a:ln w="0" cap="flat">
                <a:solidFill>
                  <a:schemeClr val="tx1"/>
                </a:solid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grpSp>
      <p:grpSp>
        <p:nvGrpSpPr>
          <p:cNvPr id="13" name="Group 12">
            <a:extLst>
              <a:ext uri="{FF2B5EF4-FFF2-40B4-BE49-F238E27FC236}">
                <a16:creationId xmlns:a16="http://schemas.microsoft.com/office/drawing/2014/main" id="{8E0FE3AC-EAAF-5B8C-63E9-FF06883026B4}"/>
              </a:ext>
            </a:extLst>
          </p:cNvPr>
          <p:cNvGrpSpPr/>
          <p:nvPr/>
        </p:nvGrpSpPr>
        <p:grpSpPr>
          <a:xfrm>
            <a:off x="7002840" y="4351751"/>
            <a:ext cx="836420" cy="835160"/>
            <a:chOff x="7002840" y="4351751"/>
            <a:chExt cx="836420" cy="835160"/>
          </a:xfrm>
        </p:grpSpPr>
        <p:sp>
          <p:nvSpPr>
            <p:cNvPr id="1010" name="Oval 1009">
              <a:extLst>
                <a:ext uri="{FF2B5EF4-FFF2-40B4-BE49-F238E27FC236}">
                  <a16:creationId xmlns:a16="http://schemas.microsoft.com/office/drawing/2014/main" id="{E2E20102-DBA0-4A4F-38A7-AB197DDEB4DF}"/>
                </a:ext>
              </a:extLst>
            </p:cNvPr>
            <p:cNvSpPr/>
            <p:nvPr/>
          </p:nvSpPr>
          <p:spPr>
            <a:xfrm>
              <a:off x="7002840" y="4351751"/>
              <a:ext cx="836420" cy="835160"/>
            </a:xfrm>
            <a:prstGeom prst="ellipse">
              <a:avLst/>
            </a:pr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nvGrpSpPr>
            <p:cNvPr id="167" name="Group 166">
              <a:extLst>
                <a:ext uri="{FF2B5EF4-FFF2-40B4-BE49-F238E27FC236}">
                  <a16:creationId xmlns:a16="http://schemas.microsoft.com/office/drawing/2014/main" id="{82BE66EF-4CD8-D068-6CDF-F9B5558DFF9E}"/>
                </a:ext>
              </a:extLst>
            </p:cNvPr>
            <p:cNvGrpSpPr/>
            <p:nvPr/>
          </p:nvGrpSpPr>
          <p:grpSpPr>
            <a:xfrm>
              <a:off x="7062843" y="4411129"/>
              <a:ext cx="716417" cy="716408"/>
              <a:chOff x="11304595" y="3091113"/>
              <a:chExt cx="153866" cy="154140"/>
            </a:xfrm>
            <a:effectLst>
              <a:outerShdw blurRad="63500" sx="102000" sy="102000" algn="ctr" rotWithShape="0">
                <a:prstClr val="black">
                  <a:alpha val="40000"/>
                </a:prstClr>
              </a:outerShdw>
            </a:effectLst>
          </p:grpSpPr>
          <p:sp>
            <p:nvSpPr>
              <p:cNvPr id="149" name="Freeform: Shape 148">
                <a:extLst>
                  <a:ext uri="{FF2B5EF4-FFF2-40B4-BE49-F238E27FC236}">
                    <a16:creationId xmlns:a16="http://schemas.microsoft.com/office/drawing/2014/main" id="{F6FF88BE-666C-4F19-30DB-F7FE0B3AC747}"/>
                  </a:ext>
                </a:extLst>
              </p:cNvPr>
              <p:cNvSpPr/>
              <p:nvPr/>
            </p:nvSpPr>
            <p:spPr>
              <a:xfrm>
                <a:off x="11304595" y="3139009"/>
                <a:ext cx="49058" cy="58057"/>
              </a:xfrm>
              <a:custGeom>
                <a:avLst/>
                <a:gdLst>
                  <a:gd name="connsiteX0" fmla="*/ 49047 w 49058"/>
                  <a:gd name="connsiteY0" fmla="*/ 28988 h 58057"/>
                  <a:gd name="connsiteX1" fmla="*/ 5504 w 49058"/>
                  <a:gd name="connsiteY1" fmla="*/ 58016 h 58057"/>
                  <a:gd name="connsiteX2" fmla="*/ -12 w 49058"/>
                  <a:gd name="connsiteY2" fmla="*/ 28988 h 58057"/>
                  <a:gd name="connsiteX3" fmla="*/ 5504 w 49058"/>
                  <a:gd name="connsiteY3" fmla="*/ -41 h 58057"/>
                </a:gdLst>
                <a:ahLst/>
                <a:cxnLst>
                  <a:cxn ang="0">
                    <a:pos x="connsiteX0" y="connsiteY0"/>
                  </a:cxn>
                  <a:cxn ang="0">
                    <a:pos x="connsiteX1" y="connsiteY1"/>
                  </a:cxn>
                  <a:cxn ang="0">
                    <a:pos x="connsiteX2" y="connsiteY2"/>
                  </a:cxn>
                  <a:cxn ang="0">
                    <a:pos x="connsiteX3" y="connsiteY3"/>
                  </a:cxn>
                </a:cxnLst>
                <a:rect l="l" t="t" r="r" b="b"/>
                <a:pathLst>
                  <a:path w="49058" h="58057">
                    <a:moveTo>
                      <a:pt x="49047" y="28988"/>
                    </a:moveTo>
                    <a:lnTo>
                      <a:pt x="5504" y="58016"/>
                    </a:lnTo>
                    <a:cubicBezTo>
                      <a:pt x="1869" y="48771"/>
                      <a:pt x="-3" y="38924"/>
                      <a:pt x="-12" y="28988"/>
                    </a:cubicBezTo>
                    <a:cubicBezTo>
                      <a:pt x="-44" y="19048"/>
                      <a:pt x="1829" y="9193"/>
                      <a:pt x="5504" y="-41"/>
                    </a:cubicBezTo>
                    <a:close/>
                  </a:path>
                </a:pathLst>
              </a:custGeom>
              <a:solidFill>
                <a:srgbClr val="000000"/>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50" name="Freeform: Shape 149">
                <a:extLst>
                  <a:ext uri="{FF2B5EF4-FFF2-40B4-BE49-F238E27FC236}">
                    <a16:creationId xmlns:a16="http://schemas.microsoft.com/office/drawing/2014/main" id="{8F72E6A5-2F7C-F53F-1666-5BBD29B8A9A5}"/>
                  </a:ext>
                </a:extLst>
              </p:cNvPr>
              <p:cNvSpPr/>
              <p:nvPr/>
            </p:nvSpPr>
            <p:spPr>
              <a:xfrm>
                <a:off x="11344655" y="3192711"/>
                <a:ext cx="109437" cy="52542"/>
              </a:xfrm>
              <a:custGeom>
                <a:avLst/>
                <a:gdLst>
                  <a:gd name="connsiteX0" fmla="*/ 109426 w 109437"/>
                  <a:gd name="connsiteY0" fmla="*/ 1120 h 52542"/>
                  <a:gd name="connsiteX1" fmla="*/ 36854 w 109437"/>
                  <a:gd name="connsiteY1" fmla="*/ 52501 h 52542"/>
                  <a:gd name="connsiteX2" fmla="*/ -12 w 109437"/>
                  <a:gd name="connsiteY2" fmla="*/ 41760 h 52542"/>
                  <a:gd name="connsiteX3" fmla="*/ 62980 w 109437"/>
                  <a:gd name="connsiteY3" fmla="*/ -41 h 52542"/>
                </a:gdLst>
                <a:ahLst/>
                <a:cxnLst>
                  <a:cxn ang="0">
                    <a:pos x="connsiteX0" y="connsiteY0"/>
                  </a:cxn>
                  <a:cxn ang="0">
                    <a:pos x="connsiteX1" y="connsiteY1"/>
                  </a:cxn>
                  <a:cxn ang="0">
                    <a:pos x="connsiteX2" y="connsiteY2"/>
                  </a:cxn>
                  <a:cxn ang="0">
                    <a:pos x="connsiteX3" y="connsiteY3"/>
                  </a:cxn>
                </a:cxnLst>
                <a:rect l="l" t="t" r="r" b="b"/>
                <a:pathLst>
                  <a:path w="109437" h="52542">
                    <a:moveTo>
                      <a:pt x="109426" y="1120"/>
                    </a:moveTo>
                    <a:cubicBezTo>
                      <a:pt x="98659" y="31966"/>
                      <a:pt x="69523" y="52594"/>
                      <a:pt x="36854" y="52501"/>
                    </a:cubicBezTo>
                    <a:cubicBezTo>
                      <a:pt x="23847" y="52147"/>
                      <a:pt x="11150" y="48446"/>
                      <a:pt x="-12" y="41760"/>
                    </a:cubicBezTo>
                    <a:lnTo>
                      <a:pt x="62980" y="-41"/>
                    </a:lnTo>
                    <a:close/>
                  </a:path>
                </a:pathLst>
              </a:custGeom>
              <a:solidFill>
                <a:srgbClr val="062493"/>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51" name="Freeform: Shape 150">
                <a:extLst>
                  <a:ext uri="{FF2B5EF4-FFF2-40B4-BE49-F238E27FC236}">
                    <a16:creationId xmlns:a16="http://schemas.microsoft.com/office/drawing/2014/main" id="{3EBDA5EA-772B-5005-D80E-3B05B77AE5F3}"/>
                  </a:ext>
                </a:extLst>
              </p:cNvPr>
              <p:cNvSpPr/>
              <p:nvPr/>
            </p:nvSpPr>
            <p:spPr>
              <a:xfrm>
                <a:off x="11344655" y="3091113"/>
                <a:ext cx="109437" cy="51380"/>
              </a:xfrm>
              <a:custGeom>
                <a:avLst/>
                <a:gdLst>
                  <a:gd name="connsiteX0" fmla="*/ 109426 w 109437"/>
                  <a:gd name="connsiteY0" fmla="*/ 51340 h 51380"/>
                  <a:gd name="connsiteX1" fmla="*/ 62980 w 109437"/>
                  <a:gd name="connsiteY1" fmla="*/ 51340 h 51380"/>
                  <a:gd name="connsiteX2" fmla="*/ -12 w 109437"/>
                  <a:gd name="connsiteY2" fmla="*/ 9539 h 51380"/>
                  <a:gd name="connsiteX3" fmla="*/ 36854 w 109437"/>
                  <a:gd name="connsiteY3" fmla="*/ -40 h 51380"/>
                  <a:gd name="connsiteX4" fmla="*/ 109426 w 109437"/>
                  <a:gd name="connsiteY4" fmla="*/ 51340 h 5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37" h="51380">
                    <a:moveTo>
                      <a:pt x="109426" y="51340"/>
                    </a:moveTo>
                    <a:lnTo>
                      <a:pt x="62980" y="51340"/>
                    </a:lnTo>
                    <a:lnTo>
                      <a:pt x="-12" y="9539"/>
                    </a:lnTo>
                    <a:cubicBezTo>
                      <a:pt x="11260" y="3257"/>
                      <a:pt x="23951" y="-38"/>
                      <a:pt x="36854" y="-40"/>
                    </a:cubicBezTo>
                    <a:cubicBezTo>
                      <a:pt x="69523" y="-133"/>
                      <a:pt x="98659" y="20495"/>
                      <a:pt x="109426" y="51340"/>
                    </a:cubicBezTo>
                    <a:close/>
                  </a:path>
                </a:pathLst>
              </a:custGeom>
              <a:solidFill>
                <a:srgbClr val="DD3831"/>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52" name="Freeform: Shape 151">
                <a:extLst>
                  <a:ext uri="{FF2B5EF4-FFF2-40B4-BE49-F238E27FC236}">
                    <a16:creationId xmlns:a16="http://schemas.microsoft.com/office/drawing/2014/main" id="{1FFE33BE-E0FE-729B-B4AD-2D6F0509193C}"/>
                  </a:ext>
                </a:extLst>
              </p:cNvPr>
              <p:cNvSpPr/>
              <p:nvPr/>
            </p:nvSpPr>
            <p:spPr>
              <a:xfrm>
                <a:off x="11309236" y="3129720"/>
                <a:ext cx="62701" cy="76635"/>
              </a:xfrm>
              <a:custGeom>
                <a:avLst/>
                <a:gdLst>
                  <a:gd name="connsiteX0" fmla="*/ 62690 w 62701"/>
                  <a:gd name="connsiteY0" fmla="*/ 38277 h 76635"/>
                  <a:gd name="connsiteX1" fmla="*/ 4633 w 62701"/>
                  <a:gd name="connsiteY1" fmla="*/ 76595 h 76635"/>
                  <a:gd name="connsiteX2" fmla="*/ -12 w 62701"/>
                  <a:gd name="connsiteY2" fmla="*/ 67305 h 76635"/>
                  <a:gd name="connsiteX3" fmla="*/ 43531 w 62701"/>
                  <a:gd name="connsiteY3" fmla="*/ 38277 h 76635"/>
                  <a:gd name="connsiteX4" fmla="*/ -12 w 62701"/>
                  <a:gd name="connsiteY4" fmla="*/ 9248 h 76635"/>
                  <a:gd name="connsiteX5" fmla="*/ 4633 w 62701"/>
                  <a:gd name="connsiteY5" fmla="*/ -41 h 7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01" h="76635">
                    <a:moveTo>
                      <a:pt x="62690" y="38277"/>
                    </a:moveTo>
                    <a:lnTo>
                      <a:pt x="4633" y="76595"/>
                    </a:lnTo>
                    <a:cubicBezTo>
                      <a:pt x="2891" y="73401"/>
                      <a:pt x="1439" y="70499"/>
                      <a:pt x="-12" y="67305"/>
                    </a:cubicBezTo>
                    <a:lnTo>
                      <a:pt x="43531" y="38277"/>
                    </a:lnTo>
                    <a:lnTo>
                      <a:pt x="-12" y="9248"/>
                    </a:lnTo>
                    <a:cubicBezTo>
                      <a:pt x="1361" y="6067"/>
                      <a:pt x="2911" y="2967"/>
                      <a:pt x="4633" y="-41"/>
                    </a:cubicBezTo>
                    <a:close/>
                  </a:path>
                </a:pathLst>
              </a:custGeom>
              <a:solidFill>
                <a:srgbClr val="FEB51D"/>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53" name="Freeform: Shape 152">
                <a:extLst>
                  <a:ext uri="{FF2B5EF4-FFF2-40B4-BE49-F238E27FC236}">
                    <a16:creationId xmlns:a16="http://schemas.microsoft.com/office/drawing/2014/main" id="{626D8D97-FD17-C1F8-4613-813408FFFA3D}"/>
                  </a:ext>
                </a:extLst>
              </p:cNvPr>
              <p:cNvSpPr/>
              <p:nvPr/>
            </p:nvSpPr>
            <p:spPr>
              <a:xfrm>
                <a:off x="11335362" y="3182552"/>
                <a:ext cx="121629" cy="51961"/>
              </a:xfrm>
              <a:custGeom>
                <a:avLst/>
                <a:gdLst>
                  <a:gd name="connsiteX0" fmla="*/ 121618 w 121629"/>
                  <a:gd name="connsiteY0" fmla="*/ 1120 h 51961"/>
                  <a:gd name="connsiteX1" fmla="*/ 118715 w 121629"/>
                  <a:gd name="connsiteY1" fmla="*/ 11280 h 51961"/>
                  <a:gd name="connsiteX2" fmla="*/ 72269 w 121629"/>
                  <a:gd name="connsiteY2" fmla="*/ 11280 h 51961"/>
                  <a:gd name="connsiteX3" fmla="*/ 9277 w 121629"/>
                  <a:gd name="connsiteY3" fmla="*/ 51920 h 51961"/>
                  <a:gd name="connsiteX4" fmla="*/ -12 w 121629"/>
                  <a:gd name="connsiteY4" fmla="*/ 45824 h 51961"/>
                  <a:gd name="connsiteX5" fmla="*/ 69076 w 121629"/>
                  <a:gd name="connsiteY5" fmla="*/ -41 h 5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629" h="51961">
                    <a:moveTo>
                      <a:pt x="121618" y="1120"/>
                    </a:moveTo>
                    <a:cubicBezTo>
                      <a:pt x="120921" y="4578"/>
                      <a:pt x="119949" y="7977"/>
                      <a:pt x="118715" y="11280"/>
                    </a:cubicBezTo>
                    <a:lnTo>
                      <a:pt x="72269" y="11280"/>
                    </a:lnTo>
                    <a:lnTo>
                      <a:pt x="9277" y="51920"/>
                    </a:lnTo>
                    <a:cubicBezTo>
                      <a:pt x="6009" y="50161"/>
                      <a:pt x="2903" y="48124"/>
                      <a:pt x="-12" y="45824"/>
                    </a:cubicBezTo>
                    <a:lnTo>
                      <a:pt x="69076" y="-41"/>
                    </a:lnTo>
                    <a:close/>
                  </a:path>
                </a:pathLst>
              </a:cu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54" name="Freeform: Shape 153">
                <a:extLst>
                  <a:ext uri="{FF2B5EF4-FFF2-40B4-BE49-F238E27FC236}">
                    <a16:creationId xmlns:a16="http://schemas.microsoft.com/office/drawing/2014/main" id="{261AF7E8-4B40-1C9F-11F1-9B0AEC4712FC}"/>
                  </a:ext>
                </a:extLst>
              </p:cNvPr>
              <p:cNvSpPr/>
              <p:nvPr/>
            </p:nvSpPr>
            <p:spPr>
              <a:xfrm>
                <a:off x="11334491" y="3100690"/>
                <a:ext cx="122500" cy="51961"/>
              </a:xfrm>
              <a:custGeom>
                <a:avLst/>
                <a:gdLst>
                  <a:gd name="connsiteX0" fmla="*/ 122489 w 122500"/>
                  <a:gd name="connsiteY0" fmla="*/ 51920 h 51961"/>
                  <a:gd name="connsiteX1" fmla="*/ 69947 w 122500"/>
                  <a:gd name="connsiteY1" fmla="*/ 51920 h 51961"/>
                  <a:gd name="connsiteX2" fmla="*/ -12 w 122500"/>
                  <a:gd name="connsiteY2" fmla="*/ 5765 h 51961"/>
                  <a:gd name="connsiteX3" fmla="*/ 9277 w 122500"/>
                  <a:gd name="connsiteY3" fmla="*/ -41 h 51961"/>
                  <a:gd name="connsiteX4" fmla="*/ 72269 w 122500"/>
                  <a:gd name="connsiteY4" fmla="*/ 41760 h 51961"/>
                  <a:gd name="connsiteX5" fmla="*/ 118715 w 122500"/>
                  <a:gd name="connsiteY5" fmla="*/ 41760 h 51961"/>
                  <a:gd name="connsiteX6" fmla="*/ 122489 w 122500"/>
                  <a:gd name="connsiteY6" fmla="*/ 51920 h 5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00" h="51961">
                    <a:moveTo>
                      <a:pt x="122489" y="51920"/>
                    </a:moveTo>
                    <a:lnTo>
                      <a:pt x="69947" y="51920"/>
                    </a:lnTo>
                    <a:lnTo>
                      <a:pt x="-12" y="5765"/>
                    </a:lnTo>
                    <a:lnTo>
                      <a:pt x="9277" y="-41"/>
                    </a:lnTo>
                    <a:lnTo>
                      <a:pt x="72269" y="41760"/>
                    </a:lnTo>
                    <a:lnTo>
                      <a:pt x="118715" y="41760"/>
                    </a:lnTo>
                    <a:cubicBezTo>
                      <a:pt x="120288" y="45023"/>
                      <a:pt x="121551" y="48422"/>
                      <a:pt x="122489" y="51920"/>
                    </a:cubicBezTo>
                    <a:close/>
                  </a:path>
                </a:pathLst>
              </a:cu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55" name="Freeform: Shape 154">
                <a:extLst>
                  <a:ext uri="{FF2B5EF4-FFF2-40B4-BE49-F238E27FC236}">
                    <a16:creationId xmlns:a16="http://schemas.microsoft.com/office/drawing/2014/main" id="{C134A261-D97E-D290-CD17-D380DE307D4E}"/>
                  </a:ext>
                </a:extLst>
              </p:cNvPr>
              <p:cNvSpPr/>
              <p:nvPr/>
            </p:nvSpPr>
            <p:spPr>
              <a:xfrm>
                <a:off x="11313885" y="3106498"/>
                <a:ext cx="144576" cy="123081"/>
              </a:xfrm>
              <a:custGeom>
                <a:avLst/>
                <a:gdLst>
                  <a:gd name="connsiteX0" fmla="*/ 144550 w 144576"/>
                  <a:gd name="connsiteY0" fmla="*/ 61500 h 123081"/>
                  <a:gd name="connsiteX1" fmla="*/ 143099 w 144576"/>
                  <a:gd name="connsiteY1" fmla="*/ 77175 h 123081"/>
                  <a:gd name="connsiteX2" fmla="*/ 90557 w 144576"/>
                  <a:gd name="connsiteY2" fmla="*/ 77175 h 123081"/>
                  <a:gd name="connsiteX3" fmla="*/ 20598 w 144576"/>
                  <a:gd name="connsiteY3" fmla="*/ 123040 h 123081"/>
                  <a:gd name="connsiteX4" fmla="*/ -12 w 144576"/>
                  <a:gd name="connsiteY4" fmla="*/ 99818 h 123081"/>
                  <a:gd name="connsiteX5" fmla="*/ 58045 w 144576"/>
                  <a:gd name="connsiteY5" fmla="*/ 61500 h 123081"/>
                  <a:gd name="connsiteX6" fmla="*/ -12 w 144576"/>
                  <a:gd name="connsiteY6" fmla="*/ 23473 h 123081"/>
                  <a:gd name="connsiteX7" fmla="*/ 20598 w 144576"/>
                  <a:gd name="connsiteY7" fmla="*/ -41 h 123081"/>
                  <a:gd name="connsiteX8" fmla="*/ 89686 w 144576"/>
                  <a:gd name="connsiteY8" fmla="*/ 46115 h 123081"/>
                  <a:gd name="connsiteX9" fmla="*/ 142228 w 144576"/>
                  <a:gd name="connsiteY9" fmla="*/ 46115 h 123081"/>
                  <a:gd name="connsiteX10" fmla="*/ 144550 w 144576"/>
                  <a:gd name="connsiteY10" fmla="*/ 61500 h 12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576" h="123081">
                    <a:moveTo>
                      <a:pt x="144550" y="61500"/>
                    </a:moveTo>
                    <a:cubicBezTo>
                      <a:pt x="144658" y="66763"/>
                      <a:pt x="144170" y="72023"/>
                      <a:pt x="143099" y="77175"/>
                    </a:cubicBezTo>
                    <a:lnTo>
                      <a:pt x="90557" y="77175"/>
                    </a:lnTo>
                    <a:lnTo>
                      <a:pt x="20598" y="123040"/>
                    </a:lnTo>
                    <a:cubicBezTo>
                      <a:pt x="12186" y="116817"/>
                      <a:pt x="5167" y="108909"/>
                      <a:pt x="-12" y="99818"/>
                    </a:cubicBezTo>
                    <a:lnTo>
                      <a:pt x="58045" y="61500"/>
                    </a:lnTo>
                    <a:lnTo>
                      <a:pt x="-12" y="23473"/>
                    </a:lnTo>
                    <a:cubicBezTo>
                      <a:pt x="5242" y="14352"/>
                      <a:pt x="12247" y="6363"/>
                      <a:pt x="20598" y="-41"/>
                    </a:cubicBezTo>
                    <a:lnTo>
                      <a:pt x="89686" y="46115"/>
                    </a:lnTo>
                    <a:lnTo>
                      <a:pt x="142228" y="46115"/>
                    </a:lnTo>
                    <a:cubicBezTo>
                      <a:pt x="143595" y="51137"/>
                      <a:pt x="144373" y="56298"/>
                      <a:pt x="144550" y="61500"/>
                    </a:cubicBezTo>
                    <a:close/>
                  </a:path>
                </a:pathLst>
              </a:custGeom>
              <a:solidFill>
                <a:srgbClr val="00794D"/>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grpSp>
      <p:grpSp>
        <p:nvGrpSpPr>
          <p:cNvPr id="11" name="Group 10">
            <a:extLst>
              <a:ext uri="{FF2B5EF4-FFF2-40B4-BE49-F238E27FC236}">
                <a16:creationId xmlns:a16="http://schemas.microsoft.com/office/drawing/2014/main" id="{6A9A6AD0-B74D-62E8-E289-E06DCC1A0826}"/>
              </a:ext>
            </a:extLst>
          </p:cNvPr>
          <p:cNvGrpSpPr/>
          <p:nvPr/>
        </p:nvGrpSpPr>
        <p:grpSpPr>
          <a:xfrm>
            <a:off x="7002840" y="2275973"/>
            <a:ext cx="836420" cy="835160"/>
            <a:chOff x="7002840" y="2275973"/>
            <a:chExt cx="836420" cy="835160"/>
          </a:xfrm>
        </p:grpSpPr>
        <p:sp>
          <p:nvSpPr>
            <p:cNvPr id="1008" name="Oval 1007">
              <a:extLst>
                <a:ext uri="{FF2B5EF4-FFF2-40B4-BE49-F238E27FC236}">
                  <a16:creationId xmlns:a16="http://schemas.microsoft.com/office/drawing/2014/main" id="{F9BD0AEB-94AA-9B48-1A78-7437359A8720}"/>
                </a:ext>
              </a:extLst>
            </p:cNvPr>
            <p:cNvSpPr/>
            <p:nvPr/>
          </p:nvSpPr>
          <p:spPr>
            <a:xfrm>
              <a:off x="7002840" y="2275973"/>
              <a:ext cx="836420" cy="835160"/>
            </a:xfrm>
            <a:prstGeom prst="ellipse">
              <a:avLst/>
            </a:pr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nvGrpSpPr>
            <p:cNvPr id="199" name="Group 198">
              <a:extLst>
                <a:ext uri="{FF2B5EF4-FFF2-40B4-BE49-F238E27FC236}">
                  <a16:creationId xmlns:a16="http://schemas.microsoft.com/office/drawing/2014/main" id="{843E31DB-8C97-CA18-E5E6-33201324FA60}"/>
                </a:ext>
              </a:extLst>
            </p:cNvPr>
            <p:cNvGrpSpPr/>
            <p:nvPr/>
          </p:nvGrpSpPr>
          <p:grpSpPr>
            <a:xfrm>
              <a:off x="7062842" y="2335345"/>
              <a:ext cx="716417" cy="716417"/>
              <a:chOff x="9912045" y="2914960"/>
              <a:chExt cx="401154" cy="409164"/>
            </a:xfrm>
            <a:effectLst>
              <a:outerShdw blurRad="63500" sx="102000" sy="102000" algn="ctr" rotWithShape="0">
                <a:prstClr val="black">
                  <a:alpha val="40000"/>
                </a:prstClr>
              </a:outerShdw>
            </a:effectLst>
          </p:grpSpPr>
          <p:sp>
            <p:nvSpPr>
              <p:cNvPr id="176" name="Oval 175">
                <a:extLst>
                  <a:ext uri="{FF2B5EF4-FFF2-40B4-BE49-F238E27FC236}">
                    <a16:creationId xmlns:a16="http://schemas.microsoft.com/office/drawing/2014/main" id="{30003D5C-6C51-6629-B2CA-43D71B6DFA98}"/>
                  </a:ext>
                </a:extLst>
              </p:cNvPr>
              <p:cNvSpPr/>
              <p:nvPr/>
            </p:nvSpPr>
            <p:spPr>
              <a:xfrm>
                <a:off x="9916107" y="2914960"/>
                <a:ext cx="397092" cy="409164"/>
              </a:xfrm>
              <a:prstGeom prst="ellipse">
                <a:avLst/>
              </a:prstGeom>
              <a:solidFill>
                <a:srgbClr val="032774"/>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nvGrpSpPr>
              <p:cNvPr id="177" name="Group 176">
                <a:extLst>
                  <a:ext uri="{FF2B5EF4-FFF2-40B4-BE49-F238E27FC236}">
                    <a16:creationId xmlns:a16="http://schemas.microsoft.com/office/drawing/2014/main" id="{78BEB8DA-AE1B-D7AA-43FF-DEFA13C0435D}"/>
                  </a:ext>
                </a:extLst>
              </p:cNvPr>
              <p:cNvGrpSpPr/>
              <p:nvPr/>
            </p:nvGrpSpPr>
            <p:grpSpPr>
              <a:xfrm>
                <a:off x="9912045" y="2993311"/>
                <a:ext cx="238038" cy="125927"/>
                <a:chOff x="10393315" y="1702449"/>
                <a:chExt cx="238038" cy="125927"/>
              </a:xfrm>
            </p:grpSpPr>
            <p:sp>
              <p:nvSpPr>
                <p:cNvPr id="184" name="Freeform: Shape 183">
                  <a:extLst>
                    <a:ext uri="{FF2B5EF4-FFF2-40B4-BE49-F238E27FC236}">
                      <a16:creationId xmlns:a16="http://schemas.microsoft.com/office/drawing/2014/main" id="{F2054406-0FAB-EF85-B8F2-6CB00C23C08E}"/>
                    </a:ext>
                  </a:extLst>
                </p:cNvPr>
                <p:cNvSpPr/>
                <p:nvPr/>
              </p:nvSpPr>
              <p:spPr>
                <a:xfrm>
                  <a:off x="10397156" y="1786912"/>
                  <a:ext cx="40697" cy="19963"/>
                </a:xfrm>
                <a:custGeom>
                  <a:avLst/>
                  <a:gdLst>
                    <a:gd name="connsiteX0" fmla="*/ 15373 w 15385"/>
                    <a:gd name="connsiteY0" fmla="*/ -41 h 7547"/>
                    <a:gd name="connsiteX1" fmla="*/ -12 w 15385"/>
                    <a:gd name="connsiteY1" fmla="*/ 7507 h 7547"/>
                    <a:gd name="connsiteX2" fmla="*/ -12 w 15385"/>
                    <a:gd name="connsiteY2" fmla="*/ -41 h 7547"/>
                  </a:gdLst>
                  <a:ahLst/>
                  <a:cxnLst>
                    <a:cxn ang="0">
                      <a:pos x="connsiteX0" y="connsiteY0"/>
                    </a:cxn>
                    <a:cxn ang="0">
                      <a:pos x="connsiteX1" y="connsiteY1"/>
                    </a:cxn>
                    <a:cxn ang="0">
                      <a:pos x="connsiteX2" y="connsiteY2"/>
                    </a:cxn>
                  </a:cxnLst>
                  <a:rect l="l" t="t" r="r" b="b"/>
                  <a:pathLst>
                    <a:path w="15385" h="7547">
                      <a:moveTo>
                        <a:pt x="15373" y="-41"/>
                      </a:moveTo>
                      <a:lnTo>
                        <a:pt x="-12" y="7507"/>
                      </a:lnTo>
                      <a:cubicBezTo>
                        <a:pt x="-12" y="4894"/>
                        <a:pt x="-12" y="2282"/>
                        <a:pt x="-12" y="-41"/>
                      </a:cubicBezTo>
                      <a:close/>
                    </a:path>
                  </a:pathLst>
                </a:custGeom>
                <a:solidFill>
                  <a:srgbClr val="032774"/>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85" name="Freeform: Shape 184">
                  <a:extLst>
                    <a:ext uri="{FF2B5EF4-FFF2-40B4-BE49-F238E27FC236}">
                      <a16:creationId xmlns:a16="http://schemas.microsoft.com/office/drawing/2014/main" id="{A84B4459-34C3-9693-65C9-A8F130E9E162}"/>
                    </a:ext>
                  </a:extLst>
                </p:cNvPr>
                <p:cNvSpPr/>
                <p:nvPr/>
              </p:nvSpPr>
              <p:spPr>
                <a:xfrm>
                  <a:off x="10430941" y="1703983"/>
                  <a:ext cx="55285" cy="37625"/>
                </a:xfrm>
                <a:custGeom>
                  <a:avLst/>
                  <a:gdLst>
                    <a:gd name="connsiteX0" fmla="*/ 20888 w 20900"/>
                    <a:gd name="connsiteY0" fmla="*/ -41 h 14224"/>
                    <a:gd name="connsiteX1" fmla="*/ 20888 w 20900"/>
                    <a:gd name="connsiteY1" fmla="*/ 14183 h 14224"/>
                    <a:gd name="connsiteX2" fmla="*/ -12 w 20900"/>
                    <a:gd name="connsiteY2" fmla="*/ 4023 h 14224"/>
                    <a:gd name="connsiteX3" fmla="*/ 2891 w 20900"/>
                    <a:gd name="connsiteY3" fmla="*/ -41 h 14224"/>
                  </a:gdLst>
                  <a:ahLst/>
                  <a:cxnLst>
                    <a:cxn ang="0">
                      <a:pos x="connsiteX0" y="connsiteY0"/>
                    </a:cxn>
                    <a:cxn ang="0">
                      <a:pos x="connsiteX1" y="connsiteY1"/>
                    </a:cxn>
                    <a:cxn ang="0">
                      <a:pos x="connsiteX2" y="connsiteY2"/>
                    </a:cxn>
                    <a:cxn ang="0">
                      <a:pos x="connsiteX3" y="connsiteY3"/>
                    </a:cxn>
                  </a:cxnLst>
                  <a:rect l="l" t="t" r="r" b="b"/>
                  <a:pathLst>
                    <a:path w="20900" h="14224">
                      <a:moveTo>
                        <a:pt x="20888" y="-41"/>
                      </a:moveTo>
                      <a:lnTo>
                        <a:pt x="20888" y="14183"/>
                      </a:lnTo>
                      <a:lnTo>
                        <a:pt x="-12" y="4023"/>
                      </a:lnTo>
                      <a:lnTo>
                        <a:pt x="2891" y="-41"/>
                      </a:lnTo>
                      <a:close/>
                    </a:path>
                  </a:pathLst>
                </a:custGeom>
                <a:solidFill>
                  <a:srgbClr val="032774"/>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86" name="Freeform: Shape 185">
                  <a:extLst>
                    <a:ext uri="{FF2B5EF4-FFF2-40B4-BE49-F238E27FC236}">
                      <a16:creationId xmlns:a16="http://schemas.microsoft.com/office/drawing/2014/main" id="{0D92ED8A-7D5A-07F3-FC62-CC4051351AD5}"/>
                    </a:ext>
                  </a:extLst>
                </p:cNvPr>
                <p:cNvSpPr/>
                <p:nvPr/>
              </p:nvSpPr>
              <p:spPr>
                <a:xfrm>
                  <a:off x="10414048" y="1735466"/>
                  <a:ext cx="23802" cy="9980"/>
                </a:xfrm>
                <a:custGeom>
                  <a:avLst/>
                  <a:gdLst>
                    <a:gd name="connsiteX0" fmla="*/ 8987 w 8998"/>
                    <a:gd name="connsiteY0" fmla="*/ 3733 h 3773"/>
                    <a:gd name="connsiteX1" fmla="*/ -12 w 8998"/>
                    <a:gd name="connsiteY1" fmla="*/ 3733 h 3773"/>
                    <a:gd name="connsiteX2" fmla="*/ 1730 w 8998"/>
                    <a:gd name="connsiteY2" fmla="*/ -41 h 3773"/>
                  </a:gdLst>
                  <a:ahLst/>
                  <a:cxnLst>
                    <a:cxn ang="0">
                      <a:pos x="connsiteX0" y="connsiteY0"/>
                    </a:cxn>
                    <a:cxn ang="0">
                      <a:pos x="connsiteX1" y="connsiteY1"/>
                    </a:cxn>
                    <a:cxn ang="0">
                      <a:pos x="connsiteX2" y="connsiteY2"/>
                    </a:cxn>
                  </a:cxnLst>
                  <a:rect l="l" t="t" r="r" b="b"/>
                  <a:pathLst>
                    <a:path w="8998" h="3773">
                      <a:moveTo>
                        <a:pt x="8987" y="3733"/>
                      </a:moveTo>
                      <a:lnTo>
                        <a:pt x="-12" y="3733"/>
                      </a:lnTo>
                      <a:lnTo>
                        <a:pt x="1730" y="-41"/>
                      </a:lnTo>
                      <a:close/>
                    </a:path>
                  </a:pathLst>
                </a:custGeom>
                <a:solidFill>
                  <a:srgbClr val="032774"/>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87" name="Freeform: Shape 186">
                  <a:extLst>
                    <a:ext uri="{FF2B5EF4-FFF2-40B4-BE49-F238E27FC236}">
                      <a16:creationId xmlns:a16="http://schemas.microsoft.com/office/drawing/2014/main" id="{5F8DAE81-715A-9549-ED5F-F7606C310C9B}"/>
                    </a:ext>
                  </a:extLst>
                </p:cNvPr>
                <p:cNvSpPr/>
                <p:nvPr/>
              </p:nvSpPr>
              <p:spPr>
                <a:xfrm>
                  <a:off x="10576068" y="1717804"/>
                  <a:ext cx="55285" cy="27642"/>
                </a:xfrm>
                <a:custGeom>
                  <a:avLst/>
                  <a:gdLst>
                    <a:gd name="connsiteX0" fmla="*/ 20901 w 20900"/>
                    <a:gd name="connsiteY0" fmla="*/ 10450 h 10450"/>
                    <a:gd name="connsiteX1" fmla="*/ 20901 w 20900"/>
                    <a:gd name="connsiteY1" fmla="*/ 0 h 10450"/>
                    <a:gd name="connsiteX2" fmla="*/ 0 w 20900"/>
                    <a:gd name="connsiteY2" fmla="*/ 10450 h 10450"/>
                    <a:gd name="connsiteX3" fmla="*/ 20901 w 20900"/>
                    <a:gd name="connsiteY3" fmla="*/ 10450 h 10450"/>
                  </a:gdLst>
                  <a:ahLst/>
                  <a:cxnLst>
                    <a:cxn ang="0">
                      <a:pos x="connsiteX0" y="connsiteY0"/>
                    </a:cxn>
                    <a:cxn ang="0">
                      <a:pos x="connsiteX1" y="connsiteY1"/>
                    </a:cxn>
                    <a:cxn ang="0">
                      <a:pos x="connsiteX2" y="connsiteY2"/>
                    </a:cxn>
                    <a:cxn ang="0">
                      <a:pos x="connsiteX3" y="connsiteY3"/>
                    </a:cxn>
                  </a:cxnLst>
                  <a:rect l="l" t="t" r="r" b="b"/>
                  <a:pathLst>
                    <a:path w="20900" h="10450">
                      <a:moveTo>
                        <a:pt x="20901" y="10450"/>
                      </a:moveTo>
                      <a:lnTo>
                        <a:pt x="20901" y="0"/>
                      </a:lnTo>
                      <a:lnTo>
                        <a:pt x="0" y="10450"/>
                      </a:lnTo>
                      <a:lnTo>
                        <a:pt x="20901" y="10450"/>
                      </a:lnTo>
                      <a:close/>
                    </a:path>
                  </a:pathLst>
                </a:custGeom>
                <a:solidFill>
                  <a:srgbClr val="032774"/>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88" name="Freeform: Shape 187">
                  <a:extLst>
                    <a:ext uri="{FF2B5EF4-FFF2-40B4-BE49-F238E27FC236}">
                      <a16:creationId xmlns:a16="http://schemas.microsoft.com/office/drawing/2014/main" id="{0935C52A-6314-0C2F-A166-E84FD9DB9C81}"/>
                    </a:ext>
                  </a:extLst>
                </p:cNvPr>
                <p:cNvSpPr/>
                <p:nvPr/>
              </p:nvSpPr>
              <p:spPr>
                <a:xfrm>
                  <a:off x="10527692" y="1703983"/>
                  <a:ext cx="76018" cy="37623"/>
                </a:xfrm>
                <a:custGeom>
                  <a:avLst/>
                  <a:gdLst>
                    <a:gd name="connsiteX0" fmla="*/ 28738 w 28738"/>
                    <a:gd name="connsiteY0" fmla="*/ 0 h 14223"/>
                    <a:gd name="connsiteX1" fmla="*/ 0 w 28738"/>
                    <a:gd name="connsiteY1" fmla="*/ 0 h 14223"/>
                    <a:gd name="connsiteX2" fmla="*/ 0 w 28738"/>
                    <a:gd name="connsiteY2" fmla="*/ 14224 h 14223"/>
                    <a:gd name="connsiteX3" fmla="*/ 28738 w 28738"/>
                    <a:gd name="connsiteY3" fmla="*/ 0 h 14223"/>
                  </a:gdLst>
                  <a:ahLst/>
                  <a:cxnLst>
                    <a:cxn ang="0">
                      <a:pos x="connsiteX0" y="connsiteY0"/>
                    </a:cxn>
                    <a:cxn ang="0">
                      <a:pos x="connsiteX1" y="connsiteY1"/>
                    </a:cxn>
                    <a:cxn ang="0">
                      <a:pos x="connsiteX2" y="connsiteY2"/>
                    </a:cxn>
                    <a:cxn ang="0">
                      <a:pos x="connsiteX3" y="connsiteY3"/>
                    </a:cxn>
                  </a:cxnLst>
                  <a:rect l="l" t="t" r="r" b="b"/>
                  <a:pathLst>
                    <a:path w="28738" h="14223">
                      <a:moveTo>
                        <a:pt x="28738" y="0"/>
                      </a:moveTo>
                      <a:lnTo>
                        <a:pt x="0" y="0"/>
                      </a:lnTo>
                      <a:lnTo>
                        <a:pt x="0" y="14224"/>
                      </a:lnTo>
                      <a:lnTo>
                        <a:pt x="28738" y="0"/>
                      </a:lnTo>
                      <a:close/>
                    </a:path>
                  </a:pathLst>
                </a:custGeom>
                <a:solidFill>
                  <a:srgbClr val="032774"/>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89" name="Freeform: Shape 188">
                  <a:extLst>
                    <a:ext uri="{FF2B5EF4-FFF2-40B4-BE49-F238E27FC236}">
                      <a16:creationId xmlns:a16="http://schemas.microsoft.com/office/drawing/2014/main" id="{C62F9F26-1811-09A3-FEF1-E41CE069760B}"/>
                    </a:ext>
                  </a:extLst>
                </p:cNvPr>
                <p:cNvSpPr/>
                <p:nvPr/>
              </p:nvSpPr>
              <p:spPr>
                <a:xfrm>
                  <a:off x="10576068" y="1786145"/>
                  <a:ext cx="55285" cy="27642"/>
                </a:xfrm>
                <a:custGeom>
                  <a:avLst/>
                  <a:gdLst>
                    <a:gd name="connsiteX0" fmla="*/ 20901 w 20900"/>
                    <a:gd name="connsiteY0" fmla="*/ 10450 h 10450"/>
                    <a:gd name="connsiteX1" fmla="*/ 20901 w 20900"/>
                    <a:gd name="connsiteY1" fmla="*/ 0 h 10450"/>
                    <a:gd name="connsiteX2" fmla="*/ 0 w 20900"/>
                    <a:gd name="connsiteY2" fmla="*/ 0 h 10450"/>
                    <a:gd name="connsiteX3" fmla="*/ 20901 w 20900"/>
                    <a:gd name="connsiteY3" fmla="*/ 10450 h 10450"/>
                  </a:gdLst>
                  <a:ahLst/>
                  <a:cxnLst>
                    <a:cxn ang="0">
                      <a:pos x="connsiteX0" y="connsiteY0"/>
                    </a:cxn>
                    <a:cxn ang="0">
                      <a:pos x="connsiteX1" y="connsiteY1"/>
                    </a:cxn>
                    <a:cxn ang="0">
                      <a:pos x="connsiteX2" y="connsiteY2"/>
                    </a:cxn>
                    <a:cxn ang="0">
                      <a:pos x="connsiteX3" y="connsiteY3"/>
                    </a:cxn>
                  </a:cxnLst>
                  <a:rect l="l" t="t" r="r" b="b"/>
                  <a:pathLst>
                    <a:path w="20900" h="10450">
                      <a:moveTo>
                        <a:pt x="20901" y="10450"/>
                      </a:moveTo>
                      <a:lnTo>
                        <a:pt x="20901" y="0"/>
                      </a:lnTo>
                      <a:lnTo>
                        <a:pt x="0" y="0"/>
                      </a:lnTo>
                      <a:lnTo>
                        <a:pt x="20901" y="10450"/>
                      </a:lnTo>
                      <a:close/>
                    </a:path>
                  </a:pathLst>
                </a:custGeom>
                <a:solidFill>
                  <a:srgbClr val="032774"/>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90" name="Freeform: Shape 189">
                  <a:extLst>
                    <a:ext uri="{FF2B5EF4-FFF2-40B4-BE49-F238E27FC236}">
                      <a16:creationId xmlns:a16="http://schemas.microsoft.com/office/drawing/2014/main" id="{1FD38FBF-546F-9D10-DCA2-5411E6801E4E}"/>
                    </a:ext>
                  </a:extLst>
                </p:cNvPr>
                <p:cNvSpPr/>
                <p:nvPr/>
              </p:nvSpPr>
              <p:spPr>
                <a:xfrm>
                  <a:off x="10410977" y="1789983"/>
                  <a:ext cx="76018" cy="37623"/>
                </a:xfrm>
                <a:custGeom>
                  <a:avLst/>
                  <a:gdLst>
                    <a:gd name="connsiteX0" fmla="*/ 0 w 28738"/>
                    <a:gd name="connsiteY0" fmla="*/ 14224 h 14223"/>
                    <a:gd name="connsiteX1" fmla="*/ 28738 w 28738"/>
                    <a:gd name="connsiteY1" fmla="*/ 14224 h 14223"/>
                    <a:gd name="connsiteX2" fmla="*/ 28738 w 28738"/>
                    <a:gd name="connsiteY2" fmla="*/ 0 h 14223"/>
                    <a:gd name="connsiteX3" fmla="*/ 0 w 28738"/>
                    <a:gd name="connsiteY3" fmla="*/ 14224 h 14223"/>
                  </a:gdLst>
                  <a:ahLst/>
                  <a:cxnLst>
                    <a:cxn ang="0">
                      <a:pos x="connsiteX0" y="connsiteY0"/>
                    </a:cxn>
                    <a:cxn ang="0">
                      <a:pos x="connsiteX1" y="connsiteY1"/>
                    </a:cxn>
                    <a:cxn ang="0">
                      <a:pos x="connsiteX2" y="connsiteY2"/>
                    </a:cxn>
                    <a:cxn ang="0">
                      <a:pos x="connsiteX3" y="connsiteY3"/>
                    </a:cxn>
                  </a:cxnLst>
                  <a:rect l="l" t="t" r="r" b="b"/>
                  <a:pathLst>
                    <a:path w="28738" h="14223">
                      <a:moveTo>
                        <a:pt x="0" y="14224"/>
                      </a:moveTo>
                      <a:lnTo>
                        <a:pt x="28738" y="14224"/>
                      </a:lnTo>
                      <a:lnTo>
                        <a:pt x="28738" y="0"/>
                      </a:lnTo>
                      <a:lnTo>
                        <a:pt x="0" y="14224"/>
                      </a:lnTo>
                      <a:close/>
                    </a:path>
                  </a:pathLst>
                </a:custGeom>
                <a:solidFill>
                  <a:srgbClr val="032774"/>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91" name="Freeform: Shape 190">
                  <a:extLst>
                    <a:ext uri="{FF2B5EF4-FFF2-40B4-BE49-F238E27FC236}">
                      <a16:creationId xmlns:a16="http://schemas.microsoft.com/office/drawing/2014/main" id="{7BB710BD-7276-BC3C-2E27-C1EB3B12DCE7}"/>
                    </a:ext>
                  </a:extLst>
                </p:cNvPr>
                <p:cNvSpPr/>
                <p:nvPr/>
              </p:nvSpPr>
              <p:spPr>
                <a:xfrm>
                  <a:off x="10527692" y="1789983"/>
                  <a:ext cx="76018" cy="37623"/>
                </a:xfrm>
                <a:custGeom>
                  <a:avLst/>
                  <a:gdLst>
                    <a:gd name="connsiteX0" fmla="*/ 0 w 28738"/>
                    <a:gd name="connsiteY0" fmla="*/ 14224 h 14223"/>
                    <a:gd name="connsiteX1" fmla="*/ 28738 w 28738"/>
                    <a:gd name="connsiteY1" fmla="*/ 14224 h 14223"/>
                    <a:gd name="connsiteX2" fmla="*/ 0 w 28738"/>
                    <a:gd name="connsiteY2" fmla="*/ 0 h 14223"/>
                    <a:gd name="connsiteX3" fmla="*/ 0 w 28738"/>
                    <a:gd name="connsiteY3" fmla="*/ 14224 h 14223"/>
                  </a:gdLst>
                  <a:ahLst/>
                  <a:cxnLst>
                    <a:cxn ang="0">
                      <a:pos x="connsiteX0" y="connsiteY0"/>
                    </a:cxn>
                    <a:cxn ang="0">
                      <a:pos x="connsiteX1" y="connsiteY1"/>
                    </a:cxn>
                    <a:cxn ang="0">
                      <a:pos x="connsiteX2" y="connsiteY2"/>
                    </a:cxn>
                    <a:cxn ang="0">
                      <a:pos x="connsiteX3" y="connsiteY3"/>
                    </a:cxn>
                  </a:cxnLst>
                  <a:rect l="l" t="t" r="r" b="b"/>
                  <a:pathLst>
                    <a:path w="28738" h="14223">
                      <a:moveTo>
                        <a:pt x="0" y="14224"/>
                      </a:moveTo>
                      <a:lnTo>
                        <a:pt x="28738" y="14224"/>
                      </a:lnTo>
                      <a:lnTo>
                        <a:pt x="0" y="0"/>
                      </a:lnTo>
                      <a:lnTo>
                        <a:pt x="0" y="14224"/>
                      </a:lnTo>
                      <a:close/>
                    </a:path>
                  </a:pathLst>
                </a:custGeom>
                <a:solidFill>
                  <a:srgbClr val="032774"/>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92" name="Freeform: Shape 191">
                  <a:extLst>
                    <a:ext uri="{FF2B5EF4-FFF2-40B4-BE49-F238E27FC236}">
                      <a16:creationId xmlns:a16="http://schemas.microsoft.com/office/drawing/2014/main" id="{7218F9AE-7BF4-72E8-1858-A046A3D133EA}"/>
                    </a:ext>
                  </a:extLst>
                </p:cNvPr>
                <p:cNvSpPr/>
                <p:nvPr/>
              </p:nvSpPr>
              <p:spPr>
                <a:xfrm>
                  <a:off x="10393315" y="1702449"/>
                  <a:ext cx="238038" cy="125927"/>
                </a:xfrm>
                <a:custGeom>
                  <a:avLst/>
                  <a:gdLst>
                    <a:gd name="connsiteX0" fmla="*/ 89686 w 89988"/>
                    <a:gd name="connsiteY0" fmla="*/ 5765 h 47606"/>
                    <a:gd name="connsiteX1" fmla="*/ 69076 w 89988"/>
                    <a:gd name="connsiteY1" fmla="*/ 16215 h 47606"/>
                    <a:gd name="connsiteX2" fmla="*/ 89686 w 89988"/>
                    <a:gd name="connsiteY2" fmla="*/ 16215 h 47606"/>
                    <a:gd name="connsiteX3" fmla="*/ 89686 w 89988"/>
                    <a:gd name="connsiteY3" fmla="*/ 31891 h 47606"/>
                    <a:gd name="connsiteX4" fmla="*/ 69076 w 89988"/>
                    <a:gd name="connsiteY4" fmla="*/ 31891 h 47606"/>
                    <a:gd name="connsiteX5" fmla="*/ 89686 w 89988"/>
                    <a:gd name="connsiteY5" fmla="*/ 42341 h 47606"/>
                    <a:gd name="connsiteX6" fmla="*/ 89686 w 89988"/>
                    <a:gd name="connsiteY6" fmla="*/ 44083 h 47606"/>
                    <a:gd name="connsiteX7" fmla="*/ 65302 w 89988"/>
                    <a:gd name="connsiteY7" fmla="*/ 31891 h 47606"/>
                    <a:gd name="connsiteX8" fmla="*/ 58335 w 89988"/>
                    <a:gd name="connsiteY8" fmla="*/ 31891 h 47606"/>
                    <a:gd name="connsiteX9" fmla="*/ 89686 w 89988"/>
                    <a:gd name="connsiteY9" fmla="*/ 47566 h 47606"/>
                    <a:gd name="connsiteX10" fmla="*/ 79236 w 89988"/>
                    <a:gd name="connsiteY10" fmla="*/ 47566 h 47606"/>
                    <a:gd name="connsiteX11" fmla="*/ 50207 w 89988"/>
                    <a:gd name="connsiteY11" fmla="*/ 33052 h 47606"/>
                    <a:gd name="connsiteX12" fmla="*/ 50207 w 89988"/>
                    <a:gd name="connsiteY12" fmla="*/ 47566 h 47606"/>
                    <a:gd name="connsiteX13" fmla="*/ 34532 w 89988"/>
                    <a:gd name="connsiteY13" fmla="*/ 47566 h 47606"/>
                    <a:gd name="connsiteX14" fmla="*/ 34532 w 89988"/>
                    <a:gd name="connsiteY14" fmla="*/ 33052 h 47606"/>
                    <a:gd name="connsiteX15" fmla="*/ 5503 w 89988"/>
                    <a:gd name="connsiteY15" fmla="*/ 47566 h 47606"/>
                    <a:gd name="connsiteX16" fmla="*/ 2020 w 89988"/>
                    <a:gd name="connsiteY16" fmla="*/ 47566 h 47606"/>
                    <a:gd name="connsiteX17" fmla="*/ 33081 w 89988"/>
                    <a:gd name="connsiteY17" fmla="*/ 31891 h 47606"/>
                    <a:gd name="connsiteX18" fmla="*/ 26114 w 89988"/>
                    <a:gd name="connsiteY18" fmla="*/ 31891 h 47606"/>
                    <a:gd name="connsiteX19" fmla="*/ -12 w 89988"/>
                    <a:gd name="connsiteY19" fmla="*/ 44953 h 47606"/>
                    <a:gd name="connsiteX20" fmla="*/ -12 w 89988"/>
                    <a:gd name="connsiteY20" fmla="*/ 39438 h 47606"/>
                    <a:gd name="connsiteX21" fmla="*/ 15373 w 89988"/>
                    <a:gd name="connsiteY21" fmla="*/ 31891 h 47606"/>
                    <a:gd name="connsiteX22" fmla="*/ 1149 w 89988"/>
                    <a:gd name="connsiteY22" fmla="*/ 31891 h 47606"/>
                    <a:gd name="connsiteX23" fmla="*/ 1149 w 89988"/>
                    <a:gd name="connsiteY23" fmla="*/ 28698 h 47606"/>
                    <a:gd name="connsiteX24" fmla="*/ 4052 w 89988"/>
                    <a:gd name="connsiteY24" fmla="*/ 19408 h 47606"/>
                    <a:gd name="connsiteX25" fmla="*/ 4052 w 89988"/>
                    <a:gd name="connsiteY25" fmla="*/ 16215 h 47606"/>
                    <a:gd name="connsiteX26" fmla="*/ 13051 w 89988"/>
                    <a:gd name="connsiteY26" fmla="*/ 16215 h 47606"/>
                    <a:gd name="connsiteX27" fmla="*/ 5794 w 89988"/>
                    <a:gd name="connsiteY27" fmla="*/ 12442 h 47606"/>
                    <a:gd name="connsiteX28" fmla="*/ 5794 w 89988"/>
                    <a:gd name="connsiteY28" fmla="*/ 12442 h 47606"/>
                    <a:gd name="connsiteX29" fmla="*/ 15954 w 89988"/>
                    <a:gd name="connsiteY29" fmla="*/ 17376 h 47606"/>
                    <a:gd name="connsiteX30" fmla="*/ 22921 w 89988"/>
                    <a:gd name="connsiteY30" fmla="*/ 17376 h 47606"/>
                    <a:gd name="connsiteX31" fmla="*/ 11890 w 89988"/>
                    <a:gd name="connsiteY31" fmla="*/ 7797 h 47606"/>
                    <a:gd name="connsiteX32" fmla="*/ 14212 w 89988"/>
                    <a:gd name="connsiteY32" fmla="*/ 4023 h 47606"/>
                    <a:gd name="connsiteX33" fmla="*/ 35113 w 89988"/>
                    <a:gd name="connsiteY33" fmla="*/ 14183 h 47606"/>
                    <a:gd name="connsiteX34" fmla="*/ 35113 w 89988"/>
                    <a:gd name="connsiteY34" fmla="*/ -41 h 47606"/>
                    <a:gd name="connsiteX35" fmla="*/ 50788 w 89988"/>
                    <a:gd name="connsiteY35" fmla="*/ -41 h 47606"/>
                    <a:gd name="connsiteX36" fmla="*/ 50788 w 89988"/>
                    <a:gd name="connsiteY36" fmla="*/ 14183 h 47606"/>
                    <a:gd name="connsiteX37" fmla="*/ 79817 w 89988"/>
                    <a:gd name="connsiteY37" fmla="*/ -41 h 47606"/>
                    <a:gd name="connsiteX38" fmla="*/ 83010 w 89988"/>
                    <a:gd name="connsiteY38" fmla="*/ -41 h 47606"/>
                    <a:gd name="connsiteX39" fmla="*/ 51659 w 89988"/>
                    <a:gd name="connsiteY39" fmla="*/ 15635 h 47606"/>
                    <a:gd name="connsiteX40" fmla="*/ 58916 w 89988"/>
                    <a:gd name="connsiteY40" fmla="*/ 15635 h 47606"/>
                    <a:gd name="connsiteX41" fmla="*/ 89977 w 89988"/>
                    <a:gd name="connsiteY41" fmla="*/ -41 h 47606"/>
                    <a:gd name="connsiteX42" fmla="*/ 89977 w 89988"/>
                    <a:gd name="connsiteY42" fmla="*/ -41 h 4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9988" h="47606">
                      <a:moveTo>
                        <a:pt x="89686" y="5765"/>
                      </a:moveTo>
                      <a:lnTo>
                        <a:pt x="69076" y="16215"/>
                      </a:lnTo>
                      <a:lnTo>
                        <a:pt x="89686" y="16215"/>
                      </a:lnTo>
                      <a:lnTo>
                        <a:pt x="89686" y="31891"/>
                      </a:lnTo>
                      <a:lnTo>
                        <a:pt x="69076" y="31891"/>
                      </a:lnTo>
                      <a:lnTo>
                        <a:pt x="89686" y="42341"/>
                      </a:lnTo>
                      <a:lnTo>
                        <a:pt x="89686" y="44083"/>
                      </a:lnTo>
                      <a:lnTo>
                        <a:pt x="65302" y="31891"/>
                      </a:lnTo>
                      <a:lnTo>
                        <a:pt x="58335" y="31891"/>
                      </a:lnTo>
                      <a:lnTo>
                        <a:pt x="89686" y="47566"/>
                      </a:lnTo>
                      <a:lnTo>
                        <a:pt x="79236" y="47566"/>
                      </a:lnTo>
                      <a:lnTo>
                        <a:pt x="50207" y="33052"/>
                      </a:lnTo>
                      <a:lnTo>
                        <a:pt x="50207" y="47566"/>
                      </a:lnTo>
                      <a:lnTo>
                        <a:pt x="34532" y="47566"/>
                      </a:lnTo>
                      <a:lnTo>
                        <a:pt x="34532" y="33052"/>
                      </a:lnTo>
                      <a:lnTo>
                        <a:pt x="5503" y="47566"/>
                      </a:lnTo>
                      <a:lnTo>
                        <a:pt x="2020" y="47566"/>
                      </a:lnTo>
                      <a:lnTo>
                        <a:pt x="33081" y="31891"/>
                      </a:lnTo>
                      <a:lnTo>
                        <a:pt x="26114" y="31891"/>
                      </a:lnTo>
                      <a:lnTo>
                        <a:pt x="-12" y="44953"/>
                      </a:lnTo>
                      <a:cubicBezTo>
                        <a:pt x="-12" y="43212"/>
                        <a:pt x="-12" y="41180"/>
                        <a:pt x="-12" y="39438"/>
                      </a:cubicBezTo>
                      <a:lnTo>
                        <a:pt x="15373" y="31891"/>
                      </a:lnTo>
                      <a:lnTo>
                        <a:pt x="1149" y="31891"/>
                      </a:lnTo>
                      <a:lnTo>
                        <a:pt x="1149" y="28698"/>
                      </a:lnTo>
                      <a:cubicBezTo>
                        <a:pt x="1942" y="25551"/>
                        <a:pt x="2911" y="22448"/>
                        <a:pt x="4052" y="19408"/>
                      </a:cubicBezTo>
                      <a:lnTo>
                        <a:pt x="4052" y="16215"/>
                      </a:lnTo>
                      <a:lnTo>
                        <a:pt x="13051" y="16215"/>
                      </a:lnTo>
                      <a:lnTo>
                        <a:pt x="5794" y="12442"/>
                      </a:lnTo>
                      <a:lnTo>
                        <a:pt x="5794" y="12442"/>
                      </a:lnTo>
                      <a:lnTo>
                        <a:pt x="15954" y="17376"/>
                      </a:lnTo>
                      <a:lnTo>
                        <a:pt x="22921" y="17376"/>
                      </a:lnTo>
                      <a:lnTo>
                        <a:pt x="11890" y="7797"/>
                      </a:lnTo>
                      <a:lnTo>
                        <a:pt x="14212" y="4023"/>
                      </a:lnTo>
                      <a:lnTo>
                        <a:pt x="35113" y="14183"/>
                      </a:lnTo>
                      <a:lnTo>
                        <a:pt x="35113" y="-41"/>
                      </a:lnTo>
                      <a:lnTo>
                        <a:pt x="50788" y="-41"/>
                      </a:lnTo>
                      <a:lnTo>
                        <a:pt x="50788" y="14183"/>
                      </a:lnTo>
                      <a:lnTo>
                        <a:pt x="79817" y="-41"/>
                      </a:lnTo>
                      <a:lnTo>
                        <a:pt x="83010" y="-41"/>
                      </a:lnTo>
                      <a:lnTo>
                        <a:pt x="51659" y="15635"/>
                      </a:lnTo>
                      <a:lnTo>
                        <a:pt x="58916" y="15635"/>
                      </a:lnTo>
                      <a:lnTo>
                        <a:pt x="89977" y="-41"/>
                      </a:lnTo>
                      <a:lnTo>
                        <a:pt x="89977" y="-41"/>
                      </a:lnTo>
                      <a:close/>
                    </a:path>
                  </a:pathLst>
                </a:cu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93" name="Freeform: Shape 192">
                  <a:extLst>
                    <a:ext uri="{FF2B5EF4-FFF2-40B4-BE49-F238E27FC236}">
                      <a16:creationId xmlns:a16="http://schemas.microsoft.com/office/drawing/2014/main" id="{82A455EC-92BD-7B66-B5AC-F89508922D1D}"/>
                    </a:ext>
                  </a:extLst>
                </p:cNvPr>
                <p:cNvSpPr/>
                <p:nvPr/>
              </p:nvSpPr>
              <p:spPr>
                <a:xfrm>
                  <a:off x="10420190" y="1724716"/>
                  <a:ext cx="45302" cy="20730"/>
                </a:xfrm>
                <a:custGeom>
                  <a:avLst/>
                  <a:gdLst>
                    <a:gd name="connsiteX0" fmla="*/ 17115 w 17126"/>
                    <a:gd name="connsiteY0" fmla="*/ 7797 h 7837"/>
                    <a:gd name="connsiteX1" fmla="*/ 10148 w 17126"/>
                    <a:gd name="connsiteY1" fmla="*/ 7797 h 7837"/>
                    <a:gd name="connsiteX2" fmla="*/ -12 w 17126"/>
                    <a:gd name="connsiteY2" fmla="*/ 2862 h 7837"/>
                    <a:gd name="connsiteX3" fmla="*/ 1730 w 17126"/>
                    <a:gd name="connsiteY3" fmla="*/ -41 h 7837"/>
                  </a:gdLst>
                  <a:ahLst/>
                  <a:cxnLst>
                    <a:cxn ang="0">
                      <a:pos x="connsiteX0" y="connsiteY0"/>
                    </a:cxn>
                    <a:cxn ang="0">
                      <a:pos x="connsiteX1" y="connsiteY1"/>
                    </a:cxn>
                    <a:cxn ang="0">
                      <a:pos x="connsiteX2" y="connsiteY2"/>
                    </a:cxn>
                    <a:cxn ang="0">
                      <a:pos x="connsiteX3" y="connsiteY3"/>
                    </a:cxn>
                  </a:cxnLst>
                  <a:rect l="l" t="t" r="r" b="b"/>
                  <a:pathLst>
                    <a:path w="17126" h="7837">
                      <a:moveTo>
                        <a:pt x="17115" y="7797"/>
                      </a:moveTo>
                      <a:lnTo>
                        <a:pt x="10148" y="7797"/>
                      </a:lnTo>
                      <a:lnTo>
                        <a:pt x="-12" y="2862"/>
                      </a:lnTo>
                      <a:lnTo>
                        <a:pt x="1730" y="-41"/>
                      </a:lnTo>
                      <a:close/>
                    </a:path>
                  </a:pathLst>
                </a:custGeom>
                <a:solidFill>
                  <a:srgbClr val="DF0333"/>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94" name="Freeform: Shape 193">
                  <a:extLst>
                    <a:ext uri="{FF2B5EF4-FFF2-40B4-BE49-F238E27FC236}">
                      <a16:creationId xmlns:a16="http://schemas.microsoft.com/office/drawing/2014/main" id="{081BB972-ED86-C4F8-132F-7031763DCB73}"/>
                    </a:ext>
                  </a:extLst>
                </p:cNvPr>
                <p:cNvSpPr/>
                <p:nvPr/>
              </p:nvSpPr>
              <p:spPr>
                <a:xfrm>
                  <a:off x="10548425" y="1786145"/>
                  <a:ext cx="82928" cy="41463"/>
                </a:xfrm>
                <a:custGeom>
                  <a:avLst/>
                  <a:gdLst>
                    <a:gd name="connsiteX0" fmla="*/ 0 w 31350"/>
                    <a:gd name="connsiteY0" fmla="*/ 0 h 15675"/>
                    <a:gd name="connsiteX1" fmla="*/ 31061 w 31350"/>
                    <a:gd name="connsiteY1" fmla="*/ 15675 h 15675"/>
                    <a:gd name="connsiteX2" fmla="*/ 31351 w 31350"/>
                    <a:gd name="connsiteY2" fmla="*/ 15675 h 15675"/>
                    <a:gd name="connsiteX3" fmla="*/ 31351 w 31350"/>
                    <a:gd name="connsiteY3" fmla="*/ 12192 h 15675"/>
                    <a:gd name="connsiteX4" fmla="*/ 6967 w 31350"/>
                    <a:gd name="connsiteY4" fmla="*/ 0 h 15675"/>
                    <a:gd name="connsiteX5" fmla="*/ 0 w 31350"/>
                    <a:gd name="connsiteY5" fmla="*/ 0 h 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50" h="15675">
                      <a:moveTo>
                        <a:pt x="0" y="0"/>
                      </a:moveTo>
                      <a:lnTo>
                        <a:pt x="31061" y="15675"/>
                      </a:lnTo>
                      <a:lnTo>
                        <a:pt x="31351" y="15675"/>
                      </a:lnTo>
                      <a:lnTo>
                        <a:pt x="31351" y="12192"/>
                      </a:lnTo>
                      <a:lnTo>
                        <a:pt x="6967" y="0"/>
                      </a:lnTo>
                      <a:lnTo>
                        <a:pt x="0" y="0"/>
                      </a:lnTo>
                      <a:close/>
                    </a:path>
                  </a:pathLst>
                </a:custGeom>
                <a:solidFill>
                  <a:srgbClr val="DF0333"/>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95" name="Freeform: Shape 194">
                  <a:extLst>
                    <a:ext uri="{FF2B5EF4-FFF2-40B4-BE49-F238E27FC236}">
                      <a16:creationId xmlns:a16="http://schemas.microsoft.com/office/drawing/2014/main" id="{CECB9D7E-8C92-C5BE-5B96-2056D793C038}"/>
                    </a:ext>
                  </a:extLst>
                </p:cNvPr>
                <p:cNvSpPr/>
                <p:nvPr/>
              </p:nvSpPr>
              <p:spPr>
                <a:xfrm>
                  <a:off x="10529996" y="1703983"/>
                  <a:ext cx="101357" cy="41463"/>
                </a:xfrm>
                <a:custGeom>
                  <a:avLst/>
                  <a:gdLst>
                    <a:gd name="connsiteX0" fmla="*/ 0 w 38317"/>
                    <a:gd name="connsiteY0" fmla="*/ 15675 h 15675"/>
                    <a:gd name="connsiteX1" fmla="*/ 6967 w 38317"/>
                    <a:gd name="connsiteY1" fmla="*/ 15675 h 15675"/>
                    <a:gd name="connsiteX2" fmla="*/ 38318 w 38317"/>
                    <a:gd name="connsiteY2" fmla="*/ 0 h 15675"/>
                    <a:gd name="connsiteX3" fmla="*/ 31061 w 38317"/>
                    <a:gd name="connsiteY3" fmla="*/ 0 h 15675"/>
                    <a:gd name="connsiteX4" fmla="*/ 0 w 38317"/>
                    <a:gd name="connsiteY4" fmla="*/ 15675 h 15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17" h="15675">
                      <a:moveTo>
                        <a:pt x="0" y="15675"/>
                      </a:moveTo>
                      <a:lnTo>
                        <a:pt x="6967" y="15675"/>
                      </a:lnTo>
                      <a:lnTo>
                        <a:pt x="38318" y="0"/>
                      </a:lnTo>
                      <a:lnTo>
                        <a:pt x="31061" y="0"/>
                      </a:lnTo>
                      <a:lnTo>
                        <a:pt x="0" y="15675"/>
                      </a:lnTo>
                      <a:close/>
                    </a:path>
                  </a:pathLst>
                </a:custGeom>
                <a:solidFill>
                  <a:srgbClr val="DF0333"/>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96" name="Freeform: Shape 195">
                  <a:extLst>
                    <a:ext uri="{FF2B5EF4-FFF2-40B4-BE49-F238E27FC236}">
                      <a16:creationId xmlns:a16="http://schemas.microsoft.com/office/drawing/2014/main" id="{465FD358-44DF-A931-2D87-C73696DD3C33}"/>
                    </a:ext>
                  </a:extLst>
                </p:cNvPr>
                <p:cNvSpPr/>
                <p:nvPr/>
              </p:nvSpPr>
              <p:spPr>
                <a:xfrm>
                  <a:off x="10396386" y="1786912"/>
                  <a:ext cx="87536" cy="41463"/>
                </a:xfrm>
                <a:custGeom>
                  <a:avLst/>
                  <a:gdLst>
                    <a:gd name="connsiteX0" fmla="*/ 33081 w 33092"/>
                    <a:gd name="connsiteY0" fmla="*/ -41 h 15675"/>
                    <a:gd name="connsiteX1" fmla="*/ 2020 w 33092"/>
                    <a:gd name="connsiteY1" fmla="*/ 15635 h 15675"/>
                    <a:gd name="connsiteX2" fmla="*/ -12 w 33092"/>
                    <a:gd name="connsiteY2" fmla="*/ 15635 h 15675"/>
                    <a:gd name="connsiteX3" fmla="*/ -12 w 33092"/>
                    <a:gd name="connsiteY3" fmla="*/ 13022 h 15675"/>
                    <a:gd name="connsiteX4" fmla="*/ 26114 w 33092"/>
                    <a:gd name="connsiteY4" fmla="*/ -41 h 15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2" h="15675">
                      <a:moveTo>
                        <a:pt x="33081" y="-41"/>
                      </a:moveTo>
                      <a:lnTo>
                        <a:pt x="2020" y="15635"/>
                      </a:lnTo>
                      <a:lnTo>
                        <a:pt x="-12" y="15635"/>
                      </a:lnTo>
                      <a:lnTo>
                        <a:pt x="-12" y="13022"/>
                      </a:lnTo>
                      <a:lnTo>
                        <a:pt x="26114" y="-41"/>
                      </a:lnTo>
                      <a:close/>
                    </a:path>
                  </a:pathLst>
                </a:custGeom>
                <a:solidFill>
                  <a:srgbClr val="DF0333"/>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97" name="Freeform: Shape 196">
                  <a:extLst>
                    <a:ext uri="{FF2B5EF4-FFF2-40B4-BE49-F238E27FC236}">
                      <a16:creationId xmlns:a16="http://schemas.microsoft.com/office/drawing/2014/main" id="{07AC934E-E928-9860-3B39-369E09EBEF29}"/>
                    </a:ext>
                  </a:extLst>
                </p:cNvPr>
                <p:cNvSpPr/>
                <p:nvPr/>
              </p:nvSpPr>
              <p:spPr>
                <a:xfrm>
                  <a:off x="10402531" y="1703983"/>
                  <a:ext cx="228055" cy="124393"/>
                </a:xfrm>
                <a:custGeom>
                  <a:avLst/>
                  <a:gdLst>
                    <a:gd name="connsiteX0" fmla="*/ 86203 w 86214"/>
                    <a:gd name="connsiteY0" fmla="*/ 18828 h 47026"/>
                    <a:gd name="connsiteX1" fmla="*/ 86203 w 86214"/>
                    <a:gd name="connsiteY1" fmla="*/ 28117 h 47026"/>
                    <a:gd name="connsiteX2" fmla="*/ 44111 w 86214"/>
                    <a:gd name="connsiteY2" fmla="*/ 28117 h 47026"/>
                    <a:gd name="connsiteX3" fmla="*/ 44111 w 86214"/>
                    <a:gd name="connsiteY3" fmla="*/ 46985 h 47026"/>
                    <a:gd name="connsiteX4" fmla="*/ 34822 w 86214"/>
                    <a:gd name="connsiteY4" fmla="*/ 46985 h 47026"/>
                    <a:gd name="connsiteX5" fmla="*/ 34822 w 86214"/>
                    <a:gd name="connsiteY5" fmla="*/ 28117 h 47026"/>
                    <a:gd name="connsiteX6" fmla="*/ -12 w 86214"/>
                    <a:gd name="connsiteY6" fmla="*/ 28117 h 47026"/>
                    <a:gd name="connsiteX7" fmla="*/ 2891 w 86214"/>
                    <a:gd name="connsiteY7" fmla="*/ 18828 h 47026"/>
                    <a:gd name="connsiteX8" fmla="*/ 34822 w 86214"/>
                    <a:gd name="connsiteY8" fmla="*/ 18828 h 47026"/>
                    <a:gd name="connsiteX9" fmla="*/ 34822 w 86214"/>
                    <a:gd name="connsiteY9" fmla="*/ -41 h 47026"/>
                    <a:gd name="connsiteX10" fmla="*/ 44111 w 86214"/>
                    <a:gd name="connsiteY10" fmla="*/ -41 h 47026"/>
                    <a:gd name="connsiteX11" fmla="*/ 44111 w 86214"/>
                    <a:gd name="connsiteY11" fmla="*/ 18828 h 4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214" h="47026">
                      <a:moveTo>
                        <a:pt x="86203" y="18828"/>
                      </a:moveTo>
                      <a:lnTo>
                        <a:pt x="86203" y="28117"/>
                      </a:lnTo>
                      <a:lnTo>
                        <a:pt x="44111" y="28117"/>
                      </a:lnTo>
                      <a:lnTo>
                        <a:pt x="44111" y="46985"/>
                      </a:lnTo>
                      <a:lnTo>
                        <a:pt x="34822" y="46985"/>
                      </a:lnTo>
                      <a:lnTo>
                        <a:pt x="34822" y="28117"/>
                      </a:lnTo>
                      <a:lnTo>
                        <a:pt x="-12" y="28117"/>
                      </a:lnTo>
                      <a:cubicBezTo>
                        <a:pt x="780" y="24970"/>
                        <a:pt x="1750" y="21867"/>
                        <a:pt x="2891" y="18828"/>
                      </a:cubicBezTo>
                      <a:lnTo>
                        <a:pt x="34822" y="18828"/>
                      </a:lnTo>
                      <a:lnTo>
                        <a:pt x="34822" y="-41"/>
                      </a:lnTo>
                      <a:lnTo>
                        <a:pt x="44111" y="-41"/>
                      </a:lnTo>
                      <a:lnTo>
                        <a:pt x="44111" y="18828"/>
                      </a:lnTo>
                      <a:close/>
                    </a:path>
                  </a:pathLst>
                </a:custGeom>
                <a:solidFill>
                  <a:srgbClr val="DF0333"/>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grpSp>
            <p:nvGrpSpPr>
              <p:cNvPr id="198" name="Group 197">
                <a:extLst>
                  <a:ext uri="{FF2B5EF4-FFF2-40B4-BE49-F238E27FC236}">
                    <a16:creationId xmlns:a16="http://schemas.microsoft.com/office/drawing/2014/main" id="{BDF70673-DB11-1BDB-7141-106970921C3F}"/>
                  </a:ext>
                </a:extLst>
              </p:cNvPr>
              <p:cNvGrpSpPr/>
              <p:nvPr/>
            </p:nvGrpSpPr>
            <p:grpSpPr>
              <a:xfrm>
                <a:off x="10158221" y="3017882"/>
                <a:ext cx="133607" cy="199640"/>
                <a:chOff x="10158221" y="3017882"/>
                <a:chExt cx="133607" cy="199640"/>
              </a:xfrm>
            </p:grpSpPr>
            <p:sp>
              <p:nvSpPr>
                <p:cNvPr id="179" name="Freeform: Shape 178">
                  <a:extLst>
                    <a:ext uri="{FF2B5EF4-FFF2-40B4-BE49-F238E27FC236}">
                      <a16:creationId xmlns:a16="http://schemas.microsoft.com/office/drawing/2014/main" id="{54E4C94F-9631-5B49-7BD8-292CFBC82DDA}"/>
                    </a:ext>
                  </a:extLst>
                </p:cNvPr>
                <p:cNvSpPr/>
                <p:nvPr/>
              </p:nvSpPr>
              <p:spPr>
                <a:xfrm>
                  <a:off x="10201991" y="3183738"/>
                  <a:ext cx="34552" cy="33784"/>
                </a:xfrm>
                <a:custGeom>
                  <a:avLst/>
                  <a:gdLst>
                    <a:gd name="connsiteX0" fmla="*/ 6677 w 13062"/>
                    <a:gd name="connsiteY0" fmla="*/ 9579 h 12772"/>
                    <a:gd name="connsiteX1" fmla="*/ 3774 w 13062"/>
                    <a:gd name="connsiteY1" fmla="*/ 12773 h 12772"/>
                    <a:gd name="connsiteX2" fmla="*/ 4064 w 13062"/>
                    <a:gd name="connsiteY2" fmla="*/ 8418 h 12772"/>
                    <a:gd name="connsiteX3" fmla="*/ 0 w 13062"/>
                    <a:gd name="connsiteY3" fmla="*/ 8128 h 12772"/>
                    <a:gd name="connsiteX4" fmla="*/ 3483 w 13062"/>
                    <a:gd name="connsiteY4" fmla="*/ 6096 h 12772"/>
                    <a:gd name="connsiteX5" fmla="*/ 1451 w 13062"/>
                    <a:gd name="connsiteY5" fmla="*/ 2322 h 12772"/>
                    <a:gd name="connsiteX6" fmla="*/ 5225 w 13062"/>
                    <a:gd name="connsiteY6" fmla="*/ 3774 h 12772"/>
                    <a:gd name="connsiteX7" fmla="*/ 6677 w 13062"/>
                    <a:gd name="connsiteY7" fmla="*/ 0 h 12772"/>
                    <a:gd name="connsiteX8" fmla="*/ 7838 w 13062"/>
                    <a:gd name="connsiteY8" fmla="*/ 3774 h 12772"/>
                    <a:gd name="connsiteX9" fmla="*/ 11902 w 13062"/>
                    <a:gd name="connsiteY9" fmla="*/ 2322 h 12772"/>
                    <a:gd name="connsiteX10" fmla="*/ 9579 w 13062"/>
                    <a:gd name="connsiteY10" fmla="*/ 6096 h 12772"/>
                    <a:gd name="connsiteX11" fmla="*/ 13063 w 13062"/>
                    <a:gd name="connsiteY11" fmla="*/ 8128 h 12772"/>
                    <a:gd name="connsiteX12" fmla="*/ 8999 w 13062"/>
                    <a:gd name="connsiteY12" fmla="*/ 8418 h 12772"/>
                    <a:gd name="connsiteX13" fmla="*/ 9579 w 13062"/>
                    <a:gd name="connsiteY13" fmla="*/ 12773 h 12772"/>
                    <a:gd name="connsiteX14" fmla="*/ 6677 w 13062"/>
                    <a:gd name="connsiteY14" fmla="*/ 9579 h 1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62" h="12772">
                      <a:moveTo>
                        <a:pt x="6677" y="9579"/>
                      </a:moveTo>
                      <a:lnTo>
                        <a:pt x="3774" y="12773"/>
                      </a:lnTo>
                      <a:lnTo>
                        <a:pt x="4064" y="8418"/>
                      </a:lnTo>
                      <a:lnTo>
                        <a:pt x="0" y="8128"/>
                      </a:lnTo>
                      <a:lnTo>
                        <a:pt x="3483" y="6096"/>
                      </a:lnTo>
                      <a:lnTo>
                        <a:pt x="1451" y="2322"/>
                      </a:lnTo>
                      <a:lnTo>
                        <a:pt x="5225" y="3774"/>
                      </a:lnTo>
                      <a:lnTo>
                        <a:pt x="6677" y="0"/>
                      </a:lnTo>
                      <a:lnTo>
                        <a:pt x="7838" y="3774"/>
                      </a:lnTo>
                      <a:lnTo>
                        <a:pt x="11902" y="2322"/>
                      </a:lnTo>
                      <a:lnTo>
                        <a:pt x="9579" y="6096"/>
                      </a:lnTo>
                      <a:lnTo>
                        <a:pt x="13063" y="8128"/>
                      </a:lnTo>
                      <a:lnTo>
                        <a:pt x="8999" y="8418"/>
                      </a:lnTo>
                      <a:lnTo>
                        <a:pt x="9579" y="12773"/>
                      </a:lnTo>
                      <a:lnTo>
                        <a:pt x="6677" y="9579"/>
                      </a:lnTo>
                      <a:close/>
                    </a:path>
                  </a:pathLst>
                </a:custGeom>
                <a:solidFill>
                  <a:srgbClr val="DF0333"/>
                </a:solidFill>
                <a:ln w="0" cap="flat">
                  <a:solidFill>
                    <a:schemeClr val="bg1"/>
                  </a:solid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80" name="Freeform: Shape 179">
                  <a:extLst>
                    <a:ext uri="{FF2B5EF4-FFF2-40B4-BE49-F238E27FC236}">
                      <a16:creationId xmlns:a16="http://schemas.microsoft.com/office/drawing/2014/main" id="{63BCA785-5EE7-F667-8EA6-80AA343AE336}"/>
                    </a:ext>
                  </a:extLst>
                </p:cNvPr>
                <p:cNvSpPr/>
                <p:nvPr/>
              </p:nvSpPr>
              <p:spPr>
                <a:xfrm>
                  <a:off x="10158221" y="3085453"/>
                  <a:ext cx="34552" cy="33784"/>
                </a:xfrm>
                <a:custGeom>
                  <a:avLst/>
                  <a:gdLst>
                    <a:gd name="connsiteX0" fmla="*/ 6386 w 13062"/>
                    <a:gd name="connsiteY0" fmla="*/ 9870 h 12772"/>
                    <a:gd name="connsiteX1" fmla="*/ 3483 w 13062"/>
                    <a:gd name="connsiteY1" fmla="*/ 12773 h 12772"/>
                    <a:gd name="connsiteX2" fmla="*/ 4064 w 13062"/>
                    <a:gd name="connsiteY2" fmla="*/ 8709 h 12772"/>
                    <a:gd name="connsiteX3" fmla="*/ 0 w 13062"/>
                    <a:gd name="connsiteY3" fmla="*/ 8128 h 12772"/>
                    <a:gd name="connsiteX4" fmla="*/ 3483 w 13062"/>
                    <a:gd name="connsiteY4" fmla="*/ 6096 h 12772"/>
                    <a:gd name="connsiteX5" fmla="*/ 1161 w 13062"/>
                    <a:gd name="connsiteY5" fmla="*/ 2613 h 12772"/>
                    <a:gd name="connsiteX6" fmla="*/ 5225 w 13062"/>
                    <a:gd name="connsiteY6" fmla="*/ 4064 h 12772"/>
                    <a:gd name="connsiteX7" fmla="*/ 6386 w 13062"/>
                    <a:gd name="connsiteY7" fmla="*/ 0 h 12772"/>
                    <a:gd name="connsiteX8" fmla="*/ 7838 w 13062"/>
                    <a:gd name="connsiteY8" fmla="*/ 4064 h 12772"/>
                    <a:gd name="connsiteX9" fmla="*/ 11902 w 13062"/>
                    <a:gd name="connsiteY9" fmla="*/ 2613 h 12772"/>
                    <a:gd name="connsiteX10" fmla="*/ 9579 w 13062"/>
                    <a:gd name="connsiteY10" fmla="*/ 6096 h 12772"/>
                    <a:gd name="connsiteX11" fmla="*/ 13063 w 13062"/>
                    <a:gd name="connsiteY11" fmla="*/ 8128 h 12772"/>
                    <a:gd name="connsiteX12" fmla="*/ 8999 w 13062"/>
                    <a:gd name="connsiteY12" fmla="*/ 8709 h 12772"/>
                    <a:gd name="connsiteX13" fmla="*/ 9289 w 13062"/>
                    <a:gd name="connsiteY13" fmla="*/ 12773 h 12772"/>
                    <a:gd name="connsiteX14" fmla="*/ 6386 w 13062"/>
                    <a:gd name="connsiteY14" fmla="*/ 9870 h 1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62" h="12772">
                      <a:moveTo>
                        <a:pt x="6386" y="9870"/>
                      </a:moveTo>
                      <a:lnTo>
                        <a:pt x="3483" y="12773"/>
                      </a:lnTo>
                      <a:lnTo>
                        <a:pt x="4064" y="8709"/>
                      </a:lnTo>
                      <a:lnTo>
                        <a:pt x="0" y="8128"/>
                      </a:lnTo>
                      <a:lnTo>
                        <a:pt x="3483" y="6096"/>
                      </a:lnTo>
                      <a:lnTo>
                        <a:pt x="1161" y="2613"/>
                      </a:lnTo>
                      <a:lnTo>
                        <a:pt x="5225" y="4064"/>
                      </a:lnTo>
                      <a:lnTo>
                        <a:pt x="6386" y="0"/>
                      </a:lnTo>
                      <a:lnTo>
                        <a:pt x="7838" y="4064"/>
                      </a:lnTo>
                      <a:lnTo>
                        <a:pt x="11902" y="2613"/>
                      </a:lnTo>
                      <a:lnTo>
                        <a:pt x="9579" y="6096"/>
                      </a:lnTo>
                      <a:lnTo>
                        <a:pt x="13063" y="8128"/>
                      </a:lnTo>
                      <a:lnTo>
                        <a:pt x="8999" y="8709"/>
                      </a:lnTo>
                      <a:lnTo>
                        <a:pt x="9289" y="12773"/>
                      </a:lnTo>
                      <a:lnTo>
                        <a:pt x="6386" y="9870"/>
                      </a:lnTo>
                      <a:close/>
                    </a:path>
                  </a:pathLst>
                </a:custGeom>
                <a:solidFill>
                  <a:srgbClr val="DF0333"/>
                </a:solidFill>
                <a:ln w="0" cap="flat">
                  <a:solidFill>
                    <a:schemeClr val="bg1"/>
                  </a:solid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81" name="Freeform: Shape 180">
                  <a:extLst>
                    <a:ext uri="{FF2B5EF4-FFF2-40B4-BE49-F238E27FC236}">
                      <a16:creationId xmlns:a16="http://schemas.microsoft.com/office/drawing/2014/main" id="{2E3FA502-FE13-F781-E9EC-F659568BEE6E}"/>
                    </a:ext>
                  </a:extLst>
                </p:cNvPr>
                <p:cNvSpPr/>
                <p:nvPr/>
              </p:nvSpPr>
              <p:spPr>
                <a:xfrm>
                  <a:off x="10201991" y="3017882"/>
                  <a:ext cx="34552" cy="34552"/>
                </a:xfrm>
                <a:custGeom>
                  <a:avLst/>
                  <a:gdLst>
                    <a:gd name="connsiteX0" fmla="*/ 6677 w 13062"/>
                    <a:gd name="connsiteY0" fmla="*/ 9870 h 13062"/>
                    <a:gd name="connsiteX1" fmla="*/ 3774 w 13062"/>
                    <a:gd name="connsiteY1" fmla="*/ 13063 h 13062"/>
                    <a:gd name="connsiteX2" fmla="*/ 4064 w 13062"/>
                    <a:gd name="connsiteY2" fmla="*/ 8709 h 13062"/>
                    <a:gd name="connsiteX3" fmla="*/ 0 w 13062"/>
                    <a:gd name="connsiteY3" fmla="*/ 8418 h 13062"/>
                    <a:gd name="connsiteX4" fmla="*/ 3483 w 13062"/>
                    <a:gd name="connsiteY4" fmla="*/ 6096 h 13062"/>
                    <a:gd name="connsiteX5" fmla="*/ 1451 w 13062"/>
                    <a:gd name="connsiteY5" fmla="*/ 2613 h 13062"/>
                    <a:gd name="connsiteX6" fmla="*/ 5225 w 13062"/>
                    <a:gd name="connsiteY6" fmla="*/ 4064 h 13062"/>
                    <a:gd name="connsiteX7" fmla="*/ 6677 w 13062"/>
                    <a:gd name="connsiteY7" fmla="*/ 0 h 13062"/>
                    <a:gd name="connsiteX8" fmla="*/ 7838 w 13062"/>
                    <a:gd name="connsiteY8" fmla="*/ 4064 h 13062"/>
                    <a:gd name="connsiteX9" fmla="*/ 11902 w 13062"/>
                    <a:gd name="connsiteY9" fmla="*/ 2613 h 13062"/>
                    <a:gd name="connsiteX10" fmla="*/ 9579 w 13062"/>
                    <a:gd name="connsiteY10" fmla="*/ 6096 h 13062"/>
                    <a:gd name="connsiteX11" fmla="*/ 13063 w 13062"/>
                    <a:gd name="connsiteY11" fmla="*/ 8418 h 13062"/>
                    <a:gd name="connsiteX12" fmla="*/ 8999 w 13062"/>
                    <a:gd name="connsiteY12" fmla="*/ 8709 h 13062"/>
                    <a:gd name="connsiteX13" fmla="*/ 9579 w 13062"/>
                    <a:gd name="connsiteY13" fmla="*/ 13063 h 13062"/>
                    <a:gd name="connsiteX14" fmla="*/ 6677 w 13062"/>
                    <a:gd name="connsiteY14" fmla="*/ 9870 h 1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62" h="13062">
                      <a:moveTo>
                        <a:pt x="6677" y="9870"/>
                      </a:moveTo>
                      <a:lnTo>
                        <a:pt x="3774" y="13063"/>
                      </a:lnTo>
                      <a:lnTo>
                        <a:pt x="4064" y="8709"/>
                      </a:lnTo>
                      <a:lnTo>
                        <a:pt x="0" y="8418"/>
                      </a:lnTo>
                      <a:lnTo>
                        <a:pt x="3483" y="6096"/>
                      </a:lnTo>
                      <a:lnTo>
                        <a:pt x="1451" y="2613"/>
                      </a:lnTo>
                      <a:lnTo>
                        <a:pt x="5225" y="4064"/>
                      </a:lnTo>
                      <a:lnTo>
                        <a:pt x="6677" y="0"/>
                      </a:lnTo>
                      <a:lnTo>
                        <a:pt x="7838" y="4064"/>
                      </a:lnTo>
                      <a:lnTo>
                        <a:pt x="11902" y="2613"/>
                      </a:lnTo>
                      <a:lnTo>
                        <a:pt x="9579" y="6096"/>
                      </a:lnTo>
                      <a:lnTo>
                        <a:pt x="13063" y="8418"/>
                      </a:lnTo>
                      <a:lnTo>
                        <a:pt x="8999" y="8709"/>
                      </a:lnTo>
                      <a:lnTo>
                        <a:pt x="9579" y="13063"/>
                      </a:lnTo>
                      <a:lnTo>
                        <a:pt x="6677" y="9870"/>
                      </a:lnTo>
                      <a:close/>
                    </a:path>
                  </a:pathLst>
                </a:custGeom>
                <a:solidFill>
                  <a:srgbClr val="DF0333"/>
                </a:solidFill>
                <a:ln w="0" cap="flat">
                  <a:solidFill>
                    <a:schemeClr val="bg1"/>
                  </a:solid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82" name="Freeform: Shape 181">
                  <a:extLst>
                    <a:ext uri="{FF2B5EF4-FFF2-40B4-BE49-F238E27FC236}">
                      <a16:creationId xmlns:a16="http://schemas.microsoft.com/office/drawing/2014/main" id="{D41CED36-6F05-CE79-6622-D00A6A3B22BC}"/>
                    </a:ext>
                  </a:extLst>
                </p:cNvPr>
                <p:cNvSpPr/>
                <p:nvPr/>
              </p:nvSpPr>
              <p:spPr>
                <a:xfrm>
                  <a:off x="10257276" y="3068561"/>
                  <a:ext cx="34552" cy="33784"/>
                </a:xfrm>
                <a:custGeom>
                  <a:avLst/>
                  <a:gdLst>
                    <a:gd name="connsiteX0" fmla="*/ 6386 w 13062"/>
                    <a:gd name="connsiteY0" fmla="*/ 9870 h 12772"/>
                    <a:gd name="connsiteX1" fmla="*/ 3483 w 13062"/>
                    <a:gd name="connsiteY1" fmla="*/ 12773 h 12772"/>
                    <a:gd name="connsiteX2" fmla="*/ 4064 w 13062"/>
                    <a:gd name="connsiteY2" fmla="*/ 8709 h 12772"/>
                    <a:gd name="connsiteX3" fmla="*/ 0 w 13062"/>
                    <a:gd name="connsiteY3" fmla="*/ 8418 h 12772"/>
                    <a:gd name="connsiteX4" fmla="*/ 3483 w 13062"/>
                    <a:gd name="connsiteY4" fmla="*/ 6096 h 12772"/>
                    <a:gd name="connsiteX5" fmla="*/ 1161 w 13062"/>
                    <a:gd name="connsiteY5" fmla="*/ 2613 h 12772"/>
                    <a:gd name="connsiteX6" fmla="*/ 5225 w 13062"/>
                    <a:gd name="connsiteY6" fmla="*/ 4064 h 12772"/>
                    <a:gd name="connsiteX7" fmla="*/ 6386 w 13062"/>
                    <a:gd name="connsiteY7" fmla="*/ 0 h 12772"/>
                    <a:gd name="connsiteX8" fmla="*/ 7838 w 13062"/>
                    <a:gd name="connsiteY8" fmla="*/ 4064 h 12772"/>
                    <a:gd name="connsiteX9" fmla="*/ 11611 w 13062"/>
                    <a:gd name="connsiteY9" fmla="*/ 2613 h 12772"/>
                    <a:gd name="connsiteX10" fmla="*/ 9579 w 13062"/>
                    <a:gd name="connsiteY10" fmla="*/ 6096 h 12772"/>
                    <a:gd name="connsiteX11" fmla="*/ 13063 w 13062"/>
                    <a:gd name="connsiteY11" fmla="*/ 8418 h 12772"/>
                    <a:gd name="connsiteX12" fmla="*/ 8709 w 13062"/>
                    <a:gd name="connsiteY12" fmla="*/ 8709 h 12772"/>
                    <a:gd name="connsiteX13" fmla="*/ 9289 w 13062"/>
                    <a:gd name="connsiteY13" fmla="*/ 12773 h 12772"/>
                    <a:gd name="connsiteX14" fmla="*/ 6386 w 13062"/>
                    <a:gd name="connsiteY14" fmla="*/ 9870 h 1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62" h="12772">
                      <a:moveTo>
                        <a:pt x="6386" y="9870"/>
                      </a:moveTo>
                      <a:lnTo>
                        <a:pt x="3483" y="12773"/>
                      </a:lnTo>
                      <a:lnTo>
                        <a:pt x="4064" y="8709"/>
                      </a:lnTo>
                      <a:lnTo>
                        <a:pt x="0" y="8418"/>
                      </a:lnTo>
                      <a:lnTo>
                        <a:pt x="3483" y="6096"/>
                      </a:lnTo>
                      <a:lnTo>
                        <a:pt x="1161" y="2613"/>
                      </a:lnTo>
                      <a:lnTo>
                        <a:pt x="5225" y="4064"/>
                      </a:lnTo>
                      <a:lnTo>
                        <a:pt x="6386" y="0"/>
                      </a:lnTo>
                      <a:lnTo>
                        <a:pt x="7838" y="4064"/>
                      </a:lnTo>
                      <a:lnTo>
                        <a:pt x="11611" y="2613"/>
                      </a:lnTo>
                      <a:lnTo>
                        <a:pt x="9579" y="6096"/>
                      </a:lnTo>
                      <a:lnTo>
                        <a:pt x="13063" y="8418"/>
                      </a:lnTo>
                      <a:lnTo>
                        <a:pt x="8709" y="8709"/>
                      </a:lnTo>
                      <a:lnTo>
                        <a:pt x="9289" y="12773"/>
                      </a:lnTo>
                      <a:lnTo>
                        <a:pt x="6386" y="9870"/>
                      </a:lnTo>
                      <a:close/>
                    </a:path>
                  </a:pathLst>
                </a:custGeom>
                <a:solidFill>
                  <a:srgbClr val="DF0333"/>
                </a:solidFill>
                <a:ln w="0" cap="flat">
                  <a:solidFill>
                    <a:schemeClr val="bg1"/>
                  </a:solid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grpSp>
      </p:grpSp>
      <p:grpSp>
        <p:nvGrpSpPr>
          <p:cNvPr id="12" name="Group 11">
            <a:extLst>
              <a:ext uri="{FF2B5EF4-FFF2-40B4-BE49-F238E27FC236}">
                <a16:creationId xmlns:a16="http://schemas.microsoft.com/office/drawing/2014/main" id="{43268B0D-A9BF-B1CA-B31E-0BCB97959156}"/>
              </a:ext>
            </a:extLst>
          </p:cNvPr>
          <p:cNvGrpSpPr/>
          <p:nvPr/>
        </p:nvGrpSpPr>
        <p:grpSpPr>
          <a:xfrm>
            <a:off x="7002840" y="3313862"/>
            <a:ext cx="836420" cy="835160"/>
            <a:chOff x="7002840" y="3313862"/>
            <a:chExt cx="836420" cy="835160"/>
          </a:xfrm>
        </p:grpSpPr>
        <p:sp>
          <p:nvSpPr>
            <p:cNvPr id="1009" name="Oval 1008">
              <a:extLst>
                <a:ext uri="{FF2B5EF4-FFF2-40B4-BE49-F238E27FC236}">
                  <a16:creationId xmlns:a16="http://schemas.microsoft.com/office/drawing/2014/main" id="{56572816-8A64-A296-2257-ED3FDC9D6304}"/>
                </a:ext>
              </a:extLst>
            </p:cNvPr>
            <p:cNvSpPr/>
            <p:nvPr/>
          </p:nvSpPr>
          <p:spPr>
            <a:xfrm>
              <a:off x="7002840" y="3313862"/>
              <a:ext cx="836420" cy="835160"/>
            </a:xfrm>
            <a:prstGeom prst="ellipse">
              <a:avLst/>
            </a:pr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nvGrpSpPr>
            <p:cNvPr id="160" name="Group 159">
              <a:extLst>
                <a:ext uri="{FF2B5EF4-FFF2-40B4-BE49-F238E27FC236}">
                  <a16:creationId xmlns:a16="http://schemas.microsoft.com/office/drawing/2014/main" id="{5C08A5F3-6844-D3DA-DC37-42E7D878A807}"/>
                </a:ext>
              </a:extLst>
            </p:cNvPr>
            <p:cNvGrpSpPr/>
            <p:nvPr/>
          </p:nvGrpSpPr>
          <p:grpSpPr>
            <a:xfrm>
              <a:off x="7062842" y="3373234"/>
              <a:ext cx="716417" cy="716417"/>
              <a:chOff x="11304602" y="4145139"/>
              <a:chExt cx="153847" cy="153909"/>
            </a:xfrm>
            <a:effectLst>
              <a:outerShdw blurRad="63500" sx="102000" sy="102000" algn="ctr" rotWithShape="0">
                <a:prstClr val="black">
                  <a:alpha val="40000"/>
                </a:prstClr>
              </a:outerShdw>
            </a:effectLst>
          </p:grpSpPr>
          <p:sp>
            <p:nvSpPr>
              <p:cNvPr id="143" name="Freeform: Shape 142">
                <a:extLst>
                  <a:ext uri="{FF2B5EF4-FFF2-40B4-BE49-F238E27FC236}">
                    <a16:creationId xmlns:a16="http://schemas.microsoft.com/office/drawing/2014/main" id="{CCDE03BF-28DF-D375-46F1-81F36B0B0FEB}"/>
                  </a:ext>
                </a:extLst>
              </p:cNvPr>
              <p:cNvSpPr/>
              <p:nvPr/>
            </p:nvSpPr>
            <p:spPr>
              <a:xfrm>
                <a:off x="11308950" y="4145139"/>
                <a:ext cx="145142" cy="51380"/>
              </a:xfrm>
              <a:custGeom>
                <a:avLst/>
                <a:gdLst>
                  <a:gd name="connsiteX0" fmla="*/ 72559 w 145142"/>
                  <a:gd name="connsiteY0" fmla="*/ -41 h 51380"/>
                  <a:gd name="connsiteX1" fmla="*/ -12 w 145142"/>
                  <a:gd name="connsiteY1" fmla="*/ 51340 h 51380"/>
                  <a:gd name="connsiteX2" fmla="*/ 145131 w 145142"/>
                  <a:gd name="connsiteY2" fmla="*/ 51340 h 51380"/>
                  <a:gd name="connsiteX3" fmla="*/ 72559 w 145142"/>
                  <a:gd name="connsiteY3" fmla="*/ -41 h 51380"/>
                </a:gdLst>
                <a:ahLst/>
                <a:cxnLst>
                  <a:cxn ang="0">
                    <a:pos x="connsiteX0" y="connsiteY0"/>
                  </a:cxn>
                  <a:cxn ang="0">
                    <a:pos x="connsiteX1" y="connsiteY1"/>
                  </a:cxn>
                  <a:cxn ang="0">
                    <a:pos x="connsiteX2" y="connsiteY2"/>
                  </a:cxn>
                  <a:cxn ang="0">
                    <a:pos x="connsiteX3" y="connsiteY3"/>
                  </a:cxn>
                </a:cxnLst>
                <a:rect l="l" t="t" r="r" b="b"/>
                <a:pathLst>
                  <a:path w="145142" h="51380">
                    <a:moveTo>
                      <a:pt x="72559" y="-41"/>
                    </a:moveTo>
                    <a:cubicBezTo>
                      <a:pt x="39946" y="46"/>
                      <a:pt x="10900" y="20599"/>
                      <a:pt x="-12" y="51340"/>
                    </a:cubicBezTo>
                    <a:lnTo>
                      <a:pt x="145131" y="51340"/>
                    </a:lnTo>
                    <a:cubicBezTo>
                      <a:pt x="134292" y="20541"/>
                      <a:pt x="105202" y="-41"/>
                      <a:pt x="72559" y="-41"/>
                    </a:cubicBezTo>
                    <a:close/>
                  </a:path>
                </a:pathLst>
              </a:custGeom>
              <a:solidFill>
                <a:srgbClr val="AE1C28"/>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44" name="Freeform: Shape 143">
                <a:extLst>
                  <a:ext uri="{FF2B5EF4-FFF2-40B4-BE49-F238E27FC236}">
                    <a16:creationId xmlns:a16="http://schemas.microsoft.com/office/drawing/2014/main" id="{F07786E9-91A2-C1D5-1DB2-9743DAB16E8A}"/>
                  </a:ext>
                </a:extLst>
              </p:cNvPr>
              <p:cNvSpPr/>
              <p:nvPr/>
            </p:nvSpPr>
            <p:spPr>
              <a:xfrm>
                <a:off x="11304602" y="4195939"/>
                <a:ext cx="153847" cy="51090"/>
              </a:xfrm>
              <a:custGeom>
                <a:avLst/>
                <a:gdLst>
                  <a:gd name="connsiteX0" fmla="*/ 153833 w 153847"/>
                  <a:gd name="connsiteY0" fmla="*/ 25504 h 51090"/>
                  <a:gd name="connsiteX1" fmla="*/ 149479 w 153847"/>
                  <a:gd name="connsiteY1" fmla="*/ -41 h 51090"/>
                  <a:gd name="connsiteX2" fmla="*/ 4336 w 153847"/>
                  <a:gd name="connsiteY2" fmla="*/ -41 h 51090"/>
                  <a:gd name="connsiteX3" fmla="*/ 4336 w 153847"/>
                  <a:gd name="connsiteY3" fmla="*/ 51049 h 51090"/>
                  <a:gd name="connsiteX4" fmla="*/ 149479 w 153847"/>
                  <a:gd name="connsiteY4" fmla="*/ 51049 h 51090"/>
                  <a:gd name="connsiteX5" fmla="*/ 153833 w 153847"/>
                  <a:gd name="connsiteY5" fmla="*/ 25504 h 51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847" h="51090">
                    <a:moveTo>
                      <a:pt x="153833" y="25504"/>
                    </a:moveTo>
                    <a:cubicBezTo>
                      <a:pt x="153900" y="16796"/>
                      <a:pt x="152428" y="8145"/>
                      <a:pt x="149479" y="-41"/>
                    </a:cubicBezTo>
                    <a:lnTo>
                      <a:pt x="4336" y="-41"/>
                    </a:lnTo>
                    <a:cubicBezTo>
                      <a:pt x="-1461" y="16506"/>
                      <a:pt x="-1461" y="34503"/>
                      <a:pt x="4336" y="51049"/>
                    </a:cubicBezTo>
                    <a:lnTo>
                      <a:pt x="149479" y="51049"/>
                    </a:lnTo>
                    <a:cubicBezTo>
                      <a:pt x="152428" y="42863"/>
                      <a:pt x="153900" y="34213"/>
                      <a:pt x="153833" y="25504"/>
                    </a:cubicBezTo>
                    <a:close/>
                  </a:path>
                </a:pathLst>
              </a:cu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45" name="Freeform: Shape 144">
                <a:extLst>
                  <a:ext uri="{FF2B5EF4-FFF2-40B4-BE49-F238E27FC236}">
                    <a16:creationId xmlns:a16="http://schemas.microsoft.com/office/drawing/2014/main" id="{C28352A3-9CB4-53BD-1AA7-62DBE440388C}"/>
                  </a:ext>
                </a:extLst>
              </p:cNvPr>
              <p:cNvSpPr/>
              <p:nvPr/>
            </p:nvSpPr>
            <p:spPr>
              <a:xfrm>
                <a:off x="11308950" y="4247610"/>
                <a:ext cx="145142" cy="51438"/>
              </a:xfrm>
              <a:custGeom>
                <a:avLst/>
                <a:gdLst>
                  <a:gd name="connsiteX0" fmla="*/ -12 w 145142"/>
                  <a:gd name="connsiteY0" fmla="*/ -41 h 51438"/>
                  <a:gd name="connsiteX1" fmla="*/ 98073 w 145142"/>
                  <a:gd name="connsiteY1" fmla="*/ 47015 h 51438"/>
                  <a:gd name="connsiteX2" fmla="*/ 145131 w 145142"/>
                  <a:gd name="connsiteY2" fmla="*/ -41 h 51438"/>
                </a:gdLst>
                <a:ahLst/>
                <a:cxnLst>
                  <a:cxn ang="0">
                    <a:pos x="connsiteX0" y="connsiteY0"/>
                  </a:cxn>
                  <a:cxn ang="0">
                    <a:pos x="connsiteX1" y="connsiteY1"/>
                  </a:cxn>
                  <a:cxn ang="0">
                    <a:pos x="connsiteX2" y="connsiteY2"/>
                  </a:cxn>
                </a:cxnLst>
                <a:rect l="l" t="t" r="r" b="b"/>
                <a:pathLst>
                  <a:path w="145142" h="51438">
                    <a:moveTo>
                      <a:pt x="-12" y="-41"/>
                    </a:moveTo>
                    <a:cubicBezTo>
                      <a:pt x="14078" y="40048"/>
                      <a:pt x="57993" y="61122"/>
                      <a:pt x="98073" y="47015"/>
                    </a:cubicBezTo>
                    <a:cubicBezTo>
                      <a:pt x="120085" y="39293"/>
                      <a:pt x="137392" y="21963"/>
                      <a:pt x="145131" y="-41"/>
                    </a:cubicBezTo>
                    <a:close/>
                  </a:path>
                </a:pathLst>
              </a:custGeom>
              <a:solidFill>
                <a:srgbClr val="21468B"/>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grpSp>
      <p:grpSp>
        <p:nvGrpSpPr>
          <p:cNvPr id="10" name="Group 9">
            <a:extLst>
              <a:ext uri="{FF2B5EF4-FFF2-40B4-BE49-F238E27FC236}">
                <a16:creationId xmlns:a16="http://schemas.microsoft.com/office/drawing/2014/main" id="{B849BA53-ABAC-8283-161D-3174CAC6584D}"/>
              </a:ext>
            </a:extLst>
          </p:cNvPr>
          <p:cNvGrpSpPr/>
          <p:nvPr/>
        </p:nvGrpSpPr>
        <p:grpSpPr>
          <a:xfrm>
            <a:off x="7002840" y="1238084"/>
            <a:ext cx="836420" cy="835160"/>
            <a:chOff x="7002840" y="1238084"/>
            <a:chExt cx="836420" cy="835160"/>
          </a:xfrm>
        </p:grpSpPr>
        <p:sp>
          <p:nvSpPr>
            <p:cNvPr id="1007" name="Oval 1006">
              <a:extLst>
                <a:ext uri="{FF2B5EF4-FFF2-40B4-BE49-F238E27FC236}">
                  <a16:creationId xmlns:a16="http://schemas.microsoft.com/office/drawing/2014/main" id="{F775F8E5-B8E7-F940-3CDD-CCB0F80E0368}"/>
                </a:ext>
              </a:extLst>
            </p:cNvPr>
            <p:cNvSpPr/>
            <p:nvPr/>
          </p:nvSpPr>
          <p:spPr>
            <a:xfrm>
              <a:off x="7002840" y="1238084"/>
              <a:ext cx="836420" cy="835160"/>
            </a:xfrm>
            <a:prstGeom prst="ellipse">
              <a:avLst/>
            </a:pr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nvGrpSpPr>
            <p:cNvPr id="168" name="Group 167">
              <a:extLst>
                <a:ext uri="{FF2B5EF4-FFF2-40B4-BE49-F238E27FC236}">
                  <a16:creationId xmlns:a16="http://schemas.microsoft.com/office/drawing/2014/main" id="{08CFEA69-BBDA-186C-CBFB-954A71655C54}"/>
                </a:ext>
              </a:extLst>
            </p:cNvPr>
            <p:cNvGrpSpPr/>
            <p:nvPr/>
          </p:nvGrpSpPr>
          <p:grpSpPr>
            <a:xfrm>
              <a:off x="7062856" y="1297456"/>
              <a:ext cx="716415" cy="716416"/>
              <a:chOff x="10028240" y="3353828"/>
              <a:chExt cx="153087" cy="153850"/>
            </a:xfrm>
            <a:effectLst>
              <a:outerShdw blurRad="63500" sx="102000" sy="102000" algn="ctr" rotWithShape="0">
                <a:prstClr val="black">
                  <a:alpha val="40000"/>
                </a:prstClr>
              </a:outerShdw>
            </a:effectLst>
          </p:grpSpPr>
          <p:sp>
            <p:nvSpPr>
              <p:cNvPr id="105" name="Freeform: Shape 104">
                <a:extLst>
                  <a:ext uri="{FF2B5EF4-FFF2-40B4-BE49-F238E27FC236}">
                    <a16:creationId xmlns:a16="http://schemas.microsoft.com/office/drawing/2014/main" id="{33FEE582-E94E-CD81-7D1C-65D1D39E00F7}"/>
                  </a:ext>
                </a:extLst>
              </p:cNvPr>
              <p:cNvSpPr/>
              <p:nvPr/>
            </p:nvSpPr>
            <p:spPr>
              <a:xfrm>
                <a:off x="10028240" y="3364277"/>
                <a:ext cx="39478" cy="134692"/>
              </a:xfrm>
              <a:custGeom>
                <a:avLst/>
                <a:gdLst>
                  <a:gd name="connsiteX0" fmla="*/ -12 w 39478"/>
                  <a:gd name="connsiteY0" fmla="*/ 67305 h 134692"/>
                  <a:gd name="connsiteX1" fmla="*/ 39467 w 39478"/>
                  <a:gd name="connsiteY1" fmla="*/ 134652 h 134692"/>
                  <a:gd name="connsiteX2" fmla="*/ 39467 w 39478"/>
                  <a:gd name="connsiteY2" fmla="*/ -41 h 134692"/>
                  <a:gd name="connsiteX3" fmla="*/ -12 w 39478"/>
                  <a:gd name="connsiteY3" fmla="*/ 67305 h 134692"/>
                </a:gdLst>
                <a:ahLst/>
                <a:cxnLst>
                  <a:cxn ang="0">
                    <a:pos x="connsiteX0" y="connsiteY0"/>
                  </a:cxn>
                  <a:cxn ang="0">
                    <a:pos x="connsiteX1" y="connsiteY1"/>
                  </a:cxn>
                  <a:cxn ang="0">
                    <a:pos x="connsiteX2" y="connsiteY2"/>
                  </a:cxn>
                  <a:cxn ang="0">
                    <a:pos x="connsiteX3" y="connsiteY3"/>
                  </a:cxn>
                </a:cxnLst>
                <a:rect l="l" t="t" r="r" b="b"/>
                <a:pathLst>
                  <a:path w="39478" h="134692">
                    <a:moveTo>
                      <a:pt x="-12" y="67305"/>
                    </a:moveTo>
                    <a:cubicBezTo>
                      <a:pt x="-67" y="95260"/>
                      <a:pt x="15048" y="121043"/>
                      <a:pt x="39467" y="134652"/>
                    </a:cubicBezTo>
                    <a:lnTo>
                      <a:pt x="39467" y="-41"/>
                    </a:lnTo>
                    <a:cubicBezTo>
                      <a:pt x="15048" y="13568"/>
                      <a:pt x="-67" y="39351"/>
                      <a:pt x="-12" y="67305"/>
                    </a:cubicBezTo>
                    <a:close/>
                  </a:path>
                </a:pathLst>
              </a:cu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06" name="Freeform: Shape 105">
                <a:extLst>
                  <a:ext uri="{FF2B5EF4-FFF2-40B4-BE49-F238E27FC236}">
                    <a16:creationId xmlns:a16="http://schemas.microsoft.com/office/drawing/2014/main" id="{B9E6CF18-B2B6-401D-9736-E1BCBFD1BD04}"/>
                  </a:ext>
                </a:extLst>
              </p:cNvPr>
              <p:cNvSpPr/>
              <p:nvPr/>
            </p:nvSpPr>
            <p:spPr>
              <a:xfrm>
                <a:off x="10068880" y="3353828"/>
                <a:ext cx="112447" cy="153850"/>
              </a:xfrm>
              <a:custGeom>
                <a:avLst/>
                <a:gdLst>
                  <a:gd name="connsiteX0" fmla="*/ 37435 w 112447"/>
                  <a:gd name="connsiteY0" fmla="*/ 830 h 153850"/>
                  <a:gd name="connsiteX1" fmla="*/ -12 w 112447"/>
                  <a:gd name="connsiteY1" fmla="*/ 10410 h 153850"/>
                  <a:gd name="connsiteX2" fmla="*/ -12 w 112447"/>
                  <a:gd name="connsiteY2" fmla="*/ 145102 h 153850"/>
                  <a:gd name="connsiteX3" fmla="*/ 103736 w 112447"/>
                  <a:gd name="connsiteY3" fmla="*/ 112366 h 153850"/>
                  <a:gd name="connsiteX4" fmla="*/ 70998 w 112447"/>
                  <a:gd name="connsiteY4" fmla="*/ 8619 h 153850"/>
                  <a:gd name="connsiteX5" fmla="*/ 37435 w 112447"/>
                  <a:gd name="connsiteY5" fmla="*/ -41 h 15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447" h="153850">
                    <a:moveTo>
                      <a:pt x="37435" y="830"/>
                    </a:moveTo>
                    <a:cubicBezTo>
                      <a:pt x="24343" y="798"/>
                      <a:pt x="11457" y="4093"/>
                      <a:pt x="-12" y="10410"/>
                    </a:cubicBezTo>
                    <a:lnTo>
                      <a:pt x="-12" y="145102"/>
                    </a:lnTo>
                    <a:cubicBezTo>
                      <a:pt x="37676" y="164725"/>
                      <a:pt x="84127" y="150066"/>
                      <a:pt x="103736" y="112366"/>
                    </a:cubicBezTo>
                    <a:cubicBezTo>
                      <a:pt x="123345" y="74679"/>
                      <a:pt x="108688" y="28227"/>
                      <a:pt x="70998" y="8619"/>
                    </a:cubicBezTo>
                    <a:cubicBezTo>
                      <a:pt x="60614" y="3216"/>
                      <a:pt x="49136" y="255"/>
                      <a:pt x="37435" y="-41"/>
                    </a:cubicBezTo>
                    <a:close/>
                  </a:path>
                </a:pathLst>
              </a:custGeom>
              <a:solidFill>
                <a:srgbClr val="00401C"/>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07" name="Freeform: Shape 106">
                <a:extLst>
                  <a:ext uri="{FF2B5EF4-FFF2-40B4-BE49-F238E27FC236}">
                    <a16:creationId xmlns:a16="http://schemas.microsoft.com/office/drawing/2014/main" id="{8BF8A057-0051-D55F-B3A1-9F83032975DF}"/>
                  </a:ext>
                </a:extLst>
              </p:cNvPr>
              <p:cNvSpPr/>
              <p:nvPr/>
            </p:nvSpPr>
            <p:spPr>
              <a:xfrm>
                <a:off x="10088254" y="3392726"/>
                <a:ext cx="75547" cy="76636"/>
              </a:xfrm>
              <a:custGeom>
                <a:avLst/>
                <a:gdLst>
                  <a:gd name="connsiteX0" fmla="*/ 49409 w 75547"/>
                  <a:gd name="connsiteY0" fmla="*/ 64983 h 76636"/>
                  <a:gd name="connsiteX1" fmla="*/ 13704 w 75547"/>
                  <a:gd name="connsiteY1" fmla="*/ 28988 h 76636"/>
                  <a:gd name="connsiteX2" fmla="*/ 27638 w 75547"/>
                  <a:gd name="connsiteY2" fmla="*/ -41 h 76636"/>
                  <a:gd name="connsiteX3" fmla="*/ 1739 w 75547"/>
                  <a:gd name="connsiteY3" fmla="*/ 48957 h 76636"/>
                  <a:gd name="connsiteX4" fmla="*/ 39540 w 75547"/>
                  <a:gd name="connsiteY4" fmla="*/ 76595 h 76636"/>
                  <a:gd name="connsiteX5" fmla="*/ 75535 w 75547"/>
                  <a:gd name="connsiteY5" fmla="*/ 53372 h 76636"/>
                  <a:gd name="connsiteX6" fmla="*/ 49409 w 75547"/>
                  <a:gd name="connsiteY6" fmla="*/ 64983 h 76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547" h="76636">
                    <a:moveTo>
                      <a:pt x="49409" y="64983"/>
                    </a:moveTo>
                    <a:cubicBezTo>
                      <a:pt x="29644" y="64824"/>
                      <a:pt x="13704" y="48756"/>
                      <a:pt x="13704" y="28988"/>
                    </a:cubicBezTo>
                    <a:cubicBezTo>
                      <a:pt x="13428" y="17638"/>
                      <a:pt x="18610" y="6842"/>
                      <a:pt x="27638" y="-41"/>
                    </a:cubicBezTo>
                    <a:cubicBezTo>
                      <a:pt x="6955" y="6337"/>
                      <a:pt x="-4639" y="28274"/>
                      <a:pt x="1739" y="48957"/>
                    </a:cubicBezTo>
                    <a:cubicBezTo>
                      <a:pt x="6842" y="65512"/>
                      <a:pt x="22215" y="76751"/>
                      <a:pt x="39540" y="76595"/>
                    </a:cubicBezTo>
                    <a:cubicBezTo>
                      <a:pt x="55038" y="76528"/>
                      <a:pt x="69088" y="67465"/>
                      <a:pt x="75535" y="53372"/>
                    </a:cubicBezTo>
                    <a:cubicBezTo>
                      <a:pt x="68725" y="60571"/>
                      <a:pt x="59317" y="64751"/>
                      <a:pt x="49409" y="64983"/>
                    </a:cubicBezTo>
                    <a:close/>
                  </a:path>
                </a:pathLst>
              </a:cu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08" name="Freeform: Shape 107">
                <a:extLst>
                  <a:ext uri="{FF2B5EF4-FFF2-40B4-BE49-F238E27FC236}">
                    <a16:creationId xmlns:a16="http://schemas.microsoft.com/office/drawing/2014/main" id="{6A2889CB-0ED5-6FF2-37C0-9DF1B000810E}"/>
                  </a:ext>
                </a:extLst>
              </p:cNvPr>
              <p:cNvSpPr/>
              <p:nvPr/>
            </p:nvSpPr>
            <p:spPr>
              <a:xfrm>
                <a:off x="10134454" y="3401138"/>
                <a:ext cx="24384" cy="24964"/>
              </a:xfrm>
              <a:custGeom>
                <a:avLst/>
                <a:gdLst>
                  <a:gd name="connsiteX0" fmla="*/ 24384 w 24384"/>
                  <a:gd name="connsiteY0" fmla="*/ 18578 h 24964"/>
                  <a:gd name="connsiteX1" fmla="*/ 15095 w 24384"/>
                  <a:gd name="connsiteY1" fmla="*/ 16546 h 24964"/>
                  <a:gd name="connsiteX2" fmla="*/ 10160 w 24384"/>
                  <a:gd name="connsiteY2" fmla="*/ 24965 h 24964"/>
                  <a:gd name="connsiteX3" fmla="*/ 9289 w 24384"/>
                  <a:gd name="connsiteY3" fmla="*/ 15385 h 24964"/>
                  <a:gd name="connsiteX4" fmla="*/ 0 w 24384"/>
                  <a:gd name="connsiteY4" fmla="*/ 13353 h 24964"/>
                  <a:gd name="connsiteX5" fmla="*/ 8709 w 24384"/>
                  <a:gd name="connsiteY5" fmla="*/ 9579 h 24964"/>
                  <a:gd name="connsiteX6" fmla="*/ 7547 w 24384"/>
                  <a:gd name="connsiteY6" fmla="*/ 0 h 24964"/>
                  <a:gd name="connsiteX7" fmla="*/ 14224 w 24384"/>
                  <a:gd name="connsiteY7" fmla="*/ 6967 h 24964"/>
                  <a:gd name="connsiteX8" fmla="*/ 22933 w 24384"/>
                  <a:gd name="connsiteY8" fmla="*/ 3193 h 24964"/>
                  <a:gd name="connsiteX9" fmla="*/ 17998 w 24384"/>
                  <a:gd name="connsiteY9" fmla="*/ 11321 h 24964"/>
                  <a:gd name="connsiteX10" fmla="*/ 24384 w 24384"/>
                  <a:gd name="connsiteY10" fmla="*/ 18578 h 2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84" h="24964">
                    <a:moveTo>
                      <a:pt x="24384" y="18578"/>
                    </a:moveTo>
                    <a:lnTo>
                      <a:pt x="15095" y="16546"/>
                    </a:lnTo>
                    <a:lnTo>
                      <a:pt x="10160" y="24965"/>
                    </a:lnTo>
                    <a:lnTo>
                      <a:pt x="9289" y="15385"/>
                    </a:lnTo>
                    <a:lnTo>
                      <a:pt x="0" y="13353"/>
                    </a:lnTo>
                    <a:lnTo>
                      <a:pt x="8709" y="9579"/>
                    </a:lnTo>
                    <a:lnTo>
                      <a:pt x="7547" y="0"/>
                    </a:lnTo>
                    <a:lnTo>
                      <a:pt x="14224" y="6967"/>
                    </a:lnTo>
                    <a:lnTo>
                      <a:pt x="22933" y="3193"/>
                    </a:lnTo>
                    <a:lnTo>
                      <a:pt x="17998" y="11321"/>
                    </a:lnTo>
                    <a:lnTo>
                      <a:pt x="24384" y="18578"/>
                    </a:lnTo>
                    <a:close/>
                  </a:path>
                </a:pathLst>
              </a:cu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grpSp>
      <p:grpSp>
        <p:nvGrpSpPr>
          <p:cNvPr id="7" name="Group 6">
            <a:extLst>
              <a:ext uri="{FF2B5EF4-FFF2-40B4-BE49-F238E27FC236}">
                <a16:creationId xmlns:a16="http://schemas.microsoft.com/office/drawing/2014/main" id="{9CD7B6A5-92C8-F16E-51D5-09ABDD027671}"/>
              </a:ext>
            </a:extLst>
          </p:cNvPr>
          <p:cNvGrpSpPr/>
          <p:nvPr/>
        </p:nvGrpSpPr>
        <p:grpSpPr>
          <a:xfrm>
            <a:off x="2075267" y="3313862"/>
            <a:ext cx="836420" cy="835160"/>
            <a:chOff x="2075267" y="3313862"/>
            <a:chExt cx="836420" cy="835160"/>
          </a:xfrm>
        </p:grpSpPr>
        <p:sp>
          <p:nvSpPr>
            <p:cNvPr id="1014" name="Oval 1013">
              <a:extLst>
                <a:ext uri="{FF2B5EF4-FFF2-40B4-BE49-F238E27FC236}">
                  <a16:creationId xmlns:a16="http://schemas.microsoft.com/office/drawing/2014/main" id="{93329EAE-72F8-ECFF-7AB3-5E1ECE0E305F}"/>
                </a:ext>
              </a:extLst>
            </p:cNvPr>
            <p:cNvSpPr/>
            <p:nvPr/>
          </p:nvSpPr>
          <p:spPr>
            <a:xfrm>
              <a:off x="2075267" y="3313862"/>
              <a:ext cx="836420" cy="835160"/>
            </a:xfrm>
            <a:prstGeom prst="ellipse">
              <a:avLst/>
            </a:pr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nvGrpSpPr>
            <p:cNvPr id="166" name="Group 165">
              <a:extLst>
                <a:ext uri="{FF2B5EF4-FFF2-40B4-BE49-F238E27FC236}">
                  <a16:creationId xmlns:a16="http://schemas.microsoft.com/office/drawing/2014/main" id="{F3C15CCC-91FD-E733-E888-EC5145D3AD9F}"/>
                </a:ext>
              </a:extLst>
            </p:cNvPr>
            <p:cNvGrpSpPr/>
            <p:nvPr/>
          </p:nvGrpSpPr>
          <p:grpSpPr>
            <a:xfrm>
              <a:off x="2135269" y="3373234"/>
              <a:ext cx="716417" cy="716417"/>
              <a:chOff x="10402839" y="1624098"/>
              <a:chExt cx="401154" cy="409164"/>
            </a:xfrm>
            <a:effectLst>
              <a:outerShdw blurRad="63500" sx="102000" sy="102000" algn="ctr" rotWithShape="0">
                <a:prstClr val="black">
                  <a:alpha val="40000"/>
                </a:prstClr>
              </a:outerShdw>
            </a:effectLst>
          </p:grpSpPr>
          <p:sp>
            <p:nvSpPr>
              <p:cNvPr id="81" name="Oval 80">
                <a:extLst>
                  <a:ext uri="{FF2B5EF4-FFF2-40B4-BE49-F238E27FC236}">
                    <a16:creationId xmlns:a16="http://schemas.microsoft.com/office/drawing/2014/main" id="{974817B5-1F9F-AC6D-1F42-303156ED1FFE}"/>
                  </a:ext>
                </a:extLst>
              </p:cNvPr>
              <p:cNvSpPr/>
              <p:nvPr/>
            </p:nvSpPr>
            <p:spPr>
              <a:xfrm>
                <a:off x="10406901" y="1624098"/>
                <a:ext cx="397092" cy="409164"/>
              </a:xfrm>
              <a:prstGeom prst="ellipse">
                <a:avLst/>
              </a:prstGeom>
              <a:solidFill>
                <a:srgbClr val="032774"/>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nvGrpSpPr>
              <p:cNvPr id="165" name="Group 164">
                <a:extLst>
                  <a:ext uri="{FF2B5EF4-FFF2-40B4-BE49-F238E27FC236}">
                    <a16:creationId xmlns:a16="http://schemas.microsoft.com/office/drawing/2014/main" id="{ACA03CE1-1878-DA67-D45C-CC0DC59BEC64}"/>
                  </a:ext>
                </a:extLst>
              </p:cNvPr>
              <p:cNvGrpSpPr/>
              <p:nvPr/>
            </p:nvGrpSpPr>
            <p:grpSpPr>
              <a:xfrm>
                <a:off x="10402839" y="1702449"/>
                <a:ext cx="238038" cy="125927"/>
                <a:chOff x="10393315" y="1702449"/>
                <a:chExt cx="238038" cy="125927"/>
              </a:xfrm>
            </p:grpSpPr>
            <p:sp>
              <p:nvSpPr>
                <p:cNvPr id="82" name="Freeform: Shape 81">
                  <a:extLst>
                    <a:ext uri="{FF2B5EF4-FFF2-40B4-BE49-F238E27FC236}">
                      <a16:creationId xmlns:a16="http://schemas.microsoft.com/office/drawing/2014/main" id="{6EE61D0F-6169-8121-55BF-C46D84D7496D}"/>
                    </a:ext>
                  </a:extLst>
                </p:cNvPr>
                <p:cNvSpPr/>
                <p:nvPr/>
              </p:nvSpPr>
              <p:spPr>
                <a:xfrm>
                  <a:off x="10397156" y="1786912"/>
                  <a:ext cx="40697" cy="19963"/>
                </a:xfrm>
                <a:custGeom>
                  <a:avLst/>
                  <a:gdLst>
                    <a:gd name="connsiteX0" fmla="*/ 15373 w 15385"/>
                    <a:gd name="connsiteY0" fmla="*/ -41 h 7547"/>
                    <a:gd name="connsiteX1" fmla="*/ -12 w 15385"/>
                    <a:gd name="connsiteY1" fmla="*/ 7507 h 7547"/>
                    <a:gd name="connsiteX2" fmla="*/ -12 w 15385"/>
                    <a:gd name="connsiteY2" fmla="*/ -41 h 7547"/>
                  </a:gdLst>
                  <a:ahLst/>
                  <a:cxnLst>
                    <a:cxn ang="0">
                      <a:pos x="connsiteX0" y="connsiteY0"/>
                    </a:cxn>
                    <a:cxn ang="0">
                      <a:pos x="connsiteX1" y="connsiteY1"/>
                    </a:cxn>
                    <a:cxn ang="0">
                      <a:pos x="connsiteX2" y="connsiteY2"/>
                    </a:cxn>
                  </a:cxnLst>
                  <a:rect l="l" t="t" r="r" b="b"/>
                  <a:pathLst>
                    <a:path w="15385" h="7547">
                      <a:moveTo>
                        <a:pt x="15373" y="-41"/>
                      </a:moveTo>
                      <a:lnTo>
                        <a:pt x="-12" y="7507"/>
                      </a:lnTo>
                      <a:cubicBezTo>
                        <a:pt x="-12" y="4894"/>
                        <a:pt x="-12" y="2282"/>
                        <a:pt x="-12" y="-41"/>
                      </a:cubicBezTo>
                      <a:close/>
                    </a:path>
                  </a:pathLst>
                </a:custGeom>
                <a:solidFill>
                  <a:srgbClr val="032774"/>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83" name="Freeform: Shape 82">
                  <a:extLst>
                    <a:ext uri="{FF2B5EF4-FFF2-40B4-BE49-F238E27FC236}">
                      <a16:creationId xmlns:a16="http://schemas.microsoft.com/office/drawing/2014/main" id="{B081FF78-2537-4A8C-1F04-ABCDF3DB8A99}"/>
                    </a:ext>
                  </a:extLst>
                </p:cNvPr>
                <p:cNvSpPr/>
                <p:nvPr/>
              </p:nvSpPr>
              <p:spPr>
                <a:xfrm>
                  <a:off x="10430941" y="1703983"/>
                  <a:ext cx="55285" cy="37625"/>
                </a:xfrm>
                <a:custGeom>
                  <a:avLst/>
                  <a:gdLst>
                    <a:gd name="connsiteX0" fmla="*/ 20888 w 20900"/>
                    <a:gd name="connsiteY0" fmla="*/ -41 h 14224"/>
                    <a:gd name="connsiteX1" fmla="*/ 20888 w 20900"/>
                    <a:gd name="connsiteY1" fmla="*/ 14183 h 14224"/>
                    <a:gd name="connsiteX2" fmla="*/ -12 w 20900"/>
                    <a:gd name="connsiteY2" fmla="*/ 4023 h 14224"/>
                    <a:gd name="connsiteX3" fmla="*/ 2891 w 20900"/>
                    <a:gd name="connsiteY3" fmla="*/ -41 h 14224"/>
                  </a:gdLst>
                  <a:ahLst/>
                  <a:cxnLst>
                    <a:cxn ang="0">
                      <a:pos x="connsiteX0" y="connsiteY0"/>
                    </a:cxn>
                    <a:cxn ang="0">
                      <a:pos x="connsiteX1" y="connsiteY1"/>
                    </a:cxn>
                    <a:cxn ang="0">
                      <a:pos x="connsiteX2" y="connsiteY2"/>
                    </a:cxn>
                    <a:cxn ang="0">
                      <a:pos x="connsiteX3" y="connsiteY3"/>
                    </a:cxn>
                  </a:cxnLst>
                  <a:rect l="l" t="t" r="r" b="b"/>
                  <a:pathLst>
                    <a:path w="20900" h="14224">
                      <a:moveTo>
                        <a:pt x="20888" y="-41"/>
                      </a:moveTo>
                      <a:lnTo>
                        <a:pt x="20888" y="14183"/>
                      </a:lnTo>
                      <a:lnTo>
                        <a:pt x="-12" y="4023"/>
                      </a:lnTo>
                      <a:lnTo>
                        <a:pt x="2891" y="-41"/>
                      </a:lnTo>
                      <a:close/>
                    </a:path>
                  </a:pathLst>
                </a:custGeom>
                <a:solidFill>
                  <a:srgbClr val="032774"/>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84" name="Freeform: Shape 83">
                  <a:extLst>
                    <a:ext uri="{FF2B5EF4-FFF2-40B4-BE49-F238E27FC236}">
                      <a16:creationId xmlns:a16="http://schemas.microsoft.com/office/drawing/2014/main" id="{2DC7BCAF-5877-D0BE-C675-CE80F9BF184A}"/>
                    </a:ext>
                  </a:extLst>
                </p:cNvPr>
                <p:cNvSpPr/>
                <p:nvPr/>
              </p:nvSpPr>
              <p:spPr>
                <a:xfrm>
                  <a:off x="10414048" y="1735466"/>
                  <a:ext cx="23802" cy="9980"/>
                </a:xfrm>
                <a:custGeom>
                  <a:avLst/>
                  <a:gdLst>
                    <a:gd name="connsiteX0" fmla="*/ 8987 w 8998"/>
                    <a:gd name="connsiteY0" fmla="*/ 3733 h 3773"/>
                    <a:gd name="connsiteX1" fmla="*/ -12 w 8998"/>
                    <a:gd name="connsiteY1" fmla="*/ 3733 h 3773"/>
                    <a:gd name="connsiteX2" fmla="*/ 1730 w 8998"/>
                    <a:gd name="connsiteY2" fmla="*/ -41 h 3773"/>
                  </a:gdLst>
                  <a:ahLst/>
                  <a:cxnLst>
                    <a:cxn ang="0">
                      <a:pos x="connsiteX0" y="connsiteY0"/>
                    </a:cxn>
                    <a:cxn ang="0">
                      <a:pos x="connsiteX1" y="connsiteY1"/>
                    </a:cxn>
                    <a:cxn ang="0">
                      <a:pos x="connsiteX2" y="connsiteY2"/>
                    </a:cxn>
                  </a:cxnLst>
                  <a:rect l="l" t="t" r="r" b="b"/>
                  <a:pathLst>
                    <a:path w="8998" h="3773">
                      <a:moveTo>
                        <a:pt x="8987" y="3733"/>
                      </a:moveTo>
                      <a:lnTo>
                        <a:pt x="-12" y="3733"/>
                      </a:lnTo>
                      <a:lnTo>
                        <a:pt x="1730" y="-41"/>
                      </a:lnTo>
                      <a:close/>
                    </a:path>
                  </a:pathLst>
                </a:custGeom>
                <a:solidFill>
                  <a:srgbClr val="032774"/>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85" name="Freeform: Shape 84">
                  <a:extLst>
                    <a:ext uri="{FF2B5EF4-FFF2-40B4-BE49-F238E27FC236}">
                      <a16:creationId xmlns:a16="http://schemas.microsoft.com/office/drawing/2014/main" id="{8BB19756-8324-A3A9-1295-1BC018B29CFD}"/>
                    </a:ext>
                  </a:extLst>
                </p:cNvPr>
                <p:cNvSpPr/>
                <p:nvPr/>
              </p:nvSpPr>
              <p:spPr>
                <a:xfrm>
                  <a:off x="10576068" y="1717804"/>
                  <a:ext cx="55285" cy="27642"/>
                </a:xfrm>
                <a:custGeom>
                  <a:avLst/>
                  <a:gdLst>
                    <a:gd name="connsiteX0" fmla="*/ 20901 w 20900"/>
                    <a:gd name="connsiteY0" fmla="*/ 10450 h 10450"/>
                    <a:gd name="connsiteX1" fmla="*/ 20901 w 20900"/>
                    <a:gd name="connsiteY1" fmla="*/ 0 h 10450"/>
                    <a:gd name="connsiteX2" fmla="*/ 0 w 20900"/>
                    <a:gd name="connsiteY2" fmla="*/ 10450 h 10450"/>
                    <a:gd name="connsiteX3" fmla="*/ 20901 w 20900"/>
                    <a:gd name="connsiteY3" fmla="*/ 10450 h 10450"/>
                  </a:gdLst>
                  <a:ahLst/>
                  <a:cxnLst>
                    <a:cxn ang="0">
                      <a:pos x="connsiteX0" y="connsiteY0"/>
                    </a:cxn>
                    <a:cxn ang="0">
                      <a:pos x="connsiteX1" y="connsiteY1"/>
                    </a:cxn>
                    <a:cxn ang="0">
                      <a:pos x="connsiteX2" y="connsiteY2"/>
                    </a:cxn>
                    <a:cxn ang="0">
                      <a:pos x="connsiteX3" y="connsiteY3"/>
                    </a:cxn>
                  </a:cxnLst>
                  <a:rect l="l" t="t" r="r" b="b"/>
                  <a:pathLst>
                    <a:path w="20900" h="10450">
                      <a:moveTo>
                        <a:pt x="20901" y="10450"/>
                      </a:moveTo>
                      <a:lnTo>
                        <a:pt x="20901" y="0"/>
                      </a:lnTo>
                      <a:lnTo>
                        <a:pt x="0" y="10450"/>
                      </a:lnTo>
                      <a:lnTo>
                        <a:pt x="20901" y="10450"/>
                      </a:lnTo>
                      <a:close/>
                    </a:path>
                  </a:pathLst>
                </a:custGeom>
                <a:solidFill>
                  <a:srgbClr val="032774"/>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86" name="Freeform: Shape 85">
                  <a:extLst>
                    <a:ext uri="{FF2B5EF4-FFF2-40B4-BE49-F238E27FC236}">
                      <a16:creationId xmlns:a16="http://schemas.microsoft.com/office/drawing/2014/main" id="{6C764D98-D648-8E04-F835-1C66A9F76D01}"/>
                    </a:ext>
                  </a:extLst>
                </p:cNvPr>
                <p:cNvSpPr/>
                <p:nvPr/>
              </p:nvSpPr>
              <p:spPr>
                <a:xfrm>
                  <a:off x="10527692" y="1703983"/>
                  <a:ext cx="76018" cy="37623"/>
                </a:xfrm>
                <a:custGeom>
                  <a:avLst/>
                  <a:gdLst>
                    <a:gd name="connsiteX0" fmla="*/ 28738 w 28738"/>
                    <a:gd name="connsiteY0" fmla="*/ 0 h 14223"/>
                    <a:gd name="connsiteX1" fmla="*/ 0 w 28738"/>
                    <a:gd name="connsiteY1" fmla="*/ 0 h 14223"/>
                    <a:gd name="connsiteX2" fmla="*/ 0 w 28738"/>
                    <a:gd name="connsiteY2" fmla="*/ 14224 h 14223"/>
                    <a:gd name="connsiteX3" fmla="*/ 28738 w 28738"/>
                    <a:gd name="connsiteY3" fmla="*/ 0 h 14223"/>
                  </a:gdLst>
                  <a:ahLst/>
                  <a:cxnLst>
                    <a:cxn ang="0">
                      <a:pos x="connsiteX0" y="connsiteY0"/>
                    </a:cxn>
                    <a:cxn ang="0">
                      <a:pos x="connsiteX1" y="connsiteY1"/>
                    </a:cxn>
                    <a:cxn ang="0">
                      <a:pos x="connsiteX2" y="connsiteY2"/>
                    </a:cxn>
                    <a:cxn ang="0">
                      <a:pos x="connsiteX3" y="connsiteY3"/>
                    </a:cxn>
                  </a:cxnLst>
                  <a:rect l="l" t="t" r="r" b="b"/>
                  <a:pathLst>
                    <a:path w="28738" h="14223">
                      <a:moveTo>
                        <a:pt x="28738" y="0"/>
                      </a:moveTo>
                      <a:lnTo>
                        <a:pt x="0" y="0"/>
                      </a:lnTo>
                      <a:lnTo>
                        <a:pt x="0" y="14224"/>
                      </a:lnTo>
                      <a:lnTo>
                        <a:pt x="28738" y="0"/>
                      </a:lnTo>
                      <a:close/>
                    </a:path>
                  </a:pathLst>
                </a:custGeom>
                <a:solidFill>
                  <a:srgbClr val="032774"/>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87" name="Freeform: Shape 86">
                  <a:extLst>
                    <a:ext uri="{FF2B5EF4-FFF2-40B4-BE49-F238E27FC236}">
                      <a16:creationId xmlns:a16="http://schemas.microsoft.com/office/drawing/2014/main" id="{1B8A4C67-8956-1612-8938-417F526EA51C}"/>
                    </a:ext>
                  </a:extLst>
                </p:cNvPr>
                <p:cNvSpPr/>
                <p:nvPr/>
              </p:nvSpPr>
              <p:spPr>
                <a:xfrm>
                  <a:off x="10576068" y="1786145"/>
                  <a:ext cx="55285" cy="27642"/>
                </a:xfrm>
                <a:custGeom>
                  <a:avLst/>
                  <a:gdLst>
                    <a:gd name="connsiteX0" fmla="*/ 20901 w 20900"/>
                    <a:gd name="connsiteY0" fmla="*/ 10450 h 10450"/>
                    <a:gd name="connsiteX1" fmla="*/ 20901 w 20900"/>
                    <a:gd name="connsiteY1" fmla="*/ 0 h 10450"/>
                    <a:gd name="connsiteX2" fmla="*/ 0 w 20900"/>
                    <a:gd name="connsiteY2" fmla="*/ 0 h 10450"/>
                    <a:gd name="connsiteX3" fmla="*/ 20901 w 20900"/>
                    <a:gd name="connsiteY3" fmla="*/ 10450 h 10450"/>
                  </a:gdLst>
                  <a:ahLst/>
                  <a:cxnLst>
                    <a:cxn ang="0">
                      <a:pos x="connsiteX0" y="connsiteY0"/>
                    </a:cxn>
                    <a:cxn ang="0">
                      <a:pos x="connsiteX1" y="connsiteY1"/>
                    </a:cxn>
                    <a:cxn ang="0">
                      <a:pos x="connsiteX2" y="connsiteY2"/>
                    </a:cxn>
                    <a:cxn ang="0">
                      <a:pos x="connsiteX3" y="connsiteY3"/>
                    </a:cxn>
                  </a:cxnLst>
                  <a:rect l="l" t="t" r="r" b="b"/>
                  <a:pathLst>
                    <a:path w="20900" h="10450">
                      <a:moveTo>
                        <a:pt x="20901" y="10450"/>
                      </a:moveTo>
                      <a:lnTo>
                        <a:pt x="20901" y="0"/>
                      </a:lnTo>
                      <a:lnTo>
                        <a:pt x="0" y="0"/>
                      </a:lnTo>
                      <a:lnTo>
                        <a:pt x="20901" y="10450"/>
                      </a:lnTo>
                      <a:close/>
                    </a:path>
                  </a:pathLst>
                </a:custGeom>
                <a:solidFill>
                  <a:srgbClr val="032774"/>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88" name="Freeform: Shape 87">
                  <a:extLst>
                    <a:ext uri="{FF2B5EF4-FFF2-40B4-BE49-F238E27FC236}">
                      <a16:creationId xmlns:a16="http://schemas.microsoft.com/office/drawing/2014/main" id="{2EB94E59-4679-C65E-2DBD-7202E7FA8711}"/>
                    </a:ext>
                  </a:extLst>
                </p:cNvPr>
                <p:cNvSpPr/>
                <p:nvPr/>
              </p:nvSpPr>
              <p:spPr>
                <a:xfrm>
                  <a:off x="10410977" y="1789983"/>
                  <a:ext cx="76018" cy="37623"/>
                </a:xfrm>
                <a:custGeom>
                  <a:avLst/>
                  <a:gdLst>
                    <a:gd name="connsiteX0" fmla="*/ 0 w 28738"/>
                    <a:gd name="connsiteY0" fmla="*/ 14224 h 14223"/>
                    <a:gd name="connsiteX1" fmla="*/ 28738 w 28738"/>
                    <a:gd name="connsiteY1" fmla="*/ 14224 h 14223"/>
                    <a:gd name="connsiteX2" fmla="*/ 28738 w 28738"/>
                    <a:gd name="connsiteY2" fmla="*/ 0 h 14223"/>
                    <a:gd name="connsiteX3" fmla="*/ 0 w 28738"/>
                    <a:gd name="connsiteY3" fmla="*/ 14224 h 14223"/>
                  </a:gdLst>
                  <a:ahLst/>
                  <a:cxnLst>
                    <a:cxn ang="0">
                      <a:pos x="connsiteX0" y="connsiteY0"/>
                    </a:cxn>
                    <a:cxn ang="0">
                      <a:pos x="connsiteX1" y="connsiteY1"/>
                    </a:cxn>
                    <a:cxn ang="0">
                      <a:pos x="connsiteX2" y="connsiteY2"/>
                    </a:cxn>
                    <a:cxn ang="0">
                      <a:pos x="connsiteX3" y="connsiteY3"/>
                    </a:cxn>
                  </a:cxnLst>
                  <a:rect l="l" t="t" r="r" b="b"/>
                  <a:pathLst>
                    <a:path w="28738" h="14223">
                      <a:moveTo>
                        <a:pt x="0" y="14224"/>
                      </a:moveTo>
                      <a:lnTo>
                        <a:pt x="28738" y="14224"/>
                      </a:lnTo>
                      <a:lnTo>
                        <a:pt x="28738" y="0"/>
                      </a:lnTo>
                      <a:lnTo>
                        <a:pt x="0" y="14224"/>
                      </a:lnTo>
                      <a:close/>
                    </a:path>
                  </a:pathLst>
                </a:custGeom>
                <a:solidFill>
                  <a:srgbClr val="032774"/>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89" name="Freeform: Shape 88">
                  <a:extLst>
                    <a:ext uri="{FF2B5EF4-FFF2-40B4-BE49-F238E27FC236}">
                      <a16:creationId xmlns:a16="http://schemas.microsoft.com/office/drawing/2014/main" id="{0A93E079-B53C-AF53-1E28-485E98403525}"/>
                    </a:ext>
                  </a:extLst>
                </p:cNvPr>
                <p:cNvSpPr/>
                <p:nvPr/>
              </p:nvSpPr>
              <p:spPr>
                <a:xfrm>
                  <a:off x="10527692" y="1789983"/>
                  <a:ext cx="76018" cy="37623"/>
                </a:xfrm>
                <a:custGeom>
                  <a:avLst/>
                  <a:gdLst>
                    <a:gd name="connsiteX0" fmla="*/ 0 w 28738"/>
                    <a:gd name="connsiteY0" fmla="*/ 14224 h 14223"/>
                    <a:gd name="connsiteX1" fmla="*/ 28738 w 28738"/>
                    <a:gd name="connsiteY1" fmla="*/ 14224 h 14223"/>
                    <a:gd name="connsiteX2" fmla="*/ 0 w 28738"/>
                    <a:gd name="connsiteY2" fmla="*/ 0 h 14223"/>
                    <a:gd name="connsiteX3" fmla="*/ 0 w 28738"/>
                    <a:gd name="connsiteY3" fmla="*/ 14224 h 14223"/>
                  </a:gdLst>
                  <a:ahLst/>
                  <a:cxnLst>
                    <a:cxn ang="0">
                      <a:pos x="connsiteX0" y="connsiteY0"/>
                    </a:cxn>
                    <a:cxn ang="0">
                      <a:pos x="connsiteX1" y="connsiteY1"/>
                    </a:cxn>
                    <a:cxn ang="0">
                      <a:pos x="connsiteX2" y="connsiteY2"/>
                    </a:cxn>
                    <a:cxn ang="0">
                      <a:pos x="connsiteX3" y="connsiteY3"/>
                    </a:cxn>
                  </a:cxnLst>
                  <a:rect l="l" t="t" r="r" b="b"/>
                  <a:pathLst>
                    <a:path w="28738" h="14223">
                      <a:moveTo>
                        <a:pt x="0" y="14224"/>
                      </a:moveTo>
                      <a:lnTo>
                        <a:pt x="28738" y="14224"/>
                      </a:lnTo>
                      <a:lnTo>
                        <a:pt x="0" y="0"/>
                      </a:lnTo>
                      <a:lnTo>
                        <a:pt x="0" y="14224"/>
                      </a:lnTo>
                      <a:close/>
                    </a:path>
                  </a:pathLst>
                </a:custGeom>
                <a:solidFill>
                  <a:srgbClr val="032774"/>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90" name="Freeform: Shape 89">
                  <a:extLst>
                    <a:ext uri="{FF2B5EF4-FFF2-40B4-BE49-F238E27FC236}">
                      <a16:creationId xmlns:a16="http://schemas.microsoft.com/office/drawing/2014/main" id="{1192EDCF-8C74-B1EC-7C78-5CB4EB82D50D}"/>
                    </a:ext>
                  </a:extLst>
                </p:cNvPr>
                <p:cNvSpPr/>
                <p:nvPr/>
              </p:nvSpPr>
              <p:spPr>
                <a:xfrm>
                  <a:off x="10393315" y="1702449"/>
                  <a:ext cx="238038" cy="125927"/>
                </a:xfrm>
                <a:custGeom>
                  <a:avLst/>
                  <a:gdLst>
                    <a:gd name="connsiteX0" fmla="*/ 89686 w 89988"/>
                    <a:gd name="connsiteY0" fmla="*/ 5765 h 47606"/>
                    <a:gd name="connsiteX1" fmla="*/ 69076 w 89988"/>
                    <a:gd name="connsiteY1" fmla="*/ 16215 h 47606"/>
                    <a:gd name="connsiteX2" fmla="*/ 89686 w 89988"/>
                    <a:gd name="connsiteY2" fmla="*/ 16215 h 47606"/>
                    <a:gd name="connsiteX3" fmla="*/ 89686 w 89988"/>
                    <a:gd name="connsiteY3" fmla="*/ 31891 h 47606"/>
                    <a:gd name="connsiteX4" fmla="*/ 69076 w 89988"/>
                    <a:gd name="connsiteY4" fmla="*/ 31891 h 47606"/>
                    <a:gd name="connsiteX5" fmla="*/ 89686 w 89988"/>
                    <a:gd name="connsiteY5" fmla="*/ 42341 h 47606"/>
                    <a:gd name="connsiteX6" fmla="*/ 89686 w 89988"/>
                    <a:gd name="connsiteY6" fmla="*/ 44083 h 47606"/>
                    <a:gd name="connsiteX7" fmla="*/ 65302 w 89988"/>
                    <a:gd name="connsiteY7" fmla="*/ 31891 h 47606"/>
                    <a:gd name="connsiteX8" fmla="*/ 58335 w 89988"/>
                    <a:gd name="connsiteY8" fmla="*/ 31891 h 47606"/>
                    <a:gd name="connsiteX9" fmla="*/ 89686 w 89988"/>
                    <a:gd name="connsiteY9" fmla="*/ 47566 h 47606"/>
                    <a:gd name="connsiteX10" fmla="*/ 79236 w 89988"/>
                    <a:gd name="connsiteY10" fmla="*/ 47566 h 47606"/>
                    <a:gd name="connsiteX11" fmla="*/ 50207 w 89988"/>
                    <a:gd name="connsiteY11" fmla="*/ 33052 h 47606"/>
                    <a:gd name="connsiteX12" fmla="*/ 50207 w 89988"/>
                    <a:gd name="connsiteY12" fmla="*/ 47566 h 47606"/>
                    <a:gd name="connsiteX13" fmla="*/ 34532 w 89988"/>
                    <a:gd name="connsiteY13" fmla="*/ 47566 h 47606"/>
                    <a:gd name="connsiteX14" fmla="*/ 34532 w 89988"/>
                    <a:gd name="connsiteY14" fmla="*/ 33052 h 47606"/>
                    <a:gd name="connsiteX15" fmla="*/ 5503 w 89988"/>
                    <a:gd name="connsiteY15" fmla="*/ 47566 h 47606"/>
                    <a:gd name="connsiteX16" fmla="*/ 2020 w 89988"/>
                    <a:gd name="connsiteY16" fmla="*/ 47566 h 47606"/>
                    <a:gd name="connsiteX17" fmla="*/ 33081 w 89988"/>
                    <a:gd name="connsiteY17" fmla="*/ 31891 h 47606"/>
                    <a:gd name="connsiteX18" fmla="*/ 26114 w 89988"/>
                    <a:gd name="connsiteY18" fmla="*/ 31891 h 47606"/>
                    <a:gd name="connsiteX19" fmla="*/ -12 w 89988"/>
                    <a:gd name="connsiteY19" fmla="*/ 44953 h 47606"/>
                    <a:gd name="connsiteX20" fmla="*/ -12 w 89988"/>
                    <a:gd name="connsiteY20" fmla="*/ 39438 h 47606"/>
                    <a:gd name="connsiteX21" fmla="*/ 15373 w 89988"/>
                    <a:gd name="connsiteY21" fmla="*/ 31891 h 47606"/>
                    <a:gd name="connsiteX22" fmla="*/ 1149 w 89988"/>
                    <a:gd name="connsiteY22" fmla="*/ 31891 h 47606"/>
                    <a:gd name="connsiteX23" fmla="*/ 1149 w 89988"/>
                    <a:gd name="connsiteY23" fmla="*/ 28698 h 47606"/>
                    <a:gd name="connsiteX24" fmla="*/ 4052 w 89988"/>
                    <a:gd name="connsiteY24" fmla="*/ 19408 h 47606"/>
                    <a:gd name="connsiteX25" fmla="*/ 4052 w 89988"/>
                    <a:gd name="connsiteY25" fmla="*/ 16215 h 47606"/>
                    <a:gd name="connsiteX26" fmla="*/ 13051 w 89988"/>
                    <a:gd name="connsiteY26" fmla="*/ 16215 h 47606"/>
                    <a:gd name="connsiteX27" fmla="*/ 5794 w 89988"/>
                    <a:gd name="connsiteY27" fmla="*/ 12442 h 47606"/>
                    <a:gd name="connsiteX28" fmla="*/ 5794 w 89988"/>
                    <a:gd name="connsiteY28" fmla="*/ 12442 h 47606"/>
                    <a:gd name="connsiteX29" fmla="*/ 15954 w 89988"/>
                    <a:gd name="connsiteY29" fmla="*/ 17376 h 47606"/>
                    <a:gd name="connsiteX30" fmla="*/ 22921 w 89988"/>
                    <a:gd name="connsiteY30" fmla="*/ 17376 h 47606"/>
                    <a:gd name="connsiteX31" fmla="*/ 11890 w 89988"/>
                    <a:gd name="connsiteY31" fmla="*/ 7797 h 47606"/>
                    <a:gd name="connsiteX32" fmla="*/ 14212 w 89988"/>
                    <a:gd name="connsiteY32" fmla="*/ 4023 h 47606"/>
                    <a:gd name="connsiteX33" fmla="*/ 35113 w 89988"/>
                    <a:gd name="connsiteY33" fmla="*/ 14183 h 47606"/>
                    <a:gd name="connsiteX34" fmla="*/ 35113 w 89988"/>
                    <a:gd name="connsiteY34" fmla="*/ -41 h 47606"/>
                    <a:gd name="connsiteX35" fmla="*/ 50788 w 89988"/>
                    <a:gd name="connsiteY35" fmla="*/ -41 h 47606"/>
                    <a:gd name="connsiteX36" fmla="*/ 50788 w 89988"/>
                    <a:gd name="connsiteY36" fmla="*/ 14183 h 47606"/>
                    <a:gd name="connsiteX37" fmla="*/ 79817 w 89988"/>
                    <a:gd name="connsiteY37" fmla="*/ -41 h 47606"/>
                    <a:gd name="connsiteX38" fmla="*/ 83010 w 89988"/>
                    <a:gd name="connsiteY38" fmla="*/ -41 h 47606"/>
                    <a:gd name="connsiteX39" fmla="*/ 51659 w 89988"/>
                    <a:gd name="connsiteY39" fmla="*/ 15635 h 47606"/>
                    <a:gd name="connsiteX40" fmla="*/ 58916 w 89988"/>
                    <a:gd name="connsiteY40" fmla="*/ 15635 h 47606"/>
                    <a:gd name="connsiteX41" fmla="*/ 89977 w 89988"/>
                    <a:gd name="connsiteY41" fmla="*/ -41 h 47606"/>
                    <a:gd name="connsiteX42" fmla="*/ 89977 w 89988"/>
                    <a:gd name="connsiteY42" fmla="*/ -41 h 4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9988" h="47606">
                      <a:moveTo>
                        <a:pt x="89686" y="5765"/>
                      </a:moveTo>
                      <a:lnTo>
                        <a:pt x="69076" y="16215"/>
                      </a:lnTo>
                      <a:lnTo>
                        <a:pt x="89686" y="16215"/>
                      </a:lnTo>
                      <a:lnTo>
                        <a:pt x="89686" y="31891"/>
                      </a:lnTo>
                      <a:lnTo>
                        <a:pt x="69076" y="31891"/>
                      </a:lnTo>
                      <a:lnTo>
                        <a:pt x="89686" y="42341"/>
                      </a:lnTo>
                      <a:lnTo>
                        <a:pt x="89686" y="44083"/>
                      </a:lnTo>
                      <a:lnTo>
                        <a:pt x="65302" y="31891"/>
                      </a:lnTo>
                      <a:lnTo>
                        <a:pt x="58335" y="31891"/>
                      </a:lnTo>
                      <a:lnTo>
                        <a:pt x="89686" y="47566"/>
                      </a:lnTo>
                      <a:lnTo>
                        <a:pt x="79236" y="47566"/>
                      </a:lnTo>
                      <a:lnTo>
                        <a:pt x="50207" y="33052"/>
                      </a:lnTo>
                      <a:lnTo>
                        <a:pt x="50207" y="47566"/>
                      </a:lnTo>
                      <a:lnTo>
                        <a:pt x="34532" y="47566"/>
                      </a:lnTo>
                      <a:lnTo>
                        <a:pt x="34532" y="33052"/>
                      </a:lnTo>
                      <a:lnTo>
                        <a:pt x="5503" y="47566"/>
                      </a:lnTo>
                      <a:lnTo>
                        <a:pt x="2020" y="47566"/>
                      </a:lnTo>
                      <a:lnTo>
                        <a:pt x="33081" y="31891"/>
                      </a:lnTo>
                      <a:lnTo>
                        <a:pt x="26114" y="31891"/>
                      </a:lnTo>
                      <a:lnTo>
                        <a:pt x="-12" y="44953"/>
                      </a:lnTo>
                      <a:cubicBezTo>
                        <a:pt x="-12" y="43212"/>
                        <a:pt x="-12" y="41180"/>
                        <a:pt x="-12" y="39438"/>
                      </a:cubicBezTo>
                      <a:lnTo>
                        <a:pt x="15373" y="31891"/>
                      </a:lnTo>
                      <a:lnTo>
                        <a:pt x="1149" y="31891"/>
                      </a:lnTo>
                      <a:lnTo>
                        <a:pt x="1149" y="28698"/>
                      </a:lnTo>
                      <a:cubicBezTo>
                        <a:pt x="1942" y="25551"/>
                        <a:pt x="2911" y="22448"/>
                        <a:pt x="4052" y="19408"/>
                      </a:cubicBezTo>
                      <a:lnTo>
                        <a:pt x="4052" y="16215"/>
                      </a:lnTo>
                      <a:lnTo>
                        <a:pt x="13051" y="16215"/>
                      </a:lnTo>
                      <a:lnTo>
                        <a:pt x="5794" y="12442"/>
                      </a:lnTo>
                      <a:lnTo>
                        <a:pt x="5794" y="12442"/>
                      </a:lnTo>
                      <a:lnTo>
                        <a:pt x="15954" y="17376"/>
                      </a:lnTo>
                      <a:lnTo>
                        <a:pt x="22921" y="17376"/>
                      </a:lnTo>
                      <a:lnTo>
                        <a:pt x="11890" y="7797"/>
                      </a:lnTo>
                      <a:lnTo>
                        <a:pt x="14212" y="4023"/>
                      </a:lnTo>
                      <a:lnTo>
                        <a:pt x="35113" y="14183"/>
                      </a:lnTo>
                      <a:lnTo>
                        <a:pt x="35113" y="-41"/>
                      </a:lnTo>
                      <a:lnTo>
                        <a:pt x="50788" y="-41"/>
                      </a:lnTo>
                      <a:lnTo>
                        <a:pt x="50788" y="14183"/>
                      </a:lnTo>
                      <a:lnTo>
                        <a:pt x="79817" y="-41"/>
                      </a:lnTo>
                      <a:lnTo>
                        <a:pt x="83010" y="-41"/>
                      </a:lnTo>
                      <a:lnTo>
                        <a:pt x="51659" y="15635"/>
                      </a:lnTo>
                      <a:lnTo>
                        <a:pt x="58916" y="15635"/>
                      </a:lnTo>
                      <a:lnTo>
                        <a:pt x="89977" y="-41"/>
                      </a:lnTo>
                      <a:lnTo>
                        <a:pt x="89977" y="-41"/>
                      </a:lnTo>
                      <a:close/>
                    </a:path>
                  </a:pathLst>
                </a:cu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91" name="Freeform: Shape 90">
                  <a:extLst>
                    <a:ext uri="{FF2B5EF4-FFF2-40B4-BE49-F238E27FC236}">
                      <a16:creationId xmlns:a16="http://schemas.microsoft.com/office/drawing/2014/main" id="{6E43511E-19BC-A99B-4E3C-33007C95BCC6}"/>
                    </a:ext>
                  </a:extLst>
                </p:cNvPr>
                <p:cNvSpPr/>
                <p:nvPr/>
              </p:nvSpPr>
              <p:spPr>
                <a:xfrm>
                  <a:off x="10420190" y="1724716"/>
                  <a:ext cx="45302" cy="20730"/>
                </a:xfrm>
                <a:custGeom>
                  <a:avLst/>
                  <a:gdLst>
                    <a:gd name="connsiteX0" fmla="*/ 17115 w 17126"/>
                    <a:gd name="connsiteY0" fmla="*/ 7797 h 7837"/>
                    <a:gd name="connsiteX1" fmla="*/ 10148 w 17126"/>
                    <a:gd name="connsiteY1" fmla="*/ 7797 h 7837"/>
                    <a:gd name="connsiteX2" fmla="*/ -12 w 17126"/>
                    <a:gd name="connsiteY2" fmla="*/ 2862 h 7837"/>
                    <a:gd name="connsiteX3" fmla="*/ 1730 w 17126"/>
                    <a:gd name="connsiteY3" fmla="*/ -41 h 7837"/>
                  </a:gdLst>
                  <a:ahLst/>
                  <a:cxnLst>
                    <a:cxn ang="0">
                      <a:pos x="connsiteX0" y="connsiteY0"/>
                    </a:cxn>
                    <a:cxn ang="0">
                      <a:pos x="connsiteX1" y="connsiteY1"/>
                    </a:cxn>
                    <a:cxn ang="0">
                      <a:pos x="connsiteX2" y="connsiteY2"/>
                    </a:cxn>
                    <a:cxn ang="0">
                      <a:pos x="connsiteX3" y="connsiteY3"/>
                    </a:cxn>
                  </a:cxnLst>
                  <a:rect l="l" t="t" r="r" b="b"/>
                  <a:pathLst>
                    <a:path w="17126" h="7837">
                      <a:moveTo>
                        <a:pt x="17115" y="7797"/>
                      </a:moveTo>
                      <a:lnTo>
                        <a:pt x="10148" y="7797"/>
                      </a:lnTo>
                      <a:lnTo>
                        <a:pt x="-12" y="2862"/>
                      </a:lnTo>
                      <a:lnTo>
                        <a:pt x="1730" y="-41"/>
                      </a:lnTo>
                      <a:close/>
                    </a:path>
                  </a:pathLst>
                </a:custGeom>
                <a:solidFill>
                  <a:srgbClr val="DF0333"/>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92" name="Freeform: Shape 91">
                  <a:extLst>
                    <a:ext uri="{FF2B5EF4-FFF2-40B4-BE49-F238E27FC236}">
                      <a16:creationId xmlns:a16="http://schemas.microsoft.com/office/drawing/2014/main" id="{469C1E69-61D6-904B-B223-AB0B36693E62}"/>
                    </a:ext>
                  </a:extLst>
                </p:cNvPr>
                <p:cNvSpPr/>
                <p:nvPr/>
              </p:nvSpPr>
              <p:spPr>
                <a:xfrm>
                  <a:off x="10548425" y="1786145"/>
                  <a:ext cx="82928" cy="41463"/>
                </a:xfrm>
                <a:custGeom>
                  <a:avLst/>
                  <a:gdLst>
                    <a:gd name="connsiteX0" fmla="*/ 0 w 31350"/>
                    <a:gd name="connsiteY0" fmla="*/ 0 h 15675"/>
                    <a:gd name="connsiteX1" fmla="*/ 31061 w 31350"/>
                    <a:gd name="connsiteY1" fmla="*/ 15675 h 15675"/>
                    <a:gd name="connsiteX2" fmla="*/ 31351 w 31350"/>
                    <a:gd name="connsiteY2" fmla="*/ 15675 h 15675"/>
                    <a:gd name="connsiteX3" fmla="*/ 31351 w 31350"/>
                    <a:gd name="connsiteY3" fmla="*/ 12192 h 15675"/>
                    <a:gd name="connsiteX4" fmla="*/ 6967 w 31350"/>
                    <a:gd name="connsiteY4" fmla="*/ 0 h 15675"/>
                    <a:gd name="connsiteX5" fmla="*/ 0 w 31350"/>
                    <a:gd name="connsiteY5" fmla="*/ 0 h 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50" h="15675">
                      <a:moveTo>
                        <a:pt x="0" y="0"/>
                      </a:moveTo>
                      <a:lnTo>
                        <a:pt x="31061" y="15675"/>
                      </a:lnTo>
                      <a:lnTo>
                        <a:pt x="31351" y="15675"/>
                      </a:lnTo>
                      <a:lnTo>
                        <a:pt x="31351" y="12192"/>
                      </a:lnTo>
                      <a:lnTo>
                        <a:pt x="6967" y="0"/>
                      </a:lnTo>
                      <a:lnTo>
                        <a:pt x="0" y="0"/>
                      </a:lnTo>
                      <a:close/>
                    </a:path>
                  </a:pathLst>
                </a:custGeom>
                <a:solidFill>
                  <a:srgbClr val="DF0333"/>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93" name="Freeform: Shape 92">
                  <a:extLst>
                    <a:ext uri="{FF2B5EF4-FFF2-40B4-BE49-F238E27FC236}">
                      <a16:creationId xmlns:a16="http://schemas.microsoft.com/office/drawing/2014/main" id="{C341B483-7D5C-44CA-2AEB-F919BA20FBA2}"/>
                    </a:ext>
                  </a:extLst>
                </p:cNvPr>
                <p:cNvSpPr/>
                <p:nvPr/>
              </p:nvSpPr>
              <p:spPr>
                <a:xfrm>
                  <a:off x="10529996" y="1703983"/>
                  <a:ext cx="101357" cy="41463"/>
                </a:xfrm>
                <a:custGeom>
                  <a:avLst/>
                  <a:gdLst>
                    <a:gd name="connsiteX0" fmla="*/ 0 w 38317"/>
                    <a:gd name="connsiteY0" fmla="*/ 15675 h 15675"/>
                    <a:gd name="connsiteX1" fmla="*/ 6967 w 38317"/>
                    <a:gd name="connsiteY1" fmla="*/ 15675 h 15675"/>
                    <a:gd name="connsiteX2" fmla="*/ 38318 w 38317"/>
                    <a:gd name="connsiteY2" fmla="*/ 0 h 15675"/>
                    <a:gd name="connsiteX3" fmla="*/ 31061 w 38317"/>
                    <a:gd name="connsiteY3" fmla="*/ 0 h 15675"/>
                    <a:gd name="connsiteX4" fmla="*/ 0 w 38317"/>
                    <a:gd name="connsiteY4" fmla="*/ 15675 h 15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17" h="15675">
                      <a:moveTo>
                        <a:pt x="0" y="15675"/>
                      </a:moveTo>
                      <a:lnTo>
                        <a:pt x="6967" y="15675"/>
                      </a:lnTo>
                      <a:lnTo>
                        <a:pt x="38318" y="0"/>
                      </a:lnTo>
                      <a:lnTo>
                        <a:pt x="31061" y="0"/>
                      </a:lnTo>
                      <a:lnTo>
                        <a:pt x="0" y="15675"/>
                      </a:lnTo>
                      <a:close/>
                    </a:path>
                  </a:pathLst>
                </a:custGeom>
                <a:solidFill>
                  <a:srgbClr val="DF0333"/>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94" name="Freeform: Shape 93">
                  <a:extLst>
                    <a:ext uri="{FF2B5EF4-FFF2-40B4-BE49-F238E27FC236}">
                      <a16:creationId xmlns:a16="http://schemas.microsoft.com/office/drawing/2014/main" id="{970B0B6E-E73E-4748-537E-A1DCDCEF2BA8}"/>
                    </a:ext>
                  </a:extLst>
                </p:cNvPr>
                <p:cNvSpPr/>
                <p:nvPr/>
              </p:nvSpPr>
              <p:spPr>
                <a:xfrm>
                  <a:off x="10396386" y="1786912"/>
                  <a:ext cx="87536" cy="41463"/>
                </a:xfrm>
                <a:custGeom>
                  <a:avLst/>
                  <a:gdLst>
                    <a:gd name="connsiteX0" fmla="*/ 33081 w 33092"/>
                    <a:gd name="connsiteY0" fmla="*/ -41 h 15675"/>
                    <a:gd name="connsiteX1" fmla="*/ 2020 w 33092"/>
                    <a:gd name="connsiteY1" fmla="*/ 15635 h 15675"/>
                    <a:gd name="connsiteX2" fmla="*/ -12 w 33092"/>
                    <a:gd name="connsiteY2" fmla="*/ 15635 h 15675"/>
                    <a:gd name="connsiteX3" fmla="*/ -12 w 33092"/>
                    <a:gd name="connsiteY3" fmla="*/ 13022 h 15675"/>
                    <a:gd name="connsiteX4" fmla="*/ 26114 w 33092"/>
                    <a:gd name="connsiteY4" fmla="*/ -41 h 15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2" h="15675">
                      <a:moveTo>
                        <a:pt x="33081" y="-41"/>
                      </a:moveTo>
                      <a:lnTo>
                        <a:pt x="2020" y="15635"/>
                      </a:lnTo>
                      <a:lnTo>
                        <a:pt x="-12" y="15635"/>
                      </a:lnTo>
                      <a:lnTo>
                        <a:pt x="-12" y="13022"/>
                      </a:lnTo>
                      <a:lnTo>
                        <a:pt x="26114" y="-41"/>
                      </a:lnTo>
                      <a:close/>
                    </a:path>
                  </a:pathLst>
                </a:custGeom>
                <a:solidFill>
                  <a:srgbClr val="DF0333"/>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95" name="Freeform: Shape 94">
                  <a:extLst>
                    <a:ext uri="{FF2B5EF4-FFF2-40B4-BE49-F238E27FC236}">
                      <a16:creationId xmlns:a16="http://schemas.microsoft.com/office/drawing/2014/main" id="{B9CE4387-24BB-9EC4-97D9-D7432A307677}"/>
                    </a:ext>
                  </a:extLst>
                </p:cNvPr>
                <p:cNvSpPr/>
                <p:nvPr/>
              </p:nvSpPr>
              <p:spPr>
                <a:xfrm>
                  <a:off x="10402531" y="1703983"/>
                  <a:ext cx="228055" cy="124393"/>
                </a:xfrm>
                <a:custGeom>
                  <a:avLst/>
                  <a:gdLst>
                    <a:gd name="connsiteX0" fmla="*/ 86203 w 86214"/>
                    <a:gd name="connsiteY0" fmla="*/ 18828 h 47026"/>
                    <a:gd name="connsiteX1" fmla="*/ 86203 w 86214"/>
                    <a:gd name="connsiteY1" fmla="*/ 28117 h 47026"/>
                    <a:gd name="connsiteX2" fmla="*/ 44111 w 86214"/>
                    <a:gd name="connsiteY2" fmla="*/ 28117 h 47026"/>
                    <a:gd name="connsiteX3" fmla="*/ 44111 w 86214"/>
                    <a:gd name="connsiteY3" fmla="*/ 46985 h 47026"/>
                    <a:gd name="connsiteX4" fmla="*/ 34822 w 86214"/>
                    <a:gd name="connsiteY4" fmla="*/ 46985 h 47026"/>
                    <a:gd name="connsiteX5" fmla="*/ 34822 w 86214"/>
                    <a:gd name="connsiteY5" fmla="*/ 28117 h 47026"/>
                    <a:gd name="connsiteX6" fmla="*/ -12 w 86214"/>
                    <a:gd name="connsiteY6" fmla="*/ 28117 h 47026"/>
                    <a:gd name="connsiteX7" fmla="*/ 2891 w 86214"/>
                    <a:gd name="connsiteY7" fmla="*/ 18828 h 47026"/>
                    <a:gd name="connsiteX8" fmla="*/ 34822 w 86214"/>
                    <a:gd name="connsiteY8" fmla="*/ 18828 h 47026"/>
                    <a:gd name="connsiteX9" fmla="*/ 34822 w 86214"/>
                    <a:gd name="connsiteY9" fmla="*/ -41 h 47026"/>
                    <a:gd name="connsiteX10" fmla="*/ 44111 w 86214"/>
                    <a:gd name="connsiteY10" fmla="*/ -41 h 47026"/>
                    <a:gd name="connsiteX11" fmla="*/ 44111 w 86214"/>
                    <a:gd name="connsiteY11" fmla="*/ 18828 h 4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214" h="47026">
                      <a:moveTo>
                        <a:pt x="86203" y="18828"/>
                      </a:moveTo>
                      <a:lnTo>
                        <a:pt x="86203" y="28117"/>
                      </a:lnTo>
                      <a:lnTo>
                        <a:pt x="44111" y="28117"/>
                      </a:lnTo>
                      <a:lnTo>
                        <a:pt x="44111" y="46985"/>
                      </a:lnTo>
                      <a:lnTo>
                        <a:pt x="34822" y="46985"/>
                      </a:lnTo>
                      <a:lnTo>
                        <a:pt x="34822" y="28117"/>
                      </a:lnTo>
                      <a:lnTo>
                        <a:pt x="-12" y="28117"/>
                      </a:lnTo>
                      <a:cubicBezTo>
                        <a:pt x="780" y="24970"/>
                        <a:pt x="1750" y="21867"/>
                        <a:pt x="2891" y="18828"/>
                      </a:cubicBezTo>
                      <a:lnTo>
                        <a:pt x="34822" y="18828"/>
                      </a:lnTo>
                      <a:lnTo>
                        <a:pt x="34822" y="-41"/>
                      </a:lnTo>
                      <a:lnTo>
                        <a:pt x="44111" y="-41"/>
                      </a:lnTo>
                      <a:lnTo>
                        <a:pt x="44111" y="18828"/>
                      </a:lnTo>
                      <a:close/>
                    </a:path>
                  </a:pathLst>
                </a:custGeom>
                <a:solidFill>
                  <a:srgbClr val="DF0333"/>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sp>
            <p:nvSpPr>
              <p:cNvPr id="96" name="Freeform: Shape 95">
                <a:extLst>
                  <a:ext uri="{FF2B5EF4-FFF2-40B4-BE49-F238E27FC236}">
                    <a16:creationId xmlns:a16="http://schemas.microsoft.com/office/drawing/2014/main" id="{2A92FF19-10E7-EB2A-6E29-8CA58C5A4F6F}"/>
                  </a:ext>
                </a:extLst>
              </p:cNvPr>
              <p:cNvSpPr/>
              <p:nvPr/>
            </p:nvSpPr>
            <p:spPr>
              <a:xfrm>
                <a:off x="10470870" y="1852950"/>
                <a:ext cx="72177" cy="70643"/>
              </a:xfrm>
              <a:custGeom>
                <a:avLst/>
                <a:gdLst>
                  <a:gd name="connsiteX0" fmla="*/ 13643 w 27286"/>
                  <a:gd name="connsiteY0" fmla="*/ 20320 h 26706"/>
                  <a:gd name="connsiteX1" fmla="*/ 7547 w 27286"/>
                  <a:gd name="connsiteY1" fmla="*/ 26706 h 26706"/>
                  <a:gd name="connsiteX2" fmla="*/ 8709 w 27286"/>
                  <a:gd name="connsiteY2" fmla="*/ 17998 h 26706"/>
                  <a:gd name="connsiteX3" fmla="*/ 0 w 27286"/>
                  <a:gd name="connsiteY3" fmla="*/ 17127 h 26706"/>
                  <a:gd name="connsiteX4" fmla="*/ 7547 w 27286"/>
                  <a:gd name="connsiteY4" fmla="*/ 12482 h 26706"/>
                  <a:gd name="connsiteX5" fmla="*/ 2613 w 27286"/>
                  <a:gd name="connsiteY5" fmla="*/ 5225 h 26706"/>
                  <a:gd name="connsiteX6" fmla="*/ 11031 w 27286"/>
                  <a:gd name="connsiteY6" fmla="*/ 8128 h 26706"/>
                  <a:gd name="connsiteX7" fmla="*/ 13643 w 27286"/>
                  <a:gd name="connsiteY7" fmla="*/ 0 h 26706"/>
                  <a:gd name="connsiteX8" fmla="*/ 16546 w 27286"/>
                  <a:gd name="connsiteY8" fmla="*/ 8128 h 26706"/>
                  <a:gd name="connsiteX9" fmla="*/ 24674 w 27286"/>
                  <a:gd name="connsiteY9" fmla="*/ 5225 h 26706"/>
                  <a:gd name="connsiteX10" fmla="*/ 20030 w 27286"/>
                  <a:gd name="connsiteY10" fmla="*/ 12482 h 26706"/>
                  <a:gd name="connsiteX11" fmla="*/ 27287 w 27286"/>
                  <a:gd name="connsiteY11" fmla="*/ 17127 h 26706"/>
                  <a:gd name="connsiteX12" fmla="*/ 18578 w 27286"/>
                  <a:gd name="connsiteY12" fmla="*/ 17998 h 26706"/>
                  <a:gd name="connsiteX13" fmla="*/ 19739 w 27286"/>
                  <a:gd name="connsiteY13" fmla="*/ 26706 h 26706"/>
                  <a:gd name="connsiteX14" fmla="*/ 13643 w 27286"/>
                  <a:gd name="connsiteY14" fmla="*/ 20320 h 2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286" h="26706">
                    <a:moveTo>
                      <a:pt x="13643" y="20320"/>
                    </a:moveTo>
                    <a:lnTo>
                      <a:pt x="7547" y="26706"/>
                    </a:lnTo>
                    <a:lnTo>
                      <a:pt x="8709" y="17998"/>
                    </a:lnTo>
                    <a:lnTo>
                      <a:pt x="0" y="17127"/>
                    </a:lnTo>
                    <a:lnTo>
                      <a:pt x="7547" y="12482"/>
                    </a:lnTo>
                    <a:lnTo>
                      <a:pt x="2613" y="5225"/>
                    </a:lnTo>
                    <a:lnTo>
                      <a:pt x="11031" y="8128"/>
                    </a:lnTo>
                    <a:lnTo>
                      <a:pt x="13643" y="0"/>
                    </a:lnTo>
                    <a:lnTo>
                      <a:pt x="16546" y="8128"/>
                    </a:lnTo>
                    <a:lnTo>
                      <a:pt x="24674" y="5225"/>
                    </a:lnTo>
                    <a:lnTo>
                      <a:pt x="20030" y="12482"/>
                    </a:lnTo>
                    <a:lnTo>
                      <a:pt x="27287" y="17127"/>
                    </a:lnTo>
                    <a:lnTo>
                      <a:pt x="18578" y="17998"/>
                    </a:lnTo>
                    <a:lnTo>
                      <a:pt x="19739" y="26706"/>
                    </a:lnTo>
                    <a:lnTo>
                      <a:pt x="13643" y="20320"/>
                    </a:lnTo>
                    <a:close/>
                  </a:path>
                </a:pathLst>
              </a:cu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97" name="Freeform: Shape 96">
                <a:extLst>
                  <a:ext uri="{FF2B5EF4-FFF2-40B4-BE49-F238E27FC236}">
                    <a16:creationId xmlns:a16="http://schemas.microsoft.com/office/drawing/2014/main" id="{AF22374C-B561-1280-A336-CCC8E7608C7E}"/>
                  </a:ext>
                </a:extLst>
              </p:cNvPr>
              <p:cNvSpPr/>
              <p:nvPr/>
            </p:nvSpPr>
            <p:spPr>
              <a:xfrm>
                <a:off x="10692785" y="1892876"/>
                <a:ext cx="34552" cy="33784"/>
              </a:xfrm>
              <a:custGeom>
                <a:avLst/>
                <a:gdLst>
                  <a:gd name="connsiteX0" fmla="*/ 6677 w 13062"/>
                  <a:gd name="connsiteY0" fmla="*/ 9579 h 12772"/>
                  <a:gd name="connsiteX1" fmla="*/ 3774 w 13062"/>
                  <a:gd name="connsiteY1" fmla="*/ 12773 h 12772"/>
                  <a:gd name="connsiteX2" fmla="*/ 4064 w 13062"/>
                  <a:gd name="connsiteY2" fmla="*/ 8418 h 12772"/>
                  <a:gd name="connsiteX3" fmla="*/ 0 w 13062"/>
                  <a:gd name="connsiteY3" fmla="*/ 8128 h 12772"/>
                  <a:gd name="connsiteX4" fmla="*/ 3483 w 13062"/>
                  <a:gd name="connsiteY4" fmla="*/ 6096 h 12772"/>
                  <a:gd name="connsiteX5" fmla="*/ 1451 w 13062"/>
                  <a:gd name="connsiteY5" fmla="*/ 2322 h 12772"/>
                  <a:gd name="connsiteX6" fmla="*/ 5225 w 13062"/>
                  <a:gd name="connsiteY6" fmla="*/ 3774 h 12772"/>
                  <a:gd name="connsiteX7" fmla="*/ 6677 w 13062"/>
                  <a:gd name="connsiteY7" fmla="*/ 0 h 12772"/>
                  <a:gd name="connsiteX8" fmla="*/ 7838 w 13062"/>
                  <a:gd name="connsiteY8" fmla="*/ 3774 h 12772"/>
                  <a:gd name="connsiteX9" fmla="*/ 11902 w 13062"/>
                  <a:gd name="connsiteY9" fmla="*/ 2322 h 12772"/>
                  <a:gd name="connsiteX10" fmla="*/ 9579 w 13062"/>
                  <a:gd name="connsiteY10" fmla="*/ 6096 h 12772"/>
                  <a:gd name="connsiteX11" fmla="*/ 13063 w 13062"/>
                  <a:gd name="connsiteY11" fmla="*/ 8128 h 12772"/>
                  <a:gd name="connsiteX12" fmla="*/ 8999 w 13062"/>
                  <a:gd name="connsiteY12" fmla="*/ 8418 h 12772"/>
                  <a:gd name="connsiteX13" fmla="*/ 9579 w 13062"/>
                  <a:gd name="connsiteY13" fmla="*/ 12773 h 12772"/>
                  <a:gd name="connsiteX14" fmla="*/ 6677 w 13062"/>
                  <a:gd name="connsiteY14" fmla="*/ 9579 h 1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62" h="12772">
                    <a:moveTo>
                      <a:pt x="6677" y="9579"/>
                    </a:moveTo>
                    <a:lnTo>
                      <a:pt x="3774" y="12773"/>
                    </a:lnTo>
                    <a:lnTo>
                      <a:pt x="4064" y="8418"/>
                    </a:lnTo>
                    <a:lnTo>
                      <a:pt x="0" y="8128"/>
                    </a:lnTo>
                    <a:lnTo>
                      <a:pt x="3483" y="6096"/>
                    </a:lnTo>
                    <a:lnTo>
                      <a:pt x="1451" y="2322"/>
                    </a:lnTo>
                    <a:lnTo>
                      <a:pt x="5225" y="3774"/>
                    </a:lnTo>
                    <a:lnTo>
                      <a:pt x="6677" y="0"/>
                    </a:lnTo>
                    <a:lnTo>
                      <a:pt x="7838" y="3774"/>
                    </a:lnTo>
                    <a:lnTo>
                      <a:pt x="11902" y="2322"/>
                    </a:lnTo>
                    <a:lnTo>
                      <a:pt x="9579" y="6096"/>
                    </a:lnTo>
                    <a:lnTo>
                      <a:pt x="13063" y="8128"/>
                    </a:lnTo>
                    <a:lnTo>
                      <a:pt x="8999" y="8418"/>
                    </a:lnTo>
                    <a:lnTo>
                      <a:pt x="9579" y="12773"/>
                    </a:lnTo>
                    <a:lnTo>
                      <a:pt x="6677" y="9579"/>
                    </a:lnTo>
                    <a:close/>
                  </a:path>
                </a:pathLst>
              </a:cu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98" name="Freeform: Shape 97">
                <a:extLst>
                  <a:ext uri="{FF2B5EF4-FFF2-40B4-BE49-F238E27FC236}">
                    <a16:creationId xmlns:a16="http://schemas.microsoft.com/office/drawing/2014/main" id="{FCA05C2D-AB35-B134-B216-637356B45122}"/>
                  </a:ext>
                </a:extLst>
              </p:cNvPr>
              <p:cNvSpPr/>
              <p:nvPr/>
            </p:nvSpPr>
            <p:spPr>
              <a:xfrm>
                <a:off x="10649015" y="1794591"/>
                <a:ext cx="34552" cy="33784"/>
              </a:xfrm>
              <a:custGeom>
                <a:avLst/>
                <a:gdLst>
                  <a:gd name="connsiteX0" fmla="*/ 6386 w 13062"/>
                  <a:gd name="connsiteY0" fmla="*/ 9870 h 12772"/>
                  <a:gd name="connsiteX1" fmla="*/ 3483 w 13062"/>
                  <a:gd name="connsiteY1" fmla="*/ 12773 h 12772"/>
                  <a:gd name="connsiteX2" fmla="*/ 4064 w 13062"/>
                  <a:gd name="connsiteY2" fmla="*/ 8709 h 12772"/>
                  <a:gd name="connsiteX3" fmla="*/ 0 w 13062"/>
                  <a:gd name="connsiteY3" fmla="*/ 8128 h 12772"/>
                  <a:gd name="connsiteX4" fmla="*/ 3483 w 13062"/>
                  <a:gd name="connsiteY4" fmla="*/ 6096 h 12772"/>
                  <a:gd name="connsiteX5" fmla="*/ 1161 w 13062"/>
                  <a:gd name="connsiteY5" fmla="*/ 2613 h 12772"/>
                  <a:gd name="connsiteX6" fmla="*/ 5225 w 13062"/>
                  <a:gd name="connsiteY6" fmla="*/ 4064 h 12772"/>
                  <a:gd name="connsiteX7" fmla="*/ 6386 w 13062"/>
                  <a:gd name="connsiteY7" fmla="*/ 0 h 12772"/>
                  <a:gd name="connsiteX8" fmla="*/ 7838 w 13062"/>
                  <a:gd name="connsiteY8" fmla="*/ 4064 h 12772"/>
                  <a:gd name="connsiteX9" fmla="*/ 11902 w 13062"/>
                  <a:gd name="connsiteY9" fmla="*/ 2613 h 12772"/>
                  <a:gd name="connsiteX10" fmla="*/ 9579 w 13062"/>
                  <a:gd name="connsiteY10" fmla="*/ 6096 h 12772"/>
                  <a:gd name="connsiteX11" fmla="*/ 13063 w 13062"/>
                  <a:gd name="connsiteY11" fmla="*/ 8128 h 12772"/>
                  <a:gd name="connsiteX12" fmla="*/ 8999 w 13062"/>
                  <a:gd name="connsiteY12" fmla="*/ 8709 h 12772"/>
                  <a:gd name="connsiteX13" fmla="*/ 9289 w 13062"/>
                  <a:gd name="connsiteY13" fmla="*/ 12773 h 12772"/>
                  <a:gd name="connsiteX14" fmla="*/ 6386 w 13062"/>
                  <a:gd name="connsiteY14" fmla="*/ 9870 h 1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62" h="12772">
                    <a:moveTo>
                      <a:pt x="6386" y="9870"/>
                    </a:moveTo>
                    <a:lnTo>
                      <a:pt x="3483" y="12773"/>
                    </a:lnTo>
                    <a:lnTo>
                      <a:pt x="4064" y="8709"/>
                    </a:lnTo>
                    <a:lnTo>
                      <a:pt x="0" y="8128"/>
                    </a:lnTo>
                    <a:lnTo>
                      <a:pt x="3483" y="6096"/>
                    </a:lnTo>
                    <a:lnTo>
                      <a:pt x="1161" y="2613"/>
                    </a:lnTo>
                    <a:lnTo>
                      <a:pt x="5225" y="4064"/>
                    </a:lnTo>
                    <a:lnTo>
                      <a:pt x="6386" y="0"/>
                    </a:lnTo>
                    <a:lnTo>
                      <a:pt x="7838" y="4064"/>
                    </a:lnTo>
                    <a:lnTo>
                      <a:pt x="11902" y="2613"/>
                    </a:lnTo>
                    <a:lnTo>
                      <a:pt x="9579" y="6096"/>
                    </a:lnTo>
                    <a:lnTo>
                      <a:pt x="13063" y="8128"/>
                    </a:lnTo>
                    <a:lnTo>
                      <a:pt x="8999" y="8709"/>
                    </a:lnTo>
                    <a:lnTo>
                      <a:pt x="9289" y="12773"/>
                    </a:lnTo>
                    <a:lnTo>
                      <a:pt x="6386" y="9870"/>
                    </a:lnTo>
                    <a:close/>
                  </a:path>
                </a:pathLst>
              </a:cu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99" name="Freeform: Shape 98">
                <a:extLst>
                  <a:ext uri="{FF2B5EF4-FFF2-40B4-BE49-F238E27FC236}">
                    <a16:creationId xmlns:a16="http://schemas.microsoft.com/office/drawing/2014/main" id="{84E84F4D-110F-5869-D6B4-00A7565BBE83}"/>
                  </a:ext>
                </a:extLst>
              </p:cNvPr>
              <p:cNvSpPr/>
              <p:nvPr/>
            </p:nvSpPr>
            <p:spPr>
              <a:xfrm>
                <a:off x="10692785" y="1727020"/>
                <a:ext cx="34552" cy="34552"/>
              </a:xfrm>
              <a:custGeom>
                <a:avLst/>
                <a:gdLst>
                  <a:gd name="connsiteX0" fmla="*/ 6677 w 13062"/>
                  <a:gd name="connsiteY0" fmla="*/ 9870 h 13062"/>
                  <a:gd name="connsiteX1" fmla="*/ 3774 w 13062"/>
                  <a:gd name="connsiteY1" fmla="*/ 13063 h 13062"/>
                  <a:gd name="connsiteX2" fmla="*/ 4064 w 13062"/>
                  <a:gd name="connsiteY2" fmla="*/ 8709 h 13062"/>
                  <a:gd name="connsiteX3" fmla="*/ 0 w 13062"/>
                  <a:gd name="connsiteY3" fmla="*/ 8418 h 13062"/>
                  <a:gd name="connsiteX4" fmla="*/ 3483 w 13062"/>
                  <a:gd name="connsiteY4" fmla="*/ 6096 h 13062"/>
                  <a:gd name="connsiteX5" fmla="*/ 1451 w 13062"/>
                  <a:gd name="connsiteY5" fmla="*/ 2613 h 13062"/>
                  <a:gd name="connsiteX6" fmla="*/ 5225 w 13062"/>
                  <a:gd name="connsiteY6" fmla="*/ 4064 h 13062"/>
                  <a:gd name="connsiteX7" fmla="*/ 6677 w 13062"/>
                  <a:gd name="connsiteY7" fmla="*/ 0 h 13062"/>
                  <a:gd name="connsiteX8" fmla="*/ 7838 w 13062"/>
                  <a:gd name="connsiteY8" fmla="*/ 4064 h 13062"/>
                  <a:gd name="connsiteX9" fmla="*/ 11902 w 13062"/>
                  <a:gd name="connsiteY9" fmla="*/ 2613 h 13062"/>
                  <a:gd name="connsiteX10" fmla="*/ 9579 w 13062"/>
                  <a:gd name="connsiteY10" fmla="*/ 6096 h 13062"/>
                  <a:gd name="connsiteX11" fmla="*/ 13063 w 13062"/>
                  <a:gd name="connsiteY11" fmla="*/ 8418 h 13062"/>
                  <a:gd name="connsiteX12" fmla="*/ 8999 w 13062"/>
                  <a:gd name="connsiteY12" fmla="*/ 8709 h 13062"/>
                  <a:gd name="connsiteX13" fmla="*/ 9579 w 13062"/>
                  <a:gd name="connsiteY13" fmla="*/ 13063 h 13062"/>
                  <a:gd name="connsiteX14" fmla="*/ 6677 w 13062"/>
                  <a:gd name="connsiteY14" fmla="*/ 9870 h 1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62" h="13062">
                    <a:moveTo>
                      <a:pt x="6677" y="9870"/>
                    </a:moveTo>
                    <a:lnTo>
                      <a:pt x="3774" y="13063"/>
                    </a:lnTo>
                    <a:lnTo>
                      <a:pt x="4064" y="8709"/>
                    </a:lnTo>
                    <a:lnTo>
                      <a:pt x="0" y="8418"/>
                    </a:lnTo>
                    <a:lnTo>
                      <a:pt x="3483" y="6096"/>
                    </a:lnTo>
                    <a:lnTo>
                      <a:pt x="1451" y="2613"/>
                    </a:lnTo>
                    <a:lnTo>
                      <a:pt x="5225" y="4064"/>
                    </a:lnTo>
                    <a:lnTo>
                      <a:pt x="6677" y="0"/>
                    </a:lnTo>
                    <a:lnTo>
                      <a:pt x="7838" y="4064"/>
                    </a:lnTo>
                    <a:lnTo>
                      <a:pt x="11902" y="2613"/>
                    </a:lnTo>
                    <a:lnTo>
                      <a:pt x="9579" y="6096"/>
                    </a:lnTo>
                    <a:lnTo>
                      <a:pt x="13063" y="8418"/>
                    </a:lnTo>
                    <a:lnTo>
                      <a:pt x="8999" y="8709"/>
                    </a:lnTo>
                    <a:lnTo>
                      <a:pt x="9579" y="13063"/>
                    </a:lnTo>
                    <a:lnTo>
                      <a:pt x="6677" y="9870"/>
                    </a:lnTo>
                    <a:close/>
                  </a:path>
                </a:pathLst>
              </a:cu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00" name="Freeform: Shape 99">
                <a:extLst>
                  <a:ext uri="{FF2B5EF4-FFF2-40B4-BE49-F238E27FC236}">
                    <a16:creationId xmlns:a16="http://schemas.microsoft.com/office/drawing/2014/main" id="{A2C2C513-1497-B4AE-56AC-5F59125C4F4A}"/>
                  </a:ext>
                </a:extLst>
              </p:cNvPr>
              <p:cNvSpPr/>
              <p:nvPr/>
            </p:nvSpPr>
            <p:spPr>
              <a:xfrm>
                <a:off x="10748070" y="1777699"/>
                <a:ext cx="34552" cy="33784"/>
              </a:xfrm>
              <a:custGeom>
                <a:avLst/>
                <a:gdLst>
                  <a:gd name="connsiteX0" fmla="*/ 6386 w 13062"/>
                  <a:gd name="connsiteY0" fmla="*/ 9870 h 12772"/>
                  <a:gd name="connsiteX1" fmla="*/ 3483 w 13062"/>
                  <a:gd name="connsiteY1" fmla="*/ 12773 h 12772"/>
                  <a:gd name="connsiteX2" fmla="*/ 4064 w 13062"/>
                  <a:gd name="connsiteY2" fmla="*/ 8709 h 12772"/>
                  <a:gd name="connsiteX3" fmla="*/ 0 w 13062"/>
                  <a:gd name="connsiteY3" fmla="*/ 8418 h 12772"/>
                  <a:gd name="connsiteX4" fmla="*/ 3483 w 13062"/>
                  <a:gd name="connsiteY4" fmla="*/ 6096 h 12772"/>
                  <a:gd name="connsiteX5" fmla="*/ 1161 w 13062"/>
                  <a:gd name="connsiteY5" fmla="*/ 2613 h 12772"/>
                  <a:gd name="connsiteX6" fmla="*/ 5225 w 13062"/>
                  <a:gd name="connsiteY6" fmla="*/ 4064 h 12772"/>
                  <a:gd name="connsiteX7" fmla="*/ 6386 w 13062"/>
                  <a:gd name="connsiteY7" fmla="*/ 0 h 12772"/>
                  <a:gd name="connsiteX8" fmla="*/ 7838 w 13062"/>
                  <a:gd name="connsiteY8" fmla="*/ 4064 h 12772"/>
                  <a:gd name="connsiteX9" fmla="*/ 11611 w 13062"/>
                  <a:gd name="connsiteY9" fmla="*/ 2613 h 12772"/>
                  <a:gd name="connsiteX10" fmla="*/ 9579 w 13062"/>
                  <a:gd name="connsiteY10" fmla="*/ 6096 h 12772"/>
                  <a:gd name="connsiteX11" fmla="*/ 13063 w 13062"/>
                  <a:gd name="connsiteY11" fmla="*/ 8418 h 12772"/>
                  <a:gd name="connsiteX12" fmla="*/ 8709 w 13062"/>
                  <a:gd name="connsiteY12" fmla="*/ 8709 h 12772"/>
                  <a:gd name="connsiteX13" fmla="*/ 9289 w 13062"/>
                  <a:gd name="connsiteY13" fmla="*/ 12773 h 12772"/>
                  <a:gd name="connsiteX14" fmla="*/ 6386 w 13062"/>
                  <a:gd name="connsiteY14" fmla="*/ 9870 h 1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62" h="12772">
                    <a:moveTo>
                      <a:pt x="6386" y="9870"/>
                    </a:moveTo>
                    <a:lnTo>
                      <a:pt x="3483" y="12773"/>
                    </a:lnTo>
                    <a:lnTo>
                      <a:pt x="4064" y="8709"/>
                    </a:lnTo>
                    <a:lnTo>
                      <a:pt x="0" y="8418"/>
                    </a:lnTo>
                    <a:lnTo>
                      <a:pt x="3483" y="6096"/>
                    </a:lnTo>
                    <a:lnTo>
                      <a:pt x="1161" y="2613"/>
                    </a:lnTo>
                    <a:lnTo>
                      <a:pt x="5225" y="4064"/>
                    </a:lnTo>
                    <a:lnTo>
                      <a:pt x="6386" y="0"/>
                    </a:lnTo>
                    <a:lnTo>
                      <a:pt x="7838" y="4064"/>
                    </a:lnTo>
                    <a:lnTo>
                      <a:pt x="11611" y="2613"/>
                    </a:lnTo>
                    <a:lnTo>
                      <a:pt x="9579" y="6096"/>
                    </a:lnTo>
                    <a:lnTo>
                      <a:pt x="13063" y="8418"/>
                    </a:lnTo>
                    <a:lnTo>
                      <a:pt x="8709" y="8709"/>
                    </a:lnTo>
                    <a:lnTo>
                      <a:pt x="9289" y="12773"/>
                    </a:lnTo>
                    <a:lnTo>
                      <a:pt x="6386" y="9870"/>
                    </a:lnTo>
                    <a:close/>
                  </a:path>
                </a:pathLst>
              </a:cu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01" name="Freeform: Shape 100">
                <a:extLst>
                  <a:ext uri="{FF2B5EF4-FFF2-40B4-BE49-F238E27FC236}">
                    <a16:creationId xmlns:a16="http://schemas.microsoft.com/office/drawing/2014/main" id="{D3021457-68BD-BE53-19C9-FA0992FAD3E4}"/>
                  </a:ext>
                </a:extLst>
              </p:cNvPr>
              <p:cNvSpPr/>
              <p:nvPr/>
            </p:nvSpPr>
            <p:spPr>
              <a:xfrm>
                <a:off x="10725036" y="1827609"/>
                <a:ext cx="19963" cy="19196"/>
              </a:xfrm>
              <a:custGeom>
                <a:avLst/>
                <a:gdLst>
                  <a:gd name="connsiteX0" fmla="*/ 3774 w 7547"/>
                  <a:gd name="connsiteY0" fmla="*/ 5806 h 7257"/>
                  <a:gd name="connsiteX1" fmla="*/ 1451 w 7547"/>
                  <a:gd name="connsiteY1" fmla="*/ 7257 h 7257"/>
                  <a:gd name="connsiteX2" fmla="*/ 2322 w 7547"/>
                  <a:gd name="connsiteY2" fmla="*/ 4645 h 7257"/>
                  <a:gd name="connsiteX3" fmla="*/ 0 w 7547"/>
                  <a:gd name="connsiteY3" fmla="*/ 2613 h 7257"/>
                  <a:gd name="connsiteX4" fmla="*/ 2903 w 7547"/>
                  <a:gd name="connsiteY4" fmla="*/ 2613 h 7257"/>
                  <a:gd name="connsiteX5" fmla="*/ 3774 w 7547"/>
                  <a:gd name="connsiteY5" fmla="*/ 0 h 7257"/>
                  <a:gd name="connsiteX6" fmla="*/ 4645 w 7547"/>
                  <a:gd name="connsiteY6" fmla="*/ 2613 h 7257"/>
                  <a:gd name="connsiteX7" fmla="*/ 7547 w 7547"/>
                  <a:gd name="connsiteY7" fmla="*/ 2613 h 7257"/>
                  <a:gd name="connsiteX8" fmla="*/ 5515 w 7547"/>
                  <a:gd name="connsiteY8" fmla="*/ 4645 h 7257"/>
                  <a:gd name="connsiteX9" fmla="*/ 6096 w 7547"/>
                  <a:gd name="connsiteY9" fmla="*/ 7257 h 7257"/>
                  <a:gd name="connsiteX10" fmla="*/ 3774 w 7547"/>
                  <a:gd name="connsiteY10" fmla="*/ 5806 h 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47" h="7257">
                    <a:moveTo>
                      <a:pt x="3774" y="5806"/>
                    </a:moveTo>
                    <a:lnTo>
                      <a:pt x="1451" y="7257"/>
                    </a:lnTo>
                    <a:lnTo>
                      <a:pt x="2322" y="4645"/>
                    </a:lnTo>
                    <a:lnTo>
                      <a:pt x="0" y="2613"/>
                    </a:lnTo>
                    <a:lnTo>
                      <a:pt x="2903" y="2613"/>
                    </a:lnTo>
                    <a:lnTo>
                      <a:pt x="3774" y="0"/>
                    </a:lnTo>
                    <a:lnTo>
                      <a:pt x="4645" y="2613"/>
                    </a:lnTo>
                    <a:lnTo>
                      <a:pt x="7547" y="2613"/>
                    </a:lnTo>
                    <a:lnTo>
                      <a:pt x="5515" y="4645"/>
                    </a:lnTo>
                    <a:lnTo>
                      <a:pt x="6096" y="7257"/>
                    </a:lnTo>
                    <a:lnTo>
                      <a:pt x="3774" y="5806"/>
                    </a:lnTo>
                    <a:close/>
                  </a:path>
                </a:pathLst>
              </a:cu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grpSp>
      <p:grpSp>
        <p:nvGrpSpPr>
          <p:cNvPr id="8" name="Group 7">
            <a:extLst>
              <a:ext uri="{FF2B5EF4-FFF2-40B4-BE49-F238E27FC236}">
                <a16:creationId xmlns:a16="http://schemas.microsoft.com/office/drawing/2014/main" id="{392EF0B6-F101-411A-9AA3-426351EB04FF}"/>
              </a:ext>
            </a:extLst>
          </p:cNvPr>
          <p:cNvGrpSpPr/>
          <p:nvPr/>
        </p:nvGrpSpPr>
        <p:grpSpPr>
          <a:xfrm>
            <a:off x="2075267" y="4351751"/>
            <a:ext cx="836420" cy="835160"/>
            <a:chOff x="2075267" y="4351751"/>
            <a:chExt cx="836420" cy="835160"/>
          </a:xfrm>
        </p:grpSpPr>
        <p:sp>
          <p:nvSpPr>
            <p:cNvPr id="1013" name="Oval 1012">
              <a:extLst>
                <a:ext uri="{FF2B5EF4-FFF2-40B4-BE49-F238E27FC236}">
                  <a16:creationId xmlns:a16="http://schemas.microsoft.com/office/drawing/2014/main" id="{3C974208-7B94-C631-F7BC-F4A9CD94A162}"/>
                </a:ext>
              </a:extLst>
            </p:cNvPr>
            <p:cNvSpPr/>
            <p:nvPr/>
          </p:nvSpPr>
          <p:spPr>
            <a:xfrm>
              <a:off x="2075267" y="4351751"/>
              <a:ext cx="836420" cy="835160"/>
            </a:xfrm>
            <a:prstGeom prst="ellipse">
              <a:avLst/>
            </a:pr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nvGrpSpPr>
            <p:cNvPr id="174" name="Group 173">
              <a:extLst>
                <a:ext uri="{FF2B5EF4-FFF2-40B4-BE49-F238E27FC236}">
                  <a16:creationId xmlns:a16="http://schemas.microsoft.com/office/drawing/2014/main" id="{163A919D-D6A8-74D0-1C5A-FB6AE16BC59C}"/>
                </a:ext>
              </a:extLst>
            </p:cNvPr>
            <p:cNvGrpSpPr/>
            <p:nvPr/>
          </p:nvGrpSpPr>
          <p:grpSpPr>
            <a:xfrm>
              <a:off x="2135269" y="4411123"/>
              <a:ext cx="716417" cy="716417"/>
              <a:chOff x="9971424" y="3488186"/>
              <a:chExt cx="424506" cy="423747"/>
            </a:xfrm>
            <a:effectLst>
              <a:outerShdw blurRad="63500" sx="102000" sy="102000" algn="ctr" rotWithShape="0">
                <a:prstClr val="black">
                  <a:alpha val="40000"/>
                </a:prstClr>
              </a:outerShdw>
            </a:effectLst>
          </p:grpSpPr>
          <p:sp>
            <p:nvSpPr>
              <p:cNvPr id="172" name="Freeform: Shape 171">
                <a:extLst>
                  <a:ext uri="{FF2B5EF4-FFF2-40B4-BE49-F238E27FC236}">
                    <a16:creationId xmlns:a16="http://schemas.microsoft.com/office/drawing/2014/main" id="{ABB12443-A7C2-D25B-BE4E-8433829FDB05}"/>
                  </a:ext>
                </a:extLst>
              </p:cNvPr>
              <p:cNvSpPr/>
              <p:nvPr/>
            </p:nvSpPr>
            <p:spPr>
              <a:xfrm>
                <a:off x="9971424" y="3488186"/>
                <a:ext cx="424506" cy="423747"/>
              </a:xfrm>
              <a:custGeom>
                <a:avLst/>
                <a:gdLst>
                  <a:gd name="connsiteX0" fmla="*/ 424328 w 424506"/>
                  <a:gd name="connsiteY0" fmla="*/ 211844 h 423747"/>
                  <a:gd name="connsiteX1" fmla="*/ 420332 w 424506"/>
                  <a:gd name="connsiteY1" fmla="*/ 253415 h 423747"/>
                  <a:gd name="connsiteX2" fmla="*/ 254047 w 424506"/>
                  <a:gd name="connsiteY2" fmla="*/ 419700 h 423747"/>
                  <a:gd name="connsiteX3" fmla="*/ 212475 w 424506"/>
                  <a:gd name="connsiteY3" fmla="*/ 423698 h 423747"/>
                  <a:gd name="connsiteX4" fmla="*/ 170104 w 424506"/>
                  <a:gd name="connsiteY4" fmla="*/ 419700 h 423747"/>
                  <a:gd name="connsiteX5" fmla="*/ 4618 w 424506"/>
                  <a:gd name="connsiteY5" fmla="*/ 253415 h 423747"/>
                  <a:gd name="connsiteX6" fmla="*/ -179 w 424506"/>
                  <a:gd name="connsiteY6" fmla="*/ 211844 h 423747"/>
                  <a:gd name="connsiteX7" fmla="*/ 4618 w 424506"/>
                  <a:gd name="connsiteY7" fmla="*/ 169473 h 423747"/>
                  <a:gd name="connsiteX8" fmla="*/ 170104 w 424506"/>
                  <a:gd name="connsiteY8" fmla="*/ 3987 h 423747"/>
                  <a:gd name="connsiteX9" fmla="*/ 212475 w 424506"/>
                  <a:gd name="connsiteY9" fmla="*/ -10 h 423747"/>
                  <a:gd name="connsiteX10" fmla="*/ 254047 w 424506"/>
                  <a:gd name="connsiteY10" fmla="*/ 3987 h 423747"/>
                  <a:gd name="connsiteX11" fmla="*/ 420332 w 424506"/>
                  <a:gd name="connsiteY11" fmla="*/ 169473 h 423747"/>
                  <a:gd name="connsiteX12" fmla="*/ 424328 w 424506"/>
                  <a:gd name="connsiteY12" fmla="*/ 211844 h 42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4506" h="423747">
                    <a:moveTo>
                      <a:pt x="424328" y="211844"/>
                    </a:moveTo>
                    <a:cubicBezTo>
                      <a:pt x="424168" y="225794"/>
                      <a:pt x="422890" y="239697"/>
                      <a:pt x="420332" y="253415"/>
                    </a:cubicBezTo>
                    <a:cubicBezTo>
                      <a:pt x="402983" y="337029"/>
                      <a:pt x="337668" y="402360"/>
                      <a:pt x="254047" y="419700"/>
                    </a:cubicBezTo>
                    <a:cubicBezTo>
                      <a:pt x="240296" y="422243"/>
                      <a:pt x="226385" y="423578"/>
                      <a:pt x="212475" y="423698"/>
                    </a:cubicBezTo>
                    <a:cubicBezTo>
                      <a:pt x="198245" y="423594"/>
                      <a:pt x="184095" y="422259"/>
                      <a:pt x="170104" y="419700"/>
                    </a:cubicBezTo>
                    <a:cubicBezTo>
                      <a:pt x="86722" y="402272"/>
                      <a:pt x="21647" y="336909"/>
                      <a:pt x="4618" y="253415"/>
                    </a:cubicBezTo>
                    <a:cubicBezTo>
                      <a:pt x="1421" y="239793"/>
                      <a:pt x="-179" y="225842"/>
                      <a:pt x="-179" y="211844"/>
                    </a:cubicBezTo>
                    <a:cubicBezTo>
                      <a:pt x="-179" y="197582"/>
                      <a:pt x="1421" y="183367"/>
                      <a:pt x="4618" y="169473"/>
                    </a:cubicBezTo>
                    <a:cubicBezTo>
                      <a:pt x="21567" y="86083"/>
                      <a:pt x="86722" y="20912"/>
                      <a:pt x="170104" y="3987"/>
                    </a:cubicBezTo>
                    <a:cubicBezTo>
                      <a:pt x="184014" y="1038"/>
                      <a:pt x="198245" y="-306"/>
                      <a:pt x="212475" y="-10"/>
                    </a:cubicBezTo>
                    <a:cubicBezTo>
                      <a:pt x="226465" y="-306"/>
                      <a:pt x="240376" y="1038"/>
                      <a:pt x="254047" y="3987"/>
                    </a:cubicBezTo>
                    <a:cubicBezTo>
                      <a:pt x="337508" y="21016"/>
                      <a:pt x="402904" y="86067"/>
                      <a:pt x="420332" y="169473"/>
                    </a:cubicBezTo>
                    <a:cubicBezTo>
                      <a:pt x="422890" y="183456"/>
                      <a:pt x="424249" y="197630"/>
                      <a:pt x="424328" y="211844"/>
                    </a:cubicBezTo>
                    <a:close/>
                  </a:path>
                </a:pathLst>
              </a:custGeom>
              <a:solidFill>
                <a:srgbClr val="FFFFFF"/>
              </a:solidFill>
              <a:ln w="78105"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173" name="Freeform: Shape 172">
                <a:extLst>
                  <a:ext uri="{FF2B5EF4-FFF2-40B4-BE49-F238E27FC236}">
                    <a16:creationId xmlns:a16="http://schemas.microsoft.com/office/drawing/2014/main" id="{F086D8EB-4F3E-9B9F-39D9-96B8C81BE8B6}"/>
                  </a:ext>
                </a:extLst>
              </p:cNvPr>
              <p:cNvSpPr/>
              <p:nvPr/>
            </p:nvSpPr>
            <p:spPr>
              <a:xfrm>
                <a:off x="9971424" y="3488186"/>
                <a:ext cx="424506" cy="423747"/>
              </a:xfrm>
              <a:custGeom>
                <a:avLst/>
                <a:gdLst>
                  <a:gd name="connsiteX0" fmla="*/ 424328 w 424506"/>
                  <a:gd name="connsiteY0" fmla="*/ 211844 h 423747"/>
                  <a:gd name="connsiteX1" fmla="*/ 420332 w 424506"/>
                  <a:gd name="connsiteY1" fmla="*/ 253415 h 423747"/>
                  <a:gd name="connsiteX2" fmla="*/ 254047 w 424506"/>
                  <a:gd name="connsiteY2" fmla="*/ 253415 h 423747"/>
                  <a:gd name="connsiteX3" fmla="*/ 254047 w 424506"/>
                  <a:gd name="connsiteY3" fmla="*/ 419700 h 423747"/>
                  <a:gd name="connsiteX4" fmla="*/ 212475 w 424506"/>
                  <a:gd name="connsiteY4" fmla="*/ 423698 h 423747"/>
                  <a:gd name="connsiteX5" fmla="*/ 170104 w 424506"/>
                  <a:gd name="connsiteY5" fmla="*/ 419700 h 423747"/>
                  <a:gd name="connsiteX6" fmla="*/ 170104 w 424506"/>
                  <a:gd name="connsiteY6" fmla="*/ 253415 h 423747"/>
                  <a:gd name="connsiteX7" fmla="*/ 4618 w 424506"/>
                  <a:gd name="connsiteY7" fmla="*/ 253415 h 423747"/>
                  <a:gd name="connsiteX8" fmla="*/ -179 w 424506"/>
                  <a:gd name="connsiteY8" fmla="*/ 211844 h 423747"/>
                  <a:gd name="connsiteX9" fmla="*/ 4618 w 424506"/>
                  <a:gd name="connsiteY9" fmla="*/ 169473 h 423747"/>
                  <a:gd name="connsiteX10" fmla="*/ 170104 w 424506"/>
                  <a:gd name="connsiteY10" fmla="*/ 169473 h 423747"/>
                  <a:gd name="connsiteX11" fmla="*/ 170104 w 424506"/>
                  <a:gd name="connsiteY11" fmla="*/ 3987 h 423747"/>
                  <a:gd name="connsiteX12" fmla="*/ 212475 w 424506"/>
                  <a:gd name="connsiteY12" fmla="*/ -10 h 423747"/>
                  <a:gd name="connsiteX13" fmla="*/ 254047 w 424506"/>
                  <a:gd name="connsiteY13" fmla="*/ 3987 h 423747"/>
                  <a:gd name="connsiteX14" fmla="*/ 254047 w 424506"/>
                  <a:gd name="connsiteY14" fmla="*/ 169473 h 423747"/>
                  <a:gd name="connsiteX15" fmla="*/ 420332 w 424506"/>
                  <a:gd name="connsiteY15" fmla="*/ 169473 h 423747"/>
                  <a:gd name="connsiteX16" fmla="*/ 424328 w 424506"/>
                  <a:gd name="connsiteY16" fmla="*/ 211844 h 42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506" h="423747">
                    <a:moveTo>
                      <a:pt x="424328" y="211844"/>
                    </a:moveTo>
                    <a:cubicBezTo>
                      <a:pt x="424168" y="225794"/>
                      <a:pt x="422890" y="239697"/>
                      <a:pt x="420332" y="253415"/>
                    </a:cubicBezTo>
                    <a:lnTo>
                      <a:pt x="254047" y="253415"/>
                    </a:lnTo>
                    <a:lnTo>
                      <a:pt x="254047" y="419700"/>
                    </a:lnTo>
                    <a:cubicBezTo>
                      <a:pt x="240296" y="422243"/>
                      <a:pt x="226385" y="423578"/>
                      <a:pt x="212475" y="423698"/>
                    </a:cubicBezTo>
                    <a:cubicBezTo>
                      <a:pt x="198245" y="423594"/>
                      <a:pt x="184095" y="422259"/>
                      <a:pt x="170104" y="419700"/>
                    </a:cubicBezTo>
                    <a:lnTo>
                      <a:pt x="170104" y="253415"/>
                    </a:lnTo>
                    <a:lnTo>
                      <a:pt x="4618" y="253415"/>
                    </a:lnTo>
                    <a:cubicBezTo>
                      <a:pt x="1421" y="239793"/>
                      <a:pt x="-179" y="225842"/>
                      <a:pt x="-179" y="211844"/>
                    </a:cubicBezTo>
                    <a:cubicBezTo>
                      <a:pt x="-179" y="197582"/>
                      <a:pt x="1421" y="183367"/>
                      <a:pt x="4618" y="169473"/>
                    </a:cubicBezTo>
                    <a:lnTo>
                      <a:pt x="170104" y="169473"/>
                    </a:lnTo>
                    <a:lnTo>
                      <a:pt x="170104" y="3987"/>
                    </a:lnTo>
                    <a:cubicBezTo>
                      <a:pt x="184014" y="1038"/>
                      <a:pt x="198245" y="-306"/>
                      <a:pt x="212475" y="-10"/>
                    </a:cubicBezTo>
                    <a:cubicBezTo>
                      <a:pt x="226465" y="-306"/>
                      <a:pt x="240376" y="1038"/>
                      <a:pt x="254047" y="3987"/>
                    </a:cubicBezTo>
                    <a:lnTo>
                      <a:pt x="254047" y="169473"/>
                    </a:lnTo>
                    <a:lnTo>
                      <a:pt x="420332" y="169473"/>
                    </a:lnTo>
                    <a:cubicBezTo>
                      <a:pt x="422890" y="183456"/>
                      <a:pt x="424249" y="197630"/>
                      <a:pt x="424328" y="211844"/>
                    </a:cubicBezTo>
                    <a:close/>
                  </a:path>
                </a:pathLst>
              </a:custGeom>
              <a:solidFill>
                <a:srgbClr val="CD1223"/>
              </a:solidFill>
              <a:ln w="78105"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grpSp>
      <p:grpSp>
        <p:nvGrpSpPr>
          <p:cNvPr id="6" name="Group 5">
            <a:extLst>
              <a:ext uri="{FF2B5EF4-FFF2-40B4-BE49-F238E27FC236}">
                <a16:creationId xmlns:a16="http://schemas.microsoft.com/office/drawing/2014/main" id="{FD00E91F-2293-9E6D-9A69-DE94ED6B4299}"/>
              </a:ext>
            </a:extLst>
          </p:cNvPr>
          <p:cNvGrpSpPr/>
          <p:nvPr/>
        </p:nvGrpSpPr>
        <p:grpSpPr>
          <a:xfrm>
            <a:off x="2075267" y="2275973"/>
            <a:ext cx="836420" cy="835160"/>
            <a:chOff x="2075267" y="2275973"/>
            <a:chExt cx="836420" cy="835160"/>
          </a:xfrm>
        </p:grpSpPr>
        <p:sp>
          <p:nvSpPr>
            <p:cNvPr id="1015" name="Oval 1014">
              <a:extLst>
                <a:ext uri="{FF2B5EF4-FFF2-40B4-BE49-F238E27FC236}">
                  <a16:creationId xmlns:a16="http://schemas.microsoft.com/office/drawing/2014/main" id="{1605FE6A-D3E5-F1D7-A5B6-B2C25ABD4D43}"/>
                </a:ext>
              </a:extLst>
            </p:cNvPr>
            <p:cNvSpPr/>
            <p:nvPr/>
          </p:nvSpPr>
          <p:spPr>
            <a:xfrm>
              <a:off x="2075267" y="2275973"/>
              <a:ext cx="836420" cy="835160"/>
            </a:xfrm>
            <a:prstGeom prst="ellipse">
              <a:avLst/>
            </a:prstGeom>
            <a:solidFill>
              <a:srgbClr val="FFFFFF"/>
            </a:solidFill>
            <a:ln w="29029"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nvGrpSpPr>
            <p:cNvPr id="758" name="Group 757">
              <a:extLst>
                <a:ext uri="{FF2B5EF4-FFF2-40B4-BE49-F238E27FC236}">
                  <a16:creationId xmlns:a16="http://schemas.microsoft.com/office/drawing/2014/main" id="{0289C373-7563-BBD7-8147-20987028A2C6}"/>
                </a:ext>
              </a:extLst>
            </p:cNvPr>
            <p:cNvGrpSpPr/>
            <p:nvPr/>
          </p:nvGrpSpPr>
          <p:grpSpPr>
            <a:xfrm flipH="1">
              <a:off x="2135269" y="2335345"/>
              <a:ext cx="716417" cy="716417"/>
              <a:chOff x="11550535" y="3241072"/>
              <a:chExt cx="1862728" cy="1864328"/>
            </a:xfrm>
            <a:effectLst>
              <a:outerShdw blurRad="63500" sx="102000" sy="102000" algn="ctr" rotWithShape="0">
                <a:prstClr val="black">
                  <a:alpha val="40000"/>
                </a:prstClr>
              </a:outerShdw>
            </a:effectLst>
          </p:grpSpPr>
          <p:sp>
            <p:nvSpPr>
              <p:cNvPr id="220" name="Freeform: Shape 219">
                <a:extLst>
                  <a:ext uri="{FF2B5EF4-FFF2-40B4-BE49-F238E27FC236}">
                    <a16:creationId xmlns:a16="http://schemas.microsoft.com/office/drawing/2014/main" id="{6267AC39-7A68-4AC4-7950-231C1AC13473}"/>
                  </a:ext>
                </a:extLst>
              </p:cNvPr>
              <p:cNvSpPr/>
              <p:nvPr/>
            </p:nvSpPr>
            <p:spPr>
              <a:xfrm>
                <a:off x="11550535" y="3364191"/>
                <a:ext cx="466238" cy="1614572"/>
              </a:xfrm>
              <a:custGeom>
                <a:avLst/>
                <a:gdLst>
                  <a:gd name="connsiteX0" fmla="*/ 71699 w 71701"/>
                  <a:gd name="connsiteY0" fmla="*/ 464 h 248299"/>
                  <a:gd name="connsiteX1" fmla="*/ 71699 w 71701"/>
                  <a:gd name="connsiteY1" fmla="*/ 248223 h 248299"/>
                  <a:gd name="connsiteX2" fmla="*/ 19226 w 71701"/>
                  <a:gd name="connsiteY2" fmla="*/ 52401 h 248299"/>
                  <a:gd name="connsiteX3" fmla="*/ 71699 w 71701"/>
                  <a:gd name="connsiteY3" fmla="*/ -77 h 248299"/>
                </a:gdLst>
                <a:ahLst/>
                <a:cxnLst>
                  <a:cxn ang="0">
                    <a:pos x="connsiteX0" y="connsiteY0"/>
                  </a:cxn>
                  <a:cxn ang="0">
                    <a:pos x="connsiteX1" y="connsiteY1"/>
                  </a:cxn>
                  <a:cxn ang="0">
                    <a:pos x="connsiteX2" y="connsiteY2"/>
                  </a:cxn>
                  <a:cxn ang="0">
                    <a:pos x="connsiteX3" y="connsiteY3"/>
                  </a:cxn>
                </a:cxnLst>
                <a:rect l="l" t="t" r="r" b="b"/>
                <a:pathLst>
                  <a:path w="71701" h="248299">
                    <a:moveTo>
                      <a:pt x="71699" y="464"/>
                    </a:moveTo>
                    <a:lnTo>
                      <a:pt x="71699" y="248223"/>
                    </a:lnTo>
                    <a:cubicBezTo>
                      <a:pt x="3159" y="208641"/>
                      <a:pt x="-20372" y="120968"/>
                      <a:pt x="19226" y="52401"/>
                    </a:cubicBezTo>
                    <a:cubicBezTo>
                      <a:pt x="31830" y="30606"/>
                      <a:pt x="49898" y="12506"/>
                      <a:pt x="71699" y="-77"/>
                    </a:cubicBezTo>
                    <a:close/>
                  </a:path>
                </a:pathLst>
              </a:custGeom>
              <a:solidFill>
                <a:srgbClr val="000000"/>
              </a:solidFill>
              <a:ln w="54053"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221" name="Freeform: Shape 220">
                <a:extLst>
                  <a:ext uri="{FF2B5EF4-FFF2-40B4-BE49-F238E27FC236}">
                    <a16:creationId xmlns:a16="http://schemas.microsoft.com/office/drawing/2014/main" id="{AF959B85-5440-EF8D-E8DE-3378A682A990}"/>
                  </a:ext>
                </a:extLst>
              </p:cNvPr>
              <p:cNvSpPr/>
              <p:nvPr/>
            </p:nvSpPr>
            <p:spPr>
              <a:xfrm>
                <a:off x="12948943" y="3367702"/>
                <a:ext cx="464320" cy="1614579"/>
              </a:xfrm>
              <a:custGeom>
                <a:avLst/>
                <a:gdLst>
                  <a:gd name="connsiteX0" fmla="*/ 71403 w 71406"/>
                  <a:gd name="connsiteY0" fmla="*/ 123803 h 248300"/>
                  <a:gd name="connsiteX1" fmla="*/ -3 w 71406"/>
                  <a:gd name="connsiteY1" fmla="*/ 248223 h 248300"/>
                  <a:gd name="connsiteX2" fmla="*/ -3 w 71406"/>
                  <a:gd name="connsiteY2" fmla="*/ -77 h 248300"/>
                  <a:gd name="connsiteX3" fmla="*/ 71403 w 71406"/>
                  <a:gd name="connsiteY3" fmla="*/ 123803 h 248300"/>
                </a:gdLst>
                <a:ahLst/>
                <a:cxnLst>
                  <a:cxn ang="0">
                    <a:pos x="connsiteX0" y="connsiteY0"/>
                  </a:cxn>
                  <a:cxn ang="0">
                    <a:pos x="connsiteX1" y="connsiteY1"/>
                  </a:cxn>
                  <a:cxn ang="0">
                    <a:pos x="connsiteX2" y="connsiteY2"/>
                  </a:cxn>
                  <a:cxn ang="0">
                    <a:pos x="connsiteX3" y="connsiteY3"/>
                  </a:cxn>
                </a:cxnLst>
                <a:rect l="l" t="t" r="r" b="b"/>
                <a:pathLst>
                  <a:path w="71406" h="248300">
                    <a:moveTo>
                      <a:pt x="71403" y="123803"/>
                    </a:moveTo>
                    <a:cubicBezTo>
                      <a:pt x="71457" y="175031"/>
                      <a:pt x="44247" y="222419"/>
                      <a:pt x="-3" y="248223"/>
                    </a:cubicBezTo>
                    <a:lnTo>
                      <a:pt x="-3" y="-77"/>
                    </a:lnTo>
                    <a:cubicBezTo>
                      <a:pt x="44247" y="25473"/>
                      <a:pt x="71457" y="72709"/>
                      <a:pt x="71403" y="123803"/>
                    </a:cubicBezTo>
                    <a:close/>
                  </a:path>
                </a:pathLst>
              </a:custGeom>
              <a:solidFill>
                <a:srgbClr val="007937"/>
              </a:solidFill>
              <a:ln w="54053"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222" name="Freeform: Shape 221">
                <a:extLst>
                  <a:ext uri="{FF2B5EF4-FFF2-40B4-BE49-F238E27FC236}">
                    <a16:creationId xmlns:a16="http://schemas.microsoft.com/office/drawing/2014/main" id="{62D7D4E8-BB3E-FB9B-EFAB-446DCFCD1D4F}"/>
                  </a:ext>
                </a:extLst>
              </p:cNvPr>
              <p:cNvSpPr/>
              <p:nvPr/>
            </p:nvSpPr>
            <p:spPr>
              <a:xfrm>
                <a:off x="12016779" y="3241072"/>
                <a:ext cx="932164" cy="1864328"/>
              </a:xfrm>
              <a:custGeom>
                <a:avLst/>
                <a:gdLst>
                  <a:gd name="connsiteX0" fmla="*/ 143351 w 143354"/>
                  <a:gd name="connsiteY0" fmla="*/ 19398 h 286708"/>
                  <a:gd name="connsiteX1" fmla="*/ 143351 w 143354"/>
                  <a:gd name="connsiteY1" fmla="*/ 267157 h 286708"/>
                  <a:gd name="connsiteX2" fmla="*/ 71404 w 143354"/>
                  <a:gd name="connsiteY2" fmla="*/ 286631 h 286708"/>
                  <a:gd name="connsiteX3" fmla="*/ -3 w 143354"/>
                  <a:gd name="connsiteY3" fmla="*/ 267157 h 286708"/>
                  <a:gd name="connsiteX4" fmla="*/ -3 w 143354"/>
                  <a:gd name="connsiteY4" fmla="*/ 19398 h 286708"/>
                  <a:gd name="connsiteX5" fmla="*/ 71404 w 143354"/>
                  <a:gd name="connsiteY5" fmla="*/ -77 h 286708"/>
                  <a:gd name="connsiteX6" fmla="*/ 143351 w 143354"/>
                  <a:gd name="connsiteY6" fmla="*/ 19398 h 28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354" h="286708">
                    <a:moveTo>
                      <a:pt x="143351" y="19398"/>
                    </a:moveTo>
                    <a:lnTo>
                      <a:pt x="143351" y="267157"/>
                    </a:lnTo>
                    <a:cubicBezTo>
                      <a:pt x="121551" y="279951"/>
                      <a:pt x="96721" y="286675"/>
                      <a:pt x="71404" y="286631"/>
                    </a:cubicBezTo>
                    <a:cubicBezTo>
                      <a:pt x="46303" y="286658"/>
                      <a:pt x="21636" y="279934"/>
                      <a:pt x="-3" y="267157"/>
                    </a:cubicBezTo>
                    <a:lnTo>
                      <a:pt x="-3" y="19398"/>
                    </a:lnTo>
                    <a:cubicBezTo>
                      <a:pt x="21636" y="6620"/>
                      <a:pt x="46303" y="-104"/>
                      <a:pt x="71404" y="-77"/>
                    </a:cubicBezTo>
                    <a:cubicBezTo>
                      <a:pt x="96721" y="-120"/>
                      <a:pt x="121551" y="6604"/>
                      <a:pt x="143351" y="19398"/>
                    </a:cubicBezTo>
                    <a:close/>
                  </a:path>
                </a:pathLst>
              </a:custGeom>
              <a:solidFill>
                <a:srgbClr val="D22011"/>
              </a:solidFill>
              <a:ln w="54053"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sp>
            <p:nvSpPr>
              <p:cNvPr id="757" name="Freeform: Shape 756">
                <a:extLst>
                  <a:ext uri="{FF2B5EF4-FFF2-40B4-BE49-F238E27FC236}">
                    <a16:creationId xmlns:a16="http://schemas.microsoft.com/office/drawing/2014/main" id="{AD285520-A444-B236-289F-C5BDE2F678C7}"/>
                  </a:ext>
                </a:extLst>
              </p:cNvPr>
              <p:cNvSpPr/>
              <p:nvPr/>
            </p:nvSpPr>
            <p:spPr>
              <a:xfrm flipH="1">
                <a:off x="12029980" y="3712156"/>
                <a:ext cx="903717" cy="880084"/>
              </a:xfrm>
              <a:custGeom>
                <a:avLst/>
                <a:gdLst>
                  <a:gd name="connsiteX0" fmla="*/ 598626 w 903717"/>
                  <a:gd name="connsiteY0" fmla="*/ 847090 h 880084"/>
                  <a:gd name="connsiteX1" fmla="*/ 598626 w 903717"/>
                  <a:gd name="connsiteY1" fmla="*/ 864424 h 880084"/>
                  <a:gd name="connsiteX2" fmla="*/ 555866 w 903717"/>
                  <a:gd name="connsiteY2" fmla="*/ 864424 h 880084"/>
                  <a:gd name="connsiteX3" fmla="*/ 530442 w 903717"/>
                  <a:gd name="connsiteY3" fmla="*/ 871358 h 880084"/>
                  <a:gd name="connsiteX4" fmla="*/ 530442 w 903717"/>
                  <a:gd name="connsiteY4" fmla="*/ 854023 h 880084"/>
                  <a:gd name="connsiteX5" fmla="*/ 598626 w 903717"/>
                  <a:gd name="connsiteY5" fmla="*/ 847090 h 880084"/>
                  <a:gd name="connsiteX6" fmla="*/ 268496 w 903717"/>
                  <a:gd name="connsiteY6" fmla="*/ 824579 h 880084"/>
                  <a:gd name="connsiteX7" fmla="*/ 268111 w 903717"/>
                  <a:gd name="connsiteY7" fmla="*/ 826288 h 880084"/>
                  <a:gd name="connsiteX8" fmla="*/ 269106 w 903717"/>
                  <a:gd name="connsiteY8" fmla="*/ 826506 h 880084"/>
                  <a:gd name="connsiteX9" fmla="*/ 515419 w 903717"/>
                  <a:gd name="connsiteY9" fmla="*/ 814969 h 880084"/>
                  <a:gd name="connsiteX10" fmla="*/ 515419 w 903717"/>
                  <a:gd name="connsiteY10" fmla="*/ 815887 h 880084"/>
                  <a:gd name="connsiteX11" fmla="*/ 509887 w 903717"/>
                  <a:gd name="connsiteY11" fmla="*/ 817290 h 880084"/>
                  <a:gd name="connsiteX12" fmla="*/ 512945 w 903717"/>
                  <a:gd name="connsiteY12" fmla="*/ 822911 h 880084"/>
                  <a:gd name="connsiteX13" fmla="*/ 516175 w 903717"/>
                  <a:gd name="connsiteY13" fmla="*/ 824974 h 880084"/>
                  <a:gd name="connsiteX14" fmla="*/ 518308 w 903717"/>
                  <a:gd name="connsiteY14" fmla="*/ 823543 h 880084"/>
                  <a:gd name="connsiteX15" fmla="*/ 522573 w 903717"/>
                  <a:gd name="connsiteY15" fmla="*/ 820227 h 880084"/>
                  <a:gd name="connsiteX16" fmla="*/ 426434 w 903717"/>
                  <a:gd name="connsiteY16" fmla="*/ 789307 h 880084"/>
                  <a:gd name="connsiteX17" fmla="*/ 434524 w 903717"/>
                  <a:gd name="connsiteY17" fmla="*/ 795085 h 880084"/>
                  <a:gd name="connsiteX18" fmla="*/ 424122 w 903717"/>
                  <a:gd name="connsiteY18" fmla="*/ 795085 h 880084"/>
                  <a:gd name="connsiteX19" fmla="*/ 417189 w 903717"/>
                  <a:gd name="connsiteY19" fmla="*/ 795085 h 880084"/>
                  <a:gd name="connsiteX20" fmla="*/ 410255 w 903717"/>
                  <a:gd name="connsiteY20" fmla="*/ 795085 h 880084"/>
                  <a:gd name="connsiteX21" fmla="*/ 418344 w 903717"/>
                  <a:gd name="connsiteY21" fmla="*/ 791618 h 880084"/>
                  <a:gd name="connsiteX22" fmla="*/ 418344 w 903717"/>
                  <a:gd name="connsiteY22" fmla="*/ 789307 h 880084"/>
                  <a:gd name="connsiteX23" fmla="*/ 529286 w 903717"/>
                  <a:gd name="connsiteY23" fmla="*/ 789307 h 880084"/>
                  <a:gd name="connsiteX24" fmla="*/ 529286 w 903717"/>
                  <a:gd name="connsiteY24" fmla="*/ 795085 h 880084"/>
                  <a:gd name="connsiteX25" fmla="*/ 523508 w 903717"/>
                  <a:gd name="connsiteY25" fmla="*/ 795085 h 880084"/>
                  <a:gd name="connsiteX26" fmla="*/ 522353 w 903717"/>
                  <a:gd name="connsiteY26" fmla="*/ 789307 h 880084"/>
                  <a:gd name="connsiteX27" fmla="*/ 529286 w 903717"/>
                  <a:gd name="connsiteY27" fmla="*/ 789307 h 880084"/>
                  <a:gd name="connsiteX28" fmla="*/ 676350 w 903717"/>
                  <a:gd name="connsiteY28" fmla="*/ 788419 h 880084"/>
                  <a:gd name="connsiteX29" fmla="*/ 682987 w 903717"/>
                  <a:gd name="connsiteY29" fmla="*/ 792774 h 880084"/>
                  <a:gd name="connsiteX30" fmla="*/ 696331 w 903717"/>
                  <a:gd name="connsiteY30" fmla="*/ 792774 h 880084"/>
                  <a:gd name="connsiteX31" fmla="*/ 685615 w 903717"/>
                  <a:gd name="connsiteY31" fmla="*/ 796241 h 880084"/>
                  <a:gd name="connsiteX32" fmla="*/ 674898 w 903717"/>
                  <a:gd name="connsiteY32" fmla="*/ 799708 h 880084"/>
                  <a:gd name="connsiteX33" fmla="*/ 666809 w 903717"/>
                  <a:gd name="connsiteY33" fmla="*/ 805486 h 880084"/>
                  <a:gd name="connsiteX34" fmla="*/ 654397 w 903717"/>
                  <a:gd name="connsiteY34" fmla="*/ 795203 h 880084"/>
                  <a:gd name="connsiteX35" fmla="*/ 657563 w 903717"/>
                  <a:gd name="connsiteY35" fmla="*/ 796241 h 880084"/>
                  <a:gd name="connsiteX36" fmla="*/ 673742 w 903717"/>
                  <a:gd name="connsiteY36" fmla="*/ 796241 h 880084"/>
                  <a:gd name="connsiteX37" fmla="*/ 345539 w 903717"/>
                  <a:gd name="connsiteY37" fmla="*/ 785840 h 880084"/>
                  <a:gd name="connsiteX38" fmla="*/ 333794 w 903717"/>
                  <a:gd name="connsiteY38" fmla="*/ 790314 h 880084"/>
                  <a:gd name="connsiteX39" fmla="*/ 331670 w 903717"/>
                  <a:gd name="connsiteY39" fmla="*/ 791618 h 880084"/>
                  <a:gd name="connsiteX40" fmla="*/ 331670 w 903717"/>
                  <a:gd name="connsiteY40" fmla="*/ 803175 h 880084"/>
                  <a:gd name="connsiteX41" fmla="*/ 352473 w 903717"/>
                  <a:gd name="connsiteY41" fmla="*/ 812420 h 880084"/>
                  <a:gd name="connsiteX42" fmla="*/ 368190 w 903717"/>
                  <a:gd name="connsiteY42" fmla="*/ 812420 h 880084"/>
                  <a:gd name="connsiteX43" fmla="*/ 370975 w 903717"/>
                  <a:gd name="connsiteY43" fmla="*/ 809436 h 880084"/>
                  <a:gd name="connsiteX44" fmla="*/ 371107 w 903717"/>
                  <a:gd name="connsiteY44" fmla="*/ 809098 h 880084"/>
                  <a:gd name="connsiteX45" fmla="*/ 369807 w 903717"/>
                  <a:gd name="connsiteY45" fmla="*/ 803175 h 880084"/>
                  <a:gd name="connsiteX46" fmla="*/ 377897 w 903717"/>
                  <a:gd name="connsiteY46" fmla="*/ 797396 h 880084"/>
                  <a:gd name="connsiteX47" fmla="*/ 377897 w 903717"/>
                  <a:gd name="connsiteY47" fmla="*/ 802019 h 880084"/>
                  <a:gd name="connsiteX48" fmla="*/ 370975 w 903717"/>
                  <a:gd name="connsiteY48" fmla="*/ 809436 h 880084"/>
                  <a:gd name="connsiteX49" fmla="*/ 369807 w 903717"/>
                  <a:gd name="connsiteY49" fmla="*/ 812420 h 880084"/>
                  <a:gd name="connsiteX50" fmla="*/ 368190 w 903717"/>
                  <a:gd name="connsiteY50" fmla="*/ 812420 h 880084"/>
                  <a:gd name="connsiteX51" fmla="*/ 361718 w 903717"/>
                  <a:gd name="connsiteY51" fmla="*/ 819354 h 880084"/>
                  <a:gd name="connsiteX52" fmla="*/ 337449 w 903717"/>
                  <a:gd name="connsiteY52" fmla="*/ 819354 h 880084"/>
                  <a:gd name="connsiteX53" fmla="*/ 315491 w 903717"/>
                  <a:gd name="connsiteY53" fmla="*/ 803175 h 880084"/>
                  <a:gd name="connsiteX54" fmla="*/ 321270 w 903717"/>
                  <a:gd name="connsiteY54" fmla="*/ 795085 h 880084"/>
                  <a:gd name="connsiteX55" fmla="*/ 333794 w 903717"/>
                  <a:gd name="connsiteY55" fmla="*/ 790314 h 880084"/>
                  <a:gd name="connsiteX56" fmla="*/ 339905 w 903717"/>
                  <a:gd name="connsiteY56" fmla="*/ 786562 h 880084"/>
                  <a:gd name="connsiteX57" fmla="*/ 345539 w 903717"/>
                  <a:gd name="connsiteY57" fmla="*/ 785840 h 880084"/>
                  <a:gd name="connsiteX58" fmla="*/ 403032 w 903717"/>
                  <a:gd name="connsiteY58" fmla="*/ 780929 h 880084"/>
                  <a:gd name="connsiteX59" fmla="*/ 409100 w 903717"/>
                  <a:gd name="connsiteY59" fmla="*/ 783529 h 880084"/>
                  <a:gd name="connsiteX60" fmla="*/ 409100 w 903717"/>
                  <a:gd name="connsiteY60" fmla="*/ 792774 h 880084"/>
                  <a:gd name="connsiteX61" fmla="*/ 409100 w 903717"/>
                  <a:gd name="connsiteY61" fmla="*/ 805486 h 880084"/>
                  <a:gd name="connsiteX62" fmla="*/ 409100 w 903717"/>
                  <a:gd name="connsiteY62" fmla="*/ 811264 h 880084"/>
                  <a:gd name="connsiteX63" fmla="*/ 416034 w 903717"/>
                  <a:gd name="connsiteY63" fmla="*/ 811264 h 880084"/>
                  <a:gd name="connsiteX64" fmla="*/ 435679 w 903717"/>
                  <a:gd name="connsiteY64" fmla="*/ 811264 h 880084"/>
                  <a:gd name="connsiteX65" fmla="*/ 435679 w 903717"/>
                  <a:gd name="connsiteY65" fmla="*/ 800863 h 880084"/>
                  <a:gd name="connsiteX66" fmla="*/ 442613 w 903717"/>
                  <a:gd name="connsiteY66" fmla="*/ 800863 h 880084"/>
                  <a:gd name="connsiteX67" fmla="*/ 442613 w 903717"/>
                  <a:gd name="connsiteY67" fmla="*/ 814731 h 880084"/>
                  <a:gd name="connsiteX68" fmla="*/ 456480 w 903717"/>
                  <a:gd name="connsiteY68" fmla="*/ 808953 h 880084"/>
                  <a:gd name="connsiteX69" fmla="*/ 456480 w 903717"/>
                  <a:gd name="connsiteY69" fmla="*/ 814731 h 880084"/>
                  <a:gd name="connsiteX70" fmla="*/ 479595 w 903717"/>
                  <a:gd name="connsiteY70" fmla="*/ 814731 h 880084"/>
                  <a:gd name="connsiteX71" fmla="*/ 488838 w 903717"/>
                  <a:gd name="connsiteY71" fmla="*/ 808953 h 880084"/>
                  <a:gd name="connsiteX72" fmla="*/ 488838 w 903717"/>
                  <a:gd name="connsiteY72" fmla="*/ 814731 h 880084"/>
                  <a:gd name="connsiteX73" fmla="*/ 495774 w 903717"/>
                  <a:gd name="connsiteY73" fmla="*/ 814731 h 880084"/>
                  <a:gd name="connsiteX74" fmla="*/ 495774 w 903717"/>
                  <a:gd name="connsiteY74" fmla="*/ 815887 h 880084"/>
                  <a:gd name="connsiteX75" fmla="*/ 505163 w 903717"/>
                  <a:gd name="connsiteY75" fmla="*/ 818488 h 880084"/>
                  <a:gd name="connsiteX76" fmla="*/ 509887 w 903717"/>
                  <a:gd name="connsiteY76" fmla="*/ 817290 h 880084"/>
                  <a:gd name="connsiteX77" fmla="*/ 507474 w 903717"/>
                  <a:gd name="connsiteY77" fmla="*/ 812853 h 880084"/>
                  <a:gd name="connsiteX78" fmla="*/ 502707 w 903717"/>
                  <a:gd name="connsiteY78" fmla="*/ 797396 h 880084"/>
                  <a:gd name="connsiteX79" fmla="*/ 489995 w 903717"/>
                  <a:gd name="connsiteY79" fmla="*/ 797396 h 880084"/>
                  <a:gd name="connsiteX80" fmla="*/ 495774 w 903717"/>
                  <a:gd name="connsiteY80" fmla="*/ 790463 h 880084"/>
                  <a:gd name="connsiteX81" fmla="*/ 505017 w 903717"/>
                  <a:gd name="connsiteY81" fmla="*/ 798552 h 880084"/>
                  <a:gd name="connsiteX82" fmla="*/ 511952 w 903717"/>
                  <a:gd name="connsiteY82" fmla="*/ 812420 h 880084"/>
                  <a:gd name="connsiteX83" fmla="*/ 515419 w 903717"/>
                  <a:gd name="connsiteY83" fmla="*/ 814969 h 880084"/>
                  <a:gd name="connsiteX84" fmla="*/ 515419 w 903717"/>
                  <a:gd name="connsiteY84" fmla="*/ 812420 h 880084"/>
                  <a:gd name="connsiteX85" fmla="*/ 515419 w 903717"/>
                  <a:gd name="connsiteY85" fmla="*/ 808953 h 880084"/>
                  <a:gd name="connsiteX86" fmla="*/ 522353 w 903717"/>
                  <a:gd name="connsiteY86" fmla="*/ 817042 h 880084"/>
                  <a:gd name="connsiteX87" fmla="*/ 523255 w 903717"/>
                  <a:gd name="connsiteY87" fmla="*/ 819697 h 880084"/>
                  <a:gd name="connsiteX88" fmla="*/ 522573 w 903717"/>
                  <a:gd name="connsiteY88" fmla="*/ 820227 h 880084"/>
                  <a:gd name="connsiteX89" fmla="*/ 525127 w 903717"/>
                  <a:gd name="connsiteY89" fmla="*/ 822104 h 880084"/>
                  <a:gd name="connsiteX90" fmla="*/ 526975 w 903717"/>
                  <a:gd name="connsiteY90" fmla="*/ 821665 h 880084"/>
                  <a:gd name="connsiteX91" fmla="*/ 533908 w 903717"/>
                  <a:gd name="connsiteY91" fmla="*/ 821665 h 880084"/>
                  <a:gd name="connsiteX92" fmla="*/ 523508 w 903717"/>
                  <a:gd name="connsiteY92" fmla="*/ 812420 h 880084"/>
                  <a:gd name="connsiteX93" fmla="*/ 548932 w 903717"/>
                  <a:gd name="connsiteY93" fmla="*/ 812420 h 880084"/>
                  <a:gd name="connsiteX94" fmla="*/ 548932 w 903717"/>
                  <a:gd name="connsiteY94" fmla="*/ 819354 h 880084"/>
                  <a:gd name="connsiteX95" fmla="*/ 569735 w 903717"/>
                  <a:gd name="connsiteY95" fmla="*/ 819354 h 880084"/>
                  <a:gd name="connsiteX96" fmla="*/ 583602 w 903717"/>
                  <a:gd name="connsiteY96" fmla="*/ 819354 h 880084"/>
                  <a:gd name="connsiteX97" fmla="*/ 575512 w 903717"/>
                  <a:gd name="connsiteY97" fmla="*/ 811264 h 880084"/>
                  <a:gd name="connsiteX98" fmla="*/ 566268 w 903717"/>
                  <a:gd name="connsiteY98" fmla="*/ 811264 h 880084"/>
                  <a:gd name="connsiteX99" fmla="*/ 566268 w 903717"/>
                  <a:gd name="connsiteY99" fmla="*/ 793930 h 880084"/>
                  <a:gd name="connsiteX100" fmla="*/ 570600 w 903717"/>
                  <a:gd name="connsiteY100" fmla="*/ 793930 h 880084"/>
                  <a:gd name="connsiteX101" fmla="*/ 566267 w 903717"/>
                  <a:gd name="connsiteY101" fmla="*/ 796241 h 880084"/>
                  <a:gd name="connsiteX102" fmla="*/ 573201 w 903717"/>
                  <a:gd name="connsiteY102" fmla="*/ 796241 h 880084"/>
                  <a:gd name="connsiteX103" fmla="*/ 572912 w 903717"/>
                  <a:gd name="connsiteY103" fmla="*/ 793930 h 880084"/>
                  <a:gd name="connsiteX104" fmla="*/ 573202 w 903717"/>
                  <a:gd name="connsiteY104" fmla="*/ 793930 h 880084"/>
                  <a:gd name="connsiteX105" fmla="*/ 587069 w 903717"/>
                  <a:gd name="connsiteY105" fmla="*/ 802019 h 880084"/>
                  <a:gd name="connsiteX106" fmla="*/ 597469 w 903717"/>
                  <a:gd name="connsiteY106" fmla="*/ 813576 h 880084"/>
                  <a:gd name="connsiteX107" fmla="*/ 597469 w 903717"/>
                  <a:gd name="connsiteY107" fmla="*/ 821665 h 880084"/>
                  <a:gd name="connsiteX108" fmla="*/ 548932 w 903717"/>
                  <a:gd name="connsiteY108" fmla="*/ 820509 h 880084"/>
                  <a:gd name="connsiteX109" fmla="*/ 548932 w 903717"/>
                  <a:gd name="connsiteY109" fmla="*/ 819354 h 880084"/>
                  <a:gd name="connsiteX110" fmla="*/ 548932 w 903717"/>
                  <a:gd name="connsiteY110" fmla="*/ 818198 h 880084"/>
                  <a:gd name="connsiteX111" fmla="*/ 520041 w 903717"/>
                  <a:gd name="connsiteY111" fmla="*/ 827443 h 880084"/>
                  <a:gd name="connsiteX112" fmla="*/ 516175 w 903717"/>
                  <a:gd name="connsiteY112" fmla="*/ 824974 h 880084"/>
                  <a:gd name="connsiteX113" fmla="*/ 507329 w 903717"/>
                  <a:gd name="connsiteY113" fmla="*/ 830910 h 880084"/>
                  <a:gd name="connsiteX114" fmla="*/ 507329 w 903717"/>
                  <a:gd name="connsiteY114" fmla="*/ 828599 h 880084"/>
                  <a:gd name="connsiteX115" fmla="*/ 474971 w 903717"/>
                  <a:gd name="connsiteY115" fmla="*/ 828599 h 880084"/>
                  <a:gd name="connsiteX116" fmla="*/ 463416 w 903717"/>
                  <a:gd name="connsiteY116" fmla="*/ 828599 h 880084"/>
                  <a:gd name="connsiteX117" fmla="*/ 451858 w 903717"/>
                  <a:gd name="connsiteY117" fmla="*/ 828599 h 880084"/>
                  <a:gd name="connsiteX118" fmla="*/ 436834 w 903717"/>
                  <a:gd name="connsiteY118" fmla="*/ 828599 h 880084"/>
                  <a:gd name="connsiteX119" fmla="*/ 436834 w 903717"/>
                  <a:gd name="connsiteY119" fmla="*/ 822821 h 880084"/>
                  <a:gd name="connsiteX120" fmla="*/ 416034 w 903717"/>
                  <a:gd name="connsiteY120" fmla="*/ 822821 h 880084"/>
                  <a:gd name="connsiteX121" fmla="*/ 391764 w 903717"/>
                  <a:gd name="connsiteY121" fmla="*/ 815887 h 880084"/>
                  <a:gd name="connsiteX122" fmla="*/ 391764 w 903717"/>
                  <a:gd name="connsiteY122" fmla="*/ 806642 h 880084"/>
                  <a:gd name="connsiteX123" fmla="*/ 398698 w 903717"/>
                  <a:gd name="connsiteY123" fmla="*/ 792774 h 880084"/>
                  <a:gd name="connsiteX124" fmla="*/ 398698 w 903717"/>
                  <a:gd name="connsiteY124" fmla="*/ 783529 h 880084"/>
                  <a:gd name="connsiteX125" fmla="*/ 403032 w 903717"/>
                  <a:gd name="connsiteY125" fmla="*/ 780929 h 880084"/>
                  <a:gd name="connsiteX126" fmla="*/ 580135 w 903717"/>
                  <a:gd name="connsiteY126" fmla="*/ 777750 h 880084"/>
                  <a:gd name="connsiteX127" fmla="*/ 580135 w 903717"/>
                  <a:gd name="connsiteY127" fmla="*/ 784684 h 880084"/>
                  <a:gd name="connsiteX128" fmla="*/ 592847 w 903717"/>
                  <a:gd name="connsiteY128" fmla="*/ 795085 h 880084"/>
                  <a:gd name="connsiteX129" fmla="*/ 600936 w 903717"/>
                  <a:gd name="connsiteY129" fmla="*/ 810109 h 880084"/>
                  <a:gd name="connsiteX130" fmla="*/ 605560 w 903717"/>
                  <a:gd name="connsiteY130" fmla="*/ 817042 h 880084"/>
                  <a:gd name="connsiteX131" fmla="*/ 605560 w 903717"/>
                  <a:gd name="connsiteY131" fmla="*/ 818198 h 880084"/>
                  <a:gd name="connsiteX132" fmla="*/ 591691 w 903717"/>
                  <a:gd name="connsiteY132" fmla="*/ 797396 h 880084"/>
                  <a:gd name="connsiteX133" fmla="*/ 580135 w 903717"/>
                  <a:gd name="connsiteY133" fmla="*/ 788151 h 880084"/>
                  <a:gd name="connsiteX134" fmla="*/ 580135 w 903717"/>
                  <a:gd name="connsiteY134" fmla="*/ 777750 h 880084"/>
                  <a:gd name="connsiteX135" fmla="*/ 367497 w 903717"/>
                  <a:gd name="connsiteY135" fmla="*/ 776595 h 880084"/>
                  <a:gd name="connsiteX136" fmla="*/ 376742 w 903717"/>
                  <a:gd name="connsiteY136" fmla="*/ 783529 h 880084"/>
                  <a:gd name="connsiteX137" fmla="*/ 365185 w 903717"/>
                  <a:gd name="connsiteY137" fmla="*/ 783529 h 880084"/>
                  <a:gd name="connsiteX138" fmla="*/ 358251 w 903717"/>
                  <a:gd name="connsiteY138" fmla="*/ 783529 h 880084"/>
                  <a:gd name="connsiteX139" fmla="*/ 367497 w 903717"/>
                  <a:gd name="connsiteY139" fmla="*/ 778906 h 880084"/>
                  <a:gd name="connsiteX140" fmla="*/ 555866 w 903717"/>
                  <a:gd name="connsiteY140" fmla="*/ 776595 h 880084"/>
                  <a:gd name="connsiteX141" fmla="*/ 555866 w 903717"/>
                  <a:gd name="connsiteY141" fmla="*/ 782373 h 880084"/>
                  <a:gd name="connsiteX142" fmla="*/ 550089 w 903717"/>
                  <a:gd name="connsiteY142" fmla="*/ 782373 h 880084"/>
                  <a:gd name="connsiteX143" fmla="*/ 548932 w 903717"/>
                  <a:gd name="connsiteY143" fmla="*/ 776595 h 880084"/>
                  <a:gd name="connsiteX144" fmla="*/ 262332 w 903717"/>
                  <a:gd name="connsiteY144" fmla="*/ 774284 h 880084"/>
                  <a:gd name="connsiteX145" fmla="*/ 254242 w 903717"/>
                  <a:gd name="connsiteY145" fmla="*/ 774284 h 880084"/>
                  <a:gd name="connsiteX146" fmla="*/ 241530 w 903717"/>
                  <a:gd name="connsiteY146" fmla="*/ 774284 h 880084"/>
                  <a:gd name="connsiteX147" fmla="*/ 227662 w 903717"/>
                  <a:gd name="connsiteY147" fmla="*/ 774284 h 880084"/>
                  <a:gd name="connsiteX148" fmla="*/ 211483 w 903717"/>
                  <a:gd name="connsiteY148" fmla="*/ 774284 h 880084"/>
                  <a:gd name="connsiteX149" fmla="*/ 224196 w 903717"/>
                  <a:gd name="connsiteY149" fmla="*/ 784685 h 880084"/>
                  <a:gd name="connsiteX150" fmla="*/ 244612 w 903717"/>
                  <a:gd name="connsiteY150" fmla="*/ 784685 h 880084"/>
                  <a:gd name="connsiteX151" fmla="*/ 253087 w 903717"/>
                  <a:gd name="connsiteY151" fmla="*/ 791619 h 880084"/>
                  <a:gd name="connsiteX152" fmla="*/ 275044 w 903717"/>
                  <a:gd name="connsiteY152" fmla="*/ 791619 h 880084"/>
                  <a:gd name="connsiteX153" fmla="*/ 291223 w 903717"/>
                  <a:gd name="connsiteY153" fmla="*/ 781218 h 880084"/>
                  <a:gd name="connsiteX154" fmla="*/ 283133 w 903717"/>
                  <a:gd name="connsiteY154" fmla="*/ 781218 h 880084"/>
                  <a:gd name="connsiteX155" fmla="*/ 270421 w 903717"/>
                  <a:gd name="connsiteY155" fmla="*/ 781218 h 880084"/>
                  <a:gd name="connsiteX156" fmla="*/ 256939 w 903717"/>
                  <a:gd name="connsiteY156" fmla="*/ 781218 h 880084"/>
                  <a:gd name="connsiteX157" fmla="*/ 740770 w 903717"/>
                  <a:gd name="connsiteY157" fmla="*/ 768505 h 880084"/>
                  <a:gd name="connsiteX158" fmla="*/ 709567 w 903717"/>
                  <a:gd name="connsiteY158" fmla="*/ 768505 h 880084"/>
                  <a:gd name="connsiteX159" fmla="*/ 695700 w 903717"/>
                  <a:gd name="connsiteY159" fmla="*/ 768505 h 880084"/>
                  <a:gd name="connsiteX160" fmla="*/ 689921 w 903717"/>
                  <a:gd name="connsiteY160" fmla="*/ 768505 h 880084"/>
                  <a:gd name="connsiteX161" fmla="*/ 706100 w 903717"/>
                  <a:gd name="connsiteY161" fmla="*/ 775439 h 880084"/>
                  <a:gd name="connsiteX162" fmla="*/ 728058 w 903717"/>
                  <a:gd name="connsiteY162" fmla="*/ 775439 h 880084"/>
                  <a:gd name="connsiteX163" fmla="*/ 241819 w 903717"/>
                  <a:gd name="connsiteY163" fmla="*/ 757816 h 880084"/>
                  <a:gd name="connsiteX164" fmla="*/ 235753 w 903717"/>
                  <a:gd name="connsiteY164" fmla="*/ 760416 h 880084"/>
                  <a:gd name="connsiteX165" fmla="*/ 221884 w 903717"/>
                  <a:gd name="connsiteY165" fmla="*/ 760416 h 880084"/>
                  <a:gd name="connsiteX166" fmla="*/ 205705 w 903717"/>
                  <a:gd name="connsiteY166" fmla="*/ 767350 h 880084"/>
                  <a:gd name="connsiteX167" fmla="*/ 225351 w 903717"/>
                  <a:gd name="connsiteY167" fmla="*/ 767350 h 880084"/>
                  <a:gd name="connsiteX168" fmla="*/ 242686 w 903717"/>
                  <a:gd name="connsiteY168" fmla="*/ 760416 h 880084"/>
                  <a:gd name="connsiteX169" fmla="*/ 241819 w 903717"/>
                  <a:gd name="connsiteY169" fmla="*/ 757816 h 880084"/>
                  <a:gd name="connsiteX170" fmla="*/ 751170 w 903717"/>
                  <a:gd name="connsiteY170" fmla="*/ 752326 h 880084"/>
                  <a:gd name="connsiteX171" fmla="*/ 736146 w 903717"/>
                  <a:gd name="connsiteY171" fmla="*/ 752326 h 880084"/>
                  <a:gd name="connsiteX172" fmla="*/ 719967 w 903717"/>
                  <a:gd name="connsiteY172" fmla="*/ 752326 h 880084"/>
                  <a:gd name="connsiteX173" fmla="*/ 713033 w 903717"/>
                  <a:gd name="connsiteY173" fmla="*/ 759260 h 880084"/>
                  <a:gd name="connsiteX174" fmla="*/ 732679 w 903717"/>
                  <a:gd name="connsiteY174" fmla="*/ 766194 h 880084"/>
                  <a:gd name="connsiteX175" fmla="*/ 756949 w 903717"/>
                  <a:gd name="connsiteY175" fmla="*/ 766194 h 880084"/>
                  <a:gd name="connsiteX176" fmla="*/ 766194 w 903717"/>
                  <a:gd name="connsiteY176" fmla="*/ 760416 h 880084"/>
                  <a:gd name="connsiteX177" fmla="*/ 747703 w 903717"/>
                  <a:gd name="connsiteY177" fmla="*/ 760416 h 880084"/>
                  <a:gd name="connsiteX178" fmla="*/ 213795 w 903717"/>
                  <a:gd name="connsiteY178" fmla="*/ 748859 h 880084"/>
                  <a:gd name="connsiteX179" fmla="*/ 197616 w 903717"/>
                  <a:gd name="connsiteY179" fmla="*/ 748859 h 880084"/>
                  <a:gd name="connsiteX180" fmla="*/ 162946 w 903717"/>
                  <a:gd name="connsiteY180" fmla="*/ 748859 h 880084"/>
                  <a:gd name="connsiteX181" fmla="*/ 172192 w 903717"/>
                  <a:gd name="connsiteY181" fmla="*/ 754638 h 880084"/>
                  <a:gd name="connsiteX182" fmla="*/ 197616 w 903717"/>
                  <a:gd name="connsiteY182" fmla="*/ 754638 h 880084"/>
                  <a:gd name="connsiteX183" fmla="*/ 220729 w 903717"/>
                  <a:gd name="connsiteY183" fmla="*/ 755793 h 880084"/>
                  <a:gd name="connsiteX184" fmla="*/ 213795 w 903717"/>
                  <a:gd name="connsiteY184" fmla="*/ 748859 h 880084"/>
                  <a:gd name="connsiteX185" fmla="*/ 240374 w 903717"/>
                  <a:gd name="connsiteY185" fmla="*/ 726902 h 880084"/>
                  <a:gd name="connsiteX186" fmla="*/ 248465 w 903717"/>
                  <a:gd name="connsiteY186" fmla="*/ 744237 h 880084"/>
                  <a:gd name="connsiteX187" fmla="*/ 255398 w 903717"/>
                  <a:gd name="connsiteY187" fmla="*/ 761572 h 880084"/>
                  <a:gd name="connsiteX188" fmla="*/ 266954 w 903717"/>
                  <a:gd name="connsiteY188" fmla="*/ 769661 h 880084"/>
                  <a:gd name="connsiteX189" fmla="*/ 266954 w 903717"/>
                  <a:gd name="connsiteY189" fmla="*/ 763883 h 880084"/>
                  <a:gd name="connsiteX190" fmla="*/ 249620 w 903717"/>
                  <a:gd name="connsiteY190" fmla="*/ 736148 h 880084"/>
                  <a:gd name="connsiteX191" fmla="*/ 696855 w 903717"/>
                  <a:gd name="connsiteY191" fmla="*/ 723435 h 880084"/>
                  <a:gd name="connsiteX192" fmla="*/ 682988 w 903717"/>
                  <a:gd name="connsiteY192" fmla="*/ 736148 h 880084"/>
                  <a:gd name="connsiteX193" fmla="*/ 665654 w 903717"/>
                  <a:gd name="connsiteY193" fmla="*/ 760416 h 880084"/>
                  <a:gd name="connsiteX194" fmla="*/ 671430 w 903717"/>
                  <a:gd name="connsiteY194" fmla="*/ 766194 h 880084"/>
                  <a:gd name="connsiteX195" fmla="*/ 681833 w 903717"/>
                  <a:gd name="connsiteY195" fmla="*/ 758105 h 880084"/>
                  <a:gd name="connsiteX196" fmla="*/ 683162 w 903717"/>
                  <a:gd name="connsiteY196" fmla="*/ 755257 h 880084"/>
                  <a:gd name="connsiteX197" fmla="*/ 694545 w 903717"/>
                  <a:gd name="connsiteY197" fmla="*/ 755794 h 880084"/>
                  <a:gd name="connsiteX198" fmla="*/ 694545 w 903717"/>
                  <a:gd name="connsiteY198" fmla="*/ 744237 h 880084"/>
                  <a:gd name="connsiteX199" fmla="*/ 694545 w 903717"/>
                  <a:gd name="connsiteY199" fmla="*/ 738315 h 880084"/>
                  <a:gd name="connsiteX200" fmla="*/ 694545 w 903717"/>
                  <a:gd name="connsiteY200" fmla="*/ 729210 h 880084"/>
                  <a:gd name="connsiteX201" fmla="*/ 736146 w 903717"/>
                  <a:gd name="connsiteY201" fmla="*/ 723435 h 880084"/>
                  <a:gd name="connsiteX202" fmla="*/ 722279 w 903717"/>
                  <a:gd name="connsiteY202" fmla="*/ 729214 h 880084"/>
                  <a:gd name="connsiteX203" fmla="*/ 711878 w 903717"/>
                  <a:gd name="connsiteY203" fmla="*/ 741926 h 880084"/>
                  <a:gd name="connsiteX204" fmla="*/ 723436 w 903717"/>
                  <a:gd name="connsiteY204" fmla="*/ 743081 h 880084"/>
                  <a:gd name="connsiteX205" fmla="*/ 729212 w 903717"/>
                  <a:gd name="connsiteY205" fmla="*/ 743081 h 880084"/>
                  <a:gd name="connsiteX206" fmla="*/ 736146 w 903717"/>
                  <a:gd name="connsiteY206" fmla="*/ 730369 h 880084"/>
                  <a:gd name="connsiteX207" fmla="*/ 790461 w 903717"/>
                  <a:gd name="connsiteY207" fmla="*/ 721123 h 880084"/>
                  <a:gd name="connsiteX208" fmla="*/ 747703 w 903717"/>
                  <a:gd name="connsiteY208" fmla="*/ 743081 h 880084"/>
                  <a:gd name="connsiteX209" fmla="*/ 790461 w 903717"/>
                  <a:gd name="connsiteY209" fmla="*/ 721123 h 880084"/>
                  <a:gd name="connsiteX210" fmla="*/ 195304 w 903717"/>
                  <a:gd name="connsiteY210" fmla="*/ 719968 h 880084"/>
                  <a:gd name="connsiteX211" fmla="*/ 195304 w 903717"/>
                  <a:gd name="connsiteY211" fmla="*/ 726902 h 880084"/>
                  <a:gd name="connsiteX212" fmla="*/ 203395 w 903717"/>
                  <a:gd name="connsiteY212" fmla="*/ 739614 h 880084"/>
                  <a:gd name="connsiteX213" fmla="*/ 211483 w 903717"/>
                  <a:gd name="connsiteY213" fmla="*/ 739614 h 880084"/>
                  <a:gd name="connsiteX214" fmla="*/ 199926 w 903717"/>
                  <a:gd name="connsiteY214" fmla="*/ 726902 h 880084"/>
                  <a:gd name="connsiteX215" fmla="*/ 206861 w 903717"/>
                  <a:gd name="connsiteY215" fmla="*/ 718812 h 880084"/>
                  <a:gd name="connsiteX216" fmla="*/ 212638 w 903717"/>
                  <a:gd name="connsiteY216" fmla="*/ 734991 h 880084"/>
                  <a:gd name="connsiteX217" fmla="*/ 228817 w 903717"/>
                  <a:gd name="connsiteY217" fmla="*/ 751170 h 880084"/>
                  <a:gd name="connsiteX218" fmla="*/ 228817 w 903717"/>
                  <a:gd name="connsiteY218" fmla="*/ 740770 h 880084"/>
                  <a:gd name="connsiteX219" fmla="*/ 206861 w 903717"/>
                  <a:gd name="connsiteY219" fmla="*/ 718812 h 880084"/>
                  <a:gd name="connsiteX220" fmla="*/ 523507 w 903717"/>
                  <a:gd name="connsiteY220" fmla="*/ 713034 h 880084"/>
                  <a:gd name="connsiteX221" fmla="*/ 517729 w 903717"/>
                  <a:gd name="connsiteY221" fmla="*/ 713034 h 880084"/>
                  <a:gd name="connsiteX222" fmla="*/ 509640 w 903717"/>
                  <a:gd name="connsiteY222" fmla="*/ 713034 h 880084"/>
                  <a:gd name="connsiteX223" fmla="*/ 500395 w 903717"/>
                  <a:gd name="connsiteY223" fmla="*/ 713034 h 880084"/>
                  <a:gd name="connsiteX224" fmla="*/ 500395 w 903717"/>
                  <a:gd name="connsiteY224" fmla="*/ 723435 h 880084"/>
                  <a:gd name="connsiteX225" fmla="*/ 500395 w 903717"/>
                  <a:gd name="connsiteY225" fmla="*/ 730369 h 880084"/>
                  <a:gd name="connsiteX226" fmla="*/ 516574 w 903717"/>
                  <a:gd name="connsiteY226" fmla="*/ 730369 h 880084"/>
                  <a:gd name="connsiteX227" fmla="*/ 523855 w 903717"/>
                  <a:gd name="connsiteY227" fmla="*/ 713947 h 880084"/>
                  <a:gd name="connsiteX228" fmla="*/ 523507 w 903717"/>
                  <a:gd name="connsiteY228" fmla="*/ 713034 h 880084"/>
                  <a:gd name="connsiteX229" fmla="*/ 487683 w 903717"/>
                  <a:gd name="connsiteY229" fmla="*/ 709568 h 880084"/>
                  <a:gd name="connsiteX230" fmla="*/ 478438 w 903717"/>
                  <a:gd name="connsiteY230" fmla="*/ 709568 h 880084"/>
                  <a:gd name="connsiteX231" fmla="*/ 478438 w 903717"/>
                  <a:gd name="connsiteY231" fmla="*/ 721124 h 880084"/>
                  <a:gd name="connsiteX232" fmla="*/ 478438 w 903717"/>
                  <a:gd name="connsiteY232" fmla="*/ 726903 h 880084"/>
                  <a:gd name="connsiteX233" fmla="*/ 487683 w 903717"/>
                  <a:gd name="connsiteY233" fmla="*/ 726903 h 880084"/>
                  <a:gd name="connsiteX234" fmla="*/ 487683 w 903717"/>
                  <a:gd name="connsiteY234" fmla="*/ 719969 h 880084"/>
                  <a:gd name="connsiteX235" fmla="*/ 487683 w 903717"/>
                  <a:gd name="connsiteY235" fmla="*/ 709568 h 880084"/>
                  <a:gd name="connsiteX236" fmla="*/ 451858 w 903717"/>
                  <a:gd name="connsiteY236" fmla="*/ 709567 h 880084"/>
                  <a:gd name="connsiteX237" fmla="*/ 443767 w 903717"/>
                  <a:gd name="connsiteY237" fmla="*/ 709567 h 880084"/>
                  <a:gd name="connsiteX238" fmla="*/ 443767 w 903717"/>
                  <a:gd name="connsiteY238" fmla="*/ 719968 h 880084"/>
                  <a:gd name="connsiteX239" fmla="*/ 443767 w 903717"/>
                  <a:gd name="connsiteY239" fmla="*/ 726902 h 880084"/>
                  <a:gd name="connsiteX240" fmla="*/ 451858 w 903717"/>
                  <a:gd name="connsiteY240" fmla="*/ 726902 h 880084"/>
                  <a:gd name="connsiteX241" fmla="*/ 451858 w 903717"/>
                  <a:gd name="connsiteY241" fmla="*/ 721124 h 880084"/>
                  <a:gd name="connsiteX242" fmla="*/ 451858 w 903717"/>
                  <a:gd name="connsiteY242" fmla="*/ 709567 h 880084"/>
                  <a:gd name="connsiteX243" fmla="*/ 425277 w 903717"/>
                  <a:gd name="connsiteY243" fmla="*/ 708701 h 880084"/>
                  <a:gd name="connsiteX244" fmla="*/ 417188 w 903717"/>
                  <a:gd name="connsiteY244" fmla="*/ 709568 h 880084"/>
                  <a:gd name="connsiteX245" fmla="*/ 409100 w 903717"/>
                  <a:gd name="connsiteY245" fmla="*/ 709568 h 880084"/>
                  <a:gd name="connsiteX246" fmla="*/ 408752 w 903717"/>
                  <a:gd name="connsiteY246" fmla="*/ 724268 h 880084"/>
                  <a:gd name="connsiteX247" fmla="*/ 409100 w 903717"/>
                  <a:gd name="connsiteY247" fmla="*/ 724591 h 880084"/>
                  <a:gd name="connsiteX248" fmla="*/ 426433 w 903717"/>
                  <a:gd name="connsiteY248" fmla="*/ 726902 h 880084"/>
                  <a:gd name="connsiteX249" fmla="*/ 426433 w 903717"/>
                  <a:gd name="connsiteY249" fmla="*/ 719968 h 880084"/>
                  <a:gd name="connsiteX250" fmla="*/ 426433 w 903717"/>
                  <a:gd name="connsiteY250" fmla="*/ 709568 h 880084"/>
                  <a:gd name="connsiteX251" fmla="*/ 425277 w 903717"/>
                  <a:gd name="connsiteY251" fmla="*/ 708701 h 880084"/>
                  <a:gd name="connsiteX252" fmla="*/ 309193 w 903717"/>
                  <a:gd name="connsiteY252" fmla="*/ 704400 h 880084"/>
                  <a:gd name="connsiteX253" fmla="*/ 303936 w 903717"/>
                  <a:gd name="connsiteY253" fmla="*/ 728057 h 880084"/>
                  <a:gd name="connsiteX254" fmla="*/ 314336 w 903717"/>
                  <a:gd name="connsiteY254" fmla="*/ 738458 h 880084"/>
                  <a:gd name="connsiteX255" fmla="*/ 314336 w 903717"/>
                  <a:gd name="connsiteY255" fmla="*/ 728057 h 880084"/>
                  <a:gd name="connsiteX256" fmla="*/ 275044 w 903717"/>
                  <a:gd name="connsiteY256" fmla="*/ 702633 h 880084"/>
                  <a:gd name="connsiteX257" fmla="*/ 244996 w 903717"/>
                  <a:gd name="connsiteY257" fmla="*/ 702633 h 880084"/>
                  <a:gd name="connsiteX258" fmla="*/ 266954 w 903717"/>
                  <a:gd name="connsiteY258" fmla="*/ 715346 h 880084"/>
                  <a:gd name="connsiteX259" fmla="*/ 280823 w 903717"/>
                  <a:gd name="connsiteY259" fmla="*/ 714190 h 880084"/>
                  <a:gd name="connsiteX260" fmla="*/ 275044 w 903717"/>
                  <a:gd name="connsiteY260" fmla="*/ 702633 h 880084"/>
                  <a:gd name="connsiteX261" fmla="*/ 309842 w 903717"/>
                  <a:gd name="connsiteY261" fmla="*/ 701477 h 880084"/>
                  <a:gd name="connsiteX262" fmla="*/ 308557 w 903717"/>
                  <a:gd name="connsiteY262" fmla="*/ 701477 h 880084"/>
                  <a:gd name="connsiteX263" fmla="*/ 309193 w 903717"/>
                  <a:gd name="connsiteY263" fmla="*/ 704400 h 880084"/>
                  <a:gd name="connsiteX264" fmla="*/ 680676 w 903717"/>
                  <a:gd name="connsiteY264" fmla="*/ 700322 h 880084"/>
                  <a:gd name="connsiteX265" fmla="*/ 649473 w 903717"/>
                  <a:gd name="connsiteY265" fmla="*/ 700322 h 880084"/>
                  <a:gd name="connsiteX266" fmla="*/ 648318 w 903717"/>
                  <a:gd name="connsiteY266" fmla="*/ 713035 h 880084"/>
                  <a:gd name="connsiteX267" fmla="*/ 657563 w 903717"/>
                  <a:gd name="connsiteY267" fmla="*/ 713035 h 880084"/>
                  <a:gd name="connsiteX268" fmla="*/ 680676 w 903717"/>
                  <a:gd name="connsiteY268" fmla="*/ 700322 h 880084"/>
                  <a:gd name="connsiteX269" fmla="*/ 310509 w 903717"/>
                  <a:gd name="connsiteY269" fmla="*/ 698477 h 880084"/>
                  <a:gd name="connsiteX270" fmla="*/ 309842 w 903717"/>
                  <a:gd name="connsiteY270" fmla="*/ 701477 h 880084"/>
                  <a:gd name="connsiteX271" fmla="*/ 314336 w 903717"/>
                  <a:gd name="connsiteY271" fmla="*/ 701477 h 880084"/>
                  <a:gd name="connsiteX272" fmla="*/ 310869 w 903717"/>
                  <a:gd name="connsiteY272" fmla="*/ 696855 h 880084"/>
                  <a:gd name="connsiteX273" fmla="*/ 308439 w 903717"/>
                  <a:gd name="connsiteY273" fmla="*/ 696855 h 880084"/>
                  <a:gd name="connsiteX274" fmla="*/ 310509 w 903717"/>
                  <a:gd name="connsiteY274" fmla="*/ 698477 h 880084"/>
                  <a:gd name="connsiteX275" fmla="*/ 634030 w 903717"/>
                  <a:gd name="connsiteY275" fmla="*/ 693013 h 880084"/>
                  <a:gd name="connsiteX276" fmla="*/ 628672 w 903717"/>
                  <a:gd name="connsiteY276" fmla="*/ 717657 h 880084"/>
                  <a:gd name="connsiteX277" fmla="*/ 628672 w 903717"/>
                  <a:gd name="connsiteY277" fmla="*/ 728057 h 880084"/>
                  <a:gd name="connsiteX278" fmla="*/ 633360 w 903717"/>
                  <a:gd name="connsiteY278" fmla="*/ 726852 h 880084"/>
                  <a:gd name="connsiteX279" fmla="*/ 634451 w 903717"/>
                  <a:gd name="connsiteY279" fmla="*/ 731525 h 880084"/>
                  <a:gd name="connsiteX280" fmla="*/ 644851 w 903717"/>
                  <a:gd name="connsiteY280" fmla="*/ 731525 h 880084"/>
                  <a:gd name="connsiteX281" fmla="*/ 670275 w 903717"/>
                  <a:gd name="connsiteY281" fmla="*/ 717657 h 880084"/>
                  <a:gd name="connsiteX282" fmla="*/ 637918 w 903717"/>
                  <a:gd name="connsiteY282" fmla="*/ 717657 h 880084"/>
                  <a:gd name="connsiteX283" fmla="*/ 636762 w 903717"/>
                  <a:gd name="connsiteY283" fmla="*/ 702489 h 880084"/>
                  <a:gd name="connsiteX284" fmla="*/ 634451 w 903717"/>
                  <a:gd name="connsiteY284" fmla="*/ 691077 h 880084"/>
                  <a:gd name="connsiteX285" fmla="*/ 633472 w 903717"/>
                  <a:gd name="connsiteY285" fmla="*/ 691077 h 880084"/>
                  <a:gd name="connsiteX286" fmla="*/ 634030 w 903717"/>
                  <a:gd name="connsiteY286" fmla="*/ 693013 h 880084"/>
                  <a:gd name="connsiteX287" fmla="*/ 632317 w 903717"/>
                  <a:gd name="connsiteY287" fmla="*/ 687072 h 880084"/>
                  <a:gd name="connsiteX288" fmla="*/ 628672 w 903717"/>
                  <a:gd name="connsiteY288" fmla="*/ 691077 h 880084"/>
                  <a:gd name="connsiteX289" fmla="*/ 633472 w 903717"/>
                  <a:gd name="connsiteY289" fmla="*/ 691077 h 880084"/>
                  <a:gd name="connsiteX290" fmla="*/ 632880 w 903717"/>
                  <a:gd name="connsiteY290" fmla="*/ 686454 h 880084"/>
                  <a:gd name="connsiteX291" fmla="*/ 632139 w 903717"/>
                  <a:gd name="connsiteY291" fmla="*/ 686454 h 880084"/>
                  <a:gd name="connsiteX292" fmla="*/ 632317 w 903717"/>
                  <a:gd name="connsiteY292" fmla="*/ 687072 h 880084"/>
                  <a:gd name="connsiteX293" fmla="*/ 580135 w 903717"/>
                  <a:gd name="connsiteY293" fmla="*/ 682987 h 880084"/>
                  <a:gd name="connsiteX294" fmla="*/ 555865 w 903717"/>
                  <a:gd name="connsiteY294" fmla="*/ 722279 h 880084"/>
                  <a:gd name="connsiteX295" fmla="*/ 543442 w 903717"/>
                  <a:gd name="connsiteY295" fmla="*/ 747126 h 880084"/>
                  <a:gd name="connsiteX296" fmla="*/ 520949 w 903717"/>
                  <a:gd name="connsiteY296" fmla="*/ 751325 h 880084"/>
                  <a:gd name="connsiteX297" fmla="*/ 533101 w 903717"/>
                  <a:gd name="connsiteY297" fmla="*/ 742122 h 880084"/>
                  <a:gd name="connsiteX298" fmla="*/ 541999 w 903717"/>
                  <a:gd name="connsiteY298" fmla="*/ 723435 h 880084"/>
                  <a:gd name="connsiteX299" fmla="*/ 557023 w 903717"/>
                  <a:gd name="connsiteY299" fmla="*/ 682987 h 880084"/>
                  <a:gd name="connsiteX300" fmla="*/ 533908 w 903717"/>
                  <a:gd name="connsiteY300" fmla="*/ 722279 h 880084"/>
                  <a:gd name="connsiteX301" fmla="*/ 518060 w 903717"/>
                  <a:gd name="connsiteY301" fmla="*/ 751864 h 880084"/>
                  <a:gd name="connsiteX302" fmla="*/ 509244 w 903717"/>
                  <a:gd name="connsiteY302" fmla="*/ 753510 h 880084"/>
                  <a:gd name="connsiteX303" fmla="*/ 509929 w 903717"/>
                  <a:gd name="connsiteY303" fmla="*/ 752760 h 880084"/>
                  <a:gd name="connsiteX304" fmla="*/ 517729 w 903717"/>
                  <a:gd name="connsiteY304" fmla="*/ 743081 h 880084"/>
                  <a:gd name="connsiteX305" fmla="*/ 502283 w 903717"/>
                  <a:gd name="connsiteY305" fmla="*/ 754809 h 880084"/>
                  <a:gd name="connsiteX306" fmla="*/ 478438 w 903717"/>
                  <a:gd name="connsiteY306" fmla="*/ 759260 h 880084"/>
                  <a:gd name="connsiteX307" fmla="*/ 475848 w 903717"/>
                  <a:gd name="connsiteY307" fmla="*/ 758783 h 880084"/>
                  <a:gd name="connsiteX308" fmla="*/ 486961 w 903717"/>
                  <a:gd name="connsiteY308" fmla="*/ 753049 h 880084"/>
                  <a:gd name="connsiteX309" fmla="*/ 503862 w 903717"/>
                  <a:gd name="connsiteY309" fmla="*/ 743081 h 880084"/>
                  <a:gd name="connsiteX310" fmla="*/ 473960 w 903717"/>
                  <a:gd name="connsiteY310" fmla="*/ 752616 h 880084"/>
                  <a:gd name="connsiteX311" fmla="*/ 470763 w 903717"/>
                  <a:gd name="connsiteY311" fmla="*/ 757846 h 880084"/>
                  <a:gd name="connsiteX312" fmla="*/ 461391 w 903717"/>
                  <a:gd name="connsiteY312" fmla="*/ 756120 h 880084"/>
                  <a:gd name="connsiteX313" fmla="*/ 459226 w 903717"/>
                  <a:gd name="connsiteY313" fmla="*/ 752760 h 880084"/>
                  <a:gd name="connsiteX314" fmla="*/ 429900 w 903717"/>
                  <a:gd name="connsiteY314" fmla="*/ 741925 h 880084"/>
                  <a:gd name="connsiteX315" fmla="*/ 432049 w 903717"/>
                  <a:gd name="connsiteY315" fmla="*/ 746097 h 880084"/>
                  <a:gd name="connsiteX316" fmla="*/ 439102 w 903717"/>
                  <a:gd name="connsiteY316" fmla="*/ 752014 h 880084"/>
                  <a:gd name="connsiteX317" fmla="*/ 426272 w 903717"/>
                  <a:gd name="connsiteY317" fmla="*/ 749651 h 880084"/>
                  <a:gd name="connsiteX318" fmla="*/ 416033 w 903717"/>
                  <a:gd name="connsiteY318" fmla="*/ 740770 h 880084"/>
                  <a:gd name="connsiteX319" fmla="*/ 409785 w 903717"/>
                  <a:gd name="connsiteY319" fmla="*/ 739921 h 880084"/>
                  <a:gd name="connsiteX320" fmla="*/ 414917 w 903717"/>
                  <a:gd name="connsiteY320" fmla="*/ 747559 h 880084"/>
                  <a:gd name="connsiteX321" fmla="*/ 407156 w 903717"/>
                  <a:gd name="connsiteY321" fmla="*/ 746129 h 880084"/>
                  <a:gd name="connsiteX322" fmla="*/ 395231 w 903717"/>
                  <a:gd name="connsiteY322" fmla="*/ 722279 h 880084"/>
                  <a:gd name="connsiteX323" fmla="*/ 370963 w 903717"/>
                  <a:gd name="connsiteY323" fmla="*/ 682987 h 880084"/>
                  <a:gd name="connsiteX324" fmla="*/ 385986 w 903717"/>
                  <a:gd name="connsiteY324" fmla="*/ 723435 h 880084"/>
                  <a:gd name="connsiteX325" fmla="*/ 394885 w 903717"/>
                  <a:gd name="connsiteY325" fmla="*/ 742122 h 880084"/>
                  <a:gd name="connsiteX326" fmla="*/ 397932 w 903717"/>
                  <a:gd name="connsiteY326" fmla="*/ 744430 h 880084"/>
                  <a:gd name="connsiteX327" fmla="*/ 390610 w 903717"/>
                  <a:gd name="connsiteY327" fmla="*/ 743081 h 880084"/>
                  <a:gd name="connsiteX328" fmla="*/ 387273 w 903717"/>
                  <a:gd name="connsiteY328" fmla="*/ 741938 h 880084"/>
                  <a:gd name="connsiteX329" fmla="*/ 376742 w 903717"/>
                  <a:gd name="connsiteY329" fmla="*/ 722279 h 880084"/>
                  <a:gd name="connsiteX330" fmla="*/ 353627 w 903717"/>
                  <a:gd name="connsiteY330" fmla="*/ 682987 h 880084"/>
                  <a:gd name="connsiteX331" fmla="*/ 368651 w 903717"/>
                  <a:gd name="connsiteY331" fmla="*/ 723435 h 880084"/>
                  <a:gd name="connsiteX332" fmla="*/ 375550 w 903717"/>
                  <a:gd name="connsiteY332" fmla="*/ 737924 h 880084"/>
                  <a:gd name="connsiteX333" fmla="*/ 369519 w 903717"/>
                  <a:gd name="connsiteY333" fmla="*/ 735858 h 880084"/>
                  <a:gd name="connsiteX334" fmla="*/ 346694 w 903717"/>
                  <a:gd name="connsiteY334" fmla="*/ 733836 h 880084"/>
                  <a:gd name="connsiteX335" fmla="*/ 340916 w 903717"/>
                  <a:gd name="connsiteY335" fmla="*/ 733836 h 880084"/>
                  <a:gd name="connsiteX336" fmla="*/ 331670 w 903717"/>
                  <a:gd name="connsiteY336" fmla="*/ 740770 h 880084"/>
                  <a:gd name="connsiteX337" fmla="*/ 330515 w 903717"/>
                  <a:gd name="connsiteY337" fmla="*/ 740770 h 880084"/>
                  <a:gd name="connsiteX338" fmla="*/ 330515 w 903717"/>
                  <a:gd name="connsiteY338" fmla="*/ 738459 h 880084"/>
                  <a:gd name="connsiteX339" fmla="*/ 323581 w 903717"/>
                  <a:gd name="connsiteY339" fmla="*/ 709567 h 880084"/>
                  <a:gd name="connsiteX340" fmla="*/ 322714 w 903717"/>
                  <a:gd name="connsiteY340" fmla="*/ 727769 h 880084"/>
                  <a:gd name="connsiteX341" fmla="*/ 317925 w 903717"/>
                  <a:gd name="connsiteY341" fmla="*/ 740770 h 880084"/>
                  <a:gd name="connsiteX342" fmla="*/ 303936 w 903717"/>
                  <a:gd name="connsiteY342" fmla="*/ 740770 h 880084"/>
                  <a:gd name="connsiteX343" fmla="*/ 303935 w 903717"/>
                  <a:gd name="connsiteY343" fmla="*/ 740769 h 880084"/>
                  <a:gd name="connsiteX344" fmla="*/ 295845 w 903717"/>
                  <a:gd name="connsiteY344" fmla="*/ 740769 h 880084"/>
                  <a:gd name="connsiteX345" fmla="*/ 288252 w 903717"/>
                  <a:gd name="connsiteY345" fmla="*/ 733176 h 880084"/>
                  <a:gd name="connsiteX346" fmla="*/ 294691 w 903717"/>
                  <a:gd name="connsiteY346" fmla="*/ 732681 h 880084"/>
                  <a:gd name="connsiteX347" fmla="*/ 287757 w 903717"/>
                  <a:gd name="connsiteY347" fmla="*/ 719968 h 880084"/>
                  <a:gd name="connsiteX348" fmla="*/ 275045 w 903717"/>
                  <a:gd name="connsiteY348" fmla="*/ 719968 h 880084"/>
                  <a:gd name="connsiteX349" fmla="*/ 269266 w 903717"/>
                  <a:gd name="connsiteY349" fmla="*/ 719968 h 880084"/>
                  <a:gd name="connsiteX350" fmla="*/ 253087 w 903717"/>
                  <a:gd name="connsiteY350" fmla="*/ 719968 h 880084"/>
                  <a:gd name="connsiteX351" fmla="*/ 275925 w 903717"/>
                  <a:gd name="connsiteY351" fmla="*/ 731884 h 880084"/>
                  <a:gd name="connsiteX352" fmla="*/ 280890 w 903717"/>
                  <a:gd name="connsiteY352" fmla="*/ 740769 h 880084"/>
                  <a:gd name="connsiteX353" fmla="*/ 269265 w 903717"/>
                  <a:gd name="connsiteY353" fmla="*/ 740769 h 880084"/>
                  <a:gd name="connsiteX354" fmla="*/ 286622 w 903717"/>
                  <a:gd name="connsiteY354" fmla="*/ 751026 h 880084"/>
                  <a:gd name="connsiteX355" fmla="*/ 291224 w 903717"/>
                  <a:gd name="connsiteY355" fmla="*/ 759260 h 880084"/>
                  <a:gd name="connsiteX356" fmla="*/ 306337 w 903717"/>
                  <a:gd name="connsiteY356" fmla="*/ 773399 h 880084"/>
                  <a:gd name="connsiteX357" fmla="*/ 307645 w 903717"/>
                  <a:gd name="connsiteY357" fmla="*/ 773568 h 880084"/>
                  <a:gd name="connsiteX358" fmla="*/ 310870 w 903717"/>
                  <a:gd name="connsiteY358" fmla="*/ 770817 h 880084"/>
                  <a:gd name="connsiteX359" fmla="*/ 313181 w 903717"/>
                  <a:gd name="connsiteY359" fmla="*/ 770817 h 880084"/>
                  <a:gd name="connsiteX360" fmla="*/ 313181 w 903717"/>
                  <a:gd name="connsiteY360" fmla="*/ 770528 h 880084"/>
                  <a:gd name="connsiteX361" fmla="*/ 313181 w 903717"/>
                  <a:gd name="connsiteY361" fmla="*/ 765039 h 880084"/>
                  <a:gd name="connsiteX362" fmla="*/ 325894 w 903717"/>
                  <a:gd name="connsiteY362" fmla="*/ 770817 h 880084"/>
                  <a:gd name="connsiteX363" fmla="*/ 313181 w 903717"/>
                  <a:gd name="connsiteY363" fmla="*/ 770817 h 880084"/>
                  <a:gd name="connsiteX364" fmla="*/ 313181 w 903717"/>
                  <a:gd name="connsiteY364" fmla="*/ 774284 h 880084"/>
                  <a:gd name="connsiteX365" fmla="*/ 307645 w 903717"/>
                  <a:gd name="connsiteY365" fmla="*/ 773568 h 880084"/>
                  <a:gd name="connsiteX366" fmla="*/ 271578 w 903717"/>
                  <a:gd name="connsiteY366" fmla="*/ 804331 h 880084"/>
                  <a:gd name="connsiteX367" fmla="*/ 263488 w 903717"/>
                  <a:gd name="connsiteY367" fmla="*/ 798552 h 880084"/>
                  <a:gd name="connsiteX368" fmla="*/ 188371 w 903717"/>
                  <a:gd name="connsiteY368" fmla="*/ 774284 h 880084"/>
                  <a:gd name="connsiteX369" fmla="*/ 264645 w 903717"/>
                  <a:gd name="connsiteY369" fmla="*/ 812420 h 880084"/>
                  <a:gd name="connsiteX370" fmla="*/ 268496 w 903717"/>
                  <a:gd name="connsiteY370" fmla="*/ 824579 h 880084"/>
                  <a:gd name="connsiteX371" fmla="*/ 269411 w 903717"/>
                  <a:gd name="connsiteY371" fmla="*/ 820510 h 880084"/>
                  <a:gd name="connsiteX372" fmla="*/ 278512 w 903717"/>
                  <a:gd name="connsiteY372" fmla="*/ 811265 h 880084"/>
                  <a:gd name="connsiteX373" fmla="*/ 302779 w 903717"/>
                  <a:gd name="connsiteY373" fmla="*/ 791619 h 880084"/>
                  <a:gd name="connsiteX374" fmla="*/ 323582 w 903717"/>
                  <a:gd name="connsiteY374" fmla="*/ 774284 h 880084"/>
                  <a:gd name="connsiteX375" fmla="*/ 337449 w 903717"/>
                  <a:gd name="connsiteY375" fmla="*/ 762727 h 880084"/>
                  <a:gd name="connsiteX376" fmla="*/ 342303 w 903717"/>
                  <a:gd name="connsiteY376" fmla="*/ 762727 h 880084"/>
                  <a:gd name="connsiteX377" fmla="*/ 313181 w 903717"/>
                  <a:gd name="connsiteY377" fmla="*/ 786996 h 880084"/>
                  <a:gd name="connsiteX378" fmla="*/ 288912 w 903717"/>
                  <a:gd name="connsiteY378" fmla="*/ 806642 h 880084"/>
                  <a:gd name="connsiteX379" fmla="*/ 278511 w 903717"/>
                  <a:gd name="connsiteY379" fmla="*/ 820509 h 880084"/>
                  <a:gd name="connsiteX380" fmla="*/ 476126 w 903717"/>
                  <a:gd name="connsiteY380" fmla="*/ 844778 h 880084"/>
                  <a:gd name="connsiteX381" fmla="*/ 576105 w 903717"/>
                  <a:gd name="connsiteY381" fmla="*/ 842122 h 880084"/>
                  <a:gd name="connsiteX382" fmla="*/ 658253 w 903717"/>
                  <a:gd name="connsiteY382" fmla="*/ 823938 h 880084"/>
                  <a:gd name="connsiteX383" fmla="*/ 658719 w 903717"/>
                  <a:gd name="connsiteY383" fmla="*/ 825132 h 880084"/>
                  <a:gd name="connsiteX384" fmla="*/ 665654 w 903717"/>
                  <a:gd name="connsiteY384" fmla="*/ 826288 h 880084"/>
                  <a:gd name="connsiteX385" fmla="*/ 466883 w 903717"/>
                  <a:gd name="connsiteY385" fmla="*/ 850557 h 880084"/>
                  <a:gd name="connsiteX386" fmla="*/ 366370 w 903717"/>
                  <a:gd name="connsiteY386" fmla="*/ 847827 h 880084"/>
                  <a:gd name="connsiteX387" fmla="*/ 269106 w 903717"/>
                  <a:gd name="connsiteY387" fmla="*/ 826506 h 880084"/>
                  <a:gd name="connsiteX388" fmla="*/ 270076 w 903717"/>
                  <a:gd name="connsiteY388" fmla="*/ 829570 h 880084"/>
                  <a:gd name="connsiteX389" fmla="*/ 270421 w 903717"/>
                  <a:gd name="connsiteY389" fmla="*/ 829755 h 880084"/>
                  <a:gd name="connsiteX390" fmla="*/ 328204 w 903717"/>
                  <a:gd name="connsiteY390" fmla="*/ 844778 h 880084"/>
                  <a:gd name="connsiteX391" fmla="*/ 328204 w 903717"/>
                  <a:gd name="connsiteY391" fmla="*/ 847090 h 880084"/>
                  <a:gd name="connsiteX392" fmla="*/ 396388 w 903717"/>
                  <a:gd name="connsiteY392" fmla="*/ 854023 h 880084"/>
                  <a:gd name="connsiteX393" fmla="*/ 403322 w 903717"/>
                  <a:gd name="connsiteY393" fmla="*/ 871358 h 880084"/>
                  <a:gd name="connsiteX394" fmla="*/ 376742 w 903717"/>
                  <a:gd name="connsiteY394" fmla="*/ 864424 h 880084"/>
                  <a:gd name="connsiteX395" fmla="*/ 328204 w 903717"/>
                  <a:gd name="connsiteY395" fmla="*/ 864424 h 880084"/>
                  <a:gd name="connsiteX396" fmla="*/ 328204 w 903717"/>
                  <a:gd name="connsiteY396" fmla="*/ 860957 h 880084"/>
                  <a:gd name="connsiteX397" fmla="*/ 328204 w 903717"/>
                  <a:gd name="connsiteY397" fmla="*/ 875981 h 880084"/>
                  <a:gd name="connsiteX398" fmla="*/ 366340 w 903717"/>
                  <a:gd name="connsiteY398" fmla="*/ 867891 h 880084"/>
                  <a:gd name="connsiteX399" fmla="*/ 417189 w 903717"/>
                  <a:gd name="connsiteY399" fmla="*/ 878292 h 880084"/>
                  <a:gd name="connsiteX400" fmla="*/ 425279 w 903717"/>
                  <a:gd name="connsiteY400" fmla="*/ 854023 h 880084"/>
                  <a:gd name="connsiteX401" fmla="*/ 521198 w 903717"/>
                  <a:gd name="connsiteY401" fmla="*/ 854023 h 880084"/>
                  <a:gd name="connsiteX402" fmla="*/ 529287 w 903717"/>
                  <a:gd name="connsiteY402" fmla="*/ 878292 h 880084"/>
                  <a:gd name="connsiteX403" fmla="*/ 581290 w 903717"/>
                  <a:gd name="connsiteY403" fmla="*/ 867891 h 880084"/>
                  <a:gd name="connsiteX404" fmla="*/ 618272 w 903717"/>
                  <a:gd name="connsiteY404" fmla="*/ 875981 h 880084"/>
                  <a:gd name="connsiteX405" fmla="*/ 618272 w 903717"/>
                  <a:gd name="connsiteY405" fmla="*/ 860957 h 880084"/>
                  <a:gd name="connsiteX406" fmla="*/ 618272 w 903717"/>
                  <a:gd name="connsiteY406" fmla="*/ 844778 h 880084"/>
                  <a:gd name="connsiteX407" fmla="*/ 676054 w 903717"/>
                  <a:gd name="connsiteY407" fmla="*/ 829755 h 880084"/>
                  <a:gd name="connsiteX408" fmla="*/ 676054 w 903717"/>
                  <a:gd name="connsiteY408" fmla="*/ 812420 h 880084"/>
                  <a:gd name="connsiteX409" fmla="*/ 753482 w 903717"/>
                  <a:gd name="connsiteY409" fmla="*/ 774284 h 880084"/>
                  <a:gd name="connsiteX410" fmla="*/ 710579 w 903717"/>
                  <a:gd name="connsiteY410" fmla="*/ 788165 h 880084"/>
                  <a:gd name="connsiteX411" fmla="*/ 717657 w 903717"/>
                  <a:gd name="connsiteY411" fmla="*/ 782373 h 880084"/>
                  <a:gd name="connsiteX412" fmla="*/ 701478 w 903717"/>
                  <a:gd name="connsiteY412" fmla="*/ 782373 h 880084"/>
                  <a:gd name="connsiteX413" fmla="*/ 688766 w 903717"/>
                  <a:gd name="connsiteY413" fmla="*/ 782373 h 880084"/>
                  <a:gd name="connsiteX414" fmla="*/ 674897 w 903717"/>
                  <a:gd name="connsiteY414" fmla="*/ 782373 h 880084"/>
                  <a:gd name="connsiteX415" fmla="*/ 667963 w 903717"/>
                  <a:gd name="connsiteY415" fmla="*/ 782373 h 880084"/>
                  <a:gd name="connsiteX416" fmla="*/ 672586 w 903717"/>
                  <a:gd name="connsiteY416" fmla="*/ 785840 h 880084"/>
                  <a:gd name="connsiteX417" fmla="*/ 663342 w 903717"/>
                  <a:gd name="connsiteY417" fmla="*/ 785840 h 880084"/>
                  <a:gd name="connsiteX418" fmla="*/ 649473 w 903717"/>
                  <a:gd name="connsiteY418" fmla="*/ 785840 h 880084"/>
                  <a:gd name="connsiteX419" fmla="*/ 643098 w 903717"/>
                  <a:gd name="connsiteY419" fmla="*/ 785840 h 880084"/>
                  <a:gd name="connsiteX420" fmla="*/ 626361 w 903717"/>
                  <a:gd name="connsiteY420" fmla="*/ 771973 h 880084"/>
                  <a:gd name="connsiteX421" fmla="*/ 633294 w 903717"/>
                  <a:gd name="connsiteY421" fmla="*/ 771973 h 880084"/>
                  <a:gd name="connsiteX422" fmla="*/ 646006 w 903717"/>
                  <a:gd name="connsiteY422" fmla="*/ 765039 h 880084"/>
                  <a:gd name="connsiteX423" fmla="*/ 639073 w 903717"/>
                  <a:gd name="connsiteY423" fmla="*/ 774284 h 880084"/>
                  <a:gd name="connsiteX424" fmla="*/ 661030 w 903717"/>
                  <a:gd name="connsiteY424" fmla="*/ 759260 h 880084"/>
                  <a:gd name="connsiteX425" fmla="*/ 681833 w 903717"/>
                  <a:gd name="connsiteY425" fmla="*/ 719968 h 880084"/>
                  <a:gd name="connsiteX426" fmla="*/ 661030 w 903717"/>
                  <a:gd name="connsiteY426" fmla="*/ 740770 h 880084"/>
                  <a:gd name="connsiteX427" fmla="*/ 648229 w 903717"/>
                  <a:gd name="connsiteY427" fmla="*/ 740770 h 880084"/>
                  <a:gd name="connsiteX428" fmla="*/ 654096 w 903717"/>
                  <a:gd name="connsiteY428" fmla="*/ 737303 h 880084"/>
                  <a:gd name="connsiteX429" fmla="*/ 619428 w 903717"/>
                  <a:gd name="connsiteY429" fmla="*/ 737303 h 880084"/>
                  <a:gd name="connsiteX430" fmla="*/ 614805 w 903717"/>
                  <a:gd name="connsiteY430" fmla="*/ 733836 h 880084"/>
                  <a:gd name="connsiteX431" fmla="*/ 610181 w 903717"/>
                  <a:gd name="connsiteY431" fmla="*/ 733836 h 880084"/>
                  <a:gd name="connsiteX432" fmla="*/ 604402 w 903717"/>
                  <a:gd name="connsiteY432" fmla="*/ 699166 h 880084"/>
                  <a:gd name="connsiteX433" fmla="*/ 597469 w 903717"/>
                  <a:gd name="connsiteY433" fmla="*/ 728058 h 880084"/>
                  <a:gd name="connsiteX434" fmla="*/ 598648 w 903717"/>
                  <a:gd name="connsiteY434" fmla="*/ 733167 h 880084"/>
                  <a:gd name="connsiteX435" fmla="*/ 586636 w 903717"/>
                  <a:gd name="connsiteY435" fmla="*/ 732392 h 880084"/>
                  <a:gd name="connsiteX436" fmla="*/ 565112 w 903717"/>
                  <a:gd name="connsiteY436" fmla="*/ 743081 h 880084"/>
                  <a:gd name="connsiteX437" fmla="*/ 551621 w 903717"/>
                  <a:gd name="connsiteY437" fmla="*/ 745600 h 880084"/>
                  <a:gd name="connsiteX438" fmla="*/ 556213 w 903717"/>
                  <a:gd name="connsiteY438" fmla="*/ 742122 h 880084"/>
                  <a:gd name="connsiteX439" fmla="*/ 565111 w 903717"/>
                  <a:gd name="connsiteY439" fmla="*/ 723435 h 880084"/>
                  <a:gd name="connsiteX440" fmla="*/ 580135 w 903717"/>
                  <a:gd name="connsiteY440" fmla="*/ 682987 h 880084"/>
                  <a:gd name="connsiteX441" fmla="*/ 424123 w 903717"/>
                  <a:gd name="connsiteY441" fmla="*/ 677980 h 880084"/>
                  <a:gd name="connsiteX442" fmla="*/ 426434 w 903717"/>
                  <a:gd name="connsiteY442" fmla="*/ 686455 h 880084"/>
                  <a:gd name="connsiteX443" fmla="*/ 426434 w 903717"/>
                  <a:gd name="connsiteY443" fmla="*/ 682988 h 880084"/>
                  <a:gd name="connsiteX444" fmla="*/ 453014 w 903717"/>
                  <a:gd name="connsiteY444" fmla="*/ 664497 h 880084"/>
                  <a:gd name="connsiteX445" fmla="*/ 446080 w 903717"/>
                  <a:gd name="connsiteY445" fmla="*/ 664497 h 880084"/>
                  <a:gd name="connsiteX446" fmla="*/ 446080 w 903717"/>
                  <a:gd name="connsiteY446" fmla="*/ 674898 h 880084"/>
                  <a:gd name="connsiteX447" fmla="*/ 456480 w 903717"/>
                  <a:gd name="connsiteY447" fmla="*/ 701478 h 880084"/>
                  <a:gd name="connsiteX448" fmla="*/ 456480 w 903717"/>
                  <a:gd name="connsiteY448" fmla="*/ 686455 h 880084"/>
                  <a:gd name="connsiteX449" fmla="*/ 462259 w 903717"/>
                  <a:gd name="connsiteY449" fmla="*/ 669120 h 880084"/>
                  <a:gd name="connsiteX450" fmla="*/ 453014 w 903717"/>
                  <a:gd name="connsiteY450" fmla="*/ 664497 h 880084"/>
                  <a:gd name="connsiteX451" fmla="*/ 94764 w 903717"/>
                  <a:gd name="connsiteY451" fmla="*/ 663342 h 880084"/>
                  <a:gd name="connsiteX452" fmla="*/ 108632 w 903717"/>
                  <a:gd name="connsiteY452" fmla="*/ 671431 h 880084"/>
                  <a:gd name="connsiteX453" fmla="*/ 120189 w 903717"/>
                  <a:gd name="connsiteY453" fmla="*/ 676054 h 880084"/>
                  <a:gd name="connsiteX454" fmla="*/ 125966 w 903717"/>
                  <a:gd name="connsiteY454" fmla="*/ 676054 h 880084"/>
                  <a:gd name="connsiteX455" fmla="*/ 114410 w 903717"/>
                  <a:gd name="connsiteY455" fmla="*/ 669120 h 880084"/>
                  <a:gd name="connsiteX456" fmla="*/ 94764 w 903717"/>
                  <a:gd name="connsiteY456" fmla="*/ 663342 h 880084"/>
                  <a:gd name="connsiteX457" fmla="*/ 243264 w 903717"/>
                  <a:gd name="connsiteY457" fmla="*/ 662686 h 880084"/>
                  <a:gd name="connsiteX458" fmla="*/ 214950 w 903717"/>
                  <a:gd name="connsiteY458" fmla="*/ 667964 h 880084"/>
                  <a:gd name="connsiteX459" fmla="*/ 169880 w 903717"/>
                  <a:gd name="connsiteY459" fmla="*/ 686454 h 880084"/>
                  <a:gd name="connsiteX460" fmla="*/ 169880 w 903717"/>
                  <a:gd name="connsiteY460" fmla="*/ 674898 h 880084"/>
                  <a:gd name="connsiteX461" fmla="*/ 162947 w 903717"/>
                  <a:gd name="connsiteY461" fmla="*/ 687610 h 880084"/>
                  <a:gd name="connsiteX462" fmla="*/ 101697 w 903717"/>
                  <a:gd name="connsiteY462" fmla="*/ 687610 h 880084"/>
                  <a:gd name="connsiteX463" fmla="*/ 101697 w 903717"/>
                  <a:gd name="connsiteY463" fmla="*/ 694544 h 880084"/>
                  <a:gd name="connsiteX464" fmla="*/ 115565 w 903717"/>
                  <a:gd name="connsiteY464" fmla="*/ 711878 h 880084"/>
                  <a:gd name="connsiteX465" fmla="*/ 147735 w 903717"/>
                  <a:gd name="connsiteY465" fmla="*/ 726378 h 880084"/>
                  <a:gd name="connsiteX466" fmla="*/ 147842 w 903717"/>
                  <a:gd name="connsiteY466" fmla="*/ 726361 h 880084"/>
                  <a:gd name="connsiteX467" fmla="*/ 184905 w 903717"/>
                  <a:gd name="connsiteY467" fmla="*/ 745393 h 880084"/>
                  <a:gd name="connsiteX468" fmla="*/ 174178 w 903717"/>
                  <a:gd name="connsiteY468" fmla="*/ 729466 h 880084"/>
                  <a:gd name="connsiteX469" fmla="*/ 153309 w 903717"/>
                  <a:gd name="connsiteY469" fmla="*/ 725537 h 880084"/>
                  <a:gd name="connsiteX470" fmla="*/ 182592 w 903717"/>
                  <a:gd name="connsiteY470" fmla="*/ 721123 h 880084"/>
                  <a:gd name="connsiteX471" fmla="*/ 247308 w 903717"/>
                  <a:gd name="connsiteY471" fmla="*/ 693388 h 880084"/>
                  <a:gd name="connsiteX472" fmla="*/ 270421 w 903717"/>
                  <a:gd name="connsiteY472" fmla="*/ 693388 h 880084"/>
                  <a:gd name="connsiteX473" fmla="*/ 278511 w 903717"/>
                  <a:gd name="connsiteY473" fmla="*/ 693388 h 880084"/>
                  <a:gd name="connsiteX474" fmla="*/ 290068 w 903717"/>
                  <a:gd name="connsiteY474" fmla="*/ 693388 h 880084"/>
                  <a:gd name="connsiteX475" fmla="*/ 290068 w 903717"/>
                  <a:gd name="connsiteY475" fmla="*/ 706100 h 880084"/>
                  <a:gd name="connsiteX476" fmla="*/ 299312 w 903717"/>
                  <a:gd name="connsiteY476" fmla="*/ 714190 h 880084"/>
                  <a:gd name="connsiteX477" fmla="*/ 299312 w 903717"/>
                  <a:gd name="connsiteY477" fmla="*/ 704944 h 880084"/>
                  <a:gd name="connsiteX478" fmla="*/ 299312 w 903717"/>
                  <a:gd name="connsiteY478" fmla="*/ 696855 h 880084"/>
                  <a:gd name="connsiteX479" fmla="*/ 308439 w 903717"/>
                  <a:gd name="connsiteY479" fmla="*/ 696855 h 880084"/>
                  <a:gd name="connsiteX480" fmla="*/ 271578 w 903717"/>
                  <a:gd name="connsiteY480" fmla="*/ 667964 h 880084"/>
                  <a:gd name="connsiteX481" fmla="*/ 243264 w 903717"/>
                  <a:gd name="connsiteY481" fmla="*/ 662686 h 880084"/>
                  <a:gd name="connsiteX482" fmla="*/ 419500 w 903717"/>
                  <a:gd name="connsiteY482" fmla="*/ 661030 h 880084"/>
                  <a:gd name="connsiteX483" fmla="*/ 419500 w 903717"/>
                  <a:gd name="connsiteY483" fmla="*/ 667964 h 880084"/>
                  <a:gd name="connsiteX484" fmla="*/ 424123 w 903717"/>
                  <a:gd name="connsiteY484" fmla="*/ 677980 h 880084"/>
                  <a:gd name="connsiteX485" fmla="*/ 479594 w 903717"/>
                  <a:gd name="connsiteY485" fmla="*/ 659874 h 880084"/>
                  <a:gd name="connsiteX486" fmla="*/ 471504 w 903717"/>
                  <a:gd name="connsiteY486" fmla="*/ 659874 h 880084"/>
                  <a:gd name="connsiteX487" fmla="*/ 471504 w 903717"/>
                  <a:gd name="connsiteY487" fmla="*/ 676053 h 880084"/>
                  <a:gd name="connsiteX488" fmla="*/ 481904 w 903717"/>
                  <a:gd name="connsiteY488" fmla="*/ 676053 h 880084"/>
                  <a:gd name="connsiteX489" fmla="*/ 481904 w 903717"/>
                  <a:gd name="connsiteY489" fmla="*/ 673742 h 880084"/>
                  <a:gd name="connsiteX490" fmla="*/ 481904 w 903717"/>
                  <a:gd name="connsiteY490" fmla="*/ 663341 h 880084"/>
                  <a:gd name="connsiteX491" fmla="*/ 479594 w 903717"/>
                  <a:gd name="connsiteY491" fmla="*/ 659874 h 880084"/>
                  <a:gd name="connsiteX492" fmla="*/ 495773 w 903717"/>
                  <a:gd name="connsiteY492" fmla="*/ 655252 h 880084"/>
                  <a:gd name="connsiteX493" fmla="*/ 495773 w 903717"/>
                  <a:gd name="connsiteY493" fmla="*/ 661031 h 880084"/>
                  <a:gd name="connsiteX494" fmla="*/ 495773 w 903717"/>
                  <a:gd name="connsiteY494" fmla="*/ 672587 h 880084"/>
                  <a:gd name="connsiteX495" fmla="*/ 495773 w 903717"/>
                  <a:gd name="connsiteY495" fmla="*/ 680677 h 880084"/>
                  <a:gd name="connsiteX496" fmla="*/ 495773 w 903717"/>
                  <a:gd name="connsiteY496" fmla="*/ 687611 h 880084"/>
                  <a:gd name="connsiteX497" fmla="*/ 493461 w 903717"/>
                  <a:gd name="connsiteY497" fmla="*/ 696856 h 880084"/>
                  <a:gd name="connsiteX498" fmla="*/ 503862 w 903717"/>
                  <a:gd name="connsiteY498" fmla="*/ 671431 h 880084"/>
                  <a:gd name="connsiteX499" fmla="*/ 503862 w 903717"/>
                  <a:gd name="connsiteY499" fmla="*/ 670276 h 880084"/>
                  <a:gd name="connsiteX500" fmla="*/ 495773 w 903717"/>
                  <a:gd name="connsiteY500" fmla="*/ 655252 h 880084"/>
                  <a:gd name="connsiteX501" fmla="*/ 699167 w 903717"/>
                  <a:gd name="connsiteY501" fmla="*/ 652311 h 880084"/>
                  <a:gd name="connsiteX502" fmla="*/ 670276 w 903717"/>
                  <a:gd name="connsiteY502" fmla="*/ 657563 h 880084"/>
                  <a:gd name="connsiteX503" fmla="*/ 646874 w 903717"/>
                  <a:gd name="connsiteY503" fmla="*/ 671079 h 880084"/>
                  <a:gd name="connsiteX504" fmla="*/ 632880 w 903717"/>
                  <a:gd name="connsiteY504" fmla="*/ 686454 h 880084"/>
                  <a:gd name="connsiteX505" fmla="*/ 641385 w 903717"/>
                  <a:gd name="connsiteY505" fmla="*/ 686454 h 880084"/>
                  <a:gd name="connsiteX506" fmla="*/ 641385 w 903717"/>
                  <a:gd name="connsiteY506" fmla="*/ 694544 h 880084"/>
                  <a:gd name="connsiteX507" fmla="*/ 641385 w 903717"/>
                  <a:gd name="connsiteY507" fmla="*/ 703789 h 880084"/>
                  <a:gd name="connsiteX508" fmla="*/ 650630 w 903717"/>
                  <a:gd name="connsiteY508" fmla="*/ 695699 h 880084"/>
                  <a:gd name="connsiteX509" fmla="*/ 650630 w 903717"/>
                  <a:gd name="connsiteY509" fmla="*/ 682987 h 880084"/>
                  <a:gd name="connsiteX510" fmla="*/ 662185 w 903717"/>
                  <a:gd name="connsiteY510" fmla="*/ 682987 h 880084"/>
                  <a:gd name="connsiteX511" fmla="*/ 670276 w 903717"/>
                  <a:gd name="connsiteY511" fmla="*/ 682987 h 880084"/>
                  <a:gd name="connsiteX512" fmla="*/ 692233 w 903717"/>
                  <a:gd name="connsiteY512" fmla="*/ 682987 h 880084"/>
                  <a:gd name="connsiteX513" fmla="*/ 756949 w 903717"/>
                  <a:gd name="connsiteY513" fmla="*/ 710723 h 880084"/>
                  <a:gd name="connsiteX514" fmla="*/ 815887 w 903717"/>
                  <a:gd name="connsiteY514" fmla="*/ 695699 h 880084"/>
                  <a:gd name="connsiteX515" fmla="*/ 830911 w 903717"/>
                  <a:gd name="connsiteY515" fmla="*/ 678365 h 880084"/>
                  <a:gd name="connsiteX516" fmla="*/ 830911 w 903717"/>
                  <a:gd name="connsiteY516" fmla="*/ 671431 h 880084"/>
                  <a:gd name="connsiteX517" fmla="*/ 818368 w 903717"/>
                  <a:gd name="connsiteY517" fmla="*/ 674607 h 880084"/>
                  <a:gd name="connsiteX518" fmla="*/ 829755 w 903717"/>
                  <a:gd name="connsiteY518" fmla="*/ 667965 h 880084"/>
                  <a:gd name="connsiteX519" fmla="*/ 811264 w 903717"/>
                  <a:gd name="connsiteY519" fmla="*/ 673743 h 880084"/>
                  <a:gd name="connsiteX520" fmla="*/ 803173 w 903717"/>
                  <a:gd name="connsiteY520" fmla="*/ 676054 h 880084"/>
                  <a:gd name="connsiteX521" fmla="*/ 808952 w 903717"/>
                  <a:gd name="connsiteY521" fmla="*/ 676054 h 880084"/>
                  <a:gd name="connsiteX522" fmla="*/ 812651 w 903717"/>
                  <a:gd name="connsiteY522" fmla="*/ 676054 h 880084"/>
                  <a:gd name="connsiteX523" fmla="*/ 802453 w 903717"/>
                  <a:gd name="connsiteY523" fmla="*/ 678636 h 880084"/>
                  <a:gd name="connsiteX524" fmla="*/ 773128 w 903717"/>
                  <a:gd name="connsiteY524" fmla="*/ 677209 h 880084"/>
                  <a:gd name="connsiteX525" fmla="*/ 773128 w 903717"/>
                  <a:gd name="connsiteY525" fmla="*/ 676053 h 880084"/>
                  <a:gd name="connsiteX526" fmla="*/ 728058 w 903717"/>
                  <a:gd name="connsiteY526" fmla="*/ 657563 h 880084"/>
                  <a:gd name="connsiteX527" fmla="*/ 699167 w 903717"/>
                  <a:gd name="connsiteY527" fmla="*/ 652311 h 880084"/>
                  <a:gd name="connsiteX528" fmla="*/ 95919 w 903717"/>
                  <a:gd name="connsiteY528" fmla="*/ 650629 h 880084"/>
                  <a:gd name="connsiteX529" fmla="*/ 140990 w 903717"/>
                  <a:gd name="connsiteY529" fmla="*/ 674898 h 880084"/>
                  <a:gd name="connsiteX530" fmla="*/ 151390 w 903717"/>
                  <a:gd name="connsiteY530" fmla="*/ 674898 h 880084"/>
                  <a:gd name="connsiteX531" fmla="*/ 151390 w 903717"/>
                  <a:gd name="connsiteY531" fmla="*/ 669120 h 880084"/>
                  <a:gd name="connsiteX532" fmla="*/ 145613 w 903717"/>
                  <a:gd name="connsiteY532" fmla="*/ 669120 h 880084"/>
                  <a:gd name="connsiteX533" fmla="*/ 110943 w 903717"/>
                  <a:gd name="connsiteY533" fmla="*/ 657563 h 880084"/>
                  <a:gd name="connsiteX534" fmla="*/ 95919 w 903717"/>
                  <a:gd name="connsiteY534" fmla="*/ 650629 h 880084"/>
                  <a:gd name="connsiteX535" fmla="*/ 760416 w 903717"/>
                  <a:gd name="connsiteY535" fmla="*/ 641384 h 880084"/>
                  <a:gd name="connsiteX536" fmla="*/ 737303 w 903717"/>
                  <a:gd name="connsiteY536" fmla="*/ 651785 h 880084"/>
                  <a:gd name="connsiteX537" fmla="*/ 748859 w 903717"/>
                  <a:gd name="connsiteY537" fmla="*/ 661030 h 880084"/>
                  <a:gd name="connsiteX538" fmla="*/ 760416 w 903717"/>
                  <a:gd name="connsiteY538" fmla="*/ 641384 h 880084"/>
                  <a:gd name="connsiteX539" fmla="*/ 170116 w 903717"/>
                  <a:gd name="connsiteY539" fmla="*/ 639741 h 880084"/>
                  <a:gd name="connsiteX540" fmla="*/ 184905 w 903717"/>
                  <a:gd name="connsiteY540" fmla="*/ 661030 h 880084"/>
                  <a:gd name="connsiteX541" fmla="*/ 195305 w 903717"/>
                  <a:gd name="connsiteY541" fmla="*/ 651785 h 880084"/>
                  <a:gd name="connsiteX542" fmla="*/ 173348 w 903717"/>
                  <a:gd name="connsiteY542" fmla="*/ 641384 h 880084"/>
                  <a:gd name="connsiteX543" fmla="*/ 170116 w 903717"/>
                  <a:gd name="connsiteY543" fmla="*/ 639741 h 880084"/>
                  <a:gd name="connsiteX544" fmla="*/ 150235 w 903717"/>
                  <a:gd name="connsiteY544" fmla="*/ 634955 h 880084"/>
                  <a:gd name="connsiteX545" fmla="*/ 150235 w 903717"/>
                  <a:gd name="connsiteY545" fmla="*/ 654097 h 880084"/>
                  <a:gd name="connsiteX546" fmla="*/ 156013 w 903717"/>
                  <a:gd name="connsiteY546" fmla="*/ 654097 h 880084"/>
                  <a:gd name="connsiteX547" fmla="*/ 155742 w 903717"/>
                  <a:gd name="connsiteY547" fmla="*/ 647597 h 880084"/>
                  <a:gd name="connsiteX548" fmla="*/ 239220 w 903717"/>
                  <a:gd name="connsiteY548" fmla="*/ 626361 h 880084"/>
                  <a:gd name="connsiteX549" fmla="*/ 239220 w 903717"/>
                  <a:gd name="connsiteY549" fmla="*/ 641384 h 880084"/>
                  <a:gd name="connsiteX550" fmla="*/ 239220 w 903717"/>
                  <a:gd name="connsiteY550" fmla="*/ 637917 h 880084"/>
                  <a:gd name="connsiteX551" fmla="*/ 701479 w 903717"/>
                  <a:gd name="connsiteY551" fmla="*/ 626361 h 880084"/>
                  <a:gd name="connsiteX552" fmla="*/ 701479 w 903717"/>
                  <a:gd name="connsiteY552" fmla="*/ 637917 h 880084"/>
                  <a:gd name="connsiteX553" fmla="*/ 707255 w 903717"/>
                  <a:gd name="connsiteY553" fmla="*/ 641384 h 880084"/>
                  <a:gd name="connsiteX554" fmla="*/ 701479 w 903717"/>
                  <a:gd name="connsiteY554" fmla="*/ 626361 h 880084"/>
                  <a:gd name="connsiteX555" fmla="*/ 184904 w 903717"/>
                  <a:gd name="connsiteY555" fmla="*/ 622893 h 880084"/>
                  <a:gd name="connsiteX556" fmla="*/ 199927 w 903717"/>
                  <a:gd name="connsiteY556" fmla="*/ 642539 h 880084"/>
                  <a:gd name="connsiteX557" fmla="*/ 221884 w 903717"/>
                  <a:gd name="connsiteY557" fmla="*/ 648318 h 880084"/>
                  <a:gd name="connsiteX558" fmla="*/ 212639 w 903717"/>
                  <a:gd name="connsiteY558" fmla="*/ 636761 h 880084"/>
                  <a:gd name="connsiteX559" fmla="*/ 184904 w 903717"/>
                  <a:gd name="connsiteY559" fmla="*/ 622893 h 880084"/>
                  <a:gd name="connsiteX560" fmla="*/ 249620 w 903717"/>
                  <a:gd name="connsiteY560" fmla="*/ 622893 h 880084"/>
                  <a:gd name="connsiteX561" fmla="*/ 242686 w 903717"/>
                  <a:gd name="connsiteY561" fmla="*/ 637917 h 880084"/>
                  <a:gd name="connsiteX562" fmla="*/ 249620 w 903717"/>
                  <a:gd name="connsiteY562" fmla="*/ 646006 h 880084"/>
                  <a:gd name="connsiteX563" fmla="*/ 249620 w 903717"/>
                  <a:gd name="connsiteY563" fmla="*/ 622893 h 880084"/>
                  <a:gd name="connsiteX564" fmla="*/ 689921 w 903717"/>
                  <a:gd name="connsiteY564" fmla="*/ 622893 h 880084"/>
                  <a:gd name="connsiteX565" fmla="*/ 684143 w 903717"/>
                  <a:gd name="connsiteY565" fmla="*/ 646006 h 880084"/>
                  <a:gd name="connsiteX566" fmla="*/ 689921 w 903717"/>
                  <a:gd name="connsiteY566" fmla="*/ 637917 h 880084"/>
                  <a:gd name="connsiteX567" fmla="*/ 748858 w 903717"/>
                  <a:gd name="connsiteY567" fmla="*/ 622893 h 880084"/>
                  <a:gd name="connsiteX568" fmla="*/ 719967 w 903717"/>
                  <a:gd name="connsiteY568" fmla="*/ 636761 h 880084"/>
                  <a:gd name="connsiteX569" fmla="*/ 710724 w 903717"/>
                  <a:gd name="connsiteY569" fmla="*/ 648318 h 880084"/>
                  <a:gd name="connsiteX570" fmla="*/ 732679 w 903717"/>
                  <a:gd name="connsiteY570" fmla="*/ 642539 h 880084"/>
                  <a:gd name="connsiteX571" fmla="*/ 748858 w 903717"/>
                  <a:gd name="connsiteY571" fmla="*/ 622893 h 880084"/>
                  <a:gd name="connsiteX572" fmla="*/ 716500 w 903717"/>
                  <a:gd name="connsiteY572" fmla="*/ 614805 h 880084"/>
                  <a:gd name="connsiteX573" fmla="*/ 716500 w 903717"/>
                  <a:gd name="connsiteY573" fmla="*/ 627517 h 880084"/>
                  <a:gd name="connsiteX574" fmla="*/ 716500 w 903717"/>
                  <a:gd name="connsiteY574" fmla="*/ 621450 h 880084"/>
                  <a:gd name="connsiteX575" fmla="*/ 631111 w 903717"/>
                  <a:gd name="connsiteY575" fmla="*/ 612470 h 880084"/>
                  <a:gd name="connsiteX576" fmla="*/ 300596 w 903717"/>
                  <a:gd name="connsiteY576" fmla="*/ 612470 h 880084"/>
                  <a:gd name="connsiteX577" fmla="*/ 262460 w 903717"/>
                  <a:gd name="connsiteY577" fmla="*/ 641361 h 880084"/>
                  <a:gd name="connsiteX578" fmla="*/ 669248 w 903717"/>
                  <a:gd name="connsiteY578" fmla="*/ 641361 h 880084"/>
                  <a:gd name="connsiteX579" fmla="*/ 229975 w 903717"/>
                  <a:gd name="connsiteY579" fmla="*/ 607870 h 880084"/>
                  <a:gd name="connsiteX580" fmla="*/ 229975 w 903717"/>
                  <a:gd name="connsiteY580" fmla="*/ 625205 h 880084"/>
                  <a:gd name="connsiteX581" fmla="*/ 229975 w 903717"/>
                  <a:gd name="connsiteY581" fmla="*/ 612493 h 880084"/>
                  <a:gd name="connsiteX582" fmla="*/ 165547 w 903717"/>
                  <a:gd name="connsiteY582" fmla="*/ 602382 h 880084"/>
                  <a:gd name="connsiteX583" fmla="*/ 159480 w 903717"/>
                  <a:gd name="connsiteY583" fmla="*/ 603248 h 880084"/>
                  <a:gd name="connsiteX584" fmla="*/ 159480 w 903717"/>
                  <a:gd name="connsiteY584" fmla="*/ 609026 h 880084"/>
                  <a:gd name="connsiteX585" fmla="*/ 159480 w 903717"/>
                  <a:gd name="connsiteY585" fmla="*/ 620583 h 880084"/>
                  <a:gd name="connsiteX586" fmla="*/ 169880 w 903717"/>
                  <a:gd name="connsiteY586" fmla="*/ 635606 h 880084"/>
                  <a:gd name="connsiteX587" fmla="*/ 180281 w 903717"/>
                  <a:gd name="connsiteY587" fmla="*/ 636762 h 880084"/>
                  <a:gd name="connsiteX588" fmla="*/ 172192 w 903717"/>
                  <a:gd name="connsiteY588" fmla="*/ 626361 h 880084"/>
                  <a:gd name="connsiteX589" fmla="*/ 166414 w 903717"/>
                  <a:gd name="connsiteY589" fmla="*/ 612493 h 880084"/>
                  <a:gd name="connsiteX590" fmla="*/ 166414 w 903717"/>
                  <a:gd name="connsiteY590" fmla="*/ 603248 h 880084"/>
                  <a:gd name="connsiteX591" fmla="*/ 165547 w 903717"/>
                  <a:gd name="connsiteY591" fmla="*/ 602382 h 880084"/>
                  <a:gd name="connsiteX592" fmla="*/ 61249 w 903717"/>
                  <a:gd name="connsiteY592" fmla="*/ 597469 h 880084"/>
                  <a:gd name="connsiteX593" fmla="*/ 82051 w 903717"/>
                  <a:gd name="connsiteY593" fmla="*/ 618271 h 880084"/>
                  <a:gd name="connsiteX594" fmla="*/ 101697 w 903717"/>
                  <a:gd name="connsiteY594" fmla="*/ 637917 h 880084"/>
                  <a:gd name="connsiteX595" fmla="*/ 127122 w 903717"/>
                  <a:gd name="connsiteY595" fmla="*/ 649474 h 880084"/>
                  <a:gd name="connsiteX596" fmla="*/ 127122 w 903717"/>
                  <a:gd name="connsiteY596" fmla="*/ 635606 h 880084"/>
                  <a:gd name="connsiteX597" fmla="*/ 105509 w 903717"/>
                  <a:gd name="connsiteY597" fmla="*/ 627294 h 880084"/>
                  <a:gd name="connsiteX598" fmla="*/ 107476 w 903717"/>
                  <a:gd name="connsiteY598" fmla="*/ 627516 h 880084"/>
                  <a:gd name="connsiteX599" fmla="*/ 97074 w 903717"/>
                  <a:gd name="connsiteY599" fmla="*/ 614804 h 880084"/>
                  <a:gd name="connsiteX600" fmla="*/ 61249 w 903717"/>
                  <a:gd name="connsiteY600" fmla="*/ 597469 h 880084"/>
                  <a:gd name="connsiteX601" fmla="*/ 871358 w 903717"/>
                  <a:gd name="connsiteY601" fmla="*/ 597469 h 880084"/>
                  <a:gd name="connsiteX602" fmla="*/ 836689 w 903717"/>
                  <a:gd name="connsiteY602" fmla="*/ 614804 h 880084"/>
                  <a:gd name="connsiteX603" fmla="*/ 826288 w 903717"/>
                  <a:gd name="connsiteY603" fmla="*/ 627516 h 880084"/>
                  <a:gd name="connsiteX604" fmla="*/ 832644 w 903717"/>
                  <a:gd name="connsiteY604" fmla="*/ 626650 h 880084"/>
                  <a:gd name="connsiteX605" fmla="*/ 834517 w 903717"/>
                  <a:gd name="connsiteY605" fmla="*/ 625971 h 880084"/>
                  <a:gd name="connsiteX606" fmla="*/ 810109 w 903717"/>
                  <a:gd name="connsiteY606" fmla="*/ 635606 h 880084"/>
                  <a:gd name="connsiteX607" fmla="*/ 806641 w 903717"/>
                  <a:gd name="connsiteY607" fmla="*/ 649474 h 880084"/>
                  <a:gd name="connsiteX608" fmla="*/ 806876 w 903717"/>
                  <a:gd name="connsiteY608" fmla="*/ 649376 h 880084"/>
                  <a:gd name="connsiteX609" fmla="*/ 786995 w 903717"/>
                  <a:gd name="connsiteY609" fmla="*/ 661030 h 880084"/>
                  <a:gd name="connsiteX610" fmla="*/ 781218 w 903717"/>
                  <a:gd name="connsiteY610" fmla="*/ 661030 h 880084"/>
                  <a:gd name="connsiteX611" fmla="*/ 781218 w 903717"/>
                  <a:gd name="connsiteY611" fmla="*/ 666809 h 880084"/>
                  <a:gd name="connsiteX612" fmla="*/ 790462 w 903717"/>
                  <a:gd name="connsiteY612" fmla="*/ 666809 h 880084"/>
                  <a:gd name="connsiteX613" fmla="*/ 831090 w 903717"/>
                  <a:gd name="connsiteY613" fmla="*/ 639506 h 880084"/>
                  <a:gd name="connsiteX614" fmla="*/ 831394 w 903717"/>
                  <a:gd name="connsiteY614" fmla="*/ 639160 h 880084"/>
                  <a:gd name="connsiteX615" fmla="*/ 834377 w 903717"/>
                  <a:gd name="connsiteY615" fmla="*/ 637917 h 880084"/>
                  <a:gd name="connsiteX616" fmla="*/ 854023 w 903717"/>
                  <a:gd name="connsiteY616" fmla="*/ 618271 h 880084"/>
                  <a:gd name="connsiteX617" fmla="*/ 850140 w 903717"/>
                  <a:gd name="connsiteY617" fmla="*/ 619804 h 880084"/>
                  <a:gd name="connsiteX618" fmla="*/ 159480 w 903717"/>
                  <a:gd name="connsiteY618" fmla="*/ 588224 h 880084"/>
                  <a:gd name="connsiteX619" fmla="*/ 159480 w 903717"/>
                  <a:gd name="connsiteY619" fmla="*/ 603248 h 880084"/>
                  <a:gd name="connsiteX620" fmla="*/ 159480 w 903717"/>
                  <a:gd name="connsiteY620" fmla="*/ 595158 h 880084"/>
                  <a:gd name="connsiteX621" fmla="*/ 159480 w 903717"/>
                  <a:gd name="connsiteY621" fmla="*/ 588224 h 880084"/>
                  <a:gd name="connsiteX622" fmla="*/ 160634 w 903717"/>
                  <a:gd name="connsiteY622" fmla="*/ 585913 h 880084"/>
                  <a:gd name="connsiteX623" fmla="*/ 191837 w 903717"/>
                  <a:gd name="connsiteY623" fmla="*/ 620583 h 880084"/>
                  <a:gd name="connsiteX624" fmla="*/ 208016 w 903717"/>
                  <a:gd name="connsiteY624" fmla="*/ 620583 h 880084"/>
                  <a:gd name="connsiteX625" fmla="*/ 160634 w 903717"/>
                  <a:gd name="connsiteY625" fmla="*/ 585913 h 880084"/>
                  <a:gd name="connsiteX626" fmla="*/ 771972 w 903717"/>
                  <a:gd name="connsiteY626" fmla="*/ 585913 h 880084"/>
                  <a:gd name="connsiteX627" fmla="*/ 724590 w 903717"/>
                  <a:gd name="connsiteY627" fmla="*/ 620583 h 880084"/>
                  <a:gd name="connsiteX628" fmla="*/ 741924 w 903717"/>
                  <a:gd name="connsiteY628" fmla="*/ 620583 h 880084"/>
                  <a:gd name="connsiteX629" fmla="*/ 771972 w 903717"/>
                  <a:gd name="connsiteY629" fmla="*/ 585913 h 880084"/>
                  <a:gd name="connsiteX630" fmla="*/ 129432 w 903717"/>
                  <a:gd name="connsiteY630" fmla="*/ 582446 h 880084"/>
                  <a:gd name="connsiteX631" fmla="*/ 129432 w 903717"/>
                  <a:gd name="connsiteY631" fmla="*/ 597470 h 880084"/>
                  <a:gd name="connsiteX632" fmla="*/ 129432 w 903717"/>
                  <a:gd name="connsiteY632" fmla="*/ 630984 h 880084"/>
                  <a:gd name="connsiteX633" fmla="*/ 129432 w 903717"/>
                  <a:gd name="connsiteY633" fmla="*/ 637917 h 880084"/>
                  <a:gd name="connsiteX634" fmla="*/ 137523 w 903717"/>
                  <a:gd name="connsiteY634" fmla="*/ 639073 h 880084"/>
                  <a:gd name="connsiteX635" fmla="*/ 143301 w 903717"/>
                  <a:gd name="connsiteY635" fmla="*/ 632139 h 880084"/>
                  <a:gd name="connsiteX636" fmla="*/ 143566 w 903717"/>
                  <a:gd name="connsiteY636" fmla="*/ 621669 h 880084"/>
                  <a:gd name="connsiteX637" fmla="*/ 149512 w 903717"/>
                  <a:gd name="connsiteY637" fmla="*/ 633295 h 880084"/>
                  <a:gd name="connsiteX638" fmla="*/ 150235 w 903717"/>
                  <a:gd name="connsiteY638" fmla="*/ 634955 h 880084"/>
                  <a:gd name="connsiteX639" fmla="*/ 150235 w 903717"/>
                  <a:gd name="connsiteY639" fmla="*/ 627517 h 880084"/>
                  <a:gd name="connsiteX640" fmla="*/ 142292 w 903717"/>
                  <a:gd name="connsiteY640" fmla="*/ 617192 h 880084"/>
                  <a:gd name="connsiteX641" fmla="*/ 138534 w 903717"/>
                  <a:gd name="connsiteY641" fmla="*/ 604692 h 880084"/>
                  <a:gd name="connsiteX642" fmla="*/ 129432 w 903717"/>
                  <a:gd name="connsiteY642" fmla="*/ 582446 h 880084"/>
                  <a:gd name="connsiteX643" fmla="*/ 796240 w 903717"/>
                  <a:gd name="connsiteY643" fmla="*/ 578979 h 880084"/>
                  <a:gd name="connsiteX644" fmla="*/ 794525 w 903717"/>
                  <a:gd name="connsiteY644" fmla="*/ 585101 h 880084"/>
                  <a:gd name="connsiteX645" fmla="*/ 791376 w 903717"/>
                  <a:gd name="connsiteY645" fmla="*/ 598533 h 880084"/>
                  <a:gd name="connsiteX646" fmla="*/ 785840 w 903717"/>
                  <a:gd name="connsiteY646" fmla="*/ 590536 h 880084"/>
                  <a:gd name="connsiteX647" fmla="*/ 785840 w 903717"/>
                  <a:gd name="connsiteY647" fmla="*/ 598626 h 880084"/>
                  <a:gd name="connsiteX648" fmla="*/ 777750 w 903717"/>
                  <a:gd name="connsiteY648" fmla="*/ 598626 h 880084"/>
                  <a:gd name="connsiteX649" fmla="*/ 777750 w 903717"/>
                  <a:gd name="connsiteY649" fmla="*/ 607871 h 880084"/>
                  <a:gd name="connsiteX650" fmla="*/ 777750 w 903717"/>
                  <a:gd name="connsiteY650" fmla="*/ 621739 h 880084"/>
                  <a:gd name="connsiteX651" fmla="*/ 769661 w 903717"/>
                  <a:gd name="connsiteY651" fmla="*/ 632140 h 880084"/>
                  <a:gd name="connsiteX652" fmla="*/ 771250 w 903717"/>
                  <a:gd name="connsiteY652" fmla="*/ 632573 h 880084"/>
                  <a:gd name="connsiteX653" fmla="*/ 773566 w 903717"/>
                  <a:gd name="connsiteY653" fmla="*/ 632442 h 880084"/>
                  <a:gd name="connsiteX654" fmla="*/ 769082 w 903717"/>
                  <a:gd name="connsiteY654" fmla="*/ 640374 h 880084"/>
                  <a:gd name="connsiteX655" fmla="*/ 762727 w 903717"/>
                  <a:gd name="connsiteY655" fmla="*/ 666809 h 880084"/>
                  <a:gd name="connsiteX656" fmla="*/ 773127 w 903717"/>
                  <a:gd name="connsiteY656" fmla="*/ 664498 h 880084"/>
                  <a:gd name="connsiteX657" fmla="*/ 778906 w 903717"/>
                  <a:gd name="connsiteY657" fmla="*/ 664498 h 880084"/>
                  <a:gd name="connsiteX658" fmla="*/ 778906 w 903717"/>
                  <a:gd name="connsiteY658" fmla="*/ 637918 h 880084"/>
                  <a:gd name="connsiteX659" fmla="*/ 778906 w 903717"/>
                  <a:gd name="connsiteY659" fmla="*/ 632862 h 880084"/>
                  <a:gd name="connsiteX660" fmla="*/ 778906 w 903717"/>
                  <a:gd name="connsiteY660" fmla="*/ 632140 h 880084"/>
                  <a:gd name="connsiteX661" fmla="*/ 778907 w 903717"/>
                  <a:gd name="connsiteY661" fmla="*/ 632140 h 880084"/>
                  <a:gd name="connsiteX662" fmla="*/ 789319 w 903717"/>
                  <a:gd name="connsiteY662" fmla="*/ 618602 h 880084"/>
                  <a:gd name="connsiteX663" fmla="*/ 790462 w 903717"/>
                  <a:gd name="connsiteY663" fmla="*/ 627517 h 880084"/>
                  <a:gd name="connsiteX664" fmla="*/ 790462 w 903717"/>
                  <a:gd name="connsiteY664" fmla="*/ 634450 h 880084"/>
                  <a:gd name="connsiteX665" fmla="*/ 796240 w 903717"/>
                  <a:gd name="connsiteY665" fmla="*/ 634450 h 880084"/>
                  <a:gd name="connsiteX666" fmla="*/ 796240 w 903717"/>
                  <a:gd name="connsiteY666" fmla="*/ 627517 h 880084"/>
                  <a:gd name="connsiteX667" fmla="*/ 796240 w 903717"/>
                  <a:gd name="connsiteY667" fmla="*/ 605560 h 880084"/>
                  <a:gd name="connsiteX668" fmla="*/ 796241 w 903717"/>
                  <a:gd name="connsiteY668" fmla="*/ 605560 h 880084"/>
                  <a:gd name="connsiteX669" fmla="*/ 796240 w 903717"/>
                  <a:gd name="connsiteY669" fmla="*/ 605559 h 880084"/>
                  <a:gd name="connsiteX670" fmla="*/ 796240 w 903717"/>
                  <a:gd name="connsiteY670" fmla="*/ 594003 h 880084"/>
                  <a:gd name="connsiteX671" fmla="*/ 796240 w 903717"/>
                  <a:gd name="connsiteY671" fmla="*/ 578979 h 880084"/>
                  <a:gd name="connsiteX672" fmla="*/ 553556 w 903717"/>
                  <a:gd name="connsiteY672" fmla="*/ 577824 h 880084"/>
                  <a:gd name="connsiteX673" fmla="*/ 537377 w 903717"/>
                  <a:gd name="connsiteY673" fmla="*/ 599781 h 880084"/>
                  <a:gd name="connsiteX674" fmla="*/ 517729 w 903717"/>
                  <a:gd name="connsiteY674" fmla="*/ 577824 h 880084"/>
                  <a:gd name="connsiteX675" fmla="*/ 873668 w 903717"/>
                  <a:gd name="connsiteY675" fmla="*/ 575512 h 880084"/>
                  <a:gd name="connsiteX676" fmla="*/ 855179 w 903717"/>
                  <a:gd name="connsiteY676" fmla="*/ 585913 h 880084"/>
                  <a:gd name="connsiteX677" fmla="*/ 839000 w 903717"/>
                  <a:gd name="connsiteY677" fmla="*/ 592847 h 880084"/>
                  <a:gd name="connsiteX678" fmla="*/ 827443 w 903717"/>
                  <a:gd name="connsiteY678" fmla="*/ 600937 h 880084"/>
                  <a:gd name="connsiteX679" fmla="*/ 827443 w 903717"/>
                  <a:gd name="connsiteY679" fmla="*/ 606715 h 880084"/>
                  <a:gd name="connsiteX680" fmla="*/ 842467 w 903717"/>
                  <a:gd name="connsiteY680" fmla="*/ 606715 h 880084"/>
                  <a:gd name="connsiteX681" fmla="*/ 855179 w 903717"/>
                  <a:gd name="connsiteY681" fmla="*/ 597470 h 880084"/>
                  <a:gd name="connsiteX682" fmla="*/ 873668 w 903717"/>
                  <a:gd name="connsiteY682" fmla="*/ 575512 h 880084"/>
                  <a:gd name="connsiteX683" fmla="*/ 125966 w 903717"/>
                  <a:gd name="connsiteY683" fmla="*/ 572045 h 880084"/>
                  <a:gd name="connsiteX684" fmla="*/ 115565 w 903717"/>
                  <a:gd name="connsiteY684" fmla="*/ 592847 h 880084"/>
                  <a:gd name="connsiteX685" fmla="*/ 108632 w 903717"/>
                  <a:gd name="connsiteY685" fmla="*/ 613649 h 880084"/>
                  <a:gd name="connsiteX686" fmla="*/ 125966 w 903717"/>
                  <a:gd name="connsiteY686" fmla="*/ 599781 h 880084"/>
                  <a:gd name="connsiteX687" fmla="*/ 125966 w 903717"/>
                  <a:gd name="connsiteY687" fmla="*/ 572045 h 880084"/>
                  <a:gd name="connsiteX688" fmla="*/ 715345 w 903717"/>
                  <a:gd name="connsiteY688" fmla="*/ 572045 h 880084"/>
                  <a:gd name="connsiteX689" fmla="*/ 715345 w 903717"/>
                  <a:gd name="connsiteY689" fmla="*/ 596314 h 880084"/>
                  <a:gd name="connsiteX690" fmla="*/ 721124 w 903717"/>
                  <a:gd name="connsiteY690" fmla="*/ 604403 h 880084"/>
                  <a:gd name="connsiteX691" fmla="*/ 729212 w 903717"/>
                  <a:gd name="connsiteY691" fmla="*/ 604403 h 880084"/>
                  <a:gd name="connsiteX692" fmla="*/ 729212 w 903717"/>
                  <a:gd name="connsiteY692" fmla="*/ 595158 h 880084"/>
                  <a:gd name="connsiteX693" fmla="*/ 729212 w 903717"/>
                  <a:gd name="connsiteY693" fmla="*/ 585913 h 880084"/>
                  <a:gd name="connsiteX694" fmla="*/ 810109 w 903717"/>
                  <a:gd name="connsiteY694" fmla="*/ 572045 h 880084"/>
                  <a:gd name="connsiteX695" fmla="*/ 810109 w 903717"/>
                  <a:gd name="connsiteY695" fmla="*/ 599781 h 880084"/>
                  <a:gd name="connsiteX696" fmla="*/ 821665 w 903717"/>
                  <a:gd name="connsiteY696" fmla="*/ 613649 h 880084"/>
                  <a:gd name="connsiteX697" fmla="*/ 821665 w 903717"/>
                  <a:gd name="connsiteY697" fmla="*/ 592847 h 880084"/>
                  <a:gd name="connsiteX698" fmla="*/ 810109 w 903717"/>
                  <a:gd name="connsiteY698" fmla="*/ 572045 h 880084"/>
                  <a:gd name="connsiteX699" fmla="*/ 55471 w 903717"/>
                  <a:gd name="connsiteY699" fmla="*/ 570889 h 880084"/>
                  <a:gd name="connsiteX700" fmla="*/ 73961 w 903717"/>
                  <a:gd name="connsiteY700" fmla="*/ 592847 h 880084"/>
                  <a:gd name="connsiteX701" fmla="*/ 87830 w 903717"/>
                  <a:gd name="connsiteY701" fmla="*/ 604403 h 880084"/>
                  <a:gd name="connsiteX702" fmla="*/ 104009 w 903717"/>
                  <a:gd name="connsiteY702" fmla="*/ 604403 h 880084"/>
                  <a:gd name="connsiteX703" fmla="*/ 104009 w 903717"/>
                  <a:gd name="connsiteY703" fmla="*/ 598625 h 880084"/>
                  <a:gd name="connsiteX704" fmla="*/ 92452 w 903717"/>
                  <a:gd name="connsiteY704" fmla="*/ 590535 h 880084"/>
                  <a:gd name="connsiteX705" fmla="*/ 72806 w 903717"/>
                  <a:gd name="connsiteY705" fmla="*/ 581290 h 880084"/>
                  <a:gd name="connsiteX706" fmla="*/ 220729 w 903717"/>
                  <a:gd name="connsiteY706" fmla="*/ 569734 h 880084"/>
                  <a:gd name="connsiteX707" fmla="*/ 212639 w 903717"/>
                  <a:gd name="connsiteY707" fmla="*/ 581291 h 880084"/>
                  <a:gd name="connsiteX708" fmla="*/ 212639 w 903717"/>
                  <a:gd name="connsiteY708" fmla="*/ 590536 h 880084"/>
                  <a:gd name="connsiteX709" fmla="*/ 212639 w 903717"/>
                  <a:gd name="connsiteY709" fmla="*/ 599781 h 880084"/>
                  <a:gd name="connsiteX710" fmla="*/ 220729 w 903717"/>
                  <a:gd name="connsiteY710" fmla="*/ 599781 h 880084"/>
                  <a:gd name="connsiteX711" fmla="*/ 220729 w 903717"/>
                  <a:gd name="connsiteY711" fmla="*/ 594003 h 880084"/>
                  <a:gd name="connsiteX712" fmla="*/ 220729 w 903717"/>
                  <a:gd name="connsiteY712" fmla="*/ 569734 h 880084"/>
                  <a:gd name="connsiteX713" fmla="*/ 132901 w 903717"/>
                  <a:gd name="connsiteY713" fmla="*/ 563956 h 880084"/>
                  <a:gd name="connsiteX714" fmla="*/ 132901 w 903717"/>
                  <a:gd name="connsiteY714" fmla="*/ 572045 h 880084"/>
                  <a:gd name="connsiteX715" fmla="*/ 132901 w 903717"/>
                  <a:gd name="connsiteY715" fmla="*/ 583602 h 880084"/>
                  <a:gd name="connsiteX716" fmla="*/ 132901 w 903717"/>
                  <a:gd name="connsiteY716" fmla="*/ 563956 h 880084"/>
                  <a:gd name="connsiteX717" fmla="*/ 743080 w 903717"/>
                  <a:gd name="connsiteY717" fmla="*/ 563956 h 880084"/>
                  <a:gd name="connsiteX718" fmla="*/ 741925 w 903717"/>
                  <a:gd name="connsiteY718" fmla="*/ 566267 h 880084"/>
                  <a:gd name="connsiteX719" fmla="*/ 729212 w 903717"/>
                  <a:gd name="connsiteY719" fmla="*/ 576668 h 880084"/>
                  <a:gd name="connsiteX720" fmla="*/ 738458 w 903717"/>
                  <a:gd name="connsiteY720" fmla="*/ 576668 h 880084"/>
                  <a:gd name="connsiteX721" fmla="*/ 63561 w 903717"/>
                  <a:gd name="connsiteY721" fmla="*/ 562800 h 880084"/>
                  <a:gd name="connsiteX722" fmla="*/ 84362 w 903717"/>
                  <a:gd name="connsiteY722" fmla="*/ 583602 h 880084"/>
                  <a:gd name="connsiteX723" fmla="*/ 105165 w 903717"/>
                  <a:gd name="connsiteY723" fmla="*/ 589380 h 880084"/>
                  <a:gd name="connsiteX724" fmla="*/ 95919 w 903717"/>
                  <a:gd name="connsiteY724" fmla="*/ 577824 h 880084"/>
                  <a:gd name="connsiteX725" fmla="*/ 63561 w 903717"/>
                  <a:gd name="connsiteY725" fmla="*/ 562800 h 880084"/>
                  <a:gd name="connsiteX726" fmla="*/ 147922 w 903717"/>
                  <a:gd name="connsiteY726" fmla="*/ 560489 h 880084"/>
                  <a:gd name="connsiteX727" fmla="*/ 161791 w 903717"/>
                  <a:gd name="connsiteY727" fmla="*/ 577824 h 880084"/>
                  <a:gd name="connsiteX728" fmla="*/ 197616 w 903717"/>
                  <a:gd name="connsiteY728" fmla="*/ 603248 h 880084"/>
                  <a:gd name="connsiteX729" fmla="*/ 197616 w 903717"/>
                  <a:gd name="connsiteY729" fmla="*/ 590536 h 880084"/>
                  <a:gd name="connsiteX730" fmla="*/ 179125 w 903717"/>
                  <a:gd name="connsiteY730" fmla="*/ 581291 h 880084"/>
                  <a:gd name="connsiteX731" fmla="*/ 147922 w 903717"/>
                  <a:gd name="connsiteY731" fmla="*/ 560489 h 880084"/>
                  <a:gd name="connsiteX732" fmla="*/ 780062 w 903717"/>
                  <a:gd name="connsiteY732" fmla="*/ 560489 h 880084"/>
                  <a:gd name="connsiteX733" fmla="*/ 750016 w 903717"/>
                  <a:gd name="connsiteY733" fmla="*/ 581291 h 880084"/>
                  <a:gd name="connsiteX734" fmla="*/ 731525 w 903717"/>
                  <a:gd name="connsiteY734" fmla="*/ 590536 h 880084"/>
                  <a:gd name="connsiteX735" fmla="*/ 731525 w 903717"/>
                  <a:gd name="connsiteY735" fmla="*/ 603248 h 880084"/>
                  <a:gd name="connsiteX736" fmla="*/ 766195 w 903717"/>
                  <a:gd name="connsiteY736" fmla="*/ 577824 h 880084"/>
                  <a:gd name="connsiteX737" fmla="*/ 780062 w 903717"/>
                  <a:gd name="connsiteY737" fmla="*/ 560489 h 880084"/>
                  <a:gd name="connsiteX738" fmla="*/ 132901 w 903717"/>
                  <a:gd name="connsiteY738" fmla="*/ 558178 h 880084"/>
                  <a:gd name="connsiteX739" fmla="*/ 124810 w 903717"/>
                  <a:gd name="connsiteY739" fmla="*/ 558178 h 880084"/>
                  <a:gd name="connsiteX740" fmla="*/ 124810 w 903717"/>
                  <a:gd name="connsiteY740" fmla="*/ 560489 h 880084"/>
                  <a:gd name="connsiteX741" fmla="*/ 132901 w 903717"/>
                  <a:gd name="connsiteY741" fmla="*/ 563956 h 880084"/>
                  <a:gd name="connsiteX742" fmla="*/ 458792 w 903717"/>
                  <a:gd name="connsiteY742" fmla="*/ 555867 h 880084"/>
                  <a:gd name="connsiteX743" fmla="*/ 458792 w 903717"/>
                  <a:gd name="connsiteY743" fmla="*/ 575513 h 880084"/>
                  <a:gd name="connsiteX744" fmla="*/ 443768 w 903717"/>
                  <a:gd name="connsiteY744" fmla="*/ 575513 h 880084"/>
                  <a:gd name="connsiteX745" fmla="*/ 443768 w 903717"/>
                  <a:gd name="connsiteY745" fmla="*/ 555867 h 880084"/>
                  <a:gd name="connsiteX746" fmla="*/ 799707 w 903717"/>
                  <a:gd name="connsiteY746" fmla="*/ 554711 h 880084"/>
                  <a:gd name="connsiteX747" fmla="*/ 799707 w 903717"/>
                  <a:gd name="connsiteY747" fmla="*/ 560489 h 880084"/>
                  <a:gd name="connsiteX748" fmla="*/ 802885 w 903717"/>
                  <a:gd name="connsiteY748" fmla="*/ 557022 h 880084"/>
                  <a:gd name="connsiteX749" fmla="*/ 803516 w 903717"/>
                  <a:gd name="connsiteY749" fmla="*/ 556577 h 880084"/>
                  <a:gd name="connsiteX750" fmla="*/ 807797 w 903717"/>
                  <a:gd name="connsiteY750" fmla="*/ 553555 h 880084"/>
                  <a:gd name="connsiteX751" fmla="*/ 803516 w 903717"/>
                  <a:gd name="connsiteY751" fmla="*/ 556577 h 880084"/>
                  <a:gd name="connsiteX752" fmla="*/ 806786 w 903717"/>
                  <a:gd name="connsiteY752" fmla="*/ 558178 h 880084"/>
                  <a:gd name="connsiteX753" fmla="*/ 807797 w 903717"/>
                  <a:gd name="connsiteY753" fmla="*/ 554711 h 880084"/>
                  <a:gd name="connsiteX754" fmla="*/ 491150 w 903717"/>
                  <a:gd name="connsiteY754" fmla="*/ 552400 h 880084"/>
                  <a:gd name="connsiteX755" fmla="*/ 508486 w 903717"/>
                  <a:gd name="connsiteY755" fmla="*/ 572046 h 880084"/>
                  <a:gd name="connsiteX756" fmla="*/ 486528 w 903717"/>
                  <a:gd name="connsiteY756" fmla="*/ 572046 h 880084"/>
                  <a:gd name="connsiteX757" fmla="*/ 474971 w 903717"/>
                  <a:gd name="connsiteY757" fmla="*/ 552400 h 880084"/>
                  <a:gd name="connsiteX758" fmla="*/ 747703 w 903717"/>
                  <a:gd name="connsiteY758" fmla="*/ 551243 h 880084"/>
                  <a:gd name="connsiteX759" fmla="*/ 743080 w 903717"/>
                  <a:gd name="connsiteY759" fmla="*/ 563956 h 880084"/>
                  <a:gd name="connsiteX760" fmla="*/ 746114 w 903717"/>
                  <a:gd name="connsiteY760" fmla="*/ 557889 h 880084"/>
                  <a:gd name="connsiteX761" fmla="*/ 747703 w 903717"/>
                  <a:gd name="connsiteY761" fmla="*/ 551243 h 880084"/>
                  <a:gd name="connsiteX762" fmla="*/ 774282 w 903717"/>
                  <a:gd name="connsiteY762" fmla="*/ 550088 h 880084"/>
                  <a:gd name="connsiteX763" fmla="*/ 753482 w 903717"/>
                  <a:gd name="connsiteY763" fmla="*/ 566267 h 880084"/>
                  <a:gd name="connsiteX764" fmla="*/ 765037 w 903717"/>
                  <a:gd name="connsiteY764" fmla="*/ 570890 h 880084"/>
                  <a:gd name="connsiteX765" fmla="*/ 774282 w 903717"/>
                  <a:gd name="connsiteY765" fmla="*/ 550088 h 880084"/>
                  <a:gd name="connsiteX766" fmla="*/ 531725 w 903717"/>
                  <a:gd name="connsiteY766" fmla="*/ 550065 h 880084"/>
                  <a:gd name="connsiteX767" fmla="*/ 521324 w 903717"/>
                  <a:gd name="connsiteY767" fmla="*/ 550065 h 880084"/>
                  <a:gd name="connsiteX768" fmla="*/ 521324 w 903717"/>
                  <a:gd name="connsiteY768" fmla="*/ 556999 h 880084"/>
                  <a:gd name="connsiteX769" fmla="*/ 531725 w 903717"/>
                  <a:gd name="connsiteY769" fmla="*/ 556999 h 880084"/>
                  <a:gd name="connsiteX770" fmla="*/ 124810 w 903717"/>
                  <a:gd name="connsiteY770" fmla="*/ 548932 h 880084"/>
                  <a:gd name="connsiteX771" fmla="*/ 124810 w 903717"/>
                  <a:gd name="connsiteY771" fmla="*/ 558178 h 880084"/>
                  <a:gd name="connsiteX772" fmla="*/ 535065 w 903717"/>
                  <a:gd name="connsiteY772" fmla="*/ 547777 h 880084"/>
                  <a:gd name="connsiteX773" fmla="*/ 535065 w 903717"/>
                  <a:gd name="connsiteY773" fmla="*/ 560489 h 880084"/>
                  <a:gd name="connsiteX774" fmla="*/ 518886 w 903717"/>
                  <a:gd name="connsiteY774" fmla="*/ 560489 h 880084"/>
                  <a:gd name="connsiteX775" fmla="*/ 518886 w 903717"/>
                  <a:gd name="connsiteY775" fmla="*/ 547777 h 880084"/>
                  <a:gd name="connsiteX776" fmla="*/ 112098 w 903717"/>
                  <a:gd name="connsiteY776" fmla="*/ 545465 h 880084"/>
                  <a:gd name="connsiteX777" fmla="*/ 112098 w 903717"/>
                  <a:gd name="connsiteY777" fmla="*/ 566267 h 880084"/>
                  <a:gd name="connsiteX778" fmla="*/ 112098 w 903717"/>
                  <a:gd name="connsiteY778" fmla="*/ 585913 h 880084"/>
                  <a:gd name="connsiteX779" fmla="*/ 120189 w 903717"/>
                  <a:gd name="connsiteY779" fmla="*/ 569734 h 880084"/>
                  <a:gd name="connsiteX780" fmla="*/ 112098 w 903717"/>
                  <a:gd name="connsiteY780" fmla="*/ 545465 h 880084"/>
                  <a:gd name="connsiteX781" fmla="*/ 822820 w 903717"/>
                  <a:gd name="connsiteY781" fmla="*/ 545465 h 880084"/>
                  <a:gd name="connsiteX782" fmla="*/ 818198 w 903717"/>
                  <a:gd name="connsiteY782" fmla="*/ 561642 h 880084"/>
                  <a:gd name="connsiteX783" fmla="*/ 815886 w 903717"/>
                  <a:gd name="connsiteY783" fmla="*/ 569734 h 880084"/>
                  <a:gd name="connsiteX784" fmla="*/ 823977 w 903717"/>
                  <a:gd name="connsiteY784" fmla="*/ 585913 h 880084"/>
                  <a:gd name="connsiteX785" fmla="*/ 822820 w 903717"/>
                  <a:gd name="connsiteY785" fmla="*/ 566267 h 880084"/>
                  <a:gd name="connsiteX786" fmla="*/ 822820 w 903717"/>
                  <a:gd name="connsiteY786" fmla="*/ 545465 h 880084"/>
                  <a:gd name="connsiteX787" fmla="*/ 887537 w 903717"/>
                  <a:gd name="connsiteY787" fmla="*/ 545465 h 880084"/>
                  <a:gd name="connsiteX788" fmla="*/ 850556 w 903717"/>
                  <a:gd name="connsiteY788" fmla="*/ 559333 h 880084"/>
                  <a:gd name="connsiteX789" fmla="*/ 839000 w 903717"/>
                  <a:gd name="connsiteY789" fmla="*/ 566267 h 880084"/>
                  <a:gd name="connsiteX790" fmla="*/ 845356 w 903717"/>
                  <a:gd name="connsiteY790" fmla="*/ 568434 h 880084"/>
                  <a:gd name="connsiteX791" fmla="*/ 861749 w 903717"/>
                  <a:gd name="connsiteY791" fmla="*/ 566314 h 880084"/>
                  <a:gd name="connsiteX792" fmla="*/ 837844 w 903717"/>
                  <a:gd name="connsiteY792" fmla="*/ 577824 h 880084"/>
                  <a:gd name="connsiteX793" fmla="*/ 828598 w 903717"/>
                  <a:gd name="connsiteY793" fmla="*/ 589380 h 880084"/>
                  <a:gd name="connsiteX794" fmla="*/ 849401 w 903717"/>
                  <a:gd name="connsiteY794" fmla="*/ 583602 h 880084"/>
                  <a:gd name="connsiteX795" fmla="*/ 869047 w 903717"/>
                  <a:gd name="connsiteY795" fmla="*/ 562800 h 880084"/>
                  <a:gd name="connsiteX796" fmla="*/ 862494 w 903717"/>
                  <a:gd name="connsiteY796" fmla="*/ 565955 h 880084"/>
                  <a:gd name="connsiteX797" fmla="*/ 83207 w 903717"/>
                  <a:gd name="connsiteY797" fmla="*/ 538531 h 880084"/>
                  <a:gd name="connsiteX798" fmla="*/ 85519 w 903717"/>
                  <a:gd name="connsiteY798" fmla="*/ 543155 h 880084"/>
                  <a:gd name="connsiteX799" fmla="*/ 85519 w 903717"/>
                  <a:gd name="connsiteY799" fmla="*/ 538883 h 880084"/>
                  <a:gd name="connsiteX800" fmla="*/ 432212 w 903717"/>
                  <a:gd name="connsiteY800" fmla="*/ 532754 h 880084"/>
                  <a:gd name="connsiteX801" fmla="*/ 432212 w 903717"/>
                  <a:gd name="connsiteY801" fmla="*/ 552400 h 880084"/>
                  <a:gd name="connsiteX802" fmla="*/ 413722 w 903717"/>
                  <a:gd name="connsiteY802" fmla="*/ 552400 h 880084"/>
                  <a:gd name="connsiteX803" fmla="*/ 413722 w 903717"/>
                  <a:gd name="connsiteY803" fmla="*/ 532754 h 880084"/>
                  <a:gd name="connsiteX804" fmla="*/ 457637 w 903717"/>
                  <a:gd name="connsiteY804" fmla="*/ 532754 h 880084"/>
                  <a:gd name="connsiteX805" fmla="*/ 469192 w 903717"/>
                  <a:gd name="connsiteY805" fmla="*/ 552400 h 880084"/>
                  <a:gd name="connsiteX806" fmla="*/ 457637 w 903717"/>
                  <a:gd name="connsiteY806" fmla="*/ 552400 h 880084"/>
                  <a:gd name="connsiteX807" fmla="*/ 450703 w 903717"/>
                  <a:gd name="connsiteY807" fmla="*/ 532754 h 880084"/>
                  <a:gd name="connsiteX808" fmla="*/ 825132 w 903717"/>
                  <a:gd name="connsiteY808" fmla="*/ 532754 h 880084"/>
                  <a:gd name="connsiteX809" fmla="*/ 818198 w 903717"/>
                  <a:gd name="connsiteY809" fmla="*/ 533809 h 880084"/>
                  <a:gd name="connsiteX810" fmla="*/ 818198 w 903717"/>
                  <a:gd name="connsiteY810" fmla="*/ 546621 h 880084"/>
                  <a:gd name="connsiteX811" fmla="*/ 818198 w 903717"/>
                  <a:gd name="connsiteY811" fmla="*/ 548933 h 880084"/>
                  <a:gd name="connsiteX812" fmla="*/ 825132 w 903717"/>
                  <a:gd name="connsiteY812" fmla="*/ 532754 h 880084"/>
                  <a:gd name="connsiteX813" fmla="*/ 375713 w 903717"/>
                  <a:gd name="connsiteY813" fmla="*/ 530419 h 880084"/>
                  <a:gd name="connsiteX814" fmla="*/ 334110 w 903717"/>
                  <a:gd name="connsiteY814" fmla="*/ 530419 h 880084"/>
                  <a:gd name="connsiteX815" fmla="*/ 334110 w 903717"/>
                  <a:gd name="connsiteY815" fmla="*/ 554688 h 880084"/>
                  <a:gd name="connsiteX816" fmla="*/ 375713 w 903717"/>
                  <a:gd name="connsiteY816" fmla="*/ 554688 h 880084"/>
                  <a:gd name="connsiteX817" fmla="*/ 598752 w 903717"/>
                  <a:gd name="connsiteY817" fmla="*/ 530419 h 880084"/>
                  <a:gd name="connsiteX818" fmla="*/ 557149 w 903717"/>
                  <a:gd name="connsiteY818" fmla="*/ 530419 h 880084"/>
                  <a:gd name="connsiteX819" fmla="*/ 557149 w 903717"/>
                  <a:gd name="connsiteY819" fmla="*/ 554688 h 880084"/>
                  <a:gd name="connsiteX820" fmla="*/ 598752 w 903717"/>
                  <a:gd name="connsiteY820" fmla="*/ 554688 h 880084"/>
                  <a:gd name="connsiteX821" fmla="*/ 521325 w 903717"/>
                  <a:gd name="connsiteY821" fmla="*/ 524641 h 880084"/>
                  <a:gd name="connsiteX822" fmla="*/ 510924 w 903717"/>
                  <a:gd name="connsiteY822" fmla="*/ 524641 h 880084"/>
                  <a:gd name="connsiteX823" fmla="*/ 510924 w 903717"/>
                  <a:gd name="connsiteY823" fmla="*/ 531575 h 880084"/>
                  <a:gd name="connsiteX824" fmla="*/ 521325 w 903717"/>
                  <a:gd name="connsiteY824" fmla="*/ 531575 h 880084"/>
                  <a:gd name="connsiteX825" fmla="*/ 523508 w 903717"/>
                  <a:gd name="connsiteY825" fmla="*/ 522353 h 880084"/>
                  <a:gd name="connsiteX826" fmla="*/ 523508 w 903717"/>
                  <a:gd name="connsiteY826" fmla="*/ 535065 h 880084"/>
                  <a:gd name="connsiteX827" fmla="*/ 507329 w 903717"/>
                  <a:gd name="connsiteY827" fmla="*/ 535065 h 880084"/>
                  <a:gd name="connsiteX828" fmla="*/ 507329 w 903717"/>
                  <a:gd name="connsiteY828" fmla="*/ 522353 h 880084"/>
                  <a:gd name="connsiteX829" fmla="*/ 28891 w 903717"/>
                  <a:gd name="connsiteY829" fmla="*/ 522352 h 880084"/>
                  <a:gd name="connsiteX830" fmla="*/ 44493 w 903717"/>
                  <a:gd name="connsiteY830" fmla="*/ 537954 h 880084"/>
                  <a:gd name="connsiteX831" fmla="*/ 53966 w 903717"/>
                  <a:gd name="connsiteY831" fmla="*/ 544901 h 880084"/>
                  <a:gd name="connsiteX832" fmla="*/ 46226 w 903717"/>
                  <a:gd name="connsiteY832" fmla="*/ 541998 h 880084"/>
                  <a:gd name="connsiteX833" fmla="*/ 70495 w 903717"/>
                  <a:gd name="connsiteY833" fmla="*/ 562800 h 880084"/>
                  <a:gd name="connsiteX834" fmla="*/ 85519 w 903717"/>
                  <a:gd name="connsiteY834" fmla="*/ 569239 h 880084"/>
                  <a:gd name="connsiteX835" fmla="*/ 85519 w 903717"/>
                  <a:gd name="connsiteY835" fmla="*/ 570890 h 880084"/>
                  <a:gd name="connsiteX836" fmla="*/ 87236 w 903717"/>
                  <a:gd name="connsiteY836" fmla="*/ 568776 h 880084"/>
                  <a:gd name="connsiteX837" fmla="*/ 94764 w 903717"/>
                  <a:gd name="connsiteY837" fmla="*/ 566267 h 880084"/>
                  <a:gd name="connsiteX838" fmla="*/ 93319 w 903717"/>
                  <a:gd name="connsiteY838" fmla="*/ 561500 h 880084"/>
                  <a:gd name="connsiteX839" fmla="*/ 90394 w 903717"/>
                  <a:gd name="connsiteY839" fmla="*/ 559870 h 880084"/>
                  <a:gd name="connsiteX840" fmla="*/ 91297 w 903717"/>
                  <a:gd name="connsiteY840" fmla="*/ 554711 h 880084"/>
                  <a:gd name="connsiteX841" fmla="*/ 85519 w 903717"/>
                  <a:gd name="connsiteY841" fmla="*/ 543155 h 880084"/>
                  <a:gd name="connsiteX842" fmla="*/ 85519 w 903717"/>
                  <a:gd name="connsiteY842" fmla="*/ 552399 h 880084"/>
                  <a:gd name="connsiteX843" fmla="*/ 85519 w 903717"/>
                  <a:gd name="connsiteY843" fmla="*/ 557154 h 880084"/>
                  <a:gd name="connsiteX844" fmla="*/ 83207 w 903717"/>
                  <a:gd name="connsiteY844" fmla="*/ 555866 h 880084"/>
                  <a:gd name="connsiteX845" fmla="*/ 74613 w 903717"/>
                  <a:gd name="connsiteY845" fmla="*/ 552644 h 880084"/>
                  <a:gd name="connsiteX846" fmla="*/ 79740 w 903717"/>
                  <a:gd name="connsiteY846" fmla="*/ 545465 h 880084"/>
                  <a:gd name="connsiteX847" fmla="*/ 79740 w 903717"/>
                  <a:gd name="connsiteY847" fmla="*/ 539687 h 880084"/>
                  <a:gd name="connsiteX848" fmla="*/ 45070 w 903717"/>
                  <a:gd name="connsiteY848" fmla="*/ 529286 h 880084"/>
                  <a:gd name="connsiteX849" fmla="*/ 28891 w 903717"/>
                  <a:gd name="connsiteY849" fmla="*/ 522352 h 880084"/>
                  <a:gd name="connsiteX850" fmla="*/ 903717 w 903717"/>
                  <a:gd name="connsiteY850" fmla="*/ 508484 h 880084"/>
                  <a:gd name="connsiteX851" fmla="*/ 888693 w 903717"/>
                  <a:gd name="connsiteY851" fmla="*/ 523508 h 880084"/>
                  <a:gd name="connsiteX852" fmla="*/ 854023 w 903717"/>
                  <a:gd name="connsiteY852" fmla="*/ 533909 h 880084"/>
                  <a:gd name="connsiteX853" fmla="*/ 848244 w 903717"/>
                  <a:gd name="connsiteY853" fmla="*/ 533909 h 880084"/>
                  <a:gd name="connsiteX854" fmla="*/ 848244 w 903717"/>
                  <a:gd name="connsiteY854" fmla="*/ 539687 h 880084"/>
                  <a:gd name="connsiteX855" fmla="*/ 858647 w 903717"/>
                  <a:gd name="connsiteY855" fmla="*/ 539687 h 880084"/>
                  <a:gd name="connsiteX856" fmla="*/ 903717 w 903717"/>
                  <a:gd name="connsiteY856" fmla="*/ 508484 h 880084"/>
                  <a:gd name="connsiteX857" fmla="*/ 357222 w 903717"/>
                  <a:gd name="connsiteY857" fmla="*/ 506150 h 880084"/>
                  <a:gd name="connsiteX858" fmla="*/ 351444 w 903717"/>
                  <a:gd name="connsiteY858" fmla="*/ 506150 h 880084"/>
                  <a:gd name="connsiteX859" fmla="*/ 351444 w 903717"/>
                  <a:gd name="connsiteY859" fmla="*/ 516551 h 880084"/>
                  <a:gd name="connsiteX860" fmla="*/ 357222 w 903717"/>
                  <a:gd name="connsiteY860" fmla="*/ 516551 h 880084"/>
                  <a:gd name="connsiteX861" fmla="*/ 580262 w 903717"/>
                  <a:gd name="connsiteY861" fmla="*/ 506150 h 880084"/>
                  <a:gd name="connsiteX862" fmla="*/ 574484 w 903717"/>
                  <a:gd name="connsiteY862" fmla="*/ 506150 h 880084"/>
                  <a:gd name="connsiteX863" fmla="*/ 574484 w 903717"/>
                  <a:gd name="connsiteY863" fmla="*/ 516551 h 880084"/>
                  <a:gd name="connsiteX864" fmla="*/ 580262 w 903717"/>
                  <a:gd name="connsiteY864" fmla="*/ 516551 h 880084"/>
                  <a:gd name="connsiteX865" fmla="*/ 502834 w 903717"/>
                  <a:gd name="connsiteY865" fmla="*/ 500372 h 880084"/>
                  <a:gd name="connsiteX866" fmla="*/ 492433 w 903717"/>
                  <a:gd name="connsiteY866" fmla="*/ 500372 h 880084"/>
                  <a:gd name="connsiteX867" fmla="*/ 492433 w 903717"/>
                  <a:gd name="connsiteY867" fmla="*/ 507306 h 880084"/>
                  <a:gd name="connsiteX868" fmla="*/ 502834 w 903717"/>
                  <a:gd name="connsiteY868" fmla="*/ 507306 h 880084"/>
                  <a:gd name="connsiteX869" fmla="*/ 350289 w 903717"/>
                  <a:gd name="connsiteY869" fmla="*/ 499216 h 880084"/>
                  <a:gd name="connsiteX870" fmla="*/ 341044 w 903717"/>
                  <a:gd name="connsiteY870" fmla="*/ 499216 h 880084"/>
                  <a:gd name="connsiteX871" fmla="*/ 341044 w 903717"/>
                  <a:gd name="connsiteY871" fmla="*/ 504994 h 880084"/>
                  <a:gd name="connsiteX872" fmla="*/ 350289 w 903717"/>
                  <a:gd name="connsiteY872" fmla="*/ 504994 h 880084"/>
                  <a:gd name="connsiteX873" fmla="*/ 368779 w 903717"/>
                  <a:gd name="connsiteY873" fmla="*/ 499216 h 880084"/>
                  <a:gd name="connsiteX874" fmla="*/ 359534 w 903717"/>
                  <a:gd name="connsiteY874" fmla="*/ 499216 h 880084"/>
                  <a:gd name="connsiteX875" fmla="*/ 359534 w 903717"/>
                  <a:gd name="connsiteY875" fmla="*/ 504994 h 880084"/>
                  <a:gd name="connsiteX876" fmla="*/ 368779 w 903717"/>
                  <a:gd name="connsiteY876" fmla="*/ 504994 h 880084"/>
                  <a:gd name="connsiteX877" fmla="*/ 573328 w 903717"/>
                  <a:gd name="connsiteY877" fmla="*/ 499216 h 880084"/>
                  <a:gd name="connsiteX878" fmla="*/ 564083 w 903717"/>
                  <a:gd name="connsiteY878" fmla="*/ 499216 h 880084"/>
                  <a:gd name="connsiteX879" fmla="*/ 564083 w 903717"/>
                  <a:gd name="connsiteY879" fmla="*/ 504994 h 880084"/>
                  <a:gd name="connsiteX880" fmla="*/ 573328 w 903717"/>
                  <a:gd name="connsiteY880" fmla="*/ 504994 h 880084"/>
                  <a:gd name="connsiteX881" fmla="*/ 590663 w 903717"/>
                  <a:gd name="connsiteY881" fmla="*/ 499216 h 880084"/>
                  <a:gd name="connsiteX882" fmla="*/ 581418 w 903717"/>
                  <a:gd name="connsiteY882" fmla="*/ 499216 h 880084"/>
                  <a:gd name="connsiteX883" fmla="*/ 581418 w 903717"/>
                  <a:gd name="connsiteY883" fmla="*/ 504994 h 880084"/>
                  <a:gd name="connsiteX884" fmla="*/ 590663 w 903717"/>
                  <a:gd name="connsiteY884" fmla="*/ 504994 h 880084"/>
                  <a:gd name="connsiteX885" fmla="*/ 357222 w 903717"/>
                  <a:gd name="connsiteY885" fmla="*/ 487660 h 880084"/>
                  <a:gd name="connsiteX886" fmla="*/ 351444 w 903717"/>
                  <a:gd name="connsiteY886" fmla="*/ 487660 h 880084"/>
                  <a:gd name="connsiteX887" fmla="*/ 351444 w 903717"/>
                  <a:gd name="connsiteY887" fmla="*/ 498061 h 880084"/>
                  <a:gd name="connsiteX888" fmla="*/ 357222 w 903717"/>
                  <a:gd name="connsiteY888" fmla="*/ 498061 h 880084"/>
                  <a:gd name="connsiteX889" fmla="*/ 580262 w 903717"/>
                  <a:gd name="connsiteY889" fmla="*/ 487660 h 880084"/>
                  <a:gd name="connsiteX890" fmla="*/ 574484 w 903717"/>
                  <a:gd name="connsiteY890" fmla="*/ 487660 h 880084"/>
                  <a:gd name="connsiteX891" fmla="*/ 574484 w 903717"/>
                  <a:gd name="connsiteY891" fmla="*/ 498061 h 880084"/>
                  <a:gd name="connsiteX892" fmla="*/ 580262 w 903717"/>
                  <a:gd name="connsiteY892" fmla="*/ 498061 h 880084"/>
                  <a:gd name="connsiteX893" fmla="*/ 370963 w 903717"/>
                  <a:gd name="connsiteY893" fmla="*/ 485372 h 880084"/>
                  <a:gd name="connsiteX894" fmla="*/ 370963 w 903717"/>
                  <a:gd name="connsiteY894" fmla="*/ 520041 h 880084"/>
                  <a:gd name="connsiteX895" fmla="*/ 338606 w 903717"/>
                  <a:gd name="connsiteY895" fmla="*/ 520041 h 880084"/>
                  <a:gd name="connsiteX896" fmla="*/ 338606 w 903717"/>
                  <a:gd name="connsiteY896" fmla="*/ 485372 h 880084"/>
                  <a:gd name="connsiteX897" fmla="*/ 594002 w 903717"/>
                  <a:gd name="connsiteY897" fmla="*/ 485372 h 880084"/>
                  <a:gd name="connsiteX898" fmla="*/ 561644 w 903717"/>
                  <a:gd name="connsiteY898" fmla="*/ 485372 h 880084"/>
                  <a:gd name="connsiteX899" fmla="*/ 561644 w 903717"/>
                  <a:gd name="connsiteY899" fmla="*/ 486528 h 880084"/>
                  <a:gd name="connsiteX900" fmla="*/ 594002 w 903717"/>
                  <a:gd name="connsiteY900" fmla="*/ 486528 h 880084"/>
                  <a:gd name="connsiteX901" fmla="*/ 38137 w 903717"/>
                  <a:gd name="connsiteY901" fmla="*/ 483505 h 880084"/>
                  <a:gd name="connsiteX902" fmla="*/ 36981 w 903717"/>
                  <a:gd name="connsiteY902" fmla="*/ 484216 h 880084"/>
                  <a:gd name="connsiteX903" fmla="*/ 38137 w 903717"/>
                  <a:gd name="connsiteY903" fmla="*/ 484216 h 880084"/>
                  <a:gd name="connsiteX904" fmla="*/ 248708 w 903717"/>
                  <a:gd name="connsiteY904" fmla="*/ 482646 h 880084"/>
                  <a:gd name="connsiteX905" fmla="*/ 246153 w 903717"/>
                  <a:gd name="connsiteY905" fmla="*/ 488839 h 880084"/>
                  <a:gd name="connsiteX906" fmla="*/ 246057 w 903717"/>
                  <a:gd name="connsiteY906" fmla="*/ 489180 h 880084"/>
                  <a:gd name="connsiteX907" fmla="*/ 248465 w 903717"/>
                  <a:gd name="connsiteY907" fmla="*/ 491150 h 880084"/>
                  <a:gd name="connsiteX908" fmla="*/ 545593 w 903717"/>
                  <a:gd name="connsiteY908" fmla="*/ 480726 h 880084"/>
                  <a:gd name="connsiteX909" fmla="*/ 539815 w 903717"/>
                  <a:gd name="connsiteY909" fmla="*/ 480726 h 880084"/>
                  <a:gd name="connsiteX910" fmla="*/ 539815 w 903717"/>
                  <a:gd name="connsiteY910" fmla="*/ 516551 h 880084"/>
                  <a:gd name="connsiteX911" fmla="*/ 545593 w 903717"/>
                  <a:gd name="connsiteY911" fmla="*/ 516551 h 880084"/>
                  <a:gd name="connsiteX912" fmla="*/ 486655 w 903717"/>
                  <a:gd name="connsiteY912" fmla="*/ 477259 h 880084"/>
                  <a:gd name="connsiteX913" fmla="*/ 476254 w 903717"/>
                  <a:gd name="connsiteY913" fmla="*/ 477259 h 880084"/>
                  <a:gd name="connsiteX914" fmla="*/ 476254 w 903717"/>
                  <a:gd name="connsiteY914" fmla="*/ 484193 h 880084"/>
                  <a:gd name="connsiteX915" fmla="*/ 486655 w 903717"/>
                  <a:gd name="connsiteY915" fmla="*/ 484193 h 880084"/>
                  <a:gd name="connsiteX916" fmla="*/ 674474 w 903717"/>
                  <a:gd name="connsiteY916" fmla="*/ 476185 h 880084"/>
                  <a:gd name="connsiteX917" fmla="*/ 676054 w 903717"/>
                  <a:gd name="connsiteY917" fmla="*/ 494617 h 880084"/>
                  <a:gd name="connsiteX918" fmla="*/ 679322 w 903717"/>
                  <a:gd name="connsiteY918" fmla="*/ 491675 h 880084"/>
                  <a:gd name="connsiteX919" fmla="*/ 38137 w 903717"/>
                  <a:gd name="connsiteY919" fmla="*/ 475238 h 880084"/>
                  <a:gd name="connsiteX920" fmla="*/ 38137 w 903717"/>
                  <a:gd name="connsiteY920" fmla="*/ 483505 h 880084"/>
                  <a:gd name="connsiteX921" fmla="*/ 42615 w 903717"/>
                  <a:gd name="connsiteY921" fmla="*/ 480749 h 880084"/>
                  <a:gd name="connsiteX922" fmla="*/ 461231 w 903717"/>
                  <a:gd name="connsiteY922" fmla="*/ 468014 h 880084"/>
                  <a:gd name="connsiteX923" fmla="*/ 461231 w 903717"/>
                  <a:gd name="connsiteY923" fmla="*/ 525796 h 880084"/>
                  <a:gd name="connsiteX924" fmla="*/ 479721 w 903717"/>
                  <a:gd name="connsiteY924" fmla="*/ 525796 h 880084"/>
                  <a:gd name="connsiteX925" fmla="*/ 510924 w 903717"/>
                  <a:gd name="connsiteY925" fmla="*/ 561621 h 880084"/>
                  <a:gd name="connsiteX926" fmla="*/ 510924 w 903717"/>
                  <a:gd name="connsiteY926" fmla="*/ 548909 h 880084"/>
                  <a:gd name="connsiteX927" fmla="*/ 500523 w 903717"/>
                  <a:gd name="connsiteY927" fmla="*/ 537353 h 880084"/>
                  <a:gd name="connsiteX928" fmla="*/ 500523 w 903717"/>
                  <a:gd name="connsiteY928" fmla="*/ 521174 h 880084"/>
                  <a:gd name="connsiteX929" fmla="*/ 480877 w 903717"/>
                  <a:gd name="connsiteY929" fmla="*/ 511929 h 880084"/>
                  <a:gd name="connsiteX930" fmla="*/ 480877 w 903717"/>
                  <a:gd name="connsiteY930" fmla="*/ 496905 h 880084"/>
                  <a:gd name="connsiteX931" fmla="*/ 467009 w 903717"/>
                  <a:gd name="connsiteY931" fmla="*/ 491127 h 880084"/>
                  <a:gd name="connsiteX932" fmla="*/ 467009 w 903717"/>
                  <a:gd name="connsiteY932" fmla="*/ 472637 h 880084"/>
                  <a:gd name="connsiteX933" fmla="*/ 22691 w 903717"/>
                  <a:gd name="connsiteY933" fmla="*/ 464322 h 880084"/>
                  <a:gd name="connsiteX934" fmla="*/ 36981 w 903717"/>
                  <a:gd name="connsiteY934" fmla="*/ 473815 h 880084"/>
                  <a:gd name="connsiteX935" fmla="*/ 38137 w 903717"/>
                  <a:gd name="connsiteY935" fmla="*/ 475238 h 880084"/>
                  <a:gd name="connsiteX936" fmla="*/ 38137 w 903717"/>
                  <a:gd name="connsiteY936" fmla="*/ 465726 h 880084"/>
                  <a:gd name="connsiteX937" fmla="*/ 459947 w 903717"/>
                  <a:gd name="connsiteY937" fmla="*/ 463415 h 880084"/>
                  <a:gd name="connsiteX938" fmla="*/ 472659 w 903717"/>
                  <a:gd name="connsiteY938" fmla="*/ 471505 h 880084"/>
                  <a:gd name="connsiteX939" fmla="*/ 472659 w 903717"/>
                  <a:gd name="connsiteY939" fmla="*/ 489995 h 880084"/>
                  <a:gd name="connsiteX940" fmla="*/ 486528 w 903717"/>
                  <a:gd name="connsiteY940" fmla="*/ 495773 h 880084"/>
                  <a:gd name="connsiteX941" fmla="*/ 486528 w 903717"/>
                  <a:gd name="connsiteY941" fmla="*/ 511952 h 880084"/>
                  <a:gd name="connsiteX942" fmla="*/ 506174 w 903717"/>
                  <a:gd name="connsiteY942" fmla="*/ 521197 h 880084"/>
                  <a:gd name="connsiteX943" fmla="*/ 506174 w 903717"/>
                  <a:gd name="connsiteY943" fmla="*/ 538532 h 880084"/>
                  <a:gd name="connsiteX944" fmla="*/ 516574 w 903717"/>
                  <a:gd name="connsiteY944" fmla="*/ 548933 h 880084"/>
                  <a:gd name="connsiteX945" fmla="*/ 516574 w 903717"/>
                  <a:gd name="connsiteY945" fmla="*/ 570890 h 880084"/>
                  <a:gd name="connsiteX946" fmla="*/ 481904 w 903717"/>
                  <a:gd name="connsiteY946" fmla="*/ 530443 h 880084"/>
                  <a:gd name="connsiteX947" fmla="*/ 459947 w 903717"/>
                  <a:gd name="connsiteY947" fmla="*/ 530443 h 880084"/>
                  <a:gd name="connsiteX948" fmla="*/ 0 w 903717"/>
                  <a:gd name="connsiteY948" fmla="*/ 462259 h 880084"/>
                  <a:gd name="connsiteX949" fmla="*/ 16179 w 903717"/>
                  <a:gd name="connsiteY949" fmla="*/ 474971 h 880084"/>
                  <a:gd name="connsiteX950" fmla="*/ 9255 w 903717"/>
                  <a:gd name="connsiteY950" fmla="*/ 463100 h 880084"/>
                  <a:gd name="connsiteX951" fmla="*/ 375713 w 903717"/>
                  <a:gd name="connsiteY951" fmla="*/ 459924 h 880084"/>
                  <a:gd name="connsiteX952" fmla="*/ 334110 w 903717"/>
                  <a:gd name="connsiteY952" fmla="*/ 459924 h 880084"/>
                  <a:gd name="connsiteX953" fmla="*/ 334110 w 903717"/>
                  <a:gd name="connsiteY953" fmla="*/ 473792 h 880084"/>
                  <a:gd name="connsiteX954" fmla="*/ 375713 w 903717"/>
                  <a:gd name="connsiteY954" fmla="*/ 473792 h 880084"/>
                  <a:gd name="connsiteX955" fmla="*/ 598752 w 903717"/>
                  <a:gd name="connsiteY955" fmla="*/ 459924 h 880084"/>
                  <a:gd name="connsiteX956" fmla="*/ 557149 w 903717"/>
                  <a:gd name="connsiteY956" fmla="*/ 459924 h 880084"/>
                  <a:gd name="connsiteX957" fmla="*/ 557149 w 903717"/>
                  <a:gd name="connsiteY957" fmla="*/ 473792 h 880084"/>
                  <a:gd name="connsiteX958" fmla="*/ 598752 w 903717"/>
                  <a:gd name="connsiteY958" fmla="*/ 473792 h 880084"/>
                  <a:gd name="connsiteX959" fmla="*/ 456480 w 903717"/>
                  <a:gd name="connsiteY959" fmla="*/ 456481 h 880084"/>
                  <a:gd name="connsiteX960" fmla="*/ 456480 w 903717"/>
                  <a:gd name="connsiteY960" fmla="*/ 529287 h 880084"/>
                  <a:gd name="connsiteX961" fmla="*/ 436834 w 903717"/>
                  <a:gd name="connsiteY961" fmla="*/ 529287 h 880084"/>
                  <a:gd name="connsiteX962" fmla="*/ 436834 w 903717"/>
                  <a:gd name="connsiteY962" fmla="*/ 492306 h 880084"/>
                  <a:gd name="connsiteX963" fmla="*/ 427705 w 903717"/>
                  <a:gd name="connsiteY963" fmla="*/ 480750 h 880084"/>
                  <a:gd name="connsiteX964" fmla="*/ 425279 w 903717"/>
                  <a:gd name="connsiteY964" fmla="*/ 480750 h 880084"/>
                  <a:gd name="connsiteX965" fmla="*/ 411872 w 903717"/>
                  <a:gd name="connsiteY965" fmla="*/ 486875 h 880084"/>
                  <a:gd name="connsiteX966" fmla="*/ 411410 w 903717"/>
                  <a:gd name="connsiteY966" fmla="*/ 492306 h 880084"/>
                  <a:gd name="connsiteX967" fmla="*/ 413722 w 903717"/>
                  <a:gd name="connsiteY967" fmla="*/ 492306 h 880084"/>
                  <a:gd name="connsiteX968" fmla="*/ 413722 w 903717"/>
                  <a:gd name="connsiteY968" fmla="*/ 488839 h 880084"/>
                  <a:gd name="connsiteX969" fmla="*/ 426434 w 903717"/>
                  <a:gd name="connsiteY969" fmla="*/ 488839 h 880084"/>
                  <a:gd name="connsiteX970" fmla="*/ 426434 w 903717"/>
                  <a:gd name="connsiteY970" fmla="*/ 491127 h 880084"/>
                  <a:gd name="connsiteX971" fmla="*/ 417316 w 903717"/>
                  <a:gd name="connsiteY971" fmla="*/ 491127 h 880084"/>
                  <a:gd name="connsiteX972" fmla="*/ 417316 w 903717"/>
                  <a:gd name="connsiteY972" fmla="*/ 525796 h 880084"/>
                  <a:gd name="connsiteX973" fmla="*/ 426434 w 903717"/>
                  <a:gd name="connsiteY973" fmla="*/ 525796 h 880084"/>
                  <a:gd name="connsiteX974" fmla="*/ 426434 w 903717"/>
                  <a:gd name="connsiteY974" fmla="*/ 529287 h 880084"/>
                  <a:gd name="connsiteX975" fmla="*/ 413722 w 903717"/>
                  <a:gd name="connsiteY975" fmla="*/ 529287 h 880084"/>
                  <a:gd name="connsiteX976" fmla="*/ 394076 w 903717"/>
                  <a:gd name="connsiteY976" fmla="*/ 529287 h 880084"/>
                  <a:gd name="connsiteX977" fmla="*/ 394076 w 903717"/>
                  <a:gd name="connsiteY977" fmla="*/ 526975 h 880084"/>
                  <a:gd name="connsiteX978" fmla="*/ 407944 w 903717"/>
                  <a:gd name="connsiteY978" fmla="*/ 526975 h 880084"/>
                  <a:gd name="connsiteX979" fmla="*/ 407944 w 903717"/>
                  <a:gd name="connsiteY979" fmla="*/ 492306 h 880084"/>
                  <a:gd name="connsiteX980" fmla="*/ 422968 w 903717"/>
                  <a:gd name="connsiteY980" fmla="*/ 477282 h 880084"/>
                  <a:gd name="connsiteX981" fmla="*/ 437992 w 903717"/>
                  <a:gd name="connsiteY981" fmla="*/ 492306 h 880084"/>
                  <a:gd name="connsiteX982" fmla="*/ 437992 w 903717"/>
                  <a:gd name="connsiteY982" fmla="*/ 526975 h 880084"/>
                  <a:gd name="connsiteX983" fmla="*/ 451859 w 903717"/>
                  <a:gd name="connsiteY983" fmla="*/ 526975 h 880084"/>
                  <a:gd name="connsiteX984" fmla="*/ 451859 w 903717"/>
                  <a:gd name="connsiteY984" fmla="*/ 459947 h 880084"/>
                  <a:gd name="connsiteX985" fmla="*/ 394076 w 903717"/>
                  <a:gd name="connsiteY985" fmla="*/ 459947 h 880084"/>
                  <a:gd name="connsiteX986" fmla="*/ 394076 w 903717"/>
                  <a:gd name="connsiteY986" fmla="*/ 456481 h 880084"/>
                  <a:gd name="connsiteX987" fmla="*/ 107476 w 903717"/>
                  <a:gd name="connsiteY987" fmla="*/ 456480 h 880084"/>
                  <a:gd name="connsiteX988" fmla="*/ 107476 w 903717"/>
                  <a:gd name="connsiteY988" fmla="*/ 463414 h 880084"/>
                  <a:gd name="connsiteX989" fmla="*/ 109786 w 903717"/>
                  <a:gd name="connsiteY989" fmla="*/ 465726 h 880084"/>
                  <a:gd name="connsiteX990" fmla="*/ 122499 w 903717"/>
                  <a:gd name="connsiteY990" fmla="*/ 474971 h 880084"/>
                  <a:gd name="connsiteX991" fmla="*/ 122499 w 903717"/>
                  <a:gd name="connsiteY991" fmla="*/ 465726 h 880084"/>
                  <a:gd name="connsiteX992" fmla="*/ 783528 w 903717"/>
                  <a:gd name="connsiteY992" fmla="*/ 450702 h 880084"/>
                  <a:gd name="connsiteX993" fmla="*/ 783528 w 903717"/>
                  <a:gd name="connsiteY993" fmla="*/ 457636 h 880084"/>
                  <a:gd name="connsiteX994" fmla="*/ 783528 w 903717"/>
                  <a:gd name="connsiteY994" fmla="*/ 465726 h 880084"/>
                  <a:gd name="connsiteX995" fmla="*/ 796240 w 903717"/>
                  <a:gd name="connsiteY995" fmla="*/ 474971 h 880084"/>
                  <a:gd name="connsiteX996" fmla="*/ 796240 w 903717"/>
                  <a:gd name="connsiteY996" fmla="*/ 465726 h 880084"/>
                  <a:gd name="connsiteX997" fmla="*/ 0 w 903717"/>
                  <a:gd name="connsiteY997" fmla="*/ 447235 h 880084"/>
                  <a:gd name="connsiteX998" fmla="*/ 9255 w 903717"/>
                  <a:gd name="connsiteY998" fmla="*/ 463100 h 880084"/>
                  <a:gd name="connsiteX999" fmla="*/ 22691 w 903717"/>
                  <a:gd name="connsiteY999" fmla="*/ 464322 h 880084"/>
                  <a:gd name="connsiteX1000" fmla="*/ 16324 w 903717"/>
                  <a:gd name="connsiteY1000" fmla="*/ 460092 h 880084"/>
                  <a:gd name="connsiteX1001" fmla="*/ 0 w 903717"/>
                  <a:gd name="connsiteY1001" fmla="*/ 447235 h 880084"/>
                  <a:gd name="connsiteX1002" fmla="*/ 142144 w 903717"/>
                  <a:gd name="connsiteY1002" fmla="*/ 444924 h 880084"/>
                  <a:gd name="connsiteX1003" fmla="*/ 127122 w 903717"/>
                  <a:gd name="connsiteY1003" fmla="*/ 454170 h 880084"/>
                  <a:gd name="connsiteX1004" fmla="*/ 129432 w 903717"/>
                  <a:gd name="connsiteY1004" fmla="*/ 469193 h 880084"/>
                  <a:gd name="connsiteX1005" fmla="*/ 142144 w 903717"/>
                  <a:gd name="connsiteY1005" fmla="*/ 459948 h 880084"/>
                  <a:gd name="connsiteX1006" fmla="*/ 142144 w 903717"/>
                  <a:gd name="connsiteY1006" fmla="*/ 451858 h 880084"/>
                  <a:gd name="connsiteX1007" fmla="*/ 142144 w 903717"/>
                  <a:gd name="connsiteY1007" fmla="*/ 444924 h 880084"/>
                  <a:gd name="connsiteX1008" fmla="*/ 379180 w 903717"/>
                  <a:gd name="connsiteY1008" fmla="*/ 439123 h 880084"/>
                  <a:gd name="connsiteX1009" fmla="*/ 330643 w 903717"/>
                  <a:gd name="connsiteY1009" fmla="*/ 439123 h 880084"/>
                  <a:gd name="connsiteX1010" fmla="*/ 334110 w 903717"/>
                  <a:gd name="connsiteY1010" fmla="*/ 454146 h 880084"/>
                  <a:gd name="connsiteX1011" fmla="*/ 375713 w 903717"/>
                  <a:gd name="connsiteY1011" fmla="*/ 454146 h 880084"/>
                  <a:gd name="connsiteX1012" fmla="*/ 602220 w 903717"/>
                  <a:gd name="connsiteY1012" fmla="*/ 439123 h 880084"/>
                  <a:gd name="connsiteX1013" fmla="*/ 552527 w 903717"/>
                  <a:gd name="connsiteY1013" fmla="*/ 439123 h 880084"/>
                  <a:gd name="connsiteX1014" fmla="*/ 557150 w 903717"/>
                  <a:gd name="connsiteY1014" fmla="*/ 454146 h 880084"/>
                  <a:gd name="connsiteX1015" fmla="*/ 597597 w 903717"/>
                  <a:gd name="connsiteY1015" fmla="*/ 454146 h 880084"/>
                  <a:gd name="connsiteX1016" fmla="*/ 786995 w 903717"/>
                  <a:gd name="connsiteY1016" fmla="*/ 431313 h 880084"/>
                  <a:gd name="connsiteX1017" fmla="*/ 786995 w 903717"/>
                  <a:gd name="connsiteY1017" fmla="*/ 440302 h 880084"/>
                  <a:gd name="connsiteX1018" fmla="*/ 796241 w 903717"/>
                  <a:gd name="connsiteY1018" fmla="*/ 453014 h 880084"/>
                  <a:gd name="connsiteX1019" fmla="*/ 796241 w 903717"/>
                  <a:gd name="connsiteY1019" fmla="*/ 442613 h 880084"/>
                  <a:gd name="connsiteX1020" fmla="*/ 108631 w 903717"/>
                  <a:gd name="connsiteY1020" fmla="*/ 428745 h 880084"/>
                  <a:gd name="connsiteX1021" fmla="*/ 108631 w 903717"/>
                  <a:gd name="connsiteY1021" fmla="*/ 435679 h 880084"/>
                  <a:gd name="connsiteX1022" fmla="*/ 108631 w 903717"/>
                  <a:gd name="connsiteY1022" fmla="*/ 444924 h 880084"/>
                  <a:gd name="connsiteX1023" fmla="*/ 119032 w 903717"/>
                  <a:gd name="connsiteY1023" fmla="*/ 453014 h 880084"/>
                  <a:gd name="connsiteX1024" fmla="*/ 119032 w 903717"/>
                  <a:gd name="connsiteY1024" fmla="*/ 442613 h 880084"/>
                  <a:gd name="connsiteX1025" fmla="*/ 786995 w 903717"/>
                  <a:gd name="connsiteY1025" fmla="*/ 428221 h 880084"/>
                  <a:gd name="connsiteX1026" fmla="*/ 785840 w 903717"/>
                  <a:gd name="connsiteY1026" fmla="*/ 429901 h 880084"/>
                  <a:gd name="connsiteX1027" fmla="*/ 786995 w 903717"/>
                  <a:gd name="connsiteY1027" fmla="*/ 431313 h 880084"/>
                  <a:gd name="connsiteX1028" fmla="*/ 823976 w 903717"/>
                  <a:gd name="connsiteY1028" fmla="*/ 424122 h 880084"/>
                  <a:gd name="connsiteX1029" fmla="*/ 812419 w 903717"/>
                  <a:gd name="connsiteY1029" fmla="*/ 437990 h 880084"/>
                  <a:gd name="connsiteX1030" fmla="*/ 812419 w 903717"/>
                  <a:gd name="connsiteY1030" fmla="*/ 448391 h 880084"/>
                  <a:gd name="connsiteX1031" fmla="*/ 823976 w 903717"/>
                  <a:gd name="connsiteY1031" fmla="*/ 440301 h 880084"/>
                  <a:gd name="connsiteX1032" fmla="*/ 823976 w 903717"/>
                  <a:gd name="connsiteY1032" fmla="*/ 431056 h 880084"/>
                  <a:gd name="connsiteX1033" fmla="*/ 823976 w 903717"/>
                  <a:gd name="connsiteY1033" fmla="*/ 424122 h 880084"/>
                  <a:gd name="connsiteX1034" fmla="*/ 145613 w 903717"/>
                  <a:gd name="connsiteY1034" fmla="*/ 422068 h 880084"/>
                  <a:gd name="connsiteX1035" fmla="*/ 136368 w 903717"/>
                  <a:gd name="connsiteY1035" fmla="*/ 433368 h 880084"/>
                  <a:gd name="connsiteX1036" fmla="*/ 136368 w 903717"/>
                  <a:gd name="connsiteY1036" fmla="*/ 443769 h 880084"/>
                  <a:gd name="connsiteX1037" fmla="*/ 145613 w 903717"/>
                  <a:gd name="connsiteY1037" fmla="*/ 431056 h 880084"/>
                  <a:gd name="connsiteX1038" fmla="*/ 145613 w 903717"/>
                  <a:gd name="connsiteY1038" fmla="*/ 418808 h 880084"/>
                  <a:gd name="connsiteX1039" fmla="*/ 145613 w 903717"/>
                  <a:gd name="connsiteY1039" fmla="*/ 422068 h 880084"/>
                  <a:gd name="connsiteX1040" fmla="*/ 146768 w 903717"/>
                  <a:gd name="connsiteY1040" fmla="*/ 420656 h 880084"/>
                  <a:gd name="connsiteX1041" fmla="*/ 109786 w 903717"/>
                  <a:gd name="connsiteY1041" fmla="*/ 412566 h 880084"/>
                  <a:gd name="connsiteX1042" fmla="*/ 78584 w 903717"/>
                  <a:gd name="connsiteY1042" fmla="*/ 443769 h 880084"/>
                  <a:gd name="connsiteX1043" fmla="*/ 87830 w 903717"/>
                  <a:gd name="connsiteY1043" fmla="*/ 454170 h 880084"/>
                  <a:gd name="connsiteX1044" fmla="*/ 109786 w 903717"/>
                  <a:gd name="connsiteY1044" fmla="*/ 412566 h 880084"/>
                  <a:gd name="connsiteX1045" fmla="*/ 41603 w 903717"/>
                  <a:gd name="connsiteY1045" fmla="*/ 411410 h 880084"/>
                  <a:gd name="connsiteX1046" fmla="*/ 63561 w 903717"/>
                  <a:gd name="connsiteY1046" fmla="*/ 453014 h 880084"/>
                  <a:gd name="connsiteX1047" fmla="*/ 68943 w 903717"/>
                  <a:gd name="connsiteY1047" fmla="*/ 452610 h 880084"/>
                  <a:gd name="connsiteX1048" fmla="*/ 67028 w 903717"/>
                  <a:gd name="connsiteY1048" fmla="*/ 454964 h 880084"/>
                  <a:gd name="connsiteX1049" fmla="*/ 46226 w 903717"/>
                  <a:gd name="connsiteY1049" fmla="*/ 484216 h 880084"/>
                  <a:gd name="connsiteX1050" fmla="*/ 38137 w 903717"/>
                  <a:gd name="connsiteY1050" fmla="*/ 484216 h 880084"/>
                  <a:gd name="connsiteX1051" fmla="*/ 38137 w 903717"/>
                  <a:gd name="connsiteY1051" fmla="*/ 487683 h 880084"/>
                  <a:gd name="connsiteX1052" fmla="*/ 79740 w 903717"/>
                  <a:gd name="connsiteY1052" fmla="*/ 532753 h 880084"/>
                  <a:gd name="connsiteX1053" fmla="*/ 79740 w 903717"/>
                  <a:gd name="connsiteY1053" fmla="*/ 538531 h 880084"/>
                  <a:gd name="connsiteX1054" fmla="*/ 80462 w 903717"/>
                  <a:gd name="connsiteY1054" fmla="*/ 538531 h 880084"/>
                  <a:gd name="connsiteX1055" fmla="*/ 83207 w 903717"/>
                  <a:gd name="connsiteY1055" fmla="*/ 538531 h 880084"/>
                  <a:gd name="connsiteX1056" fmla="*/ 85519 w 903717"/>
                  <a:gd name="connsiteY1056" fmla="*/ 538531 h 880084"/>
                  <a:gd name="connsiteX1057" fmla="*/ 85519 w 903717"/>
                  <a:gd name="connsiteY1057" fmla="*/ 538883 h 880084"/>
                  <a:gd name="connsiteX1058" fmla="*/ 136368 w 903717"/>
                  <a:gd name="connsiteY1058" fmla="*/ 546621 h 880084"/>
                  <a:gd name="connsiteX1059" fmla="*/ 161024 w 903717"/>
                  <a:gd name="connsiteY1059" fmla="*/ 556166 h 880084"/>
                  <a:gd name="connsiteX1060" fmla="*/ 167569 w 903717"/>
                  <a:gd name="connsiteY1060" fmla="*/ 570890 h 880084"/>
                  <a:gd name="connsiteX1061" fmla="*/ 180281 w 903717"/>
                  <a:gd name="connsiteY1061" fmla="*/ 566267 h 880084"/>
                  <a:gd name="connsiteX1062" fmla="*/ 173692 w 903717"/>
                  <a:gd name="connsiteY1062" fmla="*/ 561412 h 880084"/>
                  <a:gd name="connsiteX1063" fmla="*/ 183758 w 903717"/>
                  <a:gd name="connsiteY1063" fmla="*/ 567607 h 880084"/>
                  <a:gd name="connsiteX1064" fmla="*/ 186493 w 903717"/>
                  <a:gd name="connsiteY1064" fmla="*/ 578203 h 880084"/>
                  <a:gd name="connsiteX1065" fmla="*/ 191838 w 903717"/>
                  <a:gd name="connsiteY1065" fmla="*/ 585914 h 880084"/>
                  <a:gd name="connsiteX1066" fmla="*/ 202238 w 903717"/>
                  <a:gd name="connsiteY1066" fmla="*/ 585914 h 880084"/>
                  <a:gd name="connsiteX1067" fmla="*/ 204550 w 903717"/>
                  <a:gd name="connsiteY1067" fmla="*/ 580135 h 880084"/>
                  <a:gd name="connsiteX1068" fmla="*/ 196538 w 903717"/>
                  <a:gd name="connsiteY1068" fmla="*/ 573581 h 880084"/>
                  <a:gd name="connsiteX1069" fmla="*/ 193597 w 903717"/>
                  <a:gd name="connsiteY1069" fmla="*/ 552565 h 880084"/>
                  <a:gd name="connsiteX1070" fmla="*/ 131744 w 903717"/>
                  <a:gd name="connsiteY1070" fmla="*/ 499239 h 880084"/>
                  <a:gd name="connsiteX1071" fmla="*/ 121344 w 903717"/>
                  <a:gd name="connsiteY1071" fmla="*/ 499239 h 880084"/>
                  <a:gd name="connsiteX1072" fmla="*/ 130589 w 903717"/>
                  <a:gd name="connsiteY1072" fmla="*/ 491150 h 880084"/>
                  <a:gd name="connsiteX1073" fmla="*/ 130589 w 903717"/>
                  <a:gd name="connsiteY1073" fmla="*/ 481905 h 880084"/>
                  <a:gd name="connsiteX1074" fmla="*/ 130589 w 903717"/>
                  <a:gd name="connsiteY1074" fmla="*/ 474971 h 880084"/>
                  <a:gd name="connsiteX1075" fmla="*/ 115565 w 903717"/>
                  <a:gd name="connsiteY1075" fmla="*/ 485372 h 880084"/>
                  <a:gd name="connsiteX1076" fmla="*/ 109786 w 903717"/>
                  <a:gd name="connsiteY1076" fmla="*/ 493461 h 880084"/>
                  <a:gd name="connsiteX1077" fmla="*/ 104010 w 903717"/>
                  <a:gd name="connsiteY1077" fmla="*/ 493461 h 880084"/>
                  <a:gd name="connsiteX1078" fmla="*/ 98231 w 903717"/>
                  <a:gd name="connsiteY1078" fmla="*/ 485372 h 880084"/>
                  <a:gd name="connsiteX1079" fmla="*/ 83207 w 903717"/>
                  <a:gd name="connsiteY1079" fmla="*/ 474971 h 880084"/>
                  <a:gd name="connsiteX1080" fmla="*/ 83207 w 903717"/>
                  <a:gd name="connsiteY1080" fmla="*/ 481905 h 880084"/>
                  <a:gd name="connsiteX1081" fmla="*/ 83207 w 903717"/>
                  <a:gd name="connsiteY1081" fmla="*/ 491150 h 880084"/>
                  <a:gd name="connsiteX1082" fmla="*/ 57783 w 903717"/>
                  <a:gd name="connsiteY1082" fmla="*/ 491150 h 880084"/>
                  <a:gd name="connsiteX1083" fmla="*/ 69971 w 903717"/>
                  <a:gd name="connsiteY1083" fmla="*/ 456047 h 880084"/>
                  <a:gd name="connsiteX1084" fmla="*/ 70318 w 903717"/>
                  <a:gd name="connsiteY1084" fmla="*/ 452507 h 880084"/>
                  <a:gd name="connsiteX1085" fmla="*/ 75117 w 903717"/>
                  <a:gd name="connsiteY1085" fmla="*/ 452147 h 880084"/>
                  <a:gd name="connsiteX1086" fmla="*/ 72806 w 903717"/>
                  <a:gd name="connsiteY1086" fmla="*/ 442613 h 880084"/>
                  <a:gd name="connsiteX1087" fmla="*/ 41603 w 903717"/>
                  <a:gd name="connsiteY1087" fmla="*/ 411410 h 880084"/>
                  <a:gd name="connsiteX1088" fmla="*/ 891004 w 903717"/>
                  <a:gd name="connsiteY1088" fmla="*/ 411410 h 880084"/>
                  <a:gd name="connsiteX1089" fmla="*/ 877280 w 903717"/>
                  <a:gd name="connsiteY1089" fmla="*/ 424411 h 880084"/>
                  <a:gd name="connsiteX1090" fmla="*/ 865365 w 903717"/>
                  <a:gd name="connsiteY1090" fmla="*/ 437697 h 880084"/>
                  <a:gd name="connsiteX1091" fmla="*/ 865580 w 903717"/>
                  <a:gd name="connsiteY1091" fmla="*/ 435679 h 880084"/>
                  <a:gd name="connsiteX1092" fmla="*/ 861913 w 903717"/>
                  <a:gd name="connsiteY1092" fmla="*/ 441546 h 880084"/>
                  <a:gd name="connsiteX1093" fmla="*/ 860956 w 903717"/>
                  <a:gd name="connsiteY1093" fmla="*/ 442613 h 880084"/>
                  <a:gd name="connsiteX1094" fmla="*/ 861005 w 903717"/>
                  <a:gd name="connsiteY1094" fmla="*/ 442999 h 880084"/>
                  <a:gd name="connsiteX1095" fmla="*/ 855292 w 903717"/>
                  <a:gd name="connsiteY1095" fmla="*/ 452140 h 880084"/>
                  <a:gd name="connsiteX1096" fmla="*/ 854023 w 903717"/>
                  <a:gd name="connsiteY1096" fmla="*/ 443769 h 880084"/>
                  <a:gd name="connsiteX1097" fmla="*/ 823977 w 903717"/>
                  <a:gd name="connsiteY1097" fmla="*/ 412566 h 880084"/>
                  <a:gd name="connsiteX1098" fmla="*/ 844777 w 903717"/>
                  <a:gd name="connsiteY1098" fmla="*/ 454170 h 880084"/>
                  <a:gd name="connsiteX1099" fmla="*/ 854516 w 903717"/>
                  <a:gd name="connsiteY1099" fmla="*/ 453380 h 880084"/>
                  <a:gd name="connsiteX1100" fmla="*/ 848244 w 903717"/>
                  <a:gd name="connsiteY1100" fmla="*/ 463415 h 880084"/>
                  <a:gd name="connsiteX1101" fmla="*/ 863036 w 903717"/>
                  <a:gd name="connsiteY1101" fmla="*/ 452568 h 880084"/>
                  <a:gd name="connsiteX1102" fmla="*/ 863194 w 903717"/>
                  <a:gd name="connsiteY1102" fmla="*/ 451888 h 880084"/>
                  <a:gd name="connsiteX1103" fmla="*/ 863826 w 903717"/>
                  <a:gd name="connsiteY1103" fmla="*/ 451989 h 880084"/>
                  <a:gd name="connsiteX1104" fmla="*/ 863036 w 903717"/>
                  <a:gd name="connsiteY1104" fmla="*/ 452568 h 880084"/>
                  <a:gd name="connsiteX1105" fmla="*/ 861192 w 903717"/>
                  <a:gd name="connsiteY1105" fmla="*/ 460544 h 880084"/>
                  <a:gd name="connsiteX1106" fmla="*/ 857490 w 903717"/>
                  <a:gd name="connsiteY1106" fmla="*/ 468038 h 880084"/>
                  <a:gd name="connsiteX1107" fmla="*/ 857490 w 903717"/>
                  <a:gd name="connsiteY1107" fmla="*/ 478438 h 880084"/>
                  <a:gd name="connsiteX1108" fmla="*/ 849401 w 903717"/>
                  <a:gd name="connsiteY1108" fmla="*/ 478438 h 880084"/>
                  <a:gd name="connsiteX1109" fmla="*/ 825132 w 903717"/>
                  <a:gd name="connsiteY1109" fmla="*/ 444925 h 880084"/>
                  <a:gd name="connsiteX1110" fmla="*/ 839001 w 903717"/>
                  <a:gd name="connsiteY1110" fmla="*/ 485372 h 880084"/>
                  <a:gd name="connsiteX1111" fmla="*/ 813576 w 903717"/>
                  <a:gd name="connsiteY1111" fmla="*/ 485372 h 880084"/>
                  <a:gd name="connsiteX1112" fmla="*/ 813576 w 903717"/>
                  <a:gd name="connsiteY1112" fmla="*/ 476127 h 880084"/>
                  <a:gd name="connsiteX1113" fmla="*/ 813576 w 903717"/>
                  <a:gd name="connsiteY1113" fmla="*/ 473094 h 880084"/>
                  <a:gd name="connsiteX1114" fmla="*/ 813576 w 903717"/>
                  <a:gd name="connsiteY1114" fmla="*/ 471670 h 880084"/>
                  <a:gd name="connsiteX1115" fmla="*/ 814731 w 903717"/>
                  <a:gd name="connsiteY1115" fmla="*/ 471505 h 880084"/>
                  <a:gd name="connsiteX1116" fmla="*/ 819353 w 903717"/>
                  <a:gd name="connsiteY1116" fmla="*/ 463415 h 880084"/>
                  <a:gd name="connsiteX1117" fmla="*/ 819353 w 903717"/>
                  <a:gd name="connsiteY1117" fmla="*/ 455325 h 880084"/>
                  <a:gd name="connsiteX1118" fmla="*/ 819353 w 903717"/>
                  <a:gd name="connsiteY1118" fmla="*/ 448391 h 880084"/>
                  <a:gd name="connsiteX1119" fmla="*/ 804331 w 903717"/>
                  <a:gd name="connsiteY1119" fmla="*/ 457637 h 880084"/>
                  <a:gd name="connsiteX1120" fmla="*/ 798552 w 903717"/>
                  <a:gd name="connsiteY1120" fmla="*/ 466882 h 880084"/>
                  <a:gd name="connsiteX1121" fmla="*/ 806641 w 903717"/>
                  <a:gd name="connsiteY1121" fmla="*/ 472660 h 880084"/>
                  <a:gd name="connsiteX1122" fmla="*/ 809069 w 903717"/>
                  <a:gd name="connsiteY1122" fmla="*/ 472313 h 880084"/>
                  <a:gd name="connsiteX1123" fmla="*/ 798552 w 903717"/>
                  <a:gd name="connsiteY1123" fmla="*/ 479594 h 880084"/>
                  <a:gd name="connsiteX1124" fmla="*/ 798552 w 903717"/>
                  <a:gd name="connsiteY1124" fmla="*/ 487684 h 880084"/>
                  <a:gd name="connsiteX1125" fmla="*/ 792774 w 903717"/>
                  <a:gd name="connsiteY1125" fmla="*/ 487684 h 880084"/>
                  <a:gd name="connsiteX1126" fmla="*/ 792774 w 903717"/>
                  <a:gd name="connsiteY1126" fmla="*/ 479594 h 880084"/>
                  <a:gd name="connsiteX1127" fmla="*/ 777750 w 903717"/>
                  <a:gd name="connsiteY1127" fmla="*/ 469193 h 880084"/>
                  <a:gd name="connsiteX1128" fmla="*/ 777750 w 903717"/>
                  <a:gd name="connsiteY1128" fmla="*/ 476127 h 880084"/>
                  <a:gd name="connsiteX1129" fmla="*/ 777750 w 903717"/>
                  <a:gd name="connsiteY1129" fmla="*/ 485372 h 880084"/>
                  <a:gd name="connsiteX1130" fmla="*/ 786995 w 903717"/>
                  <a:gd name="connsiteY1130" fmla="*/ 493462 h 880084"/>
                  <a:gd name="connsiteX1131" fmla="*/ 777750 w 903717"/>
                  <a:gd name="connsiteY1131" fmla="*/ 493462 h 880084"/>
                  <a:gd name="connsiteX1132" fmla="*/ 711879 w 903717"/>
                  <a:gd name="connsiteY1132" fmla="*/ 575513 h 880084"/>
                  <a:gd name="connsiteX1133" fmla="*/ 722279 w 903717"/>
                  <a:gd name="connsiteY1133" fmla="*/ 563956 h 880084"/>
                  <a:gd name="connsiteX1134" fmla="*/ 736146 w 903717"/>
                  <a:gd name="connsiteY1134" fmla="*/ 554711 h 880084"/>
                  <a:gd name="connsiteX1135" fmla="*/ 771973 w 903717"/>
                  <a:gd name="connsiteY1135" fmla="*/ 540843 h 880084"/>
                  <a:gd name="connsiteX1136" fmla="*/ 818198 w 903717"/>
                  <a:gd name="connsiteY1136" fmla="*/ 533809 h 880084"/>
                  <a:gd name="connsiteX1137" fmla="*/ 818198 w 903717"/>
                  <a:gd name="connsiteY1137" fmla="*/ 532754 h 880084"/>
                  <a:gd name="connsiteX1138" fmla="*/ 823977 w 903717"/>
                  <a:gd name="connsiteY1138" fmla="*/ 532754 h 880084"/>
                  <a:gd name="connsiteX1139" fmla="*/ 823977 w 903717"/>
                  <a:gd name="connsiteY1139" fmla="*/ 526975 h 880084"/>
                  <a:gd name="connsiteX1140" fmla="*/ 865580 w 903717"/>
                  <a:gd name="connsiteY1140" fmla="*/ 481905 h 880084"/>
                  <a:gd name="connsiteX1141" fmla="*/ 865580 w 903717"/>
                  <a:gd name="connsiteY1141" fmla="*/ 459948 h 880084"/>
                  <a:gd name="connsiteX1142" fmla="*/ 865580 w 903717"/>
                  <a:gd name="connsiteY1142" fmla="*/ 455759 h 880084"/>
                  <a:gd name="connsiteX1143" fmla="*/ 865580 w 903717"/>
                  <a:gd name="connsiteY1143" fmla="*/ 452271 h 880084"/>
                  <a:gd name="connsiteX1144" fmla="*/ 870202 w 903717"/>
                  <a:gd name="connsiteY1144" fmla="*/ 453014 h 880084"/>
                  <a:gd name="connsiteX1145" fmla="*/ 891004 w 903717"/>
                  <a:gd name="connsiteY1145" fmla="*/ 411410 h 880084"/>
                  <a:gd name="connsiteX1146" fmla="*/ 108631 w 903717"/>
                  <a:gd name="connsiteY1146" fmla="*/ 387142 h 880084"/>
                  <a:gd name="connsiteX1147" fmla="*/ 78584 w 903717"/>
                  <a:gd name="connsiteY1147" fmla="*/ 416034 h 880084"/>
                  <a:gd name="connsiteX1148" fmla="*/ 87830 w 903717"/>
                  <a:gd name="connsiteY1148" fmla="*/ 426434 h 880084"/>
                  <a:gd name="connsiteX1149" fmla="*/ 108631 w 903717"/>
                  <a:gd name="connsiteY1149" fmla="*/ 387142 h 880084"/>
                  <a:gd name="connsiteX1150" fmla="*/ 591690 w 903717"/>
                  <a:gd name="connsiteY1150" fmla="*/ 385986 h 880084"/>
                  <a:gd name="connsiteX1151" fmla="*/ 591690 w 903717"/>
                  <a:gd name="connsiteY1151" fmla="*/ 425278 h 880084"/>
                  <a:gd name="connsiteX1152" fmla="*/ 585914 w 903717"/>
                  <a:gd name="connsiteY1152" fmla="*/ 425278 h 880084"/>
                  <a:gd name="connsiteX1153" fmla="*/ 585914 w 903717"/>
                  <a:gd name="connsiteY1153" fmla="*/ 396387 h 880084"/>
                  <a:gd name="connsiteX1154" fmla="*/ 568578 w 903717"/>
                  <a:gd name="connsiteY1154" fmla="*/ 396387 h 880084"/>
                  <a:gd name="connsiteX1155" fmla="*/ 568578 w 903717"/>
                  <a:gd name="connsiteY1155" fmla="*/ 429901 h 880084"/>
                  <a:gd name="connsiteX1156" fmla="*/ 562799 w 903717"/>
                  <a:gd name="connsiteY1156" fmla="*/ 385986 h 880084"/>
                  <a:gd name="connsiteX1157" fmla="*/ 42760 w 903717"/>
                  <a:gd name="connsiteY1157" fmla="*/ 384831 h 880084"/>
                  <a:gd name="connsiteX1158" fmla="*/ 63561 w 903717"/>
                  <a:gd name="connsiteY1158" fmla="*/ 424123 h 880084"/>
                  <a:gd name="connsiteX1159" fmla="*/ 71651 w 903717"/>
                  <a:gd name="connsiteY1159" fmla="*/ 414878 h 880084"/>
                  <a:gd name="connsiteX1160" fmla="*/ 42760 w 903717"/>
                  <a:gd name="connsiteY1160" fmla="*/ 384831 h 880084"/>
                  <a:gd name="connsiteX1161" fmla="*/ 891004 w 903717"/>
                  <a:gd name="connsiteY1161" fmla="*/ 384830 h 880084"/>
                  <a:gd name="connsiteX1162" fmla="*/ 860956 w 903717"/>
                  <a:gd name="connsiteY1162" fmla="*/ 414877 h 880084"/>
                  <a:gd name="connsiteX1163" fmla="*/ 870202 w 903717"/>
                  <a:gd name="connsiteY1163" fmla="*/ 424122 h 880084"/>
                  <a:gd name="connsiteX1164" fmla="*/ 891004 w 903717"/>
                  <a:gd name="connsiteY1164" fmla="*/ 384830 h 880084"/>
                  <a:gd name="connsiteX1165" fmla="*/ 409100 w 903717"/>
                  <a:gd name="connsiteY1165" fmla="*/ 382519 h 880084"/>
                  <a:gd name="connsiteX1166" fmla="*/ 383675 w 903717"/>
                  <a:gd name="connsiteY1166" fmla="*/ 382519 h 880084"/>
                  <a:gd name="connsiteX1167" fmla="*/ 383675 w 903717"/>
                  <a:gd name="connsiteY1167" fmla="*/ 413722 h 880084"/>
                  <a:gd name="connsiteX1168" fmla="*/ 409100 w 903717"/>
                  <a:gd name="connsiteY1168" fmla="*/ 382519 h 880084"/>
                  <a:gd name="connsiteX1169" fmla="*/ 548932 w 903717"/>
                  <a:gd name="connsiteY1169" fmla="*/ 382519 h 880084"/>
                  <a:gd name="connsiteX1170" fmla="*/ 523507 w 903717"/>
                  <a:gd name="connsiteY1170" fmla="*/ 382519 h 880084"/>
                  <a:gd name="connsiteX1171" fmla="*/ 548932 w 903717"/>
                  <a:gd name="connsiteY1171" fmla="*/ 413722 h 880084"/>
                  <a:gd name="connsiteX1172" fmla="*/ 375585 w 903717"/>
                  <a:gd name="connsiteY1172" fmla="*/ 379052 h 880084"/>
                  <a:gd name="connsiteX1173" fmla="*/ 333981 w 903717"/>
                  <a:gd name="connsiteY1173" fmla="*/ 379052 h 880084"/>
                  <a:gd name="connsiteX1174" fmla="*/ 333981 w 903717"/>
                  <a:gd name="connsiteY1174" fmla="*/ 433368 h 880084"/>
                  <a:gd name="connsiteX1175" fmla="*/ 375585 w 903717"/>
                  <a:gd name="connsiteY1175" fmla="*/ 433368 h 880084"/>
                  <a:gd name="connsiteX1176" fmla="*/ 375585 w 903717"/>
                  <a:gd name="connsiteY1176" fmla="*/ 390609 h 880084"/>
                  <a:gd name="connsiteX1177" fmla="*/ 369806 w 903717"/>
                  <a:gd name="connsiteY1177" fmla="*/ 425278 h 880084"/>
                  <a:gd name="connsiteX1178" fmla="*/ 369806 w 903717"/>
                  <a:gd name="connsiteY1178" fmla="*/ 396387 h 880084"/>
                  <a:gd name="connsiteX1179" fmla="*/ 352472 w 903717"/>
                  <a:gd name="connsiteY1179" fmla="*/ 396387 h 880084"/>
                  <a:gd name="connsiteX1180" fmla="*/ 352472 w 903717"/>
                  <a:gd name="connsiteY1180" fmla="*/ 429901 h 880084"/>
                  <a:gd name="connsiteX1181" fmla="*/ 346694 w 903717"/>
                  <a:gd name="connsiteY1181" fmla="*/ 429901 h 880084"/>
                  <a:gd name="connsiteX1182" fmla="*/ 346694 w 903717"/>
                  <a:gd name="connsiteY1182" fmla="*/ 390609 h 880084"/>
                  <a:gd name="connsiteX1183" fmla="*/ 375585 w 903717"/>
                  <a:gd name="connsiteY1183" fmla="*/ 390609 h 880084"/>
                  <a:gd name="connsiteX1184" fmla="*/ 598626 w 903717"/>
                  <a:gd name="connsiteY1184" fmla="*/ 379052 h 880084"/>
                  <a:gd name="connsiteX1185" fmla="*/ 557022 w 903717"/>
                  <a:gd name="connsiteY1185" fmla="*/ 379052 h 880084"/>
                  <a:gd name="connsiteX1186" fmla="*/ 557022 w 903717"/>
                  <a:gd name="connsiteY1186" fmla="*/ 433368 h 880084"/>
                  <a:gd name="connsiteX1187" fmla="*/ 598626 w 903717"/>
                  <a:gd name="connsiteY1187" fmla="*/ 433368 h 880084"/>
                  <a:gd name="connsiteX1188" fmla="*/ 595159 w 903717"/>
                  <a:gd name="connsiteY1188" fmla="*/ 367496 h 880084"/>
                  <a:gd name="connsiteX1189" fmla="*/ 333982 w 903717"/>
                  <a:gd name="connsiteY1189" fmla="*/ 367496 h 880084"/>
                  <a:gd name="connsiteX1190" fmla="*/ 333982 w 903717"/>
                  <a:gd name="connsiteY1190" fmla="*/ 373275 h 880084"/>
                  <a:gd name="connsiteX1191" fmla="*/ 441458 w 903717"/>
                  <a:gd name="connsiteY1191" fmla="*/ 373275 h 880084"/>
                  <a:gd name="connsiteX1192" fmla="*/ 387142 w 903717"/>
                  <a:gd name="connsiteY1192" fmla="*/ 447236 h 880084"/>
                  <a:gd name="connsiteX1193" fmla="*/ 387142 w 903717"/>
                  <a:gd name="connsiteY1193" fmla="*/ 555867 h 880084"/>
                  <a:gd name="connsiteX1194" fmla="*/ 413722 w 903717"/>
                  <a:gd name="connsiteY1194" fmla="*/ 555867 h 880084"/>
                  <a:gd name="connsiteX1195" fmla="*/ 413722 w 903717"/>
                  <a:gd name="connsiteY1195" fmla="*/ 576668 h 880084"/>
                  <a:gd name="connsiteX1196" fmla="*/ 375585 w 903717"/>
                  <a:gd name="connsiteY1196" fmla="*/ 561645 h 880084"/>
                  <a:gd name="connsiteX1197" fmla="*/ 333982 w 903717"/>
                  <a:gd name="connsiteY1197" fmla="*/ 561645 h 880084"/>
                  <a:gd name="connsiteX1198" fmla="*/ 308557 w 903717"/>
                  <a:gd name="connsiteY1198" fmla="*/ 604404 h 880084"/>
                  <a:gd name="connsiteX1199" fmla="*/ 416033 w 903717"/>
                  <a:gd name="connsiteY1199" fmla="*/ 604404 h 880084"/>
                  <a:gd name="connsiteX1200" fmla="*/ 416033 w 903717"/>
                  <a:gd name="connsiteY1200" fmla="*/ 577824 h 880084"/>
                  <a:gd name="connsiteX1201" fmla="*/ 443768 w 903717"/>
                  <a:gd name="connsiteY1201" fmla="*/ 577824 h 880084"/>
                  <a:gd name="connsiteX1202" fmla="*/ 443768 w 903717"/>
                  <a:gd name="connsiteY1202" fmla="*/ 604404 h 880084"/>
                  <a:gd name="connsiteX1203" fmla="*/ 471504 w 903717"/>
                  <a:gd name="connsiteY1203" fmla="*/ 604404 h 880084"/>
                  <a:gd name="connsiteX1204" fmla="*/ 462259 w 903717"/>
                  <a:gd name="connsiteY1204" fmla="*/ 577824 h 880084"/>
                  <a:gd name="connsiteX1205" fmla="*/ 481904 w 903717"/>
                  <a:gd name="connsiteY1205" fmla="*/ 577824 h 880084"/>
                  <a:gd name="connsiteX1206" fmla="*/ 502707 w 903717"/>
                  <a:gd name="connsiteY1206" fmla="*/ 604404 h 880084"/>
                  <a:gd name="connsiteX1207" fmla="*/ 618272 w 903717"/>
                  <a:gd name="connsiteY1207" fmla="*/ 604404 h 880084"/>
                  <a:gd name="connsiteX1208" fmla="*/ 594002 w 903717"/>
                  <a:gd name="connsiteY1208" fmla="*/ 561645 h 880084"/>
                  <a:gd name="connsiteX1209" fmla="*/ 552399 w 903717"/>
                  <a:gd name="connsiteY1209" fmla="*/ 561645 h 880084"/>
                  <a:gd name="connsiteX1210" fmla="*/ 552399 w 903717"/>
                  <a:gd name="connsiteY1210" fmla="*/ 575513 h 880084"/>
                  <a:gd name="connsiteX1211" fmla="*/ 537377 w 903717"/>
                  <a:gd name="connsiteY1211" fmla="*/ 563956 h 880084"/>
                  <a:gd name="connsiteX1212" fmla="*/ 537377 w 903717"/>
                  <a:gd name="connsiteY1212" fmla="*/ 546622 h 880084"/>
                  <a:gd name="connsiteX1213" fmla="*/ 525820 w 903717"/>
                  <a:gd name="connsiteY1213" fmla="*/ 537376 h 880084"/>
                  <a:gd name="connsiteX1214" fmla="*/ 525820 w 903717"/>
                  <a:gd name="connsiteY1214" fmla="*/ 521197 h 880084"/>
                  <a:gd name="connsiteX1215" fmla="*/ 507329 w 903717"/>
                  <a:gd name="connsiteY1215" fmla="*/ 511952 h 880084"/>
                  <a:gd name="connsiteX1216" fmla="*/ 491150 w 903717"/>
                  <a:gd name="connsiteY1216" fmla="*/ 511952 h 880084"/>
                  <a:gd name="connsiteX1217" fmla="*/ 491150 w 903717"/>
                  <a:gd name="connsiteY1217" fmla="*/ 499240 h 880084"/>
                  <a:gd name="connsiteX1218" fmla="*/ 507329 w 903717"/>
                  <a:gd name="connsiteY1218" fmla="*/ 498084 h 880084"/>
                  <a:gd name="connsiteX1219" fmla="*/ 507329 w 903717"/>
                  <a:gd name="connsiteY1219" fmla="*/ 495773 h 880084"/>
                  <a:gd name="connsiteX1220" fmla="*/ 492307 w 903717"/>
                  <a:gd name="connsiteY1220" fmla="*/ 488839 h 880084"/>
                  <a:gd name="connsiteX1221" fmla="*/ 492307 w 903717"/>
                  <a:gd name="connsiteY1221" fmla="*/ 487684 h 880084"/>
                  <a:gd name="connsiteX1222" fmla="*/ 476126 w 903717"/>
                  <a:gd name="connsiteY1222" fmla="*/ 487684 h 880084"/>
                  <a:gd name="connsiteX1223" fmla="*/ 476126 w 903717"/>
                  <a:gd name="connsiteY1223" fmla="*/ 474972 h 880084"/>
                  <a:gd name="connsiteX1224" fmla="*/ 492307 w 903717"/>
                  <a:gd name="connsiteY1224" fmla="*/ 474972 h 880084"/>
                  <a:gd name="connsiteX1225" fmla="*/ 492307 w 903717"/>
                  <a:gd name="connsiteY1225" fmla="*/ 472660 h 880084"/>
                  <a:gd name="connsiteX1226" fmla="*/ 459947 w 903717"/>
                  <a:gd name="connsiteY1226" fmla="*/ 458793 h 880084"/>
                  <a:gd name="connsiteX1227" fmla="*/ 459947 w 903717"/>
                  <a:gd name="connsiteY1227" fmla="*/ 447236 h 880084"/>
                  <a:gd name="connsiteX1228" fmla="*/ 391764 w 903717"/>
                  <a:gd name="connsiteY1228" fmla="*/ 447236 h 880084"/>
                  <a:gd name="connsiteX1229" fmla="*/ 464570 w 903717"/>
                  <a:gd name="connsiteY1229" fmla="*/ 374430 h 880084"/>
                  <a:gd name="connsiteX1230" fmla="*/ 538532 w 903717"/>
                  <a:gd name="connsiteY1230" fmla="*/ 447236 h 880084"/>
                  <a:gd name="connsiteX1231" fmla="*/ 538532 w 903717"/>
                  <a:gd name="connsiteY1231" fmla="*/ 472660 h 880084"/>
                  <a:gd name="connsiteX1232" fmla="*/ 541998 w 903717"/>
                  <a:gd name="connsiteY1232" fmla="*/ 472660 h 880084"/>
                  <a:gd name="connsiteX1233" fmla="*/ 541998 w 903717"/>
                  <a:gd name="connsiteY1233" fmla="*/ 447236 h 880084"/>
                  <a:gd name="connsiteX1234" fmla="*/ 487683 w 903717"/>
                  <a:gd name="connsiteY1234" fmla="*/ 373275 h 880084"/>
                  <a:gd name="connsiteX1235" fmla="*/ 595159 w 903717"/>
                  <a:gd name="connsiteY1235" fmla="*/ 373275 h 880084"/>
                  <a:gd name="connsiteX1236" fmla="*/ 43916 w 903717"/>
                  <a:gd name="connsiteY1236" fmla="*/ 359407 h 880084"/>
                  <a:gd name="connsiteX1237" fmla="*/ 64717 w 903717"/>
                  <a:gd name="connsiteY1237" fmla="*/ 398699 h 880084"/>
                  <a:gd name="connsiteX1238" fmla="*/ 72807 w 903717"/>
                  <a:gd name="connsiteY1238" fmla="*/ 389454 h 880084"/>
                  <a:gd name="connsiteX1239" fmla="*/ 43916 w 903717"/>
                  <a:gd name="connsiteY1239" fmla="*/ 359407 h 880084"/>
                  <a:gd name="connsiteX1240" fmla="*/ 889848 w 903717"/>
                  <a:gd name="connsiteY1240" fmla="*/ 359406 h 880084"/>
                  <a:gd name="connsiteX1241" fmla="*/ 859801 w 903717"/>
                  <a:gd name="connsiteY1241" fmla="*/ 389453 h 880084"/>
                  <a:gd name="connsiteX1242" fmla="*/ 869047 w 903717"/>
                  <a:gd name="connsiteY1242" fmla="*/ 398698 h 880084"/>
                  <a:gd name="connsiteX1243" fmla="*/ 889848 w 903717"/>
                  <a:gd name="connsiteY1243" fmla="*/ 359406 h 880084"/>
                  <a:gd name="connsiteX1244" fmla="*/ 160329 w 903717"/>
                  <a:gd name="connsiteY1244" fmla="*/ 358251 h 880084"/>
                  <a:gd name="connsiteX1245" fmla="*/ 158324 w 903717"/>
                  <a:gd name="connsiteY1245" fmla="*/ 358251 h 880084"/>
                  <a:gd name="connsiteX1246" fmla="*/ 158948 w 903717"/>
                  <a:gd name="connsiteY1246" fmla="*/ 359361 h 880084"/>
                  <a:gd name="connsiteX1247" fmla="*/ 680792 w 903717"/>
                  <a:gd name="connsiteY1247" fmla="*/ 358181 h 880084"/>
                  <a:gd name="connsiteX1248" fmla="*/ 679520 w 903717"/>
                  <a:gd name="connsiteY1248" fmla="*/ 358251 h 880084"/>
                  <a:gd name="connsiteX1249" fmla="*/ 669120 w 903717"/>
                  <a:gd name="connsiteY1249" fmla="*/ 368652 h 880084"/>
                  <a:gd name="connsiteX1250" fmla="*/ 669120 w 903717"/>
                  <a:gd name="connsiteY1250" fmla="*/ 376741 h 880084"/>
                  <a:gd name="connsiteX1251" fmla="*/ 596314 w 903717"/>
                  <a:gd name="connsiteY1251" fmla="*/ 503862 h 880084"/>
                  <a:gd name="connsiteX1252" fmla="*/ 596314 w 903717"/>
                  <a:gd name="connsiteY1252" fmla="*/ 486528 h 880084"/>
                  <a:gd name="connsiteX1253" fmla="*/ 594002 w 903717"/>
                  <a:gd name="connsiteY1253" fmla="*/ 486528 h 880084"/>
                  <a:gd name="connsiteX1254" fmla="*/ 594002 w 903717"/>
                  <a:gd name="connsiteY1254" fmla="*/ 520041 h 880084"/>
                  <a:gd name="connsiteX1255" fmla="*/ 561644 w 903717"/>
                  <a:gd name="connsiteY1255" fmla="*/ 520041 h 880084"/>
                  <a:gd name="connsiteX1256" fmla="*/ 561644 w 903717"/>
                  <a:gd name="connsiteY1256" fmla="*/ 486528 h 880084"/>
                  <a:gd name="connsiteX1257" fmla="*/ 554710 w 903717"/>
                  <a:gd name="connsiteY1257" fmla="*/ 486528 h 880084"/>
                  <a:gd name="connsiteX1258" fmla="*/ 554710 w 903717"/>
                  <a:gd name="connsiteY1258" fmla="*/ 529286 h 880084"/>
                  <a:gd name="connsiteX1259" fmla="*/ 596314 w 903717"/>
                  <a:gd name="connsiteY1259" fmla="*/ 529286 h 880084"/>
                  <a:gd name="connsiteX1260" fmla="*/ 596314 w 903717"/>
                  <a:gd name="connsiteY1260" fmla="*/ 511952 h 880084"/>
                  <a:gd name="connsiteX1261" fmla="*/ 641384 w 903717"/>
                  <a:gd name="connsiteY1261" fmla="*/ 433368 h 880084"/>
                  <a:gd name="connsiteX1262" fmla="*/ 668642 w 903717"/>
                  <a:gd name="connsiteY1262" fmla="*/ 457554 h 880084"/>
                  <a:gd name="connsiteX1263" fmla="*/ 674474 w 903717"/>
                  <a:gd name="connsiteY1263" fmla="*/ 476185 h 880084"/>
                  <a:gd name="connsiteX1264" fmla="*/ 672587 w 903717"/>
                  <a:gd name="connsiteY1264" fmla="*/ 454170 h 880084"/>
                  <a:gd name="connsiteX1265" fmla="*/ 686454 w 903717"/>
                  <a:gd name="connsiteY1265" fmla="*/ 439146 h 880084"/>
                  <a:gd name="connsiteX1266" fmla="*/ 699166 w 903717"/>
                  <a:gd name="connsiteY1266" fmla="*/ 429901 h 880084"/>
                  <a:gd name="connsiteX1267" fmla="*/ 699166 w 903717"/>
                  <a:gd name="connsiteY1267" fmla="*/ 418345 h 880084"/>
                  <a:gd name="connsiteX1268" fmla="*/ 715345 w 903717"/>
                  <a:gd name="connsiteY1268" fmla="*/ 462259 h 880084"/>
                  <a:gd name="connsiteX1269" fmla="*/ 715345 w 903717"/>
                  <a:gd name="connsiteY1269" fmla="*/ 470348 h 880084"/>
                  <a:gd name="connsiteX1270" fmla="*/ 707255 w 903717"/>
                  <a:gd name="connsiteY1270" fmla="*/ 478438 h 880084"/>
                  <a:gd name="connsiteX1271" fmla="*/ 695699 w 903717"/>
                  <a:gd name="connsiteY1271" fmla="*/ 484216 h 880084"/>
                  <a:gd name="connsiteX1272" fmla="*/ 687609 w 903717"/>
                  <a:gd name="connsiteY1272" fmla="*/ 484216 h 880084"/>
                  <a:gd name="connsiteX1273" fmla="*/ 679322 w 903717"/>
                  <a:gd name="connsiteY1273" fmla="*/ 491675 h 880084"/>
                  <a:gd name="connsiteX1274" fmla="*/ 679520 w 903717"/>
                  <a:gd name="connsiteY1274" fmla="*/ 492306 h 880084"/>
                  <a:gd name="connsiteX1275" fmla="*/ 692233 w 903717"/>
                  <a:gd name="connsiteY1275" fmla="*/ 537376 h 880084"/>
                  <a:gd name="connsiteX1276" fmla="*/ 695699 w 903717"/>
                  <a:gd name="connsiteY1276" fmla="*/ 538532 h 880084"/>
                  <a:gd name="connsiteX1277" fmla="*/ 730369 w 903717"/>
                  <a:gd name="connsiteY1277" fmla="*/ 501551 h 880084"/>
                  <a:gd name="connsiteX1278" fmla="*/ 730369 w 903717"/>
                  <a:gd name="connsiteY1278" fmla="*/ 461103 h 880084"/>
                  <a:gd name="connsiteX1279" fmla="*/ 703788 w 903717"/>
                  <a:gd name="connsiteY1279" fmla="*/ 406788 h 880084"/>
                  <a:gd name="connsiteX1280" fmla="*/ 679520 w 903717"/>
                  <a:gd name="connsiteY1280" fmla="*/ 380208 h 880084"/>
                  <a:gd name="connsiteX1281" fmla="*/ 691076 w 903717"/>
                  <a:gd name="connsiteY1281" fmla="*/ 371113 h 880084"/>
                  <a:gd name="connsiteX1282" fmla="*/ 691076 w 903717"/>
                  <a:gd name="connsiteY1282" fmla="*/ 368652 h 880084"/>
                  <a:gd name="connsiteX1283" fmla="*/ 680792 w 903717"/>
                  <a:gd name="connsiteY1283" fmla="*/ 358181 h 880084"/>
                  <a:gd name="connsiteX1284" fmla="*/ 864456 w 903717"/>
                  <a:gd name="connsiteY1284" fmla="*/ 354436 h 880084"/>
                  <a:gd name="connsiteX1285" fmla="*/ 859801 w 903717"/>
                  <a:gd name="connsiteY1285" fmla="*/ 357095 h 880084"/>
                  <a:gd name="connsiteX1286" fmla="*/ 863413 w 903717"/>
                  <a:gd name="connsiteY1286" fmla="*/ 356084 h 880084"/>
                  <a:gd name="connsiteX1287" fmla="*/ 196460 w 903717"/>
                  <a:gd name="connsiteY1287" fmla="*/ 353628 h 880084"/>
                  <a:gd name="connsiteX1288" fmla="*/ 174504 w 903717"/>
                  <a:gd name="connsiteY1288" fmla="*/ 353628 h 880084"/>
                  <a:gd name="connsiteX1289" fmla="*/ 164825 w 903717"/>
                  <a:gd name="connsiteY1289" fmla="*/ 354639 h 880084"/>
                  <a:gd name="connsiteX1290" fmla="*/ 160329 w 903717"/>
                  <a:gd name="connsiteY1290" fmla="*/ 358251 h 880084"/>
                  <a:gd name="connsiteX1291" fmla="*/ 163380 w 903717"/>
                  <a:gd name="connsiteY1291" fmla="*/ 358251 h 880084"/>
                  <a:gd name="connsiteX1292" fmla="*/ 171036 w 903717"/>
                  <a:gd name="connsiteY1292" fmla="*/ 358251 h 880084"/>
                  <a:gd name="connsiteX1293" fmla="*/ 184905 w 903717"/>
                  <a:gd name="connsiteY1293" fmla="*/ 364029 h 880084"/>
                  <a:gd name="connsiteX1294" fmla="*/ 250892 w 903717"/>
                  <a:gd name="connsiteY1294" fmla="*/ 352403 h 880084"/>
                  <a:gd name="connsiteX1295" fmla="*/ 249620 w 903717"/>
                  <a:gd name="connsiteY1295" fmla="*/ 352473 h 880084"/>
                  <a:gd name="connsiteX1296" fmla="*/ 238063 w 903717"/>
                  <a:gd name="connsiteY1296" fmla="*/ 362873 h 880084"/>
                  <a:gd name="connsiteX1297" fmla="*/ 249620 w 903717"/>
                  <a:gd name="connsiteY1297" fmla="*/ 374430 h 880084"/>
                  <a:gd name="connsiteX1298" fmla="*/ 224196 w 903717"/>
                  <a:gd name="connsiteY1298" fmla="*/ 401010 h 880084"/>
                  <a:gd name="connsiteX1299" fmla="*/ 198772 w 903717"/>
                  <a:gd name="connsiteY1299" fmla="*/ 455325 h 880084"/>
                  <a:gd name="connsiteX1300" fmla="*/ 198772 w 903717"/>
                  <a:gd name="connsiteY1300" fmla="*/ 495773 h 880084"/>
                  <a:gd name="connsiteX1301" fmla="*/ 233441 w 903717"/>
                  <a:gd name="connsiteY1301" fmla="*/ 533909 h 880084"/>
                  <a:gd name="connsiteX1302" fmla="*/ 246057 w 903717"/>
                  <a:gd name="connsiteY1302" fmla="*/ 489180 h 880084"/>
                  <a:gd name="connsiteX1303" fmla="*/ 235753 w 903717"/>
                  <a:gd name="connsiteY1303" fmla="*/ 480749 h 880084"/>
                  <a:gd name="connsiteX1304" fmla="*/ 228818 w 903717"/>
                  <a:gd name="connsiteY1304" fmla="*/ 480749 h 880084"/>
                  <a:gd name="connsiteX1305" fmla="*/ 217262 w 903717"/>
                  <a:gd name="connsiteY1305" fmla="*/ 474971 h 880084"/>
                  <a:gd name="connsiteX1306" fmla="*/ 208017 w 903717"/>
                  <a:gd name="connsiteY1306" fmla="*/ 466882 h 880084"/>
                  <a:gd name="connsiteX1307" fmla="*/ 208017 w 903717"/>
                  <a:gd name="connsiteY1307" fmla="*/ 458792 h 880084"/>
                  <a:gd name="connsiteX1308" fmla="*/ 225351 w 903717"/>
                  <a:gd name="connsiteY1308" fmla="*/ 414878 h 880084"/>
                  <a:gd name="connsiteX1309" fmla="*/ 225351 w 903717"/>
                  <a:gd name="connsiteY1309" fmla="*/ 426434 h 880084"/>
                  <a:gd name="connsiteX1310" fmla="*/ 236908 w 903717"/>
                  <a:gd name="connsiteY1310" fmla="*/ 435679 h 880084"/>
                  <a:gd name="connsiteX1311" fmla="*/ 249620 w 903717"/>
                  <a:gd name="connsiteY1311" fmla="*/ 450703 h 880084"/>
                  <a:gd name="connsiteX1312" fmla="*/ 248708 w 903717"/>
                  <a:gd name="connsiteY1312" fmla="*/ 482646 h 880084"/>
                  <a:gd name="connsiteX1313" fmla="*/ 260180 w 903717"/>
                  <a:gd name="connsiteY1313" fmla="*/ 454837 h 880084"/>
                  <a:gd name="connsiteX1314" fmla="*/ 290069 w 903717"/>
                  <a:gd name="connsiteY1314" fmla="*/ 433368 h 880084"/>
                  <a:gd name="connsiteX1315" fmla="*/ 333982 w 903717"/>
                  <a:gd name="connsiteY1315" fmla="*/ 510796 h 880084"/>
                  <a:gd name="connsiteX1316" fmla="*/ 333982 w 903717"/>
                  <a:gd name="connsiteY1316" fmla="*/ 523508 h 880084"/>
                  <a:gd name="connsiteX1317" fmla="*/ 375585 w 903717"/>
                  <a:gd name="connsiteY1317" fmla="*/ 523508 h 880084"/>
                  <a:gd name="connsiteX1318" fmla="*/ 375585 w 903717"/>
                  <a:gd name="connsiteY1318" fmla="*/ 480749 h 880084"/>
                  <a:gd name="connsiteX1319" fmla="*/ 333982 w 903717"/>
                  <a:gd name="connsiteY1319" fmla="*/ 480749 h 880084"/>
                  <a:gd name="connsiteX1320" fmla="*/ 333982 w 903717"/>
                  <a:gd name="connsiteY1320" fmla="*/ 496929 h 880084"/>
                  <a:gd name="connsiteX1321" fmla="*/ 261177 w 903717"/>
                  <a:gd name="connsiteY1321" fmla="*/ 370963 h 880084"/>
                  <a:gd name="connsiteX1322" fmla="*/ 261177 w 903717"/>
                  <a:gd name="connsiteY1322" fmla="*/ 362873 h 880084"/>
                  <a:gd name="connsiteX1323" fmla="*/ 250892 w 903717"/>
                  <a:gd name="connsiteY1323" fmla="*/ 352403 h 880084"/>
                  <a:gd name="connsiteX1324" fmla="*/ 867892 w 903717"/>
                  <a:gd name="connsiteY1324" fmla="*/ 349005 h 880084"/>
                  <a:gd name="connsiteX1325" fmla="*/ 864456 w 903717"/>
                  <a:gd name="connsiteY1325" fmla="*/ 354436 h 880084"/>
                  <a:gd name="connsiteX1326" fmla="*/ 867892 w 903717"/>
                  <a:gd name="connsiteY1326" fmla="*/ 352472 h 880084"/>
                  <a:gd name="connsiteX1327" fmla="*/ 52004 w 903717"/>
                  <a:gd name="connsiteY1327" fmla="*/ 336294 h 880084"/>
                  <a:gd name="connsiteX1328" fmla="*/ 62405 w 903717"/>
                  <a:gd name="connsiteY1328" fmla="*/ 370963 h 880084"/>
                  <a:gd name="connsiteX1329" fmla="*/ 71650 w 903717"/>
                  <a:gd name="connsiteY1329" fmla="*/ 364029 h 880084"/>
                  <a:gd name="connsiteX1330" fmla="*/ 52004 w 903717"/>
                  <a:gd name="connsiteY1330" fmla="*/ 336294 h 880084"/>
                  <a:gd name="connsiteX1331" fmla="*/ 881759 w 903717"/>
                  <a:gd name="connsiteY1331" fmla="*/ 336293 h 880084"/>
                  <a:gd name="connsiteX1332" fmla="*/ 862113 w 903717"/>
                  <a:gd name="connsiteY1332" fmla="*/ 364029 h 880084"/>
                  <a:gd name="connsiteX1333" fmla="*/ 870201 w 903717"/>
                  <a:gd name="connsiteY1333" fmla="*/ 370963 h 880084"/>
                  <a:gd name="connsiteX1334" fmla="*/ 881759 w 903717"/>
                  <a:gd name="connsiteY1334" fmla="*/ 336293 h 880084"/>
                  <a:gd name="connsiteX1335" fmla="*/ 621866 w 903717"/>
                  <a:gd name="connsiteY1335" fmla="*/ 336270 h 880084"/>
                  <a:gd name="connsiteX1336" fmla="*/ 310997 w 903717"/>
                  <a:gd name="connsiteY1336" fmla="*/ 336270 h 880084"/>
                  <a:gd name="connsiteX1337" fmla="*/ 330643 w 903717"/>
                  <a:gd name="connsiteY1337" fmla="*/ 361694 h 880084"/>
                  <a:gd name="connsiteX1338" fmla="*/ 601064 w 903717"/>
                  <a:gd name="connsiteY1338" fmla="*/ 361694 h 880084"/>
                  <a:gd name="connsiteX1339" fmla="*/ 210329 w 903717"/>
                  <a:gd name="connsiteY1339" fmla="*/ 327048 h 880084"/>
                  <a:gd name="connsiteX1340" fmla="*/ 189526 w 903717"/>
                  <a:gd name="connsiteY1340" fmla="*/ 333982 h 880084"/>
                  <a:gd name="connsiteX1341" fmla="*/ 171036 w 903717"/>
                  <a:gd name="connsiteY1341" fmla="*/ 346694 h 880084"/>
                  <a:gd name="connsiteX1342" fmla="*/ 184904 w 903717"/>
                  <a:gd name="connsiteY1342" fmla="*/ 346694 h 880084"/>
                  <a:gd name="connsiteX1343" fmla="*/ 197617 w 903717"/>
                  <a:gd name="connsiteY1343" fmla="*/ 339761 h 880084"/>
                  <a:gd name="connsiteX1344" fmla="*/ 210329 w 903717"/>
                  <a:gd name="connsiteY1344" fmla="*/ 327048 h 880084"/>
                  <a:gd name="connsiteX1345" fmla="*/ 719967 w 903717"/>
                  <a:gd name="connsiteY1345" fmla="*/ 325892 h 880084"/>
                  <a:gd name="connsiteX1346" fmla="*/ 732680 w 903717"/>
                  <a:gd name="connsiteY1346" fmla="*/ 338605 h 880084"/>
                  <a:gd name="connsiteX1347" fmla="*/ 745392 w 903717"/>
                  <a:gd name="connsiteY1347" fmla="*/ 345538 h 880084"/>
                  <a:gd name="connsiteX1348" fmla="*/ 759261 w 903717"/>
                  <a:gd name="connsiteY1348" fmla="*/ 345538 h 880084"/>
                  <a:gd name="connsiteX1349" fmla="*/ 740770 w 903717"/>
                  <a:gd name="connsiteY1349" fmla="*/ 332826 h 880084"/>
                  <a:gd name="connsiteX1350" fmla="*/ 719967 w 903717"/>
                  <a:gd name="connsiteY1350" fmla="*/ 325892 h 880084"/>
                  <a:gd name="connsiteX1351" fmla="*/ 132901 w 903717"/>
                  <a:gd name="connsiteY1351" fmla="*/ 318134 h 880084"/>
                  <a:gd name="connsiteX1352" fmla="*/ 132901 w 903717"/>
                  <a:gd name="connsiteY1352" fmla="*/ 347850 h 880084"/>
                  <a:gd name="connsiteX1353" fmla="*/ 105165 w 903717"/>
                  <a:gd name="connsiteY1353" fmla="*/ 347850 h 880084"/>
                  <a:gd name="connsiteX1354" fmla="*/ 105165 w 903717"/>
                  <a:gd name="connsiteY1354" fmla="*/ 335138 h 880084"/>
                  <a:gd name="connsiteX1355" fmla="*/ 86674 w 903717"/>
                  <a:gd name="connsiteY1355" fmla="*/ 364029 h 880084"/>
                  <a:gd name="connsiteX1356" fmla="*/ 94764 w 903717"/>
                  <a:gd name="connsiteY1356" fmla="*/ 369807 h 880084"/>
                  <a:gd name="connsiteX1357" fmla="*/ 102853 w 903717"/>
                  <a:gd name="connsiteY1357" fmla="*/ 353628 h 880084"/>
                  <a:gd name="connsiteX1358" fmla="*/ 110943 w 903717"/>
                  <a:gd name="connsiteY1358" fmla="*/ 365185 h 880084"/>
                  <a:gd name="connsiteX1359" fmla="*/ 88986 w 903717"/>
                  <a:gd name="connsiteY1359" fmla="*/ 385986 h 880084"/>
                  <a:gd name="connsiteX1360" fmla="*/ 98231 w 903717"/>
                  <a:gd name="connsiteY1360" fmla="*/ 396387 h 880084"/>
                  <a:gd name="connsiteX1361" fmla="*/ 114410 w 903717"/>
                  <a:gd name="connsiteY1361" fmla="*/ 368652 h 880084"/>
                  <a:gd name="connsiteX1362" fmla="*/ 135211 w 903717"/>
                  <a:gd name="connsiteY1362" fmla="*/ 396387 h 880084"/>
                  <a:gd name="connsiteX1363" fmla="*/ 135211 w 903717"/>
                  <a:gd name="connsiteY1363" fmla="*/ 402165 h 880084"/>
                  <a:gd name="connsiteX1364" fmla="*/ 145613 w 903717"/>
                  <a:gd name="connsiteY1364" fmla="*/ 418808 h 880084"/>
                  <a:gd name="connsiteX1365" fmla="*/ 145613 w 903717"/>
                  <a:gd name="connsiteY1365" fmla="*/ 418344 h 880084"/>
                  <a:gd name="connsiteX1366" fmla="*/ 168726 w 903717"/>
                  <a:gd name="connsiteY1366" fmla="*/ 483061 h 880084"/>
                  <a:gd name="connsiteX1367" fmla="*/ 168726 w 903717"/>
                  <a:gd name="connsiteY1367" fmla="*/ 376741 h 880084"/>
                  <a:gd name="connsiteX1368" fmla="*/ 158948 w 903717"/>
                  <a:gd name="connsiteY1368" fmla="*/ 359361 h 880084"/>
                  <a:gd name="connsiteX1369" fmla="*/ 156014 w 903717"/>
                  <a:gd name="connsiteY1369" fmla="*/ 361718 h 880084"/>
                  <a:gd name="connsiteX1370" fmla="*/ 156014 w 903717"/>
                  <a:gd name="connsiteY1370" fmla="*/ 340916 h 880084"/>
                  <a:gd name="connsiteX1371" fmla="*/ 147923 w 903717"/>
                  <a:gd name="connsiteY1371" fmla="*/ 321270 h 880084"/>
                  <a:gd name="connsiteX1372" fmla="*/ 147923 w 903717"/>
                  <a:gd name="connsiteY1372" fmla="*/ 337449 h 880084"/>
                  <a:gd name="connsiteX1373" fmla="*/ 132901 w 903717"/>
                  <a:gd name="connsiteY1373" fmla="*/ 317803 h 880084"/>
                  <a:gd name="connsiteX1374" fmla="*/ 132643 w 903717"/>
                  <a:gd name="connsiteY1374" fmla="*/ 317803 h 880084"/>
                  <a:gd name="connsiteX1375" fmla="*/ 132901 w 903717"/>
                  <a:gd name="connsiteY1375" fmla="*/ 318134 h 880084"/>
                  <a:gd name="connsiteX1376" fmla="*/ 827444 w 903717"/>
                  <a:gd name="connsiteY1376" fmla="*/ 314337 h 880084"/>
                  <a:gd name="connsiteX1377" fmla="*/ 820510 w 903717"/>
                  <a:gd name="connsiteY1377" fmla="*/ 314337 h 880084"/>
                  <a:gd name="connsiteX1378" fmla="*/ 793929 w 903717"/>
                  <a:gd name="connsiteY1378" fmla="*/ 320115 h 880084"/>
                  <a:gd name="connsiteX1379" fmla="*/ 802019 w 903717"/>
                  <a:gd name="connsiteY1379" fmla="*/ 320115 h 880084"/>
                  <a:gd name="connsiteX1380" fmla="*/ 786995 w 903717"/>
                  <a:gd name="connsiteY1380" fmla="*/ 340916 h 880084"/>
                  <a:gd name="connsiteX1381" fmla="*/ 786995 w 903717"/>
                  <a:gd name="connsiteY1381" fmla="*/ 324737 h 880084"/>
                  <a:gd name="connsiteX1382" fmla="*/ 778907 w 903717"/>
                  <a:gd name="connsiteY1382" fmla="*/ 344383 h 880084"/>
                  <a:gd name="connsiteX1383" fmla="*/ 778907 w 903717"/>
                  <a:gd name="connsiteY1383" fmla="*/ 365185 h 880084"/>
                  <a:gd name="connsiteX1384" fmla="*/ 759261 w 903717"/>
                  <a:gd name="connsiteY1384" fmla="*/ 357095 h 880084"/>
                  <a:gd name="connsiteX1385" fmla="*/ 738458 w 903717"/>
                  <a:gd name="connsiteY1385" fmla="*/ 357095 h 880084"/>
                  <a:gd name="connsiteX1386" fmla="*/ 750016 w 903717"/>
                  <a:gd name="connsiteY1386" fmla="*/ 367496 h 880084"/>
                  <a:gd name="connsiteX1387" fmla="*/ 763883 w 903717"/>
                  <a:gd name="connsiteY1387" fmla="*/ 367496 h 880084"/>
                  <a:gd name="connsiteX1388" fmla="*/ 775440 w 903717"/>
                  <a:gd name="connsiteY1388" fmla="*/ 367496 h 880084"/>
                  <a:gd name="connsiteX1389" fmla="*/ 765038 w 903717"/>
                  <a:gd name="connsiteY1389" fmla="*/ 385987 h 880084"/>
                  <a:gd name="connsiteX1390" fmla="*/ 765038 w 903717"/>
                  <a:gd name="connsiteY1390" fmla="*/ 492306 h 880084"/>
                  <a:gd name="connsiteX1391" fmla="*/ 786995 w 903717"/>
                  <a:gd name="connsiteY1391" fmla="*/ 427590 h 880084"/>
                  <a:gd name="connsiteX1392" fmla="*/ 786995 w 903717"/>
                  <a:gd name="connsiteY1392" fmla="*/ 428221 h 880084"/>
                  <a:gd name="connsiteX1393" fmla="*/ 798553 w 903717"/>
                  <a:gd name="connsiteY1393" fmla="*/ 411411 h 880084"/>
                  <a:gd name="connsiteX1394" fmla="*/ 798553 w 903717"/>
                  <a:gd name="connsiteY1394" fmla="*/ 405632 h 880084"/>
                  <a:gd name="connsiteX1395" fmla="*/ 818198 w 903717"/>
                  <a:gd name="connsiteY1395" fmla="*/ 377897 h 880084"/>
                  <a:gd name="connsiteX1396" fmla="*/ 824265 w 903717"/>
                  <a:gd name="connsiteY1396" fmla="*/ 394365 h 880084"/>
                  <a:gd name="connsiteX1397" fmla="*/ 829160 w 903717"/>
                  <a:gd name="connsiteY1397" fmla="*/ 399260 h 880084"/>
                  <a:gd name="connsiteX1398" fmla="*/ 830765 w 903717"/>
                  <a:gd name="connsiteY1398" fmla="*/ 403754 h 880084"/>
                  <a:gd name="connsiteX1399" fmla="*/ 845934 w 903717"/>
                  <a:gd name="connsiteY1399" fmla="*/ 426434 h 880084"/>
                  <a:gd name="connsiteX1400" fmla="*/ 855179 w 903717"/>
                  <a:gd name="connsiteY1400" fmla="*/ 416033 h 880084"/>
                  <a:gd name="connsiteX1401" fmla="*/ 850647 w 903717"/>
                  <a:gd name="connsiteY1401" fmla="*/ 409569 h 880084"/>
                  <a:gd name="connsiteX1402" fmla="*/ 843855 w 903717"/>
                  <a:gd name="connsiteY1402" fmla="*/ 403594 h 880084"/>
                  <a:gd name="connsiteX1403" fmla="*/ 843623 w 903717"/>
                  <a:gd name="connsiteY1403" fmla="*/ 395232 h 880084"/>
                  <a:gd name="connsiteX1404" fmla="*/ 821665 w 903717"/>
                  <a:gd name="connsiteY1404" fmla="*/ 374430 h 880084"/>
                  <a:gd name="connsiteX1405" fmla="*/ 830911 w 903717"/>
                  <a:gd name="connsiteY1405" fmla="*/ 362873 h 880084"/>
                  <a:gd name="connsiteX1406" fmla="*/ 837844 w 903717"/>
                  <a:gd name="connsiteY1406" fmla="*/ 379053 h 880084"/>
                  <a:gd name="connsiteX1407" fmla="*/ 847089 w 903717"/>
                  <a:gd name="connsiteY1407" fmla="*/ 373274 h 880084"/>
                  <a:gd name="connsiteX1408" fmla="*/ 827444 w 903717"/>
                  <a:gd name="connsiteY1408" fmla="*/ 344383 h 880084"/>
                  <a:gd name="connsiteX1409" fmla="*/ 827444 w 903717"/>
                  <a:gd name="connsiteY1409" fmla="*/ 357095 h 880084"/>
                  <a:gd name="connsiteX1410" fmla="*/ 799708 w 903717"/>
                  <a:gd name="connsiteY1410" fmla="*/ 357095 h 880084"/>
                  <a:gd name="connsiteX1411" fmla="*/ 799708 w 903717"/>
                  <a:gd name="connsiteY1411" fmla="*/ 327049 h 880084"/>
                  <a:gd name="connsiteX1412" fmla="*/ 827444 w 903717"/>
                  <a:gd name="connsiteY1412" fmla="*/ 321270 h 880084"/>
                  <a:gd name="connsiteX1413" fmla="*/ 827444 w 903717"/>
                  <a:gd name="connsiteY1413" fmla="*/ 314337 h 880084"/>
                  <a:gd name="connsiteX1414" fmla="*/ 119032 w 903717"/>
                  <a:gd name="connsiteY1414" fmla="*/ 310869 h 880084"/>
                  <a:gd name="connsiteX1415" fmla="*/ 112098 w 903717"/>
                  <a:gd name="connsiteY1415" fmla="*/ 310869 h 880084"/>
                  <a:gd name="connsiteX1416" fmla="*/ 112098 w 903717"/>
                  <a:gd name="connsiteY1416" fmla="*/ 317803 h 880084"/>
                  <a:gd name="connsiteX1417" fmla="*/ 127122 w 903717"/>
                  <a:gd name="connsiteY1417" fmla="*/ 317803 h 880084"/>
                  <a:gd name="connsiteX1418" fmla="*/ 132643 w 903717"/>
                  <a:gd name="connsiteY1418" fmla="*/ 317803 h 880084"/>
                  <a:gd name="connsiteX1419" fmla="*/ 131744 w 903717"/>
                  <a:gd name="connsiteY1419" fmla="*/ 316647 h 880084"/>
                  <a:gd name="connsiteX1420" fmla="*/ 139835 w 903717"/>
                  <a:gd name="connsiteY1420" fmla="*/ 316647 h 880084"/>
                  <a:gd name="connsiteX1421" fmla="*/ 145613 w 903717"/>
                  <a:gd name="connsiteY1421" fmla="*/ 316647 h 880084"/>
                  <a:gd name="connsiteX1422" fmla="*/ 119032 w 903717"/>
                  <a:gd name="connsiteY1422" fmla="*/ 310869 h 880084"/>
                  <a:gd name="connsiteX1423" fmla="*/ 523636 w 903717"/>
                  <a:gd name="connsiteY1423" fmla="*/ 306223 h 880084"/>
                  <a:gd name="connsiteX1424" fmla="*/ 408071 w 903717"/>
                  <a:gd name="connsiteY1424" fmla="*/ 306223 h 880084"/>
                  <a:gd name="connsiteX1425" fmla="*/ 382647 w 903717"/>
                  <a:gd name="connsiteY1425" fmla="*/ 329336 h 880084"/>
                  <a:gd name="connsiteX1426" fmla="*/ 549060 w 903717"/>
                  <a:gd name="connsiteY1426" fmla="*/ 329336 h 880084"/>
                  <a:gd name="connsiteX1427" fmla="*/ 217262 w 903717"/>
                  <a:gd name="connsiteY1427" fmla="*/ 305091 h 880084"/>
                  <a:gd name="connsiteX1428" fmla="*/ 196460 w 903717"/>
                  <a:gd name="connsiteY1428" fmla="*/ 312025 h 880084"/>
                  <a:gd name="connsiteX1429" fmla="*/ 179126 w 903717"/>
                  <a:gd name="connsiteY1429" fmla="*/ 323582 h 880084"/>
                  <a:gd name="connsiteX1430" fmla="*/ 192993 w 903717"/>
                  <a:gd name="connsiteY1430" fmla="*/ 323582 h 880084"/>
                  <a:gd name="connsiteX1431" fmla="*/ 205705 w 903717"/>
                  <a:gd name="connsiteY1431" fmla="*/ 316648 h 880084"/>
                  <a:gd name="connsiteX1432" fmla="*/ 714190 w 903717"/>
                  <a:gd name="connsiteY1432" fmla="*/ 305091 h 880084"/>
                  <a:gd name="connsiteX1433" fmla="*/ 724591 w 903717"/>
                  <a:gd name="connsiteY1433" fmla="*/ 316648 h 880084"/>
                  <a:gd name="connsiteX1434" fmla="*/ 737303 w 903717"/>
                  <a:gd name="connsiteY1434" fmla="*/ 323582 h 880084"/>
                  <a:gd name="connsiteX1435" fmla="*/ 753482 w 903717"/>
                  <a:gd name="connsiteY1435" fmla="*/ 323582 h 880084"/>
                  <a:gd name="connsiteX1436" fmla="*/ 734991 w 903717"/>
                  <a:gd name="connsiteY1436" fmla="*/ 312025 h 880084"/>
                  <a:gd name="connsiteX1437" fmla="*/ 714190 w 903717"/>
                  <a:gd name="connsiteY1437" fmla="*/ 305091 h 880084"/>
                  <a:gd name="connsiteX1438" fmla="*/ 778906 w 903717"/>
                  <a:gd name="connsiteY1438" fmla="*/ 301624 h 880084"/>
                  <a:gd name="connsiteX1439" fmla="*/ 770816 w 903717"/>
                  <a:gd name="connsiteY1439" fmla="*/ 322426 h 880084"/>
                  <a:gd name="connsiteX1440" fmla="*/ 770816 w 903717"/>
                  <a:gd name="connsiteY1440" fmla="*/ 344383 h 880084"/>
                  <a:gd name="connsiteX1441" fmla="*/ 778906 w 903717"/>
                  <a:gd name="connsiteY1441" fmla="*/ 331671 h 880084"/>
                  <a:gd name="connsiteX1442" fmla="*/ 778906 w 903717"/>
                  <a:gd name="connsiteY1442" fmla="*/ 317803 h 880084"/>
                  <a:gd name="connsiteX1443" fmla="*/ 778906 w 903717"/>
                  <a:gd name="connsiteY1443" fmla="*/ 301624 h 880084"/>
                  <a:gd name="connsiteX1444" fmla="*/ 806641 w 903717"/>
                  <a:gd name="connsiteY1444" fmla="*/ 288912 h 880084"/>
                  <a:gd name="connsiteX1445" fmla="*/ 778906 w 903717"/>
                  <a:gd name="connsiteY1445" fmla="*/ 288912 h 880084"/>
                  <a:gd name="connsiteX1446" fmla="*/ 791619 w 903717"/>
                  <a:gd name="connsiteY1446" fmla="*/ 297002 h 880084"/>
                  <a:gd name="connsiteX1447" fmla="*/ 805486 w 903717"/>
                  <a:gd name="connsiteY1447" fmla="*/ 297002 h 880084"/>
                  <a:gd name="connsiteX1448" fmla="*/ 811264 w 903717"/>
                  <a:gd name="connsiteY1448" fmla="*/ 297002 h 880084"/>
                  <a:gd name="connsiteX1449" fmla="*/ 806641 w 903717"/>
                  <a:gd name="connsiteY1449" fmla="*/ 288912 h 880084"/>
                  <a:gd name="connsiteX1450" fmla="*/ 153701 w 903717"/>
                  <a:gd name="connsiteY1450" fmla="*/ 286601 h 880084"/>
                  <a:gd name="connsiteX1451" fmla="*/ 127122 w 903717"/>
                  <a:gd name="connsiteY1451" fmla="*/ 286601 h 880084"/>
                  <a:gd name="connsiteX1452" fmla="*/ 121343 w 903717"/>
                  <a:gd name="connsiteY1452" fmla="*/ 294691 h 880084"/>
                  <a:gd name="connsiteX1453" fmla="*/ 127122 w 903717"/>
                  <a:gd name="connsiteY1453" fmla="*/ 294691 h 880084"/>
                  <a:gd name="connsiteX1454" fmla="*/ 142144 w 903717"/>
                  <a:gd name="connsiteY1454" fmla="*/ 294691 h 880084"/>
                  <a:gd name="connsiteX1455" fmla="*/ 769661 w 903717"/>
                  <a:gd name="connsiteY1455" fmla="*/ 284289 h 880084"/>
                  <a:gd name="connsiteX1456" fmla="*/ 762728 w 903717"/>
                  <a:gd name="connsiteY1456" fmla="*/ 305091 h 880084"/>
                  <a:gd name="connsiteX1457" fmla="*/ 759261 w 903717"/>
                  <a:gd name="connsiteY1457" fmla="*/ 323581 h 880084"/>
                  <a:gd name="connsiteX1458" fmla="*/ 769661 w 903717"/>
                  <a:gd name="connsiteY1458" fmla="*/ 314336 h 880084"/>
                  <a:gd name="connsiteX1459" fmla="*/ 769661 w 903717"/>
                  <a:gd name="connsiteY1459" fmla="*/ 300468 h 880084"/>
                  <a:gd name="connsiteX1460" fmla="*/ 769661 w 903717"/>
                  <a:gd name="connsiteY1460" fmla="*/ 284289 h 880084"/>
                  <a:gd name="connsiteX1461" fmla="*/ 229974 w 903717"/>
                  <a:gd name="connsiteY1461" fmla="*/ 281978 h 880084"/>
                  <a:gd name="connsiteX1462" fmla="*/ 210328 w 903717"/>
                  <a:gd name="connsiteY1462" fmla="*/ 292379 h 880084"/>
                  <a:gd name="connsiteX1463" fmla="*/ 195304 w 903717"/>
                  <a:gd name="connsiteY1463" fmla="*/ 303936 h 880084"/>
                  <a:gd name="connsiteX1464" fmla="*/ 209171 w 903717"/>
                  <a:gd name="connsiteY1464" fmla="*/ 303936 h 880084"/>
                  <a:gd name="connsiteX1465" fmla="*/ 220729 w 903717"/>
                  <a:gd name="connsiteY1465" fmla="*/ 294691 h 880084"/>
                  <a:gd name="connsiteX1466" fmla="*/ 229974 w 903717"/>
                  <a:gd name="connsiteY1466" fmla="*/ 281978 h 880084"/>
                  <a:gd name="connsiteX1467" fmla="*/ 164102 w 903717"/>
                  <a:gd name="connsiteY1467" fmla="*/ 280822 h 880084"/>
                  <a:gd name="connsiteX1468" fmla="*/ 164102 w 903717"/>
                  <a:gd name="connsiteY1468" fmla="*/ 297001 h 880084"/>
                  <a:gd name="connsiteX1469" fmla="*/ 164102 w 903717"/>
                  <a:gd name="connsiteY1469" fmla="*/ 310869 h 880084"/>
                  <a:gd name="connsiteX1470" fmla="*/ 165098 w 903717"/>
                  <a:gd name="connsiteY1470" fmla="*/ 315224 h 880084"/>
                  <a:gd name="connsiteX1471" fmla="*/ 154856 w 903717"/>
                  <a:gd name="connsiteY1471" fmla="*/ 298157 h 880084"/>
                  <a:gd name="connsiteX1472" fmla="*/ 154856 w 903717"/>
                  <a:gd name="connsiteY1472" fmla="*/ 314337 h 880084"/>
                  <a:gd name="connsiteX1473" fmla="*/ 154856 w 903717"/>
                  <a:gd name="connsiteY1473" fmla="*/ 328204 h 880084"/>
                  <a:gd name="connsiteX1474" fmla="*/ 165258 w 903717"/>
                  <a:gd name="connsiteY1474" fmla="*/ 337449 h 880084"/>
                  <a:gd name="connsiteX1475" fmla="*/ 166991 w 903717"/>
                  <a:gd name="connsiteY1475" fmla="*/ 327337 h 880084"/>
                  <a:gd name="connsiteX1476" fmla="*/ 165327 w 903717"/>
                  <a:gd name="connsiteY1476" fmla="*/ 315961 h 880084"/>
                  <a:gd name="connsiteX1477" fmla="*/ 173347 w 903717"/>
                  <a:gd name="connsiteY1477" fmla="*/ 320114 h 880084"/>
                  <a:gd name="connsiteX1478" fmla="*/ 173347 w 903717"/>
                  <a:gd name="connsiteY1478" fmla="*/ 298157 h 880084"/>
                  <a:gd name="connsiteX1479" fmla="*/ 164102 w 903717"/>
                  <a:gd name="connsiteY1479" fmla="*/ 280822 h 880084"/>
                  <a:gd name="connsiteX1480" fmla="*/ 704945 w 903717"/>
                  <a:gd name="connsiteY1480" fmla="*/ 280822 h 880084"/>
                  <a:gd name="connsiteX1481" fmla="*/ 714191 w 903717"/>
                  <a:gd name="connsiteY1481" fmla="*/ 293535 h 880084"/>
                  <a:gd name="connsiteX1482" fmla="*/ 725746 w 903717"/>
                  <a:gd name="connsiteY1482" fmla="*/ 302780 h 880084"/>
                  <a:gd name="connsiteX1483" fmla="*/ 739615 w 903717"/>
                  <a:gd name="connsiteY1483" fmla="*/ 302780 h 880084"/>
                  <a:gd name="connsiteX1484" fmla="*/ 723436 w 903717"/>
                  <a:gd name="connsiteY1484" fmla="*/ 287756 h 880084"/>
                  <a:gd name="connsiteX1485" fmla="*/ 704945 w 903717"/>
                  <a:gd name="connsiteY1485" fmla="*/ 280822 h 880084"/>
                  <a:gd name="connsiteX1486" fmla="*/ 429900 w 903717"/>
                  <a:gd name="connsiteY1486" fmla="*/ 273889 h 880084"/>
                  <a:gd name="connsiteX1487" fmla="*/ 435679 w 903717"/>
                  <a:gd name="connsiteY1487" fmla="*/ 290068 h 880084"/>
                  <a:gd name="connsiteX1488" fmla="*/ 429900 w 903717"/>
                  <a:gd name="connsiteY1488" fmla="*/ 273889 h 880084"/>
                  <a:gd name="connsiteX1489" fmla="*/ 789307 w 903717"/>
                  <a:gd name="connsiteY1489" fmla="*/ 265799 h 880084"/>
                  <a:gd name="connsiteX1490" fmla="*/ 765037 w 903717"/>
                  <a:gd name="connsiteY1490" fmla="*/ 265799 h 880084"/>
                  <a:gd name="connsiteX1491" fmla="*/ 776595 w 903717"/>
                  <a:gd name="connsiteY1491" fmla="*/ 273889 h 880084"/>
                  <a:gd name="connsiteX1492" fmla="*/ 789307 w 903717"/>
                  <a:gd name="connsiteY1492" fmla="*/ 273889 h 880084"/>
                  <a:gd name="connsiteX1493" fmla="*/ 158728 w 903717"/>
                  <a:gd name="connsiteY1493" fmla="*/ 260715 h 880084"/>
                  <a:gd name="connsiteX1494" fmla="*/ 144456 w 903717"/>
                  <a:gd name="connsiteY1494" fmla="*/ 265800 h 880084"/>
                  <a:gd name="connsiteX1495" fmla="*/ 144456 w 903717"/>
                  <a:gd name="connsiteY1495" fmla="*/ 272734 h 880084"/>
                  <a:gd name="connsiteX1496" fmla="*/ 150234 w 903717"/>
                  <a:gd name="connsiteY1496" fmla="*/ 272734 h 880084"/>
                  <a:gd name="connsiteX1497" fmla="*/ 162946 w 903717"/>
                  <a:gd name="connsiteY1497" fmla="*/ 272734 h 880084"/>
                  <a:gd name="connsiteX1498" fmla="*/ 173347 w 903717"/>
                  <a:gd name="connsiteY1498" fmla="*/ 264644 h 880084"/>
                  <a:gd name="connsiteX1499" fmla="*/ 158728 w 903717"/>
                  <a:gd name="connsiteY1499" fmla="*/ 260715 h 880084"/>
                  <a:gd name="connsiteX1500" fmla="*/ 180281 w 903717"/>
                  <a:gd name="connsiteY1500" fmla="*/ 260021 h 880084"/>
                  <a:gd name="connsiteX1501" fmla="*/ 180281 w 903717"/>
                  <a:gd name="connsiteY1501" fmla="*/ 275045 h 880084"/>
                  <a:gd name="connsiteX1502" fmla="*/ 180281 w 903717"/>
                  <a:gd name="connsiteY1502" fmla="*/ 288913 h 880084"/>
                  <a:gd name="connsiteX1503" fmla="*/ 188371 w 903717"/>
                  <a:gd name="connsiteY1503" fmla="*/ 300469 h 880084"/>
                  <a:gd name="connsiteX1504" fmla="*/ 188371 w 903717"/>
                  <a:gd name="connsiteY1504" fmla="*/ 278512 h 880084"/>
                  <a:gd name="connsiteX1505" fmla="*/ 180281 w 903717"/>
                  <a:gd name="connsiteY1505" fmla="*/ 260021 h 880084"/>
                  <a:gd name="connsiteX1506" fmla="*/ 753482 w 903717"/>
                  <a:gd name="connsiteY1506" fmla="*/ 260021 h 880084"/>
                  <a:gd name="connsiteX1507" fmla="*/ 753482 w 903717"/>
                  <a:gd name="connsiteY1507" fmla="*/ 280823 h 880084"/>
                  <a:gd name="connsiteX1508" fmla="*/ 753482 w 903717"/>
                  <a:gd name="connsiteY1508" fmla="*/ 302780 h 880084"/>
                  <a:gd name="connsiteX1509" fmla="*/ 762728 w 903717"/>
                  <a:gd name="connsiteY1509" fmla="*/ 291224 h 880084"/>
                  <a:gd name="connsiteX1510" fmla="*/ 762728 w 903717"/>
                  <a:gd name="connsiteY1510" fmla="*/ 277356 h 880084"/>
                  <a:gd name="connsiteX1511" fmla="*/ 762728 w 903717"/>
                  <a:gd name="connsiteY1511" fmla="*/ 262333 h 880084"/>
                  <a:gd name="connsiteX1512" fmla="*/ 372246 w 903717"/>
                  <a:gd name="connsiteY1512" fmla="*/ 259998 h 880084"/>
                  <a:gd name="connsiteX1513" fmla="*/ 336421 w 903717"/>
                  <a:gd name="connsiteY1513" fmla="*/ 259998 h 880084"/>
                  <a:gd name="connsiteX1514" fmla="*/ 336421 w 903717"/>
                  <a:gd name="connsiteY1514" fmla="*/ 327025 h 880084"/>
                  <a:gd name="connsiteX1515" fmla="*/ 372246 w 903717"/>
                  <a:gd name="connsiteY1515" fmla="*/ 327025 h 880084"/>
                  <a:gd name="connsiteX1516" fmla="*/ 596441 w 903717"/>
                  <a:gd name="connsiteY1516" fmla="*/ 259998 h 880084"/>
                  <a:gd name="connsiteX1517" fmla="*/ 560616 w 903717"/>
                  <a:gd name="connsiteY1517" fmla="*/ 259998 h 880084"/>
                  <a:gd name="connsiteX1518" fmla="*/ 560616 w 903717"/>
                  <a:gd name="connsiteY1518" fmla="*/ 327025 h 880084"/>
                  <a:gd name="connsiteX1519" fmla="*/ 596441 w 903717"/>
                  <a:gd name="connsiteY1519" fmla="*/ 327025 h 880084"/>
                  <a:gd name="connsiteX1520" fmla="*/ 195305 w 903717"/>
                  <a:gd name="connsiteY1520" fmla="*/ 258866 h 880084"/>
                  <a:gd name="connsiteX1521" fmla="*/ 195305 w 903717"/>
                  <a:gd name="connsiteY1521" fmla="*/ 265800 h 880084"/>
                  <a:gd name="connsiteX1522" fmla="*/ 195305 w 903717"/>
                  <a:gd name="connsiteY1522" fmla="*/ 280823 h 880084"/>
                  <a:gd name="connsiteX1523" fmla="*/ 195305 w 903717"/>
                  <a:gd name="connsiteY1523" fmla="*/ 258866 h 880084"/>
                  <a:gd name="connsiteX1524" fmla="*/ 238063 w 903717"/>
                  <a:gd name="connsiteY1524" fmla="*/ 257709 h 880084"/>
                  <a:gd name="connsiteX1525" fmla="*/ 220729 w 903717"/>
                  <a:gd name="connsiteY1525" fmla="*/ 270422 h 880084"/>
                  <a:gd name="connsiteX1526" fmla="*/ 205706 w 903717"/>
                  <a:gd name="connsiteY1526" fmla="*/ 280822 h 880084"/>
                  <a:gd name="connsiteX1527" fmla="*/ 219574 w 903717"/>
                  <a:gd name="connsiteY1527" fmla="*/ 280822 h 880084"/>
                  <a:gd name="connsiteX1528" fmla="*/ 229975 w 903717"/>
                  <a:gd name="connsiteY1528" fmla="*/ 271577 h 880084"/>
                  <a:gd name="connsiteX1529" fmla="*/ 238063 w 903717"/>
                  <a:gd name="connsiteY1529" fmla="*/ 257709 h 880084"/>
                  <a:gd name="connsiteX1530" fmla="*/ 694544 w 903717"/>
                  <a:gd name="connsiteY1530" fmla="*/ 253087 h 880084"/>
                  <a:gd name="connsiteX1531" fmla="*/ 701478 w 903717"/>
                  <a:gd name="connsiteY1531" fmla="*/ 266955 h 880084"/>
                  <a:gd name="connsiteX1532" fmla="*/ 711878 w 903717"/>
                  <a:gd name="connsiteY1532" fmla="*/ 276200 h 880084"/>
                  <a:gd name="connsiteX1533" fmla="*/ 725746 w 903717"/>
                  <a:gd name="connsiteY1533" fmla="*/ 276200 h 880084"/>
                  <a:gd name="connsiteX1534" fmla="*/ 711878 w 903717"/>
                  <a:gd name="connsiteY1534" fmla="*/ 260021 h 880084"/>
                  <a:gd name="connsiteX1535" fmla="*/ 694544 w 903717"/>
                  <a:gd name="connsiteY1535" fmla="*/ 253087 h 880084"/>
                  <a:gd name="connsiteX1536" fmla="*/ 84361 w 903717"/>
                  <a:gd name="connsiteY1536" fmla="*/ 248465 h 880084"/>
                  <a:gd name="connsiteX1537" fmla="*/ 84361 w 903717"/>
                  <a:gd name="connsiteY1537" fmla="*/ 284290 h 880084"/>
                  <a:gd name="connsiteX1538" fmla="*/ 79740 w 903717"/>
                  <a:gd name="connsiteY1538" fmla="*/ 303936 h 880084"/>
                  <a:gd name="connsiteX1539" fmla="*/ 79740 w 903717"/>
                  <a:gd name="connsiteY1539" fmla="*/ 318959 h 880084"/>
                  <a:gd name="connsiteX1540" fmla="*/ 90140 w 903717"/>
                  <a:gd name="connsiteY1540" fmla="*/ 318959 h 880084"/>
                  <a:gd name="connsiteX1541" fmla="*/ 90140 w 903717"/>
                  <a:gd name="connsiteY1541" fmla="*/ 283134 h 880084"/>
                  <a:gd name="connsiteX1542" fmla="*/ 84361 w 903717"/>
                  <a:gd name="connsiteY1542" fmla="*/ 248465 h 880084"/>
                  <a:gd name="connsiteX1543" fmla="*/ 372246 w 903717"/>
                  <a:gd name="connsiteY1543" fmla="*/ 244974 h 880084"/>
                  <a:gd name="connsiteX1544" fmla="*/ 336421 w 903717"/>
                  <a:gd name="connsiteY1544" fmla="*/ 244974 h 880084"/>
                  <a:gd name="connsiteX1545" fmla="*/ 336421 w 903717"/>
                  <a:gd name="connsiteY1545" fmla="*/ 254219 h 880084"/>
                  <a:gd name="connsiteX1546" fmla="*/ 372246 w 903717"/>
                  <a:gd name="connsiteY1546" fmla="*/ 254219 h 880084"/>
                  <a:gd name="connsiteX1547" fmla="*/ 596441 w 903717"/>
                  <a:gd name="connsiteY1547" fmla="*/ 244974 h 880084"/>
                  <a:gd name="connsiteX1548" fmla="*/ 560616 w 903717"/>
                  <a:gd name="connsiteY1548" fmla="*/ 244974 h 880084"/>
                  <a:gd name="connsiteX1549" fmla="*/ 560616 w 903717"/>
                  <a:gd name="connsiteY1549" fmla="*/ 254219 h 880084"/>
                  <a:gd name="connsiteX1550" fmla="*/ 596441 w 903717"/>
                  <a:gd name="connsiteY1550" fmla="*/ 254219 h 880084"/>
                  <a:gd name="connsiteX1551" fmla="*/ 847090 w 903717"/>
                  <a:gd name="connsiteY1551" fmla="*/ 243842 h 880084"/>
                  <a:gd name="connsiteX1552" fmla="*/ 840156 w 903717"/>
                  <a:gd name="connsiteY1552" fmla="*/ 278511 h 880084"/>
                  <a:gd name="connsiteX1553" fmla="*/ 836689 w 903717"/>
                  <a:gd name="connsiteY1553" fmla="*/ 316648 h 880084"/>
                  <a:gd name="connsiteX1554" fmla="*/ 847090 w 903717"/>
                  <a:gd name="connsiteY1554" fmla="*/ 316648 h 880084"/>
                  <a:gd name="connsiteX1555" fmla="*/ 847090 w 903717"/>
                  <a:gd name="connsiteY1555" fmla="*/ 301624 h 880084"/>
                  <a:gd name="connsiteX1556" fmla="*/ 847090 w 903717"/>
                  <a:gd name="connsiteY1556" fmla="*/ 279667 h 880084"/>
                  <a:gd name="connsiteX1557" fmla="*/ 847090 w 903717"/>
                  <a:gd name="connsiteY1557" fmla="*/ 253376 h 880084"/>
                  <a:gd name="connsiteX1558" fmla="*/ 740770 w 903717"/>
                  <a:gd name="connsiteY1558" fmla="*/ 239219 h 880084"/>
                  <a:gd name="connsiteX1559" fmla="*/ 740770 w 903717"/>
                  <a:gd name="connsiteY1559" fmla="*/ 261177 h 880084"/>
                  <a:gd name="connsiteX1560" fmla="*/ 740770 w 903717"/>
                  <a:gd name="connsiteY1560" fmla="*/ 280823 h 880084"/>
                  <a:gd name="connsiteX1561" fmla="*/ 747704 w 903717"/>
                  <a:gd name="connsiteY1561" fmla="*/ 268111 h 880084"/>
                  <a:gd name="connsiteX1562" fmla="*/ 747704 w 903717"/>
                  <a:gd name="connsiteY1562" fmla="*/ 254243 h 880084"/>
                  <a:gd name="connsiteX1563" fmla="*/ 740770 w 903717"/>
                  <a:gd name="connsiteY1563" fmla="*/ 239219 h 880084"/>
                  <a:gd name="connsiteX1564" fmla="*/ 758104 w 903717"/>
                  <a:gd name="connsiteY1564" fmla="*/ 236908 h 880084"/>
                  <a:gd name="connsiteX1565" fmla="*/ 747703 w 903717"/>
                  <a:gd name="connsiteY1565" fmla="*/ 236908 h 880084"/>
                  <a:gd name="connsiteX1566" fmla="*/ 771973 w 903717"/>
                  <a:gd name="connsiteY1566" fmla="*/ 260021 h 880084"/>
                  <a:gd name="connsiteX1567" fmla="*/ 758104 w 903717"/>
                  <a:gd name="connsiteY1567" fmla="*/ 236908 h 880084"/>
                  <a:gd name="connsiteX1568" fmla="*/ 246154 w 903717"/>
                  <a:gd name="connsiteY1568" fmla="*/ 233441 h 880084"/>
                  <a:gd name="connsiteX1569" fmla="*/ 228818 w 903717"/>
                  <a:gd name="connsiteY1569" fmla="*/ 244998 h 880084"/>
                  <a:gd name="connsiteX1570" fmla="*/ 214951 w 903717"/>
                  <a:gd name="connsiteY1570" fmla="*/ 257710 h 880084"/>
                  <a:gd name="connsiteX1571" fmla="*/ 228818 w 903717"/>
                  <a:gd name="connsiteY1571" fmla="*/ 257710 h 880084"/>
                  <a:gd name="connsiteX1572" fmla="*/ 239220 w 903717"/>
                  <a:gd name="connsiteY1572" fmla="*/ 248465 h 880084"/>
                  <a:gd name="connsiteX1573" fmla="*/ 246154 w 903717"/>
                  <a:gd name="connsiteY1573" fmla="*/ 233441 h 880084"/>
                  <a:gd name="connsiteX1574" fmla="*/ 442612 w 903717"/>
                  <a:gd name="connsiteY1574" fmla="*/ 231130 h 880084"/>
                  <a:gd name="connsiteX1575" fmla="*/ 429900 w 903717"/>
                  <a:gd name="connsiteY1575" fmla="*/ 258865 h 880084"/>
                  <a:gd name="connsiteX1576" fmla="*/ 429900 w 903717"/>
                  <a:gd name="connsiteY1576" fmla="*/ 257710 h 880084"/>
                  <a:gd name="connsiteX1577" fmla="*/ 429900 w 903717"/>
                  <a:gd name="connsiteY1577" fmla="*/ 241531 h 880084"/>
                  <a:gd name="connsiteX1578" fmla="*/ 442612 w 903717"/>
                  <a:gd name="connsiteY1578" fmla="*/ 231130 h 880084"/>
                  <a:gd name="connsiteX1579" fmla="*/ 478437 w 903717"/>
                  <a:gd name="connsiteY1579" fmla="*/ 231130 h 880084"/>
                  <a:gd name="connsiteX1580" fmla="*/ 498083 w 903717"/>
                  <a:gd name="connsiteY1580" fmla="*/ 241531 h 880084"/>
                  <a:gd name="connsiteX1581" fmla="*/ 498083 w 903717"/>
                  <a:gd name="connsiteY1581" fmla="*/ 257710 h 880084"/>
                  <a:gd name="connsiteX1582" fmla="*/ 498083 w 903717"/>
                  <a:gd name="connsiteY1582" fmla="*/ 273889 h 880084"/>
                  <a:gd name="connsiteX1583" fmla="*/ 491149 w 903717"/>
                  <a:gd name="connsiteY1583" fmla="*/ 290068 h 880084"/>
                  <a:gd name="connsiteX1584" fmla="*/ 491149 w 903717"/>
                  <a:gd name="connsiteY1584" fmla="*/ 273889 h 880084"/>
                  <a:gd name="connsiteX1585" fmla="*/ 491149 w 903717"/>
                  <a:gd name="connsiteY1585" fmla="*/ 258865 h 880084"/>
                  <a:gd name="connsiteX1586" fmla="*/ 478437 w 903717"/>
                  <a:gd name="connsiteY1586" fmla="*/ 231130 h 880084"/>
                  <a:gd name="connsiteX1587" fmla="*/ 178331 w 903717"/>
                  <a:gd name="connsiteY1587" fmla="*/ 229234 h 880084"/>
                  <a:gd name="connsiteX1588" fmla="*/ 169881 w 903717"/>
                  <a:gd name="connsiteY1588" fmla="*/ 234597 h 880084"/>
                  <a:gd name="connsiteX1589" fmla="*/ 146768 w 903717"/>
                  <a:gd name="connsiteY1589" fmla="*/ 250776 h 880084"/>
                  <a:gd name="connsiteX1590" fmla="*/ 148501 w 903717"/>
                  <a:gd name="connsiteY1590" fmla="*/ 259444 h 880084"/>
                  <a:gd name="connsiteX1591" fmla="*/ 157168 w 903717"/>
                  <a:gd name="connsiteY1591" fmla="*/ 257710 h 880084"/>
                  <a:gd name="connsiteX1592" fmla="*/ 180281 w 903717"/>
                  <a:gd name="connsiteY1592" fmla="*/ 234597 h 880084"/>
                  <a:gd name="connsiteX1593" fmla="*/ 178331 w 903717"/>
                  <a:gd name="connsiteY1593" fmla="*/ 229234 h 880084"/>
                  <a:gd name="connsiteX1594" fmla="*/ 685299 w 903717"/>
                  <a:gd name="connsiteY1594" fmla="*/ 228818 h 880084"/>
                  <a:gd name="connsiteX1595" fmla="*/ 692233 w 903717"/>
                  <a:gd name="connsiteY1595" fmla="*/ 243842 h 880084"/>
                  <a:gd name="connsiteX1596" fmla="*/ 702633 w 903717"/>
                  <a:gd name="connsiteY1596" fmla="*/ 253087 h 880084"/>
                  <a:gd name="connsiteX1597" fmla="*/ 717657 w 903717"/>
                  <a:gd name="connsiteY1597" fmla="*/ 257710 h 880084"/>
                  <a:gd name="connsiteX1598" fmla="*/ 703788 w 903717"/>
                  <a:gd name="connsiteY1598" fmla="*/ 240375 h 880084"/>
                  <a:gd name="connsiteX1599" fmla="*/ 685299 w 903717"/>
                  <a:gd name="connsiteY1599" fmla="*/ 228818 h 880084"/>
                  <a:gd name="connsiteX1600" fmla="*/ 92452 w 903717"/>
                  <a:gd name="connsiteY1600" fmla="*/ 227663 h 880084"/>
                  <a:gd name="connsiteX1601" fmla="*/ 92452 w 903717"/>
                  <a:gd name="connsiteY1601" fmla="*/ 232141 h 880084"/>
                  <a:gd name="connsiteX1602" fmla="*/ 92452 w 903717"/>
                  <a:gd name="connsiteY1602" fmla="*/ 263488 h 880084"/>
                  <a:gd name="connsiteX1603" fmla="*/ 101697 w 903717"/>
                  <a:gd name="connsiteY1603" fmla="*/ 280823 h 880084"/>
                  <a:gd name="connsiteX1604" fmla="*/ 101697 w 903717"/>
                  <a:gd name="connsiteY1604" fmla="*/ 295846 h 880084"/>
                  <a:gd name="connsiteX1605" fmla="*/ 110943 w 903717"/>
                  <a:gd name="connsiteY1605" fmla="*/ 295846 h 880084"/>
                  <a:gd name="connsiteX1606" fmla="*/ 104009 w 903717"/>
                  <a:gd name="connsiteY1606" fmla="*/ 261177 h 880084"/>
                  <a:gd name="connsiteX1607" fmla="*/ 92452 w 903717"/>
                  <a:gd name="connsiteY1607" fmla="*/ 227663 h 880084"/>
                  <a:gd name="connsiteX1608" fmla="*/ 827444 w 903717"/>
                  <a:gd name="connsiteY1608" fmla="*/ 225351 h 880084"/>
                  <a:gd name="connsiteX1609" fmla="*/ 817043 w 903717"/>
                  <a:gd name="connsiteY1609" fmla="*/ 258865 h 880084"/>
                  <a:gd name="connsiteX1610" fmla="*/ 810110 w 903717"/>
                  <a:gd name="connsiteY1610" fmla="*/ 293534 h 880084"/>
                  <a:gd name="connsiteX1611" fmla="*/ 827444 w 903717"/>
                  <a:gd name="connsiteY1611" fmla="*/ 298157 h 880084"/>
                  <a:gd name="connsiteX1612" fmla="*/ 827444 w 903717"/>
                  <a:gd name="connsiteY1612" fmla="*/ 283134 h 880084"/>
                  <a:gd name="connsiteX1613" fmla="*/ 827444 w 903717"/>
                  <a:gd name="connsiteY1613" fmla="*/ 261176 h 880084"/>
                  <a:gd name="connsiteX1614" fmla="*/ 434524 w 903717"/>
                  <a:gd name="connsiteY1614" fmla="*/ 221885 h 880084"/>
                  <a:gd name="connsiteX1615" fmla="*/ 421812 w 903717"/>
                  <a:gd name="connsiteY1615" fmla="*/ 249620 h 880084"/>
                  <a:gd name="connsiteX1616" fmla="*/ 421812 w 903717"/>
                  <a:gd name="connsiteY1616" fmla="*/ 264644 h 880084"/>
                  <a:gd name="connsiteX1617" fmla="*/ 421812 w 903717"/>
                  <a:gd name="connsiteY1617" fmla="*/ 280823 h 880084"/>
                  <a:gd name="connsiteX1618" fmla="*/ 416033 w 903717"/>
                  <a:gd name="connsiteY1618" fmla="*/ 265799 h 880084"/>
                  <a:gd name="connsiteX1619" fmla="*/ 416033 w 903717"/>
                  <a:gd name="connsiteY1619" fmla="*/ 248465 h 880084"/>
                  <a:gd name="connsiteX1620" fmla="*/ 421812 w 903717"/>
                  <a:gd name="connsiteY1620" fmla="*/ 233441 h 880084"/>
                  <a:gd name="connsiteX1621" fmla="*/ 434524 w 903717"/>
                  <a:gd name="connsiteY1621" fmla="*/ 221885 h 880084"/>
                  <a:gd name="connsiteX1622" fmla="*/ 496928 w 903717"/>
                  <a:gd name="connsiteY1622" fmla="*/ 221885 h 880084"/>
                  <a:gd name="connsiteX1623" fmla="*/ 510795 w 903717"/>
                  <a:gd name="connsiteY1623" fmla="*/ 233441 h 880084"/>
                  <a:gd name="connsiteX1624" fmla="*/ 516574 w 903717"/>
                  <a:gd name="connsiteY1624" fmla="*/ 248465 h 880084"/>
                  <a:gd name="connsiteX1625" fmla="*/ 516574 w 903717"/>
                  <a:gd name="connsiteY1625" fmla="*/ 265799 h 880084"/>
                  <a:gd name="connsiteX1626" fmla="*/ 509640 w 903717"/>
                  <a:gd name="connsiteY1626" fmla="*/ 280823 h 880084"/>
                  <a:gd name="connsiteX1627" fmla="*/ 509640 w 903717"/>
                  <a:gd name="connsiteY1627" fmla="*/ 264644 h 880084"/>
                  <a:gd name="connsiteX1628" fmla="*/ 509640 w 903717"/>
                  <a:gd name="connsiteY1628" fmla="*/ 249620 h 880084"/>
                  <a:gd name="connsiteX1629" fmla="*/ 496928 w 903717"/>
                  <a:gd name="connsiteY1629" fmla="*/ 221885 h 880084"/>
                  <a:gd name="connsiteX1630" fmla="*/ 739615 w 903717"/>
                  <a:gd name="connsiteY1630" fmla="*/ 220729 h 880084"/>
                  <a:gd name="connsiteX1631" fmla="*/ 730369 w 903717"/>
                  <a:gd name="connsiteY1631" fmla="*/ 220729 h 880084"/>
                  <a:gd name="connsiteX1632" fmla="*/ 760416 w 903717"/>
                  <a:gd name="connsiteY1632" fmla="*/ 234597 h 880084"/>
                  <a:gd name="connsiteX1633" fmla="*/ 739615 w 903717"/>
                  <a:gd name="connsiteY1633" fmla="*/ 220729 h 880084"/>
                  <a:gd name="connsiteX1634" fmla="*/ 181720 w 903717"/>
                  <a:gd name="connsiteY1634" fmla="*/ 217545 h 880084"/>
                  <a:gd name="connsiteX1635" fmla="*/ 171324 w 903717"/>
                  <a:gd name="connsiteY1635" fmla="*/ 218995 h 880084"/>
                  <a:gd name="connsiteX1636" fmla="*/ 164101 w 903717"/>
                  <a:gd name="connsiteY1636" fmla="*/ 231130 h 880084"/>
                  <a:gd name="connsiteX1637" fmla="*/ 178403 w 903717"/>
                  <a:gd name="connsiteY1637" fmla="*/ 225063 h 880084"/>
                  <a:gd name="connsiteX1638" fmla="*/ 726902 w 903717"/>
                  <a:gd name="connsiteY1638" fmla="*/ 213795 h 880084"/>
                  <a:gd name="connsiteX1639" fmla="*/ 726902 w 903717"/>
                  <a:gd name="connsiteY1639" fmla="*/ 234597 h 880084"/>
                  <a:gd name="connsiteX1640" fmla="*/ 726902 w 903717"/>
                  <a:gd name="connsiteY1640" fmla="*/ 254243 h 880084"/>
                  <a:gd name="connsiteX1641" fmla="*/ 733836 w 903717"/>
                  <a:gd name="connsiteY1641" fmla="*/ 242687 h 880084"/>
                  <a:gd name="connsiteX1642" fmla="*/ 733836 w 903717"/>
                  <a:gd name="connsiteY1642" fmla="*/ 227663 h 880084"/>
                  <a:gd name="connsiteX1643" fmla="*/ 730369 w 903717"/>
                  <a:gd name="connsiteY1643" fmla="*/ 220729 h 880084"/>
                  <a:gd name="connsiteX1644" fmla="*/ 206862 w 903717"/>
                  <a:gd name="connsiteY1644" fmla="*/ 211483 h 880084"/>
                  <a:gd name="connsiteX1645" fmla="*/ 205705 w 903717"/>
                  <a:gd name="connsiteY1645" fmla="*/ 213795 h 880084"/>
                  <a:gd name="connsiteX1646" fmla="*/ 199927 w 903717"/>
                  <a:gd name="connsiteY1646" fmla="*/ 227663 h 880084"/>
                  <a:gd name="connsiteX1647" fmla="*/ 199927 w 903717"/>
                  <a:gd name="connsiteY1647" fmla="*/ 242686 h 880084"/>
                  <a:gd name="connsiteX1648" fmla="*/ 206862 w 903717"/>
                  <a:gd name="connsiteY1648" fmla="*/ 254242 h 880084"/>
                  <a:gd name="connsiteX1649" fmla="*/ 206862 w 903717"/>
                  <a:gd name="connsiteY1649" fmla="*/ 232285 h 880084"/>
                  <a:gd name="connsiteX1650" fmla="*/ 206862 w 903717"/>
                  <a:gd name="connsiteY1650" fmla="*/ 211483 h 880084"/>
                  <a:gd name="connsiteX1651" fmla="*/ 354784 w 903717"/>
                  <a:gd name="connsiteY1651" fmla="*/ 210328 h 880084"/>
                  <a:gd name="connsiteX1652" fmla="*/ 336293 w 903717"/>
                  <a:gd name="connsiteY1652" fmla="*/ 227663 h 880084"/>
                  <a:gd name="connsiteX1653" fmla="*/ 336293 w 903717"/>
                  <a:gd name="connsiteY1653" fmla="*/ 239220 h 880084"/>
                  <a:gd name="connsiteX1654" fmla="*/ 372118 w 903717"/>
                  <a:gd name="connsiteY1654" fmla="*/ 239220 h 880084"/>
                  <a:gd name="connsiteX1655" fmla="*/ 372118 w 903717"/>
                  <a:gd name="connsiteY1655" fmla="*/ 227663 h 880084"/>
                  <a:gd name="connsiteX1656" fmla="*/ 354784 w 903717"/>
                  <a:gd name="connsiteY1656" fmla="*/ 210328 h 880084"/>
                  <a:gd name="connsiteX1657" fmla="*/ 578980 w 903717"/>
                  <a:gd name="connsiteY1657" fmla="*/ 210328 h 880084"/>
                  <a:gd name="connsiteX1658" fmla="*/ 560489 w 903717"/>
                  <a:gd name="connsiteY1658" fmla="*/ 227663 h 880084"/>
                  <a:gd name="connsiteX1659" fmla="*/ 560489 w 903717"/>
                  <a:gd name="connsiteY1659" fmla="*/ 239220 h 880084"/>
                  <a:gd name="connsiteX1660" fmla="*/ 596314 w 903717"/>
                  <a:gd name="connsiteY1660" fmla="*/ 239220 h 880084"/>
                  <a:gd name="connsiteX1661" fmla="*/ 596314 w 903717"/>
                  <a:gd name="connsiteY1661" fmla="*/ 227663 h 880084"/>
                  <a:gd name="connsiteX1662" fmla="*/ 578980 w 903717"/>
                  <a:gd name="connsiteY1662" fmla="*/ 210328 h 880084"/>
                  <a:gd name="connsiteX1663" fmla="*/ 114410 w 903717"/>
                  <a:gd name="connsiteY1663" fmla="*/ 209172 h 880084"/>
                  <a:gd name="connsiteX1664" fmla="*/ 114410 w 903717"/>
                  <a:gd name="connsiteY1664" fmla="*/ 213650 h 880084"/>
                  <a:gd name="connsiteX1665" fmla="*/ 114410 w 903717"/>
                  <a:gd name="connsiteY1665" fmla="*/ 244997 h 880084"/>
                  <a:gd name="connsiteX1666" fmla="*/ 119032 w 903717"/>
                  <a:gd name="connsiteY1666" fmla="*/ 263488 h 880084"/>
                  <a:gd name="connsiteX1667" fmla="*/ 119032 w 903717"/>
                  <a:gd name="connsiteY1667" fmla="*/ 278511 h 880084"/>
                  <a:gd name="connsiteX1668" fmla="*/ 129432 w 903717"/>
                  <a:gd name="connsiteY1668" fmla="*/ 278511 h 880084"/>
                  <a:gd name="connsiteX1669" fmla="*/ 123655 w 903717"/>
                  <a:gd name="connsiteY1669" fmla="*/ 242686 h 880084"/>
                  <a:gd name="connsiteX1670" fmla="*/ 114410 w 903717"/>
                  <a:gd name="connsiteY1670" fmla="*/ 209172 h 880084"/>
                  <a:gd name="connsiteX1671" fmla="*/ 810109 w 903717"/>
                  <a:gd name="connsiteY1671" fmla="*/ 208017 h 880084"/>
                  <a:gd name="connsiteX1672" fmla="*/ 800864 w 903717"/>
                  <a:gd name="connsiteY1672" fmla="*/ 241531 h 880084"/>
                  <a:gd name="connsiteX1673" fmla="*/ 800864 w 903717"/>
                  <a:gd name="connsiteY1673" fmla="*/ 277356 h 880084"/>
                  <a:gd name="connsiteX1674" fmla="*/ 810109 w 903717"/>
                  <a:gd name="connsiteY1674" fmla="*/ 280823 h 880084"/>
                  <a:gd name="connsiteX1675" fmla="*/ 810109 w 903717"/>
                  <a:gd name="connsiteY1675" fmla="*/ 265800 h 880084"/>
                  <a:gd name="connsiteX1676" fmla="*/ 810109 w 903717"/>
                  <a:gd name="connsiteY1676" fmla="*/ 243842 h 880084"/>
                  <a:gd name="connsiteX1677" fmla="*/ 251932 w 903717"/>
                  <a:gd name="connsiteY1677" fmla="*/ 203394 h 880084"/>
                  <a:gd name="connsiteX1678" fmla="*/ 235753 w 903717"/>
                  <a:gd name="connsiteY1678" fmla="*/ 219573 h 880084"/>
                  <a:gd name="connsiteX1679" fmla="*/ 228817 w 903717"/>
                  <a:gd name="connsiteY1679" fmla="*/ 231130 h 880084"/>
                  <a:gd name="connsiteX1680" fmla="*/ 242686 w 903717"/>
                  <a:gd name="connsiteY1680" fmla="*/ 231130 h 880084"/>
                  <a:gd name="connsiteX1681" fmla="*/ 251932 w 903717"/>
                  <a:gd name="connsiteY1681" fmla="*/ 218418 h 880084"/>
                  <a:gd name="connsiteX1682" fmla="*/ 251932 w 903717"/>
                  <a:gd name="connsiteY1682" fmla="*/ 203394 h 880084"/>
                  <a:gd name="connsiteX1683" fmla="*/ 160635 w 903717"/>
                  <a:gd name="connsiteY1683" fmla="*/ 198772 h 880084"/>
                  <a:gd name="connsiteX1684" fmla="*/ 160635 w 903717"/>
                  <a:gd name="connsiteY1684" fmla="*/ 199928 h 880084"/>
                  <a:gd name="connsiteX1685" fmla="*/ 151389 w 903717"/>
                  <a:gd name="connsiteY1685" fmla="*/ 213796 h 880084"/>
                  <a:gd name="connsiteX1686" fmla="*/ 151389 w 903717"/>
                  <a:gd name="connsiteY1686" fmla="*/ 226508 h 880084"/>
                  <a:gd name="connsiteX1687" fmla="*/ 160635 w 903717"/>
                  <a:gd name="connsiteY1687" fmla="*/ 226508 h 880084"/>
                  <a:gd name="connsiteX1688" fmla="*/ 160635 w 903717"/>
                  <a:gd name="connsiteY1688" fmla="*/ 198772 h 880084"/>
                  <a:gd name="connsiteX1689" fmla="*/ 466882 w 903717"/>
                  <a:gd name="connsiteY1689" fmla="*/ 187215 h 880084"/>
                  <a:gd name="connsiteX1690" fmla="*/ 444924 w 903717"/>
                  <a:gd name="connsiteY1690" fmla="*/ 208017 h 880084"/>
                  <a:gd name="connsiteX1691" fmla="*/ 404476 w 903717"/>
                  <a:gd name="connsiteY1691" fmla="*/ 243842 h 880084"/>
                  <a:gd name="connsiteX1692" fmla="*/ 418343 w 903717"/>
                  <a:gd name="connsiteY1692" fmla="*/ 299313 h 880084"/>
                  <a:gd name="connsiteX1693" fmla="*/ 514262 w 903717"/>
                  <a:gd name="connsiteY1693" fmla="*/ 299313 h 880084"/>
                  <a:gd name="connsiteX1694" fmla="*/ 528131 w 903717"/>
                  <a:gd name="connsiteY1694" fmla="*/ 243842 h 880084"/>
                  <a:gd name="connsiteX1695" fmla="*/ 487683 w 903717"/>
                  <a:gd name="connsiteY1695" fmla="*/ 208017 h 880084"/>
                  <a:gd name="connsiteX1696" fmla="*/ 466882 w 903717"/>
                  <a:gd name="connsiteY1696" fmla="*/ 187215 h 880084"/>
                  <a:gd name="connsiteX1697" fmla="*/ 139834 w 903717"/>
                  <a:gd name="connsiteY1697" fmla="*/ 186060 h 880084"/>
                  <a:gd name="connsiteX1698" fmla="*/ 139834 w 903717"/>
                  <a:gd name="connsiteY1698" fmla="*/ 187937 h 880084"/>
                  <a:gd name="connsiteX1699" fmla="*/ 139834 w 903717"/>
                  <a:gd name="connsiteY1699" fmla="*/ 219573 h 880084"/>
                  <a:gd name="connsiteX1700" fmla="*/ 136367 w 903717"/>
                  <a:gd name="connsiteY1700" fmla="*/ 236908 h 880084"/>
                  <a:gd name="connsiteX1701" fmla="*/ 136367 w 903717"/>
                  <a:gd name="connsiteY1701" fmla="*/ 251932 h 880084"/>
                  <a:gd name="connsiteX1702" fmla="*/ 146767 w 903717"/>
                  <a:gd name="connsiteY1702" fmla="*/ 251932 h 880084"/>
                  <a:gd name="connsiteX1703" fmla="*/ 146767 w 903717"/>
                  <a:gd name="connsiteY1703" fmla="*/ 218418 h 880084"/>
                  <a:gd name="connsiteX1704" fmla="*/ 706100 w 903717"/>
                  <a:gd name="connsiteY1704" fmla="*/ 184904 h 880084"/>
                  <a:gd name="connsiteX1705" fmla="*/ 706100 w 903717"/>
                  <a:gd name="connsiteY1705" fmla="*/ 209173 h 880084"/>
                  <a:gd name="connsiteX1706" fmla="*/ 714191 w 903717"/>
                  <a:gd name="connsiteY1706" fmla="*/ 231130 h 880084"/>
                  <a:gd name="connsiteX1707" fmla="*/ 714191 w 903717"/>
                  <a:gd name="connsiteY1707" fmla="*/ 217263 h 880084"/>
                  <a:gd name="connsiteX1708" fmla="*/ 714191 w 903717"/>
                  <a:gd name="connsiteY1708" fmla="*/ 202239 h 880084"/>
                  <a:gd name="connsiteX1709" fmla="*/ 706100 w 903717"/>
                  <a:gd name="connsiteY1709" fmla="*/ 184904 h 880084"/>
                  <a:gd name="connsiteX1710" fmla="*/ 795085 w 903717"/>
                  <a:gd name="connsiteY1710" fmla="*/ 182593 h 880084"/>
                  <a:gd name="connsiteX1711" fmla="*/ 789307 w 903717"/>
                  <a:gd name="connsiteY1711" fmla="*/ 214951 h 880084"/>
                  <a:gd name="connsiteX1712" fmla="*/ 789307 w 903717"/>
                  <a:gd name="connsiteY1712" fmla="*/ 248465 h 880084"/>
                  <a:gd name="connsiteX1713" fmla="*/ 795085 w 903717"/>
                  <a:gd name="connsiteY1713" fmla="*/ 251932 h 880084"/>
                  <a:gd name="connsiteX1714" fmla="*/ 795085 w 903717"/>
                  <a:gd name="connsiteY1714" fmla="*/ 236908 h 880084"/>
                  <a:gd name="connsiteX1715" fmla="*/ 795085 w 903717"/>
                  <a:gd name="connsiteY1715" fmla="*/ 216107 h 880084"/>
                  <a:gd name="connsiteX1716" fmla="*/ 681833 w 903717"/>
                  <a:gd name="connsiteY1716" fmla="*/ 182592 h 880084"/>
                  <a:gd name="connsiteX1717" fmla="*/ 673742 w 903717"/>
                  <a:gd name="connsiteY1717" fmla="*/ 182592 h 880084"/>
                  <a:gd name="connsiteX1718" fmla="*/ 676882 w 903717"/>
                  <a:gd name="connsiteY1718" fmla="*/ 192534 h 880084"/>
                  <a:gd name="connsiteX1719" fmla="*/ 674897 w 903717"/>
                  <a:gd name="connsiteY1719" fmla="*/ 190682 h 880084"/>
                  <a:gd name="connsiteX1720" fmla="*/ 676054 w 903717"/>
                  <a:gd name="connsiteY1720" fmla="*/ 198772 h 880084"/>
                  <a:gd name="connsiteX1721" fmla="*/ 681833 w 903717"/>
                  <a:gd name="connsiteY1721" fmla="*/ 213795 h 880084"/>
                  <a:gd name="connsiteX1722" fmla="*/ 691076 w 903717"/>
                  <a:gd name="connsiteY1722" fmla="*/ 226508 h 880084"/>
                  <a:gd name="connsiteX1723" fmla="*/ 704945 w 903717"/>
                  <a:gd name="connsiteY1723" fmla="*/ 226508 h 880084"/>
                  <a:gd name="connsiteX1724" fmla="*/ 692233 w 903717"/>
                  <a:gd name="connsiteY1724" fmla="*/ 206862 h 880084"/>
                  <a:gd name="connsiteX1725" fmla="*/ 690735 w 903717"/>
                  <a:gd name="connsiteY1725" fmla="*/ 205464 h 880084"/>
                  <a:gd name="connsiteX1726" fmla="*/ 693388 w 903717"/>
                  <a:gd name="connsiteY1726" fmla="*/ 205705 h 880084"/>
                  <a:gd name="connsiteX1727" fmla="*/ 700322 w 903717"/>
                  <a:gd name="connsiteY1727" fmla="*/ 205705 h 880084"/>
                  <a:gd name="connsiteX1728" fmla="*/ 691076 w 903717"/>
                  <a:gd name="connsiteY1728" fmla="*/ 188371 h 880084"/>
                  <a:gd name="connsiteX1729" fmla="*/ 488838 w 903717"/>
                  <a:gd name="connsiteY1729" fmla="*/ 176814 h 880084"/>
                  <a:gd name="connsiteX1730" fmla="*/ 483061 w 903717"/>
                  <a:gd name="connsiteY1730" fmla="*/ 176814 h 880084"/>
                  <a:gd name="connsiteX1731" fmla="*/ 483061 w 903717"/>
                  <a:gd name="connsiteY1731" fmla="*/ 182593 h 880084"/>
                  <a:gd name="connsiteX1732" fmla="*/ 483061 w 903717"/>
                  <a:gd name="connsiteY1732" fmla="*/ 189526 h 880084"/>
                  <a:gd name="connsiteX1733" fmla="*/ 489995 w 903717"/>
                  <a:gd name="connsiteY1733" fmla="*/ 189526 h 880084"/>
                  <a:gd name="connsiteX1734" fmla="*/ 499240 w 903717"/>
                  <a:gd name="connsiteY1734" fmla="*/ 189526 h 880084"/>
                  <a:gd name="connsiteX1735" fmla="*/ 506174 w 903717"/>
                  <a:gd name="connsiteY1735" fmla="*/ 189526 h 880084"/>
                  <a:gd name="connsiteX1736" fmla="*/ 506174 w 903717"/>
                  <a:gd name="connsiteY1736" fmla="*/ 186060 h 880084"/>
                  <a:gd name="connsiteX1737" fmla="*/ 488838 w 903717"/>
                  <a:gd name="connsiteY1737" fmla="*/ 176814 h 880084"/>
                  <a:gd name="connsiteX1738" fmla="*/ 251932 w 903717"/>
                  <a:gd name="connsiteY1738" fmla="*/ 174503 h 880084"/>
                  <a:gd name="connsiteX1739" fmla="*/ 243841 w 903717"/>
                  <a:gd name="connsiteY1739" fmla="*/ 174503 h 880084"/>
                  <a:gd name="connsiteX1740" fmla="*/ 235753 w 903717"/>
                  <a:gd name="connsiteY1740" fmla="*/ 180282 h 880084"/>
                  <a:gd name="connsiteX1741" fmla="*/ 226508 w 903717"/>
                  <a:gd name="connsiteY1741" fmla="*/ 195686 h 880084"/>
                  <a:gd name="connsiteX1742" fmla="*/ 226508 w 903717"/>
                  <a:gd name="connsiteY1742" fmla="*/ 181437 h 880084"/>
                  <a:gd name="connsiteX1743" fmla="*/ 217263 w 903717"/>
                  <a:gd name="connsiteY1743" fmla="*/ 195305 h 880084"/>
                  <a:gd name="connsiteX1744" fmla="*/ 217263 w 903717"/>
                  <a:gd name="connsiteY1744" fmla="*/ 210329 h 880084"/>
                  <a:gd name="connsiteX1745" fmla="*/ 218418 w 903717"/>
                  <a:gd name="connsiteY1745" fmla="*/ 227663 h 880084"/>
                  <a:gd name="connsiteX1746" fmla="*/ 226508 w 903717"/>
                  <a:gd name="connsiteY1746" fmla="*/ 205706 h 880084"/>
                  <a:gd name="connsiteX1747" fmla="*/ 226508 w 903717"/>
                  <a:gd name="connsiteY1747" fmla="*/ 197616 h 880084"/>
                  <a:gd name="connsiteX1748" fmla="*/ 232286 w 903717"/>
                  <a:gd name="connsiteY1748" fmla="*/ 197616 h 880084"/>
                  <a:gd name="connsiteX1749" fmla="*/ 251932 w 903717"/>
                  <a:gd name="connsiteY1749" fmla="*/ 196461 h 880084"/>
                  <a:gd name="connsiteX1750" fmla="*/ 251932 w 903717"/>
                  <a:gd name="connsiteY1750" fmla="*/ 174503 h 880084"/>
                  <a:gd name="connsiteX1751" fmla="*/ 216105 w 903717"/>
                  <a:gd name="connsiteY1751" fmla="*/ 173347 h 880084"/>
                  <a:gd name="connsiteX1752" fmla="*/ 199927 w 903717"/>
                  <a:gd name="connsiteY1752" fmla="*/ 184904 h 880084"/>
                  <a:gd name="connsiteX1753" fmla="*/ 176814 w 903717"/>
                  <a:gd name="connsiteY1753" fmla="*/ 211484 h 880084"/>
                  <a:gd name="connsiteX1754" fmla="*/ 183945 w 903717"/>
                  <a:gd name="connsiteY1754" fmla="*/ 212502 h 880084"/>
                  <a:gd name="connsiteX1755" fmla="*/ 181720 w 903717"/>
                  <a:gd name="connsiteY1755" fmla="*/ 217545 h 880084"/>
                  <a:gd name="connsiteX1756" fmla="*/ 183747 w 903717"/>
                  <a:gd name="connsiteY1756" fmla="*/ 217262 h 880084"/>
                  <a:gd name="connsiteX1757" fmla="*/ 184357 w 903717"/>
                  <a:gd name="connsiteY1757" fmla="*/ 212561 h 880084"/>
                  <a:gd name="connsiteX1758" fmla="*/ 184904 w 903717"/>
                  <a:gd name="connsiteY1758" fmla="*/ 212639 h 880084"/>
                  <a:gd name="connsiteX1759" fmla="*/ 190683 w 903717"/>
                  <a:gd name="connsiteY1759" fmla="*/ 212639 h 880084"/>
                  <a:gd name="connsiteX1760" fmla="*/ 216105 w 903717"/>
                  <a:gd name="connsiteY1760" fmla="*/ 173347 h 880084"/>
                  <a:gd name="connsiteX1761" fmla="*/ 524664 w 903717"/>
                  <a:gd name="connsiteY1761" fmla="*/ 171036 h 880084"/>
                  <a:gd name="connsiteX1762" fmla="*/ 518886 w 903717"/>
                  <a:gd name="connsiteY1762" fmla="*/ 171036 h 880084"/>
                  <a:gd name="connsiteX1763" fmla="*/ 518886 w 903717"/>
                  <a:gd name="connsiteY1763" fmla="*/ 181437 h 880084"/>
                  <a:gd name="connsiteX1764" fmla="*/ 518886 w 903717"/>
                  <a:gd name="connsiteY1764" fmla="*/ 192994 h 880084"/>
                  <a:gd name="connsiteX1765" fmla="*/ 524664 w 903717"/>
                  <a:gd name="connsiteY1765" fmla="*/ 186060 h 880084"/>
                  <a:gd name="connsiteX1766" fmla="*/ 524664 w 903717"/>
                  <a:gd name="connsiteY1766" fmla="*/ 171036 h 880084"/>
                  <a:gd name="connsiteX1767" fmla="*/ 717657 w 903717"/>
                  <a:gd name="connsiteY1767" fmla="*/ 171036 h 880084"/>
                  <a:gd name="connsiteX1768" fmla="*/ 743082 w 903717"/>
                  <a:gd name="connsiteY1768" fmla="*/ 210328 h 880084"/>
                  <a:gd name="connsiteX1769" fmla="*/ 750015 w 903717"/>
                  <a:gd name="connsiteY1769" fmla="*/ 210328 h 880084"/>
                  <a:gd name="connsiteX1770" fmla="*/ 733836 w 903717"/>
                  <a:gd name="connsiteY1770" fmla="*/ 182593 h 880084"/>
                  <a:gd name="connsiteX1771" fmla="*/ 717657 w 903717"/>
                  <a:gd name="connsiteY1771" fmla="*/ 171036 h 880084"/>
                  <a:gd name="connsiteX1772" fmla="*/ 783529 w 903717"/>
                  <a:gd name="connsiteY1772" fmla="*/ 166414 h 880084"/>
                  <a:gd name="connsiteX1773" fmla="*/ 776595 w 903717"/>
                  <a:gd name="connsiteY1773" fmla="*/ 194149 h 880084"/>
                  <a:gd name="connsiteX1774" fmla="*/ 773128 w 903717"/>
                  <a:gd name="connsiteY1774" fmla="*/ 224196 h 880084"/>
                  <a:gd name="connsiteX1775" fmla="*/ 783529 w 903717"/>
                  <a:gd name="connsiteY1775" fmla="*/ 224196 h 880084"/>
                  <a:gd name="connsiteX1776" fmla="*/ 783529 w 903717"/>
                  <a:gd name="connsiteY1776" fmla="*/ 211484 h 880084"/>
                  <a:gd name="connsiteX1777" fmla="*/ 783529 w 903717"/>
                  <a:gd name="connsiteY1777" fmla="*/ 195305 h 880084"/>
                  <a:gd name="connsiteX1778" fmla="*/ 426434 w 903717"/>
                  <a:gd name="connsiteY1778" fmla="*/ 165258 h 880084"/>
                  <a:gd name="connsiteX1779" fmla="*/ 426289 w 903717"/>
                  <a:gd name="connsiteY1779" fmla="*/ 166413 h 880084"/>
                  <a:gd name="connsiteX1780" fmla="*/ 426434 w 903717"/>
                  <a:gd name="connsiteY1780" fmla="*/ 166324 h 880084"/>
                  <a:gd name="connsiteX1781" fmla="*/ 437158 w 903717"/>
                  <a:gd name="connsiteY1781" fmla="*/ 159559 h 880084"/>
                  <a:gd name="connsiteX1782" fmla="*/ 435679 w 903717"/>
                  <a:gd name="connsiteY1782" fmla="*/ 160635 h 880084"/>
                  <a:gd name="connsiteX1783" fmla="*/ 426434 w 903717"/>
                  <a:gd name="connsiteY1783" fmla="*/ 166324 h 880084"/>
                  <a:gd name="connsiteX1784" fmla="*/ 426434 w 903717"/>
                  <a:gd name="connsiteY1784" fmla="*/ 168725 h 880084"/>
                  <a:gd name="connsiteX1785" fmla="*/ 426434 w 903717"/>
                  <a:gd name="connsiteY1785" fmla="*/ 172192 h 880084"/>
                  <a:gd name="connsiteX1786" fmla="*/ 434524 w 903717"/>
                  <a:gd name="connsiteY1786" fmla="*/ 172192 h 880084"/>
                  <a:gd name="connsiteX1787" fmla="*/ 434524 w 903717"/>
                  <a:gd name="connsiteY1787" fmla="*/ 162946 h 880084"/>
                  <a:gd name="connsiteX1788" fmla="*/ 500395 w 903717"/>
                  <a:gd name="connsiteY1788" fmla="*/ 157169 h 880084"/>
                  <a:gd name="connsiteX1789" fmla="*/ 500395 w 903717"/>
                  <a:gd name="connsiteY1789" fmla="*/ 158324 h 880084"/>
                  <a:gd name="connsiteX1790" fmla="*/ 728057 w 903717"/>
                  <a:gd name="connsiteY1790" fmla="*/ 157168 h 880084"/>
                  <a:gd name="connsiteX1791" fmla="*/ 728057 w 903717"/>
                  <a:gd name="connsiteY1791" fmla="*/ 174503 h 880084"/>
                  <a:gd name="connsiteX1792" fmla="*/ 745391 w 903717"/>
                  <a:gd name="connsiteY1792" fmla="*/ 186060 h 880084"/>
                  <a:gd name="connsiteX1793" fmla="*/ 745391 w 903717"/>
                  <a:gd name="connsiteY1793" fmla="*/ 175659 h 880084"/>
                  <a:gd name="connsiteX1794" fmla="*/ 736146 w 903717"/>
                  <a:gd name="connsiteY1794" fmla="*/ 166414 h 880084"/>
                  <a:gd name="connsiteX1795" fmla="*/ 448065 w 903717"/>
                  <a:gd name="connsiteY1795" fmla="*/ 148457 h 880084"/>
                  <a:gd name="connsiteX1796" fmla="*/ 442613 w 903717"/>
                  <a:gd name="connsiteY1796" fmla="*/ 152546 h 880084"/>
                  <a:gd name="connsiteX1797" fmla="*/ 437158 w 903717"/>
                  <a:gd name="connsiteY1797" fmla="*/ 159559 h 880084"/>
                  <a:gd name="connsiteX1798" fmla="*/ 446802 w 903717"/>
                  <a:gd name="connsiteY1798" fmla="*/ 152546 h 880084"/>
                  <a:gd name="connsiteX1799" fmla="*/ 448391 w 903717"/>
                  <a:gd name="connsiteY1799" fmla="*/ 151390 h 880084"/>
                  <a:gd name="connsiteX1800" fmla="*/ 199926 w 903717"/>
                  <a:gd name="connsiteY1800" fmla="*/ 147923 h 880084"/>
                  <a:gd name="connsiteX1801" fmla="*/ 192993 w 903717"/>
                  <a:gd name="connsiteY1801" fmla="*/ 157169 h 880084"/>
                  <a:gd name="connsiteX1802" fmla="*/ 182592 w 903717"/>
                  <a:gd name="connsiteY1802" fmla="*/ 166414 h 880084"/>
                  <a:gd name="connsiteX1803" fmla="*/ 182592 w 903717"/>
                  <a:gd name="connsiteY1803" fmla="*/ 176815 h 880084"/>
                  <a:gd name="connsiteX1804" fmla="*/ 188371 w 903717"/>
                  <a:gd name="connsiteY1804" fmla="*/ 186060 h 880084"/>
                  <a:gd name="connsiteX1805" fmla="*/ 199926 w 903717"/>
                  <a:gd name="connsiteY1805" fmla="*/ 165258 h 880084"/>
                  <a:gd name="connsiteX1806" fmla="*/ 199926 w 903717"/>
                  <a:gd name="connsiteY1806" fmla="*/ 147923 h 880084"/>
                  <a:gd name="connsiteX1807" fmla="*/ 166414 w 903717"/>
                  <a:gd name="connsiteY1807" fmla="*/ 146768 h 880084"/>
                  <a:gd name="connsiteX1808" fmla="*/ 166414 w 903717"/>
                  <a:gd name="connsiteY1808" fmla="*/ 171036 h 880084"/>
                  <a:gd name="connsiteX1809" fmla="*/ 166414 w 903717"/>
                  <a:gd name="connsiteY1809" fmla="*/ 190682 h 880084"/>
                  <a:gd name="connsiteX1810" fmla="*/ 165259 w 903717"/>
                  <a:gd name="connsiteY1810" fmla="*/ 194149 h 880084"/>
                  <a:gd name="connsiteX1811" fmla="*/ 172192 w 903717"/>
                  <a:gd name="connsiteY1811" fmla="*/ 194149 h 880084"/>
                  <a:gd name="connsiteX1812" fmla="*/ 172192 w 903717"/>
                  <a:gd name="connsiteY1812" fmla="*/ 169881 h 880084"/>
                  <a:gd name="connsiteX1813" fmla="*/ 166414 w 903717"/>
                  <a:gd name="connsiteY1813" fmla="*/ 146768 h 880084"/>
                  <a:gd name="connsiteX1814" fmla="*/ 767350 w 903717"/>
                  <a:gd name="connsiteY1814" fmla="*/ 145612 h 880084"/>
                  <a:gd name="connsiteX1815" fmla="*/ 761571 w 903717"/>
                  <a:gd name="connsiteY1815" fmla="*/ 168725 h 880084"/>
                  <a:gd name="connsiteX1816" fmla="*/ 761571 w 903717"/>
                  <a:gd name="connsiteY1816" fmla="*/ 192993 h 880084"/>
                  <a:gd name="connsiteX1817" fmla="*/ 760416 w 903717"/>
                  <a:gd name="connsiteY1817" fmla="*/ 195305 h 880084"/>
                  <a:gd name="connsiteX1818" fmla="*/ 767350 w 903717"/>
                  <a:gd name="connsiteY1818" fmla="*/ 195305 h 880084"/>
                  <a:gd name="connsiteX1819" fmla="*/ 767350 w 903717"/>
                  <a:gd name="connsiteY1819" fmla="*/ 189526 h 880084"/>
                  <a:gd name="connsiteX1820" fmla="*/ 767350 w 903717"/>
                  <a:gd name="connsiteY1820" fmla="*/ 169881 h 880084"/>
                  <a:gd name="connsiteX1821" fmla="*/ 214950 w 903717"/>
                  <a:gd name="connsiteY1821" fmla="*/ 140989 h 880084"/>
                  <a:gd name="connsiteX1822" fmla="*/ 214950 w 903717"/>
                  <a:gd name="connsiteY1822" fmla="*/ 150235 h 880084"/>
                  <a:gd name="connsiteX1823" fmla="*/ 214950 w 903717"/>
                  <a:gd name="connsiteY1823" fmla="*/ 140989 h 880084"/>
                  <a:gd name="connsiteX1824" fmla="*/ 457637 w 903717"/>
                  <a:gd name="connsiteY1824" fmla="*/ 139834 h 880084"/>
                  <a:gd name="connsiteX1825" fmla="*/ 447234 w 903717"/>
                  <a:gd name="connsiteY1825" fmla="*/ 140989 h 880084"/>
                  <a:gd name="connsiteX1826" fmla="*/ 448065 w 903717"/>
                  <a:gd name="connsiteY1826" fmla="*/ 148457 h 880084"/>
                  <a:gd name="connsiteX1827" fmla="*/ 451858 w 903717"/>
                  <a:gd name="connsiteY1827" fmla="*/ 145612 h 880084"/>
                  <a:gd name="connsiteX1828" fmla="*/ 457637 w 903717"/>
                  <a:gd name="connsiteY1828" fmla="*/ 139834 h 880084"/>
                  <a:gd name="connsiteX1829" fmla="*/ 166414 w 903717"/>
                  <a:gd name="connsiteY1829" fmla="*/ 138678 h 880084"/>
                  <a:gd name="connsiteX1830" fmla="*/ 166414 w 903717"/>
                  <a:gd name="connsiteY1830" fmla="*/ 146768 h 880084"/>
                  <a:gd name="connsiteX1831" fmla="*/ 684142 w 903717"/>
                  <a:gd name="connsiteY1831" fmla="*/ 112099 h 880084"/>
                  <a:gd name="connsiteX1832" fmla="*/ 680676 w 903717"/>
                  <a:gd name="connsiteY1832" fmla="*/ 116258 h 880084"/>
                  <a:gd name="connsiteX1833" fmla="*/ 680676 w 903717"/>
                  <a:gd name="connsiteY1833" fmla="*/ 119032 h 880084"/>
                  <a:gd name="connsiteX1834" fmla="*/ 461104 w 903717"/>
                  <a:gd name="connsiteY1834" fmla="*/ 108631 h 880084"/>
                  <a:gd name="connsiteX1835" fmla="*/ 453014 w 903717"/>
                  <a:gd name="connsiteY1835" fmla="*/ 132900 h 880084"/>
                  <a:gd name="connsiteX1836" fmla="*/ 444925 w 903717"/>
                  <a:gd name="connsiteY1836" fmla="*/ 116721 h 880084"/>
                  <a:gd name="connsiteX1837" fmla="*/ 444925 w 903717"/>
                  <a:gd name="connsiteY1837" fmla="*/ 132900 h 880084"/>
                  <a:gd name="connsiteX1838" fmla="*/ 422967 w 903717"/>
                  <a:gd name="connsiteY1838" fmla="*/ 109787 h 880084"/>
                  <a:gd name="connsiteX1839" fmla="*/ 422967 w 903717"/>
                  <a:gd name="connsiteY1839" fmla="*/ 134056 h 880084"/>
                  <a:gd name="connsiteX1840" fmla="*/ 409100 w 903717"/>
                  <a:gd name="connsiteY1840" fmla="*/ 122499 h 880084"/>
                  <a:gd name="connsiteX1841" fmla="*/ 416034 w 903717"/>
                  <a:gd name="connsiteY1841" fmla="*/ 136367 h 880084"/>
                  <a:gd name="connsiteX1842" fmla="*/ 387143 w 903717"/>
                  <a:gd name="connsiteY1842" fmla="*/ 119032 h 880084"/>
                  <a:gd name="connsiteX1843" fmla="*/ 402165 w 903717"/>
                  <a:gd name="connsiteY1843" fmla="*/ 139834 h 880084"/>
                  <a:gd name="connsiteX1844" fmla="*/ 382519 w 903717"/>
                  <a:gd name="connsiteY1844" fmla="*/ 130589 h 880084"/>
                  <a:gd name="connsiteX1845" fmla="*/ 394076 w 903717"/>
                  <a:gd name="connsiteY1845" fmla="*/ 143301 h 880084"/>
                  <a:gd name="connsiteX1846" fmla="*/ 359406 w 903717"/>
                  <a:gd name="connsiteY1846" fmla="*/ 131744 h 880084"/>
                  <a:gd name="connsiteX1847" fmla="*/ 406788 w 903717"/>
                  <a:gd name="connsiteY1847" fmla="*/ 150235 h 880084"/>
                  <a:gd name="connsiteX1848" fmla="*/ 466882 w 903717"/>
                  <a:gd name="connsiteY1848" fmla="*/ 137523 h 880084"/>
                  <a:gd name="connsiteX1849" fmla="*/ 525820 w 903717"/>
                  <a:gd name="connsiteY1849" fmla="*/ 150235 h 880084"/>
                  <a:gd name="connsiteX1850" fmla="*/ 561645 w 903717"/>
                  <a:gd name="connsiteY1850" fmla="*/ 131744 h 880084"/>
                  <a:gd name="connsiteX1851" fmla="*/ 526975 w 903717"/>
                  <a:gd name="connsiteY1851" fmla="*/ 143301 h 880084"/>
                  <a:gd name="connsiteX1852" fmla="*/ 538532 w 903717"/>
                  <a:gd name="connsiteY1852" fmla="*/ 130589 h 880084"/>
                  <a:gd name="connsiteX1853" fmla="*/ 518886 w 903717"/>
                  <a:gd name="connsiteY1853" fmla="*/ 139834 h 880084"/>
                  <a:gd name="connsiteX1854" fmla="*/ 533908 w 903717"/>
                  <a:gd name="connsiteY1854" fmla="*/ 119032 h 880084"/>
                  <a:gd name="connsiteX1855" fmla="*/ 505017 w 903717"/>
                  <a:gd name="connsiteY1855" fmla="*/ 136367 h 880084"/>
                  <a:gd name="connsiteX1856" fmla="*/ 511953 w 903717"/>
                  <a:gd name="connsiteY1856" fmla="*/ 122499 h 880084"/>
                  <a:gd name="connsiteX1857" fmla="*/ 498084 w 903717"/>
                  <a:gd name="connsiteY1857" fmla="*/ 134056 h 880084"/>
                  <a:gd name="connsiteX1858" fmla="*/ 498084 w 903717"/>
                  <a:gd name="connsiteY1858" fmla="*/ 109787 h 880084"/>
                  <a:gd name="connsiteX1859" fmla="*/ 476126 w 903717"/>
                  <a:gd name="connsiteY1859" fmla="*/ 132900 h 880084"/>
                  <a:gd name="connsiteX1860" fmla="*/ 476126 w 903717"/>
                  <a:gd name="connsiteY1860" fmla="*/ 116721 h 880084"/>
                  <a:gd name="connsiteX1861" fmla="*/ 468037 w 903717"/>
                  <a:gd name="connsiteY1861" fmla="*/ 132900 h 880084"/>
                  <a:gd name="connsiteX1862" fmla="*/ 639217 w 903717"/>
                  <a:gd name="connsiteY1862" fmla="*/ 107042 h 880084"/>
                  <a:gd name="connsiteX1863" fmla="*/ 635605 w 903717"/>
                  <a:gd name="connsiteY1863" fmla="*/ 107475 h 880084"/>
                  <a:gd name="connsiteX1864" fmla="*/ 643550 w 903717"/>
                  <a:gd name="connsiteY1864" fmla="*/ 107475 h 880084"/>
                  <a:gd name="connsiteX1865" fmla="*/ 643696 w 903717"/>
                  <a:gd name="connsiteY1865" fmla="*/ 107475 h 880084"/>
                  <a:gd name="connsiteX1866" fmla="*/ 639217 w 903717"/>
                  <a:gd name="connsiteY1866" fmla="*/ 107042 h 880084"/>
                  <a:gd name="connsiteX1867" fmla="*/ 210328 w 903717"/>
                  <a:gd name="connsiteY1867" fmla="*/ 106320 h 880084"/>
                  <a:gd name="connsiteX1868" fmla="*/ 213795 w 903717"/>
                  <a:gd name="connsiteY1868" fmla="*/ 117877 h 880084"/>
                  <a:gd name="connsiteX1869" fmla="*/ 213795 w 903717"/>
                  <a:gd name="connsiteY1869" fmla="*/ 123655 h 880084"/>
                  <a:gd name="connsiteX1870" fmla="*/ 221884 w 903717"/>
                  <a:gd name="connsiteY1870" fmla="*/ 115566 h 880084"/>
                  <a:gd name="connsiteX1871" fmla="*/ 210328 w 903717"/>
                  <a:gd name="connsiteY1871" fmla="*/ 106320 h 880084"/>
                  <a:gd name="connsiteX1872" fmla="*/ 253087 w 903717"/>
                  <a:gd name="connsiteY1872" fmla="*/ 105164 h 880084"/>
                  <a:gd name="connsiteX1873" fmla="*/ 253087 w 903717"/>
                  <a:gd name="connsiteY1873" fmla="*/ 114409 h 880084"/>
                  <a:gd name="connsiteX1874" fmla="*/ 261178 w 903717"/>
                  <a:gd name="connsiteY1874" fmla="*/ 122499 h 880084"/>
                  <a:gd name="connsiteX1875" fmla="*/ 261178 w 903717"/>
                  <a:gd name="connsiteY1875" fmla="*/ 136366 h 880084"/>
                  <a:gd name="connsiteX1876" fmla="*/ 251932 w 903717"/>
                  <a:gd name="connsiteY1876" fmla="*/ 136366 h 880084"/>
                  <a:gd name="connsiteX1877" fmla="*/ 246154 w 903717"/>
                  <a:gd name="connsiteY1877" fmla="*/ 129433 h 880084"/>
                  <a:gd name="connsiteX1878" fmla="*/ 235753 w 903717"/>
                  <a:gd name="connsiteY1878" fmla="*/ 117876 h 880084"/>
                  <a:gd name="connsiteX1879" fmla="*/ 235753 w 903717"/>
                  <a:gd name="connsiteY1879" fmla="*/ 125966 h 880084"/>
                  <a:gd name="connsiteX1880" fmla="*/ 242687 w 903717"/>
                  <a:gd name="connsiteY1880" fmla="*/ 135211 h 880084"/>
                  <a:gd name="connsiteX1881" fmla="*/ 242687 w 903717"/>
                  <a:gd name="connsiteY1881" fmla="*/ 147923 h 880084"/>
                  <a:gd name="connsiteX1882" fmla="*/ 242687 w 903717"/>
                  <a:gd name="connsiteY1882" fmla="*/ 154857 h 880084"/>
                  <a:gd name="connsiteX1883" fmla="*/ 229975 w 903717"/>
                  <a:gd name="connsiteY1883" fmla="*/ 142145 h 880084"/>
                  <a:gd name="connsiteX1884" fmla="*/ 221885 w 903717"/>
                  <a:gd name="connsiteY1884" fmla="*/ 132899 h 880084"/>
                  <a:gd name="connsiteX1885" fmla="*/ 221885 w 903717"/>
                  <a:gd name="connsiteY1885" fmla="*/ 145612 h 880084"/>
                  <a:gd name="connsiteX1886" fmla="*/ 221885 w 903717"/>
                  <a:gd name="connsiteY1886" fmla="*/ 156012 h 880084"/>
                  <a:gd name="connsiteX1887" fmla="*/ 221885 w 903717"/>
                  <a:gd name="connsiteY1887" fmla="*/ 166413 h 880084"/>
                  <a:gd name="connsiteX1888" fmla="*/ 216106 w 903717"/>
                  <a:gd name="connsiteY1888" fmla="*/ 166413 h 880084"/>
                  <a:gd name="connsiteX1889" fmla="*/ 231130 w 903717"/>
                  <a:gd name="connsiteY1889" fmla="*/ 176814 h 880084"/>
                  <a:gd name="connsiteX1890" fmla="*/ 231130 w 903717"/>
                  <a:gd name="connsiteY1890" fmla="*/ 165258 h 880084"/>
                  <a:gd name="connsiteX1891" fmla="*/ 231130 w 903717"/>
                  <a:gd name="connsiteY1891" fmla="*/ 147923 h 880084"/>
                  <a:gd name="connsiteX1892" fmla="*/ 239220 w 903717"/>
                  <a:gd name="connsiteY1892" fmla="*/ 154857 h 880084"/>
                  <a:gd name="connsiteX1893" fmla="*/ 254242 w 903717"/>
                  <a:gd name="connsiteY1893" fmla="*/ 161790 h 880084"/>
                  <a:gd name="connsiteX1894" fmla="*/ 262333 w 903717"/>
                  <a:gd name="connsiteY1894" fmla="*/ 151390 h 880084"/>
                  <a:gd name="connsiteX1895" fmla="*/ 262333 w 903717"/>
                  <a:gd name="connsiteY1895" fmla="*/ 144456 h 880084"/>
                  <a:gd name="connsiteX1896" fmla="*/ 275045 w 903717"/>
                  <a:gd name="connsiteY1896" fmla="*/ 144456 h 880084"/>
                  <a:gd name="connsiteX1897" fmla="*/ 275045 w 903717"/>
                  <a:gd name="connsiteY1897" fmla="*/ 131744 h 880084"/>
                  <a:gd name="connsiteX1898" fmla="*/ 269266 w 903717"/>
                  <a:gd name="connsiteY1898" fmla="*/ 117876 h 880084"/>
                  <a:gd name="connsiteX1899" fmla="*/ 253087 w 903717"/>
                  <a:gd name="connsiteY1899" fmla="*/ 105164 h 880084"/>
                  <a:gd name="connsiteX1900" fmla="*/ 724591 w 903717"/>
                  <a:gd name="connsiteY1900" fmla="*/ 99386 h 880084"/>
                  <a:gd name="connsiteX1901" fmla="*/ 711879 w 903717"/>
                  <a:gd name="connsiteY1901" fmla="*/ 127122 h 880084"/>
                  <a:gd name="connsiteX1902" fmla="*/ 682988 w 903717"/>
                  <a:gd name="connsiteY1902" fmla="*/ 165258 h 880084"/>
                  <a:gd name="connsiteX1903" fmla="*/ 662185 w 903717"/>
                  <a:gd name="connsiteY1903" fmla="*/ 165258 h 880084"/>
                  <a:gd name="connsiteX1904" fmla="*/ 655251 w 903717"/>
                  <a:gd name="connsiteY1904" fmla="*/ 165258 h 880084"/>
                  <a:gd name="connsiteX1905" fmla="*/ 655251 w 903717"/>
                  <a:gd name="connsiteY1905" fmla="*/ 171036 h 880084"/>
                  <a:gd name="connsiteX1906" fmla="*/ 684143 w 903717"/>
                  <a:gd name="connsiteY1906" fmla="*/ 171036 h 880084"/>
                  <a:gd name="connsiteX1907" fmla="*/ 703788 w 903717"/>
                  <a:gd name="connsiteY1907" fmla="*/ 152546 h 880084"/>
                  <a:gd name="connsiteX1908" fmla="*/ 724591 w 903717"/>
                  <a:gd name="connsiteY1908" fmla="*/ 122499 h 880084"/>
                  <a:gd name="connsiteX1909" fmla="*/ 724591 w 903717"/>
                  <a:gd name="connsiteY1909" fmla="*/ 115565 h 880084"/>
                  <a:gd name="connsiteX1910" fmla="*/ 724591 w 903717"/>
                  <a:gd name="connsiteY1910" fmla="*/ 99386 h 880084"/>
                  <a:gd name="connsiteX1911" fmla="*/ 235753 w 903717"/>
                  <a:gd name="connsiteY1911" fmla="*/ 98230 h 880084"/>
                  <a:gd name="connsiteX1912" fmla="*/ 234886 w 903717"/>
                  <a:gd name="connsiteY1912" fmla="*/ 98230 h 880084"/>
                  <a:gd name="connsiteX1913" fmla="*/ 232286 w 903717"/>
                  <a:gd name="connsiteY1913" fmla="*/ 98230 h 880084"/>
                  <a:gd name="connsiteX1914" fmla="*/ 228817 w 903717"/>
                  <a:gd name="connsiteY1914" fmla="*/ 98230 h 880084"/>
                  <a:gd name="connsiteX1915" fmla="*/ 228817 w 903717"/>
                  <a:gd name="connsiteY1915" fmla="*/ 106320 h 880084"/>
                  <a:gd name="connsiteX1916" fmla="*/ 235753 w 903717"/>
                  <a:gd name="connsiteY1916" fmla="*/ 106320 h 880084"/>
                  <a:gd name="connsiteX1917" fmla="*/ 235753 w 903717"/>
                  <a:gd name="connsiteY1917" fmla="*/ 98230 h 880084"/>
                  <a:gd name="connsiteX1918" fmla="*/ 680676 w 903717"/>
                  <a:gd name="connsiteY1918" fmla="*/ 97537 h 880084"/>
                  <a:gd name="connsiteX1919" fmla="*/ 677209 w 903717"/>
                  <a:gd name="connsiteY1919" fmla="*/ 98230 h 880084"/>
                  <a:gd name="connsiteX1920" fmla="*/ 666809 w 903717"/>
                  <a:gd name="connsiteY1920" fmla="*/ 115565 h 880084"/>
                  <a:gd name="connsiteX1921" fmla="*/ 656408 w 903717"/>
                  <a:gd name="connsiteY1921" fmla="*/ 134055 h 880084"/>
                  <a:gd name="connsiteX1922" fmla="*/ 643696 w 903717"/>
                  <a:gd name="connsiteY1922" fmla="*/ 142145 h 880084"/>
                  <a:gd name="connsiteX1923" fmla="*/ 643696 w 903717"/>
                  <a:gd name="connsiteY1923" fmla="*/ 129433 h 880084"/>
                  <a:gd name="connsiteX1924" fmla="*/ 643696 w 903717"/>
                  <a:gd name="connsiteY1924" fmla="*/ 121343 h 880084"/>
                  <a:gd name="connsiteX1925" fmla="*/ 633294 w 903717"/>
                  <a:gd name="connsiteY1925" fmla="*/ 121343 h 880084"/>
                  <a:gd name="connsiteX1926" fmla="*/ 620582 w 903717"/>
                  <a:gd name="connsiteY1926" fmla="*/ 121343 h 880084"/>
                  <a:gd name="connsiteX1927" fmla="*/ 613648 w 903717"/>
                  <a:gd name="connsiteY1927" fmla="*/ 121343 h 880084"/>
                  <a:gd name="connsiteX1928" fmla="*/ 606714 w 903717"/>
                  <a:gd name="connsiteY1928" fmla="*/ 110942 h 880084"/>
                  <a:gd name="connsiteX1929" fmla="*/ 606714 w 903717"/>
                  <a:gd name="connsiteY1929" fmla="*/ 124810 h 880084"/>
                  <a:gd name="connsiteX1930" fmla="*/ 630984 w 903717"/>
                  <a:gd name="connsiteY1930" fmla="*/ 124810 h 880084"/>
                  <a:gd name="connsiteX1931" fmla="*/ 637917 w 903717"/>
                  <a:gd name="connsiteY1931" fmla="*/ 124810 h 880084"/>
                  <a:gd name="connsiteX1932" fmla="*/ 637917 w 903717"/>
                  <a:gd name="connsiteY1932" fmla="*/ 142145 h 880084"/>
                  <a:gd name="connsiteX1933" fmla="*/ 637917 w 903717"/>
                  <a:gd name="connsiteY1933" fmla="*/ 149079 h 880084"/>
                  <a:gd name="connsiteX1934" fmla="*/ 657563 w 903717"/>
                  <a:gd name="connsiteY1934" fmla="*/ 139834 h 880084"/>
                  <a:gd name="connsiteX1935" fmla="*/ 674897 w 903717"/>
                  <a:gd name="connsiteY1935" fmla="*/ 104008 h 880084"/>
                  <a:gd name="connsiteX1936" fmla="*/ 674897 w 903717"/>
                  <a:gd name="connsiteY1936" fmla="*/ 122499 h 880084"/>
                  <a:gd name="connsiteX1937" fmla="*/ 669120 w 903717"/>
                  <a:gd name="connsiteY1937" fmla="*/ 132900 h 880084"/>
                  <a:gd name="connsiteX1938" fmla="*/ 669120 w 903717"/>
                  <a:gd name="connsiteY1938" fmla="*/ 142145 h 880084"/>
                  <a:gd name="connsiteX1939" fmla="*/ 678364 w 903717"/>
                  <a:gd name="connsiteY1939" fmla="*/ 121343 h 880084"/>
                  <a:gd name="connsiteX1940" fmla="*/ 678364 w 903717"/>
                  <a:gd name="connsiteY1940" fmla="*/ 119032 h 880084"/>
                  <a:gd name="connsiteX1941" fmla="*/ 680676 w 903717"/>
                  <a:gd name="connsiteY1941" fmla="*/ 116258 h 880084"/>
                  <a:gd name="connsiteX1942" fmla="*/ 680676 w 903717"/>
                  <a:gd name="connsiteY1942" fmla="*/ 106320 h 880084"/>
                  <a:gd name="connsiteX1943" fmla="*/ 681235 w 903717"/>
                  <a:gd name="connsiteY1943" fmla="*/ 94988 h 880084"/>
                  <a:gd name="connsiteX1944" fmla="*/ 680676 w 903717"/>
                  <a:gd name="connsiteY1944" fmla="*/ 95919 h 880084"/>
                  <a:gd name="connsiteX1945" fmla="*/ 680676 w 903717"/>
                  <a:gd name="connsiteY1945" fmla="*/ 97537 h 880084"/>
                  <a:gd name="connsiteX1946" fmla="*/ 682988 w 903717"/>
                  <a:gd name="connsiteY1946" fmla="*/ 97075 h 880084"/>
                  <a:gd name="connsiteX1947" fmla="*/ 473815 w 903717"/>
                  <a:gd name="connsiteY1947" fmla="*/ 87830 h 880084"/>
                  <a:gd name="connsiteX1948" fmla="*/ 473815 w 903717"/>
                  <a:gd name="connsiteY1948" fmla="*/ 89852 h 880084"/>
                  <a:gd name="connsiteX1949" fmla="*/ 473815 w 903717"/>
                  <a:gd name="connsiteY1949" fmla="*/ 91297 h 880084"/>
                  <a:gd name="connsiteX1950" fmla="*/ 474130 w 903717"/>
                  <a:gd name="connsiteY1950" fmla="*/ 91249 h 880084"/>
                  <a:gd name="connsiteX1951" fmla="*/ 648317 w 903717"/>
                  <a:gd name="connsiteY1951" fmla="*/ 85518 h 880084"/>
                  <a:gd name="connsiteX1952" fmla="*/ 648317 w 903717"/>
                  <a:gd name="connsiteY1952" fmla="*/ 92452 h 880084"/>
                  <a:gd name="connsiteX1953" fmla="*/ 648317 w 903717"/>
                  <a:gd name="connsiteY1953" fmla="*/ 85518 h 880084"/>
                  <a:gd name="connsiteX1954" fmla="*/ 699167 w 903717"/>
                  <a:gd name="connsiteY1954" fmla="*/ 84362 h 880084"/>
                  <a:gd name="connsiteX1955" fmla="*/ 691076 w 903717"/>
                  <a:gd name="connsiteY1955" fmla="*/ 98230 h 880084"/>
                  <a:gd name="connsiteX1956" fmla="*/ 684142 w 903717"/>
                  <a:gd name="connsiteY1956" fmla="*/ 112099 h 880084"/>
                  <a:gd name="connsiteX1957" fmla="*/ 684143 w 903717"/>
                  <a:gd name="connsiteY1957" fmla="*/ 112098 h 880084"/>
                  <a:gd name="connsiteX1958" fmla="*/ 699167 w 903717"/>
                  <a:gd name="connsiteY1958" fmla="*/ 92452 h 880084"/>
                  <a:gd name="connsiteX1959" fmla="*/ 699167 w 903717"/>
                  <a:gd name="connsiteY1959" fmla="*/ 84362 h 880084"/>
                  <a:gd name="connsiteX1960" fmla="*/ 611582 w 903717"/>
                  <a:gd name="connsiteY1960" fmla="*/ 82743 h 880084"/>
                  <a:gd name="connsiteX1961" fmla="*/ 599781 w 903717"/>
                  <a:gd name="connsiteY1961" fmla="*/ 98230 h 880084"/>
                  <a:gd name="connsiteX1962" fmla="*/ 594122 w 903717"/>
                  <a:gd name="connsiteY1962" fmla="*/ 106718 h 880084"/>
                  <a:gd name="connsiteX1963" fmla="*/ 590536 w 903717"/>
                  <a:gd name="connsiteY1963" fmla="*/ 112098 h 880084"/>
                  <a:gd name="connsiteX1964" fmla="*/ 563956 w 903717"/>
                  <a:gd name="connsiteY1964" fmla="*/ 112098 h 880084"/>
                  <a:gd name="connsiteX1965" fmla="*/ 563956 w 903717"/>
                  <a:gd name="connsiteY1965" fmla="*/ 117876 h 880084"/>
                  <a:gd name="connsiteX1966" fmla="*/ 581290 w 903717"/>
                  <a:gd name="connsiteY1966" fmla="*/ 117876 h 880084"/>
                  <a:gd name="connsiteX1967" fmla="*/ 600936 w 903717"/>
                  <a:gd name="connsiteY1967" fmla="*/ 108631 h 880084"/>
                  <a:gd name="connsiteX1968" fmla="*/ 611338 w 903717"/>
                  <a:gd name="connsiteY1968" fmla="*/ 86674 h 880084"/>
                  <a:gd name="connsiteX1969" fmla="*/ 289316 w 903717"/>
                  <a:gd name="connsiteY1969" fmla="*/ 82106 h 880084"/>
                  <a:gd name="connsiteX1970" fmla="*/ 293535 w 903717"/>
                  <a:gd name="connsiteY1970" fmla="*/ 94763 h 880084"/>
                  <a:gd name="connsiteX1971" fmla="*/ 306247 w 903717"/>
                  <a:gd name="connsiteY1971" fmla="*/ 108631 h 880084"/>
                  <a:gd name="connsiteX1972" fmla="*/ 299312 w 903717"/>
                  <a:gd name="connsiteY1972" fmla="*/ 95919 h 880084"/>
                  <a:gd name="connsiteX1973" fmla="*/ 290067 w 903717"/>
                  <a:gd name="connsiteY1973" fmla="*/ 83496 h 880084"/>
                  <a:gd name="connsiteX1974" fmla="*/ 364030 w 903717"/>
                  <a:gd name="connsiteY1974" fmla="*/ 80896 h 880084"/>
                  <a:gd name="connsiteX1975" fmla="*/ 364030 w 903717"/>
                  <a:gd name="connsiteY1975" fmla="*/ 86674 h 880084"/>
                  <a:gd name="connsiteX1976" fmla="*/ 364030 w 903717"/>
                  <a:gd name="connsiteY1976" fmla="*/ 80896 h 880084"/>
                  <a:gd name="connsiteX1977" fmla="*/ 424555 w 903717"/>
                  <a:gd name="connsiteY1977" fmla="*/ 78807 h 880084"/>
                  <a:gd name="connsiteX1978" fmla="*/ 415022 w 903717"/>
                  <a:gd name="connsiteY1978" fmla="*/ 84218 h 880084"/>
                  <a:gd name="connsiteX1979" fmla="*/ 403322 w 903717"/>
                  <a:gd name="connsiteY1979" fmla="*/ 85518 h 880084"/>
                  <a:gd name="connsiteX1980" fmla="*/ 399999 w 903717"/>
                  <a:gd name="connsiteY1980" fmla="*/ 82196 h 880084"/>
                  <a:gd name="connsiteX1981" fmla="*/ 395231 w 903717"/>
                  <a:gd name="connsiteY1981" fmla="*/ 90141 h 880084"/>
                  <a:gd name="connsiteX1982" fmla="*/ 409100 w 903717"/>
                  <a:gd name="connsiteY1982" fmla="*/ 90141 h 880084"/>
                  <a:gd name="connsiteX1983" fmla="*/ 285076 w 903717"/>
                  <a:gd name="connsiteY1983" fmla="*/ 74261 h 880084"/>
                  <a:gd name="connsiteX1984" fmla="*/ 289316 w 903717"/>
                  <a:gd name="connsiteY1984" fmla="*/ 82106 h 880084"/>
                  <a:gd name="connsiteX1985" fmla="*/ 287757 w 903717"/>
                  <a:gd name="connsiteY1985" fmla="*/ 77429 h 880084"/>
                  <a:gd name="connsiteX1986" fmla="*/ 344382 w 903717"/>
                  <a:gd name="connsiteY1986" fmla="*/ 73138 h 880084"/>
                  <a:gd name="connsiteX1987" fmla="*/ 335139 w 903717"/>
                  <a:gd name="connsiteY1987" fmla="*/ 79740 h 880084"/>
                  <a:gd name="connsiteX1988" fmla="*/ 335139 w 903717"/>
                  <a:gd name="connsiteY1988" fmla="*/ 107476 h 880084"/>
                  <a:gd name="connsiteX1989" fmla="*/ 315491 w 903717"/>
                  <a:gd name="connsiteY1989" fmla="*/ 119032 h 880084"/>
                  <a:gd name="connsiteX1990" fmla="*/ 305091 w 903717"/>
                  <a:gd name="connsiteY1990" fmla="*/ 119032 h 880084"/>
                  <a:gd name="connsiteX1991" fmla="*/ 293535 w 903717"/>
                  <a:gd name="connsiteY1991" fmla="*/ 106320 h 880084"/>
                  <a:gd name="connsiteX1992" fmla="*/ 293535 w 903717"/>
                  <a:gd name="connsiteY1992" fmla="*/ 117877 h 880084"/>
                  <a:gd name="connsiteX1993" fmla="*/ 308558 w 903717"/>
                  <a:gd name="connsiteY1993" fmla="*/ 125966 h 880084"/>
                  <a:gd name="connsiteX1994" fmla="*/ 335139 w 903717"/>
                  <a:gd name="connsiteY1994" fmla="*/ 113254 h 880084"/>
                  <a:gd name="connsiteX1995" fmla="*/ 344382 w 903717"/>
                  <a:gd name="connsiteY1995" fmla="*/ 92452 h 880084"/>
                  <a:gd name="connsiteX1996" fmla="*/ 351318 w 903717"/>
                  <a:gd name="connsiteY1996" fmla="*/ 68184 h 880084"/>
                  <a:gd name="connsiteX1997" fmla="*/ 344382 w 903717"/>
                  <a:gd name="connsiteY1997" fmla="*/ 73057 h 880084"/>
                  <a:gd name="connsiteX1998" fmla="*/ 344382 w 903717"/>
                  <a:gd name="connsiteY1998" fmla="*/ 73138 h 880084"/>
                  <a:gd name="connsiteX1999" fmla="*/ 672587 w 903717"/>
                  <a:gd name="connsiteY1999" fmla="*/ 68183 h 880084"/>
                  <a:gd name="connsiteX2000" fmla="*/ 672587 w 903717"/>
                  <a:gd name="connsiteY2000" fmla="*/ 76273 h 880084"/>
                  <a:gd name="connsiteX2001" fmla="*/ 673887 w 903717"/>
                  <a:gd name="connsiteY2001" fmla="*/ 86240 h 880084"/>
                  <a:gd name="connsiteX2002" fmla="*/ 681235 w 903717"/>
                  <a:gd name="connsiteY2002" fmla="*/ 94988 h 880084"/>
                  <a:gd name="connsiteX2003" fmla="*/ 687609 w 903717"/>
                  <a:gd name="connsiteY2003" fmla="*/ 84362 h 880084"/>
                  <a:gd name="connsiteX2004" fmla="*/ 687609 w 903717"/>
                  <a:gd name="connsiteY2004" fmla="*/ 75117 h 880084"/>
                  <a:gd name="connsiteX2005" fmla="*/ 680676 w 903717"/>
                  <a:gd name="connsiteY2005" fmla="*/ 75117 h 880084"/>
                  <a:gd name="connsiteX2006" fmla="*/ 680676 w 903717"/>
                  <a:gd name="connsiteY2006" fmla="*/ 88985 h 880084"/>
                  <a:gd name="connsiteX2007" fmla="*/ 672587 w 903717"/>
                  <a:gd name="connsiteY2007" fmla="*/ 68183 h 880084"/>
                  <a:gd name="connsiteX2008" fmla="*/ 554566 w 903717"/>
                  <a:gd name="connsiteY2008" fmla="*/ 58795 h 880084"/>
                  <a:gd name="connsiteX2009" fmla="*/ 548932 w 903717"/>
                  <a:gd name="connsiteY2009" fmla="*/ 60095 h 880084"/>
                  <a:gd name="connsiteX2010" fmla="*/ 548932 w 903717"/>
                  <a:gd name="connsiteY2010" fmla="*/ 67028 h 880084"/>
                  <a:gd name="connsiteX2011" fmla="*/ 548932 w 903717"/>
                  <a:gd name="connsiteY2011" fmla="*/ 76274 h 880084"/>
                  <a:gd name="connsiteX2012" fmla="*/ 543153 w 903717"/>
                  <a:gd name="connsiteY2012" fmla="*/ 95920 h 880084"/>
                  <a:gd name="connsiteX2013" fmla="*/ 536220 w 903717"/>
                  <a:gd name="connsiteY2013" fmla="*/ 95920 h 880084"/>
                  <a:gd name="connsiteX2014" fmla="*/ 536220 w 903717"/>
                  <a:gd name="connsiteY2014" fmla="*/ 93608 h 880084"/>
                  <a:gd name="connsiteX2015" fmla="*/ 524664 w 903717"/>
                  <a:gd name="connsiteY2015" fmla="*/ 99387 h 880084"/>
                  <a:gd name="connsiteX2016" fmla="*/ 524664 w 903717"/>
                  <a:gd name="connsiteY2016" fmla="*/ 87830 h 880084"/>
                  <a:gd name="connsiteX2017" fmla="*/ 524664 w 903717"/>
                  <a:gd name="connsiteY2017" fmla="*/ 60095 h 880084"/>
                  <a:gd name="connsiteX2018" fmla="*/ 514262 w 903717"/>
                  <a:gd name="connsiteY2018" fmla="*/ 71651 h 880084"/>
                  <a:gd name="connsiteX2019" fmla="*/ 480135 w 903717"/>
                  <a:gd name="connsiteY2019" fmla="*/ 90340 h 880084"/>
                  <a:gd name="connsiteX2020" fmla="*/ 474130 w 903717"/>
                  <a:gd name="connsiteY2020" fmla="*/ 91249 h 880084"/>
                  <a:gd name="connsiteX2021" fmla="*/ 474826 w 903717"/>
                  <a:gd name="connsiteY2021" fmla="*/ 98808 h 880084"/>
                  <a:gd name="connsiteX2022" fmla="*/ 481904 w 903717"/>
                  <a:gd name="connsiteY2022" fmla="*/ 102853 h 880084"/>
                  <a:gd name="connsiteX2023" fmla="*/ 489994 w 903717"/>
                  <a:gd name="connsiteY2023" fmla="*/ 94764 h 880084"/>
                  <a:gd name="connsiteX2024" fmla="*/ 503862 w 903717"/>
                  <a:gd name="connsiteY2024" fmla="*/ 79741 h 880084"/>
                  <a:gd name="connsiteX2025" fmla="*/ 503862 w 903717"/>
                  <a:gd name="connsiteY2025" fmla="*/ 100542 h 880084"/>
                  <a:gd name="connsiteX2026" fmla="*/ 517729 w 903717"/>
                  <a:gd name="connsiteY2026" fmla="*/ 107476 h 880084"/>
                  <a:gd name="connsiteX2027" fmla="*/ 528131 w 903717"/>
                  <a:gd name="connsiteY2027" fmla="*/ 98231 h 880084"/>
                  <a:gd name="connsiteX2028" fmla="*/ 540843 w 903717"/>
                  <a:gd name="connsiteY2028" fmla="*/ 107476 h 880084"/>
                  <a:gd name="connsiteX2029" fmla="*/ 551244 w 903717"/>
                  <a:gd name="connsiteY2029" fmla="*/ 100542 h 880084"/>
                  <a:gd name="connsiteX2030" fmla="*/ 559332 w 903717"/>
                  <a:gd name="connsiteY2030" fmla="*/ 80896 h 880084"/>
                  <a:gd name="connsiteX2031" fmla="*/ 559332 w 903717"/>
                  <a:gd name="connsiteY2031" fmla="*/ 60095 h 880084"/>
                  <a:gd name="connsiteX2032" fmla="*/ 554566 w 903717"/>
                  <a:gd name="connsiteY2032" fmla="*/ 58795 h 880084"/>
                  <a:gd name="connsiteX2033" fmla="*/ 623993 w 903717"/>
                  <a:gd name="connsiteY2033" fmla="*/ 57513 h 880084"/>
                  <a:gd name="connsiteX2034" fmla="*/ 619427 w 903717"/>
                  <a:gd name="connsiteY2034" fmla="*/ 60094 h 880084"/>
                  <a:gd name="connsiteX2035" fmla="*/ 612349 w 903717"/>
                  <a:gd name="connsiteY2035" fmla="*/ 70351 h 880084"/>
                  <a:gd name="connsiteX2036" fmla="*/ 611582 w 903717"/>
                  <a:gd name="connsiteY2036" fmla="*/ 82743 h 880084"/>
                  <a:gd name="connsiteX2037" fmla="*/ 618272 w 903717"/>
                  <a:gd name="connsiteY2037" fmla="*/ 73962 h 880084"/>
                  <a:gd name="connsiteX2038" fmla="*/ 405634 w 903717"/>
                  <a:gd name="connsiteY2038" fmla="*/ 56627 h 880084"/>
                  <a:gd name="connsiteX2039" fmla="*/ 397543 w 903717"/>
                  <a:gd name="connsiteY2039" fmla="*/ 56627 h 880084"/>
                  <a:gd name="connsiteX2040" fmla="*/ 397543 w 903717"/>
                  <a:gd name="connsiteY2040" fmla="*/ 65872 h 880084"/>
                  <a:gd name="connsiteX2041" fmla="*/ 389453 w 903717"/>
                  <a:gd name="connsiteY2041" fmla="*/ 76273 h 880084"/>
                  <a:gd name="connsiteX2042" fmla="*/ 386420 w 903717"/>
                  <a:gd name="connsiteY2042" fmla="*/ 81040 h 880084"/>
                  <a:gd name="connsiteX2043" fmla="*/ 388820 w 903717"/>
                  <a:gd name="connsiteY2043" fmla="*/ 82755 h 880084"/>
                  <a:gd name="connsiteX2044" fmla="*/ 389453 w 903717"/>
                  <a:gd name="connsiteY2044" fmla="*/ 82051 h 880084"/>
                  <a:gd name="connsiteX2045" fmla="*/ 389453 w 903717"/>
                  <a:gd name="connsiteY2045" fmla="*/ 83207 h 880084"/>
                  <a:gd name="connsiteX2046" fmla="*/ 388820 w 903717"/>
                  <a:gd name="connsiteY2046" fmla="*/ 82755 h 880084"/>
                  <a:gd name="connsiteX2047" fmla="*/ 379052 w 903717"/>
                  <a:gd name="connsiteY2047" fmla="*/ 93608 h 880084"/>
                  <a:gd name="connsiteX2048" fmla="*/ 379052 w 903717"/>
                  <a:gd name="connsiteY2048" fmla="*/ 101697 h 880084"/>
                  <a:gd name="connsiteX2049" fmla="*/ 390610 w 903717"/>
                  <a:gd name="connsiteY2049" fmla="*/ 88985 h 880084"/>
                  <a:gd name="connsiteX2050" fmla="*/ 397543 w 903717"/>
                  <a:gd name="connsiteY2050" fmla="*/ 79740 h 880084"/>
                  <a:gd name="connsiteX2051" fmla="*/ 399999 w 903717"/>
                  <a:gd name="connsiteY2051" fmla="*/ 82196 h 880084"/>
                  <a:gd name="connsiteX2052" fmla="*/ 405634 w 903717"/>
                  <a:gd name="connsiteY2052" fmla="*/ 72806 h 880084"/>
                  <a:gd name="connsiteX2053" fmla="*/ 405634 w 903717"/>
                  <a:gd name="connsiteY2053" fmla="*/ 56627 h 880084"/>
                  <a:gd name="connsiteX2054" fmla="*/ 275044 w 903717"/>
                  <a:gd name="connsiteY2054" fmla="*/ 54316 h 880084"/>
                  <a:gd name="connsiteX2055" fmla="*/ 275044 w 903717"/>
                  <a:gd name="connsiteY2055" fmla="*/ 55471 h 880084"/>
                  <a:gd name="connsiteX2056" fmla="*/ 276633 w 903717"/>
                  <a:gd name="connsiteY2056" fmla="*/ 64283 h 880084"/>
                  <a:gd name="connsiteX2057" fmla="*/ 285076 w 903717"/>
                  <a:gd name="connsiteY2057" fmla="*/ 74261 h 880084"/>
                  <a:gd name="connsiteX2058" fmla="*/ 284290 w 903717"/>
                  <a:gd name="connsiteY2058" fmla="*/ 72806 h 880084"/>
                  <a:gd name="connsiteX2059" fmla="*/ 380128 w 903717"/>
                  <a:gd name="connsiteY2059" fmla="*/ 53878 h 880084"/>
                  <a:gd name="connsiteX2060" fmla="*/ 375585 w 903717"/>
                  <a:gd name="connsiteY2060" fmla="*/ 55472 h 880084"/>
                  <a:gd name="connsiteX2061" fmla="*/ 377897 w 903717"/>
                  <a:gd name="connsiteY2061" fmla="*/ 55472 h 880084"/>
                  <a:gd name="connsiteX2062" fmla="*/ 385985 w 903717"/>
                  <a:gd name="connsiteY2062" fmla="*/ 49693 h 880084"/>
                  <a:gd name="connsiteX2063" fmla="*/ 384974 w 903717"/>
                  <a:gd name="connsiteY2063" fmla="*/ 50415 h 880084"/>
                  <a:gd name="connsiteX2064" fmla="*/ 380128 w 903717"/>
                  <a:gd name="connsiteY2064" fmla="*/ 53878 h 880084"/>
                  <a:gd name="connsiteX2065" fmla="*/ 383819 w 903717"/>
                  <a:gd name="connsiteY2065" fmla="*/ 52582 h 880084"/>
                  <a:gd name="connsiteX2066" fmla="*/ 385985 w 903717"/>
                  <a:gd name="connsiteY2066" fmla="*/ 49693 h 880084"/>
                  <a:gd name="connsiteX2067" fmla="*/ 611338 w 903717"/>
                  <a:gd name="connsiteY2067" fmla="*/ 49693 h 880084"/>
                  <a:gd name="connsiteX2068" fmla="*/ 603248 w 903717"/>
                  <a:gd name="connsiteY2068" fmla="*/ 49693 h 880084"/>
                  <a:gd name="connsiteX2069" fmla="*/ 603248 w 903717"/>
                  <a:gd name="connsiteY2069" fmla="*/ 55471 h 880084"/>
                  <a:gd name="connsiteX2070" fmla="*/ 598626 w 903717"/>
                  <a:gd name="connsiteY2070" fmla="*/ 55471 h 880084"/>
                  <a:gd name="connsiteX2071" fmla="*/ 604403 w 903717"/>
                  <a:gd name="connsiteY2071" fmla="*/ 61250 h 880084"/>
                  <a:gd name="connsiteX2072" fmla="*/ 604403 w 903717"/>
                  <a:gd name="connsiteY2072" fmla="*/ 55518 h 880084"/>
                  <a:gd name="connsiteX2073" fmla="*/ 606859 w 903717"/>
                  <a:gd name="connsiteY2073" fmla="*/ 53160 h 880084"/>
                  <a:gd name="connsiteX2074" fmla="*/ 611338 w 903717"/>
                  <a:gd name="connsiteY2074" fmla="*/ 49693 h 880084"/>
                  <a:gd name="connsiteX2075" fmla="*/ 650629 w 903717"/>
                  <a:gd name="connsiteY2075" fmla="*/ 49693 h 880084"/>
                  <a:gd name="connsiteX2076" fmla="*/ 642539 w 903717"/>
                  <a:gd name="connsiteY2076" fmla="*/ 49693 h 880084"/>
                  <a:gd name="connsiteX2077" fmla="*/ 634450 w 903717"/>
                  <a:gd name="connsiteY2077" fmla="*/ 73962 h 880084"/>
                  <a:gd name="connsiteX2078" fmla="*/ 619426 w 903717"/>
                  <a:gd name="connsiteY2078" fmla="*/ 112098 h 880084"/>
                  <a:gd name="connsiteX2079" fmla="*/ 624050 w 903717"/>
                  <a:gd name="connsiteY2079" fmla="*/ 102853 h 880084"/>
                  <a:gd name="connsiteX2080" fmla="*/ 642539 w 903717"/>
                  <a:gd name="connsiteY2080" fmla="*/ 65872 h 880084"/>
                  <a:gd name="connsiteX2081" fmla="*/ 650629 w 903717"/>
                  <a:gd name="connsiteY2081" fmla="*/ 49693 h 880084"/>
                  <a:gd name="connsiteX2082" fmla="*/ 627517 w 903717"/>
                  <a:gd name="connsiteY2082" fmla="*/ 47382 h 880084"/>
                  <a:gd name="connsiteX2083" fmla="*/ 623993 w 903717"/>
                  <a:gd name="connsiteY2083" fmla="*/ 57513 h 880084"/>
                  <a:gd name="connsiteX2084" fmla="*/ 626072 w 903717"/>
                  <a:gd name="connsiteY2084" fmla="*/ 56338 h 880084"/>
                  <a:gd name="connsiteX2085" fmla="*/ 627517 w 903717"/>
                  <a:gd name="connsiteY2085" fmla="*/ 50849 h 880084"/>
                  <a:gd name="connsiteX2086" fmla="*/ 530876 w 903717"/>
                  <a:gd name="connsiteY2086" fmla="*/ 42760 h 880084"/>
                  <a:gd name="connsiteX2087" fmla="*/ 526975 w 903717"/>
                  <a:gd name="connsiteY2087" fmla="*/ 42760 h 880084"/>
                  <a:gd name="connsiteX2088" fmla="*/ 533909 w 903717"/>
                  <a:gd name="connsiteY2088" fmla="*/ 42760 h 880084"/>
                  <a:gd name="connsiteX2089" fmla="*/ 530876 w 903717"/>
                  <a:gd name="connsiteY2089" fmla="*/ 42760 h 880084"/>
                  <a:gd name="connsiteX2090" fmla="*/ 369807 w 903717"/>
                  <a:gd name="connsiteY2090" fmla="*/ 40448 h 880084"/>
                  <a:gd name="connsiteX2091" fmla="*/ 366932 w 903717"/>
                  <a:gd name="connsiteY2091" fmla="*/ 40585 h 880084"/>
                  <a:gd name="connsiteX2092" fmla="*/ 365185 w 903717"/>
                  <a:gd name="connsiteY2092" fmla="*/ 42760 h 880084"/>
                  <a:gd name="connsiteX2093" fmla="*/ 358106 w 903717"/>
                  <a:gd name="connsiteY2093" fmla="*/ 51860 h 880084"/>
                  <a:gd name="connsiteX2094" fmla="*/ 358006 w 903717"/>
                  <a:gd name="connsiteY2094" fmla="*/ 52673 h 880084"/>
                  <a:gd name="connsiteX2095" fmla="*/ 360561 w 903717"/>
                  <a:gd name="connsiteY2095" fmla="*/ 57783 h 880084"/>
                  <a:gd name="connsiteX2096" fmla="*/ 369807 w 903717"/>
                  <a:gd name="connsiteY2096" fmla="*/ 48538 h 880084"/>
                  <a:gd name="connsiteX2097" fmla="*/ 369807 w 903717"/>
                  <a:gd name="connsiteY2097" fmla="*/ 40448 h 880084"/>
                  <a:gd name="connsiteX2098" fmla="*/ 468038 w 903717"/>
                  <a:gd name="connsiteY2098" fmla="*/ 38137 h 880084"/>
                  <a:gd name="connsiteX2099" fmla="*/ 463415 w 903717"/>
                  <a:gd name="connsiteY2099" fmla="*/ 38137 h 880084"/>
                  <a:gd name="connsiteX2100" fmla="*/ 460308 w 903717"/>
                  <a:gd name="connsiteY2100" fmla="*/ 38137 h 880084"/>
                  <a:gd name="connsiteX2101" fmla="*/ 458792 w 903717"/>
                  <a:gd name="connsiteY2101" fmla="*/ 39292 h 880084"/>
                  <a:gd name="connsiteX2102" fmla="*/ 463704 w 903717"/>
                  <a:gd name="connsiteY2102" fmla="*/ 39292 h 880084"/>
                  <a:gd name="connsiteX2103" fmla="*/ 466652 w 903717"/>
                  <a:gd name="connsiteY2103" fmla="*/ 39292 h 880084"/>
                  <a:gd name="connsiteX2104" fmla="*/ 467171 w 903717"/>
                  <a:gd name="connsiteY2104" fmla="*/ 38859 h 880084"/>
                  <a:gd name="connsiteX2105" fmla="*/ 468038 w 903717"/>
                  <a:gd name="connsiteY2105" fmla="*/ 38137 h 880084"/>
                  <a:gd name="connsiteX2106" fmla="*/ 588224 w 903717"/>
                  <a:gd name="connsiteY2106" fmla="*/ 34670 h 880084"/>
                  <a:gd name="connsiteX2107" fmla="*/ 582447 w 903717"/>
                  <a:gd name="connsiteY2107" fmla="*/ 34670 h 880084"/>
                  <a:gd name="connsiteX2108" fmla="*/ 582447 w 903717"/>
                  <a:gd name="connsiteY2108" fmla="*/ 53160 h 880084"/>
                  <a:gd name="connsiteX2109" fmla="*/ 582447 w 903717"/>
                  <a:gd name="connsiteY2109" fmla="*/ 58938 h 880084"/>
                  <a:gd name="connsiteX2110" fmla="*/ 588224 w 903717"/>
                  <a:gd name="connsiteY2110" fmla="*/ 34670 h 880084"/>
                  <a:gd name="connsiteX2111" fmla="*/ 303936 w 903717"/>
                  <a:gd name="connsiteY2111" fmla="*/ 30192 h 880084"/>
                  <a:gd name="connsiteX2112" fmla="*/ 300469 w 903717"/>
                  <a:gd name="connsiteY2112" fmla="*/ 32359 h 880084"/>
                  <a:gd name="connsiteX2113" fmla="*/ 300469 w 903717"/>
                  <a:gd name="connsiteY2113" fmla="*/ 38137 h 880084"/>
                  <a:gd name="connsiteX2114" fmla="*/ 298157 w 903717"/>
                  <a:gd name="connsiteY2114" fmla="*/ 49693 h 880084"/>
                  <a:gd name="connsiteX2115" fmla="*/ 307403 w 903717"/>
                  <a:gd name="connsiteY2115" fmla="*/ 38137 h 880084"/>
                  <a:gd name="connsiteX2116" fmla="*/ 307403 w 903717"/>
                  <a:gd name="connsiteY2116" fmla="*/ 32359 h 880084"/>
                  <a:gd name="connsiteX2117" fmla="*/ 303936 w 903717"/>
                  <a:gd name="connsiteY2117" fmla="*/ 30192 h 880084"/>
                  <a:gd name="connsiteX2118" fmla="*/ 559767 w 903717"/>
                  <a:gd name="connsiteY2118" fmla="*/ 26724 h 880084"/>
                  <a:gd name="connsiteX2119" fmla="*/ 558178 w 903717"/>
                  <a:gd name="connsiteY2119" fmla="*/ 28891 h 880084"/>
                  <a:gd name="connsiteX2120" fmla="*/ 558178 w 903717"/>
                  <a:gd name="connsiteY2120" fmla="*/ 40448 h 880084"/>
                  <a:gd name="connsiteX2121" fmla="*/ 563956 w 903717"/>
                  <a:gd name="connsiteY2121" fmla="*/ 49693 h 880084"/>
                  <a:gd name="connsiteX2122" fmla="*/ 573202 w 903717"/>
                  <a:gd name="connsiteY2122" fmla="*/ 62405 h 880084"/>
                  <a:gd name="connsiteX2123" fmla="*/ 573202 w 903717"/>
                  <a:gd name="connsiteY2123" fmla="*/ 73962 h 880084"/>
                  <a:gd name="connsiteX2124" fmla="*/ 573202 w 903717"/>
                  <a:gd name="connsiteY2124" fmla="*/ 93608 h 880084"/>
                  <a:gd name="connsiteX2125" fmla="*/ 573202 w 903717"/>
                  <a:gd name="connsiteY2125" fmla="*/ 109787 h 880084"/>
                  <a:gd name="connsiteX2126" fmla="*/ 580135 w 903717"/>
                  <a:gd name="connsiteY2126" fmla="*/ 109787 h 880084"/>
                  <a:gd name="connsiteX2127" fmla="*/ 580135 w 903717"/>
                  <a:gd name="connsiteY2127" fmla="*/ 90141 h 880084"/>
                  <a:gd name="connsiteX2128" fmla="*/ 580135 w 903717"/>
                  <a:gd name="connsiteY2128" fmla="*/ 72806 h 880084"/>
                  <a:gd name="connsiteX2129" fmla="*/ 590536 w 903717"/>
                  <a:gd name="connsiteY2129" fmla="*/ 106320 h 880084"/>
                  <a:gd name="connsiteX2130" fmla="*/ 582447 w 903717"/>
                  <a:gd name="connsiteY2130" fmla="*/ 79740 h 880084"/>
                  <a:gd name="connsiteX2131" fmla="*/ 582447 w 903717"/>
                  <a:gd name="connsiteY2131" fmla="*/ 67028 h 880084"/>
                  <a:gd name="connsiteX2132" fmla="*/ 582447 w 903717"/>
                  <a:gd name="connsiteY2132" fmla="*/ 60094 h 880084"/>
                  <a:gd name="connsiteX2133" fmla="*/ 563956 w 903717"/>
                  <a:gd name="connsiteY2133" fmla="*/ 35825 h 880084"/>
                  <a:gd name="connsiteX2134" fmla="*/ 559767 w 903717"/>
                  <a:gd name="connsiteY2134" fmla="*/ 26724 h 880084"/>
                  <a:gd name="connsiteX2135" fmla="*/ 419501 w 903717"/>
                  <a:gd name="connsiteY2135" fmla="*/ 26580 h 880084"/>
                  <a:gd name="connsiteX2136" fmla="*/ 413722 w 903717"/>
                  <a:gd name="connsiteY2136" fmla="*/ 26580 h 880084"/>
                  <a:gd name="connsiteX2137" fmla="*/ 413722 w 903717"/>
                  <a:gd name="connsiteY2137" fmla="*/ 34670 h 880084"/>
                  <a:gd name="connsiteX2138" fmla="*/ 419501 w 903717"/>
                  <a:gd name="connsiteY2138" fmla="*/ 49693 h 880084"/>
                  <a:gd name="connsiteX2139" fmla="*/ 426434 w 903717"/>
                  <a:gd name="connsiteY2139" fmla="*/ 70495 h 880084"/>
                  <a:gd name="connsiteX2140" fmla="*/ 426434 w 903717"/>
                  <a:gd name="connsiteY2140" fmla="*/ 77429 h 880084"/>
                  <a:gd name="connsiteX2141" fmla="*/ 424555 w 903717"/>
                  <a:gd name="connsiteY2141" fmla="*/ 78807 h 880084"/>
                  <a:gd name="connsiteX2142" fmla="*/ 431056 w 903717"/>
                  <a:gd name="connsiteY2142" fmla="*/ 75117 h 880084"/>
                  <a:gd name="connsiteX2143" fmla="*/ 439147 w 903717"/>
                  <a:gd name="connsiteY2143" fmla="*/ 68184 h 880084"/>
                  <a:gd name="connsiteX2144" fmla="*/ 450704 w 903717"/>
                  <a:gd name="connsiteY2144" fmla="*/ 83207 h 880084"/>
                  <a:gd name="connsiteX2145" fmla="*/ 459947 w 903717"/>
                  <a:gd name="connsiteY2145" fmla="*/ 83207 h 880084"/>
                  <a:gd name="connsiteX2146" fmla="*/ 459947 w 903717"/>
                  <a:gd name="connsiteY2146" fmla="*/ 67028 h 880084"/>
                  <a:gd name="connsiteX2147" fmla="*/ 459947 w 903717"/>
                  <a:gd name="connsiteY2147" fmla="*/ 61250 h 880084"/>
                  <a:gd name="connsiteX2148" fmla="*/ 474971 w 903717"/>
                  <a:gd name="connsiteY2148" fmla="*/ 46226 h 880084"/>
                  <a:gd name="connsiteX2149" fmla="*/ 492307 w 903717"/>
                  <a:gd name="connsiteY2149" fmla="*/ 46226 h 880084"/>
                  <a:gd name="connsiteX2150" fmla="*/ 505017 w 903717"/>
                  <a:gd name="connsiteY2150" fmla="*/ 39292 h 880084"/>
                  <a:gd name="connsiteX2151" fmla="*/ 480750 w 903717"/>
                  <a:gd name="connsiteY2151" fmla="*/ 39292 h 880084"/>
                  <a:gd name="connsiteX2152" fmla="*/ 466652 w 903717"/>
                  <a:gd name="connsiteY2152" fmla="*/ 39292 h 880084"/>
                  <a:gd name="connsiteX2153" fmla="*/ 461104 w 903717"/>
                  <a:gd name="connsiteY2153" fmla="*/ 43915 h 880084"/>
                  <a:gd name="connsiteX2154" fmla="*/ 461104 w 903717"/>
                  <a:gd name="connsiteY2154" fmla="*/ 45071 h 880084"/>
                  <a:gd name="connsiteX2155" fmla="*/ 426434 w 903717"/>
                  <a:gd name="connsiteY2155" fmla="*/ 49693 h 880084"/>
                  <a:gd name="connsiteX2156" fmla="*/ 419501 w 903717"/>
                  <a:gd name="connsiteY2156" fmla="*/ 26580 h 880084"/>
                  <a:gd name="connsiteX2157" fmla="*/ 353628 w 903717"/>
                  <a:gd name="connsiteY2157" fmla="*/ 21958 h 880084"/>
                  <a:gd name="connsiteX2158" fmla="*/ 347851 w 903717"/>
                  <a:gd name="connsiteY2158" fmla="*/ 21958 h 880084"/>
                  <a:gd name="connsiteX2159" fmla="*/ 347851 w 903717"/>
                  <a:gd name="connsiteY2159" fmla="*/ 32359 h 880084"/>
                  <a:gd name="connsiteX2160" fmla="*/ 347851 w 903717"/>
                  <a:gd name="connsiteY2160" fmla="*/ 39293 h 880084"/>
                  <a:gd name="connsiteX2161" fmla="*/ 347851 w 903717"/>
                  <a:gd name="connsiteY2161" fmla="*/ 52005 h 880084"/>
                  <a:gd name="connsiteX2162" fmla="*/ 347851 w 903717"/>
                  <a:gd name="connsiteY2162" fmla="*/ 61250 h 880084"/>
                  <a:gd name="connsiteX2163" fmla="*/ 335139 w 903717"/>
                  <a:gd name="connsiteY2163" fmla="*/ 69339 h 880084"/>
                  <a:gd name="connsiteX2164" fmla="*/ 335139 w 903717"/>
                  <a:gd name="connsiteY2164" fmla="*/ 76273 h 880084"/>
                  <a:gd name="connsiteX2165" fmla="*/ 340628 w 903717"/>
                  <a:gd name="connsiteY2165" fmla="*/ 75695 h 880084"/>
                  <a:gd name="connsiteX2166" fmla="*/ 344382 w 903717"/>
                  <a:gd name="connsiteY2166" fmla="*/ 73057 h 880084"/>
                  <a:gd name="connsiteX2167" fmla="*/ 344382 w 903717"/>
                  <a:gd name="connsiteY2167" fmla="*/ 71651 h 880084"/>
                  <a:gd name="connsiteX2168" fmla="*/ 357095 w 903717"/>
                  <a:gd name="connsiteY2168" fmla="*/ 60094 h 880084"/>
                  <a:gd name="connsiteX2169" fmla="*/ 358006 w 903717"/>
                  <a:gd name="connsiteY2169" fmla="*/ 52673 h 880084"/>
                  <a:gd name="connsiteX2170" fmla="*/ 353628 w 903717"/>
                  <a:gd name="connsiteY2170" fmla="*/ 43915 h 880084"/>
                  <a:gd name="connsiteX2171" fmla="*/ 353628 w 903717"/>
                  <a:gd name="connsiteY2171" fmla="*/ 32359 h 880084"/>
                  <a:gd name="connsiteX2172" fmla="*/ 353628 w 903717"/>
                  <a:gd name="connsiteY2172" fmla="*/ 21958 h 880084"/>
                  <a:gd name="connsiteX2173" fmla="*/ 450704 w 903717"/>
                  <a:gd name="connsiteY2173" fmla="*/ 16179 h 880084"/>
                  <a:gd name="connsiteX2174" fmla="*/ 439146 w 903717"/>
                  <a:gd name="connsiteY2174" fmla="*/ 23113 h 880084"/>
                  <a:gd name="connsiteX2175" fmla="*/ 450704 w 903717"/>
                  <a:gd name="connsiteY2175" fmla="*/ 23113 h 880084"/>
                  <a:gd name="connsiteX2176" fmla="*/ 450704 w 903717"/>
                  <a:gd name="connsiteY2176" fmla="*/ 16179 h 880084"/>
                  <a:gd name="connsiteX2177" fmla="*/ 486528 w 903717"/>
                  <a:gd name="connsiteY2177" fmla="*/ 16179 h 880084"/>
                  <a:gd name="connsiteX2178" fmla="*/ 476126 w 903717"/>
                  <a:gd name="connsiteY2178" fmla="*/ 16179 h 880084"/>
                  <a:gd name="connsiteX2179" fmla="*/ 468038 w 903717"/>
                  <a:gd name="connsiteY2179" fmla="*/ 16179 h 880084"/>
                  <a:gd name="connsiteX2180" fmla="*/ 448392 w 903717"/>
                  <a:gd name="connsiteY2180" fmla="*/ 25425 h 880084"/>
                  <a:gd name="connsiteX2181" fmla="*/ 448392 w 903717"/>
                  <a:gd name="connsiteY2181" fmla="*/ 38137 h 880084"/>
                  <a:gd name="connsiteX2182" fmla="*/ 458792 w 903717"/>
                  <a:gd name="connsiteY2182" fmla="*/ 38137 h 880084"/>
                  <a:gd name="connsiteX2183" fmla="*/ 460308 w 903717"/>
                  <a:gd name="connsiteY2183" fmla="*/ 38137 h 880084"/>
                  <a:gd name="connsiteX2184" fmla="*/ 464859 w 903717"/>
                  <a:gd name="connsiteY2184" fmla="*/ 34669 h 880084"/>
                  <a:gd name="connsiteX2185" fmla="*/ 472660 w 903717"/>
                  <a:gd name="connsiteY2185" fmla="*/ 30047 h 880084"/>
                  <a:gd name="connsiteX2186" fmla="*/ 486528 w 903717"/>
                  <a:gd name="connsiteY2186" fmla="*/ 30047 h 880084"/>
                  <a:gd name="connsiteX2187" fmla="*/ 486528 w 903717"/>
                  <a:gd name="connsiteY2187" fmla="*/ 16179 h 880084"/>
                  <a:gd name="connsiteX2188" fmla="*/ 437991 w 903717"/>
                  <a:gd name="connsiteY2188" fmla="*/ 12712 h 880084"/>
                  <a:gd name="connsiteX2189" fmla="*/ 428746 w 903717"/>
                  <a:gd name="connsiteY2189" fmla="*/ 18491 h 880084"/>
                  <a:gd name="connsiteX2190" fmla="*/ 437991 w 903717"/>
                  <a:gd name="connsiteY2190" fmla="*/ 12712 h 880084"/>
                  <a:gd name="connsiteX2191" fmla="*/ 410255 w 903717"/>
                  <a:gd name="connsiteY2191" fmla="*/ 10401 h 880084"/>
                  <a:gd name="connsiteX2192" fmla="*/ 410255 w 903717"/>
                  <a:gd name="connsiteY2192" fmla="*/ 16180 h 880084"/>
                  <a:gd name="connsiteX2193" fmla="*/ 404477 w 903717"/>
                  <a:gd name="connsiteY2193" fmla="*/ 24269 h 880084"/>
                  <a:gd name="connsiteX2194" fmla="*/ 397543 w 903717"/>
                  <a:gd name="connsiteY2194" fmla="*/ 24269 h 880084"/>
                  <a:gd name="connsiteX2195" fmla="*/ 390609 w 903717"/>
                  <a:gd name="connsiteY2195" fmla="*/ 24269 h 880084"/>
                  <a:gd name="connsiteX2196" fmla="*/ 384831 w 903717"/>
                  <a:gd name="connsiteY2196" fmla="*/ 30047 h 880084"/>
                  <a:gd name="connsiteX2197" fmla="*/ 375585 w 903717"/>
                  <a:gd name="connsiteY2197" fmla="*/ 30047 h 880084"/>
                  <a:gd name="connsiteX2198" fmla="*/ 367497 w 903717"/>
                  <a:gd name="connsiteY2198" fmla="*/ 21958 h 880084"/>
                  <a:gd name="connsiteX2199" fmla="*/ 359406 w 903717"/>
                  <a:gd name="connsiteY2199" fmla="*/ 27736 h 880084"/>
                  <a:gd name="connsiteX2200" fmla="*/ 359406 w 903717"/>
                  <a:gd name="connsiteY2200" fmla="*/ 40448 h 880084"/>
                  <a:gd name="connsiteX2201" fmla="*/ 360706 w 903717"/>
                  <a:gd name="connsiteY2201" fmla="*/ 40881 h 880084"/>
                  <a:gd name="connsiteX2202" fmla="*/ 366932 w 903717"/>
                  <a:gd name="connsiteY2202" fmla="*/ 40585 h 880084"/>
                  <a:gd name="connsiteX2203" fmla="*/ 372263 w 903717"/>
                  <a:gd name="connsiteY2203" fmla="*/ 33948 h 880084"/>
                  <a:gd name="connsiteX2204" fmla="*/ 376742 w 903717"/>
                  <a:gd name="connsiteY2204" fmla="*/ 31203 h 880084"/>
                  <a:gd name="connsiteX2205" fmla="*/ 385986 w 903717"/>
                  <a:gd name="connsiteY2205" fmla="*/ 31203 h 880084"/>
                  <a:gd name="connsiteX2206" fmla="*/ 394076 w 903717"/>
                  <a:gd name="connsiteY2206" fmla="*/ 31203 h 880084"/>
                  <a:gd name="connsiteX2207" fmla="*/ 404477 w 903717"/>
                  <a:gd name="connsiteY2207" fmla="*/ 31203 h 880084"/>
                  <a:gd name="connsiteX2208" fmla="*/ 410255 w 903717"/>
                  <a:gd name="connsiteY2208" fmla="*/ 25425 h 880084"/>
                  <a:gd name="connsiteX2209" fmla="*/ 410255 w 903717"/>
                  <a:gd name="connsiteY2209" fmla="*/ 10401 h 880084"/>
                  <a:gd name="connsiteX2210" fmla="*/ 466882 w 903717"/>
                  <a:gd name="connsiteY2210" fmla="*/ 0 h 880084"/>
                  <a:gd name="connsiteX2211" fmla="*/ 459947 w 903717"/>
                  <a:gd name="connsiteY2211" fmla="*/ 0 h 880084"/>
                  <a:gd name="connsiteX2212" fmla="*/ 449546 w 903717"/>
                  <a:gd name="connsiteY2212" fmla="*/ 13868 h 880084"/>
                  <a:gd name="connsiteX2213" fmla="*/ 450704 w 903717"/>
                  <a:gd name="connsiteY2213" fmla="*/ 13606 h 880084"/>
                  <a:gd name="connsiteX2214" fmla="*/ 454025 w 903717"/>
                  <a:gd name="connsiteY2214" fmla="*/ 12857 h 880084"/>
                  <a:gd name="connsiteX2215" fmla="*/ 461104 w 903717"/>
                  <a:gd name="connsiteY2215" fmla="*/ 5779 h 880084"/>
                  <a:gd name="connsiteX2216" fmla="*/ 466882 w 903717"/>
                  <a:gd name="connsiteY2216" fmla="*/ 0 h 88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Lst>
                <a:rect l="l" t="t" r="r" b="b"/>
                <a:pathLst>
                  <a:path w="903717" h="880084">
                    <a:moveTo>
                      <a:pt x="598626" y="847090"/>
                    </a:moveTo>
                    <a:cubicBezTo>
                      <a:pt x="597931" y="852845"/>
                      <a:pt x="597931" y="858669"/>
                      <a:pt x="598626" y="864424"/>
                    </a:cubicBezTo>
                    <a:cubicBezTo>
                      <a:pt x="584757" y="859836"/>
                      <a:pt x="569735" y="859836"/>
                      <a:pt x="555866" y="864424"/>
                    </a:cubicBezTo>
                    <a:cubicBezTo>
                      <a:pt x="536220" y="872514"/>
                      <a:pt x="533909" y="873670"/>
                      <a:pt x="530442" y="871358"/>
                    </a:cubicBezTo>
                    <a:cubicBezTo>
                      <a:pt x="526975" y="869047"/>
                      <a:pt x="530442" y="858646"/>
                      <a:pt x="530442" y="854023"/>
                    </a:cubicBezTo>
                    <a:cubicBezTo>
                      <a:pt x="553325" y="853342"/>
                      <a:pt x="576090" y="851019"/>
                      <a:pt x="598626" y="847090"/>
                    </a:cubicBezTo>
                    <a:close/>
                    <a:moveTo>
                      <a:pt x="268496" y="824579"/>
                    </a:moveTo>
                    <a:lnTo>
                      <a:pt x="268111" y="826288"/>
                    </a:lnTo>
                    <a:lnTo>
                      <a:pt x="269106" y="826506"/>
                    </a:lnTo>
                    <a:close/>
                    <a:moveTo>
                      <a:pt x="515419" y="814969"/>
                    </a:moveTo>
                    <a:lnTo>
                      <a:pt x="515419" y="815887"/>
                    </a:lnTo>
                    <a:lnTo>
                      <a:pt x="509887" y="817290"/>
                    </a:lnTo>
                    <a:lnTo>
                      <a:pt x="512945" y="822911"/>
                    </a:lnTo>
                    <a:lnTo>
                      <a:pt x="516175" y="824974"/>
                    </a:lnTo>
                    <a:lnTo>
                      <a:pt x="518308" y="823543"/>
                    </a:lnTo>
                    <a:lnTo>
                      <a:pt x="522573" y="820227"/>
                    </a:lnTo>
                    <a:close/>
                    <a:moveTo>
                      <a:pt x="426434" y="789307"/>
                    </a:moveTo>
                    <a:cubicBezTo>
                      <a:pt x="426434" y="789307"/>
                      <a:pt x="434524" y="789307"/>
                      <a:pt x="434524" y="795085"/>
                    </a:cubicBezTo>
                    <a:cubicBezTo>
                      <a:pt x="434524" y="800863"/>
                      <a:pt x="424122" y="795085"/>
                      <a:pt x="424122" y="795085"/>
                    </a:cubicBezTo>
                    <a:cubicBezTo>
                      <a:pt x="424122" y="795085"/>
                      <a:pt x="417189" y="795085"/>
                      <a:pt x="417189" y="795085"/>
                    </a:cubicBezTo>
                    <a:cubicBezTo>
                      <a:pt x="417189" y="795085"/>
                      <a:pt x="410255" y="795085"/>
                      <a:pt x="410255" y="795085"/>
                    </a:cubicBezTo>
                    <a:cubicBezTo>
                      <a:pt x="410255" y="795085"/>
                      <a:pt x="412567" y="783529"/>
                      <a:pt x="418344" y="791618"/>
                    </a:cubicBezTo>
                    <a:lnTo>
                      <a:pt x="418344" y="789307"/>
                    </a:lnTo>
                    <a:close/>
                    <a:moveTo>
                      <a:pt x="529286" y="789307"/>
                    </a:moveTo>
                    <a:cubicBezTo>
                      <a:pt x="529286" y="789307"/>
                      <a:pt x="529286" y="795085"/>
                      <a:pt x="529286" y="795085"/>
                    </a:cubicBezTo>
                    <a:cubicBezTo>
                      <a:pt x="529286" y="795085"/>
                      <a:pt x="523508" y="795085"/>
                      <a:pt x="523508" y="795085"/>
                    </a:cubicBezTo>
                    <a:lnTo>
                      <a:pt x="522353" y="789307"/>
                    </a:lnTo>
                    <a:cubicBezTo>
                      <a:pt x="522353" y="789307"/>
                      <a:pt x="529286" y="789307"/>
                      <a:pt x="529286" y="789307"/>
                    </a:cubicBezTo>
                    <a:close/>
                    <a:moveTo>
                      <a:pt x="676350" y="788419"/>
                    </a:moveTo>
                    <a:lnTo>
                      <a:pt x="682987" y="792774"/>
                    </a:lnTo>
                    <a:lnTo>
                      <a:pt x="696331" y="792774"/>
                    </a:lnTo>
                    <a:lnTo>
                      <a:pt x="685615" y="796241"/>
                    </a:lnTo>
                    <a:lnTo>
                      <a:pt x="674898" y="799708"/>
                    </a:lnTo>
                    <a:cubicBezTo>
                      <a:pt x="671662" y="800656"/>
                      <a:pt x="668773" y="802701"/>
                      <a:pt x="666809" y="805486"/>
                    </a:cubicBezTo>
                    <a:lnTo>
                      <a:pt x="654397" y="795203"/>
                    </a:lnTo>
                    <a:lnTo>
                      <a:pt x="657563" y="796241"/>
                    </a:lnTo>
                    <a:lnTo>
                      <a:pt x="673742" y="796241"/>
                    </a:lnTo>
                    <a:close/>
                    <a:moveTo>
                      <a:pt x="345539" y="785840"/>
                    </a:moveTo>
                    <a:lnTo>
                      <a:pt x="333794" y="790314"/>
                    </a:lnTo>
                    <a:lnTo>
                      <a:pt x="331670" y="791618"/>
                    </a:lnTo>
                    <a:cubicBezTo>
                      <a:pt x="329937" y="795282"/>
                      <a:pt x="329937" y="799511"/>
                      <a:pt x="331670" y="803175"/>
                    </a:cubicBezTo>
                    <a:cubicBezTo>
                      <a:pt x="331670" y="810109"/>
                      <a:pt x="346694" y="811264"/>
                      <a:pt x="352473" y="812420"/>
                    </a:cubicBezTo>
                    <a:lnTo>
                      <a:pt x="368190" y="812420"/>
                    </a:lnTo>
                    <a:lnTo>
                      <a:pt x="370975" y="809436"/>
                    </a:lnTo>
                    <a:lnTo>
                      <a:pt x="371107" y="809098"/>
                    </a:lnTo>
                    <a:cubicBezTo>
                      <a:pt x="370674" y="807220"/>
                      <a:pt x="369807" y="804909"/>
                      <a:pt x="369807" y="803175"/>
                    </a:cubicBezTo>
                    <a:cubicBezTo>
                      <a:pt x="369807" y="799708"/>
                      <a:pt x="376742" y="796241"/>
                      <a:pt x="377897" y="797396"/>
                    </a:cubicBezTo>
                    <a:lnTo>
                      <a:pt x="377897" y="802019"/>
                    </a:lnTo>
                    <a:lnTo>
                      <a:pt x="370975" y="809436"/>
                    </a:lnTo>
                    <a:lnTo>
                      <a:pt x="369807" y="812420"/>
                    </a:lnTo>
                    <a:lnTo>
                      <a:pt x="368190" y="812420"/>
                    </a:lnTo>
                    <a:lnTo>
                      <a:pt x="361718" y="819354"/>
                    </a:lnTo>
                    <a:cubicBezTo>
                      <a:pt x="353975" y="822763"/>
                      <a:pt x="345192" y="822763"/>
                      <a:pt x="337449" y="819354"/>
                    </a:cubicBezTo>
                    <a:cubicBezTo>
                      <a:pt x="337449" y="819354"/>
                      <a:pt x="315491" y="812420"/>
                      <a:pt x="315491" y="803175"/>
                    </a:cubicBezTo>
                    <a:cubicBezTo>
                      <a:pt x="315491" y="793930"/>
                      <a:pt x="315491" y="803175"/>
                      <a:pt x="321270" y="795085"/>
                    </a:cubicBezTo>
                    <a:lnTo>
                      <a:pt x="333794" y="790314"/>
                    </a:lnTo>
                    <a:lnTo>
                      <a:pt x="339905" y="786562"/>
                    </a:lnTo>
                    <a:cubicBezTo>
                      <a:pt x="342939" y="785840"/>
                      <a:pt x="345539" y="785840"/>
                      <a:pt x="345539" y="785840"/>
                    </a:cubicBezTo>
                    <a:close/>
                    <a:moveTo>
                      <a:pt x="403032" y="780929"/>
                    </a:moveTo>
                    <a:cubicBezTo>
                      <a:pt x="405344" y="780062"/>
                      <a:pt x="407944" y="780062"/>
                      <a:pt x="409100" y="783529"/>
                    </a:cubicBezTo>
                    <a:lnTo>
                      <a:pt x="409100" y="792774"/>
                    </a:lnTo>
                    <a:cubicBezTo>
                      <a:pt x="409100" y="800863"/>
                      <a:pt x="409100" y="803175"/>
                      <a:pt x="409100" y="805486"/>
                    </a:cubicBezTo>
                    <a:cubicBezTo>
                      <a:pt x="408636" y="807381"/>
                      <a:pt x="408636" y="809369"/>
                      <a:pt x="409100" y="811264"/>
                    </a:cubicBezTo>
                    <a:lnTo>
                      <a:pt x="416034" y="811264"/>
                    </a:lnTo>
                    <a:lnTo>
                      <a:pt x="435679" y="811264"/>
                    </a:lnTo>
                    <a:cubicBezTo>
                      <a:pt x="435910" y="807809"/>
                      <a:pt x="435910" y="804319"/>
                      <a:pt x="435679" y="800863"/>
                    </a:cubicBezTo>
                    <a:cubicBezTo>
                      <a:pt x="435679" y="800863"/>
                      <a:pt x="442613" y="795085"/>
                      <a:pt x="442613" y="800863"/>
                    </a:cubicBezTo>
                    <a:cubicBezTo>
                      <a:pt x="443306" y="805451"/>
                      <a:pt x="443306" y="810143"/>
                      <a:pt x="442613" y="814731"/>
                    </a:cubicBezTo>
                    <a:cubicBezTo>
                      <a:pt x="449547" y="814731"/>
                      <a:pt x="454170" y="806642"/>
                      <a:pt x="456480" y="808953"/>
                    </a:cubicBezTo>
                    <a:cubicBezTo>
                      <a:pt x="456018" y="810860"/>
                      <a:pt x="456018" y="812824"/>
                      <a:pt x="456480" y="814731"/>
                    </a:cubicBezTo>
                    <a:cubicBezTo>
                      <a:pt x="456480" y="814731"/>
                      <a:pt x="471504" y="821665"/>
                      <a:pt x="479595" y="814731"/>
                    </a:cubicBezTo>
                    <a:lnTo>
                      <a:pt x="488838" y="808953"/>
                    </a:lnTo>
                    <a:cubicBezTo>
                      <a:pt x="488838" y="808953"/>
                      <a:pt x="488838" y="808953"/>
                      <a:pt x="488838" y="814731"/>
                    </a:cubicBezTo>
                    <a:lnTo>
                      <a:pt x="495774" y="814731"/>
                    </a:lnTo>
                    <a:lnTo>
                      <a:pt x="495774" y="815887"/>
                    </a:lnTo>
                    <a:cubicBezTo>
                      <a:pt x="495774" y="819354"/>
                      <a:pt x="500396" y="819354"/>
                      <a:pt x="505163" y="818488"/>
                    </a:cubicBezTo>
                    <a:lnTo>
                      <a:pt x="509887" y="817290"/>
                    </a:lnTo>
                    <a:lnTo>
                      <a:pt x="507474" y="812853"/>
                    </a:lnTo>
                    <a:cubicBezTo>
                      <a:pt x="504440" y="805486"/>
                      <a:pt x="502707" y="797974"/>
                      <a:pt x="502707" y="797396"/>
                    </a:cubicBezTo>
                    <a:cubicBezTo>
                      <a:pt x="502707" y="797396"/>
                      <a:pt x="492307" y="797396"/>
                      <a:pt x="489995" y="797396"/>
                    </a:cubicBezTo>
                    <a:cubicBezTo>
                      <a:pt x="487683" y="797396"/>
                      <a:pt x="489995" y="790463"/>
                      <a:pt x="495774" y="790463"/>
                    </a:cubicBezTo>
                    <a:cubicBezTo>
                      <a:pt x="495774" y="790463"/>
                      <a:pt x="502707" y="790463"/>
                      <a:pt x="505017" y="798552"/>
                    </a:cubicBezTo>
                    <a:lnTo>
                      <a:pt x="511952" y="812420"/>
                    </a:lnTo>
                    <a:lnTo>
                      <a:pt x="515419" y="814969"/>
                    </a:lnTo>
                    <a:lnTo>
                      <a:pt x="515419" y="812420"/>
                    </a:lnTo>
                    <a:cubicBezTo>
                      <a:pt x="515419" y="810687"/>
                      <a:pt x="515419" y="808953"/>
                      <a:pt x="515419" y="808953"/>
                    </a:cubicBezTo>
                    <a:cubicBezTo>
                      <a:pt x="515419" y="808953"/>
                      <a:pt x="515419" y="814731"/>
                      <a:pt x="522353" y="817042"/>
                    </a:cubicBezTo>
                    <a:cubicBezTo>
                      <a:pt x="524086" y="817620"/>
                      <a:pt x="524158" y="818559"/>
                      <a:pt x="523255" y="819697"/>
                    </a:cubicBezTo>
                    <a:lnTo>
                      <a:pt x="522573" y="820227"/>
                    </a:lnTo>
                    <a:lnTo>
                      <a:pt x="525127" y="822104"/>
                    </a:lnTo>
                    <a:cubicBezTo>
                      <a:pt x="525703" y="822012"/>
                      <a:pt x="526398" y="821862"/>
                      <a:pt x="526975" y="821665"/>
                    </a:cubicBezTo>
                    <a:cubicBezTo>
                      <a:pt x="529286" y="822312"/>
                      <a:pt x="531598" y="822312"/>
                      <a:pt x="533908" y="821665"/>
                    </a:cubicBezTo>
                    <a:cubicBezTo>
                      <a:pt x="528131" y="821665"/>
                      <a:pt x="522353" y="821665"/>
                      <a:pt x="523508" y="812420"/>
                    </a:cubicBezTo>
                    <a:cubicBezTo>
                      <a:pt x="524665" y="803175"/>
                      <a:pt x="544310" y="812420"/>
                      <a:pt x="548932" y="812420"/>
                    </a:cubicBezTo>
                    <a:cubicBezTo>
                      <a:pt x="553556" y="812420"/>
                      <a:pt x="548932" y="812420"/>
                      <a:pt x="548932" y="819354"/>
                    </a:cubicBezTo>
                    <a:lnTo>
                      <a:pt x="569735" y="819354"/>
                    </a:lnTo>
                    <a:cubicBezTo>
                      <a:pt x="574242" y="820475"/>
                      <a:pt x="579095" y="820475"/>
                      <a:pt x="583602" y="819354"/>
                    </a:cubicBezTo>
                    <a:cubicBezTo>
                      <a:pt x="583602" y="819354"/>
                      <a:pt x="583602" y="810109"/>
                      <a:pt x="575512" y="811264"/>
                    </a:cubicBezTo>
                    <a:cubicBezTo>
                      <a:pt x="572509" y="812420"/>
                      <a:pt x="569271" y="812420"/>
                      <a:pt x="566268" y="811264"/>
                    </a:cubicBezTo>
                    <a:cubicBezTo>
                      <a:pt x="559333" y="811264"/>
                      <a:pt x="555866" y="799708"/>
                      <a:pt x="566268" y="793930"/>
                    </a:cubicBezTo>
                    <a:lnTo>
                      <a:pt x="570600" y="793930"/>
                    </a:lnTo>
                    <a:lnTo>
                      <a:pt x="566267" y="796241"/>
                    </a:lnTo>
                    <a:cubicBezTo>
                      <a:pt x="566267" y="796241"/>
                      <a:pt x="566267" y="802019"/>
                      <a:pt x="573201" y="796241"/>
                    </a:cubicBezTo>
                    <a:lnTo>
                      <a:pt x="572912" y="793930"/>
                    </a:lnTo>
                    <a:lnTo>
                      <a:pt x="573202" y="793930"/>
                    </a:lnTo>
                    <a:cubicBezTo>
                      <a:pt x="578402" y="795467"/>
                      <a:pt x="583140" y="798240"/>
                      <a:pt x="587069" y="802019"/>
                    </a:cubicBezTo>
                    <a:cubicBezTo>
                      <a:pt x="591460" y="804966"/>
                      <a:pt x="595043" y="808930"/>
                      <a:pt x="597469" y="813576"/>
                    </a:cubicBezTo>
                    <a:cubicBezTo>
                      <a:pt x="597469" y="813576"/>
                      <a:pt x="597469" y="820509"/>
                      <a:pt x="597469" y="821665"/>
                    </a:cubicBezTo>
                    <a:cubicBezTo>
                      <a:pt x="581638" y="826935"/>
                      <a:pt x="564535" y="826530"/>
                      <a:pt x="548932" y="820509"/>
                    </a:cubicBezTo>
                    <a:lnTo>
                      <a:pt x="548932" y="819354"/>
                    </a:lnTo>
                    <a:lnTo>
                      <a:pt x="548932" y="818198"/>
                    </a:lnTo>
                    <a:cubicBezTo>
                      <a:pt x="541189" y="825548"/>
                      <a:pt x="530558" y="828957"/>
                      <a:pt x="520041" y="827443"/>
                    </a:cubicBezTo>
                    <a:lnTo>
                      <a:pt x="516175" y="824974"/>
                    </a:lnTo>
                    <a:lnTo>
                      <a:pt x="507329" y="830910"/>
                    </a:lnTo>
                    <a:lnTo>
                      <a:pt x="507329" y="828599"/>
                    </a:lnTo>
                    <a:lnTo>
                      <a:pt x="474971" y="828599"/>
                    </a:lnTo>
                    <a:cubicBezTo>
                      <a:pt x="474971" y="828599"/>
                      <a:pt x="468037" y="828599"/>
                      <a:pt x="463416" y="828599"/>
                    </a:cubicBezTo>
                    <a:cubicBezTo>
                      <a:pt x="458792" y="828599"/>
                      <a:pt x="463416" y="828599"/>
                      <a:pt x="451858" y="828599"/>
                    </a:cubicBezTo>
                    <a:cubicBezTo>
                      <a:pt x="440301" y="828599"/>
                      <a:pt x="440301" y="828599"/>
                      <a:pt x="436834" y="828599"/>
                    </a:cubicBezTo>
                    <a:cubicBezTo>
                      <a:pt x="433368" y="828599"/>
                      <a:pt x="436834" y="828599"/>
                      <a:pt x="436834" y="822821"/>
                    </a:cubicBezTo>
                    <a:cubicBezTo>
                      <a:pt x="436834" y="822821"/>
                      <a:pt x="427589" y="822821"/>
                      <a:pt x="416034" y="822821"/>
                    </a:cubicBezTo>
                    <a:cubicBezTo>
                      <a:pt x="404476" y="822821"/>
                      <a:pt x="395231" y="822821"/>
                      <a:pt x="391764" y="815887"/>
                    </a:cubicBezTo>
                    <a:cubicBezTo>
                      <a:pt x="390378" y="812975"/>
                      <a:pt x="390378" y="809554"/>
                      <a:pt x="391764" y="806642"/>
                    </a:cubicBezTo>
                    <a:cubicBezTo>
                      <a:pt x="391764" y="806642"/>
                      <a:pt x="391764" y="806642"/>
                      <a:pt x="398698" y="792774"/>
                    </a:cubicBezTo>
                    <a:cubicBezTo>
                      <a:pt x="405633" y="778906"/>
                      <a:pt x="398698" y="792774"/>
                      <a:pt x="398698" y="783529"/>
                    </a:cubicBezTo>
                    <a:cubicBezTo>
                      <a:pt x="398698" y="783529"/>
                      <a:pt x="400720" y="781796"/>
                      <a:pt x="403032" y="780929"/>
                    </a:cubicBezTo>
                    <a:close/>
                    <a:moveTo>
                      <a:pt x="580135" y="777750"/>
                    </a:moveTo>
                    <a:cubicBezTo>
                      <a:pt x="580135" y="777750"/>
                      <a:pt x="580135" y="783529"/>
                      <a:pt x="580135" y="784684"/>
                    </a:cubicBezTo>
                    <a:cubicBezTo>
                      <a:pt x="580135" y="785840"/>
                      <a:pt x="585914" y="784684"/>
                      <a:pt x="592847" y="795085"/>
                    </a:cubicBezTo>
                    <a:cubicBezTo>
                      <a:pt x="599781" y="805486"/>
                      <a:pt x="602093" y="804330"/>
                      <a:pt x="600936" y="810109"/>
                    </a:cubicBezTo>
                    <a:cubicBezTo>
                      <a:pt x="602900" y="812120"/>
                      <a:pt x="604403" y="814465"/>
                      <a:pt x="605560" y="817042"/>
                    </a:cubicBezTo>
                    <a:lnTo>
                      <a:pt x="605560" y="818198"/>
                    </a:lnTo>
                    <a:cubicBezTo>
                      <a:pt x="603133" y="810039"/>
                      <a:pt x="598279" y="802793"/>
                      <a:pt x="591691" y="797396"/>
                    </a:cubicBezTo>
                    <a:cubicBezTo>
                      <a:pt x="584757" y="791618"/>
                      <a:pt x="582447" y="797396"/>
                      <a:pt x="580135" y="788151"/>
                    </a:cubicBezTo>
                    <a:cubicBezTo>
                      <a:pt x="577823" y="778906"/>
                      <a:pt x="580135" y="778906"/>
                      <a:pt x="580135" y="777750"/>
                    </a:cubicBezTo>
                    <a:close/>
                    <a:moveTo>
                      <a:pt x="367497" y="776595"/>
                    </a:moveTo>
                    <a:cubicBezTo>
                      <a:pt x="367497" y="776595"/>
                      <a:pt x="376742" y="776595"/>
                      <a:pt x="376742" y="783529"/>
                    </a:cubicBezTo>
                    <a:cubicBezTo>
                      <a:pt x="376742" y="790463"/>
                      <a:pt x="369807" y="783529"/>
                      <a:pt x="365185" y="783529"/>
                    </a:cubicBezTo>
                    <a:cubicBezTo>
                      <a:pt x="360561" y="783529"/>
                      <a:pt x="358251" y="783529"/>
                      <a:pt x="358251" y="783529"/>
                    </a:cubicBezTo>
                    <a:cubicBezTo>
                      <a:pt x="358251" y="783529"/>
                      <a:pt x="364030" y="778906"/>
                      <a:pt x="367497" y="778906"/>
                    </a:cubicBezTo>
                    <a:close/>
                    <a:moveTo>
                      <a:pt x="555866" y="776595"/>
                    </a:moveTo>
                    <a:cubicBezTo>
                      <a:pt x="556561" y="778456"/>
                      <a:pt x="556561" y="780513"/>
                      <a:pt x="555866" y="782373"/>
                    </a:cubicBezTo>
                    <a:lnTo>
                      <a:pt x="550089" y="782373"/>
                    </a:lnTo>
                    <a:cubicBezTo>
                      <a:pt x="550089" y="782373"/>
                      <a:pt x="548932" y="777750"/>
                      <a:pt x="548932" y="776595"/>
                    </a:cubicBezTo>
                    <a:close/>
                    <a:moveTo>
                      <a:pt x="262332" y="774284"/>
                    </a:moveTo>
                    <a:cubicBezTo>
                      <a:pt x="260137" y="772077"/>
                      <a:pt x="256439" y="772077"/>
                      <a:pt x="254242" y="774284"/>
                    </a:cubicBezTo>
                    <a:lnTo>
                      <a:pt x="241530" y="774284"/>
                    </a:lnTo>
                    <a:lnTo>
                      <a:pt x="227662" y="774284"/>
                    </a:lnTo>
                    <a:lnTo>
                      <a:pt x="211483" y="774284"/>
                    </a:lnTo>
                    <a:lnTo>
                      <a:pt x="224196" y="784685"/>
                    </a:lnTo>
                    <a:lnTo>
                      <a:pt x="244612" y="784685"/>
                    </a:lnTo>
                    <a:lnTo>
                      <a:pt x="253087" y="791619"/>
                    </a:lnTo>
                    <a:cubicBezTo>
                      <a:pt x="260251" y="793387"/>
                      <a:pt x="267880" y="793387"/>
                      <a:pt x="275044" y="791619"/>
                    </a:cubicBezTo>
                    <a:cubicBezTo>
                      <a:pt x="275044" y="791619"/>
                      <a:pt x="292378" y="791619"/>
                      <a:pt x="291223" y="781218"/>
                    </a:cubicBezTo>
                    <a:cubicBezTo>
                      <a:pt x="289028" y="779011"/>
                      <a:pt x="285330" y="779011"/>
                      <a:pt x="283133" y="781218"/>
                    </a:cubicBezTo>
                    <a:lnTo>
                      <a:pt x="270421" y="781218"/>
                    </a:lnTo>
                    <a:lnTo>
                      <a:pt x="256939" y="781218"/>
                    </a:lnTo>
                    <a:close/>
                    <a:moveTo>
                      <a:pt x="740770" y="768505"/>
                    </a:moveTo>
                    <a:lnTo>
                      <a:pt x="709567" y="768505"/>
                    </a:lnTo>
                    <a:lnTo>
                      <a:pt x="695700" y="768505"/>
                    </a:lnTo>
                    <a:cubicBezTo>
                      <a:pt x="695700" y="768505"/>
                      <a:pt x="688766" y="768505"/>
                      <a:pt x="689921" y="768505"/>
                    </a:cubicBezTo>
                    <a:cubicBezTo>
                      <a:pt x="691076" y="768505"/>
                      <a:pt x="701478" y="775439"/>
                      <a:pt x="706100" y="775439"/>
                    </a:cubicBezTo>
                    <a:cubicBezTo>
                      <a:pt x="713265" y="777161"/>
                      <a:pt x="720893" y="777161"/>
                      <a:pt x="728058" y="775439"/>
                    </a:cubicBezTo>
                    <a:close/>
                    <a:moveTo>
                      <a:pt x="241819" y="757816"/>
                    </a:moveTo>
                    <a:cubicBezTo>
                      <a:pt x="240953" y="758683"/>
                      <a:pt x="239219" y="760416"/>
                      <a:pt x="235753" y="760416"/>
                    </a:cubicBezTo>
                    <a:lnTo>
                      <a:pt x="221884" y="760416"/>
                    </a:lnTo>
                    <a:lnTo>
                      <a:pt x="205705" y="767350"/>
                    </a:lnTo>
                    <a:lnTo>
                      <a:pt x="225351" y="767350"/>
                    </a:lnTo>
                    <a:cubicBezTo>
                      <a:pt x="225351" y="767350"/>
                      <a:pt x="242686" y="767350"/>
                      <a:pt x="242686" y="760416"/>
                    </a:cubicBezTo>
                    <a:cubicBezTo>
                      <a:pt x="242686" y="756949"/>
                      <a:pt x="242686" y="756949"/>
                      <a:pt x="241819" y="757816"/>
                    </a:cubicBezTo>
                    <a:close/>
                    <a:moveTo>
                      <a:pt x="751170" y="752326"/>
                    </a:moveTo>
                    <a:lnTo>
                      <a:pt x="736146" y="752326"/>
                    </a:lnTo>
                    <a:lnTo>
                      <a:pt x="719967" y="752326"/>
                    </a:lnTo>
                    <a:cubicBezTo>
                      <a:pt x="716155" y="752326"/>
                      <a:pt x="713033" y="755435"/>
                      <a:pt x="713033" y="759260"/>
                    </a:cubicBezTo>
                    <a:cubicBezTo>
                      <a:pt x="713033" y="766194"/>
                      <a:pt x="726902" y="766194"/>
                      <a:pt x="732679" y="766194"/>
                    </a:cubicBezTo>
                    <a:cubicBezTo>
                      <a:pt x="740653" y="767847"/>
                      <a:pt x="748975" y="767847"/>
                      <a:pt x="756949" y="766194"/>
                    </a:cubicBezTo>
                    <a:lnTo>
                      <a:pt x="766194" y="760416"/>
                    </a:lnTo>
                    <a:lnTo>
                      <a:pt x="747703" y="760416"/>
                    </a:lnTo>
                    <a:close/>
                    <a:moveTo>
                      <a:pt x="213795" y="748859"/>
                    </a:moveTo>
                    <a:lnTo>
                      <a:pt x="197616" y="748859"/>
                    </a:lnTo>
                    <a:lnTo>
                      <a:pt x="162946" y="748859"/>
                    </a:lnTo>
                    <a:lnTo>
                      <a:pt x="172192" y="754638"/>
                    </a:lnTo>
                    <a:cubicBezTo>
                      <a:pt x="180628" y="756290"/>
                      <a:pt x="189180" y="756290"/>
                      <a:pt x="197616" y="754638"/>
                    </a:cubicBezTo>
                    <a:cubicBezTo>
                      <a:pt x="197616" y="754638"/>
                      <a:pt x="219574" y="762727"/>
                      <a:pt x="220729" y="755793"/>
                    </a:cubicBezTo>
                    <a:cubicBezTo>
                      <a:pt x="220729" y="751968"/>
                      <a:pt x="217608" y="748859"/>
                      <a:pt x="213795" y="748859"/>
                    </a:cubicBezTo>
                    <a:close/>
                    <a:moveTo>
                      <a:pt x="240374" y="726902"/>
                    </a:moveTo>
                    <a:cubicBezTo>
                      <a:pt x="243496" y="732450"/>
                      <a:pt x="246268" y="738251"/>
                      <a:pt x="248465" y="744237"/>
                    </a:cubicBezTo>
                    <a:cubicBezTo>
                      <a:pt x="250082" y="750270"/>
                      <a:pt x="252394" y="756094"/>
                      <a:pt x="255398" y="761572"/>
                    </a:cubicBezTo>
                    <a:cubicBezTo>
                      <a:pt x="258403" y="765258"/>
                      <a:pt x="262447" y="768055"/>
                      <a:pt x="266954" y="769661"/>
                    </a:cubicBezTo>
                    <a:cubicBezTo>
                      <a:pt x="266954" y="769661"/>
                      <a:pt x="273887" y="769661"/>
                      <a:pt x="266954" y="763883"/>
                    </a:cubicBezTo>
                    <a:cubicBezTo>
                      <a:pt x="264644" y="752870"/>
                      <a:pt x="258518" y="743047"/>
                      <a:pt x="249620" y="736148"/>
                    </a:cubicBezTo>
                    <a:close/>
                    <a:moveTo>
                      <a:pt x="696855" y="723435"/>
                    </a:moveTo>
                    <a:lnTo>
                      <a:pt x="682988" y="736148"/>
                    </a:lnTo>
                    <a:cubicBezTo>
                      <a:pt x="676054" y="743081"/>
                      <a:pt x="666809" y="750015"/>
                      <a:pt x="665654" y="760416"/>
                    </a:cubicBezTo>
                    <a:cubicBezTo>
                      <a:pt x="664497" y="770817"/>
                      <a:pt x="665654" y="768506"/>
                      <a:pt x="671430" y="766194"/>
                    </a:cubicBezTo>
                    <a:cubicBezTo>
                      <a:pt x="675823" y="764865"/>
                      <a:pt x="679521" y="761988"/>
                      <a:pt x="681833" y="758105"/>
                    </a:cubicBezTo>
                    <a:lnTo>
                      <a:pt x="683162" y="755257"/>
                    </a:lnTo>
                    <a:lnTo>
                      <a:pt x="694545" y="755794"/>
                    </a:lnTo>
                    <a:lnTo>
                      <a:pt x="694545" y="744237"/>
                    </a:lnTo>
                    <a:cubicBezTo>
                      <a:pt x="694545" y="744237"/>
                      <a:pt x="694545" y="741637"/>
                      <a:pt x="694545" y="738315"/>
                    </a:cubicBezTo>
                    <a:lnTo>
                      <a:pt x="694545" y="729210"/>
                    </a:lnTo>
                    <a:close/>
                    <a:moveTo>
                      <a:pt x="736146" y="723435"/>
                    </a:moveTo>
                    <a:lnTo>
                      <a:pt x="722279" y="729214"/>
                    </a:lnTo>
                    <a:cubicBezTo>
                      <a:pt x="722279" y="729214"/>
                      <a:pt x="713033" y="736148"/>
                      <a:pt x="711878" y="741926"/>
                    </a:cubicBezTo>
                    <a:cubicBezTo>
                      <a:pt x="711878" y="741926"/>
                      <a:pt x="719967" y="743081"/>
                      <a:pt x="723436" y="743081"/>
                    </a:cubicBezTo>
                    <a:lnTo>
                      <a:pt x="729212" y="743081"/>
                    </a:lnTo>
                    <a:cubicBezTo>
                      <a:pt x="732448" y="739383"/>
                      <a:pt x="734760" y="735050"/>
                      <a:pt x="736146" y="730369"/>
                    </a:cubicBezTo>
                    <a:close/>
                    <a:moveTo>
                      <a:pt x="790461" y="721123"/>
                    </a:moveTo>
                    <a:cubicBezTo>
                      <a:pt x="743081" y="730369"/>
                      <a:pt x="728057" y="743081"/>
                      <a:pt x="747703" y="743081"/>
                    </a:cubicBezTo>
                    <a:cubicBezTo>
                      <a:pt x="763998" y="740562"/>
                      <a:pt x="778906" y="732865"/>
                      <a:pt x="790461" y="721123"/>
                    </a:cubicBezTo>
                    <a:close/>
                    <a:moveTo>
                      <a:pt x="195304" y="719968"/>
                    </a:moveTo>
                    <a:lnTo>
                      <a:pt x="195304" y="726902"/>
                    </a:lnTo>
                    <a:lnTo>
                      <a:pt x="203395" y="739614"/>
                    </a:lnTo>
                    <a:cubicBezTo>
                      <a:pt x="203395" y="739614"/>
                      <a:pt x="209172" y="739614"/>
                      <a:pt x="211483" y="739614"/>
                    </a:cubicBezTo>
                    <a:cubicBezTo>
                      <a:pt x="208941" y="734379"/>
                      <a:pt x="204895" y="729976"/>
                      <a:pt x="199926" y="726902"/>
                    </a:cubicBezTo>
                    <a:close/>
                    <a:moveTo>
                      <a:pt x="206861" y="718812"/>
                    </a:moveTo>
                    <a:lnTo>
                      <a:pt x="212638" y="734991"/>
                    </a:lnTo>
                    <a:cubicBezTo>
                      <a:pt x="216683" y="741602"/>
                      <a:pt x="222231" y="747149"/>
                      <a:pt x="228817" y="751170"/>
                    </a:cubicBezTo>
                    <a:cubicBezTo>
                      <a:pt x="228817" y="751170"/>
                      <a:pt x="228817" y="744237"/>
                      <a:pt x="228817" y="740770"/>
                    </a:cubicBezTo>
                    <a:cubicBezTo>
                      <a:pt x="222115" y="732876"/>
                      <a:pt x="214719" y="725538"/>
                      <a:pt x="206861" y="718812"/>
                    </a:cubicBezTo>
                    <a:close/>
                    <a:moveTo>
                      <a:pt x="523507" y="713034"/>
                    </a:moveTo>
                    <a:lnTo>
                      <a:pt x="517729" y="713034"/>
                    </a:lnTo>
                    <a:lnTo>
                      <a:pt x="509640" y="713034"/>
                    </a:lnTo>
                    <a:cubicBezTo>
                      <a:pt x="509640" y="713034"/>
                      <a:pt x="502707" y="713034"/>
                      <a:pt x="500395" y="713034"/>
                    </a:cubicBezTo>
                    <a:cubicBezTo>
                      <a:pt x="498083" y="713034"/>
                      <a:pt x="500395" y="723435"/>
                      <a:pt x="500395" y="723435"/>
                    </a:cubicBezTo>
                    <a:cubicBezTo>
                      <a:pt x="499702" y="725700"/>
                      <a:pt x="499702" y="728104"/>
                      <a:pt x="500395" y="730369"/>
                    </a:cubicBezTo>
                    <a:lnTo>
                      <a:pt x="516574" y="730369"/>
                    </a:lnTo>
                    <a:cubicBezTo>
                      <a:pt x="523162" y="727861"/>
                      <a:pt x="526398" y="720512"/>
                      <a:pt x="523855" y="713947"/>
                    </a:cubicBezTo>
                    <a:cubicBezTo>
                      <a:pt x="523738" y="713647"/>
                      <a:pt x="523624" y="713335"/>
                      <a:pt x="523507" y="713034"/>
                    </a:cubicBezTo>
                    <a:close/>
                    <a:moveTo>
                      <a:pt x="487683" y="709568"/>
                    </a:moveTo>
                    <a:cubicBezTo>
                      <a:pt x="484795" y="708123"/>
                      <a:pt x="481328" y="708123"/>
                      <a:pt x="478438" y="709568"/>
                    </a:cubicBezTo>
                    <a:cubicBezTo>
                      <a:pt x="477283" y="713335"/>
                      <a:pt x="477283" y="717357"/>
                      <a:pt x="478438" y="721124"/>
                    </a:cubicBezTo>
                    <a:cubicBezTo>
                      <a:pt x="478438" y="721124"/>
                      <a:pt x="478438" y="721124"/>
                      <a:pt x="478438" y="726903"/>
                    </a:cubicBezTo>
                    <a:lnTo>
                      <a:pt x="487683" y="726903"/>
                    </a:lnTo>
                    <a:cubicBezTo>
                      <a:pt x="488723" y="724707"/>
                      <a:pt x="488723" y="722164"/>
                      <a:pt x="487683" y="719969"/>
                    </a:cubicBezTo>
                    <a:cubicBezTo>
                      <a:pt x="487683" y="719969"/>
                      <a:pt x="487683" y="711879"/>
                      <a:pt x="487683" y="709568"/>
                    </a:cubicBezTo>
                    <a:close/>
                    <a:moveTo>
                      <a:pt x="451858" y="709567"/>
                    </a:moveTo>
                    <a:cubicBezTo>
                      <a:pt x="449315" y="708481"/>
                      <a:pt x="446310" y="708481"/>
                      <a:pt x="443767" y="709567"/>
                    </a:cubicBezTo>
                    <a:cubicBezTo>
                      <a:pt x="443767" y="709567"/>
                      <a:pt x="443767" y="717657"/>
                      <a:pt x="443767" y="719968"/>
                    </a:cubicBezTo>
                    <a:cubicBezTo>
                      <a:pt x="443767" y="722279"/>
                      <a:pt x="443767" y="725746"/>
                      <a:pt x="443767" y="726902"/>
                    </a:cubicBezTo>
                    <a:lnTo>
                      <a:pt x="451858" y="726902"/>
                    </a:lnTo>
                    <a:cubicBezTo>
                      <a:pt x="451858" y="726902"/>
                      <a:pt x="451858" y="726902"/>
                      <a:pt x="451858" y="721124"/>
                    </a:cubicBezTo>
                    <a:cubicBezTo>
                      <a:pt x="451858" y="715346"/>
                      <a:pt x="451858" y="713034"/>
                      <a:pt x="451858" y="709567"/>
                    </a:cubicBezTo>
                    <a:close/>
                    <a:moveTo>
                      <a:pt x="425277" y="708701"/>
                    </a:moveTo>
                    <a:cubicBezTo>
                      <a:pt x="424122" y="708990"/>
                      <a:pt x="421810" y="709568"/>
                      <a:pt x="417188" y="709568"/>
                    </a:cubicBezTo>
                    <a:lnTo>
                      <a:pt x="409100" y="709568"/>
                    </a:lnTo>
                    <a:cubicBezTo>
                      <a:pt x="404938" y="713543"/>
                      <a:pt x="404823" y="720119"/>
                      <a:pt x="408752" y="724268"/>
                    </a:cubicBezTo>
                    <a:cubicBezTo>
                      <a:pt x="408869" y="724383"/>
                      <a:pt x="408983" y="724487"/>
                      <a:pt x="409100" y="724591"/>
                    </a:cubicBezTo>
                    <a:lnTo>
                      <a:pt x="426433" y="726902"/>
                    </a:lnTo>
                    <a:cubicBezTo>
                      <a:pt x="427474" y="724707"/>
                      <a:pt x="427474" y="722164"/>
                      <a:pt x="426433" y="719968"/>
                    </a:cubicBezTo>
                    <a:cubicBezTo>
                      <a:pt x="426433" y="719968"/>
                      <a:pt x="426433" y="711879"/>
                      <a:pt x="426433" y="709568"/>
                    </a:cubicBezTo>
                    <a:cubicBezTo>
                      <a:pt x="426433" y="708412"/>
                      <a:pt x="426433" y="708412"/>
                      <a:pt x="425277" y="708701"/>
                    </a:cubicBezTo>
                    <a:close/>
                    <a:moveTo>
                      <a:pt x="309193" y="704400"/>
                    </a:moveTo>
                    <a:lnTo>
                      <a:pt x="303936" y="728057"/>
                    </a:lnTo>
                    <a:cubicBezTo>
                      <a:pt x="303936" y="728057"/>
                      <a:pt x="303936" y="743081"/>
                      <a:pt x="314336" y="738458"/>
                    </a:cubicBezTo>
                    <a:cubicBezTo>
                      <a:pt x="314914" y="735014"/>
                      <a:pt x="314914" y="731501"/>
                      <a:pt x="314336" y="728057"/>
                    </a:cubicBezTo>
                    <a:close/>
                    <a:moveTo>
                      <a:pt x="275044" y="702633"/>
                    </a:moveTo>
                    <a:lnTo>
                      <a:pt x="244996" y="702633"/>
                    </a:lnTo>
                    <a:cubicBezTo>
                      <a:pt x="251701" y="707915"/>
                      <a:pt x="259096" y="712191"/>
                      <a:pt x="266954" y="715346"/>
                    </a:cubicBezTo>
                    <a:lnTo>
                      <a:pt x="280823" y="714190"/>
                    </a:lnTo>
                    <a:cubicBezTo>
                      <a:pt x="286600" y="714190"/>
                      <a:pt x="280823" y="703789"/>
                      <a:pt x="275044" y="702633"/>
                    </a:cubicBezTo>
                    <a:close/>
                    <a:moveTo>
                      <a:pt x="309842" y="701477"/>
                    </a:moveTo>
                    <a:lnTo>
                      <a:pt x="308557" y="701477"/>
                    </a:lnTo>
                    <a:lnTo>
                      <a:pt x="309193" y="704400"/>
                    </a:lnTo>
                    <a:close/>
                    <a:moveTo>
                      <a:pt x="680676" y="700322"/>
                    </a:moveTo>
                    <a:lnTo>
                      <a:pt x="649473" y="700322"/>
                    </a:lnTo>
                    <a:cubicBezTo>
                      <a:pt x="649473" y="700322"/>
                      <a:pt x="641384" y="709568"/>
                      <a:pt x="648318" y="713035"/>
                    </a:cubicBezTo>
                    <a:lnTo>
                      <a:pt x="657563" y="713035"/>
                    </a:lnTo>
                    <a:cubicBezTo>
                      <a:pt x="665884" y="710076"/>
                      <a:pt x="673742" y="705777"/>
                      <a:pt x="680676" y="700322"/>
                    </a:cubicBezTo>
                    <a:close/>
                    <a:moveTo>
                      <a:pt x="310509" y="698477"/>
                    </a:moveTo>
                    <a:lnTo>
                      <a:pt x="309842" y="701477"/>
                    </a:lnTo>
                    <a:lnTo>
                      <a:pt x="314336" y="701477"/>
                    </a:lnTo>
                    <a:close/>
                    <a:moveTo>
                      <a:pt x="310869" y="696855"/>
                    </a:moveTo>
                    <a:lnTo>
                      <a:pt x="308439" y="696855"/>
                    </a:lnTo>
                    <a:lnTo>
                      <a:pt x="310509" y="698477"/>
                    </a:lnTo>
                    <a:close/>
                    <a:moveTo>
                      <a:pt x="634030" y="693013"/>
                    </a:moveTo>
                    <a:lnTo>
                      <a:pt x="628672" y="717657"/>
                    </a:lnTo>
                    <a:lnTo>
                      <a:pt x="628672" y="728057"/>
                    </a:lnTo>
                    <a:lnTo>
                      <a:pt x="633360" y="726852"/>
                    </a:lnTo>
                    <a:lnTo>
                      <a:pt x="634451" y="731525"/>
                    </a:lnTo>
                    <a:lnTo>
                      <a:pt x="644851" y="731525"/>
                    </a:lnTo>
                    <a:cubicBezTo>
                      <a:pt x="654096" y="728451"/>
                      <a:pt x="662649" y="723748"/>
                      <a:pt x="670275" y="717657"/>
                    </a:cubicBezTo>
                    <a:lnTo>
                      <a:pt x="637918" y="717657"/>
                    </a:lnTo>
                    <a:cubicBezTo>
                      <a:pt x="637340" y="712457"/>
                      <a:pt x="637340" y="707545"/>
                      <a:pt x="636762" y="702489"/>
                    </a:cubicBezTo>
                    <a:close/>
                    <a:moveTo>
                      <a:pt x="634451" y="691077"/>
                    </a:moveTo>
                    <a:lnTo>
                      <a:pt x="633472" y="691077"/>
                    </a:lnTo>
                    <a:lnTo>
                      <a:pt x="634030" y="693013"/>
                    </a:lnTo>
                    <a:close/>
                    <a:moveTo>
                      <a:pt x="632317" y="687072"/>
                    </a:moveTo>
                    <a:lnTo>
                      <a:pt x="628672" y="691077"/>
                    </a:lnTo>
                    <a:lnTo>
                      <a:pt x="633472" y="691077"/>
                    </a:lnTo>
                    <a:close/>
                    <a:moveTo>
                      <a:pt x="632880" y="686454"/>
                    </a:moveTo>
                    <a:lnTo>
                      <a:pt x="632139" y="686454"/>
                    </a:lnTo>
                    <a:lnTo>
                      <a:pt x="632317" y="687072"/>
                    </a:lnTo>
                    <a:close/>
                    <a:moveTo>
                      <a:pt x="580135" y="682987"/>
                    </a:moveTo>
                    <a:cubicBezTo>
                      <a:pt x="569734" y="682987"/>
                      <a:pt x="559332" y="707256"/>
                      <a:pt x="555865" y="722279"/>
                    </a:cubicBezTo>
                    <a:lnTo>
                      <a:pt x="543442" y="747126"/>
                    </a:lnTo>
                    <a:lnTo>
                      <a:pt x="520949" y="751325"/>
                    </a:lnTo>
                    <a:lnTo>
                      <a:pt x="533101" y="742122"/>
                    </a:lnTo>
                    <a:cubicBezTo>
                      <a:pt x="537463" y="736769"/>
                      <a:pt x="540554" y="730387"/>
                      <a:pt x="541999" y="723435"/>
                    </a:cubicBezTo>
                    <a:cubicBezTo>
                      <a:pt x="544656" y="709186"/>
                      <a:pt x="549742" y="695492"/>
                      <a:pt x="557023" y="682987"/>
                    </a:cubicBezTo>
                    <a:cubicBezTo>
                      <a:pt x="546621" y="682987"/>
                      <a:pt x="536220" y="707256"/>
                      <a:pt x="533908" y="722279"/>
                    </a:cubicBezTo>
                    <a:lnTo>
                      <a:pt x="518060" y="751864"/>
                    </a:lnTo>
                    <a:lnTo>
                      <a:pt x="509244" y="753510"/>
                    </a:lnTo>
                    <a:lnTo>
                      <a:pt x="509929" y="752760"/>
                    </a:lnTo>
                    <a:cubicBezTo>
                      <a:pt x="513973" y="747993"/>
                      <a:pt x="517729" y="743081"/>
                      <a:pt x="517729" y="743081"/>
                    </a:cubicBezTo>
                    <a:lnTo>
                      <a:pt x="502283" y="754809"/>
                    </a:lnTo>
                    <a:lnTo>
                      <a:pt x="478438" y="759260"/>
                    </a:lnTo>
                    <a:lnTo>
                      <a:pt x="475848" y="758783"/>
                    </a:lnTo>
                    <a:lnTo>
                      <a:pt x="486961" y="753049"/>
                    </a:lnTo>
                    <a:cubicBezTo>
                      <a:pt x="495484" y="748282"/>
                      <a:pt x="503862" y="743081"/>
                      <a:pt x="503862" y="743081"/>
                    </a:cubicBezTo>
                    <a:cubicBezTo>
                      <a:pt x="487683" y="745971"/>
                      <a:pt x="478727" y="749438"/>
                      <a:pt x="473960" y="752616"/>
                    </a:cubicBezTo>
                    <a:lnTo>
                      <a:pt x="470763" y="757846"/>
                    </a:lnTo>
                    <a:lnTo>
                      <a:pt x="461391" y="756120"/>
                    </a:lnTo>
                    <a:lnTo>
                      <a:pt x="459226" y="752760"/>
                    </a:lnTo>
                    <a:cubicBezTo>
                      <a:pt x="455036" y="749148"/>
                      <a:pt x="446657" y="744815"/>
                      <a:pt x="429900" y="741925"/>
                    </a:cubicBezTo>
                    <a:cubicBezTo>
                      <a:pt x="429033" y="742214"/>
                      <a:pt x="429973" y="743876"/>
                      <a:pt x="432049" y="746097"/>
                    </a:cubicBezTo>
                    <a:lnTo>
                      <a:pt x="439102" y="752014"/>
                    </a:lnTo>
                    <a:lnTo>
                      <a:pt x="426272" y="749651"/>
                    </a:lnTo>
                    <a:lnTo>
                      <a:pt x="416033" y="740770"/>
                    </a:lnTo>
                    <a:cubicBezTo>
                      <a:pt x="411988" y="738748"/>
                      <a:pt x="410110" y="738748"/>
                      <a:pt x="409785" y="739921"/>
                    </a:cubicBezTo>
                    <a:lnTo>
                      <a:pt x="414917" y="747559"/>
                    </a:lnTo>
                    <a:lnTo>
                      <a:pt x="407156" y="746129"/>
                    </a:lnTo>
                    <a:lnTo>
                      <a:pt x="395231" y="722279"/>
                    </a:lnTo>
                    <a:cubicBezTo>
                      <a:pt x="395231" y="707256"/>
                      <a:pt x="381364" y="685299"/>
                      <a:pt x="370963" y="682987"/>
                    </a:cubicBezTo>
                    <a:cubicBezTo>
                      <a:pt x="378243" y="695492"/>
                      <a:pt x="383328" y="709186"/>
                      <a:pt x="385986" y="723435"/>
                    </a:cubicBezTo>
                    <a:cubicBezTo>
                      <a:pt x="387431" y="730387"/>
                      <a:pt x="390522" y="736769"/>
                      <a:pt x="394885" y="742122"/>
                    </a:cubicBezTo>
                    <a:lnTo>
                      <a:pt x="397932" y="744430"/>
                    </a:lnTo>
                    <a:lnTo>
                      <a:pt x="390610" y="743081"/>
                    </a:lnTo>
                    <a:lnTo>
                      <a:pt x="387273" y="741938"/>
                    </a:lnTo>
                    <a:lnTo>
                      <a:pt x="376742" y="722279"/>
                    </a:lnTo>
                    <a:cubicBezTo>
                      <a:pt x="373273" y="707256"/>
                      <a:pt x="362873" y="685299"/>
                      <a:pt x="353627" y="682987"/>
                    </a:cubicBezTo>
                    <a:cubicBezTo>
                      <a:pt x="360330" y="695769"/>
                      <a:pt x="365416" y="709359"/>
                      <a:pt x="368651" y="723435"/>
                    </a:cubicBezTo>
                    <a:lnTo>
                      <a:pt x="375550" y="737924"/>
                    </a:lnTo>
                    <a:lnTo>
                      <a:pt x="369519" y="735858"/>
                    </a:lnTo>
                    <a:cubicBezTo>
                      <a:pt x="361429" y="732680"/>
                      <a:pt x="353051" y="730369"/>
                      <a:pt x="346694" y="733836"/>
                    </a:cubicBezTo>
                    <a:lnTo>
                      <a:pt x="340916" y="733836"/>
                    </a:lnTo>
                    <a:lnTo>
                      <a:pt x="331670" y="740770"/>
                    </a:lnTo>
                    <a:lnTo>
                      <a:pt x="330515" y="740770"/>
                    </a:lnTo>
                    <a:lnTo>
                      <a:pt x="330515" y="738459"/>
                    </a:lnTo>
                    <a:cubicBezTo>
                      <a:pt x="329822" y="728509"/>
                      <a:pt x="327510" y="718743"/>
                      <a:pt x="323581" y="709567"/>
                    </a:cubicBezTo>
                    <a:cubicBezTo>
                      <a:pt x="323581" y="715924"/>
                      <a:pt x="323581" y="721991"/>
                      <a:pt x="322714" y="727769"/>
                    </a:cubicBezTo>
                    <a:lnTo>
                      <a:pt x="317925" y="740770"/>
                    </a:lnTo>
                    <a:lnTo>
                      <a:pt x="303936" y="740770"/>
                    </a:lnTo>
                    <a:lnTo>
                      <a:pt x="303935" y="740769"/>
                    </a:lnTo>
                    <a:lnTo>
                      <a:pt x="295845" y="740769"/>
                    </a:lnTo>
                    <a:lnTo>
                      <a:pt x="288252" y="733176"/>
                    </a:lnTo>
                    <a:lnTo>
                      <a:pt x="294691" y="732681"/>
                    </a:lnTo>
                    <a:cubicBezTo>
                      <a:pt x="301624" y="732681"/>
                      <a:pt x="294691" y="721124"/>
                      <a:pt x="287757" y="719968"/>
                    </a:cubicBezTo>
                    <a:lnTo>
                      <a:pt x="275045" y="719968"/>
                    </a:lnTo>
                    <a:lnTo>
                      <a:pt x="269266" y="719968"/>
                    </a:lnTo>
                    <a:lnTo>
                      <a:pt x="253087" y="719968"/>
                    </a:lnTo>
                    <a:lnTo>
                      <a:pt x="275925" y="731884"/>
                    </a:lnTo>
                    <a:lnTo>
                      <a:pt x="280890" y="740769"/>
                    </a:lnTo>
                    <a:lnTo>
                      <a:pt x="269265" y="740769"/>
                    </a:lnTo>
                    <a:lnTo>
                      <a:pt x="286622" y="751026"/>
                    </a:lnTo>
                    <a:lnTo>
                      <a:pt x="291224" y="759260"/>
                    </a:lnTo>
                    <a:cubicBezTo>
                      <a:pt x="291224" y="759260"/>
                      <a:pt x="299024" y="769661"/>
                      <a:pt x="306337" y="773399"/>
                    </a:cubicBezTo>
                    <a:lnTo>
                      <a:pt x="307645" y="773568"/>
                    </a:lnTo>
                    <a:lnTo>
                      <a:pt x="310870" y="770817"/>
                    </a:lnTo>
                    <a:lnTo>
                      <a:pt x="313181" y="770817"/>
                    </a:lnTo>
                    <a:lnTo>
                      <a:pt x="313181" y="770528"/>
                    </a:lnTo>
                    <a:cubicBezTo>
                      <a:pt x="313181" y="768506"/>
                      <a:pt x="313181" y="766195"/>
                      <a:pt x="313181" y="765039"/>
                    </a:cubicBezTo>
                    <a:lnTo>
                      <a:pt x="325894" y="770817"/>
                    </a:lnTo>
                    <a:lnTo>
                      <a:pt x="313181" y="770817"/>
                    </a:lnTo>
                    <a:lnTo>
                      <a:pt x="313181" y="774284"/>
                    </a:lnTo>
                    <a:lnTo>
                      <a:pt x="307645" y="773568"/>
                    </a:lnTo>
                    <a:lnTo>
                      <a:pt x="271578" y="804331"/>
                    </a:lnTo>
                    <a:cubicBezTo>
                      <a:pt x="269383" y="801777"/>
                      <a:pt x="266609" y="799801"/>
                      <a:pt x="263488" y="798552"/>
                    </a:cubicBezTo>
                    <a:cubicBezTo>
                      <a:pt x="237718" y="792948"/>
                      <a:pt x="212524" y="784823"/>
                      <a:pt x="188371" y="774284"/>
                    </a:cubicBezTo>
                    <a:cubicBezTo>
                      <a:pt x="188371" y="774284"/>
                      <a:pt x="233442" y="814732"/>
                      <a:pt x="264645" y="812420"/>
                    </a:cubicBezTo>
                    <a:lnTo>
                      <a:pt x="268496" y="824579"/>
                    </a:lnTo>
                    <a:lnTo>
                      <a:pt x="269411" y="820510"/>
                    </a:lnTo>
                    <a:cubicBezTo>
                      <a:pt x="270711" y="817332"/>
                      <a:pt x="273312" y="813576"/>
                      <a:pt x="278512" y="811265"/>
                    </a:cubicBezTo>
                    <a:lnTo>
                      <a:pt x="302779" y="791619"/>
                    </a:lnTo>
                    <a:lnTo>
                      <a:pt x="323582" y="774284"/>
                    </a:lnTo>
                    <a:lnTo>
                      <a:pt x="337449" y="762727"/>
                    </a:lnTo>
                    <a:lnTo>
                      <a:pt x="342303" y="762727"/>
                    </a:lnTo>
                    <a:lnTo>
                      <a:pt x="313181" y="786996"/>
                    </a:lnTo>
                    <a:lnTo>
                      <a:pt x="288912" y="806642"/>
                    </a:lnTo>
                    <a:cubicBezTo>
                      <a:pt x="288912" y="806642"/>
                      <a:pt x="278511" y="815887"/>
                      <a:pt x="278511" y="820509"/>
                    </a:cubicBezTo>
                    <a:cubicBezTo>
                      <a:pt x="342187" y="841334"/>
                      <a:pt x="409331" y="849574"/>
                      <a:pt x="476126" y="844778"/>
                    </a:cubicBezTo>
                    <a:cubicBezTo>
                      <a:pt x="509524" y="847090"/>
                      <a:pt x="543010" y="846186"/>
                      <a:pt x="576105" y="842122"/>
                    </a:cubicBezTo>
                    <a:lnTo>
                      <a:pt x="658253" y="823938"/>
                    </a:lnTo>
                    <a:lnTo>
                      <a:pt x="658719" y="825132"/>
                    </a:lnTo>
                    <a:lnTo>
                      <a:pt x="665654" y="826288"/>
                    </a:lnTo>
                    <a:cubicBezTo>
                      <a:pt x="601515" y="846847"/>
                      <a:pt x="534025" y="855075"/>
                      <a:pt x="466883" y="850557"/>
                    </a:cubicBezTo>
                    <a:cubicBezTo>
                      <a:pt x="433311" y="852816"/>
                      <a:pt x="399652" y="851889"/>
                      <a:pt x="366370" y="847827"/>
                    </a:cubicBezTo>
                    <a:lnTo>
                      <a:pt x="269106" y="826506"/>
                    </a:lnTo>
                    <a:lnTo>
                      <a:pt x="270076" y="829570"/>
                    </a:lnTo>
                    <a:cubicBezTo>
                      <a:pt x="270190" y="829628"/>
                      <a:pt x="270307" y="829697"/>
                      <a:pt x="270421" y="829755"/>
                    </a:cubicBezTo>
                    <a:cubicBezTo>
                      <a:pt x="288912" y="837498"/>
                      <a:pt x="308327" y="842559"/>
                      <a:pt x="328204" y="844778"/>
                    </a:cubicBezTo>
                    <a:lnTo>
                      <a:pt x="328204" y="847090"/>
                    </a:lnTo>
                    <a:cubicBezTo>
                      <a:pt x="350740" y="850961"/>
                      <a:pt x="373507" y="853272"/>
                      <a:pt x="396388" y="854023"/>
                    </a:cubicBezTo>
                    <a:cubicBezTo>
                      <a:pt x="406789" y="858646"/>
                      <a:pt x="406789" y="869047"/>
                      <a:pt x="403322" y="871358"/>
                    </a:cubicBezTo>
                    <a:cubicBezTo>
                      <a:pt x="403322" y="871358"/>
                      <a:pt x="397543" y="871358"/>
                      <a:pt x="376742" y="864424"/>
                    </a:cubicBezTo>
                    <a:cubicBezTo>
                      <a:pt x="361140" y="858577"/>
                      <a:pt x="343806" y="858577"/>
                      <a:pt x="328204" y="864424"/>
                    </a:cubicBezTo>
                    <a:lnTo>
                      <a:pt x="328204" y="860957"/>
                    </a:lnTo>
                    <a:cubicBezTo>
                      <a:pt x="321270" y="872514"/>
                      <a:pt x="328204" y="875981"/>
                      <a:pt x="328204" y="875981"/>
                    </a:cubicBezTo>
                    <a:cubicBezTo>
                      <a:pt x="339413" y="868550"/>
                      <a:pt x="353051" y="865661"/>
                      <a:pt x="366340" y="867891"/>
                    </a:cubicBezTo>
                    <a:cubicBezTo>
                      <a:pt x="391765" y="873670"/>
                      <a:pt x="410255" y="884070"/>
                      <a:pt x="417189" y="878292"/>
                    </a:cubicBezTo>
                    <a:cubicBezTo>
                      <a:pt x="424123" y="872514"/>
                      <a:pt x="417189" y="860957"/>
                      <a:pt x="425279" y="854023"/>
                    </a:cubicBezTo>
                    <a:lnTo>
                      <a:pt x="521198" y="854023"/>
                    </a:lnTo>
                    <a:cubicBezTo>
                      <a:pt x="530442" y="860957"/>
                      <a:pt x="521198" y="873670"/>
                      <a:pt x="529287" y="878292"/>
                    </a:cubicBezTo>
                    <a:cubicBezTo>
                      <a:pt x="537377" y="882915"/>
                      <a:pt x="555866" y="878292"/>
                      <a:pt x="581290" y="867891"/>
                    </a:cubicBezTo>
                    <a:cubicBezTo>
                      <a:pt x="606715" y="857490"/>
                      <a:pt x="614805" y="877136"/>
                      <a:pt x="618272" y="875981"/>
                    </a:cubicBezTo>
                    <a:cubicBezTo>
                      <a:pt x="621739" y="874825"/>
                      <a:pt x="625206" y="875981"/>
                      <a:pt x="618272" y="860957"/>
                    </a:cubicBezTo>
                    <a:cubicBezTo>
                      <a:pt x="616077" y="855780"/>
                      <a:pt x="616077" y="849956"/>
                      <a:pt x="618272" y="844778"/>
                    </a:cubicBezTo>
                    <a:cubicBezTo>
                      <a:pt x="638149" y="842294"/>
                      <a:pt x="657564" y="837244"/>
                      <a:pt x="676054" y="829755"/>
                    </a:cubicBezTo>
                    <a:cubicBezTo>
                      <a:pt x="684143" y="823977"/>
                      <a:pt x="684143" y="818198"/>
                      <a:pt x="676054" y="812420"/>
                    </a:cubicBezTo>
                    <a:cubicBezTo>
                      <a:pt x="708412" y="812420"/>
                      <a:pt x="753482" y="774284"/>
                      <a:pt x="753482" y="774284"/>
                    </a:cubicBezTo>
                    <a:lnTo>
                      <a:pt x="710579" y="788165"/>
                    </a:lnTo>
                    <a:lnTo>
                      <a:pt x="717657" y="782373"/>
                    </a:lnTo>
                    <a:lnTo>
                      <a:pt x="701478" y="782373"/>
                    </a:lnTo>
                    <a:lnTo>
                      <a:pt x="688766" y="782373"/>
                    </a:lnTo>
                    <a:lnTo>
                      <a:pt x="674897" y="782373"/>
                    </a:lnTo>
                    <a:cubicBezTo>
                      <a:pt x="674897" y="782373"/>
                      <a:pt x="667963" y="782373"/>
                      <a:pt x="667963" y="782373"/>
                    </a:cubicBezTo>
                    <a:lnTo>
                      <a:pt x="672586" y="785840"/>
                    </a:lnTo>
                    <a:lnTo>
                      <a:pt x="663342" y="785840"/>
                    </a:lnTo>
                    <a:lnTo>
                      <a:pt x="649473" y="785840"/>
                    </a:lnTo>
                    <a:lnTo>
                      <a:pt x="643098" y="785840"/>
                    </a:lnTo>
                    <a:lnTo>
                      <a:pt x="626361" y="771973"/>
                    </a:lnTo>
                    <a:lnTo>
                      <a:pt x="633294" y="771973"/>
                    </a:lnTo>
                    <a:cubicBezTo>
                      <a:pt x="637918" y="770366"/>
                      <a:pt x="642194" y="768020"/>
                      <a:pt x="646006" y="765039"/>
                    </a:cubicBezTo>
                    <a:cubicBezTo>
                      <a:pt x="646006" y="765039"/>
                      <a:pt x="639073" y="770817"/>
                      <a:pt x="639073" y="774284"/>
                    </a:cubicBezTo>
                    <a:cubicBezTo>
                      <a:pt x="639073" y="774284"/>
                      <a:pt x="656409" y="763883"/>
                      <a:pt x="661030" y="759260"/>
                    </a:cubicBezTo>
                    <a:cubicBezTo>
                      <a:pt x="669004" y="746745"/>
                      <a:pt x="675938" y="733605"/>
                      <a:pt x="681833" y="719968"/>
                    </a:cubicBezTo>
                    <a:lnTo>
                      <a:pt x="661030" y="740770"/>
                    </a:lnTo>
                    <a:lnTo>
                      <a:pt x="648229" y="740770"/>
                    </a:lnTo>
                    <a:lnTo>
                      <a:pt x="654096" y="737303"/>
                    </a:lnTo>
                    <a:lnTo>
                      <a:pt x="619428" y="737303"/>
                    </a:lnTo>
                    <a:lnTo>
                      <a:pt x="614805" y="733836"/>
                    </a:lnTo>
                    <a:lnTo>
                      <a:pt x="610181" y="733836"/>
                    </a:lnTo>
                    <a:cubicBezTo>
                      <a:pt x="609026" y="724591"/>
                      <a:pt x="610181" y="711878"/>
                      <a:pt x="604402" y="699166"/>
                    </a:cubicBezTo>
                    <a:cubicBezTo>
                      <a:pt x="600473" y="708342"/>
                      <a:pt x="598162" y="718107"/>
                      <a:pt x="597469" y="728058"/>
                    </a:cubicBezTo>
                    <a:lnTo>
                      <a:pt x="598648" y="733167"/>
                    </a:lnTo>
                    <a:lnTo>
                      <a:pt x="586636" y="732392"/>
                    </a:lnTo>
                    <a:cubicBezTo>
                      <a:pt x="578691" y="734414"/>
                      <a:pt x="570890" y="738459"/>
                      <a:pt x="565112" y="743081"/>
                    </a:cubicBezTo>
                    <a:lnTo>
                      <a:pt x="551621" y="745600"/>
                    </a:lnTo>
                    <a:lnTo>
                      <a:pt x="556213" y="742122"/>
                    </a:lnTo>
                    <a:cubicBezTo>
                      <a:pt x="560575" y="736769"/>
                      <a:pt x="563666" y="730387"/>
                      <a:pt x="565111" y="723435"/>
                    </a:cubicBezTo>
                    <a:cubicBezTo>
                      <a:pt x="567770" y="709186"/>
                      <a:pt x="572854" y="695492"/>
                      <a:pt x="580135" y="682987"/>
                    </a:cubicBezTo>
                    <a:close/>
                    <a:moveTo>
                      <a:pt x="424123" y="677980"/>
                    </a:moveTo>
                    <a:lnTo>
                      <a:pt x="426434" y="686455"/>
                    </a:lnTo>
                    <a:lnTo>
                      <a:pt x="426434" y="682988"/>
                    </a:lnTo>
                    <a:close/>
                    <a:moveTo>
                      <a:pt x="453014" y="664497"/>
                    </a:moveTo>
                    <a:cubicBezTo>
                      <a:pt x="450818" y="665734"/>
                      <a:pt x="448275" y="665734"/>
                      <a:pt x="446080" y="664497"/>
                    </a:cubicBezTo>
                    <a:cubicBezTo>
                      <a:pt x="443999" y="667641"/>
                      <a:pt x="443999" y="671755"/>
                      <a:pt x="446080" y="674898"/>
                    </a:cubicBezTo>
                    <a:cubicBezTo>
                      <a:pt x="451166" y="683057"/>
                      <a:pt x="454632" y="692059"/>
                      <a:pt x="456480" y="701478"/>
                    </a:cubicBezTo>
                    <a:cubicBezTo>
                      <a:pt x="456480" y="701478"/>
                      <a:pt x="456480" y="688766"/>
                      <a:pt x="456480" y="686455"/>
                    </a:cubicBezTo>
                    <a:cubicBezTo>
                      <a:pt x="461335" y="682098"/>
                      <a:pt x="463530" y="675511"/>
                      <a:pt x="462259" y="669120"/>
                    </a:cubicBezTo>
                    <a:cubicBezTo>
                      <a:pt x="462259" y="669120"/>
                      <a:pt x="457637" y="663342"/>
                      <a:pt x="453014" y="664497"/>
                    </a:cubicBezTo>
                    <a:close/>
                    <a:moveTo>
                      <a:pt x="94764" y="663342"/>
                    </a:moveTo>
                    <a:lnTo>
                      <a:pt x="108632" y="671431"/>
                    </a:lnTo>
                    <a:lnTo>
                      <a:pt x="120189" y="676054"/>
                    </a:lnTo>
                    <a:lnTo>
                      <a:pt x="125966" y="676054"/>
                    </a:lnTo>
                    <a:cubicBezTo>
                      <a:pt x="122615" y="672934"/>
                      <a:pt x="118686" y="670565"/>
                      <a:pt x="114410" y="669120"/>
                    </a:cubicBezTo>
                    <a:cubicBezTo>
                      <a:pt x="108748" y="664948"/>
                      <a:pt x="101813" y="662903"/>
                      <a:pt x="94764" y="663342"/>
                    </a:cubicBezTo>
                    <a:close/>
                    <a:moveTo>
                      <a:pt x="243264" y="662686"/>
                    </a:moveTo>
                    <a:cubicBezTo>
                      <a:pt x="233672" y="662686"/>
                      <a:pt x="224080" y="664445"/>
                      <a:pt x="214950" y="667964"/>
                    </a:cubicBezTo>
                    <a:lnTo>
                      <a:pt x="169880" y="686454"/>
                    </a:lnTo>
                    <a:cubicBezTo>
                      <a:pt x="169533" y="682606"/>
                      <a:pt x="169533" y="678746"/>
                      <a:pt x="169880" y="674898"/>
                    </a:cubicBezTo>
                    <a:cubicBezTo>
                      <a:pt x="167223" y="678931"/>
                      <a:pt x="164911" y="683184"/>
                      <a:pt x="162947" y="687610"/>
                    </a:cubicBezTo>
                    <a:cubicBezTo>
                      <a:pt x="143070" y="693908"/>
                      <a:pt x="121574" y="693908"/>
                      <a:pt x="101697" y="687610"/>
                    </a:cubicBezTo>
                    <a:cubicBezTo>
                      <a:pt x="101697" y="687610"/>
                      <a:pt x="101697" y="694544"/>
                      <a:pt x="101697" y="694544"/>
                    </a:cubicBezTo>
                    <a:cubicBezTo>
                      <a:pt x="105395" y="701015"/>
                      <a:pt x="110017" y="706874"/>
                      <a:pt x="115565" y="711878"/>
                    </a:cubicBezTo>
                    <a:cubicBezTo>
                      <a:pt x="124867" y="719870"/>
                      <a:pt x="136077" y="724770"/>
                      <a:pt x="147735" y="726378"/>
                    </a:cubicBezTo>
                    <a:lnTo>
                      <a:pt x="147842" y="726361"/>
                    </a:lnTo>
                    <a:lnTo>
                      <a:pt x="184905" y="745393"/>
                    </a:lnTo>
                    <a:cubicBezTo>
                      <a:pt x="200505" y="743659"/>
                      <a:pt x="198555" y="736075"/>
                      <a:pt x="174178" y="729466"/>
                    </a:cubicBezTo>
                    <a:lnTo>
                      <a:pt x="153309" y="725537"/>
                    </a:lnTo>
                    <a:lnTo>
                      <a:pt x="182592" y="721123"/>
                    </a:lnTo>
                    <a:cubicBezTo>
                      <a:pt x="204665" y="713069"/>
                      <a:pt x="226276" y="703812"/>
                      <a:pt x="247308" y="693388"/>
                    </a:cubicBezTo>
                    <a:lnTo>
                      <a:pt x="270421" y="693388"/>
                    </a:lnTo>
                    <a:cubicBezTo>
                      <a:pt x="270421" y="693388"/>
                      <a:pt x="270421" y="702633"/>
                      <a:pt x="278511" y="693388"/>
                    </a:cubicBezTo>
                    <a:lnTo>
                      <a:pt x="290068" y="693388"/>
                    </a:lnTo>
                    <a:cubicBezTo>
                      <a:pt x="290068" y="693388"/>
                      <a:pt x="290068" y="702633"/>
                      <a:pt x="290068" y="706100"/>
                    </a:cubicBezTo>
                    <a:cubicBezTo>
                      <a:pt x="290068" y="709567"/>
                      <a:pt x="290068" y="718812"/>
                      <a:pt x="299312" y="714190"/>
                    </a:cubicBezTo>
                    <a:lnTo>
                      <a:pt x="299312" y="704944"/>
                    </a:lnTo>
                    <a:cubicBezTo>
                      <a:pt x="299890" y="702275"/>
                      <a:pt x="299890" y="699525"/>
                      <a:pt x="299312" y="696855"/>
                    </a:cubicBezTo>
                    <a:lnTo>
                      <a:pt x="308439" y="696855"/>
                    </a:lnTo>
                    <a:lnTo>
                      <a:pt x="271578" y="667964"/>
                    </a:lnTo>
                    <a:cubicBezTo>
                      <a:pt x="262448" y="664445"/>
                      <a:pt x="252856" y="662686"/>
                      <a:pt x="243264" y="662686"/>
                    </a:cubicBezTo>
                    <a:close/>
                    <a:moveTo>
                      <a:pt x="419500" y="661030"/>
                    </a:moveTo>
                    <a:lnTo>
                      <a:pt x="419500" y="667964"/>
                    </a:lnTo>
                    <a:lnTo>
                      <a:pt x="424123" y="677980"/>
                    </a:lnTo>
                    <a:close/>
                    <a:moveTo>
                      <a:pt x="479594" y="659874"/>
                    </a:moveTo>
                    <a:cubicBezTo>
                      <a:pt x="479594" y="659874"/>
                      <a:pt x="473815" y="659874"/>
                      <a:pt x="471504" y="659874"/>
                    </a:cubicBezTo>
                    <a:cubicBezTo>
                      <a:pt x="468037" y="664705"/>
                      <a:pt x="468037" y="671223"/>
                      <a:pt x="471504" y="676053"/>
                    </a:cubicBezTo>
                    <a:cubicBezTo>
                      <a:pt x="474625" y="678191"/>
                      <a:pt x="478785" y="678191"/>
                      <a:pt x="481904" y="676053"/>
                    </a:cubicBezTo>
                    <a:lnTo>
                      <a:pt x="481904" y="673742"/>
                    </a:lnTo>
                    <a:cubicBezTo>
                      <a:pt x="481327" y="670298"/>
                      <a:pt x="481327" y="666785"/>
                      <a:pt x="481904" y="663341"/>
                    </a:cubicBezTo>
                    <a:cubicBezTo>
                      <a:pt x="481558" y="661978"/>
                      <a:pt x="480749" y="660764"/>
                      <a:pt x="479594" y="659874"/>
                    </a:cubicBezTo>
                    <a:close/>
                    <a:moveTo>
                      <a:pt x="495773" y="655252"/>
                    </a:moveTo>
                    <a:cubicBezTo>
                      <a:pt x="495773" y="655252"/>
                      <a:pt x="495773" y="655252"/>
                      <a:pt x="495773" y="661031"/>
                    </a:cubicBezTo>
                    <a:cubicBezTo>
                      <a:pt x="495773" y="666809"/>
                      <a:pt x="495773" y="669120"/>
                      <a:pt x="495773" y="672587"/>
                    </a:cubicBezTo>
                    <a:cubicBezTo>
                      <a:pt x="496119" y="675268"/>
                      <a:pt x="496119" y="677996"/>
                      <a:pt x="495773" y="680677"/>
                    </a:cubicBezTo>
                    <a:lnTo>
                      <a:pt x="495773" y="687611"/>
                    </a:lnTo>
                    <a:lnTo>
                      <a:pt x="493461" y="696856"/>
                    </a:lnTo>
                    <a:cubicBezTo>
                      <a:pt x="498083" y="688905"/>
                      <a:pt x="501550" y="680353"/>
                      <a:pt x="503862" y="671431"/>
                    </a:cubicBezTo>
                    <a:lnTo>
                      <a:pt x="503862" y="670276"/>
                    </a:lnTo>
                    <a:cubicBezTo>
                      <a:pt x="500511" y="665665"/>
                      <a:pt x="497738" y="660603"/>
                      <a:pt x="495773" y="655252"/>
                    </a:cubicBezTo>
                    <a:close/>
                    <a:moveTo>
                      <a:pt x="699167" y="652311"/>
                    </a:moveTo>
                    <a:cubicBezTo>
                      <a:pt x="689373" y="652311"/>
                      <a:pt x="679578" y="654062"/>
                      <a:pt x="670276" y="657563"/>
                    </a:cubicBezTo>
                    <a:cubicBezTo>
                      <a:pt x="661781" y="660851"/>
                      <a:pt x="653894" y="665425"/>
                      <a:pt x="646874" y="671079"/>
                    </a:cubicBezTo>
                    <a:lnTo>
                      <a:pt x="632880" y="686454"/>
                    </a:lnTo>
                    <a:lnTo>
                      <a:pt x="641385" y="686454"/>
                    </a:lnTo>
                    <a:cubicBezTo>
                      <a:pt x="641385" y="686454"/>
                      <a:pt x="641385" y="692232"/>
                      <a:pt x="641385" y="694544"/>
                    </a:cubicBezTo>
                    <a:cubicBezTo>
                      <a:pt x="640923" y="697606"/>
                      <a:pt x="640923" y="700726"/>
                      <a:pt x="641385" y="703789"/>
                    </a:cubicBezTo>
                    <a:cubicBezTo>
                      <a:pt x="641385" y="703789"/>
                      <a:pt x="650630" y="703789"/>
                      <a:pt x="650630" y="695699"/>
                    </a:cubicBezTo>
                    <a:lnTo>
                      <a:pt x="650630" y="682987"/>
                    </a:lnTo>
                    <a:lnTo>
                      <a:pt x="662185" y="682987"/>
                    </a:lnTo>
                    <a:cubicBezTo>
                      <a:pt x="662185" y="682987"/>
                      <a:pt x="669121" y="682987"/>
                      <a:pt x="670276" y="682987"/>
                    </a:cubicBezTo>
                    <a:lnTo>
                      <a:pt x="692233" y="682987"/>
                    </a:lnTo>
                    <a:cubicBezTo>
                      <a:pt x="714191" y="691077"/>
                      <a:pt x="734992" y="704944"/>
                      <a:pt x="756949" y="710723"/>
                    </a:cubicBezTo>
                    <a:cubicBezTo>
                      <a:pt x="777866" y="716755"/>
                      <a:pt x="800401" y="711011"/>
                      <a:pt x="815887" y="695699"/>
                    </a:cubicBezTo>
                    <a:cubicBezTo>
                      <a:pt x="821782" y="690741"/>
                      <a:pt x="826865" y="684894"/>
                      <a:pt x="830911" y="678365"/>
                    </a:cubicBezTo>
                    <a:cubicBezTo>
                      <a:pt x="830911" y="678365"/>
                      <a:pt x="830911" y="671431"/>
                      <a:pt x="830911" y="671431"/>
                    </a:cubicBezTo>
                    <a:lnTo>
                      <a:pt x="818368" y="674607"/>
                    </a:lnTo>
                    <a:lnTo>
                      <a:pt x="829755" y="667965"/>
                    </a:lnTo>
                    <a:cubicBezTo>
                      <a:pt x="823052" y="667606"/>
                      <a:pt x="816580" y="669652"/>
                      <a:pt x="811264" y="673743"/>
                    </a:cubicBezTo>
                    <a:cubicBezTo>
                      <a:pt x="808490" y="674032"/>
                      <a:pt x="805716" y="674818"/>
                      <a:pt x="803173" y="676054"/>
                    </a:cubicBezTo>
                    <a:cubicBezTo>
                      <a:pt x="804907" y="677083"/>
                      <a:pt x="807219" y="677083"/>
                      <a:pt x="808952" y="676054"/>
                    </a:cubicBezTo>
                    <a:lnTo>
                      <a:pt x="812651" y="676054"/>
                    </a:lnTo>
                    <a:lnTo>
                      <a:pt x="802453" y="678636"/>
                    </a:lnTo>
                    <a:cubicBezTo>
                      <a:pt x="792716" y="679610"/>
                      <a:pt x="782835" y="679145"/>
                      <a:pt x="773128" y="677209"/>
                    </a:cubicBezTo>
                    <a:lnTo>
                      <a:pt x="773128" y="676053"/>
                    </a:lnTo>
                    <a:lnTo>
                      <a:pt x="728058" y="657563"/>
                    </a:lnTo>
                    <a:cubicBezTo>
                      <a:pt x="718755" y="654062"/>
                      <a:pt x="708961" y="652311"/>
                      <a:pt x="699167" y="652311"/>
                    </a:cubicBezTo>
                    <a:close/>
                    <a:moveTo>
                      <a:pt x="95919" y="650629"/>
                    </a:moveTo>
                    <a:cubicBezTo>
                      <a:pt x="95919" y="650629"/>
                      <a:pt x="122499" y="673742"/>
                      <a:pt x="140990" y="674898"/>
                    </a:cubicBezTo>
                    <a:cubicBezTo>
                      <a:pt x="140990" y="674898"/>
                      <a:pt x="149080" y="674898"/>
                      <a:pt x="151390" y="674898"/>
                    </a:cubicBezTo>
                    <a:lnTo>
                      <a:pt x="151390" y="669120"/>
                    </a:lnTo>
                    <a:lnTo>
                      <a:pt x="145613" y="669120"/>
                    </a:lnTo>
                    <a:lnTo>
                      <a:pt x="110943" y="657563"/>
                    </a:lnTo>
                    <a:cubicBezTo>
                      <a:pt x="105512" y="656223"/>
                      <a:pt x="100427" y="653877"/>
                      <a:pt x="95919" y="650629"/>
                    </a:cubicBezTo>
                    <a:close/>
                    <a:moveTo>
                      <a:pt x="760416" y="641384"/>
                    </a:moveTo>
                    <a:cubicBezTo>
                      <a:pt x="755447" y="649139"/>
                      <a:pt x="746432" y="653230"/>
                      <a:pt x="737303" y="651785"/>
                    </a:cubicBezTo>
                    <a:cubicBezTo>
                      <a:pt x="737303" y="651785"/>
                      <a:pt x="737303" y="663342"/>
                      <a:pt x="748859" y="661030"/>
                    </a:cubicBezTo>
                    <a:cubicBezTo>
                      <a:pt x="760416" y="658719"/>
                      <a:pt x="760416" y="641384"/>
                      <a:pt x="760416" y="641384"/>
                    </a:cubicBezTo>
                    <a:close/>
                    <a:moveTo>
                      <a:pt x="170116" y="639741"/>
                    </a:moveTo>
                    <a:cubicBezTo>
                      <a:pt x="168870" y="643262"/>
                      <a:pt x="173637" y="659297"/>
                      <a:pt x="184905" y="661030"/>
                    </a:cubicBezTo>
                    <a:cubicBezTo>
                      <a:pt x="198772" y="661030"/>
                      <a:pt x="196460" y="651785"/>
                      <a:pt x="195305" y="651785"/>
                    </a:cubicBezTo>
                    <a:cubicBezTo>
                      <a:pt x="194150" y="651785"/>
                      <a:pt x="180281" y="651785"/>
                      <a:pt x="173348" y="641384"/>
                    </a:cubicBezTo>
                    <a:cubicBezTo>
                      <a:pt x="171614" y="638784"/>
                      <a:pt x="170531" y="638567"/>
                      <a:pt x="170116" y="639741"/>
                    </a:cubicBezTo>
                    <a:close/>
                    <a:moveTo>
                      <a:pt x="150235" y="634955"/>
                    </a:moveTo>
                    <a:lnTo>
                      <a:pt x="150235" y="654097"/>
                    </a:lnTo>
                    <a:cubicBezTo>
                      <a:pt x="150235" y="654097"/>
                      <a:pt x="150235" y="654097"/>
                      <a:pt x="156013" y="654097"/>
                    </a:cubicBezTo>
                    <a:cubicBezTo>
                      <a:pt x="157458" y="654097"/>
                      <a:pt x="157097" y="651497"/>
                      <a:pt x="155742" y="647597"/>
                    </a:cubicBezTo>
                    <a:close/>
                    <a:moveTo>
                      <a:pt x="239220" y="626361"/>
                    </a:moveTo>
                    <a:cubicBezTo>
                      <a:pt x="239220" y="632139"/>
                      <a:pt x="231130" y="637917"/>
                      <a:pt x="239220" y="641384"/>
                    </a:cubicBezTo>
                    <a:cubicBezTo>
                      <a:pt x="239566" y="640252"/>
                      <a:pt x="239566" y="639050"/>
                      <a:pt x="239220" y="637917"/>
                    </a:cubicBezTo>
                    <a:close/>
                    <a:moveTo>
                      <a:pt x="701479" y="626361"/>
                    </a:moveTo>
                    <a:lnTo>
                      <a:pt x="701479" y="637917"/>
                    </a:lnTo>
                    <a:cubicBezTo>
                      <a:pt x="702634" y="639997"/>
                      <a:pt x="704829" y="641303"/>
                      <a:pt x="707255" y="641384"/>
                    </a:cubicBezTo>
                    <a:cubicBezTo>
                      <a:pt x="707255" y="641384"/>
                      <a:pt x="707255" y="632139"/>
                      <a:pt x="701479" y="626361"/>
                    </a:cubicBezTo>
                    <a:close/>
                    <a:moveTo>
                      <a:pt x="184904" y="622893"/>
                    </a:moveTo>
                    <a:cubicBezTo>
                      <a:pt x="186752" y="631364"/>
                      <a:pt x="192185" y="638576"/>
                      <a:pt x="199927" y="642539"/>
                    </a:cubicBezTo>
                    <a:cubicBezTo>
                      <a:pt x="213796" y="650629"/>
                      <a:pt x="219574" y="652940"/>
                      <a:pt x="221884" y="648318"/>
                    </a:cubicBezTo>
                    <a:cubicBezTo>
                      <a:pt x="221884" y="648318"/>
                      <a:pt x="221884" y="637917"/>
                      <a:pt x="212639" y="636761"/>
                    </a:cubicBezTo>
                    <a:cubicBezTo>
                      <a:pt x="203048" y="632867"/>
                      <a:pt x="193802" y="628233"/>
                      <a:pt x="184904" y="622893"/>
                    </a:cubicBezTo>
                    <a:close/>
                    <a:moveTo>
                      <a:pt x="249620" y="622893"/>
                    </a:moveTo>
                    <a:cubicBezTo>
                      <a:pt x="247539" y="628025"/>
                      <a:pt x="245229" y="633040"/>
                      <a:pt x="242686" y="637917"/>
                    </a:cubicBezTo>
                    <a:cubicBezTo>
                      <a:pt x="242686" y="637917"/>
                      <a:pt x="242686" y="649473"/>
                      <a:pt x="249620" y="646006"/>
                    </a:cubicBezTo>
                    <a:cubicBezTo>
                      <a:pt x="253549" y="638795"/>
                      <a:pt x="253549" y="630105"/>
                      <a:pt x="249620" y="622893"/>
                    </a:cubicBezTo>
                    <a:close/>
                    <a:moveTo>
                      <a:pt x="689921" y="622893"/>
                    </a:moveTo>
                    <a:cubicBezTo>
                      <a:pt x="683566" y="628787"/>
                      <a:pt x="681369" y="637836"/>
                      <a:pt x="684143" y="646006"/>
                    </a:cubicBezTo>
                    <a:cubicBezTo>
                      <a:pt x="684143" y="646006"/>
                      <a:pt x="692233" y="646006"/>
                      <a:pt x="689921" y="637917"/>
                    </a:cubicBezTo>
                    <a:close/>
                    <a:moveTo>
                      <a:pt x="748858" y="622893"/>
                    </a:moveTo>
                    <a:cubicBezTo>
                      <a:pt x="739729" y="628417"/>
                      <a:pt x="730022" y="633063"/>
                      <a:pt x="719967" y="636761"/>
                    </a:cubicBezTo>
                    <a:cubicBezTo>
                      <a:pt x="711879" y="636761"/>
                      <a:pt x="708412" y="644851"/>
                      <a:pt x="710724" y="648318"/>
                    </a:cubicBezTo>
                    <a:cubicBezTo>
                      <a:pt x="713034" y="651785"/>
                      <a:pt x="719967" y="650629"/>
                      <a:pt x="732679" y="642539"/>
                    </a:cubicBezTo>
                    <a:cubicBezTo>
                      <a:pt x="740539" y="638472"/>
                      <a:pt x="746432" y="631376"/>
                      <a:pt x="748858" y="622893"/>
                    </a:cubicBezTo>
                    <a:close/>
                    <a:moveTo>
                      <a:pt x="716500" y="614805"/>
                    </a:moveTo>
                    <a:cubicBezTo>
                      <a:pt x="704945" y="627517"/>
                      <a:pt x="711878" y="627517"/>
                      <a:pt x="716500" y="627517"/>
                    </a:cubicBezTo>
                    <a:cubicBezTo>
                      <a:pt x="716500" y="627517"/>
                      <a:pt x="716500" y="624917"/>
                      <a:pt x="716500" y="621450"/>
                    </a:cubicBezTo>
                    <a:close/>
                    <a:moveTo>
                      <a:pt x="631111" y="612470"/>
                    </a:moveTo>
                    <a:lnTo>
                      <a:pt x="300596" y="612470"/>
                    </a:lnTo>
                    <a:lnTo>
                      <a:pt x="262460" y="641361"/>
                    </a:lnTo>
                    <a:lnTo>
                      <a:pt x="669248" y="641361"/>
                    </a:lnTo>
                    <a:close/>
                    <a:moveTo>
                      <a:pt x="229975" y="607870"/>
                    </a:moveTo>
                    <a:cubicBezTo>
                      <a:pt x="229975" y="614804"/>
                      <a:pt x="220729" y="620582"/>
                      <a:pt x="229975" y="625205"/>
                    </a:cubicBezTo>
                    <a:cubicBezTo>
                      <a:pt x="239220" y="629827"/>
                      <a:pt x="228818" y="627516"/>
                      <a:pt x="229975" y="612493"/>
                    </a:cubicBezTo>
                    <a:close/>
                    <a:moveTo>
                      <a:pt x="165547" y="602382"/>
                    </a:moveTo>
                    <a:cubicBezTo>
                      <a:pt x="164681" y="602671"/>
                      <a:pt x="162947" y="603248"/>
                      <a:pt x="159480" y="603248"/>
                    </a:cubicBezTo>
                    <a:lnTo>
                      <a:pt x="159480" y="609026"/>
                    </a:lnTo>
                    <a:cubicBezTo>
                      <a:pt x="159480" y="609026"/>
                      <a:pt x="159480" y="614804"/>
                      <a:pt x="159480" y="620583"/>
                    </a:cubicBezTo>
                    <a:cubicBezTo>
                      <a:pt x="160404" y="626927"/>
                      <a:pt x="164333" y="632474"/>
                      <a:pt x="169880" y="635606"/>
                    </a:cubicBezTo>
                    <a:cubicBezTo>
                      <a:pt x="169880" y="635606"/>
                      <a:pt x="179126" y="637917"/>
                      <a:pt x="180281" y="636762"/>
                    </a:cubicBezTo>
                    <a:cubicBezTo>
                      <a:pt x="180281" y="636762"/>
                      <a:pt x="180281" y="636762"/>
                      <a:pt x="172192" y="626361"/>
                    </a:cubicBezTo>
                    <a:lnTo>
                      <a:pt x="166414" y="612493"/>
                    </a:lnTo>
                    <a:cubicBezTo>
                      <a:pt x="166414" y="606715"/>
                      <a:pt x="166414" y="605559"/>
                      <a:pt x="166414" y="603248"/>
                    </a:cubicBezTo>
                    <a:cubicBezTo>
                      <a:pt x="166414" y="602093"/>
                      <a:pt x="166414" y="602093"/>
                      <a:pt x="165547" y="602382"/>
                    </a:cubicBezTo>
                    <a:close/>
                    <a:moveTo>
                      <a:pt x="61249" y="597469"/>
                    </a:moveTo>
                    <a:lnTo>
                      <a:pt x="82051" y="618271"/>
                    </a:lnTo>
                    <a:cubicBezTo>
                      <a:pt x="87135" y="626118"/>
                      <a:pt x="93838" y="632809"/>
                      <a:pt x="101697" y="637917"/>
                    </a:cubicBezTo>
                    <a:cubicBezTo>
                      <a:pt x="112098" y="647163"/>
                      <a:pt x="121343" y="650630"/>
                      <a:pt x="127122" y="649474"/>
                    </a:cubicBezTo>
                    <a:cubicBezTo>
                      <a:pt x="127122" y="649474"/>
                      <a:pt x="127122" y="637917"/>
                      <a:pt x="127122" y="635606"/>
                    </a:cubicBezTo>
                    <a:lnTo>
                      <a:pt x="105509" y="627294"/>
                    </a:lnTo>
                    <a:lnTo>
                      <a:pt x="107476" y="627516"/>
                    </a:lnTo>
                    <a:cubicBezTo>
                      <a:pt x="107476" y="621738"/>
                      <a:pt x="107476" y="617115"/>
                      <a:pt x="97074" y="614804"/>
                    </a:cubicBezTo>
                    <a:cubicBezTo>
                      <a:pt x="84826" y="609696"/>
                      <a:pt x="72807" y="603906"/>
                      <a:pt x="61249" y="597469"/>
                    </a:cubicBezTo>
                    <a:close/>
                    <a:moveTo>
                      <a:pt x="871358" y="597469"/>
                    </a:moveTo>
                    <a:cubicBezTo>
                      <a:pt x="871358" y="597469"/>
                      <a:pt x="843622" y="612493"/>
                      <a:pt x="836689" y="614804"/>
                    </a:cubicBezTo>
                    <a:cubicBezTo>
                      <a:pt x="829755" y="617115"/>
                      <a:pt x="823976" y="617115"/>
                      <a:pt x="826288" y="627516"/>
                    </a:cubicBezTo>
                    <a:cubicBezTo>
                      <a:pt x="826288" y="627516"/>
                      <a:pt x="828599" y="627516"/>
                      <a:pt x="832644" y="626650"/>
                    </a:cubicBezTo>
                    <a:lnTo>
                      <a:pt x="834517" y="625971"/>
                    </a:lnTo>
                    <a:lnTo>
                      <a:pt x="810109" y="635606"/>
                    </a:lnTo>
                    <a:cubicBezTo>
                      <a:pt x="803174" y="637917"/>
                      <a:pt x="800864" y="648318"/>
                      <a:pt x="806641" y="649474"/>
                    </a:cubicBezTo>
                    <a:lnTo>
                      <a:pt x="806876" y="649376"/>
                    </a:lnTo>
                    <a:lnTo>
                      <a:pt x="786995" y="661030"/>
                    </a:lnTo>
                    <a:cubicBezTo>
                      <a:pt x="785147" y="660314"/>
                      <a:pt x="783066" y="660314"/>
                      <a:pt x="781218" y="661030"/>
                    </a:cubicBezTo>
                    <a:lnTo>
                      <a:pt x="781218" y="666809"/>
                    </a:lnTo>
                    <a:cubicBezTo>
                      <a:pt x="784107" y="668253"/>
                      <a:pt x="787574" y="668253"/>
                      <a:pt x="790462" y="666809"/>
                    </a:cubicBezTo>
                    <a:cubicBezTo>
                      <a:pt x="804330" y="666809"/>
                      <a:pt x="822748" y="648607"/>
                      <a:pt x="831090" y="639506"/>
                    </a:cubicBezTo>
                    <a:lnTo>
                      <a:pt x="831394" y="639160"/>
                    </a:lnTo>
                    <a:lnTo>
                      <a:pt x="834377" y="637917"/>
                    </a:lnTo>
                    <a:cubicBezTo>
                      <a:pt x="842582" y="633226"/>
                      <a:pt x="849284" y="626442"/>
                      <a:pt x="854023" y="618271"/>
                    </a:cubicBezTo>
                    <a:lnTo>
                      <a:pt x="850140" y="619804"/>
                    </a:lnTo>
                    <a:close/>
                    <a:moveTo>
                      <a:pt x="159480" y="588224"/>
                    </a:moveTo>
                    <a:cubicBezTo>
                      <a:pt x="159480" y="588224"/>
                      <a:pt x="152546" y="603248"/>
                      <a:pt x="159480" y="603248"/>
                    </a:cubicBezTo>
                    <a:lnTo>
                      <a:pt x="159480" y="595158"/>
                    </a:lnTo>
                    <a:cubicBezTo>
                      <a:pt x="159480" y="588224"/>
                      <a:pt x="159480" y="588224"/>
                      <a:pt x="159480" y="588224"/>
                    </a:cubicBezTo>
                    <a:close/>
                    <a:moveTo>
                      <a:pt x="160634" y="585913"/>
                    </a:moveTo>
                    <a:cubicBezTo>
                      <a:pt x="169880" y="598487"/>
                      <a:pt x="180280" y="610113"/>
                      <a:pt x="191837" y="620583"/>
                    </a:cubicBezTo>
                    <a:cubicBezTo>
                      <a:pt x="202238" y="627517"/>
                      <a:pt x="210328" y="628672"/>
                      <a:pt x="208016" y="620583"/>
                    </a:cubicBezTo>
                    <a:cubicBezTo>
                      <a:pt x="205705" y="612493"/>
                      <a:pt x="167568" y="590536"/>
                      <a:pt x="160634" y="585913"/>
                    </a:cubicBezTo>
                    <a:close/>
                    <a:moveTo>
                      <a:pt x="771972" y="585913"/>
                    </a:moveTo>
                    <a:cubicBezTo>
                      <a:pt x="755099" y="595864"/>
                      <a:pt x="739151" y="607478"/>
                      <a:pt x="724590" y="620583"/>
                    </a:cubicBezTo>
                    <a:cubicBezTo>
                      <a:pt x="722279" y="627517"/>
                      <a:pt x="731524" y="627517"/>
                      <a:pt x="741924" y="620583"/>
                    </a:cubicBezTo>
                    <a:cubicBezTo>
                      <a:pt x="753251" y="610194"/>
                      <a:pt x="763304" y="598568"/>
                      <a:pt x="771972" y="585913"/>
                    </a:cubicBezTo>
                    <a:close/>
                    <a:moveTo>
                      <a:pt x="129432" y="582446"/>
                    </a:moveTo>
                    <a:cubicBezTo>
                      <a:pt x="130473" y="587392"/>
                      <a:pt x="130473" y="592524"/>
                      <a:pt x="129432" y="597470"/>
                    </a:cubicBezTo>
                    <a:cubicBezTo>
                      <a:pt x="129432" y="609026"/>
                      <a:pt x="129432" y="619427"/>
                      <a:pt x="129432" y="630984"/>
                    </a:cubicBezTo>
                    <a:cubicBezTo>
                      <a:pt x="128625" y="633226"/>
                      <a:pt x="128625" y="635675"/>
                      <a:pt x="129432" y="637917"/>
                    </a:cubicBezTo>
                    <a:lnTo>
                      <a:pt x="137523" y="639073"/>
                    </a:lnTo>
                    <a:cubicBezTo>
                      <a:pt x="137523" y="639073"/>
                      <a:pt x="137523" y="639073"/>
                      <a:pt x="143301" y="632139"/>
                    </a:cubicBezTo>
                    <a:lnTo>
                      <a:pt x="143566" y="621669"/>
                    </a:lnTo>
                    <a:lnTo>
                      <a:pt x="149512" y="633295"/>
                    </a:lnTo>
                    <a:lnTo>
                      <a:pt x="150235" y="634955"/>
                    </a:lnTo>
                    <a:lnTo>
                      <a:pt x="150235" y="627517"/>
                    </a:lnTo>
                    <a:lnTo>
                      <a:pt x="142292" y="617192"/>
                    </a:lnTo>
                    <a:lnTo>
                      <a:pt x="138534" y="604692"/>
                    </a:lnTo>
                    <a:cubicBezTo>
                      <a:pt x="134344" y="593136"/>
                      <a:pt x="129432" y="582446"/>
                      <a:pt x="129432" y="582446"/>
                    </a:cubicBezTo>
                    <a:close/>
                    <a:moveTo>
                      <a:pt x="796240" y="578979"/>
                    </a:moveTo>
                    <a:cubicBezTo>
                      <a:pt x="796240" y="578979"/>
                      <a:pt x="795518" y="581363"/>
                      <a:pt x="794525" y="585101"/>
                    </a:cubicBezTo>
                    <a:lnTo>
                      <a:pt x="791376" y="598533"/>
                    </a:lnTo>
                    <a:lnTo>
                      <a:pt x="785840" y="590536"/>
                    </a:lnTo>
                    <a:lnTo>
                      <a:pt x="785840" y="598626"/>
                    </a:lnTo>
                    <a:cubicBezTo>
                      <a:pt x="785840" y="604404"/>
                      <a:pt x="785840" y="598626"/>
                      <a:pt x="777750" y="598626"/>
                    </a:cubicBezTo>
                    <a:lnTo>
                      <a:pt x="777750" y="607871"/>
                    </a:lnTo>
                    <a:cubicBezTo>
                      <a:pt x="777519" y="612494"/>
                      <a:pt x="777519" y="617116"/>
                      <a:pt x="777750" y="621739"/>
                    </a:cubicBezTo>
                    <a:cubicBezTo>
                      <a:pt x="777750" y="628673"/>
                      <a:pt x="768506" y="630984"/>
                      <a:pt x="769661" y="632140"/>
                    </a:cubicBezTo>
                    <a:cubicBezTo>
                      <a:pt x="770238" y="632718"/>
                      <a:pt x="770238" y="632718"/>
                      <a:pt x="771250" y="632573"/>
                    </a:cubicBezTo>
                    <a:lnTo>
                      <a:pt x="773566" y="632442"/>
                    </a:lnTo>
                    <a:lnTo>
                      <a:pt x="769082" y="640374"/>
                    </a:lnTo>
                    <a:cubicBezTo>
                      <a:pt x="764460" y="649763"/>
                      <a:pt x="760415" y="661031"/>
                      <a:pt x="762727" y="666809"/>
                    </a:cubicBezTo>
                    <a:lnTo>
                      <a:pt x="773127" y="664498"/>
                    </a:lnTo>
                    <a:lnTo>
                      <a:pt x="778906" y="664498"/>
                    </a:lnTo>
                    <a:cubicBezTo>
                      <a:pt x="779483" y="655645"/>
                      <a:pt x="779483" y="646770"/>
                      <a:pt x="778906" y="637918"/>
                    </a:cubicBezTo>
                    <a:cubicBezTo>
                      <a:pt x="778906" y="637918"/>
                      <a:pt x="778906" y="635607"/>
                      <a:pt x="778906" y="632862"/>
                    </a:cubicBezTo>
                    <a:lnTo>
                      <a:pt x="778906" y="632140"/>
                    </a:lnTo>
                    <a:lnTo>
                      <a:pt x="778907" y="632140"/>
                    </a:lnTo>
                    <a:lnTo>
                      <a:pt x="789319" y="618602"/>
                    </a:lnTo>
                    <a:lnTo>
                      <a:pt x="790462" y="627517"/>
                    </a:lnTo>
                    <a:cubicBezTo>
                      <a:pt x="789192" y="629666"/>
                      <a:pt x="789192" y="632301"/>
                      <a:pt x="790462" y="634450"/>
                    </a:cubicBezTo>
                    <a:cubicBezTo>
                      <a:pt x="790462" y="634450"/>
                      <a:pt x="790462" y="634450"/>
                      <a:pt x="796240" y="634450"/>
                    </a:cubicBezTo>
                    <a:cubicBezTo>
                      <a:pt x="796702" y="632162"/>
                      <a:pt x="796702" y="629805"/>
                      <a:pt x="796240" y="627517"/>
                    </a:cubicBezTo>
                    <a:lnTo>
                      <a:pt x="796240" y="605560"/>
                    </a:lnTo>
                    <a:lnTo>
                      <a:pt x="796241" y="605560"/>
                    </a:lnTo>
                    <a:lnTo>
                      <a:pt x="796240" y="605559"/>
                    </a:lnTo>
                    <a:lnTo>
                      <a:pt x="796240" y="594003"/>
                    </a:lnTo>
                    <a:cubicBezTo>
                      <a:pt x="795085" y="589057"/>
                      <a:pt x="795085" y="583926"/>
                      <a:pt x="796240" y="578979"/>
                    </a:cubicBezTo>
                    <a:close/>
                    <a:moveTo>
                      <a:pt x="553556" y="577824"/>
                    </a:moveTo>
                    <a:cubicBezTo>
                      <a:pt x="550089" y="586353"/>
                      <a:pt x="544425" y="593888"/>
                      <a:pt x="537377" y="599781"/>
                    </a:cubicBezTo>
                    <a:lnTo>
                      <a:pt x="517729" y="577824"/>
                    </a:lnTo>
                    <a:close/>
                    <a:moveTo>
                      <a:pt x="873668" y="575512"/>
                    </a:moveTo>
                    <a:lnTo>
                      <a:pt x="855179" y="585913"/>
                    </a:lnTo>
                    <a:lnTo>
                      <a:pt x="839000" y="592847"/>
                    </a:lnTo>
                    <a:cubicBezTo>
                      <a:pt x="839000" y="592847"/>
                      <a:pt x="827443" y="592847"/>
                      <a:pt x="827443" y="600937"/>
                    </a:cubicBezTo>
                    <a:cubicBezTo>
                      <a:pt x="826865" y="602809"/>
                      <a:pt x="826865" y="604843"/>
                      <a:pt x="827443" y="606715"/>
                    </a:cubicBezTo>
                    <a:cubicBezTo>
                      <a:pt x="827443" y="606715"/>
                      <a:pt x="837844" y="606715"/>
                      <a:pt x="842467" y="606715"/>
                    </a:cubicBezTo>
                    <a:lnTo>
                      <a:pt x="855179" y="597470"/>
                    </a:lnTo>
                    <a:cubicBezTo>
                      <a:pt x="861882" y="590640"/>
                      <a:pt x="868123" y="583301"/>
                      <a:pt x="873668" y="575512"/>
                    </a:cubicBezTo>
                    <a:close/>
                    <a:moveTo>
                      <a:pt x="125966" y="572045"/>
                    </a:moveTo>
                    <a:cubicBezTo>
                      <a:pt x="122961" y="579210"/>
                      <a:pt x="119494" y="586156"/>
                      <a:pt x="115565" y="592847"/>
                    </a:cubicBezTo>
                    <a:cubicBezTo>
                      <a:pt x="115565" y="592847"/>
                      <a:pt x="104010" y="609026"/>
                      <a:pt x="108632" y="613649"/>
                    </a:cubicBezTo>
                    <a:cubicBezTo>
                      <a:pt x="113253" y="618271"/>
                      <a:pt x="123656" y="610182"/>
                      <a:pt x="125966" y="599781"/>
                    </a:cubicBezTo>
                    <a:cubicBezTo>
                      <a:pt x="126775" y="590547"/>
                      <a:pt x="126775" y="581279"/>
                      <a:pt x="125966" y="572045"/>
                    </a:cubicBezTo>
                    <a:close/>
                    <a:moveTo>
                      <a:pt x="715345" y="572045"/>
                    </a:moveTo>
                    <a:cubicBezTo>
                      <a:pt x="713150" y="579996"/>
                      <a:pt x="713150" y="588363"/>
                      <a:pt x="715345" y="596314"/>
                    </a:cubicBezTo>
                    <a:cubicBezTo>
                      <a:pt x="715345" y="596314"/>
                      <a:pt x="715345" y="603248"/>
                      <a:pt x="721124" y="604403"/>
                    </a:cubicBezTo>
                    <a:cubicBezTo>
                      <a:pt x="726902" y="605559"/>
                      <a:pt x="726902" y="604403"/>
                      <a:pt x="729212" y="604403"/>
                    </a:cubicBezTo>
                    <a:cubicBezTo>
                      <a:pt x="730369" y="601433"/>
                      <a:pt x="730369" y="598128"/>
                      <a:pt x="729212" y="595158"/>
                    </a:cubicBezTo>
                    <a:cubicBezTo>
                      <a:pt x="729212" y="595158"/>
                      <a:pt x="729212" y="589380"/>
                      <a:pt x="729212" y="585913"/>
                    </a:cubicBezTo>
                    <a:close/>
                    <a:moveTo>
                      <a:pt x="810109" y="572045"/>
                    </a:moveTo>
                    <a:cubicBezTo>
                      <a:pt x="809531" y="581279"/>
                      <a:pt x="809531" y="590547"/>
                      <a:pt x="810109" y="599781"/>
                    </a:cubicBezTo>
                    <a:cubicBezTo>
                      <a:pt x="810109" y="610182"/>
                      <a:pt x="817043" y="617116"/>
                      <a:pt x="821665" y="613649"/>
                    </a:cubicBezTo>
                    <a:cubicBezTo>
                      <a:pt x="827443" y="613649"/>
                      <a:pt x="821665" y="596314"/>
                      <a:pt x="821665" y="592847"/>
                    </a:cubicBezTo>
                    <a:cubicBezTo>
                      <a:pt x="817043" y="586387"/>
                      <a:pt x="813112" y="579407"/>
                      <a:pt x="810109" y="572045"/>
                    </a:cubicBezTo>
                    <a:close/>
                    <a:moveTo>
                      <a:pt x="55471" y="570889"/>
                    </a:moveTo>
                    <a:cubicBezTo>
                      <a:pt x="61018" y="578678"/>
                      <a:pt x="67259" y="586017"/>
                      <a:pt x="73961" y="592847"/>
                    </a:cubicBezTo>
                    <a:lnTo>
                      <a:pt x="87830" y="604403"/>
                    </a:lnTo>
                    <a:cubicBezTo>
                      <a:pt x="87830" y="604403"/>
                      <a:pt x="98231" y="610181"/>
                      <a:pt x="104009" y="604403"/>
                    </a:cubicBezTo>
                    <a:cubicBezTo>
                      <a:pt x="104586" y="602531"/>
                      <a:pt x="104586" y="600497"/>
                      <a:pt x="104009" y="598625"/>
                    </a:cubicBezTo>
                    <a:cubicBezTo>
                      <a:pt x="104009" y="598625"/>
                      <a:pt x="95919" y="591691"/>
                      <a:pt x="92452" y="590535"/>
                    </a:cubicBezTo>
                    <a:lnTo>
                      <a:pt x="72806" y="581290"/>
                    </a:lnTo>
                    <a:close/>
                    <a:moveTo>
                      <a:pt x="220729" y="569734"/>
                    </a:moveTo>
                    <a:cubicBezTo>
                      <a:pt x="218418" y="573849"/>
                      <a:pt x="215760" y="577720"/>
                      <a:pt x="212639" y="581291"/>
                    </a:cubicBezTo>
                    <a:cubicBezTo>
                      <a:pt x="212177" y="584353"/>
                      <a:pt x="212177" y="587474"/>
                      <a:pt x="212639" y="590536"/>
                    </a:cubicBezTo>
                    <a:cubicBezTo>
                      <a:pt x="212639" y="590536"/>
                      <a:pt x="212639" y="597470"/>
                      <a:pt x="212639" y="599781"/>
                    </a:cubicBezTo>
                    <a:cubicBezTo>
                      <a:pt x="212639" y="602093"/>
                      <a:pt x="218418" y="599781"/>
                      <a:pt x="220729" y="599781"/>
                    </a:cubicBezTo>
                    <a:cubicBezTo>
                      <a:pt x="221077" y="597874"/>
                      <a:pt x="221077" y="595910"/>
                      <a:pt x="220729" y="594003"/>
                    </a:cubicBezTo>
                    <a:cubicBezTo>
                      <a:pt x="222577" y="586017"/>
                      <a:pt x="222577" y="577720"/>
                      <a:pt x="220729" y="569734"/>
                    </a:cubicBezTo>
                    <a:close/>
                    <a:moveTo>
                      <a:pt x="132901" y="563956"/>
                    </a:moveTo>
                    <a:lnTo>
                      <a:pt x="132901" y="572045"/>
                    </a:lnTo>
                    <a:cubicBezTo>
                      <a:pt x="134056" y="575813"/>
                      <a:pt x="134056" y="579835"/>
                      <a:pt x="132901" y="583602"/>
                    </a:cubicBezTo>
                    <a:cubicBezTo>
                      <a:pt x="132901" y="582446"/>
                      <a:pt x="139834" y="570890"/>
                      <a:pt x="132901" y="563956"/>
                    </a:cubicBezTo>
                    <a:close/>
                    <a:moveTo>
                      <a:pt x="743080" y="563956"/>
                    </a:moveTo>
                    <a:lnTo>
                      <a:pt x="741925" y="566267"/>
                    </a:lnTo>
                    <a:cubicBezTo>
                      <a:pt x="736724" y="568370"/>
                      <a:pt x="732334" y="571999"/>
                      <a:pt x="729212" y="576668"/>
                    </a:cubicBezTo>
                    <a:cubicBezTo>
                      <a:pt x="731872" y="579025"/>
                      <a:pt x="735800" y="579025"/>
                      <a:pt x="738458" y="576668"/>
                    </a:cubicBezTo>
                    <a:close/>
                    <a:moveTo>
                      <a:pt x="63561" y="562800"/>
                    </a:moveTo>
                    <a:cubicBezTo>
                      <a:pt x="69108" y="571017"/>
                      <a:pt x="76158" y="578090"/>
                      <a:pt x="84362" y="583602"/>
                    </a:cubicBezTo>
                    <a:cubicBezTo>
                      <a:pt x="95919" y="591692"/>
                      <a:pt x="104010" y="594003"/>
                      <a:pt x="105165" y="589380"/>
                    </a:cubicBezTo>
                    <a:cubicBezTo>
                      <a:pt x="106320" y="584758"/>
                      <a:pt x="105165" y="580135"/>
                      <a:pt x="95919" y="577824"/>
                    </a:cubicBezTo>
                    <a:cubicBezTo>
                      <a:pt x="84710" y="573698"/>
                      <a:pt x="73962" y="568671"/>
                      <a:pt x="63561" y="562800"/>
                    </a:cubicBezTo>
                    <a:close/>
                    <a:moveTo>
                      <a:pt x="147922" y="560489"/>
                    </a:moveTo>
                    <a:cubicBezTo>
                      <a:pt x="147922" y="560489"/>
                      <a:pt x="156013" y="570890"/>
                      <a:pt x="161791" y="577824"/>
                    </a:cubicBezTo>
                    <a:cubicBezTo>
                      <a:pt x="172654" y="587797"/>
                      <a:pt x="184673" y="596338"/>
                      <a:pt x="197616" y="603248"/>
                    </a:cubicBezTo>
                    <a:cubicBezTo>
                      <a:pt x="197616" y="603248"/>
                      <a:pt x="197616" y="595159"/>
                      <a:pt x="197616" y="590536"/>
                    </a:cubicBezTo>
                    <a:cubicBezTo>
                      <a:pt x="192416" y="585902"/>
                      <a:pt x="185944" y="582724"/>
                      <a:pt x="179125" y="581291"/>
                    </a:cubicBezTo>
                    <a:cubicBezTo>
                      <a:pt x="167685" y="576102"/>
                      <a:pt x="157168" y="569076"/>
                      <a:pt x="147922" y="560489"/>
                    </a:cubicBezTo>
                    <a:close/>
                    <a:moveTo>
                      <a:pt x="780062" y="560489"/>
                    </a:moveTo>
                    <a:cubicBezTo>
                      <a:pt x="771509" y="569261"/>
                      <a:pt x="761225" y="576322"/>
                      <a:pt x="750016" y="581291"/>
                    </a:cubicBezTo>
                    <a:cubicBezTo>
                      <a:pt x="743082" y="582424"/>
                      <a:pt x="736610" y="585648"/>
                      <a:pt x="731525" y="590536"/>
                    </a:cubicBezTo>
                    <a:cubicBezTo>
                      <a:pt x="731525" y="590536"/>
                      <a:pt x="729213" y="602093"/>
                      <a:pt x="731525" y="603248"/>
                    </a:cubicBezTo>
                    <a:cubicBezTo>
                      <a:pt x="744237" y="596569"/>
                      <a:pt x="756025" y="587994"/>
                      <a:pt x="766195" y="577824"/>
                    </a:cubicBezTo>
                    <a:cubicBezTo>
                      <a:pt x="773128" y="570890"/>
                      <a:pt x="781219" y="561645"/>
                      <a:pt x="780062" y="560489"/>
                    </a:cubicBezTo>
                    <a:close/>
                    <a:moveTo>
                      <a:pt x="132901" y="558178"/>
                    </a:moveTo>
                    <a:cubicBezTo>
                      <a:pt x="132901" y="558178"/>
                      <a:pt x="132901" y="558178"/>
                      <a:pt x="124810" y="558178"/>
                    </a:cubicBezTo>
                    <a:lnTo>
                      <a:pt x="124810" y="560489"/>
                    </a:lnTo>
                    <a:cubicBezTo>
                      <a:pt x="124810" y="560489"/>
                      <a:pt x="130589" y="560489"/>
                      <a:pt x="132901" y="563956"/>
                    </a:cubicBezTo>
                    <a:close/>
                    <a:moveTo>
                      <a:pt x="458792" y="555867"/>
                    </a:moveTo>
                    <a:lnTo>
                      <a:pt x="458792" y="575513"/>
                    </a:lnTo>
                    <a:lnTo>
                      <a:pt x="443768" y="575513"/>
                    </a:lnTo>
                    <a:lnTo>
                      <a:pt x="443768" y="555867"/>
                    </a:lnTo>
                    <a:close/>
                    <a:moveTo>
                      <a:pt x="799707" y="554711"/>
                    </a:moveTo>
                    <a:lnTo>
                      <a:pt x="799707" y="560489"/>
                    </a:lnTo>
                    <a:cubicBezTo>
                      <a:pt x="799707" y="557022"/>
                      <a:pt x="801152" y="557022"/>
                      <a:pt x="802885" y="557022"/>
                    </a:cubicBezTo>
                    <a:lnTo>
                      <a:pt x="803516" y="556577"/>
                    </a:lnTo>
                    <a:close/>
                    <a:moveTo>
                      <a:pt x="807797" y="553555"/>
                    </a:moveTo>
                    <a:lnTo>
                      <a:pt x="803516" y="556577"/>
                    </a:lnTo>
                    <a:lnTo>
                      <a:pt x="806786" y="558178"/>
                    </a:lnTo>
                    <a:cubicBezTo>
                      <a:pt x="807797" y="559334"/>
                      <a:pt x="807797" y="559334"/>
                      <a:pt x="807797" y="554711"/>
                    </a:cubicBezTo>
                    <a:close/>
                    <a:moveTo>
                      <a:pt x="491150" y="552400"/>
                    </a:moveTo>
                    <a:lnTo>
                      <a:pt x="508486" y="572046"/>
                    </a:lnTo>
                    <a:lnTo>
                      <a:pt x="486528" y="572046"/>
                    </a:lnTo>
                    <a:lnTo>
                      <a:pt x="474971" y="552400"/>
                    </a:lnTo>
                    <a:close/>
                    <a:moveTo>
                      <a:pt x="747703" y="551243"/>
                    </a:moveTo>
                    <a:lnTo>
                      <a:pt x="743080" y="563956"/>
                    </a:lnTo>
                    <a:lnTo>
                      <a:pt x="746114" y="557889"/>
                    </a:lnTo>
                    <a:cubicBezTo>
                      <a:pt x="747125" y="554422"/>
                      <a:pt x="747703" y="551243"/>
                      <a:pt x="747703" y="551243"/>
                    </a:cubicBezTo>
                    <a:close/>
                    <a:moveTo>
                      <a:pt x="774282" y="550088"/>
                    </a:moveTo>
                    <a:cubicBezTo>
                      <a:pt x="774282" y="550088"/>
                      <a:pt x="756948" y="559334"/>
                      <a:pt x="753482" y="566267"/>
                    </a:cubicBezTo>
                    <a:cubicBezTo>
                      <a:pt x="750015" y="573201"/>
                      <a:pt x="756948" y="575513"/>
                      <a:pt x="765037" y="570890"/>
                    </a:cubicBezTo>
                    <a:cubicBezTo>
                      <a:pt x="770585" y="565308"/>
                      <a:pt x="773820" y="557912"/>
                      <a:pt x="774282" y="550088"/>
                    </a:cubicBezTo>
                    <a:close/>
                    <a:moveTo>
                      <a:pt x="531725" y="550065"/>
                    </a:moveTo>
                    <a:lnTo>
                      <a:pt x="521324" y="550065"/>
                    </a:lnTo>
                    <a:lnTo>
                      <a:pt x="521324" y="556999"/>
                    </a:lnTo>
                    <a:lnTo>
                      <a:pt x="531725" y="556999"/>
                    </a:lnTo>
                    <a:close/>
                    <a:moveTo>
                      <a:pt x="124810" y="548932"/>
                    </a:moveTo>
                    <a:cubicBezTo>
                      <a:pt x="124810" y="548932"/>
                      <a:pt x="116722" y="558178"/>
                      <a:pt x="124810" y="558178"/>
                    </a:cubicBezTo>
                    <a:close/>
                    <a:moveTo>
                      <a:pt x="535065" y="547777"/>
                    </a:moveTo>
                    <a:lnTo>
                      <a:pt x="535065" y="560489"/>
                    </a:lnTo>
                    <a:lnTo>
                      <a:pt x="518886" y="560489"/>
                    </a:lnTo>
                    <a:lnTo>
                      <a:pt x="518886" y="547777"/>
                    </a:lnTo>
                    <a:close/>
                    <a:moveTo>
                      <a:pt x="112098" y="545465"/>
                    </a:moveTo>
                    <a:cubicBezTo>
                      <a:pt x="113022" y="552365"/>
                      <a:pt x="113022" y="559368"/>
                      <a:pt x="112098" y="566267"/>
                    </a:cubicBezTo>
                    <a:cubicBezTo>
                      <a:pt x="112098" y="566267"/>
                      <a:pt x="112098" y="583602"/>
                      <a:pt x="112098" y="585913"/>
                    </a:cubicBezTo>
                    <a:cubicBezTo>
                      <a:pt x="112098" y="588224"/>
                      <a:pt x="121344" y="578979"/>
                      <a:pt x="120189" y="569734"/>
                    </a:cubicBezTo>
                    <a:cubicBezTo>
                      <a:pt x="118108" y="561459"/>
                      <a:pt x="115334" y="553358"/>
                      <a:pt x="112098" y="545465"/>
                    </a:cubicBezTo>
                    <a:close/>
                    <a:moveTo>
                      <a:pt x="822820" y="545465"/>
                    </a:moveTo>
                    <a:lnTo>
                      <a:pt x="818198" y="561642"/>
                    </a:lnTo>
                    <a:lnTo>
                      <a:pt x="815886" y="569734"/>
                    </a:lnTo>
                    <a:cubicBezTo>
                      <a:pt x="815886" y="578979"/>
                      <a:pt x="815886" y="588224"/>
                      <a:pt x="823977" y="585913"/>
                    </a:cubicBezTo>
                    <a:cubicBezTo>
                      <a:pt x="832065" y="583602"/>
                      <a:pt x="825132" y="570890"/>
                      <a:pt x="822820" y="566267"/>
                    </a:cubicBezTo>
                    <a:cubicBezTo>
                      <a:pt x="822820" y="566267"/>
                      <a:pt x="822820" y="545465"/>
                      <a:pt x="822820" y="545465"/>
                    </a:cubicBezTo>
                    <a:close/>
                    <a:moveTo>
                      <a:pt x="887537" y="545465"/>
                    </a:moveTo>
                    <a:cubicBezTo>
                      <a:pt x="875402" y="550735"/>
                      <a:pt x="863153" y="555358"/>
                      <a:pt x="850556" y="559333"/>
                    </a:cubicBezTo>
                    <a:cubicBezTo>
                      <a:pt x="842467" y="557022"/>
                      <a:pt x="837844" y="561644"/>
                      <a:pt x="839000" y="566267"/>
                    </a:cubicBezTo>
                    <a:cubicBezTo>
                      <a:pt x="839000" y="569156"/>
                      <a:pt x="841311" y="569156"/>
                      <a:pt x="845356" y="568434"/>
                    </a:cubicBezTo>
                    <a:lnTo>
                      <a:pt x="861749" y="566314"/>
                    </a:lnTo>
                    <a:lnTo>
                      <a:pt x="837844" y="577824"/>
                    </a:lnTo>
                    <a:cubicBezTo>
                      <a:pt x="830910" y="580135"/>
                      <a:pt x="826288" y="584758"/>
                      <a:pt x="828598" y="589380"/>
                    </a:cubicBezTo>
                    <a:cubicBezTo>
                      <a:pt x="828598" y="589380"/>
                      <a:pt x="837844" y="589380"/>
                      <a:pt x="849401" y="583602"/>
                    </a:cubicBezTo>
                    <a:cubicBezTo>
                      <a:pt x="857144" y="577835"/>
                      <a:pt x="863730" y="570797"/>
                      <a:pt x="869047" y="562800"/>
                    </a:cubicBezTo>
                    <a:lnTo>
                      <a:pt x="862494" y="565955"/>
                    </a:lnTo>
                    <a:close/>
                    <a:moveTo>
                      <a:pt x="83207" y="538531"/>
                    </a:moveTo>
                    <a:lnTo>
                      <a:pt x="85519" y="543155"/>
                    </a:lnTo>
                    <a:lnTo>
                      <a:pt x="85519" y="538883"/>
                    </a:lnTo>
                    <a:close/>
                    <a:moveTo>
                      <a:pt x="432212" y="532754"/>
                    </a:moveTo>
                    <a:lnTo>
                      <a:pt x="432212" y="552400"/>
                    </a:lnTo>
                    <a:lnTo>
                      <a:pt x="413722" y="552400"/>
                    </a:lnTo>
                    <a:lnTo>
                      <a:pt x="413722" y="532754"/>
                    </a:lnTo>
                    <a:close/>
                    <a:moveTo>
                      <a:pt x="457637" y="532754"/>
                    </a:moveTo>
                    <a:lnTo>
                      <a:pt x="469192" y="552400"/>
                    </a:lnTo>
                    <a:lnTo>
                      <a:pt x="457637" y="552400"/>
                    </a:lnTo>
                    <a:lnTo>
                      <a:pt x="450703" y="532754"/>
                    </a:lnTo>
                    <a:close/>
                    <a:moveTo>
                      <a:pt x="825132" y="532754"/>
                    </a:moveTo>
                    <a:lnTo>
                      <a:pt x="818198" y="533809"/>
                    </a:lnTo>
                    <a:lnTo>
                      <a:pt x="818198" y="546621"/>
                    </a:lnTo>
                    <a:lnTo>
                      <a:pt x="818198" y="548933"/>
                    </a:lnTo>
                    <a:cubicBezTo>
                      <a:pt x="819817" y="543259"/>
                      <a:pt x="822127" y="537827"/>
                      <a:pt x="825132" y="532754"/>
                    </a:cubicBezTo>
                    <a:close/>
                    <a:moveTo>
                      <a:pt x="375713" y="530419"/>
                    </a:moveTo>
                    <a:lnTo>
                      <a:pt x="334110" y="530419"/>
                    </a:lnTo>
                    <a:lnTo>
                      <a:pt x="334110" y="554688"/>
                    </a:lnTo>
                    <a:lnTo>
                      <a:pt x="375713" y="554688"/>
                    </a:lnTo>
                    <a:close/>
                    <a:moveTo>
                      <a:pt x="598752" y="530419"/>
                    </a:moveTo>
                    <a:lnTo>
                      <a:pt x="557149" y="530419"/>
                    </a:lnTo>
                    <a:lnTo>
                      <a:pt x="557149" y="554688"/>
                    </a:lnTo>
                    <a:lnTo>
                      <a:pt x="598752" y="554688"/>
                    </a:lnTo>
                    <a:close/>
                    <a:moveTo>
                      <a:pt x="521325" y="524641"/>
                    </a:moveTo>
                    <a:lnTo>
                      <a:pt x="510924" y="524641"/>
                    </a:lnTo>
                    <a:lnTo>
                      <a:pt x="510924" y="531575"/>
                    </a:lnTo>
                    <a:lnTo>
                      <a:pt x="521325" y="531575"/>
                    </a:lnTo>
                    <a:close/>
                    <a:moveTo>
                      <a:pt x="523508" y="522353"/>
                    </a:moveTo>
                    <a:lnTo>
                      <a:pt x="523508" y="535065"/>
                    </a:lnTo>
                    <a:lnTo>
                      <a:pt x="507329" y="535065"/>
                    </a:lnTo>
                    <a:lnTo>
                      <a:pt x="507329" y="522353"/>
                    </a:lnTo>
                    <a:close/>
                    <a:moveTo>
                      <a:pt x="28891" y="522352"/>
                    </a:moveTo>
                    <a:cubicBezTo>
                      <a:pt x="28891" y="522352"/>
                      <a:pt x="35536" y="530153"/>
                      <a:pt x="44493" y="537954"/>
                    </a:cubicBezTo>
                    <a:lnTo>
                      <a:pt x="53966" y="544901"/>
                    </a:lnTo>
                    <a:lnTo>
                      <a:pt x="46226" y="541998"/>
                    </a:lnTo>
                    <a:cubicBezTo>
                      <a:pt x="53160" y="550157"/>
                      <a:pt x="61366" y="557172"/>
                      <a:pt x="70495" y="562800"/>
                    </a:cubicBezTo>
                    <a:lnTo>
                      <a:pt x="85519" y="569239"/>
                    </a:lnTo>
                    <a:lnTo>
                      <a:pt x="85519" y="570890"/>
                    </a:lnTo>
                    <a:lnTo>
                      <a:pt x="87236" y="568776"/>
                    </a:lnTo>
                    <a:lnTo>
                      <a:pt x="94764" y="566267"/>
                    </a:lnTo>
                    <a:cubicBezTo>
                      <a:pt x="94764" y="566267"/>
                      <a:pt x="94764" y="563956"/>
                      <a:pt x="93319" y="561500"/>
                    </a:cubicBezTo>
                    <a:lnTo>
                      <a:pt x="90394" y="559870"/>
                    </a:lnTo>
                    <a:lnTo>
                      <a:pt x="91297" y="554711"/>
                    </a:lnTo>
                    <a:lnTo>
                      <a:pt x="85519" y="543155"/>
                    </a:lnTo>
                    <a:lnTo>
                      <a:pt x="85519" y="552399"/>
                    </a:lnTo>
                    <a:lnTo>
                      <a:pt x="85519" y="557154"/>
                    </a:lnTo>
                    <a:lnTo>
                      <a:pt x="83207" y="555866"/>
                    </a:lnTo>
                    <a:lnTo>
                      <a:pt x="74613" y="552644"/>
                    </a:lnTo>
                    <a:lnTo>
                      <a:pt x="79740" y="545465"/>
                    </a:lnTo>
                    <a:cubicBezTo>
                      <a:pt x="80433" y="543605"/>
                      <a:pt x="80433" y="541548"/>
                      <a:pt x="79740" y="539687"/>
                    </a:cubicBezTo>
                    <a:cubicBezTo>
                      <a:pt x="67953" y="536914"/>
                      <a:pt x="56396" y="533435"/>
                      <a:pt x="45070" y="529286"/>
                    </a:cubicBezTo>
                    <a:cubicBezTo>
                      <a:pt x="39177" y="528188"/>
                      <a:pt x="33745" y="525819"/>
                      <a:pt x="28891" y="522352"/>
                    </a:cubicBezTo>
                    <a:close/>
                    <a:moveTo>
                      <a:pt x="903717" y="508484"/>
                    </a:moveTo>
                    <a:cubicBezTo>
                      <a:pt x="900365" y="514898"/>
                      <a:pt x="895048" y="520134"/>
                      <a:pt x="888693" y="523508"/>
                    </a:cubicBezTo>
                    <a:lnTo>
                      <a:pt x="854023" y="533909"/>
                    </a:lnTo>
                    <a:cubicBezTo>
                      <a:pt x="852175" y="533504"/>
                      <a:pt x="850094" y="533504"/>
                      <a:pt x="848244" y="533909"/>
                    </a:cubicBezTo>
                    <a:lnTo>
                      <a:pt x="848244" y="539687"/>
                    </a:lnTo>
                    <a:cubicBezTo>
                      <a:pt x="851366" y="541825"/>
                      <a:pt x="855525" y="541825"/>
                      <a:pt x="858647" y="539687"/>
                    </a:cubicBezTo>
                    <a:cubicBezTo>
                      <a:pt x="877136" y="539687"/>
                      <a:pt x="903717" y="508484"/>
                      <a:pt x="903717" y="508484"/>
                    </a:cubicBezTo>
                    <a:close/>
                    <a:moveTo>
                      <a:pt x="357222" y="506150"/>
                    </a:moveTo>
                    <a:lnTo>
                      <a:pt x="351444" y="506150"/>
                    </a:lnTo>
                    <a:lnTo>
                      <a:pt x="351444" y="516551"/>
                    </a:lnTo>
                    <a:lnTo>
                      <a:pt x="357222" y="516551"/>
                    </a:lnTo>
                    <a:close/>
                    <a:moveTo>
                      <a:pt x="580262" y="506150"/>
                    </a:moveTo>
                    <a:lnTo>
                      <a:pt x="574484" y="506150"/>
                    </a:lnTo>
                    <a:lnTo>
                      <a:pt x="574484" y="516551"/>
                    </a:lnTo>
                    <a:lnTo>
                      <a:pt x="580262" y="516551"/>
                    </a:lnTo>
                    <a:close/>
                    <a:moveTo>
                      <a:pt x="502834" y="500372"/>
                    </a:moveTo>
                    <a:lnTo>
                      <a:pt x="492433" y="500372"/>
                    </a:lnTo>
                    <a:lnTo>
                      <a:pt x="492433" y="507306"/>
                    </a:lnTo>
                    <a:lnTo>
                      <a:pt x="502834" y="507306"/>
                    </a:lnTo>
                    <a:close/>
                    <a:moveTo>
                      <a:pt x="350289" y="499216"/>
                    </a:moveTo>
                    <a:lnTo>
                      <a:pt x="341044" y="499216"/>
                    </a:lnTo>
                    <a:lnTo>
                      <a:pt x="341044" y="504994"/>
                    </a:lnTo>
                    <a:lnTo>
                      <a:pt x="350289" y="504994"/>
                    </a:lnTo>
                    <a:close/>
                    <a:moveTo>
                      <a:pt x="368779" y="499216"/>
                    </a:moveTo>
                    <a:lnTo>
                      <a:pt x="359534" y="499216"/>
                    </a:lnTo>
                    <a:lnTo>
                      <a:pt x="359534" y="504994"/>
                    </a:lnTo>
                    <a:lnTo>
                      <a:pt x="368779" y="504994"/>
                    </a:lnTo>
                    <a:close/>
                    <a:moveTo>
                      <a:pt x="573328" y="499216"/>
                    </a:moveTo>
                    <a:lnTo>
                      <a:pt x="564083" y="499216"/>
                    </a:lnTo>
                    <a:lnTo>
                      <a:pt x="564083" y="504994"/>
                    </a:lnTo>
                    <a:lnTo>
                      <a:pt x="573328" y="504994"/>
                    </a:lnTo>
                    <a:close/>
                    <a:moveTo>
                      <a:pt x="590663" y="499216"/>
                    </a:moveTo>
                    <a:lnTo>
                      <a:pt x="581418" y="499216"/>
                    </a:lnTo>
                    <a:lnTo>
                      <a:pt x="581418" y="504994"/>
                    </a:lnTo>
                    <a:lnTo>
                      <a:pt x="590663" y="504994"/>
                    </a:lnTo>
                    <a:close/>
                    <a:moveTo>
                      <a:pt x="357222" y="487660"/>
                    </a:moveTo>
                    <a:lnTo>
                      <a:pt x="351444" y="487660"/>
                    </a:lnTo>
                    <a:lnTo>
                      <a:pt x="351444" y="498061"/>
                    </a:lnTo>
                    <a:lnTo>
                      <a:pt x="357222" y="498061"/>
                    </a:lnTo>
                    <a:close/>
                    <a:moveTo>
                      <a:pt x="580262" y="487660"/>
                    </a:moveTo>
                    <a:lnTo>
                      <a:pt x="574484" y="487660"/>
                    </a:lnTo>
                    <a:lnTo>
                      <a:pt x="574484" y="498061"/>
                    </a:lnTo>
                    <a:lnTo>
                      <a:pt x="580262" y="498061"/>
                    </a:lnTo>
                    <a:close/>
                    <a:moveTo>
                      <a:pt x="370963" y="485372"/>
                    </a:moveTo>
                    <a:lnTo>
                      <a:pt x="370963" y="520041"/>
                    </a:lnTo>
                    <a:lnTo>
                      <a:pt x="338606" y="520041"/>
                    </a:lnTo>
                    <a:lnTo>
                      <a:pt x="338606" y="485372"/>
                    </a:lnTo>
                    <a:close/>
                    <a:moveTo>
                      <a:pt x="594002" y="485372"/>
                    </a:moveTo>
                    <a:lnTo>
                      <a:pt x="561644" y="485372"/>
                    </a:lnTo>
                    <a:lnTo>
                      <a:pt x="561644" y="486528"/>
                    </a:lnTo>
                    <a:lnTo>
                      <a:pt x="594002" y="486528"/>
                    </a:lnTo>
                    <a:close/>
                    <a:moveTo>
                      <a:pt x="38137" y="483505"/>
                    </a:moveTo>
                    <a:lnTo>
                      <a:pt x="36981" y="484216"/>
                    </a:lnTo>
                    <a:lnTo>
                      <a:pt x="38137" y="484216"/>
                    </a:lnTo>
                    <a:close/>
                    <a:moveTo>
                      <a:pt x="248708" y="482646"/>
                    </a:moveTo>
                    <a:lnTo>
                      <a:pt x="246153" y="488839"/>
                    </a:lnTo>
                    <a:lnTo>
                      <a:pt x="246057" y="489180"/>
                    </a:lnTo>
                    <a:lnTo>
                      <a:pt x="248465" y="491150"/>
                    </a:lnTo>
                    <a:close/>
                    <a:moveTo>
                      <a:pt x="545593" y="480726"/>
                    </a:moveTo>
                    <a:lnTo>
                      <a:pt x="539815" y="480726"/>
                    </a:lnTo>
                    <a:lnTo>
                      <a:pt x="539815" y="516551"/>
                    </a:lnTo>
                    <a:lnTo>
                      <a:pt x="545593" y="516551"/>
                    </a:lnTo>
                    <a:close/>
                    <a:moveTo>
                      <a:pt x="486655" y="477259"/>
                    </a:moveTo>
                    <a:lnTo>
                      <a:pt x="476254" y="477259"/>
                    </a:lnTo>
                    <a:lnTo>
                      <a:pt x="476254" y="484193"/>
                    </a:lnTo>
                    <a:lnTo>
                      <a:pt x="486655" y="484193"/>
                    </a:lnTo>
                    <a:close/>
                    <a:moveTo>
                      <a:pt x="674474" y="476185"/>
                    </a:moveTo>
                    <a:lnTo>
                      <a:pt x="676054" y="494617"/>
                    </a:lnTo>
                    <a:lnTo>
                      <a:pt x="679322" y="491675"/>
                    </a:lnTo>
                    <a:close/>
                    <a:moveTo>
                      <a:pt x="38137" y="475238"/>
                    </a:moveTo>
                    <a:lnTo>
                      <a:pt x="38137" y="483505"/>
                    </a:lnTo>
                    <a:lnTo>
                      <a:pt x="42615" y="480749"/>
                    </a:lnTo>
                    <a:close/>
                    <a:moveTo>
                      <a:pt x="461231" y="468014"/>
                    </a:moveTo>
                    <a:lnTo>
                      <a:pt x="461231" y="525796"/>
                    </a:lnTo>
                    <a:lnTo>
                      <a:pt x="479721" y="525796"/>
                    </a:lnTo>
                    <a:lnTo>
                      <a:pt x="510924" y="561621"/>
                    </a:lnTo>
                    <a:lnTo>
                      <a:pt x="510924" y="548909"/>
                    </a:lnTo>
                    <a:lnTo>
                      <a:pt x="500523" y="537353"/>
                    </a:lnTo>
                    <a:lnTo>
                      <a:pt x="500523" y="521174"/>
                    </a:lnTo>
                    <a:lnTo>
                      <a:pt x="480877" y="511929"/>
                    </a:lnTo>
                    <a:lnTo>
                      <a:pt x="480877" y="496905"/>
                    </a:lnTo>
                    <a:lnTo>
                      <a:pt x="467009" y="491127"/>
                    </a:lnTo>
                    <a:lnTo>
                      <a:pt x="467009" y="472637"/>
                    </a:lnTo>
                    <a:close/>
                    <a:moveTo>
                      <a:pt x="22691" y="464322"/>
                    </a:moveTo>
                    <a:lnTo>
                      <a:pt x="36981" y="473815"/>
                    </a:lnTo>
                    <a:lnTo>
                      <a:pt x="38137" y="475238"/>
                    </a:lnTo>
                    <a:lnTo>
                      <a:pt x="38137" y="465726"/>
                    </a:lnTo>
                    <a:close/>
                    <a:moveTo>
                      <a:pt x="459947" y="463415"/>
                    </a:moveTo>
                    <a:lnTo>
                      <a:pt x="472659" y="471505"/>
                    </a:lnTo>
                    <a:lnTo>
                      <a:pt x="472659" y="489995"/>
                    </a:lnTo>
                    <a:lnTo>
                      <a:pt x="486528" y="495773"/>
                    </a:lnTo>
                    <a:lnTo>
                      <a:pt x="486528" y="511952"/>
                    </a:lnTo>
                    <a:lnTo>
                      <a:pt x="506174" y="521197"/>
                    </a:lnTo>
                    <a:lnTo>
                      <a:pt x="506174" y="538532"/>
                    </a:lnTo>
                    <a:lnTo>
                      <a:pt x="516574" y="548933"/>
                    </a:lnTo>
                    <a:lnTo>
                      <a:pt x="516574" y="570890"/>
                    </a:lnTo>
                    <a:lnTo>
                      <a:pt x="481904" y="530443"/>
                    </a:lnTo>
                    <a:lnTo>
                      <a:pt x="459947" y="530443"/>
                    </a:lnTo>
                    <a:close/>
                    <a:moveTo>
                      <a:pt x="0" y="462259"/>
                    </a:moveTo>
                    <a:cubicBezTo>
                      <a:pt x="5085" y="466928"/>
                      <a:pt x="10402" y="471180"/>
                      <a:pt x="16179" y="474971"/>
                    </a:cubicBezTo>
                    <a:lnTo>
                      <a:pt x="9255" y="463100"/>
                    </a:lnTo>
                    <a:close/>
                    <a:moveTo>
                      <a:pt x="375713" y="459924"/>
                    </a:moveTo>
                    <a:lnTo>
                      <a:pt x="334110" y="459924"/>
                    </a:lnTo>
                    <a:lnTo>
                      <a:pt x="334110" y="473792"/>
                    </a:lnTo>
                    <a:lnTo>
                      <a:pt x="375713" y="473792"/>
                    </a:lnTo>
                    <a:close/>
                    <a:moveTo>
                      <a:pt x="598752" y="459924"/>
                    </a:moveTo>
                    <a:lnTo>
                      <a:pt x="557149" y="459924"/>
                    </a:lnTo>
                    <a:lnTo>
                      <a:pt x="557149" y="473792"/>
                    </a:lnTo>
                    <a:lnTo>
                      <a:pt x="598752" y="473792"/>
                    </a:lnTo>
                    <a:close/>
                    <a:moveTo>
                      <a:pt x="456480" y="456481"/>
                    </a:moveTo>
                    <a:lnTo>
                      <a:pt x="456480" y="529287"/>
                    </a:lnTo>
                    <a:lnTo>
                      <a:pt x="436834" y="529287"/>
                    </a:lnTo>
                    <a:lnTo>
                      <a:pt x="436834" y="492306"/>
                    </a:lnTo>
                    <a:cubicBezTo>
                      <a:pt x="437527" y="486597"/>
                      <a:pt x="433484" y="481432"/>
                      <a:pt x="427705" y="480750"/>
                    </a:cubicBezTo>
                    <a:cubicBezTo>
                      <a:pt x="426896" y="480657"/>
                      <a:pt x="426086" y="480657"/>
                      <a:pt x="425279" y="480750"/>
                    </a:cubicBezTo>
                    <a:cubicBezTo>
                      <a:pt x="419846" y="478750"/>
                      <a:pt x="413953" y="481489"/>
                      <a:pt x="411872" y="486875"/>
                    </a:cubicBezTo>
                    <a:cubicBezTo>
                      <a:pt x="411295" y="488608"/>
                      <a:pt x="411064" y="490480"/>
                      <a:pt x="411410" y="492306"/>
                    </a:cubicBezTo>
                    <a:lnTo>
                      <a:pt x="413722" y="492306"/>
                    </a:lnTo>
                    <a:lnTo>
                      <a:pt x="413722" y="488839"/>
                    </a:lnTo>
                    <a:lnTo>
                      <a:pt x="426434" y="488839"/>
                    </a:lnTo>
                    <a:lnTo>
                      <a:pt x="426434" y="491127"/>
                    </a:lnTo>
                    <a:lnTo>
                      <a:pt x="417316" y="491127"/>
                    </a:lnTo>
                    <a:lnTo>
                      <a:pt x="417316" y="525796"/>
                    </a:lnTo>
                    <a:lnTo>
                      <a:pt x="426434" y="525796"/>
                    </a:lnTo>
                    <a:lnTo>
                      <a:pt x="426434" y="529287"/>
                    </a:lnTo>
                    <a:lnTo>
                      <a:pt x="413722" y="529287"/>
                    </a:lnTo>
                    <a:lnTo>
                      <a:pt x="394076" y="529287"/>
                    </a:lnTo>
                    <a:lnTo>
                      <a:pt x="394076" y="526975"/>
                    </a:lnTo>
                    <a:lnTo>
                      <a:pt x="407944" y="526975"/>
                    </a:lnTo>
                    <a:lnTo>
                      <a:pt x="407944" y="492306"/>
                    </a:lnTo>
                    <a:cubicBezTo>
                      <a:pt x="407944" y="484008"/>
                      <a:pt x="414646" y="477282"/>
                      <a:pt x="422968" y="477282"/>
                    </a:cubicBezTo>
                    <a:cubicBezTo>
                      <a:pt x="431289" y="477282"/>
                      <a:pt x="437992" y="484008"/>
                      <a:pt x="437992" y="492306"/>
                    </a:cubicBezTo>
                    <a:lnTo>
                      <a:pt x="437992" y="526975"/>
                    </a:lnTo>
                    <a:lnTo>
                      <a:pt x="451859" y="526975"/>
                    </a:lnTo>
                    <a:lnTo>
                      <a:pt x="451859" y="459947"/>
                    </a:lnTo>
                    <a:lnTo>
                      <a:pt x="394076" y="459947"/>
                    </a:lnTo>
                    <a:lnTo>
                      <a:pt x="394076" y="456481"/>
                    </a:lnTo>
                    <a:close/>
                    <a:moveTo>
                      <a:pt x="107476" y="456480"/>
                    </a:moveTo>
                    <a:cubicBezTo>
                      <a:pt x="107476" y="456480"/>
                      <a:pt x="107476" y="462259"/>
                      <a:pt x="107476" y="463414"/>
                    </a:cubicBezTo>
                    <a:cubicBezTo>
                      <a:pt x="107476" y="464570"/>
                      <a:pt x="108631" y="463414"/>
                      <a:pt x="109786" y="465726"/>
                    </a:cubicBezTo>
                    <a:cubicBezTo>
                      <a:pt x="109786" y="465726"/>
                      <a:pt x="116722" y="476126"/>
                      <a:pt x="122499" y="474971"/>
                    </a:cubicBezTo>
                    <a:cubicBezTo>
                      <a:pt x="123077" y="471920"/>
                      <a:pt x="123077" y="468776"/>
                      <a:pt x="122499" y="465726"/>
                    </a:cubicBezTo>
                    <a:close/>
                    <a:moveTo>
                      <a:pt x="783528" y="450702"/>
                    </a:moveTo>
                    <a:cubicBezTo>
                      <a:pt x="783528" y="450702"/>
                      <a:pt x="783528" y="456481"/>
                      <a:pt x="783528" y="457636"/>
                    </a:cubicBezTo>
                    <a:cubicBezTo>
                      <a:pt x="783066" y="460306"/>
                      <a:pt x="783066" y="463056"/>
                      <a:pt x="783528" y="465726"/>
                    </a:cubicBezTo>
                    <a:cubicBezTo>
                      <a:pt x="783528" y="465726"/>
                      <a:pt x="790462" y="476127"/>
                      <a:pt x="796240" y="474971"/>
                    </a:cubicBezTo>
                    <a:cubicBezTo>
                      <a:pt x="797512" y="472024"/>
                      <a:pt x="797512" y="468673"/>
                      <a:pt x="796240" y="465726"/>
                    </a:cubicBezTo>
                    <a:close/>
                    <a:moveTo>
                      <a:pt x="0" y="447235"/>
                    </a:moveTo>
                    <a:lnTo>
                      <a:pt x="9255" y="463100"/>
                    </a:lnTo>
                    <a:lnTo>
                      <a:pt x="22691" y="464322"/>
                    </a:lnTo>
                    <a:lnTo>
                      <a:pt x="16324" y="460092"/>
                    </a:lnTo>
                    <a:cubicBezTo>
                      <a:pt x="8379" y="454458"/>
                      <a:pt x="1156" y="448969"/>
                      <a:pt x="0" y="447235"/>
                    </a:cubicBezTo>
                    <a:close/>
                    <a:moveTo>
                      <a:pt x="142144" y="444924"/>
                    </a:moveTo>
                    <a:lnTo>
                      <a:pt x="127122" y="454170"/>
                    </a:lnTo>
                    <a:cubicBezTo>
                      <a:pt x="126312" y="459301"/>
                      <a:pt x="127122" y="464536"/>
                      <a:pt x="129432" y="469193"/>
                    </a:cubicBezTo>
                    <a:cubicBezTo>
                      <a:pt x="136367" y="469193"/>
                      <a:pt x="139834" y="469193"/>
                      <a:pt x="142144" y="459948"/>
                    </a:cubicBezTo>
                    <a:lnTo>
                      <a:pt x="142144" y="451858"/>
                    </a:lnTo>
                    <a:cubicBezTo>
                      <a:pt x="142144" y="451858"/>
                      <a:pt x="142144" y="444924"/>
                      <a:pt x="142144" y="444924"/>
                    </a:cubicBezTo>
                    <a:close/>
                    <a:moveTo>
                      <a:pt x="379180" y="439123"/>
                    </a:moveTo>
                    <a:lnTo>
                      <a:pt x="330643" y="439123"/>
                    </a:lnTo>
                    <a:lnTo>
                      <a:pt x="334110" y="454146"/>
                    </a:lnTo>
                    <a:lnTo>
                      <a:pt x="375713" y="454146"/>
                    </a:lnTo>
                    <a:close/>
                    <a:moveTo>
                      <a:pt x="602220" y="439123"/>
                    </a:moveTo>
                    <a:lnTo>
                      <a:pt x="552527" y="439123"/>
                    </a:lnTo>
                    <a:lnTo>
                      <a:pt x="557150" y="454146"/>
                    </a:lnTo>
                    <a:lnTo>
                      <a:pt x="597597" y="454146"/>
                    </a:lnTo>
                    <a:close/>
                    <a:moveTo>
                      <a:pt x="786995" y="431313"/>
                    </a:moveTo>
                    <a:lnTo>
                      <a:pt x="786995" y="440302"/>
                    </a:lnTo>
                    <a:cubicBezTo>
                      <a:pt x="786995" y="446080"/>
                      <a:pt x="786995" y="451858"/>
                      <a:pt x="796241" y="453014"/>
                    </a:cubicBezTo>
                    <a:cubicBezTo>
                      <a:pt x="797281" y="449616"/>
                      <a:pt x="797281" y="446011"/>
                      <a:pt x="796241" y="442613"/>
                    </a:cubicBezTo>
                    <a:close/>
                    <a:moveTo>
                      <a:pt x="108631" y="428745"/>
                    </a:moveTo>
                    <a:cubicBezTo>
                      <a:pt x="108631" y="428745"/>
                      <a:pt x="108631" y="434524"/>
                      <a:pt x="108631" y="435679"/>
                    </a:cubicBezTo>
                    <a:lnTo>
                      <a:pt x="108631" y="444924"/>
                    </a:lnTo>
                    <a:cubicBezTo>
                      <a:pt x="110017" y="449524"/>
                      <a:pt x="114179" y="452748"/>
                      <a:pt x="119032" y="453014"/>
                    </a:cubicBezTo>
                    <a:cubicBezTo>
                      <a:pt x="120651" y="449744"/>
                      <a:pt x="120651" y="445884"/>
                      <a:pt x="119032" y="442613"/>
                    </a:cubicBezTo>
                    <a:close/>
                    <a:moveTo>
                      <a:pt x="786995" y="428221"/>
                    </a:moveTo>
                    <a:lnTo>
                      <a:pt x="785840" y="429901"/>
                    </a:lnTo>
                    <a:lnTo>
                      <a:pt x="786995" y="431313"/>
                    </a:lnTo>
                    <a:close/>
                    <a:moveTo>
                      <a:pt x="823976" y="424122"/>
                    </a:moveTo>
                    <a:lnTo>
                      <a:pt x="812419" y="437990"/>
                    </a:lnTo>
                    <a:cubicBezTo>
                      <a:pt x="811842" y="441434"/>
                      <a:pt x="811842" y="444947"/>
                      <a:pt x="812419" y="448391"/>
                    </a:cubicBezTo>
                    <a:cubicBezTo>
                      <a:pt x="812419" y="448391"/>
                      <a:pt x="822819" y="446080"/>
                      <a:pt x="823976" y="440301"/>
                    </a:cubicBezTo>
                    <a:lnTo>
                      <a:pt x="823976" y="431056"/>
                    </a:lnTo>
                    <a:cubicBezTo>
                      <a:pt x="823976" y="431056"/>
                      <a:pt x="823976" y="425278"/>
                      <a:pt x="823976" y="424122"/>
                    </a:cubicBezTo>
                    <a:close/>
                    <a:moveTo>
                      <a:pt x="145613" y="422068"/>
                    </a:moveTo>
                    <a:lnTo>
                      <a:pt x="136368" y="433368"/>
                    </a:lnTo>
                    <a:cubicBezTo>
                      <a:pt x="135789" y="436812"/>
                      <a:pt x="135789" y="440325"/>
                      <a:pt x="136368" y="443769"/>
                    </a:cubicBezTo>
                    <a:cubicBezTo>
                      <a:pt x="136368" y="443769"/>
                      <a:pt x="144456" y="436835"/>
                      <a:pt x="145613" y="431056"/>
                    </a:cubicBezTo>
                    <a:close/>
                    <a:moveTo>
                      <a:pt x="145613" y="418808"/>
                    </a:moveTo>
                    <a:lnTo>
                      <a:pt x="145613" y="422068"/>
                    </a:lnTo>
                    <a:lnTo>
                      <a:pt x="146768" y="420656"/>
                    </a:lnTo>
                    <a:close/>
                    <a:moveTo>
                      <a:pt x="109786" y="412566"/>
                    </a:moveTo>
                    <a:cubicBezTo>
                      <a:pt x="109786" y="412566"/>
                      <a:pt x="83207" y="436835"/>
                      <a:pt x="78584" y="443769"/>
                    </a:cubicBezTo>
                    <a:cubicBezTo>
                      <a:pt x="73961" y="450703"/>
                      <a:pt x="78584" y="457637"/>
                      <a:pt x="87830" y="454170"/>
                    </a:cubicBezTo>
                    <a:cubicBezTo>
                      <a:pt x="97074" y="450703"/>
                      <a:pt x="109786" y="412566"/>
                      <a:pt x="109786" y="412566"/>
                    </a:cubicBezTo>
                    <a:close/>
                    <a:moveTo>
                      <a:pt x="41603" y="411410"/>
                    </a:moveTo>
                    <a:cubicBezTo>
                      <a:pt x="40448" y="406788"/>
                      <a:pt x="52005" y="448391"/>
                      <a:pt x="63561" y="453014"/>
                    </a:cubicBezTo>
                    <a:lnTo>
                      <a:pt x="68943" y="452610"/>
                    </a:lnTo>
                    <a:lnTo>
                      <a:pt x="67028" y="454964"/>
                    </a:lnTo>
                    <a:cubicBezTo>
                      <a:pt x="60744" y="462764"/>
                      <a:pt x="47960" y="479016"/>
                      <a:pt x="46226" y="484216"/>
                    </a:cubicBezTo>
                    <a:lnTo>
                      <a:pt x="38137" y="484216"/>
                    </a:lnTo>
                    <a:lnTo>
                      <a:pt x="38137" y="487683"/>
                    </a:lnTo>
                    <a:cubicBezTo>
                      <a:pt x="42991" y="509062"/>
                      <a:pt x="58823" y="526259"/>
                      <a:pt x="79740" y="532753"/>
                    </a:cubicBezTo>
                    <a:cubicBezTo>
                      <a:pt x="79740" y="532753"/>
                      <a:pt x="79740" y="538531"/>
                      <a:pt x="79740" y="538531"/>
                    </a:cubicBezTo>
                    <a:cubicBezTo>
                      <a:pt x="79740" y="538531"/>
                      <a:pt x="79740" y="538531"/>
                      <a:pt x="80462" y="538531"/>
                    </a:cubicBezTo>
                    <a:lnTo>
                      <a:pt x="83207" y="538531"/>
                    </a:lnTo>
                    <a:lnTo>
                      <a:pt x="85519" y="538531"/>
                    </a:lnTo>
                    <a:lnTo>
                      <a:pt x="85519" y="538883"/>
                    </a:lnTo>
                    <a:lnTo>
                      <a:pt x="136368" y="546621"/>
                    </a:lnTo>
                    <a:lnTo>
                      <a:pt x="161024" y="556166"/>
                    </a:lnTo>
                    <a:lnTo>
                      <a:pt x="167569" y="570890"/>
                    </a:lnTo>
                    <a:cubicBezTo>
                      <a:pt x="175659" y="575513"/>
                      <a:pt x="183748" y="573201"/>
                      <a:pt x="180281" y="566267"/>
                    </a:cubicBezTo>
                    <a:lnTo>
                      <a:pt x="173692" y="561412"/>
                    </a:lnTo>
                    <a:lnTo>
                      <a:pt x="183758" y="567607"/>
                    </a:lnTo>
                    <a:lnTo>
                      <a:pt x="186493" y="578203"/>
                    </a:lnTo>
                    <a:cubicBezTo>
                      <a:pt x="187793" y="581580"/>
                      <a:pt x="189527" y="584469"/>
                      <a:pt x="191838" y="585914"/>
                    </a:cubicBezTo>
                    <a:cubicBezTo>
                      <a:pt x="194957" y="588052"/>
                      <a:pt x="199119" y="588052"/>
                      <a:pt x="202238" y="585914"/>
                    </a:cubicBezTo>
                    <a:cubicBezTo>
                      <a:pt x="202238" y="585914"/>
                      <a:pt x="204550" y="581291"/>
                      <a:pt x="204550" y="580135"/>
                    </a:cubicBezTo>
                    <a:lnTo>
                      <a:pt x="196538" y="573581"/>
                    </a:lnTo>
                    <a:lnTo>
                      <a:pt x="193597" y="552565"/>
                    </a:lnTo>
                    <a:cubicBezTo>
                      <a:pt x="184550" y="525485"/>
                      <a:pt x="161300" y="504432"/>
                      <a:pt x="131744" y="499239"/>
                    </a:cubicBezTo>
                    <a:lnTo>
                      <a:pt x="121344" y="499239"/>
                    </a:lnTo>
                    <a:cubicBezTo>
                      <a:pt x="125620" y="498315"/>
                      <a:pt x="129087" y="495252"/>
                      <a:pt x="130589" y="491150"/>
                    </a:cubicBezTo>
                    <a:lnTo>
                      <a:pt x="130589" y="481905"/>
                    </a:lnTo>
                    <a:cubicBezTo>
                      <a:pt x="130589" y="481905"/>
                      <a:pt x="130589" y="476127"/>
                      <a:pt x="130589" y="474971"/>
                    </a:cubicBezTo>
                    <a:lnTo>
                      <a:pt x="115565" y="485372"/>
                    </a:lnTo>
                    <a:lnTo>
                      <a:pt x="109786" y="493461"/>
                    </a:lnTo>
                    <a:lnTo>
                      <a:pt x="104010" y="493461"/>
                    </a:lnTo>
                    <a:lnTo>
                      <a:pt x="98231" y="485372"/>
                    </a:lnTo>
                    <a:lnTo>
                      <a:pt x="83207" y="474971"/>
                    </a:lnTo>
                    <a:lnTo>
                      <a:pt x="83207" y="481905"/>
                    </a:lnTo>
                    <a:lnTo>
                      <a:pt x="83207" y="491150"/>
                    </a:lnTo>
                    <a:lnTo>
                      <a:pt x="57783" y="491150"/>
                    </a:lnTo>
                    <a:cubicBezTo>
                      <a:pt x="65584" y="485950"/>
                      <a:pt x="68834" y="465798"/>
                      <a:pt x="69971" y="456047"/>
                    </a:cubicBezTo>
                    <a:lnTo>
                      <a:pt x="70318" y="452507"/>
                    </a:lnTo>
                    <a:lnTo>
                      <a:pt x="75117" y="452147"/>
                    </a:lnTo>
                    <a:cubicBezTo>
                      <a:pt x="76851" y="449836"/>
                      <a:pt x="76273" y="446080"/>
                      <a:pt x="72806" y="442613"/>
                    </a:cubicBezTo>
                    <a:cubicBezTo>
                      <a:pt x="72806" y="435679"/>
                      <a:pt x="42759" y="416033"/>
                      <a:pt x="41603" y="411410"/>
                    </a:cubicBezTo>
                    <a:close/>
                    <a:moveTo>
                      <a:pt x="891004" y="411410"/>
                    </a:moveTo>
                    <a:cubicBezTo>
                      <a:pt x="891004" y="411410"/>
                      <a:pt x="884359" y="417477"/>
                      <a:pt x="877280" y="424411"/>
                    </a:cubicBezTo>
                    <a:lnTo>
                      <a:pt x="865365" y="437697"/>
                    </a:lnTo>
                    <a:lnTo>
                      <a:pt x="865580" y="435679"/>
                    </a:lnTo>
                    <a:lnTo>
                      <a:pt x="861913" y="441546"/>
                    </a:lnTo>
                    <a:lnTo>
                      <a:pt x="860956" y="442613"/>
                    </a:lnTo>
                    <a:lnTo>
                      <a:pt x="861005" y="442999"/>
                    </a:lnTo>
                    <a:lnTo>
                      <a:pt x="855292" y="452140"/>
                    </a:lnTo>
                    <a:lnTo>
                      <a:pt x="854023" y="443769"/>
                    </a:lnTo>
                    <a:cubicBezTo>
                      <a:pt x="854023" y="436835"/>
                      <a:pt x="825132" y="417189"/>
                      <a:pt x="823977" y="412566"/>
                    </a:cubicBezTo>
                    <a:cubicBezTo>
                      <a:pt x="822820" y="407944"/>
                      <a:pt x="833222" y="449547"/>
                      <a:pt x="844777" y="454170"/>
                    </a:cubicBezTo>
                    <a:lnTo>
                      <a:pt x="854516" y="453380"/>
                    </a:lnTo>
                    <a:lnTo>
                      <a:pt x="848244" y="463415"/>
                    </a:lnTo>
                    <a:lnTo>
                      <a:pt x="863036" y="452568"/>
                    </a:lnTo>
                    <a:lnTo>
                      <a:pt x="863194" y="451888"/>
                    </a:lnTo>
                    <a:lnTo>
                      <a:pt x="863826" y="451989"/>
                    </a:lnTo>
                    <a:lnTo>
                      <a:pt x="863036" y="452568"/>
                    </a:lnTo>
                    <a:lnTo>
                      <a:pt x="861192" y="460544"/>
                    </a:lnTo>
                    <a:cubicBezTo>
                      <a:pt x="860162" y="463849"/>
                      <a:pt x="858934" y="466593"/>
                      <a:pt x="857490" y="468038"/>
                    </a:cubicBezTo>
                    <a:cubicBezTo>
                      <a:pt x="857490" y="468038"/>
                      <a:pt x="857490" y="477283"/>
                      <a:pt x="857490" y="478438"/>
                    </a:cubicBezTo>
                    <a:cubicBezTo>
                      <a:pt x="854832" y="479317"/>
                      <a:pt x="852058" y="479317"/>
                      <a:pt x="849401" y="478438"/>
                    </a:cubicBezTo>
                    <a:cubicBezTo>
                      <a:pt x="849401" y="478438"/>
                      <a:pt x="826289" y="449547"/>
                      <a:pt x="825132" y="444925"/>
                    </a:cubicBezTo>
                    <a:cubicBezTo>
                      <a:pt x="823977" y="440302"/>
                      <a:pt x="825132" y="478438"/>
                      <a:pt x="839001" y="485372"/>
                    </a:cubicBezTo>
                    <a:lnTo>
                      <a:pt x="813576" y="485372"/>
                    </a:lnTo>
                    <a:cubicBezTo>
                      <a:pt x="814038" y="482310"/>
                      <a:pt x="814038" y="479189"/>
                      <a:pt x="813576" y="476127"/>
                    </a:cubicBezTo>
                    <a:cubicBezTo>
                      <a:pt x="813576" y="476127"/>
                      <a:pt x="813576" y="474683"/>
                      <a:pt x="813576" y="473094"/>
                    </a:cubicBezTo>
                    <a:lnTo>
                      <a:pt x="813576" y="471670"/>
                    </a:lnTo>
                    <a:lnTo>
                      <a:pt x="814731" y="471505"/>
                    </a:lnTo>
                    <a:cubicBezTo>
                      <a:pt x="816754" y="470349"/>
                      <a:pt x="818198" y="468038"/>
                      <a:pt x="819353" y="463415"/>
                    </a:cubicBezTo>
                    <a:lnTo>
                      <a:pt x="819353" y="455325"/>
                    </a:lnTo>
                    <a:cubicBezTo>
                      <a:pt x="819353" y="455325"/>
                      <a:pt x="819353" y="448391"/>
                      <a:pt x="819353" y="448391"/>
                    </a:cubicBezTo>
                    <a:lnTo>
                      <a:pt x="804331" y="457637"/>
                    </a:lnTo>
                    <a:cubicBezTo>
                      <a:pt x="801788" y="460260"/>
                      <a:pt x="799824" y="463415"/>
                      <a:pt x="798552" y="466882"/>
                    </a:cubicBezTo>
                    <a:lnTo>
                      <a:pt x="806641" y="472660"/>
                    </a:lnTo>
                    <a:lnTo>
                      <a:pt x="809069" y="472313"/>
                    </a:lnTo>
                    <a:lnTo>
                      <a:pt x="798552" y="479594"/>
                    </a:lnTo>
                    <a:cubicBezTo>
                      <a:pt x="798552" y="479594"/>
                      <a:pt x="798552" y="485372"/>
                      <a:pt x="798552" y="487684"/>
                    </a:cubicBezTo>
                    <a:lnTo>
                      <a:pt x="792774" y="487684"/>
                    </a:lnTo>
                    <a:cubicBezTo>
                      <a:pt x="793467" y="485037"/>
                      <a:pt x="793467" y="482241"/>
                      <a:pt x="792774" y="479594"/>
                    </a:cubicBezTo>
                    <a:lnTo>
                      <a:pt x="777750" y="469193"/>
                    </a:lnTo>
                    <a:lnTo>
                      <a:pt x="777750" y="476127"/>
                    </a:lnTo>
                    <a:cubicBezTo>
                      <a:pt x="777750" y="476127"/>
                      <a:pt x="777750" y="481905"/>
                      <a:pt x="777750" y="485372"/>
                    </a:cubicBezTo>
                    <a:cubicBezTo>
                      <a:pt x="779947" y="488943"/>
                      <a:pt x="783183" y="491763"/>
                      <a:pt x="786995" y="493462"/>
                    </a:cubicBezTo>
                    <a:lnTo>
                      <a:pt x="777750" y="493462"/>
                    </a:lnTo>
                    <a:cubicBezTo>
                      <a:pt x="737996" y="499910"/>
                      <a:pt x="709567" y="535331"/>
                      <a:pt x="711879" y="575513"/>
                    </a:cubicBezTo>
                    <a:cubicBezTo>
                      <a:pt x="711879" y="575513"/>
                      <a:pt x="719967" y="566267"/>
                      <a:pt x="722279" y="563956"/>
                    </a:cubicBezTo>
                    <a:lnTo>
                      <a:pt x="736146" y="554711"/>
                    </a:lnTo>
                    <a:cubicBezTo>
                      <a:pt x="747704" y="549106"/>
                      <a:pt x="759723" y="544460"/>
                      <a:pt x="771973" y="540843"/>
                    </a:cubicBezTo>
                    <a:lnTo>
                      <a:pt x="818198" y="533809"/>
                    </a:lnTo>
                    <a:lnTo>
                      <a:pt x="818198" y="532754"/>
                    </a:lnTo>
                    <a:cubicBezTo>
                      <a:pt x="819932" y="533782"/>
                      <a:pt x="822243" y="533782"/>
                      <a:pt x="823977" y="532754"/>
                    </a:cubicBezTo>
                    <a:cubicBezTo>
                      <a:pt x="823977" y="532754"/>
                      <a:pt x="823977" y="532754"/>
                      <a:pt x="823977" y="526975"/>
                    </a:cubicBezTo>
                    <a:cubicBezTo>
                      <a:pt x="844894" y="520481"/>
                      <a:pt x="860725" y="503285"/>
                      <a:pt x="865580" y="481905"/>
                    </a:cubicBezTo>
                    <a:lnTo>
                      <a:pt x="865580" y="459948"/>
                    </a:lnTo>
                    <a:cubicBezTo>
                      <a:pt x="865580" y="459948"/>
                      <a:pt x="865580" y="457926"/>
                      <a:pt x="865580" y="455759"/>
                    </a:cubicBezTo>
                    <a:lnTo>
                      <a:pt x="865580" y="452271"/>
                    </a:lnTo>
                    <a:lnTo>
                      <a:pt x="870202" y="453014"/>
                    </a:lnTo>
                    <a:cubicBezTo>
                      <a:pt x="879447" y="449547"/>
                      <a:pt x="891004" y="411410"/>
                      <a:pt x="891004" y="411410"/>
                    </a:cubicBezTo>
                    <a:close/>
                    <a:moveTo>
                      <a:pt x="108631" y="387142"/>
                    </a:moveTo>
                    <a:cubicBezTo>
                      <a:pt x="108631" y="387142"/>
                      <a:pt x="82052" y="410255"/>
                      <a:pt x="78584" y="416034"/>
                    </a:cubicBezTo>
                    <a:cubicBezTo>
                      <a:pt x="75117" y="421812"/>
                      <a:pt x="78584" y="429901"/>
                      <a:pt x="87830" y="426434"/>
                    </a:cubicBezTo>
                    <a:cubicBezTo>
                      <a:pt x="97074" y="422967"/>
                      <a:pt x="108631" y="387142"/>
                      <a:pt x="108631" y="387142"/>
                    </a:cubicBezTo>
                    <a:close/>
                    <a:moveTo>
                      <a:pt x="591690" y="385986"/>
                    </a:moveTo>
                    <a:lnTo>
                      <a:pt x="591690" y="425278"/>
                    </a:lnTo>
                    <a:lnTo>
                      <a:pt x="585914" y="425278"/>
                    </a:lnTo>
                    <a:lnTo>
                      <a:pt x="585914" y="396387"/>
                    </a:lnTo>
                    <a:lnTo>
                      <a:pt x="568578" y="396387"/>
                    </a:lnTo>
                    <a:lnTo>
                      <a:pt x="568578" y="429901"/>
                    </a:lnTo>
                    <a:lnTo>
                      <a:pt x="562799" y="385986"/>
                    </a:lnTo>
                    <a:close/>
                    <a:moveTo>
                      <a:pt x="42760" y="384831"/>
                    </a:moveTo>
                    <a:cubicBezTo>
                      <a:pt x="41604" y="380208"/>
                      <a:pt x="52005" y="420656"/>
                      <a:pt x="63561" y="424123"/>
                    </a:cubicBezTo>
                    <a:cubicBezTo>
                      <a:pt x="75117" y="427590"/>
                      <a:pt x="79740" y="421812"/>
                      <a:pt x="71651" y="414878"/>
                    </a:cubicBezTo>
                    <a:cubicBezTo>
                      <a:pt x="71651" y="409100"/>
                      <a:pt x="43915" y="389454"/>
                      <a:pt x="42760" y="384831"/>
                    </a:cubicBezTo>
                    <a:close/>
                    <a:moveTo>
                      <a:pt x="891004" y="384830"/>
                    </a:moveTo>
                    <a:cubicBezTo>
                      <a:pt x="891004" y="384830"/>
                      <a:pt x="864423" y="409099"/>
                      <a:pt x="860956" y="414877"/>
                    </a:cubicBezTo>
                    <a:cubicBezTo>
                      <a:pt x="860956" y="421811"/>
                      <a:pt x="860956" y="428745"/>
                      <a:pt x="870202" y="424122"/>
                    </a:cubicBezTo>
                    <a:cubicBezTo>
                      <a:pt x="879447" y="419500"/>
                      <a:pt x="891004" y="384830"/>
                      <a:pt x="891004" y="384830"/>
                    </a:cubicBezTo>
                    <a:close/>
                    <a:moveTo>
                      <a:pt x="409100" y="382519"/>
                    </a:moveTo>
                    <a:lnTo>
                      <a:pt x="383675" y="382519"/>
                    </a:lnTo>
                    <a:lnTo>
                      <a:pt x="383675" y="413722"/>
                    </a:lnTo>
                    <a:cubicBezTo>
                      <a:pt x="388528" y="400837"/>
                      <a:pt x="397426" y="389893"/>
                      <a:pt x="409100" y="382519"/>
                    </a:cubicBezTo>
                    <a:close/>
                    <a:moveTo>
                      <a:pt x="548932" y="382519"/>
                    </a:moveTo>
                    <a:lnTo>
                      <a:pt x="523507" y="382519"/>
                    </a:lnTo>
                    <a:cubicBezTo>
                      <a:pt x="535179" y="389893"/>
                      <a:pt x="544079" y="400837"/>
                      <a:pt x="548932" y="413722"/>
                    </a:cubicBezTo>
                    <a:close/>
                    <a:moveTo>
                      <a:pt x="375585" y="379052"/>
                    </a:moveTo>
                    <a:lnTo>
                      <a:pt x="333981" y="379052"/>
                    </a:lnTo>
                    <a:lnTo>
                      <a:pt x="333981" y="433368"/>
                    </a:lnTo>
                    <a:lnTo>
                      <a:pt x="375585" y="433368"/>
                    </a:lnTo>
                    <a:lnTo>
                      <a:pt x="375585" y="390609"/>
                    </a:lnTo>
                    <a:lnTo>
                      <a:pt x="369806" y="425278"/>
                    </a:lnTo>
                    <a:lnTo>
                      <a:pt x="369806" y="396387"/>
                    </a:lnTo>
                    <a:lnTo>
                      <a:pt x="352472" y="396387"/>
                    </a:lnTo>
                    <a:lnTo>
                      <a:pt x="352472" y="429901"/>
                    </a:lnTo>
                    <a:lnTo>
                      <a:pt x="346694" y="429901"/>
                    </a:lnTo>
                    <a:lnTo>
                      <a:pt x="346694" y="390609"/>
                    </a:lnTo>
                    <a:lnTo>
                      <a:pt x="375585" y="390609"/>
                    </a:lnTo>
                    <a:close/>
                    <a:moveTo>
                      <a:pt x="598626" y="379052"/>
                    </a:moveTo>
                    <a:lnTo>
                      <a:pt x="557022" y="379052"/>
                    </a:lnTo>
                    <a:lnTo>
                      <a:pt x="557022" y="433368"/>
                    </a:lnTo>
                    <a:lnTo>
                      <a:pt x="598626" y="433368"/>
                    </a:lnTo>
                    <a:close/>
                    <a:moveTo>
                      <a:pt x="595159" y="367496"/>
                    </a:moveTo>
                    <a:lnTo>
                      <a:pt x="333982" y="367496"/>
                    </a:lnTo>
                    <a:lnTo>
                      <a:pt x="333982" y="373275"/>
                    </a:lnTo>
                    <a:lnTo>
                      <a:pt x="441458" y="373275"/>
                    </a:lnTo>
                    <a:cubicBezTo>
                      <a:pt x="409331" y="383699"/>
                      <a:pt x="387488" y="413480"/>
                      <a:pt x="387142" y="447236"/>
                    </a:cubicBezTo>
                    <a:lnTo>
                      <a:pt x="387142" y="555867"/>
                    </a:lnTo>
                    <a:lnTo>
                      <a:pt x="413722" y="555867"/>
                    </a:lnTo>
                    <a:lnTo>
                      <a:pt x="413722" y="576668"/>
                    </a:lnTo>
                    <a:cubicBezTo>
                      <a:pt x="381364" y="576668"/>
                      <a:pt x="375585" y="561645"/>
                      <a:pt x="375585" y="561645"/>
                    </a:cubicBezTo>
                    <a:lnTo>
                      <a:pt x="333982" y="561645"/>
                    </a:lnTo>
                    <a:cubicBezTo>
                      <a:pt x="333982" y="580135"/>
                      <a:pt x="308557" y="604404"/>
                      <a:pt x="308557" y="604404"/>
                    </a:cubicBezTo>
                    <a:lnTo>
                      <a:pt x="416033" y="604404"/>
                    </a:lnTo>
                    <a:lnTo>
                      <a:pt x="416033" y="577824"/>
                    </a:lnTo>
                    <a:lnTo>
                      <a:pt x="443768" y="577824"/>
                    </a:lnTo>
                    <a:lnTo>
                      <a:pt x="443768" y="604404"/>
                    </a:lnTo>
                    <a:lnTo>
                      <a:pt x="471504" y="604404"/>
                    </a:lnTo>
                    <a:lnTo>
                      <a:pt x="462259" y="577824"/>
                    </a:lnTo>
                    <a:lnTo>
                      <a:pt x="481904" y="577824"/>
                    </a:lnTo>
                    <a:lnTo>
                      <a:pt x="502707" y="604404"/>
                    </a:lnTo>
                    <a:lnTo>
                      <a:pt x="618272" y="604404"/>
                    </a:lnTo>
                    <a:cubicBezTo>
                      <a:pt x="604750" y="593980"/>
                      <a:pt x="596083" y="578575"/>
                      <a:pt x="594002" y="561645"/>
                    </a:cubicBezTo>
                    <a:lnTo>
                      <a:pt x="552399" y="561645"/>
                    </a:lnTo>
                    <a:cubicBezTo>
                      <a:pt x="553439" y="566210"/>
                      <a:pt x="553439" y="570948"/>
                      <a:pt x="552399" y="575513"/>
                    </a:cubicBezTo>
                    <a:lnTo>
                      <a:pt x="537377" y="563956"/>
                    </a:lnTo>
                    <a:lnTo>
                      <a:pt x="537377" y="546622"/>
                    </a:lnTo>
                    <a:lnTo>
                      <a:pt x="525820" y="537376"/>
                    </a:lnTo>
                    <a:lnTo>
                      <a:pt x="525820" y="521197"/>
                    </a:lnTo>
                    <a:lnTo>
                      <a:pt x="507329" y="511952"/>
                    </a:lnTo>
                    <a:lnTo>
                      <a:pt x="491150" y="511952"/>
                    </a:lnTo>
                    <a:lnTo>
                      <a:pt x="491150" y="499240"/>
                    </a:lnTo>
                    <a:lnTo>
                      <a:pt x="507329" y="498084"/>
                    </a:lnTo>
                    <a:lnTo>
                      <a:pt x="507329" y="495773"/>
                    </a:lnTo>
                    <a:lnTo>
                      <a:pt x="492307" y="488839"/>
                    </a:lnTo>
                    <a:lnTo>
                      <a:pt x="492307" y="487684"/>
                    </a:lnTo>
                    <a:lnTo>
                      <a:pt x="476126" y="487684"/>
                    </a:lnTo>
                    <a:lnTo>
                      <a:pt x="476126" y="474972"/>
                    </a:lnTo>
                    <a:lnTo>
                      <a:pt x="492307" y="474972"/>
                    </a:lnTo>
                    <a:lnTo>
                      <a:pt x="492307" y="472660"/>
                    </a:lnTo>
                    <a:lnTo>
                      <a:pt x="459947" y="458793"/>
                    </a:lnTo>
                    <a:lnTo>
                      <a:pt x="459947" y="447236"/>
                    </a:lnTo>
                    <a:lnTo>
                      <a:pt x="391764" y="447236"/>
                    </a:lnTo>
                    <a:cubicBezTo>
                      <a:pt x="391764" y="407031"/>
                      <a:pt x="424353" y="374430"/>
                      <a:pt x="464570" y="374430"/>
                    </a:cubicBezTo>
                    <a:cubicBezTo>
                      <a:pt x="505017" y="374430"/>
                      <a:pt x="537953" y="406846"/>
                      <a:pt x="538532" y="447236"/>
                    </a:cubicBezTo>
                    <a:lnTo>
                      <a:pt x="538532" y="472660"/>
                    </a:lnTo>
                    <a:lnTo>
                      <a:pt x="541998" y="472660"/>
                    </a:lnTo>
                    <a:lnTo>
                      <a:pt x="541998" y="447236"/>
                    </a:lnTo>
                    <a:cubicBezTo>
                      <a:pt x="541651" y="413480"/>
                      <a:pt x="519810" y="383699"/>
                      <a:pt x="487683" y="373275"/>
                    </a:cubicBezTo>
                    <a:lnTo>
                      <a:pt x="595159" y="373275"/>
                    </a:lnTo>
                    <a:close/>
                    <a:moveTo>
                      <a:pt x="43916" y="359407"/>
                    </a:moveTo>
                    <a:cubicBezTo>
                      <a:pt x="42760" y="354784"/>
                      <a:pt x="53160" y="394076"/>
                      <a:pt x="64717" y="398699"/>
                    </a:cubicBezTo>
                    <a:cubicBezTo>
                      <a:pt x="76273" y="403321"/>
                      <a:pt x="79740" y="396387"/>
                      <a:pt x="72807" y="389454"/>
                    </a:cubicBezTo>
                    <a:cubicBezTo>
                      <a:pt x="72807" y="382520"/>
                      <a:pt x="45071" y="364029"/>
                      <a:pt x="43916" y="359407"/>
                    </a:cubicBezTo>
                    <a:close/>
                    <a:moveTo>
                      <a:pt x="889848" y="359406"/>
                    </a:moveTo>
                    <a:cubicBezTo>
                      <a:pt x="889848" y="359406"/>
                      <a:pt x="864423" y="382519"/>
                      <a:pt x="859801" y="389453"/>
                    </a:cubicBezTo>
                    <a:cubicBezTo>
                      <a:pt x="859801" y="389453"/>
                      <a:pt x="859801" y="403321"/>
                      <a:pt x="869047" y="398698"/>
                    </a:cubicBezTo>
                    <a:cubicBezTo>
                      <a:pt x="878292" y="394076"/>
                      <a:pt x="889848" y="359406"/>
                      <a:pt x="889848" y="359406"/>
                    </a:cubicBezTo>
                    <a:close/>
                    <a:moveTo>
                      <a:pt x="160329" y="358251"/>
                    </a:moveTo>
                    <a:lnTo>
                      <a:pt x="158324" y="358251"/>
                    </a:lnTo>
                    <a:lnTo>
                      <a:pt x="158948" y="359361"/>
                    </a:lnTo>
                    <a:close/>
                    <a:moveTo>
                      <a:pt x="680792" y="358181"/>
                    </a:moveTo>
                    <a:cubicBezTo>
                      <a:pt x="680330" y="358181"/>
                      <a:pt x="679982" y="358205"/>
                      <a:pt x="679520" y="358251"/>
                    </a:cubicBezTo>
                    <a:cubicBezTo>
                      <a:pt x="673742" y="358251"/>
                      <a:pt x="669120" y="362908"/>
                      <a:pt x="669120" y="368652"/>
                    </a:cubicBezTo>
                    <a:cubicBezTo>
                      <a:pt x="668425" y="371310"/>
                      <a:pt x="668425" y="374083"/>
                      <a:pt x="669120" y="376741"/>
                    </a:cubicBezTo>
                    <a:lnTo>
                      <a:pt x="596314" y="503862"/>
                    </a:lnTo>
                    <a:lnTo>
                      <a:pt x="596314" y="486528"/>
                    </a:lnTo>
                    <a:lnTo>
                      <a:pt x="594002" y="486528"/>
                    </a:lnTo>
                    <a:lnTo>
                      <a:pt x="594002" y="520041"/>
                    </a:lnTo>
                    <a:lnTo>
                      <a:pt x="561644" y="520041"/>
                    </a:lnTo>
                    <a:lnTo>
                      <a:pt x="561644" y="486528"/>
                    </a:lnTo>
                    <a:lnTo>
                      <a:pt x="554710" y="486528"/>
                    </a:lnTo>
                    <a:lnTo>
                      <a:pt x="554710" y="529286"/>
                    </a:lnTo>
                    <a:lnTo>
                      <a:pt x="596314" y="529286"/>
                    </a:lnTo>
                    <a:lnTo>
                      <a:pt x="596314" y="511952"/>
                    </a:lnTo>
                    <a:lnTo>
                      <a:pt x="641384" y="433368"/>
                    </a:lnTo>
                    <a:cubicBezTo>
                      <a:pt x="652709" y="438915"/>
                      <a:pt x="662041" y="447354"/>
                      <a:pt x="668642" y="457554"/>
                    </a:cubicBezTo>
                    <a:lnTo>
                      <a:pt x="674474" y="476185"/>
                    </a:lnTo>
                    <a:lnTo>
                      <a:pt x="672587" y="454170"/>
                    </a:lnTo>
                    <a:cubicBezTo>
                      <a:pt x="676285" y="448380"/>
                      <a:pt x="681023" y="443295"/>
                      <a:pt x="686454" y="439146"/>
                    </a:cubicBezTo>
                    <a:lnTo>
                      <a:pt x="699166" y="429901"/>
                    </a:lnTo>
                    <a:cubicBezTo>
                      <a:pt x="699859" y="426076"/>
                      <a:pt x="699859" y="422170"/>
                      <a:pt x="699166" y="418345"/>
                    </a:cubicBezTo>
                    <a:cubicBezTo>
                      <a:pt x="710491" y="430051"/>
                      <a:pt x="716386" y="445999"/>
                      <a:pt x="715345" y="462259"/>
                    </a:cubicBezTo>
                    <a:lnTo>
                      <a:pt x="715345" y="470348"/>
                    </a:lnTo>
                    <a:lnTo>
                      <a:pt x="707255" y="478438"/>
                    </a:lnTo>
                    <a:cubicBezTo>
                      <a:pt x="703788" y="481050"/>
                      <a:pt x="699859" y="483003"/>
                      <a:pt x="695699" y="484216"/>
                    </a:cubicBezTo>
                    <a:lnTo>
                      <a:pt x="687609" y="484216"/>
                    </a:lnTo>
                    <a:lnTo>
                      <a:pt x="679322" y="491675"/>
                    </a:lnTo>
                    <a:lnTo>
                      <a:pt x="679520" y="492306"/>
                    </a:lnTo>
                    <a:cubicBezTo>
                      <a:pt x="681485" y="507884"/>
                      <a:pt x="685761" y="523081"/>
                      <a:pt x="692233" y="537376"/>
                    </a:cubicBezTo>
                    <a:lnTo>
                      <a:pt x="695699" y="538532"/>
                    </a:lnTo>
                    <a:cubicBezTo>
                      <a:pt x="731524" y="503862"/>
                      <a:pt x="730369" y="501551"/>
                      <a:pt x="730369" y="501551"/>
                    </a:cubicBezTo>
                    <a:cubicBezTo>
                      <a:pt x="728172" y="488157"/>
                      <a:pt x="728172" y="474497"/>
                      <a:pt x="730369" y="461103"/>
                    </a:cubicBezTo>
                    <a:cubicBezTo>
                      <a:pt x="730831" y="439759"/>
                      <a:pt x="720893" y="419512"/>
                      <a:pt x="703788" y="406788"/>
                    </a:cubicBezTo>
                    <a:lnTo>
                      <a:pt x="679520" y="380208"/>
                    </a:lnTo>
                    <a:cubicBezTo>
                      <a:pt x="685183" y="380890"/>
                      <a:pt x="690383" y="376811"/>
                      <a:pt x="691076" y="371113"/>
                    </a:cubicBezTo>
                    <a:cubicBezTo>
                      <a:pt x="691192" y="370293"/>
                      <a:pt x="691192" y="369472"/>
                      <a:pt x="691076" y="368652"/>
                    </a:cubicBezTo>
                    <a:cubicBezTo>
                      <a:pt x="691076" y="362908"/>
                      <a:pt x="686454" y="358228"/>
                      <a:pt x="680792" y="358181"/>
                    </a:cubicBezTo>
                    <a:close/>
                    <a:moveTo>
                      <a:pt x="864456" y="354436"/>
                    </a:moveTo>
                    <a:lnTo>
                      <a:pt x="859801" y="357095"/>
                    </a:lnTo>
                    <a:cubicBezTo>
                      <a:pt x="859801" y="357095"/>
                      <a:pt x="861534" y="357095"/>
                      <a:pt x="863413" y="356084"/>
                    </a:cubicBezTo>
                    <a:close/>
                    <a:moveTo>
                      <a:pt x="196460" y="353628"/>
                    </a:moveTo>
                    <a:cubicBezTo>
                      <a:pt x="189181" y="354321"/>
                      <a:pt x="181784" y="354321"/>
                      <a:pt x="174504" y="353628"/>
                    </a:cubicBezTo>
                    <a:cubicBezTo>
                      <a:pt x="174504" y="353628"/>
                      <a:pt x="169592" y="353628"/>
                      <a:pt x="164825" y="354639"/>
                    </a:cubicBezTo>
                    <a:lnTo>
                      <a:pt x="160329" y="358251"/>
                    </a:lnTo>
                    <a:lnTo>
                      <a:pt x="163380" y="358251"/>
                    </a:lnTo>
                    <a:cubicBezTo>
                      <a:pt x="166125" y="358251"/>
                      <a:pt x="169303" y="358251"/>
                      <a:pt x="171036" y="358251"/>
                    </a:cubicBezTo>
                    <a:lnTo>
                      <a:pt x="184905" y="364029"/>
                    </a:lnTo>
                    <a:close/>
                    <a:moveTo>
                      <a:pt x="250892" y="352403"/>
                    </a:moveTo>
                    <a:cubicBezTo>
                      <a:pt x="250430" y="352403"/>
                      <a:pt x="250082" y="352427"/>
                      <a:pt x="249620" y="352473"/>
                    </a:cubicBezTo>
                    <a:cubicBezTo>
                      <a:pt x="243611" y="352438"/>
                      <a:pt x="238641" y="356945"/>
                      <a:pt x="238063" y="362873"/>
                    </a:cubicBezTo>
                    <a:cubicBezTo>
                      <a:pt x="238063" y="369253"/>
                      <a:pt x="243263" y="374430"/>
                      <a:pt x="249620" y="374430"/>
                    </a:cubicBezTo>
                    <a:cubicBezTo>
                      <a:pt x="249620" y="374430"/>
                      <a:pt x="234596" y="391765"/>
                      <a:pt x="224196" y="401010"/>
                    </a:cubicBezTo>
                    <a:cubicBezTo>
                      <a:pt x="206977" y="413595"/>
                      <a:pt x="197386" y="434073"/>
                      <a:pt x="198772" y="455325"/>
                    </a:cubicBezTo>
                    <a:cubicBezTo>
                      <a:pt x="200274" y="468766"/>
                      <a:pt x="200274" y="482333"/>
                      <a:pt x="198772" y="495773"/>
                    </a:cubicBezTo>
                    <a:cubicBezTo>
                      <a:pt x="198772" y="495773"/>
                      <a:pt x="198772" y="495773"/>
                      <a:pt x="233441" y="533909"/>
                    </a:cubicBezTo>
                    <a:lnTo>
                      <a:pt x="246057" y="489180"/>
                    </a:lnTo>
                    <a:lnTo>
                      <a:pt x="235753" y="480749"/>
                    </a:lnTo>
                    <a:lnTo>
                      <a:pt x="228818" y="480749"/>
                    </a:lnTo>
                    <a:cubicBezTo>
                      <a:pt x="224658" y="479536"/>
                      <a:pt x="220729" y="477583"/>
                      <a:pt x="217262" y="474971"/>
                    </a:cubicBezTo>
                    <a:cubicBezTo>
                      <a:pt x="213679" y="472914"/>
                      <a:pt x="210560" y="470164"/>
                      <a:pt x="208017" y="466882"/>
                    </a:cubicBezTo>
                    <a:lnTo>
                      <a:pt x="208017" y="458792"/>
                    </a:lnTo>
                    <a:cubicBezTo>
                      <a:pt x="207324" y="442359"/>
                      <a:pt x="213565" y="426376"/>
                      <a:pt x="225351" y="414878"/>
                    </a:cubicBezTo>
                    <a:cubicBezTo>
                      <a:pt x="223849" y="418576"/>
                      <a:pt x="223849" y="422736"/>
                      <a:pt x="225351" y="426434"/>
                    </a:cubicBezTo>
                    <a:lnTo>
                      <a:pt x="236908" y="435679"/>
                    </a:lnTo>
                    <a:cubicBezTo>
                      <a:pt x="242339" y="439562"/>
                      <a:pt x="246732" y="444728"/>
                      <a:pt x="249620" y="450703"/>
                    </a:cubicBezTo>
                    <a:lnTo>
                      <a:pt x="248708" y="482646"/>
                    </a:lnTo>
                    <a:lnTo>
                      <a:pt x="260180" y="454837"/>
                    </a:lnTo>
                    <a:cubicBezTo>
                      <a:pt x="267793" y="445217"/>
                      <a:pt x="278049" y="437685"/>
                      <a:pt x="290069" y="433368"/>
                    </a:cubicBezTo>
                    <a:lnTo>
                      <a:pt x="333982" y="510796"/>
                    </a:lnTo>
                    <a:lnTo>
                      <a:pt x="333982" y="523508"/>
                    </a:lnTo>
                    <a:lnTo>
                      <a:pt x="375585" y="523508"/>
                    </a:lnTo>
                    <a:lnTo>
                      <a:pt x="375585" y="480749"/>
                    </a:lnTo>
                    <a:lnTo>
                      <a:pt x="333982" y="480749"/>
                    </a:lnTo>
                    <a:lnTo>
                      <a:pt x="333982" y="496929"/>
                    </a:lnTo>
                    <a:lnTo>
                      <a:pt x="261177" y="370963"/>
                    </a:lnTo>
                    <a:cubicBezTo>
                      <a:pt x="262216" y="368375"/>
                      <a:pt x="262216" y="365462"/>
                      <a:pt x="261177" y="362873"/>
                    </a:cubicBezTo>
                    <a:cubicBezTo>
                      <a:pt x="261177" y="357130"/>
                      <a:pt x="256554" y="352450"/>
                      <a:pt x="250892" y="352403"/>
                    </a:cubicBezTo>
                    <a:close/>
                    <a:moveTo>
                      <a:pt x="867892" y="349005"/>
                    </a:moveTo>
                    <a:lnTo>
                      <a:pt x="864456" y="354436"/>
                    </a:lnTo>
                    <a:lnTo>
                      <a:pt x="867892" y="352472"/>
                    </a:lnTo>
                    <a:close/>
                    <a:moveTo>
                      <a:pt x="52004" y="336294"/>
                    </a:moveTo>
                    <a:cubicBezTo>
                      <a:pt x="52004" y="332827"/>
                      <a:pt x="52004" y="365185"/>
                      <a:pt x="62405" y="370963"/>
                    </a:cubicBezTo>
                    <a:cubicBezTo>
                      <a:pt x="72806" y="376741"/>
                      <a:pt x="72806" y="369807"/>
                      <a:pt x="71650" y="364029"/>
                    </a:cubicBezTo>
                    <a:cubicBezTo>
                      <a:pt x="71650" y="364029"/>
                      <a:pt x="52004" y="339761"/>
                      <a:pt x="52004" y="336294"/>
                    </a:cubicBezTo>
                    <a:close/>
                    <a:moveTo>
                      <a:pt x="881759" y="336293"/>
                    </a:moveTo>
                    <a:cubicBezTo>
                      <a:pt x="881759" y="336293"/>
                      <a:pt x="864423" y="358251"/>
                      <a:pt x="862113" y="364029"/>
                    </a:cubicBezTo>
                    <a:cubicBezTo>
                      <a:pt x="859801" y="369807"/>
                      <a:pt x="863268" y="375585"/>
                      <a:pt x="870201" y="370963"/>
                    </a:cubicBezTo>
                    <a:cubicBezTo>
                      <a:pt x="878292" y="365185"/>
                      <a:pt x="881759" y="336293"/>
                      <a:pt x="881759" y="336293"/>
                    </a:cubicBezTo>
                    <a:close/>
                    <a:moveTo>
                      <a:pt x="621866" y="336270"/>
                    </a:moveTo>
                    <a:lnTo>
                      <a:pt x="310997" y="336270"/>
                    </a:lnTo>
                    <a:lnTo>
                      <a:pt x="330643" y="361694"/>
                    </a:lnTo>
                    <a:lnTo>
                      <a:pt x="601064" y="361694"/>
                    </a:lnTo>
                    <a:close/>
                    <a:moveTo>
                      <a:pt x="210329" y="327048"/>
                    </a:moveTo>
                    <a:cubicBezTo>
                      <a:pt x="203857" y="330446"/>
                      <a:pt x="196807" y="332792"/>
                      <a:pt x="189526" y="333982"/>
                    </a:cubicBezTo>
                    <a:cubicBezTo>
                      <a:pt x="189526" y="333982"/>
                      <a:pt x="168726" y="333982"/>
                      <a:pt x="171036" y="346694"/>
                    </a:cubicBezTo>
                    <a:cubicBezTo>
                      <a:pt x="173347" y="359407"/>
                      <a:pt x="181438" y="346694"/>
                      <a:pt x="184904" y="346694"/>
                    </a:cubicBezTo>
                    <a:cubicBezTo>
                      <a:pt x="189643" y="345550"/>
                      <a:pt x="194033" y="343158"/>
                      <a:pt x="197617" y="339761"/>
                    </a:cubicBezTo>
                    <a:cubicBezTo>
                      <a:pt x="203279" y="337218"/>
                      <a:pt x="207786" y="332688"/>
                      <a:pt x="210329" y="327048"/>
                    </a:cubicBezTo>
                    <a:close/>
                    <a:moveTo>
                      <a:pt x="719967" y="325892"/>
                    </a:moveTo>
                    <a:cubicBezTo>
                      <a:pt x="723436" y="330839"/>
                      <a:pt x="727710" y="335138"/>
                      <a:pt x="732680" y="338605"/>
                    </a:cubicBezTo>
                    <a:cubicBezTo>
                      <a:pt x="736379" y="341783"/>
                      <a:pt x="740770" y="344152"/>
                      <a:pt x="745392" y="345538"/>
                    </a:cubicBezTo>
                    <a:cubicBezTo>
                      <a:pt x="745392" y="345538"/>
                      <a:pt x="758104" y="345538"/>
                      <a:pt x="759261" y="345538"/>
                    </a:cubicBezTo>
                    <a:cubicBezTo>
                      <a:pt x="760416" y="345538"/>
                      <a:pt x="746549" y="332826"/>
                      <a:pt x="740770" y="332826"/>
                    </a:cubicBezTo>
                    <a:cubicBezTo>
                      <a:pt x="733605" y="331416"/>
                      <a:pt x="726555" y="329082"/>
                      <a:pt x="719967" y="325892"/>
                    </a:cubicBezTo>
                    <a:close/>
                    <a:moveTo>
                      <a:pt x="132901" y="318134"/>
                    </a:moveTo>
                    <a:lnTo>
                      <a:pt x="132901" y="347850"/>
                    </a:lnTo>
                    <a:lnTo>
                      <a:pt x="105165" y="347850"/>
                    </a:lnTo>
                    <a:cubicBezTo>
                      <a:pt x="105512" y="343620"/>
                      <a:pt x="105512" y="339367"/>
                      <a:pt x="105165" y="335138"/>
                    </a:cubicBezTo>
                    <a:cubicBezTo>
                      <a:pt x="105165" y="335138"/>
                      <a:pt x="88986" y="358251"/>
                      <a:pt x="86674" y="364029"/>
                    </a:cubicBezTo>
                    <a:cubicBezTo>
                      <a:pt x="84362" y="369807"/>
                      <a:pt x="86674" y="374430"/>
                      <a:pt x="94764" y="369807"/>
                    </a:cubicBezTo>
                    <a:cubicBezTo>
                      <a:pt x="98808" y="365231"/>
                      <a:pt x="101582" y="359637"/>
                      <a:pt x="102853" y="353628"/>
                    </a:cubicBezTo>
                    <a:lnTo>
                      <a:pt x="110943" y="365185"/>
                    </a:lnTo>
                    <a:cubicBezTo>
                      <a:pt x="104010" y="372119"/>
                      <a:pt x="91298" y="382519"/>
                      <a:pt x="88986" y="385986"/>
                    </a:cubicBezTo>
                    <a:cubicBezTo>
                      <a:pt x="86674" y="389453"/>
                      <a:pt x="88986" y="399854"/>
                      <a:pt x="98231" y="396387"/>
                    </a:cubicBezTo>
                    <a:cubicBezTo>
                      <a:pt x="107477" y="392920"/>
                      <a:pt x="110943" y="379052"/>
                      <a:pt x="114410" y="368652"/>
                    </a:cubicBezTo>
                    <a:cubicBezTo>
                      <a:pt x="121922" y="377469"/>
                      <a:pt x="128856" y="386737"/>
                      <a:pt x="135211" y="396387"/>
                    </a:cubicBezTo>
                    <a:lnTo>
                      <a:pt x="135211" y="402165"/>
                    </a:lnTo>
                    <a:lnTo>
                      <a:pt x="145613" y="418808"/>
                    </a:lnTo>
                    <a:lnTo>
                      <a:pt x="145613" y="418344"/>
                    </a:lnTo>
                    <a:cubicBezTo>
                      <a:pt x="159133" y="437355"/>
                      <a:pt x="167223" y="459763"/>
                      <a:pt x="168726" y="483061"/>
                    </a:cubicBezTo>
                    <a:cubicBezTo>
                      <a:pt x="188717" y="450448"/>
                      <a:pt x="188717" y="409353"/>
                      <a:pt x="168726" y="376741"/>
                    </a:cubicBezTo>
                    <a:lnTo>
                      <a:pt x="158948" y="359361"/>
                    </a:lnTo>
                    <a:lnTo>
                      <a:pt x="156014" y="361718"/>
                    </a:lnTo>
                    <a:cubicBezTo>
                      <a:pt x="156014" y="361718"/>
                      <a:pt x="156014" y="344383"/>
                      <a:pt x="156014" y="340916"/>
                    </a:cubicBezTo>
                    <a:cubicBezTo>
                      <a:pt x="152085" y="334918"/>
                      <a:pt x="149426" y="328262"/>
                      <a:pt x="147923" y="321270"/>
                    </a:cubicBezTo>
                    <a:cubicBezTo>
                      <a:pt x="147347" y="326644"/>
                      <a:pt x="147347" y="332075"/>
                      <a:pt x="147923" y="337449"/>
                    </a:cubicBezTo>
                    <a:close/>
                    <a:moveTo>
                      <a:pt x="132901" y="317803"/>
                    </a:moveTo>
                    <a:lnTo>
                      <a:pt x="132643" y="317803"/>
                    </a:lnTo>
                    <a:lnTo>
                      <a:pt x="132901" y="318134"/>
                    </a:lnTo>
                    <a:close/>
                    <a:moveTo>
                      <a:pt x="827444" y="314337"/>
                    </a:moveTo>
                    <a:cubicBezTo>
                      <a:pt x="825248" y="313539"/>
                      <a:pt x="822706" y="313539"/>
                      <a:pt x="820510" y="314337"/>
                    </a:cubicBezTo>
                    <a:cubicBezTo>
                      <a:pt x="811265" y="312927"/>
                      <a:pt x="801788" y="314984"/>
                      <a:pt x="793929" y="320115"/>
                    </a:cubicBezTo>
                    <a:lnTo>
                      <a:pt x="802019" y="320115"/>
                    </a:lnTo>
                    <a:lnTo>
                      <a:pt x="786995" y="340916"/>
                    </a:lnTo>
                    <a:cubicBezTo>
                      <a:pt x="788152" y="335577"/>
                      <a:pt x="788152" y="330076"/>
                      <a:pt x="786995" y="324737"/>
                    </a:cubicBezTo>
                    <a:cubicBezTo>
                      <a:pt x="785493" y="331729"/>
                      <a:pt x="782836" y="338385"/>
                      <a:pt x="778907" y="344383"/>
                    </a:cubicBezTo>
                    <a:cubicBezTo>
                      <a:pt x="778907" y="344383"/>
                      <a:pt x="769661" y="362873"/>
                      <a:pt x="778907" y="365185"/>
                    </a:cubicBezTo>
                    <a:cubicBezTo>
                      <a:pt x="778907" y="358251"/>
                      <a:pt x="763883" y="355940"/>
                      <a:pt x="759261" y="357095"/>
                    </a:cubicBezTo>
                    <a:cubicBezTo>
                      <a:pt x="752327" y="357719"/>
                      <a:pt x="745392" y="357719"/>
                      <a:pt x="738458" y="357095"/>
                    </a:cubicBezTo>
                    <a:lnTo>
                      <a:pt x="750016" y="367496"/>
                    </a:lnTo>
                    <a:lnTo>
                      <a:pt x="763883" y="367496"/>
                    </a:lnTo>
                    <a:cubicBezTo>
                      <a:pt x="763883" y="367496"/>
                      <a:pt x="773128" y="367496"/>
                      <a:pt x="775440" y="367496"/>
                    </a:cubicBezTo>
                    <a:lnTo>
                      <a:pt x="765038" y="385987"/>
                    </a:lnTo>
                    <a:cubicBezTo>
                      <a:pt x="745508" y="418749"/>
                      <a:pt x="745508" y="459543"/>
                      <a:pt x="765038" y="492306"/>
                    </a:cubicBezTo>
                    <a:cubicBezTo>
                      <a:pt x="766078" y="469101"/>
                      <a:pt x="773707" y="446670"/>
                      <a:pt x="786995" y="427590"/>
                    </a:cubicBezTo>
                    <a:lnTo>
                      <a:pt x="786995" y="428221"/>
                    </a:lnTo>
                    <a:lnTo>
                      <a:pt x="798553" y="411411"/>
                    </a:lnTo>
                    <a:lnTo>
                      <a:pt x="798553" y="405632"/>
                    </a:lnTo>
                    <a:lnTo>
                      <a:pt x="818198" y="377897"/>
                    </a:lnTo>
                    <a:cubicBezTo>
                      <a:pt x="818198" y="383098"/>
                      <a:pt x="820798" y="389165"/>
                      <a:pt x="824265" y="394365"/>
                    </a:cubicBezTo>
                    <a:lnTo>
                      <a:pt x="829160" y="399260"/>
                    </a:lnTo>
                    <a:lnTo>
                      <a:pt x="830765" y="403754"/>
                    </a:lnTo>
                    <a:cubicBezTo>
                      <a:pt x="834666" y="413433"/>
                      <a:pt x="840155" y="424123"/>
                      <a:pt x="845934" y="426434"/>
                    </a:cubicBezTo>
                    <a:cubicBezTo>
                      <a:pt x="857489" y="431056"/>
                      <a:pt x="858646" y="422967"/>
                      <a:pt x="855179" y="416033"/>
                    </a:cubicBezTo>
                    <a:cubicBezTo>
                      <a:pt x="855179" y="414589"/>
                      <a:pt x="853373" y="412277"/>
                      <a:pt x="850647" y="409569"/>
                    </a:cubicBezTo>
                    <a:lnTo>
                      <a:pt x="843855" y="403594"/>
                    </a:lnTo>
                    <a:lnTo>
                      <a:pt x="843623" y="395232"/>
                    </a:lnTo>
                    <a:cubicBezTo>
                      <a:pt x="836804" y="387766"/>
                      <a:pt x="829524" y="380809"/>
                      <a:pt x="821665" y="374430"/>
                    </a:cubicBezTo>
                    <a:lnTo>
                      <a:pt x="830911" y="362873"/>
                    </a:lnTo>
                    <a:cubicBezTo>
                      <a:pt x="831373" y="368895"/>
                      <a:pt x="833799" y="374603"/>
                      <a:pt x="837844" y="379053"/>
                    </a:cubicBezTo>
                    <a:cubicBezTo>
                      <a:pt x="845934" y="379053"/>
                      <a:pt x="849401" y="379053"/>
                      <a:pt x="847089" y="373274"/>
                    </a:cubicBezTo>
                    <a:cubicBezTo>
                      <a:pt x="844778" y="367496"/>
                      <a:pt x="828599" y="347850"/>
                      <a:pt x="827444" y="344383"/>
                    </a:cubicBezTo>
                    <a:lnTo>
                      <a:pt x="827444" y="357095"/>
                    </a:lnTo>
                    <a:lnTo>
                      <a:pt x="799708" y="357095"/>
                    </a:lnTo>
                    <a:lnTo>
                      <a:pt x="799708" y="327049"/>
                    </a:lnTo>
                    <a:cubicBezTo>
                      <a:pt x="809300" y="329314"/>
                      <a:pt x="819470" y="327199"/>
                      <a:pt x="827444" y="321270"/>
                    </a:cubicBezTo>
                    <a:cubicBezTo>
                      <a:pt x="828484" y="319075"/>
                      <a:pt x="828484" y="316532"/>
                      <a:pt x="827444" y="314337"/>
                    </a:cubicBezTo>
                    <a:close/>
                    <a:moveTo>
                      <a:pt x="119032" y="310869"/>
                    </a:moveTo>
                    <a:lnTo>
                      <a:pt x="112098" y="310869"/>
                    </a:lnTo>
                    <a:cubicBezTo>
                      <a:pt x="112098" y="310869"/>
                      <a:pt x="112098" y="310869"/>
                      <a:pt x="112098" y="317803"/>
                    </a:cubicBezTo>
                    <a:cubicBezTo>
                      <a:pt x="117068" y="318982"/>
                      <a:pt x="122153" y="318982"/>
                      <a:pt x="127122" y="317803"/>
                    </a:cubicBezTo>
                    <a:lnTo>
                      <a:pt x="132643" y="317803"/>
                    </a:lnTo>
                    <a:lnTo>
                      <a:pt x="131744" y="316647"/>
                    </a:lnTo>
                    <a:lnTo>
                      <a:pt x="139835" y="316647"/>
                    </a:lnTo>
                    <a:cubicBezTo>
                      <a:pt x="139835" y="316647"/>
                      <a:pt x="139835" y="316647"/>
                      <a:pt x="145613" y="316647"/>
                    </a:cubicBezTo>
                    <a:cubicBezTo>
                      <a:pt x="137754" y="311412"/>
                      <a:pt x="128277" y="309344"/>
                      <a:pt x="119032" y="310869"/>
                    </a:cubicBezTo>
                    <a:close/>
                    <a:moveTo>
                      <a:pt x="523636" y="306223"/>
                    </a:moveTo>
                    <a:lnTo>
                      <a:pt x="408071" y="306223"/>
                    </a:lnTo>
                    <a:lnTo>
                      <a:pt x="382647" y="329336"/>
                    </a:lnTo>
                    <a:lnTo>
                      <a:pt x="549060" y="329336"/>
                    </a:lnTo>
                    <a:close/>
                    <a:moveTo>
                      <a:pt x="217262" y="305091"/>
                    </a:moveTo>
                    <a:cubicBezTo>
                      <a:pt x="210791" y="308489"/>
                      <a:pt x="203741" y="310835"/>
                      <a:pt x="196460" y="312025"/>
                    </a:cubicBezTo>
                    <a:cubicBezTo>
                      <a:pt x="196460" y="312025"/>
                      <a:pt x="176814" y="316648"/>
                      <a:pt x="179126" y="323582"/>
                    </a:cubicBezTo>
                    <a:cubicBezTo>
                      <a:pt x="179126" y="323582"/>
                      <a:pt x="189526" y="323582"/>
                      <a:pt x="192993" y="323582"/>
                    </a:cubicBezTo>
                    <a:cubicBezTo>
                      <a:pt x="197731" y="322438"/>
                      <a:pt x="202124" y="320046"/>
                      <a:pt x="205705" y="316648"/>
                    </a:cubicBezTo>
                    <a:close/>
                    <a:moveTo>
                      <a:pt x="714190" y="305091"/>
                    </a:moveTo>
                    <a:cubicBezTo>
                      <a:pt x="717079" y="309460"/>
                      <a:pt x="720546" y="313366"/>
                      <a:pt x="724591" y="316648"/>
                    </a:cubicBezTo>
                    <a:cubicBezTo>
                      <a:pt x="728172" y="320046"/>
                      <a:pt x="732565" y="322438"/>
                      <a:pt x="737303" y="323582"/>
                    </a:cubicBezTo>
                    <a:cubicBezTo>
                      <a:pt x="737303" y="323582"/>
                      <a:pt x="751170" y="328204"/>
                      <a:pt x="753482" y="323582"/>
                    </a:cubicBezTo>
                    <a:cubicBezTo>
                      <a:pt x="753482" y="316648"/>
                      <a:pt x="740770" y="312025"/>
                      <a:pt x="734991" y="312025"/>
                    </a:cubicBezTo>
                    <a:cubicBezTo>
                      <a:pt x="727827" y="310615"/>
                      <a:pt x="720777" y="308281"/>
                      <a:pt x="714190" y="305091"/>
                    </a:cubicBezTo>
                    <a:close/>
                    <a:moveTo>
                      <a:pt x="778906" y="301624"/>
                    </a:moveTo>
                    <a:cubicBezTo>
                      <a:pt x="777518" y="308997"/>
                      <a:pt x="774746" y="316047"/>
                      <a:pt x="770816" y="322426"/>
                    </a:cubicBezTo>
                    <a:cubicBezTo>
                      <a:pt x="770816" y="322426"/>
                      <a:pt x="761570" y="342072"/>
                      <a:pt x="770816" y="344383"/>
                    </a:cubicBezTo>
                    <a:cubicBezTo>
                      <a:pt x="780061" y="346695"/>
                      <a:pt x="773127" y="335138"/>
                      <a:pt x="778906" y="331671"/>
                    </a:cubicBezTo>
                    <a:cubicBezTo>
                      <a:pt x="779946" y="327106"/>
                      <a:pt x="779946" y="322368"/>
                      <a:pt x="778906" y="317803"/>
                    </a:cubicBezTo>
                    <a:cubicBezTo>
                      <a:pt x="779599" y="312430"/>
                      <a:pt x="779599" y="306998"/>
                      <a:pt x="778906" y="301624"/>
                    </a:cubicBezTo>
                    <a:close/>
                    <a:moveTo>
                      <a:pt x="806641" y="288912"/>
                    </a:moveTo>
                    <a:cubicBezTo>
                      <a:pt x="797859" y="284902"/>
                      <a:pt x="787690" y="284902"/>
                      <a:pt x="778906" y="288912"/>
                    </a:cubicBezTo>
                    <a:cubicBezTo>
                      <a:pt x="782719" y="292275"/>
                      <a:pt x="786995" y="295002"/>
                      <a:pt x="791619" y="297002"/>
                    </a:cubicBezTo>
                    <a:cubicBezTo>
                      <a:pt x="796126" y="298689"/>
                      <a:pt x="800979" y="298689"/>
                      <a:pt x="805486" y="297002"/>
                    </a:cubicBezTo>
                    <a:lnTo>
                      <a:pt x="811264" y="297002"/>
                    </a:lnTo>
                    <a:cubicBezTo>
                      <a:pt x="810686" y="293858"/>
                      <a:pt x="809069" y="290992"/>
                      <a:pt x="806641" y="288912"/>
                    </a:cubicBezTo>
                    <a:close/>
                    <a:moveTo>
                      <a:pt x="153701" y="286601"/>
                    </a:moveTo>
                    <a:cubicBezTo>
                      <a:pt x="145380" y="282464"/>
                      <a:pt x="135442" y="282464"/>
                      <a:pt x="127122" y="286601"/>
                    </a:cubicBezTo>
                    <a:cubicBezTo>
                      <a:pt x="124232" y="288497"/>
                      <a:pt x="122153" y="291374"/>
                      <a:pt x="121343" y="294691"/>
                    </a:cubicBezTo>
                    <a:lnTo>
                      <a:pt x="127122" y="294691"/>
                    </a:lnTo>
                    <a:cubicBezTo>
                      <a:pt x="131975" y="296459"/>
                      <a:pt x="137291" y="296459"/>
                      <a:pt x="142144" y="294691"/>
                    </a:cubicBezTo>
                    <a:close/>
                    <a:moveTo>
                      <a:pt x="769661" y="284289"/>
                    </a:moveTo>
                    <a:cubicBezTo>
                      <a:pt x="768852" y="291628"/>
                      <a:pt x="766425" y="298712"/>
                      <a:pt x="762728" y="305091"/>
                    </a:cubicBezTo>
                    <a:cubicBezTo>
                      <a:pt x="762728" y="305091"/>
                      <a:pt x="751171" y="321270"/>
                      <a:pt x="759261" y="323581"/>
                    </a:cubicBezTo>
                    <a:cubicBezTo>
                      <a:pt x="759261" y="323581"/>
                      <a:pt x="767349" y="317803"/>
                      <a:pt x="769661" y="314336"/>
                    </a:cubicBezTo>
                    <a:cubicBezTo>
                      <a:pt x="770240" y="309725"/>
                      <a:pt x="770240" y="305079"/>
                      <a:pt x="769661" y="300468"/>
                    </a:cubicBezTo>
                    <a:cubicBezTo>
                      <a:pt x="770816" y="295141"/>
                      <a:pt x="770816" y="289617"/>
                      <a:pt x="769661" y="284289"/>
                    </a:cubicBezTo>
                    <a:close/>
                    <a:moveTo>
                      <a:pt x="229974" y="281978"/>
                    </a:moveTo>
                    <a:cubicBezTo>
                      <a:pt x="224079" y="286636"/>
                      <a:pt x="217493" y="290160"/>
                      <a:pt x="210328" y="292379"/>
                    </a:cubicBezTo>
                    <a:cubicBezTo>
                      <a:pt x="210328" y="292379"/>
                      <a:pt x="188371" y="297002"/>
                      <a:pt x="195304" y="303936"/>
                    </a:cubicBezTo>
                    <a:cubicBezTo>
                      <a:pt x="195304" y="303936"/>
                      <a:pt x="205705" y="303936"/>
                      <a:pt x="209171" y="303936"/>
                    </a:cubicBezTo>
                    <a:cubicBezTo>
                      <a:pt x="213564" y="301509"/>
                      <a:pt x="217376" y="298389"/>
                      <a:pt x="220729" y="294691"/>
                    </a:cubicBezTo>
                    <a:cubicBezTo>
                      <a:pt x="224426" y="290958"/>
                      <a:pt x="227547" y="286670"/>
                      <a:pt x="229974" y="281978"/>
                    </a:cubicBezTo>
                    <a:close/>
                    <a:moveTo>
                      <a:pt x="164102" y="280822"/>
                    </a:moveTo>
                    <a:cubicBezTo>
                      <a:pt x="163409" y="286196"/>
                      <a:pt x="163409" y="291628"/>
                      <a:pt x="164102" y="297001"/>
                    </a:cubicBezTo>
                    <a:cubicBezTo>
                      <a:pt x="163061" y="301566"/>
                      <a:pt x="163061" y="306305"/>
                      <a:pt x="164102" y="310869"/>
                    </a:cubicBezTo>
                    <a:lnTo>
                      <a:pt x="165098" y="315224"/>
                    </a:lnTo>
                    <a:lnTo>
                      <a:pt x="154856" y="298157"/>
                    </a:lnTo>
                    <a:cubicBezTo>
                      <a:pt x="154163" y="303531"/>
                      <a:pt x="154163" y="308963"/>
                      <a:pt x="154856" y="314337"/>
                    </a:cubicBezTo>
                    <a:cubicBezTo>
                      <a:pt x="154280" y="318948"/>
                      <a:pt x="154280" y="323593"/>
                      <a:pt x="154856" y="328204"/>
                    </a:cubicBezTo>
                    <a:cubicBezTo>
                      <a:pt x="154856" y="328204"/>
                      <a:pt x="160635" y="338605"/>
                      <a:pt x="165258" y="337449"/>
                    </a:cubicBezTo>
                    <a:cubicBezTo>
                      <a:pt x="167569" y="336872"/>
                      <a:pt x="167569" y="332249"/>
                      <a:pt x="166991" y="327337"/>
                    </a:cubicBezTo>
                    <a:lnTo>
                      <a:pt x="165327" y="315961"/>
                    </a:lnTo>
                    <a:lnTo>
                      <a:pt x="173347" y="320114"/>
                    </a:lnTo>
                    <a:cubicBezTo>
                      <a:pt x="182593" y="318959"/>
                      <a:pt x="173347" y="301624"/>
                      <a:pt x="173347" y="298157"/>
                    </a:cubicBezTo>
                    <a:cubicBezTo>
                      <a:pt x="169302" y="292911"/>
                      <a:pt x="166183" y="287063"/>
                      <a:pt x="164102" y="280822"/>
                    </a:cubicBezTo>
                    <a:close/>
                    <a:moveTo>
                      <a:pt x="704945" y="280822"/>
                    </a:moveTo>
                    <a:cubicBezTo>
                      <a:pt x="706910" y="285757"/>
                      <a:pt x="710146" y="290125"/>
                      <a:pt x="714191" y="293535"/>
                    </a:cubicBezTo>
                    <a:cubicBezTo>
                      <a:pt x="717196" y="297498"/>
                      <a:pt x="721239" y="300665"/>
                      <a:pt x="725746" y="302780"/>
                    </a:cubicBezTo>
                    <a:cubicBezTo>
                      <a:pt x="725746" y="302780"/>
                      <a:pt x="736147" y="302780"/>
                      <a:pt x="739615" y="302780"/>
                    </a:cubicBezTo>
                    <a:cubicBezTo>
                      <a:pt x="743082" y="302780"/>
                      <a:pt x="728058" y="288912"/>
                      <a:pt x="723436" y="287756"/>
                    </a:cubicBezTo>
                    <a:cubicBezTo>
                      <a:pt x="718813" y="286601"/>
                      <a:pt x="704945" y="280822"/>
                      <a:pt x="704945" y="280822"/>
                    </a:cubicBezTo>
                    <a:close/>
                    <a:moveTo>
                      <a:pt x="429900" y="273889"/>
                    </a:moveTo>
                    <a:cubicBezTo>
                      <a:pt x="429900" y="273889"/>
                      <a:pt x="435679" y="280823"/>
                      <a:pt x="435679" y="290068"/>
                    </a:cubicBezTo>
                    <a:cubicBezTo>
                      <a:pt x="433021" y="284948"/>
                      <a:pt x="431172" y="279505"/>
                      <a:pt x="429900" y="273889"/>
                    </a:cubicBezTo>
                    <a:close/>
                    <a:moveTo>
                      <a:pt x="789307" y="265799"/>
                    </a:moveTo>
                    <a:cubicBezTo>
                      <a:pt x="781795" y="261685"/>
                      <a:pt x="772549" y="261685"/>
                      <a:pt x="765037" y="265799"/>
                    </a:cubicBezTo>
                    <a:lnTo>
                      <a:pt x="776595" y="273889"/>
                    </a:lnTo>
                    <a:cubicBezTo>
                      <a:pt x="780754" y="275021"/>
                      <a:pt x="785147" y="275021"/>
                      <a:pt x="789307" y="273889"/>
                    </a:cubicBezTo>
                    <a:close/>
                    <a:moveTo>
                      <a:pt x="158728" y="260715"/>
                    </a:moveTo>
                    <a:cubicBezTo>
                      <a:pt x="153672" y="260917"/>
                      <a:pt x="148674" y="262622"/>
                      <a:pt x="144456" y="265800"/>
                    </a:cubicBezTo>
                    <a:cubicBezTo>
                      <a:pt x="144110" y="268099"/>
                      <a:pt x="144110" y="270434"/>
                      <a:pt x="144456" y="272734"/>
                    </a:cubicBezTo>
                    <a:lnTo>
                      <a:pt x="150234" y="272734"/>
                    </a:lnTo>
                    <a:cubicBezTo>
                      <a:pt x="154394" y="273866"/>
                      <a:pt x="158787" y="273866"/>
                      <a:pt x="162946" y="272734"/>
                    </a:cubicBezTo>
                    <a:lnTo>
                      <a:pt x="173347" y="264644"/>
                    </a:lnTo>
                    <a:cubicBezTo>
                      <a:pt x="168898" y="261812"/>
                      <a:pt x="163784" y="260512"/>
                      <a:pt x="158728" y="260715"/>
                    </a:cubicBezTo>
                    <a:close/>
                    <a:moveTo>
                      <a:pt x="180281" y="260021"/>
                    </a:moveTo>
                    <a:cubicBezTo>
                      <a:pt x="179819" y="265014"/>
                      <a:pt x="179819" y="270052"/>
                      <a:pt x="180281" y="275045"/>
                    </a:cubicBezTo>
                    <a:cubicBezTo>
                      <a:pt x="179704" y="279644"/>
                      <a:pt x="179704" y="284302"/>
                      <a:pt x="180281" y="288913"/>
                    </a:cubicBezTo>
                    <a:cubicBezTo>
                      <a:pt x="180281" y="288913"/>
                      <a:pt x="180281" y="301625"/>
                      <a:pt x="188371" y="300469"/>
                    </a:cubicBezTo>
                    <a:cubicBezTo>
                      <a:pt x="196460" y="299313"/>
                      <a:pt x="188371" y="283134"/>
                      <a:pt x="188371" y="278512"/>
                    </a:cubicBezTo>
                    <a:cubicBezTo>
                      <a:pt x="184557" y="272907"/>
                      <a:pt x="181783" y="266632"/>
                      <a:pt x="180281" y="260021"/>
                    </a:cubicBezTo>
                    <a:close/>
                    <a:moveTo>
                      <a:pt x="753482" y="260021"/>
                    </a:moveTo>
                    <a:cubicBezTo>
                      <a:pt x="754637" y="266909"/>
                      <a:pt x="754637" y="273935"/>
                      <a:pt x="753482" y="280823"/>
                    </a:cubicBezTo>
                    <a:cubicBezTo>
                      <a:pt x="753482" y="280823"/>
                      <a:pt x="753482" y="301625"/>
                      <a:pt x="753482" y="302780"/>
                    </a:cubicBezTo>
                    <a:cubicBezTo>
                      <a:pt x="753482" y="303936"/>
                      <a:pt x="761571" y="295846"/>
                      <a:pt x="762728" y="291224"/>
                    </a:cubicBezTo>
                    <a:cubicBezTo>
                      <a:pt x="763883" y="286671"/>
                      <a:pt x="763883" y="281909"/>
                      <a:pt x="762728" y="277356"/>
                    </a:cubicBezTo>
                    <a:cubicBezTo>
                      <a:pt x="763768" y="272398"/>
                      <a:pt x="763768" y="267291"/>
                      <a:pt x="762728" y="262333"/>
                    </a:cubicBezTo>
                    <a:close/>
                    <a:moveTo>
                      <a:pt x="372246" y="259998"/>
                    </a:moveTo>
                    <a:lnTo>
                      <a:pt x="336421" y="259998"/>
                    </a:lnTo>
                    <a:lnTo>
                      <a:pt x="336421" y="327025"/>
                    </a:lnTo>
                    <a:lnTo>
                      <a:pt x="372246" y="327025"/>
                    </a:lnTo>
                    <a:close/>
                    <a:moveTo>
                      <a:pt x="596441" y="259998"/>
                    </a:moveTo>
                    <a:lnTo>
                      <a:pt x="560616" y="259998"/>
                    </a:lnTo>
                    <a:lnTo>
                      <a:pt x="560616" y="327025"/>
                    </a:lnTo>
                    <a:lnTo>
                      <a:pt x="596441" y="327025"/>
                    </a:lnTo>
                    <a:close/>
                    <a:moveTo>
                      <a:pt x="195305" y="258866"/>
                    </a:moveTo>
                    <a:lnTo>
                      <a:pt x="195305" y="265800"/>
                    </a:lnTo>
                    <a:cubicBezTo>
                      <a:pt x="195305" y="265800"/>
                      <a:pt x="188371" y="280823"/>
                      <a:pt x="195305" y="280823"/>
                    </a:cubicBezTo>
                    <a:cubicBezTo>
                      <a:pt x="203395" y="280823"/>
                      <a:pt x="201084" y="263488"/>
                      <a:pt x="195305" y="258866"/>
                    </a:cubicBezTo>
                    <a:close/>
                    <a:moveTo>
                      <a:pt x="238063" y="257709"/>
                    </a:moveTo>
                    <a:cubicBezTo>
                      <a:pt x="233094" y="262956"/>
                      <a:pt x="227201" y="267255"/>
                      <a:pt x="220729" y="270422"/>
                    </a:cubicBezTo>
                    <a:cubicBezTo>
                      <a:pt x="220729" y="270422"/>
                      <a:pt x="201084" y="280822"/>
                      <a:pt x="205706" y="280822"/>
                    </a:cubicBezTo>
                    <a:cubicBezTo>
                      <a:pt x="205706" y="280822"/>
                      <a:pt x="216106" y="280822"/>
                      <a:pt x="219574" y="280822"/>
                    </a:cubicBezTo>
                    <a:cubicBezTo>
                      <a:pt x="223734" y="278673"/>
                      <a:pt x="227316" y="275495"/>
                      <a:pt x="229975" y="271577"/>
                    </a:cubicBezTo>
                    <a:cubicBezTo>
                      <a:pt x="233094" y="267220"/>
                      <a:pt x="235753" y="262575"/>
                      <a:pt x="238063" y="257709"/>
                    </a:cubicBezTo>
                    <a:close/>
                    <a:moveTo>
                      <a:pt x="694544" y="253087"/>
                    </a:moveTo>
                    <a:lnTo>
                      <a:pt x="701478" y="266955"/>
                    </a:lnTo>
                    <a:lnTo>
                      <a:pt x="711878" y="276200"/>
                    </a:lnTo>
                    <a:cubicBezTo>
                      <a:pt x="711878" y="276200"/>
                      <a:pt x="722279" y="283134"/>
                      <a:pt x="725746" y="276200"/>
                    </a:cubicBezTo>
                    <a:cubicBezTo>
                      <a:pt x="729212" y="269266"/>
                      <a:pt x="716500" y="261177"/>
                      <a:pt x="711878" y="260021"/>
                    </a:cubicBezTo>
                    <a:cubicBezTo>
                      <a:pt x="705754" y="258727"/>
                      <a:pt x="699859" y="256381"/>
                      <a:pt x="694544" y="253087"/>
                    </a:cubicBezTo>
                    <a:close/>
                    <a:moveTo>
                      <a:pt x="84361" y="248465"/>
                    </a:moveTo>
                    <a:lnTo>
                      <a:pt x="84361" y="284290"/>
                    </a:lnTo>
                    <a:lnTo>
                      <a:pt x="79740" y="303936"/>
                    </a:lnTo>
                    <a:cubicBezTo>
                      <a:pt x="79162" y="308928"/>
                      <a:pt x="79162" y="313967"/>
                      <a:pt x="79740" y="318959"/>
                    </a:cubicBezTo>
                    <a:cubicBezTo>
                      <a:pt x="79740" y="324737"/>
                      <a:pt x="87830" y="318959"/>
                      <a:pt x="90140" y="318959"/>
                    </a:cubicBezTo>
                    <a:cubicBezTo>
                      <a:pt x="93030" y="307183"/>
                      <a:pt x="93030" y="294910"/>
                      <a:pt x="90140" y="283134"/>
                    </a:cubicBezTo>
                    <a:cubicBezTo>
                      <a:pt x="90140" y="271578"/>
                      <a:pt x="90140" y="260021"/>
                      <a:pt x="84361" y="248465"/>
                    </a:cubicBezTo>
                    <a:close/>
                    <a:moveTo>
                      <a:pt x="372246" y="244974"/>
                    </a:moveTo>
                    <a:lnTo>
                      <a:pt x="336421" y="244974"/>
                    </a:lnTo>
                    <a:lnTo>
                      <a:pt x="336421" y="254219"/>
                    </a:lnTo>
                    <a:lnTo>
                      <a:pt x="372246" y="254219"/>
                    </a:lnTo>
                    <a:close/>
                    <a:moveTo>
                      <a:pt x="596441" y="244974"/>
                    </a:moveTo>
                    <a:lnTo>
                      <a:pt x="560616" y="244974"/>
                    </a:lnTo>
                    <a:lnTo>
                      <a:pt x="560616" y="254219"/>
                    </a:lnTo>
                    <a:lnTo>
                      <a:pt x="596441" y="254219"/>
                    </a:lnTo>
                    <a:close/>
                    <a:moveTo>
                      <a:pt x="847090" y="243842"/>
                    </a:moveTo>
                    <a:lnTo>
                      <a:pt x="840156" y="278511"/>
                    </a:lnTo>
                    <a:cubicBezTo>
                      <a:pt x="835070" y="290565"/>
                      <a:pt x="833915" y="303878"/>
                      <a:pt x="836689" y="316648"/>
                    </a:cubicBezTo>
                    <a:cubicBezTo>
                      <a:pt x="836689" y="316648"/>
                      <a:pt x="843623" y="324737"/>
                      <a:pt x="847090" y="316648"/>
                    </a:cubicBezTo>
                    <a:cubicBezTo>
                      <a:pt x="848245" y="311702"/>
                      <a:pt x="848245" y="306570"/>
                      <a:pt x="847090" y="301624"/>
                    </a:cubicBezTo>
                    <a:cubicBezTo>
                      <a:pt x="847090" y="293535"/>
                      <a:pt x="847090" y="286601"/>
                      <a:pt x="847090" y="279667"/>
                    </a:cubicBezTo>
                    <a:cubicBezTo>
                      <a:pt x="847090" y="276200"/>
                      <a:pt x="847090" y="264354"/>
                      <a:pt x="847090" y="253376"/>
                    </a:cubicBezTo>
                    <a:close/>
                    <a:moveTo>
                      <a:pt x="740770" y="239219"/>
                    </a:moveTo>
                    <a:cubicBezTo>
                      <a:pt x="742273" y="246465"/>
                      <a:pt x="742273" y="253931"/>
                      <a:pt x="740770" y="261177"/>
                    </a:cubicBezTo>
                    <a:cubicBezTo>
                      <a:pt x="740770" y="261177"/>
                      <a:pt x="732680" y="280823"/>
                      <a:pt x="740770" y="280823"/>
                    </a:cubicBezTo>
                    <a:cubicBezTo>
                      <a:pt x="740770" y="280823"/>
                      <a:pt x="746549" y="271578"/>
                      <a:pt x="747704" y="268111"/>
                    </a:cubicBezTo>
                    <a:cubicBezTo>
                      <a:pt x="748282" y="263511"/>
                      <a:pt x="748282" y="258842"/>
                      <a:pt x="747704" y="254243"/>
                    </a:cubicBezTo>
                    <a:cubicBezTo>
                      <a:pt x="746549" y="248765"/>
                      <a:pt x="744237" y="243623"/>
                      <a:pt x="740770" y="239219"/>
                    </a:cubicBezTo>
                    <a:close/>
                    <a:moveTo>
                      <a:pt x="758104" y="236908"/>
                    </a:moveTo>
                    <a:cubicBezTo>
                      <a:pt x="758104" y="236908"/>
                      <a:pt x="747703" y="236908"/>
                      <a:pt x="747703" y="236908"/>
                    </a:cubicBezTo>
                    <a:cubicBezTo>
                      <a:pt x="747703" y="236908"/>
                      <a:pt x="761571" y="256554"/>
                      <a:pt x="771973" y="260021"/>
                    </a:cubicBezTo>
                    <a:cubicBezTo>
                      <a:pt x="782373" y="241531"/>
                      <a:pt x="766194" y="239220"/>
                      <a:pt x="758104" y="236908"/>
                    </a:cubicBezTo>
                    <a:close/>
                    <a:moveTo>
                      <a:pt x="246154" y="233441"/>
                    </a:moveTo>
                    <a:cubicBezTo>
                      <a:pt x="241068" y="238237"/>
                      <a:pt x="235175" y="242143"/>
                      <a:pt x="228818" y="244998"/>
                    </a:cubicBezTo>
                    <a:cubicBezTo>
                      <a:pt x="224196" y="241531"/>
                      <a:pt x="210329" y="250776"/>
                      <a:pt x="214951" y="257710"/>
                    </a:cubicBezTo>
                    <a:cubicBezTo>
                      <a:pt x="214951" y="257710"/>
                      <a:pt x="225351" y="257710"/>
                      <a:pt x="228818" y="257710"/>
                    </a:cubicBezTo>
                    <a:cubicBezTo>
                      <a:pt x="232979" y="255561"/>
                      <a:pt x="236561" y="252383"/>
                      <a:pt x="239220" y="248465"/>
                    </a:cubicBezTo>
                    <a:cubicBezTo>
                      <a:pt x="242687" y="244062"/>
                      <a:pt x="244997" y="238919"/>
                      <a:pt x="246154" y="233441"/>
                    </a:cubicBezTo>
                    <a:close/>
                    <a:moveTo>
                      <a:pt x="442612" y="231130"/>
                    </a:moveTo>
                    <a:cubicBezTo>
                      <a:pt x="435679" y="238861"/>
                      <a:pt x="431172" y="248534"/>
                      <a:pt x="429900" y="258865"/>
                    </a:cubicBezTo>
                    <a:lnTo>
                      <a:pt x="429900" y="257710"/>
                    </a:lnTo>
                    <a:cubicBezTo>
                      <a:pt x="428745" y="252371"/>
                      <a:pt x="428745" y="246870"/>
                      <a:pt x="429900" y="241531"/>
                    </a:cubicBezTo>
                    <a:cubicBezTo>
                      <a:pt x="433252" y="237128"/>
                      <a:pt x="437643" y="233568"/>
                      <a:pt x="442612" y="231130"/>
                    </a:cubicBezTo>
                    <a:close/>
                    <a:moveTo>
                      <a:pt x="478437" y="231130"/>
                    </a:moveTo>
                    <a:cubicBezTo>
                      <a:pt x="485949" y="232424"/>
                      <a:pt x="492768" y="236064"/>
                      <a:pt x="498083" y="241531"/>
                    </a:cubicBezTo>
                    <a:cubicBezTo>
                      <a:pt x="499240" y="246870"/>
                      <a:pt x="499240" y="252371"/>
                      <a:pt x="498083" y="257710"/>
                    </a:cubicBezTo>
                    <a:cubicBezTo>
                      <a:pt x="499240" y="263037"/>
                      <a:pt x="499240" y="268561"/>
                      <a:pt x="498083" y="273889"/>
                    </a:cubicBezTo>
                    <a:cubicBezTo>
                      <a:pt x="496466" y="279563"/>
                      <a:pt x="494154" y="284995"/>
                      <a:pt x="491149" y="290068"/>
                    </a:cubicBezTo>
                    <a:cubicBezTo>
                      <a:pt x="491149" y="290068"/>
                      <a:pt x="491149" y="278511"/>
                      <a:pt x="491149" y="273889"/>
                    </a:cubicBezTo>
                    <a:cubicBezTo>
                      <a:pt x="491728" y="268896"/>
                      <a:pt x="491728" y="263858"/>
                      <a:pt x="491149" y="258865"/>
                    </a:cubicBezTo>
                    <a:cubicBezTo>
                      <a:pt x="489878" y="248534"/>
                      <a:pt x="485371" y="238861"/>
                      <a:pt x="478437" y="231130"/>
                    </a:cubicBezTo>
                    <a:close/>
                    <a:moveTo>
                      <a:pt x="178331" y="229234"/>
                    </a:moveTo>
                    <a:cubicBezTo>
                      <a:pt x="175514" y="227446"/>
                      <a:pt x="170747" y="234597"/>
                      <a:pt x="169881" y="234597"/>
                    </a:cubicBezTo>
                    <a:cubicBezTo>
                      <a:pt x="168726" y="234597"/>
                      <a:pt x="146768" y="234597"/>
                      <a:pt x="146768" y="250776"/>
                    </a:cubicBezTo>
                    <a:cubicBezTo>
                      <a:pt x="144804" y="253654"/>
                      <a:pt x="145613" y="257525"/>
                      <a:pt x="148501" y="259444"/>
                    </a:cubicBezTo>
                    <a:cubicBezTo>
                      <a:pt x="151390" y="261362"/>
                      <a:pt x="155204" y="260588"/>
                      <a:pt x="157168" y="257710"/>
                    </a:cubicBezTo>
                    <a:cubicBezTo>
                      <a:pt x="167569" y="257710"/>
                      <a:pt x="181438" y="247309"/>
                      <a:pt x="180281" y="234597"/>
                    </a:cubicBezTo>
                    <a:cubicBezTo>
                      <a:pt x="179992" y="231419"/>
                      <a:pt x="179270" y="229830"/>
                      <a:pt x="178331" y="229234"/>
                    </a:cubicBezTo>
                    <a:close/>
                    <a:moveTo>
                      <a:pt x="685299" y="228818"/>
                    </a:moveTo>
                    <a:lnTo>
                      <a:pt x="692233" y="243842"/>
                    </a:lnTo>
                    <a:lnTo>
                      <a:pt x="702633" y="253087"/>
                    </a:lnTo>
                    <a:cubicBezTo>
                      <a:pt x="702633" y="253087"/>
                      <a:pt x="715346" y="261177"/>
                      <a:pt x="717657" y="257710"/>
                    </a:cubicBezTo>
                    <a:cubicBezTo>
                      <a:pt x="717657" y="250776"/>
                      <a:pt x="708412" y="241531"/>
                      <a:pt x="703788" y="240375"/>
                    </a:cubicBezTo>
                    <a:cubicBezTo>
                      <a:pt x="697086" y="237463"/>
                      <a:pt x="690845" y="233568"/>
                      <a:pt x="685299" y="228818"/>
                    </a:cubicBezTo>
                    <a:close/>
                    <a:moveTo>
                      <a:pt x="92452" y="227663"/>
                    </a:moveTo>
                    <a:lnTo>
                      <a:pt x="92452" y="232141"/>
                    </a:lnTo>
                    <a:cubicBezTo>
                      <a:pt x="92452" y="240953"/>
                      <a:pt x="92452" y="252509"/>
                      <a:pt x="92452" y="263488"/>
                    </a:cubicBezTo>
                    <a:cubicBezTo>
                      <a:pt x="95919" y="269047"/>
                      <a:pt x="99040" y="274837"/>
                      <a:pt x="101697" y="280823"/>
                    </a:cubicBezTo>
                    <a:cubicBezTo>
                      <a:pt x="100657" y="285781"/>
                      <a:pt x="100657" y="290888"/>
                      <a:pt x="101697" y="295846"/>
                    </a:cubicBezTo>
                    <a:cubicBezTo>
                      <a:pt x="101697" y="295846"/>
                      <a:pt x="109786" y="295846"/>
                      <a:pt x="110943" y="295846"/>
                    </a:cubicBezTo>
                    <a:cubicBezTo>
                      <a:pt x="112098" y="295846"/>
                      <a:pt x="110943" y="271578"/>
                      <a:pt x="104009" y="261177"/>
                    </a:cubicBezTo>
                    <a:cubicBezTo>
                      <a:pt x="97074" y="250776"/>
                      <a:pt x="95919" y="239220"/>
                      <a:pt x="92452" y="227663"/>
                    </a:cubicBezTo>
                    <a:close/>
                    <a:moveTo>
                      <a:pt x="827444" y="225351"/>
                    </a:moveTo>
                    <a:lnTo>
                      <a:pt x="817043" y="258865"/>
                    </a:lnTo>
                    <a:cubicBezTo>
                      <a:pt x="817043" y="269266"/>
                      <a:pt x="806641" y="283134"/>
                      <a:pt x="810110" y="293534"/>
                    </a:cubicBezTo>
                    <a:cubicBezTo>
                      <a:pt x="813576" y="303935"/>
                      <a:pt x="822820" y="302780"/>
                      <a:pt x="827444" y="298157"/>
                    </a:cubicBezTo>
                    <a:cubicBezTo>
                      <a:pt x="827444" y="298157"/>
                      <a:pt x="827444" y="287756"/>
                      <a:pt x="827444" y="283134"/>
                    </a:cubicBezTo>
                    <a:lnTo>
                      <a:pt x="827444" y="261176"/>
                    </a:lnTo>
                    <a:close/>
                    <a:moveTo>
                      <a:pt x="434524" y="221885"/>
                    </a:moveTo>
                    <a:cubicBezTo>
                      <a:pt x="427819" y="229755"/>
                      <a:pt x="423429" y="239370"/>
                      <a:pt x="421812" y="249620"/>
                    </a:cubicBezTo>
                    <a:cubicBezTo>
                      <a:pt x="421233" y="254613"/>
                      <a:pt x="421233" y="259651"/>
                      <a:pt x="421812" y="264644"/>
                    </a:cubicBezTo>
                    <a:cubicBezTo>
                      <a:pt x="421233" y="270017"/>
                      <a:pt x="421233" y="275449"/>
                      <a:pt x="421812" y="280823"/>
                    </a:cubicBezTo>
                    <a:cubicBezTo>
                      <a:pt x="418807" y="276316"/>
                      <a:pt x="416842" y="271185"/>
                      <a:pt x="416033" y="265799"/>
                    </a:cubicBezTo>
                    <a:cubicBezTo>
                      <a:pt x="414876" y="260079"/>
                      <a:pt x="414876" y="254185"/>
                      <a:pt x="416033" y="248465"/>
                    </a:cubicBezTo>
                    <a:cubicBezTo>
                      <a:pt x="416379" y="242999"/>
                      <a:pt x="418459" y="237763"/>
                      <a:pt x="421812" y="233441"/>
                    </a:cubicBezTo>
                    <a:cubicBezTo>
                      <a:pt x="425162" y="228726"/>
                      <a:pt x="429553" y="224785"/>
                      <a:pt x="434524" y="221885"/>
                    </a:cubicBezTo>
                    <a:close/>
                    <a:moveTo>
                      <a:pt x="496928" y="221885"/>
                    </a:moveTo>
                    <a:cubicBezTo>
                      <a:pt x="502590" y="224288"/>
                      <a:pt x="507445" y="228310"/>
                      <a:pt x="510795" y="233441"/>
                    </a:cubicBezTo>
                    <a:cubicBezTo>
                      <a:pt x="514147" y="237763"/>
                      <a:pt x="516226" y="242999"/>
                      <a:pt x="516574" y="248465"/>
                    </a:cubicBezTo>
                    <a:cubicBezTo>
                      <a:pt x="517729" y="254185"/>
                      <a:pt x="517729" y="260079"/>
                      <a:pt x="516574" y="265799"/>
                    </a:cubicBezTo>
                    <a:cubicBezTo>
                      <a:pt x="515419" y="271277"/>
                      <a:pt x="513107" y="276420"/>
                      <a:pt x="509640" y="280823"/>
                    </a:cubicBezTo>
                    <a:cubicBezTo>
                      <a:pt x="510218" y="275449"/>
                      <a:pt x="510218" y="270017"/>
                      <a:pt x="509640" y="264644"/>
                    </a:cubicBezTo>
                    <a:cubicBezTo>
                      <a:pt x="510218" y="259651"/>
                      <a:pt x="510218" y="254613"/>
                      <a:pt x="509640" y="249620"/>
                    </a:cubicBezTo>
                    <a:cubicBezTo>
                      <a:pt x="508021" y="239370"/>
                      <a:pt x="503631" y="229755"/>
                      <a:pt x="496928" y="221885"/>
                    </a:cubicBezTo>
                    <a:close/>
                    <a:moveTo>
                      <a:pt x="739615" y="220729"/>
                    </a:moveTo>
                    <a:cubicBezTo>
                      <a:pt x="732679" y="219573"/>
                      <a:pt x="730369" y="220729"/>
                      <a:pt x="730369" y="220729"/>
                    </a:cubicBezTo>
                    <a:cubicBezTo>
                      <a:pt x="730369" y="220729"/>
                      <a:pt x="751170" y="231130"/>
                      <a:pt x="760416" y="234597"/>
                    </a:cubicBezTo>
                    <a:cubicBezTo>
                      <a:pt x="760416" y="224196"/>
                      <a:pt x="746548" y="221885"/>
                      <a:pt x="739615" y="220729"/>
                    </a:cubicBezTo>
                    <a:close/>
                    <a:moveTo>
                      <a:pt x="181720" y="217545"/>
                    </a:moveTo>
                    <a:lnTo>
                      <a:pt x="171324" y="218995"/>
                    </a:lnTo>
                    <a:cubicBezTo>
                      <a:pt x="167279" y="220729"/>
                      <a:pt x="164101" y="224196"/>
                      <a:pt x="164101" y="231130"/>
                    </a:cubicBezTo>
                    <a:cubicBezTo>
                      <a:pt x="168724" y="231130"/>
                      <a:pt x="174214" y="228819"/>
                      <a:pt x="178403" y="225063"/>
                    </a:cubicBezTo>
                    <a:close/>
                    <a:moveTo>
                      <a:pt x="726902" y="213795"/>
                    </a:moveTo>
                    <a:cubicBezTo>
                      <a:pt x="727710" y="220706"/>
                      <a:pt x="727710" y="227686"/>
                      <a:pt x="726902" y="234597"/>
                    </a:cubicBezTo>
                    <a:cubicBezTo>
                      <a:pt x="726902" y="234597"/>
                      <a:pt x="718812" y="254243"/>
                      <a:pt x="726902" y="254243"/>
                    </a:cubicBezTo>
                    <a:cubicBezTo>
                      <a:pt x="732679" y="254243"/>
                      <a:pt x="733836" y="246154"/>
                      <a:pt x="733836" y="242687"/>
                    </a:cubicBezTo>
                    <a:cubicBezTo>
                      <a:pt x="734991" y="237740"/>
                      <a:pt x="734991" y="232609"/>
                      <a:pt x="733836" y="227663"/>
                    </a:cubicBezTo>
                    <a:lnTo>
                      <a:pt x="730369" y="220729"/>
                    </a:lnTo>
                    <a:close/>
                    <a:moveTo>
                      <a:pt x="206862" y="211483"/>
                    </a:moveTo>
                    <a:lnTo>
                      <a:pt x="205705" y="213795"/>
                    </a:lnTo>
                    <a:cubicBezTo>
                      <a:pt x="203279" y="218198"/>
                      <a:pt x="201314" y="222844"/>
                      <a:pt x="199927" y="227663"/>
                    </a:cubicBezTo>
                    <a:cubicBezTo>
                      <a:pt x="198772" y="232609"/>
                      <a:pt x="198772" y="237740"/>
                      <a:pt x="199927" y="242686"/>
                    </a:cubicBezTo>
                    <a:cubicBezTo>
                      <a:pt x="199927" y="242686"/>
                      <a:pt x="199927" y="254242"/>
                      <a:pt x="206862" y="254242"/>
                    </a:cubicBezTo>
                    <a:cubicBezTo>
                      <a:pt x="213796" y="254242"/>
                      <a:pt x="206862" y="236908"/>
                      <a:pt x="206862" y="232285"/>
                    </a:cubicBezTo>
                    <a:cubicBezTo>
                      <a:pt x="205822" y="225386"/>
                      <a:pt x="205822" y="218383"/>
                      <a:pt x="206862" y="211483"/>
                    </a:cubicBezTo>
                    <a:close/>
                    <a:moveTo>
                      <a:pt x="354784" y="210328"/>
                    </a:moveTo>
                    <a:cubicBezTo>
                      <a:pt x="344960" y="210305"/>
                      <a:pt x="336872" y="217910"/>
                      <a:pt x="336293" y="227663"/>
                    </a:cubicBezTo>
                    <a:lnTo>
                      <a:pt x="336293" y="239220"/>
                    </a:lnTo>
                    <a:lnTo>
                      <a:pt x="372118" y="239220"/>
                    </a:lnTo>
                    <a:lnTo>
                      <a:pt x="372118" y="227663"/>
                    </a:lnTo>
                    <a:cubicBezTo>
                      <a:pt x="372118" y="218094"/>
                      <a:pt x="364375" y="210328"/>
                      <a:pt x="354784" y="210328"/>
                    </a:cubicBezTo>
                    <a:close/>
                    <a:moveTo>
                      <a:pt x="578980" y="210328"/>
                    </a:moveTo>
                    <a:cubicBezTo>
                      <a:pt x="569156" y="210305"/>
                      <a:pt x="561066" y="217910"/>
                      <a:pt x="560489" y="227663"/>
                    </a:cubicBezTo>
                    <a:lnTo>
                      <a:pt x="560489" y="239220"/>
                    </a:lnTo>
                    <a:lnTo>
                      <a:pt x="596314" y="239220"/>
                    </a:lnTo>
                    <a:lnTo>
                      <a:pt x="596314" y="227663"/>
                    </a:lnTo>
                    <a:cubicBezTo>
                      <a:pt x="596314" y="218094"/>
                      <a:pt x="588571" y="210328"/>
                      <a:pt x="578980" y="210328"/>
                    </a:cubicBezTo>
                    <a:close/>
                    <a:moveTo>
                      <a:pt x="114410" y="209172"/>
                    </a:moveTo>
                    <a:lnTo>
                      <a:pt x="114410" y="213650"/>
                    </a:lnTo>
                    <a:cubicBezTo>
                      <a:pt x="114410" y="222462"/>
                      <a:pt x="114410" y="234018"/>
                      <a:pt x="114410" y="244997"/>
                    </a:cubicBezTo>
                    <a:cubicBezTo>
                      <a:pt x="116374" y="251064"/>
                      <a:pt x="117877" y="257236"/>
                      <a:pt x="119032" y="263488"/>
                    </a:cubicBezTo>
                    <a:cubicBezTo>
                      <a:pt x="118339" y="268468"/>
                      <a:pt x="118339" y="273530"/>
                      <a:pt x="119032" y="278511"/>
                    </a:cubicBezTo>
                    <a:cubicBezTo>
                      <a:pt x="119032" y="284289"/>
                      <a:pt x="127122" y="278511"/>
                      <a:pt x="129432" y="278511"/>
                    </a:cubicBezTo>
                    <a:cubicBezTo>
                      <a:pt x="131744" y="278511"/>
                      <a:pt x="129432" y="253087"/>
                      <a:pt x="123655" y="242686"/>
                    </a:cubicBezTo>
                    <a:cubicBezTo>
                      <a:pt x="119841" y="231719"/>
                      <a:pt x="116836" y="220521"/>
                      <a:pt x="114410" y="209172"/>
                    </a:cubicBezTo>
                    <a:close/>
                    <a:moveTo>
                      <a:pt x="810109" y="208017"/>
                    </a:moveTo>
                    <a:cubicBezTo>
                      <a:pt x="810109" y="219574"/>
                      <a:pt x="803174" y="231130"/>
                      <a:pt x="800864" y="241531"/>
                    </a:cubicBezTo>
                    <a:cubicBezTo>
                      <a:pt x="797511" y="253238"/>
                      <a:pt x="797511" y="265649"/>
                      <a:pt x="800864" y="277356"/>
                    </a:cubicBezTo>
                    <a:cubicBezTo>
                      <a:pt x="800864" y="277356"/>
                      <a:pt x="806640" y="280823"/>
                      <a:pt x="810109" y="280823"/>
                    </a:cubicBezTo>
                    <a:cubicBezTo>
                      <a:pt x="810109" y="280823"/>
                      <a:pt x="810109" y="270422"/>
                      <a:pt x="810109" y="265800"/>
                    </a:cubicBezTo>
                    <a:cubicBezTo>
                      <a:pt x="810109" y="261177"/>
                      <a:pt x="810109" y="251932"/>
                      <a:pt x="810109" y="243842"/>
                    </a:cubicBezTo>
                    <a:close/>
                    <a:moveTo>
                      <a:pt x="251932" y="203394"/>
                    </a:moveTo>
                    <a:cubicBezTo>
                      <a:pt x="251932" y="203394"/>
                      <a:pt x="241529" y="217262"/>
                      <a:pt x="235753" y="219573"/>
                    </a:cubicBezTo>
                    <a:cubicBezTo>
                      <a:pt x="229974" y="221885"/>
                      <a:pt x="223040" y="226507"/>
                      <a:pt x="228817" y="231130"/>
                    </a:cubicBezTo>
                    <a:cubicBezTo>
                      <a:pt x="228817" y="231130"/>
                      <a:pt x="239219" y="231130"/>
                      <a:pt x="242686" y="231130"/>
                    </a:cubicBezTo>
                    <a:cubicBezTo>
                      <a:pt x="246384" y="227397"/>
                      <a:pt x="249503" y="223110"/>
                      <a:pt x="251932" y="218418"/>
                    </a:cubicBezTo>
                    <a:cubicBezTo>
                      <a:pt x="252394" y="213425"/>
                      <a:pt x="252394" y="208387"/>
                      <a:pt x="251932" y="203394"/>
                    </a:cubicBezTo>
                    <a:close/>
                    <a:moveTo>
                      <a:pt x="160635" y="198772"/>
                    </a:moveTo>
                    <a:lnTo>
                      <a:pt x="160635" y="199928"/>
                    </a:lnTo>
                    <a:lnTo>
                      <a:pt x="151389" y="213796"/>
                    </a:lnTo>
                    <a:cubicBezTo>
                      <a:pt x="151389" y="213796"/>
                      <a:pt x="151389" y="223041"/>
                      <a:pt x="151389" y="226508"/>
                    </a:cubicBezTo>
                    <a:cubicBezTo>
                      <a:pt x="151389" y="229975"/>
                      <a:pt x="159480" y="226508"/>
                      <a:pt x="160635" y="226508"/>
                    </a:cubicBezTo>
                    <a:cubicBezTo>
                      <a:pt x="161792" y="226508"/>
                      <a:pt x="160635" y="206862"/>
                      <a:pt x="160635" y="198772"/>
                    </a:cubicBezTo>
                    <a:close/>
                    <a:moveTo>
                      <a:pt x="466882" y="187215"/>
                    </a:moveTo>
                    <a:cubicBezTo>
                      <a:pt x="464339" y="197882"/>
                      <a:pt x="455672" y="206029"/>
                      <a:pt x="444924" y="208017"/>
                    </a:cubicBezTo>
                    <a:cubicBezTo>
                      <a:pt x="425278" y="210351"/>
                      <a:pt x="409214" y="224635"/>
                      <a:pt x="404476" y="243842"/>
                    </a:cubicBezTo>
                    <a:cubicBezTo>
                      <a:pt x="399854" y="263488"/>
                      <a:pt x="405054" y="284151"/>
                      <a:pt x="418343" y="299313"/>
                    </a:cubicBezTo>
                    <a:lnTo>
                      <a:pt x="514262" y="299313"/>
                    </a:lnTo>
                    <a:cubicBezTo>
                      <a:pt x="527552" y="284151"/>
                      <a:pt x="532753" y="263488"/>
                      <a:pt x="528131" y="243842"/>
                    </a:cubicBezTo>
                    <a:cubicBezTo>
                      <a:pt x="524086" y="224242"/>
                      <a:pt x="507676" y="209658"/>
                      <a:pt x="487683" y="208017"/>
                    </a:cubicBezTo>
                    <a:cubicBezTo>
                      <a:pt x="477051" y="206203"/>
                      <a:pt x="468730" y="197859"/>
                      <a:pt x="466882" y="187215"/>
                    </a:cubicBezTo>
                    <a:close/>
                    <a:moveTo>
                      <a:pt x="139834" y="186060"/>
                    </a:moveTo>
                    <a:lnTo>
                      <a:pt x="139834" y="187937"/>
                    </a:lnTo>
                    <a:cubicBezTo>
                      <a:pt x="139834" y="197038"/>
                      <a:pt x="139834" y="209172"/>
                      <a:pt x="139834" y="219573"/>
                    </a:cubicBezTo>
                    <a:cubicBezTo>
                      <a:pt x="139834" y="240375"/>
                      <a:pt x="135210" y="229974"/>
                      <a:pt x="136367" y="236908"/>
                    </a:cubicBezTo>
                    <a:cubicBezTo>
                      <a:pt x="135210" y="241854"/>
                      <a:pt x="135210" y="246985"/>
                      <a:pt x="136367" y="251932"/>
                    </a:cubicBezTo>
                    <a:cubicBezTo>
                      <a:pt x="136367" y="251932"/>
                      <a:pt x="144456" y="251932"/>
                      <a:pt x="146767" y="251932"/>
                    </a:cubicBezTo>
                    <a:cubicBezTo>
                      <a:pt x="149079" y="240872"/>
                      <a:pt x="149079" y="229477"/>
                      <a:pt x="146767" y="218418"/>
                    </a:cubicBezTo>
                    <a:close/>
                    <a:moveTo>
                      <a:pt x="706100" y="184904"/>
                    </a:moveTo>
                    <a:cubicBezTo>
                      <a:pt x="707603" y="192925"/>
                      <a:pt x="707603" y="201153"/>
                      <a:pt x="706100" y="209173"/>
                    </a:cubicBezTo>
                    <a:cubicBezTo>
                      <a:pt x="706100" y="209173"/>
                      <a:pt x="706100" y="232286"/>
                      <a:pt x="714191" y="231130"/>
                    </a:cubicBezTo>
                    <a:cubicBezTo>
                      <a:pt x="722279" y="229975"/>
                      <a:pt x="714191" y="220729"/>
                      <a:pt x="714191" y="217263"/>
                    </a:cubicBezTo>
                    <a:cubicBezTo>
                      <a:pt x="715346" y="212328"/>
                      <a:pt x="715346" y="207174"/>
                      <a:pt x="714191" y="202239"/>
                    </a:cubicBezTo>
                    <a:cubicBezTo>
                      <a:pt x="712919" y="195906"/>
                      <a:pt x="710146" y="189978"/>
                      <a:pt x="706100" y="184904"/>
                    </a:cubicBezTo>
                    <a:close/>
                    <a:moveTo>
                      <a:pt x="795085" y="182593"/>
                    </a:moveTo>
                    <a:cubicBezTo>
                      <a:pt x="795085" y="192994"/>
                      <a:pt x="795085" y="203395"/>
                      <a:pt x="789307" y="214951"/>
                    </a:cubicBezTo>
                    <a:cubicBezTo>
                      <a:pt x="785954" y="225872"/>
                      <a:pt x="785954" y="237544"/>
                      <a:pt x="789307" y="248465"/>
                    </a:cubicBezTo>
                    <a:cubicBezTo>
                      <a:pt x="789307" y="248465"/>
                      <a:pt x="792773" y="256554"/>
                      <a:pt x="795085" y="251932"/>
                    </a:cubicBezTo>
                    <a:cubicBezTo>
                      <a:pt x="795664" y="246939"/>
                      <a:pt x="795664" y="241901"/>
                      <a:pt x="795085" y="236908"/>
                    </a:cubicBezTo>
                    <a:lnTo>
                      <a:pt x="795085" y="216107"/>
                    </a:lnTo>
                    <a:close/>
                    <a:moveTo>
                      <a:pt x="681833" y="182592"/>
                    </a:moveTo>
                    <a:lnTo>
                      <a:pt x="673742" y="182592"/>
                    </a:lnTo>
                    <a:lnTo>
                      <a:pt x="676882" y="192534"/>
                    </a:lnTo>
                    <a:lnTo>
                      <a:pt x="674897" y="190682"/>
                    </a:lnTo>
                    <a:lnTo>
                      <a:pt x="676054" y="198772"/>
                    </a:lnTo>
                    <a:cubicBezTo>
                      <a:pt x="676978" y="204111"/>
                      <a:pt x="678943" y="209231"/>
                      <a:pt x="681833" y="213795"/>
                    </a:cubicBezTo>
                    <a:cubicBezTo>
                      <a:pt x="683797" y="218730"/>
                      <a:pt x="687033" y="223098"/>
                      <a:pt x="691076" y="226508"/>
                    </a:cubicBezTo>
                    <a:cubicBezTo>
                      <a:pt x="691076" y="226508"/>
                      <a:pt x="700322" y="234597"/>
                      <a:pt x="704945" y="226508"/>
                    </a:cubicBezTo>
                    <a:cubicBezTo>
                      <a:pt x="709567" y="218418"/>
                      <a:pt x="696855" y="209173"/>
                      <a:pt x="692233" y="206862"/>
                    </a:cubicBezTo>
                    <a:lnTo>
                      <a:pt x="690735" y="205464"/>
                    </a:lnTo>
                    <a:lnTo>
                      <a:pt x="693388" y="205705"/>
                    </a:lnTo>
                    <a:lnTo>
                      <a:pt x="700322" y="205705"/>
                    </a:lnTo>
                    <a:cubicBezTo>
                      <a:pt x="700091" y="198795"/>
                      <a:pt x="696740" y="192369"/>
                      <a:pt x="691076" y="188371"/>
                    </a:cubicBezTo>
                    <a:close/>
                    <a:moveTo>
                      <a:pt x="488838" y="176814"/>
                    </a:moveTo>
                    <a:lnTo>
                      <a:pt x="483061" y="176814"/>
                    </a:lnTo>
                    <a:lnTo>
                      <a:pt x="483061" y="182593"/>
                    </a:lnTo>
                    <a:cubicBezTo>
                      <a:pt x="483061" y="182593"/>
                      <a:pt x="483061" y="182593"/>
                      <a:pt x="483061" y="189526"/>
                    </a:cubicBezTo>
                    <a:lnTo>
                      <a:pt x="489995" y="189526"/>
                    </a:lnTo>
                    <a:cubicBezTo>
                      <a:pt x="489995" y="189526"/>
                      <a:pt x="489995" y="189526"/>
                      <a:pt x="499240" y="189526"/>
                    </a:cubicBezTo>
                    <a:cubicBezTo>
                      <a:pt x="501436" y="190324"/>
                      <a:pt x="503979" y="190324"/>
                      <a:pt x="506174" y="189526"/>
                    </a:cubicBezTo>
                    <a:lnTo>
                      <a:pt x="506174" y="186060"/>
                    </a:lnTo>
                    <a:cubicBezTo>
                      <a:pt x="506174" y="186060"/>
                      <a:pt x="491150" y="180281"/>
                      <a:pt x="488838" y="176814"/>
                    </a:cubicBezTo>
                    <a:close/>
                    <a:moveTo>
                      <a:pt x="251932" y="174503"/>
                    </a:moveTo>
                    <a:lnTo>
                      <a:pt x="243841" y="174503"/>
                    </a:lnTo>
                    <a:lnTo>
                      <a:pt x="235753" y="180282"/>
                    </a:lnTo>
                    <a:lnTo>
                      <a:pt x="226508" y="195686"/>
                    </a:lnTo>
                    <a:lnTo>
                      <a:pt x="226508" y="181437"/>
                    </a:lnTo>
                    <a:cubicBezTo>
                      <a:pt x="222577" y="185390"/>
                      <a:pt x="219342" y="190105"/>
                      <a:pt x="217263" y="195305"/>
                    </a:cubicBezTo>
                    <a:cubicBezTo>
                      <a:pt x="216570" y="200286"/>
                      <a:pt x="216570" y="205348"/>
                      <a:pt x="217263" y="210329"/>
                    </a:cubicBezTo>
                    <a:cubicBezTo>
                      <a:pt x="217263" y="210329"/>
                      <a:pt x="213796" y="226508"/>
                      <a:pt x="218418" y="227663"/>
                    </a:cubicBezTo>
                    <a:cubicBezTo>
                      <a:pt x="226508" y="227663"/>
                      <a:pt x="227663" y="210329"/>
                      <a:pt x="226508" y="205706"/>
                    </a:cubicBezTo>
                    <a:lnTo>
                      <a:pt x="226508" y="197616"/>
                    </a:lnTo>
                    <a:lnTo>
                      <a:pt x="232286" y="197616"/>
                    </a:lnTo>
                    <a:cubicBezTo>
                      <a:pt x="232286" y="197616"/>
                      <a:pt x="248465" y="199928"/>
                      <a:pt x="251932" y="196461"/>
                    </a:cubicBezTo>
                    <a:cubicBezTo>
                      <a:pt x="254127" y="189307"/>
                      <a:pt x="254127" y="181657"/>
                      <a:pt x="251932" y="174503"/>
                    </a:cubicBezTo>
                    <a:close/>
                    <a:moveTo>
                      <a:pt x="216105" y="173347"/>
                    </a:moveTo>
                    <a:cubicBezTo>
                      <a:pt x="211136" y="177797"/>
                      <a:pt x="205705" y="181680"/>
                      <a:pt x="199927" y="184904"/>
                    </a:cubicBezTo>
                    <a:cubicBezTo>
                      <a:pt x="190683" y="184904"/>
                      <a:pt x="172192" y="199927"/>
                      <a:pt x="176814" y="211484"/>
                    </a:cubicBezTo>
                    <a:lnTo>
                      <a:pt x="183945" y="212502"/>
                    </a:lnTo>
                    <a:lnTo>
                      <a:pt x="181720" y="217545"/>
                    </a:lnTo>
                    <a:lnTo>
                      <a:pt x="183747" y="217262"/>
                    </a:lnTo>
                    <a:lnTo>
                      <a:pt x="184357" y="212561"/>
                    </a:lnTo>
                    <a:lnTo>
                      <a:pt x="184904" y="212639"/>
                    </a:lnTo>
                    <a:lnTo>
                      <a:pt x="190683" y="212639"/>
                    </a:lnTo>
                    <a:cubicBezTo>
                      <a:pt x="204434" y="203822"/>
                      <a:pt x="213679" y="189503"/>
                      <a:pt x="216105" y="173347"/>
                    </a:cubicBezTo>
                    <a:close/>
                    <a:moveTo>
                      <a:pt x="524664" y="171036"/>
                    </a:moveTo>
                    <a:cubicBezTo>
                      <a:pt x="524664" y="171036"/>
                      <a:pt x="524664" y="171036"/>
                      <a:pt x="518886" y="171036"/>
                    </a:cubicBezTo>
                    <a:cubicBezTo>
                      <a:pt x="518886" y="171036"/>
                      <a:pt x="518886" y="171036"/>
                      <a:pt x="518886" y="181437"/>
                    </a:cubicBezTo>
                    <a:cubicBezTo>
                      <a:pt x="518886" y="191838"/>
                      <a:pt x="518886" y="191838"/>
                      <a:pt x="518886" y="192994"/>
                    </a:cubicBezTo>
                    <a:lnTo>
                      <a:pt x="524664" y="186060"/>
                    </a:lnTo>
                    <a:cubicBezTo>
                      <a:pt x="524664" y="186060"/>
                      <a:pt x="524664" y="175659"/>
                      <a:pt x="524664" y="171036"/>
                    </a:cubicBezTo>
                    <a:close/>
                    <a:moveTo>
                      <a:pt x="717657" y="171036"/>
                    </a:moveTo>
                    <a:cubicBezTo>
                      <a:pt x="719622" y="187366"/>
                      <a:pt x="728982" y="201869"/>
                      <a:pt x="743082" y="210328"/>
                    </a:cubicBezTo>
                    <a:cubicBezTo>
                      <a:pt x="743082" y="210328"/>
                      <a:pt x="748859" y="210328"/>
                      <a:pt x="750015" y="210328"/>
                    </a:cubicBezTo>
                    <a:cubicBezTo>
                      <a:pt x="760416" y="197616"/>
                      <a:pt x="743082" y="187216"/>
                      <a:pt x="733836" y="182593"/>
                    </a:cubicBezTo>
                    <a:cubicBezTo>
                      <a:pt x="727827" y="179646"/>
                      <a:pt x="722396" y="175740"/>
                      <a:pt x="717657" y="171036"/>
                    </a:cubicBezTo>
                    <a:close/>
                    <a:moveTo>
                      <a:pt x="783529" y="166414"/>
                    </a:moveTo>
                    <a:lnTo>
                      <a:pt x="776595" y="194149"/>
                    </a:lnTo>
                    <a:cubicBezTo>
                      <a:pt x="773128" y="204550"/>
                      <a:pt x="766195" y="216106"/>
                      <a:pt x="773128" y="224196"/>
                    </a:cubicBezTo>
                    <a:cubicBezTo>
                      <a:pt x="773128" y="224196"/>
                      <a:pt x="780062" y="231130"/>
                      <a:pt x="783529" y="224196"/>
                    </a:cubicBezTo>
                    <a:cubicBezTo>
                      <a:pt x="786995" y="217262"/>
                      <a:pt x="783529" y="216106"/>
                      <a:pt x="783529" y="211484"/>
                    </a:cubicBezTo>
                    <a:cubicBezTo>
                      <a:pt x="783529" y="206861"/>
                      <a:pt x="783529" y="201083"/>
                      <a:pt x="783529" y="195305"/>
                    </a:cubicBezTo>
                    <a:close/>
                    <a:moveTo>
                      <a:pt x="426434" y="165258"/>
                    </a:moveTo>
                    <a:cubicBezTo>
                      <a:pt x="426434" y="165258"/>
                      <a:pt x="425567" y="166413"/>
                      <a:pt x="426289" y="166413"/>
                    </a:cubicBezTo>
                    <a:lnTo>
                      <a:pt x="426434" y="166324"/>
                    </a:lnTo>
                    <a:close/>
                    <a:moveTo>
                      <a:pt x="437158" y="159559"/>
                    </a:moveTo>
                    <a:lnTo>
                      <a:pt x="435679" y="160635"/>
                    </a:lnTo>
                    <a:lnTo>
                      <a:pt x="426434" y="166324"/>
                    </a:lnTo>
                    <a:lnTo>
                      <a:pt x="426434" y="168725"/>
                    </a:lnTo>
                    <a:cubicBezTo>
                      <a:pt x="426434" y="170458"/>
                      <a:pt x="426434" y="172192"/>
                      <a:pt x="426434" y="172192"/>
                    </a:cubicBezTo>
                    <a:cubicBezTo>
                      <a:pt x="429091" y="173070"/>
                      <a:pt x="431865" y="173070"/>
                      <a:pt x="434524" y="172192"/>
                    </a:cubicBezTo>
                    <a:cubicBezTo>
                      <a:pt x="434524" y="172192"/>
                      <a:pt x="434524" y="172192"/>
                      <a:pt x="434524" y="162946"/>
                    </a:cubicBezTo>
                    <a:close/>
                    <a:moveTo>
                      <a:pt x="500395" y="157169"/>
                    </a:moveTo>
                    <a:cubicBezTo>
                      <a:pt x="499240" y="165258"/>
                      <a:pt x="500395" y="158324"/>
                      <a:pt x="500395" y="158324"/>
                    </a:cubicBezTo>
                    <a:close/>
                    <a:moveTo>
                      <a:pt x="728057" y="157168"/>
                    </a:moveTo>
                    <a:cubicBezTo>
                      <a:pt x="727479" y="162935"/>
                      <a:pt x="727479" y="168736"/>
                      <a:pt x="728057" y="174503"/>
                    </a:cubicBezTo>
                    <a:cubicBezTo>
                      <a:pt x="733836" y="174503"/>
                      <a:pt x="736146" y="183748"/>
                      <a:pt x="745391" y="186060"/>
                    </a:cubicBezTo>
                    <a:cubicBezTo>
                      <a:pt x="746432" y="182662"/>
                      <a:pt x="746432" y="179056"/>
                      <a:pt x="745391" y="175659"/>
                    </a:cubicBezTo>
                    <a:cubicBezTo>
                      <a:pt x="742617" y="172296"/>
                      <a:pt x="739498" y="169199"/>
                      <a:pt x="736146" y="166414"/>
                    </a:cubicBezTo>
                    <a:close/>
                    <a:moveTo>
                      <a:pt x="448065" y="148457"/>
                    </a:moveTo>
                    <a:lnTo>
                      <a:pt x="442613" y="152546"/>
                    </a:lnTo>
                    <a:lnTo>
                      <a:pt x="437158" y="159559"/>
                    </a:lnTo>
                    <a:lnTo>
                      <a:pt x="446802" y="152546"/>
                    </a:lnTo>
                    <a:cubicBezTo>
                      <a:pt x="448391" y="151390"/>
                      <a:pt x="448391" y="151390"/>
                      <a:pt x="448391" y="151390"/>
                    </a:cubicBezTo>
                    <a:close/>
                    <a:moveTo>
                      <a:pt x="199926" y="147923"/>
                    </a:moveTo>
                    <a:lnTo>
                      <a:pt x="192993" y="157169"/>
                    </a:lnTo>
                    <a:cubicBezTo>
                      <a:pt x="189295" y="159954"/>
                      <a:pt x="185828" y="163051"/>
                      <a:pt x="182592" y="166414"/>
                    </a:cubicBezTo>
                    <a:cubicBezTo>
                      <a:pt x="182014" y="169858"/>
                      <a:pt x="182014" y="173371"/>
                      <a:pt x="182592" y="176815"/>
                    </a:cubicBezTo>
                    <a:lnTo>
                      <a:pt x="188371" y="186060"/>
                    </a:lnTo>
                    <a:cubicBezTo>
                      <a:pt x="197616" y="186060"/>
                      <a:pt x="198771" y="174503"/>
                      <a:pt x="199926" y="165258"/>
                    </a:cubicBezTo>
                    <a:cubicBezTo>
                      <a:pt x="200505" y="159491"/>
                      <a:pt x="200505" y="153690"/>
                      <a:pt x="199926" y="147923"/>
                    </a:cubicBezTo>
                    <a:close/>
                    <a:moveTo>
                      <a:pt x="166414" y="146768"/>
                    </a:moveTo>
                    <a:lnTo>
                      <a:pt x="166414" y="171036"/>
                    </a:lnTo>
                    <a:lnTo>
                      <a:pt x="166414" y="190682"/>
                    </a:lnTo>
                    <a:cubicBezTo>
                      <a:pt x="165721" y="191734"/>
                      <a:pt x="165373" y="192925"/>
                      <a:pt x="165259" y="194149"/>
                    </a:cubicBezTo>
                    <a:lnTo>
                      <a:pt x="172192" y="194149"/>
                    </a:lnTo>
                    <a:cubicBezTo>
                      <a:pt x="172192" y="186060"/>
                      <a:pt x="172192" y="177970"/>
                      <a:pt x="172192" y="169881"/>
                    </a:cubicBezTo>
                    <a:cubicBezTo>
                      <a:pt x="172192" y="161791"/>
                      <a:pt x="172192" y="154857"/>
                      <a:pt x="166414" y="146768"/>
                    </a:cubicBezTo>
                    <a:close/>
                    <a:moveTo>
                      <a:pt x="767350" y="145612"/>
                    </a:moveTo>
                    <a:cubicBezTo>
                      <a:pt x="764923" y="153170"/>
                      <a:pt x="762959" y="160890"/>
                      <a:pt x="761571" y="168725"/>
                    </a:cubicBezTo>
                    <a:cubicBezTo>
                      <a:pt x="761571" y="176814"/>
                      <a:pt x="754637" y="184904"/>
                      <a:pt x="761571" y="192993"/>
                    </a:cubicBezTo>
                    <a:lnTo>
                      <a:pt x="760416" y="195305"/>
                    </a:lnTo>
                    <a:cubicBezTo>
                      <a:pt x="760416" y="195305"/>
                      <a:pt x="766195" y="195305"/>
                      <a:pt x="767350" y="195305"/>
                    </a:cubicBezTo>
                    <a:cubicBezTo>
                      <a:pt x="767928" y="193432"/>
                      <a:pt x="767928" y="191399"/>
                      <a:pt x="767350" y="189526"/>
                    </a:cubicBezTo>
                    <a:cubicBezTo>
                      <a:pt x="766773" y="182986"/>
                      <a:pt x="766773" y="176421"/>
                      <a:pt x="767350" y="169881"/>
                    </a:cubicBezTo>
                    <a:close/>
                    <a:moveTo>
                      <a:pt x="214950" y="140989"/>
                    </a:moveTo>
                    <a:cubicBezTo>
                      <a:pt x="214950" y="140989"/>
                      <a:pt x="214950" y="150235"/>
                      <a:pt x="214950" y="150235"/>
                    </a:cubicBezTo>
                    <a:cubicBezTo>
                      <a:pt x="214950" y="150235"/>
                      <a:pt x="216105" y="140989"/>
                      <a:pt x="214950" y="140989"/>
                    </a:cubicBezTo>
                    <a:close/>
                    <a:moveTo>
                      <a:pt x="457637" y="139834"/>
                    </a:moveTo>
                    <a:cubicBezTo>
                      <a:pt x="454401" y="137280"/>
                      <a:pt x="449777" y="137800"/>
                      <a:pt x="447234" y="140989"/>
                    </a:cubicBezTo>
                    <a:lnTo>
                      <a:pt x="448065" y="148457"/>
                    </a:lnTo>
                    <a:lnTo>
                      <a:pt x="451858" y="145612"/>
                    </a:lnTo>
                    <a:cubicBezTo>
                      <a:pt x="451858" y="145612"/>
                      <a:pt x="457637" y="145612"/>
                      <a:pt x="457637" y="139834"/>
                    </a:cubicBezTo>
                    <a:close/>
                    <a:moveTo>
                      <a:pt x="166414" y="138678"/>
                    </a:moveTo>
                    <a:cubicBezTo>
                      <a:pt x="166414" y="140990"/>
                      <a:pt x="160635" y="138678"/>
                      <a:pt x="166414" y="146768"/>
                    </a:cubicBezTo>
                    <a:close/>
                    <a:moveTo>
                      <a:pt x="684142" y="112099"/>
                    </a:moveTo>
                    <a:lnTo>
                      <a:pt x="680676" y="116258"/>
                    </a:lnTo>
                    <a:lnTo>
                      <a:pt x="680676" y="119032"/>
                    </a:lnTo>
                    <a:close/>
                    <a:moveTo>
                      <a:pt x="461104" y="108631"/>
                    </a:moveTo>
                    <a:lnTo>
                      <a:pt x="453014" y="132900"/>
                    </a:lnTo>
                    <a:lnTo>
                      <a:pt x="444925" y="116721"/>
                    </a:lnTo>
                    <a:lnTo>
                      <a:pt x="444925" y="132900"/>
                    </a:lnTo>
                    <a:lnTo>
                      <a:pt x="422967" y="109787"/>
                    </a:lnTo>
                    <a:lnTo>
                      <a:pt x="422967" y="134056"/>
                    </a:lnTo>
                    <a:lnTo>
                      <a:pt x="409100" y="122499"/>
                    </a:lnTo>
                    <a:lnTo>
                      <a:pt x="416034" y="136367"/>
                    </a:lnTo>
                    <a:lnTo>
                      <a:pt x="387143" y="119032"/>
                    </a:lnTo>
                    <a:lnTo>
                      <a:pt x="402165" y="139834"/>
                    </a:lnTo>
                    <a:lnTo>
                      <a:pt x="382519" y="130589"/>
                    </a:lnTo>
                    <a:lnTo>
                      <a:pt x="394076" y="143301"/>
                    </a:lnTo>
                    <a:lnTo>
                      <a:pt x="359406" y="131744"/>
                    </a:lnTo>
                    <a:lnTo>
                      <a:pt x="406788" y="150235"/>
                    </a:lnTo>
                    <a:cubicBezTo>
                      <a:pt x="425279" y="140654"/>
                      <a:pt x="446080" y="136263"/>
                      <a:pt x="466882" y="137523"/>
                    </a:cubicBezTo>
                    <a:cubicBezTo>
                      <a:pt x="487336" y="136113"/>
                      <a:pt x="507791" y="140516"/>
                      <a:pt x="525820" y="150235"/>
                    </a:cubicBezTo>
                    <a:lnTo>
                      <a:pt x="561645" y="131744"/>
                    </a:lnTo>
                    <a:lnTo>
                      <a:pt x="526975" y="143301"/>
                    </a:lnTo>
                    <a:lnTo>
                      <a:pt x="538532" y="130589"/>
                    </a:lnTo>
                    <a:lnTo>
                      <a:pt x="518886" y="139834"/>
                    </a:lnTo>
                    <a:lnTo>
                      <a:pt x="533908" y="119032"/>
                    </a:lnTo>
                    <a:lnTo>
                      <a:pt x="505017" y="136367"/>
                    </a:lnTo>
                    <a:lnTo>
                      <a:pt x="511953" y="122499"/>
                    </a:lnTo>
                    <a:lnTo>
                      <a:pt x="498084" y="134056"/>
                    </a:lnTo>
                    <a:lnTo>
                      <a:pt x="498084" y="109787"/>
                    </a:lnTo>
                    <a:lnTo>
                      <a:pt x="476126" y="132900"/>
                    </a:lnTo>
                    <a:lnTo>
                      <a:pt x="476126" y="116721"/>
                    </a:lnTo>
                    <a:lnTo>
                      <a:pt x="468037" y="132900"/>
                    </a:lnTo>
                    <a:close/>
                    <a:moveTo>
                      <a:pt x="639217" y="107042"/>
                    </a:moveTo>
                    <a:cubicBezTo>
                      <a:pt x="637628" y="106608"/>
                      <a:pt x="636183" y="106319"/>
                      <a:pt x="635605" y="107475"/>
                    </a:cubicBezTo>
                    <a:cubicBezTo>
                      <a:pt x="635605" y="107475"/>
                      <a:pt x="639361" y="107475"/>
                      <a:pt x="643550" y="107475"/>
                    </a:cubicBezTo>
                    <a:lnTo>
                      <a:pt x="643696" y="107475"/>
                    </a:lnTo>
                    <a:cubicBezTo>
                      <a:pt x="642540" y="108053"/>
                      <a:pt x="640806" y="107475"/>
                      <a:pt x="639217" y="107042"/>
                    </a:cubicBezTo>
                    <a:close/>
                    <a:moveTo>
                      <a:pt x="210328" y="106320"/>
                    </a:moveTo>
                    <a:cubicBezTo>
                      <a:pt x="210328" y="106320"/>
                      <a:pt x="213795" y="116721"/>
                      <a:pt x="213795" y="117877"/>
                    </a:cubicBezTo>
                    <a:cubicBezTo>
                      <a:pt x="213795" y="117877"/>
                      <a:pt x="213795" y="117877"/>
                      <a:pt x="213795" y="123655"/>
                    </a:cubicBezTo>
                    <a:cubicBezTo>
                      <a:pt x="213795" y="123655"/>
                      <a:pt x="219574" y="123655"/>
                      <a:pt x="221884" y="115566"/>
                    </a:cubicBezTo>
                    <a:cubicBezTo>
                      <a:pt x="221884" y="115566"/>
                      <a:pt x="214950" y="107476"/>
                      <a:pt x="210328" y="106320"/>
                    </a:cubicBezTo>
                    <a:close/>
                    <a:moveTo>
                      <a:pt x="253087" y="105164"/>
                    </a:moveTo>
                    <a:cubicBezTo>
                      <a:pt x="253087" y="105164"/>
                      <a:pt x="253087" y="105164"/>
                      <a:pt x="253087" y="114409"/>
                    </a:cubicBezTo>
                    <a:lnTo>
                      <a:pt x="261178" y="122499"/>
                    </a:lnTo>
                    <a:cubicBezTo>
                      <a:pt x="261178" y="122499"/>
                      <a:pt x="261178" y="134055"/>
                      <a:pt x="261178" y="136366"/>
                    </a:cubicBezTo>
                    <a:cubicBezTo>
                      <a:pt x="261178" y="138678"/>
                      <a:pt x="254242" y="136366"/>
                      <a:pt x="251932" y="136366"/>
                    </a:cubicBezTo>
                    <a:cubicBezTo>
                      <a:pt x="249621" y="136366"/>
                      <a:pt x="251932" y="136366"/>
                      <a:pt x="246154" y="129433"/>
                    </a:cubicBezTo>
                    <a:cubicBezTo>
                      <a:pt x="240375" y="122499"/>
                      <a:pt x="239220" y="117876"/>
                      <a:pt x="235753" y="117876"/>
                    </a:cubicBezTo>
                    <a:cubicBezTo>
                      <a:pt x="235753" y="117876"/>
                      <a:pt x="235753" y="117876"/>
                      <a:pt x="235753" y="125966"/>
                    </a:cubicBezTo>
                    <a:cubicBezTo>
                      <a:pt x="235753" y="134055"/>
                      <a:pt x="242687" y="132899"/>
                      <a:pt x="242687" y="135211"/>
                    </a:cubicBezTo>
                    <a:cubicBezTo>
                      <a:pt x="244766" y="139198"/>
                      <a:pt x="244766" y="143936"/>
                      <a:pt x="242687" y="147923"/>
                    </a:cubicBezTo>
                    <a:cubicBezTo>
                      <a:pt x="242687" y="147923"/>
                      <a:pt x="242687" y="154857"/>
                      <a:pt x="242687" y="154857"/>
                    </a:cubicBezTo>
                    <a:cubicBezTo>
                      <a:pt x="242687" y="154857"/>
                      <a:pt x="235753" y="154857"/>
                      <a:pt x="229975" y="142145"/>
                    </a:cubicBezTo>
                    <a:cubicBezTo>
                      <a:pt x="224196" y="129433"/>
                      <a:pt x="229975" y="132899"/>
                      <a:pt x="221885" y="132899"/>
                    </a:cubicBezTo>
                    <a:cubicBezTo>
                      <a:pt x="221885" y="132899"/>
                      <a:pt x="221885" y="138678"/>
                      <a:pt x="221885" y="145612"/>
                    </a:cubicBezTo>
                    <a:lnTo>
                      <a:pt x="221885" y="156012"/>
                    </a:lnTo>
                    <a:cubicBezTo>
                      <a:pt x="221885" y="165258"/>
                      <a:pt x="221885" y="165258"/>
                      <a:pt x="221885" y="166413"/>
                    </a:cubicBezTo>
                    <a:cubicBezTo>
                      <a:pt x="221885" y="167569"/>
                      <a:pt x="221885" y="166413"/>
                      <a:pt x="216106" y="166413"/>
                    </a:cubicBezTo>
                    <a:cubicBezTo>
                      <a:pt x="216106" y="166413"/>
                      <a:pt x="226508" y="176814"/>
                      <a:pt x="231130" y="176814"/>
                    </a:cubicBezTo>
                    <a:cubicBezTo>
                      <a:pt x="231130" y="176814"/>
                      <a:pt x="231130" y="171036"/>
                      <a:pt x="231130" y="165258"/>
                    </a:cubicBezTo>
                    <a:cubicBezTo>
                      <a:pt x="231130" y="159479"/>
                      <a:pt x="231130" y="149079"/>
                      <a:pt x="231130" y="147923"/>
                    </a:cubicBezTo>
                    <a:lnTo>
                      <a:pt x="239220" y="154857"/>
                    </a:lnTo>
                    <a:cubicBezTo>
                      <a:pt x="239220" y="154857"/>
                      <a:pt x="249621" y="162946"/>
                      <a:pt x="254242" y="161790"/>
                    </a:cubicBezTo>
                    <a:cubicBezTo>
                      <a:pt x="258866" y="160635"/>
                      <a:pt x="254242" y="161790"/>
                      <a:pt x="262333" y="151390"/>
                    </a:cubicBezTo>
                    <a:lnTo>
                      <a:pt x="262333" y="144456"/>
                    </a:lnTo>
                    <a:cubicBezTo>
                      <a:pt x="262333" y="144456"/>
                      <a:pt x="271578" y="144456"/>
                      <a:pt x="275045" y="144456"/>
                    </a:cubicBezTo>
                    <a:cubicBezTo>
                      <a:pt x="278512" y="144456"/>
                      <a:pt x="275045" y="134055"/>
                      <a:pt x="275045" y="131744"/>
                    </a:cubicBezTo>
                    <a:cubicBezTo>
                      <a:pt x="274583" y="126647"/>
                      <a:pt x="272502" y="121805"/>
                      <a:pt x="269266" y="117876"/>
                    </a:cubicBezTo>
                    <a:cubicBezTo>
                      <a:pt x="269266" y="117876"/>
                      <a:pt x="260021" y="104008"/>
                      <a:pt x="253087" y="105164"/>
                    </a:cubicBezTo>
                    <a:close/>
                    <a:moveTo>
                      <a:pt x="724591" y="99386"/>
                    </a:moveTo>
                    <a:cubicBezTo>
                      <a:pt x="719853" y="108412"/>
                      <a:pt x="715693" y="117669"/>
                      <a:pt x="711879" y="127122"/>
                    </a:cubicBezTo>
                    <a:cubicBezTo>
                      <a:pt x="704945" y="136367"/>
                      <a:pt x="698012" y="154857"/>
                      <a:pt x="682988" y="165258"/>
                    </a:cubicBezTo>
                    <a:cubicBezTo>
                      <a:pt x="682988" y="165258"/>
                      <a:pt x="669120" y="171036"/>
                      <a:pt x="662185" y="165258"/>
                    </a:cubicBezTo>
                    <a:cubicBezTo>
                      <a:pt x="655251" y="159480"/>
                      <a:pt x="662185" y="165258"/>
                      <a:pt x="655251" y="165258"/>
                    </a:cubicBezTo>
                    <a:lnTo>
                      <a:pt x="655251" y="171036"/>
                    </a:lnTo>
                    <a:cubicBezTo>
                      <a:pt x="655251" y="176815"/>
                      <a:pt x="672587" y="180282"/>
                      <a:pt x="684143" y="171036"/>
                    </a:cubicBezTo>
                    <a:cubicBezTo>
                      <a:pt x="692117" y="166541"/>
                      <a:pt x="698819" y="160196"/>
                      <a:pt x="703788" y="152546"/>
                    </a:cubicBezTo>
                    <a:cubicBezTo>
                      <a:pt x="715346" y="137523"/>
                      <a:pt x="714191" y="130589"/>
                      <a:pt x="724591" y="122499"/>
                    </a:cubicBezTo>
                    <a:cubicBezTo>
                      <a:pt x="725053" y="120211"/>
                      <a:pt x="725053" y="117854"/>
                      <a:pt x="724591" y="115565"/>
                    </a:cubicBezTo>
                    <a:cubicBezTo>
                      <a:pt x="724591" y="108632"/>
                      <a:pt x="724591" y="99386"/>
                      <a:pt x="724591" y="99386"/>
                    </a:cubicBezTo>
                    <a:close/>
                    <a:moveTo>
                      <a:pt x="235753" y="98230"/>
                    </a:moveTo>
                    <a:cubicBezTo>
                      <a:pt x="235753" y="98230"/>
                      <a:pt x="235753" y="98230"/>
                      <a:pt x="234886" y="98230"/>
                    </a:cubicBezTo>
                    <a:lnTo>
                      <a:pt x="232286" y="98230"/>
                    </a:lnTo>
                    <a:lnTo>
                      <a:pt x="228817" y="98230"/>
                    </a:lnTo>
                    <a:cubicBezTo>
                      <a:pt x="228817" y="98230"/>
                      <a:pt x="228817" y="106320"/>
                      <a:pt x="228817" y="106320"/>
                    </a:cubicBezTo>
                    <a:lnTo>
                      <a:pt x="235753" y="106320"/>
                    </a:lnTo>
                    <a:cubicBezTo>
                      <a:pt x="237255" y="103812"/>
                      <a:pt x="237255" y="100738"/>
                      <a:pt x="235753" y="98230"/>
                    </a:cubicBezTo>
                    <a:close/>
                    <a:moveTo>
                      <a:pt x="680676" y="97537"/>
                    </a:moveTo>
                    <a:lnTo>
                      <a:pt x="677209" y="98230"/>
                    </a:lnTo>
                    <a:cubicBezTo>
                      <a:pt x="673049" y="103546"/>
                      <a:pt x="669582" y="109371"/>
                      <a:pt x="666809" y="115565"/>
                    </a:cubicBezTo>
                    <a:cubicBezTo>
                      <a:pt x="664151" y="122129"/>
                      <a:pt x="660568" y="128335"/>
                      <a:pt x="656408" y="134055"/>
                    </a:cubicBezTo>
                    <a:cubicBezTo>
                      <a:pt x="656408" y="134055"/>
                      <a:pt x="647163" y="144456"/>
                      <a:pt x="643696" y="142145"/>
                    </a:cubicBezTo>
                    <a:cubicBezTo>
                      <a:pt x="640229" y="139834"/>
                      <a:pt x="643696" y="142145"/>
                      <a:pt x="643696" y="129433"/>
                    </a:cubicBezTo>
                    <a:lnTo>
                      <a:pt x="643696" y="121343"/>
                    </a:lnTo>
                    <a:cubicBezTo>
                      <a:pt x="643696" y="120188"/>
                      <a:pt x="643696" y="121343"/>
                      <a:pt x="633294" y="121343"/>
                    </a:cubicBezTo>
                    <a:cubicBezTo>
                      <a:pt x="622893" y="121343"/>
                      <a:pt x="625205" y="121343"/>
                      <a:pt x="620582" y="121343"/>
                    </a:cubicBezTo>
                    <a:lnTo>
                      <a:pt x="613648" y="121343"/>
                    </a:lnTo>
                    <a:cubicBezTo>
                      <a:pt x="613648" y="121343"/>
                      <a:pt x="613648" y="112098"/>
                      <a:pt x="606714" y="110942"/>
                    </a:cubicBezTo>
                    <a:cubicBezTo>
                      <a:pt x="606714" y="110942"/>
                      <a:pt x="606714" y="121343"/>
                      <a:pt x="606714" y="124810"/>
                    </a:cubicBezTo>
                    <a:cubicBezTo>
                      <a:pt x="614226" y="128924"/>
                      <a:pt x="623472" y="128924"/>
                      <a:pt x="630984" y="124810"/>
                    </a:cubicBezTo>
                    <a:cubicBezTo>
                      <a:pt x="630984" y="124810"/>
                      <a:pt x="630984" y="124810"/>
                      <a:pt x="637917" y="124810"/>
                    </a:cubicBezTo>
                    <a:cubicBezTo>
                      <a:pt x="644851" y="124810"/>
                      <a:pt x="637917" y="134055"/>
                      <a:pt x="637917" y="142145"/>
                    </a:cubicBezTo>
                    <a:cubicBezTo>
                      <a:pt x="637917" y="150234"/>
                      <a:pt x="637917" y="147923"/>
                      <a:pt x="637917" y="149079"/>
                    </a:cubicBezTo>
                    <a:cubicBezTo>
                      <a:pt x="637917" y="150234"/>
                      <a:pt x="655251" y="140989"/>
                      <a:pt x="657563" y="139834"/>
                    </a:cubicBezTo>
                    <a:cubicBezTo>
                      <a:pt x="659875" y="138678"/>
                      <a:pt x="663342" y="121343"/>
                      <a:pt x="674897" y="104008"/>
                    </a:cubicBezTo>
                    <a:cubicBezTo>
                      <a:pt x="676169" y="110110"/>
                      <a:pt x="676169" y="116397"/>
                      <a:pt x="674897" y="122499"/>
                    </a:cubicBezTo>
                    <a:lnTo>
                      <a:pt x="669120" y="132900"/>
                    </a:lnTo>
                    <a:cubicBezTo>
                      <a:pt x="668657" y="135962"/>
                      <a:pt x="668657" y="139082"/>
                      <a:pt x="669120" y="142145"/>
                    </a:cubicBezTo>
                    <a:cubicBezTo>
                      <a:pt x="669120" y="142145"/>
                      <a:pt x="669120" y="132900"/>
                      <a:pt x="678364" y="121343"/>
                    </a:cubicBezTo>
                    <a:lnTo>
                      <a:pt x="678364" y="119032"/>
                    </a:lnTo>
                    <a:lnTo>
                      <a:pt x="680676" y="116258"/>
                    </a:lnTo>
                    <a:lnTo>
                      <a:pt x="680676" y="106320"/>
                    </a:lnTo>
                    <a:close/>
                    <a:moveTo>
                      <a:pt x="681235" y="94988"/>
                    </a:moveTo>
                    <a:lnTo>
                      <a:pt x="680676" y="95919"/>
                    </a:lnTo>
                    <a:lnTo>
                      <a:pt x="680676" y="97537"/>
                    </a:lnTo>
                    <a:lnTo>
                      <a:pt x="682988" y="97075"/>
                    </a:lnTo>
                    <a:close/>
                    <a:moveTo>
                      <a:pt x="473815" y="87830"/>
                    </a:moveTo>
                    <a:lnTo>
                      <a:pt x="473815" y="89852"/>
                    </a:lnTo>
                    <a:cubicBezTo>
                      <a:pt x="473815" y="91297"/>
                      <a:pt x="473815" y="91297"/>
                      <a:pt x="473815" y="91297"/>
                    </a:cubicBezTo>
                    <a:lnTo>
                      <a:pt x="474130" y="91249"/>
                    </a:lnTo>
                    <a:close/>
                    <a:moveTo>
                      <a:pt x="648317" y="85518"/>
                    </a:moveTo>
                    <a:lnTo>
                      <a:pt x="648317" y="92452"/>
                    </a:lnTo>
                    <a:cubicBezTo>
                      <a:pt x="648317" y="92452"/>
                      <a:pt x="649472" y="86674"/>
                      <a:pt x="648317" y="85518"/>
                    </a:cubicBezTo>
                    <a:close/>
                    <a:moveTo>
                      <a:pt x="699167" y="84362"/>
                    </a:moveTo>
                    <a:cubicBezTo>
                      <a:pt x="699167" y="84362"/>
                      <a:pt x="699167" y="90141"/>
                      <a:pt x="691076" y="98230"/>
                    </a:cubicBezTo>
                    <a:lnTo>
                      <a:pt x="684142" y="112099"/>
                    </a:lnTo>
                    <a:lnTo>
                      <a:pt x="684143" y="112098"/>
                    </a:lnTo>
                    <a:cubicBezTo>
                      <a:pt x="690383" y="106597"/>
                      <a:pt x="695469" y="99918"/>
                      <a:pt x="699167" y="92452"/>
                    </a:cubicBezTo>
                    <a:cubicBezTo>
                      <a:pt x="699167" y="92452"/>
                      <a:pt x="699167" y="84362"/>
                      <a:pt x="699167" y="84362"/>
                    </a:cubicBezTo>
                    <a:close/>
                    <a:moveTo>
                      <a:pt x="611582" y="82743"/>
                    </a:moveTo>
                    <a:lnTo>
                      <a:pt x="599781" y="98230"/>
                    </a:lnTo>
                    <a:lnTo>
                      <a:pt x="594122" y="106718"/>
                    </a:lnTo>
                    <a:lnTo>
                      <a:pt x="590536" y="112098"/>
                    </a:lnTo>
                    <a:cubicBezTo>
                      <a:pt x="580135" y="112098"/>
                      <a:pt x="568578" y="112098"/>
                      <a:pt x="563956" y="112098"/>
                    </a:cubicBezTo>
                    <a:cubicBezTo>
                      <a:pt x="559333" y="112098"/>
                      <a:pt x="563956" y="112098"/>
                      <a:pt x="563956" y="117876"/>
                    </a:cubicBezTo>
                    <a:cubicBezTo>
                      <a:pt x="563956" y="123655"/>
                      <a:pt x="577824" y="117876"/>
                      <a:pt x="581290" y="117876"/>
                    </a:cubicBezTo>
                    <a:cubicBezTo>
                      <a:pt x="588571" y="116767"/>
                      <a:pt x="595390" y="113554"/>
                      <a:pt x="600936" y="108631"/>
                    </a:cubicBezTo>
                    <a:cubicBezTo>
                      <a:pt x="606253" y="102310"/>
                      <a:pt x="609836" y="94752"/>
                      <a:pt x="611338" y="86674"/>
                    </a:cubicBezTo>
                    <a:close/>
                    <a:moveTo>
                      <a:pt x="289316" y="82106"/>
                    </a:moveTo>
                    <a:lnTo>
                      <a:pt x="293535" y="94763"/>
                    </a:lnTo>
                    <a:cubicBezTo>
                      <a:pt x="296193" y="100623"/>
                      <a:pt x="300583" y="105488"/>
                      <a:pt x="306247" y="108631"/>
                    </a:cubicBezTo>
                    <a:cubicBezTo>
                      <a:pt x="306247" y="108631"/>
                      <a:pt x="306247" y="102853"/>
                      <a:pt x="299312" y="95919"/>
                    </a:cubicBezTo>
                    <a:cubicBezTo>
                      <a:pt x="295845" y="92452"/>
                      <a:pt x="292667" y="87829"/>
                      <a:pt x="290067" y="83496"/>
                    </a:cubicBezTo>
                    <a:close/>
                    <a:moveTo>
                      <a:pt x="364030" y="80896"/>
                    </a:moveTo>
                    <a:cubicBezTo>
                      <a:pt x="364030" y="80896"/>
                      <a:pt x="361718" y="86674"/>
                      <a:pt x="364030" y="86674"/>
                    </a:cubicBezTo>
                    <a:cubicBezTo>
                      <a:pt x="364030" y="86674"/>
                      <a:pt x="364030" y="86674"/>
                      <a:pt x="364030" y="80896"/>
                    </a:cubicBezTo>
                    <a:close/>
                    <a:moveTo>
                      <a:pt x="424555" y="78807"/>
                    </a:moveTo>
                    <a:lnTo>
                      <a:pt x="415022" y="84218"/>
                    </a:lnTo>
                    <a:cubicBezTo>
                      <a:pt x="410544" y="85518"/>
                      <a:pt x="406789" y="85518"/>
                      <a:pt x="403322" y="85518"/>
                    </a:cubicBezTo>
                    <a:lnTo>
                      <a:pt x="399999" y="82196"/>
                    </a:lnTo>
                    <a:lnTo>
                      <a:pt x="395231" y="90141"/>
                    </a:lnTo>
                    <a:cubicBezTo>
                      <a:pt x="399855" y="91181"/>
                      <a:pt x="404593" y="91181"/>
                      <a:pt x="409100" y="90141"/>
                    </a:cubicBezTo>
                    <a:close/>
                    <a:moveTo>
                      <a:pt x="285076" y="74261"/>
                    </a:moveTo>
                    <a:lnTo>
                      <a:pt x="289316" y="82106"/>
                    </a:lnTo>
                    <a:lnTo>
                      <a:pt x="287757" y="77429"/>
                    </a:lnTo>
                    <a:close/>
                    <a:moveTo>
                      <a:pt x="344382" y="73138"/>
                    </a:moveTo>
                    <a:lnTo>
                      <a:pt x="335139" y="79740"/>
                    </a:lnTo>
                    <a:cubicBezTo>
                      <a:pt x="339182" y="88546"/>
                      <a:pt x="339182" y="98670"/>
                      <a:pt x="335139" y="107476"/>
                    </a:cubicBezTo>
                    <a:cubicBezTo>
                      <a:pt x="330746" y="114213"/>
                      <a:pt x="323465" y="118501"/>
                      <a:pt x="315491" y="119032"/>
                    </a:cubicBezTo>
                    <a:cubicBezTo>
                      <a:pt x="315491" y="119032"/>
                      <a:pt x="308558" y="119032"/>
                      <a:pt x="305091" y="119032"/>
                    </a:cubicBezTo>
                    <a:cubicBezTo>
                      <a:pt x="301624" y="119032"/>
                      <a:pt x="295846" y="106320"/>
                      <a:pt x="293535" y="106320"/>
                    </a:cubicBezTo>
                    <a:cubicBezTo>
                      <a:pt x="291802" y="109983"/>
                      <a:pt x="291802" y="114213"/>
                      <a:pt x="293535" y="117877"/>
                    </a:cubicBezTo>
                    <a:cubicBezTo>
                      <a:pt x="297002" y="122719"/>
                      <a:pt x="302548" y="125700"/>
                      <a:pt x="308558" y="125966"/>
                    </a:cubicBezTo>
                    <a:cubicBezTo>
                      <a:pt x="318843" y="125735"/>
                      <a:pt x="328551" y="121112"/>
                      <a:pt x="335139" y="113254"/>
                    </a:cubicBezTo>
                    <a:cubicBezTo>
                      <a:pt x="340223" y="107418"/>
                      <a:pt x="343458" y="100161"/>
                      <a:pt x="344382" y="92452"/>
                    </a:cubicBezTo>
                    <a:close/>
                    <a:moveTo>
                      <a:pt x="351318" y="68184"/>
                    </a:moveTo>
                    <a:lnTo>
                      <a:pt x="344382" y="73057"/>
                    </a:lnTo>
                    <a:lnTo>
                      <a:pt x="344382" y="73138"/>
                    </a:lnTo>
                    <a:close/>
                    <a:moveTo>
                      <a:pt x="672587" y="68183"/>
                    </a:moveTo>
                    <a:cubicBezTo>
                      <a:pt x="672587" y="68183"/>
                      <a:pt x="672587" y="68183"/>
                      <a:pt x="672587" y="76273"/>
                    </a:cubicBezTo>
                    <a:cubicBezTo>
                      <a:pt x="672587" y="80317"/>
                      <a:pt x="672587" y="83206"/>
                      <a:pt x="673887" y="86240"/>
                    </a:cubicBezTo>
                    <a:lnTo>
                      <a:pt x="681235" y="94988"/>
                    </a:lnTo>
                    <a:lnTo>
                      <a:pt x="687609" y="84362"/>
                    </a:lnTo>
                    <a:cubicBezTo>
                      <a:pt x="687609" y="84362"/>
                      <a:pt x="687609" y="77429"/>
                      <a:pt x="687609" y="75117"/>
                    </a:cubicBezTo>
                    <a:lnTo>
                      <a:pt x="680676" y="75117"/>
                    </a:lnTo>
                    <a:cubicBezTo>
                      <a:pt x="680676" y="75117"/>
                      <a:pt x="680676" y="82051"/>
                      <a:pt x="680676" y="88985"/>
                    </a:cubicBezTo>
                    <a:cubicBezTo>
                      <a:pt x="679290" y="81612"/>
                      <a:pt x="676516" y="74551"/>
                      <a:pt x="672587" y="68183"/>
                    </a:cubicBezTo>
                    <a:close/>
                    <a:moveTo>
                      <a:pt x="554566" y="58795"/>
                    </a:moveTo>
                    <a:cubicBezTo>
                      <a:pt x="552110" y="59228"/>
                      <a:pt x="549510" y="60095"/>
                      <a:pt x="548932" y="60095"/>
                    </a:cubicBezTo>
                    <a:cubicBezTo>
                      <a:pt x="547777" y="60095"/>
                      <a:pt x="548932" y="60095"/>
                      <a:pt x="548932" y="67028"/>
                    </a:cubicBezTo>
                    <a:cubicBezTo>
                      <a:pt x="550089" y="69998"/>
                      <a:pt x="550089" y="73304"/>
                      <a:pt x="548932" y="76274"/>
                    </a:cubicBezTo>
                    <a:cubicBezTo>
                      <a:pt x="548932" y="93608"/>
                      <a:pt x="548932" y="95920"/>
                      <a:pt x="543153" y="95920"/>
                    </a:cubicBezTo>
                    <a:cubicBezTo>
                      <a:pt x="540958" y="96821"/>
                      <a:pt x="538415" y="96821"/>
                      <a:pt x="536220" y="95920"/>
                    </a:cubicBezTo>
                    <a:lnTo>
                      <a:pt x="536220" y="93608"/>
                    </a:lnTo>
                    <a:cubicBezTo>
                      <a:pt x="534141" y="97988"/>
                      <a:pt x="529402" y="100380"/>
                      <a:pt x="524664" y="99387"/>
                    </a:cubicBezTo>
                    <a:cubicBezTo>
                      <a:pt x="524664" y="99387"/>
                      <a:pt x="524664" y="99387"/>
                      <a:pt x="524664" y="87830"/>
                    </a:cubicBezTo>
                    <a:cubicBezTo>
                      <a:pt x="524664" y="76274"/>
                      <a:pt x="524664" y="61250"/>
                      <a:pt x="524664" y="60095"/>
                    </a:cubicBezTo>
                    <a:cubicBezTo>
                      <a:pt x="524664" y="58939"/>
                      <a:pt x="524664" y="60095"/>
                      <a:pt x="514262" y="71651"/>
                    </a:cubicBezTo>
                    <a:cubicBezTo>
                      <a:pt x="506462" y="80319"/>
                      <a:pt x="489561" y="87686"/>
                      <a:pt x="480135" y="90340"/>
                    </a:cubicBezTo>
                    <a:lnTo>
                      <a:pt x="474130" y="91249"/>
                    </a:lnTo>
                    <a:lnTo>
                      <a:pt x="474826" y="98808"/>
                    </a:lnTo>
                    <a:cubicBezTo>
                      <a:pt x="475837" y="101408"/>
                      <a:pt x="477859" y="102853"/>
                      <a:pt x="481904" y="102853"/>
                    </a:cubicBezTo>
                    <a:cubicBezTo>
                      <a:pt x="489994" y="102853"/>
                      <a:pt x="481904" y="102853"/>
                      <a:pt x="489994" y="94764"/>
                    </a:cubicBezTo>
                    <a:cubicBezTo>
                      <a:pt x="498083" y="86674"/>
                      <a:pt x="503862" y="79741"/>
                      <a:pt x="503862" y="79741"/>
                    </a:cubicBezTo>
                    <a:cubicBezTo>
                      <a:pt x="503862" y="79741"/>
                      <a:pt x="503862" y="92453"/>
                      <a:pt x="503862" y="100542"/>
                    </a:cubicBezTo>
                    <a:cubicBezTo>
                      <a:pt x="506404" y="105731"/>
                      <a:pt x="512067" y="108574"/>
                      <a:pt x="517729" y="107476"/>
                    </a:cubicBezTo>
                    <a:cubicBezTo>
                      <a:pt x="523507" y="107476"/>
                      <a:pt x="523507" y="98231"/>
                      <a:pt x="528131" y="98231"/>
                    </a:cubicBezTo>
                    <a:cubicBezTo>
                      <a:pt x="532753" y="98231"/>
                      <a:pt x="535065" y="106320"/>
                      <a:pt x="540843" y="107476"/>
                    </a:cubicBezTo>
                    <a:cubicBezTo>
                      <a:pt x="546620" y="108632"/>
                      <a:pt x="547777" y="107476"/>
                      <a:pt x="551244" y="100542"/>
                    </a:cubicBezTo>
                    <a:cubicBezTo>
                      <a:pt x="555634" y="94799"/>
                      <a:pt x="558408" y="88038"/>
                      <a:pt x="559332" y="80896"/>
                    </a:cubicBezTo>
                    <a:cubicBezTo>
                      <a:pt x="559332" y="70495"/>
                      <a:pt x="559332" y="63562"/>
                      <a:pt x="559332" y="60095"/>
                    </a:cubicBezTo>
                    <a:cubicBezTo>
                      <a:pt x="559332" y="58361"/>
                      <a:pt x="557021" y="58361"/>
                      <a:pt x="554566" y="58795"/>
                    </a:cubicBezTo>
                    <a:close/>
                    <a:moveTo>
                      <a:pt x="623993" y="57513"/>
                    </a:moveTo>
                    <a:lnTo>
                      <a:pt x="619427" y="60094"/>
                    </a:lnTo>
                    <a:cubicBezTo>
                      <a:pt x="615382" y="63561"/>
                      <a:pt x="613360" y="66450"/>
                      <a:pt x="612349" y="70351"/>
                    </a:cubicBezTo>
                    <a:lnTo>
                      <a:pt x="611582" y="82743"/>
                    </a:lnTo>
                    <a:lnTo>
                      <a:pt x="618272" y="73962"/>
                    </a:lnTo>
                    <a:close/>
                    <a:moveTo>
                      <a:pt x="405634" y="56627"/>
                    </a:moveTo>
                    <a:cubicBezTo>
                      <a:pt x="403205" y="54894"/>
                      <a:pt x="399970" y="54894"/>
                      <a:pt x="397543" y="56627"/>
                    </a:cubicBezTo>
                    <a:cubicBezTo>
                      <a:pt x="398122" y="59678"/>
                      <a:pt x="398122" y="62821"/>
                      <a:pt x="397543" y="65872"/>
                    </a:cubicBezTo>
                    <a:cubicBezTo>
                      <a:pt x="397543" y="65872"/>
                      <a:pt x="397543" y="65872"/>
                      <a:pt x="389453" y="76273"/>
                    </a:cubicBezTo>
                    <a:cubicBezTo>
                      <a:pt x="385409" y="81473"/>
                      <a:pt x="385409" y="81473"/>
                      <a:pt x="386420" y="81040"/>
                    </a:cubicBezTo>
                    <a:lnTo>
                      <a:pt x="388820" y="82755"/>
                    </a:lnTo>
                    <a:lnTo>
                      <a:pt x="389453" y="82051"/>
                    </a:lnTo>
                    <a:lnTo>
                      <a:pt x="389453" y="83207"/>
                    </a:lnTo>
                    <a:lnTo>
                      <a:pt x="388820" y="82755"/>
                    </a:lnTo>
                    <a:lnTo>
                      <a:pt x="379052" y="93608"/>
                    </a:lnTo>
                    <a:cubicBezTo>
                      <a:pt x="379052" y="93608"/>
                      <a:pt x="379052" y="99386"/>
                      <a:pt x="379052" y="101697"/>
                    </a:cubicBezTo>
                    <a:cubicBezTo>
                      <a:pt x="379052" y="101697"/>
                      <a:pt x="384831" y="101697"/>
                      <a:pt x="390610" y="88985"/>
                    </a:cubicBezTo>
                    <a:lnTo>
                      <a:pt x="397543" y="79740"/>
                    </a:lnTo>
                    <a:lnTo>
                      <a:pt x="399999" y="82196"/>
                    </a:lnTo>
                    <a:lnTo>
                      <a:pt x="405634" y="72806"/>
                    </a:lnTo>
                    <a:cubicBezTo>
                      <a:pt x="405634" y="67028"/>
                      <a:pt x="411410" y="60094"/>
                      <a:pt x="405634" y="56627"/>
                    </a:cubicBezTo>
                    <a:close/>
                    <a:moveTo>
                      <a:pt x="275044" y="54316"/>
                    </a:moveTo>
                    <a:lnTo>
                      <a:pt x="275044" y="55471"/>
                    </a:lnTo>
                    <a:cubicBezTo>
                      <a:pt x="275044" y="58938"/>
                      <a:pt x="275044" y="61249"/>
                      <a:pt x="276633" y="64283"/>
                    </a:cubicBezTo>
                    <a:lnTo>
                      <a:pt x="285076" y="74261"/>
                    </a:lnTo>
                    <a:lnTo>
                      <a:pt x="284290" y="72806"/>
                    </a:lnTo>
                    <a:close/>
                    <a:moveTo>
                      <a:pt x="380128" y="53878"/>
                    </a:moveTo>
                    <a:lnTo>
                      <a:pt x="375585" y="55472"/>
                    </a:lnTo>
                    <a:lnTo>
                      <a:pt x="377897" y="55472"/>
                    </a:lnTo>
                    <a:close/>
                    <a:moveTo>
                      <a:pt x="385985" y="49693"/>
                    </a:moveTo>
                    <a:cubicBezTo>
                      <a:pt x="385985" y="49693"/>
                      <a:pt x="385985" y="49693"/>
                      <a:pt x="384974" y="50415"/>
                    </a:cubicBezTo>
                    <a:lnTo>
                      <a:pt x="380128" y="53878"/>
                    </a:lnTo>
                    <a:lnTo>
                      <a:pt x="383819" y="52582"/>
                    </a:lnTo>
                    <a:cubicBezTo>
                      <a:pt x="385697" y="51138"/>
                      <a:pt x="386564" y="49693"/>
                      <a:pt x="385985" y="49693"/>
                    </a:cubicBezTo>
                    <a:close/>
                    <a:moveTo>
                      <a:pt x="611338" y="49693"/>
                    </a:moveTo>
                    <a:cubicBezTo>
                      <a:pt x="611338" y="49693"/>
                      <a:pt x="604403" y="49693"/>
                      <a:pt x="603248" y="49693"/>
                    </a:cubicBezTo>
                    <a:lnTo>
                      <a:pt x="603248" y="55471"/>
                    </a:lnTo>
                    <a:lnTo>
                      <a:pt x="598626" y="55471"/>
                    </a:lnTo>
                    <a:cubicBezTo>
                      <a:pt x="599088" y="58453"/>
                      <a:pt x="601400" y="60788"/>
                      <a:pt x="604403" y="61250"/>
                    </a:cubicBezTo>
                    <a:lnTo>
                      <a:pt x="604403" y="55518"/>
                    </a:lnTo>
                    <a:lnTo>
                      <a:pt x="606859" y="53160"/>
                    </a:lnTo>
                    <a:cubicBezTo>
                      <a:pt x="608737" y="51426"/>
                      <a:pt x="610759" y="49693"/>
                      <a:pt x="611338" y="49693"/>
                    </a:cubicBezTo>
                    <a:close/>
                    <a:moveTo>
                      <a:pt x="650629" y="49693"/>
                    </a:moveTo>
                    <a:cubicBezTo>
                      <a:pt x="650629" y="49693"/>
                      <a:pt x="650629" y="49693"/>
                      <a:pt x="642539" y="49693"/>
                    </a:cubicBezTo>
                    <a:cubicBezTo>
                      <a:pt x="638263" y="57182"/>
                      <a:pt x="635491" y="65422"/>
                      <a:pt x="634450" y="73962"/>
                    </a:cubicBezTo>
                    <a:cubicBezTo>
                      <a:pt x="630405" y="87009"/>
                      <a:pt x="625320" y="99756"/>
                      <a:pt x="619426" y="112098"/>
                    </a:cubicBezTo>
                    <a:cubicBezTo>
                      <a:pt x="619426" y="112098"/>
                      <a:pt x="624050" y="104009"/>
                      <a:pt x="624050" y="102853"/>
                    </a:cubicBezTo>
                    <a:cubicBezTo>
                      <a:pt x="636762" y="86674"/>
                      <a:pt x="632139" y="80896"/>
                      <a:pt x="642539" y="65872"/>
                    </a:cubicBezTo>
                    <a:cubicBezTo>
                      <a:pt x="652941" y="50849"/>
                      <a:pt x="652941" y="54316"/>
                      <a:pt x="650629" y="49693"/>
                    </a:cubicBezTo>
                    <a:close/>
                    <a:moveTo>
                      <a:pt x="627517" y="47382"/>
                    </a:moveTo>
                    <a:lnTo>
                      <a:pt x="623993" y="57513"/>
                    </a:lnTo>
                    <a:lnTo>
                      <a:pt x="626072" y="56338"/>
                    </a:lnTo>
                    <a:cubicBezTo>
                      <a:pt x="626938" y="56049"/>
                      <a:pt x="626938" y="55471"/>
                      <a:pt x="627517" y="50849"/>
                    </a:cubicBezTo>
                    <a:close/>
                    <a:moveTo>
                      <a:pt x="530876" y="42760"/>
                    </a:moveTo>
                    <a:cubicBezTo>
                      <a:pt x="529287" y="41315"/>
                      <a:pt x="527553" y="39870"/>
                      <a:pt x="526975" y="42760"/>
                    </a:cubicBezTo>
                    <a:lnTo>
                      <a:pt x="533909" y="42760"/>
                    </a:lnTo>
                    <a:cubicBezTo>
                      <a:pt x="533909" y="45649"/>
                      <a:pt x="532465" y="44204"/>
                      <a:pt x="530876" y="42760"/>
                    </a:cubicBezTo>
                    <a:close/>
                    <a:moveTo>
                      <a:pt x="369807" y="40448"/>
                    </a:moveTo>
                    <a:lnTo>
                      <a:pt x="366932" y="40585"/>
                    </a:lnTo>
                    <a:lnTo>
                      <a:pt x="365185" y="42760"/>
                    </a:lnTo>
                    <a:cubicBezTo>
                      <a:pt x="361140" y="46804"/>
                      <a:pt x="359117" y="49404"/>
                      <a:pt x="358106" y="51860"/>
                    </a:cubicBezTo>
                    <a:lnTo>
                      <a:pt x="358006" y="52673"/>
                    </a:lnTo>
                    <a:lnTo>
                      <a:pt x="360561" y="57783"/>
                    </a:lnTo>
                    <a:lnTo>
                      <a:pt x="369807" y="48538"/>
                    </a:lnTo>
                    <a:cubicBezTo>
                      <a:pt x="369807" y="40448"/>
                      <a:pt x="369807" y="40448"/>
                      <a:pt x="369807" y="40448"/>
                    </a:cubicBezTo>
                    <a:close/>
                    <a:moveTo>
                      <a:pt x="468038" y="38137"/>
                    </a:moveTo>
                    <a:cubicBezTo>
                      <a:pt x="468038" y="38137"/>
                      <a:pt x="465726" y="38137"/>
                      <a:pt x="463415" y="38137"/>
                    </a:cubicBezTo>
                    <a:lnTo>
                      <a:pt x="460308" y="38137"/>
                    </a:lnTo>
                    <a:lnTo>
                      <a:pt x="458792" y="39292"/>
                    </a:lnTo>
                    <a:cubicBezTo>
                      <a:pt x="458792" y="39292"/>
                      <a:pt x="460237" y="39292"/>
                      <a:pt x="463704" y="39292"/>
                    </a:cubicBezTo>
                    <a:lnTo>
                      <a:pt x="466652" y="39292"/>
                    </a:lnTo>
                    <a:lnTo>
                      <a:pt x="467171" y="38859"/>
                    </a:lnTo>
                    <a:cubicBezTo>
                      <a:pt x="468038" y="38137"/>
                      <a:pt x="468038" y="38137"/>
                      <a:pt x="468038" y="38137"/>
                    </a:cubicBezTo>
                    <a:close/>
                    <a:moveTo>
                      <a:pt x="588224" y="34670"/>
                    </a:moveTo>
                    <a:lnTo>
                      <a:pt x="582447" y="34670"/>
                    </a:lnTo>
                    <a:cubicBezTo>
                      <a:pt x="582447" y="34670"/>
                      <a:pt x="582447" y="42759"/>
                      <a:pt x="582447" y="53160"/>
                    </a:cubicBezTo>
                    <a:lnTo>
                      <a:pt x="582447" y="58938"/>
                    </a:lnTo>
                    <a:cubicBezTo>
                      <a:pt x="582447" y="45070"/>
                      <a:pt x="591691" y="38137"/>
                      <a:pt x="588224" y="34670"/>
                    </a:cubicBezTo>
                    <a:close/>
                    <a:moveTo>
                      <a:pt x="303936" y="30192"/>
                    </a:moveTo>
                    <a:cubicBezTo>
                      <a:pt x="302202" y="30914"/>
                      <a:pt x="300469" y="32359"/>
                      <a:pt x="300469" y="32359"/>
                    </a:cubicBezTo>
                    <a:cubicBezTo>
                      <a:pt x="300469" y="32359"/>
                      <a:pt x="300469" y="32359"/>
                      <a:pt x="300469" y="38137"/>
                    </a:cubicBezTo>
                    <a:lnTo>
                      <a:pt x="298157" y="49693"/>
                    </a:lnTo>
                    <a:cubicBezTo>
                      <a:pt x="298157" y="49693"/>
                      <a:pt x="308558" y="43915"/>
                      <a:pt x="307403" y="38137"/>
                    </a:cubicBezTo>
                    <a:cubicBezTo>
                      <a:pt x="306248" y="32359"/>
                      <a:pt x="307403" y="38137"/>
                      <a:pt x="307403" y="32359"/>
                    </a:cubicBezTo>
                    <a:cubicBezTo>
                      <a:pt x="307403" y="29469"/>
                      <a:pt x="305669" y="29469"/>
                      <a:pt x="303936" y="30192"/>
                    </a:cubicBezTo>
                    <a:close/>
                    <a:moveTo>
                      <a:pt x="559767" y="26724"/>
                    </a:moveTo>
                    <a:cubicBezTo>
                      <a:pt x="560200" y="26869"/>
                      <a:pt x="561067" y="28891"/>
                      <a:pt x="558178" y="28891"/>
                    </a:cubicBezTo>
                    <a:cubicBezTo>
                      <a:pt x="552399" y="28891"/>
                      <a:pt x="558178" y="35825"/>
                      <a:pt x="558178" y="40448"/>
                    </a:cubicBezTo>
                    <a:cubicBezTo>
                      <a:pt x="558178" y="45070"/>
                      <a:pt x="555866" y="39292"/>
                      <a:pt x="563956" y="49693"/>
                    </a:cubicBezTo>
                    <a:cubicBezTo>
                      <a:pt x="568001" y="53102"/>
                      <a:pt x="571237" y="57471"/>
                      <a:pt x="573202" y="62405"/>
                    </a:cubicBezTo>
                    <a:lnTo>
                      <a:pt x="573202" y="73962"/>
                    </a:lnTo>
                    <a:cubicBezTo>
                      <a:pt x="573202" y="84362"/>
                      <a:pt x="573202" y="83207"/>
                      <a:pt x="573202" y="93608"/>
                    </a:cubicBezTo>
                    <a:cubicBezTo>
                      <a:pt x="573202" y="104008"/>
                      <a:pt x="573202" y="108631"/>
                      <a:pt x="573202" y="109787"/>
                    </a:cubicBezTo>
                    <a:cubicBezTo>
                      <a:pt x="573202" y="110942"/>
                      <a:pt x="573202" y="109787"/>
                      <a:pt x="580135" y="109787"/>
                    </a:cubicBezTo>
                    <a:cubicBezTo>
                      <a:pt x="587069" y="109787"/>
                      <a:pt x="580135" y="99386"/>
                      <a:pt x="580135" y="90141"/>
                    </a:cubicBezTo>
                    <a:cubicBezTo>
                      <a:pt x="579095" y="84409"/>
                      <a:pt x="579095" y="78538"/>
                      <a:pt x="580135" y="72806"/>
                    </a:cubicBezTo>
                    <a:cubicBezTo>
                      <a:pt x="587069" y="91296"/>
                      <a:pt x="580135" y="105164"/>
                      <a:pt x="590536" y="106320"/>
                    </a:cubicBezTo>
                    <a:cubicBezTo>
                      <a:pt x="590536" y="106320"/>
                      <a:pt x="590536" y="94763"/>
                      <a:pt x="582447" y="79740"/>
                    </a:cubicBezTo>
                    <a:cubicBezTo>
                      <a:pt x="581983" y="75510"/>
                      <a:pt x="581983" y="71257"/>
                      <a:pt x="582447" y="67028"/>
                    </a:cubicBezTo>
                    <a:lnTo>
                      <a:pt x="582447" y="60094"/>
                    </a:lnTo>
                    <a:cubicBezTo>
                      <a:pt x="576668" y="48537"/>
                      <a:pt x="573202" y="50849"/>
                      <a:pt x="563956" y="35825"/>
                    </a:cubicBezTo>
                    <a:cubicBezTo>
                      <a:pt x="559333" y="28313"/>
                      <a:pt x="559333" y="26580"/>
                      <a:pt x="559767" y="26724"/>
                    </a:cubicBezTo>
                    <a:close/>
                    <a:moveTo>
                      <a:pt x="419501" y="26580"/>
                    </a:moveTo>
                    <a:lnTo>
                      <a:pt x="413722" y="26580"/>
                    </a:lnTo>
                    <a:cubicBezTo>
                      <a:pt x="413722" y="26580"/>
                      <a:pt x="413722" y="26580"/>
                      <a:pt x="413722" y="34670"/>
                    </a:cubicBezTo>
                    <a:cubicBezTo>
                      <a:pt x="414763" y="39963"/>
                      <a:pt x="416727" y="45048"/>
                      <a:pt x="419501" y="49693"/>
                    </a:cubicBezTo>
                    <a:cubicBezTo>
                      <a:pt x="425279" y="60094"/>
                      <a:pt x="427589" y="64717"/>
                      <a:pt x="426434" y="70495"/>
                    </a:cubicBezTo>
                    <a:cubicBezTo>
                      <a:pt x="425279" y="76273"/>
                      <a:pt x="426434" y="70495"/>
                      <a:pt x="426434" y="77429"/>
                    </a:cubicBezTo>
                    <a:lnTo>
                      <a:pt x="424555" y="78807"/>
                    </a:lnTo>
                    <a:lnTo>
                      <a:pt x="431056" y="75117"/>
                    </a:lnTo>
                    <a:cubicBezTo>
                      <a:pt x="434408" y="73708"/>
                      <a:pt x="437297" y="71292"/>
                      <a:pt x="439147" y="68184"/>
                    </a:cubicBezTo>
                    <a:cubicBezTo>
                      <a:pt x="439147" y="68184"/>
                      <a:pt x="439147" y="77429"/>
                      <a:pt x="450704" y="83207"/>
                    </a:cubicBezTo>
                    <a:cubicBezTo>
                      <a:pt x="462259" y="88985"/>
                      <a:pt x="458792" y="83207"/>
                      <a:pt x="459947" y="83207"/>
                    </a:cubicBezTo>
                    <a:cubicBezTo>
                      <a:pt x="461104" y="83207"/>
                      <a:pt x="459947" y="83207"/>
                      <a:pt x="459947" y="67028"/>
                    </a:cubicBezTo>
                    <a:lnTo>
                      <a:pt x="459947" y="61250"/>
                    </a:lnTo>
                    <a:cubicBezTo>
                      <a:pt x="459947" y="50849"/>
                      <a:pt x="470349" y="47382"/>
                      <a:pt x="474971" y="46226"/>
                    </a:cubicBezTo>
                    <a:cubicBezTo>
                      <a:pt x="479595" y="45071"/>
                      <a:pt x="484217" y="46226"/>
                      <a:pt x="492307" y="46226"/>
                    </a:cubicBezTo>
                    <a:cubicBezTo>
                      <a:pt x="497043" y="45082"/>
                      <a:pt x="501436" y="42690"/>
                      <a:pt x="505017" y="39292"/>
                    </a:cubicBezTo>
                    <a:cubicBezTo>
                      <a:pt x="505017" y="39292"/>
                      <a:pt x="496929" y="39292"/>
                      <a:pt x="480750" y="39292"/>
                    </a:cubicBezTo>
                    <a:lnTo>
                      <a:pt x="466652" y="39292"/>
                    </a:lnTo>
                    <a:lnTo>
                      <a:pt x="461104" y="43915"/>
                    </a:lnTo>
                    <a:lnTo>
                      <a:pt x="461104" y="45071"/>
                    </a:lnTo>
                    <a:lnTo>
                      <a:pt x="426434" y="49693"/>
                    </a:lnTo>
                    <a:cubicBezTo>
                      <a:pt x="426434" y="38137"/>
                      <a:pt x="426434" y="30047"/>
                      <a:pt x="419501" y="26580"/>
                    </a:cubicBezTo>
                    <a:close/>
                    <a:moveTo>
                      <a:pt x="353628" y="21958"/>
                    </a:moveTo>
                    <a:lnTo>
                      <a:pt x="347851" y="21958"/>
                    </a:lnTo>
                    <a:cubicBezTo>
                      <a:pt x="347851" y="21958"/>
                      <a:pt x="347851" y="28892"/>
                      <a:pt x="347851" y="32359"/>
                    </a:cubicBezTo>
                    <a:lnTo>
                      <a:pt x="347851" y="39293"/>
                    </a:lnTo>
                    <a:lnTo>
                      <a:pt x="347851" y="52005"/>
                    </a:lnTo>
                    <a:cubicBezTo>
                      <a:pt x="347042" y="55032"/>
                      <a:pt x="347042" y="58222"/>
                      <a:pt x="347851" y="61250"/>
                    </a:cubicBezTo>
                    <a:cubicBezTo>
                      <a:pt x="340916" y="61250"/>
                      <a:pt x="337449" y="61250"/>
                      <a:pt x="335139" y="69339"/>
                    </a:cubicBezTo>
                    <a:cubicBezTo>
                      <a:pt x="332827" y="77429"/>
                      <a:pt x="335139" y="75118"/>
                      <a:pt x="335139" y="76273"/>
                    </a:cubicBezTo>
                    <a:cubicBezTo>
                      <a:pt x="335139" y="76851"/>
                      <a:pt x="337450" y="76851"/>
                      <a:pt x="340628" y="75695"/>
                    </a:cubicBezTo>
                    <a:lnTo>
                      <a:pt x="344382" y="73057"/>
                    </a:lnTo>
                    <a:lnTo>
                      <a:pt x="344382" y="71651"/>
                    </a:lnTo>
                    <a:cubicBezTo>
                      <a:pt x="349121" y="68357"/>
                      <a:pt x="353397" y="64474"/>
                      <a:pt x="357095" y="60094"/>
                    </a:cubicBezTo>
                    <a:lnTo>
                      <a:pt x="358006" y="52673"/>
                    </a:lnTo>
                    <a:lnTo>
                      <a:pt x="353628" y="43915"/>
                    </a:lnTo>
                    <a:lnTo>
                      <a:pt x="353628" y="32359"/>
                    </a:lnTo>
                    <a:cubicBezTo>
                      <a:pt x="353628" y="25425"/>
                      <a:pt x="353628" y="21958"/>
                      <a:pt x="353628" y="21958"/>
                    </a:cubicBezTo>
                    <a:close/>
                    <a:moveTo>
                      <a:pt x="450704" y="16179"/>
                    </a:moveTo>
                    <a:lnTo>
                      <a:pt x="439146" y="23113"/>
                    </a:lnTo>
                    <a:lnTo>
                      <a:pt x="450704" y="23113"/>
                    </a:lnTo>
                    <a:cubicBezTo>
                      <a:pt x="450704" y="23113"/>
                      <a:pt x="450704" y="23113"/>
                      <a:pt x="450704" y="16179"/>
                    </a:cubicBezTo>
                    <a:close/>
                    <a:moveTo>
                      <a:pt x="486528" y="16179"/>
                    </a:moveTo>
                    <a:cubicBezTo>
                      <a:pt x="486528" y="16179"/>
                      <a:pt x="478438" y="16179"/>
                      <a:pt x="476126" y="16179"/>
                    </a:cubicBezTo>
                    <a:cubicBezTo>
                      <a:pt x="473469" y="17058"/>
                      <a:pt x="470695" y="17058"/>
                      <a:pt x="468038" y="16179"/>
                    </a:cubicBezTo>
                    <a:cubicBezTo>
                      <a:pt x="460642" y="16907"/>
                      <a:pt x="453707" y="20166"/>
                      <a:pt x="448392" y="25425"/>
                    </a:cubicBezTo>
                    <a:cubicBezTo>
                      <a:pt x="446542" y="29458"/>
                      <a:pt x="446542" y="34104"/>
                      <a:pt x="448392" y="38137"/>
                    </a:cubicBezTo>
                    <a:lnTo>
                      <a:pt x="458792" y="38137"/>
                    </a:lnTo>
                    <a:lnTo>
                      <a:pt x="460308" y="38137"/>
                    </a:lnTo>
                    <a:lnTo>
                      <a:pt x="464859" y="34669"/>
                    </a:lnTo>
                    <a:cubicBezTo>
                      <a:pt x="468037" y="32358"/>
                      <a:pt x="471504" y="30047"/>
                      <a:pt x="472660" y="30047"/>
                    </a:cubicBezTo>
                    <a:cubicBezTo>
                      <a:pt x="474971" y="30047"/>
                      <a:pt x="483062" y="30047"/>
                      <a:pt x="486528" y="30047"/>
                    </a:cubicBezTo>
                    <a:cubicBezTo>
                      <a:pt x="489302" y="25829"/>
                      <a:pt x="489302" y="20398"/>
                      <a:pt x="486528" y="16179"/>
                    </a:cubicBezTo>
                    <a:close/>
                    <a:moveTo>
                      <a:pt x="437991" y="12712"/>
                    </a:moveTo>
                    <a:cubicBezTo>
                      <a:pt x="437991" y="12712"/>
                      <a:pt x="437991" y="12712"/>
                      <a:pt x="428746" y="18491"/>
                    </a:cubicBezTo>
                    <a:cubicBezTo>
                      <a:pt x="428746" y="18491"/>
                      <a:pt x="434524" y="16179"/>
                      <a:pt x="437991" y="12712"/>
                    </a:cubicBezTo>
                    <a:close/>
                    <a:moveTo>
                      <a:pt x="410255" y="10401"/>
                    </a:moveTo>
                    <a:cubicBezTo>
                      <a:pt x="410255" y="10401"/>
                      <a:pt x="410255" y="10401"/>
                      <a:pt x="410255" y="16180"/>
                    </a:cubicBezTo>
                    <a:cubicBezTo>
                      <a:pt x="410255" y="16180"/>
                      <a:pt x="410255" y="21958"/>
                      <a:pt x="404477" y="24269"/>
                    </a:cubicBezTo>
                    <a:lnTo>
                      <a:pt x="397543" y="24269"/>
                    </a:lnTo>
                    <a:cubicBezTo>
                      <a:pt x="397543" y="24269"/>
                      <a:pt x="397543" y="24269"/>
                      <a:pt x="390609" y="24269"/>
                    </a:cubicBezTo>
                    <a:cubicBezTo>
                      <a:pt x="383676" y="24269"/>
                      <a:pt x="384831" y="24269"/>
                      <a:pt x="384831" y="30047"/>
                    </a:cubicBezTo>
                    <a:cubicBezTo>
                      <a:pt x="381826" y="30880"/>
                      <a:pt x="378590" y="30880"/>
                      <a:pt x="375585" y="30047"/>
                    </a:cubicBezTo>
                    <a:cubicBezTo>
                      <a:pt x="375585" y="30047"/>
                      <a:pt x="375585" y="21958"/>
                      <a:pt x="367497" y="21958"/>
                    </a:cubicBezTo>
                    <a:cubicBezTo>
                      <a:pt x="359406" y="21958"/>
                      <a:pt x="360561" y="21958"/>
                      <a:pt x="359406" y="27736"/>
                    </a:cubicBezTo>
                    <a:cubicBezTo>
                      <a:pt x="358251" y="33514"/>
                      <a:pt x="359406" y="39293"/>
                      <a:pt x="359406" y="40448"/>
                    </a:cubicBezTo>
                    <a:cubicBezTo>
                      <a:pt x="359406" y="41026"/>
                      <a:pt x="359406" y="41026"/>
                      <a:pt x="360706" y="40881"/>
                    </a:cubicBezTo>
                    <a:lnTo>
                      <a:pt x="366932" y="40585"/>
                    </a:lnTo>
                    <a:lnTo>
                      <a:pt x="372263" y="33948"/>
                    </a:lnTo>
                    <a:cubicBezTo>
                      <a:pt x="373563" y="32070"/>
                      <a:pt x="374430" y="31203"/>
                      <a:pt x="376742" y="31203"/>
                    </a:cubicBezTo>
                    <a:cubicBezTo>
                      <a:pt x="381364" y="31203"/>
                      <a:pt x="376742" y="31203"/>
                      <a:pt x="385986" y="31203"/>
                    </a:cubicBezTo>
                    <a:cubicBezTo>
                      <a:pt x="395231" y="31203"/>
                      <a:pt x="385986" y="31203"/>
                      <a:pt x="394076" y="31203"/>
                    </a:cubicBezTo>
                    <a:cubicBezTo>
                      <a:pt x="402165" y="31203"/>
                      <a:pt x="399855" y="31203"/>
                      <a:pt x="404477" y="31203"/>
                    </a:cubicBezTo>
                    <a:cubicBezTo>
                      <a:pt x="409100" y="31203"/>
                      <a:pt x="404477" y="31203"/>
                      <a:pt x="410255" y="25425"/>
                    </a:cubicBezTo>
                    <a:cubicBezTo>
                      <a:pt x="416034" y="19647"/>
                      <a:pt x="410255" y="10401"/>
                      <a:pt x="410255" y="10401"/>
                    </a:cubicBezTo>
                    <a:close/>
                    <a:moveTo>
                      <a:pt x="466882" y="0"/>
                    </a:moveTo>
                    <a:cubicBezTo>
                      <a:pt x="466882" y="0"/>
                      <a:pt x="466882" y="0"/>
                      <a:pt x="459947" y="0"/>
                    </a:cubicBezTo>
                    <a:cubicBezTo>
                      <a:pt x="454747" y="3005"/>
                      <a:pt x="450934" y="8009"/>
                      <a:pt x="449546" y="13868"/>
                    </a:cubicBezTo>
                    <a:lnTo>
                      <a:pt x="450704" y="13606"/>
                    </a:lnTo>
                    <a:lnTo>
                      <a:pt x="454025" y="12857"/>
                    </a:lnTo>
                    <a:cubicBezTo>
                      <a:pt x="456481" y="11846"/>
                      <a:pt x="459370" y="9823"/>
                      <a:pt x="461104" y="5779"/>
                    </a:cubicBezTo>
                    <a:cubicBezTo>
                      <a:pt x="464570" y="-2311"/>
                      <a:pt x="468037" y="1156"/>
                      <a:pt x="466882" y="0"/>
                    </a:cubicBezTo>
                    <a:close/>
                  </a:path>
                </a:pathLst>
              </a:custGeom>
              <a:solidFill>
                <a:srgbClr val="FFFFFF"/>
              </a:solidFill>
              <a:ln w="115491" cap="flat">
                <a:noFill/>
                <a:prstDash val="solid"/>
                <a:miter/>
              </a:ln>
            </p:spPr>
            <p:txBody>
              <a:bodyPr rtlCol="0" anchor="ctr"/>
              <a:lstStyle/>
              <a:p>
                <a:endParaRPr lang="en-US" dirty="0">
                  <a:solidFill>
                    <a:schemeClr val="tx1">
                      <a:lumMod val="65000"/>
                      <a:lumOff val="35000"/>
                    </a:schemeClr>
                  </a:solidFill>
                  <a:latin typeface="Roboto Condensed" panose="02000000000000000000" pitchFamily="2" charset="0"/>
                </a:endParaRPr>
              </a:p>
            </p:txBody>
          </p:sp>
        </p:grpSp>
      </p:grpSp>
      <p:sp>
        <p:nvSpPr>
          <p:cNvPr id="919" name="Text Placeholder 918">
            <a:extLst>
              <a:ext uri="{FF2B5EF4-FFF2-40B4-BE49-F238E27FC236}">
                <a16:creationId xmlns:a16="http://schemas.microsoft.com/office/drawing/2014/main" id="{5E9AF0FE-24CD-416C-3E9B-E1A0CBF3EC62}"/>
              </a:ext>
            </a:extLst>
          </p:cNvPr>
          <p:cNvSpPr>
            <a:spLocks noGrp="1"/>
          </p:cNvSpPr>
          <p:nvPr>
            <p:ph type="body" sz="quarter" idx="10"/>
          </p:nvPr>
        </p:nvSpPr>
        <p:spPr/>
        <p:txBody>
          <a:bodyPr/>
          <a:lstStyle/>
          <a:p>
            <a:r>
              <a:rPr lang="en-US" dirty="0"/>
              <a:t>World Cup Team Playing</a:t>
            </a:r>
          </a:p>
        </p:txBody>
      </p:sp>
    </p:spTree>
    <p:extLst>
      <p:ext uri="{BB962C8B-B14F-4D97-AF65-F5344CB8AC3E}">
        <p14:creationId xmlns:p14="http://schemas.microsoft.com/office/powerpoint/2010/main" val="127119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00"/>
                                        </p:tgtEl>
                                        <p:attrNameLst>
                                          <p:attrName>style.visibility</p:attrName>
                                        </p:attrNameLst>
                                      </p:cBhvr>
                                      <p:to>
                                        <p:strVal val="visible"/>
                                      </p:to>
                                    </p:set>
                                    <p:animEffect transition="in" filter="fade">
                                      <p:cBhvr>
                                        <p:cTn id="13" dur="500"/>
                                        <p:tgtEl>
                                          <p:spTgt spid="800"/>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18"/>
                                        </p:tgtEl>
                                        <p:attrNameLst>
                                          <p:attrName>style.visibility</p:attrName>
                                        </p:attrNameLst>
                                      </p:cBhvr>
                                      <p:to>
                                        <p:strVal val="visible"/>
                                      </p:to>
                                    </p:set>
                                    <p:animEffect transition="in" filter="fade">
                                      <p:cBhvr>
                                        <p:cTn id="24" dur="500"/>
                                        <p:tgtEl>
                                          <p:spTgt spid="91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928"/>
                                        </p:tgtEl>
                                        <p:attrNameLst>
                                          <p:attrName>style.visibility</p:attrName>
                                        </p:attrNameLst>
                                      </p:cBhvr>
                                      <p:to>
                                        <p:strVal val="visible"/>
                                      </p:to>
                                    </p:set>
                                    <p:animEffect transition="in" filter="fade">
                                      <p:cBhvr>
                                        <p:cTn id="35" dur="500"/>
                                        <p:tgtEl>
                                          <p:spTgt spid="92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fltVal val="0"/>
                                          </p:val>
                                        </p:tav>
                                        <p:tav tm="100000">
                                          <p:val>
                                            <p:strVal val="#ppt_h"/>
                                          </p:val>
                                        </p:tav>
                                      </p:tavLst>
                                    </p:anim>
                                    <p:animEffect transition="in" filter="fade">
                                      <p:cBhvr>
                                        <p:cTn id="42" dur="500"/>
                                        <p:tgtEl>
                                          <p:spTgt spid="8"/>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938"/>
                                        </p:tgtEl>
                                        <p:attrNameLst>
                                          <p:attrName>style.visibility</p:attrName>
                                        </p:attrNameLst>
                                      </p:cBhvr>
                                      <p:to>
                                        <p:strVal val="visible"/>
                                      </p:to>
                                    </p:set>
                                    <p:animEffect transition="in" filter="fade">
                                      <p:cBhvr>
                                        <p:cTn id="46" dur="500"/>
                                        <p:tgtEl>
                                          <p:spTgt spid="938"/>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p:cTn id="51" dur="500" fill="hold"/>
                                        <p:tgtEl>
                                          <p:spTgt spid="9"/>
                                        </p:tgtEl>
                                        <p:attrNameLst>
                                          <p:attrName>ppt_w</p:attrName>
                                        </p:attrNameLst>
                                      </p:cBhvr>
                                      <p:tavLst>
                                        <p:tav tm="0">
                                          <p:val>
                                            <p:fltVal val="0"/>
                                          </p:val>
                                        </p:tav>
                                        <p:tav tm="100000">
                                          <p:val>
                                            <p:strVal val="#ppt_w"/>
                                          </p:val>
                                        </p:tav>
                                      </p:tavLst>
                                    </p:anim>
                                    <p:anim calcmode="lin" valueType="num">
                                      <p:cBhvr>
                                        <p:cTn id="52" dur="500" fill="hold"/>
                                        <p:tgtEl>
                                          <p:spTgt spid="9"/>
                                        </p:tgtEl>
                                        <p:attrNameLst>
                                          <p:attrName>ppt_h</p:attrName>
                                        </p:attrNameLst>
                                      </p:cBhvr>
                                      <p:tavLst>
                                        <p:tav tm="0">
                                          <p:val>
                                            <p:fltVal val="0"/>
                                          </p:val>
                                        </p:tav>
                                        <p:tav tm="100000">
                                          <p:val>
                                            <p:strVal val="#ppt_h"/>
                                          </p:val>
                                        </p:tav>
                                      </p:tavLst>
                                    </p:anim>
                                    <p:animEffect transition="in" filter="fade">
                                      <p:cBhvr>
                                        <p:cTn id="53" dur="500"/>
                                        <p:tgtEl>
                                          <p:spTgt spid="9"/>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948"/>
                                        </p:tgtEl>
                                        <p:attrNameLst>
                                          <p:attrName>style.visibility</p:attrName>
                                        </p:attrNameLst>
                                      </p:cBhvr>
                                      <p:to>
                                        <p:strVal val="visible"/>
                                      </p:to>
                                    </p:set>
                                    <p:animEffect transition="in" filter="fade">
                                      <p:cBhvr>
                                        <p:cTn id="57" dur="500"/>
                                        <p:tgtEl>
                                          <p:spTgt spid="948"/>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p:cTn id="62" dur="500" fill="hold"/>
                                        <p:tgtEl>
                                          <p:spTgt spid="10"/>
                                        </p:tgtEl>
                                        <p:attrNameLst>
                                          <p:attrName>ppt_w</p:attrName>
                                        </p:attrNameLst>
                                      </p:cBhvr>
                                      <p:tavLst>
                                        <p:tav tm="0">
                                          <p:val>
                                            <p:fltVal val="0"/>
                                          </p:val>
                                        </p:tav>
                                        <p:tav tm="100000">
                                          <p:val>
                                            <p:strVal val="#ppt_w"/>
                                          </p:val>
                                        </p:tav>
                                      </p:tavLst>
                                    </p:anim>
                                    <p:anim calcmode="lin" valueType="num">
                                      <p:cBhvr>
                                        <p:cTn id="63" dur="500" fill="hold"/>
                                        <p:tgtEl>
                                          <p:spTgt spid="10"/>
                                        </p:tgtEl>
                                        <p:attrNameLst>
                                          <p:attrName>ppt_h</p:attrName>
                                        </p:attrNameLst>
                                      </p:cBhvr>
                                      <p:tavLst>
                                        <p:tav tm="0">
                                          <p:val>
                                            <p:fltVal val="0"/>
                                          </p:val>
                                        </p:tav>
                                        <p:tav tm="100000">
                                          <p:val>
                                            <p:strVal val="#ppt_h"/>
                                          </p:val>
                                        </p:tav>
                                      </p:tavLst>
                                    </p:anim>
                                    <p:animEffect transition="in" filter="fade">
                                      <p:cBhvr>
                                        <p:cTn id="64" dur="500"/>
                                        <p:tgtEl>
                                          <p:spTgt spid="10"/>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1000"/>
                                        </p:tgtEl>
                                        <p:attrNameLst>
                                          <p:attrName>style.visibility</p:attrName>
                                        </p:attrNameLst>
                                      </p:cBhvr>
                                      <p:to>
                                        <p:strVal val="visible"/>
                                      </p:to>
                                    </p:set>
                                    <p:animEffect transition="in" filter="fade">
                                      <p:cBhvr>
                                        <p:cTn id="68" dur="500"/>
                                        <p:tgtEl>
                                          <p:spTgt spid="1000"/>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anim calcmode="lin" valueType="num">
                                      <p:cBhvr>
                                        <p:cTn id="73" dur="500" fill="hold"/>
                                        <p:tgtEl>
                                          <p:spTgt spid="11"/>
                                        </p:tgtEl>
                                        <p:attrNameLst>
                                          <p:attrName>ppt_w</p:attrName>
                                        </p:attrNameLst>
                                      </p:cBhvr>
                                      <p:tavLst>
                                        <p:tav tm="0">
                                          <p:val>
                                            <p:fltVal val="0"/>
                                          </p:val>
                                        </p:tav>
                                        <p:tav tm="100000">
                                          <p:val>
                                            <p:strVal val="#ppt_w"/>
                                          </p:val>
                                        </p:tav>
                                      </p:tavLst>
                                    </p:anim>
                                    <p:anim calcmode="lin" valueType="num">
                                      <p:cBhvr>
                                        <p:cTn id="74" dur="500" fill="hold"/>
                                        <p:tgtEl>
                                          <p:spTgt spid="11"/>
                                        </p:tgtEl>
                                        <p:attrNameLst>
                                          <p:attrName>ppt_h</p:attrName>
                                        </p:attrNameLst>
                                      </p:cBhvr>
                                      <p:tavLst>
                                        <p:tav tm="0">
                                          <p:val>
                                            <p:fltVal val="0"/>
                                          </p:val>
                                        </p:tav>
                                        <p:tav tm="100000">
                                          <p:val>
                                            <p:strVal val="#ppt_h"/>
                                          </p:val>
                                        </p:tav>
                                      </p:tavLst>
                                    </p:anim>
                                    <p:animEffect transition="in" filter="fade">
                                      <p:cBhvr>
                                        <p:cTn id="75" dur="500"/>
                                        <p:tgtEl>
                                          <p:spTgt spid="11"/>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991"/>
                                        </p:tgtEl>
                                        <p:attrNameLst>
                                          <p:attrName>style.visibility</p:attrName>
                                        </p:attrNameLst>
                                      </p:cBhvr>
                                      <p:to>
                                        <p:strVal val="visible"/>
                                      </p:to>
                                    </p:set>
                                    <p:animEffect transition="in" filter="fade">
                                      <p:cBhvr>
                                        <p:cTn id="79" dur="500"/>
                                        <p:tgtEl>
                                          <p:spTgt spid="991"/>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500" fill="hold"/>
                                        <p:tgtEl>
                                          <p:spTgt spid="12"/>
                                        </p:tgtEl>
                                        <p:attrNameLst>
                                          <p:attrName>ppt_w</p:attrName>
                                        </p:attrNameLst>
                                      </p:cBhvr>
                                      <p:tavLst>
                                        <p:tav tm="0">
                                          <p:val>
                                            <p:fltVal val="0"/>
                                          </p:val>
                                        </p:tav>
                                        <p:tav tm="100000">
                                          <p:val>
                                            <p:strVal val="#ppt_w"/>
                                          </p:val>
                                        </p:tav>
                                      </p:tavLst>
                                    </p:anim>
                                    <p:anim calcmode="lin" valueType="num">
                                      <p:cBhvr>
                                        <p:cTn id="85" dur="500" fill="hold"/>
                                        <p:tgtEl>
                                          <p:spTgt spid="12"/>
                                        </p:tgtEl>
                                        <p:attrNameLst>
                                          <p:attrName>ppt_h</p:attrName>
                                        </p:attrNameLst>
                                      </p:cBhvr>
                                      <p:tavLst>
                                        <p:tav tm="0">
                                          <p:val>
                                            <p:fltVal val="0"/>
                                          </p:val>
                                        </p:tav>
                                        <p:tav tm="100000">
                                          <p:val>
                                            <p:strVal val="#ppt_h"/>
                                          </p:val>
                                        </p:tav>
                                      </p:tavLst>
                                    </p:anim>
                                    <p:animEffect transition="in" filter="fade">
                                      <p:cBhvr>
                                        <p:cTn id="86" dur="500"/>
                                        <p:tgtEl>
                                          <p:spTgt spid="12"/>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982"/>
                                        </p:tgtEl>
                                        <p:attrNameLst>
                                          <p:attrName>style.visibility</p:attrName>
                                        </p:attrNameLst>
                                      </p:cBhvr>
                                      <p:to>
                                        <p:strVal val="visible"/>
                                      </p:to>
                                    </p:set>
                                    <p:animEffect transition="in" filter="fade">
                                      <p:cBhvr>
                                        <p:cTn id="90" dur="500"/>
                                        <p:tgtEl>
                                          <p:spTgt spid="982"/>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nodeType="click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p:cTn id="95" dur="500" fill="hold"/>
                                        <p:tgtEl>
                                          <p:spTgt spid="13"/>
                                        </p:tgtEl>
                                        <p:attrNameLst>
                                          <p:attrName>ppt_w</p:attrName>
                                        </p:attrNameLst>
                                      </p:cBhvr>
                                      <p:tavLst>
                                        <p:tav tm="0">
                                          <p:val>
                                            <p:fltVal val="0"/>
                                          </p:val>
                                        </p:tav>
                                        <p:tav tm="100000">
                                          <p:val>
                                            <p:strVal val="#ppt_w"/>
                                          </p:val>
                                        </p:tav>
                                      </p:tavLst>
                                    </p:anim>
                                    <p:anim calcmode="lin" valueType="num">
                                      <p:cBhvr>
                                        <p:cTn id="96" dur="500" fill="hold"/>
                                        <p:tgtEl>
                                          <p:spTgt spid="13"/>
                                        </p:tgtEl>
                                        <p:attrNameLst>
                                          <p:attrName>ppt_h</p:attrName>
                                        </p:attrNameLst>
                                      </p:cBhvr>
                                      <p:tavLst>
                                        <p:tav tm="0">
                                          <p:val>
                                            <p:fltVal val="0"/>
                                          </p:val>
                                        </p:tav>
                                        <p:tav tm="100000">
                                          <p:val>
                                            <p:strVal val="#ppt_h"/>
                                          </p:val>
                                        </p:tav>
                                      </p:tavLst>
                                    </p:anim>
                                    <p:animEffect transition="in" filter="fade">
                                      <p:cBhvr>
                                        <p:cTn id="97" dur="500"/>
                                        <p:tgtEl>
                                          <p:spTgt spid="13"/>
                                        </p:tgtEl>
                                      </p:cBhvr>
                                    </p:animEffec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973"/>
                                        </p:tgtEl>
                                        <p:attrNameLst>
                                          <p:attrName>style.visibility</p:attrName>
                                        </p:attrNameLst>
                                      </p:cBhvr>
                                      <p:to>
                                        <p:strVal val="visible"/>
                                      </p:to>
                                    </p:set>
                                    <p:animEffect transition="in" filter="fade">
                                      <p:cBhvr>
                                        <p:cTn id="101" dur="500"/>
                                        <p:tgtEl>
                                          <p:spTgt spid="973"/>
                                        </p:tgtEl>
                                      </p:cBhvr>
                                    </p:animEffect>
                                  </p:childTnLst>
                                </p:cTn>
                              </p:par>
                            </p:childTnLst>
                          </p:cTn>
                        </p:par>
                      </p:childTnLst>
                    </p:cTn>
                  </p:par>
                  <p:par>
                    <p:cTn id="102" fill="hold">
                      <p:stCondLst>
                        <p:cond delay="indefinite"/>
                      </p:stCondLst>
                      <p:childTnLst>
                        <p:par>
                          <p:cTn id="103" fill="hold">
                            <p:stCondLst>
                              <p:cond delay="0"/>
                            </p:stCondLst>
                            <p:childTnLst>
                              <p:par>
                                <p:cTn id="104" presetID="53" presetClass="entr" presetSubtype="16" fill="hold" nodeType="clickEffect">
                                  <p:stCondLst>
                                    <p:cond delay="0"/>
                                  </p:stCondLst>
                                  <p:childTnLst>
                                    <p:set>
                                      <p:cBhvr>
                                        <p:cTn id="105" dur="1" fill="hold">
                                          <p:stCondLst>
                                            <p:cond delay="0"/>
                                          </p:stCondLst>
                                        </p:cTn>
                                        <p:tgtEl>
                                          <p:spTgt spid="14"/>
                                        </p:tgtEl>
                                        <p:attrNameLst>
                                          <p:attrName>style.visibility</p:attrName>
                                        </p:attrNameLst>
                                      </p:cBhvr>
                                      <p:to>
                                        <p:strVal val="visible"/>
                                      </p:to>
                                    </p:set>
                                    <p:anim calcmode="lin" valueType="num">
                                      <p:cBhvr>
                                        <p:cTn id="106" dur="500" fill="hold"/>
                                        <p:tgtEl>
                                          <p:spTgt spid="14"/>
                                        </p:tgtEl>
                                        <p:attrNameLst>
                                          <p:attrName>ppt_w</p:attrName>
                                        </p:attrNameLst>
                                      </p:cBhvr>
                                      <p:tavLst>
                                        <p:tav tm="0">
                                          <p:val>
                                            <p:fltVal val="0"/>
                                          </p:val>
                                        </p:tav>
                                        <p:tav tm="100000">
                                          <p:val>
                                            <p:strVal val="#ppt_w"/>
                                          </p:val>
                                        </p:tav>
                                      </p:tavLst>
                                    </p:anim>
                                    <p:anim calcmode="lin" valueType="num">
                                      <p:cBhvr>
                                        <p:cTn id="107" dur="500" fill="hold"/>
                                        <p:tgtEl>
                                          <p:spTgt spid="14"/>
                                        </p:tgtEl>
                                        <p:attrNameLst>
                                          <p:attrName>ppt_h</p:attrName>
                                        </p:attrNameLst>
                                      </p:cBhvr>
                                      <p:tavLst>
                                        <p:tav tm="0">
                                          <p:val>
                                            <p:fltVal val="0"/>
                                          </p:val>
                                        </p:tav>
                                        <p:tav tm="100000">
                                          <p:val>
                                            <p:strVal val="#ppt_h"/>
                                          </p:val>
                                        </p:tav>
                                      </p:tavLst>
                                    </p:anim>
                                    <p:animEffect transition="in" filter="fade">
                                      <p:cBhvr>
                                        <p:cTn id="108" dur="500"/>
                                        <p:tgtEl>
                                          <p:spTgt spid="14"/>
                                        </p:tgtEl>
                                      </p:cBhvr>
                                    </p:animEffec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964"/>
                                        </p:tgtEl>
                                        <p:attrNameLst>
                                          <p:attrName>style.visibility</p:attrName>
                                        </p:attrNameLst>
                                      </p:cBhvr>
                                      <p:to>
                                        <p:strVal val="visible"/>
                                      </p:to>
                                    </p:set>
                                    <p:animEffect transition="in" filter="fade">
                                      <p:cBhvr>
                                        <p:cTn id="112" dur="500"/>
                                        <p:tgtEl>
                                          <p:spTgt spid="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0" grpId="0"/>
      <p:bldP spid="918" grpId="0"/>
      <p:bldP spid="928" grpId="0"/>
      <p:bldP spid="938" grpId="0"/>
      <p:bldP spid="948" grpId="0"/>
      <p:bldP spid="1000" grpId="0"/>
      <p:bldP spid="991" grpId="0"/>
      <p:bldP spid="982" grpId="0"/>
      <p:bldP spid="973" grpId="0"/>
      <p:bldP spid="96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89EEFC-7913-F0CD-D652-794753AB8742}"/>
              </a:ext>
            </a:extLst>
          </p:cNvPr>
          <p:cNvSpPr>
            <a:spLocks noGrp="1"/>
          </p:cNvSpPr>
          <p:nvPr>
            <p:ph type="body" sz="quarter" idx="10"/>
          </p:nvPr>
        </p:nvSpPr>
        <p:spPr>
          <a:xfrm>
            <a:off x="412392" y="1199014"/>
            <a:ext cx="10960816" cy="433390"/>
          </a:xfrm>
        </p:spPr>
        <p:txBody>
          <a:bodyPr/>
          <a:lstStyle/>
          <a:p>
            <a:r>
              <a:rPr lang="en-US" sz="4000" b="1" dirty="0">
                <a:solidFill>
                  <a:schemeClr val="bg1">
                    <a:lumMod val="95000"/>
                    <a:lumOff val="5000"/>
                  </a:schemeClr>
                </a:solidFill>
                <a:latin typeface="Times New Roman" panose="02020603050405020304" pitchFamily="18" charset="0"/>
                <a:cs typeface="Times New Roman" panose="02020603050405020304" pitchFamily="18" charset="0"/>
              </a:rPr>
              <a:t>Country Host Each ICC World Cup</a:t>
            </a:r>
            <a:br>
              <a:rPr lang="en-US" sz="4000" b="1" dirty="0">
                <a:solidFill>
                  <a:schemeClr val="bg1">
                    <a:lumMod val="95000"/>
                    <a:lumOff val="5000"/>
                  </a:schemeClr>
                </a:solidFill>
                <a:latin typeface="Times New Roman" panose="02020603050405020304" pitchFamily="18" charset="0"/>
                <a:cs typeface="Times New Roman" panose="02020603050405020304" pitchFamily="18" charset="0"/>
              </a:rPr>
            </a:br>
            <a:br>
              <a:rPr lang="en-US" sz="4000" dirty="0">
                <a:solidFill>
                  <a:schemeClr val="bg1">
                    <a:lumMod val="95000"/>
                    <a:lumOff val="5000"/>
                  </a:schemeClr>
                </a:solidFill>
                <a:latin typeface="Times New Roman" panose="02020603050405020304" pitchFamily="18" charset="0"/>
                <a:cs typeface="Times New Roman" panose="02020603050405020304" pitchFamily="18" charset="0"/>
              </a:rPr>
            </a:br>
            <a:r>
              <a:rPr lang="en-US" sz="1800" i="0" dirty="0">
                <a:solidFill>
                  <a:schemeClr val="bg1">
                    <a:lumMod val="95000"/>
                    <a:lumOff val="5000"/>
                  </a:schemeClr>
                </a:solidFill>
                <a:effectLst/>
                <a:latin typeface="Times New Roman" panose="02020603050405020304" pitchFamily="18" charset="0"/>
                <a:cs typeface="Times New Roman" panose="02020603050405020304" pitchFamily="18" charset="0"/>
              </a:rPr>
              <a:t>England have hosted the most World Cups – a total of 5 (including the first three World Cups).</a:t>
            </a:r>
            <a:endParaRPr lang="en-US" dirty="0">
              <a:solidFill>
                <a:schemeClr val="bg1">
                  <a:lumMod val="95000"/>
                  <a:lumOff val="5000"/>
                </a:schemeClr>
              </a:solidFill>
            </a:endParaRPr>
          </a:p>
        </p:txBody>
      </p:sp>
      <p:pic>
        <p:nvPicPr>
          <p:cNvPr id="4" name="Content Placeholder 4">
            <a:extLst>
              <a:ext uri="{FF2B5EF4-FFF2-40B4-BE49-F238E27FC236}">
                <a16:creationId xmlns:a16="http://schemas.microsoft.com/office/drawing/2014/main" id="{DB8FB9AD-1EAB-8569-91BB-984848836762}"/>
              </a:ext>
            </a:extLst>
          </p:cNvPr>
          <p:cNvPicPr>
            <a:picLocks noChangeAspect="1"/>
          </p:cNvPicPr>
          <p:nvPr/>
        </p:nvPicPr>
        <p:blipFill rotWithShape="1">
          <a:blip r:embed="rId2">
            <a:extLst>
              <a:ext uri="{28A0092B-C50C-407E-A947-70E740481C1C}">
                <a14:useLocalDpi xmlns:a14="http://schemas.microsoft.com/office/drawing/2010/main" val="0"/>
              </a:ext>
            </a:extLst>
          </a:blip>
          <a:srcRect l="5122"/>
          <a:stretch/>
        </p:blipFill>
        <p:spPr>
          <a:xfrm>
            <a:off x="2380343" y="2332118"/>
            <a:ext cx="7061804" cy="41027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103035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Office 2013 - 2022 Theme</Template>
  <TotalTime>798</TotalTime>
  <Words>1184</Words>
  <Application>Microsoft Office PowerPoint</Application>
  <PresentationFormat>Widescreen</PresentationFormat>
  <Paragraphs>239</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Poppins-Regular</vt:lpstr>
      <vt:lpstr>Times New Roman</vt:lpstr>
      <vt:lpstr>Lato</vt:lpstr>
      <vt:lpstr>Wingdings</vt:lpstr>
      <vt:lpstr>Roboto Condensed</vt:lpstr>
      <vt:lpstr>Calibri Light</vt:lpstr>
      <vt:lpstr>Arial</vt:lpstr>
      <vt:lpstr>Century Gothic</vt:lpstr>
      <vt:lpstr>Roboto</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Arora</dc:creator>
  <cp:lastModifiedBy>SANKALP KUMAR SAHOO</cp:lastModifiedBy>
  <cp:revision>41</cp:revision>
  <dcterms:created xsi:type="dcterms:W3CDTF">2023-09-26T09:20:33Z</dcterms:created>
  <dcterms:modified xsi:type="dcterms:W3CDTF">2024-08-19T05:49:48Z</dcterms:modified>
</cp:coreProperties>
</file>